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2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7.xml" ContentType="application/vnd.openxmlformats-officedocument.presentationml.notesSlide+xml"/>
  <Override PartName="/ppt/ink/ink8.xml" ContentType="application/inkml+xml"/>
  <Override PartName="/ppt/tags/tag157.xml" ContentType="application/vnd.openxmlformats-officedocument.presentationml.tags+xml"/>
  <Override PartName="/ppt/ink/ink9.xml" ContentType="application/inkml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8.xml" ContentType="application/vnd.openxmlformats-officedocument.presentationml.notesSlide+xml"/>
  <Override PartName="/ppt/ink/ink10.xml" ContentType="application/inkml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0.xml" ContentType="application/vnd.openxmlformats-officedocument.presentationml.notesSlide+xml"/>
  <Override PartName="/ppt/ink/ink13.xml" ContentType="application/inkml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1.xml" ContentType="application/vnd.openxmlformats-officedocument.presentationml.notesSlide+xml"/>
  <Override PartName="/ppt/ink/ink14.xml" ContentType="application/inkml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2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3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4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15.xml" ContentType="application/vnd.openxmlformats-officedocument.presentationml.notesSlide+xml"/>
  <Override PartName="/ppt/ink/ink17.xml" ContentType="application/inkml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ink/ink18.xml" ContentType="application/inkml+xml"/>
  <Override PartName="/ppt/ink/ink19.xml" ContentType="application/inkml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ink/ink20.xml" ContentType="application/inkml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6.xml" ContentType="application/vnd.openxmlformats-officedocument.presentationml.notesSlide+xml"/>
  <Override PartName="/ppt/ink/ink21.xml" ContentType="application/inkml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ink/ink22.xml" ContentType="application/inkml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ink/ink23.xml" ContentType="application/inkml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17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18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9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20.xml" ContentType="application/vnd.openxmlformats-officedocument.presentationml.notesSlide+xml"/>
  <Override PartName="/ppt/ink/ink24.xml" ContentType="application/inkml+xml"/>
  <Override PartName="/ppt/tags/tag436.xml" ContentType="application/vnd.openxmlformats-officedocument.presentationml.tags+xml"/>
  <Override PartName="/ppt/notesSlides/notesSlide21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22.xml" ContentType="application/vnd.openxmlformats-officedocument.presentationml.notesSlide+xml"/>
  <Override PartName="/ppt/ink/ink27.xml" ContentType="application/inkml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23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24.xml" ContentType="application/vnd.openxmlformats-officedocument.presentationml.notesSlide+xml"/>
  <Override PartName="/ppt/ink/ink30.xml" ContentType="application/inkml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8" r:id="rId1"/>
  </p:sldMasterIdLst>
  <p:notesMasterIdLst>
    <p:notesMasterId r:id="rId39"/>
  </p:notesMasterIdLst>
  <p:handoutMasterIdLst>
    <p:handoutMasterId r:id="rId40"/>
  </p:handoutMasterIdLst>
  <p:sldIdLst>
    <p:sldId id="904" r:id="rId2"/>
    <p:sldId id="875" r:id="rId3"/>
    <p:sldId id="905" r:id="rId4"/>
    <p:sldId id="889" r:id="rId5"/>
    <p:sldId id="895" r:id="rId6"/>
    <p:sldId id="708" r:id="rId7"/>
    <p:sldId id="876" r:id="rId8"/>
    <p:sldId id="877" r:id="rId9"/>
    <p:sldId id="907" r:id="rId10"/>
    <p:sldId id="878" r:id="rId11"/>
    <p:sldId id="829" r:id="rId12"/>
    <p:sldId id="870" r:id="rId13"/>
    <p:sldId id="861" r:id="rId14"/>
    <p:sldId id="847" r:id="rId15"/>
    <p:sldId id="848" r:id="rId16"/>
    <p:sldId id="866" r:id="rId17"/>
    <p:sldId id="872" r:id="rId18"/>
    <p:sldId id="859" r:id="rId19"/>
    <p:sldId id="850" r:id="rId20"/>
    <p:sldId id="849" r:id="rId21"/>
    <p:sldId id="854" r:id="rId22"/>
    <p:sldId id="855" r:id="rId23"/>
    <p:sldId id="860" r:id="rId24"/>
    <p:sldId id="873" r:id="rId25"/>
    <p:sldId id="858" r:id="rId26"/>
    <p:sldId id="893" r:id="rId27"/>
    <p:sldId id="845" r:id="rId28"/>
    <p:sldId id="908" r:id="rId29"/>
    <p:sldId id="842" r:id="rId30"/>
    <p:sldId id="853" r:id="rId31"/>
    <p:sldId id="906" r:id="rId32"/>
    <p:sldId id="897" r:id="rId33"/>
    <p:sldId id="898" r:id="rId34"/>
    <p:sldId id="899" r:id="rId35"/>
    <p:sldId id="900" r:id="rId36"/>
    <p:sldId id="901" r:id="rId37"/>
    <p:sldId id="909" r:id="rId38"/>
  </p:sldIdLst>
  <p:sldSz cx="9144000" cy="6858000" type="screen4x3"/>
  <p:notesSz cx="9296400" cy="70104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FF"/>
    <a:srgbClr val="FF99CC"/>
    <a:srgbClr val="FF9933"/>
    <a:srgbClr val="FFCCCC"/>
    <a:srgbClr val="4B2A85"/>
    <a:srgbClr val="999999"/>
    <a:srgbClr val="B6B6B6"/>
    <a:srgbClr val="F6F5BD"/>
    <a:srgbClr val="CBCDF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91190" autoAdjust="0"/>
  </p:normalViewPr>
  <p:slideViewPr>
    <p:cSldViewPr snapToGrid="0">
      <p:cViewPr varScale="1">
        <p:scale>
          <a:sx n="83" d="100"/>
          <a:sy n="83" d="100"/>
        </p:scale>
        <p:origin x="75" y="39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129" d="100"/>
          <a:sy n="129" d="100"/>
        </p:scale>
        <p:origin x="1456" y="2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11:49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15961 10865 184 0,'-2'-5'71'15,"-1"2"-38"-15,-3 3-19 0,6 0 22 0,-3 0-9 16,0 0-3-16,0 3-12 16,-3 2-3-16,0 0-5 15,0 6-1-15,0 2 3 0,0 3-1 16,0 3 0-16,3 4-3 16,3 1-2-16,3-3 1 15,3-2-1-15,3-3 0 16,6-3 0-16,6-2 6 15,-1-3 6-15,4-8-2 16,0-11 0-16,-3-2 5 16,-3 0 4-16,-3-3 0 0,-4-3-2 15,-5 1-1-15,-3-1 3 16,-6 1-7-16,-3 2 1 16,-2-5-6-16,-1 5-2 15,0 2-5-15,-3 4 0 16,0 2-22-16,-3 11-52 15,6 2-5 1,6 3-64-16</inkml:trace>
  <inkml:trace contextRef="#ctx0" brushRef="#br0" timeOffset="1">15929 11405 268 0,'0'-3'101'0,"0"9"-54"0,0-4-35 0,3 4 26 0,0 4-13 16,-3 6-3-16,0 2-6 15,3 4 0-15,-3 1-9 16,3 4-4-16,-3-6-2 0,3 0-4 16,0-2 0-16,-3-3 2 15,3 2 0-15,0-5-35 16,0 1-13-16,-3-6-26 15,0 0-11-15</inkml:trace>
  <inkml:trace contextRef="#ctx0" brushRef="#br0" timeOffset="2">15845 12085 220 0,'-6'-8'85'0,"6"8"-46"0,3-8-30 16,0 3 22-16,3-3-13 15,3 0-2-15,0-3-5 16,3 1-2-16,0 2-5 16,0 0 2-16,0 3 3 0,3 2-5 15,0 6-2-15,-3 4-1 16,-4 4 1-16,-2 2-1 16,-9 3 2-16,-3 3-2 15,1 2-1-15,-1 0 1 0,-3 0-1 16,-3 0 4-16,0-2 2 15,0-3 0-15,6-3 1 16,0-2 2-16,3-1 5 16,-3 1-6-16,6-6 0 15,0 0-2-15,6 1-1 16,3-1-3-16,3-2-2 16,6-3 1-16,3 2-1 15,-1-2 0-15,-2 3 0 16,0-1-18-16,0 1-5 15,-3-3-53-15,-6 3-23 0,0-1-19 16</inkml:trace>
  <inkml:trace contextRef="#ctx0" brushRef="#br0" timeOffset="3">15384 12011 132 0,'-3'-3'49'0,"3"1"-26"0,0-1-3 16,0 3 21-16,-3-3-7 15,3 1 0-15,-3-1-13 16,-6 0-3-16,0 1-10 15,-3-1 1-15,0-2 4 0,-2-3-1 16,-4 2 1-16,-3 1-5 16,-3 0 0-16,-3-6-3 15,-3 3 0-15,-5 3-1 16,-4 0 0-16,-3 0-2 16,-2-1 1-16,-4 4-4 15,-2-1 0 1,-1 3 1-16,3 5 0 15,-5-2 2-15,2 2 3 16,4 3-2-16,-4 0 0 16,0 8-3-16,4 5-1 0,5 0 1 0,6 3 0 15,4 13-3-15,5 3 2 16,9-1 1-16,6 4 0 16,9 2-3-1,9-3 0-15,15 0-1 16,9 1 0-16,11-6 5 15,7-3 1-15,8-2 0 16,10-8 1-16,11-6 0 0,4-7 1 16,8-6-2-16,3-7 1 15,3-9 0-15,-5-5 1 16,2-2 0-16,-12-1 0 16,-8-13-2-16,-7 3-2 0,-14 3 3 15,-9-3 0-15,-13 0 3 16,-11-9 3-16,-15 1 2 15,-12 0 3-15,-12 0-3 16,1 14-1-16,2 1-4 16,-15 1 1-16,-18-8-4 15,-2 5-2-15,8 6-16 16,6 5-7-16,7 5-47 16,8 2-19-16,9 6-41 15</inkml:trace>
  <inkml:trace contextRef="#ctx0" brushRef="#br0" timeOffset="4">18405 12892 156 0,'-6'-3'57'0,"3"1"-30"0,0-1-7 0,0 3 21 0,0 3-9 15,-3-1-3-15,-2 6-11 16,-1 0-3-16,0 3-9 16,0 2-2-16,3 3 0 0,3 10-7 15,3 1 0-15,6-3 5 16,3-3 4-16,3-5 5 15,5-6 4-15,1-2-4 16,6-8 1-16,-3-8-1 16,3-5 3-16,-6-3-5 15,-3-2-1-15,-7-1 2 16,-5 0 4-16,-9 1-2 0,-2-1 1 16,-1 4-5-1,-3 1 0-15,0 4-10 0,0 2 0 16,0-3-24-16,3 6-11 15,6 5-44-15,3 5-21 16</inkml:trace>
  <inkml:trace contextRef="#ctx0" brushRef="#br0" timeOffset="5">19492 12889 200 0,'6'-5'77'0,"-6"5"-42"0,6 0-17 15,-3 3 23-15,0 2-4 16,0 5 1-16,0 1-6 16,2 2 0-16,-2 8-18 15,0 6-4-15,0-1 1 0,0-2-7 16,0 0 0-16,0-3-4 0,0-2-3 15,3-6-60-15,3 0-25 16,-3-8-46 0</inkml:trace>
  <inkml:trace contextRef="#ctx0" brushRef="#br0" timeOffset="6">20638 13011 200 0,'0'-21'74'0,"0"21"-40"0,3-6-9 0,0 6 25 15,0-2-12-15,0-1-2 16,3-2-12-16,2 0-5 16,4-1-11-16,3-2-1 0,0 3 3 15,3 0-4-15,3 0-1 16,0 2 0-16,-3 3-1 15,-1 5-5-15,-5 3-1 16,0 3 1-16,-6 5 0 16,-6 2 1-16,-6 3 0 15,-6 0-3-15,0-2 2 16,-2-3 1-16,-1 0 0 16,0 0 0-16,0-3 0 15,3-3 2-15,0 1 3 0,3 0 0 16,3-4 2-16,3-1 0 15,6-1 3-15,3-2 4 16,6-1 1-16,12-2-8 16,0 0-2-16,2 0 1 15,1 0 3-15,0 0-6 16,3 0-4-16,-3 3 0 16,-1-3 0-16,-2 0-21 15,-6 0-10-15,-9 0-42 16,-3-3-17-16</inkml:trace>
  <inkml:trace contextRef="#ctx0" brushRef="#br0" timeOffset="7">20498 12307 200 0,'0'-2'77'0,"3"4"-42"0,-3 3-19 16,0 6 24-16,0 5-6 16,0 8 3-16,0 10-15 15,0 11-5-15,0 5-10 16,0-2-5-16,-3 0-1 0,3-6-1 15,-3-5 0-15,3-5 0 0,-3-6 0 16,3-5-27-16,0-5-9 16,0-13-46-1,0-6 0 1,0-7-35-16,0-12 34 16</inkml:trace>
  <inkml:trace contextRef="#ctx0" brushRef="#br0" timeOffset="8">20516 12371 196 0,'15'-27'74'0,"-13"6"-40"0,1 8-18 0,6 10 22 16,0 1-3-16,0-4 2 15,3 4-12-15,3-1-2 16,6-2-14-16,3 2 1 0,2-2 1 0,7-1-6 16,3 1-1-1,3-3-2-15,-4 3 1 0,4 2-2 16,0 1-1-1,-7-1-2-15,1 3 1 0,-9 0 1 16,0 3 2-16,-3 2-3 16,-3 8 0-16,-4 11 3 15,-2 2 1-15,-3 9 5 16,0 7 3-16,-3 16-4 0,0-2-2 16,0-3 0-16,0 2-1 15,0-7 0-15,0-6 0 16,0-2-2-16,-3-6 1 15,0-4-2-15,-3-7-1 16,0-4 3-16,-6-3 0 16,-3-6 1-16,-6-4 0 15,-6-4 0-15,-12-4 0 16,-2-4 2-16,-10 1 3 16,-5 0 5-16,2-3 3 15,0 2-9 1,4 4-4-16,5-1-3 0,6 3 1 0,0 0-25 15,7 0-10-15,5 3-60 16,-3 2-25-16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4:28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9736 1519 828 0,'0'0'18'0,"0"0"4"0,0 0 1 0,0 0 0 0,0 0-23 0,0 0 0 0,0 0 0 0,0 0 0 16,0 0 50-16,0 0 6 0,-6 3 0 0,6-3 1 0,0 8-9 0,0-8-3 0,-3 5 0 0,3-5 0 0,0 0-5 0,0 0 0 15,0 0-1-15,0 0 0 0,0 0-15 0,0 0-4 0,0 0 0 16,0 0 0-16,0 0 8 0,0 0 0 0,-3-5 1 0,0-1 0 0,3-2-9 16,0 3-1-16,0-3-1 0,6 3 0 0,-6-3-8 0,3 0-2 15,3 0 0-15,-3 3 0 0,3 0-8 0,0-1 0 0,-3 1 0 0,3 2 0 0,3-7 0 16,-3 4 0-16,0 1 0 0,3-5 0 0,0-1 0 15,0 3 0-15,0 0 0 16,0-2 0-16,3 4 0 0,-1-4 0 0,1 2 0 16,0 2 0-16,0-7 0 15,3 5 0-15,-3 0 0 0,3 0 0 16,3 0 0-16,0 3 0 0,-1 0 0 16,-2 0 0-16,3-1 0 0,0 4 0 15,0-6 0-15,3 5 0 0,-3-2 0 16,-1 5 0-16,1-8 10 0,0 3-10 15,0 5 11-15,0-8-11 16,3 5 10-16,-3-2-10 0,-4 5 0 16,4-3 0-16,0 0 0 0,0 3 0 15,0-8 0-15,0 8 0 16,-3 0 8-16,2 0-8 0,-2 0 0 16,3-2 9-16,-3 2-9 0,0-3 8 15,-3 3-8-15,3 0 0 16,3 0 0-16,-1 0-11 15,-2 0 11 1,0 3 0-16,0-1 8 16,3-2-8-1,0 3 13-15,-3 0-1 16,0-1-1-16,-1-2 0 16,4 0 1-1,0 3 0-15,-3 0 0 16,3-1 0-16,3 1-12 15,-3 0 12-15,-3-1-12 16,2 4 12-16,1-4-12 16,0 1 0-16,0-1 9 15,-3 4-9-15,-3-4 0 16,6 1 8 0,8 0-8-16,-2 2 0 15,-3-2 0-15,3 2 0 0,3-2 0 16,-1 2 0-1,-5 0 0-15,3-2 0 0,3 2 0 16,0-2 0-16,-1 2 12 0,1 0-1 16,0-2-1-16,0 2 0 15,0-2-10-15,-1 0 0 0,1-3 0 16,6 2 0-16,0 1 0 0,2 0 0 0,-2-3 0 16,0 0 8-16,0 0 0 0,2 0-8 15,-5 2 12 1,3 3-4-16,0-5-8 15,-1 0 8 1,1 0-8-16,-3 0 8 16,3 0-8-16,2 0 0 15,1-5 0-15,3 3 8 16,-4 2-8-16,1-3 0 16,-3 3 9-16,3-3-9 0,-1 1 0 15,-2 2 8-15,-3 0-8 16,3 0 0-16,-4 0 11 0,1 2-3 15,0 1 0-15,3 0 0 16,2-3 0-16,1-3-8 0,-3 0 12 16,3 3-4-16,-4 0-8 0,1 0 8 15,0-2-8-15,2 2 8 16,1-3-8-16,0 0 0 0,3 3 0 0,-1 0 0 16,-2-2 61-16,0-4 7 0,2 4 2 0,1-1 0 15,0 0-56-15,-3 3-14 0,-1-2 0 0,-2-1 0 16,3 3 0-16,-4-3 0 0,1 1 0 15,3 2 0-15,3-3 0 0,-4 1 0 0,-2-1 0 16,0 3 0-16,3-5-46 0,-1 5-15 16,-2-3-3-16,0 0-1 0,-1 1 53 15,1-1 12-15,-3-2 0 16,3 2 0-16,-1 0 56 0,1 1 9 0,6-4 2 0,-6 4 0 16,-4-3-94-16,1-1-18 0,6 1-4 15,-3 2-1-15,-1-2 36 0,1 0 14 16,0-3-11-16,-6 3 11 0,-4-1 0 15,1 1 0-15,6-3 8 0,0 0-8 16,-3 0 11-16,-1 0-11 0,-2-2 10 16,3 4-10-16,6-2 8 0,-6-2-8 0,-4 2 0 15,-2-3 0-15,9 3 8 0,-9-5-8 16,-3-3 0-16,2 3 9 0,4 0-9 16,-6 0 0-16,-6 2 0 0,-6 0 8 15,0-2-8-15,6 5 10 0,3-2-10 16,-3-1 10-16,-12 3-10 0,6-5 8 15,6 5-8-15,-4 3 8 16,-5-9-8-16,3 6 0 0,0-2 9 0,0 2-9 16,-3 0-48-16,0 0-13 15,0 5-3-15,3-5-1 0,3 3 101 0,0-3 21 16,-9 3 4-16,3 5 1 0,6-5-50 16,-9 5-12-16,0-3 0 0,0 3 0 15,-3-5 0-15,3 5 0 16,9 0 0-16,-9 0 0 15,0 0 0-15,6 0-10 16,0-6 10-16,-6 6-8 0,-6-2 8 16,6 2 0-16,9 0 0 15,-9 0 0-15,0 0 0 16,0 0 0-16,9 8 0 0,-9-8-8 16,-3 5 8-16,3-5-10 15,0 0 10-15,9 8-10 0,0-3 10 16,-6 3 0-16,-9 0 0 0,9 0 0 15,8 0 0-15,-5 3 0 0,-12-3 0 16,4-1 0-16,7 7 0 0,-5-4 0 16,0 1 0-16,0 2 0 15,-3-5 0-15,6 3-8 16,6-1 8-16,-6 1 0 0,-6 5 0 16,3 0 0-16,9-3 0 15,-3 0 0-15,-9-8 0 0,6 6 0 16,6-3 0-1,0 0 0-15,0 0 0 0,-3-3-8 16,0 3 8-16,3-3 0 0,6 0 0 16,-6 1 0-16,-6 2 0 15,3-6 0 1,9 4 0-16,-4-4 0 16,-11-2 0-16,0 0 0 0,6 3 0 15,3 0 0-15,0-3 0 0,-3 0 0 16,-6 0 0-16,9 0 0 0,3 0 0 15,-12 0 0-15,0 0 0 0,0 0 0 0,12 0 0 16,0-3 8-16,-12 3-8 0,9 0 0 0,0-3 0 16,6 3 0-16,-4-2 0 0,1 2 0 15,-12 0 0-15,9-6 0 0,6 4 0 16,0-1 8-16,-15 3-8 0,0 0 8 16,12 0-8-16,0-3 0 0,-12 3 0 0,0 0 8 0,12-2-8 15,3 2-12-15,-6-3 4 16,-9 3 0-16,0 0 8 0,12-3 0 0,5 1 0 15,-5-1 0-15,-12 3 0 0,9-5 0 16,9 0 0-16,-3 2 0 0,0 0 0 0,-3 1 0 16,0-1 0-16,3 3 0 0,5-3 0 0,-5 1 0 15,-6-1 0-15,3-2 0 16,6 5 0-16,-3-3 0 0,-6-2 0 16,3 5 0-16,0 0 0 0,2 0-8 0,1 3 8 15,-3-3-8-15,3 0 8 0,-3-3 0 0,6 3 0 16,-3 0 0-16,0-3 0 15,0-2 0-15,-1-3 0 0,1-3 0 0,3 1-16 0,3 5 3 16,3-3 0-16,-3 5 0 0,2-2 60 16,-2-1 12-16,3 4 2 0,0-1 1 15,-3-2-43-15,0 2-9 0,-1-2-2 0,1 2 0 16,0 3-8-16,3-2-14 0,-6-1 3 16,3 0 1-16,-1 3-43 0,1-2-9 15,0-4-2-15,3 6 0 0,0 0 51 0,0-5 13 16,-4 2 0-16,4 3 0 15,3-2 0-15,0-1-8 0,0 3 8 0,-1-5 0 16,1 2 0-16,3 1 11 0,-6 4-1 0,3-2 0 16,-4-2-10-16,4-1-12 0,-3 3 2 15,0 0 1-15,-3-5 9 0,2 5 0 16,1-3-9-16,-3 3 9 0,0 0 0 0,0 0 0 16,6 0 0-16,-1 0 0 0,1 0 0 0,-3 0 0 0,3-3 0 15,-1 3 0-15,-2-2-8 0,3 2 8 0,-3 0 0 16,0 0 0-16,2-6 0 0,-2 6 0 0,3 6 0 15,-3-6 0-15,0-6 0 0,0 4 0 16,2 2 0-16,4-3 0 0,-6 3 0 0,3 0 0 0,-3 0 0 16,2 3 0-16,1-3 0 0,3 2 0 0,-3 4 0 15,-1-6 0-15,-2 0 12 0,3 0 3 16,-6 0 1-16,3 0 0 0,-3 2-27 0,-1 1-5 16,-2 0 0-16,0-3-1 0,6 0 17 0,0 0 0 15,-6-3 0-15,2 3 0 0,4 0 0 0,0 0 0 16,0 0 0-16,0 0 0 0,-1 8 0 15,1-8 0-15,3 3 0 0,-3-1 0 0,0-2 0 0,-1 0 0 16,1-2 0-16,0 2 0 0,-3 2 0 0,3 1 0 16,3-3 0-16,-1 0 0 0,1 5 13 15,3-5 0-15,-3 3 0 0,-1-1 0 0,-2 1-13 16,-3 2 0-16,3-5 0 0,-3 0 0 0,0 0 0 16,-1 3 0-16,-2 0 8 0,3-3-8 0,-3 0-9 15,3 0-5-15,0 0-1 16,-3 0 0-16,-4-3 23 0,7 0 4 0,0 3 0 15,-3 3 1-15,-6 0-13 0,3-3 0 16,6-3 0-16,-1 3 0 0,-2 3 0 0,3-3 8 16,3 0-8-16,-3 0 0 0,0 0 44 0,2 2 5 15,-2 1 2-15,0-3 0 0,0-3-41 16,-3 3-10-16,0 3 0 0,-3 0 0 0,2-3-40 16,-2 2-9-16,0-2-3 0,0 3 0 0,0-1 43 0,0 1 9 15,3-3 0-15,-3 0 0 0,-7 5-10 0,7-5-2 16,0 0-1-16,0 3 0 0,0 0 13 0,-3-1 13 15,3-2-2-15,3 3-1 0,-3-3 46 16,2 5 8-16,1 3 3 0,0-2 0 0,3-1-106 0,-3-3-21 16,3 4-4-16,-1-4 0 0,-2 1 52 15,3 5 12-15,-3-3 0 0,3 3 0 0,-3-5-11 16,3 2-1-16,-4 3-1 0,1-3 0 0,0 1 13 16,0-4 0-16,0 6 0 0,-3-2 0 0,0 4 47 0,2-2 12 15,1 3 2-15,0-9 1 0,-3 4-101 0,0-1-20 16,3 3-4-16,-3-3-1 0,0 3 104 15,-1 0 21-15,1 0 4 0,0 0 1 0,-3-3-104 16,3 0-21-16,-3 3-4 0,3-2-1 0,0-4 103 16,0 4 20-16,-4 2 4 0,4-3 1 15,-3 3-52-15,0-6-12 0,3 4 0 16,-3-1 0-16,-3 0-48 0,0 1-13 0,3-1-3 16,-3-2 0-16,0 2 53 0,0 0 11 15,-9-5 0-15,5 5 0 0,1 1 54 0,-6-6 8 16,0 0 2-16,0 0 0 0,0 0-194 0,6 5-38 15,-6-5-8-15,6 5-2 0</inkml:trace>
  <inkml:trace contextRef="#ctx0" brushRef="#br0" timeOffset="2967.863">14442 268 230 0,'12'0'20'0,"-12"0"-20"0,0 0 0 0,0 0 0 0,9 0 120 16,-9 0 19-16,-3-6 4 0,3 6 1 0,0 0-74 0,0 0-14 0,0 0-4 0,0 0 0 15,-9 0-4-15,0 0-2 0,9 0 0 16,-3 0 0-16,-9 0-9 0,3 6-1 0,3-6-1 16,-2 8 0-16,-1-8-5 0,-3 5-1 0,6 3 0 15,-3-6 0-15,0 4-6 0,0 2-2 0,-3-3 0 0,0 3 0 16,3 3-5-16,3-6 0 0,-3 0-1 0,3 3 0 15,6-8-15-15,0 0 9 0,-6 5-9 0,3 3 8 16,3-8-8-16,0 0 0 0,0 0 0 0,0 0 0 16,0 0 0-16,9 0 0 0,6 3 0 0,0 0 0 15,-6-3 0-15,3 0 0 0,9 0-9 0,-3 2 9 16,-6 3 0-16,2-2 0 0,1 2-8 0,3 3 8 16,0-2 0-16,-6-1 0 0,-12-5-8 15,9 8 8-15,9 0 0 0,-9 0 0 16,-9-8 0-16,0 8 0 0,3 2 15 0,-3 1 0 15,-9-1 0-15,0-2 0 16,-6 6 21-16,3-9 5 0,0 5 1 16,-3 1 0-16,-6-6-21 0,4 3-4 0,2 0-1 15,-3-2 0-15,-3-4-16 0,0 3 0 0,3-2 8 16,3-3-8-16,1 0 20 0,-1 3 0 0,-3-3 0 16,6 0 0-16,6-3-20 0,0-2 0 15,-9 2 0-15,9 1 0 0,6 2-38 0,0 0-11 16,0 0-3-16,0 0-694 0</inkml:trace>
  <inkml:trace contextRef="#ctx0" brushRef="#br0" timeOffset="4606.346">14788 0 716 0,'0'0'32'0,"0"0"6"0,0 0-30 0,0 0-8 0,0 0 0 15,0 0 0-15,0 0 36 0,0 0 7 0,0 0 1 0,0 0 0 0,0 0-12 0,0 0-1 16,-6 8-1-16,3-2 0 0,6 2 10 16,-3 5 1-16,-6-8 1 0,0 8 0 0,3 1-24 0,-3 4-5 15,-3 3-1-15,0 6 0 0,-3-3-1 16,3 5-1-16,0 2 0 0,0-2 0 0,-3 1 22 15,3 1 5-15,3-2 1 0,0 1 0 16,-5-4-19-16,2 3-4 0,6-5-1 0,3 2 0 16,3 1-5-16,0-11-1 0,-3 2 0 15,3-2 0-15,5 5 3 0,1-7 0 16,-3-1 0-16,3 0 0 0,9-8 1 16,-6 3 0-16,-3-3 0 0,0 1 0 0,6 2-2 15,-3-3 0-15,6-2 0 0,-7 2 0 0,-5-5-10 16,3-5 8-16,6 2-8 0,0 3 8 0,3 0-40 0,-9-3-9 15,-9 3-2-15,0 0-394 0,0 0-79 0</inkml:trace>
  <inkml:trace contextRef="#ctx0" brushRef="#br0" timeOffset="5124.266">14579 265 738 0,'0'0'32'0,"-9"0"8"16,0 3-32-16,9-3-8 0,0 0 0 0,0 0 0 0,-9 0 51 0,9 0 9 0,0 0 1 0,9-3 1 15,-3 0-22-15,3 3-4 0,3-5 0 0,3 0-1 16,6-1-6-16,0 4-1 0,-9-1 0 0,8 3 0 16,4-2-13-16,-3 2-3 0,-3-3-1 15,0 6 0-15,3-1-11 0,-7 1 12 0,1-1-12 0,-6 1 12 16,-9-3-12-16,9 5-17 0,-3 3 4 0,-6-8 1 0</inkml:trace>
  <inkml:trace contextRef="#ctx0" brushRef="#br0" timeOffset="8472.45">143 3136 806 0,'0'0'17'0,"0"0"4"15,0 0 1-15,0 0 2 0,0 0-24 0,0 0 0 0,0 0 0 0,0 0 0 0,0 0 0 16,0 0 0-16,0 0 0 0,0 0 0 0,0 0 56 0,0 0 6 0,0 0 2 16,0 0 0-16,0 0-52 0,-6 5-12 0,0 3 0 0,-3 0 0 15,3 0 0-15,0-3 0 0,-6 3 0 0,6 3 0 16,0-1 0-16,-3 1 0 0,-3-3 0 0,4 0 0 16,-4-3 54-16,3 6 8 0,3-3 2 0,3-3 0 15,-3 3-52-15,3-3-12 0,3-5 0 0,-3 5 0 16,-3 1 0-16,6-6 0 0,0 0 0 0,0 0 0 0,-9 0 0 15,9 0 0-15,0 0 0 0,0 0 0 16,0 0 0-16,0 0 0 0,0 0 0 0,0 0 0 0,0 0 0 16,0 0 0-16,9-3 0 0,-3-2 0 0,6 2 0 0,-3-2 0 15,0-1 0-15,-6 1 0 0,6-3 0 0,-1 3 0 16,-2-6 0-16,3 6 0 0,-3 0 0 0,3-3 0 16,3 3 0-16,0-3 0 0,-3 0 0 0,0 0 0 15,0-3 0-15,3 1 0 0,-3 2 0 0,3 0 0 16,-9 5 0-16,5 0 0 0,-2-5 0 15,0 3 0-15,3 0 0 0,-9 5 0 0,6 3 54 16,-6-3 8-16,0 0 2 0,12 2 0 16,-12-2-52-16,3 5-12 0,-3-5 0 0,9 11 0 15,-6 0 0-15,3 2 0 0,3-8 0 0,-9 6 0 16,3-1 0-16,3 1 0 0,-3-3 0 0,6 0 0 16,-9 2 0-16,3-2 0 0,3-2 0 15,0 4 0-15,0-2 0 0,3 0 0 0,-1-5 0 16,-2 2 0-16,0 0-48 0,3 1-13 0,-3-6-3 15,3 2 0-15</inkml:trace>
  <inkml:trace contextRef="#ctx0" brushRef="#br0" timeOffset="10051.977">1616 3120 806 0,'0'0'17'0,"0"0"4"0,0 0 1 0,0 0 2 0,0 0-24 15,0 0 0-15,0 0 0 0,0 0 0 0,0 0 0 0,0 0 0 0,0 0 0 16,0 0 0-16,0 0 0 0,-6 5 0 0,0 3 0 0,3-3 0 16,-3 3 0-16,0-2 0 0,-2-1 0 0,2 3 0 0,0-3 56 15,-3 3 6-15,3 0 2 0,3 0 0 0,0-3-52 16,0 1-12-16,3-6 0 0,0 5 0 0,0-5 0 16,0 0 0-16,-9 5 0 0,9-5 0 0,0 0 0 15,0 0 0-15,0 0 0 0,0 0 0 0,0 0 0 0,0 0 0 16,0 0 0-16,0 0 0 0,3-5 54 0,3 2 8 15,-6 3 2-15,3-5 0 0,3 0-52 0,0-3-12 16,0 0 0-16,-3 2 0 0,3-2 0 0,0 3 0 16,2-3 0-16,1 0 0 0,0 0 0 0,0 0 0 0,-3 3 0 15,0 0 0-15,3 0 0 0,0-1 0 16,0 1 0-16,3 0 0 0,-3 2 0 0,-3 0 0 16,0 1 0-16,3-1 0 0,-6 0 0 0,-3 3 0 15,0 0 0-15,0 0 0 0,0 0 0 0,0 0 0 16,6 6 0-16,-1 2 0 0,-5-8 0 0,6 5 0 0,-6-5 0 15,0 8 0-15,3 0 0 0,-3-3 0 0,0-5 0 16,0 0 0-16,6 8 54 0,-3 0 8 16,-3-8 2-16,0 0 0 0,6 5-52 0,-6-5-12 0,0 0 0 15,6 3 0-15,-6-3 0 0,6 5 0 0,3-2 0 16,-3 2 0-16,-6-5-100 16,6 3-22-16,9 2-5 0,-15-5-1 0</inkml:trace>
  <inkml:trace contextRef="#ctx0" brushRef="#br0" timeOffset="10611.089">1685 3149 806 0,'0'0'17'0,"0"0"4"0,0 0 1 0,0 0 2 0,0 0-24 0,0 0 0 0,0 0 0 0,0 0 0 15,0 0 56-15,0 0 6 0,0 0 2 0,0 0 0 0,0 0-52 0,3 5-12 0,6 3 0 16,-9-3 0-16,0-5 0 0,0 8 0 0,0 3 0 0,3 0 0 16,-6 2 54-16,3 0 8 0,3 3 2 15,0 0 0-15,-3-3-52 0,-3 6-12 0,0-4 0 0,3 4 0 16,-6 2 0-16,0-2 0 0,-3 2 0 0,6-3 0 16,-3 3 0-16,0-2 0 0,0 2 0 15,3-2 0-15,-3-3 0 0,6-1 0 0,0-1 0 16,0 2 0-16,0-1 0 0,0-4 0 0,0 0 0 15,3-1 0-15,0-2 54 16,3 3 8-16,3-1 2 0,-3 1 0 0,0-3-52 16,3 0-12-16,0 0 0 0,3 0 0 15,-1-3 0-15,1 0 0 0,-6-2 0 16,6 2 0-16,6-2 0 0,-9 2 0 0,6-2 0 16,0-3 0-16,0-3 0 0,5 3 0 15,1 0 0-15,0-3 0 0,0-2 0 16,0 2 0-16,3 1 0 0,-4 2 0 0,1 0 0 0,0 0 0 15,-3 0 0-15,0 0-663 0</inkml:trace>
  <inkml:trace contextRef="#ctx0" brushRef="#br0" timeOffset="13548.687">2197 3607 806 0,'0'0'36'0,"0"0"7"0,0 0-35 16,0 0-8-16,0 0 0 0,0 0 0 0,0 0 0 0,0 0 0 0,0 0 0 0,0 0 0 16,0 0 0-16,6 8 0 0,-3-3 0 0,0 8 0 15,0 0 53-15,-3 1 9 0,0-1 2 0,0 3 0 16,0 2 0-16,0 3 0 0,-3 1 0 0,0-1 0 16,3 0-52-16,0-3-12 0,-3-2 0 0,3 0 0 15,0 0 0-15,0-3 0 0,0-2 0 0,3-1 0 16,0 1 0-16,-3 0 0 0,3-3 0 0,-3-1 0 15,0-7 0-15,0 0 0 0,0 0 0 0,0 0 0 0,0 0 54 16,0 0 8-16,0 0 2 0,0 0 0 0,0 0-52 0,0 0-12 16,0 0 0-16,0-5 0 0,0 0 0 0,0-3 0 15,-3 0 0-15,3 0 0 0,-3-2 0 0,3-1 0 16,-3-2 0-16,3-1 0 0,-3 4 0 0,0-3 0 16,0-3 0-16,-3 0 0 0,3 3 0 0,0-1 0 15,0 1 0-15,-3 0 0 0,6-3 0 0,0 3 0 16,-6 0 0-16,6-1 0 0,-3 4 0 15,3-3 0-15,3-1 0 0,-3 4 0 0,6 2 0 16,-3 0 0-16,3-5 0 0,6 5 0 0,-3 0 0 16,0 3 0-16,2-1 0 0,4 1 0 0,6-3 0 15,-3 5 0-15,0 3 0 0,-3 3 0 16,3 0 0-16,0 2 0 0,-7 0 0 0,1 1 0 16,3 1-48-16,-3 4-13 0,-12 0-3 0,3-1 0 15,0 3 103-15,-3-2 20 0,3 0 4 16,-6 2 1-16,0-3-52 0,0 1-12 0,-6 0 0 15,0-1 0-15,0 1 0 0,-3-1 0 0,1-4 0 16,-4-1 0-16,3 3 0 0,3-5 0 0,-6-1 0 16,3 1 0-16,3 2 0 0,-6-2 0 0,6-3 0 15,3 0 0-15,0 0 0 0,0 0 0 0,0 0 0 16,6 0 0-16,0 0-151 0,0 0-33 0,0 0-6 16,0 0-2-16</inkml:trace>
  <inkml:trace contextRef="#ctx0" brushRef="#br0" timeOffset="13916.949">2533 3623 576 0,'0'0'25'0,"0"0"6"0,0 0-31 0,0 0 0 0,0 0 0 0,-3 2 0 0,3-2 0 16,-6 3 0-16,0 2 0 0,0-2 0 0,0 5 57 0,0-3 6 15,3 6 1-15,-6-3 0 0,0-3 0 0,3 5 0 16,4-2 0-16,2 6 0 0,-6-1 0 0,0 0 0 16,6-2 0-16,-3 2 0 0,3 0-52 0,3-2-12 0,0-1 0 15,0-2 0-15,3 0 0 0,-1-3 0 0,4 1 0 16,-3-4 0-16,6 1 54 0,-3 0 8 0,0-6 2 16,0-2 0-16,3-1-52 0,-3-2-12 15,0 3 0-15,-3-5 0 0,3-1 0 0,-3 3 0 16,3 0 0-16,0-2 0 0,-9-1 0 0,0 0 0 15,2 1 0-15,1-1 0 0,-3 3 0 0,0-2 0 16,-5-1 0-16,5 3 0 0,-6 3 0 0,0 0 0 0,0-1 0 16,0-2 0-16,3 3 0 0,0 2 0 15,-3 1 0-15,0-1 0 0,3 3 0 0,3 0 0 16,0 0 0-16,0 0-441 0,0 0-91 0</inkml:trace>
  <inkml:trace contextRef="#ctx0" brushRef="#br0" timeOffset="14202.647">2777 3588 806 0,'0'0'17'0,"0"0"4"0,0 0 1 0,0 0 2 0,3 8-24 0,0 0 0 0,-3 0 0 0,0 0 0 0,6 0 56 0,-6 2 6 15,0 1 2-15,-3 0 0 0,3 2 0 0,3-3 0 16,-6-2 0-16,3 3 0 0,0-3-52 0,0-3-12 16,0 3 0-16,0 0 0 0,0 0 54 0,3 0 8 15,0 0 2-15,0 0 0 0,3-3-52 0,-6 0-12 16,0-5 0-16,0 0 0 16,6 6-48-16,-6-6-13 0,0 0-3 0,0 0 0 0</inkml:trace>
  <inkml:trace contextRef="#ctx0" brushRef="#br0" timeOffset="14581.074">2771 3538 1267 0,'3'0'28'15,"-3"0"5"-15,0 0 2 0,0 0 1 0,0 0-36 0,0 0 0 0,0-5 0 0,0 5 0 16,0 0 0-16,3-6 0 0,3 1 0 0,-6 5 0 15,0 0 0-15,0 0 0 0,6-3 0 0,6 3 0 16,-12 0 0-16,6 3 0 0,0-3 0 0,6 0-556 16</inkml:trace>
  <inkml:trace contextRef="#ctx0" brushRef="#br0" timeOffset="14920.797">2926 3601 1036 0,'0'0'46'0,"0"6"10"0,0 2-45 0,0 0-11 0,-3 5 0 0,3-3 0 0,0 1 0 16,0 0 0-16,0-4 0 0,0 4 0 0,0 0 0 0,0-3 0 0,0 0 0 0,0-3 0 15,-6 3 0-15,6-3 0 0,0-2 0 0,0-3 0 0,0 0 53 0,0 0 9 16,0 0 2-16,0 0 0 0,0 0-52 0,0 0-12 0,0 0 0 16,6-3 0-16,-6 3 0 0,6-8 0 0,-3 0 0 15,3 0 0-15,0 3 0 0,0 0 0 0,-3-6 0 16,3-2 0-16,0 2 0 0,3 1 0 0,-3-1 0 0,2-2 0 15,-2 5 0-15,3-5 0 0,-3 5 0 16,3 2 0-16,0 1 0 0,-3 0 0 0,3 0 0 0,0 2 0 16,-3 0 0-16,0 3 0 0,6 0 0 15,-9 3 0-15,3 2 0 0,0 1 0 16,3 1 0-16,-3 1 0 0,-3 3 0 0,-1-3 0 0,-2-8 0 16,3 11 0-16,3 2 0 0,0-3 0 0,-6 1 0 0,0-3 0 15,0 0 0-15,0 0 0 0,0-8 0 0,3 8 0 16,0 0 0-16,-3-3 0 0,0-5 0 0,0 0 0 15,0 0 0-15,0 0 0 0,0 0 0 0,9 3 0 0</inkml:trace>
  <inkml:trace contextRef="#ctx0" brushRef="#br0" timeOffset="15144.909">3328 3305 576 0,'0'0'25'0,"0"8"6"0,0-3-31 0,0 3 0 0,3 5 0 0,0 1 0 0,-3-1 57 0,3 5 6 0,-3-2 1 15,3 5 0-15,0-2 51 0,-3 0 10 16,3-1 3-16,-3 1 0 0,3 2-103 0,-3-5-25 0,0-1 0 0,0-1 0 15,3 4 56-15,0-5 7 0,-3 1 1 0,-3-1 0 16,3 0-52-16,0-2-12 0,0-1 0 0,0-2 0 16,0 0 0-16,0 0 0 0,0 0 0 0,-3-5 0 15,0-1-48 1,3-2-13-16,0 8-3 0,0-8-537 0</inkml:trace>
  <inkml:trace contextRef="#ctx0" brushRef="#br0" timeOffset="15434.123">3238 3498 1267 0,'0'0'28'0,"0"0"5"0,-5 0 2 0,5 0 1 0,0 0-36 0,0 0 0 0,0 0 0 0,0 0 0 0,0 0 0 0,0 0 0 15,0 0 0-15,0 0 0 0,0 0 0 0,8 3 0 16,1 0 0-16,0-3 0 0,3 0 58 0,0 0 5 15,6 0 1-15,3 0 0 0,-3 0-52 0,3-3-12 16,-1-2 0-16,1 5 0 0,3-3 0 0,-3 3 0 16,-3-3 0-16,3 1 0 0,-7-1 0 0,4 0 0 15,0 1 0-15,-3 2-441 16,0 0-91-16</inkml:trace>
  <inkml:trace contextRef="#ctx0" brushRef="#br0" timeOffset="15840.313">3590 3562 1267 0,'0'0'28'0,"0"5"5"0,0-5 2 16,0 8 1-16,3 0-36 0,0 0 0 0,3-3 0 0,-6 3 0 0,6-3 0 0,-3 3 0 0,-3-8 0 15,5 6 0-15,4-1 0 0,3-5 0 0,-6 0 0 0,6 0 0 16,3 3 0-16,-6-3 0 0,3-3 0 0,0 0 0 15,0-2 58-15,0 2 5 0,-3 1 1 0,2-4 0 0,1 1-52 16,-3 0-12-16,0-1 0 0,-3 1 0 0,3 3 0 16,-3-4 0-16,0 1 0 0,-3 0 0 0,0-1 0 15,-3 1 0-15,0-3 0 0,0 3 0 16,-3 0 0-16,0-1 0 0,-3 1 0 0,0 0 0 0,0 2 0 0,-3-2 0 16,0 2 0-16,-3 0 0 0,9 1 0 0,-11 2 0 15,-1 2 0-15,3-2 0 16,3 3-48-16,-6 0-13 0,0 5-3 15,0-3 0-15,-3 3 52 0,3 0 12 0,1 2 0 0,-1 1 0 0,0 2 48 16,3 0 13-16,3-2 3 0,3 0 0 0,0 2-52 16,3-3-12-16,3-2 0 0,0 0 0 15,0 6 0-15,3-4 0 0,0-2 0 16,3-3 0-16,3 6 0 0,3-6 0 16,0 1 0-16,0-1 0 0,2-3 0 0,-2 1 0 0,-3-3 0 0,6 0 0 15,3 0-48-15,0 0-13 0,0 0-3 16,-3-3-537-16</inkml:trace>
  <inkml:trace contextRef="#ctx0" brushRef="#br0" timeOffset="16079.395">3870 3578 576 0,'0'0'25'0,"0"0"6"0,0 0-31 16,0 0 0-16,0 0 0 0,0 0 0 0,0 0 57 0,0 0 6 0,0 0 1 0,-3 8 0 15,0-1-52-15,3 1-12 0,0 3 0 0,0-3 0 16,0 3 105-16,3-1 19 0,-3-2 3 0,0 3 1 15,3-3-103-15,-3 2-25 0,0-2 0 0,0-3 0 16,2 1 56-16,-2-6 7 0,0 0 1 0,0 5 0 0,0-5-52 16,0 0-12-16,0 5 0 0,0-5 0 0,0 0 0 0,0 0 0 15,0 0 0-15,0 0 0 0,0 0 0 0,-2-5 0 16,2 5 0-16,0 0 0 0,0 0 54 0,0-11 8 16,2 1 2-16,1-3 0 0,0-1-52 0,0 4-12 15,0-3 0-15,3-1 0 0,3 4 0 0,-3-4 0 16,3 1 0-16,0 0 0 0,3 2 0 0,0 1 0 15,-3 2 0-15,6 0 0 0,-3 3 0 0,0-1 0 16,-1 1 0-16,1 2 0 0,3 1 0 0,-3-1 0 16,3 3 0-16,0 3 0 0,0-3 0 0,0 2 0 15,0 4 0-15,-1-4-509 16,1 1-105-16</inkml:trace>
  <inkml:trace contextRef="#ctx0" brushRef="#br0" timeOffset="32109.487">110 3273 806 0,'0'0'17'0,"0"0"4"0,0 0 1 0,0 0 2 0,0 0-24 16,0 0 0-16,0 0 0 0,0 0 0 0,0 0 56 0,0 0 6 0,0 0 2 0,0 0 0 0,0 0-52 0,6 8-12 15,-6-8 0-15,0 6 0 0,3 4 0 0,0-2 0 16,-3-8 0-16,0 8 0 0,0 3 0 0,6-3 0 15,-6-1 0-15,0 4 0 0,0 0 0 0,0-3 0 16,3 2 0-16,-3 3 0 0,0-5 54 0,0 6 8 16,-3-4 2-16,3 1 0 0,0 2-52 0,0 0-12 15,0-2 0-15,0 2 0 0,0 0 0 16,0 0 0-16,0 1 0 16,-6 2 0-16,0-1 0 0,6-1 0 0,-6 2 0 0,3-3 0 15,-3 3 0-15,3 0 0 0,0-3 0 0,0 0 0 0,0 3 0 16,0-3 0-16,-3 0 0 0,3 1 0 15,-3-1 0-15,3 0 0 0,0 0 0 16,3 0 0-16,0 3 0 0,0 0 0 0,-5-3 0 16,2 1 0-16,3 4 0 0,0-5 0 0,0 1 0 15,-6 2 0-15,12-1 0 0,-6-1 0 0,-6 1 0 16,6 1 0-16,0-5 0 0,0 2 0 16,6-2 0-16,-6 2 0 0,0 0 0 0,0 0 0 0,8-5 0 15,-8 3 0-15,6 0 54 0,0-4 8 16,3 1 2-16,-6-2 0 0,3 2-52 0,6 2-12 15,-9-2 0-15,6 0 0 0,3 0 0 0,-3 0 0 16,0 0 0-16,3 0 0 0,0-3 0 0,2 0 0 16,-5 1 0-16,6-4 0 0,3 1 0 0,-3 0 0 15,3-3 0-15,3 0 0 16,-3 0 0-16,2-3 0 0,4 0 0 0,0-2 0 16,0 0 54-16,3 0 8 0,-4-1 2 0,-2 4 0 0,0-1-52 0,0 0-12 15,-3-2 0-15,0 2 0 0,3 6 0 16,-13-3 0-16,4-3 0 0,-3 3 0 0,0 3-48 15,3 0-13-15,-9 2-3 0,3 0 0 0</inkml:trace>
  <inkml:trace contextRef="#ctx0" brushRef="#br0" timeOffset="32657.318">890 4054 1036 0,'0'0'23'0,"0"0"5"0,6 5 0 0,-6-5 1 0,0 5-29 0,0 1 0 0,0 2 0 16,0-3 0-16,0 3 57 0,0 0 6 0,0 0 1 0,0 0 0 0,0-8-52 0,0 8-12 15,0 0 0-15,0 2 0 0,0-2 54 0,0 0 8 16,0 0 2-16,-6-3 0 0,12 3-64 0,-6-8-24 0,-9 5 0 15,9 1 1-15,0-6 23 0,0 0 0 0,0 0 0 16,0 0 8-16,-9 5-8 0,9-5 0 0,0 0 0 0,0 0 0 31,0 0-39-31,0 0-3 0,0 0-1 0,0 0 0 0</inkml:trace>
  <inkml:trace contextRef="#ctx0" brushRef="#br0" timeOffset="33016.587">947 3948 1036 0,'5'-3'46'0,"-5"3"10"0,6-2-45 0,-6 2-11 16,3 0 0-16,-3 0 0 0,0 0 0 0,0 0 0 0,0 0 0 0,6 2 0 15,0 1 0-15,-6-3 0 0,0 0 0 0,3 5 0 0,-3-5 0 16,6 6 0-16,0-4 0 0,3 4-305 15,-9-1-63-15</inkml:trace>
  <inkml:trace contextRef="#ctx0" brushRef="#br0" timeOffset="33496.496">1089 4094 1036 0,'0'0'23'0,"0"0"5"0,0 10 0 0,0-5 1 0,0 3-29 0,0 0 0 0,-6 0 0 0,6-2 0 15,0 4 0-15,-3-5 0 0,3 1 0 0,0-6 0 16,-3 5 57-16,3-5 6 0,0 0 1 0,-2 5 0 15,-1 1-52-15,3-6-12 0,0 0 0 0,0 0 0 16,0 0 0-16,0 0 0 0,0 0 0 0,0 0 0 16,0 0 0-16,0 0 0 0,0 0 0 0,0-6 0 15,3 1 0-15,-1 2 0 0,-2 3 0 0,3-8 0 0,6 3 0 16,-9-5 0-16,3 2 0 0,0-3 0 0,0 3 0 0,3 0 0 16,3 0 0-16,-3 0 0 0,0 0 0 0,3 3 0 15,0-6 0-15,0 6 0 0,0-3 0 0,0 3 0 16,0 2 0-16,-3-2 0 0,3 2 0 15,0 1 0-15,-1-1 0 0,1 0 0 0,-3 3 0 16,-6 0 0-16,0 0 0 0,15 3 0 0,-9 2 0 0,-6-5 0 16,9 3 0-16,-9-3 0 0,6 5 0 0,3 3 0 15,-6 0 0-15,3 0 0 0,-6 3 0 0,3-3 0 16,0 2 0-16,-3-2 0 0,-6 0 54 0,6 0 8 16,0-8 2-16,0 8 0 0,-3 0-52 0,3 0-12 0,0-8 0 15,0 0 0-15,0 8 0 0,0-3 0 0,0-5 0 16,0 0 0-16,0 0 0 0,0 0 0 0,0 0 0 15,-3 8 0 1,6 0-48-16,-3-8-13 0,0 0-3 0,0 0-341 0,0 0-69 16</inkml:trace>
  <inkml:trace contextRef="#ctx0" brushRef="#br0" timeOffset="33984.216">1554 4019 806 0,'0'0'36'0,"0"0"7"0,0 0-35 0,0 0-8 0,0 0 0 0,0 0 0 16,-3-5 53-16,3 5 9 0,-6-2 2 0,-3 2 0 0,3 0 0 0,-3 0 0 15,3 2 0-15,0 1 0 0,-6-1-52 0,9 1-12 16,-9 0 0-16,3-1 0 0,9-2 0 0,0 6 0 0,0-6 0 15,-9 8 0-15,9-8 0 0,0 0 0 0,0 0 0 16,0 0 0-16,9 8 0 0,-9-1 0 0,9-1 0 0,3-1 0 16,-6 0 0-16,9 3 0 0,-6-2 0 0,3 2 0 15,3-1 0-15,0 1 0 0,-6 0 0 16,2-2 0-16,1 4 54 0,-3-2 8 16,0-3 2-16,-6 1 0 0,0-1-52 0,0 3-12 15,-3-8 0-15,0 5 0 0,0 1 0 0,-6-1 0 0,-3 0 0 0,0-2 0 16,3-1 54-16,-5-2 8 0,-1 3 2 0,0-3 0 15,-3 5-52-15,3-2-12 0,0-3 0 0,0 3 0 16,-3-3 17-16,3 2 1 0,3-2 0 0,3 0 0 16,-5 0-46-16,5 0-8 15,6 0-3-15,0 0 0 0,-6 0-28 0,6 0-5 16,0 0-2-16,0 0-371 0,0 0-75 0</inkml:trace>
  <inkml:trace contextRef="#ctx0" brushRef="#br0" timeOffset="34360.299">1899 3906 1036 0,'0'0'23'0,"0"0"5"15,0 10 0-15,-6 1 1 0,6 2-29 0,-3 0 0 0,-6 1 0 0,6 1 0 0,0 1 57 0,0-2 6 16,-6 1 1-16,3 1 0 0,3 3-52 0,3-1-12 0,-3-2 0 0,0 0 0 16,-3 0 54-16,6-3 8 0,0 0 2 0,0-2 0 15,0 2-64-15,0-2 0 0,6 2-9 0,-6-5 0 16,3-3 9-16,0 3 9 0,-3 0-1 0,0-8-8 15,3 5 24-15,-3-5-3 0,0 0 0 0,0 0 0 16,6 6-63 0,-6-6-13-16,0 0-2 0,0 0-372 0,0 0-75 0</inkml:trace>
  <inkml:trace contextRef="#ctx0" brushRef="#br0" timeOffset="34879.826">1706 4019 1036 0,'0'0'46'0,"0"0"10"0,0 0-45 0,0 0-11 0,0 0 0 0,0 0 0 16,11 0 53-16,-8 3 9 0,0 0 2 0,6-1 0 0,0-4-52 0,-3 2-12 16,3 0 0-16,3 0 0 0,3-3 54 0,0 3 8 15,0-3 2-15,6 1 0 0,-1-3-52 0,1 2-12 16,3-2 0-16,0 2 0 0,-3 0 0 0,5 3 0 15,-5-2 0-15,-3 2 0 16,0 0-48-16,0 0-13 0,0-3-3 0,-3 3 0 0</inkml:trace>
  <inkml:trace contextRef="#ctx0" brushRef="#br0" timeOffset="35421.169">2185 4051 806 0,'0'0'17'0,"0"0"4"16,0 0 1-16,0 0 2 0,0 0-24 0,0 0 0 0,0 0 0 0,0 0 0 0,0 0 56 16,0 0 6-16,0 0 2 0,0 0 0 0,-6 3 0 0,0-3 0 0,0 0 0 0,-3 0 0 15,0 2-52-15,3 1-12 0,-9 2 0 0,9 1 0 0,-12 2 0 16,6 5 0-16,-2-3 0 0,2 4 0 0,-3-4 0 15,6 1 0-15,-6 2 0 0,9 0 0 0,-6 1 0 0,6-1 0 16,3 0 0-16,0-2 0 0,3-1 0 0,-3 1 0 16,3-11 0-16,3 8 0 15,0-3 20-15,3 0 0 0,0 1 1 0,3-6 0 16,-3-3-7-16,9 0-2 0,-6 1 0 16,3-4 0-16,0 1-3 0,5 0-1 15,-8-1 0-15,0-1 0 0,3-4-8 16,-3 3 0-16,3-3 0 0,-6 1 8 0,0 2-8 15,3-3 10-15,0 1-10 0,-6 2 10 16,3 0 5-16,-3 3 1 0,0-6 0 16,3 0 0-16,-6 6-16 0,0 5 0 15,3-5 0-15,-3 5 0 0,0 0 0 0,0 0 0 16,0-5 0-16,0 5 0 0,0 0 0 16,-3 5 0-16,3-5 0 0,0 5 0 0,0 3 0 15,0 3 0-15,0-1 0 0,0-2 0 0,0 0 0 16,0 0 0-16,0 3 0 0,3-3 0 0,0-1-17 0,0 4-7 15,3-3 0-15,-3-3-1 0,3 3 25 16,-1 0 8-16,-5-8 0 0,0 8 0 0,0-8-55 0,6 5-10 16,9 3-3-16,-15-8 0 0</inkml:trace>
  <inkml:trace contextRef="#ctx0" brushRef="#br0" timeOffset="35834.368">2369 4083 576 0,'12'11'12'0,"-6"-9"4"0,-6 3 0 0,3 1 0 0,3-1-16 0,-6 3 0 0,0-3 0 16,0 1 0-16,6 2 54 0,-6-1 8 0,0 1 2 0,0 0 0 0,3-2 51 0,-3 4 10 15,0-5 3-15,-3 3 0 0,3 3-52 0,-3-6-9 16,0 3-3-16,3-2 0 0,-9-1-64 0,6 3-9 16,3-8-4-16,0 0-1 0,0 5 14 0,0-5 0 15,0 0 0-15,0 0 0 0,0 0 9 0,0 0 2 16,0 0 0-16,0 0 0 0,0 0-1 0,0 0 0 15,0-5 0-15,3-1 0 0,6 1-2 0,-6-3-8 16,3 0 12-16,0 0-4 0,-3 0-8 0,9-2 0 0,-6 2 9 0,3-3-9 16,-3 3 0-16,3 0 8 0,0-2-8 0,2-3 0 15,-2 5-12-15,3-3-6 16,3 3-2-16,-3 3 0 0,0 2 20 0,0 1 0 16,-3 2 0-16,0 0 0 0,3 0 0 0,-3 5 0 0,-3 0 0 15,2 3 0-15,1 0 0 0,0 0 0 0,-3-3 0 0,0 3 0 16,0 0 12-16,0 3 5 0,0-1 2 15,-6-2 0-15,3 0-19 0,-3 0 0 0,3-3 0 16,-3 3 0-16,-3 3 0 0,0-3 0 0,3 0-10 16,0-3 10-16,-6 3 0 0,3-3 0 0,3 1 0 0,-3 2 8 15,3-8-8-15,0 0 12 0,0 0-12 0,3 8 12 16,-3-8-65 0,0 0-13-16,0 0-2 0,0 0-1 0</inkml:trace>
  <inkml:trace contextRef="#ctx0" brushRef="#br0" timeOffset="36269.398">2941 4072 702 0,'0'0'31'0,"-6"3"6"0,0 0-29 0,0-1-8 0,-6 4 0 0,3-1 0 16,-3 3 76-16,3-3 15 0,-6 6 2 0,6-3 1 0,-2 2-27 0,-1-2-6 0,0 0-1 16,0 3 0-16,3 2-14 0,0 0-3 0,3-2-1 0,0-1 0 15,0 1-17-15,3 2-3 16,3-2-1-16,0-1 0 0,0 1-10 0,0-3-3 0,6 0 0 16,3 0 0-16,0-3 3 0,3 0 0 0,3-2 0 0,-6 0 0 15,12-3-3-15,-10 0 0 0,4 0 0 0,3-3 0 31,0 3-36-31,0-3-7 0,0-2-1 0</inkml:trace>
  <inkml:trace contextRef="#ctx0" brushRef="#br0" timeOffset="36410.725">3036 4168 957 0,'0'0'20'0,"0"0"5"0,0 0 1 0,0 0 2 0,3 8-28 0,-3-8 0 0,6 5 0 0,0-3 0 0,0 1 56 15,0 0 4-15,0-1 2 0,3 1 0 0,3-3-9 0,0-3-1 16,-4 1-1-16,7-1 0 0,-6 3-19 0,3-5-3 16,-3 0-1-16,3 2 0 0,3-2-28 0,0 2 0 15,-3-2 0-15,-3-1 0 0,0 1 16 0,-3 0 11 16,5 0 1-16,-2-1 1 0,-3 1-21 0,0 0-8 15,0-3 0-15,0 2 9 0,-3 1-9 0,0-3-16 16,-3 3 4-16,0 0 1 0,3-1 11 0,-3 6 0 0,-6-5 0 16,3 0 0-16,3 5-18 0,-9-3-2 0,0 3 0 0,0 0 0 15,0 0-2-15,-5 0-1 0,2 3 0 16,-3-1 0-16,0 4 10 0,0 2 1 0,-6 0 1 0,3 2 0 16,-3 1 11-16,4 2-10 0,-1-2 10 0,6 2-10 15,-3-3 10-15,0 1 0 0,6-3 0 0,-3 2 0 16,3 1 32-16,0 2 4 0,3 0 2 15,3-2 0-15,3 2-12 0,3 1-2 0,-3-4-1 16,6 1 0-16,0-3 3 0,6 0 1 0,0 2 0 0,3-5 0 16,3-2-2-16,3 0 0 0,0-3 0 0,5-3 0 15,-5 0-4-15,9 1-1 0,0-4 0 0,2 1 0 16,-5 0-35-16,3-3-7 0,-3 3-2 0</inkml:trace>
  <inkml:trace contextRef="#ctx0" brushRef="#br0" timeOffset="65633">9218 3318 1173 0,'0'0'52'16,"0"0"11"-16,0 0-51 0,0 0-12 0,0 0 0 0,0 0 0 0,0 0 56 0,0 0 9 16,0 0 2-16,0 0 0 0,0 0-11 0,0 0-3 0,0 0 0 15,6 8 0-15,0 0 1 0,0 0 0 0,-3 3 0 0,0-3 0 16,0 2 43-16,0-2 9 0,0 3 2 0,-3-3 0 16,0 2-108-16,0-2-32 0,0 0 0 15,-3 0-1-15,0 0 33 0,3-8 19 0,0 0-3 0,0 11 0 16,-6-6-4-16,6-5-2 0,0 0 0 15,0 0 0-15,0 0-2 0,0 0-8 0,0 0 12 16,0 0-4-16,0 0-8 0,0 0 0 0,0 0 9 0,0 0-9 16,0 0 8-16,0 0-8 0,0 0 10 0,0 0-10 0,3-5 12 0,-3 2-4 0,0-5-8 0,0 3 12 15,0-1-1-15,0-2-1 0,3-2 0 0,-3 5 0 0,0-3-10 16,3 2 10-16,0-2-10 0,-3 1 10 0,0-1-10 0,3 0 0 16,0-3 9-16,3 0-9 0,-3 4 0 0,3-1 8 15,0-3-8-15,3 0 0 0,3 1 0 0,-3-1 0 16,-3 1 0-16,6 2 0 0,-4-3 8 0,4 3-8 0,0 3 8 0,-3 0-8 15,0-1 0-15,0 1 0 0,0 2-10 0,0 1 10 0,0 2-12 16,-3 0 4-16,3 2 8 0,-9-2-13 0,0 0-35 0,9 6-6 16,0-4-2-16,-3 4 0 0,-6-6-37 0,0 0-8 0,0 0-2 0</inkml:trace>
  <inkml:trace contextRef="#ctx0" brushRef="#br0" timeOffset="66065.76">9590 3130 968 0,'9'0'43'0,"-9"0"9"0,0 0-42 0,0 0-10 16,0 0 0-16,6 0 0 0,-3 3 85 0,-3-3 15 0,0 0 4 0,6 5 0 16,-3 3-35-16,0 0-6 0,-3 3-2 0,3-1 0 0,0 1-3 0,-3 2-1 15,-3 3 0-15,0 0 0 0,3 3-7 0,0-4-2 16,-3 4 0-16,3-1 0 0,-3-2-16 0,0 0-3 0,6 3-1 16,-3-6 0-16,0 0-20 0,0-2-8 0,0-1 0 15,0-2 9-15,3 3-9 0,-3-3 0 0,0-3 0 16,0-5 0-16,0 0-28 0,-3 5-8 0,-3-5-2 0,6 0 0 15,0 0-45-15,0 0-9 0,-6-5-1 0,3 0-418 0,3 5-83 16</inkml:trace>
  <inkml:trace contextRef="#ctx0" brushRef="#br0" timeOffset="66167.176">9495 3318 1666 0,'0'0'36'0,"0"0"8"16,0 0 2-16,0 0 2 0,0 0-39 0,0 0-9 0,0 0 0 0,0 0 0 0,0 0 81 16,0 0 15-16,0 0 2 0,0 0 1 0,9 3-67 0,-9-3-14 0,0 0-2 0,9 0-1 0,3 0 4 0,0 0 1 15,0 0 0-15,3 0 0 0,-6 0 8 0,5 0 1 0,-2 0 1 0,3 0 0 16,-6-3-30-16,3 1 0 0,0-1 0 0,0 0 0 0,0 1-34 0,-3-1-13 0,3-5-2 0</inkml:trace>
  <inkml:trace contextRef="#ctx0" brushRef="#br0" timeOffset="72461.055">13445 3189 288 0,'0'0'12'0,"0"0"4"0,0 0-16 0,0 0 0 0,0 0 0 15,0 0 0-15,0 8 278 0,0 0 53 0,0-8 10 0,-3 7 3 0,3 4-255 0,3 5-50 16,-3 2-11-16,3 1-1 0,0-6 20 0,0 6 4 0,0-1 1 0,0-5 0 15,-3 3 6-15,6-5 2 0,-3 0 0 0,3-1 0 16,-3 1-45-16,0-3-15 0,0-3 9 0,0 3-9 16,-3-8 8-16,0 0-8 0,0 0 8 0,0 0-8 15,0 0 9-15,0 0-9 0,0 0 10 0,0 0-10 16,0 0 0-16,0 0 0 0,0-8 0 0,0-3 0 0,0 1 0 16,-3-1 0-16,0-2 0 0,3 0 0 0,0-1 0 15,0 1 0-15,0-3 0 0,0 0 0 16,0 3 0-16,0 0 0 0,3 0 9 15,0 2-9-15,-3-2 0 0,3 2 0 16,6 1 8-16,0 2-8 0,-6-3 0 16,6 3 0-16,-1 0 0 0,1 3 8 0,3 2-8 15,-3 1 0-15,0-1 0 0,-3 3 0 16,3 0-9-16,0 3 9 16,0 2 0-16,3-2 0 0,-3 2 19 0,0 0 10 15,-3 1 3-15,6 2 0 0,2-6-249 0,-5 4-50 16</inkml:trace>
  <inkml:trace contextRef="#ctx0" brushRef="#br0" timeOffset="72688.834">13799 3117 1152 0,'0'0'102'15,"0"0"-82"-15,0 0-20 0,0 0 0 0,3 8 105 0,-3 3 17 0,6-3 3 0,-6 2 1 16,-6 1-91-16,3 5-19 0,9-3-3 0,-3 3-1 15,-9 0 42-15,6 2 8 0,3 1 2 0,-3-3 0 16,3-3-11-16,-6 3-1 0,0-3-1 0,3 0 0 16,6-2-35-16,-3-1-8 0,-6 1 0 0,3-3-8 15,6-3 28-15,-6 0 0 0,-3 1-1 0,3-4 0 16,0-2-247 0,0 0-48-16</inkml:trace>
  <inkml:trace contextRef="#ctx0" brushRef="#br0" timeOffset="72877.039">13728 3255 806 0,'3'-3'72'0,"-6"3"-58"0,-3 0-14 0,6 0 0 0,0 0 227 0,0 0 42 16,-3-2 9-16,3 2 2 0,0 0-202 0,0 0-40 15,15-3-8-15,-6 0-2 0,-9 3 2 0,9 0 0 16,9-2 0-16,2 2 0 0,-5 0-12 0,0-3-2 16,6 0-1-16,-3 3 0 0,0 0-4 0,-3 0-1 15,-1 0 0-15,4 0 0 0,3 0-21 0,-3-2-4 16,-18 2-1-16,15 0 0 0</inkml:trace>
  <inkml:trace contextRef="#ctx0" brushRef="#br0" timeOffset="76435.177">16011 3175 403 0,'0'0'17'0,"0"0"5"0,0 0-22 0,0 0 0 0,3-5 0 0,-3 5 0 0,0 0 223 0,6-3 40 16,-6 3 8-16,0 0 1 0,0 0-156 0,0 0-32 16,0 0-7-16,0 0-1 0,0 0-46 0,9 3-10 15,-3 5-1-15,0 3-1 0,-3-1 11 0,0 6 3 16,-3 3 0-16,0-3 0 0,0 2 9 0,0 1 3 15,-3-1 0-15,3 1 0 0,0-4-14 0,0 1-2 16,-3-2-1-16,0-1 0 0,0-3-4 16,3-2-1-16,-3-2 0 0,3-1 0 0,0-5-2 15,0 0-1-15,0 0 0 0,0 0 0 0,0 0-2 0,0 0 0 16,0 0 0-16,0-5 0 0,-3-3-7 0,6 0-2 16,-3 0 0-16,0 0 0 0,0-5-8 0,3-1 0 15,-3 1 9-15,6 0-9 0,-6-6 0 16,6 4 8-16,-3-1-8 0,3 2 0 0,0 1 0 15,2 0 0-15,-2 2 0 0,0 1 0 0,6 2 0 0,-3 0 0 16,0 0 0-16,0 3-8 0,-3-1 8 0,3 4 0 0,0-1-9 0,0 3 9 16,0 0 0-16,-3 3 0 0,0-1-9 15,3-2 9-15,-4 3-19 0,4 0 0 0,0-1 0 0,-9-2 0 16,0 0-157 0,6 3-31-16</inkml:trace>
  <inkml:trace contextRef="#ctx0" brushRef="#br0" timeOffset="76682.613">16368 3101 1540 0,'6'-2'68'0,"-6"2"15"0,0 0-67 15,0 0-16-15,3 5 0 0,-3-5 0 0,0 0 16 0,0 5 0 0,6 1 0 0,-6 4 0 0,3 1 17 16,-3 2 3-16,3-2 1 0,-3 2 0 0,0 3 19 15,0 0 3-15,-3 2 1 0,3 1 0 0,3-1-28 0,-3 1-6 16,-3-6-1-16,3 3 0 0,0-3-14 0,3-2-3 16,-3-1-8-16,3 1 12 15,0-3-33-15,0-3-7 0,-3-5-2 0,0 0-563 16,0 0-113-16</inkml:trace>
  <inkml:trace contextRef="#ctx0" brushRef="#br0" timeOffset="76897.923">16267 3234 1036 0,'-3'-3'92'0,"0"3"-73"16,0 0-19-16,3 0 0 0,0 0 198 0,0 0 36 0,0 0 7 0,0 0 2 16,0 0-163-16,0 0-33 0,0 0-7 0,9 0 0 15,0 3-22-15,3-1-4 0,3-2-1 0,-1 0 0 16,1-2 23-16,-3-1 4 0,3 0 0 0,3 3 1 16,3-5-31-16,0 5-10 0,0 0 0 0,-1-3 0 15,-2 1-120 1,0-1-32-16</inkml:trace>
  <inkml:trace contextRef="#ctx0" brushRef="#br0" timeOffset="82013.051">18758 3210 1497 0,'0'0'66'0,"0"0"14"0,0 8-64 16,0 0-16-16,-3 2 0 0,3 4 0 0,0 1 0 0,0-1 0 0,0 1 0 0,0 1 0 16,0 0 0-16,0-3 0 0,-3 1 0 0,3-1 0 15,0-2 55-15,3-4 7 0,-3 1 2 0,3 0 0 16,-3-2-52-16,3-1-12 0,-3-5 0 0,0 0 0 16,0 0 0-16,0 0 0 0,0 0 0 0,0 0 0 15,0 0 0-15,0 0 0 0,0 0 0 0,0 0 0 16,3-8 0-16,-3 0 0 0,0 8 0 0,3-5 0 15,0-3 54-15,-3 0 8 0,0 0 2 0,3-3 0 16,-3 6-103-16,3-6-20 16,0 6-4-16,-3-5-1 0,3-1 103 0,0 0 20 0,0-2 4 0,-3 3 1 0,3 2-52 15,0-3-12-15,3 1 0 0,0-4 0 16,-3 6 0-16,3 0 0 0,-3-2 0 0,6 2 0 16,-3 3 0-16,3-3 0 0,-3 2 0 15,2 1 0-15,1 0 0 0,-3-1 0 16,3 1 0-16,0 0 0 0,0 5 0 0,3 0 0 15,-3 0 0-15,0 0 0 0,0 0 0 0,-3-3 0 0,3 3 0 16,0 0 0-16,3 0-48 16,-3 0-13-16,-9 0-3 0,0 0-742 0</inkml:trace>
  <inkml:trace contextRef="#ctx0" brushRef="#br0" timeOffset="82302.785">19148 3078 1267 0,'-3'-6'56'0,"3"6"12"0,-3 0-55 16,0 0-13-16,0 0 0 0,3 0 0 0,0 0 54 0,-3 6 8 0,0-1 2 0,3 3 0 15,0 0 0-15,0 2 0 0,0 1 0 0,0-1 0 16,-3 6-52-16,6-2-12 0,-3-4 0 0,0 3 0 15,3 6 54-15,-3-6 8 0,3 0 2 0,0 1 0 16,-3-4-52-16,3 1-12 0,-3 2 0 0,3-5 0 16,-3-3-48-1,0 0-13-15,3 1-3 0,-3-6 0 0,0 0 52 0,0 0 12 0,0 0 0 0,0 0-515 16,-3 8-100-16</inkml:trace>
  <inkml:trace contextRef="#ctx0" brushRef="#br0" timeOffset="82552.182">19014 3197 1728 0,'0'0'38'0,"0"0"8"0,0 0 2 0,0 0 0 0,0 0-39 0,0 0-9 0,0 0 0 0,0 0 0 0,6 0 53 16,-6 0 9-16,9-3 2 0,0 0 0 0,3 1 0 0,-3 2 0 15,-9 0 0-15,9-3 0 0,6 0-52 0,3 3-12 16,-4 0 0-16,1 0 0 0,-3 3 0 0,3-3 0 0,0 0 0 15,-3 0 0-15,3 0 0 0,-3 0 0 0,-3-3 0 0,0 3-646 16,2-2-132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6:21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 12676 8 0,'-15'8'5'0,"12"-5"-4"0,3-3 31 0,0 0 13 16,0 0 0-16,-3 0-2 16,0 2-7-16,1 1 0 15,-1-3-9-15,3 0-4 16,-6 0-13-16,6 0-2 0,-3 0 2 16,0-3 3-16,3 1 2 15,0-6-6-15,0-3-3 16,3-5-1-16,0-5-1 0,3-5-2 15,-6-3-2-15,5-8 1 16,-2-8 1-16,3-11-1 16,0-5-1-16,3-2 1 15,-6-1-1-15,3 1 2 16,0-9 1-16,0 1-4 16,-3 5-1-16,3 7 3 15,0 9 3-15,0 8 1 16,3 10 2-16,-6 8-11 15,6 8-6 1,6 9 2 0,3 12 2-16,11 16 1 0,10 21 4 15,-6 14 0-15,2-1 1 16,1 9 2-16,0 13-3 16,0 7-2-16,-1-10 2 15,-5-5 2-15,3-5 0 0,-3-9-1 16,-7-4 1-16,-2-6-1 15,-3-6 0-15,-6-4 2 16,-6-6-3-16,-6-3 0 16,-6-5-1-16,-3-5-2 15,-6-5 3-15,-6-3 2 16,-5-8-5-16,-4-8-1 16,-6-3-1-16,-3-5 2 15,-11-2-1-15,-7-3 4 16,1-1 0-16,-10 7 1 15,7 1-3-15,2 4 2 16,-2-3 1-16,-4-3 0 16,7 0 0-16,2 3 2 15,12-1 1-15,1 4 3 16,11-1-3-16,3 1 0 16,9 2 1-16,6 0 2 15,9-6-10-15,6-1-2 0,15-4 1 16,15-2 2-16,9-3 0 15,5-2 1-15,13-9 2 16,11 6 0-16,15 0-5 16,1 3-1-16,2-4 0 15,3 1 2-15,4 6-3 0,-4-4 2 16,-6-2 1-16,-5 0-1 16,-16 0 4-1,1 2 0-15,-16 6 1 0,-8 5 0 16,-12 3 0-1,-7 5 0-15,-11 5 2 0,-12 11 1 16,-12 8-6-16,-8 11 0 16,-19 5 1-1,-15 2 3-15,-14 14 0 16,-13 18-1-16,-5 13 5 0,-24-5 4 16,0 0 6-16,6 6 3 15,3-1-5-15,5-2-3 16,13-11-5-16,9-11-4 15,14-4-31-15,9-9-13 16,10-2-51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6:21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13554 6194 80 0,'0'-3'33'0,"0"3"-18"0,0 0-2 0,0 0 14 16,0 0-2-16,0 0 3 0,0 0-14 15,0 0-3-15,0 0 4 16,0 0 2-16,0 0-8 15,0 0-5-15,0 0-1 0,0 0-2 16,0 0 2-16,3 3 0 16,-3-3 1-16,3 5-2 15,-3 0 1-15,0 6 4 16,0 0-3 0,0 2 0-16,0 0-4 15,0 0-1-15,0 1 1 16,0-1 0-16,0 0 0 0,0 3 2 15,0 0 1 1,0 2 1-16,0-2-2 0,0 3-2 16,0-3-2-16,0-1-1 15,0 1 2-15,0 3 0 16,0 5 3-16,0-3 1 16,0 0-4-16,0-2 1 15,0-1 0-15,0 1 0 16,0-4-3-16,0-1 2 15,0-4 3-15,0 6 1 16,0-3-4-16,0 6 1 16,0 5 0-16,0-8 0 15,0-3 0-15,0 5 0 16,-3 6 0-16,3 0 2 16,0 0-1-16,0-3-1 0,0-3 1 15,0-4-1-15,0-4 0 16,0 6 0-16,-3 8 0 15,0 0 0-15,0 2 4 16,0-5 5-16,0-2-5 16,3-6-2-16,0 0-1 15,0-2-1-15,0 0-9 16,0-4-2-16,0 1-84 16</inkml:trace>
  <inkml:trace contextRef="#ctx0" brushRef="#br0" timeOffset="1">14700 6138 124 0,'0'-5'46'0,"0"10"-24"0,0-2-10 0,0-3 16 16</inkml:trace>
  <inkml:trace contextRef="#ctx0" brushRef="#br0" timeOffset="2">14700 6152 264 0,'0'13'19'16,"0"0"-10"-16,0 6-4 0,0 2-1 16,3-3-2-16,-3 3 1 15,3 3-2-15,-3 3-1 16,0-1 1-16,0 3-1 15,0-2 6-15,0 4 4 16,0 1-3-16,0 0-2 16,0 0-2-16,3-3 0 0,-3 3-2 15,0-3-1-15,0 0 1 16,0-3 1-16,0 3 1 16,0 0 1-16,0 1 0 15,0-4 2 1,0 3-3-16,-3-2 0 0,3-4 1 15,0-1 2-15,0-1-5 16,0 3-1-16,0-3 2 16,0-3 1-16,0-2-4 15,0-5 1-15,0-3-9 16,3 0-4-16,0 2-33 16,0-7-13-16,0-6-26 15</inkml:trace>
  <inkml:trace contextRef="#ctx0" brushRef="#br0" timeOffset="3">15926 6189 96 0,'0'-6'35'0,"3"4"-18"0,-3 2-5 16,0 0 13-16,0 0 2 16,0 0 3-16,0 0-10 15,0 0-4-15,0 0-9 16,0 0-3-16,0 5 0 0,0 3 0 15,0 0 2-15,0 5-3 16,0 6 0-16,0-1-1 0,0 6 1 16,0 2-2-16,0 1 2 15,-3 5 2-15,3-6 2 16,0 8-1-16,0 1 1 0,0-3-4 16,0-1 0-16,0-2-3 15,0-2-1-15,0 7 7 16,0-5 6-16,0-2-6 15,0-3-3-15,0-1-2 16,0-7-1-16,0 0 0 16,0 3 0-16,0-3 0 15,0 0 0-15,0-1 0 16,0 1 0-16,-3 3 0 16,1-1 2-16,2-2 3 15,-3-3 2-15,0 3-1 16,3-2 1-16,0-1-6 15,0 3-1-15,0-3 2 16,-3 3 1-16,0 5-4 0,3-5-1 16,0-3 1-16,0 0 0 15,0-2 1-15,0-3 0 16,0 0-60-16,0-8-24 16,0 0-11-1</inkml:trace>
  <inkml:trace contextRef="#ctx0" brushRef="#br0" timeOffset="4">12998 6392 120 0,'14'0'46'0,"-14"0"-24"0,0 3-17 0,0-3 13 15,3 5-4-15,0 3 2 16,-3 3-3-16,3 2 0 16,-3 13-7-16,0 4 0 0,0 1 1 15,0 1-1-15,-3-8-1 16,0-3-3-16,0 6 1 16,-3 7-4-16,3-13 0 15,1-2 1-15,4-1 0 16,1-2 0-16,0-3 0 15,6 3 0-15,-3-5 2 16,0-3-1-16,0 0-1 16,3 2-2-16,0 1 1 0,-3-6-6 15,3 3-3-15,0 0-16 16,-3-3-9-16,0 0-17 16,0-2-24-1,0 0 22-15</inkml:trace>
  <inkml:trace contextRef="#ctx0" brushRef="#br0" timeOffset="5">13018 6408 188 0,'0'0'71'0,"0"0"-38"0,12 0-25 0,-6 0 16 15,0 0-14-15,0-2-3 16,3-1-5-16,3 0-2 15,0 1 1-15,0-4 1 0,3 4 1 16,0-4-34-16,-4 4-17 0,1-4-39 16</inkml:trace>
  <inkml:trace contextRef="#ctx0" brushRef="#br0" timeOffset="6">13179 6575 120 0,'-6'10'46'0,"6"-10"-24"0,-3 19-19 0,3-8 12 16,0-1-7-16,0-2 0 16,3 11-4-16,0-3-1 15,0-1-1 1,0-1 3-16,3-1 1 0,0-3 6 16,3-2 5-16,0-2 0 0,6-4 1 0,-3-2-5 15,0-2-3-15,-1-1-3 16,1-8 0-16,-3 1-4 15,3-6-2-15,-3-8 2 16,-6 3 2-16,-3 2-2 16,-6 4-2-16,-6 1 2 15,0 4 0-15,0-3-1 16,3 2 1-16,1 3-11 16,-1 0-2-16,3 3-28 15,0 0-13-15</inkml:trace>
  <inkml:trace contextRef="#ctx0" brushRef="#br0" timeOffset="7">13245 6369 156 0,'-12'0'57'0,"15"0"-30"0,9 0-21 0,-6 0 15 16,2 0-9-16,-2 0-2 0,3-3-5 15,9 0-2 1,-3 1-1-16,-3-1-2 0,0 0 1 0,0 3-1 16,-3 0 0-16,0 0 0 15,-3 3 0-15,0 2 0 16,0 6 0-16,-4 2 0 15,1 3 2-15,0 0-3 16,-3 10 0-16,0 3 1 16,3 3 0-16,-3 0 2 15,3-6 1 1,0-2-4-16,0 3-1 16,0-4 1-16,0 4 0 0,0-6 1 15,0 0 0-15,-3-2 2 16,0-1 1-16,0-2 12 15,-3 0 7-15,0-3-11 16,-3 0-6-16,0-2-6 16,-3-3 0-16,4-3-26 0,-4-2-9 15,3 0-55 1</inkml:trace>
  <inkml:trace contextRef="#ctx0" brushRef="#br0" timeOffset="8">13914 6623 104 0,'12'0'41'0,"-12"5"-22"0,0-5-22 15,-3 0 54-15,-3 0-14 0,3 0-8 16,0-3-7-16,0 3-14 15,-3-2 1-15,0-1 2 0,-2 3-2 16,-4 3 2-16,0 2-4 16,-3 5 1-16,3 4-5 15,-3 4-2-15,-3 3-3 16,3 3-1-16,3 3-1 16,9-1 3-16,3 1 0 15,6-1 1-15,0-8 0 16,0-7 0-16,0 0 0 15,3-3 0-15,6-3 0 16,-3-2 0-16,3-6-3 0,-3-2 2 16,3-3 1-16,-9-3 2 15,2 0-3-15,1-2 0 16,-3 0 1-16,-6-3 2 16,6 0-3-16,-6 3 0 15,0 2 1 1,0 4 0-16,3 7-3 15,0 0 2-15,0 5 1 16,0 3 0-16,0 2 0 16,3 6 0-16,0 3 2 15,0-3-3-15,0-3-2 0,0 0 2 16,0 0 2-16,0-2-13 16,0-3-7-16,-3-3-37 15,3-5-51 1,0-5 21-16</inkml:trace>
  <inkml:trace contextRef="#ctx0" brushRef="#br0" timeOffset="9">14054 6461 180 0,'-6'0'68'0,"6"3"-36"0,0-1-26 0,0 4 15 16,0 4-9-16,0 9-2 16,0 2-8-16,0 3-1 15,0-6-1-15,0-2-3 0,0 11 2 16,0-6 3-16,0 3 1 16,0-3-4-16,3 0-1 15,3 5 1-15,0-2 0 16,0-5-2-16,0-6 2 15,3-2 1-15,0-1 2 16,3 6-1-16,6-5-1 16,-3-1-4-16,2 1-18 15,-2-3-3-15,-3-6-21 16,0-2-45 0,-3-5 13-16</inkml:trace>
  <inkml:trace contextRef="#ctx0" brushRef="#br0" timeOffset="10">14051 6458 208 0,'-6'0'77'0,"6"3"-42"0,3-3-32 16,0 0 15-16,3-3-3 0,3 1 1 15,3-1-8-15,6-2-5 16,0 0-2-16,9-1-10 0,-4 4-4 16,1-1-55-1,0 0-60-15,-6 3 33 16</inkml:trace>
  <inkml:trace contextRef="#ctx0" brushRef="#br0" timeOffset="11">14316 6564 172 0,'-3'24'66'0,"0"-8"-36"0,6 10-29 0,-3-15 16 0,0 5-11 15,0 2-1-15,0-2-3 16,0 0-2-16,3-3-37 16,-3-2-17-16,3-3-17 15,0-5-7-15</inkml:trace>
  <inkml:trace contextRef="#ctx0" brushRef="#br0" timeOffset="12">14328 6411 164 0,'6'-8'63'0,"0"3"-34"0,15-3-27 0,-12 5 12 16,3 0-5-16,-3 1 2 15,-1-1-8-15,1 0-4 16,0 1 0-16,0 2 0 0,0 2 3 16,-3 4-1-16,0 2 2 15,0 2-2-15,-3 4-1 16,0 7 1-16,0 8 1 16,0 0 1-16,0 3 1 15,0-1 0-15,3 9 0 16,0-3 0-16,0-2 0 15,0-1-5-15,0-2 1 0,-3-3 0 16,0-3 0-16,-3 1 2 16,0-9 3-16,-3-2 0 15,-3-3 0-15,-3-2-6 16,0-6 1-16,0-2-5 16,-3-3 1-16,-3 0-25 15,0-3-8-15,6-2-45 16</inkml:trace>
  <inkml:trace contextRef="#ctx0" brushRef="#br0" timeOffset="13">13932 6712 56 0,'0'-5'22'0,"0"-8"-12"0,0 2 1 0,0 9 12 15,0-1-3-15,0 0 0 16,-6 1 2-16,3-1 1 16,0 1-1-16,0-1-2 15,0 3-4-15,0 0 0 16,0 0-9-16,0 0-2 0,0 0 1 15,0 3-1-15,3 2 2 16,0 3-4-16,0 5-2 16,0 0 4-16,0 0 4 15,0 3-5-15,0-2-2 16,6-1 1-16,0 0 0 16,0-2-1-16,-3-3-2 15,0 2-2-15,-3-5 1 0,3-2 1 16,-3-3 2-16,0 0-1 15,0-3-1 1,0 1-6-16,0-4-1 0,0-1-4 16,-3-1 0-16,0 2-8 15,6 1-2-15,-6 0-31 16,6 2-40 0,0 3 22-16</inkml:trace>
  <inkml:trace contextRef="#ctx0" brushRef="#br0" timeOffset="14">15144 6678 160 0,'-3'-10'60'0,"3"10"-32"0,-6-6-24 15,6 6 15-15,-3 0-5 16,-6 0 0-16,-3 0-2 0,0 0 2 16,-3 11-7-16,0-3-4 0,3 8-2 15,0-1-4-15,0 4 2 16,4 0-1-16,2 2 0 16,3 0 2-16,3 0 0 15,3-5 0-15,3-3 2 16,0-2-3-16,-1-6-2 15,7-2 2-15,-3-6 0 16,3-2 1-16,0-3 2 16,0-3-1-16,-3 1-1 15,0-1 3-15,-3 0 0 16,0-2 1-16,-3 3 0 16,0 2 0-16,-3 2 2 15,0 1-3-15,0 2 0 16,0 3-1-16,3 6-2 0,0 2 1 15,0 0-1-15,0-3 0 16,0 6 2-16,3 2-3 31,-3-3 0-31,3-2-17 16,-1 0-5-16,1-5-24 0,0-3-8 0,3-5-20 16</inkml:trace>
  <inkml:trace contextRef="#ctx0" brushRef="#br0" timeOffset="15">15230 6453 152 0,'0'-2'57'0,"3"2"-30"0,-3 5-16 0,3-3 15 16,0 9-10-16,0 5-2 15,0 5-2-15,0 6 0 0,0 2-6 16,-3 2-4-16,0 4-1 15,0-3-1-15,0-3 2 16,0 0-3-16,0-3 0 0,0-2 1 16,3-5 0-16,0 2 0 15,6-5 0-15,3-3 0 16,-3-3 0-16,-1 1 0 16,1-3 2-16,0 0-3 15,0 0-2-15,0-3-12 16,0 0-5-16,-3-2-18 15,0 0-8-15</inkml:trace>
  <inkml:trace contextRef="#ctx0" brushRef="#br0" timeOffset="16">15209 6453 192 0,'-6'0'74'0,"9"0"-40"0,-3 0-27 0,3 0 18 16,3 0-4-16,3-2-1 15,6-1-8-15,3 0-3 0,0 1-5 16,-1-4-3-16,1 1 2 0,3 2-29 15,0 1-9-15,0-4-69 16</inkml:trace>
  <inkml:trace contextRef="#ctx0" brushRef="#br0" timeOffset="17">15438 6570 160 0,'0'0'60'0,"3"0"-32"0,0-3-24 0,0 3 15 15,3 0-7-15,0 0-2 16,3 3-5-16,0-1-4 15,-3 1 0-15,0 2-4 0,-3 3 2 16,-3 3 5-16,-6 2 2 16,0 0-5-16,-3 6 0 15,0 2-1 1,0-3 2-16,0-2-3 16,3-3 0-16,0-2-1 15,3-3 0-15,3 0 6 16,0-3 5-16,6 1 4 15,3-4 2-15,0 1 0 16,3-1 1-16,3-2-6 16,0 0-2-16,3 0-4 15,-3 0-3-15,-3 0 2 16,-1 0 0-16,-2 0-23 16,0 0-12-16,-3 0-32 15,0 0-54 1,0 0 21-16</inkml:trace>
  <inkml:trace contextRef="#ctx0" brushRef="#br0" timeOffset="18">15590 6400 212 0,'-3'0'82'0,"6"0"-44"0,0 0-33 0,-3 0 17 0,3 0-8 16,3-2 0 0,3-1-8-16,0 0-4 0,0 1-1 15,0 2 1-15,3 0 1 0,0 2-4 16,-4 4-1-1,-2 2 1-15,0 2 0 0,-3 3 1 16,0 11 0-16,0 3 0 16,0-1 2-16,0 3-3 15,0 0 0-15,0 3 1 16,0 0 0-16,6-3 0 0,-3-3 2 16,0-2-1-16,-3-3 2 0,-6-2-4 15,0-1 0-15,0-2 3 16,0-2 1-16,-3-1-1 15,-3-5 1-15,0-3-2 16,0-2 2-16,-3-3-4 0,1-3-2 16,-4 0-14-16,6-2-4 15,0 2-27-15,3-2-9 16,3-3-32 0</inkml:trace>
  <inkml:trace contextRef="#ctx0" brushRef="#br0" timeOffset="19">16147 6615 192 0,'-12'-6'74'0,"6"6"-40"0,-6 0-24 15,9 0 20-15,-3 3-18 16,0 2-4-16,-3 1-7 15,0 4-4-15,0 6 2 16,3 3 0-16,0-1 1 0,3 1-3 0,3-1 2 16,3-2 1-16,3 0 2 15,3-3-3-15,0-2 0 32,3-6 1-32,0-5 0 15,0-3 0-15,0-2 2 16,-3 0-1-16,0-6 2 15,3-5-4-15,-3 0 0 16,-4 3 1-16,-5-3 2 16,0 0-1-16,0 6-1 15,0-1 5-15,0 3 1 16,0 3 0-16,0 2-1 16,0 3-3-16,0 6-2 0,0 2 1 15,6 5-1-15,0 3 2 16,0 0 3-16,3-1-2 15,0 1 0-15,0 0-1 16,-3-3 1-16,3-2-15 16,0 0-7-16,0-3-39 15,0-6-17-15,0 3-10 16</inkml:trace>
  <inkml:trace contextRef="#ctx0" brushRef="#br0" timeOffset="20">16415 6379 220 0,'0'3'82'0,"0"7"-44"0,0 12-36 0,0-9 17 16,0 13-10-16,-3 3-3 16,0 3-1-16,0 0-1 15,0 2-2-15,0 3-2 0,0-5 1 0,3-3-1 16,-3-2 0-16,3-4 0 16,0-1 0-16,3-4-3 15,0-2 2-15,3-3 3 16,3 0 1-16,6-5-4 15,2-2 1-15,1-4 0 16,0 1 0-16,0-3 0 16,0 0 0-16,-3 0-7 15,0 0-3-15,-4 0-19 16,-2 0-6-16,0-3-59 16</inkml:trace>
  <inkml:trace contextRef="#ctx0" brushRef="#br0" timeOffset="21">16379 6374 240 0,'3'-3'90'0,"6"3"-48"0,3 0-36 0,0 0 20 0,5-2-12 15,4-1-1 1,0 0-7-16,3 1-2 0,-3-1-2 16,0 0-28-16,-4-2-10 0,-2 2-156 31,6 3 86-31</inkml:trace>
  <inkml:trace contextRef="#ctx0" brushRef="#br0" timeOffset="22">16572 6496 172 0,'-3'-3'66'0,"3"3"-36"0,3-13-29 0,0 10 16 15,3 0-2-15,3 1 0 16,-3 2-1-16,3 0-1 16,3 0-7-16,0 0-4 0,-3 8-1 15,0 5-1-15,-3 0 0 16,-3 0 0-16,-3 1 2 16,-6-4-1-16,3 1-1 15,0-1 1-15,0-2 1 16,3 0-3-16,6 5 0 15,6-2 1 1,-3 0-3-16,0 2 2 0,-3 5 10 16,-1 4 5-1,-2-4 9-15,-3-2 3 0,-6-3-7 16,-5-2-4-16,2-3-4 16,-3-3-7-1,0-2-4-15,0-3-18 16,0-3-8-16,3-8-27 15,3 3-11-15,3-2-39 16</inkml:trace>
  <inkml:trace contextRef="#ctx0" brushRef="#br0" timeOffset="23">16721 6392 256 0,'0'0'96'0,"3"0"-52"0,3 0-43 0,0 0 19 16,3 0-9-16,3 0 1 15,3 0-5-15,0-2 1 16,3-1-5-16,-4 3-2 0,4-3 0 0,0 3-1 16,0 0 0-16,-3 0 0 15,-3 3 0-15,-3 2 0 16,-3 6 0-16,0 5 0 16,-6 10 0-16,-3 1 0 15,0 2 0-15,0 3-3 16,3 5 2-16,0 0 1 15,0-3 0-15,0 0 0 16,3-2 0-16,-3-3 0 16,6-5 0-16,0-3 0 0,-3-5 2 15,-6 0 1-15,0-8 3 16,-9-3-3-16,0-2 0 16,-3-3-8-16,-6-3-2 15,0 1-25-15,0-1-11 16,4 0-75-1</inkml:trace>
  <inkml:trace contextRef="#ctx0" brushRef="#br0" timeOffset="24">2237 4802 152 0,'0'-5'57'0,"0"5"-30"0,0 0-10 0,0 0 20 16,0 0-13-16,0 0-3 16,6 0-4-16,-6 0 2 15,0 5-11-15,3 0 4 0,3 6 2 16,-3-3-3-16,6 13-1 16,-6-2-2-16,3 5 0 15,-3-3 0-15,0 5 2 16,0-2-3-16,3 2 1 15,0-4-5-15,-6-4 0 16,3-2-1-16,-3-3-2 16,0-2-30-16,0-6-15 15,0 0-30-15,0-5-13 16,0 0-2 0</inkml:trace>
  <inkml:trace contextRef="#ctx0" brushRef="#br0" timeOffset="25">2255 4757 120 0,'-3'-26'46'0,"3"26"-24"0,-3-24-15 0,3 19 15 15,0-1 2-15,0 4 5 16,-3-4-4-16,0-2-1 16,-3 3-13-16,3 0 4 0,-3 2 5 15,3 1-7-15,0-1-2 16,-6 0 9-16,-2 3 6 15,5 0-9-15,-3 3-4 16,0-3-6-16,-3 5-2 16,-3 8-6-16,6 3-1 15,-6 0 1-15,3 11 0 16,3-6-2-16,0 13 2 16,3-5-1-16,0 14 0 15,3-9 2-15,12 3 0 0,-3-2-3 16,9 7 2-16,-3-8-1 15,12-2 0-15,0-3 2 16,9-10 0-16,-4-3-9 16,7-16-2-16,0 0 6 15,-4-14 2-15,-2 4 3 16,0-17 2 0,-6 6 3-16,-9-13 4 15,-3 5 11-15,-9-8 5 0,0 2 6 16,-9 1 4-16,3 5-15 0,-18 0-6 15,6 5-12-15,0 5-3 16,-3 3-18-16,6 3-5 16,-6 3-34-16,6 2-15 15,4 0-61 1</inkml:trace>
  <inkml:trace contextRef="#ctx0" brushRef="#br0" timeOffset="26">2181 5569 152 0,'-9'0'57'0,"9"0"-30"0,0 0-5 0,0 0 23 16,0 0-10-16,0 0 0 15,0 0-14-15,0 0-5 0,0-2-9 16,3-1-1-16,3-2 1 0,0 2-3 15,6-2-3-15,-4 0 0 16,7 2-1-16,-3 0 0 16,0 6 0-16,-3 0-3 15,0 10 2-15,-3 8-1 16,-6-2 0-16,0-4 0 16,-6 7 0-16,6-4 2 15,-12 3 0-15,3-2 0 16,0 2 2-16,0-5 1 0,0 2 3 15,0-2 1-15,4 0 1 16,-1-3-2-16,3-2 1 16,-6 2-2-16,9-5 0 15,0-3 3-15,3 1 3 16,6-1-2-16,0-5 0 16,-1 0-5-16,7 0-3 15,0 0-3-15,0-3-1 16,0 3 4-16,6-2 3 15,-6 2-12-15,0 0-7 16,-4 0-19-16,1-3-8 16,0 0-22-16,-3-2-8 15,-3-3-23 1</inkml:trace>
  <inkml:trace contextRef="#ctx0" brushRef="#br0" timeOffset="27">2294 5464 180 0,'-12'-14'68'0,"12"14"-36"0,-9-10-22 0,9 10 20 16,-6-3-7-1,3 1 1-15,-6-4-4 16,0 1-1 0,-3 5-10-16,0 0 1 0,3 0 3 0,-5 0-5 0,-1 3 0 15,3-1 0-15,-9 6 2 16,3 0-10-16,0 11-2 16,3-3-1-16,-3 15 1 15,7-4 1-15,2 15 1 16,0-5-3-16,9 8 0 0,0-8-1 15,12 5 0-15,-3-4 5 16,8-1 1-16,-2-8 0 16,12-3-2-16,-3-2-2 15,12-13-1-15,-7-4 2 16,7-12 0-16,0 3 1 16,-6-17 0-16,-4 0 2 15,-5-10 1-15,-3 3 7 16,-9-8 4-16,0 4 4 0,-9-1 3 15,0 4-2-15,-12-2 0 16,0 5-8-16,-3 3-4 16,3 3-11-16,0 2-5 15,-2 2-26-15,-1 7-10 16,3-1-52-16,3 8-22 31,-3 0 15-15</inkml:trace>
  <inkml:trace contextRef="#ctx0" brushRef="#br0" timeOffset="28">2154 6345 116 0,'-6'2'46'0,"6"-2"-24"0,-6 3 3 0,6-3 20 15,0 0-5-15,0 0 0 0,0 0-12 16,0 0-3-16,0 0-14 16,0 0 0-16,0-3 0 0,0 1-6 15,6-1-1-15,-3-2-2 16,9 2-2-16,-3 0-2 15,3 3 1-15,0 0 1 16,5 6 2 0,-8-1-1-16,3 3 2 15,-3 0 2-15,-3 5 4 16,-3-2-2-16,-3 2-2 16,0-2-2-16,-3-1 0 0,0-2-2 15,0 0 2-15,-3 0-4 16,3-3-2-16,0 1-5 15,3-1 0-15,0 0-1 16,6-2 1-16,0-1 2 16,0 4 4-16,3-4-1 15,0 6 1-15,0 0 4 16,3 5 1-16,-3-2 12 0,-6 2 5 16,0-2-4-1,-6 2 1-15,0-2-8 0,-12-1-1 16,6-2-4-16,-6-3-1 15,3 1-14-15,-3-4-6 16,6 1-22-16,-11-3-8 16,5 0-32-16,3-3-13 15,0 3 5 1</inkml:trace>
  <inkml:trace contextRef="#ctx0" brushRef="#br0" timeOffset="29">2231 6220 144 0,'-6'-8'55'0,"6"8"-30"0,-3-5-5 0,3 5 19 15,-6-3-4-15,3 1 2 16,-3-1-6-16,-2 1-1 16,2-1-17-16,-3 0 3 0,-3 3 4 15,-9 0-2-15,6 3 1 16,3 0-8-16,-6 4-4 15,3-1-4-15,-5 7 0 16,2 0-4-16,-3 8-2 16,3-2-1-16,0 13 3 15,3-6 0-15,3 16 1 16,3-7-3-16,12 7 0 16,3-5-1-16,3 8 0 0,3-5-4 15,9 2 0-15,0-5 2 16,9-2 3-16,-1-6-3 15,7-8 0-15,0-3 3 16,6-12 1-16,-4-1 4 16,13-18 3-16,-18 2 2 15,5-13 1-15,-5 3 4 16,-6-16 5-16,-3 5 0 16,-15-7 1-16,-1 4 0 15,-14-7-2-15,1 8 3 16,-19-3 2-1,9 5-9-15,-15 3-4 16,9 2-8-16,-9 3-2 0,10 6-19 0,-1 2-9 16,-3 3-59-16,12 2-25 15,0 3-23 1</inkml:trace>
  <inkml:trace contextRef="#ctx0" brushRef="#br0" timeOffset="30">12364 5879 112 0,'-3'0'44'0,"3"0"-24"0,0 0-24 0,0 0 10 16,0 0 6-16,0 0 4 16,0 0 12-16,0 0 5 15,0 0-9-15,0 0-1 16,0 0-14-16,0-3-1 0,0 1-1 16,3-1-1-16,8-10-4 15,1 0-1 1,3-6 0-16,0 3 1 15,3-2 1-15,3-1 1 16,3 1 0-16,-1 2 0 16,4 0-2-16,-3-3-2 15,0 1-2-15,3-1 1 0,-1 4-1 16,1-1 0-16,3 2 2 16,6 6 0-16,-1 1 0 15,1-1 2-15,0 2-1 16,-3 1 2-16,8 2-4 15,-2 1 0-15,-3 2 1 16,2 0 2-16,1 0 1 16,0 8 1-16,5-3 2 15,1 6 1-15,0-1-3 16,-1 1-1-16,10-1 1 0,-3-2 0 16,2 0-5-1,1 0-1-15,5-3 1 0,1 1 2 16,-1-1 0-1,1 0 2-15,-1 1 2 0,4-4 2 16,-1 3-3 0,1-2-3-16,2 0 0 0,4-1-1 15,-1 1 2-15,-5-3 3 16,2 0 0-16,1 0 2 16,2-3-4-16,1 1-2 15,-4-1 0-15,4 0-1 16,-7-2 2-16,4 0 1 15,-4 0 3-15,4-3 1 16,-4 2-3-16,-2-4-1 16,-1 2 1-16,1-5 0 15,-1 7-2-15,1-4-2 16,-1-1 1-16,4 3 1 0,-4 3-3 16,-2-3 0-16,2 0 3 15,-2 0 1-15,0-2-4 16,-1-1 1-16,-2 0 2 15,5-2 3-15,-5 0-4 16,-4 0-1-16,1 2 0 16,0 1 2-16,-7-1 1 15,1-2 1-15,-3-3-2 16,-1-5 1-16,-2 2-4 16,-3 3 0-16,-1-2 3 15,4-1 1-15,-6 1-4 16,0-1 1-16,-4 3 0 15,-5-7 2-15,-3 4 1 16,0 3 1-16,-3 3-5 16,-3 2 1-16,-4 1-2 0,-2-4 0 15,0 9 4 1,-3 3-3-16,0-1-2 16,-3 16 2-1,-3 0-5-15,0 1 2 16,-3 1 4-16,3 4 2 15,0 0-3-15,0 2 1 16,0 0 0-16,6 3 0 0,0-3-3 16,3 0 2-16,3 0 1 15,3 3 0-15,0-6-3 16,0-2 2-16,-1 0 3 16,4-3 1-16,0 1-4 15,6-4-1-15,0-2 1 16,0 0 2-16,2-3 2 15,4-2 1-15,0 0-5 16,-3-3 1-16,2 0 0 16,-2 0 2-16,-3 0-1 15,0 0-1-15,9 0-2 16,-1 0 1-16,-2 0 1 16,3-3 2-16,3 0-3 15,-1 1 0-15,10-1 1 16,0 3 0-16,-4 0 0 0,1 0 2 15,0 0-3-15,-1 0 0 16,4 0 1-16,0-2 2 16,-1 2-1-16,1 0 2 15,8 0-4-15,-2 0 0 16,0 0 1-16,-4 0 0 16,1 0-3-16,3 0 2 15,2-3 1-15,4 3 0 16,-7-3 0-16,7 3 2 15,-1-2-3-15,-5-1-2 16,6 0 4-16,-1 1 1 0,-2-4-3 16,2 4-1-16,-2-4 1 15,5 1 0-15,-2 2 1 16,-1 1 0-16,1-3-3 16,6-1 2-16,-7 1 1 15,4 2 2-15,-1 1-1 16,4-1-1-16,-4 0 1 15,-2 1-1-15,5-1 0 16,-5 0 0-16,-1 1-3 16,1 2 2-16,-1 0 1 15,4-3 0-15,0 3 0 0,-7 0 0 16,7 0 0-16,-4 0 2 16,4-3-1-16,-4 3-1 15,10-2 1-15,-7 2-1 16,-2-3 0-16,-7 3 0 15,10 0 0-15,-6 0 0 16,-1 0 0-16,-2 3 2 16,5-1-3-16,-2-2 0 15,-4 3 1-15,-2 0 0 16,6-1-3-16,2-2 2 16,-5 0 3-16,-1 0 3 15,1 0-4-15,-6 3-3 0,5 0 1 16,-5-1 0-16,-6 4 1 15,-1-1 2-15,-2 3-1 16,3 0 2-16,2 0-2 16,1 0-1-16,-3 0 1 15,-4 0-1-15,1 0-3 16,-3 2 2-16,3 1 3 16,-7 5 1-16,4-3 1 15,-6 5 0-15,0 1-2 16,-6-3-2-16,-4 0 1 15,1-1 1-15,-3 1-1 16,-3 3 2-16,0-3 0 16,0 0 1-16,-3 2-2 15,0 1 1-15,6-3-4 16,-3 2 0-16,-1-2 1 0,4-3 2 16,-3-2-8-16,-3-3-3 15,0 0-33 1,0-6-15-16</inkml:trace>
  <inkml:trace contextRef="#ctx0" brushRef="#br0" timeOffset="31">15804 4609 168 0,'0'-3'63'0,"0"3"-34"0,-3-2-12 0,3 2 22 16,-3 0-7-16,0 0 12 15,-8 0-11 1,-7 2-18-16,0 1 0 0,-3 2-1 16,0 1-1-16,0 2 2 15,1 2-8-15,-4-2-4 16,6 0-2-16,3 0-1 16,12 0-3-1,6 5 0-15,6 3-1 16,6 0 5-16,3-3 1 0,8 6-3 15,-2-1-1 1,-3-2-2-16,-3 0 3 0,-3 0 2 16,-6-3 4-16,-3 0-2 15,-9 0 0-15,-6-2 1 16,-6 2 0-16,0-2 0 16,-3-3 2-16,0 0-5 15,0-8-1-15,1 0-9 16,-1-3-2-16,0 0-18 15,9-2-7-15,3 0-12 0,6 0-5 16,3-6-37 0,6 0-33-16,6-4 50 15</inkml:trace>
  <inkml:trace contextRef="#ctx0" brushRef="#br0" timeOffset="32">15950 4461 204 0,'-3'-16'77'0,"0"19"-42"0,3-1-21 0,0-2 25 16,3 8-19 0,0 5-3-16,0 1-1 15,0 2-10-15,3 7 6 0,3 4 1 16,0 5-2-16,-3 7-1 0,0-2-4 15,3-2-1-15,-6-1-6 16,3-5 1 0,0-2 0-16,0-4 2 0,-3-4-12 15,0 0-6-15,0-4-18 16,0-1-6-16,0-9-21 16,-3 0-7-16,0 1-20 15</inkml:trace>
  <inkml:trace contextRef="#ctx0" brushRef="#br0" timeOffset="33">15876 4757 232 0,'-9'-18'88'0,"9"18"-48"0,0-3-27 0,0 3 31 15,9-8-17 1,3 0-9-16,3 0-4 16,8 3-9-16,4 0-3 0,-3-1-1 15,3 1-1-15,-3 2 2 16,-3 1-21-16,-1-1-9 16,-2 0-39-16,-3 1-17 15,0-1-18 1</inkml:trace>
  <inkml:trace contextRef="#ctx0" brushRef="#br0" timeOffset="34">16206 4800 176 0,'3'15'68'0,"-3"-4"-36"0,0 5-24 15,3-11 16-15,-3 3-12 16,0 0-2-16,0 0-6 16,3 0-1-16,-3-3 5 15,0 6-4-15,0-11 9 16,0 0-1-1,0 0 3-15,0-3 1 0,0-2 2 16,0-3-6-16,0-3 1 16,6 1-4-16,0-3 0 15,0-1 1-15,3-7 4 16,0-3-2-16,3 3 1 16,0 5-5-16,0 3-3 15,3 2-5-15,-1 4 0 16,-2 1 0-16,0 4 0 15,0 2-20-15,0 5-9 16,0 8-27-16,3-2-10 16</inkml:trace>
  <inkml:trace contextRef="#ctx0" brushRef="#br0" timeOffset="35">16495 4728 240 0,'0'3'90'0,"-3"13"-48"0,0-6-36 16,3-2 20-16,0 3-8 15,3-1 2-15,0 6-7 16,3-3-3-16,3 3-5 16,0 0-4-16,0-3 0 15,3-2-1-15,3 2 2 0,-1-7-1 0,1-4-1 16,-3-2 3-16,6-5 2 15,0-3-2 1,-3 0-4-16,-3-3-2 16,0-2 2-16,-3 0 0 15,-1-8-2-15,-2 5 2 16,0-5 3 0,-3 5 3-1,0 11 0-15,0-1 0 0,0 14 3 16,0 3-4-1,0-1 0 1,3 1-2-16,0 0 1 0,0-1-4 16,0 3-2-16,0-2-9 15,0 0-3-15,0-1-21 16,0-2-9-16,0-3-25 16,0 1-11-16,3-1-9 15</inkml:trace>
  <inkml:trace contextRef="#ctx0" brushRef="#br0" timeOffset="36">17004 4794 176 0,'3'-5'68'0,"-6"0"-36"0,6 5-11 0,-3 0 22 15,0-3-6-15,0 0-2 16,-3 1-4-16,0-1-2 16,-6 3-14-16,0 0-4 15,0 0-3-15,-3 3 0 16,-3 2-2 0,1 0-1-16,-1 1-3 15,0-1 1-15,3 3-4 0,0 2 0 0,3 1 1 16,3 0 2-16,3-1-3 15,3 6 0-15,3-3 1 16,9 1 0-16,3-4 0 16,3-2 0-16,0-3-3 15,2 1 0-15,1-4-5 16,0-4-2-16,-3-1-13 16,-3-2-3-16,6-3-15 15,-3 0-6-15,-4-3-19 16,4 1-9-16,-3-4-6 15</inkml:trace>
  <inkml:trace contextRef="#ctx0" brushRef="#br0" timeOffset="37">17200 4471 216 0,'0'-23'82'0,"3"23"-44"0,-3 2-16 0,0-2 35 16,0 8-19-1,0 8-15 1,0 3-14-16,0 7 0 0,0 6 3 16,3 5-4-16,0 5-2 15,0 1-3-15,0-6 0 16,0-6-4-16,-3-2 0 16,3-5-8-16,-3-3-2 15,0 3-21-15,0-11-6 0,0 3-34 16,0-8-12-16,6-2-15 15</inkml:trace>
  <inkml:trace contextRef="#ctx0" brushRef="#br0" timeOffset="38">16998 4636 256 0,'-12'-3'96'0,"12"3"-52"0,3 0-34 16,-3 0 43 0,12 0-14-16,3 0-10 15,12-3-6-15,2-2-14 16,4 0-3-16,3-1 0 0,0 1-3 16,-1 0-2-16,10-1-22 0,-9 4-9 15,-4-1-45-15,-5 3-18 16</inkml:trace>
  <inkml:trace contextRef="#ctx0" brushRef="#br0" timeOffset="39">17596 4667 212 0,'-12'8'79'0,"12"0"-42"0,12 37-17 0,-9-32 27 0,0 1-14 16,3-1-1-16</inkml:trace>
  <inkml:trace contextRef="#ctx0" brushRef="#br0" timeOffset="40">17617 4794 486 0,'6'13'11'0,"-3"1"-3"0,3-6-4 16,-3 0 2-16,0 0-3 15,0-3-2-15,-3 0 2 16,0-5 0-16,0 0 1 16,0 0 0-16,0-5 2 15,0 0 1-15,0-3-3 16,-3-3-1-16,3 3 1 15,0-18 2-15,3 2 1 16,0 5-1-16,3 3 1 16,3 1-2-16,0 1 2 15,3 1-4-15,0 2-2 16,2 4-3-16,1 1-1 16,-3 1-5-16,6 2 0 15,-3 3-29-15,3 0-11 16,-3 0-24-16,-3 3-7 15,0-3-35 1</inkml:trace>
  <inkml:trace contextRef="#ctx0" brushRef="#br0" timeOffset="41">17855 4718 252 0,'0'5'93'0,"3"-3"-50"0,0 14-33 15,3-10 25-15,0-1-8 16,0 0 1-16,3 1-11 15,3-4-3-15,3-2-8 16,0 0 0-16,0 0 1 0,2-5-1 16,-2 0-1-16,-3-1-3 15,-3-4 1-15,0-1 0 16,0 3 3-16,-6 0-5 0,-3 0-1 16,-6 0-2-1,-3 0-2-15,0 3 0 0,-3 2 0 16,0 3 0-16,-3 3 0 15,1 5 3-15,-1 8 0 16,0 2 7-16,-3 1 4 16,3 0 3-16,3-1 5 15,3 1-8-15,3-1-1 16,9-2-3-16,0-3-1 16,6 0-3-16,3-2-2 15,0-3-6 1,3-3-1-16,0-2-24 15,0-3-7-15,3-3-22 0,-1 3-8 0,7-2-29 16,0-4-47 0,-6 1 47-16</inkml:trace>
  <inkml:trace contextRef="#ctx0" brushRef="#br0" timeOffset="42">18174 4752 256 0,'6'-27'96'0,"-6"9"-52"0,3 5-21 16,-3 10 31-16,0 0-17 15,0-2-6-15,0 2-10 16,-3 1-1-16,0-1-11 16,-3 1-3-16,-3 2-2 0,-3 2 0 15,0 3 2-15,0 9-5 0,0 7-1 16,0 0 0 0,3 0 0-16,3-2 0 0,3-1 0 15,3-2 0-15,3 0 2 16,9-3 1-16,6-2 1 15,6-3 0-15,6 0 0 16,6-3-2-16,-4-2 1 16,1-3-22-16,0-3-7 15,-6-2-40-15,-4-3-15 16,-5-3-62 0</inkml:trace>
  <inkml:trace contextRef="#ctx0" brushRef="#br0" timeOffset="43">13715 12488 4 0,'-9'0'0'0</inkml:trace>
  <inkml:trace contextRef="#ctx0" brushRef="#br0" timeOffset="44">13706 12488 76 0,'9'0'30'0,"-15"3"-16"0,12-3-1 16,-6 0 11-16,0 0-1 16,0 0-2-16</inkml:trace>
  <inkml:trace contextRef="#ctx0" brushRef="#br0" timeOffset="45">13739 12486 261 0,'9'-6'32'0,"3"4"-9"0,-4-1-10 16,1 0-4-16,3 1-3 16,0-1 1-16,-3 1-4 15,3 2 0-15,6 0-1 16,3-3-2-16,6 0 3 16,-1 1 2-16,4-1-2 0,3 0-2 15,0 1 2-15,2 2 0 16,7 0-1-16,-6 0 1 31,-1 0-2-31,1 0 2 0,0 0-2 0,3 0-1 31,-4 0 1-31,1 0-1 0,3 0 0 0,-1 0 0 32,1 0 0-32,0 0 2 0,-1 0-3 0,1 2-2 15,-3 1 2-15,0 0 0 31,-1-1 3-31,1-2 1 0,3-2-4 0,-4 2-1 0,1 0 3 16,3 0 1-16,3 0-3 16,-7 0 1-16,4 0 0 15,0 0 0-15,-4 0 0 16,4 2 2-16,-3 1-3 16,5-3 0-16,-2 0 1 31,0 5 0-31,0 0 0 15,2 1 0-15,-2-4 0 16,0 4 0-16,2-4 0 16,1 1 0-16,0 0 0 15,5-3 0-15,1 0 0 0,2 5 2 16,-2-5-1-16,3 5-1 16,-1-5-2-16,1 0 1 15,-1 6 1-15,1-1 0 16,0-3 0-16,-1 1 0 15,-2 0 0-15,0-1 0 16,2 1 0-16,1 0 0 16,-1-1 0-16,1 1 0 15,0-3 0-15,2 3 0 16,-2-3 0-16,-1 0 0 16,4 0 0-16,-4 0 0 15,1 2 0-15,0-2 0 16,-1 3 0-16,1-3 2 0,5 3-1 15,-2-3-1-15,3 0 1 16,-1 0 1-16,4 0-3 16,2 0-2-16,-5 2 2 15,-4-2 0-15,7 3 3 16,-7-3 3-16,1 0-4 16,0 0-3-16,-4 0-2 15,19 0 3-15,-4 0 2 16,-5 0 2-16,5 0-1 15,-2-3-2-15,-1 3 1 16,1-2-1-16,2-1-3 16,-5 3 0-16,-4 0 4 15,7 0 1-15,-1 0-3 0,1-3-1 16,-1 3 1 0,4-2 2-16,-1-1 0 15,-2 3 2-15,5-8-2 0,4 8-1 16,-4 0 1-16,-2 0-1 15,5 0 0-15,-3 0 2 16,-2-5 1-16,5 5 1 16,-2-8 0-16,-4 8 2 15,-2-5-1-15,-1 2 2 16,-2 0-4-16,-1 1-2 16,-5-1 0-16,3-8 1 15,-7 3-1-15,-2 3-1 16,-4 0 3-16,-5 2 0 15,-3 1-1-15,-3-1-2 16,-1 3-2-16,1 0-1 0,-3 0 2 16,-3 0 2-16,-4 0 0 15,-5 3 2-15,0-1-4 16,-3-2 0-16,0 0-1 16,-3 8 0-16,0-3 0 15,-3 1 0-15,-6-12-55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6:38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13131 4064 80 0,'9'-24'33'0,"-3"8"-18"0,3-5 4 0,-6 16 16 15,0-3 7-15,0 0 7 16,-3 0-3-16,0 0-1 16,-3 3-24-16,-6 0 1 0,-6 5-1 15,-2 5-7-15,-10 8-1 0,-6 11-7 16,-3 10-4-1,-2 17-1-15,-4 9-1 16,9 4-3-16,9 2 2 16,12-5-4-16,12 0 1 15,12-3 0-15,9-2-1 16,9-6-10-16,0-3-2 0,3-7-12 16,-1-8-4-16,1-8-40 15,-3-16-48 1,2-16 33-16</inkml:trace>
  <inkml:trace contextRef="#ctx0" brushRef="#br0" timeOffset="1">13313 4392 108 0,'-6'-5'44'0,"0"0"-24"0,0 2-24 16,-9 6 67-16,0-1-21 16,-2 6-18-16,-1 3-15 15,-3 10-7-15,3 3-2 0,0-1 0 16,6 7 0-16,3-1 2 15,6-3-6-15,6-2-1 16,3-6 2-16,6-4 1 16,0-6 4-16,0-8 1 15,9-8 1-15,-3-3 0 0,-3-5-5 16,-1 0 1-16,-5-5 0 16,-3 0 2-16,-6-5 5 15,0 10 6-15,0 2 2 16,-3 4 3-16,0 2-4 15,3 5 2 1,0 3-9-16,0 11-4 0,3-1-5 16,3 4 1-16,3 4-1 15,6 6 0-15,-3-3 0 16,3 0-2-16,-3-5-22 16,3-3-10-16,9-5-50 15,5-8-35-15,-2-2 50 16</inkml:trace>
  <inkml:trace contextRef="#ctx0" brushRef="#br0" timeOffset="2">13566 4384 180 0,'-27'0'68'0,"18"5"-36"0,-3 1-33 0,3 2 12 15,-5 8-1-15,-4 5 1 0,3 3-5 16,0 2-4-1,6 6-1-15,6-3-6 0,3-3 1 16,9-5 2-16,3-5 3 16,3-2 2-16,3-9 3 15,0-8 1-15,2-7 1 16,1-9 0-16,-3 1 0 0,-3-14-2 16,-6-3 1-16,-3-4-2 15,-3-12 0-15,-3 1-1 16,-3 0 2-16,-3 2 3 15,0 9 5-15,0 7 3 16,0 8 2-16,0 6-4 16,3 4-1-16,0 9-13 15,0 13-3-15,0 10-4 16,3 17 1-16,3 5 3 16,0 2 1-16,3 6 1 15,3-6 2-15,3-5-14 16,0-3-5-16,3-5-29 15,0-5-10-15,5-5-48 16</inkml:trace>
  <inkml:trace contextRef="#ctx0" brushRef="#br0" timeOffset="3">13846 4368 212 0,'-30'3'79'0,"18"5"-42"0,-6 2-45 0,12-2 12 15,-11 11 0-15,-1 2 2 16,0 3 6-16,3 2 3 16,6 3-8-16,6-2-6 0,6-3-4 0,9-3-1 15,6-5 0 1,0-6 5-16,2-7 3 0,1-8 3 16,0-9 1-16,-3-4-7 15,0-9 0-15,-6-4-1 16,-3-6 2-16,-3-8 1 15,-3-6 1-15,-3 1-9 16,-3 0-2-16,0 5 2 16,-3 8 0-16,0 8 9 15,0 8 5-15,0 7-4 16,0 12-1-16,0 15-4 16,0 13-1-16,3 14 1 15,0 5 0-15,3 3 2 16,3-3 3-16,3-3-4 15,3-2-1-15,0-6-13 16,6-5-5-16,0-5-67 16,5-11-49-16,1-5 49 15</inkml:trace>
  <inkml:trace contextRef="#ctx0" brushRef="#br0" timeOffset="4">14024 4469 204 0,'-14'45'77'0,"17"-32"-42"0,-3 11-45 0,3-14 9 16,-1 6 15-16,-2 0 12 15,0 0 1-15,3-3 1 0,0-2-15 16,0-3-8-16,0-3-1 0,-3-5 6 16,0-8 3-16,0-5-6 15,0-6-4-15,0 1 0 16,3-11 0-1,3 2 1-15,0 4 0 0,3-1-2 16,0 5-2 0,0 3 1-16,6 6-1 15,-3 2-25-15,0 2-10 0,3 1-31 16,-3 0-13-16</inkml:trace>
  <inkml:trace contextRef="#ctx0" brushRef="#br0" timeOffset="5">14277 4014 188 0,'6'-3'71'0,"0"14"-38"0,12-14-30 0,-6 11 17 16,6 5 5-16,3 14 7 15,3 10 0-15,5 18 1 16,-2 6-18-16,-3 3 6 0,-9-6 3 15,-9-3-6-15,-9 1-3 16,-9-6-4-16,-12 0-2 16,-6-10-32-16,-5-11-11 15,-16-5-79 1,3-8-64-16,4-8 59 0</inkml:trace>
  <inkml:trace contextRef="#ctx0" brushRef="#br0" timeOffset="6">16051 7665 160 0,'-11'-5'60'0,"11"5"-32"0,0 2-15 0,0-2 17 16,3 6-6-16,0 4 0 16,2 6-2-16,4 5-2 0,0 8-10 15,0 0 2-15,0 1 2 0,-3-1 1 16,0-6 4-16,-3-4-7 15,0 0-2-15,-3-4-1 16,0-4 1-16,-3-3 4 16,0-5 1-16,-3-3-8 15,0-8-4-15,0-3-2 16,3-7 1 0,0 2-3-16,3-3-2 0,3 1-1 15,6-1 3-15,3 1-2 16,3-1 1-16,0 6 0 15,3 2-2-15,0 3-11 16,-1 3-5-16,1 2-20 16,-3 1-8-16,0 2-25 0,0 0-11 15,0 0-2 1</inkml:trace>
  <inkml:trace contextRef="#ctx0" brushRef="#br0" timeOffset="7">16412 7633 228 0,'-3'3'88'0,"3"0"-48"0,3 10-31 0,0-3 22 0,0 6-6 15,0 5 3-15,0 3-16 16,0 3-5-1,0 4-4-15,2-4-5 0,4-6 1 16,-3-2-19-16,-3-6-7 0,6-8-81 16,-3-2-3-1</inkml:trace>
  <inkml:trace contextRef="#ctx0" brushRef="#br0" timeOffset="8">16331 7744 244 0,'-18'0'90'0,"12"3"-48"0,3 0-31 0,3-3 23 0,0 0-14 16,6 5-1-16,3 0-2 16,6-2 1-16,6 0-10 0,9-3-2 0,0 0 0 15,2-3-3 1,-5 0-2-16,0 1-38 16,-3-4-17-16,-3 1-79 15</inkml:trace>
  <inkml:trace contextRef="#ctx0" brushRef="#br0" timeOffset="9">18695 6310 124 0,'3'-10'46'0,"-3"7"-24"0,-3-13-2 0,3 8 19 15,-3 0 5-15,-6 0 5 0,-6-2-13 16,-6 2-7-16,-6 0-16 16,-11 3 0-16,-4-3 1 0,-12 2-7 15,-8 4-4-15,-10 2-11 16,-8 5-5-16,0 8 2 16,-7 3 2-1,7 3 2-15,0 5 5 0,8 7-1 16,7 14 1-16,5 8 2 15,10 5 0-15,11 3-3 16,9 3 0-16,12 5-3 16,18 5 1-16,18-6-2 15,24-9 2-15,20-9-2 0,19-10 2 16,14-11 3-16,21-11 3 16,6-7 4-16,9-14 2 31,3-13 5-31,-3-10 5 0,-15-6 8 0,-12-5 7 15,-15 3 0-15,-17-6 1 16,-16-2 4-16,-11-1 1 16,-15-7-7-16,-12-3-4 15,-15-5-13-15,-15 0-4 16,-15 7-11-16,-12 1-1 16,-8 10-9-16,-7 6-3 15,-2 5-17-15,-4 8-5 16,9 13-30-16,7 5-12 0,2 8-65 31</inkml:trace>
  <inkml:trace contextRef="#ctx0" brushRef="#br0" timeOffset="10">16933 8006 96 0,'0'0'38'0,"0"0"-20"0,3 0-10 0,-3 0 13 16,0 0-8-16,0 0 0 15,0 0-7-15,0 0-4 16,0 0 5-16,0 0 3 16,-6 8-1-16,3 0 2 15,-6 0-2-15,6 3 0 16,-6-1-1-16,3 1 0 15,0-1-4-15,-3 1-3 16,3 2 2-16,0 0 0 16,0 1 1-16,-3 2 0 0,3-1 0 15,0 1 2 1,0 3-3-16,-3-6 0 0,0 8 1 16,3 3 0-1,1 0 0-15,-1-3 2 0,0 0-3 16,0 0-2-16,0-2 2 15,0-3 2-15,0 0-2 16,0 5-2-16,0-3 0 16,0 6 1-16,0-3-1 15,0-2-1 1,0-1 1-16,0 1 1 0,3-1 1 16,0 1 1-16,0-1-2 0,0 1-2 15,0-1 1-15,0 1-1 16,0 2 0-1,0 8 0-15,0-2 0 16,-3-3 2-16,0-3 1 16,0 0 1-16,1 0-2 0,-4-2 1 15,3-1-2-15,0 1-1 16,0-1 1-16,0 3 1 16,0-2-3-16,0-3 0 15,0 0 1-15,3-1 2 16,0 1-1-16,0 0-1 15,0 0 3-15,-3 0 0 16,3 0-1-16,0-3 1 16,0 3-2-16,0-3 2 15,0 8-2-15,0-5 2 0,0 5-7 16,-3-2 1-16,3-3 3 16,-3 0 4-16,3 0-6 15,-3-1 0-15,0 1 2 16,0 3 4-16,1-3-1 15,-1 0 0-15,0 2-3 16,0 3-3-16,0-2 6 16,-6-3 3-16,0-1-6 15,0 1-1-15,3 0 2 16,-6 0 1-16,3 0-3 16,0 0 1-16,-2 0 0 15,5 0 0-15,0 2-3 16,-3-2 2-16,0 5 1 15,0 6 2-15,0-4-1 0,0-1 2 16,0-1-2 0,0 0-1-16,0-3 1 15,3 1-1-15,1-3 2 0,-1 0 3 16,0 5-4-16,0-3-1 16,-3 4-2-16,0-1 0 15,-3-3 2-15,3 1 2 16,-3-1-1-16,3 1-1 15,0 2 1-15,1 0-1 16,-1 0 0-16,0-2 0 16,0 2 0-16,0 5 0 0,3-2 0 15,-3 0 0 1,3-3 2-16,-3 3 1 16,-3 0-1-16,0 5 1 15,4 0-2-15,-7-2-1 16,3-1 1-16,3-2 1 0,0 2-1 15,0 3-1-15,0 1 1 16,0-4 1-16,3 6-1 16,0 2 2-16,1 1-2 15,-1-4-1-15,0-2 1 16,3-2 1-16,0 5-1 16,0-1-1-16,0-2-2 15,0 1 1-15,0-1 1 0,3 0 2 16,0 0-1-1,0 0-1-15,0-3 1 16,0 11-1-16,3 0 0 0,0 3 0 16,0-5 0-16,0 4 0 15,0 4 0-15,0-4 2 16,0 1-1-16,0 0-1 16,0-3 1-16,0 2-1 15,0 4 0-15,0-4 0 16,0 6 2-16,0 0 3 15,0-8-4-15,-3 8-1 0,3-5 0 16,-3 0 2 0,3-1-1-16,0 1 2 15,0-3-4-15,0 3 0 16,0 2 1-16,3-2 2 0,-3 0-1 16,3-3-1-16,-3 2 1 15,3 1-1-15,-3-3 2 16,3-3 1-16,-3 1-1 15,3-1-2-15,0-2 1 16,0-3 1-16,0 0-1 16,0 6 2-16,0-4-4 15,0 4 0-15,0-1 1 16,0 3 2-16,0 3-1 16,0-6-1-16,-3 1 3 15,3-4 0-15,0 1-4 16,0-3-1-16,0 0 3 15,0-5 3-15,0 3-1 16,0 2-2-16,0 0 0 0,0-3-1 16,0 1-3-16,-1-3 2 15,-2-1 3-15,3-7 1 16,-3-3-1-16,3 9 1 16,0 9-2-16,0-2-1 15,0-2-2-15,0-1 1 16,0-2 1-16,-3 0 2 15,0-3-1-15,0-2-1 16,3-1 1-16,-3-2 1 16,0-3-1-16,0 1-1 15,0-1 1-15,0 3 1 16,0 2-3-16,0 1 0 16,0 5 3-16,0-3 1 15,0-3-1-15,0-5-2 0,0-2 1 16,0 5 1-16,0 10-3 15,0-2 0-15,0-3 1 16,0 1 0-16,0-1 0 16,0 2 2-16,0 1-1 15,0-10 2-15,0-4-4 16,0 3 0-16,0 11 1 16,0-5 2-16,0-3-1 15,0-3-1-15,0 0 1 16,0 8-1-16,0 0 0 15,0 3 2-15,0 0 1 16,0-6 1-16,0-4-5 16,0 7-1-16,0-3 1 0,0 1 0 15,0-3 1-15,0 2 2 16,0-2-1-16,0 0 2 16,0-3-2-16,3 3-1 15,-3-3 1-15,0 3-1 16,0-2 0-16,3 4 2 15,-3-2 1-15,0 2 1 16,0 9-5-16,0-14 1 16,0-2 0-16,0 7 0 15,0-2-3-15,0 3 2 16,0-4 1-16,3 7 2 16,-3-6-3-16,3-3 0 0,0 3 1 15,0 0 0-15,0-3 0 16,0 3 0-16,-3-3 0 15,0 0 2-15,0 0-1 16,0 1-1-16,0-4 1 16,0 1-1-1,0-1 0-15,3 4 2 0,-3-4-1 16,0 6 2-16,0-3-4 16,0 3-2-16,0-3 2 15,0 1 2-15,0-4 2 16,3 3 1-16,-3-2-5 15,6 2 1-15,-3-2 0 0,0-1 2 16,0-2-1-16,0 0-1 16,0 0 1-16,-3 0-1 15,0-3 2-15,-3 1 1 16,0-1-4-16,0 0-1 16,3 1 5-16,0-1 3 15,0 0-6-15,0 0-1 16,0-2 2-16,-3 0 3 15,3-1-1-15,-3-2 0 16,0 0-3-16,0-2-3 16,0 2 2-16,0-3 2 15,0 0 0-15,0 1 2 16,0-1-7-16,-3-2 1 0,3 0 1 16,-3-6 3-16,0 3 0 15,0-5 2-15,0 2-4 16,0-5-2-1,1 3 2-15,-4 3 0 16,3-1 1-16,0 0 0 16,0 3 2-16,-3-2 1 0,3 2-1 15,0 0-2-15,0 0 3 16,0 0 0-16,0 3-4 16,0 2-1-16,3 0 3 15,0-2 1-15,0 3 0 16,0 2-2-16,0 0-2 0,0 0-1 15,3 0-1-15,0-3 0 16,0 0 0-16,0 3 3 16,0 0 0-1,0 0 3-15,0 0-1 0,0 3-1 16,0 0-2-16,6-1 1 16,0 1-1-16,3 7-2 15,0-2 5-15,3 8 3 16,0-3-3-16,3 3-3 15,-3-2 1-15,2 1 2 16,-2-1 0-16,3 2-1 16,0-3 1-16,-3-3-1 15,0 1-3-15,-3-3 2 16,0 0-1-16,0-3 0 16,-3 0 2-16,0-2 0 15,0 0 2-15,3-3 1 16,-3 0-6-16,2 0-2 0,-2 0 2 15,3-6 1-15,0 4 2 16,0-4 0-16,0 1 2 16,0-3 1-16,-3 3-1 15,3 0-2-15,-3-1 1 16,0-2 1-16,0 0-3 16,0 1 0-16,0-1 1 15,0 0 0-15,-3 0 0 16,0 0 0-16,0 3-3 15,0-1 0-15,0 1-1 16,-3 2 0-16,0 1-19 16,0-1-10-16,0 3-19 15,0 0-7-15,0 0-54 16,-3-3-34-16,0 1 71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6:53.8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5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0-25T23:27:34.990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11861 3207 192 0,'0'-8'71'0,"-3"5"-38"0,3 1-25 0,0-1 16 15,0 1-8-15,0-1 1 16,3 0-4-16,-3 3 0 15,0 0-7-15,0 0-2 0,3 0 2 16,-3 0-1-16,3 3 2 16,0 2 2-16,0 3 5 15,3 3-6-15,-3 5-2 16,3 2 3-16,-3 6 4 16,0 8-5-16,0 2 0 15,0 6-2-15,0-6 1 16,-3 1 0-16,0-1 1 15,0-2-2-15,2-3 1 16,1 0-4-16,3-3 0 16,-6 1-1-16,3-3-2 15,0-3 3-15,0-3 0 0,0-2-1 16,-3-3-2-16,-3 1 1 16,6-4-1-16,-3-2 0 15,0-3 0-15,0 1 0 16,0-6 0-16,0 0-18 15,-3 0-43 1,0-3-5-16,0-2-64 16</inkml:trace>
  <inkml:trace contextRef="#ctx0" brushRef="#br0" timeOffset="1">12045 3622 220 0,'-6'-2'85'0,"6"2"-46"0,0 2-37 0,0-2 19 15,6 3-9-15,0 0 1 16,3-1-2-16,3 1 1 16,0-3-6-16,0 0-2 0,0 0 2 15,12-3-1-15,-3 1 0 16,2-1 1-16,-5 0 1 16,-3-2-3-16,0-5-1 15,-3 7-1-15,-3-5-2 16,0 0 3-16,-3 0 0 0,-3-2-1 15,-3 2 1-15,0 0 0 16,-6 0 1-16,0 0-5 16,-15-3 3-1,3 3 3-15,0 6-4 16,3 2-1-16,-5 2 0 16,2 4 2-16,0 4-1 15,3 1-1-15,0 5 3 16,3-1 2-16,0 1-2 15,3 3-2-15,3 2 0 0,6 0 1 16,3 0 1-16,6-2 1 16,3-1-5-16,3-2 1 15,0-5 0-15,9-1 2 16,0-2-17-16,2-5-4 16,1-6-35-16,0-2-13 15,-3-3-49 1</inkml:trace>
  <inkml:trace contextRef="#ctx0" brushRef="#br0" timeOffset="2">12492 3562 216 0,'-6'-16'82'0,"3"13"-44"0,-3-2-16 0,3 2 28 0,-3 1-8 16,0 2-3-16,-3 0-15 15,-3 2-5-15,-3 3-11 16,1 6-7-16,-1 2-2 0,0 0-1 16,-3 6-2-16,6 2 3 15,0 3 2-15,6 0-2 16,3-3-2-16,3-3 2 16,6-2 0-16,0-2 1 15,6-6 2-15,3-3-6 0,0-5 1 16,-3-3-1-1,0-2 2-15,-1-3-1 0,1-3-1 16,0-2 3-16,-3 0 2 16,0 0 0-16,-3-1-1 15,0-1 1-15,-3 1-1 16,0 4 2-16,0-1 1 16,0 3-1-1,0 3-4-15,0 10 1 16,0 6 1-1,0-1 0-15,3 6 0 16,0 0 0-16,0 0 0 16,3 0 0-16,0 0 2 15,2-3-3-15,1-2 0 0,3-3-15 16,0-3-6-16,3 0-40 16,-3-5-15-16,0 0-37 15</inkml:trace>
  <inkml:trace contextRef="#ctx0" brushRef="#br0" timeOffset="3">12941 3620 264 0,'-3'-5'101'0,"3"2"-54"0,-6 0-33 16,6-2 28-16,-3 2-10 0,-3 1-1 15,1-1-9-15,-4 0-3 16,-3-5-11-16,-3 8-7 16,0-5-2-16,-3 8-1 0,0-1 0 15,0 6-3-15,0 0 1 16,1 3 2-16,2 2 3 15,0 0-2-15,6 3 0 16,3 0-1-16,3 0 0 16,3 0-3-16,6-3 1 15,3-2 2-15,3-3 3 16,6-6 0-16,2-2-1 16,-2-2-4-16,0-4 0 15,0-2 2-15,-3-2 3 16,0-1 0-16,-3 1 2 0,0-1-2 15,-3 0 2-15,-3 1-4 16,-1-1 0-16,-2 1 5 16,0 4-4-1,-3 4 0-15,0-1-2 16,-3 3 0-16,0 3 0 16,1 5 0-16,-4 2 4 15,0 6 1-15,0 5-1 16,3 8-2-16,-3 8 1 15,3 1 1-15,0 1-3 16,0 4 0-16,3 2 1 16,0-6 2-16,3-2-1 15,6 0-1-15,3-2 1 16,5-6 1-16,7-5-1 0,9-6-1 31,6-5 3-31,-4-7 0 16,-2-6-28-16,0-6-10 0,-6-4-91 15,-6-6-62-15,-4-11 76 16</inkml:trace>
  <inkml:trace contextRef="#ctx0" brushRef="#br0" timeOffset="4">14965 3271 44 0,'0'-8'19'0,"3"5"-10"0,3-2 9 0,-3 2 12 0,3-2-2 16,0-1 0-16,0-1 7 16,0-1 4-16,0 0-3 15,0 2 1-15,-3 1 1 16,3 0 1-16,-3 2-21 16,0 0-2-16,-3 3 1 0,6 3-5 15,-6 5-2-15,0 8-1 16,3 5-1-16,0 14-2 15,3 4-1-15,-3 9 1 16,0-1 1-16,0 1 5 16,0-3 3-16,0 0-8 15,-3-3-2-15,0-5-3 16,3-2 1-16,0-9-2 16,-3-2 2-1,3-5-2-15,-3-6 2 16,3-3-11-16,-3-2-2 15,0-2-13-15,0-6-3 16,3-3-28-16,0-2-13 16,-3-6-55-1</inkml:trace>
  <inkml:trace contextRef="#ctx0" brushRef="#br0" timeOffset="5">15436 3170 184 0,'-3'-3'68'0,"0"3"-36"0,3 0-20 0,0 0 21 16,-3 0-6-16,0 3-1 15,0 0-6-15,-6 2-2 16,-3 3-10-16,0 2 4 0,-3 6 1 0,0 6-2 15,0 1 1-15,1 14-3 0,2 3 0 0,-3 2-3 16,6 1-1-16,3-1-6 16,0-2 1-16,6-3 0 15,3 0 2-15,3-3-1 16,3-2 2-16,9-6-2 16,-1-2 2-16,4-5 0 15,0-6 1-15,0-2-2 16,0-6 1-16,-3-5 0 15,0-5 1-15,-4-3-2 16,1-6-2-16,-3 1 1 16,3 0 1-16,-9-6-1 15,0 4 2-15,-3-4-2 16,-3 3-1-16,0 0 3 0,-6 3 0 16,-3 2 5-16,-3 1 5 15,-3 5-7-15,-8 2-1 16,-4 0-1-16,0 9 2 15,0-4-5-15,3 4-3 16,3 1-10-16,4 1-3 16,-1 0-8-16,9 0 0 15,6-2-37-15,3-1-15 16,6 0-49 0</inkml:trace>
  <inkml:trace contextRef="#ctx0" brushRef="#br0" timeOffset="6">16016 3062 212 0,'-24'0'79'0,"24"2"-42"0,-12 1-19 16,6 2 23-16,-2 3-10 16,-4 5-3-16,-3 3-12 15,3-3-3-15,-15 17-7 16,3 7 0-16,3 13 4 0,4 3-4 16,2 5-1-16,6 0 0 15,3-2-1-15,9-1-5 16,9-2 1-16,0-5 0 15,2-3 0-15,4-8-16 16,0-3-4-16,3-7-28 16,-3-9-9-16,-3-10-60 15</inkml:trace>
  <inkml:trace contextRef="#ctx0" brushRef="#br0" timeOffset="7">16108 3234 152 0,'-3'-6'57'0,"3"6"-30"0,-3-2-10 16,3 2 20-16,0 0-6 15,-6 0-1-15,4 0-3 16,-1-3-2-16,0 3-14 16,0 0 4-16,-6 0 3 0,3 0-4 0,-3 0 2 15,3 0-9-15,-6 5-2 16,0 1-1 0,3 1-5-16,-3 1 1 15,3 3 0-15,0 2 0 16,3 0 0-16,3 3 0 15,3 0 0-15,3 3 0 16,6 2 0-16,0-8 2 16,3-2-1-16,0-3 2 15,0-11-7-15,-3-5 1 16,0 0-1-16,0 0-1 16,-3 3 4-16,-3-3 2 15,0-5 0 1,-3-1 2-16,0 1 0 15,0 3 1-15,0-1 2 16,0 1 3-16,0 2-4 16,0 2-3-16,3 1-1 15,0 0-1-15,3-1-5 16,5 1 1-16,1 0 2 16,0 2 3-16,0 3-2 15,0 0 0-15,-3 3 1 0,0 5 0 16,-3 2 0-16,-3 4 2 15,-3 1 1-15,-3 7 3 16,-3 7-1-16,-3 5 2 16,-3-2-2-16,0 5 0 15,0 0-1-15,0-3 0 16,-5-5-5-16,5-2-1 16,6-3-6-16,0-3-2 15,6-5-24-15,0-3-10 16,3-2-30-16,0-6-11 15,3-2-17 1</inkml:trace>
  <inkml:trace contextRef="#ctx0" brushRef="#br0" timeOffset="8">16207 3559 236 0,'-6'16'90'0,"3"-14"-48"0,-3 14-31 16,6-8 21-16,0 0-11 16,0 0-1-16,3 3-10 15,3-1-2-15,3 4-4 16,3-4 2-16,-1 1 0 0,4-3 2 16,0-3 2-16,0-5-1 15,0-3 2-15,-3-2 0 16,0 0 3-16,-3-3-3 0,-3-3-1 15,-6 1-4-15,-3-4-1 16,-3-1-1 0,-3-1 0-16,-3 2-7 15,-3 4 0-15,3-1-10 16,0 3-4-16,0 3-24 0,3 0-11 16,3-1-46-1</inkml:trace>
  <inkml:trace contextRef="#ctx0" brushRef="#br0" timeOffset="9">16439 3453 240 0,'0'5'90'0,"3"-5"-48"0,-3 14-29 15,0-6 24-15,3 2-4 16,-3 9 1-16,0-3-17 16,6 2-5-16,0 1-8 15,0-4-1-15,0-1 1 0,-3-1-2 16,0-2-2-16,-3-4 3 15,0-1 0-15,0-1 1 16,0-5 2-16,0 0 1 16,0 0 1-16,-6-5 0 0,9-3 2 15,0-5-1 1,-1-3 0-16,1 0-1 0,3 0 0 16,0-3 2-16,3 4 4 15,0-1-6-15,0 2 0 16,3 1-4-16,3 0-1 15,0 5-1-15,0 0 1 16,0 3-4-16,-1 2-2 16,-2 1-18-16,0-1-7 15,-3 3-27-15,0 0-10 16,0 3-41-16,6-3-15 16,3 2 15-16</inkml:trace>
  <inkml:trace contextRef="#ctx0" brushRef="#br0" timeOffset="10">16888 3490 244 0,'-6'-8'93'0,"3"8"-50"0,0-8-19 16,3 6 29-16,0-1-7 15,-3-2 0-15,0 2-17 16,-3 0-8-16,0 3-12 15,-2 0-6-15,-4 0 0 0,0 6-7 16,0 2 1-16,-3 5 1 0,3 0 1 16,0 0-4-1,3 9 1-15,3-4 0 0,6 1-1 16,6-1 4-16,0 1 0 16,3-1-2-16,0-2 2 15,3-5-1-15,0-3-2 16,0-3 0-16,0-5 0 15,0-5 0-15,-1-3 0 16,1-6 0-16,6-4 3 16,-6-3 0-16,-3-6 3 15,-9-2-6-15,0-8 1 16,-3-3 1-16,0 3 3 16,0 0 2-16,0 6 1 0,-3-1 6 15,0 8 6-15,0 3-4 16,0 5 1-16,3 3-6 15,0 2-2-15,0 3-5 16,0 6 0-16,3 2 0 16,0 5 0-16,3 5 2 15,0 6 3-15,3 13 0 16,0 0 2-16,9 6-4 16,-3-3 0-16,3-1-1 15,-3 4-2-15,0-3 1 16,0-3 1-16,0-6-8 15,0-1-3-15,-4-4-22 16,4-5-7-16,0 1-34 16,0-6-12-16,0-3-50 15</inkml:trace>
  <inkml:trace contextRef="#ctx0" brushRef="#br0" timeOffset="11">17177 3501 304 0,'0'2'115'0,"3"-7"-62"0,-3 10-38 0,-3 3 29 15,6 3-9-15,0 2 0 16,0 3-16-16,0 0-4 16,3 0-9-16,0 0-6 0,0-3-1 15,0 0-8-15,0-2-2 16,-3-3-27-16,3 0-13 0,-3-3-33 15,0-5-12-15,0-3-26 16</inkml:trace>
  <inkml:trace contextRef="#ctx0" brushRef="#br0" timeOffset="12">17135 3263 316 0,'-3'-16'118'0,"3"13"-64"0,0-2-48 15,0 5 28-15,3-3-27 16,0 3-5-16,3 0-24 16,3 0-9-16,6 0-110 15,0 0-48-15</inkml:trace>
  <inkml:trace contextRef="#ctx0" brushRef="#br0" timeOffset="13">17299 3080 192 0,'0'-5'71'0,"0"5"-38"0,0 2-1 16,0-2 30-16,0 0-3 15,0 0 0-15,0 0-27 0,0 0-11 16,6 6-13-16,0-1-4 0,3 6 2 16,0 2 1-16,6 5 1 15,0 6-7-15,2 8 0 16,-2 18 3-16,0 3 2 16,-3 3 2-16,-3 5 0 15,-6-9-2-15,-3 1 1 16,-6-5 0-16,0-3 3 15,-6-5-7-15,0-3-2 16,-3 0-17-16,1-8-6 16,-4-5-33-16,0-6-15 15,0-2-84 1</inkml:trace>
  <inkml:trace contextRef="#ctx0" brushRef="#br0" timeOffset="14">11667 7454 184 0,'-3'-6'71'0,"6"6"-38"0,-3 3-21 16,0-3 21-16,0 0-10 16,0 0-1-16,3 5-11 15,-3 3-4-15,3 8-4 16,0 8 6-16,-3 5 6 0,3 8-1 15,-3 8 0-15,0 0 0 16,0 3 2-16,0-1-5 16,0 1 1-16,0 0-5 0,0-4-2 15,0-6-2-15,0-7 0 16,0-4-2-16,0-9 2 16,0-2-9-16,0-3-3 15,0-5-22-15,-3-5-7 16,3-8-36-16,3-9-13 15,6-4-14 1</inkml:trace>
  <inkml:trace contextRef="#ctx0" brushRef="#br0" timeOffset="15">11920 7848 180 0,'-15'-32'68'0,"15"37"-36"0,0-2-37 16,6 5 49-16,0 0-13 15,3 3-3 1,0-4-5-16,0 7-7 0,6-9-2 16,6 0-8-1,-6 3-2-15,0 0 2 0,3-5 1 0,-4-1-3 16,1-12-1-16,6-6-1 31,-9 11-2-31,-3-1 1 0,0-7 1 16,0 3-1-16,-3-4 2 15,-3-4-4-15,-6-1-2 16,0 3 4-16,-6 3 1 16,-3 0 0-16,0 8 1 15,3-1 0-15,-6 6 3 16,3 0-1-16,-6 6 0 16,4-1-1-16,-4 6 2 0,-6 4-3 15,12 7-2-15,0-4 4 16,3 6 1-16,0-3-2 15,9 8-3-15,0-2 0 16,9 2-1-16,0-11 0 16,9 6 2-16,12 0-1 15,-6-8-1-15,-7-3-19 16,10-5-8-16,9 0-28 16,-3-5-12-16,-1-9-49 15</inkml:trace>
  <inkml:trace contextRef="#ctx0" brushRef="#br0" timeOffset="16">12477 7784 232 0,'-9'-5'88'0,"6"2"-48"0,-6 1-25 0,6 2 24 16,-3 0-10-16,-6 0 0 16,-3 2-14-16,1 4-4 15,-4 2-7-15,0 0-3 0,0 5 2 16,0 5 0-16,3 6 3 15,0 3-5-15,6-1-1 0,6 1 0 16,3 4 0-16,6-4 0 16,3-6 2-16,3-5-3 15,3-3-2-15,6-5-1 16,-6-3 3-16,-3 1 0 16,3-17 1-16,2-8 0 0,-2 1 0 15,-3-6-3 1,-3 0 0-16,-3-5 2 0,0 3 2 15,-3 2 0-15,-3 5-1 16,0 4 1-16,0 1 1 16,0 4 1-16,0 10 1 15,0 0-2-15,0 2 1 16,3 12-4-16,0 4 0 16,0-2 3-16,6 0 3 15,3 10-4-15,-3 1-3 16,-3-9-4-16,6-2-1 15,3 3-21-15,-1-3-8 16,4-11-40-16,6-3-13 16,-3-7-11-1</inkml:trace>
  <inkml:trace contextRef="#ctx0" brushRef="#br0" timeOffset="17">12879 7808 212 0,'-3'11'79'0,"3"-11"-42"0,-15-3-12 0,15 3 27 0,-6-3-8 16,0 1-2-16,-3-1-12 15,0 1-6-15,-3 4-14 16,0 1-6-16,-5 5-3 0,2 0-4 0,-6 0 2 16,-9 8-1-16,6-1 0 15,3 7 0-15,7-1 0 16,2-5 0-16,9 5-2 16,9-3 5-1,0-2-1-15,5-8 0 16,7 0-2-16,-3-3 1 15,-3 1-1-15,3-9 0 16,-3 0 0-16,6-5 0 16,-3 0 4-16,0-5 1 15,-1 3-4-15,-2-4 1 0,-3 1 0 16,0-3 0-16,0 3 0 16,-3 2 0-16,0 1 0 15,-3 7 0-15,0 3 0 16,-9 3 2-16,-3 10 1 15,3 8 3-15,0 0-3 16,-3 11 0-16,3-5-1 16,0 23 1-16,3-8-4 15,3 9 0-15,0-6 3 16,6 5 1-16,-3-8-4 16,9 0 1-16,-3-7 0 0,9-6 2 15,-3 0-6-15,9-16-1 16,-6 1-36-16,14-14-13 15,-2 0-87 1</inkml:trace>
  <inkml:trace contextRef="#ctx0" brushRef="#br0" timeOffset="18">14564 7647 220 0,'-6'-3'85'0,"6"3"-46"0,0-5-28 0,0 5 23 16,3-3-7-16,0 3-1 15,3-5-8-15,5-3-1 0,-2 0-10 16,0 0 2-16,9-5 2 0,9-6-6 16,0 6-1-1,0 5-4-15,-10 6-1 16,1-1 1-16,0 13 0 0,-3-2 0 16,0 14 2-16,-3-7-1 15,-6 15 2-15,0-7-2 16,-9 14-1-16,0-5 3 15,-6-3 0-15,-6 8-1 16,3-8 1-16,3-5 0 16,-6-3 1-16,0 3 2 0,3-3 1 15,0-2-1-15,1-1 1 16,2-4-2-16,3-4 0 16,0 1-6-16,6-1 1 15,0 1 2-15,9-8 3 16,-3-1 0-16,9-4 0 15,-4-1-1-15,10 0 0 16,-3 1-5-16,6 4 1 16,-3 1 2-16,3 2 1 15,-4-2-1-15,1 2 1 16,-3-2-4-16,-3 2-2 16,0 0-18-16,-3 1-7 15,-3-1-9-15,3-5-5 0,-3 0-28 16,2-13-10-16,7-8-31 15</inkml:trace>
  <inkml:trace contextRef="#ctx0" brushRef="#br0" timeOffset="19">15070 7533 248 0,'0'-3'93'0,"0"3"-50"0,-3 0-41 0,3 3 17 15,0 5-4-15,0-3 1 16,0 11-4-16,0-3 0 16,-3 11-7-16,3-5-1 0,0 4 2 15,0-1-3-15,-3 4-2 16,0-5 2-16,3 0 2 15,0-2-2 1,0-1 0-16,0-2 1 0,0-2 0 16,0-4 0-16,3-2 2 15,0 0-1-15,6-8 2 16,-3 0 0-16,8-8 1 16,-2 3-2-16,6-3 1 0,-3 3-6 15,9-1-1 1,-6 1 0-16,6 0 0 0,-7-1 0 15,1 4 2 1,-3-1-8-16,3 3-3 0,-3 0-24 16,-3 0-9-16,0 0-27 15,0-3-11-15</inkml:trace>
  <inkml:trace contextRef="#ctx0" brushRef="#br0" timeOffset="20">15302 7533 252 0,'-3'-3'93'0,"3"1"-50"0,0 2-33 16,0 0 23-16,0 2-12 0,0 1 1 16,0 13-4-16,0-3-2 15,0 16-8-15,0-5-1 0,0 18 3 16,0-7-4-16,0 4-1 15,0-4-5-15,0 5 0 16,0-9 2-16,3 4 1 16,-3-6-6-16,0-3-2 15,0-2-16-15,0-5-4 16,0-4-29-16,0-7-13 16,0 0-52-16</inkml:trace>
  <inkml:trace contextRef="#ctx0" brushRef="#br0" timeOffset="21">15778 7340 192 0,'-6'-5'71'0,"3"5"-38"0,-3 0-23 16,3 0 20-16,-3 0-5 16,-3 0 3-16,-3 2-7 15,-3 4-3-15,1 12-10 16,-4 3-5-16,3 6 0 0,-6 2-2 16,-3 13 2-16,6 0 0 15,0 6 1-15,7 2-2 16,5-7-2-16,0-6 1 0,12 8-1 15,0-8 0 1,5 8 2-16,-2-8-10 0,9-6-2 16,12 9-30-16,-9-16-14 15,-3-5-56 1</inkml:trace>
  <inkml:trace contextRef="#ctx0" brushRef="#br0" timeOffset="22">15870 7552 164 0,'-3'-6'63'0,"3"6"-34"0,-3-2-21 15,-3-1 18-15,0 0-2 16,0 3 3-16,-5 0-13 16,-1 0-5-16,6 3-6 15,0 0 2-15,-3 5 4 0,0-3-5 0,3 5-2 16,0 1 1-16,3 0 0 16,0 4-4-16,3-4-1 15,0-3 5-15,3 0 5 16,6 0-6-16,0-3-3 15,3-5 4-15,-3 0 5 16,0 0-4-16,-3-3-2 16,0 1-1-16,-6-3-1 15,0-1 6-15,-3-2 4 16,3 3 3-16,-6 2 5 16,0 1-8-16,3-6-1 15,-3 0-5-15,6 3-1 16,0-1-3-16,9 4-3 15,0-1 2-15,5 0 0 16,-2 1 1-16,3-1 0 0,0 0-3 16,0 1 2-1,3-4 1-15,-3 6 0 16,-6 0 0-16,0 3 0 0,-3 0 2 0,-3 5 1 16,0-3-1-16,-3 8 1 15,0 0-2-15,-6 9 2 16,0-4 0-16,-3 11 1 15,3-5-5-15,-3 8 1 16,0-6 2-16,0 3 1 16,3-2-4-16,0-3 1 15,0-6-2-15,3-5-2 16,-3 6-24-16,3-6-42 16,3-8 6-1,0 1-47 1</inkml:trace>
  <inkml:trace contextRef="#ctx0" brushRef="#br0" timeOffset="23">16016 7866 196 0,'-18'0'74'0,"15"0"-40"0,-3 8-31 16,3-2 17-16,3 2-8 16,-3 2 1-16,3 3-8 15,0-2-1-15,3 0-2 16,0 2 3-16,9-8 4 0,-3 0-1 16,3 1 3-16,-3-4-2 15,3-2 0-15,-3 0 1 16,0-2 4-16,0-1-4 0,-3-8 2 15,0-12-5-15,-6 17 1 16,0 1-7-16,-6-3-1 31,3 0 0-31,-6-5 2 16,-3-6-17-16,0 6-4 0,3 5-51 16,3 0-19-16</inkml:trace>
  <inkml:trace contextRef="#ctx0" brushRef="#br0" timeOffset="24">16224 7689 192 0,'0'8'74'0,"6"5"-40"0,-3 11-24 0,0-19 20 16,0 6-7 0,0 13-1-16,3 2-6 0,0-5 0 15,0-2-9-15,-3-6-6 0,3 0-2 16,-3 3 3-16,3-5 1 15,-6-3 5-15,3 0 5 16,0-3-3-16,-3-8 0 16,0-7-2-16,-3-3 0 15,3-3 0 1,0-3 0-16,0 1 0 16,6-1 0-16,0 1 2 0,3 2 4 15,0 0-8-15,3 3-1 0,0 2-3 16,0 0-2-16,-1 4 1 15,1 1-1-15,0 1-18 16,0 2-5-16,-3 3-40 16,6 3-14-16,0 2-46 15</inkml:trace>
  <inkml:trace contextRef="#ctx0" brushRef="#br0" timeOffset="25">16680 7713 160 0,'-3'-13'60'0,"0"7"-32"0,3 1-9 0,0 5 21 16,-3-3-9-16,-3 1-3 15,-3 2-5-15,-3 0 0 16,-3 5-13-16,-3 3-1 0,1 3 1 16,-1 2-8-16,0 3-3 15,0 2-3-15,6 11 3 16,-3-2-2-16,12-3 1 16,6-1 0-16,3-4 0 0,3-1 4 15,0-4 1-15,0-4 1 16,6-4 2-16,6-4 3 15,0-4 2-15,-4-9-1 16,-2-5 1-16,0-5 0 16,-3-3 1-16,-3-2-9 15,-3-3-1 1,0-3 0-16,-3-3 1 16,-3-4-1-16,0 2-2 0,-3 2 3 15,0 6 0-15,0 5-1 16,0 3 1-16,0 5 0 15,0 3 3-15,0 5-3 16,0 3-2-16,0 5-3 0,3 5 1 16,0 3-1-16,3 8 0 15,3 8 6-15,0 2 2 16,0 6-5-16,6 2 0 16,3 1-1-16,-3-3 2 15,2 5-1-15,-2-6-1 16,0-2 1-16,0-5 1 15,-3-8-21-15,0 3-7 16,0-9-29-16,0-2-12 16,0-5-58-1</inkml:trace>
  <inkml:trace contextRef="#ctx0" brushRef="#br0" timeOffset="26">16882 7753 248 0,'0'-3'93'0,"6"3"-50"0,-6 3-33 16,3-1 23-16,-3 4-9 16,3 1 0-16,0 7-4 15,0-1-3-15,0 5-9 16,6-2-7-16,-3 3-2 0,0-6-8 16,-3 0-4-16,0-2-31 15,0-3-13-15,0-3-42 16</inkml:trace>
  <inkml:trace contextRef="#ctx0" brushRef="#br0" timeOffset="27">16853 7581 272 0,'-9'-22'101'0,"6"22"-54"0,3-5-42 0,0 3 22 16,3 2-17-16,0-3-6 15,3 0-38-15,2 3-15 16,-2 0-70-16,3 0-28 16</inkml:trace>
  <inkml:trace contextRef="#ctx0" brushRef="#br0" timeOffset="28">16981 7385 232 0,'-6'-40'88'0,"6"40"-48"0,0-2-31 16,0 2 19-16,0 0-5 0,3 0 0 16,0 0-8-16,2 0-2 15,4 2-7-15,6 9 0 0,6 10 1 16,0 3-1-16,3 2-1 16,0 3 1-16,2 11 1 15,-2 2 3-15,-3 9 4 16,-6 1-6-16,-6 4-2 15,-9-3-1-15,0-16-1 16,0-5 2-16,-6 7 1 16,0-7-3-16,-6 0-1 15,3-3-8-15,-6 0-4 16,3-8-13 0,-3-2-6-16,4-3-36 15,-4-3-16-15,3 0-44 0</inkml:trace>
  <inkml:trace contextRef="#ctx0" brushRef="#br0" timeOffset="29">809 5583 152 0,'-3'0'57'0,"3"3"-30"16,-3 5-25-16,3-6 12 16,0 9-5-16,0-3 2 0,0 8-6 15,0 0-3-15,3 2-1 16,-3-2-1-16,6 2 2 0,0-2-3 16,3 0-2-1,-3-3 4-15,3-2 1 0,-3 0 4 16,2-3 1-16,-2-3-1 0,3-8 1 15,-3 1-6 1,3-6-3-16,0-6-2 0,-3 4 3 16,0 2 0-16,0-3 3 15,0 3 3-15,-3 3 2 16,3 2-1-16,-6 3 1 16,3 6-4-16,0 2-2 15,0-3 0-15,3 5 1 16,0-2-1-16,0 3-1 15,0 0-2-15,3-3 1 16,0-3 7-16,2-5 6 16,-2 0-2-16,3-8 0 15,-3 3-4-15,3-9 1 0,-3 4-6 16,-3-6-1-16,0-11 0 16,0 4 0-16,-3 1-5 15,-3 12 1-15,0-3-9 16,0 5-2-16,0 0-25 15,0 0-12-15,0 3-32 16</inkml:trace>
  <inkml:trace contextRef="#ctx0" brushRef="#br0" timeOffset="30">1282 5588 140 0,'-18'-8'52'0,"33"14"-28"0,-6-6-28 16</inkml:trace>
  <inkml:trace contextRef="#ctx0" brushRef="#br0" timeOffset="31">1273 5586 290 0,'-6'0'43'0,"-3"0"-18"0,-3 5-16 0,1 6-6 16,-4 2 0-16,3 3 1 15,0 5-5-15,3-8-1 16,3 0-2-16,3 6 3 16,0-3 0-16,3 0 3 15,0-3-3-15,6-3 0 16,0 1 1-16,6-6 0 16,-3-2-5-16,6-6-1 15,-1 1-2-15,1-9 2 16,-3 3 2-16,-3-8 2 15,0-8 1-15,-3 9 3 0,0 1-1 16,-3 4 2-16,0-4 7 16,0 4 3-16,0-1-4 15,-3 9-1-15,0 2-6 16,3 8-2-16,0 7 0 16,-3 1 0-16,3 0-3 15,0-3 0-15,0-2-9 16,0 0-5-16,0-1-27 15,3-2-11-15,-3 0-29 16</inkml:trace>
  <inkml:trace contextRef="#ctx0" brushRef="#br0" timeOffset="32">1401 5612 152 0,'0'16'57'0,"3"-11"-30"0,0 16-16 0,-3-10 18 16,0 2-11-16,3 1 0 15,0-4-10-15,-3-2-3 16,0 3-3-16,0-1 1 0,3 1 0 16,-3-3-1-16,3-3-2 15,-3 0 5-15,0-5 1 16,0 0 0-16,3-2-1 15,-3-1-3-15,3-8 1 0,0-4-2 16,6-1-1-16,0 2 3 16,3 4 0-16,0-6-1 15,-3 11 1-15,0 2-2 16,2 6 2-16,-2 2 2 16,0 6 2-16,-3 2-3 15,-3-3-1-15,0-2-1 16,0 8-2-16,0-3-8 15,0 3-3-15,-3-2-21 16,3-7-6-16,0-1-30 16,0-1-37-16,0-8 27 15</inkml:trace>
  <inkml:trace contextRef="#ctx0" brushRef="#br0" timeOffset="33">1610 5395 176 0,'-3'0'66'0,"6"3"-36"0,-3 2-22 0,3 3 18 16,0 5 0-16,-1 6 4 16,1 5-10-16,0 2-2 0,0 8-10 15,0 4-3-15,0-4-1 0,0 0-5 16,-3 3-1-16,0-8-24 15,0-7-7-15,0-4-61 16,0 1-40 0,0-3 59-16</inkml:trace>
  <inkml:trace contextRef="#ctx0" brushRef="#br0" timeOffset="34">1511 5543 196 0,'-3'0'74'0,"3"0"-40"0,3 0-27 0,-3 0 20 16,6 0-5-16,3 0-1 16,3 0-7-16,3-2-1 15,3-1-8-15,3 0-7 0,0 1-2 16,5-1-29-16,1 0-13 15,-3 3-56 1</inkml:trace>
  <inkml:trace contextRef="#ctx0" brushRef="#br0" timeOffset="35">2214 5575 164 0,'-3'-3'63'0,"-12"-2"-34"0,6 3-34 16,-3 2 58-16,0 2-27 15,0 6-10-15,-3 8-11 16,1 2-4-16,-1 4-4 16,0 1 0-16,3-1-1 0,3-1 3 15,6 3-2-15,3-6 1 16,3-2 2-16,3-3 0 16,3-5-5-16,3-8-1 15,0-2 0 1,3-6 4-16,2-3-4 0,1-2 2 15,-6-6 2-15,0 1 1 16,0-1 7-16,-6 1 6 16,0 2-2-16,0-3 2 15,-3 9 2-15,0 2 1 16,0 2-2-16,-3 6 2 16,3 8-8-16,0 3-2 15,0 8-3-15,0-1-2 16,3 1-4-16,-3-6-2 15,0-3-17-15,3 4-8 16,-1-4-47-16,4 3-49 16,6-2 43-1</inkml:trace>
  <inkml:trace contextRef="#ctx0" brushRef="#br0" timeOffset="36">2431 5596 188 0,'-18'-2'71'0,"3"4"-38"0,-11 4-30 16,20 1 15-16,-3 1-11 15,0 6-2-15,0 4-5 16,0 1-1-16,6-3 1 0,0-3-3 0,3 5 0 16,0-2 4-16,6 0 1 15,-3-3 2-15,6-5 2 16,0 0-3-16,6-10 0 15,-1-1-1-15,1-8 1 16,6-10-4-16,-3-5 0 16,-6-3 5-16,-3-1 2 15,-3-4 0-15,-3 0 1 16,-3-1 0-16,0 4 3 16,-3-4 1-16,0 3 1 15,3 6 2-15,-3 5 4 16,3 18-4-1,0 6-7-15,0 10-4 16,3 8-2-16,0 6 1 0,3 10-3 16,0 0 0-16,0 0 1 15,0-13 2-15,0-3-17 16,0 5-4-16,0-7-29 16,2-3-9-16,1-3-47 15</inkml:trace>
  <inkml:trace contextRef="#ctx0" brushRef="#br0" timeOffset="37">2690 5565 244 0,'-15'5'93'0,"-6"-5"-50"0,-8 2-37 0,20 6 20 15,0 8-19-15,-3 0-3 16,0 3-5-16,3 4-1 15,6-7 2-15,0-2-3 0,3 7 2 16,0-5-6-16,3 2-3 16,0-2-1-16,12-8-1 15,-3 0 4-15,3-11 3 16,0 3 0-16,-1-10 1 16,4-9 3-16,-3-7 2 15,-3-3 0-15,-3-1 2 16,-6-7 0-16,0 3 1 0,-3-3-2 15,-3 0-2-15,0 5 1 16,3 3-1 0,-3 5 4-16,0 8 2 0,3 6 0 15,0 7 1-15,0 8-4 16,0 11 0-16,3 11-1 16,0 5 1-16,0 5 2 15,3 2 4-15,0-2-4 16,0-10-3-16,-3-3-6 15,3 5 0-15,3-8-33 16,0 0-16-16,0-5-49 16</inkml:trace>
  <inkml:trace contextRef="#ctx0" brushRef="#br0" timeOffset="38">2869 5575 156 0,'-3'13'60'0,"3"-10"-32"0,0 2-33 0,3 8 65 16,0 3-20-16,0 6-9 15,0-7-9-15,0-1-14 16,0-4-3-16,0 3 1 0,-1-2-3 16,1-3 0-16,-3 0 3 0,0 0 3 15,0-3 5-15,0 0 3 16,0-2 0-16,0-3-1 15,0 0-2-15,0-5 1 16,0-6-10-16,0 1-3 16,0-4 0-16,0 4 1 15,0-1 1-15,3-5 0 16,3 3-7-16,0 3-2 16,3-6-1-16,0 2 4 15,3 4-8-15,0 2-1 16,0 0-25-16,0 3-9 15,-3-1-21-15,0 4-9 16</inkml:trace>
  <inkml:trace contextRef="#ctx0" brushRef="#br0" timeOffset="39">3119 5657 220 0,'0'5'82'0,"3"6"-44"0,0-6-33 0,0 1 19 15,3-4-4-15,0 4 3 16,2-4-11-16,1 1-2 16,0-3-6-16,0 0 2 0,3-3 0 15,-3-2 0-15,0 0 1 0,0-3-4 16,-3 0-2-16,0 0 0 15,-3-3-1-15,-3-2-3 16,-3 0 0-16,0 2-3 16,-3 3 1-16,-3 0-2 15,0 3 0-15,-3 5 1 16,0 3 4-16,0 5 1 16,-3 5 1-16,1 0 0 15,-4 6 0-15,3-4 0 16,6-1 0-16,3-4 0 15,3 3 0-15,3 3 2 16,0-2 1-16,9-1-1 16,0 0-2-16,3 0-2 15,0-7 1-15,3 1 1 0,-1-7 0 16,1 3-22 0,-3-3-8-16,-3 0-25 0,6-5-8 15,0 2-26 1</inkml:trace>
  <inkml:trace contextRef="#ctx0" brushRef="#br0" timeOffset="40">3425 5596 212 0,'3'-2'82'0,"0"2"-44"0,-6-11-18 0,3 14 27 0,-3-6-10 15,0 6-1-15,-3-1-18 16,-3 4-6 0,0-4-8-16,1 6-3 0,-1 0 0 15,3 0-4-15,0 3 2 0,3 2-1 16,0-3 0-1,3 1 0-15,3 0 0 16,3-1 0-16,0 1 0 0,3 2 2 16,0-2 2-16,-1 2-1 15,-2 0-1-15,-3-5 3 16,-3 3 0-16,-3-1 1 16,-3-2 0-1,0 0 0-15,-2-3 0 0,-1-2-2 16,3 0-2-16,0-3-21 15,0-6-11-15,0 1-20 16,0 0-5-16,3-1-24 16,3-1-42-16,3-1 35 15</inkml:trace>
  <inkml:trace contextRef="#ctx0" brushRef="#br0" timeOffset="41">3631 5546 236 0,'-3'-3'88'0,"6"6"-48"0,-9 0-23 0,3-1 27 16,-3 1-14-16,0 2-5 15,-6 1-12-15,0 1-6 16,3 4-4-16,6 0-7 0,3-1-2 15,3 3 3-15,3 3 3 0,3 3 1 16,3-3-1-16,0 2-2 16,-3 1 1-16,3-3 3 15,-6 2 1-15,-3-2 1 16,-6-3 0-16,-6-2-7 0,3-1-2 16,-3-2-42-16,-6-2-19 15,-9-1-57 1</inkml:trace>
  <inkml:trace contextRef="#ctx0" brushRef="#br0" timeOffset="42">2119 5906 96 0,'6'2'35'0,"-1"1"-18"0,16-3 2 0,-9 3 18 16,3-3-7-16,6 2 0 15,3-2-6-15,3 0-1 16,14 0-12-16,10-2 2 0,5-1 3 15,16 0-8-15,2 1-2 16,10-1-6 0,5 1-1-16,9 2 5 15,-6 0 2-15,4 0 0 0,-10-3-1 16,-3 0-1-16,-8 1 0 16,-1-4 2-16,-14 1 3 15,-10 0-4-15,-8-1-1 16,-3 4-9-16,-4-1-2 15,-11 0-29-15,-3 1-12 0</inkml:trace>
  <inkml:trace contextRef="#ctx0" brushRef="#br0" timeOffset="43">2056 5400 112 0,'-3'-5'44'0,"3"5"-24"0,-3-16-13 16,3 14 13-16,0-6 3 15,0 0 6-15,-3-3-7 16,0-2-3-16,-3 0-11 16,0 0 6-16,0-1 3 0,-3-2-1 15,0 3 3-15,0 0-4 16,-5-11-1-16,-4 3-4 15,0 2 1-15,0-2-2 0,0 5 0 16,0 1-1-16,0-1 0 16,-5-3-4-16,2 1-1 15,-3 2 1 1,-3 0 2-16,0 0-3 16,1 3 0-16,-1 0-1 0,-3 2 1 15,3 0 0-15,0 3 1 16,-2-5-5-16,-1 3-1 0,0-6 1 15,0 3 2-15,4 2-2 16,-4-2-2-16,0 2 2 16,-9 1 0-16,4-1-2 15,-1 0 2-15,0 3 1 16,4 0 0-16,-1 1 0 16,3-4 0-16,-6 0-3 15,4 1 0-15,-1-1-1 16,3 3 3-16,0 0 0 15,1 0 1-15,-1 3-3 16,0-5 0-16,0 2 2 0,0 0 2 16,1 2 0-1,2-7 2-15,0 5-4 0,0 0 0 16,4 0 1-16,-1 3 2 16,3 0-3-16,0-3 0 15,0 3 3-15,-3-1 3 16,4 1-2-16,2 0-2 15,3-3 0-15,0 0 1 16,-3 0-1-16,3-3-1 16,0 1 1-16,-3-4-1 15,1 1 0-15,-1-3 0 16,-6 3 0-16,3 3 0 16,3-6 0-16,-3-3 0 0,4 3 0 15,2 0 0 1,-3 0 0-16,3-2 2 0,0-1-3 15,0 1 0-15,0-1-1 16,0-4 0-16,0-4 4 16,4 6 1-16,-1 0-4 15,0 5 1 1,3 3-2-16,0-3-2 16,3 5 3-16,0 3 2 0,0 3-5 15,3 0 1-15,3 5-1 16,0 0 2-16,3 10-1 15,3 9-1-15,0 5 3 0,3-1 0 16,0 1 1 0,0-3 0-16,-3-2-3 0,0 2 2 15,-3-5-1-15,0-3 0 16,0-2 0-16,-3-1 0 16,0-2 2-16,0-10 0 15,0-4 0 1,-3-2 0-16,0-5 0 15,-3-3 0-15,0 0 0 16,0-5 0-16,0-5 2 16,0 2-1-16,0 0 2 15,3 3 2-15,0 0 2 16,0 5-3-16,3 3-1 16,0 2-3-16,3 1-1 15,3 4 1-15,6 4 2 0,3 2-1 16,3 2-1-16,2 4 1 15,1 2-1-15,6-1-3 16,0 1 0-16,0 0-7 16,-1-5-2-16,4-6-110 15</inkml:trace>
  <inkml:trace contextRef="#ctx0" brushRef="#br0" timeOffset="44">2059 5866 148 0,'0'-3'55'0,"0"3"-30"0,0 0-21 0,0 0 15 0,0 0 2 16,-3 0 2-16,0 0-6 15,0-2 0-15,-3-1-10 16,0 1 5-16,-3-1 1 0,-3 3 0 15,0 0 0-15,-2 0-7 16,-7 0-2-16,0 3-2 16,-6-1-2-16,3 3 3 15,0 1 0-15,-5 2-4 16,-4 2 1 0,-3 4 0-1,4-1 2-15,-4 3-3 0,3 0-2 0,0 5 2 0,4-3 0 16,-1 6 1-16,-3 0 0 15,3-3 0-15,1 0 2 16,-1-2-3-16,0 4 0 16,0-4 1-16,-6-3 2 15,4 5-3-15,2 3 0 16,0-3-1-16,3-2 0 16,1-1 2-16,-1 1 2 15,0 2-1-15,0 0-1 16,3 0 1-16,4 0-1 15,-4 0 0-15,3 1 2 16,0 1-3-16,0 4 0 16,0-1 1-16,4 3 0 15,-4-2 0-15,0 2 0 0,-3 0 0 16,-3 0 0-16,4-2-3 16,-1-1 2-16,0 1 1 15,0 2 0-15,0 0 0 16,3 0 2-16,1 5-1 15,-1 3-1-15,3-2-2 16,0-1 1-16,-3 1 1 16,-3 4 2-16,1 1-3 15,2-6 0-15,0 1 1 16,0-1 2-16,0 0-1 16,0 1-1-16,1-3 1 15,-4 7-1-15,0-4-3 0,3-1 2 16,3-2 1-16,0 0 2 15,4-3-3-15,-1 10-2 16,0-7 4-16,0 0 1 16,0 2-3-16,-3 1 1 15,0-4 0-15,3-1 2 16,0-7 1 0,1 4 3-1,2-1-8-15,0 1 0 0,3-3 0 0,0-6 1 16,-3-2 1-16,3-3 2 15,0 0-1-15,3-5-1 16,0-2 1-16,0-4 1 16,3-2-6-16,-6-2 1 15,6-12-6-15,-3 1 1 16,1-5-1-16,2-4 1 16,6 1 2-16,-6 3 4 15,6-1 1-15,-1 3 1 16,1 3 0-16,-3 5 0 0,0 0-3 15,0 8 7 1,3 8 2-16,-3 5 1 16,0 9 1-16,0 7 0 15,0-3 0-15,0 1-4 16,0-4-1-16,0 1 1 16,3-5 2-16,3-6-3 15,0-2 0-15,3-3-3 16,3-6-1-16,6-2 1 15,3-2 2-15,3-6 1 16,-1 0 1-16,4-3-11 16,3 0-3-16,0-2-61 15,-3-8-26-15,-7-3 6 16</inkml:trace>
  <inkml:trace contextRef="#ctx0" brushRef="#br0" timeOffset="29104.952">2351 968 184 0,'-3'-13'71'0,"3"13"-38"0,0 0-17 16,0 0 24-16,0 0-14 15,0 8-5-15,0 8-15 16,0 18-3-16,0 8-3 15,3 14-3-15,-3 0 2 0,0-1 1 16,3-2 2-16,0 0-1 16,-3-3 2-16,0-7 0 15,0-6 1-15,0-14 2 0,0-7 3 16,-3-24-4-16,-3-8-1 16,-6-10-2-1,0-11 1-15,3-3-4 16,3 1-2-16,3-1-1 15,3 3 3-15,3-3 0 0,6 0 3 16,0 3-1-16,6 3 2 16,3 5-2-16,3 8-1 15,3 8-2-15,-1 7-1 16,1 9 4-16,0 13 1 16,-9 5 2-16,-6 3 2 15,-9 0 1-15,-6-1 3 16,-6-1-5-16,-3-7-1 15,-6-4-9-15,0-3-2 0,1-5-16 16,-4-3-8 0,6-3-14-16,3-5-5 0,9 0-48 15</inkml:trace>
  <inkml:trace contextRef="#ctx0" brushRef="#br0" timeOffset="29105.952">2696 979 220 0,'-12'-3'85'0,"9"3"-46"0,-3 0-30 0,3 0 22 15,-2 0 1-15,-1 3 5 16,-3 2-14-16,-6 3-5 15,3 2-11-15,0 17-7 0,-3 2-3 16,15 3-1-16,0 0 3 16,6-6-2-16,6 3 1 15,3-10 2-15,3-1 0 16,0-5 0-16,5-10 0 16,-5-6 4-16,0-5 2 15,-3-2 4-15,-6-3 1 16,-9-3 1-16,-6-5 2 0,-3-3-5 15,0 3-1-15,-3 5-9 16,0 2-1-16,0 4-16 16,0-1-5-16,6 3-43 15,3 3-20-15,6-3-37 16</inkml:trace>
  <inkml:trace contextRef="#ctx0" brushRef="#br0" timeOffset="29106.952">2842 987 244 0,'-3'8'90'0,"6"-1"-48"0,-3 9-31 16,0-2 21-16,0 7-13 0,0 0-3 16,0 0-9-16,3-2-5 15,0-4-1-15,0 1-28 0,0-2-11 16,0-6-63-1,3-6-44-15,-3-4 55 16</inkml:trace>
  <inkml:trace contextRef="#ctx0" brushRef="#br0" timeOffset="29107.952">2914 952 232 0,'-3'0'88'0,"6"5"-48"0,3 9-47 0,-4-4 14 0,1 4-5 15,0 4 1-15,-3 9 1 16,0-1 0-16,0-5-2 16,0-2-2-16,3-3 1 0,-3-6-12 15,3-5-3-15,3-5 0 16,0-10 3-16,0-9 7 16,3 1 2-16,3 2 8 15,0 5 4-15,3 3 8 16,-3 6 3-16,0 12-2 15,0 4 1-15,-3 4-7 0,-1 1-3 16,-5-1-5-16,3-2-4 16,-3-3 0-1,0-2-1-15,0-9-42 0,0-4-17 16,3-9-52 0</inkml:trace>
  <inkml:trace contextRef="#ctx0" brushRef="#br0" timeOffset="29108.952">3187 693 264 0,'0'3'99'0,"0"10"-54"0,3 8-55 0,6-8 16 16,-3 16 9-16,0 8 7 16,-3 3-6-16,-6 8-4 0,6 2-7 15,0-2-4-15,0-9 2 16,-6-2-33-16,0-8-14 0,0-2-80 15</inkml:trace>
  <inkml:trace contextRef="#ctx0" brushRef="#br0" timeOffset="29109.952">3086 939 316 0,'-3'-8'118'0,"12"5"-64"0,6-5-65 16,-6 6 18-16,3-1-16 16,3 1-2-16,3-1-36 15,5 3-16-15,1 3-52 0,0-1-20 16</inkml:trace>
  <inkml:trace contextRef="#ctx0" brushRef="#br0" timeOffset="29110.952">3354 997 208 0,'6'16'77'0,"-3"-11"-42"0,9 1-32 0,-3-4 17 15,0 1-8-15,3-3-2 16,12 0-3-16,-1-5 0 16,-2-3-4-16,-3-3-2 0,-3-2 2 15,-3 0 0-15,-6-3 3 16,-6 3-3-16,-9 2 0 16,-9 6 3-16,0 5 3 15,-3 5-11-15,3 6-5 16,1 2 3-16,2 5 3 0,6 3 4 15,6 6 3-15,3-3-8 16,6-3-3-16,3-3-4 16,6-4-2-16,2-4-25 15,1-4-9-15,0-6-45 16,0-11-25 0,0-5 57-16</inkml:trace>
  <inkml:trace contextRef="#ctx0" brushRef="#br0" timeOffset="29111.952">3601 1000 180 0,'0'5'68'0,"3"0"-36"0,-3 19-29 0,0-16 15 16,3 8 0 0,-3 3 1-16,0-6-4 0,0 0-1 15,0-2-8 1,-3-3 5-16,3-3 4 0,0-5 6 16,0-3 2-16,0-15-12 0,3-1-4 15,3-2-5-15,9-3 1 16,6 3-7-16,0 0 1 15,-1 5 1-15,4 0 1 16,0 8-13-16,-3 3-5 16,-3 5-85-1,-3 2-54-15</inkml:trace>
  <inkml:trace contextRef="#ctx0" brushRef="#br0" timeOffset="29112.952">2735 780 352 0,'0'11'132'0,"-3"-11"-72"0,3 2-114 0,0-2 0 16,0 0-84-16,0-5-29 15</inkml:trace>
  <inkml:trace contextRef="#ctx0" brushRef="#br0" timeOffset="29113.952">2068 881 104 0,'-3'0'38'0,"3"2"-20"0,-3-2-6 15,3 0 16-15,-3 3-10 16,0-3 0-16,0 3-1 16,-3-3 1-16,-3 2-10 15,1 1 2-15,-4 0 3 0,-3-1-1 16,0 1 1-16,-3 0 1 15,-12-3 2-15,3 0-3 16,1 0 2-16,-4 0-2 16,0-3 0-16,-3 0-3 15,-2 1-1-15,-1-1 1 16,0 0 1-16,-5 3-5 16,5 0-4-16,0 0 3 15,-9-2 1-15,7 2 0 0,-4-3 1 16,0 0-6-1,-2 1-1-15,-4-1-2 0,1 0 0 16,-1-4 2-16,3 1 2 16,1-4-1-16,-4-1 2 15,3 0-2-15,4 1-1 16,-1-1 3-16,-12-2 2 16,4 0-2-16,2 0 0 15,4-1 1-15,-1 1 0 16,3-3-5-16,-2-5 1 15,5-5 2-15,0 2 3 16,3 3-2-16,4 0 0 16,2-3-3-16,-3 3-1 15,-3-1 1-15,7 1 0 0,2-3-3 16,3 1 2-16,3-4 1 16,0 1 0-16,1-1 2 15,-1 1 1-15,3-1-4 16,0 6 1-16,3-8-2 15,3 5 0-15,-3-2 2 16,3 2 0-16,4 3 0 0,-1 2 0 16,3 1 0-1,-3 2 0-15,6 0-3 16,0 0 2-16,0 0 1 16,0 3 2-16,0 0-3 15,0 2-2-15,3 1-1 16,-3 2 3-16,3 2 0 0,0 1 3 15,0 2-3-15,-6 3-2 16,0 6 2-16,0 4 0 16,-3 6-2-16,0-3 2 15,0 1 1-15,3-4 2 16,0 1-1-16,0 2 2 16,0-8-2-16,3-2-1 15,3-3-2-15,-5-3-1 16,5-2 2-16,0-6 0 15,0-2-2-15,0-3 0 16,0-2 2-16,5-1 0 0,1 1-2 16,0 2 0-16,6 11-1 31,3-1 0-31,0 4 3 0,3 2-2 16,0 2 1-16,6 4 0 15,-4-1 0-15,1 3 2 16,0 0 2-16,12 0-28 15,-3 0-11-15,-1 0-66 16,-2-6-46 0,-6-2 60-16</inkml:trace>
  <inkml:trace contextRef="#ctx1" brushRef="#br1">3910 998 806 0,'0'0'17'0,"0"0"4"15,0 0 1-15,0 0 2 0,0 0-24 0,0 0 0 0,0 0 0 16,0 0 0-16,6 0 56 0,-6 0 6 0,0 0 2 0,0 0 0 16,0 0-52-16,0 0-12 0,0 0 0 0,0 0 0 0,0 0 0 15,3-3 0-15,3 3 0 0,3-2 0 0,-6-1 54 16,-3 3 8-16,9-3 2 0,-3 3 0 0,6-2-52 16,-6 2-12-16,0-6 0 0,3 6 0 0,0 0 0 0,0-2 0 0,0-4 0 15,0 6 0-15,0 0 0 0,-1 0 0 0,-8 0 0 16,9 0 0-16,3 0 54 0,0 0 8 0,-3 0 2 15,3 0 0-15,-3 0-52 0,0-2-12 16,3 2 0-16,0 0 0 0,-3 0 0 0,0 0 0 0,2 0 0 16,1 0 0-16,0 2 0 0,0-2 0 0,0-2 0 15,0 2 0-15,3 0 0 0,-6 2 0 0,3-2 0 0,0 0 0 16,5 0 0-16,-8-2 0 0,0 2 0 0,3 0 0 0,6 2 0 16,-3 1 0-16,-3-3 0 0,0 0 0 0,0 0 0 0,3 0 0 15,-4 0 0-15,1 0 0 0,0 0 0 0,0 0 0 16,3 3 0-16,-3-1 0 0,0 1 0 0,0 0 0 0,3-3 0 15,-3 2 0-15,2 1 0 0,-2 0 0 16,0-1 0 0,0-2 0-16,3 0 0 15,0 0 0 1,-3 0 0 0,3 0 0-16,-3 3 0 15,0-1 0 1,-4-4 0-1,4 4 0-15,0 1 0 16,3 0 0-16,0-3 0 16,0 0 0-16,0 2 0 15,0 1 0-15,3 0 0 16,-4-1 0-16,1 1 0 16,0 0 0-1,3-1 0-15,3 4 0 16,-6-1 0-16,3-3 0 15,-3-2 0-15,-1 6 0 0,4-4 0 16,-3 4 0-16,0-4 0 16,0 4 0-16,-3-1 0 0,0 0 0 15,-3 1 0-15,3-1 0 0,-1 0 0 16,1-2 0-16,-3-1 0 16,3 1 0-16,0 2 0 0,0 1 0 15,-3-4 0-15,3 4 0 16,3-4 0-16,-3 1 0 15,0 0 0-15,-3 4 0 16,2-4 54-16,-2 2 8 16,0 1 2-16,3-1 0 15,-3 3-52-15,3-3-12 16,0 3 0-16,0-3 0 16,3 3 0-1,-3 0 0-15,0 0 0 16,2 0 0-16,-2-3 0 0,0 3 0 15,0 0 0-15,0 0 0 16,0 3 0-16,0-3 0 0,0 0 0 16,-3 0 0-1,3 0 0-15,-3 2 0 16,-1 1 0-16,4-6 0 16,-3 3 0-16,0 0 0 15,0 3 0-15,3-4 0 16,-6 1 0-16,3-2 0 15,-3 2 0-15,3-3 0 16,-3 3 0-16,3-3 0 0,3 0 0 16,-3 3 0-16,-1 3 0 0,1 0 0 0,-3-4 0 15,3 1 0 1,0 6 0 0,0-6 0-16,0 0 0 0,-3 2 0 15,0-2 0 1,3 3 0-16,-3-3 0 15,3-3 0-15,3 5 0 16,-6-2 0-16,0-2 0 16,3 2 0-1,-1 0 0-15,1-1 0 16,-3 4 0 0,3-3 0-16,0-3 0 15,-3 3 0 1,0 0 0-1,3 3 0 1,0-1 0-16,-3-2 0 16,0 0 0-1,3 0 0-15,-3 0 0 16,0 3 0-16,0 2 0 16,0 0 0-1,0-2 0-15,0-3 0 0,-1 2 0 16,1 1 0-16,-3-3 0 15,3 2 0 1,-3-2 0-16,3 0 0 16,-3-2 0-16,0 1 0 15,0 1 0-15,3 0 0 16,-3 0 0-16,3-2 0 16,-3 4 0-16,0 1 0 15,0-3 0-15,3 0 0 16,0 0 0-16,-3 2 0 15,3 1 0-15,-3-1 0 16,0 4 0-16,0-4 0 0,0 1 0 16,0-3-18-16,-3 5 4 15,3-5 1-15,0 0 13 16,0 0 16-16,-3 0-3 16,3 2-1-16,0-2-12 0,-3 0 9 15,3 3-9-15,0-6 8 16,-3-5 7-16,3 11 1 15,0-4 0-15,0 4 0 16,-1 0-16-16,1-3 0 16,0-1 0-16,0 1 0 15,0 0 0-15,-3-8 0 16,3 8 0-16,0 0 0 16,3 0 0-16,-3-3 12 15,-3-5-3-15,0 8-1 16,6 0-8-16,-6-8 0 15,0 0 0-15,0 0 0 16,0 0 0-16,3 6 0 16,-3-6 0-16,0 0 0 15,0 0 9-15,3 5 0 16,-3-5 0-16,0 0 0 16,0 0-9-16,9 8 8 15,-9-8-8-15,6 5 8 16,-6-5-8-16,0 0 0 15,0 0 0-15,0 0 0 0,6 3 0 16,-6-3 0-16,0 0 0 16,0 0 0-16,9 5-41 0,-9-5-4 15,0 0-1-15,0 0 0 0,0 0-37 0,0 0-7 16,0 0-2-16,0 5 0 0</inkml:trace>
  <inkml:trace contextRef="#ctx1" brushRef="#br1" timeOffset="3391.818">6110 1977 345 0,'0'0'31'0,"0"0"-31"0,0 0 0 0,0 0 0 16,0 0 100-16,0 0 15 0,0 0 2 0,0 0 1 0,0 0-68 0,0 0-14 0,0 0-2 0,0 0-1 0,0 0-14 16,0 0-3-16,0 0-1 0,-3 5 0 0,0 0 7 0,3 1 2 0,-6-1 0 0,3 0 0 0,3 3 7 0,-3 0 1 0,-3-3 1 0,0 3 0 0,0 3-9 0,3-3-1 0,-3-6-1 0,1 6 0 0,-1 0 2 15,3 0 0-15,0 0 0 0,-3 3 0 0,0-3-8 0,0 0-2 0,0 0 0 0,3 2 0 0,-3-2-14 0,0 3 0 0,0-3 8 16,0 0-8-16,3 0 8 0,0 2-8 0,-3-5 11 0,3 3-11 0,3-2 13 15,-6-1-4-15,3-2-1 0,3-3 0 0,-3 5 0 0,3-5-8 0,0 5 12 0,0-5-4 0,-6 5 4 16,6-5 1-16,0 0 0 0,0 0 0 0,0 0-4 0,0 0-1 0,0 0 0 0,0 0 0 0,0 0 4 16,0 0 0-16,0 6 0 0,0-6 0 0,0 0-12 0,0 0 0 0,0 0 9 0,0 0-9 0,0 0 10 0,0 0-2 0,-3-3-8 15,3 3 12-15,0 0-3 0,0 0-1 0,-3 0 0 0,3 0 0 0,0 0-8 0,0 0 0 0,-6-3 0 0,6 3 8 16,-3-2-8-16,3 2 0 0,-3-3 0 0,0 1 0 0,-3-1 0 0,4 0 0 0,2 3 0 0,0 0 0 0,-9-5 0 0,6 2 0 16,-6-2 0-16,3 2 0 0,0 1 0 0,0-1 0 0,0 0 0 0,-3 1 0 0,0-1 0 0,0 0 0 0,0-2 0 15,0 0 0-15,3 5 0 0,-6-5 8 0,3 2 0 0,0-2 0 0,1 2-8 0,-1 0 0 0,0-2 0 0,0 2 0 0,9 3 0 16,0 0 0-16,-9-2 0 0,9 2 0 0,-9-3 0 0,0 1 0 0,0-1 0 0,9 3 0 0,0 0 0 0,0 0 0 15,0 0 0-15,0 0 0 0,-12 3 0 0,12-3 0 0,0 0-9 0,0 0 9 0,0 0-33 0,0 0 0 0,0 0 0 16,0 0 0-16,0 0-27 0,0 0-4 0,0 0-2 0,0 0-545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8:19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20772 13645 88 0,'-21'-22'35'0,"21"22"-18"0,-14 0-5 0,11 0 13 16,0-5-7-16,6 5 0 15,0-5-7-15,0 0 1 16,5-3-7-16,4 0-3 0,3 0-1 15,9 0-4-15,6 2 0 16,3 4-1-16,8 4 3 0,1 9-2 16,3 10-1-16,2 3 3 15,1 3 0-15,-4 4 1 16,4 6 2-16,-9 0-1 16,-3 0-1-16,-7 6 1 15,-5-1 1-15,-9 11-1 16,-6 3-1-16,-6-4 1 15,-6 7-1-15,-3-4 2 16,-3 1 1-16,0 2 1 16,0 8 0-16,0 0 0 15,-6 6 0-15,3 2 2 16,1 5 1-16,-4 8-3 16,3-2-1-16,3-5-1 15,0-1 1-15,3-2 0 0,0-3 1 16,3-3-2-16,3-7 1 15,6-6-2-15,0-8 2 16,0-5-2-16,3-8-1 16,0 11-2-16,-3-6 1 15,3-5-4-15,-3-2 1 16,0-4-3-16,-1-2 0 16,1-2-1-16,0-3 2 15,0-6 4-15,-3-2 1 16,0-3 1-16,0-2 0 15,0-1-3-15,-3-2 2 16,0-2 1-16,0-1 0 0,0 0 0 16,0-5 2-16,0 0-1 15,0 0-1-15,0 0 1 16,0 3-1-16,0-3 0 16,-3 3 2-16,0-1-1 15,0 1 2-15,0 0 0 16,-6 7 1-1,0 3-2-15,-5 1 1 16,-1-1 0-16,0 3 1 16,0 5 0-16,0 3 0 15,0 2 0-15,-3 16-2 16,3-2 1-16,1 8 0 0,2 10 1 16,0 5 0-16,3 14 0 15,3 5 0-15,6 16 0 16,6-5-5-16,3 15 1 15,3-2 2 1,3 2 1-16,5-2-4 0,1 0 1 16,0-8 2-16,-6-13 1 15,-9 13-1-15,-6-14 1 16,-9 9 4-16,-9-8 6 16,-9 5 13-16,-8-6 5 15,-10 1-2-15,0-14-1 16,1-10-13-16,2-11-4 0,0-2-12 15,1-11-1-15,11-16-40 16,6-8-14-16,18-13-67 16</inkml:trace>
  <inkml:trace contextRef="#ctx0" brushRef="#br0" timeOffset="1">21531 15240 80 0,'3'-11'33'0,"0"9"-18"0,3 2-13 15,0 2 9-15,-3 4 4 16,3 2 5-16,0 10 10 15,-3 14 3-15,-3 10-6 16,0 9-4-16,0 4-11 16,0-5-3-16,0 1-5 15,3-6-1-15,0-6 1 0,3-7-5 16,0-5-1-16,3-9-28 16,0-5-12-16,3-7-37 15</inkml:trace>
  <inkml:trace contextRef="#ctx0" brushRef="#br0" timeOffset="2">21710 15520 104 0,'-6'-5'38'0,"6"10"-20"0,0-2-17 0,0-3 11 16,0 5 1-16,-6 6 2 15,0 5-2-15,6 8 2 16,0-1-4-16,3-1-1 15,0-4-6-15,3 3-5 0,3-5 0 16,3-3 1-16,0-5 2 16,3-5 8-16,-1-6 3 15,-2-5 0-15,-3 1 0 0,-3-7 1 16,-3 1 2-16,-6-5-5 16,-3 2-1-16,-3 0-6 15,-3 3-3-15,4 2 0 16,-1 3-1-16,0 3-14 15,3-1-5-15,3 4-30 16,0-1-11-16,3 3-15 16</inkml:trace>
  <inkml:trace contextRef="#ctx0" brushRef="#br0" timeOffset="3">21832 15513 108 0,'-6'18'44'0,"6"-5"-24"0,3 19-19 0,0-16 8 15,0 2 6-15,0 1 2 16,3-1-8-16,-3 1-3 16,12-3-2-16,3-6 0 15,-1-2-2-15,-2-5 1 0,0-3 0 16,-3-5-1-16,0-3 1 15,-3-3-2-15,-3-2 2 16,-3-3 0-16,0 0 1 16,0 6 2-16,-3-1 1 15,0 6-3-15,0-1-1 16,3 9-1-16,0 5 1 16,3 0-2-16,0 0 2 0,3 5-2 15,0-5-1-15,-1 0 1 16,1-3 1-16,-3 1-3 15,3-4 0-15,-3-2 3 16,0-2 1-16,0-1-21 16,0-5-8-16,-3 0-36 31,0-5 29-31,0 2 19 16,0 1 11-16,0 2 5 0,-3 2 9 31,9 9 6-31</inkml:trace>
  <inkml:trace contextRef="#ctx0" brushRef="#br0" timeOffset="4">22115 15608 203 0,'12'8'19'16,"0"-8"-7"-16,-1 0-5 16,1 0-5-16,-3-8 1 0,0 0 0 15,0 0-1-15,-3-3 1 16,0 3 2-16,-6-2 2 16,0 2-1-16,-3-3-1 15,-3 9-3-15,0-1 1 16,-6 3-2-16,3 5-1 15,-6 3 5-15,4 5 4 16,-1 3-5-16,3 0 0 0,3-3-2 16,9 3 1-1,6-2-4-15,0-1-2 0,3-3-1 16,2-2 3-16,1 0-22 16,3-5-7-1,0-3-47-15</inkml:trace>
  <inkml:trace contextRef="#ctx0" brushRef="#br0" timeOffset="5">22380 15528 148 0,'-18'-18'57'0,"15"15"-30"0,-12-2-3 16,9 5 24-16,0 0-17 16,-3 3-5-16,0-1-12 15,0 4-4-15,0 1-5 16,3 1-6-16,3 0-2 0,3 6 2 15,3 4 0-15,3-2-4 16,3 2 1-16,3-2 2 0,0 3 3 16,-3-1 0-16,-3-2 2 15,-9 0 2-15,0 0 2 16,-3-3 1-16,-3-5 2 16,-3-5-5-16,0-3-3 15,0 0-6-15,-3-8-2 16,10-3-19-16,-1 1-7 15,3-14-23-15,6-3-8 16,3-2-17 0</inkml:trace>
  <inkml:trace contextRef="#ctx0" brushRef="#br0" timeOffset="6">22469 15245 156 0,'3'-10'60'0,"-3"12"-32"0,3-2-22 16,-3 0 15-16,0 6-5 15,6 4 3-15,-3 9-4 16,0 10 1-16,0 5-9 16,0 11-2-16,0-2-1 0,3 4-2 15,0-4-2-15,0-1 1 16,-3-8-1-16,0-2-27 16,0-6-9-16,-3-7-55 15</inkml:trace>
  <inkml:trace contextRef="#ctx0" brushRef="#br0" timeOffset="7">22344 15420 232 0,'-21'-19'88'0,"21"6"-48"0,24 5-40 0,-12 6 16 15,3-1 4-15,3-2 7 16,2-1-12-16,4 4-3 15,9-4-8-15,0 1-9 0,-1 0-2 16,4 0-65-16,-3-6-27 16</inkml:trace>
  <inkml:trace contextRef="#ctx0" brushRef="#br0" timeOffset="8">22948 15685 88 0,'-3'0'35'0,"3"0"-18"0,3 2-7 0,-3-2 12 16,0 0 5-16,3 0 4 0,3 0-6 15,0 0-1-15,0-2-4 16,6-1-1-16,0-2-4 16,6-9-8-16,-3-7 0 15,-1 0-2 1,-2 0 0-16,3 0-3 16,-3 0-2-16,0-9 1 15,0-7 1-15,-3 3-1 16,0 0-1-16,0-1 1 15,-6 6-1-15,3 0 0 16,-3 5 2-16,-3-2-3 16,0 5 0-16,-3 5 1 15,-3 2 2-15,6 4-1 16,-3 2 2-16,-3 3-4 0,0 2 0 16,0 8 1-1,-3 1 0-15,3 1 0 0,0 4 0 16,-3 2 2-1,3 3 1-15,-3 5 1 0,3 6 0 16,6 7-2-16,0 1-2 16,3 2 1-16,0 2-1 15,3 4-3-15,0-4 2 16,3-7 1-16,3-5 2 16,0-6-1-16,3-8 2 15,0 0 2-15,-3-5 2 0,5-5-1 16,-5-3 1-1,9-11-2-15,-6-2 2 16,6-3-6-16,-6-2-1 16,3 2-2-16,-6 0 0 0,2 3 0 15,-8 2-2 1,6 0 0-16,-3 3 3 0,0 1 2 16,0 4 2-16,3 3-6 15,0 0-2-15,-3 3 2 16,6-1 1-16,-3 6 4 15,-3-5 1-15,-4-1-4 16,1-2 1-16,-3 3 0 16,6-3 0-16,-9 0 2 15,6-3 3-15,-6 1-2 16,0-4-2-16,-6 1 0 16,6-3 1-16,-9 3-1 15,3-3 2-15,-2 3 0 16,-1-3 1-16,-3 5-2 0,-3 0-2 15,3 1 1-15,0 4 1 16,-6 1-3-16,0 5-2 16,0 3 2-16,4-1 0 15,2 6 1-15,3 3 0 16,0 4-3-16,9-1 0 16,0-1 2-16,15-3 2 0,-3-2-2 15,2 3 0-15,1-6 1 16,-3-2 0-1,0-4 0-15,6-1 0 16,-6-6 2-16,0-3 1 0,-3-2-1 16,6-3 1-16,-9-3-2 15,5-7-1-15,-2 2 3 16,0 0 0-16,-3 0-1 16,-6 0-2-16,0 3 1 15,-6 0 1-15,6 2 1 16,-9 1 1-16,6-1-2 15,-3 8 1-15,-5-2-4 16,8 2-2-16,-3-2 2 16,0 3 2-16,0 2-2 15,6 0 0-15,0 2-4 16,0-2 1-16,0 0 4 16,6 8 4-16,0-3-3 15,0-2-1-15,-3-3 0 16,5 5 0-16,-2-5 0 0,0 0 0 15,0 0 0-15,6-5 0 16,-3 2 0-16,0-2 2 16,3 2-1-16,0-4-1 15,-3 1 1-15,0 4-1 16,3-1-3-16,-3 3 0 16,0 0 2-16,2 0 2 15,1 3 0-15,0-3-1 16,-3 0 1-16,6 0-1 15,-3 0-3-15,-3-3 0 16,0 3 2-16,-3-3 0 16,0 1 1-16,-3-1 0 15,-3 3 0-15,0-3 0 0,-3 3 0 16,-3-2 0-16,3 2 0 16,-3 0 0-16,-6 0 0 15,6 2 0-15,-9 4 0 16,6-1 0-16,0 3-3 15,-6 5 2-15,3 0 1 16,-2 6 0-16,8 2-3 16,0 0 2-16,-3-2-1 15,9-6-2-15,12 0 3 16,-6 0 0-16,3-7-2 0,2-4 2 16,1-2 3-16,3-2 3 15,0-9-2 1,-3-5 0-16,-3 3-1 0,3-3-2 15,-6 3 3-15,-3 0 0 16,3-1-4 0,-6 1 1-16,0 3 0 0,0-1 2 15,0 8-1-15,-6-2 2 16,6 2-4-16,0 3-2 16,0 6 2-16,0-1 2 15,6 3 0-15,-3 8 2 0,3 5 0 16,0 3 1-1,0 0 2-15,-3 2 1 16,3 1 1-16,-3-1 2 16,-3-2-5-16,-3 2-1 0,-3-2 0 15,-3 3 0-15,-3-6-2 16,-3-8-2-16,0 0 3 16,0 0 0-16,0-15-6 15,6-1-2-15,-6 0-7 16,3-4-3-16,4-4 2 15,-1-2 0-15,9 0 1 16,3-1 2-16,3-4 4 16,5-3 3-16,1-1 4 15,9-4 2-15,0-3-4 16,6-3 1-16,3 3 0 16,-7-3 2-16,4 6 1 15,-9 2 3-15,-3 0-3 0,-3 8 0 16,-6-2-1-16,-3 5-2 15,-6 2-6-15,-3 0-1 16,3 11-17-16,0 6-7 16,-3-1-27-16,6 3-11 15,12 0-15 1</inkml:trace>
  <inkml:trace contextRef="#ctx0" brushRef="#br0" timeOffset="9">23808 15650 160 0,'-6'-8'60'0,"12"8"-32"0,-3-8-24 16,-3 11 13-16,9-6-6 15,-3-2-1-15,0 5-4 16,0 5-1-16,-3 1-3 16,6-4 3-16,-6 9 4 0,-3-1-1 15,-6 4 3-15,-3 1-4 16,-3 4 1-16,-6-3-3 16,1 2 0-16,-1-4 3 15,3-4 3-15,3 1-4 0,3-3-2 16,9-3 0-1,12 0 3-15,0 1 5 16,9-4-7-16,-4-2-1 16,1 0-3-16,-3 0 1 15,0 0-18-15,-3 0-6 16,6-2-85 0,-3-1 0-1</inkml:trace>
  <inkml:trace contextRef="#ctx0" brushRef="#br0" timeOffset="10">24243 15126 108 0,'-6'-5'41'0,"6"0"-22"0,-3 5 4 0,3 0 21 16,-6 0-11-16,-6 2-1 15,-3 4-10-15,-9 7-4 16,4 5-10-16,-4 9 1 0,-3 5 2 15,3 10-4-15,6 6 1 16,4-4 6-16,5-1 5 16,3 4-9-16,15-2-6 15,2-5-11-15,10-8-4 16,9-6-38-16,0-2-16 0,-3-5-34 16</inkml:trace>
  <inkml:trace contextRef="#ctx0" brushRef="#br0" timeOffset="11">24279 15235 152 0,'-6'-3'57'0,"6"6"-30"0,3-3-23 0,-3 0 15 16,3 8 13-1,-3 5 7-15,6 5-7 0,-3 9-2 16,-3 7-17-16,6 3-3 0,-3-2-3 16,0-1-3-16,2-2-1 15,-2 0-1-15,-3-6-2 16,6-5-10-16,-3-2-4 15,-3-6-26-15,0-5-9 16,6-3-26 0,-6-7-34-16,3-4 32 15</inkml:trace>
  <inkml:trace contextRef="#ctx0" brushRef="#br0" timeOffset="12">24457 15277 100 0,'0'-8'38'0,"0"8"-20"0,3 0-6 15,-3 0 16-15,0 0 4 16,0 5 3-16,-3 1-13 16,0 4-3-16,-12 4-11 15,1 1 1-15,-4 9 2 0,-3 0 2 16,0-3 3-16,3-2-3 15,0-1 2-15,3-5-2 16,6-5 2-16,1 6-8 0,5-4-2 16,6-2-3-16,8 0 1 15,-2 0-2-15,18-3 2 16,-6 3-4-16,0 0-2 16,0 3-16-1,-3-6-7-15,-4 0-14 0,7-2-5 16,-6-3-22-1,0-3-38-15,-3-2 30 16</inkml:trace>
  <inkml:trace contextRef="#ctx0" brushRef="#br0" timeOffset="13">24663 15169 192 0,'0'-16'71'0,"6"16"-38"0,-3 2-50 0,6 4 9 0,-1 4 21 16,4 6 14-16,0 8 3 15,-3 8 3-15,9 13-19 16,-6 0 1-16,0 2 1 0,-3 4-4 16,-9-4 1-16,0-2-4 15,-18-5 2-15,-15-3-46 16,-5-8-20-16,-7 3-64 15</inkml:trace>
  <inkml:trace contextRef="#ctx0" brushRef="#br0" timeOffset="14">21522 16066 104 0,'-9'-6'38'16,"9"4"-20"-16,-3 2 1 0,1 0 16 0,2 0-15 15,0 8-3-15,0 2-7 16,2 6 1-16,1 10-6 16,3 6 1-16,-3 11 4 0,3-6 0 15,0 0 4-15,-3-6-7 16,0-4-4-16,0-3 0 16,-3-6 2-16,0-2-2 15,0-5-2-15,3-1 2 16,-3-5 0-16,0-5 5 15,0-5 5-15,0-3-7 16,3-2-1-16,0-6-5 16,3 0-1-16,0 3-1 15,3-3 0-15,0 3 0 0,6 2-2 16,0 3 0 0,6 3 3-16,-1 5-2 15,-2 8 1-15,0 2 2 0,-3-2 2 16,-3 5 8-16,-3-2 3 15,-6 0 9-15,-6-1 4 16,-3 1-12-16,-6-1-5 16,-6 1-4-16,0-3-1 15,0 0-7-15,-2-3 0 16,5-5-10-16,0 5-4 16,3-5-20-16,6-5-6 0,6 2-22 31,3-7-49-31,6 2 20 15</inkml:trace>
  <inkml:trace contextRef="#ctx0" brushRef="#br0" timeOffset="15">21838 16195 116 0,'-6'5'44'0,"6"6"-24"0,3 2-17 15,0-7 12-15,0 12 6 16,0 3 7-16,0-2-11 16,-3 2-2-16,0-5-9 15,6-3-4-15,-6-2-1 0,0-1-21 16,0-2-9-16,0-8-45 16</inkml:trace>
  <inkml:trace contextRef="#ctx0" brushRef="#br0" timeOffset="16">21811 16100 124 0,'-3'-5'49'0,"6"5"-26"0,0-3-53 0,0-2-3 15,3-1-14-15,3-7-1 16</inkml:trace>
  <inkml:trace contextRef="#ctx0" brushRef="#br0" timeOffset="17">21966 16047 108 0,'-3'34'41'0,"3"-18"-22"0,3 11-16 16,0-9 10-16,0 6-6 16,3 13 1-16,0-3-3 15,0-2 0-15,0 0-6 16,0-6 1-16,0 1-57 15,-3-3-25-15</inkml:trace>
  <inkml:trace contextRef="#ctx0" brushRef="#br0" timeOffset="18">21951 16193 192 0,'-3'-6'71'0,"9"4"-38"0,-3-4-36 0,0 4 13 16,3-1-7-16,3 0 0 15,0 1-3-15,3-1-3 16,0 0 2-16,2 3-29 0,-2 0-9 0,0 0-87 31</inkml:trace>
  <inkml:trace contextRef="#ctx0" brushRef="#br0" timeOffset="19">22162 16193 176 0,'-6'2'68'0,"3"1"-36"0,-11 2-22 15,11 3 20-15,0-3-14 16,-6 3-3-16,0-2-8 16,3 4-2-16,3 3-1 15,6 6-6-15,0-3-2 0,6-3 3 16,0 6 1-16,0-4 2 15,-3 1 0-15,-1 0 4 16,-2-3 2-16,0-2 4 16,-3-3 1-16,-6 2-8 15,-5-2-1-15,-1-2-31 16,0-4-13-16,3-2-53 16</inkml:trace>
  <inkml:trace contextRef="#ctx0" brushRef="#br0" timeOffset="20">22618 16158 160 0,'-15'0'63'0,"0"8"-34"0,-12-3-21 0,18 1 18 16,3-1-9-16,-3 0-2 16,6 1-11-16,0 1-4 15,6 1-1-15,6 0-2 0,6 0 1 16,3 3 2-16,0 5 2 16,-3 2 1-16,-3 1 1 15,-6-1 17-15,0 1 9 0,-12-3-2 16,6-3 0-16,-9 3-11 15,-6-6-5-15,-3-4-7 16,0-1-2 0,3-5-17-16,0-5-5 15,4 2-37-15,2-5-17 16,6-8-30-16</inkml:trace>
  <inkml:trace contextRef="#ctx0" brushRef="#br0" timeOffset="21">22645 15991 188 0,'-9'3'71'0,"9"2"-38"0,0 3-41 16,0 11 12-16,3-1-2 16,0 9 1-16,0 5 16 0,0-3 8 15,0 10-14-15,-1 4-3 0,1-6-2 16,0-3-4-16,0-5-1 15,-3-8-3-15,0-2-1 16,0-3 3-16,0-6 1 16,0-4-4-16,0-6-1 15,3-6-2-15,0-10 0 16,3-7-2-16,-3 7 1 16,9-3 3-16,-3 1 1 15,0 7-2-15,0 1 2 16,3 4 3-16,3 1 3 15,-9 10 2-15,6 6 1 0,-3 5-2 16,0-3 1-16,-1 8-4 16,1-2 0-16,-6-6-1 15,6 3-2-15,0-6-26 16,0-4-10-16,0 2-24 16,0-6-52-1,-3-4 21-15</inkml:trace>
  <inkml:trace contextRef="#ctx0" brushRef="#br0" timeOffset="22">22924 16256 152 0,'-9'0'57'0,"6"5"-30"0,0 11-23 16,3-11 22-16,0 11-7 16,0 0-3-16,0-3-2 15,6 1-8-15,0-1-4 0,3-3 1 16,0-2-4-16,3-5 0 15,3-3 10 1,0-3 3-16,-3-2-3 0,-3 0-1 16,0-6 0-16,-6-5 0 15,-6 3-2-15,-6 0 1 16,3 2-4-16,-3 1-2 16,-3-1-11-16,0 3-6 15,0 3-21-15,0 2-6 16,3-2-7-1,0 5-43-15,3 0 11 16</inkml:trace>
  <inkml:trace contextRef="#ctx0" brushRef="#br0" timeOffset="23">23002 16251 100 0,'15'5'38'0,"-15"16"-20"0,6 8-15 16,-3-21 10-16,3 3-6 15,-1-1 1-15,1-4-5 16,3 2-2-16,-3-6 2 16,0-2 0-16</inkml:trace>
  <inkml:trace contextRef="#ctx0" brushRef="#br0" timeOffset="24">23079 16341 194 0,'3'-19'-3'0,"6"3"1"16,-6 3 1-16,0 2 5 15,0 4 2-15,0 4 2 0,-3 3 0 16,6 8-2-1,0 8-1-15,0 0-3 16,3-1 1-16,0 4 0 0,3-6-1 16,-1-2-2-16,1-1-4 0,-3-4-2 15,3-6-57 1</inkml:trace>
  <inkml:trace contextRef="#ctx0" brushRef="#br0" timeOffset="25">23195 16058 148 0,'0'-3'57'0,"3"16"-30"0,0-5-23 0,0-3 15 16,3 3 4-16,0 6 3 0,0 1-11 16,-3 9-6-16,3 0-6 15,-3 0-5-15,6 8 1 0,0-3-1 16,3-8 0-16,0-5-29 15,-3-3-12-15,5 0-38 16</inkml:trace>
  <inkml:trace contextRef="#ctx0" brushRef="#br0" timeOffset="26">23424 16200 124 0,'-3'-10'46'0,"0"10"-24"0,-8-3-4 16,11 3 20-16,-6 3-4 15,0 2 1-15,-3 3-20 16,0 5-7-16,-3 6-5 0,3 7-3 0,0 1 3 16,3-3-2-16,6-1 2 15,3-4-4-15,3-1 0 16,0-4 1-16,6-6 2 16,-3-3-3-16,6-10-2 15,-6-3-1-15,-3-8 3 16,2-8 0-16,-5-2 1 15,0-6 0-15,-3 0 0 16,-3-2 0-16,0-6 2 16,-5 3-1-16,5 5-1 15,-3 6 14-15,0 5 7 16,0 7-4-16,3 4-2 0,-3 10-11 16,3 10-2-16,3 9-2 15,0 5 0-15,3 5 0 16,-3 2 0-16,9 1 0 15,0 3 0-15,3-6-11 16,5-5-5-16,4-3-50 16,3-5-19-16,0-8-2 15</inkml:trace>
  <inkml:trace contextRef="#ctx0" brushRef="#br0" timeOffset="27">23752 16042 88 0,'-12'-14'35'0,"24"30"-18"0,-3-13-7 0,-3 2 12 15,-3 1 14-15,0 2 7 16,3 2-11-16,-3 3-7 16,3 8-1-16,-3 1 1 0,-3 4-13 15,5 6 2-15,-5 2 2 0,3-5-8 16,-3-2-2-16,0-6-2 15,0-2 0-15,0-6-5 16,0-5 1-16,0 0 2 16,0-3 1-16,3-8 3 15,3-21-8 1,-3 3 0 0,6-3 0-16,0-2-1 15,3 5 1-15,0 0 0 16,6 2-2-16,3 3 3 15,-3 6 0-15,-4 4 1 0,1 6 2 16,0 8 8 0,-6 3 3-16,3 5 5 0,-6 0 3 15,-3 10-7-15,-3-2-3 16,-3 0-6-16,-3-3-2 16,-9-3-8-16,0-4-2 15,-3-6-5-15,-5-3-3 16,2-5-7-16,0 0-1 15,6 0-19-15,0-13-8 16,6-1-28 0,3 1-38-16,9-3 36 0</inkml:trace>
  <inkml:trace contextRef="#ctx0" brushRef="#br0" timeOffset="28">23954 16216 156 0,'18'8'57'0,"-9"-5"-30"0,3 0-25 15,-3 2 14-15,3-3-8 16,6-2 0-16,0-2-2 16,2-3-1-16,-5 2-3 15,6-8-2-15,-6 6 3 0,0-6 0 16,-9 1 1-16,-3-1-2 16,-6 3-2-16,-6 0 12 15,-3 3 4-15,-6 2-2 16,0 6 2-16,-3 5-3 0,7 5 2 15,-1 3 3 1,3 5 1-16,3 6 3 16,6-1 1-16,6-2-15 0,9-3-6 15,12-8 0-15,5 1 2 16,7-4-21-16,0-7-10 16,-1-3-53-16,1 0-21 15,0-3 3 1</inkml:trace>
  <inkml:trace contextRef="#ctx0" brushRef="#br0" timeOffset="29">24692 16021 124 0,'-8'0'46'0,"8"-3"-24"0,0 3-8 15,-3 0 15-15,-6 3-8 16,6 4 1-16,-6 7-11 15,0-1-4-15,0 5-4 16,0 6 2-16,3 3 1 0,0 2 4 16,6 13 1-16,6-7-3 0,0 2 0 15,3-6-1-15,12-4 1 16,0-6 0-16,-1-8 2 16,4-5 1-16,9-8 3 15,-9-13-3-15,5-8 1 16,-8-3-1-16,-3-3 3 15,-6-2 8-15,-6 0 6 16,-12 3 5-16,-3-1 2 16,-6 1-8-16,-3 7-2 15,-2-2-10-15,-1 8-4 16,0 5-15-16,0 3-5 16,3 2-29-16,0 6-13 15,12 2-22-15,0 0-9 0,12 6-47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8:20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2898 14737 108 0,'0'-2'41'0,"3"2"-32"0,0 0 11 0,0 2 2 0,0 1-4 16,-3 2 0-16,6 1-2 16,0 1 3-16,-3 1-11 15,3 3-2-15,0 0 0 0,-3-1-3 16,3 1 0-16,-6-1-1 15,3 1 1-15,0-1-24 16,0 1-8-16,0-3-35 16,3-3-27-1,-6-5 35-15</inkml:trace>
  <inkml:trace contextRef="#ctx0" brushRef="#br0" timeOffset="1">3044 14703 120 0,'0'5'46'0,"0"11"-35"0,0-5-2 0,0-3-2 16,3 2 1-16,0 3 5 15,0 3-5-15,0 0 0 16,0 0-4-16,0 0-3 15,0-3-53-15,0-2-25 16,3 2 28-16,-3-5 13 0</inkml:trace>
  <inkml:trace contextRef="#ctx0" brushRef="#br0" timeOffset="2">3196 14899 88 0,'0'0'35'0,"0"2"-27"0,3 6 9 0,-3 0 2 16,3 5 4-16,0 9 3 15,0 4 0-15,0 3-1 16,0 0-12-16,0 0-3 0,0-2-6 16,-1-6-3-16,-2-2 2 0,3-4-4 15,-3-1 0-15,0-4 1 16,0-2 2-16,0-5 1 15,0-3 3-15,0-3-8 16,0-5-3-16,0-2-4 16,0-6 0-16,0-5-2 15,3-1 2-15,0-1 9 16,0-4 5-16,3 6-7 16,0 0 0-16,3 2 0 15,3 6 1-15,0 2 1 16,0 6 0-16,3 3 4 15,0 9 2-15,0 7 2 16,-3 7 2-16,-4 3-3 0,-2 0 1 16,-3-1-3-1,0-4 0-15,-3-3-1 0,0-3 0 16,0-2-5-16,-3-6 1 16,6-5 0-16,0-5 2 15,0-11-1-15,3-6-1 16,3-1-2-16,0 2 1 15,0 2-4-15,0 6 1 16,0 5 2-16,0 5 1 16,0 8 1-16,0 3 2 15,0 6-3-15,-3 2 0 0,0 2 1 16,-1-2 2-16,-2-3-3 16,0 0-2-16,3-2-29 15,0-3-12-15,-3-3-30 16</inkml:trace>
  <inkml:trace contextRef="#ctx0" brushRef="#br0" timeOffset="3">3562 14957 124 0,'-3'8'49'0,"3"-3"-38"0,3 11-3 0,0-5-2 16,0 7 8-16,0 3 8 16,0 6-7-16,0-6-3 0,3-3-14 15,0-2-4-15,6-2 3 16,-7-4 1-16,4-5 2 0,0-2-9 16,0-6-2-16,0-5-3 15,0-5-1-15,0-5 1 16,-3-1 1-16,0-2 8 15,-3 0 2-15,-3 5 7 16,0 3 2-16,0 5 6 16,0 5 3-16,0 3-4 15,0 11 1-15,0 5-3 16,3 2 2-16,0 6-4 16,3-3 1-16,0-2-7 15,0-1-3-15,0-2 1 16,0 0 0-16,3-3-17 0,2-5-8 15,-2-3-35 1,3-2-18 0,-3-6 37-16</inkml:trace>
  <inkml:trace contextRef="#ctx0" brushRef="#br0" timeOffset="4">3877 14822 132 0,'-3'-3'49'0,"9"6"-38"0,-3 2-1 0,0 1-1 16,0 4 7-16,0 6 7 15,0 8-1-15,0 8 1 16,-3 10-12-16,0 0-7 0,0 1-2 16,3-4-5-16,0-7 0 15,0-3-18-15,-3-5-9 16,0-6-35-16</inkml:trace>
  <inkml:trace contextRef="#ctx0" brushRef="#br0" timeOffset="5">4059 14692 140 0,'-3'-10'55'0,"12"15"-43"0,-12 27-1 16,3-22-4-16,0 6 10 16,-3 5 6-16,0 9 4 15,0 7 1-15,0 8-15 0,0 5-1 16,0 0-1-16,3-5-6 0,0-5-1 16,0-9-7-1,0-4-2-15,0-6-20 16,0-2-7-16,0-9-36 15,0-2-38-15,0-8 34 16</inkml:trace>
  <inkml:trace contextRef="#ctx0" brushRef="#br0" timeOffset="6">3970 14960 200 0,'3'-6'77'0,"3"9"-60"0,2-6-1 15,-2 3-4-15,3 0-11 16,0 0 0-16,3 0-1 16,3 0 2-16,0 0-1 15,0 0-29-15,3 0-11 0,0-2-43 16</inkml:trace>
  <inkml:trace contextRef="#ctx0" brushRef="#br0" timeOffset="7">4169 14978 188 0,'-6'19'71'0,"9"-4"-55"0,-3 20-5 0,3-19-3 15,-3 2-5-15,3 1 3 16,-3-1-5-16,0-2-1 16,0 0-33-16,0-3-13 15,3-2-28-15,-3-3-11 0</inkml:trace>
  <inkml:trace contextRef="#ctx0" brushRef="#br0" timeOffset="8">4151 14864 156 0,'3'-8'60'0,"0"8"-47"0,3-2-36 16,-6 2-18-16,6 2-17 15,3 1-3-15</inkml:trace>
  <inkml:trace contextRef="#ctx0" brushRef="#br0" timeOffset="9">4297 15068 140 0,'-3'56'52'0,"3"-33"-41"0,0 4 2 16,0-14-3-16,0 6 2 15,3 2 5-15,-3 0-9 16,0 0-2-16,0-2-4 16,0-3 1-16,0-3 0 0,0-3-6 0,-3-4 0 15,3-6 3-15,0-3 4 16,0-5-3-16,0-5-3 16,0-8-8-16,-3-3-4 15,3-5 5-15,3-6 5 16,0-2 1-16,3 3 1 15,3-1 4-15,0 6 1 16,3 0 10-16,3 8 6 16,-3 3-6-16,2 7-2 15,1 8-2-15,0 9 1 0,0 4 4 16,-3 11 1-16,-6 3 0 16,-3 3 4-16,-3-6-7 15,-6 0-2-15,-3-2-3 16,0-4-2-16,-3-1-3 15,0-6 1-15,-3 0-9 16,-2-6-1-16,-1-4-23 16,3-6-10-16,6-8-37 15</inkml:trace>
  <inkml:trace contextRef="#ctx0" brushRef="#br0" timeOffset="10">4502 14772 180 0,'0'8'68'0,"3"0"-52"0,3 15 6 15,-3-9-1-15,0 12 0 0,-3 8 4 16,0 6-7-16,0 0 0 16,0-3-11-16,0-5-4 0,3-1-2 15,0-7-19-15,0-8-5 16,0-5-46-1,3-6-56-15,0-5 31 0</inkml:trace>
  <inkml:trace contextRef="#ctx0" brushRef="#br0" timeOffset="11">4616 14997 200 0,'5'13'77'0,"4"-8"-60"0,15 14-5 16,-12-11-6-16,6 2-2 15,-3 1 9 1,12-6-2-16,-4-8-6 0,-2 1-3 0,-3-6 1 16,-3-3-9-16,-3 1-3 15,-6-6 5-15,-3 3 3 16,-6-3-9-16,-6 5-6 16,-6 3 9-16,-9 8 3 15,-3 8 5-15,1 5 2 16,2 11 10-16,3 3 6 15,6-1-1-15,6-2 1 16,6-3-1-16,6-2-2 16,12-4-13-16,12-1-6 15,3-4-13-15,2-4-4 0,4-6-45 16,0-3-60 0,0-2 26-16</inkml:trace>
  <inkml:trace contextRef="#ctx0" brushRef="#br0" timeOffset="12">5297 14989 152 0,'-18'0'57'0,"15"8"-44"0,-6 0 3 0,3 2 0 0,0 3-4 15,-2 6 3-15,-1 7 7 16,0-2 4-16,6 0-14 16,0 0-2-16,9 0 0 0,3-3-6 15,3-5 0-15,2-3-2 16,1-5-2-16,3-6-2 15,0-7-1-15,-3-3 4 16,0-2 1-16,-6-4 0 16,-3-7 1-16,-3-3-2 15,-6-5-1-15,-3 0-6 16,-3 0-1-16,-3-3-15 16,3 9-3-16,0 1-18 15,3 6-8-15,0 3-23 16</inkml:trace>
  <inkml:trace contextRef="#ctx0" brushRef="#br0" timeOffset="13">5532 14719 160 0,'-15'-11'60'0,"6"11"-47"0,-5 5 6 0,8-2 0 15,0 2 0-15,-3 6 3 16,0 5-3-16,0 8-2 16,3 7-9-16,3 9 1 0,3 8 2 0,6 2-6 15,3-2-3-15,0-6 1 16,0-2 2-16,0-9-11 16,0-4-5-16,-3-6-17 15,-6-2-8-15,0-6-57 16,-6-3-27-1,-6-4 64-15</inkml:trace>
  <inkml:trace contextRef="#ctx0" brushRef="#br0" timeOffset="14">5294 15002 212 0,'6'-8'79'0,"3"0"-61"0,12 0-1 16,-9 5-5-16,6-2-11 15,3-3 0-15,5 0-12 16,7 0-3-16,0 0-55 0,2 0-22 16,4 1 25-16,0-4 12 15</inkml:trace>
  <inkml:trace contextRef="#ctx0" brushRef="#br0" timeOffset="15">5803 14610 124 0,'3'3'46'0,"-3"8"-35"0,0-6-4 15,0 11 14 1,-3 0-4-16,0 5 3 16,0 0 0-16,0-3-11 15,0 1-5-15,0-3-1 0,0-3-2 16,0-2-1-16,0-3-30 0,0-3-15 16,3-5-24 15</inkml:trace>
  <inkml:trace contextRef="#ctx0" brushRef="#br0" timeOffset="16">5863 14695 184 0,'-3'8'71'0,"3"2"-55"0,-3 9-5 0,3-11-3 15,-3 3-5-15,0-1 1 16,0 3-16-16,0-2-6 15</inkml:trace>
  <inkml:trace contextRef="#ctx0" brushRef="#br0" timeOffset="17">6208 14965 92 0,'-6'5'35'0,"12"11"-27"0,-6 10 7 0,3-12 2 16,0 7 11-16,-3 5 4 15,0-2-8-15,0-3-1 16,0-5-14-16,0 0-3 15,0-3-4-15,0-2-2 0,0-3 3 16,0-3-2-16,0-5-1 16,0 0-2-16,0-3 1 15,0-2-6-15,0-5 0 0,0-6-4 16,6-5 2-16,-3-3 0 16,0 0 1-16,3 0 2 15,0 0 2-15,3 8 2 16,0 3 1-16,0 5 1 15,-1 6 0-15,1 7 6 16,0 5 4-16,-3 6 1 16,0 3 3-16,-3-1-3 15,0-2 1-15,-3 0-5 16,0-3 1-16,0-5-5 16,0 0 0-16,0-8 1 15,0 0 0-15,0-5-5 16,3-8-1-16,3-6-4 0,3-5-1 15,0-2-5-15,3 5 0 16,0 2 6-16,0 9 5 16,0 2 6-16,2 8 2 15,1 8 8-15,-3 5 2 16,-3 11-2-16,0 0-1 16,-3 2-8-16,-3-5-2 15,0-5-2-15,-3 0 1 16,0-3-11-16,-3-2-2 15,3-3-26-15,0-3-11 16,3-2-25 0,3-6-23-16,0-2 40 15</inkml:trace>
  <inkml:trace contextRef="#ctx0" brushRef="#br0" timeOffset="18">6571 15010 160 0,'-3'2'60'0,"12"1"-47"0,0 13-3 0,-3-8-3 0,0 5 9 16,0 0 7 0,3-2-3-16,0 0 1 0,0-6-12 0,0 0-3 0,0-5-2 15,-1-5-2-15,1 0-2 16,-3-6-4-16,0-2 0 16,-3-6 0-16,0 6-1 15,-6-3-5-15,0 3-4 0,-3 0-1 16,-3 5-1-16,-3 5 9 15,1 6 6-15,-7 5 3 32,3 5 2-32,-3 5 2 15,9 6 1-15,6 0 5 16,0 0 5-16,6 0-11 0,3-3-4 16,6-5 1-16,0 0 0 15,3-3-12-15,0-5-4 16,2-6-25-16,4-2-8 15,0-5-29 1</inkml:trace>
  <inkml:trace contextRef="#ctx0" brushRef="#br0" timeOffset="19">6842 14962 152 0,'-15'-16'57'0,"9"11"-44"0,-6 2 12 0,9 3 1 0,-3 6-14 16,-3-1-5-16,0 6 0 0,-2 4 0 15,2 9-3-15,0 5 4 0,3 3 2 16,3-5-1-16,3-4 0 16,3-4-5-16,3-3-3 15,0-3 0-15,3-5-1 16,2-5 0-16,1-3 0 16,0-6-5-16,0-4 1 15,-3 2 2-15,0-16 1 16,-3 3 1-1,-3 0 0-15,0 2 0 16,-3 3 0-16,0 8 0 16,0 8 0-16,0 8 2 15,0 11 1-15,0-1 3 0,3 1-5 16,3-1-3-16,-3 1 1 16,3-1 2-16,0-2-7 15,3-3-3-15,0-5-22 16,0-2-10-16,0-1-9 15,-1-5-38 1,1-5 18-16</inkml:trace>
  <inkml:trace contextRef="#ctx0" brushRef="#br0" timeOffset="20">6961 14994 116 0,'3'5'44'0,"6"3"-35"0,-9 16 9 0,0-8 4 0,3 5 2 15,0-2 5-15,0-1-6 16,0-2-2-16,-3 0-12 16,0-3-3-16,-3-2-2 0,3-3-2 0,0-3-2 15,0-5 3-15,3-3 2 16,6-2-4-16,3-8-1 16,0-3 0-16,2-11 2 15,-2 4-3-15,3-1-2 16,0 5 2-16,3 6 2 15,-3 8 2-15,0 7 3 16,0 12 6-16,0 4 2 16,-4 1-3-16,-2-1-1 15,-3 1-2-15,-3-3 2 16,0-3-16-16,0-3-8 0,-3 1-26 16,3-3-12-16,0-3-44 15,0-2-16 1,3-3 59-1</inkml:trace>
  <inkml:trace contextRef="#ctx0" brushRef="#br0" timeOffset="21">7309 14970 228 0,'-12'-3'88'0,"15"11"-69"0,-9-5-7 16,3 2-7-16,0 3-3 15,1 0 3-15,2 3 4 16,0 5 2-16,2 2-5 16,4 3 3-16,0-2 1 0,0-1-3 15,-3 1-2-15,-3-1 0 16,-3 1 1-16,-6-3-1 16,-2-3 2-16,-4-2-2 15,0-3 0-15,0 0-30 16,3-6-10-16,0-2-58 15,6-2-49 1,3-9 52-16</inkml:trace>
  <inkml:trace contextRef="#ctx0" brushRef="#br0" timeOffset="22">7756 14941 116 0,'-3'-5'44'0,"6"7"-35"0,0 1 3 15,-3 2-3-15,3 3 8 0,3 8 4 16,-3 11 2-16,0 2 1 16,0 0-7-16,3 0 0 15,-3-5-10-15,-3-3-2 0,0-5-1 16,0-3 0-16,0-2 0 15,-3-6 6 1,0-2 4-16,0-3-5 0,0-6-1 16,3-2-4-16,0-5-3 15,3-11-3-15,3 0-1 16,5 1-3-16,4-4 1 16,3 9 3-1,0 7 3-15,6 11-2 0,-3 5 0 16,-3 11 3-16,-1 5 1 15,-2 1 1-15,-6-1 0 16,0 0 0-16,-3-3 0 16,0-4-7-16,-3-4-20 15,0-2-8-15,0 0-15 16,3-5-4-16,3-3-24 16,-3-8-10-1,3-3 42-15</inkml:trace>
  <inkml:trace contextRef="#ctx0" brushRef="#br0" timeOffset="23">8056 15005 140 0,'-8'10'52'0,"8"3"-41"0,-3 14 2 16,3-11 0-16,3 0 2 16,-1 2 5-16,1 1 3 15,3-4 1-15,0-1-13 16,3-1 0-16,3-5 2 0,0-5-3 15,3-3 2-15,0-8-5 16,-3-3 1-16,0-8-5 16,-6 1-2-16,-3-3 2 0,-6 0 0 15,-3-3 7-15,-6 5 4 16,-3 3-10-16,0 3-1 16,0 5-14-16,0 0-3 15,3 3-33-15,3 2-12 16,6 6-37-1</inkml:trace>
  <inkml:trace contextRef="#ctx0" brushRef="#br0" timeOffset="24">8509 14965 140 0,'0'10'52'0,"3"9"-41"0,0 10 7 15,0-10 0-15,0 2-4 0,-3 0 2 16,3-3 4-16,-3 1 4 31,0-3-12-31,0-3 0 0,0-2-1 0,0-3-4 16,0-3 1-16,0 0-5 0,0-5-2 15,0 0 2-15,0-2 0 16,-3-6 1-16,3-3 0 16,0-5-5-1,0-2 1-15,3-6-2 16,0 3-2-16,3-3 0 15,3 3 3-15,0-1-5 16,-1 1 2-16,4 3-20 16,3 2-7-16,-3 3-15 15,0 2-6-15,3 3-14 16,-3 6-11-16,0 2 40 16,-3 5 94 15,0 21-8-31,3 1 3 15,-4-3-19-15,1-3-9 16,0-3-3-16,3-2 1 16,0-3-12-16,-3-7 3 0,3-4 1 15,3-2-5-15,-3-8-3 16,-3-2-3-16,0-6-3 16,-6 5 1-16,-3-2-1 15,-3-3-5-15,-6 3-1 0,-3 2-4 16,-6 3-1-16,0 3 6 15,0 5 2-15,0 5 0 16,0 6 2-16,1 8 3 16,5 4 3-16,3 9 7 15,3-8 2-15,3 0 4 16,6-6 1-16,6-2-8 16,6-3-2-16,5-2-10 15,7-6-1-15,6-2-27 16,0-3-10-16,0-5-44 15,-4-9-33 1,-2-2 48-16</inkml:trace>
  <inkml:trace contextRef="#ctx0" brushRef="#br0" timeOffset="25">8908 14954 136 0,'0'0'52'0,"0"6"-41"0,0 1-4 0,3 4-5 0,0 2 13 16,-3 8 10-16,0 3 7 15,0 3 3-15,0-3-19 16,-3-3 0-16,3-3-2 0,0-2-10 16,0-3-1-16,0-5-3 15,0-2 2-15,0-1-6 0,0-5 1 16,3-3 1-16,0-5 1 15,0-8-10-15,0-5-3 16,0-5-6-16,3 2-1 16,-1 0 10-16,1 8 5 15,0 3 0-15,0 8 2 16,3 5 8-16,-3 8 7 16,0 8-1-16,0-3 2 15,0 5-1-15,-3-4 1 16,-3-1-2-1,0-3 1-15,0-2-6 16,0-2-1-16,0-6 0 16,3 0 0-16,3-6-5 15,3-4-1-15,0-6-4 16,3-3 1-16,0-4 1 16,3 4 2-16,-1 6-1 15,1 5 1-15,0 5 4 16,0 8 3-16,-3 9 0 15,0 2 0-15,-3 5-3 16,-3-3-2-16,-3-2 1 16,-3 0-1-16,3-3-7 0,0-2-3 15,0-3-30-15,0 0-11 16,3-3-31 0</inkml:trace>
  <inkml:trace contextRef="#ctx0" brushRef="#br0" timeOffset="26">9369 14928 200 0,'-18'-8'77'0,"12"8"-60"0,-6 3-7 0,3 2-6 16,-2 3-4-16,-7 8 0 15,-3 5 8-15,0 5 5 0,3 3-6 16,6 3 7-16,3-5 3 0,3-4-7 15,6-1-3-15,6-7-4 16,6-1 0-16,3-4-7 16,6-4-1-16,0-4-1 15,0-4 2-15,-4-6-5 16,-2-3 1-16,-3-8 2 16,0 1 1-16,0-3 3 15,-6 0 1-15,-3-6 1 16,-3 9 2-16,0 4 3 15,0 4 2-15,0 5-1 0,0 5-1 16,3 13-3 0,0 3 1-16,3 2 0 0,0 3 1 15,0 0-2-15,0-5-2 16,0-2-2-16,3-4 1 16,-3-2-17-16,3 0-5 15,-1-5-31-15,1-3-13 16</inkml:trace>
  <inkml:trace contextRef="#ctx0" brushRef="#br0" timeOffset="27">9524 14973 196 0,'0'8'74'0,"-3"5"-58"0,3 13-4 15,0-7-6-15,0 2-6 16,0-2 0-16,0-1 0 15,0-2 0-15,0 0 0 16,0-3-14-16,0-5-3 0</inkml:trace>
  <inkml:trace contextRef="#ctx0" brushRef="#br0" timeOffset="28">9500 14859 220 0,'-9'-11'82'0,"12"11"-64"0,-3 0-53 0,0 0-27 15,0 0-18-15,6 0-2 16</inkml:trace>
  <inkml:trace contextRef="#ctx0" brushRef="#br0" timeOffset="29">9625 15073 172 0,'-3'48'66'0,"6"-35"-52"0,-9 3 3 0,6-11 0 31,0 1-5-31,0-4 1 0,-3 4-3 16,3-4 1-16,0-2-6 16,0-2 4-16,0-1 3 0,0 0-6 15,6-5-3-15,0-5-5 16,3-5-1-16,3-4-1 15,6 1 0-15,0 3 0 16,-1-1 0-16,4 9 0 16,-3 2 3-16,-3 10 0 15,0 9 1-15,-3 5 0 16,0 2 2-16,-3 1 1 16,0-3 1-16,-6 0-2 15,3-3 1-15,-1-3-20 0,1 1-8 16,0-3-23-16,0-3-9 15,3 1-14 1</inkml:trace>
  <inkml:trace contextRef="#ctx0" brushRef="#br0" timeOffset="30">9970 14973 188 0,'-12'-8'71'0,"7"3"-55"0,-4 5 0 0,6 2-5 0,-3 3-12 15,-3 1-1-15,0 10 0 16,-3 7 3-16,3 7 0 0,0-4-1 16,3 0 3-16,3-2 0 0,3-3 1 15,6-2-5-15,3-6 1 16,0-5-2-16,3-3-2 16,0-5 3-16,0-5 0 15,-3-8 3-15,-1-3 1 16,1-8-4-16,-3-5 1 15,-3-5 0-15,-3-6 2 16,-3 0 1-16,-3 3 1 16,0 0-7-16,1 6-2 15,2 4 6-15,0 6 6 16,0 5 1-16,0 5 3 16,3 6-6-16,0 5-1 15,0 8 0-15,3 11 0 0,0 10 2 16,3 8 3-16,-1 5-4 15,1-2-1-15,3-3-2 16,0-5-2-16,0-3-8 16,0-8-5-16,0-5-33 15,0-3-13-15</inkml:trace>
  <inkml:trace contextRef="#ctx0" brushRef="#br0" timeOffset="31">10104 15023 164 0,'3'-3'63'0,"0"11"-49"0,6-5-6 0,-6 2-7 16,3 3 11-16,0-2 17 15,12 4-1 1,0-5-14-16,0 1 0 0,0-12 0 16,-1-4-5-16,-2-3-1 15,-3-3-6-15,0 2-4 16,-3-1-2-16,-6-1 3 15,-3 0-2-15,-3 3 1 16,-3 2-3-16,-6 3 1 0,-3 5 0 16,-6 6 2-16,-2 8-1 15,2 5 1-15,6 5 8 16,-3 5 6-16,9 1-2 16,3 2 2-16,6-8-7 15,3 3-3-15,6-6-4 16,6 1-1-16,3-6-16 15,3-2-7-15,-1-3-14 16,1-6-5-16,-3 1-26 16</inkml:trace>
  <inkml:trace contextRef="#ctx0" brushRef="#br0" timeOffset="32">10369 15007 116 0,'0'5'44'0,"3"3"-35"0,-3 8 5 15,3-2 1-15,0 4 8 0,-3-2 6 16,0 2 0-16,0-2 0 16,0-2-16-16,0-1-1 0,0-3 1 15,0-2-1-15,0-2 1 16,0-6 4-16,0 0 1 16,0-6-3-16,0 1 1 15,3-6-3-15,0-4 0 16,0-9-10-16,3 0-1 15,0 0-2-15,3 0 2 16,0 3-6-16,3 8 1 0,0 0-8 16,3 5-1-16,2 2-26 15,4 6-11-15,0-2-51 16,-3-1-32 0,-3-2 60-16</inkml:trace>
  <inkml:trace contextRef="#ctx0" brushRef="#br0" timeOffset="33">10953 14928 132 0,'0'0'52'0,"0"5"-41"0,0 0 9 0,0 3 0 16,-3 6-12-16,0 7-2 15,3 5 0-15,0 3 1 16,3 0-3-16,3-5-7 0,3-3-3 16,2-5 5-16,1-3 5 0,3-2 0 15,3-6 1-15,3-2-10 16,0-6-2-16,0-5-1 16,-4 0 0-16,-2 1 2 15,-3-1 4-15,0 2 1 16,-3 6 1-16,-3 3 0 15,0 5 0-15,0 0 2 16,3 2 1-16,0 1 1 16,3-3 2-1,0-3 3-15,0-2 5 0,-1-6-2 16,1-2 3-16,0-3-2 16,-3-8 2-16,0-2-8 15,-3-1-2-15,-3-5-3 16,-3 3 1-16,0-5-4 15,-3 4-2-15,-3 1-25 0,3 3-9 16,-3-1-19 0,0 3-36-16,3 3 21 15</inkml:trace>
  <inkml:trace contextRef="#ctx0" brushRef="#br0" timeOffset="34">11313 14732 160 0,'0'-3'60'0,"0"6"-47"0,6 2-5 0,-3 3-5 15,0 5 12-15,0 6 10 16,0 7-2-16,0 6 1 16,-3 5-13-16,0 0-7 0,0 3 0 15,0-6-1-15,0-5 1 0,0-2-2 16,0-6-2-16,0-8 1 15,0-2-1 1,0-11-40-16,0-13 15 16,3-6 5-16,0 1 9 15,3-1 6-15,-1 1 5 16,4 4 2-16,0 4 0 16,0 2 1-16,3 8 0 15,0 8 10-15,-3 5 6 16,0 11-4-16,-3-3 0 0,0 0-9 15,3 0-2-15,-3-7-9 16,0-1-2-16,3-3-31 16,-3-2-13-16</inkml:trace>
  <inkml:trace contextRef="#ctx0" brushRef="#br0" timeOffset="35">11578 14999 172 0,'0'0'66'0,"9"0"-52"0,3 6-1 0,-4-6-5 0,4 7 2 0,0-1 4 16,0-4-3-16,3-2-1 15,0 0-6-15,-3 0-1 0,3-5 3 16,-3 0-3-16,0-3-2 16,-6-3 0-16,-1 1 1 15,-5-4 1-15,-3 4 1 16,3 10-27 15,-17-8 11-31,-4 8 5 16,3 8 4-16,3 5 5 0,3 6 1 15,3 2 1-15,6 5-2 16,3 1 1-16,3-6 2 0,6-3-2 16,0-4-2-16,0-4-9 15,3-2-3-15,0-5-27 16,0-1-11-16,0-4-23 15</inkml:trace>
  <inkml:trace contextRef="#ctx0" brushRef="#br0" timeOffset="36">11771 15042 128 0,'0'21'49'0,"3"-11"-38"0,0 14-1 15,0-13-3-15,0-1 1 16,0 1 3-16,0-3-2 15,0-3 2-15,-3 0-6 0,0-5 4 0,0 0 3 16,3-5-11-16,3-5-2 16,0-6-5-16,0 0-1 15,3-8 4-15,0-2 1 16,3 4 2-16,3 6 2 16,-1 6 5-16,4 7 4 15,0 11 5-15,3 13 4 16,0 6-4-16,0 5-1 15,-4-6-9-15,-2-2-2 16,0 0-7-16,0-6-2 16,-3-2-64-16,3-3-53 15,0-5 36-15</inkml:trace>
  <inkml:trace contextRef="#ctx0" brushRef="#br0" timeOffset="37">12378 14859 160 0,'3'-3'60'0,"3"6"-47"0,0 2-3 15,0 1-5-15,3 4 3 16,0 9 7-16,3 2-5 0,3 3-1 16,3 2-5-16,-3-2-1 0,0 0 1 15,2-3-2-15,-5 0-2 16,0-10-17-16,0-3-9 15,0-6-35 1,0-7-31-16,0-6 31 16</inkml:trace>
  <inkml:trace contextRef="#ctx0" brushRef="#br0" timeOffset="38">12649 14885 168 0,'-6'3'66'0,"6"2"-52"16,-3 11 3-16,3-5-2 0,-3 15-2 15,-3 9 3-15,0 7-3 16,-2 3 0-16,-1-5-7 16,-3-3-4-16,0-3 1 0,3-5-4 15,0-5 0-15,3-5-15 0,3-6-4 16,0-3-30 0,6-7-52-1,3-6 14-15</inkml:trace>
  <inkml:trace contextRef="#ctx0" brushRef="#br0" timeOffset="39">12697 14989 160 0,'-3'2'63'0,"3"1"-49"0,3 8-6 0,-3-4-7 16,3 12-5-16,0 2 3 15,3 3 2-15,0-6 4 16,3 1-2-1,3-6 16-15,2-2 7 0,1-6-7 16,3-5-3-16,0-5-9 0,3-6-3 16,-3-5 0-16,-6-2 0 15,-6-1-2-15,-6-4 1 16,-6 1-2-16,-6 1-1 16,-3 3 1-16,-3 2-1 15,-3 3-5-15,3 2 1 16,3 3-25-16,4 0-8 0,-1 3-14 31,6 0-41-31,3-3 14 0</inkml:trace>
  <inkml:trace contextRef="#ctx0" brushRef="#br0" timeOffset="40">12855 14952 124 0,'9'45'46'0,"0"-19"-35"0,11 3 7 15,-11-13 2-15,6-3-6 16,0-2 0-16,0-1-2 16,0-7 2-16,-3-3-7 15,3-8-2-15,-3-5-1 0,-1-6-2 16,1-4 1-16,-3 1-2 16,-3 1 2-16,-3 3-2 0,0 7 2 15,-3 3 0-15,0 8 1 16,3 5-7-16,0 9 0 15,3 2 3-15,0 5 2 16,3-5-5-16,3 0-2 16,3-3-69-1,3-8-39-15,-4-13 49 16</inkml:trace>
  <inkml:trace contextRef="#ctx0" brushRef="#br0" timeOffset="41">13614 14870 124 0,'-12'-8'46'0,"12"8"-35"0,-9 0-4 0,6 2-3 0,-3 4 2 0,-3 2 6 16,-3 5 5-16,0 5 4 0,3 11-7 15,-3 8-3-15,6 6-6 31,0-6-2-31,3 0 1 0,3-8-2 16,3-5-2-16,3-6 5 16,3-4 1-16,0-7 9 15,0-7 2-15,0-5-6 0,3-11-4 16,0-8-9-16,-3-7-3 16,0-6-9-16,-3-6-2 15,-3-2-2-15,-3 3 1 16,0 0-2-16,-3 5-1 15,-3 0 20-15,0 5 11 16,0 8 11-16,0 6 4 16,3 4-9-16,0 12-5 15,0 4-10-15,3 9-1 16,0 7 10-16,3 9 5 16,0 5 0-16,3 7 1 0,0 6-12 15,0 3-2 1,3-6-3-16,0-5 2 0,0-5-19 15,0-8-6 1,-1-8-23-16,1-3-11 0,0-8-28 16</inkml:trace>
  <inkml:trace contextRef="#ctx0" brushRef="#br0" timeOffset="42">13727 14946 180 0,'-3'0'68'0,"6"0"-52"0,3 8-14 15,-3 0-8 1,0 5 5-16,3 11 5 16,-3 3 3-16,0-1 3 0,-3 3-5 0,0-8-3 0,0-2 1 0,0-3-18 15,0-3-4-15,3-5-57 32</inkml:trace>
  <inkml:trace contextRef="#ctx0" brushRef="#br0" timeOffset="43">13736 14851 96 0,'-6'-3'38'0,"9"6"-29"0,3 2-45 0,-3 1-20 0</inkml:trace>
  <inkml:trace contextRef="#ctx0" brushRef="#br0" timeOffset="44">13905 15092 148 0,'12'50'57'0,"-3"-37"-44"0,-3 3 5 0,0-10-1 0,0 1-4 0,0-1 2 0,0-1-2 16,0-2 2-16,0-3-8 15,0-3 7-15,0-5 5 0,0-2-8 31,0-6-3-31,-3-6-5 0,0-7 0 16,-3 0-13 0,0-2-3-16,0 4-18 15,0 3-8-15,0 6-23 16,0 4-35 0,0 4 27-16</inkml:trace>
  <inkml:trace contextRef="#ctx0" brushRef="#br0" timeOffset="45">14054 14999 148 0,'3'35'57'0,"-3"-17"-44"0,3 24-4 15,-3-26-4-15,0 0-5 0,0 0 0 16,0 0 0-16,0-3 2 16,0-2-17-16,0-6-6 15,0 0-39-15,0-5-16 16</inkml:trace>
  <inkml:trace contextRef="#ctx0" brushRef="#br0" timeOffset="46">14016 14835 172 0,'-6'-2'66'0,"6"2"-52"0,6 0-27 0,-6 0-18 15,5 5-22-15,1-3-7 16,3 4 19-16,3-1 9 15</inkml:trace>
  <inkml:trace contextRef="#ctx0" brushRef="#br0" timeOffset="47">14221 14896 140 0,'-9'0'52'0,"-6"3"-41"0,3 10 0 0,6-2-4 0,-3 7-3 16,-3 8 0-16,0 9 0 31,4-1 0-31,2 1-2 16,0-4 5-16,3-1 3 0,6-7-5 0,3-4-3 15,3-6 1-15,2-2 0 16,4-9-6-16,3-4-2 16,0-12-5-16,3-4 1 15,-3-9 0-15,-6-7 3 0,-6-3 2 16,-6-8-1-16,-6 0-3 15,-3 0-2-15,0 5 7 16,-3 1 4-16,3 7 17 16,0 8 9-16,0 3-8 15,6 8-1-15,0 5-12 16,3 8-4-16,3 8 2 0,3 8 2 16,0 7 2-16,3 12 0 15,0 2-4-15,0 11-1 16,3-4-1-16,0-4 1 15,0-5-11-15,-1-6-4 16,1-8-43 0,0-5-49-16,0-6 21 0</inkml:trace>
  <inkml:trace contextRef="#ctx0" brushRef="#br0" timeOffset="48">14414 15055 176 0,'6'13'66'0,"3"-13"-52"0,3 3-3 16,-6-1-4-16,3-4-8 16,0-4-2-16,0 1 8 15,0-8 4-15,0 2-4 16,0-2-1-16,-3 0 0 0,0-3-5 16,-6 3 1-16,-3-3-9 0,-3 3-4 15,-3-1 7-15,-3 6 5 16,-3 6 3-1,0 2 4-15,-3 10-3 0,0 12-2 32,3 4 6-32,4 8 3 15,5 1 6-15,3-1 4 0,3-5-4 16,9-2-1-16,5-9-16 16,7-7-4-16,6-6-55 15,6-5-63 1,6-10 25-16</inkml:trace>
  <inkml:trace contextRef="#ctx0" brushRef="#br0" timeOffset="49">14825 14634 96 0,'9'8'35'0,"-6"0"-27"0,6 18 22 0,-3-10 8 0,0 8-1 16,0 8 3 0,0 10-13-16,-3 8-7 15,0 3-11-15,0-5-2 0,-3-6 0 0,0-5-3 16,0-7-1-16,0-7 1 16,0-4 2-1,-3-9-1-15,3-2 0 0,0-8-6 16,0-8 1-16,0-7-11 15,0-9-5-15,3-5-1 16,3 2 2-16,3 3 7 16,3 3 2-16,2 5 1 15,1 6 4-15,0 7 2 16,0 8 4-16,0 6 2 16,-3 7 1-16,-6 6 11 15,-6 3 7-15,-3-3-7 0,-3 2-3 16,-3-7-7-16,-3-4-4 0,0-1-7 15,0-4-3-15,0-4-16 16,0-6-6-16,0-6-15 16,4-2-6-16,2-8-25 15,3-10-24 1,3-6 38-16</inkml:trace>
  <inkml:trace contextRef="#ctx0" brushRef="#br0" timeOffset="50">14998 14851 172 0,'12'8'66'0,"-6"3"-52"0,11 15 6 16,-8-13-1-16,3 8 2 16,0 3 4-16,0 5-11 15,0-2-3-15,0-3-7 16,0-6-3-16,0 1 0 0,0-9-10 16,3-4-2-16,-1-6-36 15,1-8-14-15,3-6-22 16</inkml:trace>
  <inkml:trace contextRef="#ctx0" brushRef="#br0" timeOffset="51">15289 14899 164 0,'-5'10'63'0,"2"1"-49"0,3 15 0 0,-3-7 0 16,-6 13 7-16,-3 7 7 15,-3 4-1-15,-3-9 1 16,0 0-16-16,0-4-5 0,3-1-2 15,1-6-8-15,2-1 0 16,3-7-32-16,3-1-12 16,3-6-51-16</inkml:trace>
  <inkml:trace contextRef="#ctx0" brushRef="#br0" timeOffset="52">15471 15097 128 0,'0'3'49'0,"3"-3"-38"0,-9 2-3 0,3 1 7 16,-18 0 1 0,12 10 14-16,0-2 8 15,0-4-16-15,1-1-5 16,2-1-10-16,0-5-9 0,3 0-4 15,3 0-2-15,0 0 0 16,0 0 2-16,0 0 4 16,3 3-4-16,-3-3 2 15,0 0-80 1</inkml:trace>
  <inkml:trace contextRef="#ctx0" brushRef="#br0" timeOffset="53">3184 15650 116 0,'-9'-8'44'0,"9"8"-35"0,-12 5 12 0,9-2 1 15,-3 2 1-15,-3 1 1 16,0 2-9-16,-3 0-4 16,3 2-6-16,3-2-4 0,0 3 2 15,3-1-4-15,6 1-2 16,6-1 2-16,3 6 0 15,6 0-2-15,0 0 2 16,0 3 3-16,-3-1 3 16,-3-2 0-16,-6 5 2 15,-6-5 7-15,-6 0 5 16,-3-8-9-16,-3 0-3 0,-3-6-7 16,-3-2-1-16,0-2-19 15,0-1-7-15,3-2-15 16,4 0-4-16,2-3-26 15</inkml:trace>
  <inkml:trace contextRef="#ctx0" brushRef="#br0" timeOffset="54">3306 15740 152 0,'3'19'57'0,"-3"-4"-44"0,-3 12 1 0,3-16-1 16,0 7-5-16,0-2 1 15,0 0-5-15,0-3-1 16,0-2-34-16,3-1-14 16,-3-10-22-16,3-5-6 15</inkml:trace>
  <inkml:trace contextRef="#ctx0" brushRef="#br0" timeOffset="55">3291 15669 168 0,'-9'-8'66'0,"12"5"-52"0,3 3-36 16,-6 0-21-16,6 3-21 15,0-1-3-15</inkml:trace>
  <inkml:trace contextRef="#ctx0" brushRef="#br0" timeOffset="56">3428 15849 148 0,'-3'31'57'0,"0"-17"-44"0,3 7 1 16,0-13-4 0,0-3-4-16,0 0-1 15,0-5 10-15,0 0 5 16,3-10-10-16,3-4-3 0,3-1-10 15,0-7 0-15,0 1-4 16,3 0 2-16,-1 3 1 16,4 4 2-16,0 4-1 15,0 4 1-15,0 6 4 16,0 8 1-16,-3 3 1 16,0 5 0-16,-3 2-2 15,-3-2 1-15,0 3-7 16,-1-1 1-1,-2-5-32-15,0-5-14 16</inkml:trace>
  <inkml:trace contextRef="#ctx0" brushRef="#br0" timeOffset="57">3729 15732 148 0,'-9'-5'57'0,"0"10"-44"0,3 0 5 0,3 3 1 16,-3 0 4-16,0 11 3 16,3 2-5-16,0 5-2 0,3 1-11 15,3 2-3-15,3-3-1 0,6-4-2 16,3 1 1-16,5-4-20 16,7-11-6-16,0-3-28 15,0-13-10-15,0-8-14 31</inkml:trace>
  <inkml:trace contextRef="#ctx0" brushRef="#br0" timeOffset="58">3934 15790 180 0,'-6'3'68'0,"6"0"-52"0,6-3-12 0,0 2-9 15,0 1 3-15,3 0 5 0,0-1 8 16,0-2 3-16,0-2-7 15,2-1 0-15,-2-2 3 0,0-3-8 16,0-3-3-16,-3 1-9 16,-3-4-4-16,-3 6 3 15,-3 0 2-15,-3 3-2 16,-6 0 2-16,-6 5 5 0,-2 8 2 16,-4-3 6-16,0 8 5 15,3 8 4-15,0 3 4 16,3 3 0-1,10-1 1-15,16 3 0 0,4-2-2 16,3-6-4 0,6-5 0-16,3-6-12 0,3-4-2 15,5-9-37-15,1-8-16 16,6-7-38 0</inkml:trace>
  <inkml:trace contextRef="#ctx0" brushRef="#br0" timeOffset="59">4702 15404 108 0,'3'3'44'0,"6"-3"-35"0,-6 5 3 0,-3 0 0 0,6 6 5 0,0 7 7 16,0 11-2-16,0 9-1 15,-3 7-5-15,-3-3 0 16,2 0-9-16,1 8 0 0,-3-5 0 0,0-2-3 15,3-1-1 1,0-8-1-16,0-4-2 16,0-9 3-16,-3-5 0 0,-3-3-17 15,3-8-5-15,0-5-22 16,3-8-9-16,-3-2-22 16</inkml:trace>
  <inkml:trace contextRef="#ctx0" brushRef="#br0" timeOffset="60">5020 15489 84 0,'-3'0'33'0,"9"2"-26"0,-6 1 64 32,-21 5-30-32,-2 3-8 0,8 15-17 0,-3-2-7 15,0 0-5-15,0-3-3 16,0-3 0-16,-2-2-1 0,2-3 2 15,6 1-1-15,3-4-1 16,3 1-2-16,3-1-1 16,3 1 2-16,6 2 2 15,3 3-2-15,3-3 0 0,3 6-1 16,2-3 0-16,4 2 4 16,-3-2 3-16,3 0-2 15,-3-3-2-15,0 0-5 31,-3-2 0-31,-4 2-11 16,1-2-6-16,-3-3-92 31,0 0 33-31</inkml:trace>
  <inkml:trace contextRef="#ctx0" brushRef="#br0" timeOffset="61">5404 15804 132 0,'0'58'52'0,"3"-32"-41"0,0-5 2 0,-3-7-3 15,0-4-4-15,6-2 1 16,-3 0-6 0,3-3-1-16,3 1-64 15</inkml:trace>
  <inkml:trace contextRef="#ctx0" brushRef="#br0" timeOffset="62">5467 15560 164 0,'-9'-5'63'0,"12"2"-49"0,-3 3-13 0,0 0-7 16,0 0-30-1,6 8-25 1,0 0-14-1,-6 16 37-15</inkml:trace>
  <inkml:trace contextRef="#ctx0" brushRef="#br0" timeOffset="63">5604 15698 96 0,'-24'10'35'0,"33"-7"-27"0,-15 0 18 0,3-1 5 0,-3 4-3 15,-3-1 0-15,0 3-11 16,-3 2-3 0,0-2-8-16,0 8-4 0,3-3-1 0,4-2-4 15,2 0 2-15,3-3-1 16,3 5 0-16,5-3 2 15,4 4 0-15,3 1 0 16,0-1 0-16,-3 2 4 16,-6-3 2-16,-3 3 2 0,-6-3 2 15,-6 5-3-15,-3-4 1 16,-3-1-5-16,0-5 0 16,-2-3-1-16,2-2-2 15,3-1-24-15,3-2-9 31,3-2-47-31,6-1-25 16,6 3 50-16</inkml:trace>
  <inkml:trace contextRef="#ctx0" brushRef="#br0" timeOffset="64">6009 15764 108 0,'-15'-3'41'0,"3"3"-32"0,0 8 2 0,6-3-2 16,-3 6-3-16,0 2-1 15,0 8 1-15,0 3 1 16,0 5 3-16,3 0 1 16,0-2-8-16,3-6-1 15,3 0-2-15,6-2 4 0,0-9 2 16,3-4-2-16,0-9-1 15,3-8-1-15,0-10 1 16,0 0-13-16,0-5-3 16,-3 2 8-16,-3 0 5 15,0 0 1-15,0 8-1 16,0 3 5-16,-4 3 1 0,1 10 2 16,3 7 0-16,3 9 2 31,0 8 1-31,6 5-5 15,3 0-2-15,0-2-4 0,3-3-3 16,-3-3-64 0,5-3-39-16,1-4 45 15</inkml:trace>
  <inkml:trace contextRef="#ctx0" brushRef="#br0" timeOffset="65">6541 15774 84 0,'0'8'33'0,"3"6"-26"0,-12-12 9 0,12 9 5 16,3 10 3-16,0 16 5 16,0 5-4-16,-3 6-1 15,0-3-11-15,0-8-3 0,-3-3-6 16,3-4-3-16,0-7 2 0,-3-4 0 16,0-6 1-16,0-5 0 15,0-8 0-15,-3-8-5 16,0-5 1-16,-3-3-9 15,0-8-2-15,-3-13-10 16,3-5-1-16,3-3 4 16,9-3 4-16,6 9 8 15,3 1 3-15,3 7 7 16,3 7 2-16,-3 5 2 16,0 9 2-16,-1 7 1 15,-2 6 3-15,-3 7 10 16,-3 6 7-16,-3 5-12 15,-6 3-5-15,-3 3-7 16,-3 2-2-16,-3-8-6 16,-3 0 1-16,0-5-13 0,-5-8-29 15,2-8-2 1,0-3-28 0,6-10-20-16,9 0 38 15</inkml:trace>
  <inkml:trace contextRef="#ctx0" brushRef="#br0" timeOffset="66">6762 15774 156 0,'-3'27'57'16,"6"-9"-44"-16,-3 6 1 0,0-11-4 0,3 3 5 15,0 3 4-15,3-3 2 16,-1 0-1-1,4-3-10-15,0-13-2 0,3 5-1 16,0-10-3-16,0-3-1 0,0-3-6 16,-3-2 0-16,-3 0-1 15,-6-3 2-15,-3-3 3 16,-3 1 4-16,6 18-29 31,-21-19-4-15,3 4-4-16,3 4-19 15,6 0-4-15,3 3-4 16,3 3 1-16</inkml:trace>
  <inkml:trace contextRef="#ctx0" brushRef="#br0" timeOffset="67">6928 15745 140 0,'6'8'55'0,"3"8"-43"0,3 11 5 0,-3-14 0 15,0 3-6-15,0 5-1 16,3-3-2-16,3-2 2 16,-6 0-5-16,3-5-3 0,-4-9 1 15,4 4 2-15,-3-12 4 16,0 1-11-16,0-5-5 0,-3-4-13 0,0 1-2 16,0-3 11-16,-3 3 6 15,0 0 4-15,-3 10 3 16,0 0-6-16,3 6 1 15,3 8 5-15,0 5 4 16,0 2 3-16,0 1 5 16,3-1-4-16,0-5 2 15,0-7-3-15,-4 2 2 16,4-6-2-16,0-7 0 16,-3-3-5-16,0-3-1 0,0-2-3 15,0 0-1-15,-3-3-4 31,-3-2 1-31,0-1-9 16,0 1-4-16,0 7-9 16,0 0-1-16,0 11-13 15,6-5 31 1,3 5 16-16,0 3 7 16,3-1 4-16,3 1-3 15,3 0 1-15,-1-1-9 16,1 1 0-16,0-3 0 0,0-3-1 15,-6-2-1-15,0 0-1 16,-3-1 0-16,-6-2 0 16,-3 1 2-16,-6-1-5 15,-3 0-1-15,-3-3 0 16,-3 6 2-16,0 2-6 0,0 3-1 16,3 5-1-16,1 6 2 15,2 5 4-15,3 5 4 16,3 3-3-16,3 2-1 15,3 1 0-15,6-6 2 16,2 3-1-16,1-8 2 16,3-6-9-16,0 1-1 15,-3-14-14-15,3-2-6 16,0 2-24 0,0-7-32-16,-3 2 23 15</inkml:trace>
  <inkml:trace contextRef="#ctx0" brushRef="#br0" timeOffset="68">7485 15843 140 0,'6'8'52'0,"-3"5"-41"0,0 6 4 0,0-8 1 0,3-1-6 15,-6 1 2-15,3-3 4 16,0 2 2-16,-3-7-9 16,3 7 1-16,-6-7 3 0,0-6-3 15,0-7 2-15,0 2-1 16,-3-5 1-16,3-6-6 15,3 1-2 1,0-4-2-16,6 4-2 16,0 2-2-16,3 0-1 15,-9 16-91 17,18-10-4-32,-1 4-7 0</inkml:trace>
  <inkml:trace contextRef="#ctx0" brushRef="#br0" timeOffset="69">7928 15706 124 0,'-3'-8'49'0,"3"-3"-38"0,0 6-23 16,3 5-11-16,-3 0 19 15,0 0 10-15,-3 5 23 16,0 8 9-16,-8 3-8 16,-1 3-6-16,0 5-13 15,3 2-5-15,3 1-4 0,3 10-2 0,3-8 3 16,9-3-2-16,6-7 2 16,3-6-2-16,2-3-1 15,4-12 3-15,-3-9 2 16,0-5-9-16,-3-2-4 15,-3-3 6-15,-3-1 3 16,-4 1-3-16,-5-2 2 16,-3 4 2-16,-5-2 3 15,-4 2-2-15,-6 6-2 16,-3 0-9-16,-6 8-3 16,0-1-12-16,3 6-3 15,6 3-43 1,10 2-20-16,13-2 43 0</inkml:trace>
  <inkml:trace contextRef="#ctx0" brushRef="#br0" timeOffset="70">8274 15431 176 0,'-15'-19'66'0,"12"19"-52"0,-3-3-1 0,3 9-3 16,-3 2-5-16,-3 2 2 15,0 14 13-15,-3 8 7 16,3 5-13-16,3 0-6 0,3 5-1 16,0 3-4-16,6 0 0 15,0 0-1-15,3-3-2 0,0-7-10 16,-3-3-6-16,0-6-25 16,-3-2-9-16,0-8-34 15</inkml:trace>
  <inkml:trace contextRef="#ctx0" brushRef="#br0" timeOffset="71">8048 15748 248 0,'-3'-3'93'0,"14"-2"-72"0,7 2-11 0,-6-2-7 15,6 0-12-15,9-3 1 16,6 3-14-16,2-1-3 15,7 1-22-15,3 0-10 16,-1-1-14-16,4 1-6 16</inkml:trace>
  <inkml:trace contextRef="#ctx0" brushRef="#br0" timeOffset="72">8792 15595 176 0,'-21'-6'66'0,"24"6"-52"0,3-10-1 16,-3 10-5-16,6-6-6 15,9 1 1-15,-1-3 9 16,4 6 7-16,3-4-10 16,0 6-2-16,0 3-3 0,-4 2-5 15,-2 8 1-15,-3 3-2 16,-6 8 0-16,-9-24 0 31,-18 58 5-31,0-2 5 16,-5-1 5-16,-1-12 4 15,3-4-3-15,3-9 0 16,9-9-8-16,3-5 7 0,9-3 6 16,6-8-10-16,6 0-5 15,6-2-2-15,0-6-2 16,5-2-18-16,1 5-8 16,0 0-6-16,3 0-1 15,0 8-26 1,2-8-54-16,7 5 19 15</inkml:trace>
  <inkml:trace contextRef="#ctx0" brushRef="#br0" timeOffset="73">9402 15944 244 0,'-3'16'90'0,"3"-3"-70"0,-3 11-7 31,0-14-8-31,-6 4-10 15,-3-1-1-15,-15 0-13 16,-2 3-5-16,-7-3-69 0,0 3-31 16</inkml:trace>
  <inkml:trace contextRef="#ctx0" brushRef="#br0" timeOffset="74">10170 15748 108 0,'-3'-21'44'0,"3"13"-35"0,-33 8 9 0,24 0 4 0,0-3-4 16,-3 1 1-16,0 2 7 16,-2 0 4-16,-4 2-16 15,0 4-8-15,0 4-2 0,0 6-5 16,3 3 0-1,3 4-1-15,0-1 0 16,6 9 0-16,3-4 0 16,3-3 2-16,6-9 0 0,3 4 0 15,0-11 0-15,3-8 0 16,3-3 2-16,0-7 1 0,0-6 1 16,-3-5-5-16,0-6 1 15,0-2 0-15,-4 0 0 16,-2-3-3-1,-3 0 0-15,-6 1-1 0,0-4 0 16,0 1 3-16,0 5 0 16,1 5 7-16,-1 8 4 15,0 6-1-15,3 10 0 16,3 7-8-16,2 9 0 16,4 8 1-16,0 5 3 0,3 3-2 15,3 5 0 1,0 0 1-1,6 0 0-15,-6-2-5 16,3-4 1-16,-1-2-11 16,-2-7-5-16,0-7-23 0,0-7-10 15,-3-8-27 1,0-8-14-16,0-2 45 16</inkml:trace>
  <inkml:trace contextRef="#ctx0" brushRef="#br0" timeOffset="75">10331 15759 160 0,'0'0'60'0,"3"2"-47"0,-1 4-5 16,-2 1-5-16,3 7 10 16,0 4 6-16,0 1-5 15,0 5-1-15,0-3-7 16,0 0-6-16,0-5-1 0,0-3-17 16,0-5-5-16,-3-8-35 15,3-5-37 1,0-3 30-16</inkml:trace>
  <inkml:trace contextRef="#ctx0" brushRef="#br0" timeOffset="76">10334 15690 176 0,'-6'-8'66'0,"6"5"-52"0,0 3-5 16,0 0-6-16,0 0-10 15,6 0 0-15,-1 3-13 0,1 0-4 16,0-1-16-16,0 1-7 15,0 2 0-15,3 0 4 16</inkml:trace>
  <inkml:trace contextRef="#ctx0" brushRef="#br0" timeOffset="77">10429 15785 124 0,'9'27'49'0,"-3"-14"-38"0,0 5 10 0,0-10 2 16,-1 8-5-16,1-5 2 15,0-3-5-15,0-3 1 16,3-2-9-16,0-6 5 0,0-2 1 0,0-6-4 15,0-2-1-15,-3-3-4 0,0-5-3 16,0 5-9-16,-6-3-5 16,3 1-26-16,0-1-10 15,0 6-30 1</inkml:trace>
  <inkml:trace contextRef="#ctx0" brushRef="#br0" timeOffset="78">10676 15753 156 0,'6'19'57'0,"-6"-6"-44"0,3 8-4 0,0-10-2 16,3 5-6-16,-3 0 2 15,0-1-11-15,-3-1-4 16,0-4-27-16,0-2-13 16</inkml:trace>
  <inkml:trace contextRef="#ctx0" brushRef="#br0" timeOffset="79">10584 15642 196 0,'-6'-5'74'0,"6"2"-58"0,3 3-10 0,-3 0-11 16,6 3-15-16,5 0-5 15,1-1 0-15,3 6 3 16,6-3-26-16,3 1-8 15,0-1 16-15,-1 0 10 16</inkml:trace>
  <inkml:trace contextRef="#ctx0" brushRef="#br0" timeOffset="80">10857 15682 120 0,'-9'5'46'0,"3"-5"-35"0,-5 8 3 16,5-3-1-16,-3 6-6 15,0 2-2-15,-3 3-2 16,0 5 0-1,3 3-2-15,3 3 2 0,3-1 2 16,3 0 2-16,3-2 1 0,3-5-7 0,3-9-2 16,3-7 6-16,0-14 6 15,0 1-14-15,0-9-7 16,-1-5 2-16,-2-2 4 16,0-3 3-16,-6 0 1 15,-3-3 0-15,0 6 0 16,-6-6-3-16,0 0 0 15,-3 0 4 1,4 6 1-16,-1 5 0 16,3 8 1-16,0 10 0 15,3 6 3-15,0 10 1 0,6 5 1 16,0 3-2-16,2 3-1 16,1 3 1-1,0 2 3-15,0 3-4 0,3-3-3 16,-3 0-1-1,0-5 1-15,3-6-28 0,-3-2-9 16,0-3-38 0,0-5-16-16,-3-8 44 15</inkml:trace>
  <inkml:trace contextRef="#ctx0" brushRef="#br0" timeOffset="81">11015 15751 160 0,'-3'8'63'0,"6"0"-49"0,0 7-6 0,-3-4-5 0,3 5-3 16,-3 0 2-16,0 5 1 16,3-3 3-16,0-4-3 15,-3-4-11-15,3-2-4 0,-3-3-52 16</inkml:trace>
  <inkml:trace contextRef="#ctx0" brushRef="#br0" timeOffset="82">10997 15637 176 0,'-9'-8'66'0,"12"8"-52"0,-3 0-16 0,0 0-11 0,3 5-11 16,0 1 0-16,3-4-3 31,3 9 2-31,0-3-19 0,0 0-9 0</inkml:trace>
  <inkml:trace contextRef="#ctx0" brushRef="#br0" timeOffset="83">11164 15859 164 0,'-3'27'63'0,"0"-19"-49"0,3-3 7 0,0-3 0 15,0-2-7 1,0-2 0-16,0-1-8 0,0-5-2 16,3-2-2-16,0-4-4 0,3-1 1 15,0-1-6-15,0-5-3 16,3 7 3-16,0-2 2 15,0 6 0-15,0 2 4 16,-1 5 0-16,4 9 1 31,-3 4-3-31,0 6 2 0,0 3 1 0,0-1 2 16,0-2-1-16,0 0-1 0,0-3-4 16,0 0-2-16,0-2-24 31,0-6-10-31,3-5-6 0,-1-3-22 15,4-2 18-15</inkml:trace>
  <inkml:trace contextRef="#ctx0" brushRef="#br0" timeOffset="84">11459 15774 124 0,'-6'-21'49'0,"3"13"-38"0,-6 0 15 16,6 6 3-16,-3 2-5 16,0 2-2-16,-3 1-12 15,0 8-6-15,0-1-3 31,0 3 3-31,3-2 2 0,3 0-2 16,3-1-3-16,0-4 0 0,3 1 1 16,3-1-3-16,0-6 0 15,0-3 1-15,0-2 0 16,-3 0-5-16,0-1-1 16,0 1 3-16,0 0 1 0,0 5 2 15,3 2 0-15,3 6-5 16,0 8 1-16,3 11 4 15,0 7 4-15,-1 3 14 16,-2-8 8-16,-3 5 4 16,-6-10 2-16,-6 0-11 15,-6-8-5-15,-8-3-7 16,-7-2-4-16,-3-3-16 16,0-3-5-16,1-2-23 15,2-6-10-15,3-5-56 16</inkml:trace>
  <inkml:trace contextRef="#ctx0" brushRef="#br0" timeOffset="85">11860 15515 152 0,'3'16'57'0,"3"3"-44"0,3 10-1 15,-3-13-3-15,-3 5 5 16,3 5 5-16,-3 1 0 15,0 2 0-15,-3-3-10 16,0-2-1-16,0 0-1 0,0-6-6 0,0-2-2 16,0-5 2-16,0-3 1 15,0 0 0-15,0-8-2 16,0-3 1-16,0-2 1 16,0-8-8-16,3 2-3 15,6-5 0-15,3 3 0 16,6 2 1-16,3 1 2 15,0 4 2-15,-1 6 2 16,1 3 1-16,-3 2 3 16,-3 6 10-16,-3 2 7 15,-6 0 3-15,-6 1 4 16,-6 1-12-16,-3-1-5 16,-6-4-2-16,-6-2 0 0,0 3-12 15,1-6-6-15,-1 0-17 16,3-5-5-16,0-2-16 15,6-1-4-15,3-5-25 16</inkml:trace>
  <inkml:trace contextRef="#ctx0" brushRef="#br0" timeOffset="86">12090 15722 200 0,'3'5'77'0,"3"3"-60"0,3-3-9 0,-6 0-7 0,2 3-3 16,1 3 1-16,0 2 1 16,3 0 0-16,0-2 0 0,0-3 0 0,0 0 2 15,0-3-10-15,0-2-2 16,0-3-22-16,0-3-9 16,0-2-16-1,0-3-18-15,0-3 30 16</inkml:trace>
  <inkml:trace contextRef="#ctx0" brushRef="#br0" timeOffset="87">12253 15722 140 0,'-6'2'52'0,"3"9"-41"0,-2 21 7 0,2-11-2 0,-6 16 6 15,-3 8 4-15,0 0-10 16,-3-3-2-16,0-2-8 16,3-6-2-16,0-5 0 0,3-5-38 15,3-5-16-15,3-6-30 16</inkml:trace>
  <inkml:trace contextRef="#ctx0" brushRef="#br0" timeOffset="88">12673 15491 112 0,'6'0'44'0,"-3"8"-35"0,3-2 14 0,-3-1 2 15,3 5 2-15,0 1 3 16,-3 18-3-16,0 3-2 15,0 0-13-15,-3-1-8 0,0 1 0 16,0-3-3-16,3-5-1 16,-3 3-2-16,3-9-1 15,0-2-20-15,0-5-10 16,0-1-10 0,-3-10-47-16,6-5 7 15</inkml:trace>
  <inkml:trace contextRef="#ctx0" brushRef="#br0" timeOffset="89">13024 15441 156 0,'-9'11'60'0,"3"2"-47"0,-5 5-1 0,2-7-4 15,-6 8 0-15,-6 4 5 16,-3-4 6-16,0-1 3 16,-3-2-11-16,4-3-4 0,2-2-3 15,3 0-5-15,3-1 1 16,3-2-2-16,3 5-2 15,6-2 9-15,6 2 6 16,3 0-3-16,9 3-2 0,6 3-3 16,3 5-3-16,3-6 1 15,-4 1 1-15,1-1-10 16,-3-5-4-16,0-2-38 16,3-6-15-16</inkml:trace>
  <inkml:trace contextRef="#ctx0" brushRef="#br0" timeOffset="90">13524 15711 164 0,'-6'0'63'0,"6"3"-49"0,3 2 0 15,-3 0-3-15,0 3-5 16,0 0 1-16,0 5-2 16,3 6 2-16,0-6-4 15,0 3-2-15,-3-5 2 0,0 2-13 0,0-3-3 16,0 1-54 0,0-6-33-16,6-5 37 15</inkml:trace>
  <inkml:trace contextRef="#ctx0" brushRef="#br0" timeOffset="91">13512 15634 132 0,'-3'-5'49'0,"6"2"-38"0,0 6-58 0,-3-3-29 0</inkml:trace>
  <inkml:trace contextRef="#ctx0" brushRef="#br0" timeOffset="92">13649 15669 168 0,'-9'2'63'0,"6"1"-49"0,-2 0 0 0,2-1-3 15,0 4-7-15,3-1-3 16,0 0-7-16,0 0-4 15,6 1 6-15,2 2 3 0,1 2 6 16,3 1 2-16,0 2 1 16,-3 0-2-16,0 3 1 15,-6 0 2-15,-3-3 5 0,-3 0-4 16,-3-7 2-16,-3 2-5 16,0-3 1-16,0-5-14 15,0 0-5-15,0 0-24 31,4-3-10-31,5-2-36 16</inkml:trace>
  <inkml:trace contextRef="#ctx0" brushRef="#br0" timeOffset="93">13986 15711 116 0,'0'3'44'0,"3"-1"-35"0,0 6 5 0,0-5 1 16,3 2-3-16,0 0 3 16,3-2 3-16,-1-3 3 15,1 0-11-15,0 0-3 0,0 0-3 16,0-3-2-16,0-2-2 16,0-3-2-16,0 0-1 15,-3 0-1-15,-3 0 3 16,-3 0-2-16,-3 1 1 15,-3-1 2-15,-6 2 0 0,0 4 0 16,-3 2 2-16,-3 2 5 16,1 4 6-16,2 2-5 15,0 2 0-15,15-10 18 32,-6 27-15-32,6-9-2 31,3 6-11-31,6-6-1 15,3-4-17-15,3-1-6 16,-1-5-29-16,4-3-10 0,0-5-4 16,6-3 3-16</inkml:trace>
  <inkml:trace contextRef="#ctx0" brushRef="#br0" timeOffset="94">14215 15663 140 0,'-6'-10'55'0,"3"4"-43"0,0 1 1 16,0 5-3-16,0 5 0 16,-3-2 4-16,0 2 1 15,-3 3 0-15,0 0-7 0,0 6-3 0,3-1 1 0,0 3-5 16,1-3-1-16,2 0-2 16,3 0 0-16,3-5 2 15,2-2 0-15,1-4-9 16,6-2-4-16,0-2-2 15,0-4 1-15,0-2 3 16,-3 3 2-16,-3-3 6 16,3 5 1-16,-3 1 10 15,-3-1 7-15,-3 3-1 16,0 5 2-16,0 6 0 16,-3 8-1-16,0 10-5 15,3 0-4-15,0 8 1 16,0-5 0-16,3-3-3 15,0-3-3-15,0 3-3 16,6-8-1-16,-3-7-27 16,3-6-10-16,0 2-44 15</inkml:trace>
  <inkml:trace contextRef="#ctx0" brushRef="#br0" timeOffset="95">14379 15690 160 0,'-6'2'60'0,"9"1"-47"0,0 5-5 16,-3-3-7-16,0 6 4 16,0 2 6-16,3 0 8 0,0 3 3 15,3 0-11 1,0-3-4-16,-1-2-3 0,4-3-7 0,0-5 0 15,0-3-4-15,0-3 0 16,0-5-1-16,0-5 2 16,-3-1 2-16,0-1-1 15,-3-4 6-15,-3 6 1 16,0 2 0-16,0 1 1 16,0 2 4-16,0 2 4 15,0 6-4-15,3 6 1 16,-3-6 4 15,9 21-18 0,6 0-29-31,0-2-13 0,-1-9-31 16,1-2-13-16</inkml:trace>
  <inkml:trace contextRef="#ctx0" brushRef="#br0" timeOffset="96">14626 15685 188 0,'0'0'71'0,"3"2"-55"0,-3 3-5 16,0 1-3-16,3 2-1 15,0 2 4-15,3 1-4 16,-3 2-2-16,0 0-2 16,0 3-3-16,-1-3 3 0,4-2-20 15,-3-6-8-15,0-2-60 16</inkml:trace>
  <inkml:trace contextRef="#ctx0" brushRef="#br0" timeOffset="97">14599 15621 224 0,'-12'3'85'0,"12"-6"-66"0,0 3-47 0,3 3-25 15,0 2-31-15,0 0-9 16</inkml:trace>
  <inkml:trace contextRef="#ctx0" brushRef="#br0" timeOffset="98">14745 15727 172 0,'12'18'66'0,"-3"-10"-52"0,5 13 1 15,-8-13-1-15,3 3-6 0,0 0 3 16,0-3-2-16,-3 5 2 15,0-5-6-15,0-6 1 0,0 1 4 16,0-3 3-16,0-3 2 16,0-7-8-16,0 2-2 15,-3-5-3-15,6-3-2 16,-6-3 1 0,0 1-1-16,0-1-5 15,0 3 1-15,0 3-7 0,0 2-1 16,0 1-20-16,0 2-9 15,3 3-27 1,-1 2-32-16,4 3 36 0</inkml:trace>
  <inkml:trace contextRef="#ctx0" brushRef="#br0" timeOffset="99">15004 15661 144 0,'0'2'55'0,"0"-2"-43"0,-3 3 12 15,3 0 5-15,-3-1-8 16,-3 1-2-1,0 2-7-15,-3 3 0 16,0 3-7-16,0-1 1 0,0 4 1 16,3 1-8-16,3 1-1 15,0-2 0-15,3-1 3 0,3-3-2 16,3-2 0-16,-6-8-15 31,12-8 5-15,0 0 2-16,-3-2 6 15,-3-1 4-15,0 3 2 16,-3 0 1-16,3 3-2 0,-3 2-6 0,0 6 0 16,0 2 2-16,3 3 1 15,0 3 1-15,0-1 0 16,-1 1-3-16,1-3 0 0,0-3-16 16,0 1-5-16,0-1-39 15,0-5-27 1,3-5 33-16</inkml:trace>
  <inkml:trace contextRef="#ctx0" brushRef="#br0" timeOffset="100">15099 15412 124 0,'3'3'49'0,"0"5"-38"0,6 10 1 0,-6-2-2 16,0 8-2-1,0 8 0-15,0 5 2 0,-3-3 4 16,3-2-8 0,0-1-1-16,0-1 1 0,0-4-12 15,0-2-5-15,0-6-44 16,3-4-34-16,8-4 31 16</inkml:trace>
  <inkml:trace contextRef="#ctx0" brushRef="#br0" timeOffset="101">15242 15677 116 0,'24'18'44'0,"-21"-13"-35"0,3 1-2 0,-3-4-3 0,3 1 13 16,-1 0 9-16,4-1 0 15,0 1-1-15,3-3-11 16,0-3-6-16,0 1-5 15,-3-4-5-15,0 1 1 0,-3 0 1 16,-3-1 2-16,-3-1-1 16,0 1-1-16,-3-2-2 15,-6 0-1-15,0 6-3 16,-3-1-1-16,0 3 1 16,0 3 4-16,0 2-1 15,0 6-1-15,4 2 0 16,-1 0 0-16,6 3 3 15,0 2 0-15,3 4 1 0,3-1 0 16,6-3-14-16,0-4-3 16,2-1-46-1,4-3-24-15,3-7 43 16</inkml:trace>
  <inkml:trace contextRef="#ctx0" brushRef="#br0" timeOffset="102">15429 15642 108 0,'0'5'44'0,"9"6"-35"0,-9 21-4 0,3-14-3 16,-6 9 4-16,0-3 6 0,0-1 18 16,0-1 8-16,3-4-19 15,-3-5-8-15,3-2-10 31,-3-6-4-31,3 3 2 16,0-8 0-16,6-8 3 0,3 0-3 16,0-13 0-16,3-8-10 0,-9 5-5 15,3-5-1-15,3 8 2 16,3 0 7-16,0 2 4 16,3 3 12-16,-3 8 6 15,2 3 0-15,1 8 2 16,-3 5 0-16,0 5-1 15,0 3-5-15,-3 2-4 16,0 1-1-16,-3-6 1 0,0 6-3 16,3-4-2-16,0-4-20 15,0-3-8-15,3-3-26 16,-4-5-42 0,1-2 22-16</inkml:trace>
  <inkml:trace contextRef="#ctx0" brushRef="#br0" timeOffset="103">15745 15319 192 0,'0'-2'71'0,"0"7"-55"0,6 6-7 16,-3-1-7-16,0 9-1 15,3 12 1-15,0 9 4 0,0 2 3 16,-3 3-4-16,0-2-3 0,0-6-1 15,0 0-1-15,-3-5 2 16,3-3-19-16,-3-5-6 16,0-6-59-1</inkml:trace>
  <inkml:trace contextRef="#ctx0" brushRef="#br0" timeOffset="104">15542 15613 232 0,'-8'-3'88'0,"11"1"-69"0,5 2-16 0,-2 0-10 16,6 0 0-16,9-3 6 0,6-2 7 16,6 0 5-16,5-3-6 15,1-6-3-15,3 4-1 0,2-1-43 16,7-2-19-16,14 0-24 31</inkml:trace>
  <inkml:trace contextRef="#ctx0" brushRef="#br0" timeOffset="105">16441 15362 120 0,'6'-3'46'0,"0"0"-35"0,6 11-4 15,-6 0-1-15,0 6 15 16,0 9 10-16,0 12-2 16,-3 4-2-16,-3 1-13 15,0-3-6-15,0 3-5 16,0-6-3-16,-3-2 1 0,3-3-17 16,-3-5-6-1,0-6-62 1</inkml:trace>
  <inkml:trace contextRef="#ctx0" brushRef="#br0" timeOffset="106">16376 15539 192 0,'-18'-3'71'0,"30"3"-55"0,-9 3-5 15,6-3-12 1,6 0 5-16,-9 5-1 0,6 6 4 16,3-6-4-16,8 0-4 0,-2 1-2 15,3-4-18-15,3-2-7 16,0 3-14-16,-4 0-8 16,-2 2 24-16,-6-2 32 15,-3 2 16 1,-3 5 6-16,-3 4 3 0,-3 4-11 15,0 1-2-15,-3 5-4 16,0-1-1 0,3-1-7-16,6-4 3 0,3-5 3 0,3 1 3 15,2-9 0 1,1-5-3-16,0-8 0 0,0-3 4 16,-3-2 2-16,-3 0-5 15,-3 0 0-15,-9 13 34 31,-15-24-39-15,-6 3-16-16,0 5-26 16,-9 0-12-16,1 3-31 0,-1 7-14 15,9 4 5-15,6-1 4 16</inkml:trace>
  <inkml:trace contextRef="#ctx0" brushRef="#br0" timeOffset="107">17343 15412 140 0,'-3'0'55'0,"3"0"-43"0,-3 5 19 0,3 1 5 0,3-1-7 16,0-2 0-16,0-1-12 15,3 6-3-15,6-3-8 16,6 9 0-16,3-1 1 0,6 0-3 16,2 0-3-16,4-5 2 15,0 8 2-15,-3-8-4 16,-1 0-1-16,-2-3 4 15,0 1 5-15,-3-1-5 16,-6 0-2-16,-3 0-8 16,-4 1-1-16,-2-1 3 15,-3 0 2-15,-6 3 6 16,-6 0 5-16,-3 3-7 0,-2 2-1 16,-4 0 5-16,-3 3 4 15,0 0-1-15,-3 0 2 16,6-3-6-16,-3 0-1 15,3-2-4-15,1-3-1 16,2 0-4-16,0-3-1 16,3 0-19-16,3-2-9 15,3 0-15-15,0-1-7 16,3-2-36 0</inkml:trace>
  <inkml:trace contextRef="#ctx0" brushRef="#br0" timeOffset="108">17662 15407 148 0,'9'-35'57'0,"-9"35"-44"0,0 0 7 16,0 0 3-16,0 0 6 16,0 0 6-16,0 0-7 15,3 6-2-15,0-1-15 0,3 3-7 16,3 0-2-16,2 0-5 15,4 2 2-15,3 4 1 16,6-4 0-16,3 3 2 0,6 1 1 16,-1-1-4-16,1-5-1 15,-3 2-2-15,-3-2 3 16,-7 0 2-16,-2 3 2 16,-3-6-1-16,-6 0 1 15,0 3-2-15,-9 3-1 16,-9-1-2-16,0 4 1 15,-6 2 10-15,-6-1 3 16,-2 1 1-16,-1 0 2 16,0 0-8-16,0 3-2 15,3-1-5-15,4-2-1 0,2 0-1 16,0-3 0-16,6-2-31 16,0-1-13-16,3-2-41 15</inkml:trace>
  <inkml:trace contextRef="#ctx0" brushRef="#br0" timeOffset="109">18287 15822 112 0,'-9'3'44'0,"9"-3"-35"0,0 0-6 0,0 0-6 15,3 0 11-15,3-3 6 16,0 0 11-16,3-4 5 0,3-1-10 15,3-6-2 1,5-2-10-16,1 1-5 0,0-7-2 16,3-1-1-16,-3-4 2 0,-3-2-1 15,-4-8-1-15,-2-3-4 16,-3 1 0-16,-6-4-3 16,-3 6 2-16,-3 8 1 15,-6 3 2-15,0 5 1 16,-2 5 1-16,-4 2 2 15,0 6 1-15,-3 6-1 16,0 10 1-16,3 10-2 16,3 14 2-16,3 10 4 15,6 1 4-15,3-1 0 0,3 0 3 16,3-2-5 0,9-3-3-16,0-5-3 0,0-3-3 15,0-5 1-15,-3-6-1 16,-3-4 0-16,0-4 0 15,-1-5 2-15,-2-2 1 16,0-3-1-16,-3-5-2 16,-3 5-15 15,9-21 4-31,3-1 2 16,0 4 4-16,-3 5-2 31,6 2 4-16,0 1 2-15,-3 2 1 0,0 2 2 0,0 1-1 0,-1 2-1 16,-2-2 1-16,-3 2-1 16,0-2 0-16,0 5 2 15,-3-3 1-15,-3-2 1 16,0 3-2-16,-3-1-2 16,0 0 1-16,0 3-1 15,-3 0 0-15,0 0 2 16,0 3-1-16,0 2-1 15,1 3-2-15,-1 3 1 16,0 2-1-16,0 3-2 0,3 0 0 16,0 2 0-16,3-2 3 15,3 5 2-15,3-5 0 16,3-3 2-16,-1-2 2 16,4-3 2-16,0-5-6 15,3-3 0-15,0-6 1 16,0-4 1-16,0-4-6 15,0-1-2-15,-3-1 2 16,-3-3 1-16,-3 1-1 16,-4-1 2-16,-2 1 1 0,-2 4 0 15,-1 1 0-15,0 3 2 16,0 4-6-16,0 1-1 16,3 2-1-16,0 1 2 15,-3 2-1-15,3 0 1 16,0 0 3-16,0 0 2 15,0 0-2-15,0 0 0 16,0 0-4-16,0 2 1 16,0-2 0-16,0 0-1 15,0 0-5-15,0 0-2 16,0 0 2-16,0 3 4 16,0-3 1-16,0 0 0 0,0 0 6 31,0 0 1-31,-3 0 0 15,0 5 1-15,0-5 0 16,0 3 1-16,0-3-2 16,0 0 1-16,0 3 0 0,3-3 1 15,-3 0-5-15,3 0 1 16,0 0-2-16,0 0 0 16,0 0 6-16,0 0 2 15,0 0 0-15,0 0 1 16,0 0-6-16,0 0-3 15,0 0 1-15,0 0 0 16,0 0 1-16,0 0 0 16,0 0-3-16,-3 0 0 15,3 0 6-15,0-3 3 0,-3 3-8 16,3 0 0-16,-3 0 0 16,0-3 3-1,0 3 2-15,0 0 3 0,0 0-3 16,3 0 0-16,-3 0-1 15,0 0-2 1,3 0-6-16,0 0-4 0,0 0 10 16,0 0 6-16,0 0-2 15,0 0-2-15,0 0-6 16,0 0-2-16,0 0 5 16,0 0 5-16,0 0-7 0,0 0-2 0,3-5 7 15,3 5 5-15,0-3-3 16,3 1 0-16,0-4-4 15,3 1-1-15,0 2-1 16,5 1 0-16,1-1 2 16,6 3 0-16,0 0-3 15,3 0 2-15,-6 3 3 16,-1-1 1-16,1 1-6 0,-3 0 0 16,-3-3 3-1,-3 2 2-15,0 1 2 31,-6 0 0-31,0-3-2 0,-3 0 1 16,-3 0 2-16,0 0 2 0,-3 0-1 0,0 0 1 16,-6 0-6-16,0 0-1 15,0 2-2-15,-6 1 0 16,0-3 0-16,0 8-2 16,-3-3 3-16,1 6 0 15,2-1 1-15,3 6 0 16,3 3-3-16,0 2 0 15,6 0 2-15,12-2 2 0,0-1 2 16,6-5 3-16,5-2-3 16,1-8 0-16,-3-3-3 15,0-6-1-15,0-4-4 16,0-4 1-16,-3-1-5 16,-3-4 1-16,-4 3 6 15,1-2 3-15,-3 2 1 16,-3 0-2-16,-3-3 1 15,0 6-1-15,0 0-3 16,0 8 2-16,0-3 1 16,0 5 2-16,0 6-3 15,3 5 0-15,0 10 1 16,3 6 2-16,0 5-3 16,0 3 0-16,0 8 7 0,0 5 4 15,-3-1-3-15,-3-4-2 16,-3-3 0-16,-3-5-1 15,-3-3 2-15,-3-5 1 16,-6-8-6-16,1 2 0 16,-7-7-3-16,0-8 0 15,-3-3-5-15,3-6-3 16,6-7-5-16,7 5-2 16,2-10 5-16,6-1 5 15,12-5 2-15,5-8 3 16,7 3 1-1,6-5 1 1,0-3 2-16,3 0 3 0,-1 0 7 16,-2 2 2-16,-3 1-7 15,-3 2-2-15,-6 8-1 16,-3 3 0-16,-6 5-9 16,-3 6-4-16,-3 5-24 15,0 2-11-15,-3 6-24 16</inkml:trace>
  <inkml:trace contextRef="#ctx0" brushRef="#br0" timeOffset="110">19219 15706 176 0,'-36'0'66'0,"42"0"-52"0,6-6-5 0,-6 4-6 0,6 2-8 16,-1 0 1-16,4 5 2 16,0 0 3-16,-3 6 0 15,-12 5-1-15,-3 2 3 0,-3 6-2 16,-3 0 2-16,-6 0-9 15,0 2-1-15,1 1 6 16,2-11 5-16,3-1 11 16,3-1 8-16,3-6-1 15,3-8 1-15,6 2-14 16,6-4-6-16,6-1-2 16,5-2-1-16,1 2-7 15,0 0 0-15,-3 1-28 0,0 2-12 16</inkml:trace>
  <inkml:trace contextRef="#ctx0" brushRef="#br0" timeOffset="111">19603 15261 140 0,'-21'-5'52'0,"12"5"-41"0,-6 8 4 0,9-3 1 15,-6 6-1-15,-3 5 0 16,0 5 6-16,0 10 3 0,0 9-12 16,4 5-5-16,5-3 0 15,3 3-4-15,6-5 0 0,6-5-3 16,5-1-3-16,7-2-9 16,6-6-3-16,3 1 1 15,6-6 1-15,-4-5-19 31,1-8-9-31,-3-6-27 16</inkml:trace>
  <inkml:trace contextRef="#ctx0" brushRef="#br0" timeOffset="112">19766 15346 168 0,'0'0'66'0,"-3"2"-52"0,12 12-1 16,-9-1-3 0,0 5-1-16,3 17 5 15,0-1-6-15,-6 3-2 0,3 0-3 31,0-5 0-31,3-3 0 0,-3-2-12 16,3-4-4-16,-3-1-29 16,0-6-55-1,0-3 10-15</inkml:trace>
  <inkml:trace contextRef="#ctx0" brushRef="#br0" timeOffset="113">19924 15367 120 0,'-6'-3'46'0,"6"9"-35"0,0-1 3 0,0 0 1 16,-3 3 8-16,-3 3 6 0,0 2-7 15,-3 0-2-15,0 3-12 16,-3 5-5-16,0-2-2 16,1-3-4-16,2 2 2 0,-3 3 1 15,6-5 2-15,3-3-1 16,3-2-1-16,3 0 5 16,6-1 1-16,3-2-5 15,3 3 0-15,-4-3 1 16,7-3 1-16,0 3-4 0,0-3-1 15,-3 0-15-15,-3 1-4 16,0-4-35 0,-3 1-43-16,0 2 24 15</inkml:trace>
  <inkml:trace contextRef="#ctx0" brushRef="#br0" timeOffset="114">20073 15227 168 0,'12'-8'66'0,"0"10"-52"0,5 6-1 0,-5 0-3 0,6 8 6 15,3 8 5-15,0 8 4 16,-3 13 4-16,-3 10-15 15,-3-2 3-15,-6-5 3 0,-12 2-11 16,-12-5-2-16,-12 0-27 16,-6 0-9-1,-5 0-72-15,2-3-42 16,3-15 63-16</inkml:trace>
  <inkml:trace contextRef="#ctx0" brushRef="#br0" timeOffset="115">20433 15761 156 0,'3'3'57'0,"0"-3"-44"0,-3 5 14 0,0-5 5 15,0 0-9-15,0 3-1 16,-3-1-11-16,0 1-4 0,3 0-4 16,0-3-3-16,0 0 1 15,0 0-17-15,0 0-6 0,3-3 0 16,0 0 2-16,0 3 10 15,-3 0 3-15,0 0-4 16,0 6-3-16,-3 4-52 16</inkml:trace>
  <inkml:trace contextRef="#ctx0" brushRef="#br0" timeOffset="116">3118 16431 116 0,'9'18'44'0,"-9"-10"-35"0,3 11 9 0,0-6 2 16,-3 5-4-16,0 9 1 15,-3 2-5-15,0 11 0 0,3-3-7 16,-3 0-1-16,3-3 2 0,0 0-5 15,0-7-1-15,0-9-5 16,0 4 1-16,0-12-27 16,0-4-11-16</inkml:trace>
  <inkml:trace contextRef="#ctx0" brushRef="#br0" timeOffset="117">3151 16497 108 0,'0'0'44'0,"3"0"-35"0,3 13 7 0,0-5 0 15,3 5-1-15,-3 6 1 16,3 10-4-16,0 0 0 16,3 8-7-16,-1-3 1 0,1-2 1 15,6-3-3-15,0-5-1 16,0-11 1-16,-3-2 0 15,3-11 4-15,0-3 3 16,-1-5-6-16,1-5-1 16,-3-6 0-16,-3 1 2 15,-3-8-3-15,0-1-2 16,-3-5-5-16,-3 3 0 16,0-3-3-16,-3 11 0 15,-3 3-1-15,3-1 2 0,0 11-18 31,0 3-53-15,0 13-14-16,3-3 35 16</inkml:trace>
  <inkml:trace contextRef="#ctx0" brushRef="#br0" timeOffset="118">3532 16645 124 0,'-9'16'46'0,"9"0"-35"0,-3 10 1 16,3-10-3-16,3 3 6 15,0 2 4-15,3-3 4 16,3-5 1-16,3-2-13 16,0-8 0-16,3-9 0 0,0-2-4 15,-1-7 1-15,-2-7-3 16,-3 1 2-16,-3 0 5 15,-6 3 2-15,-6 2-5 16,-3 0-1-16,-3 3-6 0,-2 7-4 16,-1-2-24-16,3 3-10 15</inkml:trace>
  <inkml:trace contextRef="#ctx0" brushRef="#br0" timeOffset="119">4026 16666 104 0,'-3'3'41'0,"3"2"-32"0,0 8 4 15,3-7 0-15,0 12 5 16,0 3 3-16,0 3-4 15,0-3-2-15,0 6-5 16,0-6 1-16,-3-5-6 16,3-3-3-16,-3-5-1 0,0 2 7 15,0-10 5-15,0 0-2 16,0-10-1-16,0-1-4 16,0-10 1-16,0 3-4 0,3-6-2 15,0-5-3-15,3 8 1 16,0-1-1-16,3 7 0 15,0 1-14-15,3 4-4 16,3 4-14-16,-1 4-7 0,1 2-4 16,0 2-6-1,0 4 23-15,0-4 13 16,0 6 8-16,0-2 9 16,0 7 4-16,2-3 12 15,1-2 6-15,0 0-1 16,-3 0 0-16,0-8-6 15,0-2 0 1,-3-4-10-16,3 1-2 0,-6-6-1 0,-1 1 0 16,-2-3-2-16,0 5 1 0,-6-3 0 0,-3-2-1 15,-3 8-2-15,-3-3 1 16,-8 2-1-16,-4 6 4 16,-3 3 2-16,3 5-2 15,-3 5-1-15,4 6-3 16,5 2-1-16,6 5 12 15,3 6 7-15,6 0-5 32,6-3-2-32,6-3-6 0,8-5-4 15,4-5-3-15,0 3-1 16,0-11-23-16,0-8-7 0</inkml:trace>
  <inkml:trace contextRef="#ctx0" brushRef="#br0" timeOffset="120">4443 16693 148 0,'0'0'57'0,"3"13"-44"0,0 0-4 15,0 0-4-15,-3 0 8 16,0 6 8-16,0 2 1 15,0-2-1-15,0-6-11 16,0 0-6-16,0 0-3 0,0-5-4 16,0-2 0-16,0-6-3 15,3-3 1-15,0-8 1 0,0-2-1 16,0-5-5-16,3-4-4 16,0 1-3-16,0-3 0 15,0 9 9-15,-1 1 7 16,4 4 5-16,0 5 5 15,0 7 5 1,0 6 1-16,-3 5-6 16,0 3-1-16,-3 0 5 15,0 0 1-15,-3-3-5 16,0-2-3-16,0-3-3 16,0 0 0-16,0-8-2 15,0 0 2-15,3-3-7 16,3-10-8-16,3-6-1 15,0 6-15 1,3-6-7-16,0 6-3 16,0 8-22-16,-3-3 13 15,-4 8 5-15,1 0 6 16</inkml:trace>
  <inkml:trace contextRef="#ctx0" brushRef="#br0" timeOffset="121">4613 16743 24 0,'0'-11'11'0,"0"9"-9"0,6-9 13 16,-6 8 5-16,5-2 7 15,-2 0 6-15,3 0-16 16,0-3-5-16,3 8-1 0,3 0 0 16,0 0-3-16,0 8 0 0,3-3-1 15,0 8 1 1,0 6 2-16,-3-4 4 15,-4 7-8-15,1-1-3 0,-3 0 0 0,-3-8 2 16,-3 6 2-16,0-6-12 16,0-3-4-16,0 1-27 15,-3-8-44 1,3-1 6-16</inkml:trace>
  <inkml:trace contextRef="#ctx0" brushRef="#br0" timeOffset="122">4901 16698 108 0,'0'-8'44'0,"0"5"-35"0,-3 1 7 16,0 2 2-16,0 2 5 0,-3 1 3 31,0 0-7-31,0 10-4 16,-2 0-8-16,-1 0-5 0,0 11-1 15,3 3-4-15,0-1 2 0,6-5-1 16,0 3 0-16,3-8 2 16,3-3 2-16,3 0-6 15,0-10-1-15,0-3-5 16,-1-11 1-16,1-2 0 15,-3-5 1-15,0 2 5 16,-3-3 1-16,0 1 4 0,-3-1 1 16,0 3 5-16,0 3 3 15,0 2-2-15,0 4 2 16,0 1-4-16,0 6 1 16,3 8-3-16,0 3 2 15,3 2-4-15,0 11 0 16,0-3-1-16,0 0-2 15,0-2-2-15,3-1 1 16,-3-5-26-16,3-5-9 16,0 3-39-1,-3-8-20-15,3-3 50 16</inkml:trace>
  <inkml:trace contextRef="#ctx0" brushRef="#br0" timeOffset="123">5044 16706 136 0,'-3'8'52'0,"3"2"-41"0,6 11-4 16,-3-7-7-16,0 4 1 15,0 9 1-15,3-3 0 16,-3-9 1-16,0 4-11 16,0-1-2-16,3-2-46 15,-3-5-20-15</inkml:trace>
  <inkml:trace contextRef="#ctx0" brushRef="#br0" timeOffset="124">5011 16608 156 0,'-6'-8'57'0,"9"3"-44"0,3 2-37 15,-3 0-17-15,3 3-15 16,0-2-4-16</inkml:trace>
  <inkml:trace contextRef="#ctx0" brushRef="#br0" timeOffset="125">5166 16785 132 0,'-3'32'49'0,"6"-24"-38"0,-12 2 12 16,9-4 6-16,-3-6-13 15,0 2-3 1,3-10-6-1,0-2-5-15,3-3-1 0,0-3 2 16,3-3-4-16,6 1 0 0,0 2-4 16,3 3-1-1,3 2 5-15,-3 8 5 0,-3 6 0 16,2 5 1-16,-2 8-1 16,0 0 0-16,-3 2-2 15,-3 6-2-15,0-11-13 16,3-2-6-16,-3 2-15 15,3-10-3-15,3-6-25 16</inkml:trace>
  <inkml:trace contextRef="#ctx0" brushRef="#br0" timeOffset="126">5422 16661 124 0,'-15'-8'46'0,"9"11"-35"0,-3 7 9 16,6-2 5-16,-3 3-5 15,1 5-2-15,-1 7-4 16,0 6-1-16,3 3-7 16,3-3-2-16,0-2 2 0,3-6-1 15,3-8 2-15,-6-13-4 32,17-8-4-32,-2-10-2 15,0-6-5-15,0-5 0 0,-6-3 2 16,-3 0 1-1,-3-2 3-15,-3-3-1 0,-3 5-1 0,-3-2 5 16,0 2 1-16,-3 11 2 16,6 2 2-16,0 6-1 15,3 8 2-15,3 7-2 16,6 9 2-16,-3 7-2 16,3 6 2-16,0 5-6 15,-3 0-1-15,3 6 0 16,0-9 0-16,0 1-20 15,0-3-7-15,-1-9-19 16,-2-1-42-16,0-9 15 16,3 3 30-16,0-8 21 15,-3-3 35-15,0 3 14 16,0 0 22-16,0 3 11 16,0-3-29-16,0 0-12 15,9 0-11 1,0 3-6-16,3-3 8 0,-1-3 3 15,1-5 2-15,0 3 1 16,0-9-8-16,-3 7-3 16,-3-7-1-16,-3 1 0 15,-3 0-2-15,-3 2-2 16,-6 1 5-16,0 2 1 0,-6 0-2 16,0 8-3-16,-6 0 0 31,-3 13-1-31,3 3 0 0,3 5 0 15,0 0 0-15,6 6 0 16,6 2 0-16,3-3 0 0,3-5 0 16,3-2 0-16,3-6-18 15,3-5-8-15,0 3-15 16</inkml:trace>
  <inkml:trace contextRef="#ctx0" brushRef="#br0" timeOffset="127">5806 16812 88 0,'3'18'35'0,"0"-7"-27"0,0 5 7 0,0-11 2 16,0 5 4-16,0-7 4 15,-3 5 4-15,0-8 5 16,0 0-8-16,0-3-1 16,-3-2-14-16,3-3 0 0,0-5 2 15,-3-6-3-15,3-4 2 0,3-1-7 16,3 0-1-16,3 0-7 15,3 3-2-15,3 3-16 16,6 2-4-16,-1 2-53 16,4 4-44-1,0 2 44-15</inkml:trace>
  <inkml:trace contextRef="#ctx0" brushRef="#br0" timeOffset="128">6384 16613 108 0,'-3'5'44'0,"6"3"-35"0,0 14 9 0,0-9 2 16,-3 5-6-16,0 6 2 16,0 5 0-16,0-2-1 15,0 2-7-15,-3-8 1 16,3-2 4-16,0-4-7 0,0-4-1 15,0-3-3-15,0 0-2 16,0-8 1-16,0-8-1 16,0 0-5-16,3-8 1 15,0-5-3-15,0-6 2 16,2 6-2-16,1-3 2 16,3 3 1-16,0 0 2 15,0 3 3-15,0 4 2 16,0 4-4-16,3 7-1 15,0 3 3-15,0 8 1 16,-3 5 4-16,0 1 1 0,-3 7 1 16,-6-3 2-16,0 1-1 15,-3-6 0-15,3 0-5 16,-3-7-1-16,3-6-1 16,3 0 1-16,3-8 0 15,3-3 1-15,2-8-7 16,4 4 0-16,-3-1-4 15,6 3 2-15,-3 2 1 16,3 0-1-16,-3 11 10 16,0 8 4-16,-4 3 0 15,1 5 2-15,-3 2-2 16,-3 9 0-16,-3-3-5 16,0-6-3-16,0-5 0 15,0-2 1-15,0-6-23 0,-3-5-11 16,3-2-21-1,3-1-51-15,-3-5 14 16</inkml:trace>
  <inkml:trace contextRef="#ctx0" brushRef="#br0" timeOffset="129">6768 16658 160 0,'3'8'63'0,"3"0"-49"0,2 8 5 0,-2-8-2 16,3 0 1-16,3 5 1 15,0-2-6-15,0-3-3 16,0-3-5-16,0-3-2 0,3-2 3 0,-3 0-1 16,0-5 0-16,-4-3-8 15,1 0 0-15,-6 0-8 16,-3-2-1-16,-3-3 2 16,-8 5 4-16,-4 0-6 15,-3 2 0-15,0 4 5 16,0 7 1-16,3 6 6 15,0 2 4-15,3 5 1 16,6-2 2-16,0-3 2 31,6 11 2-31,0-5-5 0,6 2-2 0,6 0-7 16,6 0 0-16,6-10-17 16,3-3-6-16,6-8-38 15,-1-8-31 1,1-11 32-16</inkml:trace>
  <inkml:trace contextRef="#ctx0" brushRef="#br0" timeOffset="130">7098 16677 132 0,'-18'-8'52'0,"3"5"-41"0,-6-2 18 0,15 5 5 16,-5 5-9-16,-1 3-5 16,-6 5-9-16,6 6-3 15,0 5-4-15,3 5-1 0,6 2 3 16,3-4-3-1,6-3-2 1,6-8-3-16,0-3-1 16,6-8-5-16,-3 0 0 15,-1-10-9-15,-2 0-2 0,0-8 3 16,-3-3 2-16,-3 0 9 16,0-5 4-16,-6 5 4 15,0 0 3-15,-3 3 3 16,3-1 5-16,0 9 3 0,0 3 2 15,0 7-8-15,3 3-2 16,0 10-5-16,3 1-1 16,0 5-1-16,3-6-2 15,-3-5-8-15,3 1-3 16,0-4-18-16,0-5-9 16,-3-2-24-1,0-3-29-15,2-13 31 16</inkml:trace>
  <inkml:trace contextRef="#ctx0" brushRef="#br0" timeOffset="131">7196 16711 124 0,'0'19'46'0,"0"2"-35"0,0 3-2 16,0-9 0 0,0-1 11-16,0 7 7 15,0-5-2-15,-3-3-3 0,3-5-12 16,0-3-2-16,0-2-1 0,0-3-3 15,0-8-3-15,3-5-7 16,3-6-4-16,0 1-1 0,3-6 1 16,0 0 4-16,3 5 1 15,0 4 7-15,0 4 4 16,0 11-1-16,2 11 0 16,1-1-1-16,-3 9 0 15,0-1 0-15,0 3 0 16,-3-2-9-16,0-1-4 0,3-4-26 15,0-6-10-15,6-8-26 16</inkml:trace>
  <inkml:trace contextRef="#ctx0" brushRef="#br0" timeOffset="132">7550 16626 228 0,'-9'0'88'0,"7"3"-69"0,-4 0-5 16,6-3-7-16,3 2-12 16,2 6 1-16,1 3 11 15,0 5 7-15,0 5-7 16,3 3 1-16,-6 2-1 16,0 6 3-16,-6-6 4 15,0 1-6-15,-6-9-2 16,0 1-1-16,-11-14-25 15,-1-2-14 1,6-11-42-16,9-13-54 16,6-3 31-16</inkml:trace>
  <inkml:trace contextRef="#ctx0" brushRef="#br0" timeOffset="133">7943 16632 60 0,'0'-16'24'0,"3"18"-18"0,0 9 101 47,18 21-45-47,-6 13-12 16,-3-6-21-16,-3 4-11 15,-3-9-10-15,-3-5-3 0,-3-5-3 16,0-3-2-16,0-5 3 0,-3-5 2 16,3-6 4-16,0-5-6 15,3-8-4-15,3-10-9 16,-3-9-2-16,6-7-2 16,0 5-1-16,2-6 5 15,4 9 6-15,3 5 3 16,0 7 3-16,0 9 3 0,0 8 2 15,-3 7 3-15,-3 6 4 16,-4 8-4-16,1 0 0 16,-3 0-6-16,0-6-3 15,0 1-7-15,0-6-1 16,0-5-21 0,0-3-7-16,3-5-9 0,0-3-2 15,3-7-8 1,0-1-22-16,0-5 24 15,-3-2 155 17,-3 15-41-32,-6 3-10 0,3 3-28 15,0 10-14 1,3 0 0-16,5 6 1 16,4-6-5-16,6-5 9 0,3-3 5 15,0-10-4-15,-3-6 1 16,-1-7-10-16,-2-6-2 0,-6 6 3 0,-3-4 3 15,-6 1-6-15,-6 3-1 16,-6-1-2-16,-3 6-2 16,-12-3-6-16,1 3-4 0,23 13-162 31,-30-11 68-15</inkml:trace>
  <inkml:trace contextRef="#ctx0" brushRef="#br0" timeOffset="134">8393 16732 60 0,'12'-8'24'0,"-9"3"-18"0,0 5 7 0,-3 0 3 16,3-3 5-16,-3 1 2 0,0-1-4 15,3-2 1-15,-3 5-5 16,0 0 8-1,-9-3-7-15,-3 3-8 16,0 0-1-16,-3 3 0 0,-3 7-3 16,0 4-1-16,3 1-3 15,3 4-1-15,1 5-6 16,5 0 0-16,3-6-26 16,9 3-8-16,8-10-23 15</inkml:trace>
  <inkml:trace contextRef="#ctx0" brushRef="#br0" timeOffset="135">8994 16716 140 0,'-9'-2'52'0,"6"7"-41"0,0-5-2 0,3 13 1 0,0 8-7 15,0 3 1-15,0 3 2 16,3-1-3 0,0 1 5-16,0-1 2 0,3-7-5 0,0-1-3 15,0-10-4-15,0 3 1 31,3-3-1-31,0-8-2 16,-3-6 3-16,0 4 0 16,0-9-4-16,0 6-1 15,-3-3-2-15,0 0 0 16,0 3 5-16,-1 2 3 16,1 0 5-16,0 9 9 15,3 2 1-15,3-3-14 16,0 8-5-16,3-5 1 15,3-3 3-15,0 3 1 0,0-5-1 16,3-8 9-16,-3-1 6 0,-1 4-5 16,-2-9-1-1,0-2-5-15,-3-6-1 0,-3-2-1 16,-3 0-2-16,-3 2-8 16,-3-2-5-16,0 3-7 15,0-1-2-15,0 11-2 16,3-2 3-16,3 7 6 15,3 0 7-15,6 3 14 16,3 6 5-16,0-1 0 16,3 3 1-16,0-5-5 15,-1-1 1-15,-2-2-1 0,3 0 3 16,-6 0-1-16,-3-2 0 16,0-1-1-16,-3-5 0 15,-3 3-4-15,-3-3-1 16,-3 2-1-16,-3 1 1 15,-3-3-4-15,-3 6-2 16,-6-1-1-16,0 6 3 16,0-1 0-16,4 11 3 15,2 1-1-15,0 10 2 16,9-3-4-16,3 5-2 16,6-2 2-16,6-6 2 15,3-2 0-15,-1-2-1 0,1-4 1 16,3-2 1-1,3-3-30 1,-3-7-13-16,0-6-30 16</inkml:trace>
  <inkml:trace contextRef="#ctx0" brushRef="#br0" timeOffset="136">9500 16743 160 0,'-3'10'63'0,"3"1"-49"0,0 8-4 0,3-6-5 16,-3 5-8-16,3-2 2 16,0 5 5-16,-3-5 2 15,3 0-27-15,0-3-12 16,0-2-33-16,0-3-11 16</inkml:trace>
  <inkml:trace contextRef="#ctx0" brushRef="#br0" timeOffset="137">9449 16685 220 0,'-14'-8'82'16,"11"2"-64"-16,3 4-9 0,0-1-7 16,3-2-28-16,3 5-11 0,-1-3 0 15,4 1 1-15,3-1-12 16,0-2-5-16,3 5 13 15,3-3 9-15</inkml:trace>
  <inkml:trace contextRef="#ctx0" brushRef="#br0" timeOffset="138">9610 16719 172 0,'-21'19'66'0,"15"-6"-52"0,-3 11-10 0,7-11-9 16,-1 8-2-16,0 0 4 15,0 3 13 1,3-6 6-16,3-2-8 0,3 3-2 0,-1-11-2 0,4 2-2 16,0-7-2-16,0-3-4 15,0-5 0-15,-3-3-3 16,3-5 0-16,-3-14 6 0,-3 14 2 16,-3-11 1-1,0 0-2-15,3 6 1 16,0-1-4-16,0 6 2 15,3 8-4-15,3 5 1 16,3 10 6-16,3 11 4 16,-4 11 14-16,4 0 7 15,-6 2 0-15,-9 3-2 16,-6-7-9-16,-9 1-3 16,-5 1 4-16,-4-3 3 15,-3-5-4-15,0 0 1 31,0-8-10-31,1-8-2 0,-1-8-16 16,3-8-8-16,24 8-111 31,-18-35 13-15,9-10 1-16</inkml:trace>
  <inkml:trace contextRef="#ctx0" brushRef="#br0" timeOffset="139">9753 16502 200 0,'18'-5'77'0,"-15"15"-60"0,9 4-5 0,-6-4-6 15,0 9 0-15,0 5 4 16,-3 7 3-16,-3 6 5 16,0 0-10-16,0 3 9 0,0-6 3 15,0-10-10-15,0 3-6 16,0-9-2-16,3-10-16 15,0-8-3 1,0-8-2-16,3-5 1 16,-1-8-6-16,4-3 1 15,0 3-1-15,3 2-1 16,0 6 23-16,0 5 10 16,0 11 11-16,-3 10 5 0,0 8-8 15,0 3-2-15,-3 2-8 16,0 1-2-16,-3-1-2 15,0-7 1-15,0-6-2 16,0 0-1-16,3-5-24 16,-1-8-11-16,1-10-11 15,3-4-2-15</inkml:trace>
  <inkml:trace contextRef="#ctx0" brushRef="#br0" timeOffset="140">10078 16399 192 0,'5'-16'71'0,"-2"24"-55"0,0 8-7 16,0-11-5-16,3 19 2 15,-3 0 4-15,0 7-3 0,0 12-2 0,-3 4-2 16,-3 17 0-16,0-6 2 0,0-8-2 16,0-5-2-16,3-8-25 15,-3-10-9-15,0-3-43 16,0-8-27-16,-3-3 45 15</inkml:trace>
  <inkml:trace contextRef="#ctx0" brushRef="#br0" timeOffset="141">9944 16618 228 0,'3'-5'85'0,"5"0"-66"0,10 2-8 0,-6 1-6 16,9-1-7-16,12-2-2 0,6 5 0 16,5-3 0-16,1 0-35 15,-4 1-14-15</inkml:trace>
  <inkml:trace contextRef="#ctx0" brushRef="#br0" timeOffset="142">10581 16669 200 0,'-3'10'77'0,"6"9"-60"0,0 10-5 0,0-11-4 0,-3 9-9 16,0-1 0-16,0-2 1 15,0-3 2-15,-3-2-1 16,0-6-29-16,0 0-11 0,0-5-41 16</inkml:trace>
  <inkml:trace contextRef="#ctx0" brushRef="#br0" timeOffset="143">10566 16563 228 0,'-3'-8'88'0,"6"3"-69"0,0 5-27 15,3 0-15-15,-6 0-21 0,6 0-5 16,-6 0 16-16,6 5 6 15,-1 0-12-15,4-2-4 16,0 8 13-16,6-4 7 16</inkml:trace>
  <inkml:trace contextRef="#ctx0" brushRef="#br0" timeOffset="144">10765 16674 208 0,'-9'5'79'0,"3"1"-61"0,0 2-5 0,3-3-7 16,0 3-4-16,0 2 3 16,-3-2 2-16,3 0 3 15,3 0-5-15,3 3-5 0,6-3-1 0,0 10 3 16,3-5 1 0,0 9-1-16,-3-4-2 0,-6 1 5 15,-3-1 1-15,-3 1 4 16,-6-3 1-16,-3-3-8 15,-6 0-1-15,-3-8-11 16,-2-2-4-16,-1-6-37 16,3-2-15-16,6-3-24 15</inkml:trace>
  <inkml:trace contextRef="#ctx0" brushRef="#br0" timeOffset="145">10997 16425 172 0,'3'14'66'0,"0"-4"-52"0,3 3-5 0,-3-2-8 16,0 0-5-16,-3 7 3 16,0-2 2-16,0 0 4 15,0 0-2-15,0-3-4 0,0-2-2 16,0-4-36-16,0-1-49 15,0-6 13 1</inkml:trace>
  <inkml:trace contextRef="#ctx0" brushRef="#br0" timeOffset="146">11060 16484 160 0,'3'5'60'0,"-3"0"-47"0,9 11 2 15,-6-5-5-15,0 2-2 16,3 0 2-16,0 0-7 15,2 1-2-15,4-7-78 16,0 7-33-16</inkml:trace>
  <inkml:trace contextRef="#ctx0" brushRef="#br0" timeOffset="147">11292 16460 132 0,'0'-3'49'0,"0"6"-38"0,0 2 12 0,-3 3 3 0,9 16 1 16,-3 8 3-16,-3 7-3 15,0 6-2-15,-3 8-13 16,0-3-3-16,0-2-2 0,0-8-6 15,0-1 0-15,0-7-14 16,3-5-5-16,0-9-32 16,3-2-13-16,3-5-18 15</inkml:trace>
  <inkml:trace contextRef="#ctx0" brushRef="#br0" timeOffset="148">11366 16849 208 0,'-6'26'77'0,"9"-5"-60"0,0 3-7 0,0-16-8 0,3 0-3 0,3-3 0 16,3 6 12-16,0-8 7 31,3-3-9-31,0 0-2 0,3-6-1 0,-3-2-3 0,-4-5-2 31,-2 0 2-31,-3-3 0 0,-6-8-1 0,-3 6 1 0,-6 2-2 32,-2 0-1-32,-1 3-8 0,-3-1-3 0,3 4-27 15,0-1-11-15,3 9-38 16</inkml:trace>
  <inkml:trace contextRef="#ctx0" brushRef="#br0" timeOffset="149">11655 16679 244 0,'-9'0'90'0,"6"0"-70"0,-3 11-7 0,0-8-8 15,-3 7-7-15,0 1 0 16</inkml:trace>
  <inkml:trace contextRef="#ctx0" brushRef="#br0" timeOffset="150">11607 16738 368 0,'6'15'0'0,"3"7"0"16,3-7-3-16,3 9 0 16,-3-3 2-16,0 1 0 0,-6-7 3 15,-3 1 1-15,-6 3 7 16,-3-6 4-16,-6 0-3 16,-3-5-1-16,-3 0-6 15,-6-5-1-15,1-3-10 16,-1-3-5-16,3-5-16 15,3 0-5-15,6-10-29 16,6-9-50 0,6-4 20-16</inkml:trace>
  <inkml:trace contextRef="#ctx0" brushRef="#br0" timeOffset="151">11759 16510 236 0,'3'5'90'0,"0"9"-70"0,3 7-7 16,-3-8-10-16,-3 13-2 16,0 6 1-16,0 8 0 15,0 10 1-15,0-8-2 16,0-5-9-16,0 1-3 0,0-9-27 16,0-6-11-16</inkml:trace>
  <inkml:trace contextRef="#ctx0" brushRef="#br0" timeOffset="152">11658 16679 224 0,'-6'-8'85'0,"12"-2"-66"0,3 7-1 0,-3 1-6 15,3-6-4-15,3 2 0 16,6-2-2-16,2 0-1 15,-2 0-3-15,0-2 1 0,0 7 2 16,0-2-29-16,0 0-10 16,-3 5-66-1,-3-6-29-15,-3 4 64 0</inkml:trace>
  <inkml:trace contextRef="#ctx0" brushRef="#br0" timeOffset="153">11896 16452 192 0,'3'13'71'0,"0"-8"-55"0,0 14-5 16,0-6-5-16,-3 0-9 16,0 3 2-16,0 0 1 31,0-3 2-31,0 1-1 0,0-7-1 0,0 4 1 0,0-8-45 15,0-3-58 1,6 0 18-16</inkml:trace>
  <inkml:trace contextRef="#ctx0" brushRef="#br0" timeOffset="154">11985 16478 160 0,'0'6'60'0,"3"-6"-47"0,6 13-3 0,-3-3-5 31,-3 4-8-31,0 1 2 16,3 4-8-16,-3 0-2 0,3-4-54 16,0 1-21-16</inkml:trace>
  <inkml:trace contextRef="#ctx0" brushRef="#br0" timeOffset="155">12581 16679 92 0,'-9'-5'35'0,"0"5"-27"0,0 0-2 16,-6 3 23-16,-3-1-2 16,-9 12 3-16,1-1 1 15,2 0-15-15,0 11-4 16,6 5-8-16,0 3-5 0,9 2 0 16,3-5 1-16,9-8 0 15,3 6 0-15,9-14 0 16,3 0-3-16,0-5 2 15,0-8 1-15,0-2 0 16,0-9-3-16,-4-10 0 0,1-8-1 16,-6-3 3-16,0-5-9 15,-3-3-3-15,-3 3 2 16,0-2 4-16,-3-1 2 16,0 8 0-16,-3 3 10 15,0 5 4-15,0 3 2 16,3 2 1-16,0 14-4 15,0-3-3-15,3 14 0 16,0 1-1-16,0 15 2 16,0 1 3-16,0 14-2 15,0 6-2-15,3 2-2 16,0 2-3-16,0-4-2 16,0-9-1-16,3-2-16 15,0-11-7-15,0-2-27 31,0-9-37-31,2-7 23 16</inkml:trace>
  <inkml:trace contextRef="#ctx0" brushRef="#br0" timeOffset="156">12664 16743 132 0,'-3'34'52'0,"3"-13"-41"0,3 16 2 15,0-21-3-15,3-5 0 16,0 2 4-16,3 0-4 16,0-2 2-16,3-8-7 15,0-3-3-15,0-6-1 0,2-10-12 16,-2-2-5-16,0-1-6 16,-3-2 1-16,-3 3 12 15,-3-1 7-15,0 3 11 16,-3 6 4-16,0 4 2 15,0 4 1-15,0 4-11 16,0 9-5-16,0 2 8 16,3 8 7-16,3-2-6 15,3 5-2-15,0-8-7 0,3 2 0 0,0-5-16 16,3 1-6-16,2-9-16 16,-2-2-43-16,0-3 8 15</inkml:trace>
  <inkml:trace contextRef="#ctx0" brushRef="#br0" timeOffset="157">12944 16738 116 0,'3'2'44'0,"9"1"-35"0,-9 13 5 0,3-11-1 16,0 8 3-16,0 11 2 16,0-8 2-16,0 2 0 15,0-2-11-15,-3-5-5 0,-1 2-1 31,-2-8 0-31,0 3 1 0,0 0 2 16,0-8 1-16,0 0 3 0,0-8 1 16,0 6-5-16,3-9-2 0,-3-2-4 15,3 2-1-15,-3 1-1 16,6-6-2-16,0 3 3 16,0-1 0-16,0 4-13 15,3-1-3-15,0 6-31 16,0-3-51-1,0 3 15-15</inkml:trace>
  <inkml:trace contextRef="#ctx0" brushRef="#br0" timeOffset="158">13146 16769 160 0,'0'16'63'0,"0"-5"-49"0,3 10-2 0,0-10-4 16,-3 2-9-16,0 3-1 15,0-3-4-15,0 3-1 0,0-3-45 16,0-5-20-16</inkml:trace>
  <inkml:trace contextRef="#ctx0" brushRef="#br0" timeOffset="159">13111 16653 156 0,'-6'-11'60'0,"6"11"-47"0,3 0-29 16,0 0-18-16,3 0-12 15,0 0 0-15,-1 0 13 16,1 3 7-16,3 0 13 16,0 7 5-16,0 1 50 31,9 39 1-31,-3-5 6 15,-3-8-9-15,-3-8-2 16,-3-2-16-16,-3-9-3 16,0-5-9-16,0 1-2 15,0-6-4-15,0-8-3 0,0-8 2 16,3-6-2-16,0 1-1 16,2-5-6-16,1-1-4 15,3-2 1-15,6 13 3 16,-3 0 1-16,0 5 3 15,6 3 3-15,-6 6 2 16,0 7 3-16,-4 0 3 0,1 6-2 16,-3-6-2-16,0 0-11 15,0 0-6-15,0-2-34 16,0-8-43 0,0-3 17-16</inkml:trace>
  <inkml:trace contextRef="#ctx0" brushRef="#br0" timeOffset="160">13590 16716 156 0,'-12'-2'57'0,"3"4"-44"0,3 6-8 16,3-2-5-16,-3 4 2 16,0 9 6-16,0 7 9 15,0-2 7-15,3-3-13 16,3 0-4-16,3-2 0 0,0-6-6 15,3-8-1-15,0 6-7 0,0-8-3 16,0-3-8-16,0-6-1 16,0-4-6-16,-3-4 1 15,0-1 2 1,0 1-1-16,0 1 8 16,3 8 4-16,-3-3 22 15,6 16 14 1,0 2 10-16,0 6 6 15,-3 5 6-15,0 3 4 16,-4 0-20-16,-2-3-5 16,-5-2-16-16,-4 5 5 0,-9-3 4 15,-6-3-10-15,-9-2-5 0,-6-5-9 16,1-9-5-16,-4-2-38 16,6 0-19-16,13-13-40 15</inkml:trace>
  <inkml:trace contextRef="#ctx0" brushRef="#br0" timeOffset="161">13974 16505 156 0,'0'16'57'0,"0"-1"-44"0,0 17-4 15,0-13-4-15,0 12-5 16,-3 7 0-16,0 9 0 16,0-5 0-16,0 1 0 15,0-9 2-15,0-7 1 0,0-4-50 16,3-7-40-1,3-2 24-15</inkml:trace>
  <inkml:trace contextRef="#ctx0" brushRef="#br0" timeOffset="162">13861 16677 200 0,'-12'-6'74'0,"6"1"-58"0,12 0-13 0,0 5-8 15,6 0-2-15,0-3 1 16,2 1 8-16,4-1 6 16,3-2-4-16,0 5-2 0,3-6 1 15,-3-2-9-15,-1 8-3 16,-2-5-35 0,0-3-51-16,0 5 16 0</inkml:trace>
  <inkml:trace contextRef="#ctx0" brushRef="#br0" timeOffset="163">14099 16542 128 0,'-3'21'49'0,"3"-3"-38"0,0 22 4 16,0-21 0-16,0 7 4 16,0 1 5-16,-3-1 5 15,0 0 2-15,0 1-16 0,3-11-11 16,0-3-4-16,0-5 2 15,0-3 3-15,0-7-4 16,3-6-3-16,3-6-6 0,3 1-2 16,3 0 2-1,0 5 3-15,0 3 3 16,-1 5 3-16,1 5 0 0,0 8 2 16,-3 8 0-16,-3 3 3 0,-3-3-8 31,0-2 0-31,0-6-24 15,-3 0-8-15,0-5-40 16</inkml:trace>
  <inkml:trace contextRef="#ctx0" brushRef="#br0" timeOffset="164">14382 16777 156 0,'9'0'57'0,"-1"6"-44"0,1-12-4 0,-3 6-2 16,0 0-6-16,0-2 2 16,3-9 0-16,-3 3 1 0,0-3-2 15,-3-2-8-15,0 0-4 0,-3 0-1 16,-6 5 1-16,-6 0 6 16,-3 3 4-16,-3 5 12 15,-5 5 4-15,-4 11 4 16,6 5 2-16,3 5-3 15,6 4 0-15,9-1 1 16,9-3 0-16,6-2-11 16,6-6-5-16,3-2-25 15,6-5-9-15,-27-11-148 32</inkml:trace>
  <inkml:trace contextRef="#ctx0" brushRef="#br0" timeOffset="165">14971 16738 160 0,'-12'0'63'0,"-3"5"-49"0,18-29 9 15,-3 21 1-15,-6 3-6 16,-3 3 2-16,0 2-2 0,-3 1 0 16,4-4-9-16,-1 6-1 0,3-5-1 15,3-1-8-15,6 6-1 0,3-2-2 16,3 7 2-16,-1-2 1 16,1 2 3-1,-3 0-1-15,0 3-1 0,-6 0 7 16,-3-3 5-1,-3-5 5-15,-3 2 4 16,-2-7-9-16,-4 2-4 0,-3-10-8 16,-3 2-2-16,3-7-21 15,3-9-8-15,6 6-28 16,6-8-10-16,6-3-24 16</inkml:trace>
  <inkml:trace contextRef="#ctx0" brushRef="#br0" timeOffset="166">15031 16460 140 0,'-12'31'52'0,"18"-20"-41"0,5 10-2 0,-5-2-3 16,0 13 4-1,-3 10 3-15,-3 8 20 0,-3 3 11 31,0-8-23-31,0-5-2 0,0-3-2 16,0-11-3-16,0-5 2 16,1 3-18-16,2-13-6 0,0-6-9 15,0-5-3 1,5-3 4-16,4-7 2 16,0-9-13-16,6-7-6 0,6-1 13 15,0 12 9-15,3-1 22 16,2 8 11-16,-2 8 2 15,0 8 3-15,-3 8-2 16,-6-1 0-16,-3 9-8 16,-3-3 0-16,-3 1-10 15,-3-7-2-15,3-1-21 16,-3-4-9-16,0-4-25 16,-1-1-11-16,-2-5-25 15,3 0-13 1,6-5 51-16</inkml:trace>
  <inkml:trace contextRef="#ctx0" brushRef="#br0" timeOffset="167">15352 16801 132 0,'3'21'52'0,"3"0"-41"0,0 11-4 0,-3-19-5 16,-3 9-4-16,0-4-2 16,0-5-39-16,0 6-19 15,0-11 21-15,0 5 9 16</inkml:trace>
  <inkml:trace contextRef="#ctx0" brushRef="#br0" timeOffset="168">15245 16587 176 0,'-6'-13'68'0,"9"-1"-52"0,39 28-36 16,-31-12-20-16,4 1-9 15,3-3 0-15</inkml:trace>
  <inkml:trace contextRef="#ctx0" brushRef="#br0" timeOffset="169">15715 16494 124 0,'0'-5'49'0,"-3"0"-38"0,-15 2 19 16,6 3 8-16,-8 3-10 0,-4 7-4 15,0 1-5-15,0 5-2 16,3 7-9-16,0 9-1 0,7 8 0 16,2 5-3-16,6 5-3 15,0-5 0-15,3-3 1 16,3-10-8-16,3 0-1 16,0-8-34-16,0-3-15 15,3-5-31 1</inkml:trace>
  <inkml:trace contextRef="#ctx0" brushRef="#br0" timeOffset="170">15352 16756 220 0,'3'3'82'0,"3"-9"-64"0,12 6-15 15,-6 0-11-15,6 0-6 16,5-2 1-16,4-4-12 15,6 4-6-15,0-3-13 16,2-1-3-16,-2-2-3 0,3-2-1 0</inkml:trace>
  <inkml:trace contextRef="#ctx0" brushRef="#br0" timeOffset="171">15804 16523 208 0,'-3'6'79'0,"3"7"-61"0,3 8-5 16,-3-5-5-16,3 8-9 0,0 7-2 0,0 12 2 31,0-1 0-31,0-2 1 0,0-1 2 0,0-7 1 16,0-5-39-16,0-1-15 16,0 1-28-1</inkml:trace>
  <inkml:trace contextRef="#ctx0" brushRef="#br0" timeOffset="172">15572 16777 244 0,'6'6'90'0,"15"-12"-70"0,15-2-9 15,-12 3-11-15,2 0-17 16,1 2-3-16,6-8-12 15,3 6-5-15,2-5-44 16,13-1-18-16</inkml:trace>
  <inkml:trace contextRef="#ctx0" brushRef="#br0" timeOffset="173">16287 16738 204 0,'-9'-6'77'0,"6"6"-60"0,6 6-3 15,-3-6-3-15,6 0-4 16,3 2 1-16,8-2 0 15,10 0 0-15,9 0-4 16,12-2-3-16,8-4 0 0,-2 6 1 16,-1-2 1-16,-2-1-1 0,-3 0 1 15,-4-2-11 1,-2 5-4-16,-9-3-10 0,-7 1-3 16,-8-1-47-1,-3-2-37-15,-6 5 38 16</inkml:trace>
  <inkml:trace contextRef="#ctx0" brushRef="#br0" timeOffset="174">16766 16587 208 0,'-6'8'79'0,"3"-8"-61"0,3 5-12 0,0-5-7 16,0 0-12-16,6 3-2 15,3-1 6-15,3 1 5 16,0 2 3-16,3 3 1 0,-1 5 0 16,1 1 0-16,-3 9 0 15,-3-1-5 1,-6 4-1-16,-6 0 20 15,-6 4 12-15,-6-1-3 0,0-3-4 16,-2-5-28-16,2-2-13 16,3-1-70-1</inkml:trace>
  <inkml:trace contextRef="#ctx0" brushRef="#br0" timeOffset="175">17406 16772 120 0,'-15'0'46'0,"15"0"-35"0,-3-8 1 0,3 8 13 16,-6 0-2-16,0-5 9 0,-3-1 2 16,-3 4-18-16,0 4-3 0,0 4 1 15,0-1-10-15,1 16-5 16,-1 6-2-16,3-1-1 16,0-2 0-16,6 2 3 15,3-2-2-15,3-8-1 16,0-3 3-16,3-2 0 15,3-8-2-15,3 2 0 0,-1-10-7 16,4-1-2-16,-3-7-2 16,3-8-1-16,0 2 3 15,-3-5 3-15,0 6 5 16,-3 5 4-16,-3 2 12 16,0 9 4-16,3 4-3 15,0 9 0-15,2 5-6 16,4-1 1-16,-3 9-7 15,3-5-1-15,0-6 0 16,-3 0 0-16,0 1-16 16,0-4-4-16,-3-7-36 15,0-3-41 1,3 0 25-16</inkml:trace>
  <inkml:trace contextRef="#ctx0" brushRef="#br0" timeOffset="176">17602 16544 160 0,'3'6'63'0,"3"4"-49"0,0 11-4 0,-3-7-5 16,0 12-8-16,0 9 2 16,0 2 5-16,0 2 2 0,0-2-2 15,-3-5-3-15,0-5 0 16,3-12-26-1,-3 4-10 1</inkml:trace>
  <inkml:trace contextRef="#ctx0" brushRef="#br0" timeOffset="177">17763 16515 168 0,'12'21'66'0,"3"3"-52"0,0 16 3 16,-9-19-2-16,0 14-10 31,-3 2-3-31,0 2-12 0,2-2-6 0,1-5-61 0,-3-3-24 16</inkml:trace>
  <inkml:trace contextRef="#ctx0" brushRef="#br0" timeOffset="178">18177 16732 92 0,'0'0'35'0,"3"6"-27"0,-3-4 13 15,3 1 4-15,-3-3-7 0,9 2 0 16,-6-15-2-16,3 5 2 15,2 0-15 1,4-2-3-16,3 5-1 16,3-6 0-16,0 0 3 0,3 6-3 15,0 0 0-15,-3-3 3 0,-4 5 3 16,-2 1-4-16,-12 2-5 16,0 5 1-1,-6 3 2-15,-3 2 3 16,-5 4 1-16,-4 4 3 15,0 3-1-15,3 0 0 16,0 3-1-16,3-3 0 16,0-2-2-16,3 2-2 0,3-5-2 15,3-3-1 1,6-5 2-16,3 5 0 0,6 1 1 16,3-6 2-16,3-3-3 15,3 3-2-15,3-3-12 16,-1-5-2-16,-2 5-12 15,0-5-46 1,-6 0-1-16</inkml:trace>
  <inkml:trace contextRef="#ctx0" brushRef="#br0" timeOffset="179">18215 16783 104 0,'-8'-6'38'0,"8"6"-29"0,0 0 8 0,0 0 2 16,0 0 2-16,0 0 2 16,2 6-10-16,4-6-5 15,0 0-5-15,6 0-3 16,3 0 1-16,3-6-4 0,6 6 2 15,0-5-23-15,2 2-12 16,-2-2-25 0</inkml:trace>
  <inkml:trace contextRef="#ctx0" brushRef="#br0" timeOffset="180">18501 16753 88 0,'3'6'33'0,"0"-6"-26"0,3 10 3 16,-3-7 1-16,3 0 2 16,0-1 4-16,0-2 0 15,3 0 1-15,0-2-9 16,0-4-3-16,0-4-4 15,-3 4 1-15,0-2-2 16,-3 1-3-16,0-1 1 0,-3-3-1 16,-3 6 0-16,-3-3-7 0,-3 8-2 0,0 0 4 15,-3 0 3-15,3 8 3 16,-3-3 1-16,0 6 0 16,0 2 0-16,3 3 2 15,3 2 1-15,3 1 3 16,6-1 1-16,3 3-3 15,3-2-1 1,0-6-1-16,3 0 1 16,3-5-22-16,0 0-51 15,0-8-5-15</inkml:trace>
  <inkml:trace contextRef="#ctx0" brushRef="#br0" timeOffset="181">18650 16764 108 0,'-3'13'44'0,"9"0"-35"0,0 6-4 15,-3-6-3-15,0 3 0 16,3 0 1-16,-3 0 12 16,0-6 5-16,0-2-4 15,0 6-1-15,-3-9-1 0,0-5 2 16,0 0-9-16,0-5-2 0,0 5 1 15,0-19 6 1,0 3-3-16,3-8 1 16,0 6-6-16,3-3-3 15,3 2 0-15,0-2-1 16,2 2-9-16,1 6-2 16,6 5-27-16,0 0-11 15,0 3-12 1,6 0-15-16,-6 5 30 0</inkml:trace>
  <inkml:trace contextRef="#ctx0" brushRef="#br0" timeOffset="182">18897 16732 108 0,'-9'11'41'0,"9"-1"-32"0,-6 6 4 16,3-8 0-16,3 11-4 16,0-3 2-16,6 0 3 15,0-1 1-15,3-1-4 16,3 1-1-16,0-7-6 15,0 0-1-15,0-8 3 0,0-2-1 16,-1-9 0-16,1-2-3 16,-3 0-2-16,-3-6 1 15,-3 1-1-15,-3-4 2 16,-3 7 3-16,-3-4-2 0,-3 3-2 16,-3 3 0-16,-2 5-1 0,-4 0-20 31,3 3-7-31,0 5-19 15,6 0-37-15,3 0 18 16</inkml:trace>
  <inkml:trace contextRef="#ctx0" brushRef="#br0" timeOffset="183">19216 16645 192 0,'-6'0'74'0,"12"0"-58"0,-6 3-19 16,0 5-12-16,-3-3 5 16,0 8 5-16,0 0 17 15,3 1 9-15,0 1-10 16,3 1-4-16,-3 3 0 0,3-1-2 16,-3 3 2-16,-3 1 2 15,-3-4 5-15,-3-5-4 16,-3 1 0-16,0-1-6 0,-3-8-1 15,0 3-1 1,0-8-2-16,3-3-32 16,0-5-16-16</inkml:trace>
  <inkml:trace contextRef="#ctx0" brushRef="#br0" timeOffset="184">19775 16666 156 0,'-15'5'57'0,"9"3"-44"0,6 11-6 15,0-6-4-15,0 3-3 16,0 8 0-16,-3 0 2 15,3 2 3-15,0-2-2 16,0-6-4-16,3-4 0 0,0 4-8 16,3-7-2-16,0-1-38 15,0-10-33 1,0-8 29-16</inkml:trace>
  <inkml:trace contextRef="#ctx0" brushRef="#br0" timeOffset="185">19781 16595 92 0,'-3'0'35'0,"9"-3"-27"0,-6 6-22 0,0-3-12 15,3 0-8-15,0 8 0 0</inkml:trace>
  <inkml:trace contextRef="#ctx0" brushRef="#br0" timeOffset="186">19844 16772 88 0,'6'37'35'0,"-6"-24"-27"0,0 8 13 16,0-7 4-16,0-4-11 16,-3-2-3-16,3 0-5 15,0-3-1-15,0-5-3 16,0-5 1-16,0-3-2 31,0-5-3-31,3-6-1 0,0 1-5 16,0-3-2-16,2 0-4 15,1-3 1-15,3 8 9 16,0 0 9-16,3 3 5 16,0 5-1-16,0 8 0 0,3 10 1 15,-3 4 1-15,0 1 3 16,0 9 4-1,-3-3-10-15,-1 3-4 0,-2-8-3 0,0 5-4 16,0-10 2-16,0 2-10 16,0-5-5-16,0-8-47 15,3-11-26 1,3-4 42-16</inkml:trace>
  <inkml:trace contextRef="#ctx0" brushRef="#br0" timeOffset="187">20353 16484 92 0,'-3'18'35'0,"3"-5"-27"0,3 14 11 16,-3-14 3-16,0 11-12 0,0 5-3 0,0 5-5 15,0 3-2-15,3 0-2 16,3 0-1-16</inkml:trace>
  <inkml:trace contextRef="#ctx0" brushRef="#br0" timeOffset="188">20475 16732 136 0,'-9'21'52'0,"12"-2"-41"0,0 10-2 0,0-18-3 0,0 2-5 15,3 3-1-15,0-6 9 16,2 1 4-16,4-6-6 16,0-10 9-16,3 0 4 0,0-9-10 15,-3 1-3-15,-3 0-5 16,-3 0 1-16,-3-6-2 16,-6 3-1-16,-6-2 3 0,0-1 0 15,-3 6-4-15,-3 0 1 16,0 0-16-16,3-1-4 15,0 12-19 1,4-4-47-16,2 1 4 16</inkml:trace>
  <inkml:trace contextRef="#ctx0" brushRef="#br0" timeOffset="189">20647 16674 148 0,'3'19'55'0,"6"2"-43"0,6 5-3 0,-9-13-3 16,0 6-5-16,3-1-1 15,0 1 7-15,0-3 3 0,0-3-5 16,0-8 4-16,0 3 3 0,-1-5-6 16,-2-6-1-16,0-5-8 15,0 3 0-15,-3-5 1 16,0-1 1-16,-3 3-2 15,3 0 2-15,-3 3-6 16,0 5-3-16,3 2 12 16,3 9 8-16,0 2-3 15,3 0 1-15,0-5-6 16,0 3-2-16,0-3 2 16,3-3 1-16,-3-2 3 15,0-6 3-15,0-7-4 16,0 4-1-16,-1-7-11 15,1 0-5-15,-3-3-10 0,0 3-3 16,0 0 6-16,-3-1 4 16,0 4 9-16,0 2 3 15,0 2 7-15,0 4 2 16,3 2 2-16,3 0 0 16,0 0 4-16,0 2 3 15,3-2-8-15,0 0-2 0,0-2-1 16,-1-3 2-16,1-1-1 15,-3-2 0-15,-3 0-3 16,-3-2 1-16,0-3-2 16,-6 5 2-16,-3 0-7 15,-3 0 1 1,-3 0-1-16,1 8-1 0,-1 0 4 16,0 8 2-16,0 2-2 15,3 4 0-15,0 4-1 16,3 1-2-16,3-4 0 15,6 4 0-15,3 2-2 16,3-5-1-16,6-5-14 16,0-6-6-16,6-5-15 15,2-3-26 1,4-2 17-16</inkml:trace>
  <inkml:trace contextRef="#ctx0" brushRef="#br0" timeOffset="190">21204 16693 136 0,'-3'-19'52'0,"3"14"-41"0,-12-3 15 15,9 5 4-15,-3 3-13 16,0 0-2-16,-3 0-9 0,3 0-2 16,-3 3-2-16,6 2-2 0,3 6 1 15,6 2-4-15,6 3 0 16,0 8 6-16,-3-1 3 16,-3 1-3-16,-3 3-2 15,-3-3 8-15,-3-9 6 16,-3-1 4-16,-3-4 1 15,-3-5-11-15,-6-5-3 16,0-2-11-16,1-11-2 0,2-1-20 16,3-4-10-1,0-3-12-15,3-6-5 16,6 3-17-16</inkml:trace>
  <inkml:trace contextRef="#ctx0" brushRef="#br0" timeOffset="191">21278 16396 140 0,'6'-5'55'0,"0"10"-43"0,3 16 1 15,-3-13 0-15,0 14 0 16,0-4 2-16,-3 6-4 16,0 8-1-16,0 5-6 15,0 0-1-15,0 10 1 0,0-4-2 16,0 2-2-16,0-11-19 15,0 0-8-15,0-7-48 16</inkml:trace>
  <inkml:trace contextRef="#ctx0" brushRef="#br0" timeOffset="192">21210 16626 188 0,'15'-5'71'0,"-3"0"-55"0,14-3-13 0,-11 3-9 0,3-3-37 15,3 2-14-15,6-2-6 16,6 1 1-16</inkml:trace>
  <inkml:trace contextRef="#ctx0" brushRef="#br0" timeOffset="193">21820 16857 132 0,'-12'5'49'0,"15"-5"-38"0,-3 0 10 0,3 0 2 0,0 0 0 16,3 0 3-16,-3 5-10 16,3-10-4-16,3 0-7 15,-3-11-2-15,9-8 3 0,0-3-3 0,-1 1 0 16,1-6-6-16,0 6-2 15,-6-6-5-15,0 3 1 16,0-3-2-16,-6 0 2 16,-6 1-2-16,-6-4 2 15,3 4-2-15,-3 7 2 16,0 3 3-16,0 7 3 0,0 1 2 16,1 13 1-16,2 5-3 15,0 3 0-15,0 14 2 16,0-4 2-16,3 6 2 15,0 8 3-15,0 5 1 16,3 5 3-16,0-2-7 16,3-1-2-16,0 1-1 15,3-6 2-15,0-10 3 16,0 0 2-16,-3-8 1 0,3-8 2 16,-1-3-1-16,1-5 0 15,3-5-8-15,0-6-2 16,0-2-5-16,3-3-1 15,6-5-7-15,0 0-2 16,0-3 7-16,3 8 2 16,-1 0 2-16,-2 3 4 15,0 5-2-15,-3 0 1 0,-3 3 2 16,0 0 2-16,-3 5 1 16,-3 0 3-16,0 0 1 15,-3 0 3-15,-3 0-1 16,0 0 2-16,-3 0-8 15,-3 0-4-15,0 0-3 16,-3 0 0-16,-3 0 3 16,-3 8 0-16,0-3-2 15,0 8 2-15,3 3-1 16,0 5-2-16,3 6 0 16,7-1 3-16,2 0-2 15,5 1-1-15,4-9 5 16,0 1 3-1,3-11-3-15,3 0-1 16,-3-8-2-16,0-8-2 0,0 3-4 0,-3-3 0 16,0-3-5-1,0-5 1-15,-3-2 6 16,-6 2 3-16,0-3 5 16,-3 3 1-16,0 1-1 0,0 1-2 15,0 4 3-15,0 2 2 16,0 3 2-16,3 2 1 15,3-2-7-15,3 2-2 16,0 0 0-16,3 1 2 16,2-4-2-16,1 6-2 15,0 0 2-15,3 0 2 16,-3-2-7-16,0 2-1 0,-3 0 6 16,0-3 2-1,-3 0 1-15,0 1-2 0,-6-1 3 16,0-2 0-16,-3 5 10 15,-3-3 3-15,-3 1-1 16,0 2-1-16,0 0-8 16,0 5-4-1,0 0-4-15,0 8-1 0,0 1 2 16,0 12 0-16,6 0-2 16,3 6 0-16,3 3-1 15,3-12 3-15,0-1-9 16,3-7-1-16,0-1 4 15,3-12 1-15,0 6 1 16,0-8 4-16,0-8-2 16,-3-5-1-16,0-5 3 0,-3 4 2 15,-1-4 0-15,-5-3 2 16,6 7-2-16,-6-1 2 16,0 4-2-16,0 3-1 15,0 3-2-15,0 5-1 16,3 8-3-16,3 10 1 15,0 9 3-15,0-1 3 16,0 6 4-16,-3-6 4 16,-3 6-2-16,-3-5-2 15,-3-1 2-15,-3-2 0 16,-3-3-6-16,1-5 0 16,-1-3 3-16,-3-2 2 15,0-6-7-15,0-5-1 16,3-5-9-16,3-1-1 0,3-2 0 15,3-5 0-15,6-5 7 16,3-1 2-16,3-7 7 16,6-6 2-16,6-2 0 15,3-11 1-15,-1 5-2 16,1 0 2-16,0 3-2 16,-3 3 2-16,-3 7-6 15,-3 9-1-15,-6-1-5 16,-3 6-1-1,-1 2-30 1,-2 6-47-16,0 0 8 16</inkml:trace>
  <inkml:trace contextRef="#ctx0" brushRef="#br0" timeOffset="194">22448 16777 184 0,'-9'-13'68'0,"12"8"-52"0,9 2-16 0,0 0-9 16,3 1 0-16,-3-4 0 16,0 14 3-1,0 3 4-15,-9 2 3 0,-3 14 2 0,-6-3-6 31,-3-1-2-31,-6 1 2 16,0 0 1-16,-3-8 4 0,3-3 1 0,3-2 10 16,3-1 6-16,3-4-4 15,3-1 2-15,3-5-12 16,9 0-6-16,9 0-6 16,6 0-1-16,-3 0-23 15,3-5-7-15,2 5-31 16</inkml:trace>
  <inkml:trace contextRef="#ctx0" brushRef="#br0" timeOffset="195">22784 16417 116 0,'-29'19'44'0,"14"-3"-35"0,-9 5 9 0,15-10 2 15,-3 10-4-15,-6 3 3 0,6 7 3 16,0 4 1-16,4 2-12 15,5 2-4-15,6 1-1 0,3-6-10 16,5-2-2-16,4-5-15 16,9-6-4-16,0-8-33 15,6-8-33 1,-1-5 30-16</inkml:trace>
  <inkml:trace contextRef="#ctx0" brushRef="#br0" timeOffset="196">22868 16470 160 0,'-3'0'60'0,"6"-2"-47"0,3-1-5 0,0 8-7 15,0 3-5-15,0 5 0 16,0 3 16-16,-3 6 8 15,5 4-9-15,1 6 1 0,-6-1 1 0,0 7-7 16,-3-4-3 0,3-5-2-16,-3 3 1 15,-3-6-28-15,3-5-9 0,0-7-23 16,-3-4-28 0,3-4 24-16</inkml:trace>
  <inkml:trace contextRef="#ctx0" brushRef="#br0" timeOffset="197">23118 16489 156 0,'-6'5'60'0,"-3"-2"-47"0,0 10-7 15,-3-5-6-15,3 3 4 16,-12-4 7-16,-2 7 6 15,-4-1 4-15,0 3-11 16,3-3-6-16,3 0 0 0,9-2-3 16,3-1 2-16,1 4-2 0,14-1-1 15,2 0 5-15,7 0 1 16,6 1 0-16,6-1 1 31,-3-3-11-31,-3 1-2 0,-1 0-26 0,1-4-9 31,-3-1-30-15,0-6-21-16,0-6 40 0</inkml:trace>
  <inkml:trace contextRef="#ctx0" brushRef="#br0" timeOffset="198">23180 16399 172 0,'9'-3'66'0,"15"3"-52"0,-21-13-14 16,6 16-11-16,0 7 0 16,6 6 6-16,3 11 15 15,0 4 6-15,-1 1-8 16,-2 2 13-16,-6 4 6 0,-3 1-8 16,-6 4-1-16,-12-1-10 15,-6-2-3-15,-2-6-16 16,-7-5-6-16,6-8-7 15,-3-5 0-15,3-11-60 16</inkml:trace>
  <inkml:trace contextRef="#ctx0" brushRef="#br0" timeOffset="199">23698 16412 144 0,'-3'19'55'0,"3"-6"-43"0,0 11-8 16,0-8-4-16,-6 7-4 0,6 6 2 16,-3 9 10-16,-3-4 4 15,3 0-5-15,0-2 7 0,0-5 3 16,1-4-7-16,-1-4-3 16,-3-6-7-16,6-5 0 15,0-8 0 1,6-5-3-16,-1-3 2 15,1-11-8-15,3 3-4 16,0-7 0-16,3 7 0 31,3 0 5-31,3 3 5 16,3 5 4-16,6 2 2 0,-4 12 3 16,-2 2 3-16,-3 5 5 15,-6 3 3-15,0 0 2 16,-9 10 3-16,-9 0-3 0,-6-7 0 15,-6 5-10 1,0-8-3-16,-6-3-4 0,1-5 1 16,-1-5-15-16,3-6-5 15,0-5-22-15,6 3-10 16,0-9-34 0</inkml:trace>
  <inkml:trace contextRef="#ctx0" brushRef="#br0" timeOffset="200">23954 16677 196 0,'0'21'74'0,"0"-3"-58"0,6 11-2 0,-3-15-5 15,-3 4-14-15,0 1-2 16,0-1 2-16,0-4 0 15,0-1-33-15,0-11-11 16,0 4-20-16,0-12-5 0</inkml:trace>
  <inkml:trace contextRef="#ctx0" brushRef="#br0" timeOffset="201">23954 16518 192 0,'-3'-16'71'0,"6"8"-55"0,6-2-86 16,-3 7-41-16</inkml:trace>
  <inkml:trace contextRef="#ctx0" brushRef="#br0" timeOffset="202">24076 16288 132 0,'6'8'52'0,"-6"-3"-41"0,3 16 9 0,-3-5 0 16,6 10-4-16,-3 9 1 15,-3 5-9 1,0-1-3-16,-3 6-3 16,-3 6-2-16,6-4 3 0,0-2-13 0,-3-5-3 15,3-3-43 1,0-11-37-16,0-5 28 16</inkml:trace>
  <inkml:trace contextRef="#ctx0" brushRef="#br0" timeOffset="203">23963 16605 244 0,'36'-2'90'0,"-33"-6"-70"0,9 0-29 16,3 2-18-16,0 4-9 15,2-3 1-15,1-1 7 16,0 1 4-16,0 5 7 15,0 0 6-15,3 0-38 16,0 0-15-16</inkml:trace>
  <inkml:trace contextRef="#ctx0" brushRef="#br0" timeOffset="204">24288 16592 180 0,'-15'3'68'0,"9"2"-52"0,-6 3-3 15,9-8-5-15,-3 8-9 0,3-3 1 16,-3 6-2-16,6-1 0 15,6 4 2 1,0 1 6-16,3 4 4 0,-3-3-1 0,-3 5 2 16,-3-5-2-16,-3 0 2 15,-6 0 3-15,-3-1 3 16,-3-1-3-16,0-9 2 16,0-5-7-16,0-5-3 15,-2 5-17-15,8-6-7 16,0-2-31-16,3 3-13 15,0-3-30 1</inkml:trace>
  <inkml:trace contextRef="#ctx0" brushRef="#br0" timeOffset="205">24582 16843 208 0,'0'0'79'0,"9"6"-61"0,-12-4-25 0,3-2-18 16,-6 3 7-1</inkml:trace>
  <inkml:trace contextRef="#ctx0" brushRef="#br0" timeOffset="206">24520 16843 148 0,'6'-2'57'16,"-3"4"-44"-16,9-2-39 0,0 0-19 0,-7 0-8 15,7 0-1-15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30:02.0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7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0-25T23:30:13.752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 1172 116 0,'-8'0'46'0,"5"3"-24"0,3 0-8 16,0-3 15 0,0 0-12-16,0 0-2 0</inkml:trace>
  <inkml:trace contextRef="#ctx0" brushRef="#br0" timeOffset="1">211 1180 285 0,'6'0'15'0,"3"0"0"0,3 0-3 15,3 0 2-15,0 0-5 16,0 0-3-16,3 0-1 16,0-2-1-16,2-1 0 15,4 0 2-15,3 1-3 16,3-1 0-16,0 0 1 16,-1 1 0-16,4-1 0 15,-3 3 0-15,0-3-2 0,-4 3 1 16,1 0 0-16,6-2 1 15,-3-1-2-15,-3 0-2 16,-1 1 1-16,1-1 1 16,3 1-1-16,3-1 2 15,-4 0-2-15,-2 3-1 16,0 0 1-16,3 0-1 16,-3 0 2-16,-1 0 1 15,1 0-1-15,0 0 1 16,0 0-2-16,2 0 2 15,-2-2-2-15,0-1 2 16,0 0-2-16,3 1 2 0,2-1-4 16,1 0 0-16,0 3 1 15,3 0 0-15,-4 0-3 16,1 0 2-16,0 0 3 16,-1 0 3-16,1 0-4 15,3 0-1-15,-3 0 0 16,2 0 0-16,1 0 0 15,0 0 2-15,3-2 1 16,-4 2 1-16,4-3-2 16,3 3 1-16,-1 0-2 15,-2 0-1-15,6 0 1 16,-4 0-1-16,1 0 0 0,3 0 2 16,-1 0-1-16,1 0-1 15,-3 0 1-15,2 3 1 16,-2-1 1-16,0-2 1 15,2 0-2-15,1 0-2 16,-3 0 1-16,-1 0-1 16,4-2 2-16,0 2 1 15,-4 0-4-15,4-3 1 16,0 3 2-16,-4 0 3 16,1 0-2-16,2-3-2 15,-2 1 2-15,0-1 0 16,0 1 1-16,-4-1 0 15,1 0 0-15,0 3 2 16,2-2 1-16,4 2 1 0,-3 0-4 16,-1 0-1-16,1 0-1 15,0-3-2-15,-4 0 3 16,1 1 0-16,9-1-1 16,-4 0 1-16,-2 3-2 15,-18 0-1-15,-3 0 3 16,2 0 0-16,22 0-4 15,-6 0-1-15,-4 0 3 16,1 0 1-16,0 0-3 16,0 0 1-16,-7 0-2 15,1 0 0-15,-3 0 4 0,3 0 1 16,-4 0-4-16,-2 0 1 16,0 0 2-16,-3 0 3 15,-3 0-4-15,0 0-1 16,-3 0-2-16,-4-2-2 15,-2 2 5 1,-3-3 3-16,-3 0-56 0,-15-23-126 31</inkml:trace>
  <inkml:trace contextRef="#ctx0" brushRef="#br0" timeOffset="2">101 2847 136 0,'0'-8'52'0,"3"6"-28"0,12-4-8 15,-12 6 16-15,0 0-6 16,0 0-3-16,0 0-7 0,-3 0 0 16,-3 3-9-16,0 2-2 0,0 6-1 15,3 7 0-15,-3 11 0 16,3 11 2-16,0 2 3 16,0 1 0-16,-3-1 0 15,3 0-8-15,0-5 0 16,0-2 3-16,0-3 5 15,0-3-7-15,0-3-1 16,0-5-1-16,0-2 2 16,0-3-1-16,0-3-1 15,-6 3 1-15,6-6-1 16,0-2-16-16,-3-2-4 16,3-1-21-16,-3-2-9 15,0-6-44 1</inkml:trace>
  <inkml:trace contextRef="#ctx0" brushRef="#br0" timeOffset="3">170 2815 176 0,'0'-10'68'0,"0"10"-36"0,3-3-24 16,0 3 16-16,3 0-8 15,0 0-1-15,3 0-7 16,0-3 0-16,5 1-5 16,13-3-2-16,-6 5 0 0,12-6 3 15,8 4 2-15,16-1-5 16,0 0-2-16,8 1 0 16,4-1 2-16,8 0 0 15,0 3-1-15,7-2 1 16,-10 2-1-16,-3-3 0 15,-5 0 0-15,-6 1 4 0,-7-1 2 16,-5 1 6-16,-7-1 3 16,-5 3-4-16,-6-3 1 15,-6 3-3-15,-3 0 0 16,-7 0-5-16,1 0-1 16,-3 0-3-16,-3 0-1 15,0 0 1-15,-3 0 2 16,3 3-1-16,0 0 2 15,-6-1-2-15,3 6-1 16,0 0 1-16,-6 8-1 16,3 0 0-1,-6 8-3-15,0 10 2 16,0 19 1-16,3 0 2 0,0 0-3 16,0 0 0-16,3-8-1 15,-3-3 0-15,0-2 6 16,0-6 5-16,0-2-3 15,0-6 2-15,-3-2-1 16,0-5 3-16,0-1-3 16,0-5 1-16,0-5-5 15,-3 0 0-15,0-2-1 16,-3-1-2-16,0 0 1 16,-9-2-1-16,0-1 4 15,-2 1 2-15,-1 0-2 0,-3-1-3 16,-9 1 0-16,-3 0-1 15,-8-1-3-15,-10 1 2 16,-11 0 3-16,-1-3 1 16,-5 0-4-16,-1 0-1 15,-11 0 1-15,3 0 2 16,5 0 0-16,-5 0-1 16,8 0 1-16,1 2-1 15,-3-2-3-15,8 3 0 16,7-3 2-16,8 0 2 15,6 0 0-15,10 0-1 16,11 0-6-16,-3 0-1 16,15 0-72-16,6-3-29 15</inkml:trace>
  <inkml:trace contextRef="#ctx0" brushRef="#br0" timeOffset="4">1224 3622 200 0,'-3'0'77'0,"3"0"-42"0,0 3-26 0,0-3 19 16,0 5-16-16,0 6-5 16,3 5 2-16,-3 0 2 15,3-1-6-15,-1 4-1 0,1 0 0 16,0-1 0-16,0 1 0 16,0-4 0-16,0-1 0 0,-3-4 0 15,3 3 0-15,-3-5-5 16,0-2 1-16,0-6 4 15,0 0 2-15,0-3-2 16,0-2-1-16,0-3 1 16,0-5 2-16,0 2-3 15,0-2-2-15,0 2 0 16,0-5-1-16,0-5 0 16,3 3 0-16,-3-1-3 15,3 3 2-15,0 3-1 16,0 2-2-16,0 1 5 15,0 2 3-15,0 3-1 16,3-1-2-16,0 6 0 16,3 0 1-16,3 3-1 0,3 0 2 15,0 7-2-15,6 1 2 16,-7-3 4-16,7 2 4 16,-3-2-11-16,3 0 1 15,-3-3 2 1,-3 1-3-16,-3-1 0 15,-3-2-20-15,-1-1-7 16,-2-4-79 0</inkml:trace>
  <inkml:trace contextRef="#ctx0" brushRef="#br0" timeOffset="5">1301 3688 172 0,'-6'0'66'0,"6"14"-36"0,0-9-26 0,0-5 13 15,0 3 1 1,0 2 1-16,6 0-8 0,-6 3-2 16,3 5-5-16,3 3 2 15,3 3 0-15,3-1 2 0,3 6 2 16,2-5-1-16,7 2 0 15,3 5-1 1,0-5 0-16,0 1 0 16,-1-7 2-16,1-1-3 0,-3-4-2 15,0-2 0-15,0-2-1 16,2-4-2-16,-8 1-2 16,0-1-10-16,-3 1-6 15,0-3-30-15,0 0-12 16</inkml:trace>
  <inkml:trace contextRef="#ctx0" brushRef="#br0" timeOffset="6">1863 3890 152 0,'0'2'57'0,"3"14"-30"0,-3 13-18 0,3-18 16 16,0 2-5-16,0 3 0 16,-3 2-7-16,0 1 0 15,0-1-8-15,0 4-1 0,0-1 2 16,0-3-1-16,0-4 0 16,0-4-1-16,0 1 0 15,0-3 4-15,0-3 3 0,0-2-4 16,0-14 3-1,0 0-4 1,3 1-3-16,0-1-2 16,0 1 0-16,3-4 1 0,0 1-3 15,6 0 0-15,0 0 1 16,-3 2 0-16,0 1 0 16,3 2 2-16,-3 2-3 0,3 4 0 15,0 2 1-15,-1 2 0 16,1 4-3-16,-3 4 2 15,0 1 1-15,-3-1 2 16,0 1 1-16,-3 2 1 16,0 0-2-16,0 3-2 15,0-5 1-15,0-1 1 16,0-2-23-16,0-2-11 16,0-4-23-16,-3-2-11 15</inkml:trace>
  <inkml:trace contextRef="#ctx0" brushRef="#br0" timeOffset="7">2191 4014 140 0,'0'-3'55'0,"0"1"-30"0,-3 4-5 15,3-2 21-15,0 0-16 16,0 3-3-16,-3 2-12 15,0 1-2-15,0 1-4 16,3 7-3-16,0-4 2 0,0 14 0 16,3-5 1-1,3-4 2-15,3-1-3 16,0-4-2-16,3-2 4 16,0 0 1-16,0-3 4 15,-1-5 1-15,1-5-3 0,0 0 0 16,-3-6-7-1,-3 1-1 1,-6-4 2-16,-3 1 3 0,-3 0-4 16,-3 0-3-16,-3 2-2 0,0 3 3 15,1 3-5 1,-1 0 2-16,3-1-14 0,3 4-5 16,0-4-21-16,3 4-10 15,3-3-35 1</inkml:trace>
  <inkml:trace contextRef="#ctx0" brushRef="#br0" timeOffset="8">2411 3765 192 0,'-6'-5'71'0,"6"5"-38"0,0 0-39 16,0 5 38-1,-3 3-16-15,3 5-2 16,-3 9-2-16,3 9-7 16,-6 4 1-16,12 2 1 0,-3 0-1 15,0 2-1-15,3-4-3 16,0-3 1-16,-3-6 0 16,3-2 1-16,0-3-2 15,-3-2 1-15,0-6-26 16,0-3-12-16,-3-4-29 15,0-6-53-15,0-6 20 16</inkml:trace>
  <inkml:trace contextRef="#ctx0" brushRef="#br0" timeOffset="9">2322 3987 212 0,'-6'0'82'0,"6"-2"-44"0,3 4-33 0,-3-2 19 15,0 0 0-15,6 0 10 32,12-2-14-32,3 2-11 15,2-3-6-15,4 3 0 0,-3-2-9 0,6-1-1 16,-6-5-51-16,5-3-22 16,1-7-25-16</inkml:trace>
  <inkml:trace contextRef="#ctx0" brushRef="#br0" timeOffset="10">2968 3993 184 0,'-9'-6'68'0,"6"6"-36"0,-6 6-20 0,6-6 19 16,-3 5-12-16,-3 3-3 15,0 0-5-15,-3 3-2 16,-3 2-5-16,3 0-1 0,1 8 1 16,2 0-2-16,6-2-2 15,6-3 1-15,3-3 1 16,0-2-1-16,2-4-1 15,1-1 1-15,3-4 1 0,-3-2-3 16,0-5 0-16,0 0 1 16,0-6 0-1,-3-2 0-15,0 0 2 16,-3 0-1-16,0-1-1 0,-3 4 1 16,0-1-1-16,0 3 0 15,0 3 0-15,0 2-5 0,0 3 1 16,3 8 2-16,3 5 3 15,0 6 2-15,0-1 1 16,0 6 0-16,0 0 2 16,0 3-1-16,-3-1 0 15,-3 0-1-15,-3 4 2 16,0 1-1-16,-6-4 2 16,-3-3-2-16,0-9 2 15,-3-1-9-15,0-4 0 16,-3-2-5-16,0-2 0 15,1-4-18-15,-1-7-7 16,3-8-16-16,3-3-8 16,3 0-33-16</inkml:trace>
  <inkml:trace contextRef="#ctx0" brushRef="#br0" timeOffset="11">3081 4056 168 0,'3'11'63'0,"-3"-1"-34"0,3 14-14 16,0-16 18-16,0 3-10 15,0-1 0-15,0 1-10 0,0 0-3 16,0-4-5-16,-3 1-2 0,0-2 3 15,0-1 1-15,0-5 1 16,0 0 2-16,0 0 4 31,-3 0-6-31,3-3-2 16,0-5 3-16,0-5 4 0,3 0-3 0,0 0 2 16,3-1-5-16,0 1-2 15,3 0-2-15,-1 0 0 16,4 2-2-16,0 1-1 15,3-1-2-15,0 3 1 16,-3 3-8-16,0 2-2 16,3 1-25-16,6 2-9 15,-4 0-12-15,-2 0-5 0,-3 2-8 16,0-2-26 0,-3 3 28-16,-3-1 164 31,0 6-31-16,0 0-1-15,0 3-26 16,0-1-12-16,0-2-6 16,3-2-3-16,0 4-9 15,3-7 1-15,-4 0 4 0,4-1-5 16,0-2 0-16,-3 0-2 16,0-2-1-16,0-1-3 15,3-2 1-15,-3-3-2 16,-3 0-1-16,-6 0-2 15,-3 0-1-15,-3-3-1 16,-3 3 0-16,0 0 0 0,0 6 3 16,-3-1-2-16,-3 6-1 15,0 5 3-15,1 2 2 16,2 4 4-16,-3 1 2 16,3 1-1-16,3 0 1 15,3 0-6-15,6 0-1 16,3 0 0-16,3 0 2 15,6-3-6-15,3 0-1 16,0-5-25 0,2-3-8-16,7-2-18 15,3-3-5-15,-3-5-22 16</inkml:trace>
  <inkml:trace contextRef="#ctx0" brushRef="#br0" timeOffset="12">3623 4083 216 0,'-3'-14'82'0,"0"12"-44"0,-6-3-25 15,6 5 24-15,-3 0-8 16,-3 0 0-16,-3 2-18 16,3 3-7-16,-6 3-3 15,3 3-1-15,3 5 0 0,0 0 0 16,3 0 0-16,6 0 0 16,3-3 0-16,3 0 0 15,0-2 2-15,3-4 1 0,3-4 1 16,0-3 0-1,0-3 0-15,0 1-5 0,-3-3 1 16,0-1 0-16,-3-4 2 16,0 2 1-16,-3-11 1 15,0 3 0 1,0 6 0-16,0 2 2 16,-3 3-8-16,3-1-3 15,0 12 3-15,2-1 0 16,1 5 2-16,3 1 0 15,0 0-3-15,3 2 0 16,-3-3 4-16,6 1 3 16,0 0-10-16,0-4-3 15,-3-4-23-15,0-3-9 0,-3-3-16 16,-1-2-7-16,-2-11-29 16</inkml:trace>
  <inkml:trace contextRef="#ctx0" brushRef="#br0" timeOffset="13">3804 3800 216 0,'-3'-19'82'0,"3"14"-44"0,-3 2-20 15,3 3 23 1,0 0-15-16,0 0-2 16,0 3-12-16,-3 5-5 0,3 5-4 15,-3 11 0-15,3 8 2 0,3 5 0 16,0 0 2-16,0 2-4 15,0 1 0-15,3-3-1 16,0-5-2-16,0-3 3 16,0-5 0-16,-3-3-26 15,0-5-9-15,0-3-39 16,-3-2-17-16,-3-6-14 16</inkml:trace>
  <inkml:trace contextRef="#ctx0" brushRef="#br0" timeOffset="14">3691 3998 252 0,'-3'-3'96'0,"3"1"-52"0,0-1-32 0,3 3 26 16,0 0-13-16,0-3-3 15,6-2-8-15,3 3-1 16,6-1-8-16,3 0-3 0,2 1 1 15,4-1-2-15,3 3 2 0,0-8-37 16,-3 3-17-16,-1-11-84 16</inkml:trace>
  <inkml:trace contextRef="#ctx0" brushRef="#br0" timeOffset="15">17208 961 212 0,'-3'0'79'0,"3"0"-42"0,0 2-28 15,0-2 19-15,0 0-10 16,3 6 0-16,0-1-5 15,0 5 2-15,0 4-8 16,0 2 2-16,0 2 2 0,-3 6 2 16,3 0 5-16,-3 0-6 15,0-1-2-15,0-2-1 16,0-2-1-16,0 2-2 16,0-2-1-16,0 2-3 15,0-5-2-15,0-8 5 16,0-3-34-1,0-2-19-15,0-11-75 32,0 0-35-32,3-3 48 15</inkml:trace>
  <inkml:trace contextRef="#ctx0" brushRef="#br0" timeOffset="16">17264 910 116 0,'0'-5'44'0,"0"2"-24"0,0 1-8 15,0 2 16-15,0 0-1 0,0 0 2 16,0 0-3-16,0 0 1 16,-3-3-15-16,0 0 6 0,0 1 3 15,0 2-5-15,0-3-1 16,-3 1-1-16,0-1 4 15,-2 0-6-15,-1 1 1 16,0-1 1-16,0 0 1 16,3 3 0-16,-6-2 1 15,3-1-2-15,-3 3-1 16,0 0-5-16,-3 3 0 16,3 2-3-16,0 3 0 15,1 2-6-15,-1 6 1 16,0 6-2-16,3 1-2 0,0 4 5 15,3 5 1-15,3 2-3 16,3 6-1 0,3-3-2-16,3 2 3 0,3-2 0 15,6-5 1-15,3-3-3 16,-1-2 0-16,1-3 2 16,3-6 0-16,0-5 1 15,3-5 2-15,0-2-1 16,2-6-1-16,1-6-2 15,6-7 1-15,0-8-1 16,-7-3-2-16,-2-2 5 16,-3-4 1-16,-3 1 2 15,-6 0 0-15,-6-3 2 0,-3 1 1 16,-3 2 5-16,-6 0 3 16,-3-1-6-16,-3 7-1 31,-3 1-4-31,0 4-3 15,0-1 2-15,0 6 0 16,1 3-17-16,2 2-7 16,-3 0-28-16,6 2-11 15,3 4-182 1,3 4 103 0</inkml:trace>
  <inkml:trace contextRef="#ctx0" brushRef="#br0" timeOffset="17">17101 1828 208 0,'-3'3'79'0,"0"-6"-42"0,0 1-26 16,3 2 21-16,0 0-11 15,3-3-1-15,5 1-4 16,1-4 0-16,3 1-8 15,0 0 1-15,0-3 2 0,0 2-6 16,0 1-1-16,3 2-2 16,0 1 1-16,0 2-2 15,-1 2-1-15,-2 1 1 16,0 2 1-16,-3 3-3 0,-3 3-2 16,-3 0-3-1,-3 7 1-15,-6 3 1 0,0-8-1 16,3 1 4-1,-6 2 0-15,0-3 1 0,0 0 2 16,-8 6 3-16,2-4 4 16,3 1-2-16,0-2 1 15,3-4-1-15,0-2 3 16,0-3-5-16,3 1-1 16,0-1 0-16,6 0 0 15,9-2 4-15,-3-1 5 16,0-2-5-16,3 0 0 0,3-2-2 15,-3-1-1-15,0 3-6 16,3-2-1-16,0 2-2 16,2 0 0-16,-2 0 7 15,0 0 3 1,-3 0-3-16,0 0-2 0,3 0-9 16,-6 0-3-16,0 0-27 15,-3 0-11-15,0 0-25 16,0-3-11-16,0 0-23 15</inkml:trace>
  <inkml:trace contextRef="#ctx0" brushRef="#br0" timeOffset="18">17279 1659 168 0,'-12'-8'66'0,"9"6"-36"0,-6-4-15 0,6 4 20 16,-3-1-6-16,-3 0-2 16,1 1-4-16,-1-1-3 15,0 0-10-15,-6 1 5 0,-3-1 4 16,0 3-1-16,3 0-1 15,0 0-3-15,0 3-1 16,1 2-7-16,-1 0-4 16,0 3-1-16,0 0 1 0,0 5-3 15,3 3 0 1,0 3-1-16,3 2 0 0,0 3 2 16,6-6 2-16,0-2-3 15,0 8 0-15,0-3-1 16,3 8 0-16,0-5 2 15,6 5 2-15,0-5-1 16,6 0-1-16,-3 0-4 16,15-3 0-16,6 3 0 15,2-6-1-15,1-2 1 16,0-5 0-16,0-6 0 0,-4-2 0 16,4-6-2-16,-9 0 1 15,-3 1 3-15,0-9 3 31,5-8 4-31,-5-2 2 16,-3-5-1-16,-6-6 1 16,-3 3 0-16,-6 0 3 15,-3 2 1-15,-6 1 1 16,-6 0 0-16,-3-1 0 16,0 3-2-16,-3 6-1 0,1 2-8 15,-4 3 0-15,3 2-10 16,0 3-2-16,3 3-18 15,6 2-9-15,0 1-29 16,3-1-10-16,0 6-41 16</inkml:trace>
  <inkml:trace contextRef="#ctx0" brushRef="#br0" timeOffset="19">17095 2514 132 0,'-3'2'52'0,"0"-2"-28"0,6 0-4 0,-3 0 21 15,0 0-5-15,0 0 2 16,0 0-9-16,0 0-3 16,0-2-14-16,0-1 1 0,0 0 1 15,0-2-1-15,0 0 2 0,3-3-6 16,5 0-1-1,1 0-2-15,3 0 1 16,0 0-2-16,0 0 0 0,3 0-1 16,0 3 0-16,0 2-5 15,0 3 1-15,0 6 0 16,-4 2 2-16,-2 2 1 16,0 3 1-16,-3 1 4 15,-3-1 3-15,-3 0 0 16,-3-2 3-16,-3-1-9 15,-3 1-3-15,0 2-4 16,1-2-2-16,-1-3 3 0,0 0 2 0,-6-3 0 16,3 0-1-16,3-2 3 15,-3 5 0-15,6-8-6 16,3 0 0-16,0 0-4 16,3 0 2-16,6 0 3 15,0 8 3-15,3-3-2 0,3 0 0 16,0 1 1-16,3 1 0 15,0 1 0-15,-1 0 0 16,1 3 0-16,0-1 2 16,-3 1 5-16,-6-3 4 15,0-3 0-15,-3 3 3 16,0 0-3-16,-6 0-1 16,0 0-4-16,-6 3 1 15,0-3-4-15,-3 0-2 16,0-1-9-16,-3-4-3 15,4 0-14-15,-1-3-4 16,0 0-16-16,-3 0-4 16,3 0-29-16,6-3-13 15,3 0-15 1</inkml:trace>
  <inkml:trace contextRef="#ctx0" brushRef="#br0" timeOffset="20">17240 2307 196 0,'-3'-2'74'0,"3"-4"-40"0,-6 4-18 0,6 2 22 16,-2 0-7-16,-4 0-1 0,0-3-3 16,-3 0-2-16,0 3-14 15,-3-2 0-15,-6-1 2 0,3 3-1 16,-3-2 1-16,0 4 1 16,6 1 2-16,1-1-7 15,-4 4-1-15,-6 4 0 16,-3 1 0-16,-3 5-2 15,3 0-1-15,1 0-3 16,2 2-2-16,3 3 1 16,3 8-1-16,3-2-3 15,3-1 2-15,3 11 1 16,3 0 0-16,6-2 0 0,0-11 2 16,0-3-3-16,12 8-2 15,-3-5-1-15,9 5 3 16,-3-5 0-16,8 2 3 15,-2-5-6-15,6-2-1 16,-3-3-1-16,6-6 2 16,-4-2 2-16,4-8 1 15,-3 0 1-15,6-10 0 16,-7 2 2-16,1-8 3 16,-6 2 0-16,0-9 2 15,5-14 0-15,-11 0 1 16,-3 2 2-16,-9 11 1 15,0 6-3-15,-12-9-3 0,3 4 0 16,-6-4 1 0,-9-5 3-16,-2 3 2 0,-7 3-3 15,3 5-3-15,3-6-2 16,6 14-3-16,3 2-6 16,-3 1-1-16,4 2-24 15,-1 0-7-15,3 0-44 16,6 3-20-16,0 2-41 15</inkml:trace>
  <inkml:trace contextRef="#ctx0" brushRef="#br0" timeOffset="21">22202 19 144 0,'6'-8'55'0,"-3"2"-30"0,3 1-3 16,-6 5 23-16,3 0-5 15,3 0-1-15,-3 0 0 0,0 0 0 16,3 5-21 0,-3 6 1-16,-3 13-1 0,6 5-2 0,-6 8 3 15,0 8-6-15,0 3-3 16,0 5-3-16,0-8 0 15,0-3-6-15,3-5-1 16,-3-5 0-16,0-6 2 16,0-5-1-16,0-2 2 15,0-6-11-15,0-2-4 16,0-3-12-16,0-3-5 16,0-5-17-16,0-3-9 0,0-2-32 15,0-6-54 1,0 1 38-16</inkml:trace>
  <inkml:trace contextRef="#ctx0" brushRef="#br0" timeOffset="22">22491 45 220 0,'3'-2'82'0,"6"-4"-44"0,-9 4-29 15,0 2 22-15,0 0-17 16,3 0-2-16,-3-3-8 0,9 3-3 16,-9-3 0-16,6 1-1 0,-3 2 0 15,-3-3 0-15,0 3 0 16,0 0 4-16,0 3 5 15,0 2 6-15,-9 0 3 16,0 6 2-16,-3-1 0 16,-9 4-7-16,-3-1 0 15,-2 5-2-15,5-2 1 16,-3 3-2-16,0-6-1 16,3 0-3-16,0 0-1 15,7 1-3-15,-1-1-2 16,0 0 1-16,3 3 1 15,-3-3-1-15,6 0-1 0,6 1-2 16,0-4 1 0,-3 1 1-16,12-1 0 0,0 6 0 15,9-2 2-15,0 4 1 16,6 1 1-16,8-4 0 16,7 1 0-16,-3 3-2 15,-3-3-2-15,-6 2 1 16,5-2-1-16,-8 0 0 15,6-5 2-15,-6-1-1 16,0-5 2-16,-10 1-26 16,-2-4-10-16,3-2-36 15,-3-2-16-15,-3-4-46 16</inkml:trace>
  <inkml:trace contextRef="#ctx0" brushRef="#br0" timeOffset="23">21988 712 196 0,'-9'0'74'0,"9"3"-40"0,0-3-22 0,0 0 21 16,0 0-8-16,6 2-2 16,-3 1-9-16,12 0-1 0,0-1-8 15,23-2 4-15,-5-2 3 16,18-1 3-16,5 0 0 0,7 1-1 15,-1-4-1-15,10 4-7 16,-4-4-4-16,1 1 1 16,-4 0 0-16,-2-1 1 15,-13 4 0-15,-2-1-2 16,-15 1 1-16,-4-1-7 16,1 0-1-16,-18 3-36 15,3-2-13-15,-12 2-78 16</inkml:trace>
  <inkml:trace contextRef="#ctx0" brushRef="#br0" timeOffset="24">22321 966 104 0,'0'5'38'0,"0"-7"-20"0,0 4-4 15,0-2 15-15,0 0 3 16,0 0 4-16,0 0-5 16,0 0-1-16,0 0-17 15,0 0 8-15,0 0 5 0,0 0-5 16,0 3 0-16,0-3-3 16,0 0-2-16,0 0-2 15,0 0 1-15,9 0-4 16,-6-3-1-16,3 1-4 15,-3-1 1-15,6-2-4 16,0-3-2-16,0 0-3 16,0-3 1-16,3 1 1 0,-3-1 2 15,-3 0-3-15,3 1 0 16,-3 5 1-16,-3-3 2 16,6 2 3-16,-6 4 2 15,-3-1-3-15,5 0-1 16,-2 1-1-16,-3 2-2 15,0 0 1-15,6 5-1 16,-3 3 0-16,0 3 2 16,-3 2 3-16,6 3 4 15,-3 5 0-15,-3 3 2 16,6-1-4-16,-3 4 1 0,-3-1-1 16,0 3 1-16,6-2-4 15,-3-1-3-15,0-2 2 16,-3 0 2-16,0-3-2 15,0 3 0 1,6-3-1-16,-6-5-2 16,0 0 1-16,0-3 1 15,0-5 3-15,0 0-4 16,0-3-1-16,0-5 0 16,0 3 0-16,0-3-14 15,0 0-3-15,0 0-29 16,0-3-10-16,0 3-50 0</inkml:trace>
  <inkml:trace contextRef="#ctx0" brushRef="#br0" timeOffset="25">22292 1376 224 0,'-3'-3'85'16,"3"3"-46"-16,0 3-30 0,0-3 22 15,3 0-13-15,9 0 0 16,-4 0-4-16,13 0 1 0,3-3-8 15,3 1 7-15,0-1 5 0,2 0-4 16,-5 3 0-16,6 0-5 16,-9 0 1-16,6 0-4 15,-6 3 1-15,-4 0-7 16,-2-3-3-16,-3 0 1 16,-3 2 2-16,0-2 0 15,-3 0 2-15,0 0-9 16,0 0-1-16,-6 0-14 15,0 0-6-15,3-2-30 16,-3 2-12-16,0-3-51 16</inkml:trace>
  <inkml:trace contextRef="#ctx0" brushRef="#br0" timeOffset="26">22333 1741 116 0,'0'0'44'0,"0"-18"-24"0,0 10-8 16,0 8 16-16,6-3 6 15,-6 3 4-15,3-3-5 16,-3-5-3-16,0 8-16 16,0 0 11-16,6 0 5 0,-6 0 0 15,0 0 0-15,3 14-4 16,-3 2-10-1,0 2-3-15,-3 3 2 0,-3 3 0 16,-3 8-2 0,3-3 0-16,-3-3-5 0,3 1 0 15,1-3-5-15,-1-1 0 16,-3 1-1-16,6-8 1 16,-3-3 0-16,6-2 1 15,-3 0 0-15,3-4 2 16,0-1-1-16,3-4 0 15,3-2-3-15,3-2 1 16,2-1-4-16,1-2 0 16,9 0 1-16,0-1 2 15,6 1-3-15,-3 2 0 16,-3 1 1-16,-1-1 0 0,-2 3 0 16,3 0 0-16,-9 0 0 15,3 0 0-15,-3 0-11 16,-9 0-3-16,6 0-9 15,-9-3 0-15,0 3-12 16,0-2-6-16,6-1-8 16,-6 0-3-16,0 1-28 15,0-1-12-15,0-2 5 16</inkml:trace>
  <inkml:trace contextRef="#ctx0" brushRef="#br0" timeOffset="27">22506 1744 260 0,'0'0'96'0,"0"-3"-52"0,6 6-43 0,-6 2 19 15,3 3-2 1,-3 3 1-16,9 2-4 15,-3 5 1-15,-3 6-9 0,0 5 2 0,-3 3 2 16,0 5 5-16,0 0 2 16,0 13-5-16,0-5 0 15,0-2-6-15,0-4 1 16,6-4-1-16,-3-6 1 16,-3 3-4-16,0-11-1 15,0 0 1-15,0-10 0 0,0-4-20 16,0-4-9-16,0-3-47 15,0-8-18-15,0-2-49 16</inkml:trace>
  <inkml:trace contextRef="#ctx0" brushRef="#br0" timeOffset="28">22595 2527 168 0,'0'-3'66'0,"6"1"-36"0,-6-1-15 0,3 3 20 15,-3-3 1-15,0 1 0 16,0 2-8-16,3-3-3 16,-3 0-14-16,0 1 4 0,-6-1 9 15,-3 1-4 1,-3-4-6-16,-3 4-1 15,7-1-6-15,-7 0-2 16,-3 1 0-16,0-1 1 16,3 0-5-16,-6 1-3 15,-6 2 1-15,7 2 2 16,-4 1 0-16,-3 2 2 16,6 1 0-16,-3 2 3 0,4-1-5 15,2 1-3-15,0 0 1 16,6 0 2-16,0 5-5 15,3 1 1-15,3 4-1 16,6 1 2 0,0-3 1-16,9 0-2 15,3-3 0-15,3 0-1 16,0 0 0-16,3 0 3 16,8 1 0-16,1-1 1 15,-3 0 0-15,0 3 0 16,-3 5 0-16,-1-2 0 15,1-1 0-15,-3 1 0 16,-6-1 0-16,0 1 2 0,-3-1 1 16,-3 3 3-16,-6-5 1 15,-6 0-1-15,3-3 1 16,-6-2-4-16,-3 0 0 16,-6-6-1-16,0-2-2 15,-5-3-4-15,-4-3 0 16,6-5 0-16,-3 0-1 15,-3-3-1-15,12-2-1 16,1 3-1-16,2-4 2 16,3 1 2-16,6-3-1 15,6 3 1-15,6-8 3 16,3 2-2-16,5-2-1 16,4 0 7-16,6 0 3 0,-3 2 1 15,-3-2 1-15,0-3-4 16,-1 3-1-16,-11-3-1 15,6 3 1-15,-9 5 0 16,0 0 1-16,-3 3-20 16,-3 0-7-16,-3 2-23 15,-3 1-9-15,3-1-64 16,0 1-38 0,-3-1 73-16</inkml:trace>
  <inkml:trace contextRef="#ctx0" brushRef="#br0" timeOffset="29">21280 977 172 0,'0'-3'66'0,"0"8"-36"0,-3-5-18 0,3 0 36 31,-6 13-11-15,-6 1-8-16,0-4-4 0,-6 3-14 15,6 1 0-15,-3 2 0 0,-3-3-2 0,0 0 2 16,1 3-4 0,-4 0-2-16,0-3-2 0,9 0 0 15,0 0 0-15,0 1 3 16,-3-4-5-16,9 1-1 15,0-1 0-15,3 4 0 16,3 4 0-16,6-5 0 16,0 1 0-16,3-1 0 15,6 0-3-15,-6 0 2 16,9 1 1-16,-3-1 0 16,0 0 0-16,-3-2 2 15,0 2-10-15,-4-3-2 16,1 1-15-16,-6-3-6 0,12-3-31 15,-12 0-12-15,6-2-25 16</inkml:trace>
  <inkml:trace contextRef="#ctx0" brushRef="#br0" timeOffset="30">21104 1241 144 0,'-12'-18'55'0,"6"15"-30"0,3 3-5 0,3 0 19 15,0 0-8-15,0 0-3 16,0 0-12-16,3 0-3 15,-3-3-7-15,12 1-2 0,-3-1 2 16,12 0 1 0,3 1 3-16,8-1-1 15,7 0 0-15,9 1-3 0,8-1-1 0,-2 0-1 16,5 1 2-16,4-1-1 16,-4 1 0-16,7-1-1 15,-10 0 2-15,7 3 1 16,-9-2 3-16,-7-1-3 15,-8 0 1-15,0 1-5 16,-10-1 0-16,-5 0-3 16,-6 3-3-16,-6-2-23 15,-3 2-7-15,-9 0-96 16</inkml:trace>
  <inkml:trace contextRef="#ctx0" brushRef="#br0" timeOffset="31">21300 1791 160 0,'6'-8'60'0,"-3"8"-32"0,6 0-9 16,-9 0 21-16,0 0 2 16,0 0 4-16,0 6-10 15,-3-1-4-15,-3 6-18 16,-3-1 0-16,-11 6 0 0,-1 3 1 16,0-1 4-16,0-2-7 15,0 0-2-15,0-3-8 16,4 0-1-16,2 1-1 15,0-1 2-15,6-3-3 0,-3 6-2 16,9-5 2-16,-3 2 2 16,3 0 0-16,3 1 2 15,3-4-2-15,3 1-1 16,3-1 1-16,3 1-1 16,0 2 0-16,9 0 2 15,-1 9-6-15,1-4 1 16,-3-2 1-16,-6-3 3 15,6-2-2-15,-6-3-2 16,3 0-18-16,-9 0-9 0,3-6-26 31,-4 1-10-31,4-3-58 16</inkml:trace>
  <inkml:trace contextRef="#ctx0" brushRef="#br0" timeOffset="32">21095 1987 220 0,'-9'-2'82'0,"15"2"-44"0,0 0-31 0,-3 2 20 16,3 1-5-16,9 0-1 15,0-3-5-15,17 2-2 16,1-2-8-16,9 0 0 0,3 0 1 16,11 0 1-16,4 0 0 15,2 0 0-15,1-2 2 16,-1-1-5-16,1 0-3 15,2 1-1-15,-5-1 1 16,-4 0 3-16,-5 1 4 16,-10-1-2-16,7 3-2 15,-6 0-2-15,-4-3-3 0,-14 3 3 16,3 0 0-16,-9 0-10 16,-6 0-5-16,-3 0-58 15,-24-10-103 1</inkml:trace>
  <inkml:trace contextRef="#ctx0" brushRef="#br0" timeOffset="33">21339 2485 200 0,'0'-6'74'0,"0"6"-40"0,0 0-20 15,0 0 22-15,0 0 2 0,0 6 4 16,-9 2-14-16,3 2-5 15,-12 9-13-15,-2-3 0 0,-7 5 3 16,3 0-5-16,-3 0-2 16,6-2-1-16,6-1 1 15,-2-2-5-15,5 0-1 16,3 0 0-16,0 0 0 0,6-3 0 16,3 5 2-16,3 4-3 15,0-4-2-15,12 1 2 16,-3-1 2-16,5-2 0 15,4 0-1-15,0-3 1 16,0 0 1-16,-3 1-3 16,3 1 0-16,-6-4 1 15,-4 0 2-15,-2-4-14 16,0-1-5-16,-3-1-37 16,0-2-18-16</inkml:trace>
  <inkml:trace contextRef="#ctx0" brushRef="#br0" timeOffset="34">21184 2757 220 0,'3'0'82'0,"-3"3"-44"0,9-3-38 15,0 0 18-15,6 0-3 0,3 0 3 0,3 0-1 16,9 0 1-16,2-3-9 15,4 3 3-15,9 0 4 0,-1 0-2 16,1-2 2-16,6-1-5 16,-1 0 1-16,1 1-7 15,5-1-3-15,-5 3 5 16,0 3 5-16,-7-3 0 16,-5 2 1-16,-6-2-3 15,2 0-1-15,-8 3-5 0,3-3-1 16,-3-3-1-16,-4 3-2 15,4-2-6-15,-6-4-1 16,-9 1-48-16,0 0-18 16,-15-6-71-1</inkml:trace>
  <inkml:trace contextRef="#ctx0" brushRef="#br0" timeOffset="35">9704 11761 112 0,'0'-3'44'0,"3"3"-24"0,-3 0-8 0,0 0 16 16,0 0-5-16,0 0-1 15,0 0-1-15,0 0-1 16,0 0-11-16,0 0 1 0,0 0 1 16,0 0 2-16,0 0 3 15,0 0-3-15,3 0 2 16,-3 0-2-16,0 0 0 15,3 0 1-15,-3 0 2 16,0 0-5-16,0 0 1 16,0 0-7-16,0 0-1 15,0 0-2-15,0 0-2 0,0 0 1 16,0 0-1-16,0 0 2 16,0 0 3-16,0 0 2 15,0 0 3-15,0 0-3 16,0 0-2-16,0 3-2 15,0 2-3-15,0 1-2 16,3 1 1-16,-3 4 1 16,3 5 0-16,0 2 0 15,0 4 0-15,0 1 0 16,0 7 0-16,0-4 0 0,-1 8 0 16,1-5 0-16,0-7 0 15,0 1 0-15,0 1 2 16,0-3-1-16,0 1-1 15,0-4-2-15,0-2 1 16,0 3 1-16,0-6 2 16,-3-3-1-16,0-2 2 15,0 0 0-15,0-3 1 16,0 1-2-16,0-4-2 16,0-2-2-16,0 0 1 15,0 0 3-15,-3 0 3 16,3-2 0-16,-3-1 2 15,3 0-9-15,-3-7 0 0,0-1 0 16,3-5 3-16,-3-5 0 16,3 0 2-16,0-3-2 15,0 6-1-15,0-9 1 16,0 1 1 0,0 5-1-16,3 0-1 0,0-1 1 15,0 1 1-15,0 0-1 16,3 3 2-16,0-1-4 15,0 0-2-15,0 4 2 16,0 1 2-16,0 1-2 16,0 3 0-16,3 2 1 15,0 2 0-15,3 4-3 16,0 2 2-16,0 2-1 16,-1 4-2-16,-2 2 5 15,0-3 1-15,0 8 0 0,0-2-2 16,-3 2 1-16,0-3 1 15,-3 1-1-15,-3 0-1 16,0 5 5-16,-3 2 1 16,-3-2 0-16,-3-3-1 15,0 0-3-15,-6-2 1 16,0-3-2-16,1-3 2 16,-1 0-2-16,0-2 2 15,0-3-4-15,0 0 0 16,3 0-1-16,0-3-2 15,3-2-13-15,0 3-6 16,3 2-17-16,6-6-40 16,3 1 10-16,0 0-40 31</inkml:trace>
  <inkml:trace contextRef="#ctx0" brushRef="#br0" timeOffset="36">10049 11729 124 0,'6'-2'49'0,"-3"2"-26"0,0 0-12 0,-3 0 15 16,0 0 3-16,0 0 2 15</inkml:trace>
  <inkml:trace contextRef="#ctx0" brushRef="#br0" timeOffset="37">10070 11729 341 0,'9'8'36'0,"-6"0"-3"16,3 3-7-16,-6 2-3 0,0 3-6 15,6 2 0-15,0 1-8 16,-3-1-3-16,0-2-1 15,0 3-1-15,0-3-2 16,5-3-6 0,1 3-22-1,-3-3-6-15,0-3-6 16,-3-2 1-16,0-8-40 16,-3-5-25-1</inkml:trace>
  <inkml:trace contextRef="#ctx0" brushRef="#br0" timeOffset="38">10013 11814 200 0,'-9'-3'77'0,"6"3"-42"0,3-2-23 0,0 2 21 15,0 0-17-15,0 0-4 16,0 0 10-16,6 0 5 15,0 0-13-15,3 0-1 0,3-3-2 16,6 3-2-16,3-3 0 16,3 1-5-16,-4 2-1 15,-2 0-1-15,0 0 1 16,-3 0-2-16,0 0 2 16,-3 0-4-16,0 0 0 15,-3 0-15-15,0 0-6 16,-3 0-31-16,-6 0-14 15,3 0-46 1</inkml:trace>
  <inkml:trace contextRef="#ctx0" brushRef="#br0" timeOffset="39">10317 11639 220 0,'-3'-8'82'0,"6"8"-44"0,-3 8-33 15,0-8 32 1,0 16-9-16,6 0-5 15,0 2-2-15,-3 1-12 16,0 2 3-16,0 3 2 0,-3 0-3 0,0 0-1 16,-3-1-6-16,6 4-1 15,-3 2-1-15,0-5 1 16,-3-6-2-16,6-2-1 16,0-3-4-16,-3-2-2 15,-3-3-19-15,0 0-7 16,0-3-16-16,3-5-8 15</inkml:trace>
  <inkml:trace contextRef="#ctx0" brushRef="#br0" timeOffset="40">10430 11729 220 0,'-6'-2'82'0,"3"2"-44"0,0 0-27 15,3 0 23-15,0 0-7 16,0 0 1-16</inkml:trace>
  <inkml:trace contextRef="#ctx0" brushRef="#br0" timeOffset="41">10424 11711 466 0,'9'-8'20'0,"0"-3"-2"16,3 3-6-16,0-2-2 16,0 2-2-16,0 2 0 15,-1 4-4-15,-2 2-3 0,3 10-7 16,0 6 3 0,-9 0 3-1,3 0 3-15,-6 2 1 0,-3 4-2 16,-3-1-2-16,0 0 1 15,0-5 1 1,-3 5-1-16,0-5 2 16,1-3-2-16,-1-2-1 15,0 2 1-15,0-5 1 16,3 2 3-16,0-4 2 16,0 4-3-16,3-2-1 15,3-2 3-15,0-4 1 16,3-2 1-16,3 5 0 15,3-10 2-15,3 0-1 16,0-3 2-16,5 8-2 16,1-3 0-16,3 3-5 15,-3 0-1-15,0 0-1 16,-3 0 1-16,0 3-2 16,-3 5 2-16,-4-5-2 15,-2 4-1-15,0 1 1 16,0-2-1-16,-3-1-14 15,0-2-3-15,-3-3-33 0,0 0-13 16,0 0-93 0,0 0-45-16</inkml:trace>
  <inkml:trace contextRef="#ctx0" brushRef="#br0" timeOffset="42">1801 13666 108 0,'-9'0'44'0,"6"0"-24"0,0 0-13 16,3 0 13-16,0 0 10 16,0 0 8-16,0 0-5 15,0 0-2-15,0 0-17 32,3-5 0-32,3 5 0 0,0-6-1 15,3 6 2-15,3-2-6 0,0-4-3 0,3 6 3 16,8-5 2-16,4 5-6 15,3-8-1-15,3 3 0 16,5 2 0-16,-2-7-2 16,3 7-2-16,2-2 1 31,4-1-1-31,-3 1 2 16,5 2 1-16,-2-2 1 0,0 5 0 15,-4 0-2-15,4 0-2 16,-3-2 3-16,-4-1 0 15,1 0 1-15,0-2 0 0,0 5-2 16,-4-3 1-16,-2 3-4 16,6 0 0-16,-4 0 1 15,-2 3 2-15,0-3-1 16,-3 5-1-16,-4-5 1 16,7 0 1-16,-3 0-1 15,0 0-1-15,-1 0 1 16,1 0 1-16,3 0-1 15,0 0 2-15,-4 0-2 16,4 0 2-16,3 0-2 16,-3 3-1-16,-1 0-2 0,1-3 1 15,-3 0 1-15,3 0 2 16,-1 0-1-16,-2 0 2 16,0 0-4-16,3-3 0 15,-1 3 1-15,1 0 0 16,0 0 2-16,0 0 1 15,2 0-4-15,-2 0-1 16,0 0 3-16,0 0 1 16,-4 0-3-16,4 0 1 15,3 0 2-15,-3-3 1 16,-1-2-1-16,4 5-2 16,3 0-2-16,-7 0 1 0,1 0 1 15,0 0 0 1,3 0 2-16,-4 0 1 15,1 0-4-15,0 0-1 0,-3 0 3 16,2 0 1-16,1 0-3 16,-6 0-1-16,0 0 1 15,0 0 2-15,-1 5 0 16,1-2-1-16,0 0-2 16,0-1 1-16,-1-2 3 15,1 5 1-15,3-2-1 16,0 0-2-16,0-1 1 15,-4-2-1-15,1 6 2 16,0-6 1-16,3 0-1 16,-1 0-2-16,1-6 1 15,6 6-1-15,0-2 0 16,-4 2 0-16,-2 0-14 16,-3 2-3-16,-6 4-77 15,3 2-33-15,5-3 16 16</inkml:trace>
  <inkml:trace contextRef="#ctx0" brushRef="#br0" timeOffset="43">11287 13653 84 0,'-3'0'33'0,"3"0"-18"0,0 0 2 0,0 0 14 0,0 0-3 15,0 0 0-15,0 0-6 16,0 0-2-16,6 2-11 16,0-2 1-16,0 0 3 0,3 0-5 15,3 0-2-15,3 0-1 16,3 0 1-16,3 0-3 16,2 6 0-16,7-6-3 15,0 5-1-15,3-2 3 16,-1-1 3-16,7-2-2 15,0 3 0-15,-1-3 1 16,4 5 2-16,0 3 1 16,2-8 1-16,4 8-2 0,0-8 1 15,-4 0-2-15,7-3 0 16,0-2-6-16,-1 5 1 16,4-3 0-16,-1-2 0 15,10 0 0-15,-1 5 2 16,1-5-1-16,-1-3-1 15,1 8-2-15,-4-6 1 16,1 6 1-16,2-2 0 16,-2-4 6-16,-6 6 6 15,-4 0-6-15,7 0-3 16,-4-5 0-16,-2 5 0 0,0 0-1 16,-4 0-2-16,-2 0 1 15,2 0-1-15,-2 5 0 16,-3-5 2-16,-1 6-1 15,1-6 2-15,3 0-2 16,2 0 2 0,-2 0-2-16,0 0-1 15,-4 0 3-15,10 0 2 0,-3 0-2 0,-1 0-2 16,-2 0 0-16,2 0 1 16,-2-6-1-16,3 6 2 15,-1-5 0-15,-2 5 1 16,3 0-2-16,-1 0-2 15,-5 0 3-15,0 5 2 16,-1-5 0-16,1 0 2 16,0 0-2-16,-7 0 0 15,1-5-3-15,0 5 1 16,-1 0-2-16,-2-3-1 16,-3-2-2-16,-3 5-1 0,-6-5-31 15,-4 5-13-15,-2-8-82 16</inkml:trace>
  <inkml:trace contextRef="#ctx0" brushRef="#br0" timeOffset="44">19116 7160 76 0,'-3'-3'30'0,"0"1"-16"0,0 2-1 0,3 0 14 16,-3 0 2-16,0 0 5 16,0 0 2-16,0-3 2 15,-3 0-8-15,3 1-1 16,3-4-16-16,3-2-3 0,3-8 0 0,6-5-6 15,3-2 0 1,2 1 2-16,7 4 1 16,0 2-3-16,3 5-3 15,0 9-3-15,-4 10 1 0,1 13 1 16,-6 8 2-16,-3 5 1 16,-9 3 3-16,-6 3-3 15,-6 8 0-15,-3 5 1 16,-6 0 0-16,-3-1-2 15,0-4 1-15,4-6 0 16,-1-2 3-16,3-11-3 16,0-5 0-16,3-5 8 15,3-4 2-15,0-4 0 16,3-3 0-16,6-3-5 0,3-5 0 16,6 0-5-16,3-2 0 15,6-1-3-15,2 0-1 16,1 3-1-1,3 0 0-15,-3 0 0 0,-3 0 0 16,-3 0-9-16,-1 0-3 16,-2 0-15-16,0 0-4 15,-3 0-14-15,0 0-5 16,0 0-25 0,0-2-38-16,0-1 34 15</inkml:trace>
  <inkml:trace contextRef="#ctx0" brushRef="#br0" timeOffset="45">19520 7099 184 0,'-11'-11'68'0,"11"-7"-36"0,0 10-37 16,3 8 21 0,0 8 0-16,-1 5 0 15,1 6 1-15,0 4-9 16,-3 4-1-16,0-1 3 0,-3 1-8 16,0 2-1-16,1 0 1 15,-1-3 3-15,3-2 0 0,0-3 2 16,0-2-2-16,0-6 0 15,3-2 1 1,2-3 3-16,7-6 0 16,3-4 2-16,3-6-2 0,3 0 0 15,6-3-8-15,0 1 0 16,-1 2-3-16,-2 0 0 16,3 3-16-16,-6-1-8 15,-6 4-17-15,0-1-6 16,-4 0-18-1,-2 1-41-15,-3-1 28 0</inkml:trace>
  <inkml:trace contextRef="#ctx0" brushRef="#br0" timeOffset="46">19720 7075 160 0,'-9'3'60'0,"12"5"-32"0,-3 13-24 16,0-5 15-16,0 8 11 16,0 5 8-16,3 10-5 15,0 12-2-15,0-1-17 16,0 3-7-16,0-3 0 0,0-5-4 16,0 0 0-16,3-8-1 15,0-5 1-15,-3-8-13 16,3-6-3-16,-3-2-34 0,0-8-12 15</inkml:trace>
  <inkml:trace contextRef="#ctx0" brushRef="#br0" timeOffset="47">20172 7035 132 0,'-6'3'49'0,"3"13"-26"0,6 10-12 16,0-7 18-16,0 7 7 16,0 4 8-16,-3 1-13 15,0 6-6-15,0 6-14 16,0-1-7-16,0-2-3 0,0-1-1 16,0-4 2-16,0-3-1 15,0-6 2-15,6-5-24 16,-6-8-8-16,0-2-32 15,-6-3-12-15,6-8-5 16</inkml:trace>
  <inkml:trace contextRef="#ctx0" brushRef="#br0" timeOffset="48">20131 7125 80 0,'-15'-5'33'0,"12"5"-18"0,-6 0 2 15,6 0 16-15,0 0-2 16,3 0-1-16,0-3-5 16,0 1-2-16,0-3-12 15,0 2-4-15,0-2-1 0,6-1-5 0,0-4-1 16,6-1-2-1,0 1 0-15,0-1 2 16,2 3 2-16,1 0-6 0,0 5 1 16,0 6 3-16,-3 5 2 15,-3 0-3-15,6 3 1 16,-6 4 2-16,0 1 1 16,-3 0 7-16,-6 3 4 15,-3 2-7-15,-3 0-2 16,0-2-1-16,-3-4 0 15,0-1 0-15,0-1 0 16,0-3-5-16,3-2 1 16,0-2-2-16,6-1 0 15,3-2-3-15,3 2-1 16,6-2 0-16,3 2 2 0,9 3-1 16,-1 0 4-16,1 5-2 15,-6 3 1-15,0 5 13 16,-6 0 7-16,-6 0 11 15,-6 8 6-15,-3-2-7 16,-12-1-4-16,-3 1-10 16,-3-6-1-16,-8-2-8 15,8-4-1-15,-9-4-7 16,6-3 0-16,3-3-30 16,3-2-13-16,9-3-34 15,4-3-14-15,10-2 1 16</inkml:trace>
  <inkml:trace contextRef="#ctx0" brushRef="#br0" timeOffset="49">20964 6930 200 0,'-15'16'74'0,"15"10"-40"0,0 45-40 16,0-41 14-16,0 14 4 15,0 7 7-15,-3 2-1 16,3-3 1-16,0 6-10 0,0-4-5 0,0-7-1 16,0-8-2-1,0-2-1-15,0-9-32 16,0-7-14-16,0-6-54 16</inkml:trace>
  <inkml:trace contextRef="#ctx0" brushRef="#br0" timeOffset="50">20753 7313 228 0,'-27'-5'85'0,"27"5"-46"0,6-5-50 0,12 5 13 0,0-8-6 16,2 0 2-1,7 0 1-15,6 3 1 16,3-6-42-16,11 3-19 0,-5 3-20 15,-9-1-6-15</inkml:trace>
  <inkml:trace contextRef="#ctx0" brushRef="#br0" timeOffset="51">21146 7316 148 0,'-12'24'55'0,"6"-6"-30"0,-9 11-1 16,9-10 24-16,3 5-15 16,0-3-4-16,3-3-13 15,3 1-3-15,6-6-7 16,3-2-2-16,0-6 2 0,9-10 1 15,5-9 3-15,-5-1-3 16,-3-4-2-16,-3 1-2 16,-3-1-3-16,-6 1 1 0,-9 2 1 15,-12-3 1-15,6 3 3 16,-6 3-8-16,-3 0-3 16,0 0-22-16,4 2-7 15,2-2-38 1,6-6-58-16,6 1 27 15</inkml:trace>
  <inkml:trace contextRef="#ctx0" brushRef="#br0" timeOffset="52">21390 6866 192 0,'-9'-5'74'0,"9"7"-40"0,6 6-40 0,-3 3 14 16,-3 13 4-16,0 18 4 15,0 11-1-15,0 13 1 16,0-2-9-16,6-1-2 0,-3-5 1 0,0 6-3 16,0-9-2-16,0-7-7 15,0-8-4-15,-3-6-78 16,6-7-51 0,-6-11 57-16</inkml:trace>
  <inkml:trace contextRef="#ctx0" brushRef="#br0" timeOffset="53">21277 7260 220 0,'-3'-5'85'0,"9"0"-46"0,3-16-35 15,2 18 19-15,-2-5-13 0,12 0-1 16,0 0-10-16,9 0-1 15,6 0 0 1,-1 3-34-16,1 0-16 0,-3 2-22 16,-4 0-29-16,4 6 34 15</inkml:trace>
  <inkml:trace contextRef="#ctx0" brushRef="#br0" timeOffset="54">21699 7242 116 0,'-9'21'44'0,"-11"-5"-24"0,2 2-2 0,9-7 20 0,0 2-8 15,0 3-2-15,-3 3-10 16,3 2-3-16,-3 3-9 16,9-1 3-16,-3-1 1 0,6-4-3 15,6-2-2-15,-3-5-2 16,9-11 0-16,-3-8 0 16,6-6 1-16,0 1-7 15,-3-3 0-15,-3-2-1 16,0 2 2-16,-4 0 1 15,-2 5 1-15,0 3 2 16,-3 3 1-16,0 5 1 16,6 8 0-16,3 3 0 15,-3 2 0-15,3 5-2 16,0-2-2-16,0 8 1 0,0-8-1 16,0 0 0-16,-3-6 0 15,9-10-25-15,-3-7-10 16,3-4-46-1,-1-8-38-15,1-2 44 16</inkml:trace>
  <inkml:trace contextRef="#ctx0" brushRef="#br0" timeOffset="55">21997 6768 220 0,'-9'3'82'0,"15"15"-44"0,3 22-44 16,-3-11 12-16,0 21 7 15,-3 14 8 1,-3 7-1-16,0-7 0 16,0-1-11-16,6-4-8 0,-3-4-3 0,0-2-50 15,6-8-20-15,-3-11-30 16</inkml:trace>
  <inkml:trace contextRef="#ctx0" brushRef="#br0" timeOffset="56">20443 7835 52 0,'0'0'19'0,"3"0"-10"0,0 2-4 0,0 3 6 16,0 6 7-16,0 8 6 15,3 12-2-15,-3 6 1 16,0 11-3-16,-3 2-3 15,0 8-1-15,0 6 3 16,0 5-7-16,0 5 1 16,0 0-8-16,0 5 1 0,0-2 1 0,3 5-1 15,0-3-1-15,-3 1 1 16,0-1 1-16,0 3 3 16,0-5 4-16,0 0-4 15,0-1 2-15,0-4-1 16,0-9 1-16,0 3-2 15,3-2 1-15,3-8-2 16,-3-4 0-16,0 1-3 16,0-5 1-16,0-6-2 15,-3-5 0-15,0-8-3 16,0-2 1-16,0-6-2 16,0-5 2-16,0-5 0 15,0-1 1-15,0-2-5 0,-3-3-1 16,0-2-2-16,0-3 3 15,-6 0-2-15,0-3 1 16,-3-2-3 0,0-6-1-16,0 1 0 0,-3-9 4 15,0-4-1-15,-2-4 1 16,-4 1 2-16,0-1 0 16,0 1-3-16,3 2 2 15,3 5 1-15,1 4 2 16,8 4-3-16,-3 3 0 15,6 8-4-15,3 11-1 16,6 7 5-16,6 14 2 0,2 5 1 16,1 0-2-1,0 5 1-15,0-5-1 16,3-5 2-16,3-5 1 16,3-6-1-16,-1-5 1 15,1-6 0-15,0-5 3 0,3-10-1 16,-3-5 2-16,-4-9-4 15,-2-5-2-15,-3-5-9 16,-3-5-3-16,0-6-23 16,-3 0-10-16,0 1-57 15,0 4-33 1,-3-4 61-16</inkml:trace>
  <inkml:trace contextRef="#ctx1" brushRef="#br1">18258 3924 712 0,'0'0'32'0,"0"0"6"0,0 0-30 0,0 0-8 15,0 0 0-15,0 0 0 0,3 8 36 0,-3-8 7 0,0 0 1 0,3 5 0 16,-3-5-25-16,3 8-5 0,0 3-1 0,0-3 0 0,3-3-13 0,0 3 0 0,-3 0 0 0,3-3 0 16,-6-5 18-16,6 8 1 0,3 0 0 0,0 0 0 15,-3-3 17-15,0 1 4 0,6 1 1 16,-6-1 0-16,0-1-22 0,3 3-5 0,2-3-1 0,-2-2 0 15,0 2 0-15,-3 0 0 0,0 1 0 0,3-1 0 16,0 3-4-16,3-3-1 0,-12-5 0 0,9 6 0 16,3 2 4-16,0-3 1 0,-12-5 0 0,9 8 0 15,0 0 0-15,3-3 0 0,-4 0 0 0,-2 3 0 16,0-2 1-16,0 1 0 0,6-1 0 16,-6 2 0-16,0 0-2 0,0-3-1 0,3 3 0 15,3-3 0-15,-3 3-11 0,0 3 0 16,0-1 0-16,3 1 0 0,-3-1 19 0,-1 1 1 15,1 0 1-15,0-3 0 0,0 2-6 0,3 1-2 16,-3-1 0-16,0 1 0 0,3-3-5 0,-3 0-8 16,0 2 11-16,0 1-11 0,0-3 12 0,0 2-4 0,0 1 0 15,-1 0-8-15,1-3 12 0,0-1-12 0,0 4 12 16,0 0-12-16,0-1 8 0,0 1-8 16,-3-1 0-16,3 1 0 0,0 0 8 0,-3-1-8 15,3 1 0-15,0-1 0 0,0 1 12 0,-1-1-12 16,-2 4 12-16,0-4-12 0,3 1 13 0,0-1-4 15,-3-4-1-15,0 4 0 0,0-2-8 16,0 0 0-16,-3 3 0 0,3-3 0 0,-3 0 8 0,0 0 0 0,3 2 0 16,-3 1 0-16,0 5-8 0,3 2 0 0,-3-5 0 15,3 1 0-15,0-4 0 0,0 3 0 0,3 3 0 16,-3-2 0-16,-1-1 0 0,1 3 0 16,3-3 0-16,0 0 0 0,-3 3 0 0,0-3 0 15,3 0 0-15,0 1 0 0,-3-1 8 0,0-3 0 0,3 4 0 16,0-1 0-16,3 0-8 0,-3-2 0 0,-3-1 0 15,6 1 0-15,-1-1 0 0,-2 4 0 0,0-1 0 16,3-2 0-16,-3-1 0 0,3 1 0 0,-3-1 0 16,3 1 0-16,0-3 0 0,0 5 18 0,-3 3-3 15,3 2-1-15,-1-4-14 0,-2-1-16 16,3 3 3-16,-3-3 1 0,0-2 12 0,3 2 16 16,-6-3-3-16,3 4-1 0,0 1-12 0,0-1-16 15,0-4 3-15,-3 1 1 0,3-1 12 0,0 1 0 0,-1 0 0 16,-2-1 10-16,0 1-10 0,3-1 0 0,0 4 0 0,3-1 0 15,-6-3 8-15,0-2 0 0,3 6 0 0,3-4 0 0,3 1-8 16,-6-1-11-16,3 1 3 0,-3-1 0 0,-4 4 8 0,1-1 0 16,6-8 0-16,-3 8 0 0,-3 1 0 0,0-4 0 0,3-2 0 15,-3 5 0-15,0 1 0 0,0 2 11 0,3-6-11 16,-3 6 12-16,0 0-3 0,-3-3 0 0,6 3 0 16,-6-3 0-16,3-2-9 0,0 2 0 0,0-2 0 15,2 4 0-15,-2-1 0 0,0-1 0 0,0-2 8 0,0 2-8 16,0-5 0-16,0 2 0 0,0 1 0 0,3-1 0 0,0 4 0 15,0-4 0-15,-3 1 0 0,0-1 8 0,-3 4-8 16,3-1 0-16,0-3 0 0,0 1 0 0,3 0 0 0,-3 2 0 16,-1 3 0-16,-2-3 8 0,0 0-8 0,3 0 12 0,0 9-12 15,3-1 12-15,-6-5-12 0,6 0 0 0,-3-3 0 16,0 0 0-16,0 0 0 0,0 0 0 0,-3 3-12 16,3-2 12-16,-3-1 0 0,3 0 0 15,3 0 0-15,-6-2 0 0,3 2 0 0,-3-2 0 16,3-1 0-16,0 3 0 0,0 1 0 0,-3-4 0 0,2 1 0 15,1-1 0-15,-3 1 0 0,0 2 0 0,3-2 0 0,0 2 0 16,0-2 0-16,0 2 0 0,-6 0 0 0,3 0 0 16,-3-2 109-16,3 2 17 0,0-2 3 0,0 2 1 15,0 0-106-15,0 3-24 0,-6 3 0 0,6-1 0 16,3-2 0-16,-3 2 0 0,-3-2 0 0,3 0 0 16,3 3 0-16,-3-3 0 0,0-1 0 0,0-1 0 15,3 2-96 1,-3-3-25-16,3 0-6 0,-3 0-1 0,3 1 100 0,-3-4 19 15,6 1 9-15,-3-1-8 0,-1-2-112 0,1 3-21 16,6-3-5-16</inkml:trace>
  <inkml:trace contextRef="#ctx1" brushRef="#br1" timeOffset="5222.827">18244 3842 403 0,'0'0'17'0,"0"0"5"0,0 0-22 0,0 0 0 0,0 0 0 16,0 0 0-16,0 0 116 0,0 0 18 0,0 0 4 0,0 3 1 0,-3-1-81 0,0 1-16 0,0 2-3 16,0 0-1-16,0-2-17 0,3 2-3 0,0 3-1 0,-3 0 0 15,3 0-3-15,0 0-1 16,0 3 0-16,0 2 0 0,0-2-3 0,0 2-1 0,-3 0 0 0,0 0 0 16,6-2-9-16,-3 2 0 0,6 3 0 0,-6 0 8 15,0-3 8-15,0 0 0 0,0 0 1 0,3-2 0 16,-3 0-3-16,0-1-1 0,3-2 0 15,-3-3 0-15,3 3-13 16,-3-8 9-16,0 0-9 0,0 0 8 0,0 0-8 16,0 0 12-16,0 0-12 0,0 0 12 0,0 0-1 0,0 0 0 15,-6 0 0-15,3 0 0 0,0-2 6 16,0-4 2-16,3 1 0 0,-3-3 0 16,0 0-9-16,3 3-2 0,3 0 0 0,-3-1 0 15,0-2-8-15,0-2 0 0,0 2 0 0,0 0 0 0,0 0 0 16,0 0-11-16,0-2 11 0,3 2-8 15,0-3 8-15,0-2-13 0,-3 0 5 0,3-1 8 16,0 1-12-16,3 0 12 0,-3 2-12 0,-1 1 12 16,1-3 0-16,3 2 0 0,-3-2 0 0,0 2 0 15,0 3 0-15,0-2 0 0,3 2 0 16,-3 2 12-16,3 1 0 0,-3 0 1 0,3 2 0 16,-6 3 0-16,0 0-4 0,0 0-1 0,0 0 0 0,9-3 0 15,0 3 0-15,0 0 0 0,-9 0 0 0,6 3 0 0,3 0 0 16,0 5 0-16,0 0 0 0,0 0 0 15,0-3 10-15,-1 5 2 0,1-2 0 0,-3 6 0 16,6-6-6-16,-3 5-1 0,0-3 0 16,0 4 0-16,0-1 17 0,3-3 3 0,0 1 1 15,-3 0 0-15,0-3-21 0,-3 2-4 0,3-2-1 16,-1 0 0-16,1 3-8 0,-3-3 0 16,-6-8 0-16,12 5 0 0,-3 0 0 0,-9-5 0 15,0 0 0-15,0 0 0 0,0 0 0 0,0 0 0 0,0 8 0 0,0-8-813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30:59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24308 3852 104 0,'0'-18'38'0,"6"15"-20"0,-3-2-4 16,-3-3 17-16,6 0 5 15,0 0 5-15,-6 0 6 16,6 3 4-16,-6 0-28 16,3 2 9-16,-3 3 3 0,0 3-19 15,0 28-6 1,0 9-7-16,0 13 2 15,0 2 1-15,0 4 9 16,6 7 4-16,3-8-3 0,-3-5-1 16,3-5-5-16,-3-11-1 15,0-8-3 1,-6-5-1-16,6-9-1 0,-3-4 2 16,-12-8-30-16,9-6-13 15,-3-5-43-15,0-8-17 16,-3-8-33-1</inkml:trace>
  <inkml:trace contextRef="#ctx0" brushRef="#br0" timeOffset="1">24704 3781 220 0,'0'3'85'0,"0"-1"-46"0,-3 3-19 0,3 6 27 16,-9 5-10-16,-2 2-1 15,-7 4-12-15,-6 1-2 16,-6 1-13 0,-9 8-3-16,1 0-2 0,-4-3-5 0,0 0 1 15,4 0 0-15,5-8 2 16,3-2-3-16,6-1 0 15,6-4 1-15,1-1 2 16,17 0-1-16,6-2-1 16,14-1 1-16,4 3-1 15,12 1 0-15,6 7 2 16,-1 5-1-16,7-2 2 0,-6 0-2 16,-7 0 2-1,-5-3-11-15,-3-5-4 0,-12-3-45 16,3-2-18-16,-6-4-58 15</inkml:trace>
  <inkml:trace contextRef="#ctx0" brushRef="#br0" timeOffset="2">24014 4543 208 0,'-9'0'79'0,"9"0"-42"0,-3 3-23 16,3-3 20-16,0 0-8 15,0 0-1-15,9 0 3 16,6 0 3-16,11 0-17 15,19-3 5-15,21 0 2 0,8-5-9 16,18 3-4-16,4-3-5 0,-13 3 0 16,0 0-2-1,-11-1-1-15,-13 12 1 0,-2-4 1 16,-13 1-1-16,-2-1 2 16,-3 1-15-16,-12-8-7 15,-4 2-39 1,-11 1-17-16</inkml:trace>
  <inkml:trace contextRef="#ctx0" brushRef="#br0" timeOffset="3">24288 4937 212 0,'-3'3'79'0,"3"-3"-42"0,3 0-26 0,-3 0 23 16,0 0-5-16,0 0 1 15,0 0-9-15,6 0-2 16,0-3-11-16,-1-2-1 0,-2-3 0 16,6-3-3-16,-3 1-3 0,0-1 0 15,3-5 1 1,-3 6-1-16,6-4-1 15,-3 4 1 1,0 2-4-16,3 3 2 0,-9-1-1 16,9 4 0-16,-6 2 2 15,-3 0 0-15,6 5-3 16,-3 3 2 0,0 3 1-16,-6 7 2 15,5 9 3-15,-5 2 2 16,0 2 3-16,0 6-3 15,3 3-2-15,-3 2-2 16,6-5-3-16,-3-5-2 16,0-3 1-16,-3-5 3 15,0-5 3-15,0-6-2 16,3-3 0-16,-3-2-6 16,0-2-2-16,0-6-25 0,0 0-8 15,0 0-37 1,0-3-18-16</inkml:trace>
  <inkml:trace contextRef="#ctx0" brushRef="#br0" timeOffset="4">24267 5244 148 0,'0'0'55'0,"0"3"-30"0,6 2-5 16,0-5 19-16,0 0 1 16,6 0 3-16,8 0-7 15,10 0 1-15,0-3-21 16,3 1 2-16,2-1 0 0,-2 0-10 15,0-2-4-15,6 0-1 16,-10 2 0-16,-2 1-1 16,-6-1 1-16,-6 3-26 15,3-3-10-15,-6 3-16 0,-3 0-5 16,-6-2-53 0,2-1-27-16,-5 3 64 15</inkml:trace>
  <inkml:trace contextRef="#ctx0" brushRef="#br0" timeOffset="5">24279 5517 184 0,'0'-3'71'0,"0"3"-38"0,0 0-12 0,0 0 22 15,0 0-6-15,0 0 1 16,0 0-11-16,0 0-4 15,6 5-13-15,-3 3 0 0,-3 3 3 16,-3 5-3-16,-3 10 2 0,3 3-3 16,-6 3 0-16,0-3-5 15,3-3-3 1,0 1 0-16,-6-3 1 0,3-3 1 16,6-5 1-16,-3-3-5 15,6-2 1-15,0-6-2 16,0-2 0-16,0-3 0 15,6 0 0-15,0-6 2 16,9 4 2-16,0-4-3 16,3 4 0-16,0-1-1 15,5 0 0-15,-2 1 2 16,6-1 0-16,-6 3 0 16,-3 0 0-16,-3 0 0 15,-3 0 2-15,-4 0-1 0,4 0-1 16,-6 0-13-1,-3 0-6-15,6 0-21 0,-9-3-10 16,6 1-22-16,-3-3-7 16,0-3-20-1</inkml:trace>
  <inkml:trace contextRef="#ctx0" brushRef="#br0" timeOffset="6">24487 5540 180 0,'-6'-2'68'0,"6"-1"-36"0,6 3-18 0,-6 0 22 16,0 0-9-16,0 0-1 0,0 5-11 15,0 1-4-15,0 7-6 16,0 8 1-16,3 6 3 0,-3 2 4 15,0 10 4-15,0 4 0 16,0-1 1-16,0 0-3 16,0-2 1-16,0-3-5 15,0-5 1-15,0-8-7 16,0-3-3-16,0-5 3 16,0 2-3-16,0-10 1 15,0 0-10-15,6-3-3 16,-6 1-17-16,0-6-6 15,3 10-11 1,-3-10-3-16,3-2-29 0,0-4-14 16,0-4 4-1</inkml:trace>
  <inkml:trace contextRef="#ctx0" brushRef="#br0" timeOffset="7">24529 6371 124 0,'3'-5'46'0,"-3"2"-24"0,6 1-10 15,-6 2 13-15,3 0 4 16,-3 0 2-16,0-3 1 16,0 0 0-16,0 1-17 15,-3-1 9-15,-3 0 3 0,6 1 1 16,-6-1 1-16,0-2-5 16,-3 2-3-16,-3 0 0 15,0 1-1-15,-6-1-7 16,-3-2-3-16,-2 2-1 15,2 3-1-15,-3 0-7 16,0 3 0-16,3 0-3 16,0 2-2-16,1 3 0 15,5 2 3-15,3-2-5 0,-3 0 2 16,6 0-5 0,3 3 1-16,6-1 4 0,6 1 4 15,3 0-4-15,6-1-1 16,3 6-3-16,14 0 0 15,-2 8 5-15,3-1 3 16,-3 1-1-16,5 3-2 0,-5-1 2 16,-3 3 2-1,-3 0 0-15,-9-2-1 16,0-3 3-16,-10-3 2 16,-5 0 4-16,-5-2 5 15,-10-4-13-15,3-4-4 0,-9-3 5 16,-6-5 5-16,-3-3-5 15,-2-6-3-15,2 1-5 16,0-6-1-16,6 1-3 16,3-3 1-16,4-1 0 15,8-2 1-15,6 1 2 16,6-4 2-16,17-5-1 16,7-5 4-16,3-5-2 15,3 2 1-15,0 0 2 16,2 1 2-16,-11 1 1 15,-3 7 3-15,-3-1 1 0,-9 5 3 16,-15 1-7 0,0 5-4-16,-9 2-49 0,-6 0-19 15,-9 1-62 1</inkml:trace>
  <inkml:trace contextRef="#ctx0" brushRef="#br0" timeOffset="8">9591 8315 96 0,'-6'-8'35'0,"3"8"-18"0,-3-8 2 0,3 5 18 15,0 0 0-15,0 1 2 16,0-4-4-16,0 4-1 16,1 2-19-16,2 2-9 0,-6 4-2 0,3 12-3 15,0 6-1-15,0 13 5 16,0 13 4-16,0 14 4 16,0 7 2-16,0-7-6 15,3-3-1 1,0-3-2-16,3-5 1 0,0-8-2 15,0-8 0-15,-3-8-1 16,0-5 0-16,0-8-22 16,0-3-8-16,0-3-27 15,0-10-11-15,6-8-37 16</inkml:trace>
  <inkml:trace contextRef="#ctx0" brushRef="#br0" timeOffset="9">9499 8246 208 0,'-15'-6'77'0,"15"6"-42"0,0 0-34 0,0 0 14 15,9 0-8-15,6 0-2 16,9 0 6-16,11-2 5 16,13-1-8-16,12 0 2 0,11-2 3 15,18 0-3-15,10 0 2 0,5 2-7 16,6 0-3-16,0 1-1 16,-3 2-1-1,-6 2 0-15,-8-2 0 0,-1 0 2 16,-9 3 1-16,-5-3-1 15,-7 3 1-15,-8-3-2 16,-10 0 2-16,-8 0-2 16,-12 2 2-16,-7-2 13 15,-5 0 7-15,-6 0 0 16,0 0-2-16,-3 0-7 16,-6 0-4-16,0 0-3 15,0 0-2-15,0 0-6 16,-6 0-1-16,0 0 1 0,0 0 0 15,0 0-2-15,0 0 0 16,0 13-7 0,-3 6 5-16,-6 10 2 15,0 3 0-15,-3 8 2 16,0 7-1-16,0 11 0 16,3 6 0-16,3-3 0 15,3-6 2-15,0-7 0 16,0-6 0-16,3-5 2 15,0-5-1-15,0-5 2 16,0-6-2-16,0-5-1 16,0-3-15-16,3 0-7 15,0-2-11-15,0-1-3 16,0 1-11-16,-3-1-3 16,0 4-44-1,0 4-30-15,-3-2 55 0</inkml:trace>
  <inkml:trace contextRef="#ctx0" brushRef="#br0" timeOffset="10">9481 9018 220 0,'-9'-16'85'0,"12"16"-46"0,0 0-46 16,-3 0 16-16,6 0-2 16,3 0 4-16,6 0 0 15,0 3 3-15,9 0-7 16,8-1 7-16,10 4 3 0,6-1-1 16,5-5 1-16,13 0-3 15,11 5-1-15,9 1-7 16,4-4-2-16,-4-4-2 15,3-1 1-15,4 6 0 0,-7-1 3 16,-6-2 6 0,-5-2 2-16,-7-1-1 0,-8 0 2 15,-4 1 5-15,-2-1 2 16,-7 3-7-16,-5 0-4 16,0 0-9-16,-1 0-3 15,-5 3 2-15,-6 2 1 16,-3-2 0-16,-3-1 1 15,-7 1-2-15,-2-3-1 16,-3 0 3-16,0 0 2 16,-6 0-20-16,0 0-7 15,-3-3-35-15,3-7-133 16</inkml:trace>
  <inkml:trace contextRef="#ctx0" brushRef="#br0" timeOffset="11">9791 9905 60 0,'12'-11'24'0,"-6"11"-12"0,5 0-5 0,-5 0 9 15,3-3-2-15,3 1 0 16,0-1-6-16,0 0-3 16,0-2-2-16,-3 3 0 15,0-1-2-15,0 0-1 16,-3 3 7-16,0 0 5 15,0 0-4-15,0 0 0 16,0 0 0-16,-1 0 0 16,1 0-2-16,3 0-1 15,3 3-3-15,0 0-2 0,3-1 1 16,3 3-1-16,3-2 2 16,0 0 3-16,2-1 2 15,4 1-1-15,3 2 1 16,0-2 0-16,2 2 1 0,4 1-4 15,0-1-1-15,6 0-1 16,-1-2 1-16,1-1 0 16,0 1 3-16,-1 2 1 15,1-5 3-15,3 0-5 16,8 0-3-16,-5 3 1 16,5 2 0-16,4 1-4 15,-1-1-1-15,-2 0 1 16,0 1 0-16,2 1 5 0,1-1 2 15,-1-1 0-15,4-2-1 16,2-1-1-16,-2-2 0 16,-4 0-2-16,7-2-2 15,-7-1 3-15,1 3 0 16,-3-3 1-16,2 1 2 16,4 2-3-16,-7 0 0 15,1 0-1-15,-1-3-2 16,4 0 1-16,0 3 1 15,-1-5-3-15,4 0 0 16,-1 0 1-16,-2 2 2 16,-7 0-1-16,-2 1-1 15,3-1 5-15,-4 0 1 16,4 1 0-16,-1-4-1 0,1 1-6 16,3 2-1-16,-1 1 1 15,-2 2 2-15,-4 0 2 16,1 0 1-16,0-3-5 15,-4 1 1-15,1-1 0 16,3 3 0-16,-4 0 6 16,4 0 4-16,-4 5-5 15,-2-2-3-15,3-1-1 16,-1 4 1-16,1-6-3 0,6 0 0 16,2 0 1-16,4-3 0 15,2 0 0 1,-5 6 2-16,2-3 3 0,-2 0 2 15,3 0-3-15,17 0-3 16,-6-3 0-16,4 1-1 16,-4-3 2-16,-2 7 1 15,-1 1-1-15,1-1 1 16,-1-2-4-16,1-2-2 16,2 4 4-16,-2 1 1 15,-4 2-3-15,-2 1 1 16,-4-4 0-16,4-2 2 15,-4 8-1-15,1-2 2 16,5-1-2-16,1 0-1 0,-6-5 1 16,-1 3-1-16,1-6 2 15,8 6 3-15,4-3-4 16,5 0-3-16,-9 0 3 16,1 0 1-16,-1 0-3 15,4 0 1-15,-4 0-2 16,1-5 0-16,2 5 2 15,-5 5 2-15,-1-8-1 16,1 3-1-16,-1 0 1 16,1 3-1-16,-1-3 2 15,4 0 1-15,-4 2-4 0,-5-4-1 16,-1-1 1 0,1 1 2-16,0-4 0 15,2 1-1-15,-2 0 1 0,5 2-1 16,-2 0 0-1,-7 1 0-15,1-1 0 0,5 0 0 16,-2-2 0-16,3 0 0 16,2 0 0-16,3-1 2 15,-5 1-1-15,-3 2-1 16,-1 1 1-16,-2-1-1 16,8-2 0-16,-2-1 0 15,2 1 0-15,-2-3 0 16,-1 6 0-16,-5-1 0 15,-1 0-3-15,1 1 2 0,6-1 1 16,-4 0 0-16,4 1 2 16,-1-1 3-1,-2 0-2-15,-4 3-2 0,4-2-3 16,-4 2-1-16,4-3 2 16,-6 0 0-16,-4 1-35 15,-11-3-15-15</inkml:trace>
  <inkml:trace contextRef="#ctx0" brushRef="#br0" timeOffset="12">22725 8205 124 0,'-6'-8'46'0,"6"3"-24"0,0-3-15 16,0 2 15-16,0-2 0 15,3 0 2-15,0-2-2 16,6-1-2-16,-3 3-10 16,0 0 7-16,-3 0 3 0,-3 3 1 15,6 0 2-15,0 2-9 16,-3 3-1-16,3 5 2 15,-3 9 2-15,0 7 0 16,0 13-1-16,-3 9-2 16,0 4 1-16,0 6-2 15,0-3 0-15,0-2-10 16,5 0-3-16,-2-6 1 0,0-5 3 16,0-5-1-16,-3-6 0 15,3-7-3-15,-3-1-1 16,3-4-1-16,-3-4-2 15,0-2-8-15,0-3-3 16,0-5-14-16,0 0-4 16,-3-2-18-16,3-4-8 15,-3-2-52 1</inkml:trace>
  <inkml:trace contextRef="#ctx0" brushRef="#br0" timeOffset="13">23076 8136 144 0,'3'-8'55'0,"0"8"-30"0,-3 0-10 0,0 0 18 16,0 0-3-1,0 0 2-15,0 3-12 16,0-1-2-16,0 4-10 0,0-1 6 0,-3 3 5 16,-9 5-6-16,-6 6 0 15,-2-1-1-15,-7 9 0 16,6-1-4-16,-9 0-3 15,6 1 0-15,-5-3-1 16,2-3 4-16,6-5 5 16,0-3-1-16,12 0 1 15,0-2-10-15,3-1-1 16,0-2-4-16,15 6 0 16,3-1 4-16,-3 3 1 15,9 0-4-15,0-1-1 16,-3 1 3-16,6 0 1 15,-4-3-3-15,7 1 1 0,0-1 0 16,-3-3 2-16,-6 1-17 16,0-3-6-16,-3-3-37 15,-1 1-12-15,-2-4-52 16</inkml:trace>
  <inkml:trace contextRef="#ctx0" brushRef="#br0" timeOffset="14">23100 8469 216 0,'-3'16'82'0,"3"-16"-44"0,0 3-44 16,0 7 47-16,0 1-19 15,0 2-5-15,0 3-3 16,0 3-9-16,0-1-1 0,3 3 0 16,-3-2-2-16,0 2-2 15,0 0 3-15,0-5 0 16,0-3-1-16,0-2-2 0,0-3 3 15,0 0 2 1,0-3 0-16,0-2 2 0,0-3-2 16,0-6 0-1,0 1-1-15,3 0 0 0,-3-3-5 16,6 0 1-16,-3-5-2 16,3-1 0-16,0-1 2 15,3-7 0-15,0 4 0 16,0 2 0-16,0 3 0 15,-4 2 2-15,1 3-3 16,0 3-2-16,-3 0-1 0,0 2 3 16,6 3-2-1,-6 5-1-15,3 6 3 16,-3 2 2-16,3 3 0 16,-3 0 2-16,0 0-2 15,-3 0 2-15,0-6-2 0,0 1 2 16,0-3-2-16,0-3 2 15,0-2-2-15,0-3 2 16,0 0-7-16,0-6 1 16,3-2-1-16,0-2 2 15,0-3 1-15,3-3 1 16,3 3 0-16,0 2 0 16,3-2 0-16,0 2 0 15,0 3-5-15,2 3 1 0,-2 0 4 16,0 2 4-1,0 3-6-15,0 5 0 16,-3 3 2-16,0 3 4 16,-3 2-1-16,-3 3-2 15,0-3 0-15,-3 3 1 0,0-5-10 16,0-3-2-16,6-3-30 16,-3-3-12-16,3-4-28 15,0-3-45 1,3-3 34-16</inkml:trace>
  <inkml:trace contextRef="#ctx0" brushRef="#br0" timeOffset="15">23570 8475 216 0,'-6'-16'82'0,"0"13"-44"0,3 3-29 15,0 0 22-15,0 0-10 0,-8 8-2 16,2 0-11-1,-12 5-5-15,9 0-2 0,-6 3-4 0,9 3 2 16,-3 2-1-16,6 0 0 16,0-2 2-16,6-1 0 15,3-2-3-15,6-3 2 16,6-5-1-16,0-5 0 16,0-3 2-16,3-5 0 15,-9-3 0-15,5-6 2 16,-5 1-1-16,-3 0 2 15,0 0 0-15,-3 2 3 16,0 1-1-16,-3 2 2 16,0 2-2-16,0 1 2 0,0 2-6 15,0 3-3 1,0 6 5-16,0 2 5 0,0 2-4 16,3 3 0-16,0 1-2 15,0-1 1-15,6 0-4 16,-3-2 0-16,0-1-12 15,0-2-5-15,3-2-43 16,0-4-20-16,-3-4-22 16</inkml:trace>
  <inkml:trace contextRef="#ctx0" brushRef="#br0" timeOffset="16">23868 8440 252 0,'-6'0'96'0,"3"0"-52"0,-6 8-45 0,6 3 20 15,-3 5-7-15,-3 2 3 16,-12 6-6-16,1 2-3 16,2 1-3-16,-3-3-3 0,9-3 1 15,0 5-30-15,0-5-13 16,3-5-152-1,0-18 87-15</inkml:trace>
  <inkml:trace contextRef="#ctx0" brushRef="#br0" timeOffset="17">23654 8432 224 0,'0'-8'85'0,"6"8"-46"0,0 0-19 16,-3 0 24-16,2 0-13 15,1 3-4-15,3 5-11 16,12 8-3-16,-3 5-7 16,0 5-4-16,-3 4 1 0,6-1-4 15,-4 0 0-15,-5-5 1 16,6 2 2-16,-6-7-50 16,6-6-19-16,-6-13-60 15</inkml:trace>
  <inkml:trace contextRef="#ctx0" brushRef="#br0" timeOffset="18">24029 8332 212 0,'-9'-6'82'0,"3"6"-44"0,6 0-14 15,0 0 40 1,6-5-22-16,-3 0-12 16,6 2-10-16,3 1-12 15,-1-6-3-15,10 0 1 0,0 0-1 16,3 2 0-16,0 1-3 15,-3 3-2-15,-1-4-2 16,-2 4-1-16,0-1-27 16,-3 0-12-16,3 1-37 15,-6-1-14-15,-6 6-13 16</inkml:trace>
  <inkml:trace contextRef="#ctx0" brushRef="#br0" timeOffset="19">24061 8422 280 0,'-6'2'104'0,"6"-2"-56"0,0 3-38 0,0-3 23 16,9 0-14-16,0 0-3 15,3-3-5-15,9 1-2 16,9-1-5-16,-3-2-3 0,-4 2 2 15,4 0-2-15,-3 1 2 16,-6-1-42-16,-6 1-16 16,0-1-82-1</inkml:trace>
  <inkml:trace contextRef="#ctx0" brushRef="#br0" timeOffset="20">24773 8189 180 0,'6'-5'68'0,"-3"5"-36"0,0-3-13 16,-3 0 23-16,6-2-6 15,-6 0-1-15,0-1-6 16,0 1-4-16,-6 0-13 16,6-3 3-16,-6 0 5 0,-3 0-2 15,-6 0-1-15,-6 3-9 16,-9-1-5-16,7 4 2 16,-7-1 4-16,-3 3-5 15,3 3-2-15,0-1-1 16,4 4 1-16,5 2-3 15,6 0-2-15,0 0-1 16,3 2 0-16,9 1 0 16,-3 2 3-16,12 3-2 0,3-3 1 15,6 8 2-15,6 3 0 16,0 0-5-16,8 0 1 16,1 2 2-16,0 3 3 15,-3 3-2-15,-3 0 0 16,-4 0 10-16,-2-3 3 15,-6-3-1-15,-6-2 1 16,-6-6-3-16,-6 1 0 16,-3-6-5-16,-12-2-1 15,-2-3-12-15,-7-3-4 16,0-5-1-16,0 0 1 0,7-3 1 16,-1-2 0-16,9-3 4 15,3-2 3-15,6-6-4 16,6-8 1-16,6 0 4 15,6 0 2-15,3 0 2 16,3 3 0-16,8-3 0 16,4-7 2-16,-3-1 1 15,3 3 3-15,-1 2 1 16,-8 4 3-16,-3 1 4 16,-6 1 3-16,-3 3-7 15,-6-1-1-15,-6-2-43 0,-6 5-19 16,0 6-99-1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32:21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17462 9102 230 0,'12'0'20'0,"-3"-3"-20"0,-9 3 0 0,0 0 0 0,9-3 108 0,-9 3 16 0,-3-2 4 0,3 2 1 16,0 0-63-16,0 0-13 0,0 0-2 0,0 0-1 0,-3 2-34 0,3-2-6 0,0 0-2 0,-3 8 0 16,-6 0-8-16,6-2 0 0,6 1 0 0,0 4 8 0,3 0 7 0,-3-1 1 0,-6 1 0 0,0-1 0 15,3 4-16-15,-3-1 0 0,-3 0 8 0,3 0-8 0,6 1 15 0,-3-1 0 0,-3 3 0 0,-3-3 0 16,3 0-15-16,3 3 0 0,-3 0 0 16,3-3 0-16,0 3 22 0,0 2-2 0,0 1 0 0,-3 2 0 0,-3-2-20 0,6-6-18 0,0 0 3 15,0 0 1-15,-8 1 14 0,2-4 0 0,6 3 0 0,3 1 0 0,0 2 8 0,-3-1 5 16,-3-4 1-16,3 2 0 0,3 0-14 0,-3 1 0 15,-6-1 0-15,3 3 0 0,6-3 12 16,-3 0 0-16,-6 3 0 16,3-3 0-16,6 1-12 0,-6-1 0 15,0 0 8-15,-6 0-8 0,0-2 14 16,3 2 0-16,3 0 0 0,0 1 0 16,-6-4 4-16,3 1 1 0,6-3 0 15,0 5 0-15,-6 3-2 16,0 0 0-16,6-3 0 0,6 0 0 0,0-2-17 15,-6 5 0-15,-6-3-13 0,6 3 5 16,3-6 8-16,-3 3 0 0,-3-2 0 16,0 2 0-16,3-2 11 0,0 2-3 15,-6 0 0-15,0 1 0 0,3-1-8 16,0 0 0-16,0-2 9 0,-3 2-9 16,0 0 9-16,3 0-9 15,3 3 12-15,-6 0-12 0,0 0 8 16,-2-3-8-16,8-2 0 15,-3 2 0-15,-6 0 8 0,0 0-8 16,6-2 0-16,0 0 0 0,-3 2 0 0,-3-3 0 16,6 6 0-16,0-3 0 15,3 3 8-15,-6 0-8 0,-6-3 0 16,0 1 0-16,6-1 0 0,-3 0 0 16,0 0 0-16,-3 3 0 15,-2-3 8-15,5 1-8 0,0 2 0 16,-3-6 0-16,-6 3 8 15,3 1-8-15,9-1 0 0,-6 0 0 16,-6 0 8-16,6 1-8 16,1-1 0-16,-1 3 0 0,0-3 0 15,-3 0 0-15,0 0 0 0,3 1 0 16,3-1 0-16,-6 0 0 16,-3 0 0-16,3-2 0 0,7-1 0 15,-7 4 0-15,-6-6 10 0,0 2-10 16,3 3 8-16,0 1-8 0,0-1 0 15,-2 0 8-15,-4-5-8 16,3 5 0-16,0-2 0 0,-3-1 8 16,3 1-8-16,1 2 0 0,5-5 0 15,-6 3 8-15,0-1-8 0,-3 1 0 16,6-3 0-16,-2 2 8 0,-1-2-8 16,0 3 0-16,0-3 0 15,-3 0 8-15,0 2-8 0,1-2 0 16,-1 0 0-16,-3 0 8 0,0 0-8 15,0 0 0-15,1 0 0 16,-4-3 0-16,0 3 0 0,3 0 0 16,1 0 0-16,-1 0 0 0,0 0 0 15,0-3 8-15,-3 3-8 0,4 0 0 16,5 0 0-16,-6-3 8 16,-3 3-8-16,0-2 0 0,1 2 0 15,2-3 0-15,-3 0 0 0,0-2 0 16,1 2 0-16,-1 0 0 0,0 1 0 15,0-1 0-15,-2 0 12 0,2-2-4 16,3 2 0-16,-3 0 0 16,-2-2-8-16,-1 2 0 0,-3 1 0 15,0-1 0-15,4-2 0 0,-4 2 0 16,0-2 0-16,3-1 0 16,1 1 0-1,-1 0 0 1,-3 2-10-16,0-3 10 15,4 1 0-15,-1 0 0 16,-6 2 0-16,7-2 0 16,-7-1 0-16,6 4 0 15,-6-4 0-15,4 4 0 16,-1-1 0 0,0-2 0-16,4 2 0 15,-1-3 0-15,-3 4 0 0,0-4 0 16,4 1 0-16,-1 0 0 0,-6-1 0 15,3 4 0-15,-2-4 0 16,2 4 0-16,0-4 12 16,1 1 1-16,-1-1 1 0,-3-2 0 15,6 0-14-15,-5 0-16 0,2 3 3 0,-3 0 1 16,-2-3 12-16,2 2 16 0,0-2-3 0,1 3-1 16,2-3-12-16,0 3 0 0,0-1 0 0,-2-2 0 15,-4 0 0-15,6-2 0 0,1-1 0 0,-1 3 0 16,-3 0 0-16,1 3 0 15,-1-3 0-15,3 0 0 16,-3 0 0-16,4 2 0 0,-1-2-8 16,0 0 8-16,1 0 0 0,-1 0 0 15,-3 0 0-15,3-2 9 0,4 2-9 16,-4-3 0-16,0 0 0 0,-2 3-11 0,2 0 11 16,-3-2 0-16,3 2 0 0,1 0 0 15,-4 0 0-15,0-3-8 0,4-2 8 16,-4 2-8-16,0 3 8 0,-3 3 0 15,4-3 8-15,2 2-8 0,-6-2 0 16,4 0 0-16,-1 0 0 0,0-2-8 0,4 2 8 16,-4-3 8-16,0 1-8 0,1 2 11 0,-1-3-11 15,0 0 0-15,3 3 0 0,1 0 8 0,-1 0-8 16,-3 0-11-16,1-2 3 0,-1-4 0 0,0 4 16 0,0-4 3 16,-2 1 1-16,-1 2 0 0,0-2 0 0,1 3 0 0,2-1 0 0,0 0 0 15,-2 1-12-15,2 2 12 0,-3-6-12 0,4 6 12 0,-1-2-12 16,3 2 8-16,-2-3-8 0,-1 0 8 0,3 3-8 15,-3 0 0-15,-2-2 0 0,-1-1 0 0,3 3 0 16,1-5 0-16,-7 2 0 0,6 3 8 0,4-3-8 0,-4 1 0 16,0 2 0-16,-2-3 0 0,-1 3 0 0,0-2 0 0,4-1 0 0,2 3 0 15,0-3 0-15,-3 1 0 0,4 2 0 0,-1-3 8 0,3 0-8 16,1 1 10-16,-4 2-10 0,0-6 10 0,0 6-10 0,4-2 0 16,-1-1 0-16,3 0-11 0,0 3 11 0,1-2 0 0,-4-1 0 0,0 0 0 0,0 3 0 15,1-2 8-15,2 2-8 0,-3-3 0 0,0 3 0 0,1-2 0 16,-1 2 0-16,0-3 0 0,-3 3 0 0,1 0 0 0,5 0 0 15,0 0 0-15,-3-3 0 0,4 1 0 0,-4-1 0 0,3-2 0 16,-3 5 0-16,4-3 0 0,-4 0 0 0,3 1 0 0,0-1 0 16,-2 0 8-16,-7 1-8 0,0-1 0 0,6 3 0 0,-2 0 8 15,-1-2-8-15,0 2 0 0,1-3 8 0,-1 0-8 16,0 3 8-16,0-2-8 0,1-1 22 0,-1 0 0 0,-3 3 0 16,1-2 0-16,2-1-22 0,0 0-15 0,0 1 3 0,4 2 0 0,-1-3 12 15,-3 0 0-15,4 1 0 0,-4 2 10 0,3-3-10 0,-3 3 0 16,1-3 0-16,-1 3 0 0,3-2 0 0,-3 2 0 0,4 0 0 15,-1-3 0-15,0 3 8 0,-2-2-8 0,-1 2 0 0,3 0 8 0,0-3-8 16,-2 0 0-16,-1 3 0 0,3 0 0 0,6-2 108 0,-5 2 19 16,-10-3 4-16,3 3 1 0,9-3-208 0,-2 1-42 0,-7-1-8 0,3 0-2 0,-2 3 102 15,2-2 26-15,6 2 0 0,-9-3 0 16,-5 3 0-16,8 0 0 0,9 0 0 0,-2-3 0 0,-10 3 0 16,3-2 0-16,6 2 0 0,1 0 0 0,-1-6 0 0,-6 6 0 15,3-2 0-15,4-1 0 0,5 3 0 0,-6-2 0 0,-9 2 0 0,4 0 0 16,5-3 0-16,-6 3 0 0,-6 0 0 15,4 0 0-15,8 0 0 0,-6 0 0 0,1-3 0 16,-1 3 0-16,0 0 0 0,0-2 0 0,4-1 12 16,-4 3-4-16,0 0-8 0,-3 0 0 0,7-3 0 15,-4 3 0-15,6 0 0 0,-2 0 0 0,-4 0 0 16,3 0 0-16,3-2 0 0,1-1 0 0,-4 3 0 0,-3-3 0 16,0 1 0-16,4 2 0 0,5-3 0 0,-6 3 0 15,0 0 0-15,1 0 0 0,-1 0 0 0,3 0 0 16,0 0 0-16,-2 3 0 15,-1-6 0-15,0 3 0 0,6 0 0 0,-5-3-9 16,-1 3 0-16,-3 0 0 0,3 0 9 16,1 0 0-16,2 0 0 0,-3 0 0 15,3 0 0-15,1 3 0 0,-1-3-11 16,0 0 11-16,-3 0 0 0,4 0 0 0,-1-3 0 16,6 3 0-16,-12 0 0 0,3 0 0 15,4 0 0-15,-1 0 0 0,6 0-10 0,-9 3 10 16,7 0-10-16,-4-1 10 0,3-2 0 15,-3 3 0-15,4-3 8 0,-7 0-8 16,3 3 10-16,3-3-10 0,-3 2 8 16,1-2-8-16,-1 3 0 0,0 0-14 15,-3-1 2-15,4-2 0 0,-1 0 12 16,0 3 16-16,0 0-3 16,1-1-1-16,2-2-22 0,0 3-5 15,3-3-1-15,0 0 0 0,4 0 24 0,-4 0 5 16,3 2 1-16,0 1 0 15,3-3-14-15,-3 3 0 0,-2-1 8 16,5 1-8-16,0 0-12 0,-6-1-4 16,0 1-2-16,-3 0 0 0,1-3 29 15,2 2 5-15,-3 1 2 0,-3 0 0 16,6-1-29-16,-2-2-5 0,2 0-2 16,-9 0 0-16,3 0 18 0,1 0 0 15,-1 0-8-15,3 0 8 0,-3 0 0 0,0 0 0 0,1 0 0 16,-1 0 0-16,3 0 0 15,-3 3 0-15,1 0 0 0,-1-1 0 0,9 1 0 16,-6-1 0-16,-3-2-8 0,7 3 8 16,2 0 0-16,-6-1 0 0,3-2 0 15,-6 3 0-15,10 0 0 0,-10 2 0 0,3-5 0 16,0 5 0-16,3-2 0 0,-2 2 0 16,2-2 0-16,-3 0 0 0,-3-1 0 0,7 1 0 0,-4-1 0 15,3-2 0-15,-3 3 0 0,3 0 0 0,-2-3 0 0,-4 0 0 16,0 2 0-16,3 1 0 0,-3 0 0 15,1 2 0-15,2-2 0 16,-9-1 0-16,6 1 0 0,1 0 0 0,-1-1 0 16,3 1 0-16,-3-3 0 0,4 2 0 15,2 1 0-15,-6 0-16 0,9-3 3 16,-6 2 1-16,3 1 12 16,-2 0 16-16,2-3-3 0,-3 2-1 15,3 1-12-15,3 0-16 0,1 2 3 16,-7-2 1-16,3-1 12 0,0 1 0 15,0 2 0-15,4-2 0 16,2 2 0-16,-3 0 13 0,-3 1-2 16,3-1-1-16,3 3-10 0,0-3 0 15,-2-2 0-15,-1 2 0 16,0 0 0-16,3 1 0 0,3-1 0 16,-6 0 0-16,1-2 0 15,2 2 0-15,0-2 0 0,0 0 0 16,-3 4 0-16,6-4 0 0,-6 2 0 15,4 3 0-15,-4-2 0 16,3 2 0-16,3-3 0 16,-3 3 8-16,6 0-8 0,-6 0-17 15,-5-3 4-15,8 0 1 0,3 3 12 16,0 3 0-16,-9-3 0 16,0 0 0-16,6-3 0 0,0 0 0 15,-2 3 0-15,-1-3 0 0,6 1 0 16,0-1 0-16,-6 3 0 0,3 0 0 15,0-3 0-15,0 3 16 0,1 0-3 16,2-3-1-16,0 3-12 0,0-2 0 16,-3-1 0-16,3 0 0 0,0 1 0 15,0 1 0-15,-3-1-12 16,9-1 12-16,-3 3 0 16,0-3 0-1,1 1 0-15,-4-1 0 16,3 3 0-16,0 0 0 15,-3-3 0-15,0 3 0 16,3-3 0 0,0 1 0-16,-3 1 0 15,0 1 0-15,3 0 0 0,0 0 0 16,-2 0 0-16,2 0 0 16,-3 0-8-1,-3 3 8-15,6-3 0 16,-3 2 0-1,0 1 0-15,3-1 0 16,-3-4 0 0,0 2 0-1,3 0 0-15,0-1 0 16,1 1 0-16,-1 0 0 16,0 3 0-16,-3-3 0 15,3 0 0 1,-3 0 0-16,0 0 0 15,3 0 0-15,-3 2 0 16,3 1 0-16,6-3 0 0,-6 2 0 0,0 1 0 16,1-1 0-16,-1 1 0 15,0 0 0-15,3-1 0 16,-3 3 0-16,0-2-8 0,-3 2 8 16,6-2 0-16,3 2 0 15,-9 0 0-15,3 1 0 0,0-1 0 16,6 0 0-16,-3 3 0 15,3 0 0-15,-6-3 0 0,3 0 0 0,3-2 0 16,1 2 0-16,-4 0-10 0,3 3 10 0,-6 0 0 16,9-3-8-16,-3 3 8 0,-6-3 0 0,3 3 0 15,3 0 0-15,3-3 0 0,-6 3-8 16,0-3 8-16,6 3 9 0,0 0-1 16,-6 0-8-16,3-3 0 0,3 3 0 15,0-3 0-15,0 3 0 0,0-3 0 16,0 1-9-16,-6 2 9 0,6-1-12 15,6 1 12-15,-6-2 0 0,-6 1 0 16,6 1 0-16,0 5 0 0,-3-2 8 16,0 0-8-16,-3-4 11 0,6 7-11 0,0-1 0 0,0 0 0 15,-3-3 0-15,3-2 0 0,0 0 0 16,0 3 0-16,0-3 8 0,0 2-8 16,3-2 0-16,3 0 0 0,-3 0 0 0,-3 2 0 15,3-5 0-15,3 1 0 0,-3 2 0 0,3-1 0 16,-3-1 8-16,-6-1-8 0,6 0 8 15,6 0-8-15,-6-2 0 16,3 0 0-16,-6-1 8 0,0 3-8 16,3-2 0-16,3-1 0 0,-3 4 8 15,-3-4-8-15,0 4-17 0,3-4 4 16,3 3 1-16,-6-2 12 16,0 2 0-16,9-5 12 0,-9 3-12 0,2 2 10 0,1-3-10 15,3 1 8-15,-3 0-8 0,3 2 0 0,-3-3 8 16,3 4-8-16,-3-1 0 0,0-2 0 15,3-1 0-15,-6 3 0 16,3 1 0-16,3-4 0 0,-3 1 0 16,6 2 0-16,-9 0 0 0,3 0 0 0,3 1 0 0,-3-1 0 15,3 0 0-15,-3-2 0 0,-3-1 0 16,0 1 0-16,9-1 0 16,-9 1 0-16,3-3 0 0,3 0 0 0,-6 0 0 15,0 0 0-15,3 0 0 0,0 0 0 0,3 0 0 16,-3 0 0-16,-3-3 0 0,0-5 0 15,6 10 0-15,-3 1 8 0,-1-3-8 0,-2-3 8 16,6 6-8-16,-6-3 18 0,3 2-2 16,-3 1 0-16,0-1 0 0,0 4-16 0,0-4 0 15,0 1 0-15,0-1 0 0,6 4-11 16,-6-4-5-16,3 1-2 16,-3-1 0-16,6-2 18 0,-6 0 0 0,0 3 0 15,3-3 0-15,6 2 0 16,-9-2 0-16,0 3 0 0,3-3 0 15,3 0 0-15,-6 0 0 0,3 0 0 16,-3 0 0-16,3 2 0 0,3-5 0 16,-6 6 0-16,0-3 0 0,0 0 0 0,3 0 0 15,-3 2 0-15,0-2 0 0,0-2 0 0,6 4 0 16,-6-2 0-16,3 0 0 0,-6 0 0 16,3 3 0-16,0-3 0 0,0 2 0 15,0 1 0-15,3-1 0 0,-3-2 8 0,0 0-8 16,6 3 0-16,-6-3 0 0,0 0 0 15,0 0 0-15,0 0 0 0,0 0 0 0,0-1 0 16,0 4 0-16,0-3 0 0,0 0 0 16,0 0 8-16,0 2-8 0,0-2 0 0,0 3 0 15,0 0 0-15,0-1 0 0,0-2 0 16,0 0 0-16,3 3 0 0,-3-1 0 16,3-2 12-16,-3 3 0 0,0-1 0 15,0 1 0-15,6 2-12 0,-6-2 0 16,0-3 0-16,0 2 0 0,0 1 0 15,0 2 0-15,0-2 0 0,0-1 0 16,0 1 0-16,0-1 0 0,0 4 0 0,0-4 0 16,0 1 0-16,0-1-13 0,0 1 2 0,0-3 1 15,0 2 10-15,0 1 0 16,0 0 0-16,0-1 0 0,0 1 0 0,0-1 0 16,0-2 0-16,0 3 0 0,0-1 0 15,0 4 11-15,3-4-3 0,-3 3 0 0,6-2-8 16,-6 2-11-16,-6-2 3 15,6-1 0-15,6 4 8 0,-6-1 11 16,0-3-3-16,0 4 0 0,0-4-8 0,0 1-11 16,3-1 3-16,-3 4 0 0,0-4 8 0,0 1 0 15,3-1 0-15,3 1 0 0,-6 2 11 16,0-2-3-16,3-1 0 16,-3 1 0-16,6 0-8 0,-6-1 0 0,3 1 0 15,-3-1 0-15,6 1 0 0,-6 0 0 0,2 2 0 16,1-3 0-16,3 1 0 0,-3 2 0 0,3 0 0 15,-3-2 0-15,6 0 0 0,-9-1 0 0,3 1 0 16,3-3 0-16,-6 0 0 0,3 2 0 16,3-2 0-16,-6 3 0 0,3-3 0 0,0 0 0 0,3-1 0 0,-6-1 0 15,3 4 0-15,3-2 0 0,-3-2 0 0,0 2 0 0,-3 5-9 16,6-5 9-16,-6 0 0 0,0 2 0 0,3-2 0 16,-3 5 0-16,0-5 0 0,0 0 0 0,6 0 0 0,-6 0 0 15,3 3 0-15,-3-3 9 0,0 2-9 0,0-2 0 0,6 0 0 0,-6 3 0 16,0-3 0-16,0 0 0 0,0-3-11 0,0 3 11 0,0 0 0 15,0 0 0-15,0-8 0 0,0 8 0 0,0 0 0 16,0-3 0-16,0 3 0 0,0-3 8 0,0 3-8 0,3 0 0 16,0 0-8-16,3 0 8 0,-6 0 0 0,0 0 0 15,0 0 0-15,3 2 8 0,3 1-8 0,-6-1 0 16,0-2-8-16,0 3 8 0,0-3 0 0,0 2 0 16,3 4 0-16,-3-4 0 0,3 3 0 15,-3 1 0-15,5-4 0 0,-5-2 0 0,0 5 0 16,3-5 0-16,3 0 0 0,-6 0 0 0,0-2 0 15,0-1 14-15,0 3-2 0,3-3 0 0,3 0-12 16,-6 1-10-16,0-6 2 0,0 0 0 0,0 0 8 0,0 0 11 16,0 0-3-16,0 0 0 0,0 5-8 0,0-5 0 15,0 0 0-15,0 0 0 0,0 0 0 0,0 0 0 16,0 0 0-16,0 0 0 0,0 0 0 0,0 0 0 16,0 0 0-16,0 0 0 0,0 0 0 0,0 0 0 0,0 0 0 15,0 0 8-15,0 0-8 0,0 0 0 0,0-3 0 0,0 3 0 16,0 0 0-16,0 0 8 0,-9-2-8 0,9-4 0 15,0 6 0-15,-6-5 8 0,3 0-8 16,-2 2 0-16,2 0 0 0,0-2 0 16,-3 0 0-16,3 0 0 15,3-1 0-15,-6 1 8 0,3 0-8 16,0-3 0-16,3 0 0 0,-6 3 0 16,3-3 0-16,-6 2 0 0,3-2 0 15,0 0 0-15,0 3 0 0,3-3 0 16,-3 0 0-16,0 0 8 0,0 0-8 0,3 3 0 15,-3-3 0-15,3 0 0 0,-6 0 0 16,0 0 0-16,6 0 0 0,-3 1 0 0,1-1 0 16,5 0 0-16,-9 2 0 0,3-2 0 15,3 3 0-15,3 0 0 0,-6 0 0 16,3-1 0-16,0-2 0 0,3 3 0 16,0 0 0-16,0-1 0 0,-6 4 0 0,6-1 0 15,0 3 0-15,0 0 0 0,-3-3 0 0,3 3 0 16,0 0 0-16,0 0 0 0,0 0-11 15,0 0 11-15,0 0 0 0,0 0 0 16,0 0 0-16,0 0 0 0,0 0 0 0,0 0-10 16,9 6 10-16,-6 2 0 0,6 0-8 0,-9-8 8 15,0 8 0-15,9 2 0 0,-6 1-8 16,5-1 8-16,1 4 0 0,0-1 0 16,-6 0 0-16,6 3 0 0,0 2 0 15,0 1 0-15,-3-1 0 0,3 1 0 0,-3-3-9 16,6 0 9-16,-3-3 0 0,0 3 0 15,-6-6 0-15,6 1 0 16,3 2 0-16,-4-5 0 0,1-3 0 16,-6 3 0-16,6-2 9 0,0-1-9 0,0-2 0 15,-9-3 9-15,0 0-9 0,3 0 0 0,9 0 0 0,-3-3 8 16,0-2-8-16,0-1 8 0,-9 1-8 0,3-3 8 16,3-2-8-16,-6-1 8 0,3 0-8 15,0-2 8-15,3 0-8 0,-3-6-11 0,-3 1 3 16,6 2 0-16,3-2 8 0,-4 2 0 0,-8-3 0 15,3 1 0-15,0 2 0 0,0-3 0 16,0 3 0-16,-2 0 0 0,-4-2 0 0,6 2 0 16,0-2 0-16,0-1 0 0,-3 3 0 0,3-2 0 0,0-1 0 0,3 1 0 15,-6-1 0-15,3 1 0 0,3 2 0 16,3 2 0-16,-4 1 0 0,1 0 0 0,3 0 0 16,-6 0 0-16,3 2 0 0,3 3-8 0,-3-3 8 0,0 3-8 0,3 3-28 15,-6 0-6-15,3 2-1 0,-3 3-472 0,6-2-94 0</inkml:trace>
  <inkml:trace contextRef="#ctx0" brushRef="#br0" timeOffset="15462.179">6777 10647 345 0,'0'0'31'0,"0"0"-31"0,2-3 0 0,-2 3 0 0,0 0 93 0,0 0 13 0,0 0 2 0,0 0 1 16,0 0-54-16,0 0-11 0,0 0-3 0,0 0 0 0,-8 0-14 0,8 0-3 15,0 0-1-15,-6 0 0 0,-3 0-10 0,0 3-1 16,0-1-1-16,0 1 0 0,-3 0-11 0,3 2 8 16,0 0-8-16,0 1 8 0,0-1-8 0,0 3 0 15,-3-3 0-15,3 6 0 0,4-1 0 0,-4 1 0 16,0-3 0-16,0 2 0 0,3 4 0 0,0 2 0 15,-3-3-9-15,6-3 9 16,-6 1 0-16,9 0 0 0,0-1 0 0,0-2 9 16,0-3 2-16,0 1 0 0,0-6 0 0,3 8 0 0,3-6 9 15,-6-2 1-15,9 3 1 0,0 0 0 0,-9-3 3 16,9-3 1-16,-9 3 0 0,12-5 0 0,0-1-12 16,-1 1-2-16,-2-3-1 0,0 0 0 15,3 0 4-15,-3 0 1 0,-3-2 0 0,3-1 0 0,3 3-16 16,-3-2-10-16,-3 2 2 0,0 0 0 15,3 0 8-15,-3 0 0 0,-3 0 0 16,3 0 0-16,0 0 0 0,-3 0 0 0,-1 0 8 16,1 3-8-16,-3 0 0 0,0 5 8 0,0-3-8 15,0 3 0-15,-3-5 0 0,3 5 0 16,0 0 0-16,0 0 0 0,-5 0 0 0,5 0 0 16,0 0 8-16,0 0-8 0,-3 8 8 15,0-1-8-15,3 1 10 0,0 3-10 0,3 0 9 16,-3-3-9-16,-3 2 8 0,6-2-8 15,3 3 0-15,-4-1 0 0,1-2 0 0,0 0 0 16,-3 3 0-16,3-3 8 0,6 0-8 0,0-1 0 16,0-1 10-16,3 2-10 0,-3-6 12 0,-3 1-12 15,-6-3 0-15,6 3-12 0,3-1 0 0,3 1-394 0,-3-3-78 16</inkml:trace>
  <inkml:trace contextRef="#ctx0" brushRef="#br0" timeOffset="15833.716">7041 10530 874 0,'-20'11'19'0,"20"-11"4"0,9 11 1 0,-7 2 1 0,-4-3-25 0,2 4 0 0,2-1 0 16,1 3 0-16,3-3 53 0,-3 0 6 0,-6 0 1 0,3-2 0 15,9 2-20-15,-9 0-3 0,-9-2-1 0,6 0 0 0,6-1-19 16,0 3-4-16,-6-2-1 0,0 0 0 0,3-1-3 0,0-2-1 16,3-3 0-16,-6 1 0 0,-5-1-20 0,8 0-5 15,5 1-1-15,-5-6-354 16,-5 2-72-16</inkml:trace>
  <inkml:trace contextRef="#ctx0" brushRef="#br0" timeOffset="16087.413">7178 10676 691 0,'-12'3'61'0,"12"-3"-49"0,6 8-12 0,-6-1 0 15,-14 1 76-15,8 0 13 0,12 0 3 0,-6 0 0 16,-3 3-46-16,3-3-9 0,0 2-1 0,8-2-1 16,4 0-23-16,-9 0-4 0,-9 0 0 0,6-3-8 15,9 1 8-15,-6-1-8 0,-12 0 0 0,3 1-346 16,9-1-72-16</inkml:trace>
  <inkml:trace contextRef="#ctx0" brushRef="#br0" timeOffset="16344.124">7128 10599 853 0,'24'-2'37'0,"-24"2"9"0,-9 0-37 0,9 0-9 0,12-3 0 0,-4 3 0 16,-8 0 8-16,0 0-8 0,9-3 12 0,3 3-4 0,3 3-22 15,-6-3-5-15,-9 0-1 0,9 3-350 0</inkml:trace>
  <inkml:trace contextRef="#ctx0" brushRef="#br0" timeOffset="16810.464">7455 10636 1036 0,'0'0'23'0,"0"0"5"0,0 0 0 0,0 0 1 0,-9 0-29 0,9 0 0 0,0 0 0 0,0 0 0 0,-15 3 0 16,6 2 0-16,9-5 0 0,-6 8 0 0,1 0 0 0,-4 0 0 0,3 0 0 0,0 3 0 15,6-1 0-15,-3 1 0 0,-12-1 0 0,9 1 0 16,9-1 57-16,-6 1 6 0,-6 2 1 0,0-2 0 16,12 2-52-16,-6-2-12 0,-6-3 0 0,3 0 0 15,12-3 0-15,0 0 0 0,0-2 0 0,-6-3 0 0,-6 2 0 16,6-2 0-16,12 0 0 0,-6-2 0 0,-6 2 0 15,0 0 0-15,12-3 0 0,0 0 0 0,-3-2 0 16,-3 0 0-16,0-3 0 0,2 0 0 0,7 0 0 0,-9 3 0 16,-6-3 0-16,3 3 0 15,9-3 0-15,-3 2 0 0,-9 1 0 16,0 0 0-16,0-1 0 0,3 4 0 0,0-6 0 16,-6 3 0-16,-3-1 0 0,3 4 0 0,9 2 0 0,-6 0 0 15,-12-3 0-15,12 3 0 0,9 3 0 0,-9-3 0 16,0 0 0-16,0 0 0 0,0 0 0 0,3 10 0 0,3 3 0 15,0 1 0-15,-9 2 0 0,12-3 0 16,6 0 0-16,-6 0 0 0,-12 0 0 0,6 1 0 16,6-4 0-16,-6 4 0 0,-6-4 0 15,0 1 0-15,0-3 54 0,3 2 8 0,3-2 2 16,-6 0 0-16,-9 0 0 0,3 0 0 16,9-8 0-16,-6 8 0 0,-6-3-52 0,3 3-12 15,9-8 0-15,-6 5 0 0,-3 1 0 0,0-4 0 16,0 1 0-16,9-3 0 0,0 0 0 0,-9 0 0 15,-2 0 0-15,2-3 0 0,9 3 0 0,-3-2 0 16,-12-1 0-16,6 0 0 0,9 3-48 0,-3-5-13 0,0 0-3 16,-3 0 0-16,-6-3-51 0,6 5-10 0,15-8-3 15,-9 11 0-15</inkml:trace>
  <inkml:trace contextRef="#ctx0" brushRef="#br0" timeOffset="17434.413">7556 10679 806 0,'39'0'36'0,"-27"2"7"0,-12-2-35 16,0 0-8-16,0 6 0 0,6 1 0 0,9 1 53 0,-12 0 9 0,-9 0 2 0,9 3 0 15,9-1 0-15,-9 1 0 0,-9 0 0 0,3 2 0 16,3-5 0-16,3 2 0 0,-6-2 0 0,-3-2 0 16,-3 2-52-16,3-3-12 0,12 0 0 0,-9 0 0 15,-6 1 0-15,6-4 0 0,9 1 0 0,-6-3 0 16,-9 0 0-16,3 0 0 0,6 0 0 0,6 0 0 16,6-5 0-16,-3 2 0 0,-9 3 0 0,6-5 0 15,6-1 54-15,-12 6 8 0,-6-10 2 0,6-1 0 16,12 1-52-16,-3 2-12 0,-9 0 0 0,0-3 0 15,9 1 0-15,-4 2 0 0,-2 0 0 0,-3 0 0 16,-8 3-48 0,11-3-13-16,11 2-3 0,-5 4 0 0,-9 2 52 0,3-3 12 0,9 0 0 15,0 1 0-15,-6 2 0 0,0 2 0 0,3-2 0 16,3 0 0-16,3 6 0 0,-3-4 0 0,-12-2 0 16,6 8 0-16,11-2 0 0,-11-1 0 15,-12 3 0-15,6-8 0 0,9 8 0 0,-3 2 0 0,-6 1 0 16,0-3 0-16,-6 2 0 0,6 1 0 15,3-6 0-15,-6 3 0 0,-6 3 48 0,3-3 13 16,12-3 3-16,-6 0 0 0,-6 3-103 0,4-2-20 16,7-4-4-16,1 4-1 0,-3-1 52 0,-3-5 12 0,0 0 0 15,0 0 0-15</inkml:trace>
  <inkml:trace contextRef="#ctx0" brushRef="#br0" timeOffset="18049.288">7922 10710 806 0,'9'0'17'16,"-3"3"4"-16,-6-3 1 0,0 0 2 0,0 0-24 0,0 0 0 0,0 0 0 0,0 5 0 16,-9 3 107-16,6 0 17 0,12 0 3 0,-9 0 1 0,-3 3-103 0,0-1-25 0,6-2 0 0,0 0 0 15,-3 0 56-15,-3-3 7 0,-3 1 1 0,12 2 0 16,6-3-52-16,-9 0-12 0,-12 0 0 0,9-5 0 15,9 6 0-15,-9-4 0 0,-3 1 0 0,-3 0 0 16,6-3 0-16,0 0 0 0,0 0 0 0,0 0 0 16,-6 0 0-16,6 0 0 0,6-3 0 0,-6 3 0 0,-6-5 0 15,6 5 0-15,3-8 0 0,-3 8 0 0,0 0 0 16,3-11 0-16,3-5 0 0,3 6 0 0,0-1 0 16,-3 1 0-16,-3-1 0 0,3 3 0 15,12-3-48-15,-6 4-13 0,-12-1-3 16,3 2 0-16,12 1 52 0,-9 2 12 0,-6 3 0 0,6-2 0 15,0-1 0-15,2 0 0 0,-8 3 0 0,0 0 0 16,-5 3 0-16,5-3 0 0,8 3 0 0,-8-3 0 16,-3 8 0-16,3 0 0 0,6 0 0 0,0 2 0 15,0-2 48-15,-6-8 13 0,0 8 3 0,6 0 0 16,6 0-52-16,-6 0-12 0,-12-3 0 16,6 3 0-16,6-3 0 0,-3 3 0 0,-9-2 0 15,3-1 0-15,0-3 0 0,3-2 0 0,0 0 0 0,0 0 0 16,-9 3 32-16,9-3 3 0,9-3 1 0,-9 3 0 15,-9 0-28-15,9 0-8 0,9-2 0 0,-3-3 0 16,-9-1-24-16,6-2-11 0,6 0-2 16,3 0-1-16,0 0 38 0,0 1 0 0,-6-1 0 0,9 2 0 15,5-2-59-15,-5 0-4 0,-9 3-1 0,3 0 0 16,3 2 52-16,0 3 12 0,-12 0 0 0,0 0 0 16,0 0 0-16,6 3 0 0,0 5 0 0,-6-8 0 0,-3 8 0 15,3 0 0-15,9 0 0 0,-6 2 0 0,-3 1 28 16,0-1 9-16,6-2 2 0,0 0 0 0,-3-2-23 15,-3-6-4-15,0 0 0 0,3 7-1 0,6-1-11 16,-6 2 10-16,-3-8-10 0,3 5 10 0,6 0-27 0,-3-2-6 16,-6-3-1-16,0 0-603 0</inkml:trace>
  <inkml:trace contextRef="#ctx0" brushRef="#br0" timeOffset="18430.982">8402 10729 691 0,'0'0'30'0,"0"0"7"0,0 0-29 0,0 0-8 0,0 8 0 0,0-8 0 0,-6 5 79 16,6-5 14-16,3 5 3 0,-3 1 1 0,0 2-62 0,-3 0-13 15,6-6-2-15,0 3-1 0,0 1 16 0,-3-6 3 16,0 0 1-16,6 0 0 0,0 0-13 0,0 0-2 16,-3-3-1-16,5-2 0 0,1 0-13 0,-3 2-2 0,0 0-8 0,0 1 12 15,0-1-12-15,0 0 0 0,0-2 8 0,-6 5-8 16,0 0 0-16,3-5 0 0,0-1 8 0,-3 4-8 15,-3-6 0-15,3 8 0 0,3-5-12 0,-3 5 12 16,-3-3 0-16,0-2 0 0,3 5 0 0,0-6 0 16,-6 4-13-16,3-4 4 0,-3 6 1 0,6 0 0 15,0 0 8-15,-6 0 0 0,-6 0 8 0,0 3-8 16,7 2 0-16,-4 1-20 0,0-4 4 0,0 4 1 16,0-1 15-16,3 3 0 0,3 0 0 0,-3 2 0 15,-3 1 13-15,6-3-1 0,0 5 0 0,3-5 0 16,-3 3 6-16,3-3 1 0,0-1 0 0,0-1 0 15,3 2-3-15,3-3-1 0,-3 0 0 0,3 3 0 16,3-2-7-16,-3-4-8 0,0 1 11 0,3-1-11 16,3 1-8-16,-1 0-9 0,-2-3-2 0,0 0-618 15</inkml:trace>
  <inkml:trace contextRef="#ctx0" brushRef="#br0" timeOffset="18842.298">8604 10835 986 0,'0'0'44'0,"0"0"8"0,0 0-41 0,0 13-11 0,0-13 0 0,0 0 0 0,0 8 66 0,0-8 11 15,0 0 3-15,0 10 0 0,0-10-41 0,0 0-8 0,0 0-2 0,0 0 0 16,0 0-20-16,0 0-9 0,0 0 8 15,0 0-8-15,0 0 18 0,0 0-2 0,0 0 0 16,0 0 0-16,0 0-16 0,6-2 0 0,-3-3 0 0,0-1 0 16,3 1 0-16,-3-3 0 0,3-3 0 0,0 3 0 15,0 1-14-15,3-1-6 0,-3-3-2 0,0 0 0 32,3 3-6-32,2 1-2 0,-2-4 0 0,3 3 0 15,-3 3-6-15,0-1-2 0,0 4 0 0,0-1 0 0,0 6 22 0,-9-3 5 16,6 0 1-16,3 5 0 0,0 0 10 0,-9-5 11 15,0 0-3-15,6 11 0 0,0 2 32 0,0 0 7 16,-3-2 1-16,-3 0 0 0,3-3-13 0,-3-1-3 16,0 1 0-16,-3 3 0 0,3-3-12 15,0-3-4-15,0 3 0 0,-3 0 0 0,0-3-7 0,3-5-1 16,0 0-8-16,0 0 12 0,0 0-24 0,0 0-6 16,0 0-1-16,0 0-411 0,0 0-82 0</inkml:trace>
  <inkml:trace contextRef="#ctx0" brushRef="#br0" timeOffset="19134.523">9071 10507 903 0,'0'0'20'0,"0"5"4"0,6 3 0 0,-6 0 2 0,0 0-26 0,0 2 0 0,0 1 0 16,3 2 0-16,-6 3 72 0,6-3 8 0,-3 6 3 0,0-3 0 0,0-1-15 0,0 1-2 16,-3 3-1-16,6-1 0 0,-3-2-17 0,0 3-4 0,0-3-1 0,0 0 0 15,0-1-32-15,0-1-11 0,0-1 0 0,0 0 9 16,0 3-9-16,0-5 10 0,0-3-10 16,0 2 10-16,-3 1-10 0,3-3 0 0,0-3 0 0,0 0 0 15,0-5-47 1,0 0-5-16,0 0 0 0,0 0-612 0</inkml:trace>
  <inkml:trace contextRef="#ctx0" brushRef="#br0" timeOffset="19384.349">8920 10657 633 0,'0'0'56'16,"0"0"-44"-16,9 0-12 0,-1 0 0 0,-2 0 96 0,6 0 16 16,3 0 4-16,0 0 1 0,0-2-31 0,-3 2-6 15,6 0-2-15,0 0 0 0,-3-3-46 0,-1-2-10 16,7 5-2-16,-6-3 0 0,3 3-20 0,-3-2 0 16,0-1 0-16,-3 0-412 15,3 3-88-15</inkml:trace>
  <inkml:trace contextRef="#ctx0" brushRef="#br0" timeOffset="21119.054">9625 10753 806 0,'3'10'17'0,"-3"1"4"0,0-1 1 0,0 1 2 0,-3 0-24 0,3-3 0 15,3 2 0-15,-3 1 0 0,0-1 0 0,3 1 0 0,0-6 0 0,0 3 0 0,-3 0 0 0,3 0 0 16,0-3 0-16,0 1 0 0,-3-6 56 0,0 0 6 15,-3 2 2-15,3-2 0 0,0 0-52 0,0 0-12 16,0 0 0-16,0 0 0 0,0 0 0 0,0 0 0 16,0 0 0-16,0 0 0 0,0 0 54 0,0 0 8 0,0 0 2 0,0 0 0 15,0 0-52-15,0 0-12 16,3-5 0-16,0 2 0 0,-3-5 0 0,0 3 0 0,0 5 0 0,0-8 0 16,0 0 0-16,0 0 0 0,0 0 0 0,0 3 0 15,0-3 0-15,0 3 0 0,0-3 0 0,0-3 0 16,0 1 0-16,0-1 0 0,3 3 0 15,0 0 0-15,-3 0 0 0,3 3 0 0,0-3 0 16,0 0 0-16,-3 5 54 0,3-2 8 16,3 0 2-16,-3 0 0 0,0-3-52 0,3 5-12 15,3-2 0-15,-4 2 0 0,4 0 0 0,-3 1 0 16,-6 2 0-16,6 0 0 0,3 0 0 0,0-3 0 16,0 6 0-16,-9-3 0 0,6 0 0 0,-6 0 0 15,9 2 0-15,-3 1 0 0,3 2-100 0,0-2-22 16,-9-3-5-16,0 0-1 0</inkml:trace>
  <inkml:trace contextRef="#ctx0" brushRef="#br0" timeOffset="21598.617">9819 10747 806 0,'0'0'17'0,"0"0"4"0,0 0 1 0,0 0 2 0,0 0-24 16,0 0 0-16,0 0 0 0,0 0 0 0,0 0 0 0,0 0 0 0,3 8 0 0,-3-8 0 0,3 8 56 16,-1-2 6-16,-2-6 2 0,6 5 0 0,0 0 0 0,-6-5 0 0,6 3 0 15,0-3 0-15,3 0-52 0,0 0-12 0,0 0 0 16,-3 2 0-16,-6-2 0 0,6-2 0 0,3-1 0 16,0 0 0-16,0 1 0 0,0-1 0 0,-3-2-9 0,3 0 9 15,-3 2 0-15,0 0 0 0,-1-2 13 0,-2 2-4 16,3-2-9-16,0 2 0 0,-6 3 0 0,3-2 0 15,3-3 0-15,-6 5 0 0,-3-6 0 0,3 1 0 16,3 0 0-16,-3 5 0 0,0 0 0 0,0 0 0 16,0 0 0-16,-3-6 0 0,-6 1 9 0,0 2-1 15,1 3-8-15,8 0-10 0,0 0 10 0,0 0-13 16,-12 3 13-16,0 2 0 0,3 1 0 0,-3 2 0 16,0-3 0-16,3 0 0 0,0 3 0 0,0 0 0 0,0 3 0 0,3-3 0 15,0-1 0-15,0 1 0 16,3 3-10-16,0-3 1 0,-6 0 0 0,7 0 0 0,2 0 9 15,0 0 12-15,-3-3-2 0,3 0-1 0,3 1 23 0,-3-6 4 16,5 5 0-16,-2 0 1 0,-3-5-26 0,3 5-11 16,6 1 8-16,-9-6-8 0,0 0 0 0,9 2 8 15,0 1-8-15,3 0 0 0,-3-1 0 16,0 1 0-16,6-3 0 0,-6 0 0 16,3 0-61-16,0 0-5 15,14-5-1-15,-5 2 0 0</inkml:trace>
  <inkml:trace contextRef="#ctx0" brushRef="#br0" timeOffset="22166.645">10170 10713 633 0,'0'0'56'0,"0"0"-44"16,0 0-12-16,0 0 0 0,0 0 78 0,0 0 14 0,-6-3 2 0,0 3 1 16,-3 0-51-16,3 0-9 0,-3 3-3 0,0 0 0 15,0 2-6-15,0 0-2 0,0 1 0 0,0 1 0 0,0 1 16 16,-2 0 4-16,2 3 0 0,0-1 0 15,-3 1-32-15,6 0-12 0,-3-1 8 0,6 1-8 0,-3-3 10 16,3 2-10-16,3-4 12 0,0 4-12 0,3-4 10 0,-3 1-10 16,0-7 8-16,9 3-8 0,-3 0 8 0,3-1-8 15,0-2 8-15,0 0-8 16,3-2 0-16,-1 2 0 0,-2-6 0 0,3 4 0 0,0-3 0 16,-3-1-14-16,0 4 2 0,3-4 0 0,-3-2-1 15,3 3 0-15,-6 0 0 0,3-1 0 0,-3-1 13 0,0 1 0 16,-3-4 0-16,0 2-9 0,0 2 9 15,-3 6 0-15,3-8 10 0,-3 8-10 16,0 0 9-16,0 0-9 0,0 0 8 0,0 0-8 0,0 0 0 16,0 0-16-16,0 0 3 0,0 8 0 0,0 3 13 15,-3 0 0-15,0-1 0 0,0 1 0 16,0 5 9-16,-3-3 5 0,3 3 1 0,-3 0 0 16,0 2 5-16,3-2 2 0,0 0 0 0,0 0 0 15,3-3-2-15,-3 0-1 0,0 0 0 16,3-2 0-16,0 2-7 0,3-5-2 0,0 0 0 15,-3-8 0-15,6 8-10 0,3-5 12 0,0-1-12 0,0 1-450 16,0-3-97-16</inkml:trace>
  <inkml:trace contextRef="#ctx0" brushRef="#br0" timeOffset="23438.626">10319 10755 576 0,'0'0'25'0,"0"0"6"0,0 8-31 0,-3 3 0 0,0-3 0 16,0 2 0-16,0 1 76 0,-3 0 8 0,3 2 3 0,-3 0 0 0,3 0-21 0,-3 0-4 16,3-2-1-16,0 0 0 0,0-1-16 0,3 1-3 15,-3-1-1-15,6-4 0 0,-3 4-13 0,3-4-4 0,-3-6 0 0,3 5 0 16,-3-5-12-16,6 2-4 16,3 1 0-16,-3-3 0 0,0-3-8 0,3 1 12 0,-9 2-12 0,6-3 12 15,3-5-12-15,-1 3 0 0,4-3 0 0,0 0 8 16,-6 0-8-16,0 0 0 0,3-5 0 0,-3 5 0 15,3 0 0-15,-3-2-11 16,0 2 11-16,0-3-8 0,-3 6 8 0,3-3 0 0,-3-5 0 16,0 5 0-16,0 0 0 0,0 0 0 0,3 0 0 0,-3 0 0 15,-3 3 0-15,0 5-8 0,0 0 8 0,0 0-8 16,0 0 8-16,0 0-8 0,0 0 8 0,0 0-8 16,0 0 8-16,0 0 0 0,0 7 0 0,0 1 0 15,0 3 0-15,3-3 0 0,-3 0 8 0,3 2-8 16,-3 1 25-16,3-3 1 0,-3 0 0 0,3 0 0 15,-1 2-12-15,1-2-2 0,-3 0-1 0,3 0 0 16,0 0-11-16,3 0 12 0,-3 0-12 0,3-3 12 0,0 1 0 16,0-1 0-16,0-2 0 0,0-3 0 15,-6 0-52-15,6 2-11 16,-6-2-1-16,9 3-590 0</inkml:trace>
  <inkml:trace contextRef="#ctx0" brushRef="#br0" timeOffset="23758.129">10640 10819 576 0,'0'0'51'0,"0"0"-41"0,0 0-10 0,3 8 0 0,-6-3 100 0,3 3 17 0,0 0 4 16,0 0 1-16,0 0-42 0,0 0-8 0,-3 0-1 15,3 2-1-15,3-2-30 0,-3 0-5 0,0-8-2 0,-3 11 0 16,3-3-18-16,-3 2-4 0,3-10-1 0,0 0 0 15,0 8-10-15,0-8 10 0,0 8-10 0,0-8 10 16,0 11-23-16,0-11-5 0,0 0-1 0,0 0-396 16,0 0-79-16</inkml:trace>
  <inkml:trace contextRef="#ctx0" brushRef="#br0" timeOffset="24123.277">10592 10702 806 0,'0'0'36'0,"0"0"7"0,0 0-35 16,0 0-8-16,0-5 0 0,0 5 0 0,0 0 118 0,6-5 22 0,-6 0 4 16,0 5 0-16,0 0-116 0,0 0-28 0,9-3 0 0,-9 3 0 0,0 0 0 15,6 0 0-15,0 0 10 0,3 0-10 0,-3 0-12 16,0 3-8-16,3-1-2 0,-9-2 0 0</inkml:trace>
  <inkml:trace contextRef="#ctx0" brushRef="#br0" timeOffset="24397.975">10768 10821 1018 0,'0'0'45'0,"6"6"10"0,-6 4-44 0,0-2-11 16,3 0 0-16,-3 0 0 0,-3 3 63 0,6-1 10 0,0 1 3 0,0-1 0 16,-6 1-36-16,3 0-6 0,0-3-2 0,0 0 0 15,0-8-7-15,0 7-1 0,0-7-1 0,0 0 0 16,0 0 12-16,0 0 2 0,-3 8 1 0,3-8 0 15,0 0 11-15,0 0 3 0,0 0 0 0,0 0 0 16,-3-2-30-16,0-1-6 0,6 0 0 0,-3-2-1 0,0 0-7 16,3 0-8-16,0-3 11 0,0 0-11 15,3 0 10-15,-3 0-10 0,0-3 8 0,0 1-8 0,6-1 0 0,-3 1 0 16,3-1 0-16,-3 3 0 0,0-3 55 0,2 1 5 16,1-1 2-16,0 3 0 15,-3 3-106-15,0 0-20 16,0-1-5-16,0 4-1 0,0 2 48 0,0-3 10 15,3 0 1-15,-3 3 1 0,-6 0-24 0,3 0-5 0,3 3-1 0,0 0 0 16,0 2-16-16,0 0-4 0,0 1-1 0,0-4-405 16,0 1-81-16</inkml:trace>
  <inkml:trace contextRef="#ctx0" brushRef="#br0" timeOffset="24852.815">11006 10856 990 0,'0'0'21'0,"0"0"5"16,0 0 1-16,0 0 1 0,0 0-28 0,3 8 0 0,0-3 0 0,-3-5 0 0,0 8 50 0,0-8 4 0,3 5 1 0,-3-5 0 16,6 3 6-16,-6-3 2 0,0 0 0 0,6 5 0 15,-6-5-15-15,9 3-2 0,-3 0-1 0,0-1 0 16,-6-2-29-16,9-2-5 0,0-1-2 0,-9 3 0 15,9-3-9-15,0 1 0 0,0-1 9 0,-6-2-9 16,-3 5 8-16,8-3-8 0,-5-2 8 0,3-1-8 0,-3 1 0 16,0 0 8-16,3-3-8 0,-3 5 0 0,0-2 0 15,-3 5 8-15,0-8-8 0,0 8 0 16,-3-5 0-16,3 5 8 0,-3-6-8 0,0 4 0 0,3 2-8 0,-6-5-7 16,0 2-1-16,0 6 0 0,0-1-4 0,1 1-2 15,-4-1 0-15,0 1 0 0,0 2 12 0,0 1 10 16,-3 2-13-16,3 0 5 0,0 0 8 0,-3-1-8 15,3 1 8-15,0 3-8 0,0 0 0 0,3-4 0 16,-3 1 0-16,4 0 0 0,2 6 23 0,0-4 5 16,-3-2 0-16,3 3 1 0,6-1 2 0,-3-2 0 15,3 0 0-15,3 0 0 0,-3-3-13 0,5 3-2 16,1-5-8-16,0 2 12 0,0 1-3 16,3-1-1-16,0-3 0 0,3-2 0 15,-3 0-28-15,3 0-7 0,0 0-1 0</inkml:trace>
  <inkml:trace contextRef="#ctx0" brushRef="#br0" timeOffset="25612.703">11226 10832 853 0,'0'0'37'0,"0"0"9"0,0 0-37 0,-3 11-9 0,1-1 0 15,-1 1 0-15,0-3 68 0,3 2 11 0,-3 1 2 0,0-1 1 0,0 1-50 16,0 0-9-16,3-1-3 0,0 1 0 0,0-11 12 0,0 0 1 16,0 10 1-16,0-10 0 0,0 0-16 0,-3 8-3 15,3-8-1-15,0 0 0 0,0 0-6 0,0 0-8 16,0 0 11-16,0 0-11 0,0 0 12 0,0 0-4 16,0 0 0-16,0 0-8 0,0 0 12 0,0 0-12 15,0 0 12-15,0 0-12 0,0 0 10 0,0 0-10 0,0 0 8 16,0 0-8-16,-3-2 8 0,3-4-8 0,3 1 8 15,3 0-8-15,-9-3 0 0,6 3 0 0,-3-3 0 0,3 0 0 16,-3 0 0-16,6 0 0 0,-3 0-14 0,2 0 5 16,1 0-3-16,-3 0-1 0,0 0 0 0,3 0 0 15,3 3 2-15,-3-3 1 0,0 3 0 16,-6 5 0-16,6-3 10 0,0-2-12 16,0 2 12-16,0 0-12 0,-6 3 12 0,3 0 0 15,3 0 0-15,-6 0 0 0,6 6 0 0,0-4-10 0,-3 4 1 16,-3-1 0-16,3 3 9 0,0 3 16 0,-3-4-4 15,0 7-1-15,0-1 8 0,0-3 1 16,-3 1 1-16,3 0 0 0,-3-1 9 0,3 1 2 16,-3-6 0-16,3-5 0 0,0 0-24 0,-6 8-8 15,3 0 0-15,3-8 0 0,0 0 19 0,0 0-3 16,0 0 0-16,0 0 0 0,0 0-2 16,0 0-1-16,0 0 0 0,0 0 0 0,0 0-4 0,3-5-1 15,-3-3 0-15,3 0 0 0,3 0-8 0,0 0 0 16,0-3-12-16,3 1 12 0,0-1 0 0,-3 1 0 15,2 2 0-15,4 0 0 0,-3 0-26 16,0 0-4-16,0 0-1 0,0 0 0 0,0 5 6 16,0 1 1-16,-3 2 0 0,3 0 0 0,-3 0 10 15,3 2 2-15,-3 1 1 0,0-3 0 16,-6 0 11-16,6 8 0 0,-3-3 0 0,0 3 0 16,-3 3 16-16,3-3 3 0,-1-3 0 15,1 3 0-15,-3 0-3 0,0 0-1 0,0 0 0 16,0 0 0-16,0 0-5 0,0-8-1 0,0 0 0 0,-3 8 0 15,3-8-9-15,0 7 12 0,-2 1-12 16,2-8 12-16,0 0-34 0,0 0-6 0,0 0-2 0,0 8-665 16</inkml:trace>
  <inkml:trace contextRef="#ctx0" brushRef="#br0" timeOffset="25950.055">11584 10856 518 0,'0'0'46'0,"0"0"-37"0,0 0-9 0,0 0 0 0,0 0 61 16,0 0 11-16,0 0 1 0,6 8 1 0,-6-8-42 0,3 8-9 0,-3-8-2 0,6 2 0 15,2 1 43-15,-2 0 8 0,-6-3 1 0,6 2 1 0,3-2 0 16,0-2 0-16,-3 2 0 0,3-3 0 16,0 3-37-16,0-3-7 0,3 1-2 0,-3-4 0 0,-3 4-20 0,0-3-8 15,3-1 0-15,3 1 9 0,-4 0-9 0,1-1 8 16,-3 1-8-16,0 0 8 0,-3-1 4 0,3-1 1 15,-3 1 0-15,0-2 0 16,-3 8-13-16,0-5-12 0,0 0 3 0,-3 2 0 0,0-2 9 0,0 2 12 16,-3 0-2-16,0 1-1 15,-3 2-44-15,3 0-9 0,6 0-1 0,-8 0-1 16,-7 2 7-16,3 4 2 0,6-4 0 0,-3 6 0 0,-3 0 24 0,6-2 5 16,0-4 8-16,0 4-13 0,0-1 13 0,0 0 0 0,0 0 0 15,3 3 0-15,0-2 16 0,0 2-1 0,0 0 0 0,0-1 0 16,3 1 9-16,0 0 3 0,-3 0 0 0,3 0 0 15,0 0-2-15,3 3 0 0,-3-3 0 0,3 0 0 16,-3 0-12-16,6 2-2 0,-3-5-1 0,3 3 0 16,-6-8-10-16,6 6 8 0,3-1-8 15,0 0 8-15,0-2-8 0,0 2 0 0,3-5-10 16,0 0-445-16,0 0-89 0</inkml:trace>
  <inkml:trace contextRef="#ctx0" brushRef="#br0" timeOffset="26524.373">11863 10885 518 0,'0'0'23'0,"0"8"5"0,0 0-28 0,0 2 0 0,0-2 0 15,0-2 0-15,3 2 174 0,-3 0 30 0,0-8 5 0,0 7 2 0,0 1-139 16,0-8-27-16,0 0-5 0,0 0-2 0,0 0-13 0,0 0-2 16,0 0-1-16,0 0 0 0,0 0-5 0,0 0-1 15,0 0 0-15,0 0 0 0,0 0-8 0,0 0-8 16,0 0 9-16,3-5-9 0,3 0 14 0,-3-3-3 16,3 3-1-16,-3-3 0 0,0-3-10 0,0 3 0 15,3-2 0-15,0 2 0 0,-3 0-9 0,3 0 9 16,0 0-12-16,0 0 12 0,0 3-10 0,0-1 10 15,0 1-8-15,0 0 8 16,3 2-31-16,-9 3-1 0,9 0 0 0,-3 3 0 0,5-3 32 0,-2 5 0 16,-6-2 0-16,3 2 0 0,-3 0-12 0,0 1 12 15,0 4-13-15,0-2 5 0,0 3 18 0,0-1 4 16,3-2 1-16,-3 0 0 0,0-3 8 16,0 6 1-16,-3-3 1 0,3 2 0 0,0-2-17 0,-3 0-8 15,0-8 0-15,3 8 8 0,-3-8-8 0,3 11 8 16,-6-3-8-16,3-8 8 0,0 0-20 0,0 0-5 15,0 0-1-15,0 0 0 0,0 0-55 16,0 0-11-16,0 0-3 0,0 0 0 0</inkml:trace>
  <inkml:trace contextRef="#ctx0" brushRef="#br0" timeOffset="27068.859">12274 10634 990 0,'-3'13'44'0,"0"-5"8"0,3 2-41 0,0 4-11 0,-3-1 0 0,3 5 0 0,0-2 79 0,0 3 13 15,0-3 4-15,0 2 0 0,-3 1-46 0,0 2-9 16,0-5-1-16,3 0-1 0,0-1-21 0,-3-1-4 15,3 2-1-15,-3-3 0 0,3 0-13 0,-3 0 0 0,0-2 8 16,3-3-8-16,0 0 0 0,0 0 0 0,0-3 0 0,0-5 0 31,0 0-42-31,0 0-5 0,0 0-1 0,0 0-580 0</inkml:trace>
  <inkml:trace contextRef="#ctx0" brushRef="#br0" timeOffset="27500.695">12072 10816 748 0,'0'0'67'0,"0"0"-54"0,9 0-13 0,0 3 0 0,-9-3 64 16,9 0 9-16,5-5 3 0,1 2 0 0,-3-2-16 0,0 2-2 16,9-2-1-16,-3 2 0 0,3 0-15 0,0 1-3 15,-4-4-1-15,1 4 0 0,3-4-16 0,-3 4-3 16,-3-1-1-16,0 1 0 0,0-4-18 0,-3 4 0 16,-1-1 0-16,-2 0-634 0</inkml:trace>
  <inkml:trace contextRef="#ctx0" brushRef="#br0" timeOffset="28671.163">12849 10859 403 0,'0'0'36'15,"0"0"-36"-15,0 0 0 0,0 0 0 0,-6 2 102 0,0 1 14 0,-3-1 2 0,3 1 1 0,3 0-55 16,-3 5-12-16,0-3-1 0,0 0-1 0,-3 3-5 16,3 0-1-16,0 3 0 0,-3-1 0 0,3 1-1 0,0 2-1 15,3-5 0-15,0 3 0 0,0 2-24 16,0-3-5-16,6-2-1 0,0 0 0 0,0 0-3 0,3 0-1 15,-6-8 0-15,6 5 0 0,6-2 0 0,-3 0 0 16,0-3 0-16,0 0 0 0,3 0 0 0,0-3 0 16,0-5 0-16,-3 3 0 0,6 0 4 15,-7-3 0-15,1-3 0 0,0 3 0 16,-3-2-12-16,0-4 10 0,0 4-10 0,0 2 10 16,-3-3 22-16,-3 1 5 0,0-1 1 15,0 0 0-15,-6 1 2 0,0 2 0 0,0-3 0 0,-3 3 0 16,0 1-16-16,0-1-2 0,1 0-1 0,-1 2 0 15,0-2-21-15,-3 6 9 0,3-4-9 16,0 6 0-16,0-2 0 0,0 4-16 0,3-2 2 16,0 3 0-16,6-3-58 0,-3 5-12 0,-3 1-3 15,3-1 0-15</inkml:trace>
  <inkml:trace contextRef="#ctx0" brushRef="#br0" timeOffset="29317.347">13176 10589 770 0,'3'-11'34'0,"-6"6"7"0,0-1-33 0,0 1-8 16,-3 0 0-16,3 2 0 0,0-5 48 0,-3 6 7 0,0-4 1 0,0 1 1 0,0 5-1 15,0 0-1-15,-2 0 0 0,2 3 0 0,-3 2-13 0,3 0-2 16,0 3-1-16,0 0 0 0,-3 3-30 0,3 2-9 15,0 3 0-15,0 0 0 0,0 2 18 0,0 1-3 16,3 2-1-16,0 5 0 0,0 1-14 0,3-1 0 16,-3-5 8-16,3 1-8 0,0-4 0 0,3 1 0 15,-3-1 0-15,3-5 0 0,-6 1 8 0,3-1-8 16,0-3 11-16,-3 1-11 0,3 0 12 16,-3-3-12-16,3-3 12 0,0 0-12 15,-3 0 0-15,0-2-9 0,0 0-1 0,3-1 0 16,0-2-55-16,0 0-11 0</inkml:trace>
  <inkml:trace contextRef="#ctx0" brushRef="#br0" timeOffset="29652.924">12893 10753 403 0,'0'0'36'0,"0"0"-36"0,0 0 0 15,0 0 0-15,0 0 217 0,0 0 37 0,6-3 7 0,3-5 2 16,0 3-187-16,0 2-38 0,3-2-7 0,0 2-2 15,0 1-10-15,6-4-3 0,-3 4 0 0,-1-4 0 16,1 4-4-16,0-4-2 0,0 4 0 0,0-1 0 16,0 3-74-1,0-5-16-15,20-3-2 0,-5 0-1 0</inkml:trace>
  <inkml:trace contextRef="#ctx0" brushRef="#br0" timeOffset="30907.304">13670 10761 230 0,'0'0'20'0,"0"0"-20"16,0 0 0-16,0 0 0 0,0 0 186 0,0 0 33 0,0 0 6 0,0 0 2 15,-9 0-151-15,0 0-29 0,3 2-7 0,-3 4 0 16,1-1-22-16,-1 0-4 0,0 0-1 0,0 1 0 16,6-1-13-16,-3 0 0 0,0 1 0 0,0-1 0 15,-3 3 0-15,3-3 0 0,0 0 0 0,3 3 0 16,3-8 0-16,0 0 0 0,3 3 0 0,0 5 0 16,0-3 0-16,0 1 0 0,9-4 0 0,-3 3 0 15,0-2 0-15,3 0 0 0,0-1 0 0,2 4 0 0,-2-1 0 0,0 0 0 16,-3 3 0-16,3-3 0 15,-3 1 10-15,0 2 6 0,-3-3 0 16,-3 0 1-16,3 1 22 0,-6-6 4 0,0 0 1 16,3 5 0-16,-3 3 6 0,0-8 2 0,-9 2 0 15,0 1 0-15,0 2-19 0,0-2-3 0,-3 2-1 16,0-2 0-16,0-3-11 0,-2 3-2 16,5-3-1-16,0 2 0 0,-3-2-15 0,3 0 0 15,-3 0 0-15,6 0-10 0,-3 3-7 0,9-3-2 16,-9 0 0-16,0 0 0 0,3 0-30 0,6 0-7 15,0 0 0-15,0 0-1 0,0 0-48 0,0 0-10 16,0 0-1-16,0 0-1 0</inkml:trace>
  <inkml:trace contextRef="#ctx0" brushRef="#br0" timeOffset="31505.948">13834 10628 403 0,'0'0'36'0,"0"0"-36"0,0 0 0 0,0 0 0 0,0 0 123 16,0 6 17-16,3 2 4 0,-3-1 1 0,-3 1-76 0,3 3-15 15,-3 0-3-15,3 2-1 0,-3 0 11 0,0 6 3 16,0-4 0-16,0 4 0 0,3 2-17 0,-3-2-3 16,0 2-1-16,0-3 0 0,3 1-19 0,-3-1-3 15,3 1-1-15,-3-3 0 0,3 0-11 0,-3 0-9 16,3-3 12-16,3-3-12 0,-3 4 12 0,0-6-12 16,0 2 12-16,0-2-12 0,3-3 12 0,-3 1-12 15,0-6 12-15,3 5-12 16,-3-5-24-16,0 0-12 0,0 0-3 0,0 0-420 15,0 0-84-15</inkml:trace>
  <inkml:trace contextRef="#ctx0" brushRef="#br0" timeOffset="32176.922">13727 10840 518 0,'0'0'46'0,"0"0"-37"0,0 0-9 0,0 0 0 15,0 0 123-15,3-3 22 0,0 1 5 0,3-4 1 16,3 6-60-16,-3-2-12 0,3-9-3 0,-4 3 0 16,4 0-36-16,0 3-8 0,0 0-2 0,3-3 0 0,0 2-1 0,0 1 0 15,0-3 0-15,3 3 0 0,-3 0-17 16,-3 2-3-16,2-2-1 0,-2-1 0 0,3 4-24 0,-3 2-6 15,0-3-1-15,0 1-655 16</inkml:trace>
  <inkml:trace contextRef="#ctx0" brushRef="#br0" timeOffset="32821.269">14093 10763 576 0,'0'0'51'0,"0"0"-41"0,0 0-10 0,0 0 0 16,-3 0 87-16,3 0 15 0,0 0 3 0,0 0 1 16,-6-2-42-16,0 2-9 0,6 0-2 0,0 0 0 15,0 0-12-15,0 0-2 0,-6 0-1 0,-3 2 0 16,6 4-18-16,-3-1-3 0,-3 0-1 0,-3 3 0 16,3 0-4-16,1 3-2 0,-4-3 0 0,3 2 0 0,0 1 2 15,0 5 0-15,-3-3 0 0,3 0 0 0,3 3 0 16,0-3 0-16,3 0 0 0,-3-2 0 0,3 0-12 0,3-1 0 15,3 3 0-15,0-5-11 0,0-2 11 16,0-1 9-16,-3-5-1 0,6 5-8 0,-6-5 24 0,6 3-1 16,6-3-1-16,-3-3 0 0,-9 3-22 0,9-5 0 15,0 2 0-15,3-2-12 0,-3-3 12 0,-1 0 0 16,1 0 0-16,-3-2 8 0,0 2 0 0,0 0 1 16,-3 0 0-16,0 0 0 0,-6 0-9 0,3 0 0 15,6-3 0-15,-6 3 0 0,-3 0 0 16,3 1 0-16,-3-1 12 0,3 8-4 0,3-6-8 0,-3 6 0 15,0 0 0-15,0 0 0 0,0 0 0 0,0 0 0 16,0 0 0-16,0 0 0 0,0 0-11 0,0 0 3 16,-3 6 0-16,0-1 0 0,-3 0 0 0,6 3 0 0,0 0 0 15,-3 0 0-15,3 3 8 0,0-1 11 0,0 1-3 16,0-3 0-16,0 5-8 0,3-5 0 16,6 2 0-16,0-2 0 0,0 0 0 15,-3-2 0-15,3 2 0 0,0-3 0 0,0 0-13 16,0 0-5-16,-3-2-1 0,3 2 0 15,0-2-57-15,-3 0-12 0,-6-3-3 0,11-3 0 0</inkml:trace>
  <inkml:trace contextRef="#ctx0" brushRef="#br0" timeOffset="33360.502">14239 10851 518 0,'0'0'46'0,"0"0"-37"0,0 0-9 0,0 0 0 0,0 0 80 16,6 8 13-16,-6-8 3 0,3 7 1 0,0 4-3 0,3 0-1 16,-3-3 0-16,0 2 0 0,-3-10-32 0,6 8-6 15,-6 0-2-15,2 3 0 0,-2-11-5 16,0 0 0-16,3 8-1 0,-3-8 0 0,3 7-28 0,-3-7-6 16,0 0-1-16,0 0 0 0,0 0-1 0,0 0-1 15,0 0 0-15,0 0 0 0,-3 6 1 0,3-6 0 16,0 0 0-16,-3 0 0 0,1-3 7 0,-1 3 2 15,0-5 0-15,3-3 0 0,0 3-8 0,0-3 0 16,0 2-1-16,0-2 0 0,0-2-11 0,3-1 0 0,-3 1 0 16,3 2 0-16,-1-3 8 0,1 3 0 0,3 0 0 0,-3 3 0 15,3-3-8-15,0 3-11 0,-3-1 3 16,3-1 0-16,0-1 8 0,3 2-8 0,-3 1 8 16,-3 0-8-16,6 2 8 0,0 0 0 0,-3 1 0 15,3 2-8-15,-3 0 8 0,3 2 9 0,-3 1-1 16,0 2-8-1,0-2-42-15,-1 2-15 0,-5-5-3 0,6 6-436 0,0-4-86 16</inkml:trace>
  <inkml:trace contextRef="#ctx0" brushRef="#br0" timeOffset="34218.556">14563 10560 748 0,'0'0'67'0,"0"0"-54"0,0 0-13 0,0 0 0 0,6 7 56 0,-3-1 9 16,-3 4 2-16,3 1 0 0,0 0-3 0,-3 2 0 15,-3 3 0-15,0-1 0 0,0 1 0 0,3 3 0 16,-3-1 0-16,-3 4 0 0,0 1-20 0,3-7-4 15,0 3 0-15,0-1-1 0,-3-2-22 0,3 0-4 16,3 0-1-16,-3 0 0 0,3-3-12 0,0 0 9 16,-3 0-9-16,0-2 8 0,6 0 2 0,0-3 0 15,-6-3 0-15,0 0 0 0,6 3-10 0,-3-5 0 0,0-3 9 16,0 0-9-16,3 8 0 0,-3-8-16 0,0 0 2 0,0 0 1 31,0 0-45-31,0 0-9 0,0 0-1 0,0 0-596 0</inkml:trace>
  <inkml:trace contextRef="#ctx0" brushRef="#br0" timeOffset="34885.44">14397 10716 345 0,'0'0'15'0,"0"0"4"0,0 0-19 0,0 0 0 0,0 0 0 0,0 0 0 0,0 0 196 0,0 0 36 16,0 0 8-16,8 0 0 0,1 0-145 16,0 0-30-16,-3 0-5 0,-6 0-2 0,0 0-7 0,12 0-2 15,3-3 0-15,3 3 0 0,-3-3-13 16,0 3-2-16,0-2-1 0,-1-1 0 0,1 0-13 0,0 3-2 16,-3-2-1-16,3 2 0 0,-3 0-17 0,0 0 0 15,-3-3 0-15,3 6 0 16,-3-3-52-16,-3 0-16 0,-6 0-4 0,0 0-648 0</inkml:trace>
  <inkml:trace contextRef="#ctx0" brushRef="#br0" timeOffset="35336.161">14739 10827 1130 0,'0'0'24'16,"0"10"6"-16,0-2 1 0,0 3 1 0,3-1-32 0,-3 1 0 0,-3 2 0 0,0 0 0 0,0 1 52 16,3-1 4-16,-3-2 1 0,3-1 0 0,-3 1-21 0,3-3-4 0,0-8 0 0,-3 8-1 15,3-8-15-15,-3 10-4 0,3-10 0 0,0 0 0 16,-3 8 7-16,3-8 1 0,0 0 0 0,0 0 0 15,0 0-51-15,0 0-9 0,0 0-3 16,0 0-609-16</inkml:trace>
  <inkml:trace contextRef="#ctx0" brushRef="#br0" timeOffset="35837.915">14727 10639 1209 0,'0'0'108'0,"0"0"-87"0,0 0-21 0,0 0 0 0,0 0 100 0,3-5 15 16,-3 5 3-16,0 0 1 0,0 0-84 15,0 0-17-15,0 0-3 0,0 0-1 16,6-3-14-16,3 3 0 0,-9 0 0 16,6 0 0-16,-6 0 0 0,3 3 0 0,-3-3 0 15,9 5-10-15,-3 0-35 0,0-2-7 16,-6-3-2-16,5 5 0 0</inkml:trace>
  <inkml:trace contextRef="#ctx0" brushRef="#br0" timeOffset="36418.91">14891 10843 403 0,'0'0'36'0,"0"10"-36"0,0 3 0 0,-3-2 0 16,3 2 164-16,0-2 25 0,3-1 6 0,-3 1 1 0,3 0-84 16,-3-3-16-16,3 2-3 0,-3-2-1 0,-3 3-33 15,3-11-7-15,0 0-2 0,0 8 0 0,0-8-20 16,0 0-4-16,0 8-1 0,0-8 0 0,0 0-13 0,0 0-4 16,0 0 0-16,0 0 0 0,0 0 6 0,0 0 1 15,0 0 0-15,3-3 0 0,-3 0-3 0,3-2 0 16,0 0 0-16,0-1 0 0,-1-2-12 0,1 0 0 15,0 1 0-15,-3-4 0 0,-3 3 9 0,3-3-9 16,9 1 8-16,0 2-8 0,-3-3 0 0,0 1 0 16,0-1-9-16,6 1 9 0,-3-1-15 0,0-2 4 15,-3 2 1-15,6 1 0 16,0-1-26-16,0 6-6 0,-6-3-1 16,2 5 0-16,4 0 27 0,-3 1 4 0,3-1 2 15,-3 1 0-15,0 2 10 0,0 0 0 0,0 2 0 16,-3 3 0-16,3 1 0 0,-3-1 0 0,3 3 0 15,-3 0-8-15,-3 0 8 0,3 2 12 0,-3 4-2 16,3-4-1-16,-3 1 14 0,-3-1 2 0,0 4 1 16,0-4 0-16,0-2-6 0,-3 5 0 0,0-2-1 15,0 0 0-15,3-3-19 0,0-1 8 16,-3 1-8-16,0 3 0 0,3-11 11 0,-3 5-11 16,0 3 10-16,3-8-10 0,0 0-12 0,0 0-9 0,0 0-2 15,0 0 0-15,0 0-132 0,0 0-26 0,0 0-6 16,0 0-1-16</inkml:trace>
  <inkml:trace contextRef="#ctx0" brushRef="#br0" timeOffset="37055.839">15328 10840 806 0,'6'-19'36'0,"-6"14"7"0,0-3-35 15,3 0-8-15,0 0 0 0,0 3 0 0,0-3 24 0,0 0 2 0,0 3 1 0,-3-3 0 16,0 5-14-16,0-2-2 0,-3 2-1 0,3 1 0 0,-6-1 43 0,0 3 9 15,0 3 2-15,-3-1 0 0,3 1-15 0,-3 0-2 16,0-1-1-16,-2 4 0 0,-1 7-46 0,0-3-12 16,3 4 0-16,-3-1-1 0,0 0 27 0,0 0 6 15,6-2 0-15,-3 2 1 0,6-2-2 0,0 2-1 16,-3-2 0-16,3-1 0 0,3-2 14 0,0 0 2 0,0 0 1 16,3 0 0-16,0-3-35 15,-3-5 0-15,0 0 0 0,9 3 0 0,0-1 12 16,0-2 8-16,-3-2 1 0,3-3 1 0,-3 2-2 0,3-2-1 15,3-6 0-15,-3 3 0 0,3 0-9 0,-4 0-2 0,1 0 0 16,0-2 0-16,0 2-8 0,0 0 12 0,-3-3-12 16,0 3 12-16,-3-2-12 0,3 4 0 0,0-2 0 0,0 1 8 15,-3-4-8-15,0 3 0 0,0 3 0 0,-3 5 0 16,0-6-11-16,0 6-4 0,0 0-1 0,0 0 0 16,0 0-12-1,0 0-2-15,0 0-1 0,0 0 0 0,-6 6 6 0,6 2 1 16,-3 2 0-16,0 1 0 0,0 2 24 0,0 0 0 0,3 1 0 15,0 4 0-15,0 1-12 0,3-1 0 0,0 3 0 16,0-2 0-16,-3-1 12 0,3 3 9 0,0-2-1 16,-3-1-8-16,0 4 21 0,0-4-2 0,-3-2-1 15,3 0 0-15,-3 2 14 0,3-4 4 16,-3-1 0-16,3 3 0 0,-3-3-17 0,0-2-3 0,0-1-1 16,0-2 0-16,-3 0 20 0,-3 0 4 0,0-5 1 15,0-1 0-15,-3 4 5 0,0-6 2 16,1 2 0-16,-4-4 0 0,3-1-25 0,-3 0-5 0,0-2-1 15,0 2 0-15,0 1-16 0,3-1 0 0,-3-2 0 0,4-1-9 16,2 4-47-16,0-3-8 0,0 2-3 0,-3 3-791 16</inkml:trace>
  <inkml:trace contextRef="#ctx0" brushRef="#br0" timeOffset="37931.923">15974 10634 288 0,'0'0'25'0,"0"0"-25"0,0 0 0 0,-6 5 0 16,-3 0 111-16,0-2 17 0,0 2 3 0,3 0 1 0,0 3-80 0,0-2-15 15,-5 4-3-15,5-2-1 0,0 0-7 0,-3 3-2 16,-3-3 0-16,3 2 0 0,9 1 8 0,-3-1 2 16,0-2 0-16,3 6 0 0,-3-4-5 0,3 1-1 15,3-3 0-15,-3-8 0 0,-3 5 0 0,3-5 0 16,6 5 0-16,-3 1 0 0,-3-6-9 0,0 0-3 0,9 0 0 0,0 0 0 15,-3 0-6-15,3 0-2 0,0-3 0 0,0-2 0 16,2-3-8-16,-2 0 0 0,0 0 0 0,-3 2 8 16,3-1-8-16,-3-1 0 0,3 0 0 0,-3 0 8 15,0 2-8-15,0-1 0 0,-3 1 0 0,-3 1 0 16,0 5 0-16,6-5 0 0,-6-1 0 0,0-2 0 16,-3 6 8-16,0-1 0 0,3 3 0 15,0 0 0-15,0 0 10 0,0 0 2 0,-3 0 0 0,3 0 0 16,0 0 0-16,-3 5 0 0,0 3 0 15,0-2 0-15,3-6-20 0,3 10 0 0,0 1 0 16,0-3 0-16,0 2 0 0,3-2 10 0,0 0 0 16,0 3 0-16,3-6 8 0,-3 3 2 0,6-3 0 15,-4 1 0-15,1-4-11 0,0 1-1 0,-3 0-8 16,0 2 12-16,3-3-12 0,-9-2-8 0,6 0 8 0,-6 0-13 16,9 3-55-16,-9-3-10 15</inkml:trace>
  <inkml:trace contextRef="#ctx0" brushRef="#br0" timeOffset="38274.324">16254 10618 903 0,'0'0'40'16,"0"0"8"-16,0 0-38 0,0 0-10 0,-6 0 0 0,0 2 0 0,0 4 21 0,-3-4 3 0,0 1 0 15,0 0 0-15,0 2 3 0,0 3 1 0,-3-3 0 0,1 3 0 16,2 3 20-16,0-3 5 0,0 2 1 0,0 1 0 16,3-1-16-16,0-2-3 0,0 3-1 0,6-1 0 15,0 4-14-15,0-1-4 0,6-3 0 0,-3 1 0 16,0-3-16-16,0-3 8 0,3 3-8 0,0-5 0 16,3 0 14-16,0 2-4 0,0-5-1 0,-1 0 0 15,1-5 2-15,0-1 0 0,0 4 0 0,3-6 0 16,-3 0 5-16,0 0 0 0,0-3 1 0,0 1 0 15,-3-1-1-15,3 0 0 0,-3 1 0 0,0-3 0 16,0-1 0-16,-3 4 0 0,3-3 0 0,-3 2 0 16,3-2 4-16,-6 0 0 0,2-1 0 0,-2-2 0 15,0 3-20-15,0-3 0 0,-2 0 0 0,-4 3 0 16,3-3-22-16,-3 3-8 16,3 3-2-16,0-4 0 0,-3 1 32 0,3 3 0 15,0-1 0-15,0 0 0 0,0 3 0 0,3 6 0 16,-6-1-10-16,6 3 10 0,0 0-12 0,0 0 12 0,0 0-10 15,0 0 10-15,0 0-12 0,0 0 12 0,0 0-13 0,0 0 5 16,3 5 8-16,0 6 0 0,-3-3 0 0,3 3-8 0,3 2 8 16,0 0 14-16,0 0-3 0,0 0-1 15,3 1-10-15,-1 2 8 0,-2-3-8 0,3 0 8 0,-3 0-8 0,0 0 0 16,3 1 0-16,0-1 0 0,-3 0 0 0,0-2 0 16,3-3 0-16,-3 2 0 15,0-2-71-15,3 3-9 0,3-6-3 0,-3 0 0 16</inkml:trace>
  <inkml:trace contextRef="#ctx0" brushRef="#br0" timeOffset="38475.314">16549 10628 1202 0,'0'0'53'0,"0"-5"11"16,0-3-51-16,0 3-13 0,3 0 0 0,-3 5 0 0,-3-6 52 0,0-2 7 0,-3 3 1 0,3 2 1 16,3 3-38-16,-3-5-8 0,-6 5-2 0,3 0 0 15,0 0-13-15,0 5 8 0,-3-2-8 0,0 2 0 16,3 9 9-16,-3-7-9 0,-3 4 8 0,3 0-8 15,0 2 0-15,0 0 0 0,6 0 0 0,-2-2 0 16,2 2 0-16,0 0 0 0,6-2 0 0,0 0 0 16,0-1 12-16,-1-2-4 0,4 0 0 0,0 0 0 15,3 0 9-15,-3-3 2 0,3-2 0 0,0-1 0 0,0-4 1 16,0-1 1-16,0-2 0 0,0-3 0 16,3 0 3-16,-3-3 0 0,-3 1 0 0,3-1 0 15,-3-2-4-15,-1 0-1 0,1 2 0 0,-3-2 0 16,-6 0-2-16,3-1 0 0,6-4 0 0,-3 5 0 0,-3-3-5 15,-3 0-2-15,0 0 0 0,-3 0 0 0,0 0-10 16,-2-2 0-16,2 2 0 0,0 0 0 0,0-2-12 0,-3 2-5 16,0 2-1-16,0-1 0 0,6 1 18 0,-3 1-10 15,-3 0 10-15,3 2-8 0,3-2 8 0,0 5-10 16,0 0 10-16,0 0-10 0,-3 3 10 0,6 5-8 16,0 0 8-16,0 0-8 0,0 0 8 0,0 0-8 15,0 0 8-15,0 0-8 0,0 8 8 0,3 3 0 0,3-4 0 16,0 4 0-16,0 2 0 0,0 0 0 0,0 3 0 15,3 3 0-15,3-3 0 0,-6 2 11 0,0 1-3 16,0-1 0-16,0 1-8 0,0-1 0 0,5-2 0 16,-2 0 0-16,3 0 0 0,-3-3 0 0,-3 0 0 0,0 1 0 31,-3-6-17-31,3 0-9 0,6-1-2 0,-6-1-496 0,-6-6-99 16</inkml:trace>
  <inkml:trace contextRef="#ctx0" brushRef="#br0" timeOffset="38679.699">16727 10440 403 0,'18'3'36'0,"-18"-3"-36"0,0 0 0 16,0 0 0-16,9 5 163 0,-9-5 25 0,0 0 6 0,0 0 1 0,0 8-86 0,3 3-17 15,3 0-3-15,-3-1-1 0,-3 3-30 0,3-2-6 16,0 2-2-16,6-2 0 0,0-1-28 16,0 4-6-16,0-4 0 0,-4 1-1 0,1-1 9 0,-3-2 3 15,0-2 0-15,3 1 0 0,3-4-5 0,-3 2-1 16,-6-5 0-16,0 0 0 0,-9 3 3 0,9-3 0 16,0 0 0-16,0 0 0 0,0 0 7 0,-3-3 1 15,6 1 1-15,-3-4 0 0,-6 1-22 0,3 0-11 16,6-3 10-16,-6 3-10 0,-3-3 10 0,3 0-10 0,6-3 10 15,3 1-10-15,-6-1 8 0,0-2-8 0,3 0 0 16,3-1 0-16,6 1 0 0,-9 0 0 16,-3 2 0-16,6 3 0 0,6-2 0 0,-3-1-15 0,-9 3 2 15,3 3 0-15,3 2 53 0,0 1 10 0,3-4 2 16,-9 6 1 0,0 0-113-16,6-2-22 0,6 4-5 0,-6 1-1 15,-6-3-36-15,0 0-8 0,11 8-2 0,1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14:17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1672 16415 345 0,'0'0'15'0,"0"0"4"0,0 0-19 0,0 0 0 16,0 0 0-16,0 0 0 0,9 2 179 0,-9-2 32 15,0 0 6-15,0 0 2 0,0 0-121 0,0 0-24 16,0 0-5-16,0 0-1 0,0 8-4 0,6 0 0 16,-3 3-1-16,3-3 0 0,-12 2-9 0,6 1-2 15,6 2 0-15,-6 0 0 0,-6-2-31 0,3 5-6 16,6 0-2-16,-3 0 0 0,-3 5-4 0,3-5-1 16,0-3 0-16,0 0 0 0,0-5-8 0,0 3 12 15,-6-3-12-15,6 0 12 0,6-3-12 0,-6 0 0 16,0-5 0-16,0 0 0 0,0 0 12 0,0 0-2 15,0 0-1-15,0 0 0 0,0 0 9 0,0 0 2 16,0 0 0-16,0-13 0 0,-6-3-4 0,6 3 0 16,6 2 0-16,-6-2 0 0,0-6-16 0,3 6 0 0,5-3 0 0,-5 3 0 15,6 0 0-15,0 0-9 0,-6-1 9 0,6 1-12 16,0 0 12-16,0 2 0 0,0-2-9 0,0 3 9 16,-3 2 44-16,3-3 12 0,0 3 4 0,0 0 0 31,-6 3-101-31,6 2-20 0,0 1-4 0,-1 4-1 0,1 6 49 0,3 0 17 0,-9 0-12 0,3 3 12 15,3 2 0-15,-9 0 0 0,6 3 0 0,0 0 10 16,-6 0 6-16,3 0 2 0,-3-1 0 0,0 7 0 16,0-1-6-16,0-5 0 0,-3 0-1 0,3-6 0 15,0 3-11-15,0-2 10 0,-6-3-10 0,6 0 10 16,0-8-10-16,0 0 10 0,0 0-10 0,0 0 10 16,0 0-1-16,0 0 0 0,0-13 0 0,0 2 0 15,0-2-9-15,6-3 10 0,-3 3-10 0,3-6 10 16,-3 1-10-16,6 2-17 0,0 0 4 0,0 0 1 15,-3 3-4-15,3 0 0 0,3 5 0 0,-4-3 0 0,7 3 16 0,-9 0-11 16,3 6 11-16,3-1-10 0,-3 3 10 0,0 0-10 16,-3 5 10-16,6 0-10 0,-3 3 10 0,-3 0-8 15,0-2 8-15,3 4-8 0,-9 3 8 0,0 1 0 16,9-1 8-16,-9-3-8 0,0 1 10 0,0-3-2 16,0 3-8-16,0-1 12 0,0 3-12 0,0-2 8 15,3 2-8-15,0-5 0 0,-3-8 0 0,0 5-16 16,0 3 1-16,5-2 1 15,-2-1-55-15,-3-5-11 0,0 0-3 0,6-5-471 16,6-6-94-16</inkml:trace>
  <inkml:trace contextRef="#ctx0" brushRef="#br0" timeOffset="312.169">2243 16439 288 0,'0'0'25'0,"0"0"-25"0,0 0 0 0,0 0 0 15,-6 2 238-15,3 1 42 0,-3 2 9 0,0 3 2 16,0 0-200-16,-3 3-40 0,7-3-8 0,-7-1-2 15,6 4 13-15,-3 2 2 0,6-2 1 0,-3 2 0 16,3 0-10-16,-6 3-3 0,6 0 0 0,6 0 0 16,-6-3-11-16,9-2-2 0,-3 2-1 0,2-2 0 15,7-3 40-15,-9-3 8 0,9-5 2 0,-3 2 0 32,0 1-99-32,0-6-19 0,3 1-4 0,-3-6-1 0,-3-3 43 0,0 1 0 0,2-6 8 0,-8 0 0 15,6 3 1-15,0 0 1 0,-9-1 0 0,0 1 0 16,-6 0 4-16,0 2 1 0,6-2 0 0,-6 0 0 15,-2-3-7-15,2 5-8 0,-3 1 11 0,0-1-11 0,-3 1 0 16,6-1 0-16,-6 6 0 0,3-1 0 0,0-2 14 0,0 3-4 16,3 5-1-16,-3-2 0 15,0 2-49-15,9 0-9 0,-3 2-3 0,3-2 0 16,0 0-139-16,0 8-28 0,0-8-5 0,0 0-2 0</inkml:trace>
  <inkml:trace contextRef="#ctx0" brushRef="#br0" timeOffset="933.506">2386 16423 864 0,'0'0'38'0,"9"8"8"0,-9 0-37 0,6 0-9 16,-6-3 0-16,6 5 0 0,-6 1 177 0,9 0 34 0,-9 2 6 15,0-3 2-15,3 4-125 0,-3-4-25 0,0 3-5 16,0-2 0-16,0 0-20 0,-3 2-4 0,3 3-1 0,0-3 0 16,0-3-16-16,-6 1-3 0,6-3-1 0,0-3 0 15,-3-2-2-15,3 0 0 0,0-1 0 0,0-2 0 16,0 0 11-16,0 0 1 0,0 0 1 0,0-10 0 15,0 10-30-15,3-11 0 0,3-5 0 0,-6 6 0 16,6-1 0-16,-3 0 0 0,0-2 0 0,6 0 0 16,-6 0 0-16,3 2 0 0,0-5 0 0,0 3 0 15,2-3 0-15,-5 3 0 0,0 5 0 0,6-3 0 16,-3 1 0-16,3 2 0 0,-3 3 0 0,3-1 0 16,-3-2-22-16,-3 8 2 0,6 0 1 0,0 0 0 15,3-5-21-15,0 5-4 0,-12 0 0 0,9 3-1 16,3-1-16-16,2 1-3 0,-8-3-1 0,-6 0 0 15,9 5 10-15,0-2 3 0,0 0 0 0,0-3 0 16,0 2 9-16,3 1 3 0,-3-3 0 0,-6 3 0 0,-3-3 24 0,0 0 6 16,0 0 1-16,9 2 0 0,-9-2 21 0,0 0 4 15,0 0 0-15,9 3 1 0,0 0 23 0,-6-1 5 16,6 3 1-16,-6 1 0 0,2-1-3 0,-5-5-1 16,0 0 0-16,6 5 0 0,3-2-13 0,-3 0-2 15,0-3-1-15,0 0 0 0,3 0-9 0,-6 0-1 16,3-3-1-16,0 0 0 0,0 3-7 0,3-2 0 15,-3-1-8-15,3-2 12 0,0-1-4 0,-3 1-8 16,-3 0 11-16,6 0-11 0,-9-3 12 0,3 2-4 16,2 1 0-16,-5 0-8 0,0-1 11 0,0 1-11 15,0 5 10-15,0-5-10 0,-5 0 0 0,2 2 0 16,-9 0 0-16,6 1 0 0,-6 2 0 0,3 0 0 0,0 0 0 16,-3 2 0-16,0 4-10 0,-3-1 2 0,0 0 0 0,3 3 0 15,-2 0 57-15,2 3 12 0,3 5 3 0,-3-3 0 31,0-3-104-31,0 4-20 0,6 1-4 0,3-1 0 0,-3-4 64 0,6 1 9 0,-3-1 4 0,6 4 1 16,3-4 7-16,3 3 2 0,-3 1 0 0,9-1 0 16,-3-5 12-16,0-3 2 0,6 3 1 0,2-3 0 31,4 6-53-31,-3-8-10 0,3-3-3 0,3-6-624 0,-4-2-124 0</inkml:trace>
  <inkml:trace contextRef="#ctx0" brushRef="#br0" timeOffset="1618.676">3470 16441 1094 0,'0'0'48'0,"0"0"11"16,0 0-47-16,0 0-12 0,8 6 0 0,4-4 0 15,-3-4 65-15,3 4 11 0,0 3 3 0,0-2 0 16,3-6-26-16,-3 1-5 0,-3 4 0 0,3 1-1 0,0-3-12 0,-1 0-3 16,-2-3 0-16,0 3 0 0,-3 3 4 0,6-6 1 15,-9 1 0-15,3-1 0 0,-6 1-18 0,6-4-4 16,0 1-1-16,-6-3 0 0,0 3-1 0,0 5 0 16,0-6 0-16,0 1 0 0,0-3-13 0,-6 3 9 15,6 5-9-15,-6-8 8 0,0 3-8 0,-3-1 10 16,-3 1-10-16,0 0 10 0,1 2-10 0,2 3 0 15,-6 0 0-15,3 0 0 0,3 0-9 0,-3 5 9 16,-3-2-12-16,6 5 12 0,0-3 0 0,-3 3 0 16,3 0 0-16,-3 0 0 0,7 3 0 0,-4-3 9 15,3 0-9-15,3 2 12 0,0 1-12 0,0-1 0 16,3 1 0-16,3-1 0 0,-3-2 0 0,6 3 0 0,0 2 14 16,3-2-4-16,-4-3 8 0,7 0 2 0,0 2 0 0,6-2 0 15,-3-2-8-15,3-1-2 0,0 0 0 0,3-2 0 16,-1 2-28-16,1-5-6 0,0 0 0 0,3 0-865 15</inkml:trace>
  <inkml:trace contextRef="#ctx0" brushRef="#br0" timeOffset="1967.741">4101 16243 288 0,'-3'-21'25'0,"3"10"-25"0,-6-2 0 0,3 0 0 16,-3-1 257-16,3 1 47 0,0 3 8 0,-3-4 3 15,6-2-230-15,-3 3-45 0,-9 5-10 0,3-2-2 0,-3 2 40 0,3-3 7 16,-6 3 1-16,3 3 1 0,3 0 3 0,-2 2 1 16,-1-5 0-16,-3 8 0 0,9 0-33 0,-6 5-8 15,3-2 0-15,0 2-1 0,3 3-39 0,-3 5 0 16,6 1 0-16,0 4 0 0,-3 9-12 0,3 2 4 15,0 0 0-15,3-3 0 0,0 6 19 0,0 0 4 16,3-3 1-16,0 3 0 0,-3-3-16 0,6-3 8 16,-6 1-8-16,3-3 0 0,0-3 0 0,0 0 0 15,-3-8 0-15,3 3 0 0,0 0 0 0,3-3-13 16,-12-2 1-16,6-1 0 16,-3-4-26-16,0 1-5 0,3-7-1 0,-3 3 0 15,0-3-166-15,0-3-34 0,-6-2-6 0,0 0-2 0</inkml:trace>
  <inkml:trace contextRef="#ctx0" brushRef="#br0" timeOffset="2122.328">3743 16378 1209 0,'0'-11'53'0,"0"11"12"0,0 0-52 0,0-3-13 0,3-2 0 0,0 0 0 16,0-3 189-16,9 3 35 0,-3-1 8 0,3 1 0 16,0 0-193-16,0 0-39 0,3 5-8 0,0-3-2 15,0 0 10-15,5 6-8 0,-8 0 8 0,6 2-8 16,3-3-4-16,0 4 0 0,0-4 0 0,-1 4 0 15,1-1-51-15,0-2-10 0,3-1-3 0</inkml:trace>
  <inkml:trace contextRef="#ctx0" brushRef="#br0" timeOffset="2369.668">4321 16110 345 0,'0'-13'31'0,"0"11"-31"15,-12-1 0-15,9-2 0 0,-3 2 311 0,0-2 56 16,-3-1 11-16,3 1 2 0,-3 3-276 0,3-4-56 15,-3 1-12-15,-3 2-1 0,4 6-22 0,-1 2-4 16,3-2-1-16,-6 2 0 0,3 3-8 0,-3 3 0 16,3-1 0-16,3 6 0 0,-3 5 9 0,3 0 7 15,-3 1 0-15,9 1 1 0,-6-1 1 0,3 1 0 16,3 4 0-16,0-1 0 0,0 1-10 0,0-1-8 16,3 1 9-16,3-1-9 0,-6 1 10 0,0-4-10 15,3-4 10-15,0 2-10 0,0 0 0 0,0 0 0 0,0-5 0 16,3 0 0-1,-6 3-31-15,3-1-9 0,0-2-1 0,-3-5-532 0,0-6-107 0</inkml:trace>
  <inkml:trace contextRef="#ctx0" brushRef="#br0" timeOffset="2557.166">4035 16409 1926 0,'0'0'85'0,"0"0"18"0,0 0-83 0,0 0-20 0,0 0 0 0,12-5 0 15,-6-3 13-15,3 3-1 0,0 2-1 0,3 1 0 16,3 2-23-16,-1-3-4 0,1 0 0 0,0 3-1 16,0 0 17-16,0 0 12 0,0-2-1 0,3 2-1 15,0 2-10-15,-3 4 0 0,-1-6 0 0,4 0 0 16,-9 2-103-16,3 1-16 0,0-3-3 0</inkml:trace>
  <inkml:trace contextRef="#ctx0" brushRef="#br0" timeOffset="2707.764">4380 16386 921 0,'0'0'82'0,"0"0"-66"16,3 8-16-16,-3 0 0 0,0 2 246 0,3-2 46 16,0 3 8-16,-3 2 3 0,3 3-239 0,0-3-48 15,-3 3-16-15,0 0 9 0,6-3-9 0,-6 3 0 16,0-3 0-16,0 0-11 0,0-5 11 0,0 5 0 16,0 3 0-16,0-2 8 15,0-14-140-15,0 7-28 0</inkml:trace>
  <inkml:trace contextRef="#ctx0" brushRef="#br0" timeOffset="2903.242">4386 16277 979 0,'0'0'43'0,"0"0"9"0,0 0-41 0,0 0-11 0,0 0 0 0,0 0 0 15,0 0 212-15,0 0 41 0,3-5 8 0,-3 5 2 31,0 0-242-31,6 3-48 0,0-1-9 0,-3 3-3 0,6-5-16 0,0 6-3 0,0 2-1 0,3-3 0 16,-3 0 7-16,0 1 2 0,6 2 0 0,2-3 0 16,-2 0-26-16,3-2-6 0,0 2-1 0</inkml:trace>
  <inkml:trace contextRef="#ctx0" brushRef="#br0" timeOffset="3118.668">4705 16327 403 0,'0'0'36'0,"0"0"-36"0,0 0 0 0,0 0 0 0,0 0 180 0,0 0 28 15,0 0 7-15,0 0 1 0,-3 3-72 0,-3 0-15 16,6-1-2-16,-9 1-1 0,0 0-69 0,0 2-13 15,0 0-4-15,0 1 0 0,-3 1 4 0,0 1 1 16,-2 3 0-16,5 0 0 0,3 2-7 0,-3-3-2 16,-3 1 0-16,9 0 0 0,-3 4-11 0,0 1-2 15,0-2-1-15,3-1 0 0,3 0 5 0,3 0 1 16,0-2 0-16,0-3 0 0,-3-8-28 0,12 10-11 16,-3-2 1-16,3-2 0 0,-3-4 10 0,3 1 16 15,2-3-4-15,1-3-1 16,0 1-39-16,0-1-8 0,6-2-2 0,-12-1 0 15,6-2-140-15,-3 3-28 0,2 0-6 0,-5 0 0 0</inkml:trace>
  <inkml:trace contextRef="#ctx0" brushRef="#br0" timeOffset="3286.219">4800 16375 518 0,'0'0'23'0,"0"0"5"0,0 0-28 0,0 0 0 0,0 0 0 0,0 0 0 16,0 0 318-16,0 8 58 0,0 0 12 0,0 0 3 15,0 5-303-15,0-2-61 0,0-1-12 0,0 4-3 16,0 1 12-16,0 1 3 0,0-3 0 0,0 3 0 15,0 0-11-15,3-3-3 0,-3 1 0 0,3-1 0 16,-3 0-4-16,3-2-1 0,0 2 0 0,0-2 0 16,-3-11-22-16,0 0-5 0,3 5-1 0,-3-5-912 15</inkml:trace>
  <inkml:trace contextRef="#ctx0" brushRef="#br0" timeOffset="3720.06">4809 16282 345 0,'0'0'31'0,"0"0"-31"16,0 0 0-16,0 0 0 0,-3-5 385 0,3 5 71 16,0 0 15-16,0 0 2 0,0 0-385 0,9 3-78 15,-3-1-10-15,0 4-12 16,3-1-46-16,-3 3-9 0,0 0-1 0,0 0-1 16,0 2 5-16,0-2 2 0,0-2 0 0,5 2 0 0,4 2 43 0,-6-2 9 15,3-3 2-15,-3 3 0 0,0-2 26 0,3 2 6 16,0 0 0-16,0-3 1 0,-3-3-5 0,3 4-2 15,2-1 0-15,1 0 0 0,-3-5 6 0,3 0 2 0,-6 0 0 0,6 0 0 16,-3 0 4-16,-3-2 1 0,0-1 0 16,-3 0 0-16,3-2-4 0,-3-3-1 0,-4 0 0 0,1 0 0 15,3 3-6-15,-3-3 0 0,-3-3-1 0,0 6 0 16,0 5-11-16,-3-8-8 0,-3 0 12 0,1-2-12 16,-7 2 10-16,0-3-10 0,3 6 8 0,-3 0-8 15,0 2 0-15,-3 0 0 0,3 1-12 0,0 7 12 16,0-2-11-16,-3 5 11 0,1 2-8 0,5 1 8 15,0 2 0-15,0 0 0 0,-3 3 0 0,0 0 11 16,3 5-11-16,9-2 0 0,-6-1-10 0,3-2 10 16,0 5 0-16,3-2 13 0,3-3-1 0,6-1 0 15,-6 4-2-15,3 0-1 0,6-4 0 0,-3 1 0 16,-3-3-9-16,9-2 0 0,-3 2 0 0,2-2 0 16,4-6-19-16,-3 0-5 0,0 1-2 0,0-4 0 15,3-4-128-15,-3-1-26 0,9-7-4 0,-10-6-2 0</inkml:trace>
  <inkml:trace contextRef="#ctx0" brushRef="#br0" timeOffset="4053.169">5160 16431 1598 0,'0'0'71'0,"0"0"14"0,0 0-68 0,-3 8-17 16,3 2 0-16,-3-2 0 0,3 3 46 0,-3-1 6 16,3 6 0-16,0 0 1 0,0-3-53 0,0 0 0 15,0-2-13-15,-6 0 2 0,6-1 19 0,6 3 4 16,-12 1 1-16,6-4 0 0,0-2 23 0,0-8 4 0,0 0 0 0,0 0 1 15,-6-5-9-15,6 0-3 0,3 2 0 0,0-2 0 16,3-6-29-16,-6 1 0 0,6-4 0 0,0 1 0 16,0-5-20-16,0 2-4 0,0 0-1 0,0 0 0 31,0 0-43-31,3-2-9 0,0 4-2 0,0-2 0 16,0 3 14-16,3 0 2 0,0 2 1 0,-7 3 0 0,7 6 108 0,-3-1 22 0,3 0 4 0,0 6 0 15,-6 2-17-15,3 3-4 0,0 3-1 0,-3 2 0 16,3 0-38-16,3 3-12 0,-6 0 8 0,-3-3-8 15,-3 1 9-15,0-1-1 0,12 3-8 0,-12-3 12 16,3 0-3-16,0-2-1 0,-1 2 0 0,4-2 0 16,3-6 33-16,-3 0 7 0,-6-5 0 0,6 5 1 15,3 1-144-15,0-6-29 0,-6-3-5 16,3 0-423-16,0 1-85 0</inkml:trace>
  <inkml:trace contextRef="#ctx0" brushRef="#br0" timeOffset="4301.532">5535 15949 1094 0,'0'0'97'0,"0"0"-77"15,0 0-20-15,0 0 0 0,-3 8 130 0,3 3 22 16,3-1 5-16,-3 6 1 0,-3-3-126 0,3 8-24 16,3 3-8-16,0 8 0 0,-3 0 32 0,3 2 3 15,0 3 1-15,3-2 0 0,0-1-4 0,-6 0 0 16,0-2 0-16,0 0 0 0,3 0 1 0,3-3 0 15,-3-5 0-15,6-1 0 0,-9-1-21 0,6-4-4 16,0 1 0-16,-3-4-8 0,3-1 10 0,-3-1-10 0,0-8 8 16,-3-5-8-1,0 8-44-15,0-8-15 0,0 0-2 0,0 0-797 0</inkml:trace>
  <inkml:trace contextRef="#ctx0" brushRef="#br0" timeOffset="4517.927">5297 16232 1267 0,'0'0'56'0,"0"0"12"0,0 0-55 0,0 0-13 0,0 0 0 0,0 0 0 16,0 0 130-16,6 3 23 0,0-3 5 0,3 0 1 16,3 8-115-16,0-8-22 0,3 0-5 0,6-3-1 15,5 6 39-15,-5-3 7 0,3-3 2 0,3 0 0 0,3 1-16 0,-7-1-2 16,4 1-1-16,0 2 0 0,-3-3-28 0,0 0-5 15,2 3-2-15,-2-2 0 16,0-6-52-16,3 0-10 0,0 2-3 0,-1-1-924 16</inkml:trace>
  <inkml:trace contextRef="#ctx0" brushRef="#br0" timeOffset="4726.37">5982 16325 1152 0,'0'0'102'0,"0"0"-82"0,0 0-20 0,0 0 0 16,-6 2 160-16,6-2 28 0,-3 6 6 0,0 2 1 16,0-6-175-16,0 6-36 0,3 0-6 0,0-3-2 31,0-5-140-31,-3 6-29 0,0 10-6 0,3-16-1 0</inkml:trace>
  <inkml:trace contextRef="#ctx0" brushRef="#br0" timeOffset="4852.033">5931 16542 1875 0,'9'8'83'0,"-9"-8"17"0,0 0-80 0,-3 5-20 0,6 0 0 0,-3-5 0 16,0 0 68-16,0 0 10 0,0 0 2 0,0 0 0 15,12 0-171-15,-6-2-33 0</inkml:trace>
  <inkml:trace contextRef="#ctx0" brushRef="#br0" timeOffset="6977.356">2407 17235 979 0,'-6'-8'43'0,"6"8"9"0,0 0-41 0,0 0-11 0,6 0 0 0,-6 0 0 15,0 0 19-15,0 0 1 0,0-5 1 0,0 5 0 16,0 0 20-16,0 0 4 0,0 0 1 0,3-3 0 15,3-2 23-15,-6 5 5 0,3 0 1 0,-3 0 0 16,6 0-23-16,-6 0-5 0,6 8-1 0,0-3 0 16,3 0-20-16,-9 1-4 0,0-6-1 0,3 5 0 15,0 3 2-15,3 0 0 0,-6-8 0 0,0 0 0 16,-6 5 9-16,0 0 3 0,6-5 0 0,-6 6 0 16,-3-1-14-16,3-2-2 0,6-3-1 0,-6 2 0 15,-3-2-10-15,9 0-8 0,-3-2 9 0,3 2-9 16,-6-3 13-16,0-2-3 0,6 5-1 0,0-3 0 15,0-5-20-15,0 3-4 0,3-3-1 0,6 3 0 16,-6-1 16-16,3 1-9 0,0 2 9 0,3-2-8 0,0 5-12 16,0 0-1-16,0 0-1 0,-1 5 0 0,-2 3 22 0,3-2 0 15,0-4 10-15,-9-2-10 0,6 5 64 0,-6 3 7 16,6 0 1-16,0-2 0 16,-6-6-90-16,0 8-18 0,-6-3-3 0,3 0-1 0,0 0 50 0,-3-2 10 15,3 0 1-15,-9-1 1 0,6-4-6 0,3 2-2 16,-5 0 0-16,-4 0 0 0,6-3 6 0,-3 0 2 15,0-2 0-15,3-3 0 0,-3 3-22 0,9-3-12 16,-6 0 2-16,3-3 0 0,6 1 10 0,-3 2 14 16,6-3-3-16,-3 6-1 0,3 0-27 0,0 2-6 15,0-2-1-15,3 2 0 0,-6 3 12 0,3 3 3 16,6 0 0-16,-10 2 0 0,-2-5 9 0,6 8 0 16,-3-3 0-16,0 3 0 0,-3-3 0 0,0 3 0 0,-3-3 10 0,0 3-10 15,3-8 0-15,0 0-18 0,-6 3 2 0,6-3-924 16</inkml:trace>
  <inkml:trace contextRef="#ctx0" brushRef="#br0" timeOffset="7608.666">2821 16894 518 0,'0'0'23'0,"0"0"5"15,0 0-28-15,0 0 0 0,0 0 0 0,0 0 0 16,6 8 190-16,-6 2 33 0,6 3 6 0,-6 3 2 16,0 3-141-16,0 5-28 0,0 7-6 0,0 1 0 0,0 3-16 0,-6-1-2 15,6 3-1-15,-6-3 0 0,6-5-21 0,0 1-5 16,-6-7-1-16,6 1 0 0,-3-3-2 0,3-2 0 16,0-3 0-16,0 0 0 0,0-3-8 0,0-5 0 15,0-8 0-15,0 0-11 16,9 5-113-16,-9-5-24 0,6 3-4 0,-6-3 0 0</inkml:trace>
  <inkml:trace contextRef="#ctx0" brushRef="#br0" timeOffset="7988.678">2993 17190 748 0,'0'0'67'0,"0"0"-54"0,0 0-13 0,0 0 0 16,0 0 235-16,0 11 44 0,6-3 9 0,-3 2 1 15,3-2-236-15,0 0-53 0,3-3 0 0,3-2 0 16,-3 0 0-16,0 2 0 0,3-3 0 0,-3 1 0 16,3-3 0-16,-3 0 0 0,-4-3 0 0,4 3 0 15,0-5 11-15,0 0-1 0,3 0 0 0,-6-1 0 16,0-2-10-16,0 3 8 0,3-3-8 0,-6 0 8 16,-3 3-26-16,6-3-6 0,-6 3 0 0,0-1-1 15,-6 1 3-15,3 0 1 0,-9-3 0 0,6 3 0 16,-3 2 10-16,-3 0 3 0,-6 3 0 0,4 3 0 15,5 0 20-15,-3 2 4 0,-9 0 0 0,6 3 1 16,3 0 3-16,0 3 0 0,0-1 0 0,3 1 0 16,0-1-2-16,-3 4 0 0,7-4 0 0,2 1 0 15,3-1 1-15,0 1 0 0,0 2 0 0,0-5 0 16,0 0 6-16,8 0 2 0,-8 0 0 0,12-3 0 0,-3 3-11 0,-3-3-3 16,3 1 0-16,6-4 0 0,0 1-13 0,3 0 8 15,3-3-8-15,-1 0 0 16,7 0-36-16,-6-6-12 0,-6 4-4 0,3-4-525 15,0 4-106-15</inkml:trace>
  <inkml:trace contextRef="#ctx0" brushRef="#br0" timeOffset="8305.832">3339 17132 1036 0,'0'0'92'0,"0"0"-73"15,-6-6-19-15,0 4 0 0,3-1 116 0,-3 3 19 0,6-2 4 0,-9 4 1 16,3 1-80-16,0 2-15 0,0-5-3 0,3 5-1 15,-9 1-6-15,9 2-2 0,-3 0 0 0,6-3 0 16,-9 3 5-16,3 0 1 0,3 0 0 0,3-8 0 16,3 8-5-16,-3 0-1 0,3 0 0 0,3-1 0 15,3 1-33-15,-3 0 0 0,6 0 0 0,-3 0-12 16,0 0 12-16,3 0 0 0,-6 0 0 0,9 3-9 16,-12-3 9-16,5-1 0 0,1 1 0 0,0 0 0 15,-9-8 0-15,0 0 0 0,0 8 8 0,0-8-8 16,0 11 15-16,-6-3-2 0,3 0 0 0,0 0 0 15,-5 0 1-15,2-3 0 0,-3-2 0 0,0-1 0 16,3-2-14-16,-6 3 0 0,3-6-9 0,0 3 9 16,0-2-32-16,0-4 0 0,0 4 0 0,3-4 0 15,0 4-75-15,3-1-15 0,3-2-3 0,0-1-1 16</inkml:trace>
  <inkml:trace contextRef="#ctx0" brushRef="#br0" timeOffset="8562.119">3493 17190 1209 0,'0'0'53'0,"0"0"12"0,0 0-52 0,0 0-13 16,0 0 0-16,-3 0 0 0,3 0 181 0,-6 0 34 15,0 3 6-15,1-1 2 0,2-2-170 0,3 0-33 16,-6 8-8-16,6-8 0 0,0 0-12 0,-6 8 8 16,6 3-8-16,0-3 8 0,3 2-8 0,0-4 0 15,3 4 9-15,-6 1-9 0,6-1 8 0,2-2-8 0,-2 3 10 0,3-3-10 16,-3 0 20-16,3 0-3 0,-9-8 0 15,0 10 0-15,6-2 3 0,-6 0 1 0,-6 0 0 0,3-3 0 16,-9 3-5-16,6-2 0 0,3-1-1 0,-9-3 0 16,4-2-3-16,-4 3-1 0,3-3 0 0,0 3 0 15,-6-6-19-15,9 3-4 0,-6-5-1 0,6 0 0 32,3-1-182-32,-3-2-36 0</inkml:trace>
  <inkml:trace contextRef="#ctx0" brushRef="#br0" timeOffset="9156.53">4053 17203 345 0,'0'0'31'0,"0"0"-31"0,0 0 0 0,-3 0 0 15,0-2 236-15,-6-1 40 0,6 0 9 0,0 3 2 16,-3 0-191-16,-3 0-37 0,3 0-8 0,0 3-2 16,0 0-8-16,-3 5-1 0,3-1-1 0,4 1 0 15,-4 3 1-15,0-3 0 0,3 2 0 0,-3 4 0 16,6 2-24-16,-3-3-4 0,3-3 0 0,0 4-1 15,9-1 1-15,-9 0 1 0,0 0 0 0,3-2 0 16,3-3-5-16,2 0-8 0,7-3 11 0,-6 0-11 16,0-5 15-16,3 3-4 0,0 0-1 0,0-6 0 15,3-2-2-15,-6 2 0 0,0-2 0 0,3-1 0 16,-3 1 0-16,2 0-8 0,-8-6 12 0,3 3-4 16,-3 0 8-16,-3-2 2 0,-3-1 0 0,3 1 0 0,0 2-6 0,-6-3-2 15,3 1 0-15,-8-1 0 0,2 3-10 0,0 0 0 16,-3-2-10-16,3 2 10 0,-3 2-17 0,3 1 2 15,-3 0 1-15,3-1 0 0,-6 4-8 0,6-3-2 16,3 5 0-16,0-3 0 16,0 0-134-16,6 3-27 0,0 0-6 0,0 0-1 0</inkml:trace>
  <inkml:trace contextRef="#ctx0" brushRef="#br0" timeOffset="9722.019">4184 17230 576 0,'0'0'51'0,"0"0"-41"0,0 0-10 0,0 0 0 16,0 0 273-16,0 0 53 0,0 8 10 0,3 0 3 15,3 5-279-15,0-3-60 0,-3 4 0 0,0-1-12 16,0-3 12-16,3 1 12 0,0 0-3 0,-3-1 0 16,-3-10 7-16,6 5 0 0,-3 3 1 0,-3-8 0 15,0 0 22-15,0 0 4 0,8 8 1 0,-8-8 0 16,0 0-15-16,0 0-2 0,0 0-1 0,9-2 0 15,-3 2-8-15,0-6-2 0,-3-2 0 0,-3 3 0 16,6-3-6-16,-3-2-2 0,-3 2 0 0,3 0 0 16,0-3-8-16,-3 1 0 0,-3-4 0 0,0 1 0 15,3 0-16-15,0 0-3 0,0-1 0 0,0 4 0 16,-3-1-8-16,6 3-1 0,-3 3-1 0,3-3 0 16,-3 3-39-16,0 5-7 0,0 0-1 0,0 0-1 15,6 0-7-15,0 0-2 0,0 5 0 0,0-2 0 0,0 5 58 0,3-3 11 16,-3 3 2-16,0 0 1 0,3 0 22 0,0 0 5 15,-3-3 1-15,0 0 0 0,2-2 14 0,1 2 4 16,0-2 0-16,3 0 0 0,-6-3-12 0,3 2-3 16,-9-2 0-16,12-2 0 0,-6-1-5 0,-6 3-2 15,6-5 0-15,3 2 0 0,-6-2 4 0,-3 5 1 16,6-8 0-16,-12 2 0 0,6 1 10 0,-3 0 3 16,3 0 0-16,-9 2 0 0,6-2-28 0,-3-1 0 15,3 4 0-15,-9-1 0 0,6 0 0 0,-3 3-20 16,3-2 3-16,-3 2 1 0,3 5 3 0,-3 0 1 15,1 3 0-15,2-2 0 0,-3 4 12 0,0 1-12 0,3-3 12 16,0 2-12-16,6 1 12 0,-6 2 0 0,6-2 12 0,0 2-12 16,0-3 0-16,0 1 0 0,6 0 0 0,-6-3 0 15,6 0 16-15,3-3 8 0,-6 3 3 0,9-6 0 16,-6 4-27-16,8-4 0 0,-8-2-12 0,6 0 12 31,0 0-76-31,-6-2-8 0,12-1-2 0,0 0 0 0</inkml:trace>
  <inkml:trace contextRef="#ctx0" brushRef="#br0" timeOffset="9990.301">4559 17267 979 0,'0'0'43'0,"0"0"9"16,3 10-41-16,-3-2-11 0,0 0 0 0,0-3 0 16,3 6 82-16,0-3 14 0,3 0 4 0,-6-8 0 0,-6 8-81 0,6-8-19 15,6 8 0-15,-6-8 0 0,0 0 17 0,0 0 3 16,0 0 0-16,0 0 0 0,0 0 48 0,0 0 9 15,0 0 3-15,0 0 0 0,0 0-20 0,0 0-3 16,0-3-1-16,-6 1 0 0,12-4-32 0,-6 1-6 16,-6-3-2-16,6 0 0 0,6-3 3 0,-6 4 0 15,0-4 0-15,-6-2 0 0,12 5-19 0,-6-3 0 16,0 1 0-16,0-4 0 0,0 4 0 0,0-1 0 16,6 3 0-16,-3 0 0 0,0 0 0 0,6 0 0 15,-6 3 0-15,6 0 0 0,0 2 0 0,-1 1 0 16,1-1 0-16,3 6-12 15,-3 2-108-15,0-2-22 0,3-1-4 0</inkml:trace>
  <inkml:trace contextRef="#ctx0" brushRef="#br0" timeOffset="10373.278">4848 17171 979 0,'0'0'87'0,"0"0"-70"0,0-2-17 0,0 2 0 0,0 0 163 0,0 0 29 0,-9-3 5 0,9 3 2 15,-6 0-147-15,0 0-28 0,0 0-7 0,-3 0-1 16,0 0-16-16,3 3 0 0,0-1 8 0,-3 4-8 16,3-1 17-16,-6 3 0 0,6 3 0 0,0-1 0 15,0 1 11-15,-2 2 3 0,2 0 0 0,0 0 0 16,6-2-9-16,0 2-2 0,-6 0 0 0,6 1 0 16,6-6-20-16,-6 0 8 0,0-8-8 0,3 8 0 15,6-6 8-15,-1-2-8 0,-2 3 8 0,0-6-8 16,6 3-11-16,-6-2-6 0,3-6-2 0,-3 2 0 0,0-4 2 0,0 4 0 15,3-4 0-15,0 2 0 0,-3-3 1 0,-3 3 0 16,0 0 0-16,3 0 0 0,-3-2 16 0,3 2 0 16,-6 0 0-16,0 8 0 0,0 0 0 0,0 0 0 15,3-5-8-15,-3 5 8 0,0 0-12 0,0 0 0 16,-3 5 1-16,3 3 0 0,0 0 11 0,0 2 11 16,3-2-3-16,0 3 0 0,-3-3-8 0,6 3 0 15,-3-1 9-15,3-2-9 0,-6-8 0 0,8 8 0 16,-8-8 0-16,6 5 0 15,9 1-46-15,-9-4-7 0,3 1-2 0,0 0-701 0</inkml:trace>
  <inkml:trace contextRef="#ctx0" brushRef="#br0" timeOffset="10581.722">5035 16931 1267 0,'9'5'112'0,"-3"0"-89"0,-6 1-23 0,3 2 0 16,6 2 94-16,-3 9 14 0,-6 4 4 0,3 4 0 16,0 2-92-16,-3 0-20 0,6 3 0 0,-12-6 0 15,3 1 0-15,3-3 0 0,3-1 0 0,3-1 0 16,-6-1 0-16,0-3 0 0,6 1-13 0,-3-3 4 16,3-6-45-16,0 1-9 0,-3-6-1 0,3 3-601 15</inkml:trace>
  <inkml:trace contextRef="#ctx0" brushRef="#br0" timeOffset="10792.161">5247 16886 1324 0,'0'0'59'0,"0"0"12"0,0 0-57 0,0 5-14 15,0 3 0-15,0 3 0 0,0 4 114 0,0 4 20 16,6-1 4-16,-6 9 1 0,0 7-105 0,0 1-21 15,0-4-4-15,2 1-1 0,-2 0 7 0,3-3 1 16,-3 0 0-16,3-5 0 0,0 0 10 0,3 0 2 0,-3-6 1 0,3 1 0 31,-3-3-61-31,3-3-12 0,0-3-2 0,3-2-1 0</inkml:trace>
  <inkml:trace contextRef="#ctx0" brushRef="#br0" timeOffset="11590.026">5619 17209 921 0,'0'0'40'0,"0"0"10"0,0 0-40 0,0 0-10 0,9 5 0 0,-9-5 0 16,0 0 156-16,3 8 28 0,2 0 7 0,1 2 1 16,0-2-144-16,-3 3-29 0,0-1-6 0,0 4-1 15,0-4 3-15,0 3 0 0,-3-2 0 0,0 0 0 16,3-1 11-16,-3-10 2 0,0 0 1 0,0 5 0 15,0-5 5-15,0 0 1 0,0 0 0 0,0 0 0 16,0 0-18-16,0 0-3 0,0 0-1 0,0 0 0 16,0 0-5-16,0 0 0 0,0 0-8 0,0 0 12 15,0 0-12-15,3-2 9 0,-3-6-9 0,3 0 8 16,-3 3-8-16,6-3-17 0,-6-3 4 0,0 1 1 16,3-1-13-16,3 3-3 0,-3-5 0 0,0 2 0 15,3 3 7-15,0 0 1 0,0 3 0 0,0 0 0 16,-6 5 20-16,12-6-11 0,-9 4 11 0,3 4-8 15,3 4 8-15,-3-4 12 0,0 6-2 0,-1 0-1 0,-2 3 7 0,0-3 2 16,6 2 0-16,-9 1 0 0,6-6-10 0,-3 3-8 16,-3-3 12-16,0-5-12 0,0 0 19 0,0 0-3 15,0 0-1-15,0 0 0 0,0 0 6 0,0 0 2 16,0 0 0-16,0 0 0 0,0 0-6 0,0 0-1 16,0 0 0-16,9-2 0 0,-3-6-16 0,6 0 0 15,-3-3-11-15,-3 1 11 0,3-3 29 0,0 2 13 16,0 3 2-16,3-3 1 15,0 4-114-15,-6 1-23 0,-1 1-5 0,4 2-1 0,3 3 82 0,-3 0 16 16,0 3 0-16,-6 5 9 0,6 2 17 0,-3 4 3 16,0-4 1-16,-6 3 0 0,3 3-17 0,3 0-3 15,0 0-1-15,-6 0 0 0,0-5-9 0,0 2 0 0,3-3-10 16,-3-2 10-16,0-8-17 0,0 0 2 0,3 6 1 0,-3-6 0 31,0 0-113-31,0 0-22 0,6 5-5 0</inkml:trace>
  <inkml:trace contextRef="#ctx0" brushRef="#br0" timeOffset="11925.13">6116 17222 1609 0,'0'0'71'0,"0"0"15"0,0 0-69 0,0 0-17 0,6 2 0 0,0 4 0 16,0-4 29-16,0 1 3 0,2 0 0 0,-2-3 0 15,0 2-32-15,0-2 0 0,0-5 0 0,0 5 0 16,0 0 0-16,0-3 0 0,0-2 0 0,0 2 0 15,3 1 18-15,-6-4-2 0,3 1-1 0,-3 0 0 0,0-3 5 0,-3 3 0 16,0-1 1-16,-3 1 0 0,3 0-13 0,-3-3-8 16,0 0 8-16,-3 3-8 0,0-1 0 0,0 4-13 15,0-1 1-15,-3 0 1 0,-3 3 11 0,3-2-12 16,-3 2 12-16,1 2-12 0,2 6 25 0,0 0 5 16,-3-2 1-16,3 4 0 0,0-2 9 0,0 5 3 15,3-2 0-15,0-1 0 0,3 4 10 0,0-4 3 16,0 1 0-16,3-1 0 0,0 1-10 0,3 0-2 15,3-1 0-15,0-2 0 0,0-3-19 0,6 3-4 16,-3 0-1-16,6-2 0 0,-3-1-8 0,0-5 0 16,-1 0 0-16,4 0 0 15,0 0-95-15,0 0-21 0,0-3-4 0,3-2-485 16,6 0-98-16</inkml:trace>
  <inkml:trace contextRef="#ctx0" brushRef="#br0" timeOffset="12508.572">6375 17182 864 0,'0'0'76'15,"0"0"-60"-15,0 0-16 0,0 0 0 16,0 0 131-16,0 0 23 0,0 0 5 0,0 0 1 15,9 5-51-15,0 3-9 0,-9-8-3 0,3 6 0 16,2 7-25-16,1-3-4 0,-6 1-2 0,0 0 0 16,0 2-30-16,3 0-7 0,0-2-1 0,-3-1 0 0,-6-5-17 0,6-5-11 15,3 8 12-15,-3-8-12 0,-3 8 12 0,3-8-4 16,0 0 0-16,0 0-8 0,0 0 11 0,0 0-11 16,0 0 10-16,0 0-10 0,0 0 0 0,0 0-13 15,0-2 1-15,3-4 0 0,3 1-3 0,0-3 0 16,-6-2 0-16,3-1 0 0,3 6 39 0,0-6 7 15,0-2 1-15,-3 0 1 16,3-1-135-16,0 7-27 0,0-1-6 0,0 0-1 0,-3 0 93 0,0 5 19 16,-3 3 3-16,0 0 1 0,0 0 52 0,9 3 10 15,-3 5 2-15,0 0 1 0,-3 0-11 0,0 2-2 16,-3-2-1-16,0 3 0 0,0-1 31 0,0 1 6 0,-3-1 2 16,3-10 0-1,0 0-87-15,-3 6-18 0,3 2-3 0,0-8-1 0,0 0 52 0,0 0 11 0,0 0 1 0,0 0 1 16,-3-3-15-16,3 3-3 0,3-5-8 0,3-1 12 15,0-2-12-15,3 0-10 0,2 3 2 0,-2-3 0 16,0 0-11-16,0 0-1 0,0 3-1 0,3 2 0 16,-6 1 21-16,0 2 0 0,3 0 0 0,-9 0 0 15,9 5 0-15,-6 0 15 0,-3-5-3 0,6 8 0 16,0 3 4-16,0-1 1 0,-3 1 0 0,3 0 0 16,-3-1-17-16,0-2 0 0,-3-8 0 0,6 8 0 15,-6-8-18-15,5 5-4 0,-5-5-1 0,9 3 0 16,0-3-35-16,0 0-7 0,0 0-2 15,0-3 0-15,0-2-113 0,3 2-24 0,3-2-4 0,-3-3 0 0</inkml:trace>
  <inkml:trace contextRef="#ctx0" brushRef="#br0" timeOffset="12780.844">6872 17153 518 0,'0'0'46'0,"0"0"-37"16,0 0-9-16,0 0 0 0,0 0 239 0,0 0 45 16,-6 3 10-16,3-3 2 0,3 0-187 0,0 0-37 15,-3 8-7-15,-3 2-1 0,0 3-29 0,3-2-6 16,-3 2-1-16,3-2 0 0,0 2 4 0,0 0 0 15,3-2 0-15,0-1 0 0,0 4 3 0,3-4 1 16,3-2 0-16,0 0 0 0,0-3-16 0,0 1-4 16,0-1 0-16,6-2 0 0,3-3-4 0,-15 0-2 15,0 0 0-15,12-6 0 0,2 1-10 0,-2-3 0 16,-6 3 0-16,3-3 0 0,3-3 0 0,-6 3 0 0,-3 0 0 16,-3-2 0-16,0 2 8 0,0-3 0 15,0 6 0-15,-3-3 0 0,-6-3 3 0,3 4 0 0,0-4 0 0,-6 3 0 16,-3 3-3-16,7-1 0 0,-1-2 0 0,0 3 0 15,-3 0-8-15,0 2-11 16,0 1 3-16,3 2 0 16,0-3-22-16,3 3-4 0,-9 3-1 0,9-1 0 15,6-2-113-15,0 0-24 0,0 0-4 0</inkml:trace>
  <inkml:trace contextRef="#ctx0" brushRef="#br0" timeOffset="13107.97">7009 17119 921 0,'26'7'82'0,"-26"-7"-66"16,0 3-16-16,6 2 0 0,3 3 143 0,-3 0 25 0,-3 3 4 0,0-1 2 16,3 1-122-16,0 2-24 0,0 1-4 0,-3-1-2 0,-6-3 20 0,0 1 4 15,9-6 1-15,-6-5 0 0,-3 13 58 0,3-5 12 16,0-8 3-16,0 0 0 0,0 0-93 0,0 0-19 16,0 0-8-16,0 0 8 0,0 0 29 0,0 0 6 15,0 0 1-15,0 0 0 0,0 0-27 0,0 0-5 16,-3-2 0-16,6-4-1 0,3 1-11 0,0-3 12 15,-6 0-12-15,0 0 12 0,3-5-12 0,0 3 0 16,3-4 0-16,-3 1 0 0,-3 2-11 0,6 1 11 16,6-3-8-16,-3 5 8 0,-12 0-10 0,9-5 10 15,9-3-12-15,-7 2 12 0,-2 9-16 0,9-3 3 16,0 0 1-16,0 3 0 16,0 5-36-16,-3-3-6 0,-6 3-2 0,3 0 0 15,12-2-40-15,-9 7-8 0,-7 8-1 0,1-5-1 16,6-5-154-16,-6 2-32 0</inkml:trace>
  <inkml:trace contextRef="#ctx0" brushRef="#br0" timeOffset="13270.535">7303 17142 860 0,'21'-8'38'0,"-21"8"8"0,0 0-37 0,0 0-9 0,9 0 0 0,-9 0 0 16,0 0 156-16,0 0 30 0,0 0 6 0,0 0 0 15,12 3-87-15,-3 2-17 0,-9-5-4 0,6 8-1 16,9 0-20-16,-6 3-4 0,-9-1-1 0,6 4 0 16,0-1-14-16,6-3-4 0,-4 1 0 0,-2 2 0 15,-6-5-20-15,6 3-4 0,6-3 0 0,-6 0-1 16,-6 0-15-16,0-8 0 0,15 5 0 0,-6 0 0 15,-9-5-32-15,0 0-7 0,15 3-1 0,0-3 0 16,-3-3-120-16,-3 3-24 0,-9 0-4 0,12-2-324 16,8-4-65-16</inkml:trace>
  <inkml:trace contextRef="#ctx0" brushRef="#br0" timeOffset="13443.074">7732 17137 1036 0,'-12'5'92'0,"0"1"-73"16,3 2-19-16,3-3 0 0,-3 5 166 0,-3 4 30 15,-2-1 5-15,5 3 2 0,3-3-147 0,-3 6-28 16,-12 2-7-16,3 0-1 0,6 0 32 0,-3 3 5 16,-3 0 2-16,-2-1 0 0,2 1-2 0,0 0 0 15,3 3 0-15,0-1 0 0,-6-5-45 0,6 0-12 16,12-2 0-16,-9-1 0 16,-2-4-91-16,5-1-20 0,9 3-4 0</inkml:trace>
  <inkml:trace contextRef="#ctx0" brushRef="#br0" timeOffset="14810.417">2371 17867 345 0,'0'0'31'15,"0"0"-31"-15,0 0 0 0,0 0 0 0,0 0 242 16,0 0 42-16,0 0 9 0,6 0 2 16,-3-2-184-16,-3 2-37 0,0 0-7 0,6 0-2 0,3 2-43 0,-6 1-9 15,6 2-1-15,-9-5-1 0,0 0 19 0,0 11 4 16,3 7 1-16,-3-4 0 0,0-1-2 0,-3 0 0 15,3-5 0-15,0 3 0 0,-6-1 6 0,3-2 1 16,3 0 0-16,-3-5 0 0,-3-1-19 0,3 1-3 16,3-3-1-16,0 0 0 0,0 0-9 0,0 0-8 15,-9-3 9-15,9 3-9 0,-6-5 8 0,3-6-8 16,0-2 0-16,3 0 0 0,0 5 0 0,0-3 0 16,0 4 0-16,0 7 0 0,3-8-11 0,0 2 2 15,3 4 0-15,3-4 0 0,-9 6 9 0,9 0-10 16,-6 0 10-16,6 6-10 0,0-1 10 0,-6 3 0 0,0 2 0 0,3 1-8 15,-3 0 8-15,-3-1 0 0,0-2 8 0,0 0-8 16,0 0 20-16,0-3-1 0,-6 6 0 0,0-6 0 16,3-2 3-16,-6-1 1 0,0 1 0 0,6 2 0 15,-6-5-4-15,0 0-1 0,3 0 0 0,0-2 0 16,0 2-9-16,3-6-1 0,-3-1-8 0,3-4 12 16,0-5-12-16,6 3 0 0,6-3-9 0,-6 5 9 15,3 1-15-15,0-1 3 0,0 1 1 0,3 2 0 16,0 2 11-16,-6 4-10 0,-3 2 10 0,9 0-10 15,0 0 10-15,-9 0 0 0,0 0 0 0,0 0 0 16,0 0 0-16,0 0 0 0,0 0 0 0,0 10 0 16,-6-2 0-16,3-2 12 0,3-6-4 0,-6 5 0 15,0-2-21-15,0-3-4 0,3 0-1 0,3 0-652 16,-6 0-130-16</inkml:trace>
  <inkml:trace contextRef="#ctx0" brushRef="#br0" timeOffset="15442.73">2958 17740 1108 0,'0'0'49'0,"0"0"11"0,0 0-48 0,6-5-12 15,-3 0 0-15,2-3 0 0,-2 3 54 0,0-1 9 16,3 1 1-16,-3-3 1 0,3 0-27 0,-3 0-6 15,0 3 0-15,-3-3-1 0,6 0 24 0,-3 0 5 16,-6 3 0-16,0-1 1 0,0 1 3 0,0 0 1 16,0 0 0-16,-6 2 0 0,-3 0-14 0,4 3-3 15,-1 0-1-15,0 0 0 0,-3 3-24 0,0 0-5 16,3-1-1-16,0 6 0 0,0 0-5 0,-3 3-2 16,0-1 0-16,6 3 0 0,-3 3-10 0,3 0 8 15,0 5-8-15,3-2 8 0,-2 2-8 0,5 3 0 16,-3-3 9-16,3 0-9 0,0 0 14 0,3 1-2 15,2 7 0-15,-5-3 0 0,0-5-12 0,3-2 9 16,0-1-9-16,0 1 8 0,-3-1-19 0,0-4-4 0,0-6-1 16,0 2 0-1,3 1-8-15,-3-3-3 0,3 0 0 0,-3-8 0 16,-3 5-45-16,3-5-10 0,0 0-2 0</inkml:trace>
  <inkml:trace contextRef="#ctx0" brushRef="#br0" timeOffset="15627.235">2725 17859 1728 0,'0'0'76'0,"0"0"16"0,0 0-73 0,0 0-19 0,0-2 0 0,0 2 0 15,0 0 84-15,0 0 12 0,6-3 4 0,3-5 0 16,3 6-82-16,0-4-18 0,0 1 0 0,3 2 0 16,0 1 0-16,0-1 8 0,5 0-8 0,-8 3 12 15,6 3-12-15,-3 0 0 0,3-3 0 0,0 2 0 0,-3 4-12 0,0-1-8 16,5-5-2-16,-8 3 0 15,3 2-184-15,0-3-37 0,9-2-7 0,-9 0-2 0</inkml:trace>
  <inkml:trace contextRef="#ctx0" brushRef="#br0" timeOffset="15961.347">3115 17814 1569 0,'-15'0'69'0,"10"0"15"0,-4 0-67 0,0 0-17 16,0 0 0-16,0 0 0 0,-3 3 67 0,3 0 9 15,0-3 3-15,3 5 0 0,-3-2-41 0,-3 2-8 16,3 3-2-16,3-3 0 0,3 6-6 0,-9 2-2 15,12-2 0-15,-8 4 0 0,8 4-9 0,-6-1-3 16,6 1 0-16,0-3 0 0,6 0 3 0,-6 0 0 0,3-1 0 0,2-4 0 16,1 0-11-16,0-6 10 0,3 3-10 0,-3-5 10 15,0 2-10-15,6-3 8 0,0-4-8 0,-3-1 8 16,0 1-8-16,0-4 0 0,3-4 0 0,0 2 0 16,3 0 0-16,-10 0 0 0,10-3 0 0,-6 1-11 15,-6-6 11-15,6 3-8 0,-9-1 8 0,0 4-8 16,3 4 8-16,-3-1 0 0,0 1 0 0,0 6 0 15,-3-8 0-15,3 8 0 0,0 0 0 0,0 0 0 16,0 0 0-16,0 0-8 0,-6 6 0 0,3 2 0 16,0 5 8-16,3 0-12 0,0-2 12 0,3 2-12 15,-3 0 12-15,3-2 0 0,3-1 0 0,-3-2 0 16,6 3-22-16,0-1 1 0,0-4 0 0,3-1 0 16,0-2-43-16,0 2-8 0,-3-3-1 0</inkml:trace>
  <inkml:trace contextRef="#ctx0" brushRef="#br0" timeOffset="16244.613">3342 17870 864 0,'0'0'76'0,"0"0"-60"0,0-8-16 0,0 3 0 0,0 5 194 0,0 0 36 15,-9-8 7-15,6 3 2 0,3 5-125 0,0 0-25 16,-9 0-5-16,6 0 0 0,3 0-53 0,-9 0-11 16,0 2-1-16,6 1-1 0,3-3-18 0,0 0 0 15,-6 8 0-15,3 0 0 0,3-3 0 0,0-5 0 16,0 0 9-16,3 11-9 0,3 7 0 0,3-2 0 15,3-3-13-15,-6 0 4 0,3 3 9 0,0-2 0 16,-3-4 0-16,2 1 0 0,-2-1 0 0,0 1 0 16,-6-1 0-16,0 1 0 0,0-3 8 0,0 0 3 0,-9 0 1 0,3 0 0 15,1-3 13-15,-4 0 3 0,-6 1 1 0,3-4 0 16,0 1-12-16,0 0-2 0,0-6-1 0,3 3 0 16,-6-3-14-16,9 1 0 0,-3-1 0 0,-3 0 0 31,4-2-27-31,-1 0-8 0,3-6-1 0,0 3-1 15,6 0-14-15,0-2-2 0,0-4-1 0</inkml:trace>
  <inkml:trace contextRef="#ctx0" brushRef="#br0" timeOffset="16452.033">3499 17629 1497 0,'0'0'133'15,"0"0"-106"-15,0 0-27 0,6 3 0 0,3-1 96 0,-3 4 13 16,3 4 3-16,3 1 1 15,-3 2-39-15,-6 3-8 0,0-3-2 0,3 6 0 0,3-1-44 0,-9 1-10 16,3 2-2-16,-3 0 0 16,0-2-32-16,0 2-6 0,3-3-2 0,-3 6 0 0,-3 3 44 0,0-1 8 15,3-7 1-15,3-1 1 0,-3 1-22 0,0-6 0 16,0-3 0-16,3 4 8 16,0-4-108-16,0 1-22 0,0-6-4 0,-3 3-1 0</inkml:trace>
  <inkml:trace contextRef="#ctx0" brushRef="#br0" timeOffset="16663.469">3404 17822 1868 0,'0'0'83'0,"0"0"17"0,0 0-80 0,0 0-20 0,0 0 0 0,0 0 0 16,0 0 14-16,0 0-1 0,9 0 0 0,0-2 0 15,-6 2-13-15,6 0 0 0,6 0 8 0,-6-3-8 16,6 3 0-16,2-3 0 0,-2 3 0 0,3 0 0 31,3 0-36-31,0 0-4 0,0 0-1 0,-4 0-502 0,1-2-100 0</inkml:trace>
  <inkml:trace contextRef="#ctx0" brushRef="#br0" timeOffset="17027.496">3743 17820 1605 0,'0'0'71'0,"0"0"15"15,0 0-69-15,-9 2-17 0,6 4 0 0,3-6 0 0,-2 5 60 0,2-5 9 16,-3 5 2-16,3-5 0 0,0 0-47 0,0 8-8 16,0 0-3-16,0-8 0 0,5 5 10 0,1 3 1 15,0-2 1-15,0-1 0 0,-6-5-4 0,9 5-1 16,0-2 0-16,0-3 0 0,-3 2-8 0,6-2-1 16,-9-2-1-16,3 2 0 0,-6 0-10 0,6 0 0 15,3-5 0-15,-3 2 0 0,-3-2 0 0,3-1 0 16,-6 1 0-16,3 0 8 0,-3 5-8 0,3-6 10 15,-6 1-10-15,0-3 10 0,3 3-10 0,-3 0 0 16,-3 2 0-16,-3-2 0 0,3 2 0 0,-3 0-16 16,-3 1 4-16,3-1 1 0,-3 6 3 0,0-3 0 0,3 0 0 0,-3 2 0 15,1 4 8-15,2-1 0 0,0 0-9 16,0 1 9-16,6 2 0 0,-3-1-11 0,3 1 11 0,0 0-8 16,3 3 8-16,0 2 0 0,0 3 8 0,3 0-8 15,6-3 0-15,-6 0 0 0,0 3 0 0,3-8 0 16,3 0 0-16,0 3-8 0,-1-6 8 0,4 3-12 15,-6 0-6-15,3-3-2 0,0 0 0 0,-3-2 0 32,0 0-44-32,3-1-10 0,0-2-2 0</inkml:trace>
  <inkml:trace contextRef="#ctx0" brushRef="#br0" timeOffset="17294.779">3859 17873 1213 0,'0'0'53'0,"0"0"12"16,0 0-52-16,6 5-13 0,3 0 0 0,-9 8 0 15,3 3 22-15,0 3 2 0,6-6 0 0,-3 0 0 0,-3 6-5 0,0-6-1 16,0 0 0-16,0-5 0 0,0 5 59 0,3-5 12 16,-6 0 3-16,0 0 0 0,0-5-9 0,3 2-2 15,-6 0 0-15,3-5 0 0,0 0-19 0,0 0-4 16,0 0-1-16,0 0 0 0,0 0-25 0,0 0-4 16,0 0-2-16,0-10 0 0,-6-1-12 0,3 1-2 15,3-1-1-15,0 1 0 0,0-1-11 0,0-2 0 16,3-6 0-16,3 1 8 0,-3 2-8 0,3 5 0 15,3-2 0-15,-3 2-11 0,3 3 11 0,-3 3 0 16,0 0 0-16,9 0 0 0,-7-1-17 0,7 4-2 16,-3-1 0-16,3 3 0 15,-3-3-185-15,3 3-36 0,0 6-8 0</inkml:trace>
  <inkml:trace contextRef="#ctx0" brushRef="#br0" timeOffset="17705.681">4633 17685 1152 0,'0'0'102'0,"0"0"-82"15,0 0-20-15,-3 5 0 0,-3 6 99 0,6-1 15 16,0 1 3-16,0 2 1 0,-5 6-88 0,5 2-18 16,-3-3-3-16,3 3-1 0,0 6 14 0,-3 2 2 15,0 5 1-15,-3-2 0 0,6-3-1 0,0 0 0 16,0 0 0-16,0-5 0 0,0-3-7 0,0 1-1 0,0-4-1 0,-6 1 0 31,6-6-45-31,-3 3-9 0,3-6-1 0</inkml:trace>
  <inkml:trace contextRef="#ctx0" brushRef="#br0" timeOffset="18146.524">4547 17849 1152 0,'-15'-3'102'0,"15"3"-82"0,0 0-20 0,0 0 0 15,-9 0 170-15,9 0 30 0,0 0 5 0,0 0 2 16,0 0-159-16,0 0-32 0,0 0-7 0,6-2-1 15,9-4-8-15,-6 4 0 0,-3-1 0 0,9 0 0 16,-3 1 11-16,6-1 0 0,-9-2 0 0,2 5 0 0,10-3-11 16,-12 3 0-16,6 3-10 0,-3-1 10 15,3 4-39-15,0-6-1 0,-6 2-1 0,3 1 0 16,-3 5-11-16,-1-3-1 0,-2-2-1 0,3 2 0 16,-3 6 1-16,0-3 0 0,-6-8 0 0,0 13 0 0,0 3 33 0,0 2 6 15,0-2 2-15,-6 0 0 0,6 0 66 0,0 0 14 16,0 0 2-16,0-1 1 0,6 1-1 0,-6 0 0 15,0 0 0-15,6 3 0 0,0-6-37 0,3-3-7 16,-3 4-2-16,3-6 0 0,6 0-10 0,-9-1-2 16,9-4-1-16,-6-3 0 0,6 3 5 0,-1-9 2 15,4 1 0-15,-6-3 0 0,0 0-2 0,-3 0 0 16,3-5 0-16,-6 0 0 0,6-3 2 0,-6 3 0 16,0 0 0-16,-6-1 0 0,6-4 0 0,-6 2 0 0,-6-3 0 0,-6-2 0 15,6 3-6-15,-6 5-2 0,-6-1 0 16,0 4 0-16,3-1-10 0,0 3 0 0,1 0 0 0,-1 3 0 31,-3 2-26-31,9 1-1 0,-9-1 0 0,6 0 0 16,-3 9-141-16,9-4-29 0</inkml:trace>
  <inkml:trace contextRef="#ctx0" brushRef="#br0" timeOffset="18762.857">5595 17881 748 0,'-9'-8'33'0,"9"8"7"0,0 0-32 0,-9-3-8 0,3 0 0 0,-3 3 0 16,-3 0 159-16,3 0 29 0,0 0 7 0,3 3 1 16,-12 2-155-16,7 3-30 0,2 5-11 0,-3 3 0 15,-6 3 0-15,3-3 0 0,6 0 0 0,6-1 0 16,-3 4 11-16,6-1-11 0,-6 4 10 0,6-9-10 16,6 3 28-16,-3-3 0 0,0 0 0 0,3-2 0 15,6-3-4-15,0-3-2 0,-6 0 0 0,6 1 0 16,0-6-22-16,3 0 9 0,-10 0-9 0,10 0 0 15,-6-3 0-15,0 0 0 0,3-5 0 0,-9 3 0 16,3-3 0-16,0 0 0 0,0-2 0 0,-3-1 0 16,0 3 0-16,0-2 8 0,3-1-8 0,-3-2 0 15,-3 5 10-15,0-3-10 0,0 1 8 0,0 2-8 0,0 8 0 0,0 0 0 16,0 0 0-16,0 0 0 0,0 0 0 0,0 0 0 16,0 0 0-16,-3 5 0 0,6 0 0 0,-3 3 0 15,6 0 0-15,-6 5 0 0,0 1 0 0,0-1 0 16,6-3 12-16,-3 1-4 0,3 2-8 0,0-2 0 15,0-3 0-15,0-3-11 16,-1 3-32-16,1-3-6 0,3 1-2 0</inkml:trace>
  <inkml:trace contextRef="#ctx0" brushRef="#br0" timeOffset="19028.146">5842 17896 1036 0,'0'0'46'0,"0"-5"10"0,-3 0-45 0,-3 0-11 0,6 5 0 0,-3-3 0 16,-9-2 210-16,3 2 40 0,3 0 8 0,-6 3 2 16,3-2-192-16,0 4-37 0,-2 4-8 0,2 2-2 15,-3-6-21-15,3 9 8 0,0 5-8 0,-3 5 0 16,3-3 19-16,3 1-1 0,0-3 0 0,3 0 0 16,0 2 21-16,0 1 4 0,3-6 1 0,3 3 0 15,0 0-26-15,3-3-5 0,3 0-1 0,0-2 0 16,3-3-12-16,3 0-8 0,0-3 8 0,5 0-13 15,4-2-34 1,-3-3-6-16,-3-3-2 0,3 0 0 0,3-2-116 0,-7 0-23 0,-2 0-5 0</inkml:trace>
  <inkml:trace contextRef="#ctx0" brushRef="#br0" timeOffset="19214.647">6017 17862 1526 0,'-14'-3'68'0,"8"3"13"0,0 0-65 16,3 0-16-16,-3 0 0 0,-6 0 0 0,6 0 75 0,-3 3 11 15,-3 2 2-15,3 1 1 0,0-1-55 0,0 5-11 16,-3 6-3-16,3 0 0 0,-5 3-2 0,5-1-1 16,6-2 0-16,3 3 0 0,0-3 9 0,0-1 2 15,0 1 0-15,6-2 0 0,0 1-1 0,0-1 0 16,2-1 0-16,1-3 0 0,3-2-27 0,3 0 0 16,-6-2 8-16,6 2-8 15,-3-8-106-15,3 5-23 0,-3-5-5 0</inkml:trace>
  <inkml:trace contextRef="#ctx0" brushRef="#br0" timeOffset="19597.623">6092 17997 1634 0,'0'0'36'0,"0"0"7"0,0 0 1 0,6 5 3 0,-3 1-38 0,3 1-9 15,3-4 0-15,-3 0 0 0,3-1 0 0,0 1 12 0,-1 0-12 0,4-3 12 16,-3 0 12-16,3 0 2 0,-3-3 1 0,0 0 0 16,0-2 10-16,3 2 3 0,-3-2 0 0,0 0 0 15,0 0-5-15,0-3-1 0,-6-6 0 0,3 1 0 0,-1 3 23 16,1 2 5-16,-6 0 1 0,3-3 0 0,0 3-55 0,-6 3-8 16,-3 0 0-16,1-1-10 15,-4 1-40-15,0 0-8 0,0-1-2 0,0 4 0 0,-6-3 48 0,3 2 12 16,-3 3 0-16,3-3 0 0,0 1 0 0,-3 4 0 15,4 1 0-15,-4 2 0 0,3-2 0 0,0 2 0 16,0 6 0-16,3-1 0 0,0 9 0 0,3-3 0 16,0 2 0-16,0 1-8 0,0-6 19 0,3 3 4 15,3 0 1-15,0 0 0 0,-3-3-4 0,6 3 0 16,3-3 0-16,0 0 0 0,0-2-4 0,3-1-8 16,0 1 11-16,0-3-11 0,3-3 0 0,0 0-16 15,0-2 2-15,3-3 0 16,-1-3-130-16,4 3-27 0</inkml:trace>
  <inkml:trace contextRef="#ctx0" brushRef="#br0" timeOffset="20012.517">6425 17867 748 0,'0'0'67'0,"0"0"-54"0,0 0-13 0,0 0 0 15,0 0 200-15,0 0 36 0,0 0 8 0,0 0 2 16,-3-5-141-16,-3 2-28 0,-3 3-5 0,9 0-2 0,0 0 9 0,-6 0 1 16,1 6 1-16,-4-4 0 0,9-2-60 0,-3 3-12 15,-6 0-9-15,0 5 12 0,0-3-4 0,-3 3 0 16,12-8 0-16,3 8 0 15,-6 5-52-15,3-2-12 0,6-4-1 0,3 1-1 0,0 0 43 0,0 0 15 16,0 3-9-16,0-1 9 0,2 1 43 0,-2-3 13 16,-3 3 4-16,6-1 0 15,0 1-105-15,0-3-21 0,-9 5-4 0,3-3-1 0,0-2 59 0,-3 3 12 16,-3-3 0-16,-3 0 0 0,3 5 0 0,-6-5 0 16,3-3 0-16,-3 1 0 0,-9 4 13 0,6-5 1 15,0-2 0-15,0 0 0 0,0-3-6 0,-2 2-8 16,-1-2 11-16,3-2-11 0,3 2 40 0,-6-6 0 15,-3 4 1-15,0-3 0 16,3-1-224-16,6 1-45 0</inkml:trace>
  <inkml:trace contextRef="#ctx0" brushRef="#br0" timeOffset="20312.714">6681 17809 1926 0,'0'0'85'0,"-6"0"18"16,6 0-83-16,-6 0-20 0,0 0 0 0,-3 0 0 15,1 5 0-15,-1-2 0 0,3 2-10 0,-3 1 10 16,3-4-21-16,-3 4 2 0,3-1 1 0,0 0 0 0,0 3 18 0,3-3 12 16,-3 6-1-16,6-11-1 0,0 0 26 0,0 0 4 15,3 11 2-15,0-1 0 0,0 6-42 0,3-3 0 16,0-2 0-16,0-1 0 0,3 1 0 0,0 2 0 15,0 0 0-15,3-2 8 0,-7 2 42 0,1-2 8 16,-6-1 2-16,0 1 0 16,0 2-91-16,-3-2-17 0,-5-1-4 0,-1 1-1 0,-3 2 65 0,-3-5 14 15,0 3 2-15,0-3 1 0,3-3-9 0,0 3-3 16,-6-3 0-16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33:42.1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7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0-25T23:33:58.307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15787 0 36 0,'0'3'16'0,"0"-3"-8"0,0 0 8 0,0 0 13 16,0 0 9-16,0 0 4 15,0 0 2-15,0 0 0 16,0 0-2-16,0 0 1 16,0 0-24-16,0 5 7 0,0-5 4 15,0 3-7-15,0-3-1 16,0 0-7-16,0 2-1 15,-3 1-11-15,0 5-1 16,-3 2 0-16,-2 1 1 0,-1 2 1 16,-12 3 2-16,0 8-3 15,3 0 0-15,-3 0-1 16,0-3-2-16,1 0 1 16,8-5-1-16,0 0 0 15,3-3 2-15,3-3-3 16,0-2-2-16,0 0 2 15,6-2 2-15,0 2 0 16,6-1-1-16,0 1 1 16,3 3 1-16,0 2-3 15,6 0-2-15,-3-2 2 16,2 5 2-16,1-3-2 16,0 0-2-16,-3-2-3 0,-3 0 1 15,0-4-17-15,3-1-6 16,-6-1-27-16,-3-2-12 15,9-3-47 1</inkml:trace>
  <inkml:trace contextRef="#ctx0" brushRef="#br0" timeOffset="1">15591 204 104 0,'0'0'41'0,"0"0"-22"0,-6 0-7 0,6 0 13 16,0 0-5-16,0 0 1 15,0 0-3-15,0 0-2 16,0 0-8-16,0 0 4 0,0 0 1 15,0 0 0-15,0 0 2 0,0 0-6 16,0 0-3-16,6 0-1 16,0 0 1-16,0 0-1 15,-3 0 0 1,6-3-3-16,0 0-2 0,3 1 3 16,2-4 2-16,1 1 0 15,6 0 2-15,-3 0-2 16,0-1 2-16,-3 1 0 15,6 2 1-15,2-2-2 16,-2 2-1-16,0 1-1 16,0-1 2-16,-6 3-1 15,6 0 2-15,-3 0-4 0,-1 3-2 16,4-1 2-16,-3 4 2 16,-3 2-2-1,3 0 0-15,-3 2 3 16,3 1 3-16,-1-1-2 15,4 1 1-15,0 0-5 16,3-1-2-16,-6 6 2 0,3 0 2 16,-1 5-4-16,1-2-1 15,6-1 0-15,-3 1 2 16,0-1-1-16,-1 1 2 16,1-1-2-16,-3 3-1 15,-3 0 1-15,0 1-1 16,-3-1 2-16,0 0 1 15,-3 3-4-15,-1 5 1 16,1 0 0-16,-3-3 0 0,0 1 2 16,3 2 1-16,-3 0-1 15,-3 0 1-15,0 3 0 16,0-3 1-16,-3 3-5 16,3 0-1-16,-3-1 3 15,-3-2 1-15,0 3 0 16,0 0-2-16,0 2 1 15,0-5-1-15,0-2-3 16,0-1 2-16,-3 3 3 16,-3 1 1-16,6-4-1 15,-6 0 1-15,0-2-4 16,-3-3 0-16,0 1 3 16,-3-4 1-16,3 3-4 0,-3 0 1 15,0-2 2-15,-5-3 1 16,2 0-4-16,-6 0 1 15,-3 2-2-15,3 1 0 16,0-1 4-16,1 3 1 16,-4-2-1-16,0-1-2 15,0-2 3-15,-3-2 2 16,1-1-2-16,-1-3 0 16,-3-2-1-16,0 0 1 15,0-3-4-15,4 1 0 16,2-4 1-16,3 1 2 15,0-3-17-15,9 0-6 16,0-3-34-16,0-2-15 16,4-3-65-16</inkml:trace>
  <inkml:trace contextRef="#ctx0" brushRef="#br0" timeOffset="2">15883 1392 132 0,'0'0'49'0,"3"0"-26"0,-3 0-3 16,0 5 21-16,0 0-5 0,0 1-1 16,-3 2-4-16,-3 2-2 15,-3 3-16-15,-3 6 8 0,-6 2 5 16,3 0-8-16,0-2 0 16,0-3-6-16,0-1-2 15,1-1-4-15,5-4-1 0,3 3-3 31,6-2-2-31,0 0 3 16,6-1-2-16,3 3 2 16,2 1-4-16,7-4 0 15,3 1-1-15,0-1 0 16,0 1 2-16,-3 0 2 0,-3-3-17 16,-4-1-6-16,-2 4-41 15,0-3-17 1,0 3-39-16</inkml:trace>
  <inkml:trace contextRef="#ctx0" brushRef="#br0" timeOffset="3">0 11665 56 0,'0'0'24'0,"0"6"-12"0,3-1-1 0,0-2 12 0,0 7 5 16,3 1 3-1,2-1-3-15,-2 9 0 16,0-1-1-16,-3-2 1 16,0 6-15-16,-3-1 1 0,0 0 2 0,-3 0-2 15,3-8 0-15,0 0-6 16,-3 1 0-16,3-9-5 16,-3 3 0-16,0-16 3 15,0 3-1 1,3-9 0-16,0 7-3 15,0-7-2-15,0-4-2 0,6 2 1 16,3-5 1-16,0 0 2 16,3 5-3-1,-3 2-2-15,3 4-1 16,0 10 3-16,0 0 0 16,-3 8 1-16,0 5 0 15,-3 3 0-15,0 0 0 0,-6 2 2 16,0 1-3-16,0-3 0 15,0-3 3-15,0-2 1 16,0-6-1-16,0-8 1 16,3-5-4-16,0 0 0 15,3-10-1-15,-1 2 0 16,4-3 0-16,0 4-2 16,0 1 0-16,3 4 3 15,0 4 0-15,-3 6 3 16,0 6-3-16,0 4 0 15,-3 4 1-15,0-1 0 16,0 5 0-16,-3 1 0 16,3 2-25-16,0-5-10 0,0-6-55 15</inkml:trace>
  <inkml:trace contextRef="#ctx0" brushRef="#br0" timeOffset="4">306 11747 132 0,'-9'24'52'0,"9"-10"-28"0,0 4-15 0,0-13 14 16,3 6-13-16,3 2-3 15,0 0-5-15,3 3 1 16,3-5-2-16,0-9-9 0,0-2-5 15,0-7-13-15,-3-1-4 16,0-6-8 0,-3 1-4-16,-3-3 23 15,0 0 12-15,-3 1 8 16,0 1 20-16,0 4 11 16,0-1-14-16,0 11-5 15,0 0 3-15,0 8 1 16,0 5-6-16,3 3-2 0,2 3-7 15,1 5-2-15,0-6 0 16,0 3 0-16,3-5 2 0,-3-3-10 16,6-5-4-1</inkml:trace>
  <inkml:trace contextRef="#ctx0" brushRef="#br0" timeOffset="5">535 11626 128 0,'-8'10'49'0,"11"1"-26"0,-6 2-14 0,6-2 14 16,-1 5-7-1,1 7-1-15,0 4-9 16,3-1-4-16,0 6-1 0,0-5-4 15,0-1 2-15,3-7-17 0,-3-4-8 16,0-9-41 0</inkml:trace>
  <inkml:trace contextRef="#ctx0" brushRef="#br0" timeOffset="6">693 11536 132 0,'-3'-3'49'0,"-9"11"-26"0,18-8-25 0,-9 11 9 0,0 5 10 15,0 2 6-15,0 9-7 16,0 4-4 0,3 4-7-16,-3 4-4 0,3-2 0 0,0-2-1 15,0-3 0-15,0-6-9 16,0 0-4-16,0-12-62 15</inkml:trace>
  <inkml:trace contextRef="#ctx0" brushRef="#br0" timeOffset="7">592 11710 192 0,'-3'-5'74'0,"6"3"-40"0,3-1-29 0,-6 3 19 16,9-3-15-16,0-2-2 16,6 5-5-16,6 0 1 15,-1 0-2-15,4 0-36 0,0 0-16 16,3 0-36 0</inkml:trace>
  <inkml:trace contextRef="#ctx0" brushRef="#br0" timeOffset="8">1047 11721 108 0,'-6'-5'41'0,"6"7"-22"0,-5 1-9 15,5 0 14-15,-3 2-7 0,-3 3 1 16,0 5-7 0,0 8-1-16,0 3-6 15,3 0 4-15,0 0 2 0,3-6-5 0,3 3-1 16,3-5-2-16,3-2 1 15,0-7-2-15,2-1-1 16,1-12 1-16,0-7 1 16,-3 0-3-16,0-6 0 15,-3-2-1-15,-3 0-2 16,-6-3 5-16,0 3 3 16,-3 3-1-16,-3-1-2 15,0 6 0-15,0 5-1 16,0 0-18-16,4 3-8 15,2 5-41 1,0 2-29-16,9 1 42 16</inkml:trace>
  <inkml:trace contextRef="#ctx0" brushRef="#br0" timeOffset="9">1294 11488 156 0,'-11'-18'57'0,"2"18"-30"0,-9 5-10 16,12-5 22-16,-3 5-20 15,0 3-5-15,0 3-11 16,0 5-3-16,3 7 0 0,-3 7-3 16,6 4 2-16,0 0 1 0,3 1 2 15,0-1-1-15,3-2 2 16,3 5-4-16,0-5 0 15,-3-6-10-15,0-5-3 16,0-5-39 0,-3-3-51-16,-3-7 19 15</inkml:trace>
  <inkml:trace contextRef="#ctx0" brushRef="#br0" timeOffset="10">1086 11777 140 0,'-3'-8'55'0,"0"2"-30"0,9 6-18 0,-3 0 15 15,3 0-2-15,6-2 0 16,3-4-8-16,3 1-5 16,3 0-4-16,2-3-7 0,4 5 0 15,0-2-53-15,0 0-51 16,0-1 30-16</inkml:trace>
  <inkml:trace contextRef="#ctx0" brushRef="#br0" timeOffset="11">1586 11509 168 0,'-12'3'63'0,"12"0"-34"0,-3 15-21 0,3-10 16 16,0 3-6-16,-3 5 0 16,0 2-10-16,0-2-3 15,0 0-3-15,0-3 5 0,0 0 3 16,0-5-3-16,0 3-2 16,1-3 0-16,2-3-1 15,0-2 0-15,2 2 2 16,1-2-1-16,6-1 0 15,0-2-6-15,6 0 1 16,3 0 0-16,-3 0 0 16,0-2-11-16,0-1-5 15,-3-2-28-15,0 5-11 0,-1-3-26 16,-2 0-19 0</inkml:trace>
  <inkml:trace contextRef="#ctx0" brushRef="#br0" timeOffset="12">1690 11528 96 0,'-6'0'35'0,"6"8"-18"0,3-3 0 16,-3 3 14-16,0 3 10 0,0 10 5 16,0 0-12-16,0 3-3 15,-3 8-18 1,0-1-6-16,3 1-2 0,0 2-3 15,0 1 1-15,0-6-4 16,0-5 0-16,0-6-59 16,3-5-70-16,3 1 25 15</inkml:trace>
  <inkml:trace contextRef="#ctx0" brushRef="#br0" timeOffset="13">2021 11673 112 0,'0'0'44'0,"3"6"-24"0,15 2-15 16,-12-3 13-16,2 6 3 16,4 2 2-16,0 3 1 0,0-1 2 15,0 1-14-15,0-2 2 0,-3-1 2 16,0 0-2 0,0-2 0-16,-3-3-6 15,0-3-3-15,0 0-2 0,-3-2 0 16,-3-3 0-16,0 0 3 15,0 0 3-15,0 0 5 16,3 0-4-16,-3 0 0 16,3-5-2-16,0-3 0 15,0-6-4-15,0 1-1 16,2-8 1-16,4-3 2 0,3 3-3 16,3-5 0-16,0-4 5 15,6 1 5-15,6 3-5 16,2-1 0-1,1 4-6-15,3-4-2 0,3 9-2 16,-7-6-2-16,-2 8 3 16,0 3 0-16,-3-3-8 15,0 0-4-15,-3 0-40 16,-4 0-15-16,1 0-49 16</inkml:trace>
  <inkml:trace contextRef="#ctx0" brushRef="#br0" timeOffset="14">1268 11261 60 0,'-3'0'24'0,"3"0"-12"0,0 0 6 15,0 0 14-15,0 0-1 16,0 0 2-16,0 0-6 16,0 0-2-16,0 0 4 15,0 0 2-15,0 0-17 16,0 0 5-16,6 0 4 0,0 0-3 16,6 0-2-16,-1 0 1 15,7-3 0-15,3 0-2 16,3 1 0-16,6 2-3 0,-1-6 1 15,4 6-8 1,3 0-2-16,-3-2 1 0,-1-1 1 16,-2 0-1-16,3-2-1 15,-6 0-1-15,-3 2 0 16,-4 1 0-16,-5-1 2 16,-3 0-3-16,-3 3 0 15,-3 0-1-15,0 0 1 16,-6 0 0-16,0 0 1 15,0 0-7-15,0 0-2 16,0 0-29-16,3 0-13 16,3 0-30-16,0-5-15 0,0-11-23 15</inkml:trace>
  <inkml:trace contextRef="#ctx0" brushRef="#br0" timeOffset="15">8272 11232 96 0,'-3'-3'38'0,"3"3"-20"0,0-3-21 16,-6 3 80-16,3 0-21 15,0 0-12 1,0 0-12-16,0 0-20 16,3 0-3-16,0 0 1 0,6 3 0 15,3 0 0-15,3-1 1 16,5-2-2-16,7 0 0 16,3 0 1-16,3 0 4 15,8 0-2-15,10 0 1 16,3 5-5-16,-1-2 0 15,1 0 1-15,-1-1 2 16,-2-2-1-16,-9 6-1 16,-6-4-3-16,-7 4-1 15,-2-6-3-15,-6 5 1 16,-3-2-2-16,-3-3-1 0,0 0 3 16,-3 0 0-1,-3 2-4-15,0-2 1 16,-4 3-11-16,-2-3-5 0,0 0-25 15,3 0-11-15,0 5-39 16,3 0-17-16,3-2 13 16</inkml:trace>
  <inkml:trace contextRef="#ctx0" brushRef="#br0" timeOffset="16">7316 11599 72 0,'-3'0'30'0,"3"0"-16"0,3 0 8 0,-3 0 17 15,3 6-16-15,0-1-5 16,0 3-5 0,3 0 1-16,0 2-7 0,-3 4 7 0,0 1 3 15,0-1-1-15,0 7 3 16,0-5-6-16,-3 0 0 15,0-3-6-15,0-3-2 16,0-2-2-16,0-2-3 16,0-4 3-16,0-2 2 15,0 0-2-15,0-2-2 16,-3-6 0-16,3-3 1 16,3-2-3-16,0 0-2 15,0 5-1-15,3-3 0 16,0-2 0-16,0 8 0 15,0-3 3-15,0 5 2 16,2 0-2-16,-2 3 0 16,0 6 1-16,0 2 0 0,-3 2 2 15,-3 3 3-15,0 1 0 16,-3-4 0-16,0 1-3 16,0-6-2-16,3 3 3 15,0-5 0-15,0-3-4 16,0-6 1-16,3-2 0 15,3-2 0-15,0-3-3 16,3 5 2-16,0 0 1 16,0 0 0-16,-3 0-5 15,0 8 1-15,6 0 4 16,-3 8 2-16,0 0 0 0,-3 2 1 16,0 1-2-1,-3-3-1-15,0 5 1 0,0-2-1 16,0-3-25-16,-1-3-10 15,1-2-37 1,3-3-39-16,0 0 37 16</inkml:trace>
  <inkml:trace contextRef="#ctx0" brushRef="#br0" timeOffset="17">7587 11671 128 0,'-3'0'49'15,"3"0"-26"-15,0 2-18 0,0 4 13 0,0-1-1 16,0 3 1-16,0 3-5 16,3 2-3-16,0 0-5 15,0-5-2-15,3 5 1 16,0-5-2-16,0-3-2 0,0-5-4 16,3 0 0-16,0-5-5 15,-1-3-1-15,-2 0 2 16,0-2 3-16,0-1 3 15,-3 0 1-15,0 9 1 16,0-3 2-16,0 2 5 16,0 0 4-16,-3 3-2 15,3 6 0-15,0 1-5 16,0 4-1-16,0 2-1 0,0 0 1 16,0 1-2-16,3-4 2 15,-3 1-13-15,3-3-3 16,0-3-23-16,-3 0-9 15,0-2-23 1</inkml:trace>
  <inkml:trace contextRef="#ctx0" brushRef="#br0" timeOffset="18">7760 11586 116 0,'-9'-5'44'0,"12"13"-24"0,0-3-10 16,3 3 14-1,-3 3-4-15,2 2-2 0,-2 8-8 16,3 3-2-16,0 2-4 16,0 1-3-16,0-4 2 0,0-1-4 15,0-4 0-15,0 1-17 16,-3-6-5-16,3-2-40 15,0-9-23 1,0-2 36-16</inkml:trace>
  <inkml:trace contextRef="#ctx0" brushRef="#br0" timeOffset="19">7914 11528 104 0,'-6'-3'41'0,"6"3"-22"0,0 3-7 0,0-3 22 16,0 10-8-1,3 4-2-15,-3 7-2 16,3 0-13-16,-3 3-1 0,0 2-1 16,3 6-3-16,-3-3-3 0,3-2 0 15,0 2 1 1,0-5 1-16,0-3 1 15,-3 0-35-15,0-13-14 16,0 5-18 0,-3-5-21-16</inkml:trace>
  <inkml:trace contextRef="#ctx0" brushRef="#br0" timeOffset="20">7849 11665 168 0,'-9'-2'66'0,"12"2"-36"0,0 0-18 16,-3 0 21-16,0 0-8 15,6 0 0-15,3 0-12 16,3 0-5-16,6-3-5 16,-1 3-7-16,4 0 0 0,-3 0-42 0,0 0-19 15,0 3-25 1</inkml:trace>
  <inkml:trace contextRef="#ctx0" brushRef="#br0" timeOffset="21">8188 11687 104 0,'-6'-3'41'0,"3"3"-22"0,0 3-7 16,3-3 16-16,-3 2-12 16,0 1-1-16,0 8-7 15,0-4-3-15,0 7-2 16,3 4 4-16,0-2 3 0,3-3-8 16,3 1 0-16,3-4 2 15,3-2 2-15,0-3 2 0,3-5 0 16,0-2-2-16,0-6 1 15,-3-3-4-15,-3-2 0 16,-3-3 1-16,-6 0 2 16,0-2-1-16,-9 4 0 15,-3 7-6-15,0-4 1 16,0 6-5-16,0-3 1 16,3 8-27-16,3-3-11 15,3 3-34 1</inkml:trace>
  <inkml:trace contextRef="#ctx0" brushRef="#br0" timeOffset="22">8435 11475 184 0,'-3'-11'68'0,"-9"-4"-36"0,0 9-18 15,9 12 22-15,-2-1-18 16,-1-3-5-16,0 12-8 15,0-1-4-15,0 13 0 16,3 1-1-16,0 2 0 0,3-3 0 16,0 3 0-16,0 1 0 15,3-1 0-15,0 0 0 16,0-5 0-16,0-6-36 16,-3 1-13-16,0-6-43 15</inkml:trace>
  <inkml:trace contextRef="#ctx0" brushRef="#br0" timeOffset="23">8280 11658 208 0,'-5'-6'77'0,"8"6"-42"0,2-2-37 0,4 2 17 15,0-3-5-15,6 0 4 16,3-2-9-16,3 5-6 15,3-3 1-15,-3 1-30 0,-4-6-12 16,-2 8-49 0</inkml:trace>
  <inkml:trace contextRef="#ctx0" brushRef="#br0" timeOffset="24">8724 11602 52 0,'-3'3'22'0,"6"-1"-12"0,-3 1 1 0,0-3 12 0,0 0 14 15,0 0 7-15,0 0-8 16,3 3-2-16,-3-3-10 15,0 0-3-15,0 0-12 16,0 0 1-16,0 0 1 0,3-3-2 16,0-2 0-16,3-3-3 15,0-8-1-15,0 3-3 16,0-6-2-16,0 3-2 16,0-2 1-16,0 2 1 15,0 0 2-15,-3 11-3 16,-1 2-2-1,1 11 2-15,-3 5 0 16,3 6 1-16,0-1 0 16,-3 3 0-16,3 6 0 15,0-3 2 1,0-3 1-16,0 5-4 16,0-2 1-16,-3-3-24 0,3-2-12 15,-3-3-41 1,0-3-36-16,3-3 42 15</inkml:trace>
  <inkml:trace contextRef="#ctx0" brushRef="#br0" timeOffset="25">8751 11798 192 0,'-12'2'74'0,"9"1"-40"0,0-3-27 15,3 0 18 1,0 0-2-16,3 3 3 0,3-1-3 15,6-2-2-15,3-2-11 16,8-4-4-16,1 1-2 0,0 0-2 16,0 0 1-16,0 2-15 15,-3-2-7-15,-4 5-45 16,-2 0-21-16,-3 8-11 16</inkml:trace>
  <inkml:trace contextRef="#ctx0" brushRef="#br0" timeOffset="26">9173 11652 96 0,'3'0'38'0,"3"0"-20"0,0 6 5 16,0-1 18-16,0-3 1 15,3 9-1-15,0 0-14 16,3 2-4-16,0-3-13 16,0 4-2-16,-3-1 2 0,0 0-6 0,0-2-2 15,-3-3 3 1,0-3 1-16,-4-2-2 16,1 2-3-16,-3-5 13 0,0 0 5 15,0 0-7-15,0-5-2 16,-3-3 0-16,3-3 1 15,0-2-1-15,3-3-1 16,0-3-3-16,6-2-1 16,6-5 3-16,0-3 3 15,3 0-6-15,6-3-3 16,6-5-1-16,2 8-1 0,4 5-5 16,-6 3 1-1,3 2-38-15,-4 3-16 16,1 3-75-16</inkml:trace>
  <inkml:trace contextRef="#ctx0" brushRef="#br0" timeOffset="27">8525 8874 60 0,'-3'-3'24'0,"3"6"-12"0,3-6-3 16,-3 3 11-16,3 6 4 16,0-1 5-16,2 6-4 15,1 12-3-15,0 7 1 0,0 4 0 16,0 3-6-16,0 13 0 15,0-5-10 1,-3-2 0-16,0-4 3 0,0-4-4 16,0-6-1-16,-3-3 0 0,0-7-1 15,0-6 0-15,0-2 0 16,0-4 11-16,-3-4 7 16,0-6-16-16,-3-4-4 15,0-7-3-15,0-9 0 16,0-9 5-16,0 0 5 15,0 0-7-15,0-2-1 16,1 2-1-16,2-2 0 16,0-6-5-16,3 3-1 15,3 5 5-15,2 3 5 16,4 3-2-16,3 2-1 16,3 5 0-16,0 6-1 0,6 5-3 15,6 8 2-15,-3 8 3 16,-1 3 1-16,-5 7 3 15,-6 3 3-15,-3 1 2 16,-6 1 1-16,-9 1-2 16,-9-3-1-16,-3 1-5 15,-5-7-1-15,2-1-1 16,0-6 1-16,0-3-26 16,3-5-10-16,3-3-21 15,3-2-6-15,6-3-39 16,6 0-18-1,3 0 59-15</inkml:trace>
  <inkml:trace contextRef="#ctx0" brushRef="#br0" timeOffset="28">8825 8797 160 0,'3'-8'60'0,"-3"11"-32"0,0-3-31 0,3 5 11 16,-3 1 13-16,3 7 11 15,-3 0-10-15,3 6-2 16,-3 7-12-16,0 1-5 0,0-1-2 16,0 0 1-16,3-2 3 15,0-3-33-15,0-2-15 0,0-3-50 16</inkml:trace>
  <inkml:trace contextRef="#ctx0" brushRef="#br0" timeOffset="29">8748 8927 212 0,'-9'-5'79'0,"12"2"-42"0,3 6-39 16,-3-1 17-16,6-4-5 16,3-1 4-16,5 0-7 15,4 1-4-15,3-1-2 16,0 1-28-16,-3-1-9 0,0 0-37 15,-4 1-38 1,1-4 37-16</inkml:trace>
  <inkml:trace contextRef="#ctx0" brushRef="#br0" timeOffset="30">9013 8750 168 0,'-3'0'63'0,"6"2"-34"0,-3 20-25 0,3-9 15 15,-3 5 6-15,0 9 7 16,0 7-13-16,3 1-5 16,0-1-9-16,0 0-2 0,0-2 3 15,0-3-8-15,0-2-3 16,0-6-48-16,0-5-20 16</inkml:trace>
  <inkml:trace contextRef="#ctx0" brushRef="#br0" timeOffset="31">9066 8726 196 0,'-9'-19'74'0,"6"19"-40"0,3 0-18 16,0 0 24-16,0 0-19 15,6 0-4-15,3 0-10 16,12 0-3-16,3 0-2 16,0-2-2-16,3-1 3 0,-1-2-11 15,1 0-2-15,0-1-6 0,-3 1-3 16,0 2 8 0,-7 3 6-16,-8 3 6 15,-3 5 9-15,0 16 3 16,-3 5 2-16,-3 3 1 15,-3 2-4-15,-3 8 0 16,0-5-7-16,3-2-1 16,0-4-2-16,0 1 1 15,0-5-35-15,3-3-13 16,-3-3-66 0</inkml:trace>
  <inkml:trace contextRef="#ctx0" brushRef="#br0" timeOffset="32">9188 8924 228 0,'-9'-8'88'0,"18"3"-48"0,0 0-36 0,0 5 19 0,3-3 2 16,3-2 7-16,9 0-11 15,3 2-2-15,-1 0-11 16,1-2-21-16,0 2-6 0,-3 1-59 15,-3-1-27-15,-9 0 2 16</inkml:trace>
  <inkml:trace contextRef="#ctx0" brushRef="#br0" timeOffset="33">9287 8316 72 0,'0'-19'27'0,"0"11"-14"0,0 3 0 16,0 5 18-1,3 3-8-15,2 2 2 16,4 8-2-16,0 6-4 16,0 2-1-16,0 5-2 15,-6-2 0-15,3 0-8 16,0 0-1-16,0-3 0 0,-3-5-3 15,0-3-1-15,0-2 1 16,0-3 0-16,0 0 2 16,0-3 3-16,-3-5 0 15,0 0 0-15,6 0-8 16,0-3 0-16,0 1-1 16,3-4 2-16,3 1-1 0,2 0-1 15,1 2-2-15,3-2-1 16,-3-1-20-16,-3 1-8 15,0 0-57 1,0 0-31-16,-6-3 57 16</inkml:trace>
  <inkml:trace contextRef="#ctx0" brushRef="#br0" timeOffset="34">9358 8461 140 0,'-12'6'55'0,"21"-6"-30"0,-12 0-10 16,6 0 18-16,0 0-10 15,3-6-3-15,0-2-9 16,3-2-3-16,3-9-4 15,3-7 2-15,5-3 0 0,4-8 4 16,6-3 1-16,3 0-3 16,2 3-3-16,1 6 2 15,0-1 2-15,-3 5-6 0,-1 6-2 16,1 3-1 0,-3 4 0-16,0 4 2 15,-4 2 3-15,1 3-24 0,0-1-12 16,-3 1-50-1,0 0-48-15,2-3 44 16</inkml:trace>
  <inkml:trace contextRef="#ctx0" brushRef="#br0" timeOffset="35">10123 7930 104 0,'-3'2'38'0,"6"9"-20"0,0 10-6 0,-3-10 13 0,3 4 0 16,-3 4 0-16,0-1-8 15,3 1-2-15,-3-3-9 16,3 0-4-16,-3-3-1 0,3-2 1 16,-3-4 1-16,0-1 7 15,0-6 4-15,-3 0-1 16,3-3 0-16,-3-5-10 16,6-5-3-16,0-3-1 15,3-5 0-15,3-3 1 0,3 3 0 16,0 2-3-16,2 6 2 15,4 5-4-15,-3 3 1 16,3 2 4-16,-6 9 4 16,0 2 1-16,-3 2 0 15,-3 6-1-15,0-3 0 16,-3 3-5-16,0 0 1 16,0-3-2-16,0-2-2 15,0-1-35-15,0-2-16 16,0-2-30-1</inkml:trace>
  <inkml:trace contextRef="#ctx0" brushRef="#br0" timeOffset="36">10394 7977 108 0,'-3'-5'44'0,"0"8"-24"0,0-1-15 16,3-2 11-16,0 5-1 15,-3 3 4-15,3 3-5 16,0 2 0-16,3 3-8 15,3-3-2-15,3 1 0 0,3-4 0 16,0-2 2-16,2-3 6 16,1-7 2-16,3-1-5 15,-3-2-1-15,-9-3 0 16,-3 0 0-16,-6-3 2 16,-3 1 1-16,-3-1-5 15,-3 1-2-15,-3 2-4 16,3-3-1-16,1 0-23 0,2-2-12 15,3-5-39 1,3-9-34 0,9 1 37-16</inkml:trace>
  <inkml:trace contextRef="#ctx0" brushRef="#br0" timeOffset="37">10534 7665 140 0,'-3'-3'55'0,"6"6"-30"0,0 2-27 0,0 3 11 15,-3 8 11-15,0 11 7 16,0 10-2-16,0 5-3 16,0 3-12-16,0 0-6 0,0-3-1 15,0-5-2-15,3-5-1 16,0-6-6-16,0-2-4 16,0-5-80-16</inkml:trace>
  <inkml:trace contextRef="#ctx0" brushRef="#br0" timeOffset="38">10400 7919 180 0,'-15'-5'68'0,"15"2"-36"0,0 0-37 16,6-5 38-1,6 3-11-15,3-11-8 16,5 6-6-16,10-4-5 0,3 1-3 0,0 3 3 15,2 2-48-15,4 0-20 16,-3 2-20 0</inkml:trace>
  <inkml:trace contextRef="#ctx0" brushRef="#br0" timeOffset="39">10974 7911 108 0,'-21'8'41'0,"7"-5"-22"0,-4 7-11 15,12-2 11-15,-3 3-5 16,-3 2 0-16,0 3-6 16,3 2 0-16,3 4-5 15,6-4-2-15,3-2 2 0,6-3-2 16,0-5 2-16,6-3 2 16,0-5 2-16,3-2-8 0,-4-6-4 15,-2-3 3-15,-3-2 2 16,-3-3 7-1,-9-2 6-15,0 2 4 16,0 2 2-16,0 4-4 0,3 2 1 16,0 3-9-16,0 2-2 15,-3 6-1-15,6 5 0 16,6 5 0-16,0 0 0 16,3 3-2-16,0 0-2 15,0 0-15-15,6-3-5 16,-3 0-78-1</inkml:trace>
  <inkml:trace contextRef="#ctx0" brushRef="#br0" timeOffset="40">11257 7911 104 0,'0'0'38'0,"0"8"-20"0,3 3-4 16,-3-4 15-16,0 4 1 16,0 2 4-16,0 1-12 15,0 4-3-15,0-2-11 16,0-3-3-16,0 0-1 0,0-2 0 0,0 0 0 15,0-4-2-15,0-7 1 16,0 0-2-16,0 0-1 16,0-10 7-1,3-3-6-15,0-3-2 16,3 0-3-16,0 0 0 16,3 0-2-16,0-5 1 15,0 10 1-15,0 3 2 16,0 6 1-16,2 2 1 15,-2 5 2-15,0 6 1 16,-3 2 3-16,-3-2 3 16,0 2 0-16,-3 3 2 15,0-3-6-15,0-3-3 0,0-2 1 16,0-2 0 0,0-6 1-16,3-3 0 0,3-2-2 15,3-3 1-15,3-3-2 16,3-2-1-16,0 0-4 15,-3 2 0-15,0 3 2 16,-1 3 1-16,1 5 1 16,0 5 2-16,-3 3 3 15,-3 5 4-15,0-2-4 16,0 2-1-16,0 0-2 0,0-2-2 16,0 2-19-1,0-2-8-15,3-3-43 16,0-6-53-1,6-2 29-15</inkml:trace>
  <inkml:trace contextRef="#ctx0" brushRef="#br0" timeOffset="41">11632 7932 108 0,'-15'-2'44'0,"15"7"-24"0,0 8-10 0,0-5 14 16,0 5 4-16,0 0 6 15,0 3-13-15,0 0-4 16,6 3-10-16,0-3-7 0,0-3-1 16,0-3 5-16,0-2 2 15,3-2-11-15,0-12-4 16,0-4-5-16,0-3-1 16,0-1 8-16,-3-2 6 0,0 1 1 15,-1-1 0 1,-2 2 1-16,0 4-1 0,0 2 0 15,0 5 0-15,3 3 6 16,0 6 6-16,0 2-2 16,0 2 2-16,3 1-9 15,0 5-2-15,0-1 1 16,0-1 3-16,0-1-13 16,0-3-5-16,0-2-141 31,12-16 73-31</inkml:trace>
  <inkml:trace contextRef="#ctx0" brushRef="#br0" timeOffset="42">11834 7705 112 0,'0'0'44'0,"3"8"-24"0,0 10 3 0,0-5 18 16,3 6-2-16,0 13 0 15,-3 2-16-15,0 0-4 16,0 3-11-16,0-2-3 0,3-3-1 16,0-6-7-16,0-2 0 15,0-6-34-15,0-2-13 16,0-5-30-16,0-6-23 16,3-8 44-1</inkml:trace>
  <inkml:trace contextRef="#ctx0" brushRef="#br0" timeOffset="43">12025 7670 160 0,'-6'-8'63'0,"6"11"-34"0,0 0-32 16,0 2 13-16,0 8 13 16,0 8 9-16,-3 6 4 15,3 12 0-15,-3 4-19 16,0-1-8-16,0 6-4 0,0-9-3 15,3-2-2-15,0-5-8 0,0-3-5 16,0-5-37-16,0-5-15 16,0-6-31-1</inkml:trace>
  <inkml:trace contextRef="#ctx0" brushRef="#br0" timeOffset="44">11906 7903 192 0,'-3'-8'74'0,"6"-8"-40"0,3 8-29 0,-3 3 19 15,6 0-11-15,3-1 0 16,3 1-7-16,8 0-4 0,4-3-1 16,0 3-19-16,0-1-5 0,0 1-73 15</inkml:trace>
  <inkml:trace contextRef="#ctx0" brushRef="#br0" timeOffset="45">12406 7940 140 0,'-6'8'55'0,"0"-3"-30"0,-3 6-16 0,6-3 16 16,0 2-10-16,0 1-1 15,0 5-8-15,3 0-2 16,3-3-2-16,0 0 1 0,6-2 0 15,0-3 1-15,3-3 2 16,0-5-1-16,0-3 2 16,0-5-4-16,0-2 0 0,-3-1 1 15,-4-5 2-15,-5-2-3 16,-5-3-2 0,-1-3-3-16,-3 5 1 15,0 4-8-15,0 1-4 0,3 4-31 16,3 2-13-16,3 0-18 15</inkml:trace>
  <inkml:trace contextRef="#ctx0" brushRef="#br0" timeOffset="46">12665 7668 160 0,'-6'-16'63'0,"0"10"-34"0,-6-7 3 15,6 11 27-15,-3-1-29 16,0 8-11-16,0 1-18 0,-3 1-3 16,4 9 0-16,-1 11 3 0,3 10 4 15,0 8 2-15,3 0 1 16,3-3-4-16,0 6-1 16,0-6-1-16,0-8 1 15,3-4-20-15,-3-7-6 16,3-4-153-1,3-11 62 1</inkml:trace>
  <inkml:trace contextRef="#ctx0" brushRef="#br0" timeOffset="47">12409 7911 212 0,'0'-13'82'0,"12"10"-44"0,6-15-40 0,0 15 17 0,2-5-7 16,4 3 1-16,6-1-16 15,6 1-6-15,2 0-83 16,7 5-39-16</inkml:trace>
  <inkml:trace contextRef="#ctx0" brushRef="#br0" timeOffset="48">13150 7691 104 0,'3'-8'38'0,"-3"6"-20"0,0-1 1 0,-3 3 16 16,0-2 3-16,-3-1 2 15,-3 0-7-15,-6 1-3 16,-2 2-16-16,-7 0 7 0,-3 2 5 16,3 1-10-16,0 2-1 0,3 0-9 15,7 3-4 1,2 0-6-16,3 6 0 0,6 1 2 15,9 4 1-15,6 0-4 16,8 12 1 0,7 1-3-16,3 2 2 15,0 1 1-15,-3-1 2 0,-4 1 1 16,-5-6 1-16,-9-5 4 16,-9-3 2-16,-9-3-2 15,-6-5-1-15,-5-2 1 16,-4-3 0-16,-6-5-2 15,3-3 1-15,3-6-2 16,4-4-1-16,5-4-2 16,6-4-1-16,9-6-3 15,12-8-1-15,5-5 1 16,7 0 2-16,6 0-3 0,3 3 0 16,-3 2 8-16,-7 6 4 15,-5 2-9-15,-6 3-2 16,-6 5-52-16,-3 3-24 15,-6-3-11 1</inkml:trace>
  <inkml:trace contextRef="#ctx0" brushRef="#br0" timeOffset="49">13906 7681 96 0,'6'2'38'0,"-6"1"-20"0,-12 2-4 0,3 3 17 16,-3 8 3-16,-5 11 1 15,-7 12-14-15,-3 6-5 0,-3 6-10 16,0-1-4-16,4-10-1 15,-1-3 1-15,3-3 3 0,3-5-4 16,3-5-1-16,6-3-42 16,1-8-19-16,2-2-16 15</inkml:trace>
  <inkml:trace contextRef="#ctx0" brushRef="#br0" timeOffset="50">13576 7797 164 0,'0'-8'63'0,"3"11"-34"0,3 2-32 0,0 1 13 16,6 4 13-16,5 11 7 15,1 6 0-15,6 10 0 16,3 0-17-16,3-3-10 0,5 3-5 16,1 0 1-16,3-2 2 15,2-6-55-15,-2-3-23 16,-9-7-15-1</inkml:trace>
  <inkml:trace contextRef="#ctx0" brushRef="#br0" timeOffset="51">9870 9004 12 0,'33'-3'8'0,"-4"6"-4"0,13-1-1 0,-15 1 4 16,12 0 3-16,11-1 4 16,13-2-4-16,11 0 0 15,15 3-4-15,13-3 1 16,14 0-4-16,12 3-2 15,15-3 2-15,11-3 2 0,19 3 2 16,9-3 1-16,11 3-4 16,7 0-3-16,5 0 0 15,3 0 1-15,-8 3-1 16,5 0-1-16,-3 2 1 16,-5-2 1-16,-7-1-3 15,-8-2 0-15,-6 0 1 16,-16 0 0-16,-14 0 0 15,-21 0 2-15,-12 0-1 0,-17 0-1 16,-13-2-4 0,-21-1 0-16,-11 0-31 15,-15 1-12-15</inkml:trace>
  <inkml:trace contextRef="#ctx0" brushRef="#br0" timeOffset="52">14278 8930 60 0,'9'5'24'0,"9"-5"-12"0,18 11-14 0,-18-6 6 15,5 3-5-15,4 0-2 16,3 0 2-16,-3 2 2 0,-6 1-2 16,-7-1 0-16,-5 1 16 15,-12 0 10-15,-11-3-11 16,-7-1-2-16,0 1-8 16,-6 3-3-16,3 0-44 15,3-1-21-15</inkml:trace>
  <inkml:trace contextRef="#ctx0" brushRef="#br0" timeOffset="53">11498 8699 32 0,'3'6'13'0,"0"15"-6"0,0 19 9 0,0-22 11 16,-3 6-6-16,0 5-1 15,0 8-12-15,0-2-3 16,0-4-5-16,0-2-1 16,3-2 3-16,0-6 3 15,-3-5 0-15,0-3 2 16,0-5 2-16,0-8 5 16,0-5-6-16,0-6-2 15,-3-10-3-15,0-3-3 16,0-5 3-16,0 0 2 15,3-8-2-15,3 0-4 0,0 2 0 16,3 4 1-16,0 7 0 16,3 5 0-16,6 6 2 0,0 3-6 15,3 4 1-15,-4 4 3 16,1 10 4-16,-3 7-1 16,-3-1-2-16,-9-1 4 15,-3 0 4-15,-6 0-1 16,-3-2 1-16,-3 0-8 15,1-4 0-15,2 1-8 16,0-2 0-16,3-4-24 16,3 1-46-1,3-3 5-15</inkml:trace>
  <inkml:trace contextRef="#ctx0" brushRef="#br0" timeOffset="54">11727 8689 60 0,'-23'13'24'0,"14"11"-12"0,-3 13-1 0,9-26 10 16,0 2-5-16,0 0 1 0,3 3-8 16,3-3-1-16,3-2-2 15,3-1-1-15,3-4-6 16,-1-4 1-16,1-2-7 16,0-2 0-16,0-4 1 15,-3-2 1-15,0 0 5 16,-3-7 4-16,-3-9 5 15,-3 8 2-15,0 3 3 16,-3 2 2-16,0 3-9 16,3 3-4-16</inkml:trace>
  <inkml:trace contextRef="#ctx0" brushRef="#br0" timeOffset="55">11772 8752 232 0,'3'16'0'0,"3"-2"-2"0,3-1 1 16,0 0 2-16,3 3-5 0,9-6-1 15,-7 1-58 1</inkml:trace>
  <inkml:trace contextRef="#ctx0" brushRef="#br0" timeOffset="56">12013 8702 60 0,'-12'-8'24'0,"3"8"-12"0,-3 0-1 0,6 3 10 15,-3-1 0-15,-2 9-1 16,2 0-8-16,-6 7-5 16,3-2-4-16,3 3 0 15,6-4-4-15,6 1 0 0,3 3 1 16,3-6 2 0,3-5-1-16,3-3-1 0,-1-2-2 15,-2-6 1-15,0-2 1 16,-3-6 0-16,0-4 0 15,-6-12 0-15,0 3 2 16,-3-2 3-16,0-3-2 16,-3 0 0-16,0 2 3 15,0 1 3-15,0-1-4 16,0 11-1-16,3 0 2 0,0 6-5 16,0 10-1-16,0 5-2 15,0 11-2-15,3 8 3 0,3 8 2 16,0 7 2-16,6 1 1 15,0-3 0-15,6-5 0 16,3 0-24-16,-1-1-9 16,1-17-32-1</inkml:trace>
  <inkml:trace contextRef="#ctx1" brushRef="#br1">10885 5599 460 0,'-9'0'20'16,"9"0"5"-16,0 0-25 16,-3 0 0-16,-3 0 0 0,6 0 0 15,0 0 212-15,0 0 38 16,-6 0 7-16,6 0 2 0,0 0-176 15,0 0-35-15,0 0-8 16,9 2 0-16,0-2 4 0,0 0 0 16,3-2 1-16,3 2 0 15,0 0-17-15,2-3-4 16,1 3-1-16,0 0 0 0,0-3-14 0,0 3-9 0,0 0 12 16,0-2-12-16,-3 2 10 0,2 0-10 0,4 0 8 15,-6 0-8-15,0 0-28 0,-3 2-12 0,0-2-1 16,0 3-723-16</inkml:trace>
  <inkml:trace contextRef="#ctx1" brushRef="#br1" timeOffset="527.573">10864 5757 1296 0,'0'0'57'15,"0"0"12"-15,0 0-55 0,0 0-14 16,0 0 0-16,0 0 0 15,0 0 29-15,0 0 3 0,0 0 1 16,9 3 0-16,0 0-9 16,3-3-3-16,0 0 0 15,6-3 0 1,0 3 16-16,2-3 3 16,1 1 1-16,3-1 0 15,-3 0-4-15,0 1-1 0,0-1 0 16,-4 0 0-16,4 3-23 15,0 0-5-15,-3 0 0 0,0 0-8 16,-3-2-40-16,3 2-14 16</inkml:trace>
  <inkml:trace contextRef="#ctx1" brushRef="#br1" timeOffset="2271.876">11882 5395 1036 0,'0'0'46'0,"0"0"10"0,0 0-45 0,0 0-11 0,3-3 0 0,-3 3 0 0,3-5 53 0,-3 5 9 0,0-5 2 16,0 2 0-16,0-2 0 0,0-1 0 0,-3 1 0 0,0 2 0 0,0-2 0 0,0 3 0 0,-6-1 0 0,0 0 0 0,0 1-52 0,-3 2-12 0,1-3 0 0,-4 3 0 15,-3 3 0-15,-3-1 0 0,0-2 0 0,0 3 0 0,-2 2 54 0,2 0 8 0,0 1 2 0,-3 2 0 0,3-3-52 16,3 3-12-16,0-3 0 0,1 3 0 0,2 0 0 0,-3 3 0 16,6-1 0-16,0 1 0 0,3-1 0 0,3-2 0 0,0 0 0 0,6 3 0 0,3-1 0 0,0-2 0 15,3 6 0-15,3-4 0 0,6 1 0 0,3 2 0 0,0-2 0 0,2 2 0 0,4 0 0 0,3 0 0 0,0 1 0 0,3 1 0 16,-1-1 0-16,1 4 0 0,0-2 0 0,0 0 0 0,-4 2-48 0,-2 1-13 0,0-3-3 0,-6 0 0 16,0 0 103-16,-3-1 20 0,-3-1 4 0,-6-1 1 0,3 0-64 0,-9-2 0 0,0-3-12 0,-6 2 2 0,0 1 41 0,-3-1 8 0,-6 1 1 15,-3-3 1-15,0 0-6 0,-3-3-2 0,0 0 0 0,-5 1 0 0,2-1-11 0,-3 0-2 0,0 1-1 0,0-4 0 0,1 1-9 0,-1 0-2 0,3-3 0 16,0 0 0-16,3-3-8 0,1 0-9 0,2 1 9 0,0-6-13 0,3-3 13 0,0 3 8 0,3 0 0 0,0 0-8 0,6 0 0 0,0 0 0 0,3 0 0 15,3-2 0-15,3-1 0 0,3-2 0 0,3 0-12 0,3-3 12 0,6 0-20 0,0-2 3 0,6-4 0 0,-1 1 0 0,4-5 17 16,3-1-12-16,0 1 12 0,6 2-10 0,-4 0 10 0,-2 3 0 0,0-3 0 0,-3 0-8 0,-4 3 8 0,-2 0 0 0,-3 0 0 0,-3 5 0 0,0 3 0 0,-6-3 0 0,-3 5 0 16,0-2 0-16,-3 3 16 0,-3-1 4 0,-3 0 2 0,-3 6 0 0,-3-5-47 0,3 4-10 0,-3 1-1 15,0 2-1-15,0-2-27 0,0 2-4 0,-3 1-2 0,3-1 0 0</inkml:trace>
  <inkml:trace contextRef="#ctx1" brushRef="#br1" timeOffset="8263.665">12284 5694 651 0,'0'0'28'16,"0"0"8"-16,0 0-36 0,0 0 0 0,0 0 0 0,0 0 0 0,9-3 26 15,-9 3-2-15,0 0 0 0,6-2 0 0,0 2 1 0,3-6 0 0,0 4 0 16,-3-1 0-16,0 0 0 0,2-2 0 0,1 2 0 0,0 1 0 0,0-1-5 0,0-2-2 0,3 2 0 16,0 0 0-16,-3 1-7 0,3-1-2 0,0 1 0 0,0-1 0 0,3 0-1 15,-4 1-8-15,4 2 12 0,3-3-4 0,-3 0-8 0,0 3 0 0,-3 0 0 16,3 0 8-16,6 0-8 0,-7 0 0 0,1 0 0 0,0 3 0 16,3 0 0-16,0-3 0 0,-3 2 0 0,3 1 0 0,0 0 0 0,-1-1 0 0,-2 1 0 15,0-3 0-15,0 5 0 0,0-2 0 0,3-3 0 0,0 2 0 0,0 1 0 16,-4-3 0-16,-2 3 0 0,3-1 0 0,6 1 0 0,-6-3 8 0,0 3-8 15,0-1 8-15,0-2 10 0,2 3 2 0,1 0 0 0,0-3 0 0,3 2-3 16,-3-2 0-16,3 3 0 0,0 0 0 0,-4-1-17 0,1 3 0 0,0-5 8 16,0 6-8-16,3-4 0 0,0-2 0 0,-4 3 0 0,4 0-9 0,-3-1 9 15,3 1 0-15,-3 0 0 0,0-1 0 0,3 4 12 0,-4-4-3 0,1 1 0 16,3 0 0-16,-3 2 9 0,3-3 2 0,-6 1 0 0,6 2 0 0,-1 1-7 16,-2-1-1-16,0 0 0 0,-3 1 0 0,3 1-1 0,3-1-1 0,-3 2 0 15,-1-3 0-15,1 3-10 0,0 0 0 0,0 0 0 0,-3 0 8 0,3 2-8 16,0-2 0-16,-4 0 0 0,1 0 0 0,3 0 0 0,-3 3 0 0,0 5 0 0,3-3 0 15,0-3 0-15,3 1 12 0,-7 0-12 0,4-1 12 0,0 1-12 16,-3-3 8-16,0 2-8 0,3-2 8 0,-6 3 4 0,3 2 1 0,-1-5 0 0,1 5 0 16,-3-5-1-16,3 3 0 0,-3-1 0 0,3 1 0 0,0-1-4 0,-3 1-8 0,3 0 11 15,-1-1-11-15,1 3 0 0,0-2 0 0,-3 0 0 0,3 2 0 0,-3 0 0 16,3-2 0-16,-3 4 0 0,0-1 0 0,-1-1 10 0,1 0-10 0,-3 0 8 0,3 1-8 16,-3-1 10-16,0 0-10 0,0 0 12 0,0 3-12 0,3 3 8 0,-3-3-8 15,-3-3 0-15,3 3 0 0,0 0 8 0,0-1-8 0,-4 1 0 0,4 0 0 0,0 0 8 16,-3 0-8-16,3-3 0 0,-3 3 0 0,0 0 0 0,3-3 0 0,-3 3 0 0,0 0 0 15,3-3 8-15,0 0-8 0,-3 1 0 16,0-1 0-16,3 3 0 0,0-3 0 16,0 3 0-16,-1-3 0 0,-2 0 10 0,6 3-10 15,-3 0 8-15,0 0-8 0,-3 0 0 16,0 0 0-16,3-1 0 16,0 4 0-16,0 0 0 15,0-1 8-15,0-2-8 0,-3 0 0 16,3 2 8-16,0-2-8 0,-1 0 8 15,-2-3-8-15,-3 1 10 0,6 1-10 16,-6-1 12-16,6-1-12 16,-3 0 16-16,3 0-4 0,-3 3-1 15,-3-3 0-15,3 1-11 0,0-1 8 16,-3-3-8-16,3 1 8 16,0 2-8-16,-3-2 0 15,6 2 0-15,-3-2 8 16,0 2-8-16,0 0 12 0,-3 6-12 15,3-1 12-15,-1 1-12 0,1-1 0 16,0-2 0-16,0 3 8 16,3-4-8-16,-6 1 0 15,6 3 0-15,-3-3 8 0,0 0-8 16,0 0 0-16,3-3 0 0,-3 5 8 16,0-5-8-16,0 3 0 0,0 0 0 15,0 0 8-15,-3-3-8 0,0 3 0 16,3-3 0-16,-3 1 0 0,3-1 0 15,0 0 0-15,-1 0 0 16,1 3 0-16,-3-3 0 0,3-2 0 16,0 2 0-16,3 1 0 0,-6-4 8 15,6 1-8-15,-3 2 8 0,0 0-8 16,0 3 8-16,0 0-8 16,-3 2 8-16,3-2-8 0,3 0 0 15,-3 0 0-15,-3-3 0 0,0 3 0 0,6-3 0 16,-3 1 8-16,0-1-8 0,0 3 0 15,-4-3 8-15,1 0-8 16,0 0 8-16,0 1-8 0,-3-1 0 16,3 0 0-16,0 0 0 15,0 1 0-15,-3-4 16 0,3 3-3 16,3-2 0-16,-3 0 0 16,0 2-13-16,-3-3 0 15,3 1 0 1,0-1 0-16,0-2 0 15,0 3 0-15,0 2 8 16,0-2-8-16,0-1 8 16,3 1-8-16,-3 5 11 15,0 0-11-15,3-3 0 16,-3 0 0 0,0 0 0-16,0 1-9 15,-3-1 9-15,6 0 0 0,-3 0 0 16,0 1 0-16,0-1 0 15,0 0 0-15,0 0 0 0,3 0 0 16,-3 1 0-16,0-4 0 16,0 1 0-16,0-1 0 0,0 4 8 15,0-4-8-15,-1 1 8 0,1-1-8 16,0 4 0-16,0-4 8 0,0 1-8 16,0-1 0-16,0 1 0 0,0 0 8 0,0-3-8 15,3 2 0-15,-3 3 0 0,0-2 0 16,0-3 0-16,0 0 0 0,0 2 0 0,3 1 8 15,-3 2-8-15,0 0 0 0,0 6 0 16,0-3 9-16,-3 0-9 0,3-3 0 16,0 0 8-16,0 3-8 0,0-3 0 0,0 0 0 15,-3 1 10-15,0-1-10 0,0 3 8 0,3-3-8 16,-3 0 21-16,3 3-1 0,-3-3 0 16,3 1 0-16,0-1-20 15,0 3-13-15,0-3 1 0,-3 0 1 16,3-2 11-16,-3 2 0 0,0-2 0 15,3 2 8-15,-3-3-8 0,0 1 8 16,0 0-8-16,0-1 8 0,0 1-8 16,0-1 0-16,0 1 0 0,0-3 0 0,0 0 0 15,3 0 0-15,-3 2 0 0,0 1 0 0,0 2 10 16,0 3 1-16,0-5 0 0,0-1 0 16,3 1-11-16,0 2 0 0,-3-5-12 15,3 2 12-15,-3 1 0 0,0 0 0 0,0-3 0 0,0 2 12 16,0 1-12-16,0-3 0 0,0 0 0 15,3 2 0-15,-6 1 0 16,3-3 0-16,0 0 0 16,3 0 0-16,-3 0 0 0,0-1 0 0,0 1 0 15,0 0 0-15,-3 0 0 16,3 0 0-16,0 0 9 0,0 0-9 16,0-8 10-1,0 8-2-15,-3-3-8 0,3 3 12 16,0-8-12-1,0 8 11-15,-3-3-11 0,3-5 10 16,0 0-10-16,0 8 12 0,0-8-12 16,-3 6 12-16,3-6-12 15,0 0 0-15,0 0 0 0,0 0 0 16,0 0 0-16,0 0 0 0,0 0 9 16,0 0-9-16,0 0 0 0,0 0 9 15,-3 5-9-15,3-5 0 16,0 0 8-16,0 0-8 0,-6 5 0 0,6-5 0 15,0 0 10-15,-3 0-10 16,-3 0 8-16,6 0-8 0,-6-2 8 0,6 2-8 16,-6-3 0-16,3 0 8 0,-3 1-8 15,3-1 0-15,0 0 0 0,0-2 0 16,-3 0 0-16,3 0 0 0,0-1 0 0,3-2 0 16,-3 0 0-16,0 0 0 15,-3 1 0-15,6-1 0 0,-3-3 0 0,0 3 0 16,-3-3 0-16,3 1 0 0,0-3-9 15,0 2-1-15,0-2 0 0,-3 2 0 0,3 3 10 16,1-2 0-16,-1-1 0 0,0 1 0 16,-3-4 0-16,3 4 0 0,0-1 0 15,0-2 0-15,0-6 0 0,0 4 0 0,0-1 0 0,0 2 0 16,0 4 0-16,0-1 0 0,3 1 0 0,-3-1 0 0,3 1 0 16,-3 2 0-16,0 0 0 0,3 0 0 0,0 2 0 0,0 6 0 15,0 0 0-15,0-5 0 0,0 5 0 0,0-3-8 0,-3-2 8 0,3 5 0 16,0 0-9-16,0 0 9 0,0 0-10 0,0 0 10 15,0 0 0-15,0 0-9 0,0 0 9 0,0 0 0 16,0 0 0-16,0 0-10 0,9 5 10 0,-3 3 0 0,-3 0-10 16,0 0 10-16,3 3-8 0,-3-1 8 0,3 1 0 15,-3 2 0-15,0 6 0 0,3-3 0 0,-3 2 0 16,2-2 0-16,1 0 0 0,-3-3 0 0,6 6 0 16,-3-6 0-16,-3 3 0 0,3-3 0 0,0-2 0 15,-3 2 0-15,6 0 0 0,-3-2 8 0,0-3-8 16,0 2 0-16,-3-2 0 0,3-3 0 0,0 3 0 0,0-2 0 15,-6-6 0-15,3 5 0 0,3 0 0 0,-6-5 0 0,0 0 0 16,9 3 8-16,-9-3-8 0,0 0 0 0,0 0 0 0,0 0 0 16,6 0 9-16,-6 0-9 0,6 0 12 0,-6 0-12 15,5-5 10-15,1-1-10 0,0 1 8 0,-3 0-8 16,3-1 8-16,-3-2-8 0,3-2 8 0,-3-1-8 0,0 3 8 16,0-2-8-16,3-3 8 0,-3-1-8 0,0-4 0 15,3 2 0-15,0 0 8 0,0-2-8 0,0-4 0 0,-3 1 0 0,3 3 0 16,-3-1 0-16,6 1 0 0,0 2 0 0,-3 3 0 0,0-3 0 15,0 2 0-15,2 1 0 0,-2 0 0 16,0 0 0-16,0 0 0 0,0-1 0 0,0 4 0 0,0-4 0 16,0 1 0-16,-3 0 0 0,6 5 0 0,-6-3 0 0,3 4-20 15,0-1 3-15,0-3 1 0,-3 0 0 0,3 4-91 16,0-1-17-16,-3 5-4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34:36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4319 80 132 0,'-12'-45'49'0,"12"29"-26"0,0 13-20 0,0 3 10 0,0 6-13 15,3 7-2-15,-3 11 3 16,0 10 1-16,-3 19 0 15,-3 16-2-15,-3 8 1 0,-3-1-1 16,0-2 0-16,4 0 2 16,-1 1 3-16,3-9-2 15,3-13-2-15,3-8-64 16</inkml:trace>
  <inkml:trace contextRef="#ctx0" brushRef="#br0" timeOffset="1">4667 6 96 0,'-6'10'38'0,"0"1"-20"0,-11 7-4 0,8-10 17 15,-9 11-8-15,-12-3-4 16,-6 2-8-16,1 3-5 0,-1 1-3 16,3 1-5-1,3 1 1-15,7-3-4 0,5-2 1 0,9-3-64 16</inkml:trace>
  <inkml:trace contextRef="#ctx0" brushRef="#br0" timeOffset="2">5060 38 192 0,'0'-11'71'0,"-3"14"-38"0,-9 12-43 15,0-4 9-15,-20 8 0 16,-16 4 2-16,-14 14 1 15,-4 8-2-15,-8 14 1 16,-7 4 1-16,4-2 1 0,8-5-1 0,10-6-2 16,11-3-15-16,13-7-7 15,11-5-55 1</inkml:trace>
  <inkml:trace contextRef="#ctx0" brushRef="#br0" timeOffset="3">5328 159 192 0,'-18'0'71'0,"-6"13"-38"0,-35 27-41 0,26-13 12 16,-26 18-4-16,-19 13 2 16,-5-3-1-16,-6 1-1 15,5 2 1-15,4 0-1 0,11 6 0 0,16-9-18 16,14-7-8-16,21-11-50 15</inkml:trace>
  <inkml:trace contextRef="#ctx0" brushRef="#br0" timeOffset="4">5593 543 192 0,'-6'5'74'0,"-12"6"-40"0,-12 7-40 16,13-10 12-16,-19 8-6 15,-12 5 2-15,-2 3-1 16,-1 3 2-16,3-4-2 16,10 1-27-16,5 0-12 0,9 0-39 15</inkml:trace>
  <inkml:trace contextRef="#ctx0" brushRef="#br0" timeOffset="5">965 1188 124 0,'-39'-29'49'0,"18"16"-26"0,-18-8-16 0,18 13 13 16,-8-3-8-16,-10 1 1 16,-9-1-8-16,-5 3-3 15,-16 6-1-15,-8 12-4 0,-6 17 2 16,-4 15-1-16,-2 11 0 15,0 10 0-15,14 4 0 0,16 12 0 16,20 16 0 0,30-5 4-16,24-2 1 0,27-4 1 15,29-10 0-15,30-13 2 16,12-19 3-16,18-23 2 16,0-19 1-16,-9-11 5 15,-14-15 3-15,-25-14 10 16,-21-15 5-16,-17-9-5 15,-30 1-1-15,-21-3-16 16,-15 2-6-16,-21 8-9 16,-2 12-1-16,2 9-39 15,6 14-16-15,25 13-59 16</inkml:trace>
  <inkml:trace contextRef="#ctx0" brushRef="#br0" timeOffset="6">6406 1236 152 0,'-60'-63'57'0,"18"41"-30"0,-26-7-29 15,32 19 11-15,-17-3-2 16,-25 2 1-16,-14 3-4 16,-6 8-3-16,-3 13 0 15,-15 22-1-15,2 28 2 0,7 19-1 16,18 19-1-16,29 15-2 0,40-7 1 15,43-9 1-15,46-7 0 16,50-14 4 0,42-10 2-16,32-24 0 15,13-19-1-15,-4-23 3 0,-23-14 5 16,-28-10 26-16,-26-16 12 16,-35-21 7-16,-34-11 2 15,-32-2-27-15,-33-6-9 16,-33 6-37-16,-23 7-16 15,-18 11-61-15,-10 16-27 16,-8 8-3-16</inkml:trace>
  <inkml:trace contextRef="#ctx0" brushRef="#br0" timeOffset="7">11734 1281 228 0,'-36'-77'85'0,"6"59"-46"0,-29-6-50 0,23 13 11 0,-38 1-6 16,-34 7 2-16,-29 16 2 15,-20 24 1 1,-1 27 1-16,0 5-3 0,18 15 2 0,30 12 1 15,39-6 0-15,41-14-3 16,51-2 2-16,50-13 3 16,63-10 3-16,54-20 4 15,23-17 2-15,6-17 28 16,-14-26 13-16,-34-24 16 16,-32-21 7-16,-35 0-9 15,-43-6-4-15,-35-4-36 16,-36-4-16-16,-39 14-89 0,-44 24-37 15,-21 0-68 1</inkml:trace>
  <inkml:trace contextRef="#ctx0" brushRef="#br0" timeOffset="8">13356 7144 132 0,'0'-5'52'0,"3"0"-28"0,-3 5-22 15,0 0 12-15,3 8 4 16,0 2 3-16,0 11-2 0,-3 6-1 16,0 10-10-16,0 5-5 0,0 6 0 15,0 2-2 1,0-2-1-16,-3-6 1 15,3 3 1-15,-3-5-1 0,3-9-1 16,0 1-8-16,0-11-3 16,3 6-58-1</inkml:trace>
  <inkml:trace contextRef="#ctx0" brushRef="#br0" timeOffset="9">13386 7081 44 0,'-6'-6'16'0,"6"6"-8"0,-3-13-10 0,3 13 6 16,3-2-3-16,0 4 2 16,-3-2 9-16,6 6 7 15,0-12-8 1,0 6-1-16,5 0-6 0,7 6-1 16,3-12 5-16,3 6 5 15,9-2 4-15,5 2 4 16,16-3 0-16,3-5-1 15,11 0-4-15,9-3-2 16,16 4-8-16,2-1 0 0,9-3 1 16,6-2-3-16,9 7-1 0,12-4 5 15,3-1 5-15,3 3-7 16,3-2-1 0,0-1-1-16,0 3 2 0,-9 3-1 15,0 0 2-15,-6-1-2 16,-6 1 2-16,-9 5 0 15,0 0 1-15,-3-3-4 16,-11 1-1-16,-4 2-1 16,-12 0-2-16,-11 0 1 15,-10 0 1-15,-8-3-3 16,-13-2-2-16,-8 5-23 16,-6-3-10-16,-9 1-50 15,-6 2-30-15,-12 5 49 16</inkml:trace>
  <inkml:trace contextRef="#ctx0" brushRef="#br0" timeOffset="10">13463 7729 60 0,'0'-8'24'0,"15"13"-12"0,-3-15-14 0,-6 10 4 15,0 0-5-15,3-3 2 16,3-2 3-16,3 5 3 15,2-5 4-15,4 5 5 16,3 0 1-16,9 0 3 16,5 0 1-16,7 0 1 15,12 0 4-15,8 0 2 0,16 0-7 16,5-6-4-16,12-2-8 16,9 0 2-16,12 0 3 0,18-2 0 15,6-3 1-15,9 7-3 16,9-7 1-16,5 5-4 15,7 0-2-15,-6 3-2 16,-1 0-3-16,1 2 1 16,-3-2 1-16,-10-1-6 15,-8 6 1-15,-12 0 1 16,-15 0 3-16,-9 6 2 16,-14-6 1-16,-10 2-9 15,-12-2-2-15,-5-2-34 16,-10-4-15-16,-8 1-31 15</inkml:trace>
  <inkml:trace contextRef="#ctx0" brushRef="#br0" timeOffset="11">15547 7245 140 0,'-15'-21'55'0,"15"23"-30"0,12 1-32 0,-6 5 10 16,0-3 10-16,0 6 8 15,0 5-1-15,2-1-2 16,4 12-10-16,0-1-3 0,0 1 1 16,3 2-3-16,0 0 0 15,6-2-1-15,-3-9 1 16,2 3-4-16,-5-8 0 0,-3-2 10 16,0-6 5-16,-3-10-2 15,0-3 1 1,0-8-8-16,0-5-3 0,3 0 3 15,0-8 1-15,3 2 0 16,2-2-1-16,-2-3-1 16,0 1 0-16,-3 10-2 15,0 2-2-15,0 3-26 16,-3 3-12-16,0 5-65 16</inkml:trace>
  <inkml:trace contextRef="#ctx0" brushRef="#br0" timeOffset="12">12978 7996 108 0,'-3'-2'44'0,"0"2"-24"0,0-6-13 0,3 6 15 16,0 0 4-16,-3 0 5 15,0 0-11-15,-3 6-2 16,-3-4-10-16,0 9-5 0,-3 2-2 0,3 3-4 15,0 2 0 1,3 9 2-16,1-1 2 16,5-2-2-16,0-5 0 15,5-3 1-15,1-3 2 0,3-8-1 16,0 3 2-16,3-8-2 16,3-8-1-16,0-10-6 15,3 2-4-15,-3-3 6 16,-3-5 1-16,-6 3 0 15,0 8 2-15,-3-6 12 16,-6 6 5-16,0 5 0 16,0 0 3-16,3 3-6 15,-6 0 0-15,6 5-10 0,0 8-2 16,0 2-1-16,3-2 0 16,3 5 0-16,0 6 2 15,-1-6-1-15,1 14-1 16,0-14-2-16,0 5-1 15,3-4-29 1,0-6-14-16,-3 2-42 16,3-7-24-16,0-6 57 15</inkml:trace>
  <inkml:trace contextRef="#ctx0" brushRef="#br0" timeOffset="13">13186 7983 192 0,'-3'-5'71'0,"3"5"-38"0,3 2-39 16,0 1 14-16,0 2 2 15,0 8 5-15,0 1-5 16,0-1-1-16,0 13-5 16,6 1-3-16,-9-1 0 0,6 3-15 15,0-5-5-15,0-5-34 16,0-1-54-1,-3 1 20-15</inkml:trace>
  <inkml:trace contextRef="#ctx0" brushRef="#br0" timeOffset="14">13174 8081 184 0,'-12'-5'71'0,"12"5"-38"0,0-3-41 0,0 3 12 16,0 0-2-16,0 0 3 16,6 0-4-16,3-5-1 15,6 5 0-15,3 0 0 0,3 0 0 16,0 0 0-16,0 0 0 16,-4 0-44-1,1-3-56-15,-3 0 17 16</inkml:trace>
  <inkml:trace contextRef="#ctx0" brushRef="#br0" timeOffset="15">13404 7970 168 0,'-6'0'66'0,"9"5"-36"0,-3 0-37 0,0-5 8 0,3 3 9 16,-3 8 7-16,0-4-4 15,0 7 0-15,0-4-7 16,0 1-4-16,0 2-1 0,0-2-1 16,0-3 0-16,0 2-3 15,3-7 2-15,-3 2 1 0,11-5 0 16,7 0 0 0,0-5 0-1,0 5 2-15,-3-3-1 0,3 1-1 16,-3-1-17-16,0 3-9 15,-4 0-8-15,-2 0-3 16,0-5-28 0</inkml:trace>
  <inkml:trace contextRef="#ctx0" brushRef="#br0" timeOffset="16">13561 7935 140 0,'-3'0'55'0,"3"6"-30"0,0 23-16 0,0-16 16 15,0 0-1-15,0 6 3 0,0-1-13 16,0 3-3-16,0 6-7 16,0-1-3-16,3-2 0 0,0-5-12 15,0-3-3-15,3-3-31 16,-3-3-10-16,0-2-18 15</inkml:trace>
  <inkml:trace contextRef="#ctx0" brushRef="#br0" timeOffset="17">13665 8046 148 0,'0'-5'57'0,"18"5"-30"0,-9 0-21 0,-9 0 15 16,3 0-11-16,0-5-3 16,0-3-4-16,0 0-3 15,0-11 1-15,6 6-1 0,0-5 0 0,-3 5 0 16,0-1 0-1,0 1 0-15,0 5 0 16,-3-2-5-16,0 10 1 16,3 0 2-16,-3 5 1 15,0 8 3-15,0 6 3 0,0-1 0 16,0 3 0 0,0 0-3-16,0 11-2 0,0-5 1 15,0-1-1-15,0 1-27 16,-1-1-11-16,1-7-34 15</inkml:trace>
  <inkml:trace contextRef="#ctx0" brushRef="#br0" timeOffset="18">13689 8205 192 0,'-21'0'71'0,"21"0"-38"0,3 0-39 15,9 0 40-15,6 0-8 16,3 0-12-16,3 0-5 16,0 0-7-16,-1 0-10 0,1 0-5 15,3-2-81 1,3-9-42-16,-12-2 63 16</inkml:trace>
  <inkml:trace contextRef="#ctx0" brushRef="#br0" timeOffset="19">14255 8025 88 0,'-3'-2'33'0,"3"2"-18"0,3 2 2 16,-3-2 14-16,0 0-5 15,0 3-1-15,-3 2-16 16,-3 1-6-16,-6 1-2 16,-12-1 7-16,3 2 5 0,-2 0 0 15,2 0 0-15,3-3 1 16,3 5 2-16,3 4-3 15,3-6 0-15,9 5-12 16,6 5-3-16,9-2 1 16,6 0-2-1,3 0 1-15,-1 3 4 0,-2-6 1 16,0 0-4-16,-3 0-1 16,-6 0-26-16,0-2-11 15,-3-3-38 1,-3 0-26-16,-6-3 45 15</inkml:trace>
  <inkml:trace contextRef="#ctx0" brushRef="#br0" timeOffset="20">14213 8152 148 0,'-6'0'55'0,"6"0"-30"0,-3 0-12 16,3 0 17-16</inkml:trace>
  <inkml:trace contextRef="#ctx0" brushRef="#br0" timeOffset="21">14210 8152 303 0,'12'0'22'16,"3"0"-12"-16,6 0-2 0,12 0-1 16,2 0-1-16,10 6-1 15,0-1 3-15,14 3 3 16,1 0-6-16,11 5-3 15,-2-2-4-15,2 2 1 16,3 3 1-16,4 0 2 0,-7-1-1 16,-8-1-1-16,2-4-2 15,-8-2-1 1,-10 0-36-16,-5-3-14 16,-6-5-41-16</inkml:trace>
  <inkml:trace contextRef="#ctx0" brushRef="#br0" timeOffset="22">15690 8173 148 0,'-6'24'57'0,"3"8"-30"0,6 16-32 0,0-22 10 0,0 11-5 16,0-2 2-16,0 2-3 16,5-6 0-16,-2-2-15 15,0 3-6-15,-3-5-38 16,0-4-14-16</inkml:trace>
  <inkml:trace contextRef="#ctx0" brushRef="#br0" timeOffset="23">15648 8372 232 0,'-12'-11'88'0,"9"9"-48"0,0 2-47 0,3 0 16 16,0 0-10-1,0 0-2-15,6-3-1 0,0 0 3 16,6-2 0-16,6 5 1 0,3-5 2 15,-4-3-12-15,1 8-6 16,0-3-20-16,-3 1-10 16,0-1-33-1</inkml:trace>
  <inkml:trace contextRef="#ctx0" brushRef="#br0" timeOffset="24">15844 8192 164 0,'-3'0'63'0,"6"5"-34"0,0 9-34 15,0-1 12-15,0 5 0 16,0 3 4-16,-3 6 0 16,0 10 3-16,0-5-7 15,0-3-4-15,0-5-2 0,0-3 1 16,0-8 1-16,0 0 1 15,0 0 0-15,0-7-5 16,0-6 1-16,3-6-2 16,3-9-2-16,3-9 0 15,0 5 3 1,0 6 0-16,0 0 1 0,0 0 0 16,0 7 0-16,9 9 4 15,-1 5 2 1,-2 0 0-16,0 10 1 15,-3-4-4-15,-3 4-2 16,0-2 0-16,-3-5-1 16,0 2-18-16,-3 0-5 15,0-5-40 1,0-3-40-16,3-5 27 16</inkml:trace>
  <inkml:trace contextRef="#ctx0" brushRef="#br0" timeOffset="25">16112 8430 124 0,'3'-3'46'0,"-3"3"-24"0,3 3-15 16,-3-3 15-16,3 8-4 15,0 0-1-15,0 5-9 16,0 6-3-16,0-6-3 16,0 0-4-16,0-5 1 0,3 5-30 15</inkml:trace>
  <inkml:trace contextRef="#ctx0" brushRef="#br0" timeOffset="26">16145 8277 208 0,'-3'-6'79'0,"6"4"-42"0,0-4-45 0,-3 6 12 15,0 0-20-15,9 0-6 16,-3 0-36-16,0 6-14 16</inkml:trace>
  <inkml:trace contextRef="#ctx0" brushRef="#br0" timeOffset="27">16282 8327 124 0,'-6'0'49'0,"3"0"-26"0,0 0-1 0,0 0 20 0,0 3-11 16,0-1-6-16,-3 1-8 15,0 7-1-15,0-7-9 16,-3 5-6-16,6-3-4 0,3 3 2 0,3 8-5 31,3 0 2-31,0-3 2 16,0 3 3-16,0-3 0 0,-3 1-1 16,0-1 9-16,-3 0 6 15,-3 0-5-15,0-5-1 16,0 5-10-1,0-5-4-15,0-2-33 0,0-6-14 16</inkml:trace>
  <inkml:trace contextRef="#ctx0" brushRef="#br0" timeOffset="28">16556 8345 104 0,'-3'-5'41'0,"3"5"-22"0,0 0-5 0,0 0 15 15,0 0-3-15,0 0 2 16,3 5-12-16,-3 11-4 16,3 3-7-16,-3 7 1 0,3 1 0 15,0-1-2-15,0 1-3 16,0-4 2-16,3-1 2 16,-3-9-4-16,3 5-3 0,-4-10-2 15,4-2 0 1,0-6-4-16,6-6 0 15,-3-2-5-15,0 0-2 0,-3-2 9 16,0 7 5 0,-3-2-1-16,0 0-3 15,6 5 2-15,-3 5 4 16,0 3 2-16,0 5-4 16,3 0 1-16,0 1 0 15,0-9 2-15,0-5 3 16,2 0 2-16,-2-5 5 15,0-3 5-15,-3 0-3 16,0-6 0-16,-3 1-6 16,-3-3-3-16,0 3-5 15,-3-13 0-15,-3-1 0 0,0 1 2 16,0 7-3-16,3 6-2 16,0 0-18-1,0 0-7-15,0 10-89 16,6-2 24-1</inkml:trace>
  <inkml:trace contextRef="#ctx0" brushRef="#br0" timeOffset="29">16821 8406 132 0,'-6'-18'49'0,"6"36"-26"0,-6-4-23 0,3-7 13 16,0 4 2-16,0 2 3 0,0 6-7 16,3 2-4-16,0 5-4 15,3 1-3-15,3-3 3 16,3-8 0-16,6-3 3 0,2-3-3 16,4-7 0-16,-3-3 5 15,0-3 3-15,-3-7-6 16,-3-3-3-16,-6-1 1 15,-3-2 2-15,-6 1-2 16,-6-7-2-16,-6 9 0 16,0-5-1-16,0 2-3 15,3 5 2-15,0 9-28 16,3-1-10-16,0 3-43 16</inkml:trace>
  <inkml:trace contextRef="#ctx0" brushRef="#br0" timeOffset="30">16978 8420 180 0,'-6'5'68'0,"6"8"-36"0,3 6-37 0,-3-11 10 15,0 5-3-15,0 0 3 16,3 5-4-16,3-2-1 0,0 0 0 15,0-3 0-15,0-5 2 0,0 0-1 16,3-8 2-16,0-2-9 16,0-9-1-16,-3 3-3 15,0-5-1-15,-3 0 3 16,0-6 5-16,0 6 2 16,-3 0 3-16,0 0 3 15,0 7 2-15,0 1-1 16,3 2 1-16,0 9-2 15,6 2 0-15,-3-1-1 16,0 7 0-16,0-4-5 16,2-2-1-16,1 0-8 15,0 3-4-15,-3-9-23 16,0 4-51 0,0-1 10-16</inkml:trace>
  <inkml:trace contextRef="#ctx0" brushRef="#br0" timeOffset="31">17190 8192 200 0,'-6'-3'77'0,"6"3"-42"0,3 0-45 0,-3 0 11 16,3 3 1-16,-3 10 4 15,3 6 1-15,-3 12 3 16,0 17-5-16,3-3-3 0,0 0-1 15,0 5-1-15,3-7 0 16,0-6-3-16,2-6 2 16,1-1-63-16,3-12-55 15,6 1 34-15</inkml:trace>
  <inkml:trace contextRef="#ctx0" brushRef="#br0" timeOffset="32">17541 8457 172 0,'-21'-11'66'0,"18"8"-36"0,-3 6-35 15,0-3 10-15,-3 0 6 16,-3 0 5-16,-2 8-4 16,-1-3-2-16,-6 8-5 15,3 1-4-15,-3 4 0 0,3 3-1 0,3 3 2 16,9-5-3-16,6-3 0 15,9-3 1-15,0-3 2 16,3-2-3-16,0-2 0 16,0-4 1-16,3-10 2 15,0 0 1-15,-3-5 1 16,-3 0-2-16,0-6-2 16,-4-4 1-16,-2-12-1 15,-3 3 0-15,0-7 2 16,-3-1-3-16,1 6 0 15,-1 2 3-15,-3 5 1 16,3 4 1-16,0 7 0 16,0 3-5-16,3 2-1 0,0 11 7 15,0 13 4 1,3 6 0-16,3 15 2 0,0 6-4 16,2 2-2-16,1-2-2 15,9 0-3-15,6-1-26 16,-3-12-12-16,6-4-63 15</inkml:trace>
  <inkml:trace contextRef="#ctx0" brushRef="#br0" timeOffset="33">17955 8150 144 0,'-3'-6'55'0,"6"9"-30"0,-3-3-14 16,0 0 18-16,3 11-8 16,3 4 0-16,3 9-8 15,0 16-3-15,-1 5-5 16,-2 0 1-16,0-3 0 0,0-5-2 15,3 3-1-15,0-8-1 16,-3-1 1-16,0-15 0 16,-3 0 1-16,0-5-2 15,0-19 1 1,3 3 0-16,0-9-4 16,0-2 1-16,0-7 0 15,3-4 0-15,0 1-5 16,3 7 1-16,2-2 2 0,1 8 1 15,-3 5 1-15,9 3 0 16,0 10 6-16,-6 11 4 16,-3-3 3-16,-9 11 3 15,-3-6-3-15,-3-2 2 16,-3 3-8-16,-6 2-2 16,3-3-1-16,-6-4 0 15,0-6-13-15,0-6-7 0,0-2-18 16,3-2-6-16,4-1-17 15,2-8-4 1,3 3-20-16</inkml:trace>
  <inkml:trace contextRef="#ctx0" brushRef="#br0" timeOffset="34">18211 8446 168 0,'3'11'63'0,"12"-9"-34"0,-1 11-23 15,-2-7 15-15,3 2-5 16,0-3 3-16,3 0-1 16,-3-5-2-16,-3-5-8 15,3 5-1-15,-3-8 0 0,-1-3-6 16,-2 4 0-16,-3-7-1 16,-6 1 0-16,-3 2-3 15,-3-2 2-15,-3 11 3 0,-2 4 3 16,-10 4 0-16,-3 4 2 15,0 3 0 1,9 1 1-16,3-1 0 0,3 3 0 16,12 2-2-16,12 9-1 15,9-9-6-15,0 3-1 16,3-7-13-16,11-1-2 16,-2-3-47-16,3-15-20 15,-3-8-8 1</inkml:trace>
  <inkml:trace contextRef="#ctx0" brushRef="#br0" timeOffset="35">18666 8094 212 0,'-6'5'79'0,"6"17"-42"0,3 4-43 16,0-15 12-16,0 7 5 15,-3 9 5-15,12 4 3 0,-6 12 1 16,0-4-11-16,0 1-5 0,3-3-1 15,-6-10-7-15,-3-1-1 16,6-7 10-16,-6-1 7 16,0-10-6-16,0 0-1 15,0-3-8-15,-3-10 0 16,3-3-1-16,0 0-1 16,6-16 1-16,6 6 0 15,0-3 0-15,-1 2 3 16,4 3-2-16,3 3 1 15,0 2 2-15,-3 6 0 16,9 2 0-16,0 9 2 0,-7 2 8 16,-2 5 3-16,-9 5 2 15,-9-2 1-15,-3 0-6 16,-3 0-4-16,-3-3-6 16,1 0-2-16,-4 1-17 15,-3-9-5-15,3 3-6 16,3-3-1-16,3-5-16 15,0 5-6-15,6-5-33 16</inkml:trace>
  <inkml:trace contextRef="#ctx0" brushRef="#br0" timeOffset="36">19005 8316 228 0,'-17'6'88'0,"11"-6"-48"0,-3 10-42 0,0 1 14 16,3 5-2-16,-6 5 1 16,0 0-5-16,0 3-4 15,12-3-1-15,0 3-4 0,12-8 2 0,-3-3-1 16,0-3-2-1,0-7-2-15,0-3-1 16,0 0-3-16,0-8-1 16,0 3 3-16,-4-8 3 15,1 5 5-15,-3-5 4 0,-3 7 21 16,0-7-7 0,0 10 0-16,0 3-12 15,0 0-4-15,3 3-2 16,3 10 0-16,3-7 0 15,3 7 0-15,0-5-11 16,3 5-3-16,0-3-33 16,3-2-12-16,3-8-33 15</inkml:trace>
  <inkml:trace contextRef="#ctx0" brushRef="#br0" timeOffset="37">19226 8330 212 0,'-24'0'82'0,"3"2"-44"0,-6 1-47 0,18 2 14 16,0 14-5-16,-2 2 2 16,2 0-1-16,3-2 2 15,3 2-2-15,3-3-3 0,6-5-1 16,6 6 2-16,2-6 2 0,1-5-2 15,3-8 0-15,-3 0 1 16,0-8 2 0,0 0-3-16,-6-10 0 15,3-6 3-15,-3-5 3 16,-3-3-2-16,-4-5-2 0,-2-3 0 16,-2-5 1-16,-4 6 1 15,0 4 3-15,0 4 8 16,-3 12 5-16,9 3-5 15,-3 11 2 1,3 18-8-16,3 0-2 16,3 19 1-16,0 2-4 15,0 11 0-15,3 0-1 16,2-5-2-16,1 0-6 16,6-1-4-16,3-9-38 0,3-1-19 15,0-16-36 1</inkml:trace>
  <inkml:trace contextRef="#ctx0" brushRef="#br0" timeOffset="38">19520 8478 220 0,'-9'0'82'0,"6"8"-44"0,1-8-49 0,2 0 11 16,0 5-12-16,0 0-42 15,0-2-11-15,0 2-6 16,0-5-2-16</inkml:trace>
  <inkml:trace contextRef="#ctx0" brushRef="#br0" timeOffset="39">19500 7917 248 0,'-3'-19'93'0,"3"19"-50"0,0 19-48 16,0-1 15-16,0 4-2 15,-3 4 5-15,0 14-7 16,0-1-3-16,0 6-2 16,-3-5-15-16,6-3-3 0,0-5-40 0,0-11-15 15,9-8-18 1</inkml:trace>
  <inkml:trace contextRef="#ctx0" brushRef="#br0" timeOffset="40">4560 2906 140 0,'0'-6'55'0,"0"6"-30"0,-3-2-3 0,3 2 20 16,-3 0-3-16,-3 0 0 15,-3 0-11-15,-6 2-3 16,-2 6-14-16,-4 3-2 0,-3 5-2 16,-3 5-3-16,0 5-3 0,4 3-3 15,5 3-1-15,6 0-1 16,6-6 3-16,9-2-2 16,6 0-1-16,3-11 0 15,3-5 0-15,5-5-4 16,1-3 0-16,0-8-5 15,0-3-2-15,-3-2 6 16,-3-8 5-16,-3-3 3 16,-4 0 3-16,1 0 3 15,-3 3 2-15,-3 5 10 16,0 3 6-16,0 3-8 0,0 4-3 16,-3 6-10-1,3 8-1-15,3 13-1 16,0 1 0-16,3 4 0 0,6-2 0 15,0-3-3-15,3 0 2 16,0-5-26-16,2-5-9 16,1-3-35-16,-3-8-13 15,0-3 1 1</inkml:trace>
  <inkml:trace contextRef="#ctx0" brushRef="#br0" timeOffset="41">4849 2588 132 0,'-6'3'52'0,"6"21"-28"0,3 7-17 15,-3-12 15-15,0 10 11 16,0 8 9-16,0 5-7 16,-3 3-1-16,0 3-19 15,3 0-11-15,0-6-4 0,3-5 0 16,0-5 0-16,0-9-20 16,0 1-9-16,3-8-34 15,0-5-54-15,3-9 20 16</inkml:trace>
  <inkml:trace contextRef="#ctx0" brushRef="#br0" timeOffset="42">5001 2927 152 0,'-3'2'57'0,"3"4"-30"0,0 4-29 0,3-2 11 15,-3 3 11-15,0 5 10 16,0 8-12-16,0-3-2 15,0 0-10-15,0 0-6 0,0-5-3 16,0-3-31-16,0-2-15 16,3-6-33-16</inkml:trace>
  <inkml:trace contextRef="#ctx0" brushRef="#br0" timeOffset="43">5010 2837 208 0,'-9'-5'79'0,"12"5"-42"0,0-3-43 16,-3 3 12-16,0 0-20 15,6 0-5-15,0 3-50 16,5-1-22-16,7 1 31 16,0 2 16-16</inkml:trace>
  <inkml:trace contextRef="#ctx0" brushRef="#br0" timeOffset="44">5224 2911 124 0,'-3'0'49'0,"3"0"-26"0,-3 0-12 0,3 0 15 16,-3 3-3-16,-3-1 0 16,0 6-12-16,-6 3-4 15,0 5-5-15,-3 7-2 0,4 7 1 16,2-4-1-16,0 6 2 15,6-6-3-15,3-5-2 0,6-2 2 16,3-6 2-16,2-5-2 16,4-5 0-1,0-9 1-15,3-2 0 16,-3-2-3-16,-3-9 0 16,-3-4-1-16,-3 1 3 15,0-1 4-15,-6 4 6 0,-3 3-3 16,0 3-1-16,0 2-5 15,3 3 0-15,0 6 0 16,0 7 2-16,6 8-6 16,6 14-1-16,0 2 6 15,-1 5 4-15,-2 6 6 16,0-3 4-16,-3-3 5 16,-6-2 4-16,-3-3-8 15,-3-2-2-15,-9-6-4 0,-5-3-1 16,-4-7-14-1,0-6-6-15,0-5-26 16,-3-2-9-16,-2-4-33 16,8-10-37-16,9-5 40 15</inkml:trace>
  <inkml:trace contextRef="#ctx0" brushRef="#br0" timeOffset="45">5331 2948 140 0,'-6'5'52'0,"9"3"-28"0,0 8-17 0,0-3 13 16,0 6 10-16,-3 2 8 0,0 0-11 16,0 0-6-16,0-5-12 15,0-3-6-15,0 1 0 0,0-6-2 16,0-3 2-1,0-5-2-15,3-3-1 0,3-2-4 16,0-11 0-16,3-8 0 16,0 0-1-16,3-5 1 15,3 8 3-15,2 3 0 16,1 4 1-16,3 6 6 16,3 8 4-16,-3 6 12 15,0 4 6-15,-6 9-6 16,-1-1 0-16,-5 4-11 15,-3-1-4-15,0-3-11 0,-3-2-5 16,0-5-31-16,0-1-11 16,0-2-40-1,3-5-44-15,3-6 46 16</inkml:trace>
  <inkml:trace contextRef="#ctx0" brushRef="#br0" timeOffset="46">5700 2959 204 0,'-15'10'77'0,"18"-5"-42"0,15 3-26 0,-6-5 19 0,-3 0-3 15,0-1 2-15,0 1-13 16,3 0-3 0,0-3-7-16,0-3-1 0,-1 0 1 15,1-2-7-15,-3-3-2 16,-3-3-7-16,-3 1 0 0,-6-1-3 15,-6 1 2-15,0 2 0 16,-11 2 3-16,-4 4 10 16,0 4 5-16,3 6-2 15,-3 3-2-15,9 2 4 16,4 3 1-16,2 5 2 16,6 0 0-16,3 1-4 15,6-4-1-15,8 3-1 0,7-5 1 16,6-5-18-1,0-3-6-15,3-3-37 16,-1-5-14-16,16-5-14 16</inkml:trace>
  <inkml:trace contextRef="#ctx0" brushRef="#br0" timeOffset="47">6069 2924 196 0,'-12'-10'74'0,"3"10"-40"0,-5 2-24 0,2 3 17 15,-9 3-9-15,0 6-3 16,3 7-8-16,0 5-5 16,6 1-1-16,3-1-4 0,6 1 2 15,6-6-1-15,9-3 0 16,6-4 2-16,3-6 2 16,0-8-3-16,0-6-2 15,0-4-3-15,-4-12 1 16,-2-4 3-16,-3-6 1 0,-3-2 1 15,-6-6 0-15,-3-5 2 16,-3-2 1-16,-3-1-1 16,0 0-2-16,0 6 9 15,0 10 4-15,3 11 5 16,0 13 1-16,3 13-8 16,0 19-4-16,0 13 0 15,3 16 2-15,6 8-4 16,0 0-1-16,3-6-4 15,0-2-3-15,6-2-16 16,3-14-5-16,3-16-98 16</inkml:trace>
  <inkml:trace contextRef="#ctx0" brushRef="#br0" timeOffset="48">7022 2890 112 0,'-3'-8'44'0,"-3"3"-24"0,-3-1-4 0,3 6 16 16,-3 0 0-16,-6 3 3 15,-9 5-10-15,-2 8-6 16,-1 5-10-16,0 13-4 0,3 6 1 16,3 0-3-16,6-1-2 0,7 1 0 15,8-8-1-15,5-6 0 16,4-5 0-16,12-10 0 15,3-11 0-15,0-8-5 16,0-8-1-16,-3-2 0 16,-4-6 4-1,-2-5 1-15,-3 2 3 0,-6 3 10 16,-3 1 4-16,-3 4 8 16,0 6 2-16,-3 2-5 15,3 6-2-15,0 5-14 16,3 8-5-16,0 10 0 15,6 4 1-15,0 4-2 16,9-2 0-16,3-3-6 0,-1-2-3 16,4-4-27-16,3-4-14 15,0-6-46 1,0-5-36-16,-4-2 57 16</inkml:trace>
  <inkml:trace contextRef="#ctx0" brushRef="#br0" timeOffset="49">7266 2935 204 0,'-33'2'77'0,"18"6"-42"0,-9 6-37 0,16-4 17 16,-1 14-16-16,0 2-1 16,3 1 1-16,3 5 2 0,3 2 0 15,6 0-3-15,6-7 1 0,2-6 1 16,4-5 2-1,3-11 1-15,-3-7 3 0,3-6-3 16,3-8 0-16,-3-5 1 16,-7-11 0-16,-2-8 2 15,-9-8 1-15,-3 1-3 16,-6-9-3-16,0 3 0 16,-3 3 1-16,3 5 5 15,1 11 4-15,2 7 7 16,0 9 6-16,0 10-15 15,3 13-5-15,0 14-3 0,3 7 1 16,0 11-3-16,5 5 0 16,7 9 1-1,3-4 2-15,0-2-21 16,3-5-9-16,0-6-26 16,3-7-11-16,2-11-29 15</inkml:trace>
  <inkml:trace contextRef="#ctx0" brushRef="#br0" timeOffset="50">7578 2898 196 0,'-35'0'74'0,"14"8"-40"0,-6 7-33 0,18-4 16 0,-3 10-11 16,-3 8-3-1,3 3 2-15,4 0 4 16,5 2-5-16,3 1-2 0,8-6-1 15,4-8-1-15,9-5 0 0,3-11 2 16,0-8 1 0,0-5-6-16,-1-7-2 0,-2-12-3 15,-6-7 0-15,-3-6 5 16,-6-5 1-16,-6-8 2 16,-3 3 2-16,-3 0 1 15,0 5 1-15,-6 0 9 16,0 10 6-16,-3 17 10 15,1 15-18 1,2 14-5-16,3 15-3 16,9 11 0-16,3 8-1 15,6 11-2-15,3-3 1 0,-1-6 1 16,4-4-6-16,3 2-1 16,0-11-31-16,3-8-12 15,0-12-57 1</inkml:trace>
  <inkml:trace contextRef="#ctx0" brushRef="#br0" timeOffset="51">7811 3009 132 0,'-21'16'52'0,"21"5"-28"0,3 3-8 0,-3-11 16 16,0 3 13-16,0 0 10 15,0 0-21-15,3-3-10 0,-3-3-14 16,3 1-5-16,3-6-1 0,0-2 4 16,0-3 3-16,0-5-2 15,-9-6 2-15,0-5 0 16,0-8 3-16,-3-2-5 16,6-3-3-16,0-3-6 15,6 6 0 1,3 2-2-16,2 3-2 0,4 5-8 15,0 5-5-15,3 3-22 16,0 5-8-16,3 3-19 16,3 6-7-16,-4-1-11 15,-2 3-7 1,-3 0 45-16</inkml:trace>
  <inkml:trace contextRef="#ctx0" brushRef="#br0" timeOffset="52">8043 3033 128 0,'3'-3'49'0,"-3"6"-26"0,3-3-1 0,-3 0 20 16,0 0-14-16,6 2-5 15,0 1-8-15,3 0 0 16,-3-3-8-16,2 0 5 0,1-6 1 0,3 1-2 16,-3-3-1-16,0 0-6 15,0 0-1 1,-3-2-1-16,-3-1 1 15,-6 0 0-15,-3 1 1 16,-3 2-5-16,-6 3 1 16,0 2 2-16,-8 6 3 15,-4 2-4-15,6 5-1 16,6 4 2-16,0 7 1 0,3 0 3 16,3 3 1-16,6 2-1 15,3-5 1-15,12 1-4 16,0-4 0-16,3-5-10 15,0-2-5-15,0-6-19 16,3-2-7-16,3-3-29 16,-4-3-10-16,4-5-5 15</inkml:trace>
  <inkml:trace contextRef="#ctx0" brushRef="#br0" timeOffset="53">8385 2916 148 0,'0'-5'57'0,"0"2"-30"0,-3 3-32 16,-3 0 109-16,-3 3-35 0,0 0-25 15,-3 2-18-15,-3 3-19 16,1 0-7-16,2 2-3 0,9 1-3 16,3 5 1-16,6 2-2 15,3 1 2-15,3-1 3 16,-1 1 3-16,1 2-2 15,-3-5-2-15,-3 2 13 16,-6-4 7-16,-3-1 5 16,-6 0 2-16,0-2-13 0,-3-6-4 15,-2-2-18 1,2-3-6-16,0-3-24 16,3-2-11-16,9-3-17 15,3-3-7-15,9-10-19 16</inkml:trace>
  <inkml:trace contextRef="#ctx0" brushRef="#br0" timeOffset="54">8525 2874 260 0,'-6'0'99'0,"3"3"-54"0,-3 4-37 0,3-1 24 16,-3 2-11-16,-3 2-2 15,6 1-11-15,0-1-5 16,3 4-2-16,3-1-6 0,3 3 1 15,3 5 2-15,0-3 3 16,-3 1 0-16,-3-3-1 0,-3 2 5 16,-6-2 4-16,-6 0 1 15,-6-5 4-15,0-1-7 16,1-2-2-16,-1-2-16 16,3-4-6-16,6-2-26 15,3-2-13-15,6-4-28 16,6-2-9-16,15-10 5 15</inkml:trace>
  <inkml:trace contextRef="#ctx0" brushRef="#br0" timeOffset="55">8644 2945 248 0,'0'6'93'0,"3"-4"-50"0,6 1-41 15,-3 0 19-15,3-1-4 0,6-2-1 16,0-2-11-16,-1-4-2 15,1 1-3-15,0-3-11 0,0 0-3 16,-6 0 2-16,-3 0 5 16,-3 0 2-16,-6 0 3 15,-9 0 1-15,-9 6 1 16,-3 2 8-16,1 2 7 16,-4 6-1-16,3 3 0 15,3 2 0-15,3 3 2 16,6 5 4-16,4 3 2 15,2 0-11-15,6-3-7 16,8 0-5-16,4-2-2 16,3-3-27-16,12-9-12 0,3-1-19 15,3-6-5-15,-1-6-39 16,16-7-20 0,-6-8 64-16</inkml:trace>
  <inkml:trace contextRef="#ctx0" brushRef="#br0" timeOffset="56">8989 2869 260 0,'-21'-8'99'0,"13"8"-54"0,-19 2-35 16,15 1 25-16,-3 2-17 15,0 1-4-15,0 1-12 16,3 7-3-16,3 2 0 16,0 2-2-16,9 3 1 0,9 6 0 0,3 2 0 15,-3 3 0-15,0-1 0 16,-3-4 8-1,-9-3 6-15,-6-1 7 0,-6-1 5 16,-6-7-12-16,-5-1-7 16,-10-4-52-16,0-2-21 15</inkml:trace>
  <inkml:trace contextRef="#ctx0" brushRef="#br0" timeOffset="57">9293 2673 116 0,'-12'10'46'0,"9"1"-24"0,0-3-17 16,3-8 11-16,3 5 2 15,3-2 1-15,3-6-4 16,9-5 1-16,9-10-9 15,11-14-6-15,13-10-2 0,11-6 3 16,10-5 1-16,8-2 1 16,7-4 2-16,2-7-5 15,-3 3-3-15,-8 4 1 16,-4 9 2-16,-15 5 2 16,-8 11 3-16,-9 7 6 15,-13 6 2-15,-5 3-1 16,-9 4 2-16,-6 4-6 15,-12 2-3-15,-9 3-6 16,-3 2-2-16,-5 0-4 0,-4 3 1 16,0 0-4-16,0 0 1 15,3 0 4-15,6 3 2 16,12-6-3 0,6 1-1-16,9-4-2 15,6 1 0-15,12-3 2 16,3 0 2-16,-1 0 2 15,-2 6-1-15,-3 2 1 16,-6 0 15-16,-6 5 6 16,-9 6 6-16,-6 4 2 15,-6 4-14-15,0-1-6 16,3-2-6-16,0-2-2 16,3-4-83-16,12-5-62 15,3-5 50-15</inkml:trace>
  <inkml:trace contextRef="#ctx0" brushRef="#br0" timeOffset="58">5822 2107 96 0,'-6'2'38'0,"3"19"-20"0,0 19-12 0,3-19 11 0,-3 11-3 16,0 10 2-16,-3 9-9 15,0 2-2-15,1 7-3 16,-1-7 1-16,3-8-2 16,0-8-1-16,3-2 1 0,0-11 1 15,0-9 1-15,0-7-30 16,0-8-47-1,0-21 3-15</inkml:trace>
  <inkml:trace contextRef="#ctx0" brushRef="#br0" timeOffset="59">5730 2035 84 0,'-15'11'33'0,"0"2"-18"0,6 8-13 0,6-10 6 15,0 2 7-15,3 5 4 16,0-2-5-16,0-5 6 16,12-8-3-1,6-11 0-15,-3-6-1 16,3-4-8-16,3-3-7 0,0 5-2 0,-4 3 1 16,1 7 2-1,0 12 5-15,-3 7 4 0,-3 5-2 16,-3 9 0-1,0-1-5-15,0-5-3 0,6-5-86 16</inkml:trace>
  <inkml:trace contextRef="#ctx0" brushRef="#br0" timeOffset="60">4105 2890 120 0,'0'0'46'0,"3"0"-24"0,-3 0-15 16,0 0 15-16,0-3 9 16,0 0 8-16,0 1-1 15,-3-1-1-15,0-2-20 16,-3 0 5-16,-3-1 2 0,-6 1-1 15,-6-6 0-15,-6-4-3 0,-8-1-1 16,-10-3-6-16,-9-2-3 16,-5-3-8-1,-10-8-1-15,-11-5 1 16,-6-2 1-16,-9-6-12 0,-13 0-4 16,-17-3-1-16,-6-2 3 15,0 5 7-15,-5-3 4 16,5 1 1-16,6-4-1 15,5 4 1-15,10-1-1 16,6-2 0-16,3 7 0 16,6-4-3-16,5 5 2 15,10 4-1-15,6 4 0 0,5 8-3 16,10-1 1-16,8 6 2 16,9 0 1-1,4 8-2-15,8-1 0 16,9 6-3-16,3 0-1 15,3 3-10-15,9 0-8 16,0 2 11-16,3 1-2 16,3 2 3-16,0 0 3 15,6 2 1-15,0 6 1 16,6 3 0-16,6 10 5 16,0 0 1-16,6 6-3 15,3-1 1-15,-4-5 0 16,1-2 2-16,0-6-4 15,-3-2 2-15,-6-4 2 16,-3 1 3-16,-3-5-2 16,-6-3 0-16,-6-5 1 15,-6-6 0-15,-3-10 2 0,-15-3 3 16,-3 0 0-16,-3-2 0 16,1 2 5-16,2 0 4 15,3 0-5-15,12 14-1 16,6-3-6-16,9 7-4 15,12 6-2-15,18 3 0 16,12 0 0-16,14-6 3 16,10-8-27-16,5 9-8 15,1-11-50 1</inkml:trace>
  <inkml:trace contextRef="#ctx0" brushRef="#br0" timeOffset="61">9445 2935 44 0,'-15'-3'16'0,"12"3"-8"0,0 0 8 16,3 0 11-16,0 0-6 15,0 0 1 1,0 0-11-16,6 3-2 0,9-1-7 15,6 1-2-15,11 0 0 16,16-3 2-16,23-6 1 16,22-4 3-16,23-3 3 15,30-3 5-15,32-11-6 16,28-5 0-16,26-2-4 0,15 2-3 16,9 3 0-16,9-8-1 0,-3-3 0 15,-3 3 4-15,0 6 2 16,-15-4-5-16,0 1-2 15,-6 2 2-15,0-10 1 16,-15-3 0-16,-14 3 1 16,-13-3-2-16,-20-11-1 15,-22 8 1-15,-14 6-1 16,-24 8 6-16,-20 2 6 16,-19 5 3-16,-17 4 0 15,-13 4 1-15,-8 1 0 16,-6 2-2-16,-10 0 1 15,-2 0-4-15,-6 3-1 16,-3-3-6-16,-3 3-3 0,-3 2 6 16,0 0 5-16,-3 3-13 15,0 1-3-15,-3 1-1 16,0-2 2-16,0 0 0 16,0 3 1-16,0 2 2 15,0 1 2-15,0-1-6 16,0 1-1-16,0 2-3 15,3-3 2-15,-3 0-1 16,0 3 0-16,3 0 1 16,0-2 4-16,-3 2-1 15,0-3 1-15,0 3-5 16,-3 0 0-16,-6 3-4 16,-3-3 2-16,-9 2 5 0,-15 4 2 15,1-4 2-15,2 1 2 16,3-1-3-16,6 1-2 15,7-3 2-15,5 8 0 16,9-8-2-16,9-3 2 16,14 3 1-16,13-2 2 15,6-1-3-15,8-2-2 16,7 0 2-16,-9 2 2 16,-7 3-2-16,-5 3 0 15,-12 10 1-15,-9 5 2 16,-12 1 5-16,-6 2 4 15,-15 0-4-15,0 0-2 16,0-2-18-16,4-1-8 0,-1-2-63 16</inkml:trace>
  <inkml:trace contextRef="#ctx0" brushRef="#br0" timeOffset="62">4724 8 116 0,'3'-5'46'0,"-3"16"-24"0,0-14-17 15,3 3 13-15,0 8-1 16,-3 5-1-16,3 6 11 16,0 10 5-16,-3 11-16 15,3 15 11-15,-6 9 3 0,0 7-7 16,0-7 0-16,0 2-8 16,-6 2 1-16,6-1-3 15,-3-4 2-15,3-5-6 0,0-10-3 16,0 5-1-1,3-8-3-15,-3-11 1 16,0-5-2-16,0-7 2 16,6-7-7-16,-6-4 1 15,3-3-19-15,-3-5-6 16,0-3-42-16,3-6-20 16</inkml:trace>
  <inkml:trace contextRef="#ctx0" brushRef="#br0" timeOffset="63">4968 0 80 0,'0'3'30'0,"0"0"-16"0,-3 5 3 0,0-3 14 16,-3 6 1-16,-3 7 1 16,-3 3-5-16,-6 0 0 15,3 1-14-15,-2-1-3 16,2 3-7-16,-3-1-5 0,3-1 0 0,3-4 1 15,0-2 2-15,3-3-6 16,3-5 1-16,3 0-30 16,0-3-11-16,6-5-26 15,3-5-17 1,9-3 39-16</inkml:trace>
  <inkml:trace contextRef="#ctx0" brushRef="#br0" timeOffset="64">5120 14 104 0,'-18'10'41'0,"3"11"-22"0,-9-2-3 0,12-3 16 16,-6 5 7-16,-5 5 5 15,-4 9-12-15,-3 2-5 16,3 11-15-16,-5-9-10 0,8 4-2 15,3-4 0-15,3-10 0 16,3-2-3-16,6-6 0 16,3-8-29-16,3-2-14 15,9-11-23 1,6-3-29-16,6-15 31 0</inkml:trace>
  <inkml:trace contextRef="#ctx0" brushRef="#br0" timeOffset="65">5343 19 96 0,'6'-5'38'0,"-6"13"-20"0,-3-8 3 15,3 2 17-15,-6 6-1 16,-3 11 1-16,-9 2-8 16,-9 11-2-16,-8 7-15 15,-10 9 8-15,0 8 2 0,-2 2-9 16,-1-5-3-16,7-3-7 15,5-5-1-15,6-8-3 16,6-5-1-16,3-6-19 0,9-5-7 16,4-5-32-1,8-5-13-15,6-9-17 16</inkml:trace>
  <inkml:trace contextRef="#ctx0" brushRef="#br0" timeOffset="66">5629 6 128 0,'-24'16'49'0,"18"-8"-26"0,-18 21-5 0,6-8 18 15,-8 5 10-15,-16 14 7 16,-3 18-11-16,-2 3-3 0,-13 5-22 15,1-2-8-15,-1 2-2 0,0 0-4 16,7-8 0-16,5-10-1 16,10 2-2-16,8-10-8 15,6-8-5-15,6-6-26 16,6-10-10-16,9-11-21 16,6-13-7-16,9-5-2 15</inkml:trace>
  <inkml:trace contextRef="#ctx0" brushRef="#br0" timeOffset="67">5673 178 124 0,'-9'2'49'0,"7"6"-26"0,-10 11-7 0,0-3 18 16,-9 8 4-16,-6 18 2 15,-12 6-7-15,-5 2 0 16,-4 5-19-16,-2 4-4 0,-4-1-2 16,3 0-4-16,1-2-3 15,8-6 0-15,6-5 1 16,7-11-17-16,8-7-4 16,3-4-37-16,12-9-17 15,12-9-19 1</inkml:trace>
  <inkml:trace contextRef="#ctx0" brushRef="#br0" timeOffset="68">5733 469 140 0,'-18'10'55'0,"-3"4"-30"0,3 1-14 16,9 1 15-16,-8 3 14 15,-10 7 7-15,-6 9-9 16,-3 2-5-16,-2 0-19 16,2 0-7-16,3 3-2 0,6-3-6 15,4-6-1-15,5-7-21 16,6-3-10-16,3-5-38 16,3-5-59-16,9-6 27 15</inkml:trace>
  <inkml:trace contextRef="#ctx0" brushRef="#br0" timeOffset="69">5790 683 164 0,'-12'11'63'0,"6"-1"-34"0,-3 9-27 0,3-6 12 15,-9 13 8-15,-3-2 6 0,-9 3-3 16,0-1-3-1,1 1-12-15,-1-4-9 0,6-4-3 0,3-6-180 32,15-7 75-32</inkml:trace>
  <inkml:trace contextRef="#ctx0" brushRef="#br0" timeOffset="70">10138 180 56 0,'-3'-13'22'0,"0"8"-12"0,-3-3 8 15,3 5 14-15</inkml:trace>
  <inkml:trace contextRef="#ctx0" brushRef="#br0" timeOffset="71">10123 143 189 0,'0'-5'41'16,"0"2"-12"-16,0 1-17 16,0-1-6-16,0 3-2 0,0 5 0 15,3 9 0-15,-3 15 2 16,0 16 1-16,0 18 5 16,-6 6 5-16,0 5 2 0,-2 5 1 15,-1 4-9-15,3-9-2 16,0-8-1-16,3-3 2 15,0-10-3-15,0-11-2 16,0-7-2-16,0-9-3 16,0-4-13-16,0-4-4 15,-3-5-29-15,3-5-12 16</inkml:trace>
  <inkml:trace contextRef="#ctx0" brushRef="#br0" timeOffset="72">10448 19 100 0,'-3'3'38'0,"0"5"-20"0,-3 0-4 0,0-1 15 15,-9 9 1-15,-3 8 4 16,-3 5-1-16,-2 0 0 16,-4 6-18-16,0-3-9 0,0-3-2 15,3 0-3-15,7 0-1 16,5-11-2-16,0-10-1 16,6 3-36-16,6-3-16 15,6-11-30 1</inkml:trace>
  <inkml:trace contextRef="#ctx0" brushRef="#br0" timeOffset="73">10719 38 128 0,'-33'23'49'0,"24"-17"-26"0,-21 31-3 15,9-19 21-15,-8 9 4 16,-10 10 5-16,-6 5-16 16,1 11-8-16,5-3-15 15,3-5-7-15,1-8-3 0,5 3-6 16,6-8-1-16,6-6-24 0,6-10-8 16,3 0-33-1,3-6-50 1,15-12 29-16</inkml:trace>
  <inkml:trace contextRef="#ctx0" brushRef="#br0" timeOffset="74">11082 27 124 0,'-18'13'49'0,"-3"8"-26"0,-26 22-3 0,23-27 21 16,-15 13 9-16,-6 13 4 16,-5 16-16-16,-16 8-6 0,1 3-18 15,-7 0-7-15,1 2-2 0,8-4-3 16,13 1 1-16,-1-7-2 16,15-11-1-16,7-13-15 15,8-7-5-15,3-9-34 16,15-8-15-16,3-13-11 15,9-11-25 1,12-12 36-16</inkml:trace>
  <inkml:trace contextRef="#ctx0" brushRef="#br0" timeOffset="75">11112 284 160 0,'-27'21'60'0,"6"-3"-32"0,-27 38-9 0,25-30 23 16,-16 9 10-16,-9 4 5 15,-5 12-17-15,-7 7-9 16,-2 5-18-16,2-4-11 0,6-4-2 16,4-2-2-16,8-11-2 15,9-10-17-15,7-5-7 16,8-4-31-16,9-7-13 15,9-16-33 1,9-2-15-16,18-14 63 16</inkml:trace>
  <inkml:trace contextRef="#ctx0" brushRef="#br0" timeOffset="76">11141 622 212 0,'-32'24'82'0,"11"0"-44"0,-15 24-18 16,15-30 24-16,-9 22-9 16,-5-3-1-16,-1 5-19 15,3-2-9-15,7-6-4 16,5-7-35-16,6-4-13 0,9-4-78 16</inkml:trace>
  <inkml:trace contextRef="#ctx0" brushRef="#br0" timeOffset="77">15425 32 132 0,'-3'0'52'0,"3"-16"-28"0,0 22-6 16,0-6 20-16</inkml:trace>
  <inkml:trace contextRef="#ctx0" brushRef="#br0" timeOffset="78">15437 61 294 0,'6'56'32'0,"-4"18"2"0,-2 13-10 15,-5 6-2-15,-4 2-7 16,3 3-1-16,-3-13-6 0,3-1-3 16,0-10-2-16,0-13-3 15,3-13 3-15,0-8 0 16,0-11-34-16,3-8-17 16,3-11-52-1,3-17-40-15,3-12 59 16</inkml:trace>
  <inkml:trace contextRef="#ctx0" brushRef="#br0" timeOffset="79">15758 16 128 0,'-33'24'49'0,"12"-5"-26"0,-8 26-5 0,14-27 18 16,-6 9-5-16,-9 7 2 16,0 6-15-16,1 2-5 15,2-2-8-15,3-8-4 0,6-6 0 16,6-5-34-16,6-5-13 15,3-5-41 1,9-6-17-16,12-16 52 16</inkml:trace>
  <inkml:trace contextRef="#ctx0" brushRef="#br0" timeOffset="80">16035 85 132 0,'-48'40'52'0,"24"-14"-28"0,-26 19 0 16,23-18 22-16,-12 20 3 15,-5 6 3-15,-4 3-26 16,0-6-13-16,1 0-8 16,5-5-5-16,6-2 3 0,7-9-24 15,8-7-11-15,12-14-144 16,21-8 66-1</inkml:trace>
  <inkml:trace contextRef="#ctx0" brushRef="#br0" timeOffset="81">16279 165 128 0,'-33'7'49'0,"6"9"-26"0,-17 24-9 0,20-11 17 16,-12 19 11-16,-14 10 7 16,-13 3-7-16,-11 10-2 15,8 6-23-15,7-6-12 0,2-2-5 16,4-3-2-16,11-13 0 16,9-8-14-16,9-16-6 15,6-5-42-15,30-26-69 31</inkml:trace>
  <inkml:trace contextRef="#ctx0" brushRef="#br0" timeOffset="82">16452 292 208 0,'-42'23'77'0,"42"-23"-42"0,-57 66-23 15,31-36 21-15,-13 12 7 0,-9 6 6 16,-5 10-17-16,-1 0-6 16,3 3-14-16,7-6-11 0,5-4-3 15,9-14-31-15,7-6-12 16,5-4-37 0,9-9-60-16,9-12 36 15</inkml:trace>
  <inkml:trace contextRef="#ctx0" brushRef="#br0" timeOffset="83">16452 696 264 0,'-42'45'99'0,"42"-45"-54"0,-54 72-35 15,30-46 25-15,1 1-19 16,-4 4-4-16,0-1-34 15,3-4-12-15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35:05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19040 13806 96 0,'-3'-19'35'0,"0"12"-27"0,-3-7 2 16,3 6-1-1,-3 0-8-15,-6-5 0 0,-6-3-3 0,-11 0 0 16,-16-2 4-16,-6-6 1 16,-8 3 3-16,-10 2 1 15,-8 1-3-15,-15-3-1 16,-7 2 1-16,-5 6 2 15,-15-3-1-15,-3 0 0 16,-6 6-3-16,-15-1 1 16,-3 3-4-16,1 8 0 0,-19 0 1 15,0 11 2-15,-11 2 1 16,-1 8-4-16,6 8-1 0,-11 11 1 16,5 8 0-1,3 2-2-15,1-5 2 16,8 5 1-16,-9 0 0 0,1 11 0 15,11 21 2-15,-6 0-3 16,13 0 0-16,8 8-1 16,6 16 0-16,6-3 0 15,18-8 0-15,15 9 0 16,11 12 0-16,16-5 2 16,8 0 0-16,16 14 0 15,8 2 0-15,18-6 0 16,15 14 0-16,0-10 0 0,39 52 0 15,30 21 0 1,26-18 0-16,15-8 0 0,30 0 2 16,21-29-6-16,30-19 1 15,23-7 5-15,33-11 6 16,12-14 2-16,27-10 2 0,24-16-4 16,5-13-3-16,7-21 2 31,11 0 2-31,21-11-2 15,-5-16 1-15,-16-10-1 0,19-8 3 16,5-22 1-16,-6-15 3 16,-20-8-3-16,5 5-1 15,-14-5-9-15,-25-8 0 16,4-8 3-16,-42-22 5 16,0 9-12-16,-33-3-2 0,-29-18 2 15,-1-11 1-15,-26-1 4 16,-21-14 1-16,-27-15 3 15,-24 9 3-15,-26-24 5 16,-27 5 1-16,-27-13 0 16,-27 6 1-16,-30 12-4 15,-41-15-2-15,-21 5-11 16,-39 18-1-16,-18-15-2 16,-35 2 2-16,-7 27-1 15,-32 8 1-15,3-3-7 16,-12 13-4-16,-3 24-20 15,6 18-8-15,-12 27-56 16</inkml:trace>
  <inkml:trace contextRef="#ctx0" brushRef="#br0" timeOffset="1">22222 13610 68 0,'-3'-2'27'0,"0"-1"-21"0,0 3 18 15,0 3 9-15,0-1 0 16,0-2 1-16,0 3-6 0,-3-1-3 16,-3 6-7-16,0 0-1 15,0 6-10 1,-3-4-4-16,3 6-2 0,1 3-1 0,2-6 2 16,6 0-3-1,3 0 0-15,6 0 1 16,-1 1 0-16,4-1 0 15,3 0-3-15,0 3 0 16,0 0 2-16,0 0 2 16,-6 0 6-16,-3 0 4 15,-3-1 5-15,-6-1 2 16,-3-1-7-16,-6 0-2 16,0-2-5-16,-3-3-1 15,0-3-3-15,-3-5-1 16,3 0-19-16,4-3-9 0,2-2-16 15,6-3-5-15,9-5-24 16,3 0-17 0,5-6 40-16</inkml:trace>
  <inkml:trace contextRef="#ctx0" brushRef="#br0" timeOffset="2">22386 13655 156 0,'-6'-2'57'0,"0"4"-44"0,0-2 10 0,3 3 2 16,-3-1-3-16,-3 4-1 15,0 4-9-15,0 9-5 0,0 2-4 16,0 3-3-16,3 2 1 16,0 1-4-16,6-1 2 15,3-2-1-15,6-3-2 0,0-5 5 16,9-3 1-1,0-5-5-15,-3-2-2 16,9-6 2-16,-4-6 1 0,-2-2 2 16,0-2 0-16,-6-6 2 15,-6-3 1-15,-9-2-1 16,3 3-2-16,-3-1 5 16,-3 9 1-16,3 4 4 15,-3 6 4-15,3 6-8 16,3 4-3-16,0 3-2 15,6 1-1-15,6 1-3 16,-3 1 2-16,6 0 1 16,0 0 0-16,0-3-29 0,-1 1-10 15,1-4-27 1,0-5-38-16,-3-2 30 16</inkml:trace>
  <inkml:trace contextRef="#ctx0" brushRef="#br0" timeOffset="3">22624 13687 140 0,'-3'5'55'0,"3"0"-43"0,3 3-6 0,0 3-3 16,-3 5 10-16,0 2 6 0,6 4 2 0,-6-1-1 15,0-3-10-15,0-2-2 0,0 0-1 31,0-3-3-31,0-2-3 16,0-3 0-16,0-3 1 0,0 0-1 0,0-5-1 16,0-5-4-16,3-6-2 0,0-4-11 15,3-4-1 1,0-5 4-16,-1-2 6 16,1 2 5-16,3 8 2 0,-3 6 1 15,6 7 2 1,0 11 14-16,-3 2 7 0,0 6-3 15,0 0-1-15,0 0-7 16,-6 0-2-16,0-3-2 16,-3-2 0-16,0-6-2 15,3-2 1-15,0-6-6 16,-3 0-1-16,6-7-2 16,0-6-2-16,3-8-4 15,0-2 0-15,2 2-1 16,-2 5 3-1,6 9 2-15,-3 10-1 16,0 10 4-16,0 9 0 16,0 2 5-16,-6 3 5 15,0-3-5-15,0 0 0 16,0-2-7-16,0-3 0 16,0-3-32-16,5-5-12 15,1-3-40 1</inkml:trace>
  <inkml:trace contextRef="#ctx0" brushRef="#br0" timeOffset="4">23064 13658 188 0,'-3'13'71'0,"6"0"-55"0,6 0-5 15,-3-5-5-15,3 0-2 16,0-2 5-16,-3-1 1 15,9-2 2-15,-3-3-6 16,-3-3-2-16,3-2 0 0,-1-9-2 16,-2 1 1-16,-3-5-9 15,-3 2-1-15,-3 0-5 16,-3 0 0-16,-6 3-7 16,-5 5-3-16,2 5 9 15,-6 9 5-15,-3 7 12 16,0 8 5-16,6 11 2 15,0 2 3-15,6-5 10 16,6 3 5-16,6-6-7 0,6-2 0 16,3-3-7-16,6-7-1 15,3-6-15-15,9-6-6 16,5-2-17-16,-2-5-5 16,0-3-49-1,-6-5-46-15,-12-11 39 16</inkml:trace>
  <inkml:trace contextRef="#ctx0" brushRef="#br0" timeOffset="5">22496 13851 60 0,'3'3'24'0,"-6"-3"-18"0,6 2 11 0,-3-2 6 15,0 0-6-15,0 0-2 16,0 0-8-16,0 0-3 15,0 0 9-15,3 0 3 16,-3 0 6-16,0-2 1 16,0-4-12-16,-3-2-4 15,0 0-5-15,-3-2 1 0,3-3 0 16,-3-6 1-16,0 1 2 16,0-1-3-16,0 1 0 15,0 4 5-15,0-2 3 16,3 3-6-16,-3-3-1 0,3 6-7 15,-3 2 0-15,-3 0 1 16,6 3 1-16,-3-1-21 16,0 4-8-16,0-1-49 15</inkml:trace>
  <inkml:trace contextRef="#ctx0" brushRef="#br0" timeOffset="6">23788 13668 108 0,'-6'-5'41'0,"6"5"-32"0,0 0-2 15,-6-3 15-15,-3 1 1 0,-6 2-5 16,3 2-1-16,-3 4-8 16,-9 4-1-16,3 11-4 15,1 3-5-15,-1 3 0 0,6-1-4 16,0 1 1-16,6-1 2 31,6-2 3-31,3-3-2 0,6-2 0 0,6-6 1 16,3-5 0-16,6-6 4 15,-1-4 2-15,4-6-5 16,0-5 0-16,-3-6 1 16,0-5 1-16,-6-10-1 15,-9-6 1-15,0-5-9 16,-12-5-1-16,3 2 2 16,-6 3 0-16,0 8 5 15,0 6 4-15,-3 7 8 0,9 5 4 16,-3 9-8-16,3 7-4 31,0 8-6-31,3 11-1 16,3 16 6-16,0 13 5 0,6 5 0 15,-3-2 1-15,0-1-5 16,3-7-1-16,9-5-1 16,-1-4-2-16,-2-7-24 15,6-3-9-15,0-8-32 16,6-5-31-1,-3-10 33-15</inkml:trace>
  <inkml:trace contextRef="#ctx0" brushRef="#br0" timeOffset="7">24020 13711 160 0,'-15'8'63'0,"3"2"-49"0,0 9 3 0,6-11-3 15,0 5-5-15,0 3 0 16,-3 5 3-16,6 0 5 15,0 0-9-15,3-2 2 0,0-1 3 16,6-2-7-16,3-3-3 16,0-5 0-16,0-5 0 15,3-6-4-15,0-5 1 16,-3-2-5-16,6-3 1 16,-9-3 2-16,3-3 1 0,-6-2 1 15,-3 0 0 1,0 2 0-16,0 6 0 0,0 8 0 15,0 2 0 1,0 9-5-16,3 4 1 16,-1 3 0-16,1 1 2 15,3-1-1-15,-3 0 1 0,9-2-5 16,-3-3 0-16,0-3-21 16,3-3-9-16,-3-2-34 15,9-5-21 1,0-8 41-16</inkml:trace>
  <inkml:trace contextRef="#ctx0" brushRef="#br0" timeOffset="8">24183 13446 184 0,'-6'8'68'0,"12"3"-52"0,-3 18-5 15,-3-5-6-15,0 18-5 0,9 6 0 16,-6-1 4-16,-3 1 2 15,0-6-2-15,0 0-1 0,0-5 1 16,0-5-33 0,0-5-15-16,3-6-31 15</inkml:trace>
  <inkml:trace contextRef="#ctx0" brushRef="#br0" timeOffset="9">24064 13692 244 0,'-9'-8'93'0,"18"3"-72"0,0 0-11 0,-3 2-9 0,0 0-7 16,9-2 2-16,0 0-3 15,3 0 0-15,6-1 4 16,2 1-28-16,7 0-8 0,6-1-45 15,-6 1-21 1,8 0 55-16</inkml:trace>
  <inkml:trace contextRef="#ctx0" brushRef="#br0" timeOffset="10">24469 13605 132 0,'-12'10'52'0,"3"1"-41"0,-8 0 11 15,14-3 3-15,-6 7-8 16,-6 12 1-16,-3 2-5 15,-3 3 2-15,3 0-8 16,0-1 5-16,12-2 1 0,0-2-2 16,12-3-1-16,0-6-6 15,3-5-3-15,6-5-3 16,-3-5 1-16,0-8-4 0,0-3 1 16,3-5-5-16,-3-6 1 15,-3-2 6-15,-3-6 6 16,-6-2-2-16,5 0-1 15,-5 3 0-15,0 7 1 16,0 11 5-16,3 3 4 16,-3 13-2-16,6 8 0 0,-3 5-5 0,3 0-1 15,0 0-3 1,3 0-1-16,0-2 1 16,0-3 0-16,0-3-22 0,3 0-10 15,-3-2-33 1,3-3-48-16,0-8 26 15</inkml:trace>
  <inkml:trace contextRef="#ctx0" brushRef="#br0" timeOffset="11">24701 13909 212 0,'0'24'79'0,"-3"-8"-61"0,3 16 1 0,-6-19-3 0,3 3-11 31,-8 0-1-31,-7-1-44 16,-9-1-18-16,3-6-28 0,-9-8-10 16</inkml:trace>
  <inkml:trace contextRef="#ctx0" brushRef="#br0" timeOffset="12">22338 14277 80 0,'-3'-3'30'0,"6"1"-24"0,0 2 13 0,-3 2 2 16,3 4 6-16,0 4 4 0,3 3-2 15,0 11 0-15,0 11-10 16,-3 2-1-16,3 2-11 16,-6 1 7-16,9-3 3 0,-6-3-5 15,0-7-2-15,0-1-3 16,0-10 0-16,-3-3 0 15,0-5 3-15,0-2-3 16,0-6 1-16,0-8-7 31,3-5-3-31,-1-3-10 0,4-8-5 16,6 5 4-16,0 1 3 16,6 2 3-16,6 5 3 15,0 6-1-15,0 5 4 16,-1 5-2-16,-2 6 1 15,-3 7 8-15,-3 1 4 16,-3-1 8-16,-6 6 3 16,-6-5-2-16,-3-1-1 15,-3 1-6-15,-6-6-2 16,-9-2-6-16,-3-3-1 16,-2-3-1-16,-1-2-2 0,3-6-13 15,6 0-6-15,3 1-21 16,6-4-8-16,9-7-20 31,6 0-48-31,9-8 26 0</inkml:trace>
  <inkml:trace contextRef="#ctx0" brushRef="#br0" timeOffset="13">22662 14467 156 0,'0'8'60'0,"0"-5"-47"0,0 10 2 0,3-5-2 0,0 8 4 15,0 11 7-15,3-1-2 16,0 0 1-16,0 1-12 16,3-6-2-16,0-2-2 0,3-6-6 15,3-3 0-15,-3-4 3 16,3-4 2-16,-3-7-2 16,2-3-3-16,-2-5-5 15,0-6-2-15,0 1 0 16,-6-1 4-16,3-5-1 15,-3 11 1-15,-3 3 2 16,0 7 0-16,3 6 0 0,0 5 0 16,3 7-3-1,0 7 0-15,0-4 4 0,3-2 1 16,5-3-3 0,-5-2 1-16,9-3-7 15,-6 0-3-15,0-6-19 0,0-4-8 16,0-11-21-1,0-6-37-15,-4-7 25 16</inkml:trace>
  <inkml:trace contextRef="#ctx0" brushRef="#br0" timeOffset="14">23082 14301 176 0,'0'-8'66'0,"-3"13"-52"0,3 0 1 16,0 1-4-16,0 7-3 15,0 5 2-15,0 12 1 31,0 9 1-31,0 6-6 16,0 3-2-16,0-3 2 0,0-3-1 0,0-5 0 0,0-8-25 16,0-5-9-16,3-5-43 15,-3-9-37 1,6-2 40-16</inkml:trace>
  <inkml:trace contextRef="#ctx0" brushRef="#br0" timeOffset="15">22951 14457 240 0,'-3'-3'90'0,"18"1"-70"0,3-1-9 0,-3 0-11 16,3 1-3-16,0-4 3 16,2 1-6-16,7 0-1 15,-3-1 4-15,3 4-36 0,3-1-16 16,-1 1-27-1</inkml:trace>
  <inkml:trace contextRef="#ctx0" brushRef="#br0" timeOffset="16">23496 14467 144 0,'-3'14'55'0,"3"-4"-43"0,3 6 8 16,-3-5 0-1,3 7-1 1,0 1 3-16,0 5-1 0,-3-1-1 16,0-4-10-16,0-3-4 0,0-3-2 15,0-2-2-15,0-3 1 0,0-8 0 16,0 0 3-16,0-3-12 16,0-8-3-16,0-5-5 15,0-5 1-15,3-5-4 16,-3 2 0-16,12 3 8 15,-6 0 2-15,3 5 2 16,-1 5 1-16,1 3 5 16,-3 8 1-16,6 6 13 15,-3 7 5-15,0 11 1 16,-3-1-1-16,0 1-6 16,-3 0-1-16,0-8-6 15,0-3-2-15,-3 0-2 16,0-5-3-16,6-2 7 15,0-14-2-15,3-6-8 16,0-4-4-16,6-6-1 16,2 6 2-16,1 2 4 15,0 5 1-15,3 6 1 16,-3 7 2-16,-3 6 1 16,3 6 1-16,-6 1 0 15,-4 4 0-15,-5-3 0 16,6-3-7-16,-3-2 0 15,0-3-26-15,3-3-10 16,6-5-16 0,0-5-49-16,3-9 14 15</inkml:trace>
  <inkml:trace contextRef="#ctx0" brushRef="#br0" timeOffset="17">23981 14462 164 0,'-18'11'63'0,"18"-3"-49"15,-9 13 3-15,9-11-1 0,-3 12 3 16,0 4 5 0,3 0-1-16,0 4-2 15,6-7-11-15,0-4 0 0,3-1 1 0,3-4-6 16,3-6-3-16,0-3 5 16,0-8 5-16,0-2-4 15,-4-6-2-15,1-7-3 16,-3-1-3-16,-6-2 1 15,-3-3 1-15,-6-2-8 16,-3 2-1-16,-2 3-12 16,-4 2-3-16,6 6-12 15,-3 3-7-15,0 2-17 16,3 2-46 0,0 1 21-16</inkml:trace>
  <inkml:trace contextRef="#ctx0" brushRef="#br0" timeOffset="18">24103 14489 148 0,'9'29'57'0,"0"-16"-44"0,0 16 7 0,-3-16 3 16,0 3-1-16,0 3 2 16,-3-3 0-16,0-3 0 15,-3-3-13-15,0-2 0 0,0-2 0 0,0-6 0 16,0 0 1-16,-3-11 0 15,3-5-6 1,0-2-4-16,3-9-6 0,0 3-2 16,12 1-2-16,-4 1 2 15,4 4-9-15,3 2-3 16,0 3-33-16,3 2-14 16,0 3-17-1,0 3-13-15,-1 2 47 16</inkml:trace>
  <inkml:trace contextRef="#ctx0" brushRef="#br0" timeOffset="19">24428 14473 148 0,'3'13'57'0,"-3"-2"-44"0,5 2 16 0,-2-8 4 15,3 3-12-15,0-3-2 16,3 3-9-16,0-2-2 16,3-6-4-16,-3-3 2 0,6-2 0 15,-3-3 0-15,0-3-1 16,-3 0-3-16,-6-2-2 15,3 0-2-15,-6 0-1 16,-6 0-5-16,-3 2-2 16,-3 6-2-16,0 2 2 15,-9 8 4-15,0 9 1 16,0 4 5-16,4 11 4 16,-1 3 14-16,12 0 8 15,3-1-4-15,6 1-1 0,3-8-8 16,3-3-3-16,8-5-5 15,4-5-4-15,3-3-25 16,12-6-9-16,5-4-78 16</inkml:trace>
  <inkml:trace contextRef="#ctx0" brushRef="#br0" timeOffset="20">22523 15314 132 0,'23'8'52'0,"-14"0"-41"0,3 5 9 0,-6-10 2 15,3 2-4-15,3 0-1 16,0-2-5-16,3 0 0 16,0-6-7-1,0-2-3-15,-4-3 1 0,1-3 0 0,-3-2 3 16,0 0-5-16,-3 0-1 0,-3-3 0 0,-3 2 0 16,-6 1-3-16,0 5 2 31,-6 0-6-31,3 3 0 15,-6 5 3-15,-2 3 4 16,-1 2 1-16,-3 3-1 16,0 5 1-16,6 3-1 15,0 3 4-15,9-1 2 0,3 3 2 16,6 3 2-16,6-5-3 16,3 2 1-1,3 0-3-15,9-3 0 0,0-2-21 0,3-8-7 16,-1-2-28-1,10-6-52-15,0-8 15 16</inkml:trace>
  <inkml:trace contextRef="#ctx0" brushRef="#br0" timeOffset="21">23052 14933 152 0,'-15'-13'57'0,"10"8"-44"0,-10 2 10 15,6 3 0-15,0 3 0 16,-9 5 3-16,6 5-8 16,0 8 0-16,-3 11-11 15,3 7-6-15,6 4-2 0,6-1-1 16,3 3 0-16,0-3 2 15,6 1 2-15,-3-4-1 0,0-2 2 16,3-5-4-16,-3-8-2 16,-3 0-23-16,-3-11-10 15,-3-2-28 1,-3-6-38-16,-3-10 28 16</inkml:trace>
  <inkml:trace contextRef="#ctx0" brushRef="#br0" timeOffset="22">22764 15229 196 0,'-3'-2'74'0,"6"-4"-58"0,6 4-6 0,-3-1-8 15,14 1-6-15,7-4 3 16,9 4 0-16,3-1 3 16,-4 3-1-16,1 0-20 0,0 0-8 15,-4 0-46-15,1 0-22 16,3-3 47-16</inkml:trace>
  <inkml:trace contextRef="#ctx0" brushRef="#br0" timeOffset="23">23264 14925 160 0,'-30'-21'63'0,"21"16"-49"0,-3 5 3 15,3 2-1-15,6 4-12 16,-6 2-5-16,0 7 9 15,6 9 7-15,-3 16-8 16,3 2 10-16,0 6 5 0,0-3-7 16,3 0-3-16,3 0-7 0,0-5-4 15,0-3-9 1,0-6-3-16,0-4-14 16,0-9-4-16,-3-4-31 15,0-7-43-15,0-7 24 16</inkml:trace>
  <inkml:trace contextRef="#ctx0" brushRef="#br0" timeOffset="24">23008 15245 212 0,'32'14'79'0,"-20"-20"-61"0,0 1-10 0,-3 2-6 0,6-2-6 46,21 0-34-30,0 5-11-16,-4 0-27 0,-2 0-10 16</inkml:trace>
  <inkml:trace contextRef="#ctx0" brushRef="#br0" timeOffset="25">23436 15274 184 0,'-3'14'71'0,"-3"-6"-55"0,6 7-2 16,0-4-6-16,0 0-6 15,0 2-2-15,0 0-15 16,-3 3-5-16,3-5-21 16,0-4-9-16,0-1-9 15,3-6-3-15</inkml:trace>
  <inkml:trace contextRef="#ctx0" brushRef="#br0" timeOffset="26">23398 15142 204 0,'-12'-8'77'0,"18"0"-60"0,15 8-23 0,-16 3-14 15,4 0-12-15,6 2-3 16,-3 0-19-16,3 6-7 16</inkml:trace>
  <inkml:trace contextRef="#ctx0" brushRef="#br0" timeOffset="27">23621 15211 140 0,'-18'8'55'0,"9"-3"-43"0,-6 8 5 31,9-5 2-31,-3 3-5 0,0 2 2 16,0 3 6-16,1 0 4 15,5 2-14-15,-3-2 0 0,12 5 1 16,-3-2-7-16,8-3-1 15,-2-3-8-15,6-2 0 16,0-6-15-16,0-2-5 0,3-9-19 16,0-2-9-16</inkml:trace>
  <inkml:trace contextRef="#ctx0" brushRef="#br0" timeOffset="28">23689 15248 172 0,'0'13'66'0,"0"0"-52"0,9 14-1 16,-6-11-3-16,3 2 2 15,-3 6 2-15,-3 0-7 16,0 0-2-16,0-6-3 16,0-2-26-16,0-5-11 0,6-6-44 15</inkml:trace>
  <inkml:trace contextRef="#ctx0" brushRef="#br0" timeOffset="29">23689 15137 220 0,'-9'-8'85'0,"15"13"-66"0,3-7-45 0,-3 4-26 16,0 1-23-16,3 2-4 15,0 0 36-15,-3 3 20 16,3 0 17-16,3 3 10 16,-3 2 2-16,6 3 2 15,0 0 20-15,2 2 11 0,1 1 2 16,-3-3 2-16,6-3-10 16,0-2-5-1,0-6-14-15,-3 0-4 16,-7-7-6-16,7-1-3 0,-6-5 2 0,-3 0-2 15,0-3-1 1,-6 1 3-16,-3-1 0 0,-3 1-4 16,-6-1 1-16,-3 3-9 15,-3 3-2-15,-8 2 4 16,-7 8 1-16,9 3 4 16,0 6 1-16,3 4 7 15,9 6 6-15,-3 0 3 0,12 2 0 16,6 3-5-16,3 0-2 15,3 1-4-15,3-9-1 16,3 0-23-16,0-5-12 16,-3-6-16-1,0-10-41-15,-1-5 12 16</inkml:trace>
  <inkml:trace contextRef="#ctx0" brushRef="#br0" timeOffset="30">24020 15335 168 0,'0'24'66'0,"6"-5"-52"0,-3 2-3 0,-3-11-4 0,0 4 11 16,0-4 11-16,0 1-6 16,0-3-1-16,0-3-13 15,0-5-1-15,0-3-1 0,3-5-8 16,0-5-1-16,3 3-7 15,0-12 1-15,-1-1-1 16,4-7 3-16,3 4 2 16,0 2-1-16,6 6 6 15,-6 7 1-15,9 6 2 16,-3 7 2-16,0 9 1 16,-4 8 1-16,4 4 0 15,-6 6 2-15,-3 3-3 16,-6 0-2-16,6-3-2 15,-9-5 0-15,0-6-20 16,0-7-17-16,6-6-9 16,-3-7-19-1,0-9-42-15,3-5 24 16</inkml:trace>
  <inkml:trace contextRef="#ctx0" brushRef="#br0" timeOffset="31">24377 14941 196 0,'3'-5'74'0,"3"7"-58"0,-3 9 1 0,3-3-6 15,0 16 4-15,-3 10 4 16,3 11-5-16,0 0-1 16,-3 3-7-16,-3-1-4 0,6 4 1 15,-6-6 0-15,3-6 1 0,0 1-7 16,-3-11-2-16,0-5-27 15,0-8-9-15,0-8-50 16,0-8-25 0,5-6 54-16</inkml:trace>
  <inkml:trace contextRef="#ctx0" brushRef="#br0" timeOffset="32">24166 15229 208 0,'-9'-5'77'0,"18"8"-60"0,0-3-3 16,-1 0-5-16,7 0 12 15,12 0 9-15,6 0-2 16,6-3-2-16,2 0-14 16,-2-2-8-16,0 3 0 0,-1-4-23 0,-2 4-7 15,3-1-40-15,-7 3-15 16,4 3-11-1</inkml:trace>
  <inkml:trace contextRef="#ctx0" brushRef="#br0" timeOffset="33">24785 15470 128 0,'-6'5'49'0,"0"-5"-38"0,-3 8 21 0,9-8 9 0,-9 0-9 16,9 0-3-16,-12-2-17 16,9-1-5-16,-3 0-5 15,3-2-2-15,0 0 1 0,3 0-4 16,0 2 0-16,0 3 2 15,3 0 2-15,0 0-2 16,-3 0-2-16,0 0 4 16,0 5 1-16,-3 1 4 15,-6-4 3-15,6 3-2 16,-6-5-2-16,0-2-22 16,0-3-9-16,6-3-47 15,-2-6-42 1,5 1 39-16</inkml:trace>
  <inkml:trace contextRef="#ctx0" brushRef="#br0" timeOffset="34">24829 14806 184 0,'-6'16'68'0,"3"0"-52"0,-3 29 12 15,6-16 5-15,-2 19-6 16,-4-1-1-16,-6-2-8 0,9 0-1 16,-3-10-10-16,6-4-4 0,0-4-2 15,6-9-45-15,-3-2-18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35:51.9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1744 5 148 0,'0'-5'57'0,"3"5"-30"0,-3 0-10 0,0 0 20 15,0 0-8-15,0 0-2 16,0 0-7-16,3 3 0 16,-3 5-11-1,3 5 1-15,0 8 1 0,3 11-4 0,-6 15 1 16,0 9-1-16,0-16 1 15,0-6 0-15,0 14 0 16,0-9-2-16,0 6 1 16,0 21-6-16,6-15-1 15,-6-9 2-15,3-18 3 16,-3-6-13-16,3-2-5 16,-3-2-15-16,0-12-8 0,0 1-29 15,0-11-11-15,3-8-13 16</inkml:trace>
  <inkml:trace contextRef="#ctx0" brushRef="#br0" timeOffset="1">2104 8 160 0,'0'0'60'0,"0"0"-32"0,0 3-13 0,0-1 20 15,-3 6-2-15,0 5 1 16,-3 3-11-16,-6 5-3 15,-8 11-12-15,-4 0-1 0,-3 2 0 16,-12-2 5-16,12-11 5 16,7-2-9-16,-7 5-4 15,3-6 3-15,0 3 3 16,3-2-1-16,3-3 2 16,4-3-8-16,8 0-4 15,0 0-3-15,15 3 0 16,-3-2 0-16,17 7 0 0,-2-3 3 15,12 3 2 1,-6-2 2-16,5 5 1 0,13 5-16 16,-3 0-6-1,-12-5-35-15,-4-3-16 0</inkml:trace>
  <inkml:trace contextRef="#ctx0" brushRef="#br0" timeOffset="2">1428 833 120 0,'-14'0'46'0,"-7"-2"-24"0,6 2-8 0,12 0 17 0,3 0 0 15,-3 0 4-15</inkml:trace>
  <inkml:trace contextRef="#ctx0" brushRef="#br0" timeOffset="3">1363 926 92 0,'-36'-3'35'0,"36"3"-18"0,-3-2 0 16,3 2 14-16,0 0 3 15,-3-3 2-15,0 1-4 16,0-1 0-16,0 3-18 16,3 0 1-16,0 0-1 0,0 0-3 15,3 0-1-15,3 0-4 16,6-3-1-16,12 3 8 15,6-2 3-15,17-1 1 16,4 0 0-16,9 1-7 16,14-4-2-16,9 1-2 15,4 2-1-15,-4 1 5 16,-3 2 4-16,-5 0-5 16,-7 0-1-16,-8 0-4 0,-7 0-1 15,-8 0 1-15,-9 0 0 16,-7 0-2-16,-2 0 1 15,-6 0-2-15,-6 0-1 16,0 0 1-16,-9 0 1 16,3-3-41-16,-3 0-16 15</inkml:trace>
  <inkml:trace contextRef="#ctx0" brushRef="#br0" timeOffset="4">1762 1019 132 0,'0'-3'49'0,"6"6"-26"0,-6-3-3 0,0 0 21 16,0 0-13-16,0 5-6 15</inkml:trace>
  <inkml:trace contextRef="#ctx0" brushRef="#br0" timeOffset="5">1762 1056 337 0,'-6'29'16'0,"0"3"-2"15,-3 7 3-15,-3-2 1 16,0-2-5-16,-3-4 0 16,3-1-6-16,3-4-2 0,1-5-2 15,2-2-3-15,6-6 1 16,0-2-1-16,0-4 2 16,3-1 3-16,6-6 0 15,8-3 0-15,-2-2-6 16,12 0 1-16,3-1 0 15,-6 4 0-15,2-1-3 16,1 3 2-16,0 0 1 16,-3 3 2-16,0-1-10 15,-10 1-4-15,1 0-16 16,-3-1-5-16,-3-2-18 16,-3 0-8-16,0-2-30 15</inkml:trace>
  <inkml:trace contextRef="#ctx0" brushRef="#br0" timeOffset="6">1997 1035 180 0,'-3'0'68'0,"3"13"-36"0,-3-3-24 0,3-2 18 16,0 6-6-16,0 7 0 15,0 8-2-15,0 11 0 16,0 4-9-16,3 7 3 0,-3-4 4 16,3 9-6-16,0-22-3 0,0-5-2 15,0 3 1-15,-3 11-5 16,6-9-1 0,3-8-20-16,-9-10-9 0,3-3-38 15,0-2-15-15,-6 2-10 16</inkml:trace>
  <inkml:trace contextRef="#ctx0" brushRef="#br0" timeOffset="7">1661 2342 116 0,'-9'0'44'0,"6"0"-24"0,0 0-17 0,3 0 10 15,-6 0 7-15,3 0 5 16,3 2-5-16,-6-2-1 16,3 0-11-1,3 0-1-15,0 0 0 0,0 0 1 0,3-2 2 16,3-1 1-16,3-2 1 16,3-3-2-16,6-5-1 15,5-1-5-15,10-2-1 16,6 3-1-16,-6 3 1 15,2 7-4-15,-5 6 0 16,-3 10 1-16,0 3 2 16,-7 10-1-16,-8 6 2 15,-3 5 0-15,-9 3 1 0,-6-1 2 16,-3-10 1 0,3-5-6-16,-14 8 0 15,-13 10 8-15,0-2 5 16,3-6-4-16,10-12-1 0,2-4-1 15,0-2 0-15,0 0 2 16,6-6 1-16,0 4-5 16,3-4-2-16,6-2-4 15,6-5-1-15,0-1-1 16,12 1 0-16,15 0 4 16,0-1 1-16,2 1-4 0,1 0 1 15,0 2 0 1,0-2 2-16,-7-1-1 15,-2 1 2-15,-3 0-22 16,0-1-7-16,-9 1-53 0,6-3-24 16,-4-5 3-1</inkml:trace>
  <inkml:trace contextRef="#ctx0" brushRef="#br0" timeOffset="8">2104 3360 124 0,'6'-5'49'0,"-3"8"-26"0,0-9-5 16,-3 4 18-16,6-1-1 15,-6 3 15 1,-6-16-12-16,3 3-20 16,-3 0 5-16,0-1 0 0,-3 1-3 15,-3 3 1-15,-6-1-6 16,-2 3 1-16,-1 3-5 15,-9 0-1-15,-3 5-4 16,-2 0-1-16,2 5-6 16,0 0 1-16,3 0 0 0,4 6 0 15,2 5-3-15,3-3 0 16,6 0 2-16,6 3 0 16,6 0-2-16,6 3 0 15,6 2-1-15,3 0 3 16,12 3-2-16,0 2 1 15,2 3 2-15,4 3 2 16,3 2-3-16,-3 1 0 16,-4 2 1-16,1 8 0 15,-3-5 0-15,-6-6 2 16,-3-2-1-16,-3-11 2 16,-9-3 0-16,0 4 1 15,0-4-2-15,-9 1 1 16,3-4 0-16,-12-1 3 0,9-1-3 15,-15-5-2-15,6-3 2 16,-9-7 0-16,3-1-4 16,1-8 1-16,-16-5-5 15,9-2 1-15,9-9 0 16,3-2-1-16,9 0-1 16,9 0-1-16,6-3 1 15,9 1 2-15,6-1-1 16,3-3 1-16,6 1 0 15,-1 0 3-15,1-1 0 16,0 1 1-16,-3-3 2 16,-7 0 1-16,-5 5 3 0,-6 6 1 15,-9 2 5 1,-6 3 5-16,-3-1-9 0,-3 7-2 16,-3 1-9-16,-3 4-2 15,-5 2-29-15,2 3-10 16,6 2-77-1</inkml:trace>
  <inkml:trace contextRef="#ctx0" brushRef="#br0" timeOffset="9">1812 4392 136 0,'0'-3'52'0,"0"3"-28"0,6 11-8 0,-6-11 16 16,-6 5-2-16,12 1 0 16,-12 4-6-16,3 3-1 15,1 6-12-15,-4 5 0 0,0 0 2 16,0 5 2-16,-3 5 0 16,0-5-5-16,-6-2-4 0,6-1-3 15,0-5 0 1,3-5-2-16,0-3-1 0,3 1 1 15,0-6 1-15,6 0-1 16,0-3 2-16,3-3-2 16,3 1 2-16,3-3 2 15,9 0 2-15,0-5-3 16,5 2-3-16,4 1 2 16,0-1 0-16,3 6-1 15,-4-6-2-15,-2 3 1 16,0 0-1-16,-3 0 2 15,0 0 1-15,-4 0-4 0,-2 0 1 16,-6 0-16 0,0-3-6-16,-3 3-27 15,-3 0-11-15,-3-2-43 16,3-1-26 0,0-2 59-16</inkml:trace>
  <inkml:trace contextRef="#ctx0" brushRef="#br0" timeOffset="10">2113 4419 200 0,'-9'-6'77'0,"9"6"-42"0,-3 3-26 0,3-3 22 0,0 5-13 16,-3 6-2-1,3 7-1-15,-3 11 3 16,3 19-10-16,0 5 7 0,0 0 2 15,0 0-3-15,0-3 0 16,0-2-6-16,0-6-3 16,0-5-2-16,0-5 0 15,0-6 0-15,0-7 1 0,0-3-20 16,0-6-7-16,0-2-39 16,0-2-15-16,3-9-35 15</inkml:trace>
  <inkml:trace contextRef="#ctx0" brushRef="#br0" timeOffset="11">0 5345 140 0,'0'-3'52'0,"0"3"-28"0,0 0-6 0,0 0 20 16,0 0-10-16,0 0-1 15,6 5-14-15,-6 6-3 16,0 7-6-16,3 9 6 0,3 13 5 16,0 10 4-16,0 0 1 15,-4-2 0-15,4-1 2 16,-6 1-12-16,3-3-6 15,0-5 0-15,3-6 1 16,-6-5-2-16,0-5 0 16,3-6-1-16,-3-4 1 15,0-4-13-15,0-2-3 16,0-3-27-16,0-5-9 0,0-5-39 16,6-3-47-1,3-5 43 1</inkml:trace>
  <inkml:trace contextRef="#ctx0" brushRef="#br0" timeOffset="12">309 5353 124 0,'0'-6'49'0,"0"9"-26"0,0 0-9 0,0-3 17 16,0 0-2-16,0 5 3 15,0 3-7-15,0 2-1 16,-9 4-13-16,0 1 0 0,-2 1 2 16,-1 6-1-16,-6 1 1 15,-3 4-3-15,0-6 1 16,0-3-6-16,0 1-3 15,4-3-1-15,5-3-1 16,3 0 2-16,-3-2 1 16,6 0-1-16,6 2-2 15,6 0-2-15,0 3 1 16,3 0 1-16,9 0 2 16,-7 2-1-16,7 1 2 0,-3-3-2 15,0 2 2-15,-6 1-2 16,3-4-1-16,-3 1 1 15,3-2 1-15,-3-1-19 16,-6-3-8-16,3-2-36 16,0-2-13-16,0-1-24 15</inkml:trace>
  <inkml:trace contextRef="#ctx0" brushRef="#br0" timeOffset="13">360 5760 140 0,'0'-3'52'0,"3"3"-28"0,0 0-11 0,-3 0 17 16,0 0-9-16,3 6 1 16,0 2-9-16,0 2 0 15,3 6-8-15,-6 3 4 0,3 2 3 0,-3 0 0 16,0-3 1-16,0 4-1 16,0-4 0-16,0 6-6 15,0-8-4-15,0-3-1 16,0-2 1-16,0-3-1 15,0 0 2-15,0-6 2 16,0-4 2-16,0-1 3 16,0-5 4-16,0-3-8 15,6 1-1-15,-6-3-5 16,3-6-1-16,0 3 1 16,3 0 0-16,-6 0 0 15,8 1 2-15,-5 1-3 16,3 4 0-16,0-1 1 15,0 3 0-15,6 6-5 16,-3 2 1-16,0 7 2 16,0 4 1-16,3 5 1 0,-9 0 2 15,3 2 1-15,-6-2 1 16,0 0-2-16,0 3-2 16,0-6 3-16,0-3 0 15,0-2-1-15,0 0-2 16,0-10 5-1,3-4-3-15,6-4-1 16,-6-3 0-16,6-9-1 16,0 4-3-16,3-1 2 0,-1 3 1 15,4 3 0 1,-6 5-3-16,3 3 2 0,-3 5-1 16,-3 5-2-16,9 3 3 15,-9 3 2-15,-3 2 2 16,3 0 1-1,0 0-2-15,-3 1-2 0,3 4 1 16,-3-5 1-16,0 1-14 16,3-4-5-16,-6-4-24 15,9-9-11-15,-1 0-17 16,4-5-49 0,-3 0 22-16</inkml:trace>
  <inkml:trace contextRef="#ctx0" brushRef="#br0" timeOffset="14">789 5837 160 0,'0'-13'60'0,"0"7"-32"0,-3 1-11 0,3 5 20 16,-6-3-10-16,0 3-1 15,0 0-4 1,3 3-2-16,-6 5-10 16,-3 2-9-16,3 4-1 0,3 2 0 0,0-1 2 15,3 7-1-15,0 1 2 16,3 1-2-16,3-5-1 15,3-6-4-15,3-2 0 16,0-6 4-16,-3-8 2 16,3-5 0-16,3-2-2 15,-3-1-4-15,0-2 0 16,-4-3 6-16,-2 0 6 16,0 3-2-16,-3 0-1 0,0 5-2 15,0 0-3 1,0 3 1-16,0 5 1 0,0 5-1 15,6 5-1 1,-6 1-2-16,3 5 1 0,3 5 1 16,-6 0 2-16,3-2-1 15,3-3 2-15,0-1-15 16,0-4-5-16,0-3-26 16,0-3-13-16,6-5-43 15</inkml:trace>
  <inkml:trace contextRef="#ctx0" brushRef="#br0" timeOffset="15">1045 5802 236 0,'-6'3'88'0,"6"5"-48"0,-9 5-38 0,3-5 19 16,0 5-9-16,-3 3 1 15,0 0-8-15,0 3-3 16,0-4-1-16,-3 7-4 0,3-1 0 15,0-3-16-15,0-2-5 16,3-5-138 0,-3-1 47-1</inkml:trace>
  <inkml:trace contextRef="#ctx0" brushRef="#br0" timeOffset="16">872 5797 200 0,'0'-3'74'0,"3"6"-40"0,0 0-31 0,-3-3 15 0,9 5-5 16,3 3 0-16,0 5 1 15,-1 6 2-15,4-1-9 16,0 3-4-16,0 3 0 0,6 3 0 16,-9-1 3-16,6-5-5 15,-6 0-1-15,-3-5-35 16,5-5-17-16</inkml:trace>
  <inkml:trace contextRef="#ctx0" brushRef="#br0" timeOffset="17">1247 5699 280 0,'-12'-16'104'0,"9"30"-56"0,3-9-32 0,0-5 29 16,0 0-22-16,9 2-7 15,-3 1-13-15,9 0-2 16,-3-3-1-16,6 0 0 0,5 0 2 16,4 0-1-16,-3 0-1 15,3-3-6-15,-6 0-1 16,-1 1-17-16,1-1-7 15,-6 1-16-15,0-1-9 16,-3 0-126 0,-3 1 77-16</inkml:trace>
  <inkml:trace contextRef="#ctx0" brushRef="#br0" timeOffset="18">1250 5794 228 0,'-9'0'85'0,"12"3"-46"0,0-3-35 16,3 0 19-16,3 0-9 15,0 0 0-15,6 0-6 16,5 0-3-16,10-3-2 0,0 3-5 0,0-2 1 16,-3-1 3-16,-4 3 1 15,-2-3-30-15,6 3-14 16</inkml:trace>
  <inkml:trace contextRef="#ctx0" brushRef="#br0" timeOffset="19">2158 5474 184 0,'3'0'71'0,"-3"-2"-38"0,0-1-12 0,0 3 25 16,-3-3-4-16,-3 1 0 15,0-4-6-15,-3 1-2 16,-3-3-19-16,-3 0 4 0,-3 0 2 16,-3 0-7-16,-8 3-1 0,-1 2-7 15,-3 3-4-15,-6 3-4 16,4 5 1-16,-1 3-1 16,6 2 0-16,3 5 0 15,7 6-2-15,5-3-4 16,9 3-2-16,6 0 2 15,6 0 5-15,6 2-3 16,8-2 2-16,10 2 0 0,0 1 2 16,9 2-1-16,-1 3 1 15,-2 2 2 1,3-2 0-16,-9 2-3 16,-4 3 2-16,-8-5 5 0,-6 0 2 15,-9-6-2 1,-6-4-1-16,-6-7 1 0,-9-1 2 15,-8-4-3-15,-4-7-2 16,0-6 0-16,-3-5 1 16,1-10-1-16,5-3-1 15,9-6-4-15,15-10 0 16,6 3-5-16,9-1 1 16,6-4 2-16,8 2 3 15,-5 0 2-15,3 5 1 16,-3 3 0-16,-6-3 0 15,-3 0 0-15,0 3 0 0,-3 5-38 16,-3 0-14-16,-1 3-84 16</inkml:trace>
  <inkml:trace contextRef="#ctx0" brushRef="#br0" timeOffset="20">1720 11599 136 0,'-3'-13'52'0,"-3"8"-28"0,3-3 0 0,3 8 22 15,0 0-14-15,-3 5-6 16,3 3-7-16,0 11 0 15,-3 15-10-15,0 16 6 0,0 16 4 0,-6 1-10 16,3 1-5-16,4-1 0 16,-1-1 1-16,3-8-2 15,0-8-2-15,0-7 2 16,0-12 0-16,0-4-37 16,0-3-16-1,-3-9-48-15,0-4-36 16,0-8 54-16</inkml:trace>
  <inkml:trace contextRef="#ctx0" brushRef="#br0" timeOffset="21">1673 11557 20 0,'-6'0'11'0,"6"0"-6"0,0 0 18 0,0 0 15 0,0 0 5 15,0 0 2 1,0 0-14-16,6 0-7 15,0 0-2-15,2 0-2 16,1 0-11-16,0 0 1 0,6 0 1 0,6-3-2 16,9 1 2-16,-3 2-2 15,-1 0 0 1,4 2-3-16,0 1-1 0,6 0 1 16,-4-3 3-16,7 5-2 15,-3-2 1-15,8-1-1 16,-2 1 1-16,9-3-4 15,-1 8-3-15,-2-5 0 16,5-1-1-16,-2 1 4 16,0-3 5-16,2 0-5 15,4 0 0-15,5 2 0 16,-2-2 2-16,-4 0-3 16,4 0-2-16,-1 0 0 15,4 0-1-15,2 0 2 16,1 0 3-16,-1 0 2 0,1 0 3 15,-1 0-3-15,1-2-2 16,2-1-2-16,-2 1-3 16,-1-1 1-16,1 3-1 15,-1 0 0-15,-2-3 0 16,-1-2 0-16,4 5 2 16,-1 0-1-16,1-3-1 0,-4 3 1 15,-2-2 1 1,2-1-3-16,1-2 0 0,-4 5 1 15,-2 0 2 1,2 0-3-16,1 0 0 16,-3 0-1-16,-4 0 0 0,7 0 2 15,-7 0 2-15,1-3-1 16,-1 3 2-16,-2 0-4 16,6 0 0-16,-7 0 1 15,4 3 2-15,-4-3-1 16,4 0-1-16,-4 0 3 15,4 0 0-15,0 0-1 16,2 0-2-16,4 5 1 16,-4-2-1-16,-2-3 0 15,2 0 0-15,-2 0-3 16,-3 0 2-16,-4 0 3 0,1 0 1 16,-6 0 1-1,-4 0 0-15,4 0-2 0,-6 0-2 16,-4 0 1-16,-5 0-1 15,-3 2 0-15,-6-2 0 16,-3 3-22-16,0-3-10 16,-4 8-39-16,-2-3-15 15,-3 0-21 1</inkml:trace>
  <inkml:trace contextRef="#ctx0" brushRef="#br0" timeOffset="22">6048 11578 212 0,'-9'-5'79'0,"9"5"-42"0,0 5-45 16,0 1 12-16,0 1 2 15,0 12 6-15,0 2 7 0,0 16 3 16,0 6-11 0,0 1-2-16,0 12-2 0,0-6-3 15,3 6-1-15,-3-8-1 16,0 10-2-16,0-5 3 0,0-8 0 15,0-6 1 1,-3-7 0-16,0-5-35 0,0-4-17 16,-3-7-61-1</inkml:trace>
  <inkml:trace contextRef="#ctx0" brushRef="#br0" timeOffset="23">1616 12348 56 0,'0'0'22'0,"3"0"-12"0,0-5 12 16,-3 5 17-16,3 0 0 15,3 0 1-15,0 0-7 16,3 0-3-16,0 5-8 16,3-5-1-16,2 5-12 15,4 3 1-15,6-2 3 0,6 2 2 16,6 0 0-16,-1 2-1 16,1-5-1-16,9 3-3 15,2-2-1-15,4-4-3 0,8 4 1 16,7-6-4-16,-1 5 0 15,4-2 1-15,-1 2 0 16,1-5 4-16,5 0 3 16,7 2-4-16,-7 1-2 15,3 0-2-15,-2-3-3 16,-1 0 1-16,7 0-1 16,-4 0 0-16,-3 0 2 15,4 0-1-15,-4 0-1 16,1 0 1-16,8 0 1 15,-3 0-3-15,-5 0 0 16,5 0-1-16,1 0 0 0,-1 0 4 16,6 0 3-1,-2 5-4-15,-1-5-3 0,0 0 1 16,-2 0 0-16,-4 0-2 16,3 0 2-16,-2 5 3 15,-1-5 3-15,-2 0-2 16,17 0-2-16,-3 0 0 15,-3 0-1-15,-5 3 0 16,-10-3 0-16,-5 0 0 16,-4 0 0-16,1-3 0 15,-7 3 0-15,7 0 0 16,-7 0 2-16,1 0-3 16,-4 0 0-16,7 0 1 15,-3-5 0-15,2 5 2 16,1-5 1-16,5 5-4 0,-5-6 1 15,-4 6-2 1,1-7 0-16,-1 4 4 16,-5-2 1-16,0 7-4 0,-4-4 1 15,-2-4-20-15,2 6-9 16,-8 0-47-16,-3-13-19 16,-9 0-12-1</inkml:trace>
  <inkml:trace contextRef="#ctx0" brushRef="#br0" timeOffset="24">6819 9372 104 0,'0'-3'38'0,"0"3"-20"0,-9 0-4 0,9 0 17 16,0 0-4-16,-3 0 1 16,0 0 2-16,0 0 4 15,-3 0-19-15,0 0 9 0,-3 0 4 16,0 3-11-16,-2 2-2 15,-4 0-7-15,0 3 0 0,3 0-7 16,0 0-1-16,3 0-2 16,0 0 0-16,6 0 0 15,3 0 0-15,6 0 2 16,6-3 2-16,6 3-3 16,0 0 0-16,8 5 1 15,-5 6 0-15,3-6 0 16,-9 5 2-16,0-2 1 15,-6-3 1-15,-6 1 2 16,-9-1 1-16,-6-3-1 16,-3 1 1-16,-3 0-4 15,-3-6-2-15,1 0-3 16,2-5 1-16,3-2-26 16,0-1-11-16,3 0-17 0,6 1-5 15,3-4-34 1</inkml:trace>
  <inkml:trace contextRef="#ctx0" brushRef="#br0" timeOffset="25">6962 9221 164 0,'-6'-3'63'0,"6"3"-34"0,0 0-36 0,0 0 10 0,0 8 17 15,0 5 10 1,0 1-1-16,0 4-2 0,0 6-15 16,3 5 1-16,0 3 1 0,0-1-5 15,-3 7-1-15,3-4-4 16,-3-2-3-16,3-6-3 15,0-2 1-15,-3-6-17 16,0-2-8-16,0-2-37 16,0-7-17-16,-3 1-5 15</inkml:trace>
  <inkml:trace contextRef="#ctx0" brushRef="#br0" timeOffset="26">6887 9395 192 0,'-11'-8'74'0,"11"8"-40"0,-3 0-24 0,3 0 20 16,0 0-3-16,0 0 4 16,6 0-11-16,5-2-2 15,1-1-10-15,6 1-5 0,0-4-2 16,9 4-1-16,0-4 0 15,-4 1-27-15,1 2-9 16,-3 1-48 0,-6 2-52-16,0 2 41 15</inkml:trace>
  <inkml:trace contextRef="#ctx0" brushRef="#br0" timeOffset="27">7099 9414 132 0,'-3'16'49'0,"3"-3"-26"0,3 6-1 16,0-4 20-16,0 9-9 15,0-3-2-15,3 1-16 16,0-4-6-16,-3-2-6 0,0-3 4 0,0-2 5 15,-3-1 0-15,0-4 3 16,0-1-4-16,-3-2 1 16,0-6-1-16,0 0 1 15,0-2-2-15,0-6-1 16,3-4-8-16,0-7 0 16,3 4-1-16,0-1 2 15,3 3-6-15,3 3 1 16,-1 0-1-16,1 5-1 15,3 3-14-15,0-1-7 16,0 4-9-16,-3-1-2 16,0 3-14-16,0 0-6 15,0 0-22 1</inkml:trace>
  <inkml:trace contextRef="#ctx0" brushRef="#br0" timeOffset="28">7245 9459 160 0,'0'0'63'0,"3"3"-34"0,-3-1-25 16,0-2 15-16,0 13 0 16,3 6 3-16,0 2-3 15,0 3-2-15,6-3-9 16,-4 3-3-16,4-6-1 0,0 1-2 16,3-6 1-16,0-2-2 15,0-3-1-15,3-6 3 16,-3-4 0-16,0-6-4 15,0 0 1-15,0-3-5 16,-4-10 1-16,-2 5 2 0,0-5 1 16,-3 3 1-16,-3-1 0 15,3 6-3-15,-3 2 2 16,0 3 1-16,0 6 2 16,0 2-1-16,3 13-1 15,0 0 5-15,-3 0 4 16,3 1-5-16,0 1-2 15,0-1-1-15,3-1-1 0,-3 0-14 16,3-2-3 0,0-6-141-1,6-2 49 1</inkml:trace>
  <inkml:trace contextRef="#ctx0" brushRef="#br0" timeOffset="29">7661 9475 184 0,'-6'-6'68'0,"3"4"-36"0,-2-3-31 16,2 5 16-16,-3 0 9 15,-6 2 5-15,0 1-13 16,-3 2-6-16,0 8-7 16,-3 6-2-16,3-1 1 0,3 1 0 15,3-1 2-15,3 1-3 16,6-1 0-16,3 1-1 0,6-6 1 15,3-2 0-15,3-3 1 16,3-3-7-16,0-2-2 16,3-3-18-16,-3-6-5 15,2-4-15-15,-2-1-3 16,3-10-28 0,-3-5-26-16,-3-1 38 15</inkml:trace>
  <inkml:trace contextRef="#ctx0" brushRef="#br0" timeOffset="30">7733 9260 160 0,'-3'-5'63'0,"6"10"-34"0,-3 6-25 0,0-3 15 16,3 3 6-16,0 2 7 0,0 5-4 16,0 9-2-16,3 2-14 15,0 5-5-15,-3 3-1 16,0-5-3-16,0 0-2 0,0-6 0 15,0-2-1-15,0-5-36 16,-1-6-15-16,-2-3-54 16</inkml:trace>
  <inkml:trace contextRef="#ctx0" brushRef="#br0" timeOffset="31">7611 9422 224 0,'-9'-5'85'0,"12"5"-46"0,3 0-37 0,0 0 19 16,6 0 0-16,3-3 2 16,5 0-12-16,10 1-7 15,3-1-2-15,0 0-13 0,-1 1-3 16,10-1-70-1,-3 3-62-15,-4 0 44 16</inkml:trace>
  <inkml:trace contextRef="#ctx0" brushRef="#br0" timeOffset="32">8233 9472 112 0,'0'0'44'0,"-3"-3"-24"0,0 3-24 16,-3 0 71-1,-3 3-22-15,0 2-16 16,-3 9-13-16,0 7-11 16,3-3-2-16,0 4 3 0,4 1-1 0,2-4 0 15,3-1-3-15,3-4 1 16,5-1 4-16,10-3 4 16,0-4 0-16,3-6 3 15,0-6-7-15,-3-2-2 16,0-2-3-16,-7-3 1 15,-2-9 0-15,-6 1 3 16,-6 0-1-16,-3 0 0 16,-5 2-6-16,-7 1 1 15,0 2-11-15,0 3-3 16,0 2-26-16,3 3-12 16,3 3-49-16</inkml:trace>
  <inkml:trace contextRef="#ctx0" brushRef="#br0" timeOffset="33">8322 9237 116 0,'0'2'44'0,"3"6"-24"0,0 5 3 16,0 1 21-16,0 2 0 15,0 5 1-15,3 5-11 16,0 3-4-16,0 6-17 0,0 4-8 16,3-4-3-16,0-3-2 0,-3-6 2 15,0-2-3-15,0-6 0 16,-3-2-37-16,0-3-16 16,0 1-44-1,5-9-24-15,4-2 57 16</inkml:trace>
  <inkml:trace contextRef="#ctx0" brushRef="#br0" timeOffset="34">8599 9480 212 0,'0'-3'79'0,"-3"1"-42"0,0-1-39 0,3 0 14 16,-3 1 9-16,-3-1 9 15,-3 1-10-15,-3 2-3 0,0 2-10 16,-2 3-5-16,-1 9-1 0,3 4-4 15,0 3 0 1,3-2-1-16,3 2 0 16,3-2 0-16,3-1 3 0,3 1 0 15,3-6 1-15,6-3 0 16,3-4 2-16,0-6-1 16,2-3 2-16,-2-5-2 15,3-2-1-15,0-20-2 16,-6 4-1-16,3-3 2 0,-3-3 2 15,-6 0-5 1,-6 1 1-16,-3-9-6 16,-3 0-1-16,0 3 5 15,-3 6 2-15,0 4 3 0,3 6 2 16,0 5 1-16,0 5 3 16,3 9-5-16,0 10-1 15,3 10 4-15,6 9 2 16,0 4 6-16,6 6 3 15,3 11-2-15,0-3 2 16,0-3-8-16,-1-5-4 16,1-2-2-16,0-6-1 15,-3-8-27-15,0 3-9 0,0-8-53 32,-3-3-55-32,-3-8 43 0</inkml:trace>
  <inkml:trace contextRef="#ctx0" brushRef="#br0" timeOffset="35">9236 9001 112 0,'0'-5'44'0,"0"2"-24"0,3-2-8 0,-3 5 13 15,0 0 0-15,0 0 2 16,0 0-11-16,0 0-2 16,0 8-8-16,3 8 3 0,-3 13 1 15,0 11 6-15,0 5 4 16,0 7-1-16,0-1-2 15,0-1-3-15,0 3 1 16,3-3-8-16,0-5-2 16,0-8-3-16,0-5-2 0,-3-6 1 15,3-4-1-15,0-4-29 16,-3-5-10-16,3-2-30 16,0-6-55-1,-3-5 25-15</inkml:trace>
  <inkml:trace contextRef="#ctx0" brushRef="#br0" timeOffset="36">9248 8975 124 0,'-9'-6'46'0,"12"9"-24"0,-3-3-26 0,0 0 8 15,0 0 4-15,6 0 7 16,0 0 6-16,6 0 2 16,6 0-6-16,2 0 0 15,7 0-10-15,9 0 5 0,6 0 1 16,11 0 0-16,4 0 0 15,5 0-3-15,7 0 1 16,-1 0-4-16,16 0-2 16,-4 0 0-16,6 0-1 15,4-3 2-15,2 1 3 0,0-1-4 16,-6 3-3-16,4-3 1 16,-13 1 0-16,-8-1 5 15,-7 1 3-15,-8 2-4 16,-10-3-2-16,7 0-2 15,-9 1-3-15,-7-1 1 16,-5 0 1-16,-6 3-28 16,-6 0-9-16,-3 0-164 31,-9 3 89-31</inkml:trace>
  <inkml:trace contextRef="#ctx0" brushRef="#br0" timeOffset="37">9278 9671 140 0,'3'-6'52'0,"12"4"-28"0,-4-1-11 0,-2 3 17 16,3 0 2-16,0 0 6 16,3 0-10-16,6 0-2 15,6 0-15-15,8 0 7 0,7 0 4 16,6 0-5-16,2 0 1 15,7 0-7-15,2-3-1 16,10 3-6-16,5 0-3 0,1 0 2 16,8 0 0-16,3 0 1 15,10 0 2-15,-4 3-3 16,0-3-2-16,-3 0 0 16,-5 0-1-16,-7 0 0 15,4 0 2-15,-13 0 1 16,-8-3 1-16,-10 3 0 15,-11-2 0-15,-6-4-2 16,-10 4-2-16,-5-4-37 16,-3 4-17-16,-9-1-83 15</inkml:trace>
  <inkml:trace contextRef="#ctx0" brushRef="#br0" timeOffset="38">9266 9853 120 0,'-3'-8'46'0,"0"8"-24"0,0-2-8 0,0 2 15 0,-3 0 1 16,0 0 2-16,-6 5-2 15,0 3-1-15,-3 5-16 16,-6 3-3-16,4 16-3 0,-4 2-1 15,9 3 1-15,12 3 0 16,6 5 1-16,9-8-2 16,5-5-1-16,16-9 3 15,3-9 3-15,3-14 0 16,-1-11 1-16,-2-8-4 16,0-2 0-16,-13-8-3 0,-2-8 0 15,-12 3 5 1,-9-3 4-16,-9 2-5 0,-6 4-3 15,-3 4-8-15,1 6-3 16,-7 2-23-16,3 6-8 16,-3 3-57-1</inkml:trace>
  <inkml:trace contextRef="#ctx0" brushRef="#br0" timeOffset="39">11028 8996 112 0,'0'-16'44'0,"3"11"-24"0,3-6-10 0,-3 8 12 16,0-2 3-16,0 3 4 15,0-1 0-15,0 0 0 16,-3 3-16-16,0 0 3 0,3 3 4 15,0 2-11-15,0 0-2 16,0 3-1-16,0 0 1 16,0 0-3-16,0-2-3 15,-3-1 0-15,0-5 1 16,0 0-8-16,0 0-3 16,0 0-11-16,3-3-2 15,-1 1 6-15,1-4 5 16,6 1 7-16,-9 0 2 15,0-1 8-15,0 1 6 16,0 0 7-16,0 2 5 16,0 1-3-16,0 2-3 0,0 2-8 15,0 6-2-15,0 8-2 16,0 10 1-16,0 12 0 16,0 6 3-16,-3 7 4 15,0 2 3-15,0 0-3 16,0 0 0-16,3-3-8 15,0 0-2-15,0-8 0 16,0-5 2-16,0-5-3 16,0-8-2-16,0-5-22 15,0-6-9-15,0-5-36 0,0 0-15 16</inkml:trace>
  <inkml:trace contextRef="#ctx0" brushRef="#br0" timeOffset="40">10986 9798 140 0,'-3'2'55'0,"3"1"-30"0,0-3-5 15,0 0 21-15,0 5-7 16,0 0-2-16,0 3-5 16,0 6 0-16,0 4-15 15,-3 9 4-15,0 4 2 0,-6 1-6 16,0 0-2-16,-5-3-1 16,2-5 1-16,3-6-3 15,3-2 1-15,0 0-1 16,9-5 3-1,12-3-1-15,3-6-5 16,2-4-2 0,4-1-1-16,6-2-1 15,0-1 0-15,-4 4-9 16,1-1-2-16,-6 0-14 0,-3 1-6 16,-3-1-13-16,-3 3-5 15,-3 0-20-15,-3 0-6 16,0 0-6-1</inkml:trace>
  <inkml:trace contextRef="#ctx0" brushRef="#br0" timeOffset="41">11189 9837 232 0,'-9'0'88'0,"6"3"-48"0,0 5-31 0,3 0 19 15,0 5-3-15,0 11 2 16,0 13-9-16,0 3 0 16,0-3-11-16,0 8-4 0,0-3-2 15,0-8-1-15,0-2 2 0,0-3-14 16,0-2-5-16,3-6-35 16,-3-3-14-16</inkml:trace>
  <inkml:trace contextRef="#ctx0" brushRef="#br0" timeOffset="42">10162 9295 132 0,'-3'0'52'0,"3"-3"-28"0,0 3-17 0,0 0 15 0,0 6 7 16,0-1 6-16,3 3-5 16,0 5-1-16,0 8-16 15,-3 6 1-15,0-1 0 0,0 11-7 16,0-5-2-16,0-3-1 15,0-5 0-15,0-6-16 16,0-4-4-16,0-4-45 16,3-18-71-1</inkml:trace>
  <inkml:trace contextRef="#ctx0" brushRef="#br0" timeOffset="43">10138 9147 124 0,'3'-6'46'0,"-3"1"-24"0,0 5-6 16,0 0 18-16,0 0-3 16,0 0-1-16,0 0-3 15,-3 0 0-15,0 0-15 16,0 0 0-16,0 0-1 0,0 0 0 15,0-3 1-15,0 1-4 16,0-1-3-16,3 3-5 16,0 0-2-16,0 0-2 15,3 0 0-15,0 3 3 16,3 2 0-16,-3-2 1 16,0 2 2-16,-3 3 1 0,0-3 1 15,-3 1 6-15,0-4 4 16,-3 1-3-16,0 0-1 15,3-3-4-15,0 0 1 16,0-3-4-16,3 0 0 16,0 1-6-16,0-1 0 15,3 0-1-15,0 1-1 16,-3 2-36-16,3-3-17 16,0-2-62-1</inkml:trace>
  <inkml:trace contextRef="#ctx0" brushRef="#br0" timeOffset="44">11337 9316 120 0,'0'-3'46'0,"0"-7"-24"0,0 12-8 0,0-4 15 0,0-1-1 15,0 1 3-15,-3 4-6 16,1-4-3-16,-4 2-12 15,-3 2 2-15,-3 1 2 0,-3 2-7 16,0-2-2-16,3 2-3 16,0-2-2-16,3-1 1 15,6 4-1-15,3-1-3 16,6 0 2-16,3 0-1 16,6 3 0-16,3 0 2 15,3 3 0-15,-3 0 0 16,2 2 0-16,-5 0 0 15,-3-2 0-15,-3-1 4 16,-9-2 2-16,-6 0-5 0,-6-3 0 16,-3 1-1-16,-2-1 0 15,-4-2 0-15,0-1 2 16,3 1-1-16,3-3-1 16,3 0-21-16,3-3-9 15,6 1-31 1,6-4-56-16,6 1 23 15</inkml:trace>
  <inkml:trace contextRef="#ctx0" brushRef="#br0" timeOffset="45">11492 9160 156 0,'-3'-3'57'0,"6"6"-30"0,0 2-16 16,0 3 15-16,0 3 3 15,0 5 2-15,-3 5-8 16,0 3-3-16,0 2-12 16,-3 3-5-16,0 0 0 0,0 0-2 15,3-2 2-15,0 2-2 16,0-5-1-16,0-3 3 0,3 0 2 15,3-2-2-15,0-4-2 16,0-1 2 0,0-4 2-16,9 1-2 15,-3-3-2 1,-3-3 0-16,0-2-12 0,3-1-5 16,-4-7-21-16,1-3-9 15,-3-5-19 1,0-3-41-16,0 3 25 15</inkml:trace>
  <inkml:trace contextRef="#ctx0" brushRef="#br0" timeOffset="46">11471 9226 192 0,'-6'-5'74'0,"6"5"-40"0,3 0-20 16,-3 0 20-16,6 0-13 16,0-3-2-16,6 0-7 15,0-2 0-15,6 0-7 16,3 0-7-16,0 2-2 0,2-2-53 16,-2 2-22-16,0 3-17 15</inkml:trace>
  <inkml:trace contextRef="#ctx0" brushRef="#br0" timeOffset="47">11692 9282 104 0,'-15'31'38'0,"9"-23"-20"0,0 6 3 0,6-7 17 15,0 7-12-15,0 2-2 16,3 2-10-16,3 1-4 16,3-1-5-16,3 3 5 0,3-10 5 15,-1 2-1-15,4-10 2 16,3-6-5-16,3-5-1 16,-3-5-6-16,-3-3-3 0,-6-2 2 15,-4-1 0 1,-2 1-1-16,-12-1-2 0,-2-5-2 15,-1 6 1-15,-3 2 1 16,-3 3 2-16,0 2-10 16,0 3-4-16,0 3-19 15,3 2-7-15,0 0-126 32,6 1 90-32</inkml:trace>
  <inkml:trace contextRef="#ctx0" brushRef="#br0" timeOffset="48">11760 9200 168 0,'-3'-3'63'0,"3"3"-34"0,6-3-34 0,0 3 10 16,3-2 3-16,3-1 7 16,6-2-5-16,0-1-3 15,-1 1-4-15,1 0-3 0,-3 0 1 16,-3 2-4-16,0 3 2 16,-3 5 3-16,0 3 3 15,-3 5-2-15,-3 3 0 0,0 5 1 16,0 1 2-16,0 1-5 15,0 4-1-15,3-1 2 16,0 3 1-16,0-2-1 16,0-1 1-1,-1 1-2-15,1-6-1 0,3-3 1 16,-6 1 3 0,-6-3 2-16,-6-3-5 15,-2-2-2-15,-1-11 0 16,-3 0 0-16,3 0-8 15,-3 0-4-15,3 0-26 16,6 0-10-16,6 0-28 16</inkml:trace>
  <inkml:trace contextRef="#ctx0" brushRef="#br0" timeOffset="49">12355 9324 88 0,'0'-3'33'0,"0"3"-18"0,3-2 6 15,-3 2 17-15,0 0 8 16,0-3 7-16,0 3-16 16,-3 0-7-16,-3 0-17 15,1 0 0-15,-10 3-1 16,0 2-9-16,3 0-3 16,3 1-1-16,0-1 0 15,3 0 3-15,3 3-3 0,9 0 0 16,6 3 1-16,0 2 0 15,0 0 0-15,0 0 0 16,-3 1-3-16,0-1 2 16,-4 0 1-16,-5 3 2 15,-3-3 1-15,-5 6 1 16,-1-11-2-16,-6 5 1 16,0-3-7-16,0-10 1 15,0 0 1-15,0-8 1 16,3 0-24-16,3 1-10 0,3-1-48 15,6 2-42 1,0-2 48 0</inkml:trace>
  <inkml:trace contextRef="#ctx0" brushRef="#br0" timeOffset="50">12415 9229 140 0,'3'5'52'0,"0"-5"-28"0,0 8-13 16,-3 3 18-16,3 2-6 16,-3 3 1-16,0 2-9 15,0 3-2-15,-3 6-7 0,3-1-4 0,0 6 1 16,0-6 0-16,0 4 3 15,0-4-5-15,0-5-1 16,3-2 0-16,3-3 2 16,3-3-1-16,3-3 2 15,6 1 0-15,-4-3 3 16,1-3-3-16,-3-2-2 16,-3-1-14-16,0-2-6 15,-3 0-28-15,0-2-12 16,-3-1-20-16</inkml:trace>
  <inkml:trace contextRef="#ctx0" brushRef="#br0" timeOffset="51">12379 9231 268 0,'-6'0'101'0,"9"-2"-54"0,3 2-44 16,0 0 23-16,3-3-13 16,3 0 0-16,9-5-7 15,3 3-4-15,2-3-1 16,-2 3-23-16,0 2-10 0,-3 3-37 16,-3 3-16-16,-3 2-13 15</inkml:trace>
  <inkml:trace contextRef="#ctx0" brushRef="#br0" timeOffset="52">12617 9324 164 0,'-3'8'63'0,"3"2"-34"0,3 12-10 0,0-12 21 16,-3 6-11-16,3 0-5 16,0 0-13-16,0 0-5 0,0 2-4 15,0-2-2-15,0-3 1 0,0-2-37 16,-3-3-13-16</inkml:trace>
  <inkml:trace contextRef="#ctx0" brushRef="#br0" timeOffset="53">12668 9210 184 0,'0'-2'71'0,"3"2"-38"0,6-6-36 0,-3 6 13 16,3 0-1 0,3 0 5-16,6 0-6 0,-1 0-2 15,1-2-3-15,0 2-5 0,-3 2-1 16,-3 4 2-16,-3 1 0 16,-3 7 1-16,-3 2 0 15,-3 2 2-15,3 1 1 16,-3 4-1-16,0 4-2 15,3-1 1-15,3 9-1 16,-3 2 0-16,3-8 0 0,0 0 0 16,0-5 0-16,-4-6 0 15,-2-2 2-15,0-3 1 16,-5-2 1-16,-4-3-2 16,-3-3-2-16,0 3-2 15,-9-3 1-15,0-2-21 16,0 0-8-16,6 2-58 15</inkml:trace>
  <inkml:trace contextRef="#ctx0" brushRef="#br0" timeOffset="54">13263 9356 192 0,'-6'-3'74'0,"3"6"-40"0,-17-1-24 16,14-2 20-16,-6 3-7 0,0 2-1 16,0 1-10-16,0-1-5 15,0 0-4-15,3 0-7 0,6 3-2 16,3 0 0-16,6 0 4 15,6 0 1-15,6 3 1 0,0-1-3 16,0 1 2-16,-4 5 1 16,-2-3 2-1,-9 0 10 1,-6-5-2-16,-6 0 2 0,-5-3-5 16,-4 1-2-16,0-4-7 15,0-2-1-15,0-5-1 16,3 0 2-16,3 0-26 15,6 2-10-15,6-2-45 16,3-1-44 0,3 1 43-16</inkml:trace>
  <inkml:trace contextRef="#ctx0" brushRef="#br0" timeOffset="55">13356 9239 220 0,'-3'0'82'0,"6"-2"-44"0,0 10-44 0,0-3 12 16,-3 8 9-16,0 3 7 16,0 8-8-16,0 5-5 15,0 3-6-15,0-3 2 0,0 8 1 16,0-3 0-16,0-2-1 15,0-6-3-15,0-2 1 0,2-3-2 16,7-5-1-16,0-3 1 16,9-2-1-1,0 0 2 1,0-6 1-16,0 0 1 16,0-5-16-16,-3 0-6 0,-4-2-20 15,-2-1-8-15,-3-2-56 16</inkml:trace>
  <inkml:trace contextRef="#ctx0" brushRef="#br0" timeOffset="56">13302 9282 236 0,'-6'-14'90'0,"9"9"-48"0,6 0-40 0,0 2 17 16,3-2-4 0,12-3 1-16,2 0-8 0,1 0-3 15,3 0-3-15,0 3-13 0,-4 2-4 16,-2 1-57-16,-6 4-25 16,-6 3 6-1</inkml:trace>
  <inkml:trace contextRef="#ctx0" brushRef="#br0" timeOffset="57">13549 9380 184 0,'3'-8'71'0,"6"5"-38"0,0-5-23 15,-3 5 20-15,0 1-14 16,0-1-1-16,3 3-11 16,-3 0-5-16,0 3 0 15,-3 2 0-15,-3 6 1 0,-3 2-5 0,-6 3 1 16,-3 0 0-16,-3-1 2 15,-6 7 1 1,6 1 1-16,3-1 6 16,3-7 4-16,3-1-1 0,3-4 0 15,3-2-1-15,6-8 0 16,3 0 4-16,6-2 3 16,0-1-8-16,6 0-4 15,-6 1-2-15,3 2-1 16,-1 0-18-16,-2 0-5 15,-3 0-27-15,-3 5-10 16,-3 0-32 0</inkml:trace>
  <inkml:trace contextRef="#ctx0" brushRef="#br0" timeOffset="58">13680 9324 200 0,'-18'-5'77'0,"18"5"-42"0,0-3-23 16,0 3 19-16,3 0-5 16,3-3-1-16,3 1-13 15,0-4-5-15,3 4-5 16,3-3-4-16,0 2 1 0,-1 3 1 15,-2 0 0-15,0 5-5 0,-3 3 1 16,-3 5-3 0,-3 6 2-16,-3 2 1 0,0 3-1 15,0 5 1-15,0 5 3 16,0-2 0 0,3 0 1-16,3-3 0 0,-3-3 0 15,3-2-3-15,0-3 2 16,-3-7 3-16,-3-1 3 15,-3-5 0-15,-3-3 0 16,-3-2-3-16,-3-1-2 0,-3-2-24 16,0 0-11-16,-5 0-59 31,-4 3-36-31,0-3 59 0</inkml:trace>
  <inkml:trace contextRef="#ctx0" brushRef="#br0" timeOffset="59">11156 8919 116 0,'-27'-5'44'0,"21"5"-24"0,-12-3-4 0,12 3 18 0,3 0-3 16,0 0 2-16,0 0-17 16,3 0-7-1,15 3-3-15,3-3 0 0,9 0 1 16,12 0 1-16,14 0 2 16,7 3 4-16,11-3-4 15,10 0 0-15,-1 2-6 16,3 3-1-16,-8 1-3 15,-10-1-1-15,-5 0 1 16,-7 1 2-16,-11-1-14 16,-6-2-5-16,-10-1-29 15,-2-2-12-15,-6 0-30 16</inkml:trace>
  <inkml:trace contextRef="#ctx0" brushRef="#br0" timeOffset="60">12159 8924 136 0,'0'-5'52'0,"0"5"-28"0,3 0-22 16,-3 0 14-16,0 0-1 15,0 0 0-15,0 0-1 16,3 0-1-16,0 3-7 16,0 5 0-16,0 2 4 0,0 9 3 15,0 15 4-15,-3 3-5 16,0 6 1-16,0 7-2 16,0 3 1-16,-3 2-6 0,0 4-4 15,3 9 5-15,-3-4 3 16,3-9-1-16,0-2 0 15,0-10-3-15,0-1-1 16,0-10-1-16,0-6 2 16,3-5-5-16,0-2-3 15,0-6-15-15,0-2-4 16,0-1-35-16,0-2-14 16,0 0-28-1</inkml:trace>
  <inkml:trace contextRef="#ctx0" brushRef="#br0" timeOffset="61">11132 9665 48 0,'-6'3'19'0,"-9"5"-10"0,6-3 5 16,6-5 12-16,3 3-5 15,0-1-2-15,0 4-3 16,0-4 3-16,6 1 4 16,0 0 14-1,6 2-6-15,0 0-17 16,3 6 3-16,3-9 1 0,12 6-2 16,2-2 3-16,10-6 3 15,9 2 1-15,8-2-4 0,10-2-1 16,8-1-10-16,6 3-3 15,-2-5-3-15,2-3-2 16,-9 5 1-16,-8 1-1 16,-10-1 0-16,-2 0 2 15,-12 1-8-15,-7-1-3 16,-5 0-31-16,-6 3-13 16,-6-2-55-1,-3 2-27-15,-6-3 66 16</inkml:trace>
  <inkml:trace contextRef="#ctx0" brushRef="#br0" timeOffset="62">12189 8914 144 0,'-12'-5'55'0,"6"5"-30"0,0 0-18 15,3 0 15-15,0 0-9 16,0 0-2-16,0 0-4 15,3 0 0-15,0 0-4 16,6 2 5-16,3 1 2 0,3 0 3 16,6 2 3-16,8 0-1 15,7 0 1-15,9-2-2 16,11 0 1-16,13-1-6 16,5 1-3-16,4 2-1 15,-4-2-1-15,-2 0-2 16,-1-3 1-16,-11 0-2 15,-4 0-1-15,-5-3 1 0,-6 0-1 16,-10 1-31-16,-5-1-12 16,-6 3-66-1</inkml:trace>
  <inkml:trace contextRef="#ctx0" brushRef="#br0" timeOffset="63">13001 8951 104 0,'-3'3'38'0,"3"2"-20"0,0 5-6 15,0-2 13-15,0 3 0 16,0 7 2-16,0 12-4 16,3 1 0-16,0 6-12 0,0 11-2 0,0-8-2 15,0 2 3-15,0 0 4 16,0 1-6-16,0 4 0 16,-3 4-4-16,0-6-1 15,0-6 3-15,0-2 1 16,0-5-3-16,0-6-3 15,0 6 0-15,0-8-1 16,0 0 2-16,0-6 3 16,0-2-7-16,0-3 0 15,0-2-22-15,0-3-7 16,0-8-70 0</inkml:trace>
  <inkml:trace contextRef="#ctx0" brushRef="#br0" timeOffset="64">12171 9758 132 0,'-3'-3'52'0,"3"3"-28"0,-3-10-13 0,3 7 15 15,0 3-8-15,0 0 0 16,0 5 0-16,0-7 1 16,3 4-10-16,3 1 3 0,6 0 4 0,3-1 3 15,5 1 1 1,13 0-3-16,3-1 0 16,15 1-5-16,8-3-2 0,7 0-4 15,5 0 1 1,-3 0-4-16,-2 0-2 15,2-5 0-15,-5-1 1 0,-12 4-1 16,-7-1-1-16,-8 0-17 16,-3 1-6-16,-10-1-64 15,-5 3-65 1,-3-8 42-16</inkml:trace>
  <inkml:trace contextRef="#ctx0" brushRef="#br0" timeOffset="65">12924 8993 140 0,'-15'0'55'0,"30"0"-30"0,-6 0-29 16,3 0 41-16,3-2-7 15,3-1 1-15,8 0-1 16,10-2-17-16,12 0-1 0,8-1-1 16,13 1-4-16,5 2-2 15,3 1-2-15,4 2 0 16,-4 2-2-16,-5 1-1 16,-7-3 1-16,-8 0 1 0,-10 0-32 15,-5 0-12-15,-6 0-61 16</inkml:trace>
  <inkml:trace contextRef="#ctx0" brushRef="#br0" timeOffset="66">13906 8924 128 0,'0'0'49'0,"0"3"-26"0,3 0-23 0,0-1 13 0,-3 6 4 16,0 6 7-16,0 9-2 15,3 14-1-15,0 6-11 16,0 4 0-16,0 4 3 0,3-4-1 16,0 4 3-16,0-1-4 15,0 11 1-15,-3-6-5 16,-3-2-2-16,0-5-2 15,0-3 0-15,0-3-4 16,0-2 0-16,0-8 1 0,0-9 2 16,0-2-12-16,0-5-6 15,0-2-84 1</inkml:trace>
  <inkml:trace contextRef="#ctx0" brushRef="#br0" timeOffset="67">12918 9787 96 0,'-21'0'35'0,"18"0"-18"0,-3 3-9 0,6-3 11 0,0 0 11 16,0 0 8 0,0 0-11-16,0 0-4 15,6 0-4-15,12 0-1 16,3-3-9-16,3 0 6 0,8 1 2 15,7-1 2-15,12 0 3 16,8 1-10-16,16-1-2 0,11 0-6 16,9 1-3-16,-2-3 0 15,5 5 1-15,-12 0-1 16,-9 0-1-16,-11 0-13 16,-9 0-4-16,-13-6-42 15,-2 1-16-15,-12-6-22 16</inkml:trace>
  <inkml:trace contextRef="#ctx0" brushRef="#br0" timeOffset="68">13737 9993 176 0,'-6'-18'68'0,"6"34"-36"0,0-8-31 0,0-3 14 16,3 3 5-16,-3 8 7 16,0 2-3-16,0 9 0 15,0-1-13-15,0 1-4 0,0-1-1 0,3-2-1 16,0 0 0-1,0-3-3-15,-1-3-2 16,-2-2-26-16,3-2-12 16,-3-4-58-16,6-2-39 15,0-3 59-15</inkml:trace>
  <inkml:trace contextRef="#ctx0" brushRef="#br0" timeOffset="69">13939 10097 168 0,'-9'0'63'0,"6"2"-34"0,-3 6-19 15,3-5 17-15,0 5-9 0,0 5 0 16,3 5-11-1,0-2-4-15,3 0-2 0,3 0 1 0,3-3 1 16,3-2 5-16,3-3 3 16,3-6-2-1,3-2 2-15,2-7-6 0,4-1-1 16,-6-8 0-16,-3 0 0 16,-12-3 6-16,-3 1 6 15,-6-1 3-15,-3-2 3 16,-9-5-1-16,-3-3 2 0,-3 13-13 15,0 2-6 1,1 7-22-16,2 9-9 16,0 1-54-16,3 5-23 15</inkml:trace>
  <inkml:trace contextRef="#ctx0" brushRef="#br0" timeOffset="70">13906 8940 108 0,'-3'-2'44'0,"-12"2"-24"0,18 0-4 0,-6 0 18 15</inkml:trace>
  <inkml:trace contextRef="#ctx0" brushRef="#br0" timeOffset="71">13882 8938 291 0,'-6'0'47'15,"-2"0"-24"-15,2 0-5 0,0 0-2 16,3 0-4-16,0 0-8 16,0 0-3-1,3 0-1-15,-3 0 4 16,3 0 2-16,-3 0 0 16,9 2-1-16,-6-2-3 15,6 3-2-15,3 0 1 16,0-1-1-16,-1-2 0 15,7 0 0-15,3 0 0 16,3 0 2-16,6 0 3 16,0 3 2-16,11 0-3 15,4-1-1-15,3 1-1 16,5-1-2-16,4-2-2 16,5 0 1-16,1 0 3 15,8 0 1-15,-5 3-4 16,2-3 1-16,-2 0 0 0,-1 0 0 15,1 0 0-15,-4 0 2 16,1 3-1-16,2 2-1 16,-2 0 1-16,2-2-1 15,-5 0 2-15,3-1 1 16,-7-2 1-16,-2 0 0 0,-4 0 0 16,4 0 0-1,-3 3-2-15,-4-3 1 16,-2 0-2-16,3 0-1 15,-4-3 1-15,1 1 1 0,-3-1-1 16,2 0-1-16,1 1 1 16,-3-1-1-16,2 3 0 15,-2 0 2-15,0 0-3 16,-1 3 0-16,-5-1 1 16,0 1 2-16,0-3-3 15,-1 0 0-15,-5 0 3 16,-6 0 1-16,-3 0-15 15,-3 0-4-15,-3 0-65 16,-3 0-29-16</inkml:trace>
  <inkml:trace contextRef="#ctx0" brushRef="#br0" timeOffset="72">13999 9774 104 0,'-6'0'41'0,"6"0"-22"0,-3 0 2 0,3 0 17 15,0 0-16-15,0 0-7 16,0 0-5-16,0 0 0 15,6 0-5-15,-1 0 4 0,1 0 1 16,3-3 6-16,0-2 4 16,3 5-6-16,3-3-3 15,6 1-2-15,0-1-1 0,3 0 0 16,2 1 2-16,4 2-1 16,6 2 2-1,3-4-4-15,2 4-2 0,7 1 0 16,5-3-1-16,1-3 2 15,3 1 1-15,-1 4-3 16,1 1-3-16,-1 0 0 16,4-3-1-16,-4 2 0 15,4-2 2-15,-4 3 1 16,1-1 1-16,-1-2-2 0,1 3 1 16,3-3-4-16,-1 0 0 15,-5 0 1-15,5 0 2 16,-2 3-3-1,-4-1 0-15,-2 1 3 0,-3 0 1 16,-1-1-1-16,-5-2 1 16,0 0 0-16,2 0 1 15,1 0-2-15,5 0 1 16,-2 0-2-16,0 0-1 16,2 0 1-16,1 0 1 15,-3 0-3-15,-4 0 0 16,1 0 1-16,-4 0 2 0,-2 0-1 15,-3 0 2-15,3 0-2 16,-7-2-1 0,-2 2-26-16,-6 0-10 15</inkml:trace>
  <inkml:trace contextRef="#ctx0" brushRef="#br0" timeOffset="73">16228 10030 104 0,'-3'-5'41'0,"3"2"-22"0,0 1 0 0,0 2 16 15,0 0-2-15,0 2 1 16,-3 1-11-16,0 2-3 16,0 3-12-16,0 6 4 0,0 7 1 15,0 8 5-15,0 0 1 16,0 0 1-16,0 3 0 0,-3 0-11 16,3-3-3-1,0-3-2-15,0 3 2 0,3 3-3 16,0-8 0-1,0-6-1-15,0-2-2 0,3-11-10 16,0 6-4-16,-3-11-22 16,6 0-7-16,0 0-39 15</inkml:trace>
  <inkml:trace contextRef="#ctx0" brushRef="#br0" timeOffset="74">16427 10091 152 0,'-3'0'57'0,"6"0"-30"0,-3 0-18 0,0 0 14 15,0 0 0-15,0 0 3 16,-3 3-5-16,-3 2-1 0,0 0-11 15,-2 3 1-15,-1 8 3 0,-3 3-3 16,0 2 2-16,3 0-5 16,3 3 1-16,3 2-5 15,3 1 0-15,0-3-1 16,9 2-2-16,3-2 3 16,3-3 0-16,3-2-1 15,-1-11 1-15,1-8 0 16,0-3 3-16,0-2-1 15,-3-3 0-15,-3-3 5 16,-3-5 4-16,-3 6-1 0,-6-4 2 16,-3 1 5-16,-6 3 2 15,-3 2-7 1,-3 0-4-16,-9 5-9 0,0 3-3 16,3 0-7-16,1 3 0 15,2 2-16-15,6-2-7 16,3-1-36-16,6 1-15 15,9 0-41 1</inkml:trace>
  <inkml:trace contextRef="#ctx0" brushRef="#br0" timeOffset="75">14198 8964 144 0,'0'-3'55'0,"0"6"-30"0,-6 2-23 0,3 1 14 15,-3 4 1 1,-6 4 4-16,-6 4-5 0,-3 11 1 16,-2-2-10-16,-1-4-2 0,3 1 1 15,0-3-3-15,3 1-2 16,0-4 0-16,7-2 1 15,-1-3-8-15,3 3-3 16,3-3-26-16,3-7-10 16,3-6-19-1,0 0-21-15,6 0 31 0</inkml:trace>
  <inkml:trace contextRef="#ctx0" brushRef="#br0" timeOffset="76">14409 8996 136 0,'-3'-3'52'0,"3"6"-28"0,0 0-30 15,0-1 8-15,-3 3 9 16,-3 3 5-16,-3 6 9 15,-5 9 5-15,-7 4-16 16,-6 2-1-16,0 3 0 0,-3 2-3 0,-2-2 0 16,-1-3-6-16,3-3-3 15,3-2 0 1,4 0 1-16,2-3-1 0,3-2-1 16,3-6-4-16,3-2-2 15,6-1-26-15,3-2-11 16,3-3-7-1,6-5-37-15,0-2 10 16</inkml:trace>
  <inkml:trace contextRef="#ctx0" brushRef="#br0" timeOffset="77">14769 9022 132 0,'-3'-2'52'0,"3"2"-28"0,-3 2-28 16,-5 9 23-1,-4 7-3-15,-6 6 3 16,-6 3 3-16,-9 2-12 16,-5 8 1-16,-7-3 0 0,-3 3-2 15,-5 0 0-15,5 3-8 16,0-6 0-16,7 3-1 15,2 1 2-15,6-7-6 16,7-4 1-16,5-6-10 16,6-5-4-16,6-3-31 15,6-2-51-15,3-3 15 16</inkml:trace>
  <inkml:trace contextRef="#ctx0" brushRef="#br0" timeOffset="78">14996 9096 116 0,'-15'22'44'0,"9"-12"-24"0,-9 1-8 15,6-3 16-15,-9 8 1 16,-6 2 5-16,-5 11-7 16,-10-2-2-16,-6 4-14 15,-8 6-4-15,-4 3-3 0,-2 13-2 16,2-3-2-16,0-5 3 16,4-2 0-16,5-9-4 15,10 0 1-15,2-4-2 16,9-9-2-16,12-5-59 15,9-11-14 1,12-5-28 0,12-8 38-16</inkml:trace>
  <inkml:trace contextRef="#ctx0" brushRef="#br0" timeOffset="79">15439 9006 148 0,'-12'8'57'0,"0"3"-30"0,-17 34-27 0,11-27 10 0,-12 9 13 16,-12 10 10-16,-5 0-6 15,-13 5-3-15,-8 6-14 16,2 0-4-16,4 7 0 0,-1-5-3 16,10-5-2-16,5-2 0 15,6-9-1-15,10-7-9 16,5-6-4-16,6 0-35 16,9-8-14-16,3-5-21 15</inkml:trace>
  <inkml:trace contextRef="#ctx0" brushRef="#br0" timeOffset="80">15642 9107 132 0,'-39'32'49'0,"18"-8"-26"0,-18 13-7 0,16-16 18 15,-13 5 6-15,-12 9 5 16,-8 7-18-16,-7 14-5 0,-2-1-14 16,2-2-3-16,-2 0 1 0,5-3-3 15,10-2-2-15,5-8-16 16,9-9-5-1,9-4-21-15,7-6-9 0,8-8-28 16,9-5-27 0,9-5 45-16</inkml:trace>
  <inkml:trace contextRef="#ctx0" brushRef="#br0" timeOffset="81">16002 9176 124 0,'0'5'49'0,"-6"3"-26"0,-3 5-5 0,-3-5 20 15,-6 8-1-15,-12 5 2 16,-11 3-8-16,-4 8-2 15,-9 7-16-15,-5 12-3 0,-7-1 0 16,1-2-6-16,2-3 0 16,7-3-2-16,2 3-2 15,10-11-2-15,5-7-1 16,6-6-23-16,9-5-7 16,18-6-48-16,6-10 20 15,9-8-29 1,6-2 13-16</inkml:trace>
  <inkml:trace contextRef="#ctx0" brushRef="#br0" timeOffset="82">16228 9223 136 0,'9'0'52'0,"-9"0"-28"0,0 6-22 16,0-1 14-16,-6 8 14 16,-6 6 8-16,-12-1 5 0,-6 6 1 15,-8 5-24 1,-10 3 2-16,0 5-1 0,-2 5-11 0,-1 1-3 16,4-6-5-1,5-3-2-15,3-5-2 0,7-2-1 16,5-6-29-16,9-5-14 15,18-8-62 1,6-6 5 0</inkml:trace>
  <inkml:trace contextRef="#ctx0" brushRef="#br0" timeOffset="83">16368 9406 112 0,'-18'8'44'0,"6"5"-24"0,-15 8-15 16,12-5 11-16,-5 11 19 16,-7-4 10-16,-6 1-21 15,3 0-8-15,3-3-11 16,7-2-6-16,-1-1 0 0,6-4-87 15</inkml:trace>
  <inkml:trace contextRef="#ctx0" brushRef="#br0" timeOffset="84">16282 9118 36 0,'0'-8'13'0,"3"-8"-6"0,-1 5-2 0,1 3 6 16,0 0 13-16,0 0 10 16,0 0-1-16,0 1 1 15,3-1-8-15,-3 0-4 16,0 2-6-16,0 1 0 0,0 2-9 15,-3 3 0-15,3 6 3 0,-3 15 9 16,0 8 6 0,-3 8-5-16,-3 13 1 0,0 6 1 15,-3 5 3-15,0 13-7 16,4-5-3-16,2-1-4 16,3-4-2-16,0-9-3 15,3-4-1-15,-1-9-3 16,1-8 1-16,0-7-4 15,0-9-2-15,0-4-38 16,0-6-15-16,-3-8-69 16</inkml:trace>
  <inkml:trace contextRef="#ctx0" brushRef="#br0" timeOffset="85">16314 8959 64 0,'-12'-5'27'0,"9"5"-14"0,-3-3 2 16,6 3 13-16,0 0-4 15,-3-3 0-15,0 3-4 16,3-2-1-16,0-1 3 16,0 3 1-16,0 0-12 15,0 0 0-15,0 0 0 0,3-3-2 16,6 1 0-16,3-1 1 15,6 0 4-15,6 1-2 0,6-1 1 16,5 0 1 0,19 1 2-16,14-1-5 15,19 1-1-15,14-1-9 0,9 0 0 16,15 3 1-16,12 0 1 16,6-2-1-16,6 2 1 15,14-3 4-15,4 3 6 16,-9 0-1-16,3 0 1 15,-12 3-1-15,-10-1 2 16,-17 1-5-16,-14-3-1 16,-19 0-4-16,-18 3-1 15,-11-3-1-15,-10 0-2 16,-11 0-4-16,-9 0-2 16,-6 0-26-16,-6 0-11 15,-4 0-38-15</inkml:trace>
  <inkml:trace contextRef="#ctx0" brushRef="#br0" timeOffset="86">18972 8909 148 0,'0'0'57'0,"0"0"-30"0,3 2-29 0,-3 4 11 16,3 1 9-16,-3 7 6 15,0 7 1-15,-3 21 2 0,0 8-15 16,-3 11 2-16,0 11 0 0,0 7-7 15,1 6-2-15,2-1-5 16,0-2-1-16,3-10 3 16,0-6 1-16,-3-13-1 15,0-8 1-15,3-11-22 16,0-7-7-16,0-6-77 16</inkml:trace>
  <inkml:trace contextRef="#ctx0" brushRef="#br0" timeOffset="87">16305 9869 144 0,'-3'-3'55'0,"6"3"-30"0,-3 3-14 0,0-3 15 16,3 0-3-16,3 0 0 15,0 0-8 1,6 0-2-16,9 0-7 0,3 0 7 0,6 0 4 15,2-3-1-15,16 1 1 16,11-4-3-16,16 4-1 16,11 2-7-16,9-3-2 15,10 3 0-15,11 0 0 16,9 0-2-16,6 0-2 16,6 0 3-16,8 0 0 15,-2 0 1-15,0 0 0 0,-3 0 4 16,-9-3 5-1,-12-2-7-15,-3 3-1 0,-15-1-3 16,-8-2 1-16,-7-1-4 16,-6 1 0-16,-5 0-8 15,-4-1-2-15,-2 4-18 16,-13-1-9-16,-11 1-31 16,-9-1-11-16</inkml:trace>
  <inkml:trace contextRef="#ctx0" brushRef="#br0" timeOffset="88">17722 9380 100 0,'18'-6'38'0,"0"4"-20"0,-9-1 3 0,-6 3 19 16,3-3 1-16,-6 1 0 16,-3-1-7-1,-3 0-1-15,-6 1-19 0,0-1-6 0,-3-2-3 16,-6 2 8-16,-3 3 6 15,-2 5-4-15,-4 3 0 16,-6 8-7-16,6 3 0 16,1 10-1-16,5 5 1 15,6 1 0-15,6-1 0 16,21-2-4-16,6-3-3 16,9 3 0-16,8-9-1 15,16-9-11-15,3-6-5 16,-4-6-74-16,-2-4-32 15,-9-6 15 1</inkml:trace>
  <inkml:trace contextRef="#ctx0" brushRef="#br0" timeOffset="89">18701 10126 100 0,'-5'0'38'0,"7"0"-20"0,-4-3 5 16,2 3 21-16,0-3-4 15,2 1-1-15,1-1-16 16,3 0-6-16,3-5-10 0,3 3-5 0,0-3 1 16,3 3-2-1,-3 2 2-15,0 3-4 16,-3 8-2-16,-3 3 2 15,-6 2 2-15,-6 11 2 0,-3 0 3 16,-6 0 1-16,0-1 1 16,-12-2 0-1,3-2 0-15,1 0 9 0,5-6 4 16,3-3-5-16,6-2 1 16,3 0-10-16,6-2-2 15,6-4-1-15,9 1 0 16,0-1-2-16,6-2-2 15,-4 3 1-15,1 0-1 16,-3-1 0-16,0 1 0 16,0 0-7-16,-6-1 0 15,0 1-10-15,-3-3-4 0,-3 0-16 16,0 0-6 0,0-3-21-16,0 1-10 0,0-6-4 15</inkml:trace>
  <inkml:trace contextRef="#ctx0" brushRef="#br0" timeOffset="90">18940 10165 208 0,'-6'16'79'0,"3"-13"-42"0,0 0-43 16,3-3 27-16,-3 10-1 15,0 1-3-15,0-1-2 16,0-2-9-1,0 0-2-15,3-3 2 0,0 1-3 0,0-1-2 16,3-2 2-16,3-1 0 16,3-2-1-16,3 0-2 15,-1 0-6-15,4 0-1 16,0 0-26-16,-3 0-8 16,0-2-21-16,-3-1-48 15,0 0 19 1</inkml:trace>
  <inkml:trace contextRef="#ctx0" brushRef="#br0" timeOffset="91">19062 10115 184 0,'0'-5'68'0,"-6"5"-36"0,6 2-22 16,0 4 20-16,0-1-9 16,0 8-2-1,-3 11-3-15,0 3 0 0,0 4-8 16,0 1-3-16,0 2 1 0,3 3-1 15,0-7 0-15,3-4-32 16,0-7-12-16</inkml:trace>
  <inkml:trace contextRef="#ctx0" brushRef="#br0" timeOffset="92">18937 8927 120 0,'-15'-3'46'0,"9"3"-24"0,-3 0 1 15,3 0 18-15,0 0-6 16,0 0-3-16,0 0-14 15,3 0-4-15,0 0-4 16,15 3-6-16,6 0 9 0,12-1 6 16,20 1-4-1,10 0 0-15,20-3-3 16,9 0 2-16,16 2-7 16,11-2-4-16,6 0-2 0,0 3-1 15,-12 2 0-15,-3 1 0 16,-21-4 2-16,-14 1 1 15,-13-3-1-15,-8 0-2 16,-9 0-15-16,-13-3-5 16,-8 1-39-16,-6-1-16 15,-9 0-27 1</inkml:trace>
  <inkml:trace contextRef="#ctx0" brushRef="#br0" timeOffset="93">20312 8927 160 0,'-3'-3'63'0,"3"3"-34"0,3 3-27 0,-3-3 12 15,0 0 4-15,3 8 6 16,0 5-2-16,-3 14 1 16,0 15-12-16,-3 8-2 0,0 14-2 15,-3 7 1-15,0 14 0 0,0-3 0 16,3 0 2 0,0-5-3-16,0-6-2 0,0-5 2 15,3-10 0-15,0-3-3 16,0-11-3-16,0-8-40 15,0-10-36 1,-6-18-65 0</inkml:trace>
  <inkml:trace contextRef="#ctx0" brushRef="#br0" timeOffset="94">18904 9864 168 0,'-3'-3'66'0,"3"3"-36"0,3 0-31 16,-3 0 12-16,6 0 4 16,6-3 2-16,6 3 11 15,8 0 7-15,22 0-18 16,12 0 4-16,17 0 2 0,18 0-8 15,12 0-1-15,12-2-8 16,6-1-2-16,0 0 0 16,3 1 0-16,-17-1-5 0,-16 1-1 15,-15-1 1 1,-14 3 0-16,-16 0-32 0,-11 0-13 16,-12 0-74-1</inkml:trace>
  <inkml:trace contextRef="#ctx0" brushRef="#br0" timeOffset="95">19984 10086 140 0,'-17'-5'52'0,"14"5"-28"0,-3-3-6 0,6 3 20 16,-3 0-1-16,3 0 2 0,0 0-15 15,0-3-4-15,3 1-12 16,3-1-5-16,11-5-2 15,1 6 3-15,3-4 2 0,0 4-5 16,0 4 0-16,-3 4-6 16,-3 9-1-16,-7 1 7 15,-5 8 6-15,-6 0-3 16,-5 2 0-16,-7 1 4 16,-6-3 3-16,0-1-2 15,0-1 0-15,3-4-1 16,3-2 0-16,3-5-2 15,4-1-1-15,2-2-6 16,6-3-1-16,6-2 3 16,5 0 1-16,10-1 0 15,0-4 1-15,3-1-2 0,0 0-1 16,0 1 1 0,-1-1 1-16,1 3-19 0,-3 0-6 15,-3 0-30-15,-3 0-91 31,6-3 1-31,-4 1 71 16</inkml:trace>
  <inkml:trace contextRef="#ctx0" brushRef="#br0" timeOffset="96">20410 10073 184 0,'-6'-8'71'0,"3"5"-38"0,-3-2-23 0,3 5 20 16,-3-3-1 0,-3 1 3-16,-3-1-2 15,0 3-1-15,-2 0-16 16,2 0-1-16,-6 0 1 0,3 3-12 16,9 2-4-16,-3 0-2 0,9 6 3 15,3-1-4-15,9 4 2 16,3 9 2-16,6 1 3 15,-1 3 0-15,7-1 2 16,3 3-4-16,-9 0 0 16,-3-2 1-16,-12-1 2 15,-3-5-3-15,-9-5-2 16,-3 0-3-16,-6-13-1 16,-3-3 4-16,0-6 1 0,0-1 8 15,3-4 4 1,4 3-3-16,5-8 1 0,3 0-10 15,3 0 0-15,6-5-2 16,5 5 2-16,4-5-4 16,6 5 2-16,6 0-33 15,-3 6-16-15,-3-6-63 16</inkml:trace>
  <inkml:trace contextRef="#ctx0" brushRef="#br0" timeOffset="97">20294 8969 128 0,'-6'-8'49'0,"3"6"-26"0,0-3-9 16,3 5 17 0,-3-3 0-16,3 0 2 0,-3 3-7 15,3 0-2-15,0 0-13 16,0 0-4-16,3-2-3 0,6-1-2 16,6 3 1-16,9 0 4 15,17 0 6-15,10 0 2 16,17-3 0-16,13-2-5 15,23 2-2-15,9 1-4 16,-3-4-3-16,0 4 0 16,-5 2-1-16,-16 0 0 15,-12 0 2-15,-17 2-3 0,-4 1 0 16,-11 0 3-16,-12-1 1 16,-15-2 1-1,-7 0-27-15,-5 0-11 16,-6 0-12-16,0 0-2 15,-3 0-16 1,0 0-42-16,0 0 22 16</inkml:trace>
  <inkml:trace contextRef="#ctx0" brushRef="#br0" timeOffset="98">21687 8932 172 0,'6'-8'66'0,"0"8"-36"0,3-2-26 15,-3 2 13-15,-3 0 7 16,-3 0 7-16,0 0-3 16,3 5-2-1,0 6-14-15,-3 7-1 0,0 22 2 0,-3 8-1 16,0 12 3-16,-3 7-2 15,0-1 2-15,3 16-4 16,0-6-1-16,3-2-6 16,0-5-3-16,0-11 0 15,3-5 1-15,0-10-1 16,0-6-1-16,0-8-8 16,0-5-5-16,0-8-37 15,0-3-18-15,-3-5-55 16</inkml:trace>
  <inkml:trace contextRef="#ctx0" brushRef="#br0" timeOffset="99">20309 9835 112 0,'-9'-3'44'0,"6"3"-24"0,0 0-6 15,3 0 15-15,0 0-1 0,0 0 1 16,0 0-16-1,6 0-6-15,0 0-4 0,3 0 4 0,3 0 3 16,6 0 1-16,2 0 3 16,13 0 8-16,9-3 6 15,11 1-6-15,16-4-1 16,23 1-6-16,9 0 1 16,9 0-9-16,9 2-4 15,1 3-2-15,-7 0-1 16,-12 0 0-16,-12 0 2 15,-11 0-1-15,-16 0-1 16,-11 0-28-16,-13 0-11 16,-8 0-85-1</inkml:trace>
  <inkml:trace contextRef="#ctx0" brushRef="#br0" timeOffset="100">21437 10155 104 0,'-6'-3'38'0,"3"0"-20"0,3 3-10 15,0 0 13-15,0 0 1 16,0 0 2-16,0 0 2 0,0-2 3 16,0-1-15-1,0 1 3-15,3-4 1 0,0 4-4 16,3-4 0-16,3 1-4 0,0-3 1 15,3 3-6 1,0-1-1-16,-1 4-2 0,1 2 1 16,-3 2-4-16,0 4 0 15,-6 4 5-15,-6 1 2 16,-3 7-2-16,-3-2-1 16,-3 0 1-16,1-3 2 15,2-2-3-15,0 0-2 16,3-3-5-16,6-1 0 15,3 1 0-15,3 0 2 0,6 0 1 16,-1 0 1 0,1 3-3-16,0-1 2 15,-3 1 3-15,-3 0 1 0,-9-1 1 16,-3 1 2-16,-6-3 1 16,0 0 1-16,-2-6-2 15,-7-2-1-15,-3 0-8 16,3-2 0-16,0-1-19 15,9-2-8-15,3-1-28 16,12-2-14-16,9 1-19 16</inkml:trace>
  <inkml:trace contextRef="#ctx0" brushRef="#br0" timeOffset="101">21696 10147 204 0,'-18'-5'77'0,"15"5"-42"0,-6-3-28 0,9 3 18 16,-3 0 2-16,3-3 4 16,0 3-13-16,3-2-5 15,6-1-8-15,3 0-4 0,3 3 2 16,3 0-4-16,-3 3 0 15,-4 2 1-15,1 8 0 16,-9 6 0-16,-6 0 2 0,-3 2 3 16,-5 2 2-1,-4 1-3-15,0-3-3 0,3-2 4 16,0-3 1-16,3 5-2 16,6-8-1-1,6-2 3-15,6-6-5 16,6-2-1-16,6-1 0 15,11 1 2-15,1-3-17 16,0 0-6-16,-6 0-52 16,2-3-22-16,-11-2-9 15</inkml:trace>
  <inkml:trace contextRef="#ctx0" brushRef="#br0" timeOffset="102">19678 9218 84 0,'6'0'33'0,"-3"0"-18"0,0-3 2 0,-3 3 14 16,0 0-1-16,3 0 2 16,0-2 2-16,0-3 3 0,-3 2-20 15,0 0 6-15,-3-2 1 16,0-3-1-16,0 0 0 16,-3 0-3-16,-3-2-1 0,-3-1-4 15,-6 3 1-15,0 3-5 16,-6 5 1-1,1 2-7-15,-1 9-3 0,0 0-4 16,3 7-1-16,0 14 2 16,3 2 0-16,4 9-2 15,5 9 0-15,3 4 2 16,3-3 0-16,3-5 1 16,3-6 2-16,3 0-1 15,0-2 2-15,-1-8-11 16,-2-8-4-16,0-6-21 15,-3-18-55 1,-3-3 1-16,-2-5-15 16</inkml:trace>
  <inkml:trace contextRef="#ctx0" brushRef="#br0" timeOffset="103">19267 9435 236 0,'-9'-5'90'0,"6"5"-48"0,6 0-42 0,-3 0 16 15,6 0 0-15,6 0 4 16,9 0 1-16,6 0-1 16,5 0-10-16,4 2-6 0,12 4-3 15,-7-4-1-15,1 1 2 16,-6 0-52-16,-7-1-21 16,-5-2-46-1</inkml:trace>
  <inkml:trace contextRef="#ctx0" brushRef="#br0" timeOffset="104">20586 8946 192 0,'-15'8'71'0,"3"7"-38"0,-9 12-30 0,9-9 15 16,-12 12 6-16,-2 1 5 15,-4 4-2-15,-3-4-2 16,3 12-13-16,3-9-8 0,1-5-2 15,-1-5-2-15,12-3 2 16,-3-5-14-16,9-3-7 16,3-2-30-16,15-6-82 31</inkml:trace>
  <inkml:trace contextRef="#ctx0" brushRef="#br0" timeOffset="105">20797 8961 172 0,'-15'8'66'0,"6"3"-36"0,-9 10-20 16,6 3 17-16,-8 5-2 15,-4 5 0-15,-6 4 1 16,-3 7 3-16,-11-6-15 16,2 1-8-16,3-3-2 0,1 0-1 15,5-5 1-15,3-6-5 0,6-2-1 16,6-5-13 0,3-6-27-1,7-3-10-15,5-4-3 0,9-6 4 16,2-6-23-1</inkml:trace>
  <inkml:trace contextRef="#ctx0" brushRef="#br0" timeOffset="106">21187 8980 192 0,'-3'-3'71'0,"0"3"-38"0,-3 3-32 0,0 0 16 16,-6 2-2-16,-6 3 3 16,-9 10 12-16,-11 12 6 0,-10 4-19 15,-8 11 4-15,-7 8 2 0,-2 2-6 16,-1 4-2-16,-8 7-8 16,5-5-3-16,4-6-2 15,8-5 1-15,10 3-4 16,8-8 0-16,6-10-10 15,9-9-5-15,6-5-19 16,4-5-7-16,8-5-18 16,9-17-7-16,6-4-30 15</inkml:trace>
  <inkml:trace contextRef="#ctx0" brushRef="#br0" timeOffset="107">21452 8993 216 0,'-12'-5'82'0,"9"8"-44"0,-3-1-36 0,-3 1 19 16,-9 5-4-16,0 8 1 0,-5 10-7 15,-10 9-2 1,-6 10-5-16,-12 7-1 0,-8 7 1 0,-18 9-2 16,-4 7 1-1,-5-4-2-15,8-5 2 0,7-8 2 16,3-2 4-16,5-11-6 16,9-5-4-16,16-9-27 15,8-7-11-15,9-5-27 16,15-9-10-16,15-7-11 15</inkml:trace>
  <inkml:trace contextRef="#ctx0" brushRef="#br0" timeOffset="108">21687 9147 152 0,'-24'16'57'0,"12"-1"-30"0,-35 17-14 0,26-11 17 15,-12 6 2-15,-15 10 6 0,-11 16-15 16,-10 5-3-1,1 0-12-15,2-2-3 0,-2-1 1 16,3-4-3-16,5-9-2 0,9-5-3 16,7-5 1-16,8-6-26 15,9-5-9-15,9-5-31 16,6-5-52 0,12-9 27-16</inkml:trace>
  <inkml:trace contextRef="#ctx0" brushRef="#br0" timeOffset="109">21654 9448 180 0,'-9'8'68'0,"6"0"-36"0,-20 24-18 0,8-14 20 15,-9 6 3-15,-6 3 2 16,-9-3-17-16,1 7-8 16,-1 1-8-16,3-5-5 0,6-4 0 15,7-2-23-15,5-2-10 16,3-6-42-16</inkml:trace>
  <inkml:trace contextRef="#ctx0" brushRef="#br0" timeOffset="110">21532 9766 96 0,'-15'18'38'0,"6"-12"-20"0,3 2-59 0,3-6-10 16,3-2 19-16,0 0 14 16</inkml:trace>
  <inkml:trace contextRef="#ctx0" brushRef="#br0" timeOffset="111">14424 2220 160 0,'3'-8'63'0,"0"5"-34"0,-3 1-10 0,0-1 21 15,0 0-3-15,-3-2 1 16,0 0-8-16,0 2-4 16,-3-5-14-16,0 0 1 0,-3 3 3 15,-14 0-6-15,8 7-1 16,3 1-7-16,-9 5-2 16,-3 5-2-16,3 8-2 15,3 8 0-15,6 8 0 16,7 3 0-16,2 2 0 0,3 1 0 15,0-11 3 1,0-3-2-16,0 2 1 16,0-4-11-16,0-1-5 15,0-4-8-15,0-1-1 16,0-3-21-16,-3-2-9 0,3-3-36 16</inkml:trace>
  <inkml:trace contextRef="#ctx0" brushRef="#br0" timeOffset="112">14067 2482 236 0,'3'-3'90'0,"0"3"-48"0,6-2-25 16,0-1 25-16,6-2-11 15,3-1-3-15,5-4-12 0,4 2-5 16,3 0-6-1,3 3-6-15,-1-1 0 0,-2 4-4 0,0-1 1 16,3 0-55-16,-7 1-23 16,1-1-41-1</inkml:trace>
  <inkml:trace contextRef="#ctx0" brushRef="#br0" timeOffset="113">14635 2212 220 0,'-5'3'82'0,"5"-1"-44"0,-3 9-29 0,3-1 22 16,0 6-15-16,0 8-1 15,0 5-9-15,0 8-2 0,0 3-2 16,0 0 1-16,0-11 0 0,0-5-1 15,0 5-2-15,0 8-10 16,3-6-4-16,0-4-33 16,-1-11-12-16,-2-3-40 15</inkml:trace>
  <inkml:trace contextRef="#ctx0" brushRef="#br0" timeOffset="114">14781 2511 140 0,'-15'5'55'0,"1"6"-30"0,17 2-7 0,0-10 18 16,-6 7-14-16,0-2-4 15,6 8-9-15,0-3-1 16,5 1-5-16,-2-1 7 0,6-3 3 15,0-2 0-15,6-2 0 16,-3-1-5-16,6-5 0 16,-3 0 1-16,0-11 5 15,-4 1-2-15,-5-4 1 16,0-4 1-16,-9-1 2 16,-6 1-5-16,-6 2-1 15,-2 3-6-15,-4 0-1 0,0 2-19 16,0 6-7-16,-3 2-30 15,6 3-14-15,9 3-46 16</inkml:trace>
  <inkml:trace contextRef="#ctx0" brushRef="#br0" timeOffset="115">15272 2450 148 0,'-3'-3'55'0,"3"-15"-30"0,-2 26-1 0,2-13 22 16,-3 2-6-16,-3 6 2 15,-6-1-11-15,-3 4-2 16,-3 1-16-16,-3 4-8 0,0 5-3 16,0 2-2-16,4 6 0 15,-1 3-3-15,9-3 2 16,3-1-1-16,3-4-2 0,3-3 0 16,6 0 3-1,6-1 0-15,-3-7 3 0,3 0 1 16,2-8 1-16,10-2-5 15,-3-4-1-15,-3-12 3 16,-3-1 1-16,-3 3 2 16,-3 1 0-16,-3-1 0 15,-3 3 2-15,0 2-1 16,-3 3 2-16,0 5-4 16,0 3-2-16,0 6-3 15,0 4-1-15,0-2 2 16,3 5 0-16,5 9 1 15,1-9 0-15,-3 0 0 16,6 0 2-16,6 0-21 0,3-2-7 16,0-6-33-16,3-5-13 15,8-2-30 1</inkml:trace>
  <inkml:trace contextRef="#ctx0" brushRef="#br0" timeOffset="116">15624 2199 260 0,'-6'-8'96'0,"9"8"-52"0,-6 2-36 0,3-2 24 16,0 8-20-16,-3 8-4 16,3 8-5-16,0 13 0 0,3 8-2 15,0 3-1-15,0-11 3 0,0-5-4 16,0 7 0-1,0-7 1-15,0 5 2 16,0-5-28-16,0-3-9 0,-3 3-65 16,3-9-49-1,-3-9 56-15</inkml:trace>
  <inkml:trace contextRef="#ctx0" brushRef="#br0" timeOffset="117">15409 2450 268 0,'12'-5'101'0,"0"-11"-54"0,24 5-39 0,-18 9 21 16,6-1-11-16,5-5-3 16,10 0-8-16,0 0-3 15,-1 3-2-15,1-3-35 0,-3 0-12 16,3 0-84-1</inkml:trace>
  <inkml:trace contextRef="#ctx0" brushRef="#br0" timeOffset="118">17832 2241 88 0,'12'-13'35'0,"-6"8"-18"0,6-6 6 16,-6 3 18-16,0-5-2 0,-3 0 0 15,-3-3-9 1,-3 2-4-16,-3-1-14 16,-3 1 10-16,-3 1 5 0,-9 5-6 15,1 6 1-15,-4 2-13 16,0 7-3-16,0 12-9 0,3 7 0 16,0 12 1-16,4 4 1 15,2 16-2-15,6-5 2 16,3-5 1-16,3-11 2 15,0-6-1-15,3 1 2 16,0-3-4-16,0-2 0 16,0-6-17-16,0-3-5 15,0-2-16-15,-3-3-5 16,0-2-29-16,0-6-40 16,0 1 34-1</inkml:trace>
  <inkml:trace contextRef="#ctx0" brushRef="#br0" timeOffset="119">17478 2357 204 0,'-15'-2'77'0,"30"2"-42"0,-6 0-19 16,-9 0 22-16,6 0-7 16,3 0 2-16,3-3-15 15,6 3-3-15,8 0-9 16,7 3-4-16,3 2 1 0,3 0-2 15,-1 3 2-15,-2 0-2 16,-3-2 2-16,-6-4-48 16,5-10-110-1</inkml:trace>
  <inkml:trace contextRef="#ctx0" brushRef="#br0" timeOffset="120">14249 3651 172 0,'-3'-5'66'0,"0"5"-36"0,0-5-15 16,0 5 18-1,0 0-7-15,-3 0-3 0,-3 5-9 16,-3 0-1-16,-9 3-8 16,-3 3 1-16,0 7 1 0,4 9-6 15,-1-1 0-15,6 3-3 16,9-10-2-16,0-3 0 16,6 5 3-16,0-3-2 15,18-2 1-15,-3 0 0 16,11-8 0-16,-2-3-9 15,9-5-5-15,-6 0-19 0,3-5-5 16,8-3-47 0</inkml:trace>
  <inkml:trace contextRef="#ctx0" brushRef="#br0" timeOffset="121">14394 3411 180 0,'-6'0'68'0,"6"0"-36"0,3 5-24 0,-3 0 20 15,0 24-9-15,0 6-6 16,0 4-1-16,0 1-7 15,0 0 6-15,0 7 2 0,0-7-4 16,0-6-3-16,0-2-6 16,0-8-2-16,0-6 5 15,0-4 5-15,0-4-4 16,0-4-2-16,0-4-4 16,0-2 1-16,3-5-1 15,0-11-2-15,3-2 3 16,3-1 2-16,3 0-5 0,3 4-1 15,0 1 2-15,0 1 3 16,6 5-1-16,2 3 0 16,1 2 3-1,0 6 1-15,-6 8 3 0,0 4 1 16,-6 4-1-16,-3 2-1 16,0-2-3-16,-6-4-2 15,0-1-15-15,-1-1-5 16,4 0-34-16,0-2-13 15,3-9-25 1</inkml:trace>
  <inkml:trace contextRef="#ctx0" brushRef="#br0" timeOffset="122">14888 3633 192 0,'-14'-6'71'0,"8"6"-38"0,-6 3-14 0,6 0 23 0,-3 2-8 16,-6 6 0-16,-6 2-15 16,0 0-6-16,3 14-8 15,1-1-4-15,5 3 0 0,3 0-4 16,6-10 2-16,0-3 1 16,6 0 0-16,6-1 0 15,6-4 0-15,-1-6 0 16,4-5 2-16,0-5-1 15,0-6-1-15,-3 1 1 0,0-9-1 16,-3-5 2-16,-3 3 1 16,-3 3 1-16,-3 7 0 15,0 1 0-15,-3 2 0 16,0 0-2-16,0 5-2 16,-3 11-2-16,3 11-1 15,0-1-1-15,3 1 3 16,0-4 0-16,2 1 1 15,4 3-3-15,0-1 2 16,0-4-23-16,0-6-10 16,0-3-20-16,0-5-6 15,0-3-39 1</inkml:trace>
  <inkml:trace contextRef="#ctx0" brushRef="#br0" timeOffset="123">15028 3696 184 0,'-14'0'71'0,"16"6"-38"0,-2 2-28 16,0-1 17-16,9 12 1 16,-3 2 3-16,0 3-2 15,0 0-3-15,0 0-11 16,-3-6-2-16,3-2-1 0,-3-3 1 0,0-5 2 16,0 0-1-1,0-5 2-15,-3-3 0 16,0-6 3-16,0-7-7 15,0 0-2-15,3-11-3 0,0 0 1 16,3 3 0-16,0 0 1 16,3 2-5-1,0 4 1-15,3 1-2 0,3 6 0 16,-4 3 0-16,7 3 0 16,3 2-20-16,0 0-8 15,-3 0-25-15,0 5-10 16,0-8-45-1</inkml:trace>
  <inkml:trace contextRef="#ctx0" brushRef="#br0" timeOffset="124">15621 3400 224 0,'0'3'85'0,"3"-3"-46"0,0 2-19 16,0 4 24-16,0-1-13 15,-3 3-4-15,3 5-6 16,0 8-4-16,0 0-9 16,0 3-3-16,0 0 1 0,-1-3-5 15,-2 0-1-15,0-2 0 0,0-3 0 16,0-3-20-16,0-3-9 16,0-2-32-16,0-2-13 15</inkml:trace>
  <inkml:trace contextRef="#ctx0" brushRef="#br0" timeOffset="125">15784 3445 192 0,'3'-5'74'0,"0"5"-40"0,0 0-16 0,-3 0 25 16,0 0-2-16,0 5 0 0,-3 6-11 15,-3 4-4-15,-2 4-15 16,-4-1-2-16,-3 1 1 16,-3-1-4-16,0 1-1 0,0-3-16 15,0-3-7-15,0-2-24 16,4-3-9-16,-1-3-35 16,3-5-57-1,3-3 35-15</inkml:trace>
  <inkml:trace contextRef="#ctx0" brushRef="#br0" timeOffset="126">15523 3466 200 0,'-3'-3'77'0,"3"3"-42"0,3 0-19 15,-3 0 22-15,0 0-9 0,2 6 0 16,7 2-7-16,3 0-2 16,3 5-11-16,3 0-5 0,9 6-3 15,0-1-4-15,-1 1 2 16,4-1 1-16,-3-2 2 15,0-3-34-15,0-5-16 16,2-5-74 0</inkml:trace>
  <inkml:trace contextRef="#ctx0" brushRef="#br0" timeOffset="127">17844 3694 132 0,'6'-8'52'0,"-6"5"-28"0,3-5-2 0,0 5 20 16,0-2-11-16,-3 0-4 15,0-3-2-15,-3 0 1 16,-3-3-14-16,-3 3 9 0,-3 1 5 15,-6 1-10-15,-5 6-1 0,-4 6-5 16,-3 4-1-16,0 9-8 16,4 2 0-16,5 8-1 15,3 0 0-15,6 0-3 16,6-2 2-16,6-1 1 16,9 1 2-16,6-4-1 15,15-4 2-15,2-9 0 16,4-2 1-16,0-5-7 15,11-8-2-15,-2-3-40 16,-6-5-15-16,-1-3-63 16</inkml:trace>
  <inkml:trace contextRef="#ctx0" brushRef="#br0" timeOffset="128">14362 4744 140 0,'0'-8'52'0,"0"8"-28"0,0 0-6 16,0 0 18-16,0 0 2 16,0 0 2-16</inkml:trace>
  <inkml:trace contextRef="#ctx0" brushRef="#br0" timeOffset="129">14347 4736 396 0,'-18'3'31'0,"0"-1"-8"0,-3 1-5 15,0 2-2-15,1 3-6 16,-1 0-2-16,-3 0-2 0,0 0 1 16,3 3-6-1,3-1-3-15,3 3-2 16,15 1-2 0,9-1-1-16,6 0 1 15,6 0 2-15,3 3 2 16,9 0-4-16,-7 3 2 15,-2-1 2-15,-3 1 1 16,-6-3 1-16,-3-1 2 16,-6 4 10-16,-9-1 4 0,-6 1-1 15,-3-3 1-15,-6-6-7 16,0 1-3-16,-2-6-3 16,-1-2-3-16,-3-6 1 15,0-2-1-15,3-3-22 16,6 0-8-16,9-2-18 15,9-4-5-15,3-2-34 16,6-7-49 0,0 4 35-16</inkml:trace>
  <inkml:trace contextRef="#ctx0" brushRef="#br0" timeOffset="130">14406 4564 176 0,'0'0'66'0,"3"3"-36"0,0 2-15 0,0 3 20 15,0 16-8-15,3 5-3 16,-3 8-12-16,0 11-3 16,0-1-5-16,-3 1 8 0,0-1 5 15,0-7-7-15,0-5-3 16,0 2-4-16,0-6 0 15,0-2-2-15,0-10-1 16,0-11-2-16,0 2-1 16,3-12-3-16,0-3-1 15,3-6-5-15,0-5 0 16,3-5 4-16,0 0 4 0,3 2 3 16,0 3 3-16,2 3-6 15,4 0 1 1,3 5 3-16,-3 5 2 15,0 9 4-15,-3 4 3 0,0 3 0 16,-3 3 2-16,-3 0-6 16,-1 0-3-16,-2 0 1 15,0 0 0-15,-3-6-10 16,3-2-40 0,0 3-11-16,3-14-48 15</inkml:trace>
  <inkml:trace contextRef="#ctx0" brushRef="#br0" timeOffset="131">14793 4929 212 0,'-21'13'79'0,"21"-2"-42"0,-6 10-23 0,1-10 20 15,-1 2-13-15,3 3-4 16,9 8-8-16,2-3-4 15,1 0-2-15,3-5 2 0,3-5 1 16,6-6 0-16,0-5-1 16,3-13 1-16,-4-1 1 15,-2-4-1-15,-3-3-1 16,-6-1-1-16,-6-4 2 16,-6 5-3-16,-3 0-2 0,-6 2 0 15,-3 6 1 1,1 2-8-16,-1 3-3 0,-6 3-35 15,6 2-14-15,3 1-56 16,3 2-29 0,9 0 71-16</inkml:trace>
  <inkml:trace contextRef="#ctx0" brushRef="#br0" timeOffset="132">14993 4905 156 0,'18'14'57'0,"-4"4"-30"0,1 9-12 16,-9-14 20-16,0 0-6 15,0 0 0-15,0 8-7 0,-3-7-4 16,0-1-10-16,-3-2-3 0,0-4 1 16,0-7 3-1,-3-5-2-15,3-3 1 16,-3-2-3-16,3-6 0 15,0-8 1-15,0 3 3 16,3 2-4-16,3 3-1 16,3 3-4-16,3 3-1 15,6-1 1-15,3 6 2 16,2 2-8-16,1 3-1 16,-3 0-20-16,0 0-8 15,-3 0-46 1,3-3-55-16,-4 3 36 15</inkml:trace>
  <inkml:trace contextRef="#ctx0" brushRef="#br0" timeOffset="133">15478 4580 172 0,'0'-5'66'15,"15"7"-36"-15,-9 1-4 0,-6-3 23 0,-3 0-13 16,0 3 1 0,0 23-13-16,0 11-13 15,-6 11-3-15,0 2 2 0,3 6-6 16,0 4 0-16,3 1-2 15,0-5-2-15,3-6 1 16,6-8 1-16,-3-7-1 16,0-6-1-16,3-8-15 0,3-2-5 15,0-6-45 1,0-10-20-16,0-9-20 16</inkml:trace>
  <inkml:trace contextRef="#ctx0" brushRef="#br0" timeOffset="134">15287 4786 256 0,'-12'-2'96'0,"12"4"-52"0,0-2-45 0,0 0 20 15,6 3 0-15,3 5 5 16,9-5-6-16,6-3-3 15,9 2-8-15,5 1-3 0,-2-3 0 16,-3 0-7-16,0-3-2 16,-7-2-60-16,1 0-26 0,-6-3-27 15</inkml:trace>
  <inkml:trace contextRef="#ctx0" brushRef="#br0" timeOffset="135">17225 4831 140 0,'0'-2'55'15,"0"-12"-30"-15,-3 7-10 0,3 7 20 0,0 0-2 16,-3 0 1-16,-3 0-8 15,-3 5-4-15,-3 0-12 16,-3 6 7-16,1-1 3 0,-1 1-2 16,-3-3 0-16,3 0-8 15,3 0-4-15,0-3-6 0,6 0-2 16,6 1 1 0,0-1 0-16,9 0-4 15,6 0-1-15,9 1 3 16,9 2 3-16,5 2-1 15,-2 3-2-15,-3 3 4 0,-9-2 1 16,-10 1 2 0,-5-1 0-16,-6 2 4 0,-15-1 5 15,-5-4 6-15,-10 5 3 16,-3-6-5-16,0 1 0 16,0-3-10-16,1-5-4 15,5-6-7-15,3 6-2 16,3-6-22-16,6-2-8 15,9-6-29-15,9 1-11 16,6-4-39 0,6 1-21-16,6-8 68 15</inkml:trace>
  <inkml:trace contextRef="#ctx0" brushRef="#br0" timeOffset="136">17550 4583 220 0,'0'2'85'0,"0"1"-46"0,0 18-32 16,3-5 18-16,-1 5-11 15,-2 6-3-15,0 15-9 16,-2 0-3-16,-1 1 0 15,0-1 0-15,3-2 1 0,0-6 4 16,0-5 2-16,0 0-7 16,3 0-4-16,2-2 0 0,4-11 1 15,3-8 8-15,3 5 7 16,3-8-5-16,3-2-3 16,0-3-11-16,6 0-5 15,-4-3-15-15,-2-2-8 16,-6 0-22-1,-3-3-53-15,3-3 18 16</inkml:trace>
  <inkml:trace contextRef="#ctx0" brushRef="#br0" timeOffset="137">17544 4564 304 0,'-6'-5'112'0,"9"5"-60"0,0 0-52 16,-3 0 23-16,6-3-13 15,8-2-1-15,7 0-7 16,3-3-4-16,6 2 1 16,3 1-31-16,-4 2-11 0,1 3-73 15,-3 3-45 1,-3 0 68-16</inkml:trace>
  <inkml:trace contextRef="#ctx0" brushRef="#br0" timeOffset="138">17871 4691 128 0,'0'-3'49'0,"0"6"-26"0,-3-3-16 16,3 0 15-16,0 0-4 15,-3 3-1-15,0-3 2 16,0-3 0-16,0 3-10 15,3 0 10-15,0-3 4 16,-3 3 4-16,3-2 1 0,0-1-7 16,3 3 0-16,3-2-12 15,0-1-3-15,3-5-4 16,6-5 1-16,0 5-2 16,3 8-1-16,-4 8 1 15,-2 0 1-15,-3 5-1 16,-3 0-1-16,-9 3 5 0,-6 0 1 15,0 0-5-15,0-3 0 16,1 0-1-16,2 3 0 16,3-3-5-16,3-2 1 15,0 2 0-15,9 3 2 16,2 0-1-16,1 0 1 16,-3 0 2-16,-3-1 2 15,-3 1 3-15,-9 0 2 16,-6 0 3-16,0-3 1 15,-2-2-3-15,-1-3 0 16,0-3-7-16,-3-2-1 16,3-1-11-16,0-4-3 15,3-3-31-15,3-3-10 16,3-3-45 0,6-2-43-16,3 0 54 0</inkml:trace>
  <inkml:trace contextRef="#ctx0" brushRef="#br0" timeOffset="139">18008 4556 260 0,'-3'0'96'0,"6"3"-52"0,-3-3-43 16,0 0 19-16,6 0-13 16,3-3-4-16,6 1-5 0,3-4 1 15,-1 1 1-15,1 0 2 0,0-1 1 16,-3 4-1-16,3 2-2 16,-3 2-2-16,-3 4 1 15,-6 4-1-15,-6 11 0 16,0 11 2-16,0 3 0 15,-3 7-3-15,3 3 2 16,0 0-1-16,0 0 0 16,6 0 0-16,0-6 0 0,0 1 2 15,2-5 2-15,1-6 1 16,-3 0 1 0,-6-8 0-16,-3-5 0 15,-6-6 6-15,0-2 6 0,-2-8-2 16,-4 0 0-16,0-2-6 15,0-4-3-15,0 1-13 16,0 0-8-16,3 0-51 16</inkml:trace>
  <inkml:trace contextRef="#ctx0" brushRef="#br0" timeOffset="140">6822 11433 124 0,'3'-11'49'0,"-3"8"-26"0,0 1-1 15,0 2 23-15</inkml:trace>
  <inkml:trace contextRef="#ctx0" brushRef="#br0" timeOffset="141">6816 11419 344 0,'-12'3'52'0,"-3"2"-27"15,-3 1-9-15,1 2-5 0,2 0-6 16,3 5-1-16,6 0-7 15,6 0 0-15,6 0-4 16,6 1 2-16,14-1 3 16,-2 5 3-16,0 1 0 15,-3 2-1-15,-6-2 1 16,-6 4 1-16,-9-1 3 16,-12-6 2-16,-3-3 1 0,-6-3 2 15,-3 4-3-15,-2-6 1 16,2-6-7-1,3-2-1-15,3 0-7 0,3-2 0 16,6-6-32-16,9-6-14 16,9-4-46-1,6-1-39-15,9-5 53 16</inkml:trace>
  <inkml:trace contextRef="#ctx0" brushRef="#br0" timeOffset="142">7048 11282 240 0,'-15'21'90'0,"15"0"-48"0,0 6-40 15,0-9 19-15,0 6-2 16,0 5 1-16,0 11-7 16,0-1 0-16,0 4-8 15,6-6-3-15,0 0-1 0,0 3-12 16,-3-1-3-16,3-7-37 15,-3-8-17-15,3-8-39 16</inkml:trace>
  <inkml:trace contextRef="#ctx0" brushRef="#br0" timeOffset="143">6962 11568 240 0,'-12'-8'90'0,"12"8"-48"0,0 0-40 0,0 0 17 16,3 0-6-16,3 0 0 15,3-3-7-15,6 3-2 16,3 0-2-16,2 0-26 0,4 0-9 16,0 0-67-1</inkml:trace>
  <inkml:trace contextRef="#ctx0" brushRef="#br0" timeOffset="144">7161 11570 120 0,'-6'3'46'0,"9"10"-24"0,-3 3-13 16,3-5 14-16,0 2 2 15,0 0 2-15,0 0-8 16,0 1-4-16,0-4-8 16,0 1-3-16,0-3 0 0,0-3 9 15,-3-2 6-15,0-3 3 16,0 0 4-16,0 0-5 16,0-6-3-16,0-2-8 15,3 3-4-15,0-8-1 0,0 5-1 16,3-3-5-1,0-2 1-15,3 2 0 0,0 1 0 16,3 5-11-16,0-3-3 16,6 5-44-1,-4 0 3-15,1 1-1 16,-3 2 13-16,-3 0 9 16,0 0 18-16,-3 2 7 15,-6-2 14-15,3 6 10 16,0-1 5-16,0 3 5 15,0 2-4-15,3 4-3 16,3-1-8-16,-3 0-2 0,3-2-4 16,0-3-3-16,3-6-3 15,-4 4 1-15,4-6 3 16,-3-6 1 0,0 4-6-16,0-6 0 0,3-3 1 15,-3 1 1-15,-3-4 1 16,0 6 2-16,-9 0 14 15,0 11-4 1,0 2-1 0,0 3-2-16,3 6-5 15,0-4-1-15,0 1-3 16,6-3-1-16,6-6-37 16,-3 6-16-16</inkml:trace>
  <inkml:trace contextRef="#ctx0" brushRef="#br0" timeOffset="145">7626 11560 184 0,'-15'-3'68'0,"9"6"-36"0,-6 2-29 0,9-2 15 15,-3 2-5-15,0 8 2 16,0 0-6-16,0 1-3 15,3 1-3-15,3 1-3 0,3-2 1 16,3-1-4-16,3 0 2 0,3-2-4 16,3-3-1-1,0-8-24-15,0 0-8 0,-1 0-42 16,4-6-21 0,6-4 49-1</inkml:trace>
  <inkml:trace contextRef="#ctx0" brushRef="#br0" timeOffset="146">7763 11404 220 0,'0'-8'82'0,"0"8"-44"0,0 10-40 16,-3-7 14-16,0 10 5 16,6 11 4-16,0 0-11 0,0 5-6 15,-3 3-2-15,3 2-2 0,0-2 0 16,0-3-3-1,-1-3 2-15,1-2-43 16,-3-5-20-16,3-6-34 16</inkml:trace>
  <inkml:trace contextRef="#ctx0" brushRef="#br0" timeOffset="147">7635 11554 256 0,'-6'-2'96'0,"9"2"-52"0,6-6-49 0,-1 6 17 15,4-2-9-15,15-3-2 16,3-1-16-16,3-2-5 16,2 0-87-16,13-5-39 0</inkml:trace>
  <inkml:trace contextRef="#ctx0" brushRef="#br0" timeOffset="148">8129 11525 156 0,'-3'14'57'0,"3"-12"-30"0,3 3-21 0,0 6 15 16,0 0 2-16,-3 2 6 15,3 5-10-15,-3-2-1 16,0 0-10-16,0-3-3 0,0 1-1 16,0-4 0-16,0-7 0 15,0 5 6-15,0-8 6 16,0-3-10-16,3-5-4 0,-3-2-3 16,3-4-1-16,0-2 0 15,0 1 0-15,5 1 2 16,1 1 0-1,3 0 0-15,3 8 0 0,-3 2 2 16,0 3 1-16,0 5 1 16,-3 6 0-1,-3-1-2-15,0 9 1 0,0-3-7 16,-3-3 1-16,0 0-32 16,0-2-14-16,-3-3-57 15</inkml:trace>
  <inkml:trace contextRef="#ctx0" brushRef="#br0" timeOffset="149">8349 11591 212 0,'0'0'82'0,"3"6"-44"0,3-4-44 0,-6-2 14 16,9 3 6-16,0-3 8 15,3 0-5-15,-3 0 1 16,0-3-11-16,-1 1-2 0,1-4 1 0,0 4-3 15,-3-3 0 1,0-1-1-16,-3 1-2 16,0 0 1-16,-3-6 1 15,-3 0-3-15,-3 4 0 0,-6-4-1 16,0 3 0-16,-2 8-7 16,-1 0-2-1,0 8 6-15,0 3 4 0,0-4 4 16,3 12 1-1,3 0 2-15,3-1 3 0,3-2-2 16,3 5-2-16,3-5 0 16,3-3-1-16,3-2-5 15,0-3-1-15,3-6-24 16,6-2-7-16,-3-2-39 16,0-4-58-1,-1-4 27-15</inkml:trace>
  <inkml:trace contextRef="#ctx0" brushRef="#br0" timeOffset="150">8456 11589 164 0,'-6'10'63'0,"6"4"-34"0,0 4-16 0,0-7 19 16,3 2-5-16,3 0-1 16,0-2-10-16,3-1-3 15,0-2-7-15,3-2-4 0,0-6 1 16,0 0-7-16,0 0-1 15,-1 0-5-15,1-6 1 16,-3-2 0-16,0 6 3 16,-3-1 4-16,0 0 1 15,-3 3-2-15,0 0 2 0,3 3 3 16,0 0 1 0,3-1 3-16,6-2 3 0,0-2 7 15,3-4 2 1,-4 1-3-16,1-3 1 15,-3-2 4-15,-3-4 2 0,-3 6-3 16,-3 0 1-16,-3-2-9 16,-3 2-2-16,0 0-14 15,-3-3-6-15,-6 6-50 16,3 0-20-16,0 2-43 16</inkml:trace>
  <inkml:trace contextRef="#ctx0" brushRef="#br0" timeOffset="151">9203 11226 172 0,'0'-5'66'0,"3"5"-36"0,-3 0-18 0,0 5 21 15,3 3-8-15,0 11-2 0,3 13-5 16,-3 7 1 0,0 9-10-16,0 2-5 0,0 3-3 15,0-8-1-15,0 0 2 0,0-8-10 16,0-8-2-1,0-2-176 1</inkml:trace>
  <inkml:trace contextRef="#ctx0" brushRef="#br0" timeOffset="152">9197 11105 140 0,'-18'-3'52'0,"12"3"-28"0,6 3-19 0,0-3 11 0,0 0-3 15,6 5 2-15,9 0 1 16,9 0-1-16,6 1-7 15,15-4-1-15,14-2 3 16,18 6 0-16,13-4 4 0,11-2-5 16,15 3-1-16,6 0-4 15,3-3-3-15,3 5 6 16,-6 0 3-16,-3-5-3 16,-3 0-2-16,-3-2 4 15,-17-1 4-15,-16-2-5 16,-14 5-2-16,-16-6-3 15,-14 4 0-15,-12-4-73 16,-9 6-29-16,-10 0-2 16</inkml:trace>
  <inkml:trace contextRef="#ctx0" brushRef="#br0" timeOffset="153">11043 11102 216 0,'0'-8'82'0,"6"0"-44"0,-6 13-44 0,0 1 12 16,0 2 5-16,0 7 7 0,-3 12-5 16,0 18 0-1,-3 10-7-15,3 6-2 0,0 0 0 0,0 0-2 16,0-3 1-16,3-5 0 16,3-3 1-16,0-2-27 15,0-11-11-15,0-5-74 16</inkml:trace>
  <inkml:trace contextRef="#ctx0" brushRef="#br0" timeOffset="154">9218 11708 156 0,'-6'-5'57'0,"6"10"-30"0,3-2-21 0,-3-3 17 16,6 2 3-16,6 1 5 16,9-3-6-1,6 0-3-15,11 5-12 16,16-2 5-16,14 2 2 0,10 14-5 0,11-6 1 15,18 0-6-15,6 0-2 16,6 6-2-16,6-6-3 16,0 0 1-16,0-7 1 15,-3-4 1-15,-11-2 1 16,-13-2-2-16,-15-1 1 16,-14 0-33-16,-16 3-14 15,-8 0-77 1</inkml:trace>
  <inkml:trace contextRef="#ctx0" brushRef="#br0" timeOffset="155">10194 11441 236 0,'-17'8'90'0,"14"0"-48"0,-3 2-49 16,6 1 14-16,0 2-3 15,0 3 2-15,0-3-2 16,0 6-3-16,0-4 0 15,0 1-4-15,0-2 2 0,0-1-34 16,0-5-17-16,3 2-42 16</inkml:trace>
  <inkml:trace contextRef="#ctx0" brushRef="#br0" timeOffset="156">10138 11306 192 0,'6'-8'74'0,"0"-3"-40"0,3 3-29 0,-9 8 19 16,3 0-4-16,-3 0 3 15,0 0 4-15,0 0 6 16,0 0-18-16,-3 0-4 0,-3 0 0 16,0 0-5-16,0 0-1 15,3 0-5-15,0 0 0 0,0 0-2 16,9-2-2 0,3 2 0-16,-3 0 3 15,3 0 0-15,-3 0-4 16,0 2 1-16,-6 4-27 15,0-1-11-15,-3-3-76 16</inkml:trace>
  <inkml:trace contextRef="#ctx0" brushRef="#br0" timeOffset="157">9257 11978 168 0,'-6'-13'66'0,"6"13"-36"0,-9 0-13 0,6 0 22 16,-3 0-9-16,0 5 0 15,-3 3-19-15,0 2-7 16,-3 9-3-16,3 7-4 0,3 3 0 16,3-2 2-16,9 5 0 15,6-9 1-15,6-9 2 16,3-6 8-16,3-14 3 16,0 1 2-16,-1-8 4 15,-5-8 2-15,-6 2 2 16,-6-2 5-16,-6 2 5 15,-12-7-5-15,-3 7-2 16,-2-2-14-16,-4 8-8 16,0-5-13-16,3 4-5 0,6 6-46 15,3 3-20-15,9 2-67 16</inkml:trace>
  <inkml:trace contextRef="#ctx0" brushRef="#br0" timeOffset="158">10918 12007 92 0,'0'-5'35'0,"3"5"-18"0,0-6-7 0,6 6 14 16,-3 0 9-1,0 0 4-15,-3 0 0 16,0 0 9-16,-15 8-17 16,-3 5-15-16,-3 6-9 0,0 7-2 15,-3-7-2-15,3 7-1 16,3 6 3-16,4-11 0 16,2-2 3-16,3-6 1 15,6 0-6-15,6-13-2 16,3 0 2-16,5-2 3 0,13-4-1 15,0 1 0-15,3 0-3 16,-3-3-1-16,-1 8-30 16,-2-5-12-1,-3 5-49 1,-6-8-34-16,6 2 55 0</inkml:trace>
  <inkml:trace contextRef="#ctx0" brushRef="#br0" timeOffset="159">11067 11994 208 0,'-9'-6'79'0,"9"9"-42"0,0-3-43 15,0 3 12-15,0 5 7 16,0 5 8-16,0 8 1 16,3 19-1-16,0 5-11 15,0 5-6-15,3-5-1 0,-1 2-2 16,7-7-1-16,-3-5-19 15,0-6-10-15,-3-8-172 32</inkml:trace>
  <inkml:trace contextRef="#ctx0" brushRef="#br0" timeOffset="160">11031 11115 72 0,'-9'-5'27'0,"6"5"-14"0,0 0 0 15,3 0 14-15,0 0 2 16,0 0 3-16,0 0-11 15,0 0-3-15,6 0-1 16,3 0-2-16,3 0-7 16,6 0 1-16,11 0 2 0,10-3 0 15,15 3 3-15,14-5-1 16,7 5 0-16,11 0-1 16,9 0 0-16,6 0 0 0,6 0 0 15,-2 0-6-15,-7 0-2 16,0 0 0-1,-15 0 0-15,-14 3-2 0,-10-3-2 16,-11 0 1-16,-6 0 1 16,-4 0-3-16,1 0 0 15,-6 0-4-15,-6-6 1 16,-6 1-16-16,-7 0-6 16,-2 2-27-16,-3 0-11 15</inkml:trace>
  <inkml:trace contextRef="#ctx0" brushRef="#br0" timeOffset="161">12379 11113 72 0,'-15'-3'30'0,"12"3"-16"0,-3 0-6 0,6 0 13 0,0 0 3 16,0 0 5-1,0 0-6-15,0 0-4 0,6 0-3 16,3 0 3-16,6 0-11 15,9 0 0-15,3 0 2 0,3 0-2 16,2 0 1-16,1 0-5 16,-3 3-1-16,-3-1-10 15,-4-2-3-15,4 5-37 16,-6-2-56-16,-6 2 14 16</inkml:trace>
  <inkml:trace contextRef="#ctx0" brushRef="#br0" timeOffset="162">12739 11073 188 0,'-3'0'71'0,"6"13"-38"0,12-5-32 0,-12 0 14 16,0 5 7-16,0 11 8 15,3 5-6-15,-3 21-5 16,0 3-10-16,0 6-6 0,0-4 0 15,0-5 0-15,0 6 1 16,0-14-2-16,0-2-2 16,0-8-24-16,0-1-11 0,0-9-46 15,-3-1-49 1,0-5 39-16</inkml:trace>
  <inkml:trace contextRef="#ctx0" brushRef="#br0" timeOffset="163">11013 11808 64 0,'-6'-2'27'0,"6"4"-14"0,3-4 4 16,-3 2 16-16,3 0-4 15,3 0 0-15,3 0-5 16,3 0-1-16,6-6 1 16,8 6 2-16,7-5-14 15,12-3 0-15,17 8 1 0,7 0 4 0,11 6 2 16,9-6-6-1,16 0 0-15,2 2-10 16,9 1-2-16,9-3 1 16,-6 0 1-16,-3 0-4 0,-9-11 1 15,-9 9 0-15,-2-4 2 16,-16-4-50-16,-14-4-19 16,-19 1-35-1</inkml:trace>
  <inkml:trace contextRef="#ctx0" brushRef="#br0" timeOffset="164">12808 11970 184 0,'-9'-5'68'0,"3"5"-36"0,-6-3-22 16,3 3 20-16,-9 0-9 15,0 3-2-15,1 2-11 16,-4 3-3-16,3 2-3 16,3-2-4-16,3 5-1 0,3-2-1 15,3 2 3-15,9 3-2 16,6-3 1-16,3 6 2 16,12 7 0-16,-3 6-3 15,0-5 2-15,-4-1 3 16,-2-2 1-16,-3 0 1 15,-6-6 0-15,-6 1-2 16,-3-6 1-16,-12-2 0 16,3-4 1-16,0-4 0 15,1-3 2-15,2-8-3 16,0 3-2-16,3-6-3 0,3-5-1 16,6-10-1-16,12 5 3 15,2-3 0-15,1-2 1 16,3-1 2-16,-6 9 3 15,-3-4-2-15,-3 4-2 16,-6 2-5-16,-3 3-2 16,-3 2-52-16,-3 3-24 15,-9-2-9-15</inkml:trace>
  <inkml:trace contextRef="#ctx0" brushRef="#br0" timeOffset="165">11998 11237 156 0,'-3'-13'57'0,"0"7"-30"0,3-4-21 0,0 7 15 15,-3-2 6-15,-3 0 8 16,-6-3 2-16,1 0-1 16,-4 2-19-16,-6 1-1 0,-6 10-2 15,3 6-7-15,0 8-4 16,4 15-5-16,5 8-1 16,3 9-1-16,3-1 3 15,3 0 0-15,6 0 1 0,0-5 2 16,3-10 1-1,6-4-12-15,0-4-4 16,-3-6-23-16,0-5-9 0,-6-13-42 16,0-3-7-1</inkml:trace>
  <inkml:trace contextRef="#ctx0" brushRef="#br0" timeOffset="166">11668 11454 216 0,'-18'-8'82'0,"15"8"-44"0,3-5-42 15,0 5 13 1,12 0-5-16,9 0 4 16,12 0 5-16,8 0-7 15,4 0-3-15,-1 0 0 0,1-6-29 0,3 6-11 16,-1-5-59 0</inkml:trace>
  <inkml:trace contextRef="#ctx0" brushRef="#br0" timeOffset="167">12805 11123 96 0,'-9'-3'38'0,"9"3"-20"0,0 0-4 0,0 0 17 16,0 0-8-16,0 0-1 15,0 0-11-15,0 0-4 0,0 0-4 16,0 0-3-16,3 0 3 16,3 3 0-16,3 0 3 15,3-3 1-15,6 0 1 0,11 0-2 16,4 0-1-16,9 0-1 15,5 0 2-15,10 0-3 16,2 2 0-16,13-2-1 16,5 0 1-16,7 0-2 15,8 0 2-15,6 0-2 16,9 0 2-16,0 0-4 16,1 0 0-16,5-2 1 0,-3-1 2 15,-3 0 3 1,0-2 4-16,3 5-2 15,-6-2-2-15,1 2 0 16,-4 0-1-16,-9 0-2 16,-6 0 1-16,4 0-2 0,-4 0-1 15,3 2 1-15,-2-2 1 16,-4 5 3-16,3-5 2 16,-2 0-1-16,2 0 1 15,-6 0-4-15,-2 0 0 16,-7 0-1-16,-5-5 1 15,-1 5-2-15,-8 0-1 16,-7 0-15-16,-2 0-5 16,-6 0-56-16,-7 5-56 15</inkml:trace>
  <inkml:trace contextRef="#ctx0" brushRef="#br0" timeOffset="168">16192 11152 120 0,'-3'-10'46'0,"6"10"-24"0,-3-3-8 16,0 3 17-16,0 0-6 16,0 0 0-16,0 0-12 15,3 3-3-15,-3 7-6 16,3 6 8-16,-3 19 5 0,0 12-1 16,0 9 1-16,0 2-9 15,0 8-5-15,0-2 2 16,0 12 4-16,3-10-3 15,-3-5-1-15,0-5-2 16,0-3 0-16,0-11-2 0,0-5 2 16,0-2-64-16,-3-6-28 15,6-8-8 1</inkml:trace>
  <inkml:trace contextRef="#ctx0" brushRef="#br0" timeOffset="169">12870 11729 96 0,'-3'-13'38'0,"6"13"-20"0,-6 0-8 0,3 8 12 0,0-8 1 16,0 0 3-16,0 0-10 15,0 0-2-15,0 0-10 16,0 0-3-16,0 0-3 16,-3 5 0-16,0 8-11 15,0-2-16 1,1-1-4-16,-4 1-3 16,0 0-7-1,0-3 20-15,0-1 14 16,0 1 11-16,3-2 28 15,-3-6 16-15,3 5-13 16,3-2-4-16,0-3-6 16,3 2-3-16,3 1-6 0,6-3-4 15,3 5-5-15,5-2 1 0,10 2 3 16,6 0 4-16,9-2 2 16,11 2-4-16,7 1-1 15,14-4 0-15,15-2 1 16,12 3-5-16,15-3-2 15,12 3 0-15,3-3 2 16,6 0 6-16,3 5 2 16,0 0-7-16,3 0-2 15,3 3-1-15,-9 0 0 16,3 3-2-16,-4 0 1 16,4-1-2-16,-6-2 2 0,-12-3 0 15,-12-2 1 1,-8 0-2-16,-13-9-2 0,-6 6 1 15,-14-5-1 1,5 2-27-16,-6-2-11 0,-8 0-80 16</inkml:trace>
  <inkml:trace contextRef="#ctx0" brushRef="#br0" timeOffset="170">14573 11488 124 0,'18'-2'49'0,"-15"-1"-26"0,3-8-18 16,0 9 13-16,0-6 5 15,0 3 3-15,0-3 0 0,-3-6 1 16,-3 1-15-16,-3 5 2 16,-9-2 2-16,-3-1 1 0,-6 3 1 15,-9 3-7 1,-3 5-4-16,1 5 0 15,-10 6 0-15,6 7 3 0,4 1 1 16,8 2-1-16,6 3-1 16,15-1-3-1,9-4-1-15,15 2-3 0,11-2 1 16,13-6-2-16,6 0 2 16,2-8-29-16,10 3-9 15,-4-5-93 1</inkml:trace>
  <inkml:trace contextRef="#ctx0" brushRef="#br0" timeOffset="171">16076 12057 204 0,'-6'-8'77'0,"9"8"-42"0,-3 8-39 15,0-3 15-15,3 6 5 16,-3 5 5-16,0 8-9 16,0 10-2-16,0-2-6 15,3 0-1-15,0-3 1 0,0-6-5 16,0 9 1-16,0-11 2 16,-3 3 1-16,0-3-37 0,-3 1-14 15,0-17-51 1</inkml:trace>
  <inkml:trace contextRef="#ctx0" brushRef="#br0" timeOffset="172">16276 12073 188 0,'0'-5'71'0,"0"5"-38"0,-3 5-30 0,3-2 17 15,-3 10-6-15,-3 3 0 0,0 13-4 16,-3 3 1-16,3 2-6 16,3-5-3-16,0 0-1 0,6 0 1 15,3-5 1-15,3 3-1 16,3-9 1-16,3-5 0 15,5-7 1-15,4-6 0 16,0-6 0-16,-3-2 0 16,-3-5 0-16,-6 5 4 15,-3-5 3-15,-9 0-2 16,-6 0 2-16,-9 2 3 16,-6-8 3-16,-3 17-11 0,0-4-4 15,0 6-6-15,4 8-2 16,5-2-52-16,3 4-22 15,9-2-34 1</inkml:trace>
  <inkml:trace contextRef="#ctx0" brushRef="#br0" timeOffset="173">16139 11128 80 0,'-3'0'33'0,"3"0"-18"0,3 0-7 15,3 0 13-15,-3 0 1 16,3 0 4-16,-1 0-5 15,7 0-3-15,12-2-6 16,6-1 0-16,9 3-7 16,8 0 4-16,7 0 3 0,5 0-2 15,7 0 0-15,-1 3-4 16,-2-1-1-16,-4 4-3 0,-5-1 1 16,-9-2 0-16,-10-3 1 15,-5 5-20-15,-6-5-7 16,-3 3-65-1</inkml:trace>
  <inkml:trace contextRef="#ctx0" brushRef="#br0" timeOffset="174">16463 11483 124 0,'-9'-3'46'0,"9"3"-24"0,-9 3-10 16,3-3 16-16,-3 0-3 16,-6 0 0-16,4 5-11 15,-4 1-4-15,3 4-6 0,3-2-5 0,0 0 0 16,6 0-1 0,3-3 0-16,3 6 2 0,6-3 0 15,3 0 0-15,0 0 0 16,0-3 0-16,-4 8 2 15,-2-8 5-15,-6 6 6 16,-6-3-3-16,-2 0 2 16,-4 0-5-16,0-3-2 15,-3 3-2-15,0-3 0 16,0-5-7-16,0 6-1 16,3-6-27-16,3 0-11 15,3-6-47 1</inkml:trace>
  <inkml:trace contextRef="#ctx0" brushRef="#br0" timeOffset="175">16502 11409 104 0,'9'-5'41'0,"-6"5"-22"0,0 0-11 16,-3 0 11-16,3 5 6 16,0 3 7-16,-3 8-11 0,0 5-2 15,-3 0-11 1,3 3 1-16,-3-3 2 0,3 5-6 16,0 1-3-16,0 2 5 15,0-8 3-15,3-2-5 16,0-3-1-16,0-3-2 0,3-5 1 15,5-3 0-15,-2-2 1 16,3-3-5-16,0 0 1 16,-3 0-5-16,0-3-1 15,0 0-28-15,-3 1-13 16,0-1-39 0</inkml:trace>
  <inkml:trace contextRef="#ctx0" brushRef="#br0" timeOffset="176">16493 11454 176 0,'0'-8'68'0,"6"-3"-36"0,6 6-33 15,-6 2 12-15,3-2-7 16,5 5-3-16,4 0-20 15,0 0-8-15,0 0-48 16,0 8-19-16</inkml:trace>
  <inkml:trace contextRef="#ctx0" brushRef="#br0" timeOffset="177">16663 11520 140 0,'-9'19'52'0,"6"-12"-28"0,0 7-15 0,3-6 16 15,3-3-5-15,3 8-2 16,3-2-8-16,-1-3-4 16,4 0-3-16,6-3 4 0,-3 0 3 15,0-5-1-15,-3-5 2 16,0 2-4-16,-3-7-2 16,0 2 2-16,-6-3 2 0,-3-2 0 15,-3 0 0 1,-6-3-5-16,-3 0-3 15,0 3-5-15,-3 2 0 16,3 1-29-16,0 7-11 0,-3 0-52 31</inkml:trace>
  <inkml:trace contextRef="#ctx0" brushRef="#br0" timeOffset="178">16779 11422 140 0,'-9'-8'52'0,"6"8"-28"0,3-5-6 15,0 5 20-15,0 0-8 0,3-3-2 16,3 3-16 0,3-2-5-16,-1-1-5 0,4-2-4 0,6 5 1 15,0 0 1 1,-3 0 2-16,0 0-1 0,-3 8-1 15,0-3-2-15,-3 8 1 16,-3 0 1-16,0 11 0 16,-3-5-3-16,-1 4 0 15,-2 4 2-15,0-1 2 16,3 1-2-16,0-3 0 16,3 2 1-16,-3-7 0 15,0 2 2-15,-3-8 3 16,-3-2-2-16,-3-3 0 15,0-3 1-15,-5-2 0 16,-7-3-2-16,0 0 1 0,-3-3-7 16,3 3 1-16,0 0-26 15,0-5-8-15,7 5-54 16</inkml:trace>
  <inkml:trace contextRef="#ctx0" brushRef="#br0" timeOffset="179">16749 11160 104 0,'-3'-5'41'0,"6"5"-22"0,0-3-16 0,0 3 12 16,3 0-5-16,3-2 0 15,6-1-4-15,8-2-1 0,1 5 1 16,3-3 3-16,0 0-4 16,0 1 1-16,-4-4 1 0,4 6-3 15,-3-2-3-15,-3-1 0 16,-3 0-1-16,-3-2 6 15,-4 5 4-15,-2 0-3 16,-3 5-2-16,0 3-2 16,-3 6 0-16,0 4 7 15,-3 9 3-15,0 12-4 16,0 14-3-16,0 0 1 16,0-3 2-16,3 1-2 15,0 4 1-15,0-4-3 16,3 1 0-16,-3-1-1 0,0-9 2 15,0-5-5-15,0-5-1 16,0-6 2-16,-3-7 1 16,0-3-12-16,3-3-7 15,-3-2-33-15,0-4-14 16,3 1-20 0</inkml:trace>
  <inkml:trace contextRef="#ctx0" brushRef="#br0" timeOffset="180">16165 11970 92 0,'-3'13'35'0,"3"-13"-18"0,0-8-16 0,0 8 8 16,0 0 3-16,3 3 3 15,0 2 3-15,3-5 1 16,6 0 1-16,9 0 2 15,9 0 5-15,9 0 4 16,11-5-17-16,13-3 1 0,8 0 1 0,12-3-6 16,7 6-3-1,-1-3-2-15,-9 5 1 16,-8 1-3-16,-7-1-2 16,-5-2 0-16,-12 5 1 0,-10 0-19 15,-8 0-6-15,-9 0-81 16</inkml:trace>
  <inkml:trace contextRef="#ctx0" brushRef="#br0" timeOffset="181">17419 11475 140 0,'3'-5'52'0,"3"-3"-28"0,-9 5-2 15,3 3 23-15,-3 0-14 16,-3 3-5-16,-3-3-11 16,-3 5-2-16,0 3-8 15,-3 0-3-15,0 3-1 0,6-1-1 16,6 1 0-16,3-1-3 0,6 6 2 15,3 3-1 1,3-1 0-16,3 1 2 16,-3-1 2-16,-3-2-1 0,-3-3 2 15,-6 1 7-15,-3-4 5 16,-3 1-5-16,-3-3-1 16,-3-6-7-16,-3 4-4 15,-3-6-19-15,0-6-9 16,3 4-17-16,1-4-9 15,2-4-31 1</inkml:trace>
  <inkml:trace contextRef="#ctx0" brushRef="#br0" timeOffset="182">17475 11401 140 0,'18'8'52'0,"-15"2"-28"0,-3 6-15 16,0 3 16-16,0-1-8 16,-6 4-2-16,3 12-6 15,-3-2-4-15,3 5-2 16,0-3 0-16,0 6 0 0,3-8-1 16,6-6-2-16,3 0 5 15,0-12 4-15,3 2 1 16,3-8 4-16,3-6-7 15,-1-10-4-15,1 6-2 16,0-14-1-16,-3 2-29 16,-3 1-13-16,-3 0-47 15</inkml:trace>
  <inkml:trace contextRef="#ctx0" brushRef="#br0" timeOffset="183">17413 11441 184 0,'0'-11'71'0,"9"8"-38"0,5-2-32 0,-2 2 16 16,3 1-11-16,3-1-3 0,3-2-7 16,-3 5-2-16,3 0-79 15,-4 0-35 1</inkml:trace>
  <inkml:trace contextRef="#ctx0" brushRef="#br0" timeOffset="184">17669 11520 124 0,'3'13'49'0,"0"-2"-26"0,3 5-5 16,-4-6 18-16,-2 6-12 15,3 3-3-15,-3 2-10 16,3-3-5-16,0 1-3 15,0-6-3-15,0 0-26 0,3-7-72 32</inkml:trace>
  <inkml:trace contextRef="#ctx0" brushRef="#br0" timeOffset="185">17692 11449 160 0,'0'-8'63'0,"3"2"-34"0,3 1-23 0,0 2 15 16,3-2-11-16,6 2-3 0,0 1-4 16,3-6 0-1,0 8-2-15,0-3-3 0,-1 3 1 0,-2 3 3 16,0 2 1-1,-3 0-4-15,-3 6-1 16,-3 5 1-16,0 0 0 0,-6 2 3 16,3 1 3-1,-3 2-2-15,0 5 0 0,0 6-1 16,3-5 1-16,0-1 0 16,0-5 1-16,0-2 0 15,-3-1 0-15,-3 4 6 16,-3-12 4-16,-3-2-5 15,0 0-3-15,-3 3-1 16,0-6-1-16,0 3-24 0,-3 0-9 16,4 5-70-1</inkml:trace>
  <inkml:trace contextRef="#ctx0" brushRef="#br0" timeOffset="186">17011 11150 64 0,'6'-8'24'0,"9"8"-12"0,5-3 6 0,-11 3 12 15,6-3 2-15,9 1 3 16,9-4-4-16,11 6 1 16,10 6-9-16,9-6-2 15,5 0-12-15,6 0-5 0,7 0-3 16,-7 0-1-16,-5 0 2 16,-1 0 1-16,-5 0 1 15,-7 0-5-15,-2 0-1 0,-7 0-52 16,-8 2-63-1,-6 4 20-15</inkml:trace>
  <inkml:trace contextRef="#ctx0" brushRef="#br0" timeOffset="187">18112 11120 116 0,'-3'0'44'0,"3"3"-24"0,0 2-6 0,3 1 17 16,-3 2-11-16,3 18-3 16,-3 16-6-16,0 14 0 15,-3 8-6-15,3 2-1 0,0 10 0 16,0 6 9-16,3-8 3 15,0-2-3-15,0-11-3 16,0-14-5-16,0-7-2 16,0-6-3-16,0-4-1 15,0-7-96 1</inkml:trace>
  <inkml:trace contextRef="#ctx0" brushRef="#br0" timeOffset="188">17002 12044 140 0,'0'0'52'0,"9"-3"-28"0,9-2-13 0,-6 5 18 15,5-5-6-15,13-3 1 16,12 5-4-16,14-2-1 16,13-1-10-16,8 1-3 0,13-3 0 15,8 8-3-15,0-2-2 16,0 2 0-16,-5 0 1 16,-10 0-30-16,-3 0-11 15,-11 2-55-15</inkml:trace>
  <inkml:trace contextRef="#ctx0" brushRef="#br0" timeOffset="189">18440 11494 160 0,'-3'-14'63'0,"-9"20"-34"0,-9-1-19 15,15-2 17-15,-6 2-9 16,-3 0 0-16,0-2-11 16,-3 5-2-16,3-3-3 0,4 3-2 15,2-3 1-15,9 6-4 0,3-1 0 16,8 1 2-16,7 2 0 15,3 0 1-15,0 6 2 16,-3-3 3-16,-3-3 2 16,-6 0 10-16,-3-2 6 15,-3-3-6-15,-6 2-2 16,-9-2-6-16,0-2-4 16,-3-1-2-16,0-2-3 15,0-3-37-15,0 0-15 16,0-3-47-16,6 0-30 15,4-5 59-15</inkml:trace>
  <inkml:trace contextRef="#ctx0" brushRef="#br0" timeOffset="190">18469 11449 148 0,'0'-14'55'0,"3"20"-30"0,3 2-18 16,-3-8 15-16,0 10-2 16,0 6 3-16,0 0-9 15,-3 5-3-15,0 0-6 16,0 6-2-16,0 2 1 0,0-3 2 0,3-5 1 16,0-2 1-1,0-3 0-15,3-3-4 0,6-2-3 16,3-3 2-16,0-3 2 15,3-2-2-15,-4-3 0 16,4 0 1-16,-3 0 0 16,-3-3-20-16,-3-2-9 15,-3 2-36 1,-3-2-57-16</inkml:trace>
  <inkml:trace contextRef="#ctx0" brushRef="#br0" timeOffset="191">18445 11422 208 0,'12'-8'77'0,"3"0"-42"0,9-2-37 16,-9 10 17-16,6-3-11 15,0 0-2-15,2 3-1 16,1 0-1-16,0 6-93 15,0-1-41-15</inkml:trace>
  <inkml:trace contextRef="#ctx0" brushRef="#br0" timeOffset="192">18693 11517 164 0,'3'-10'63'0,"2"10"-34"0,7-6-23 0,-6 9 15 16,3-3-13-16,0 0-4 15,0 3-6-15,0 2 1 16,-3 3 1-16,-6 3 2 0,-6 4 1 15,-3 4-1-15,-3 2-2 0,0-2 3 16,-3-1 2-16,4-2 7 16,2-5 4-1,6-3 7-15,6 2-10 16,6-7-2 0,2-3-7-16,4 0-1 0,0-3-1 15,0 1-2-15,0-1-10 16,-3-2-4-16,-3 5-37 15,-3-3-14-15,0 3-22 16</inkml:trace>
  <inkml:trace contextRef="#ctx0" brushRef="#br0" timeOffset="193">18800 11422 188 0,'-3'-13'71'0,"6"10"-38"0,3 1-30 0,-3 2 15 16,6-3-11-16,5-2-2 16,1 5-3-16,3-3-2 15,0 3 1-15,0 3-4 0,-3 2 0 16,-3 3 2-16,-6 5 2 15,-3 6-2-15,-3 2-2 16,0 0 4-16,-3-3 3 16,3 1-6-16,0 7 0 15,0-2 0-15,3 3 1 16,3-6 1-16,0 5 2 16,-1-2-1-16,1 3 2 15,-3-6-2-15,-3-8 2 0,-6 6 4 16,-2-12 6-16,-1 4-3 15,-3-8 0-15,-3 7-13 16,-3-7-3-16,0 0-94 16</inkml:trace>
  <inkml:trace contextRef="#ctx0" brushRef="#br0" timeOffset="194">18011 11128 132 0,'-15'-8'52'0,"15"8"-28"0,3-5-22 16,0 5 14-16,6 0 3 16,6-2 5-16,9-4-1 15,11 1 0-15,10 2-12 16,15 1 7-16,2-1 4 0,18 0-5 16,1 1 1-16,2 2-11 15,3 0-2-15,-8 0-3 0,-4 0-2 16,-5 0 3-1,-10 0 2-15,-8 0-4 16,-10 0-3-16,-5 2-35 0,-3-2-15 16,-9 3-53-1</inkml:trace>
  <inkml:trace contextRef="#ctx0" brushRef="#br0" timeOffset="195">19127 11107 64 0,'9'-2'27'0,"-6"2"-14"0,0 5 11 16,-3 0 16-16,0 6 2 16,0 10 1-16,0 16-14 15,0 16-6-15,3 8-7 16,0 0 0-16,0 7-9 16,0 9-2-16,3-3-1 0,0-2 0 15,0-11 2-15,0-9-1 16,0-7 2-16,0-8-17 15,-3-5-6-15,0-11-74 16,-3 1-41 0,0-17 56-16</inkml:trace>
  <inkml:trace contextRef="#ctx0" brushRef="#br0" timeOffset="196">18067 11996 116 0,'0'0'44'0,"0"0"-24"0,0 0-19 0,0 0 11 16,0 0 1-16,6 0 4 16,3 0 4-16,6 0 2 15,3 0 3-15,9 0 1 16,6 0-14-16,8 0 5 0,10 0 3 16,14-2-3-16,7-1 0 15,8 0-6-15,4-2 0 16,-1 5-7-16,3 0-1 15,-5 0-2-15,-7-5 1 16,-9 5 0-16,-8 0 3 16,-6-3-45-16,-13 6-18 15,-8-3-58 1</inkml:trace>
  <inkml:trace contextRef="#ctx0" brushRef="#br0" timeOffset="197">18910 12298 176 0,'-6'-8'68'0,"6"8"-36"0,3-3-26 16,0 1 15 0,3-6-2-16,0-6 1 0,3 1-11 15,3 5-5-15,-1-2-3 16,4 7-1-16,-3 11 0 0,-3 0-3 16,-3 10 2-16,-6 4 1 15,-6 9 2-15,-3-4-1 16,-3 5-1-16,0-6 1 15,1-2-1-15,-1-8 2 16,3 2 1-16,3-4 1 16,3-7 0-16,3-1 0 15,6-6 0-15,3 0 0 16,3 0 0-16,5-6-2 16,1 6-2-16,-3 0-24 0,0 0-9 15,0 0-36 1,3 0-47-16,6 6 33 15</inkml:trace>
  <inkml:trace contextRef="#ctx0" brushRef="#br0" timeOffset="198">19163 12263 224 0,'-6'-5'85'0,"6"3"-46"0,0-4-32 15,3-2 18-15,3-2-18 16,3 7-3-16,0-2-3 16,3 10-1-16,-1 3 0 15,-2 5-3-15,-3 6 0 0,-6 2-9 16,-3 11-3-16,-3-1 6 15,-2 4 2-15,-10 2 5 16,3-8 1-16,3-3 1 16,3-2 2-16,3-8 8 15,6 0 3-15,6-8 5 16,3 0 1-16,6-8-8 16,0 0-4-16,2 0-11 0,7 0-5 15,3 0-46-15,-3 0-21 16,0 0-21-1</inkml:trace>
  <inkml:trace contextRef="#ctx0" brushRef="#br0" timeOffset="199">19154 11105 164 0,'-15'-8'63'0,"3"8"-34"0,3 0-19 0,9 0 20 16,0 0-9-16,0 0 2 16,15 0-9-1,9 0-7-15,15 0 0 0,11-6-1 16,13 1 0-16,11 2 1 15,3 1-4-15,1-1 0 0,-10 6-1 16,-2-1-2-16,-7 1 5 16,-8 0 1-1,-9-1-9-15,-10 1-3 16,-8 0-24-16,-6-1-10 0,-9 1-50 16,-6 2-31-1,-3 1 53-15</inkml:trace>
  <inkml:trace contextRef="#ctx0" brushRef="#br0" timeOffset="200">19946 11105 148 0,'-6'-3'55'0,"6"3"-30"0,0 3-27 0,0 2 9 15,3 5 8-15,0 9 7 16,0 10-5-16,0 16-2 16,0 13-8-16,0 1-3 0,0-4 0 15,0-5 0-15,0 9 0 16,-3-9-2-16,0 3-2 15,0-6 5-15,-3-4 1 0,0-6-5 16,0-6-2-16,0-1-16 16,0-4-4-1,0-2-11-15,0-6-5 0,3 1-38 32</inkml:trace>
  <inkml:trace contextRef="#ctx0" brushRef="#br0" timeOffset="201">19130 11922 172 0,'-15'-10'66'0,"24"18"-36"0,-3-6-22 0,-3-2 16 0,6-2 3 15,9-1 6-15,9-2-14 16,14-9-3-16,19 6-10 16,11 0-2-16,4 3 2 0,5 5-3 15,-3 0 0 1,1-5 1-16,-7 5 0 0,-2 0-20 15,-7 0-9-15,-11-5-53 16,-6 5-58 0,-13-3 39-16</inkml:trace>
  <inkml:trace contextRef="#ctx0" brushRef="#br0" timeOffset="202">19380 11110 92 0,'-9'5'35'0,"6"6"-18"0,-6 15-13 16,3-10 8-16,-3 8 10 0,-8 16 6 16,-1-1-10-1,0 1-3-15,0-3-7 0,0-5 0 16,0-3-5-16,3-3-4 0,3-2 0 16,4-8-48-1,5-3-43-15,6-7 25 16</inkml:trace>
  <inkml:trace contextRef="#ctx0" brushRef="#br0" timeOffset="203">19648 11168 120 0,'-15'5'46'0,"6"6"-24"0,-15 10-17 15,12-8 13-15,-5 16 10 16,-4 3 6-16,-3 0-8 16,-3 5-4-16,0 5-12 15,4-5-6-15,-1 3-3 0,0-6 1 16,6-4 1-16,3-4-6 16,3-5-2-16,3-8-36 15,3 1-13-15,9-4-25 16</inkml:trace>
  <inkml:trace contextRef="#ctx0" brushRef="#br0" timeOffset="204">19803 11253 200 0,'-3'0'77'0,"-9"13"-42"0,3 27-37 0,0-24 14 15,-6 7 3-15,-6 6 2 16,-5 6-6-16,-10 5-4 16,-3 5-4-16,3-6 0 0,1 6 0 15,2 3-1-15,6-8-2 16,3-6-4-16,6-5 0 16,4-3-25-16,5-7-10 15,3-6-29-15</inkml:trace>
  <inkml:trace contextRef="#ctx0" brushRef="#br0" timeOffset="205">19865 11462 172 0,'-12'0'66'0,"9"10"-36"0,-8 25-35 15,5-22 10-15,-6 6 10 16,-9 2 10-16,-3 8-7 0,-3-3-2 16,0 3-9-1,4 6-3-15,-1-3 0 0,3-3-11 0,3-6-3 16,6-4-35-16,3-3-13 16</inkml:trace>
  <inkml:trace contextRef="#ctx0" brushRef="#br0" timeOffset="206">19880 12224 128 0,'-12'-21'49'0,"6"21"-26"0,0 0-18 0,3 0 13 16,0-6 10-16,3 1 6 0,0 0-11 15,0-3-5-15,6 3-11 16,3-3-5-16,3 2 1 0,0 1-4 15,0 2 0-15,0 6-1 16,-3 16 0-16,-3 7 0 16,-9 3 0-16,-3 5 2 15,-6 6 0-15,0-3 2 16,0-2 1-16,0-9-1 16,0 1-2-16,3-9 9 15,-2 1 4-15,5-11 9 16,0-1 6-16,3-1-13 15,3-6-6-15,6-6-3 16,3 6-2-16,5-2-5 0,1-3-1 16,0-1 1-16,3 6 0 15,-3 0-10-15,0 6-3 16,0-1-17-16,-3-3-6 16,-1 4-20-16,-2 2-6 15,-6-3-16 1</inkml:trace>
  <inkml:trace contextRef="#ctx0" brushRef="#br0" timeOffset="207">20097 12216 212 0,'-5'-19'82'0,"2"22"-44"0,0 0-44 15,0 10 5 1,0 0-4-16,-3 0 4 16,-3 1 3-16,6-1 0 15,0 3 1-15,-3-3 2 0,6 0-4 16,0-8-3-16,3 6 1 16,6-8 0-16,0 5 1 15,3-6 2-15,2 1-1 16,4-3 2-16,-3 0-4 15,15 0-26 1,-6 0-10-16,-3 0-25 16,-4 0-31-1,-2-3 28-15</inkml:trace>
  <inkml:trace contextRef="#ctx0" brushRef="#br0" timeOffset="208">20252 12229 156 0,'-21'-32'57'0,"18"14"-30"0,0 13-10 0,3 5 26 15,-5 15-17 1,-1 1-2-16,0 11-2 16,0 4-12-16,0 9-3 0,3-3-1 15,3 3-3-15,9-6-2 0,3-7-18 16,-1-1-9 0,1-7-79-16</inkml:trace>
  <inkml:trace contextRef="#ctx0" brushRef="#br1" timeOffset="209">19925 3500 88 0,'-3'0'35'0,"3"0"-18"0,-3 3 4 0,0 2 17 15,0 3-7-15,-6 0-1 16,-3 0-8-16,-3 3-2 0,-6 2-11 15,-5 3-1-15,2 0 2 0,-3 0-6 16,3 0-2-16,0-1-1 16,4 1-1-16,2 3-3 15,6-9 0-15,3 4-1 16,6-1 3-16,6 3 0 16,6 2 1-16,6-2-3 15,8 3 2-15,1-3 1 16,0-1 2-16,0-1-8 15,0-1-3-15,-3-3-11 16,-1-2-5-16,-2 0-19 16,-6-2-43-1,-3-4 14-15</inkml:trace>
  <inkml:trace contextRef="#ctx0" brushRef="#br1" timeOffset="210">19755 3667 28 0,'-18'3'13'0,"18"-3"-6"0,0 2-2 16,0-2 8-16,0 0-12 16,0 0-4-16,0 0 14 15,9 0 9-15,-9 3 10 16,0-3 6-16,0 0-6 15,0 0-3-15</inkml:trace>
  <inkml:trace contextRef="#ctx0" brushRef="#br1" timeOffset="211">19755 3675 247 0,'15'-3'24'0,"3"1"-13"15,3-1-4-15,6 3-1 0,8 3-3 16,7 5-2-16,3 13-5 16,2 8 0-16,4 5 2 0,-1 9 3 15,-5 4-2-15,-6 4 0 16,-7 2 1-16,-5 10 2 15,-12-2 1-15,-9 2 1 16,-9 4 0-16,-15-9 0 16,-9-3 0-16,-8-2 2 15,-13-5 6-15,-2 0 4 16,-4-4-2-16,0-6 0 16,1-4-6-16,8-10-3 15,3-6-5-15,10-5 0 16,8-2-18-16,6-3-5 15,6 0-64-15,6-5-41 16,3-1 53-16</inkml:trace>
  <inkml:trace contextRef="#ctx0" brushRef="#br1" timeOffset="212">19722 4532 108 0,'-20'14'44'0,"11"-4"-24"0,-9 9 1 0,9-9 17 16,-3 6-3-16,0 3 2 16,-6-1-17-16,0 3-6 15,3-2-9-15,10-1-2 0,7-2 1 0,4 0 0 16,3-3 0-1,3-2 0-15,3 0 0 16,3-1-2-16,3-2-2 0,9-3-8 16,-4-2-3-16,-2 0-34 15,0-1-13 1,-3-2-25 0</inkml:trace>
  <inkml:trace contextRef="#ctx0" brushRef="#br1" timeOffset="213">20547 3556 112 0,'-6'-8'44'0,"3"5"-24"0,0 1-10 15,0 2 14-15,0 0 7 16,-6 0 3-16,-6 2-14 15,0 1-4-15,1 5-10 16,-1 3-6-16,0 5-1 0,3 2 1 16,0 1 0-16,6-1 0 15,3 9 0-15,3-1-3 16,6-2 2-16,6-6-4 16,6-4-1-16,3-4-33 15,-1-5-11-15,1-2-21 16</inkml:trace>
  <inkml:trace contextRef="#ctx0" brushRef="#br1" timeOffset="214">20654 3622 128 0,'-30'13'49'0,"27"3"-26"0,-3 0-18 0,6-8 13 16,0 5-4-16,6 6 2 16,0-1 0-16,9 4-1 15,6-7-7-15,0-1-1 0,3-6 3 16,-1-3-2-16,1-10 1 16,0-3-3-16,-3-8 1 0,-6 3-2 15,-3-3 0-15,-6 0-3 16,-6 0-2-16,-6 0 5 15,-6 0 4-15,0 3-3 16,0 0-1-16,0 5-2 16,-3 0 0-16,0 3-15 15,3 2-7-15,9 3-23 16,0 0-11-16,3 0-32 16</inkml:trace>
  <inkml:trace contextRef="#ctx0" brushRef="#br1" timeOffset="215">20886 3569 128 0,'-9'8'49'0,"9"0"-26"0,0 5-18 0,3-2 13 16,0 2-1-16,3 3-1 16,0 8-2-16,9 0 1 0,0-3-8 15,0-3-6-15,0-2-2 16,0-3 1-16,-1-2 0 0,1-6-3 15,-3-2 2-15,0-11-6 16,-3-5-3-16,0 0 1 16,-3-3 3-16,0 0 3 15,-3 0 4-15,0 0 4 16,-3 3 4-16,0 2 7 16,0 6 4-16,0 0-6 15,0 5-3-15,0 10-6 16,3 1-2-16,0 5-3 15,3 5-1-15,0 0 1 0,3-5 0 16,3 0-5-16,0-3 1 16,-4-5-27-16,4 0-9 15,0-5-42 1</inkml:trace>
  <inkml:trace contextRef="#ctx0" brushRef="#br1" timeOffset="216">21190 3413 200 0,'-6'3'74'0,"6"-1"-40"0,0 4-40 16,0-1 12 0,0 3-2-16,0 13 5 0,0 3-3 15,0 2-1-15,0 4-2 16,3-1-3-16,0-3 1 0,3-2-1 15,0 5 0-15,3-8-22 16,3-5-10-16,0-5-48 16,2-11-28-1,4-3 53-15</inkml:trace>
  <inkml:trace contextRef="#ctx0" brushRef="#br1" timeOffset="217">21434 3567 144 0,'-12'-3'55'0,"-9"8"-30"0,-3 3-14 0,15 0 18 16,1 3-11-16,-4 2 0 16,3 5-6-1,0 9-2-15,0 2-6 0,9-2-3 0,0-4 0 16,0-2-1-16,12-5 2 16,6-5 1-16,-1-3 3 15,1-8-1-15,0-11 0 16,0-5-8-16,-3-5 0 15,-6-3-4-15,0-2 2 16,-3-3 1-16,-3-6-1 16,-6-2 6-16,0 3 1 15,0 0 2-15,-3 5 0 0,0 5 6 16,3 5 6-16,0 6-4 16,0 8 1-16,3 7-10 15,3 6-4-15,3 11-3 16,0 2 3-1,3 3 0-15,0 2 3 0,3 1-1 16,0-1-1-16,-1-2-15 16,7-6-7-16,0-4-42 15,6-1-56 1,0-8 28-16</inkml:trace>
  <inkml:trace contextRef="#ctx0" brushRef="#br1" timeOffset="218">21883 3575 164 0,'-11'-3'63'0,"-4"6"-34"0,-6 2-23 0,15-2 17 16,-3 2-12-16,0 3-3 15,0 5-5-15,0 3 0 16,3 0-2-16,3 8-1 0,0 2 3 16,3-2-2-16,6-6 2 15,0-2 0-15,6-5 3 0,3-6-3 16,0-8-2 0,-3-2-7-16,0-5-1 15,-3-4-4-15,-1 1 2 0,-2-3 3 16,-3 0 3-1,-3 3 4-15,0 3 2 0,0 2 3 16,0 2 1-16,0 4-3 16,0 2-3-16,3 8 4 15,0 2 1-15,3 6-5 16,0 5 0-16,0-2-1 16,3-1 2-16,0-2-8 15,0-3-3-15,0-2-42 16,0-3-56-1,0-3 21-15</inkml:trace>
  <inkml:trace contextRef="#ctx0" brushRef="#br1" timeOffset="219">22017 3344 192 0,'0'11'71'0,"0"0"-38"0,15 12-28 0,-9-9 17 16,-3 9-6-16,6 7 1 15,-3-1-9-15,0 2-5 16,0 1-2-16,0-3 1 0,0-2 1 16,-3 2-8-16,3 5-4 15,-3-7-66-15,3-6-56 16,-3-3 43-16</inkml:trace>
  <inkml:trace contextRef="#ctx0" brushRef="#br1" timeOffset="220">22253 3580 200 0,'-3'-3'74'0,"0"6"-40"0,-6 0-22 0,3 2 19 16,-3 0-12-16,0 0-3 16,-3 3-9-16,3 0-5 15,3 0-1-15,3 0-4 0,3 0 0 0,3 3-1 16,3-1 3-16,3 1-2 16,3-1-1-1,-3 6 5-15,-3 5 1 0,-3-2 0 16,-3-3 1-16,-9-3 0 15,3-2 3-15,-3-3-1 16,-6-3 2-16,3-2-15 16,0-3-5-16,0-11-24 15,3-5-9-15,3 3-18 16,6 0-38 0,6-1 24-16</inkml:trace>
  <inkml:trace contextRef="#ctx0" brushRef="#br1" timeOffset="221">22339 3625 156 0,'0'5'60'0,"-3"3"-32"0,3 8-20 15,0-8 18-15,3 2 0 0,-3 4 4 16,0 4-5-16,6 1-3 16,0-3-12-16,6-3 2 0,0-3 2 15,5-2 1-15,-5-5 1 16,9-8 0-16,3-11 0 15,-6 3-8-15,-9-1-5 16,0-1 2-16,-12-1 1 16,-3 0-2-16,-6 0-3 15,0 3-5-15,0-3 0 16,-3 5-33-16,6 3-13 16,-3 6-76-16</inkml:trace>
  <inkml:trace contextRef="#ctx0" brushRef="#br1" timeOffset="222">22830 3596 124 0,'0'-6'49'0,"6"4"-26"0,-6-1-5 0,0 3 20 15,0 0-4-15,0 0 3 16,-6 0-15-16,3 0-5 16,-3 0-10-16,-6 5-1 0,-3 1 1 15,0-1-1-15,3 3-1 16,4 0-6-16,-1 0-1 16,9 0-2-16,6 0 3 15,2 2 0-15,4 1 3 16,3-1-1-16,0-2-1 15,-3 6-2-15,-3 2 1 0,-6-3 5 16,3 3 2-16,-12-3 2 16,3 0 2-16,-9-2-5 15,-6-1-1-15,0-2-2 16,-2-3 1-16,8 1-26 16,0-4-12-16,0 1-31 15,3 0-11-15</inkml:trace>
  <inkml:trace contextRef="#ctx0" brushRef="#br1" timeOffset="223">22967 3654 212 0,'-18'3'82'0,"18"2"-44"0,-18 5-44 0,24-4 12 15,-12 7 5-15,6 6 5 16,6 2-6-16,0 0-1 16,3-5-5-16,0 0-1 0,3-3 1 15,-3-3-2-15,9-2-2 16,-6-2-2-16,5-4 1 16,-2-4-10-16,-6-1-5 0,6 0 3 15,-6 1 5 1,-3-1 5-16,0-2 4 0,-3 2 4 15,0 0 4-15,0 1 0 16,0 2 2-16,0 2-4 16,6 4-2-16,3-1 4 15,-3 0 4-15,8-5-1 16,-5 0 3 0,9-2-2-16,-6 2 2 0,-3-3-2 15,-3-2 0-15,-3-6-3 16,3 1-1-16,-9-4-5 15,0-2-1-15,-9 1-1 0,-3 1-2 16,3 1-15-16,0 3-7 16,-3-1-29-1,3 3-12-15</inkml:trace>
  <inkml:trace contextRef="#ctx0" brushRef="#br1" timeOffset="224">23345 3667 192 0,'0'13'74'0,"0"-5"-40"0,-3 19-27 0,3-11 20 16,0 0-12-16,0-1-1 16,0 1-8-16,0-2-4 15,0-1-1-15,0-3-39 0,0-2-16 16</inkml:trace>
  <inkml:trace contextRef="#ctx0" brushRef="#br1" timeOffset="225">23324 3458 280 0,'-18'-8'104'0,"15"6"-56"0,0-1-58 16,3 0 16-16,0 3-15 15,3-2-4-15,0-1-18 16,6 0-5-16,3 1-38 0,-3-4-16 16,6 1 19-1,0 0 9-15</inkml:trace>
  <inkml:trace contextRef="#ctx0" brushRef="#br1" timeOffset="226">23458 3400 156 0,'0'11'57'0,"0"-1"-30"0,0 9-21 0,6 2 17 16,-6 5-12-16,3 6-1 15,-3 2-8-15,3 6-2 16,0 2 0-16,0 1 2 0,0-9 1 16,-3-5-23-16,0-5-12 15,0-3-43 1</inkml:trace>
  <inkml:trace contextRef="#ctx0" brushRef="#br1" timeOffset="227">23366 3627 272 0,'-3'-7'101'0,"6"1"-54"0,18-2-57 16,-7 6 16-16,1-4-4 15,3 1 1-15,3 0-10 16,3 0-3-16,3 2-79 15,2 0-33-15,7 3 35 16,-3 3 21 0</inkml:trace>
  <inkml:trace contextRef="#ctx0" brushRef="#br1" timeOffset="228">23625 3627 160 0,'-30'11'60'0,"21"5"-32"0,-3 0-17 0,9-8 18 16,0 16-6-16,0-1 1 15,3-1-9-15,6 1-2 16,3-1-7-16,6-7-2 0,9-1 2 16,3-6-8-16,-1-3 0 15,4-5-24-15,-3-3-11 16,3-5-42-16,2-8-35 15,-2-7 45-15</inkml:trace>
  <inkml:trace contextRef="#ctx0" brushRef="#br1" timeOffset="229">23803 3395 148 0,'0'16'57'0,"6"-1"-30"0,-3 25-5 16,3-19 20-16,-3 8 0 16,0 6 1-16,6 4-17 15,0 4-5-15,-3-1-13 16,0-7-1-16,3-9 0 0,0-5-3 16,-3-2-1-16,-6-6-1 0,6-5-2 15,0-3-4 1,-3-5 0-16,6-13-7 15,-6-8-3-15,5 0 1 0,7-1 2 16,-3 4 5-16,3 5 1 16,3 2 7-16,0 8 6 15,-3 6 0-15,-6 10 3 16,6 11-4-16,-10 0-2 16,4-3-24-16,-3-2-13 15,0-4-80 1</inkml:trace>
  <inkml:trace contextRef="#ctx0" brushRef="#br1" timeOffset="230">20645 4006 140 0,'-3'0'55'0,"6"5"-30"0,-6 11-14 16,3-5 15-16,0 7-1 16,0 14 0-16,0 8-12 15,0-1-3-15,0 1-6 16,3-8-3-16,0 2 2 0,-3-2-4 16,9-3 0-16,-3-8-50 15,0-5-62 1</inkml:trace>
  <inkml:trace contextRef="#ctx0" brushRef="#br1" timeOffset="231">20538 4252 212 0,'-3'-3'79'0,"9"3"-42"0,6-8-39 0,-3 6 17 16,3-4-11-16,6-4 0 15,2 2-4-15,10-5-1 16,-3-1-63-16,0 1-29 16,3 3 16-16,-4-4 9 0</inkml:trace>
  <inkml:trace contextRef="#ctx0" brushRef="#br1" timeOffset="232">20857 4038 208 0,'-12'8'79'0,"9"5"-42"0,-3 13-45 16,6-13 10-16,-3 19 3 15,0 0 4-15,0 0 0 16,0-3 2-16,3 5-6 0,0-7-1 0,0-6 0 16,0-3-2-1,0-4-2-15,0-4 3 16,3-2 0-16,0-3-4 0,3-13-1 31,0-2 1-31,3-3-5 0,2 2 2 16,4-2 2-16,3 2 1 15,0 1 1-15,0 7 2 16,-3 6 8-16,0 7 5 16,-3 3-3-16,-1 6-2 15,-2 0-5-15,-3-4-4 16,0 1-9-16,0-3-3 15,0-2-36-15,0-3-14 16,0-3-33-16</inkml:trace>
  <inkml:trace contextRef="#ctx0" brushRef="#br1" timeOffset="233">21136 4323 200 0,'3'0'74'0,"9"0"-40"0,0 8-31 16,-6-8 17-16,3 6-3 16,0-6-1-16,3 0-6 15,0-3-2-15,0-2-4 16,0-1-3-16,-1 1 2 0,-2-3 0 16,-6 0 1-16,-3 3 0 0,-6 0 2 15,-3-1-5 1,-2 4-3-16,-7 2-2 15,-3 5 0-15,0 3 3 0,3 2 0 16,0 1 1-16,3 5 0 16,4 0 2-16,5 0 3 15,3 0 0-15,3-1 0 16,9-1-6-16,2-1 1 16,4-3-5-16,3-2 1 15,3-2-25-15,3-6-10 16,-3 0-64-16</inkml:trace>
  <inkml:trace contextRef="#ctx0" brushRef="#br1" timeOffset="234">21386 4255 236 0,'-29'2'90'0,"26"-4"-48"0,0 4-31 0,0 1 21 0,0-1-13 15,0 4-3-15,3-1-12 16,0 3-4-16,3-3-1 16,6 9 0-16,5-1 1 0,1 3 0 15,-3 0 0-15,0 2 0 16,0-2 0-16,-6 0 2 16,-6 0 3-16,-15 2-2 15,3-2-2-15,0-5 2 0,0-3 2 16,-2-3-4-16,2-2-1 15,0-6-31-15,6 0-12 16,3-2-13-16,6 0-4 16,9-9-31-1</inkml:trace>
  <inkml:trace contextRef="#ctx0" brushRef="#br1" timeOffset="235">21532 4318 200 0,'-3'8'74'0,"6"-3"-40"0,0 1-27 0,0-4 18 16,3 4 2-16,0-1 6 0,3-3-9 16,6 6-2-1,0-2-13-15,0-1-5 0,0-8-1 0,2 1 0 16,1-4 3 0,0 1-3-16,-3-3-2 0,-3 0 0 15,-3 0-1-15,-6 0-5 16,-3-2-1-16,-6-1-2 15,-3 6 0 1,-3 0 0-16,-6 2 0 0,-6 6 7 16,1 2 2-16,2 5 1 15,0 6 1-15,3 3-2 16,6 2 2-16,0 0 7 16,6 0 3-16,9 1-4 15,3-1-1-15,12 0-2 16,3-5-1-16,3-3-3 0,2-2-2 15,1-6-30 1,0-5-13-16,6-5-84 16</inkml:trace>
  <inkml:trace contextRef="#ctx0" brushRef="#br1" timeOffset="236">22279 3953 108 0,'0'-3'41'0,"0"1"-22"0,-6-12 2 0,3 20 19 16,-3-4-10-16,-5 1-5 15,2 8-10-15,-6 2-2 16,-6 5-8-16,-3 6 10 0,-3 21 5 15,-3 5 1-15,4 3 2 16,5 6-4-16,6-4-2 16,12-5-12-16,12-5-5 15,6-5-3-15,6-6 2 16,5-7-24-16,7-6-11 16,9-8-41-1</inkml:trace>
  <inkml:trace contextRef="#ctx0" brushRef="#br1" timeOffset="237">22339 4286 184 0,'0'3'71'0,"0"0"-38"0,3 2-23 0,0 0 17 15,0 6-4-15,-3 5 0 16,3 2-12-16,-3 1-7 15,3-1-2-15,-3-2-2 0,0 0 2 16,6-3-34-16,-3-5-16 16,-3-3-50-16</inkml:trace>
  <inkml:trace contextRef="#ctx0" brushRef="#br1" timeOffset="238">22339 4173 212 0,'-15'0'82'0,"12"21"-44"0,6-27-55 15,-3 6-18 1,0 8-8-16,9 0-33 16,-3 0-14-16</inkml:trace>
  <inkml:trace contextRef="#ctx0" brushRef="#br1" timeOffset="239">22419 4302 188 0,'-9'16'71'0,"9"-3"-38"0,3 3-28 16,0-5 19-16,-3 5-6 0,0-3 1 16,0 3-6-16,3-3-3 15,0-2-5-15,0-4-6 0,-3-1 0 16,6-1 1-16,-6-5 0 15,3-3-5-15,3-5-1 16,0-7-4-16,3-1-1 16,6-3 3-16,0 3 3 15,0 3 3-15,-4 3 3 16,1 2 2-16,0 5 3 16,0 3 1-16,-3 3 1 0,3 2-4 15,-3 16-1 1,-3-2 1-16,-3-1 0 15,0-2 0 1,0-3-18-16,0-5-5 16,3-3-40-16,-3 1-58 15,0-6 20-15</inkml:trace>
  <inkml:trace contextRef="#ctx0" brushRef="#br1" timeOffset="240">22741 4051 228 0,'-6'0'88'0,"-6"8"-48"0,18 5-47 16,-6-5 14-16,0 13 4 0,0 13 5 16,0-2-8-1,0 3-4-15,0-1-3 0,6 0-1 0,-3 1 2 16,0-3-8-16,0-6-3 15,-3-2-42-15,0-3-16 16,3-5-23 0</inkml:trace>
  <inkml:trace contextRef="#ctx0" brushRef="#br1" timeOffset="241">22625 4252 212 0,'-3'-5'82'0,"3"10"-44"0,6-8-38 16,2 1 18-16,4 2-8 16,3 0 2-16,12-3-7 15,0 0-1-15,3 3-2 16,-4 3-35-16,1 0-14 0,-6-1-50 15</inkml:trace>
  <inkml:trace contextRef="#ctx0" brushRef="#br1" timeOffset="242">22875 4294 184 0,'-9'8'68'0,"9"-5"-36"0,3 5-31 0,0-3 16 15,3 0 4-15,-3 1 7 16,8-4-9-16,4 1-3 15,0-3-9-15,3 0-5 0,0-3 1 16,-3 1-2-16,3-1-1 16,-6-2-4-16,-3 2-2 15,2-2-4-15,-5-1 1 16,-6 4-8-16,0-3-2 16,-3-1 3-16,-11 4 2 15,-1-1 4-15,-3 3 4 16,0 5 7-16,6-2 5 0,0 5 1 15,0 0 1-15,3 0 0 16,3 2 2-16,3 6-3 16,-3 3-2-16,6-3-2 15,9-1-3-15,3-1 1 16,3-1-1-16,0-3-20 16,0-4-9-16,0-1-40 15,3-5-36 1,-6 0 35-16</inkml:trace>
  <inkml:trace contextRef="#ctx0" brushRef="#br1" timeOffset="243">23059 4339 120 0,'3'8'46'0,"-3"-5"-24"0,6 21-8 0,-6-9 17 15,3 1-2-15,0-2 3 16,-3-1-14-16,0 0-3 15,0-2-9 1,0-3-2-16,3 0 2 0,-3-8 1 0,0 0 1 16,0 0-2-16,0-3-1 15,0-2-3-15,3-3-2 16,0-6 1-16,3-4 1 16,3-1-3-16,-3 3-2 0,9 1-1 15,0 1 3 1,11 6-11-16,-11 1-4 15,6 1-43-15,-6 4-56 16,-3 2 23 0</inkml:trace>
  <inkml:trace contextRef="#ctx0" brushRef="#br1" timeOffset="244">23327 4326 192 0,'-3'8'74'0,"6"5"-40"0,-3 8-22 0,0-13 19 16,0 11-7-16,0-1 0 15,0 1-9-15,0-1-4 16,-3 1-6-16,3-3-4 0,0-3 2 16,0-2-2-16,0-4-1 15,0-1-2-15,0-6 1 16,3-3-1-16,-3-5 0 16,9 0-3-16,-3-5-1 15,3-5 0-15,6 2 2 0,3-6 2 16,-4 4 1-16,1 5 1 15,0 5 0 1,-6 8 0-16,6 8 0 16,-3 0 2-16,-3 0 1 15,-3 2-1-15,0 1 1 0,-3-3-22 16,6 0-7-16,-3 0-40 16,0-3-57-1,3-2 25-15</inkml:trace>
  <inkml:trace contextRef="#ctx0" brushRef="#br1" timeOffset="245">23690 4342 172 0,'-12'0'66'0,"-6"0"-36"0,-2 3-13 15,11-1 20-15,-3 14-8 0,-3 0 0 16,0 0-14-16,0 2-4 15,0 1-7-15,9-1-1 0,0 1 1 16,6-3 0-16,3-3 0 16,6-2-2-16,0-6-2 15,3-3-4-15,6-2 0 16,3-5-9-16,-3-3-4 16,-4 0 4-16,-5-2 3 15,3-1 8-15,-3 3 3 16,-3 0 1-16,-3 0-2 0,3 3-4 15,-3 2 0 1,0 3-3-16,-3 0 0 0,6 6 4 16,-3 2 3-1,6 2-1-15,0 3 0 0,0-2-8 16,0-3-4-16,3 0-33 16,0-8-13-16,-1-3-15 15</inkml:trace>
  <inkml:trace contextRef="#ctx0" brushRef="#br1" timeOffset="246">23869 4083 180 0,'0'5'68'0,"15"5"-36"0,-6 27-18 0,-9-15 22 16,6 7-7-1,-3 3-2-15,0 12-15 0,2-1-8 16,-2-3-2-16,6-6-2 0,-3-2 0 16,0-6-53-16,3-7-24 15,0-6-19 1</inkml:trace>
  <inkml:trace contextRef="#ctx0" brushRef="#br1" timeOffset="247">20574 4927 168 0,'0'0'66'0,"6"8"-36"0,0 7-22 16,3-4 18-16,-1 5-6 16,1 5 0-16,0 0-7 15,9 6-3-15,0-4-5 16,-3-4-4-16,-3-3 0 0,0-3-1 16,-3-2 2-16,0-6 1 15,-3-2 3-15,0-6-1 0,-1-8 2 16,1-7 0-16,0-1 1 15,0 1-9 1,0-1-1-16,-3 1 0 0,0-1 3 16,0 6-7-16,3 2-1 15,0 1-18-15,0 2-9 16,3 0-20-16,0 0-8 16,3 0-14-1</inkml:trace>
  <inkml:trace contextRef="#ctx0" brushRef="#br1" timeOffset="248">20979 4879 160 0,'-6'-3'60'0,"3"3"-32"0,-3-2-15 0,0 4 17 0,-6 4-6 16,0-1 0-16,0 0-2 15,0 3-2-15,0 3-10 16,0-1-9-16,3 4-1 0,3-1-2 15,3 0-2-15,3-2 0 16,3-1 0-16,3 1 3 16,6-1 2-16,6 6 0 15,0 3 2-15,-3-3-2 16,-3-6-1-16,-6 3 3 16,0-2 0-16,-18 0 3 15,-3-3-1 1,-3-3 0-16,0-3-12 15,3 1-5-15,3 0-14 16,0-3-4-16,7 0-28 16,2 0-52-16,6-11 18 15</inkml:trace>
  <inkml:trace contextRef="#ctx0" brushRef="#br1" timeOffset="249">21101 5109 244 0,'-9'8'90'0,"9"-8"-48"0,-3 8-49 0,3-8 16 15,0 0-10-15,0 3 0 16,0-3-26-16,0 0-11 16,3 0-58-16,9-6-24 15</inkml:trace>
  <inkml:trace contextRef="#ctx0" brushRef="#br1" timeOffset="250">21422 4929 152 0,'-9'0'57'0,"9"3"-30"0,0 0-21 0,0-3 15 16,6 5-7-16,-3 0 0 16,3 0-4-16,0 3 1 0,3 0-6 15,3-2-1-15,0-1 2 16,0-2-5-16,0-3-1 16,-4 0 0-16,1-3 0 0,0 0 2 15,-3-2 1 1,0 0-1-16,-3-3-2 15,-3 0-2-15,-3 0-1 0,-3 0-1 16,-3 0 3-16,0 3-5 16,-3-1 2-16,-2 4 2 15,-7 2 3-15,0 5 2 16,-3 3 1-16,6 5 0 16,3 0 0-16,3 3 2 15,4 0 1-15,2 5 3 16,3 6 1-16,9-6-1 15,5-3-1-15,4-2-8 16,3 0 0-16,6-5-10 16,-3-3-2-16,3-6-25 0,2 1-9 15,4-6-45 1</inkml:trace>
  <inkml:trace contextRef="#ctx0" brushRef="#br1" timeOffset="251">21705 4958 180 0,'-15'8'68'0,"12"0"-36"0,-6 8-24 0,3-8 16 16,0 8-8-16,0 13 1 0,-3-10-12 15,0-1-3-15,0 1-2 16,3-6-33-16,0 0-13 0,4-5-41 15</inkml:trace>
  <inkml:trace contextRef="#ctx0" brushRef="#br1" timeOffset="252">21630 4942 184 0,'-3'0'68'0,"3"3"-36"0,3 8-26 15,0-6 17-15,3 6 1 16,0-1 3-16,3 9-10 0,0 7-5 16,3-5-7-16,3 0-4 0,0 1 0 15,0-4-15-15,0-5-3 16,-4-5-33-16,10-2-15 16,3-9-21-1</inkml:trace>
  <inkml:trace contextRef="#ctx0" brushRef="#br1" timeOffset="253">21877 4736 208 0,'-5'11'79'16,"5"2"-42"-16,-3 11-34 0,3-8 17 15,-3 7-6-15,0 9 0 16,6 5-6-16,-6-5-3 0,6 8-2 16,0-9-5-16,2 4-1 0,1-9-31 15,0-5-13-15,0-7-49 16</inkml:trace>
  <inkml:trace contextRef="#ctx0" brushRef="#br1" timeOffset="254">21732 4882 252 0,'-9'-3'93'0,"9"3"-50"0,3 0-52 0,3 0 14 15,3 0 1-15,5-3 6 16,13-2-6-16,0 0-3 15,3-1-2-15,0 4-12 0,-1-1-5 16,4 1-63 0,3 2-58-16,-12 0 40 15</inkml:trace>
  <inkml:trace contextRef="#ctx0" brushRef="#br1" timeOffset="255">22023 4980 228 0,'-18'10'88'0,"21"-2"-48"0,0 0-42 16,6-3 17-16,3 1 0 16,0-4 3-16,0 3-12 15,3-2-5-15,0-3-1 16,0-3 1-16,0-2 4 0,-1 0-9 16,-2-3-2-16,-3-3-2 15,3 1 0-15,-9-3 0 16,-3-1 0-16,-6 4 0 15,-3-1 2-15,0 3-1 16,-3 3 2-16,-2 5 5 16,-10 3 4-16,3 2 3 15,0 5 1-15,9 4 2 0,0-1 4 16,3 3-4-16,3 2 2 16,3 6-1-16,3-3 3 15,9 0-7-15,6 1-4 16,0-6-2-16,3-3-1 15,0-3-20-15,0-2-7 16,0-2-24-16,-1-6-10 16,-2-3-33-1</inkml:trace>
  <inkml:trace contextRef="#ctx0" brushRef="#br1" timeOffset="256">22223 4985 176 0,'-3'8'66'0,"6"0"-36"0,-3 5-22 16,6 3 16-16,-3 0-1 16,0 0 1-16,-3-1-9 15,3-1-4-15,-3-4-6 16,0-2-4-16,0 0 0 0,0-3 1 16,0-5 1-16,0-2 1 15,0-1 2-15,0-13-1 16,0 0 2-16,3 0-9 15,3 1 0-15,0-1 0 16,5-5 1-16,4 5 1 16,0 2 0-16,0 1-22 15,0 5-8-15,3 0-75 16</inkml:trace>
  <inkml:trace contextRef="#ctx0" brushRef="#br1" timeOffset="257">22425 5003 160 0,'0'11'63'0,"0"-1"-34"0,0 12-8 0,6-9 22 15,-6 0-10-15,0 0-2 16,3-2-14-16,0-3-5 0,-3 0-7 15,3-3-4-15,0-2 2 16,-3-3-2-16,0 0-1 16,3-3-2-16,0-2-1 0,0-8-3 15,0-1 1-15,-3 1 5 16,12-3 4-16,3 3-3 16,0 0-3-16,-1 0-2 15,-2 5 3-15,3 2 0 16,-3 6 1-16,0 3 0 15,0 2 0-15,-3 11 0 16,-3 3 2-16,-3-1-14 16,0-5-7-16,0-2-28 15,0 0-12-15,3-3-29 16</inkml:trace>
  <inkml:trace contextRef="#ctx0" brushRef="#br1" timeOffset="258">22830 4987 204 0,'-12'-2'77'0,"3"-1"-42"0,0 3-23 0,0 0 21 16,-6 3 1-16,-2 2 1 16,5 3-18-16,-6 3-8 15,6 12-6-15,0-1-5 0,3 1-1 0,3-1-1 16,3-4 0-16,3-2 3 15,3-3 0 1,3-2 1-16,6-3 2 0,3-6-10 16,3-4-2-16,-3-4-2 15,-4-2 0-15,1-7 4 16,-3 1 3-16,-3 1 5 16,0 3 4-16,0-1-3 15,-3 6-1-15,-3 2-2 16,6 3 0-16,0 5 0 15,0 1 0-15,3 2 0 16,0 0-2-16,-3-1-8 16,3-4-5-16,6-3-33 15,-3-3-13-15,2-15-20 16</inkml:trace>
  <inkml:trace contextRef="#ctx0" brushRef="#br1" timeOffset="259">22943 4715 180 0,'-18'0'68'0,"33"0"-36"0,-6 3-26 0,-6 2 15 15,-3 8 11-15,6 14 7 16,-6 7-12-16,0 6-5 16,0 2-13-16,9 8-6 0,-3-7 0 15,3-6-15-15,3-3-7 16,-3-10-83-1,5-6-52-15,1-7 65 0</inkml:trace>
  <inkml:trace contextRef="#ctx0" brushRef="#br1" timeOffset="260">23607 4821 124 0,'-3'-24'49'0,"3"19"-26"0,-3-9-9 16,0 12 17-16,-6-4 7 16,0 1 4-16,0-3-5 15,-3 6 0-15,-3 2-21 16,0 5 2-16,1 3 2 0,-1 13-11 15,0 5-5-15,0 6 0 16,3 3-1-16,6 4-1 16,0 4 1-16,6-6 0 15,3 0 1-15,0-6-20 16,0-4-9-16,0-9-38 16,3-2-15-16,0-8-25 15</inkml:trace>
  <inkml:trace contextRef="#ctx0" brushRef="#br1" timeOffset="261">23321 4950 256 0,'-15'-2'96'0,"21"2"-52"0,3-3-54 0,-3 3 14 15,3 0 3-15,6 0 5 16,6 0-5-16,0 3-4 0,2-1-2 15,4 4-15-15,0-1-3 16,-3 0-68 0,-3-2-56-16,-7 0 47 15</inkml:trace>
  <inkml:trace contextRef="#ctx0" brushRef="#br1" timeOffset="262">23571 4977 180 0,'-6'8'68'0,"6"0"-36"0,3 2-33 15,0-4 12-15,3 9 8 16,-3 7 7-16,3-4 0 16,-3-2-1-16,-3-3-13 15,6-2-5-15,-3-1-1 0,0-2-10 16,-3-2-2-16,3-1 9 16,-3-5 7-16,0 0-2 0,0-5-2 15,3-6-1 1,0-5 1-16,3 0-8 0,3 0 0 15,3 1 0-15,2 1 1 16,-5 4-4-16,9-1 1 16,-6 6-20-16,6 2-9 15,-3 1-36 1,0-1-56-16,0 0 27 16</inkml:trace>
  <inkml:trace contextRef="#ctx0" brushRef="#br1" timeOffset="263">23905 4985 192 0,'-3'0'71'0,"-15"0"-38"0,9 0-23 0,-3 2 20 0,3 4-7 15,-3-1 1 1,3 3-11-16,-3 16-5 0,-6-6-5 16,6 3-3-16,3 1 3 0,1-1-2 15,5-3-1-15,3-2-4 16,3-3-2-16,5-5 5 15,1-2 2-15,12-4-2 16,0-4 1-16,-3-4-5 16,-6-2-1-16,3 0 5 15,-9-7 2-15,3 1 1 16,-3 4 1-16,-3 2 0 16,0 0 3-16,-3 3-1 0,0 10 2 31,0 3-4-31,5 0-4 0,-2 2 0 15,-3 1-8-15,9-3-2 16,-3 0-47-16,0-3-19 16,9-2-16-1</inkml:trace>
  <inkml:trace contextRef="#ctx0" brushRef="#br1" timeOffset="264">24071 4995 160 0,'-9'-10'60'0,"3"7"-32"0,0 3-9 0,0 0 21 0,3 3-14 15,-6 2-4-15,1 3-7 16,-1 8-2-16,0 8-7 16,3-3 0-16,0 0 1 15,6-5-6-15,9 0-2 0,0-6 0 16,3 1 2-16,-1-3-2 15,4-5 0-15,0-3-8 16,-3 0-2-16,-3-3 6 16,-3 0 4-16,-3-2 4 15,3 0 1-15,-12-6-2 16,6 8-2-16,-3-4 1 16,-3-1-1-16,6 2-3 0,0 4 0 15,0 7-1-15,0 6 3 16,0 4-2-16,9 4 1 15,-3 2 17-15,-3 11 7 16,-6 0 9 0,-3-3 4-16,-3-3-13 0,-3 1-5 15,-6-6-10-15,-6-3-5 16,-2-4-26-16,-1-7-9 16,-9-7-27-16,6-5-10 15,7-19-40 1</inkml:trace>
  <inkml:trace contextRef="#ctx0" brushRef="#br1" timeOffset="265">24208 4715 184 0,'-6'-8'68'0,"9"5"-36"0,6 3-33 0,0 3 12 15,-3 2 15-15,12 6 7 16,9 2 1-16,-7 16 0 16,1 3-19-16,-6 5 2 0,0 3 3 15,-12 10-5-15,-3-5 0 16,-12 0-9-16,-6-3-2 15,-6-7-33-15,-5-4-15 0,-13-7-88 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48:30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 5501 8 0,'9'16'5'0,"-9"-11"-2"0,-9-2 12 15,9-3 7-15,0 0 1 16,-6 0 0-16,3-3-8 0,0-2-4 16,-3-6-2-16,3-2-1 15,-6-3-2-15,3-3-1 16,3-4 3-16,0-4 3 16,3 3 0-16,-6 0 3 15,3-2-3-15,3 2-1 16,0-10-6-16,9-1-3 15,-3 4 0-15,9 2-1 0,-6 5 0 16,3 5-3-16,0 6 2 16,6 8-1-16,-7 5 0 15,1 8 2-15,0 13 0 16,3 0 2-16,-6-3 3 16,-6 1-2-16,0 0 0 0,-3-4 5 15,-6 1 5 1,-3 0-5-16,0-3-2 15,-3-2-3-15,-3-3-3 16,1-3-13-16,-7-2-4 0,6-3-15 16,3 0-43-1,3 0 3-15</inkml:trace>
  <inkml:trace contextRef="#ctx0" brushRef="#br0" timeOffset="1">1838 5112 60 0,'0'5'24'0,"0"-2"-12"0,0 5-1 0,3 2 10 15,0 9 2-15,0-1 1 16,0-2-11-16,0 0-3 16,3 0-4-16,-6-3-1 15,0-2-1-15,0-3 2 16,0 0-3-16,0-3 5 0,0 0 4 16,0-7-6-1,-6-4 8-15,3-2 3 16,3-5-7-16,3-8-1 15,3 2-7-15,-3 3-2 0,12 3 0 16,-3 0 0-16,0 2-3 16,0 1 2-16,0 2-6 15,3 3 0-15,-3-1-46 16,5 4-45 0,-5 2 24-16</inkml:trace>
  <inkml:trace contextRef="#ctx0" brushRef="#br0" timeOffset="2">2041 5149 112 0,'-15'13'44'0,"15"-10"-24"0,-3 18-24 0,3-13 10 16,0 2 1-16,-3 4 6 15,3 1-5-15,0 1 0 16,3 0-4-16,3-3-1 15,6 1-1-15,0-6 1 0,6-3 2 16,-7-5 4-16,4-3 5 16,0-2-4-16,-6-3 2 15,0-3-1-15,-3-7 1 16,0 2 0-16,-6-8 0 16,-6 0-2-16,-3 3 1 15,3 3-6-15,-3 2-3 16,-6 5-4-16,3 3 1 15,1 6-6-15,2-1-3 0,6 6-16 16,-6-1-7-16,6 1-24 16,3-3-35-1,12 8 22-15</inkml:trace>
  <inkml:trace contextRef="#ctx0" brushRef="#br0" timeOffset="3">2365 5122 48 0,'-15'-5'19'0,"18"2"-10"0,-6 3-4 16,3 0 34-16,-6 0 8 16,0 3-20-16,-2 2-7 15,-4 9-13-15,0 4-5 16,0 3-1-1,-6-2-1-15,6 2 0 0,6-3-5 0,3-2 1 16,3 0 2-16,9-3 3 16,-3-2-2-16,3-6 0 15,6-2 3-15,-3-3 1 16,6-5-1-16,-4-6 1 16,-2 1 2-16,-3-9 4 15,-3-2 5-15,0 2 3 16,-9 1-5-16,0 2-2 15,-3 0-3-15,6 5 0 16,0 4-4-16,0 1-2 0,0 6-5 16,0 8-2-16,6 8 3 15,3 5 3-15,0 6-1 16,3 2 0-16,-9 0 5 16,6 0 2-16,0 0 6 15,-9-2 5-15,0-1 2 16,-9-2 3-16,0 2-1 15,-3-5-1-15,-3-5-10 16,-3-2-4-16,0-7-6 16,-2-1-1-16,-1-6-19 15,0-3-9-15,6-2-27 0,3-3-10 16,3 0-22 0</inkml:trace>
  <inkml:trace contextRef="#ctx0" brushRef="#br0" timeOffset="4">2508 5130 116 0,'0'3'44'0,"9"2"-24"0,-9 11-24 0,6-5 8 0,0 2 4 16,0 0 7-1,0 0-1-15,0 1 0 16,-6-4-8-16,3 1-2 0,0-3-2 16,-3 0 1-16,0-3 0 0,0 0 5 15,0-5 5-15,-3-2 6 16,0-4-6 0,3-4 0-16,0-9-5 15,0 1 0-15,3-1-5 16,3 3-2-16,0 3 0 15,3 0-1-15,0 2-5 16,-1 3 1-16,4 3 0 16,0 2-1-16,3 1-29 15,6-1-13-15,0 0-31 16</inkml:trace>
  <inkml:trace contextRef="#ctx0" brushRef="#br0" timeOffset="5">2836 5104 152 0,'-27'0'57'0,"24"2"-30"0,0 1-32 15,-3 0 5-15,0 2-4 16,-3 3 4-16,0 5 2 16,0 8 0-16,0 3-4 0,3-3 1 15,0 1-1-15,3-4 0 16,3 1 2-16,6-4 0 15,0-4 0-15,0-3 0 16,6-3 4-16,3-2 2 0,0-3 2 16,-3-3 2-16,0-2-5 15,-3-3-1-15,-1-3-2 16,-2-2 1-16,-3-5 0 16,0-3 3-16,-3 2-3 15,0 6-2-15,0 2 2 16,0 3 2-16,0 3 0 15,0 2 0-15,0 6-6 16,0 8-1-16,3-1 3 16,3 3 1-16,3 1-3 0,-3-1 1 15,3 0 2 1,3 0 3-16,0-2-9 16,0-3-2-16,-6-3-54 15,3-2-45 1,0-3 32-16</inkml:trace>
  <inkml:trace contextRef="#ctx0" brushRef="#br0" timeOffset="6">2961 5141 88 0,'6'5'35'0,"-6"11"-18"0,0 10 9 0,5-15 18 15,-5 0-12-15,0 2-6 16,0 0-11-16,0 0-5 16,0 1-5-16,3-4-4 0,-3-2 2 15,0 0 0-15,3-3 1 0,-3-2 0 16,0-3 0-16,0-3 0 16,6-2 0-16,0-3-2 15,3-2-2 1,0-9-2-16,0-5-1 0,0 3-1 15,0 2 0-15,0 6 5 16,0 5 1-16,0 3-5 16,3 10-2-16,-3 1 4 15,0 7 2-15,-4 0 3 16,-2 0 2-16,0 1-3 0,0-4 0 16,-3-2 1-16,0-3 2 15,0 1-3-15,0-6 0 16,3 0-1-1,3-6-2-15,3-12 3 16,3-3 0-16,3-1-4 0,0 1 1 16,3 5-2-16,0 6 0 15,2 5-3-15,-2 7-1 16,-3 9 5-16,-3 7 2 16,0 3 3-16,-3 1 2 15,-3-1-3-15,0-3 0 16,3-2-14-16,-3-3-8 0,3 1-74 31</inkml:trace>
  <inkml:trace contextRef="#ctx0" brushRef="#br0" timeOffset="7">1853 5689 88 0,'0'-6'33'0,"0"4"-18"0,-3-1-2 0,3 3 14 15,-3-3-4-15,-3 1 1 16,3 4-4-16,-11-2-1 16,2 6-10-16,-3 2-3 0,0 2-4 15,0 3-2-15,6 1 1 0,-3 4-6 16,3-2 1-16,3 3 0 15,6-1 2-15,6-2-4 16,6 0 2-16,6-3 4 16,-6 0 4-16,6-2-1 15,3-3-2-15,5-6-16 16,1-2-7-16,0-2-47 16</inkml:trace>
  <inkml:trace contextRef="#ctx0" brushRef="#br0" timeOffset="8">2053 5686 92 0,'-12'-3'35'0,"12"9"-18"0,-6-6-18 0,6 2 9 16,-3 3 4-16,-3 1 4 16,0 4-2-16,-3 1 2 15,3 5-9-15,0 2-2 16,3 1 1-16,3-1 1 15,3-2-3-15,3 0 2 0,3-3 3 16,3-5 4-16,3-2 4 16,6-4 0-16,-9-2-1 15,5-8-4-15,-8-5 0 16,3-3-1-16,-9 0 3 0,3 0 2 16,-12-2 2-16,3 2-12 15,-9-2-6-15,3 4 0 16,-5 4-1-16,2-1-10 15,0 6-5-15,0 2-25 16,6 3-11-16,0 5-33 16,6-2-20-1,3 2 49-15</inkml:trace>
  <inkml:trace contextRef="#ctx0" brushRef="#br0" timeOffset="9">2163 5704 96 0,'0'3'35'0,"0"2"-18"0,0 3-18 0,0-2 7 15,0 2 4-15,0 2 4 16,0 6-1-16,9 3 2 16,-6-4-6-16,6 1-3 15,3-3 1-15,5-2 2 16,-5-3-4-16,6-3 1 0,-6-5 4 15,0-5-2-15,0-6 3 16,3 1-4-16,-6-3 1 16,-3-3-3-16,0 0 2 15,-6 0-4-15,0 3 0 16,0 0-1-16,3 5-2 0,-3 2 3 16,3 4 0-16,-3 7-4 15,3 3-1-15,3 0-2 16,-1 2 3-16,4 4 2 15,-3-4 2-15,3 1-6 16,3-3 0-16,-3 0-39 16,6-3-60-1,-6-8 11-15</inkml:trace>
  <inkml:trace contextRef="#ctx0" brushRef="#br0" timeOffset="10">2458 5678 132 0,'0'3'49'0,"2"2"-26"0,4 3-29 0,-6-3 8 16,3 6 11-16,-3 2 8 15,3 0-1-15,-3 3 0 16,3 0-11-16,-3 0-5 16,3-3-3-16,-3-2 3 0,0-3 2 15,0-3 0-15,0-5 7 16,0-5 0-1,3-3-5-15,0-3 1 16,3-5-6-16,0-2-2 16,3-1 0-16,3 3-1 15,3 3 0-15,0 5 0 16,-6 0-5-16,3 5 1 16,0 6 2-16,5 5 1 15,-8 3 3-15,3 2 1 0,-6 3-1 16,0 2-2-16,0 1 3 15,0-3 0-15,0-3-12 16,-3-3-7-16,0-2-40 16,3-2-56-1,3-9 22-15</inkml:trace>
  <inkml:trace contextRef="#ctx0" brushRef="#br0" timeOffset="11">2764 5437 188 0,'-3'-2'71'0,"6"4"-38"0,3 1-41 0,-6 2 10 15,3 6-3-15,0 5 2 16,0 7 6-16,0 14 4 16,3 0-6-16,0 1-3 15,3-1-1-15,0 0 1 0,0-6 1 16,-3-2-1-16,0-5-2 15,-3-3-43-15,0-5-19 16,-1 0-13 0</inkml:trace>
  <inkml:trace contextRef="#ctx0" brushRef="#br0" timeOffset="12">2621 5670 228 0,'-18'-5'85'0,"18"2"-46"0,3 3-46 16,3 0 14-16,3-8 15 16,3-2 10-16,6-1-10 15,6 0-2-15,6 1-12 16,2 2-5-16,4 3-2 0,-3-1-4 16,0 4 2-16,2-1-41 15,1 0-17-15,-6 1-54 16</inkml:trace>
  <inkml:trace contextRef="#ctx0" brushRef="#br0" timeOffset="13">2993 5652 192 0,'-21'0'74'0,"21"0"-40"0,0 5-42 0,0-5 10 16,0 5 5-16,6 0 8 15,0 1 1-15,6-1 0 16,0 0-8-1,3-2-3-15,-3-3 1 0,3-3-3 0,0 1 0 16,3-9 3-16,-4-5 3 16,-2 3-6-16,-3 0-2 15,-3-1 1-15,-6 1 1 16,0 3-1-16,-12-1 1 0,0 3-4 16,-2 3-2-1,-4 5-3-15,-3 5-1 16,3 6-1-16,0 5 2 15,3 5 4-15,3 0 3 0,3 3-2 16,6-3-2-16,3 0 2 16,0-2 0-16,9-1-2 15,3-2 2-15,3-3-15 16,0-2-6-16,3-11-62 16,3-3-36-1,3-2 51-15</inkml:trace>
  <inkml:trace contextRef="#ctx0" brushRef="#br0" timeOffset="14">3178 5670 156 0,'-3'0'57'0,"3"11"-30"0,0-1-34 0,0-2 10 16,0 3 1-16,0-1 2 16,0 1-2-16,0-1-1 15,0-2-1-15,0 0 3 0,0-2 4 16,0-6 10-16,0 2 8 15,0-2-5-15,0-2-1 16,0-4-8-16,0-2 0 16,0-2-6-16,6-3-2 15,0 2 0-15,3 0-1 16,0-4-5-16,6 1 1 16,2 4-2-16,1-1 0 15,3 3 0-15,0 3 0 16,0 0-44-16,0-1-20 15,-4-2-30-15</inkml:trace>
  <inkml:trace contextRef="#ctx0" brushRef="#br0" timeOffset="15">1824 7228 136 0,'-15'3'52'0,"0"5"-28"0,-6 3-22 16,15-1 12-16,-3 3-7 15,-3 3 1-15,-3 8-1 0,6 5 3 16,3-5-5-16,-3 0 1 0,9-3 1 16,9-5-8-16,-3 0-1 15,9-6 0-15,6-2 3 16,-3-2-11-1,15-6-6-15,-4 0-31 16,1 0-39 0,-9-3 21-16</inkml:trace>
  <inkml:trace contextRef="#ctx0" brushRef="#br0" timeOffset="16">1990 7297 116 0,'0'0'46'0,"0"0"-24"0,0 3-13 0,-6 0 16 0,3-1-3 15,-3 3-1-15,0 3-5 16,6 0-2-16,-9 3-8 16,3 2-4-16,1 6-1 0,5-1 1 15,0-2 1-15,5 0-1 16,4 0-2-16,0-6 3 15,3-2 0-15,3-2 5 16,0-6 5-16,-3-3 4 16,3-8 2-16,-3 1-2 15,-9-6 2-15,3 0 3 0,-12 0 3 16,0 0-9 0,-3 3-2-16,-3 0-8 15,3 2-4-15,-6 1-6 16,6 2-2-16,3 2-26 0,-3 4-11 15,6 2-27-15,3 0-8 16,6 0-14 0</inkml:trace>
  <inkml:trace contextRef="#ctx0" brushRef="#br0" timeOffset="17">2154 7281 108 0,'-6'0'41'0,"6"3"-22"0,0 5-27 0,3-3 7 16,-3 6 14-16,3 7 9 15,-3-2 0-15,3 11 1 16,-3-6-10-16,6-3-5 0,-6-2-5 16,0-3 2-16,0-2 1 0,0-3 0 15,0-3-1-15,0-5 3 16,3-2 5-16,3-9-5 15,-6-10-2-15,3 0-3 16,3 0 0-16,6-1-2 16,-6 4-1-16,8 2 1 15,-5 3 1-15,6 7-3 16,0 6 0-16,3 6 3 16,0 2 1-16,-6 8 1 15,6 2 0-15,-6 1-2 0,2-1-2 16,-5-2 1-16,3-3 1 15,-6-2-36-15,3-6-15 16,6-5-37 0</inkml:trace>
  <inkml:trace contextRef="#ctx0" brushRef="#br0" timeOffset="18">2583 7242 164 0,'-15'-8'63'0,"9"8"-34"0,-9 0-27 0,9 0 12 16,-3 2-3-16,-3 4 3 16,-3 2-5-16,0 5-3 15,0 3-3-15,0 2-3 0,4 3 1 0,2 6-4 16,3-1 2-16,6-5-4 16,6 1 1-16,3-6 4 15,2-3 2-15,4-5 2 16,6-6 0-16,0-12-2 15,-6-6 1-15,0-3 2 16,-3-2 4-16,0 0 0 16,-3-3 2-16,-3-2-4 15,-4-6-2-15,-2-5-2 16,-5 3-3-16,-1 4 1 16,-3 4-1-16,3 5-3 15,0 5 2-15,3 3 1 0,0 5 2 16,6 2-6-16,-3 6-1 15,6 14 2-15,3 4 1 16,-6 3 2 0,6 3 2-16,-3 5-1 0,5 0 2 15,-8-2-2-15,6 7-1 16,0-2 1-16,-3-3-1 16,0-5-29-16,3-6-13 15,0-4-49 1</inkml:trace>
  <inkml:trace contextRef="#ctx0" brushRef="#br0" timeOffset="19">2722 7263 184 0,'-8'5'68'0,"8"3"-36"0,5 8-42 16,-2-5 9-16,0-1 0 15,0 9 2-15,0 4-2 16,0-4 1-16,0-1 0 15,0-2-11-15,0-2-3 0</inkml:trace>
  <inkml:trace contextRef="#ctx0" brushRef="#br0" timeOffset="20">2678 7112 204 0,'-18'-3'77'0,"18"3"-42"0,3-2-45 0,-3 2 9 16,6 0-16-16,0-3-1 16,3 0-26-16,6 1-12 15,-6-4-6-15,8-4 1 16</inkml:trace>
  <inkml:trace contextRef="#ctx0" brushRef="#br0" timeOffset="21">2856 7006 132 0,'-3'8'52'0,"3"0"-28"0,0 19-19 0,0-14 11 0,0 8 6 16,0 5 6 0,3 6-9-16,-3 3-1 15,3-1-10-15,0-2-5 0,0 10-2 16,3-10-1-16,-6-3 2 0,3-5-50 16,0-6-63-1,-3-5 15-15</inkml:trace>
  <inkml:trace contextRef="#ctx0" brushRef="#br0" timeOffset="22">2693 7268 192 0,'-12'-3'71'0,"15"3"-38"0,3-2-43 15,3 2 11-15,-3-3 8 16,3-2 8-16,11 0-6 15,7-1-1-15,0 1-6 0,0 0-16 16,-1-1-5-16,-2 1-44 16,-3 2-46-16,-3 1 27 15</inkml:trace>
  <inkml:trace contextRef="#ctx0" brushRef="#br0" timeOffset="23">2961 7220 124 0,'0'14'49'0,"0"-1"-26"0,0 8-14 0,0-10 16 16,0-1-3-16,0 4-1 15,0-1-14-15,3 3-4 16,0 2-2-16,-3-2-15 0,0-3-3 16</inkml:trace>
  <inkml:trace contextRef="#ctx0" brushRef="#br0" timeOffset="24">2949 7160 228 0,'-12'-3'85'0,"18"-8"-46"16,-3 17-48-16,-3-6 12 0,3 2-7 15,3 1 0-15,0 0-8 16,5 5-5-16,-5-3-40 16,9 3-17-16,-3-3 5 15,0 3 5-15</inkml:trace>
  <inkml:trace contextRef="#ctx0" brushRef="#br0" timeOffset="25">3026 7324 88 0,'9'18'33'0,"-6"6"-18"0,3-11-5 0,-3-7 12 15,3-4 7-15,0 1 5 16,3-8-3-16,3-1 1 16,-3-2-12-16,-1-2-2 15,1-4-10-15,-3 1 6 0,-3 0 5 16,-6-3-8-16,-3 3-1 15,-3 0-6-15,1 2-3 16,-1 3-11-16,-9-2-6 16,0 4-45-16,3 4-18 15</inkml:trace>
  <inkml:trace contextRef="#ctx0" brushRef="#br0" timeOffset="26">3166 7231 108 0,'-6'8'41'0,"12"0"-22"0,-3 10-25 15,-3-10 8-15,0 3 7 16,0 0 5-16,0-3 3 16,0-1 1-16,-3-1-5 15,3-4-3-15,0-2-1 16,0 0-1-16,0-5-4 0,3-3-1 15,3-5 3-15,0-3-12 0,3 0-5 16,6-5 5-16,5 5 2 16,-2 3 4-16,0 2 0 15,-3 6 15-15,3 8 7 16,-3 2 3-16,-3 6 0 16,0 2-6-16,-3 3 1 15,-1 2-11-15,-2-2-5 16,-3-3-12-16,0-2-5 15,3-3-77 1,0-6-48-16,0-4 57 16</inkml:trace>
  <inkml:trace contextRef="#ctx0" brushRef="#br0" timeOffset="27">2050 7731 136 0,'-6'-5'52'0,"3"2"-28"0,-6 1-6 0,6 2 18 16,-3 0-9-16,-3 0-1 15,-3 2-11 1,0 6-4-16,-6 3-6 16,0 5-6-16,4 7 0 0,5 1-1 15,3 0-2-15,9 0 3 0,9-3 2 16,-3 0-7-16,5-5-3 16,4-5-33-16,6-6-15 15,0-5-21 1</inkml:trace>
  <inkml:trace contextRef="#ctx0" brushRef="#br0" timeOffset="28">2163 7779 104 0,'-12'0'41'0,"9"5"-22"0,-3 19-16 0,6-16 12 15,-6 10 2-15,0 1 2 16,6-1-8-16,0 1-4 0,3-1-2 15,6-2-1-15,-3-2-2 16,9-7 5-16,0-1 3 0,3-9 3 16,-1-2 5-16,-2-3-4 15,0-3 2-15,-9-5-3 16,-3-5 2-16,-3 3-4 16,-6-1 1-16,-3 3-7 15,-3 3-1-15,0 0-11 16,1 2-3-16,2 3-30 15,0 3-12-15,3 2-37 16</inkml:trace>
  <inkml:trace contextRef="#ctx0" brushRef="#br0" timeOffset="29">2517 7728 132 0,'-6'-2'49'0,"3"2"-26"0,0-3-14 0,0 3 16 16,0 3-8-16,0 2-2 15,-9 3-8-15,0 3-5 16,0 5-1-16,1 7-6 0,2 1 1 16,0 0 2-16,6 0 1 0,3-3-2 15,3-5 2 1,3-3-1-16,3-2-2 15,3-9 3-15,-1-4 2 0,1-6 0 16,3-11-1-16,-3-5 1 16,0 1-1-16,-9-4 2 15,-3-2 1-15,0 0-4 16,0-3 1-16,-6-5 0 16,0 8 0-16,-3 3 0 15,3 4 0-15,-3 4 4 16,3 7 5-16,0 3-3 15,3 6-1-15,0 7-5 16,3 6 0-16,3 4 2 0,3 4 1 16,0 5-1-1,6 2 1-15,0-2-2 0,0 8-1 16,3 2 1-16,0-5-1 16,-3-5-7-16,0-5 0 15,0-4-63 1,-1-7-39-16,1-2 47 15</inkml:trace>
  <inkml:trace contextRef="#ctx0" brushRef="#br0" timeOffset="30">2681 7726 80 0,'-3'2'33'0,"6"1"-18"0,0 5-5 0,0-5 14 0,3 2 4 15,0 0 6 1,3 1-10-16,2-4-2 15,-5 1-4-15,9-3-2 0,0-3-8 16,0-2 4-16,-3 0 1 0,0-3-2 16,0-3-1-16,-3 1-6 15,-9-4-1-15,-3 4-1 16,-9-1-2-16,0 3-6 16,-3 3-1-16,-3 2-6 15,0 3-2-15,0 6 2 16,-2 2 2-16,5 5 7 15,0 3 2-15,3 2 2 16,6-2 0-16,3 5 0 0,3 6 2 16,6-6 3-16,9-3 2 15,-3-2-3-15,12-5-1 16,5-3-8 0,1-3-4-16,-3-2-39 15,3-3-56 1,-10-8 19-16</inkml:trace>
  <inkml:trace contextRef="#ctx0" brushRef="#br0" timeOffset="31">3044 7665 140 0,'0'-11'52'0,"0"9"-28"0,0-1 9 0,0 3 28 16,-6-3-2-16,-6 1 2 0,0-1-32 16,0 3-12-16,0 3-11 15,-3 2-5-15,4 0 2 0,-1 3-7 16,3 0 1-16,0 0-1 16,6 3 2-1,3-1-1-15,9 4-1 0,6 1 0 16,2-1 3-16,-2-1 0 15,-3 5 1-15,-3-2 0 0,-9 8 6 32,-6-3 2-32,-3 0-5 15,-3-7 1-15,-2-1-40 16,-1-2-15-16,0-4-72 16</inkml:trace>
  <inkml:trace contextRef="#ctx0" brushRef="#br0" timeOffset="32">6916 4659 56 0,'-14'0'22'0,"14"0"-12"0,0 3-10 16,0-3 5-16,0 0-3 16,0 5-2-16,3 1 1 15,2-1-1-15,1-3-5 16,0 1 1-16,0 0-20 16,0-3-9-16</inkml:trace>
  <inkml:trace contextRef="#ctx0" brushRef="#br0" timeOffset="33">6646 4704 88 0,'0'-21'35'0,"0"21"-18"0,-12-5-5 0,9 2 16 15,0 1-7-15,0-4-2 16,-3 1-3-16,-3 0 0 16,0 2 0-16,0 3 0 0,-6 3-8 15,0 5-5-15,-6 5 0 0,4 8-4 16,-1 3 0-1,3 0-1-15,3-1 0 16,9-1-3-16,6-4 1 16,3-2 2-16,3-3 1 0,3-5 1 15,3-3 0-15,-1-5 2 16,1-2 3-16,0-1 0 16,-3-5 0-16,-3-2-1 15,0-1 0-15,-3-5 0 16,-3-5 0-16,-3 3 0 15,0 2 0-15,0 2-5 16,0 4 1-16,0 2 0 16,3 3 2-16,-3 5-6 15,6 8 1-15,0 5-4 16,3 5 2-16,0 6 5 16,0 0 2-16,-1 2 2 0,-2 3 2 15,-3-2 1-15,0-3 1 16,-6-3 7-16,-3-3 2 15,-2-2-6-15,-4 0-2 16,-3-5-5-16,-3-6-3 16,-3-2-14-16,3-6-4 15,-3 0-24-15,3 1-9 16,4-4-25 0,8-1-21-16,6-4 41 15</inkml:trace>
  <inkml:trace contextRef="#ctx0" brushRef="#br0" timeOffset="34">6771 4675 120 0,'-3'0'46'0,"0"3"-24"0,3-1-13 0,0 4 16 0,3-1-10 15,3 6-1-15,2-1 1 16,1-2 2-16,3 5-9 16,3-2-4-16,0-3-1 0,0-3 0 15,3-7 1-15,0-4 2 16,-3-2 3-16,-4-2-4 16,-2-1-1-16,-3 1-2 15,-6-1-2-15,-3 0 3 0,-6 1 2 16,-2 2-4-16,-4 5-1 15,-6 3 0-15,0 3 0 16,-3 2 0-16,3 3 0 16,3 13-3-16,4-2 0 15,2-1 2-15,6 1 2 16,6-1 0-16,6 1-1 16,3-1 1-16,5-2-1 15,4-2 0-15,0-4 0 16,3-2 0-16,3-3 0 15,3-5-33-15,-4-5-13 0,4-3-37 16</inkml:trace>
  <inkml:trace contextRef="#ctx0" brushRef="#br0" timeOffset="35">7027 4651 32 0,'-6'-2'13'0,"6"4"-6"0,0 1-8 16,0 0 4-16,0 2 33 0,0 3 18 16,3 5-14-1,0 8-7-15,0 0-16 16,-1 3-4-16,1-3-7 0,0 1-2 16,0-7-2-16,0-1 1 0,0-4 0 15,0-2 5-15,-3-2 3 16,0-6 0-1,0-3 1-15,3-8-4 0,0-2-3 16,3-8-5-16,3-3 0 16,0 3 0-16,0 2 0 15,0 6-3-15,0 3 0 16,0 4-1-16,0 6 3 16,0 8 2-16,0 11 2 15,-3-1 1-15,0 1 0 16,-1-1-2-16,1 1 1 15,0-3-2-15,0-3-1 16,0-2-13-16,0-6-4 0,0-3-37 16,3-4-49-1,3-3 24-15</inkml:trace>
  <inkml:trace contextRef="#ctx0" brushRef="#br0" timeOffset="36">7291 4683 140 0,'-3'3'55'0,"6"2"-30"0,0 14-25 16,0-11 10-16,3-3 9 15,0 8 7-15,3-2-7 16,3-6-3-16,0 0-9 16,0-2-1-16,3-6 1 0,0 1-3 0,-3-9-1 15,0 0 1-15,-4 1 2 16,-2-1-3-16,-3 1 0 15,-3-4-1-15,-3 4 1 16,-6-1 0-16,-5 3 1 16,-1 3-7-16,-3 5 0 15,0 5-1-15,0 6 2 16,0 5-1-16,3 5-1 16,6 0 3-16,7 0 0 15,2-2 1-15,5-1 0 16,4-2 0-16,6-3 0 15,3 1 0-15,0-4 0 0,3-4-27 16,0-6-9-16,-3-3-50 31</inkml:trace>
  <inkml:trace contextRef="#ctx0" brushRef="#br0" timeOffset="37">7458 4723 104 0,'-6'-3'41'0,"6"3"-22"0,3 3-22 15,-3-3 19 1,3 13 5-16,3 0 5 16,0 1 2-16,0 1-9 15,0 1-4-15,0-3-8 16,0 1-5-16,-3-6 1 0,0 2 0 0,-3-4 3 16,0-4 3-16,0-2 5 15,0 0-4-15,0-5 0 16,-3-3 2-1,3-3 3-15,0-2-6 16,0-3-1-16,0-2-4 0,6 2-1 16,0 3-3-16,3-1-1 15,3 1 1-15,-1 3 0 16,1 2-9-16,0 2-2 16,0 4-43-16,3-1-19 15,0 3-15 1</inkml:trace>
  <inkml:trace contextRef="#ctx0" brushRef="#br0" timeOffset="38">7720 4691 156 0,'-6'-3'57'0,"6"3"-30"0,-3-2-16 0,3 2 15 0,-3 0-6 16,-3 0-1-16,0 2-14 15,-3 1-2-15,0 8-3 16,-2 7-3-16,2 1 0 0,0 2 2 16,3 0 0-16,3-2-2 15,3-4 0-15,0 1-3 16,6-2 1-16,3-7-2 16,3-1 2-16,-1-4 1 0,1-2-1 15,0-2 4-15,-3-4 0 16,0-1 1-16,-3-4 0 15,-3 0 2-15,-3-5 1 16,0 3-4-16,0 3-1 16,-3 2 1-1,3 8-2-15,0 5 1 16,0 0 4-16,3 6 1 16,3 2-1-16,0 0 1 15,0-2-4-15,0 0 0 16,3-1 1-16,0-2 2 15,6-5-32-15,-1-3-14 16,-2-3-25 0</inkml:trace>
  <inkml:trace contextRef="#ctx0" brushRef="#br0" timeOffset="39">7866 4437 136 0,'3'8'52'0,"-3"0"-28"0,0 10-15 0,0-4 14 0,0 12 0 15,3 9 3-15,-3 7-10 16,3 6-4-16,0-4-7 16,3-1-2-16,0-6 1 0,0-5-2 0,0-9-2 15</inkml:trace>
  <inkml:trace contextRef="#ctx0" brushRef="#br0" timeOffset="40">8205 4649 88 0,'0'-3'33'0,"3"8"-18"0,0 1-2 0,0-1 14 15,0 6-4-15,0 15-1 16,0 6-10-16,0 5-3 16,0 5 4-16,0-5 3 0,-3-2-8 15,0-4 2-15,0-4 3 0,0-6-5 16,0-3-2-1,0-4 1-15,-3-12 5 16,0-4-5-16,0-4-3 16,-3-7 0-16,3-11-3 15,0 1 2-15,3-7-2 16,3-12-1-16,3 2-2 16,6 3 1-16,6 0 1 15,0 6 0-15,0 4 0 16,-1 9 0-16,1 4-3 15,-3 12 2-15,0 4 3 0,-3 9 1 16,-3 5 10-16,-6 5 3 16,-6 0 1-16,-3 0 2 15,-6 1-8-15,-3-4-4 16,0-5-7-16,-3-2 0 16,1-3-27-16,2-3-11 15,3-2-19-15,0-3-7 16</inkml:trace>
  <inkml:trace contextRef="#ctx0" brushRef="#br0" timeOffset="41">8420 4630 136 0,'-6'0'52'0,"6"6"-28"0,-3 1-24 0,3 1 13 16,0 3 4-16,-3 5 4 0,3 8-8 16,0-1-5-16,3-1-5 15,0-1 0-15,3-3 0 0,0-2 1 16,2-5 0-16,4-3 4 16,0-6 3-16,0-4-2 15,0-4 0-15,-3-2-5 16,0-13-3-16,-3 0 2 0,-3 3 0 15,-3-1-4-15,3 3 1 16,-3 3 0-16,0 5 2 16,0 3-3-1,0 5-2-15,3 2-1 0,0 9 3 16,3 8 0-16,0-4 3 16,3 4-1-16,0-3-1 15,2 0 3-15,1-6 0 16,3-2-37-16,0-3-16 15,-3-2-37 1</inkml:trace>
  <inkml:trace contextRef="#ctx0" brushRef="#br0" timeOffset="42">8682 4638 124 0,'-3'3'49'0,"6"2"-26"0,-1 6-29 0,1-3 8 0,0 7 18 15,0 7 8-15,0-1-2 16,0-3-3-16,0 1-11 16,-3-6-5-16,0-2-4 15,3-3 0-15,-3 0 2 0,0-3 2 16,-3 0 1-16,0-5 0 16,0 0 2-16,0-3-1 15,0-10 2-15,3-5-6 0,0 2-3 16,3 0-1-1,0 0-1-15,3 3 0 16,3 0 0-16,3-1-3 16,3 4 2-16,0-1-1 0,0 3-2 15,0 3-35-15,0 0-16 16,2 2-36 0</inkml:trace>
  <inkml:trace contextRef="#ctx0" brushRef="#br0" timeOffset="43">8955 4707 84 0,'0'26'33'0,"0"4"-18"0,0 1 2 16,0-15 14-16,0 3 1 16,0 7 1-16,0-2-14 15,0 0-6-15,0-3-8 16,0-3 3-16,0-2 2 0,0-2-3 16,0-7 1-16,-3-4 4 15,0-6 2-15,0-4-7 16,0-12-4-16,0 0-2 15,0-7-1-15,1 0-5 16,2-14-1-16,5 0 0 0,1 3 2 16,0 3-1-16,0 2 4 15,3 6 0-15,3 4 1 16,3 4 0-16,0 7 2 16,3 6-3-16,-3 8-2 15,0 5 2-15,-4 2 2 16,-2 3 2-16,-6 6 1 15,-6 5 4-15,-3-3 3 16,-2-3-4-16,-4-2 1 16,-3-2-21-16,0-4-5 15,-3-2-25-15,-3-5-10 0,3-3-25 16</inkml:trace>
  <inkml:trace contextRef="#ctx0" brushRef="#br0" timeOffset="44">9143 4649 64 0,'0'10'27'0,"0"1"-14"0,3 18 7 15,0-13 14-15,3 0-3 16,-3 2-1-16,3-2-5 16,3 0-4-16,3-3-3 0,-1-2 1 15,1-3-10 1,3-6 8-16,0-4 5 0,0-4-2 0,-3-1 0 16,-3-7-5-16,-3-4-1 15,-3-1-4-15,-6 1 1 16,-3-1-4-16,-3 3 1 15,-3 3-5-15,-3 0 0 16,-3 5-19-16,3 3-9 16,1 2-29-16,-1 0-13 15,6 3-34 1</inkml:trace>
  <inkml:trace contextRef="#ctx0" brushRef="#br0" timeOffset="45">9426 4609 200 0,'-12'5'77'0,"-3"-2"-42"0,6 2-30 15,6 1 17-15,-3-1-12 16,0 0-3-16,0 0-7 16,6 1 0-16,3-1 0 15,3 0 0-15,0 3 0 0,3 0-5 0,3 8 1 16,0 5 2-16,-3-2 3 16,-3-1 6-16,-3 1 6 15,-3-3 6-15,-3-3 5 16,-3 0-8-16,-3-2-4 15,-6-3-5-15,0-3 0 16,0 0-9-16,0-5 0 16,6 0-33-16,3-2-14 15,0-4-57 1,15 1-31-16,3-3 65 16</inkml:trace>
  <inkml:trace contextRef="#ctx0" brushRef="#br0" timeOffset="46">9551 4686 180 0,'-3'0'68'0,"9"2"-36"0,3 1-37 15,-6 0 10-15,3-1 1 16,-1 6 6-16,4 0 5 16,3-2 4-16,3-4-11 15,0-4-1-15,0-1-2 0,3-2-1 16,0-1-1-16,-3-2-3 15,-4 0 1-15,1-2-2 16,-3-1 2-16,-3-2 0 0,-3 0 3 16,-3 0-3-1,-3 2-2-15,-6 0-7 16,-6 3-4-16,-5 6 1 16,-4 4 3-16,0 6 1 0,0 6 3 15,0 2 1-15,4 5 1 16,5 5 8-16,6 1 7 15,6-1 2-15,9-2 1 16,3-3-5-16,5 0-3 16,10-5-3-16,3-3 0 15,0-2-4-15,0-6-2 16,-1-2-36-16,4-6-16 0,-3-5-65 16</inkml:trace>
  <inkml:trace contextRef="#ctx0" brushRef="#br0" timeOffset="47">10000 4638 108 0,'-3'0'41'0,"6"3"-22"0,-3-1-16 0,3 4 12 0,0 2 2 16,0 8 4-16,0 10-5 15,3 0-1-15,0 1-5 16,-3-3-1-16,0-3-5 16,0-3 2-16,0-2 0 0,0-5 9 15,-3-1 2-15,0-4 0 0,0-1 2 16,-3-5-4 0,0-3 1-16,0-2-3 15,0-3 0-15,0-2-5 0,3-4-3 16,0-9-7-16,3 1-1 15,3 4-1-15,0 2-1 16,6 0 1-16,3 3 3 16,2 2-18-16,1 3-4 15,0 3-31-15,0 2-10 16,0 1-22 0</inkml:trace>
  <inkml:trace contextRef="#ctx0" brushRef="#br0" timeOffset="48">10214 4744 152 0,'-8'21'57'0,"8"-21"-30"0,2 5-29 0,1 1 9 0,0-1 10 15,0 0 6-15,3 1-5 16,3-1-3-16,3 0-8 15,6 0-5-15,-3 1 1 0,0-6 0 16,0 0 1-16,0-3 0 16,-1-2 0-16,-2 0 0 15,-3-9 0-15,-3-2 0 16,-3 3 0-16,-6 0 2 16,0 2 3-16,-3 1-2 15,-6 2 1-15,-2 5-3 16,-1 6 0-16,-3 2-6 0,0 6-1 15,0 2 1-15,3 0 0 16,3 3 1-16,3-3 0 16,3 3 0-16,6 0 0 15,3 0 0-15,3 0 2 16,6-6-6-16,3 1 1 16,3-6-19-16,3-2-6 15,3-6-38 1,-1-2-50-16,1-3 28 15</inkml:trace>
  <inkml:trace contextRef="#ctx0" brushRef="#br0" timeOffset="49">10473 4731 124 0,'-6'0'49'0,"3"0"-26"0,-2 0-5 15,2-6 18-15,-3 9-5 16,-3 0 2-16,-3 7-17 15,0 4-4-15,0 1-8 16,0 1-3-16,3 0 0 0,0 0-4 16,3 0 2-16,3-3 1 15,6-2 2-15,3-1-1 16,3-4-1-16,3-4 3 16,0-4 0-16,0-4-1 0,0-2-2 15,0 0 1 1,-3 1 1-16,-3-1-1 0,-4-3-1 15,1 3 3-15,-3-8 0 16,0 6 1 0,0 7-7-1,3 8-2-15,3 3-1 16,0 5 4-16,0 3 3 16,0 5 2-16,0 3 1 15,-3 0 9-15,0-3 3 16,-3-2 4-16,-3-1 2 15,-6 1-1-15,-3-6 2 16,-3 0-13-16,-2-5-3 16,-1-2-5-16,0-4-2 15,0-2-13-15,3-2-6 16,0-4-28-16,3-2-10 0,9 0-45 16,3-5-31-1,6-8 60-15</inkml:trace>
  <inkml:trace contextRef="#ctx0" brushRef="#br0" timeOffset="50">10598 4763 152 0,'-3'-6'57'0,"9"12"-30"0,-3-4-32 0,0 1 12 16,0 2 14-16,0 6 10 15,0 2-4-15,0 3-3 16,0 0-14-16,0-3-6 0,0 0-1 16,0-2-2-16,0 2-1 15,0-8-37-15,-3-5-15 16,3 0-36 0</inkml:trace>
  <inkml:trace contextRef="#ctx0" brushRef="#br0" timeOffset="51">10569 4643 212 0,'-21'-5'79'0,"33"5"-42"0,-6 0-45 0,0 0 12 16,-3 0-9-16,0 0-10 16,8 5-1-16,1-2-67 15,0 2-29-15</inkml:trace>
  <inkml:trace contextRef="#ctx0" brushRef="#br0" timeOffset="52">10810 4670 176 0,'-9'3'66'0,"9"-3"-36"0,-3 2-20 16,3-2 17-16,-3 3 9 15,-6 2 5-15,-6 0-18 0,3 6-6 16,0 2-10-16,3 0-7 15,3 1-3-15,9-1-3 0,0 0 1 16,9-2 1-16,0 2 2 16,0 0-4-1,0 0 0-15,-3-2 3 0,0 0 3 16,-3-3 12-16,-6-1 4 16,-3 1 4-16,-9 0 0 15,-6-2-11-15,0-4-3 16,0-2-6-16,0 0-3 15,1 0-25-15,2-2-9 16,3-1-23-16,3 0-8 16</inkml:trace>
  <inkml:trace contextRef="#ctx0" brushRef="#br0" timeOffset="53">10950 4511 160 0,'0'-21'63'0,"3"21"-34"0,0-3-34 15,0 11 29 1,-3 0-1-16,3 5-3 16,0 3-2-16,0 8-10 15,-3 5 1-15,0 14 2 0,0-4 0 0,0-2 3 16,0 0-7-16,0-5-4 15,2-5 0-15,-2 2 0 16,0-6-15-16,6-4-6 16,-3-6-75-1,-6-2-47-15,-3-11 59 16</inkml:trace>
  <inkml:trace contextRef="#ctx0" brushRef="#br0" timeOffset="54">10828 4715 236 0,'6'-21'90'0,"5"18"-48"0,7-5-42 0,-6 5 16 16,3 1-11-16,0-1-3 16,6 1-1-16,6 2-1 0,-4 0-66 15,-2 0-28 1,0 2 5-16,-3 6 5 0</inkml:trace>
  <inkml:trace contextRef="#ctx0" brushRef="#br0" timeOffset="55">11098 4784 220 0,'0'5'85'0,"9"3"-46"0,0 0-39 15,-3-3 18-15,0 0-1 16,3-2 4-16,3 2-7 15,0-2-3-15,3 0-6 0,0-6-4 0,0 0 2 16,-3 1-2-16,-1-4 2 16,-2 1 0-16,-3 0 1 15,-6-11-2 1,-15-5-21 0,-2 5 1-16,-1 3 2 15,0 10 2-15,-3 3 4 16,0 8 4-16,3 5 3 15,3 3 2-15,1 0 1 16,5 0 0-16,3 2 0 16,3 4 4-16,6-4 5 15,3-2-5-15,6 2-2 16,2-4-4-16,7-1 1 0,-3-5-34 16,6-8-17-16,0-8-42 15</inkml:trace>
  <inkml:trace contextRef="#ctx0" brushRef="#br0" timeOffset="56">11271 4813 132 0,'-9'0'52'0,"9"2"-28"0,0 4-28 16,3-1 8-16,-3 3 13 16,0 3 9-16,0 2 4 15,0 3 2-15,3 2-17 16,-3-2-9-16,3-3-2 0,-3-2-3 15,0-3 2-15,0-8 2 16,0 0 4-16,0-13 11 16,0-1-4-1,0 1-4-15,3 0-2 16,0 0-4-16,3-1-1 16,0 1-3-16,3 0-2 15,0 2 1-15,3 1-1 16,0-3-3-16,0 7 2 15,-1 6-19-15,-2 0-9 16,0 0-40 0,0 3-60-16,3 0 28 15</inkml:trace>
  <inkml:trace contextRef="#ctx0" brushRef="#br0" timeOffset="57">11554 4741 212 0,'-6'-18'79'0,"3"18"-42"0,-3 0-30 0,3 2 20 0,-3 1 4 16,0 0 5-16,-3 5-19 15,-3 2-7-15,3 1-7 16,6-3-5-16,3 2 1 0,3-2-1 16,6 6-2-16,3-1 0 15,-3 0 0-15,0 3 3 16,0 2 2-16,-6-2 6 15,-3 3 6-15,-6-1 6 16,-3-4 5-16,-6-1-12 16,0-3-7-16,-3-2-61 0,1 0-25 15,-1-13-47 1</inkml:trace>
  <inkml:trace contextRef="#ctx0" brushRef="#br0" timeOffset="58">17162 5903 124 0,'-3'-8'49'0,"3"5"-26"0,-3 1-12 15,3 2 18-15,0 0-8 16,-3 0 0-16</inkml:trace>
  <inkml:trace contextRef="#ctx0" brushRef="#br0" timeOffset="59">17141 5895 293 0,'-15'11'7'0,"3"4"-4"0,0 7-5 16,3 9 1-16,3 4-1 15,3-1 0-15,3-2 2 16,6-3 2-16,6-5-1 16,0-6-1-16,3-4 1 15,6-9-1-15,3-5 4 16,-1-8 5-16,1-3-3 15,0-13 2-15,-9 1 1 16,-3-4 2-16,-6-2 3 0,-6 0 2 16,-6 0-3-16,-6 2 0 15,-3 6-5-15,0 3 0 16,-3 5-10-16,3 2 0 16,4 6-18-16,-4 2-4 15,3 6-21-15,3 2-9 16,3 3-35-1</inkml:trace>
  <inkml:trace contextRef="#ctx0" brushRef="#br0" timeOffset="60">17483 5998 108 0,'-9'8'41'0,"9"0"-22"0,-9 13-14 16,3-5 11-16,0 0-1 16,-8 2 4-16,-4 4-11 15,3-4-2-15,0 1-9 16,3-3-2-16,0-6-60 15,0 1-24-15</inkml:trace>
  <inkml:trace contextRef="#ctx0" brushRef="#br0" timeOffset="61">17311 6022 156 0,'3'0'57'0,"0"3"-30"0,2-3-34 0,-2 2 10 16,3 6 8-16,6 5 5 15,6 1-6-15,0 1-3 16,0 1-4-16,0 3-3 0,0-1 3 16,-1 1 0-16,-2-3 3 15,0-3-41-15,-3-2-15 16,0-3-22-16</inkml:trace>
  <inkml:trace contextRef="#ctx0" brushRef="#br0" timeOffset="62">17540 5887 176 0,'-6'0'66'0,"9"3"-36"0,0-3-26 0,-3 0 15 16,6 2-7-16,3-2 1 15,0 3-6-15,2-3-2 16,1 0-2-16,3-3-5 0,3 1 1 16,0-1 1-16,-3 3 0 15,0 0-3-15,-3 3 2 16,-3-1-1-16,-3 6 0 15,-3 3 2-15,-3 5 0 16,0 5 0-16,-3 5 2 16,0 3-1-16,0 3-1 15,0 0 3-15,0-6 0 16,0 1-4-16,0-6-1 16,0-2-46-16,0-6-17 15,3-3-12-15</inkml:trace>
  <inkml:trace contextRef="#ctx0" brushRef="#br0" timeOffset="63">17593 6083 160 0,'-12'-24'63'0,"21"27"-34"0,0-1-32 16,-3-2 13-16,3-5 4 15,3 0 3-15,3-1-11 16,3 4-3-16,0-1-2 15,3 0-4-15,-4 1 2 0,1-1-140 16,9-2 57 0</inkml:trace>
  <inkml:trace contextRef="#ctx0" brushRef="#br0" timeOffset="64">18025 5871 160 0,'-3'-8'60'0,"3"6"-32"0,-18-6-11 0,15 5 22 16,-3 0-11-16,-3 1-4 0,0 2-16 15,-3 0-5-15,1 5-2 16,-1 3-4-16,0 5 0 0,3 8-1 16,0 6 3-16,6 4-2 15,0 7-1-15,3-4 3 16,0 3 0-16,3-5 1 16,0-1 2-16,0-1-14 15,-3-7-7-15,0-4-43 16,0-3-51-1</inkml:trace>
  <inkml:trace contextRef="#ctx0" brushRef="#br0" timeOffset="65">17751 6149 160 0,'0'0'63'0,"6"-5"-34"0,6-1-34 0,0 4 12 16,6-4-4-16,3 4 1 15,2-1-7-15,4 0-2 16,0 3-58-16,6 3-25 16,-1-3 36-16,1 0 20 15</inkml:trace>
  <inkml:trace contextRef="#ctx0" brushRef="#br0" timeOffset="66">18123 5868 160 0,'-18'-5'60'0,"12"8"-32"0,0-1-33 16,3 1 12-16,-3 5-4 15,1 5 1-15,-1 6-5 16,3 5 1-16,0 13 0 16,3 2 0-16,0-2 0 0,3 0 0 15,0 0 2-15,0-5 1 16,0-3 1-16,-1-5-27 15,1-5-9-15</inkml:trace>
  <inkml:trace contextRef="#ctx0" brushRef="#br0" timeOffset="67">17945 6120 164 0,'3'-3'63'0,"3"6"-34"0,5-8-36 0,1 5 10 15,3 2-3-15,6-2 0 16,3 0-7-16,0-2-3 16,2-6-56-16,1 0-26 15</inkml:trace>
  <inkml:trace contextRef="#ctx0" brushRef="#br0" timeOffset="68">18326 5906 132 0,'-9'-19'52'0,"6"11"-28"0,-15 0-2 0,15 5 20 0,-6 3-5 16,0-2-2-16,0 2-22 15,-3 2-9-15,0 6-4 16,0 8-3-16,3 5-1 0,0 11 0 16,4 11 3-16,2-1-2 15,3-2 1-15,0-1 0 16,3-2 0-16,-1-5 2 15,-2-6 2-15,0-4-45 16,0-4-18-16</inkml:trace>
  <inkml:trace contextRef="#ctx0" brushRef="#br0" timeOffset="69">18079 6146 164 0,'0'-2'63'0,"5"-1"-34"0,10-2-34 0,-3 2 12 16,6 0-2-16,6 1 4 16,3-4-4-16,2 1-3 15,1 3-63-15,-3-1-29 16,3 0 30-16,-3-2 18 16</inkml:trace>
  <inkml:trace contextRef="#ctx0" brushRef="#br0" timeOffset="70">18519 5911 204 0,'-12'-11'77'0,"-3"6"-42"0,-9-6-30 15,18 6 17-15,1 2-1 16,-4 3 2-16,0 0-15 16,0 8-4-16,0 0-3 15,0 8-6-15,3 8 1 0,3 10 0 16,0 6 2-16,3 0-1 15,3-1 1-15,0-2 2 16,0-2 2-16,0-6-8 16,-3-5-3-16,0-6-28 0,0-2-14 15</inkml:trace>
  <inkml:trace contextRef="#ctx0" brushRef="#br0" timeOffset="71">18287 6154 176 0,'12'0'66'0,"0"-2"-36"0,6-1-35 0,-7 3 12 15,4-3-6-15,3 1 2 16,9 2-20-16,0-3-8 0,3 0-47 16,2 1-18-1</inkml:trace>
  <inkml:trace contextRef="#ctx0" brushRef="#br0" timeOffset="72">18698 5913 220 0,'-12'-13'85'0,"9"11"-46"0,-6-4-39 16,6 4 18-16,-6 2-8 15,0 0 0-15,-3 2-9 16,0 4-2-16,0 4 0 15,0 6-2-15,3 5-1 0,1 14 0 16,2-1 3-16,3 0 0 0,3 1 1 16,3 2 2-16,3-5 1 15,-1-3-8 1,-2-6-4-16,0-4-39 16</inkml:trace>
  <inkml:trace contextRef="#ctx0" brushRef="#br0" timeOffset="73">18483 6117 184 0,'-3'-5'68'0,"15"10"-36"0,0-5-40 0,-3 3 12 16,3-3 2-16,6 0 4 16,6 2-5-16,-1-2-1 15,1 3-2-15,3-3-13 0,0-3-2 0,-3 3-69 31</inkml:trace>
  <inkml:trace contextRef="#ctx0" brushRef="#br0" timeOffset="74">18980 5839 216 0,'-11'-21'82'0,"-1"19"-44"0,-12-9-29 0,18 6 22 16,-3 2-19 0,0 3-6-16,0 0-9 0,0 5-3 15,0 9 3 1,3 7-1-16,0 10 0 0,0 14 3 15,3 6 0-15,0-4-2 0,0-2 2 16,3 0 1-16,0-5 2 16,-3-8-23-16,0-6-8 15,0-5-21-15,-2-5-7 16,-1-8-15 0</inkml:trace>
  <inkml:trace contextRef="#ctx0" brushRef="#br0" timeOffset="75">18713 6120 164 0,'-12'-8'63'0,"15"8"-34"0,9-5-23 0,-4 2 15 16,4 3-2-16,6-3 3 0,6 1-6 15,6-4-1-15,0 1-9 16,-1 0-4-16,1 2 1 0,-3-7-84 16,0 7-56-1,-4-2 51-15</inkml:trace>
  <inkml:trace contextRef="#ctx0" brushRef="#br0" timeOffset="76">18977 6218 192 0,'-6'2'74'0,"6"1"-40"0,0 0-20 0,0-3 22 0</inkml:trace>
  <inkml:trace contextRef="#ctx0" brushRef="#br0" timeOffset="77">18977 6231 394 0,'9'5'30'0,"3"1"-16"16,6-6-7-16,3 0-3 0,0 0-5 15,0-3-1-15,-1 0-32 16,-2 1-15-16</inkml:trace>
  <inkml:trace contextRef="#ctx0" brushRef="#br0" timeOffset="78">19296 6215 160 0,'0'0'60'0,"-3"5"-32"0,3-2-2 0,0-3 25 0,0 0-14 16,3 3-4-16,3-1-13 16,0-2-2-16,0 3-11 15,3 0-2-15,3-3 1 0,3 0-3 16,-1 0 0-16,1 0-10 15,0-3-5-15,0 3-52 16,0-3-20-16,0 1-19 16</inkml:trace>
  <inkml:trace contextRef="#ctx0" brushRef="#br0" timeOffset="79">19573 6220 108 0,'0'0'41'0,"3"0"-22"0,0 0 6 0,0 3 22 15,3-3-1-15,0 3 2 16,0-3-20-16,-1 0-6 16,4 0-14-16,3 2-1 0,0-2 0 0,0 0-6 15,3 0 0-15,0 0-12 16,0 0-5-16,0-2-45 16,-3-1-18-16</inkml:trace>
  <inkml:trace contextRef="#ctx0" brushRef="#br0" timeOffset="80">19900 6197 192 0,'-3'0'74'0,"9"5"-40"0,-6-3-22 0,0-2 19 15,3 3-12-15,3 0-1 16,0-3-4-16,3 2 1 0,3-2-8 15,3 3-4-15,0-3-2 16,0 0-10-16,-1 0-4 16,4 0-46-16,0 0-21 15,6 0-12-15</inkml:trace>
  <inkml:trace contextRef="#ctx0" brushRef="#br0" timeOffset="81">20195 6191 148 0,'3'3'55'0,"0"0"-30"0,9-1 1 16,-6-2 25-16,3 3-7 16,0-1-4-16,8-2-22 15,1 3-9-15,-3-3-6 16,0 0 0-16,0-3 0 0,0 1-28 0,-3 2-12 15,3 0-73 1</inkml:trace>
  <inkml:trace contextRef="#ctx0" brushRef="#br0" timeOffset="82">17168 11483 52 0,'3'-5'22'0,"-3"2"-12"0,0 0 6 0,0 3 11 0,0 0 8 16,0 0 5-16,0-2-8 15,-3 2-2 1</inkml:trace>
  <inkml:trace contextRef="#ctx0" brushRef="#br0" timeOffset="83">17159 11470 292 0,'-6'0'13'0,"0"0"-6"0,0 0-2 15,0 2-1-15,-6 4-9 16,3 2 1-1,0 2 1-15,-3 3 2 16,3 1 3-16,0 7-1 16,3 3-1-16,3-3-2 15,3 0 1-15,3-3 3 16,9 1 1-16,6-6 1 16,3-2 0-16,0-6-2 15,6-5 1-15,-3-5 4 16,-1-3 4-16,1-3 2 0,-6-7 3 15,-6-1 4-15,-3 1 2 16,-6-1 0-16,-3 1 1 16,-6-1-9-16,-3 1-3 15,-3 4-6-15,0 1-2 16,-3 5-1-16,-3 3-2 16,3 0-6-16,1 5-1 15,2 0-15-15,9 5-5 16,3-2-33-16,6 2-13 15</inkml:trace>
  <inkml:trace contextRef="#ctx0" brushRef="#br0" timeOffset="84">17504 11525 140 0,'-3'8'55'0,"3"0"-30"0,-9 5-14 16,6-2 18-16,-6 5-11 15,0 0-2-15,-3 0-9 0,3-1-3 16,-5 1-2-16,2-2-17 0,0-4-5 16,3-2-61-1</inkml:trace>
  <inkml:trace contextRef="#ctx0" brushRef="#br0" timeOffset="85">17328 11533 172 0,'-3'-2'66'0,"6"2"-36"0,15 2-31 0,-12 3 15 15,6 1-1-15,0 2 4 16,0 5-9-16,3 3-4 15,0 2-3-15,0-2-1 0,-1 3 2 16,-2-3-1-16,0-1-1 16,0-1-46-1</inkml:trace>
  <inkml:trace contextRef="#ctx0" brushRef="#br0" timeOffset="86">17644 11446 124 0,'-3'-3'49'0,"3"9"-26"0,3-4-20 15,0 3 12-15,0 1-5 0,-3 2 0 16,0 0 2-16,0 0 5 15,0 0-9-15,0-1-2 0,-3 1-2 16,3 0 0 0,0-2 0-16,0-1-5 0,0-5-1 15,0 0 5-15,6 3 3 16,0-3-3-16,3 0 0 16,0 0-1-16,3-3 1 15,2 3-4-15,-2-3-2 16,3 3 2-16,3 0 0 15,-3 0-41 1,3-2-59-16,0-4 13 0</inkml:trace>
  <inkml:trace contextRef="#ctx0" brushRef="#br0" timeOffset="87">17778 11398 96 0,'0'0'35'0,"0"0"-18"0,3 6 0 16,0 4 16-16,-3 1 3 15,0-1 0-15,0 6-2 16,0 3 1-16,0-1-19 0,0 6-7 16,0 2-2-16,0-4-4 15,0-4 0-15,0-2 1 16,3-3 0-16,6-2-13 15,3-6-42 1,0 0-17-16,-4-5-20 16</inkml:trace>
  <inkml:trace contextRef="#ctx0" brushRef="#br0" timeOffset="88">17954 11449 144 0,'-6'2'55'0,"6"-2"-30"0,-3 3-25 16,0 2 10-16,0 3-2 15,0 3 2-15,0 2 4 16,0 3 3-16,0 5-9 15,0 3-2-15,3 0-2 0,3-3 0 16,0 0 0-16,3-3 2 16,3-2 3-16,0-5 2 15,5-6 1-15,7-5-4 16,-3-5 0-16,0-6-3 0,-3-7 0 16,-3-1 3-1,-6 1 5-15,-3-3-1 16,-3 2 3-16,-6 0-4 15,-6 4-1-15,-3-1-9 0,3 5 0 16,-3 3-14-16,3 3-5 16,3 2-8-16,3 1-4 15,3-1-19-15,3 3-8 16,6-3-28 0</inkml:trace>
  <inkml:trace contextRef="#ctx0" brushRef="#br0" timeOffset="89">18108 11451 116 0,'-12'8'46'0,"6"0"-24"15,0 11-17-15,3-9 11 0,1 3 10 16,-1 9 6-16,0 4-10 16,3-2-3-1,3-3-11-15,2-2 1 0,7-4 4 0,3-4 13 16,3-6 5-16,0-5-4 15,3-2-2-15,-3-14-3 16,0 0 1-16,-7-3 0 16,-5 1 3-16,-6-3-1 15,-3-1 0-15,-5-1-12 16,-7 2-3-16,0 5-8 16,0 2-2-16,0 9-22 15,3 2-8-15,0 6-27 0,6 0-9 16,3-1-36-1,6 4-50 1,6-1 46-16</inkml:trace>
  <inkml:trace contextRef="#ctx0" brushRef="#br0" timeOffset="90">18317 11626 184 0,'-6'10'71'0,"6"-10"-38"0,-3 0-17 16,3 0 22-16,0 0-11 16,0 0-1-16,0 0-9 15,6 0 0-15,0 0-10 16,0 0 0-16,5 0 3 0,1 0-4 16,0 0 2-16,0 0-7 15,0 0-1-15,-3 0-7 16,0-2-3-16,0-1-49 15,-3 0-22-15,-3 3-26 16</inkml:trace>
  <inkml:trace contextRef="#ctx0" brushRef="#br0" timeOffset="91">18585 11634 116 0,'-6'0'46'0,"6"0"-24"0,-3 0-2 15,3 0 19-15,0 0-6 16,0 0-2-16,0 0-11 16,0 0-5-16,0 0-8 15,6 0 2-15,2 0 1 0,4 0-1 16,0 0 2-16,0 2-2 16,3-2 0-16,3 0-8 15,-3 0 0-15,-3 0-3 16,0 0 0-16,3-2-88 15,-1-1-18 1</inkml:trace>
  <inkml:trace contextRef="#ctx0" brushRef="#br0" timeOffset="92">18838 11613 116 0,'0'-3'46'0,"3"6"-24"0,-1-3 1 16,-2 0 21-16,6 0 2 15,0 0 5-15,3 0-15 16,0 0-7-1,0 0-8-15,12 0-12 0,-3 5-3 16,0-8-2-16,0 1-2 16,-4-1-2-16,1 3-15 15,0-8-84 1,-3 3-57 0,0-3 48-16</inkml:trace>
  <inkml:trace contextRef="#ctx0" brushRef="#br0" timeOffset="93">22600 3469 84 0,'0'0'33'0,"0"2"-18"0,0 1 2 0,0 2 14 0,0 3-8 16,0 8 0 0,0 3-1-16,0-4 1 15,0 17-12-15,0 0 0 0,0 13 0 16,0-5 2-16,0 5 3 0,0-8-7 15,0-3-3-15,0-5-3 16,0 3 0-16,0-6-4 16,-3-7 0-16,0-3-23 15,0-6-12-15,3-2-21 16,-6-8-42 0,-3 0 22-16</inkml:trace>
  <inkml:trace contextRef="#ctx0" brushRef="#br0" timeOffset="94">22481 3508 96 0,'-6'0'35'0,"6"0"-18"0,0 3-13 0,0 2 10 15,0 1-2-15,0 2 3 16,-3-1 1-16,0 1 2 0,0 6 1 16,0-4 1-1,-3 1-11-15,3 2 3 0,0-5 2 16,0 0-7-16,0-3-2 0,0 1-1 15,3-6 0-15,6-6-2 16,-3 1 1-16,0 0 0 16,3-6 3-16,6-10-5 15,0 0-3-15,0 0 1 16,-3 7 0-16,3 1 1 16,-3 0 0-16,2 2-3 15,-2 3 0-15,-3 3 2 0,3 5 0 16,0 5 9-16,-3 3 5 15,6 0 2 1,-3 3 1-16,0-1-4 16,0 1-2-16,0 2-6 15,0 0-3-15,0-2-18 0,0-3-6 16,-4-3-84 0</inkml:trace>
  <inkml:trace contextRef="#ctx0" brushRef="#br0" timeOffset="95">22844 3530 132 0,'0'0'49'0,"0"5"-26"0,0 0-18 0,-3-2 11 15,0 7-1-15,6 4 4 16,0 4 4-16,0 11 3 16,0 3-13-16,3 2 8 0,-3-2 5 15,0-3-8-15,0 0-2 16,0-2-7-16,-3-6-1 16,0-5-5-16,3-3 0 15,-3-2-1-15,0-6 1 0,0-8 2 16,0-2 4-1,0-3-2-15,0-3-2 0,0-2-7 16,3 0-3-16,0 0 2 16,0 0 1-16,6-1-3 15,0 6 1-15,0 0 2 16,-1 3 1-16,1 5 1 16,-3 3 0-16,6 2 0 15,-3 6 0-15,-3-1 0 16,0 6 0-16,0 0 0 15,0 0 2 1,0 0 1-16,-6-3-10 16,6-2-3-16,3-3-30 0,-3-3-14 15,0-3-113 1,9-23 77 0</inkml:trace>
  <inkml:trace contextRef="#ctx0" brushRef="#br0" timeOffset="96">23088 3725 152 0,'-6'3'57'0,"6"2"-30"0,0 6-16 0,0-3 18 15,6 2-11-15,-6 1 0 16</inkml:trace>
  <inkml:trace contextRef="#ctx0" brushRef="#br0" timeOffset="97">23094 3805 326 0,'3'21'6'0,"0"-5"-1"0,-3-3-14 15,3-2-4-15</inkml:trace>
  <inkml:trace contextRef="#ctx0" brushRef="#br0" timeOffset="98">23082 3627 204 0,'-3'-5'77'0,"3"5"-42"0,0 0-32 16,0 0 15-16,0 0-14 15,0 0-1-15,3 5-21 16,-3 1-5-16,9 2-66 16,0 0-29-16</inkml:trace>
  <inkml:trace contextRef="#ctx0" brushRef="#br0" timeOffset="99">23240 3728 108 0,'-6'-3'44'0,"6"3"-24"0,0 3-10 0,0-3 12 16,-3 3-6-16,-3 2 1 16,0 3-6-16,-3 2 1 0,0 1-7 15,0 0-1-15,0 4 2 0,3 7-3 16,3-4 0-1,3-2-3-15,3-3-1 16,3-2 1-16,6-3 0 16,-3-6 0-16,9-7 2 0,0-5 1 15,-3-4 1-15,-3 4-5 16,-3-3-1-16,0 2 1 16,-9 3 0-16,0-5 5 15,0 2 2-15,-3 3 0 16,-3 0 1-16,6 3-4 15,0 2 0-15,-3 3-3 16,3 8-1-16,3 3-1 16,3 5 0-16,-3 8 8 15,5 2 6-15,-2 1 9 16,-3-1 5-16,-6-2-3 16,0 0 0-16,-8-1-8 0,2-1-2 15,0-7-7-15,-6-1-2 16,-3-4-7-16,-3-2 0 15,3-8-26-15,0-5-10 16,3-3-24-16,1-3-11 16,-1-4-13-1</inkml:trace>
  <inkml:trace contextRef="#ctx0" brushRef="#br0" timeOffset="100">23335 3559 120 0,'0'-3'46'0,"6"8"-24"0,-6-5-26 32,6 11 45-32,0-1-17 0,-3 9-7 15,3-3-3-15,0 8-9 16,-3 2 1-16,0-2 1 0,0 0-1 15,-3-3 1-15,0-5-4 16,0 2 0-16,0-7 1 16,6-3 0-16,-6-3-2 0,0-5-2 15,3-3 1-15,-3-2-1 16,9-5 0-16,-3-1 2 16,0-2-6-16,5 0-1 15,-2 2 2 1,6 3 1-16,-3 5 2 15,0 3 0-15,-3 6 2 0,0 4 1 16,-6 4 12-16,6-1 5 16,-6 5-6-16,0-2-1 15,-3 5-9-15,3-5-3 16,0-3-30-16,-3-2-13 16,12-3-55-1</inkml:trace>
  <inkml:trace contextRef="#ctx0" brushRef="#br0" timeOffset="101">23630 3699 164 0,'-12'3'63'0,"12"2"-34"0,-3 0-14 15,3-2 18-15,0 2-16 16,3 0-5-16,0 3-5 15,3 0-2-15,3 0-3 16,3-3-2-16,0 1 3 0,-1-4 2 16,4 1 2-16,0-3 3 15,3-3 4-15,-6-2-4 0,3 0 2 16,-9-3-7-16,3 0-1 16,-9-3 0-16,-3 1 0 15,-9 2-9-15,-3 0-4 16,3 3-4-16,-6 2 0 15,3 3 5-15,-5 5 4 16,-1 3 1-16,3 3 1 16,0 2 2-16,9 3 0 15,-3 0 6-15,9 5 6 16,-3 3-6-16,12-6-1 16,-3 1-5-16,12-3-1 15,0-6-1-15,-3-2-2 16,12-5-26-16,2-3-12 0,-5-8-50 15,6-8-27 1,-3-3 55-16</inkml:trace>
  <inkml:trace contextRef="#ctx0" brushRef="#br0" timeOffset="102">23832 3725 140 0,'0'6'55'0,"0"-4"-30"0,0 9-12 15,0-3 19-15,6 0-3 16,-6 2 3-16,0 1-7 15,3 2-3-15,-3-2-12 16,0-3-4-16,0 0 0 0,0-3-1 16,0 0 2-16,0-7 0 15,0-1-3-15,0 0-3 16,0-2 2-16,0 0 2 16,0-3-2-16,0 0 0 15,0 0 1 1,0-3 2-16,6 1-5 0,0-1-1 15,3 1 0-15,0-1 2 16,3 0 1-16,-3 1 3 16,9 2-3-16,-6 0-2 15,-1 3-3-15,1 2 1 16,-3 0-45-16,0 3-22 16,3 3-45-16</inkml:trace>
  <inkml:trace contextRef="#ctx0" brushRef="#br0" timeOffset="103">24338 3731 104 0,'0'-6'41'0,"-3"6"-22"0,-3-5-3 0,3 5 18 16,-6 0-1-16,0 0 1 0,-5 5-15 16,-1 3-4-16,-6 6-9 15,0-1-4-15,0 16 1 0,9-5-4 16,3-1 0-16,0-1-1 16,9-4-2-16,9-2 0 15,0-3 3-15,3-2 0 16,0-6 3-16,6-5 1 15,-6-3 1-15,-3-2-2 16,3-3 1-16,-3-5 0 16,-3-3 3-16,-3 0 1 15,0 0 1-15,-3 3-2 16,0 3-1-16,0 2-3 16,0 5 1-16,0-2-4 0,0 5-2 15,5 8 4-15,-2 5 3 16,6 0-3-16,-3 0-1 15,0 3 0-15,9 0 2 16,-3-3-1-16,0 1-1 16,0-4-24-16,3-5-9 15,0-2-47 1,0-3-36-16,-1-5 47 16</inkml:trace>
  <inkml:trace contextRef="#ctx0" brushRef="#br0" timeOffset="104">24526 3757 128 0,'-15'-5'49'0,"12"2"-26"0,-6 3-1 0,6 0 20 0,-3 0-16 16,-3 3-4-16,3-1-14 16,-3 4-5-16,0 2-2 15,-3 2-1-15,6 6 2 0,-2 8-1 16,8-3-1-16,-3 0-2 15,3-2 1-15,3-3 1 16,2-3 0-16,4-5 2 16,3-3 1-16,0-5 5 15,0-3 5-15,3-10-1 16,-3-5 3-16,-3-1-2 16,-6-5 0-16,3-5-3 15,-6-2 1-15,-6-1-8 0,3 0-2 16,-6 0-1-16,0 3 2 15,0 5-3-15,0 3 0 16,6 8-1-16,-6-3 0 16,9 8 0-16,-3 6-2 15,-3 9 3-15,6 7 0 16,6 4 3-16,-3 3 3 16,6 8-2-16,0 1-2 15,0-4 0-15,3 11 1 16,0-5-10-16,0-6-4 0,-3-5-36 15,8-5-16-15,7-10-36 16</inkml:trace>
  <inkml:trace contextRef="#ctx0" brushRef="#br0" timeOffset="105">24701 3728 204 0,'-20'-5'77'0,"2"10"-42"0,-12 3-28 15,24-3 20-15,-9 6-18 16,6-1-5-16,-3 9-5 16,0 10-1-16,3-8 2 15,9 3-3-15,0-3 2 0,9-2-4 16,0-3 1-16,3-6 8 0,0-2 5 16,6-8 7-1,-6-3 2-15,6-5-3 16,-6-13 1-16,0 0-7 15,-4-8-1-15,-2-3-4 0,-3-5-3 16,-3 3 0-16,-9-3-1 16,1 0 2-16,-4 8 1 15,3 5-4-15,0 8 1 16,-3-3-2-16,9 12-2 16,-3 14-2-1,6 7 3-15,0 4 2 16,6 3 3-16,3 8 1 0,-3 3-1 15,3 0-2 1,6 2 1-16,-4-5 1 16,1-2-19-16,0-6-8 0,-3-8-34 15,3-2-14-15,3-6-22 16</inkml:trace>
  <inkml:trace contextRef="#ctx0" brushRef="#br0" timeOffset="106">24806 3747 108 0,'-3'5'41'0,"6"3"-22"0,-3 5 2 16,8 0 17-16,-2 6 2 15,-3-1 0-15,6 1-6 16,-6-3-4-16,3 0-16 16,-3-6-7-16,-3 1 0 0,0-3 0 15,0-3 3-15,0-5 1 16,0-3 3-16,0-2-5 0,0-14-3 15,0 1-3 1,9-3-3-16,-6 2-2 0,6 6 1 16,0-6-1-16,3 6-2 15,6 5-2-15,3 3 1 16,-1 2-13-16,1 3-3 16,-3 0-53-1,6 0-63-15,3-2 29 16</inkml:trace>
  <inkml:trace contextRef="#ctx0" brushRef="#br0" timeOffset="107">22758 12150 96 0,'-3'-3'35'0,"3"3"-18"0,3 0-13 0,-3 0 10 0,3 3-4 15,-3-3 2-15,0 2 4 16,0 1 2-16,0 2-1 16,0-2 2-16,0 5-1 15,0 0-2-15,0 5-8 16,0 16 4-16,0-2 1 0,0-6 2 15,3 13 1-15,0-2 0 16,3 5 0-16,-3-5-8 16,0 10-3-16,2-8 3 15,1 6 3-15,-3-6-6 0,0 1-1 16,0-6-2 0,-3-3-2-16,0-4 1 15,0-1 1-15,0-5-1 0,0 0-1 16,0-3 3-16,0-3 0 15,0-2-4-15,0-2-1 16,0-1-28-16,0 0-10 16,-3-2-62-1,0-6-35-15,0-2 61 16</inkml:trace>
  <inkml:trace contextRef="#ctx0" brushRef="#br0" timeOffset="108">22648 12637 120 0,'0'0'46'0,"0"0"-24"0,3 5-19 16,-3-3 12-16,5 6 0 15,-2-2 0-15,6 12 4 16,0-2 0-16,6 8-10 16,-3-3 1-16,3 0 1 0,0 0 0 15,-3-5 3-15,0 0-5 16,0-5-1-16,-3-1 2 16,5-4 1-16,-2-1-1 15,3-5 1-15,-6 0-4 16,6-5-2-16,-9-1 0 0,6-2-1 15,-3 0-2-15,0-2 1 16,-3 2-7-16,0-5-1 16,-3 2-12-16,0-5-3 15,-3 6-61 1,3-4-50-16,-3 4 41 16</inkml:trace>
  <inkml:trace contextRef="#ctx0" brushRef="#br0" timeOffset="109">23088 12356 88 0,'0'-8'33'0,"3"11"-18"0,-3-6 4 0,0 3 18 16,0 0-3-16,0 5 1 16,3 1-9-16,0 2-4 15,0 5-12-15,0 3 5 0,-3 8 4 0,0 2 1 16,0 3 3-16,0 3-11 16,0 0-4-16,6-3-3 15,-3-3-1-15,0-5-5 16,0-5 1-16,0-3-33 15,0-2-13-15,0-6-43 16,-3-5-36 0,6-2 48-16</inkml:trace>
  <inkml:trace contextRef="#ctx0" brushRef="#br0" timeOffset="110">23192 12570 140 0,'-3'0'52'0,"3"3"-28"0,-6 2-17 0,6 1 15 16,0 2-11-16,0 5-3 16,0 3-3-16,0 2-1 15,6 3-2-15,0-2-2 0,3 5 3 16,0-3 0-16,0-5 1 15,3-3 6-15,3-5 4 16,0-3 4-16,-3-13 1 16,2 0-6-16,-2-2 0 0,-3-4-8 15,-3 1-1-15,-6-3 0 16,-6 0 2-16,-3 1 1 16,-3 1 1-1,-2 1-7-15,5 3-2 0,-3 2 2 16,3 2 1-16,-3 1-31 15,9 2-15-15,-3 1-42 16</inkml:trace>
  <inkml:trace contextRef="#ctx0" brushRef="#br0" timeOffset="111">23368 12578 140 0,'-3'-2'55'0,"3"4"-30"0,0-2-21 0,0 0 15 16,0 0-5-16,3 6 2 15,-3 4 0-15,0 6-1 16,3 3-7-16,0-1 1 0,0 9 4 16,3-4-1-16,-3-1 3 15,6-4-8-15,-3-2-4 0,0 0-2 16,-6-8-1-16,8-3 2 16,-2-2 1-16,0-6-1 15,0-5 1-15,-3-8-4 16,-3 3-2-16,6 0 2 15,-6 0 0-15,3 2-2 16,-3 3 2-16,0 3 1 16,3-1 0-16,3 6-5 15,-3 11 3 1,9 5 3-16,-3 0 0 16,0 0 2-16,0-3 2 15,0 3 4-15,3-8-2 16,-3 0-2-16,-6-3 4 15,6-2 4-15,-1-6 2 0,-2 0 0 16,0-7-5-16,-6-6-2 16,6-3-4-16,-6 3-1 15,-6 1-1-15,6-1-2 16,-3 0-8-16,0 3-5 16,0 2-33-16,3 3-15 15,0 0-50 1</inkml:trace>
  <inkml:trace contextRef="#ctx0" brushRef="#br0" timeOffset="112">23639 12642 140 0,'0'5'52'0,"0"-2"-28"0,9 2-8 0,-6 0 16 0,3 1-6 16,3-1-3-16,-1 0-5 15,-2-2-1-15,9-1-9 16,0-2-1-16,3 0 3 0,-6-2-2 16,0-3 1-16,3-1-5 15,-6-2-1-15,-3 0-1 16,0 0 1-16,-6 1 0 16,-6-4 1-16,0 3 0 15,-9 0 2-15,0 3-10 16,0-1-2-16,0 4 3 15,-3 2 1-15,0 5-1 0,7 3 0 16,-4 5 2-16,0 3 0 16,6 0 3-16,9 5 3 15,0 6 2-15,0-4 3 16,9 1-5 0,0 0-1-16,3-8-2 0,-1-3 1 15,4-2-18-15,6-6-4 16,0-2-24-16,-3-6-8 15,-3-2-2-15,3-3 0 16,-6-8-14 0</inkml:trace>
  <inkml:trace contextRef="#ctx0" brushRef="#br0" timeOffset="113">23832 12655 148 0,'-3'-5'57'0,"3"5"-30"0,0 2-16 16,0-2 15-16,0 6-6 15,3-1 1-15,-3 3 1 16,6 5 3-16,-3 0-13 15,-3 3 4-15,9 0 4 0,-6 0-5 16,3-5 0-16,-3 2-9 16,-3-5-2-16,6-3 0 15,-6-2 0-15,0-3 2 16,0 0 1-16,0-3-1 16,-6-5-1-16,6-5-3 15,0 2-2-15,0 1 1 16,0-1-1-16,0 1 0 15,6-4 0-15,0 1-3 0,0 0 2 16,6 0 1 0,0-1 0-16,-3 4-9 0,5 2-2 15,-2 3-45-15,0 2-20 16,0 3-34 0</inkml:trace>
  <inkml:trace contextRef="#ctx0" brushRef="#br0" timeOffset="114">24386 12568 156 0,'-6'-3'60'0,"-6"0"-32"0,3 1-13 0,9 2 20 15,-6 0-6-15,0 2-2 16,-3 4-11 0,-3 2-3-16,0 5-7 15,-5 3-6-15,5 2-1 0,0 3 1 0,3 6 0 16,3-3-3-16,6-3 2 15,6-3-1-15,3-2 0 16,3-5 2-16,0-1 2 16,-1-7 3-16,7-3 4 15,-6-5 0-15,3-8 0 16,-9-1-1-16,3 1 0 16,-3-3-2-16,-3 0 1 15,0 0-4-15,-3 3-2 0,-3 5 2 16,0 3-4-1,-3 2 0-15,6 6-4 16,-3 5 1-16,6 0 0 16,3 5 2-16,0 6 1 15,3-1 1-15,0 1-3 16,0-6 0-16,3 0-9 16,0-5-3-16,-4-3-36 0,10-5-14 15,-6-8-29 1</inkml:trace>
  <inkml:trace contextRef="#ctx0" brushRef="#br0" timeOffset="115">24579 12629 156 0,'-9'-6'57'0,"6"6"-30"0,-3-2-7 0,3 2 21 15,-2 0-5-15,-1 0 2 16,-3 0-22-16,0 2-7 15,0 4-6-15,-3 4 0 0,0 1 0 0,3 7-6 16,3 6-2 0,0-3-1-16,0-2 4 15,6-3-1-15,9-3-1 16,0 0 5-16,3-5 3 16,0-5 1-16,6-3 0 0,-6-8-1 15,3-8 2-15,-4 0 1 16,-2-3 1-16,-3-4 2 15,-6-4 1-15,0-2-1 16,0 3-1-16,-6-9-5 16,-3 1-1-16,0 2-3 15,1 6-1-15,-1 7 1 16,0 3 2-16,6 3-1 16,0 5 2-16,-3 5-4 15,6 9 0-15,0 7 5 16,6 3 2-16,0 2-2 15,3 6-3-15,0 3-3 16,2-1 1-16,-2 1 1 16,3-6 2-16,-3-3-21 0,3-2-7 15,3-5-25-15,0-3-10 16,3-3-7 0,-6-5-43-16,6-3 24 15</inkml:trace>
  <inkml:trace contextRef="#ctx0" brushRef="#br0" timeOffset="116">24731 12607 184 0,'-9'-10'71'0,"0"7"-38"0,0 1-14 0,6 4 21 16,-6 1-11-16,-2 5-5 15,-7 2-13-15,9 4-7 0,-3 1-3 16,3 7 1-16,3 4 1 16,0-2-4-16,6 0 1 15,6-6 2-15,0 1 3 0,3-9 2 16,3-2 3-16,-3-5-3 15,6-6 1-15,-4-7 1 16,-2-1 2-16,-3-10-3 16,3 0-3-16,-3-6 0 15,-3-2-1-15,-6-3-2 16,-3 1-2-16,3-1 1 16,-3 3-1-16,-6 2 0 15,4 6 0-15,5 5 0 16,-6 3 0-16,6 3 0 15,-3 2 0-15,6 2-3 16,0 14 5 0,0 3 2-16,6 2 1 15,-3 6 2-15,9 4-4 0,-4 6-2 16,1 3 0-16,3 0-1 16,-3 0 0-16,3-3 0 15,6-5-7 1,-6-6-3-16,-3-5-27 0,3-2-12 15,3-6-14-15,-1-7-6 16,4-9-22 0,-6-2-14-16,0 0 50 15</inkml:trace>
  <inkml:trace contextRef="#ctx0" brushRef="#br0" timeOffset="117">24865 12621 160 0,'-21'-6'60'15,"21"9"-32"-15,0 0-11 0,0-3 22 0,6 5-11 16,0 3-1-16,0 0-3 15,-3 2 0-15,-3 1-13 16,6 5 7-16,-3 2 2 0,-3-2-4 16,6 0-1-16,-6-5-5 15,0-3-1-15,0-3-5 16,0-8-1 0,0-7 3-1,0-4 1-15,3-1-3 16,0-1-3-16,-3 0-3 15,9 0 1-15,-3 0 1 16,0 3 2-16,9 0-3 16,0 2 0-16,2 3 1 15,1 5 0-15,-3 1 0 16,6 2 0-16,-6 0-18 16,-3 2-5-16,-3 1-64 0,0 0-80 31</inkml:trace>
  <inkml:trace contextRef="#ctx0" brushRef="#br0" timeOffset="118">21957 4929 120 0,'0'0'46'0,"-6"0"-24"0,6 3-17 15,0-3 13-15,0 0-4 16,0 0 2-16,0 0-11 16,0 0-3-16,0 0-2 15,0 0-3-15,0 0 0 0,0 0-1 16,0 0 3-16,0 0 0 15,0 0 1-15,0 0-3 16,0 0 2-16,0 0 1 16,0 0 0-16,0 0 0 15,0 0 2-15,0 0 3 16,0 0 2-16,0 0 3 0,0 0 1 16,0 0-3-16,0 0-3 15,0 0 0-15,0 0-1 16,0 0 0-16,3 0 0 15,0 0-2-15,3 0-2 16,0-3 1-16,3 1-1 0,0-1 0 16,3 0 0-1,0 1 0-15,-1 2 0 16,1 0 2-16,3 0 1 16,0 0-4-16,0 2-1 0,0 4-2 15,3-1 3-15,0 0 0 16,2 0 3-16,1 1-1 15,0 2-1-15,-3 5 1 16,0 0-1-16,0 3-3 16,-3 5 2-16,-4 0 3 15,1 0 1-15,-3 1-1 16,0 1 1-16,0 4-2 16,-3-1-1-16,0 1 1 15,0-1 1-15,-3 1-1 16,0-1-1-16,-3 1-2 15,0-1 1-15,0 3 1 16,0 3 0-16,0 2 0 0,0 3 2 16,0-5-1-1,0 0-1-15,0 2 1 16,0 1 1-16,-3-1-1 16,0 1-1-16,-3 2-2 0,6-6 1 15,-3-2 1-15,0 1 2 16,0-1-1-16,0 2 2 15,0 4-4-15,0-1 0 16,0-2 3-16,0 5 3 16,0-5 0-16,-3 2 2 15,0 0 0-15,0 4 1 16,-2-4-4-16,-1-5-3 16,0 0 6-16,0 3 3 0,0 0-5 15,3 2-3 1,0 3 1-16,0-3 0 15,0 6 3-15,3 0 3 0,0 0-2 16,0-1 1-16,3-2-3 16,0-2 0-16,3-1-1 15,3 3 0-15,3 3-2 16,3-1-2-16,3-1 3 16,0-4 2-16,2-2-2 15,1-3 0-15,0-3 1 16,0-5 0-16,0-2-2 15,0-3-2-15,0-6 3 16,2-2 0-16,-2 0-1 16,0-2-2-16,-3-1-2 15,0-3 1-15,0 4 1 16,-3-4 0-16,0-2 0 0,0 3 0 16,-4 0 0-16,1-1 0 15,0 1 0-15,0 0 0 16,0-1 0-16,-3-2 0 15,-3 3 0-15,6-3 0 16,-3 0 0-16,-3 0 0 16,0-3 0-16,-3 3 0 15,0 0 0-15,0 0 0 16,0 0 2-16,0 0 1 16,0 0-1-16,0 0-2 15,0 0 1-15,0 0-1 16,0 0 0-16,0 0 2 0,0 0-1 15,-3 0-1-15,3 0-2 16,-3 0 1-16,-3 3 1 16,3-3 2-16,-6 5-1 15,0-2-1 1,-3 2 3-16,-3 0-2 16,4 1 2-16,-1-1-4 15,-3 3 0-15,0-3 1 16,0 3 0-16,0 0 2 15,0 3 1-15,0-3-1 16,0 5-2-16,1-3 1 16,-1 1-1-16,0 0 0 15,0 2 0-15,0 3-3 16,3 0 0-16,0 2 4 0,0 6 1 16,3 2-3-16,0-2 1 15,0 0-2-15,4 0 0 16,-1 5 2-16,3 0 2 15,0 5-1-15,0 1 2 16,0-1-4-16,0-2 0 16,0 2-1-16,0 6 0 15,3 5 2-15,0-3 0 16,3 3 0-16,0 0 2 16,6 0-3-16,0 0 0 15,5 0 1-15,1 0 2 0,0 3-3 16,-3 0 0-16,-3-1 1 15,0-5 0-15,0 9 2 16,0 2 1-16,3 0-4 16,0-8 1-16,-6-6 4 15,0-4 2 1,-3-4-2-16,-6 4-1 0,0-3-1 16,-6-1 1-16,0 1 2 15,-6-3 4-15,-6 0 0 16,-6 6 2-16,-3-1-6 15,1-2-1-15,2-6 2 16,0 1 1-16,-3-6-3 16,7 0-3-16,2-8-20 15,3 0-10-15,3-2-56 0,12-11-90 32</inkml:trace>
  <inkml:trace contextRef="#ctx0" brushRef="#br0" timeOffset="119">22957 6784 64 0,'0'-5'27'0,"0"2"-14"0,-6 0 9 15,6 3 15-15,0 0-6 16,0-2-3-16,-3-1-5 16,-3 3 0-16,-6 0-2 15,6 0-1-15,-6 3-10 16,-5 5 0-16,-4 2 3 0,-3 9-7 16,9 2-1-16,0 0-3 0,3 11-2 15,3 0-2-15,6-6 1 16,3-2-4-16,3-3 1 15,12-5 2-15,-3-6 1 16,-3-2 1-16,3-5 2 16,6-3 1-16,-3-5 3 15,-3-8-1-15,-3-6 2 16,2-2-2-16,-5-6 0 16,-3-2-1-16,-3-2 0 15,-3-9-5-15,0 13 1 16,0 4 0-16,-2-4 2 15,-4-5-1-15,3 6-1 16,0 5 3-16,0 2 2 0,0 6-4 16,3 5-1-1,0 3-2-15,3 5-2 16,0 5 0-16,6 11 0 0,0 8 3 16,3 5 2-16,0 5 0 15,0 3 2-15,-1 3-2 16,4-3-1-16,0-3 1 15,-3-2-1-15,0-5-14 16,6-9-5-16,-6-2-34 16,3-5-16-16,-3-6-13 15</inkml:trace>
  <inkml:trace contextRef="#ctx0" brushRef="#br0" timeOffset="120">22975 6877 132 0,'0'-3'52'0,"0"3"-28"0,0 0-6 0,0 0 18 16,3 3-14-16,-3-3 2 16,18 7-7-1,-3 1-10-15,0 14 3 0,-1-4 0 16,-2 1-8-16,6-1 0 16,-6-2-2-16,6-3 0 15,-3-2-14-15,-3-3-5 16,0-6-63-1,0-2-39-15,-1-2 51 16</inkml:trace>
  <inkml:trace contextRef="#ctx0" brushRef="#br0" timeOffset="121">23180 6866 148 0,'-3'0'55'0,"3"3"-30"0,0 5-14 15,0-3 18-15,0 3-4 16,-3 16 3-16,0 2-7 15,-3 3-1-15,3-5-11 16,1-6-5-16,-4 14-3 0,3 11-1 16,0-17 2-16,0-5-3 15,0 0-2-15,0 3-34 16,-3-8-12-16,6-5-44 16</inkml:trace>
  <inkml:trace contextRef="#ctx0" brushRef="#br0" timeOffset="122">23234 6879 176 0,'0'5'68'0,"0"3"-36"0,0 6-29 0,6 4 17 16,-3 3-3-16,3 0 1 15,0-2-5-15,-6 2-3 16,6-2-5-16,-3-6-4 0,0-2 2 16,0-4 0-16,-3-1 1 15,0-6 0-15,3-6 0 16,-3-4-2-16,0-9-2 0,0-2 1 16,3 0 1-16,6 0-1 15,-1 0-1-15,4 2-2 16,0 6-1-16,3 5-1 15,0 5 3-15,0 6 4 16,-3 8 3-16,0 4 0 16,-3 4-1-16,0 2-3 15,-6-2-2-15,3-1-2 16,-4-2 1-16,1-3-39 16,0-5-15-16,3-2-41 15,-6-4-17 1,15-4 57-16</inkml:trace>
  <inkml:trace contextRef="#ctx0" brushRef="#br0" timeOffset="123">23555 6869 164 0,'-6'-6'63'0,"3"4"-34"0,-5 2-12 0,8 2 22 16,-3 4-16-16,-6-1-4 15,-9 3-8-15,6 5-2 16,0 8-5-16,3 0-3 0,3 1 2 15,0-4-4-15,0 1 0 16,15-4-1-16,-3-1 0 16,6-6 2-16,-3-3 2 15,0-5 1-15,6-3 1 16,-6-2-5-16,0-8-1 0,-6-6 1 16,2 1 2-16,-2 2 0 15,-3 3-1-15,0 2 3 16,0 3 0-16,0 3-4 15,0 5 1-15,0 8 0 16,0 8 0-16,3-1 0 16,0 1 0-16,0 0 0 15,0 0 0-15,6-3 0 16,-3-2 2-16,0 0-17 16,0-4-4-16,-3-4-42 15</inkml:trace>
  <inkml:trace contextRef="#ctx0" brushRef="#br0" timeOffset="124">23651 6884 140 0,'3'6'52'0,"0"2"-28"0,0 0-2 0,-3 2 20 15,6 1-5-15,-3 7 1 16,-1-2-18-16,1 0-4 15,0 0-10-15,-3-5-4 0,3-1-1 16,-3-2-1-16,0-3 2 16,0-5-3-16,0 0 0 15,0-2 3-15,0-12 3 0,0-4-11 16,0-1-5-16,0 1 0 16,6 2 2-16,-3 3 2 15,-3 2 3-15,6 6-1 16,0 5 1-16,12 5 5 15,-6 8 1-15,-3 3 6 16,0 3 3-16,0-1-2 16,-6-2 0-16,6-3-5 15,-6-2-1-15,3-3-1 16,-3-3-2-16,6-7 1 16,-1-4 1-16,1-4-6 15,0-9-1-15,0-2-5 0,-3 3-1 16,3 2 3-16,3 2 3 15,-3 4 3 1,0 5 1-16,0 5 5 16,3 2 2-16,0 14 13 15,-3 0 5-15,2 2-6 0,-2 1 0 16,3-3-11-16,-3-3-2 16,-3 0-3-16,-3-2-2 15,6-6-32-15,-3 1-14 16,0-6-34-1,0-3-50-15,0-2 32 0</inkml:trace>
  <inkml:trace contextRef="#ctx0" brushRef="#br0" timeOffset="125">24011 6871 180 0,'0'6'68'0,"0"1"-36"0,3 7-20 0,-3-6 21 0,0 10-17 16,0 1-4-16,0 2-5 15,6-3-2-15,-3-2-3 16,0-3-13-16,0-2-4 0,0-3-68 16,0-5-43-1,-3-3 49-15</inkml:trace>
  <inkml:trace contextRef="#ctx0" brushRef="#br0" timeOffset="126">23984 6824 200 0,'-9'-6'74'0,"9"6"-40"0,0 0-24 16,0 0 20-16,0 0-23 16,0 0-5-16,6 3-4 15,-3 0-3-15,9 2-60 0,3-2-27 16,3-1 14-16,3 1 9 16</inkml:trace>
  <inkml:trace contextRef="#ctx0" brushRef="#br0" timeOffset="127">24225 6858 156 0,'-9'5'57'0,"6"1"-30"0,-15-1-5 0,9-2 23 16,-2 2-10-16,-1 3 0 15,-3 8-14-15,0 5-3 16,3 0-10-16,3 0-3 0,3 0-1 16,6 3-5-16,6-3 1 0,9-5 2 15,9 0 1-15,2-5-1 16,1-6 1-16,3-5-51 15,-6-5-19-15,12-6-42 16</inkml:trace>
  <inkml:trace contextRef="#ctx0" brushRef="#br0" timeOffset="128">23020 7310 156 0,'0'-2'57'0,"0"2"-30"0,0 0-32 15,-9 0 67 1,0 0-23-16,0 2-11 16,-3 4-7-16,0 2-14 15,0 0-6-15,0 0-2 0,3 2-1 16,3 1-2-16,3 2 3 0,3 0 0 15,3 0-4 1,12-2-1-16,3 2 3 16,0 0 3-16,3 1 1 15,-6-1-1-15,-3 0 5 0,-9-2 1 16,-3-1 15-16,-6-2 6 16,0 0-9-16,-6-3-5 15,3 1-8-15,-9-6-2 16,0 0-3-16,3-3-3 15,3-2-23-15,3 0-10 16,3-1-39-16,6 1-17 16,3-3 2-1</inkml:trace>
  <inkml:trace contextRef="#ctx0" brushRef="#br0" timeOffset="129">23174 7350 140 0,'0'3'52'0,"0"-1"-28"0,3 20-8 16,0-9 18-16,0 0-7 15,-3 6-1-15,9-1-13 16,-3 1-5-16,0-4-5 16,-6 1-3-16,9-5 1 0,-6-3-23 15,0-3-8-15,0-2-58 16</inkml:trace>
  <inkml:trace contextRef="#ctx0" brushRef="#br0" timeOffset="130">23142 7305 196 0,'-3'0'74'0,"6"0"-40"0,3-2-42 0,0 2 10 15,2 0-23-15,4-3-9 16,6 0-46-16,9 1-19 16</inkml:trace>
  <inkml:trace contextRef="#ctx0" brushRef="#br0" timeOffset="131">23377 7308 244 0,'-12'5'93'0,"3"-2"-50"0,9-1-33 0,0-2 23 0,0 0-20 15,0 0-5-15,6 3-7 16,3-3-4-16,3 0 2 16,0 0 2-16,6 0 2 0,-4-3-4 15,4 3-1-15,-6 0-2 16,6 0 0-16,-9 3 0 15,0 2 3-15,-9 3-2 16,-9 5-1-16,0 9 3 0,0-4 0 16,-3 3 1-16,0 1 0 15,3-4-3-15,0-2 2 16,3 0 1-16,1-3 0 16,-1-2 0-16,6-1 0 15,6-2 0-15,-1-3 0 16,10-2 0-16,3 0 0 15,0-1 0-15,0-2 0 16,-3 0-14-16,3-2-5 16,-9-1-32-16,0 0-13 15,-1 1-26 1</inkml:trace>
  <inkml:trace contextRef="#ctx0" brushRef="#br0" timeOffset="132">23356 7451 196 0,'6'0'74'16,"-3"0"-40"-16,6 2-29 0,-6-2 17 0,12 0-17 16,0 3-2-16,11-3-11 15,-2 0-3-15,-3 0-80 16,3 0-34-16</inkml:trace>
  <inkml:trace contextRef="#ctx0" brushRef="#br0" timeOffset="133">23636 7377 136 0,'-6'18'52'0,"6"-13"-28"0,6 22-11 0,-6-17 19 15,0 1-9-15,0 2-1 16,3-2-13-16,-3-1-5 15,6-2-43-15,-3-2-19 16,0-1-17-16,0-5-6 16</inkml:trace>
  <inkml:trace contextRef="#ctx0" brushRef="#br0" timeOffset="134">23603 7308 192 0,'-6'-3'74'16,"6"3"-40"-16,3 3-35 0,-3-3 15 0,0 0-12 16,6 2-1-1,-3 1-41-15,9 0-18 16,-3-3-17-16,0 2-6 0</inkml:trace>
  <inkml:trace contextRef="#ctx0" brushRef="#br0" timeOffset="135">23779 7474 180 0,'0'19'68'0,"0"-14"-36"0,-3-2-22 0,3-3 17 16,0 0-11-16,0 0-2 15,0 0-4-15,3-3 1 16,0-2-6 0,3-3-3-16,-3-3-1 0,8-4-1 15,-2-4 0-15,0 3 2 0,3 3 3 16,-3 2 0-16,3 11 0 15,3 8-3 1,0 3 1-16,0 2-2 0,0 6 2 16,-1-3 2-16,-2-1 2 15,-3-1-3-15,-3-1-3 16,3-5-27-16,3-3-12 16,-3-2-34-16,0-3-50 15,3-3 30-15</inkml:trace>
  <inkml:trace contextRef="#ctx0" brushRef="#br0" timeOffset="136">24076 7379 204 0,'-12'-16'77'0,"3"16"-42"0,4 0-19 16,2 8 22-16,0-2-18 16,-6-1-6-16,6 8-13 15,-3 0-3-15,0 1 0 16,0-1 3-16,6 3 2 0,0-3-1 15,6 0-2-15,0-2-2 16,0-3-1-16,3-3 2 16,0-2 0-16,-4-6 1 15,4-2 0-15,0-1 0 16,-3 1 0-16,-3-3-3 16,-3-5 2-16,0 2 1 0,0 1 2 15,0 2-3-15,0 3 0 16,3 15-4-1,9 6 1-15,-3 2 0 16,0 9 15-16,-3 7 9 16,-3 1 19-16,-3-4 11 15,-9-1-12-15,-3-1-2 16,-12-5-19-16,-11-3-5 16,-7-3-21-16,0-7-9 15,-5-6-145 1</inkml:trace>
  <inkml:trace contextRef="#ctx0" brushRef="#br0" timeOffset="137">22103 8948 100 0,'15'-2'38'15,"-30"2"-20"-15,6 0-4 0,9 0 15 0,0 0-3 16,6 0-1-16,0 0-9 15,-3 0-5-15,3 0-6 16,6-8-4-16,-3 2-3 16,2 1 1-16,1 8-1 15,0-1 0-15,0 1 4 16,0 5 1-16,0 0-1 16,0 0 1-16,0 0 0 15,-3 2 3-15,0 1-1 16,-3 2 0-16,0 0 1 15,-3 1 3-15,0 1-6 16,0 1-2-16,-3 0 1 0,0 8 1 16,-3 2-1-16,0 1-2 15,0-3 3-15,0 0 0 16,0-1-1-16,0 1-2 16,0 3 1-16,0 2-1 15,3-3 2-15,0 1 3 16,0-1-2-16,0 3 0 15,0 0-1-15,3 3-2 16,0 10 1-16,-3-2 1 16,0-3-3-16,0 0 0 15,0 0 3-15,0 6 3 0,0-6 2 16,0 2 3-16,0 1-3 16,0 0-2-16,0-3 4 15,3 8 2-15,0-3-6 16,3 3-3-16,0-8 1 15,2 5 2-15,1 1-2 16,3-4-2 0,9-4 0-16,0-3-1 0,0-3 0 15,3-3 2-15,-1-2-1 16,1-3-1-16,-3-2 1 16,6-4-1-16,0-1 0 15,-4-4 0-15,-2-2 0 16,-3 0 0-16,0-3 2 0,-3 1 1 15,-3-1-1-15,-3-2 1 16,0-1-4 0,-3-2 0-16,0 0 1 15,-6 0 2-15,0 0-1 0,0 0-1 16,0 0 1-16,0 0-1 16,0 0 0-16,0 0 0 15,0 0 0-15,0 0 0 16,0 0 0-16,0 0 0 15,0 0 0-15,0 0 2 16,0 0-1-16,0 0-1 16,-3 0 3-16,3 0 0 0,-3 0-6 15,3 0 0-15,-3 0 3 16,0 3 2 0,-3-3 0-16,6 3-2 15,-3-1 1-15,-6 1-1 0,0 8 0 16,-3-4 0-16,0 1 2 15,0 3 1-15,0 0 1 16,0-1 0-16,-3 1-5 16,1 2 1-16,-1-2 0 15,0 2 2-15,0 3-1 16,-6 0-1-16,-6-1 1 16,9 7-1-16,-2 1 0 15,2-1 0-15,0 1 0 0,0 1 0 16,3 3 0-1,0-1 2-15,3 1-3 16,0 4-2-16,4 6-1 16,-1 0 3-16,0 3 0 15,3 2 1-15,0 1-3 0,3-1 2 16,0 3 1-16,3 3 0 16,6-1-3-16,0 6 2 15,6 0-1-15,0-3 0 16,-1 6 2-16,7-8 2 15,-3-1-1-15,0 1-1 16,-6-3 1-16,6-3-1 16,-12 6 0-16,0-6 2 15,-9-2 1-15,-3-1 3 16,0 9-1-16,-6-3 0 16,-3 0-1-16,-3 0 0 15,-2 0-2-15,-1-5 1 0,-9 5 0 16,3-3 1-16,-2-5-2 15,2-5-2-15,3-6-24 16,3-2-9-16,3-5-51 16,3-6-22-16,7-8 10 15</inkml:trace>
  <inkml:trace contextRef="#ctx0" brushRef="#br0" timeOffset="138">23040 10149 160 0,'-14'-5'63'0,"11"8"-34"0,-18-3-10 15,18 5 21-15,-6 0-14 16,-3 3-2-16,-3 0-8 15,0 3-2-15,6-3-8 16,0 0-8-16,3 2-2 0,3-2-3 16,3 3 2-16,0-1 3 15,9 1 1-15,0 0-2 0,9 2 0 16,3 8 2-16,-9-5 2 16,0-3 15-16,-6 6 9 15,0-4 12-15,-9 4 7 16,0-3-18-16,-9 0-7 15,-3-3-9-15,0-2-2 16,-3-1-10-16,-3-5 0 16,3 1-18-16,-2-4-4 15,2 1-30-15,6-6-10 16,3 1-33 0,15-12-40-16,0 4 47 15</inkml:trace>
  <inkml:trace contextRef="#ctx0" brushRef="#br0" timeOffset="139">23121 10025 144 0,'-3'-3'55'0,"3"6"-30"0,0 0-1 16,0-3 22-16,0 8-17 15,0 10-5-15,3 1-9 16,0 7-2-16,3 9-7 15,-3 2-2-15,3 0 2 0,-3 2-1 16,0 1 0-16,0-3-6 0,0-5 1 16,0-6-42-16,-3-5-17 15,0 1-38 1</inkml:trace>
  <inkml:trace contextRef="#ctx0" brushRef="#br0" timeOffset="140">23032 10311 276 0,'11'-5'104'0,"-8"-1"-56"0,3 1-52 0,0 2 18 16,6-2-10-16,0 0-3 15,9-1-7-15,6-2-1 16,-3 1 3-16,11 1-38 0,-2-2-13 15,0 3-50 1</inkml:trace>
  <inkml:trace contextRef="#ctx0" brushRef="#br0" timeOffset="141">23427 10250 184 0,'-12'16'71'0,"4"-16"-38"0,-7 13-12 16,9-8 25-16,-3 3-17 15,-3 3-6-15,-3 5-17 16,0 5-3-16,6 3-3 16,0 0 0-16,9-3 0 0,3-3-5 15,3 1 1-15,3-6 0 16,3-8 2-16,-3-5-4 0,6-5 2 16,-3-3-3-16,0-3 2 15,-3 1 3-15,-6-3 1 16,5-1 3-16,-2 1 3 15,-3 3 0-15,0-1 2 16,-3 3-2-16,0 3 2 16,6 2-4-16,-6 3-2 15,3 8 8-15,6 5 4 16,-3 1-4-16,0 1-3 16,3-1-6-16,0-1 0 15,0-3 2-15,0-2 3 16,0-2-22-16,-3-4-10 0,12-4-38 15,-6-4-16 1,-1-4-12-16</inkml:trace>
  <inkml:trace contextRef="#ctx0" brushRef="#br0" timeOffset="142">23585 10086 208 0,'0'-16'79'0,"3"27"-42"0,-3-3-26 16,6-3 23-16,-3 3-9 16,3 5 0-16,0 6-8 15,0 2 0-15,0 10-10 16,-3 1-4-16,0 0 0 0,0 0-2 0,-3-1-1 16,6-1-17-16,-6-7-9 15,0-4-48-15,0-3-22 16,0-6 1-1</inkml:trace>
  <inkml:trace contextRef="#ctx0" brushRef="#br0" timeOffset="143">23457 10313 280 0,'15'0'104'0,"-12"-2"-56"0,9 2-43 0,-6-3 22 0,6 1-17 16,6-6-6-16,2 5-7 16,4-2-3-1,3-1 3-15,3-4-36 0,6 2-16 0,-7 0-63 16</inkml:trace>
  <inkml:trace contextRef="#ctx0" brushRef="#br0" timeOffset="144">23841 10247 172 0,'-3'16'66'0,"3"0"-36"0,0-3-11 0,0-5 23 16,0 5-8-1,0 6-2-15,0 2-16 16,0-2-5-16,3-1-7 16,-3-2-7-16,0-3-1 0,0-5-42 0,6-2-17 15,0-9-39 1</inkml:trace>
  <inkml:trace contextRef="#ctx0" brushRef="#br0" timeOffset="145">23832 10157 248 0,'-9'-8'93'0,"9"8"-50"0,3 0-28 0,-3 0 26 0,0 0-24 15,6 0-9 1,0 3-12-16,3 0-3 15,3 2 3-15,0 0-46 0,9 1-21 0,0-1-39 16</inkml:trace>
  <inkml:trace contextRef="#ctx0" brushRef="#br0" timeOffset="146">24047 10274 180 0,'-15'16'68'0,"9"-27"-36"0,-6 22-13 16,3-6 21-16,6 0-11 15,-3 3-2-15,-6 3-14 16,6 2-5-16,-3 3-5 16,3 0 0-16,6 2 2 0,0-2 0 15,9 0 2-15,0-3 0 16,3-2 1-16,0-3-9 0,9-3-1 16,-3-5-24-16,-7-5-11 15,4-1-53 1,-3-1-51-16,-9-1 50 15</inkml:trace>
  <inkml:trace contextRef="#ctx0" brushRef="#br0" timeOffset="147">23082 10657 164 0,'-6'3'63'0,"6"-3"-34"0,-6 3-8 16,6-3 25-16,-6 8-11 15,3-3 0-15,-9 3-16 16,3 0-4-16,-2 0-9 0,-1 0-4 15,3 0-1-15,0 0-4 0,6 0 0 16,0-3-1-16,12 3 0 16,-3 0 0-16,3 2 3 15,0-2 0-15,-3 3 1 16,5-1 4-16,-5 1 5 16,-3 0 6-16,-3-1 5 15,0-2-8-15,-6 3-2 16,-3-3-6-16,-5-3-3 15,2 0-9-15,-3-2-3 16,0-1-29-16,6-2-12 16,0 0-41-16,6-5-43 15,0 3 48 1</inkml:trace>
  <inkml:trace contextRef="#ctx0" brushRef="#br0" timeOffset="148">23198 10687 160 0,'0'15'60'0,"0"-15"-32"0,3 16-15 0,0-13 17 16,-3 2-13-1,6 1-2-15,-6 4-7 16,0-2-3-16,3 5-2 0,-3-2-5 0,3 2-1 15,-3-2-36-15,0-3-16 16,6-3-25 0</inkml:trace>
  <inkml:trace contextRef="#ctx0" brushRef="#br0" timeOffset="149">23183 10631 220 0,'0'0'85'0,"0"0"-46"0,0 0-48 0,0 0 12 0,9 3-9 15,-3-3 1-15,0 2-52 16,12-2-22-16,0 0 5 16,3 0 5-1</inkml:trace>
  <inkml:trace contextRef="#ctx0" brushRef="#br0" timeOffset="150">23335 10694 212 0,'-9'11'82'0,"18"-11"-44"0,-9 0-44 16,12-3 31-1,-3-2-13-15,9 2-6 16,-6 1-4-16,9-1-1 0,-7 1-6 16,1-1-1-16,-6 13-6 15,-9 1 2-15,-3 2 1 16,-3 1 5-16,-3 1 4 16,-3 1 1-16,1 0-1 15,-1 0 1-15,3 0-1 16,0-3 2-16,3-2 1 15,3-3-1-15,0 0 1 16,3 2-7-16,3-2 1 16,6 0 3-16,3-3 2 15,6 1-3-15,-4-4 1 16,1-2 0-16,-3 0 2 0,0-2-28 16,3-1-9-16,-9-2-49 15</inkml:trace>
  <inkml:trace contextRef="#ctx0" brushRef="#br0" timeOffset="151">23311 10782 204 0,'0'0'77'0,"3"2"-42"0,6-2-30 15,0 0 17-15,6 0-14 0,3-2-2 16,3 2-9-16,8 0 0 16,-8-3-59-16,6 0-25 15,-3 1 8-15,6 2 7 16</inkml:trace>
  <inkml:trace contextRef="#ctx0" brushRef="#br0" timeOffset="152">23627 10745 232 0,'-3'5'88'0,"3"0"-48"0,3 6-36 0,-3-3 19 16,3 0-15-16,-3 0-4 0,6 0-17 15,-3 0-4-15,-3-3-55 16,0 0-25-16,0-5 17 16,0 0 8-16</inkml:trace>
  <inkml:trace contextRef="#ctx0" brushRef="#br0" timeOffset="153">23585 10620 184 0,'0'-2'71'0,"3"4"-38"0,-3-2-39 0,0 0 14 15,6 3-7-15,0 0 2 16,0 2-84-16,3-2-34 16</inkml:trace>
  <inkml:trace contextRef="#ctx0" brushRef="#br0" timeOffset="154">23731 10771 100 0,'-3'13'38'0,"6"-2"-20"0,-3 2 1 0,0-5 18 16,6 0-9-16,-6-3-1 0,0 1-16 16,0-6-4-16,0 0 8 31,9-6-8-31,-3-2-6 0,3-2-1 15,0-1 0-15,0 1 2 0,0-1-3 16,2-2 0 0,1 2 1-16,0 3 2 0,-3 0-1 15,6 6 2-15,-3 4 0 16,-3 4 1-16,0 2 2 16,-3 2 3-16,3 1-4 15,-3 2-1-15,-3 0-2 16,0-2 1-16,-3-1-33 15,18-4-80 1</inkml:trace>
  <inkml:trace contextRef="#ctx0" brushRef="#br0" timeOffset="155">24044 10724 212 0,'-18'10'79'0,"12"-7"-42"0,-9-1-30 0,15 1 20 16,-6 2-18-16,0 3-5 15,3 0-3-15,-3 3-1 16,6-1 0-16,0 1-3 0,0 0 0 0,9-1 2 16,-3-5 0-16,0-2 3 15,3-3 1-15,6-3-6 16,-3-2-2-16,-3-3 2 15,-4 0 1-15,4 0 2 16,-9 0 0-16,0 0 0 16,0 1 2-16,0-4-1 15,0 6-1-15,0 2 1 16,0 0 1-16,0 3-6 16,0 6 1-16,9 7 3 15,0 8 2-15,0 8 22 16,3 16 11-16,-3 3-1 0,-6 2 1 15,3-2-1 1,-12-6 4-16,-6-2-15 16,-12-3-5-16,-5-3-14 15,-16-5-2-15,-12-5-40 0,-8-8-14 16,-7-8-104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48:45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13926 1318 148 0,'-3'-6'57'0,"6"6"-30"0,-15 6-10 16,9-6 22-16,-3 5-11 16,-3-2-1-16,-5 2-3 15,-1 3 0-15,-6 2-13 0,0-2-7 0,3 3-2 16,3 2-2-16,3-5 0 16,9 0-3-16,6 3 0 15,9 2-1-15,6 0 3 16,6 3-2-16,0 0-1 15,0 0 3-15,-4 2 0 16,-5-5 1-16,-3-2 0 16,-6 2 19-16,-6 3 10 15,0-3-8-15,-18-2-4 16,-9 5-10-16,-5-11-3 16,-1 8-2-16,3-7-2 15,3-6-8-15,4-6-5 16,2 1-15-16,6 2-8 0,6-2-33 15,6-3-16-15,18 3-6 16</inkml:trace>
  <inkml:trace contextRef="#ctx0" brushRef="#br0" timeOffset="1">14039 1402 184 0,'-15'0'71'0,"15"6"-38"0,0 2-41 16,0-3 12-16,0 3 9 15,-3 5 8-15,0 6-8 0,3-6-4 16,0 5-6-16,0-2-3 0,3 0 1 16,0-3-21-1,3 3-7-15,0-3-61 16</inkml:trace>
  <inkml:trace contextRef="#ctx0" brushRef="#br0" timeOffset="2">14004 1331 184 0,'-15'-5'68'0,"15"5"-36"0,3-3-37 0,-3 3 10 16,0 0-8-16,6 0 0 16,0 0-38-16,3 0-15 0,2-5-10 15,4-1 0-15</inkml:trace>
  <inkml:trace contextRef="#ctx0" brushRef="#br0" timeOffset="3">14185 1318 152 0,'-30'5'57'0,"30"-5"-30"0,3 0-18 16,-3 0 14-16,0 0-2 0,6 0 2 16,0 0-9-16,6 0-1 15,0 0-7-15,3 0-4 0,3 0 1 16,0 0-2-16,0 0-1 15,-1 0 1-15,1 0-1 16,-3 0 0-16,0 3 0 16,-3-3 0-16,-9 10 2 15,-6 3 1 1,-6 3 1-16,-3 3 0 16,-6 5-5-1,-3 2 1-15,-2 1 0 0,2-6 2 16,3 2-3-16,3-7 0 15,6 8-1-15,3-3 0 16,3 3 0-16,3-11-2 16,9 1 3-16,3-1 0 15,3 0 1-15,3-5 2 0,0 0-1 16,-1-3-1-16,-2 1-10 16,-3-1-4-16,-3-3-37 15,0-2-61 1,-3-2 18-16</inkml:trace>
  <inkml:trace contextRef="#ctx0" brushRef="#br0" timeOffset="4">14096 1492 176 0,'3'-5'66'0,"6"5"-36"0,9-5-29 16,-9 5 14-16,8-3-10 0,7 3-1 16,3 0-26-16,0 0-11 15,6 0-43-15,2 0-16 16</inkml:trace>
  <inkml:trace contextRef="#ctx0" brushRef="#br0" timeOffset="5">14414 1505 220 0,'-9'3'82'0,"15"2"-44"0,0 1-49 16,0-6 11-16,0 2 5 15,3 1 7-15,3-3-2 16,3-3 0 0,3 1-6-16,0-9-3 0,0 3 2 15,-4-5 0-15,1 5 3 0,-6-5-5 16,-3 0-1-16,-6 2-5 15,-6-2-1-15,-6 5-2 16,-6-3 2-16,-2 3 4 16,-1 8 1-16,-6 6-2 15,0 2 2-15,3 5 1 16,4 5 0-16,5 1 8 16,3 7 5-16,6 1 2 0,9 2 1 15,6 3-4-15,3-6 0 16,8-2-7-16,10-11-1 15,6 0-22-15,9-13-10 16,5-13-88 0</inkml:trace>
  <inkml:trace contextRef="#ctx0" brushRef="#br0" timeOffset="6">15289 1416 104 0,'-2'-8'38'0,"2"8"-20"0,0-6-21 16,-6 6 76 0,0-5-21-1,0 2-11-15,-3-2-8 0,0 5-20 16,-6 0-1-16,0 5-1 0,-3-5-9 15,3 8 0-15,0-2-2 16,3 2 0-16,7 5-5 16,2-5 1-16,6 5 2 15,5 3 1-15,4 0 1 16,3 2 0-16,0 1 0 16,-3-1 0-16,-3-2 0 15,-3 8 0-15,-6-8 8 16,-6 2 5-16,-6 1-4 15,-6-6-1-15,-6-5-4 16,1 3-3-16,-1-3 2 0,0-1 0 16,0-1-8-16,6-6-2 15,3 0-36-15,6 0-16 16,6 0-36 0,6-6-22-16,9 4 53 15</inkml:trace>
  <inkml:trace contextRef="#ctx0" brushRef="#br0" timeOffset="7">15346 1474 140 0,'0'5'52'0,"3"3"-28"0,-3 10-22 15,3-4 12-15,0 15 4 16,0 8 6-16,-3-3-4 15,0 11-2-15,3-5-10 16,-3-3-5-16,3 3 0 0,0-9 0 16,-3-1 3-16,0-7-1 15,0-4 0-15,0-6 3 16,0-5 3-16,-3-3 2 16,0-10 3-16,-3-3-1 0,0-3 1 15,0-10-6-15,0-2-4 16,-3-7 1-16,6 4 2 15,0-19-2 1,3 5-2-16,3-2 2 16,6 2 0-16,6 1-3 0,6 4-3 15,6 3 0-15,-1 6 1 16,1 5-3-16,-3 8 0 16,3 7 1-16,-9 6 0 15,-6 14 0-15,-3-1 2 16,-7 5 1-16,-4 3 3 15,-7 1-3-15,-3 1 0 0,-6-1-3 16,-3-4-1-16,0-5-21 16,3-2-8-1,0-3-16-15,7-8-4 16,2 0-44-16,6-8-34 16,9-8 50-16</inkml:trace>
  <inkml:trace contextRef="#ctx0" brushRef="#br0" timeOffset="8">15626 1474 192 0,'3'5'71'0,"3"3"-38"0,3 5-28 15,-3-8 17-15,6 3 3 16,-4-2 7-16,1 2-8 16,3-3-2-16,3-2-13 15,0-3-1-15,0-3 2 0,-3 3-6 16,0-8-2-16,0 3-1 15,0-9 1-15,-3 4 1 0,-4-3 3 16,-2-1-5-16,-6 7-3 16,-2-7-2-1,-4 6 0-15,-6 3-4 0,-6 5-2 16,0 3 5-16,0 7 4 16,-3 4 0-16,7 4-2 15,-4 3 6-15,12-2 3 16,3 2-3-16,6 3-2 15,6-3 2-15,6-3 0 16,11-2-6-16,1-3 0 16,6-2-28-16,3-16-9 15,3-8-44 1,-1-1-49-16,4 1 41 0</inkml:trace>
  <inkml:trace contextRef="#ctx0" brushRef="#br0" timeOffset="9">16034 1416 208 0,'-24'-8'79'0,"21"2"-42"0,-12 6-28 16,12 0 22-16,-3 0-10 16,-3 0-2-16,-3 6-9 15,0 2-4-15,0 5-3 16,0 0-3-16,4 8 3 0,2 3 2 16,6-3 4-16,6 3-2 15,2 2-2-15,4 1-2 0,3-9 0 16,6-4-7-16,0-6-1 15,3-3-42-15,0-3-17 16,-1-9-46 0</inkml:trace>
  <inkml:trace contextRef="#ctx0" brushRef="#br0" timeOffset="10">16156 1410 228 0,'-6'6'85'0,"9"7"-46"0,0 5-43 0,0-4 15 16,0 7-4-16,0 2 3 16,0 9-5-16,0-3-3 0,0-2-1 15,-1-3-12-15,1-6-3 16,-3-5-72 0,9-2-48-16,0-11 53 0</inkml:trace>
  <inkml:trace contextRef="#ctx0" brushRef="#br0" timeOffset="11">16144 1278 252 0,'-12'-8'93'0,"18"8"-50"0,0 0-83 16,3 0-1-16,9 0-32 16,2 0-9-16,7 0 19 15,6 0 11-15</inkml:trace>
  <inkml:trace contextRef="#ctx0" brushRef="#br0" timeOffset="12">16522 1037 252 0,'-24'-13'96'0,"6"8"-52"0,-3 10-40 16,15-5 19-16,-6 8-11 0,-5 5 1 15,2 11-6-15,0 8-2 16,3 7-2-16,6 6-3 0,3-2 1 15,3-1 3-15,0 6 2 16,3-3-5-16,0 0 0 16,0-11-3-16,-3 3-2 15,-3-3-30-15,0-2-15 16,-3-5-61-16,-3-1-34 16,0-13 67-16</inkml:trace>
  <inkml:trace contextRef="#ctx0" brushRef="#br0" timeOffset="13">16132 1505 212 0,'-9'-13'82'0,"9"8"-44"0,9-3-40 15,-3 8 17-15,6-5-2 16,6-6 4-16,-1 3-7 16,10 0-1-16,6-2-5 15,0 7-7-15,-1-2-3 0,1-1-68 16,3 4-63-1,-3 2 35-15</inkml:trace>
  <inkml:trace contextRef="#ctx0" brushRef="#br0" timeOffset="14">16549 1423 212 0,'-3'6'79'0,"9"2"-42"0,-3 16-41 0,-1-11 13 16,1 0 8-16,0 5 8 15,-3 4-12-15,3 1-5 16,0-1-5-16,-3-1-22 0,3-3-8 16,0-7-76-16</inkml:trace>
  <inkml:trace contextRef="#ctx0" brushRef="#br0" timeOffset="15">16552 1323 300 0,'0'-5'112'0,"11"10"-60"0,1-10-65 15,-6 5 17-15,3 0-39 16,0 0-12-16,6 0-69 16,3 13-27-16</inkml:trace>
  <inkml:trace contextRef="#ctx0" brushRef="#br0" timeOffset="16">16751 1474 220 0,'-12'13'82'0,"15"-8"-44"0,6 3-44 0,-3-3 14 15,3-5-1-15,3 3 4 16,3-3 0-16,0-3 3 16,-1-2-7-16,1-3-6 0,0-2-2 15,-6 2-1-15,3-3 0 16,-9 3 2-16,-3 0 2 15,-3 0-3-15,-6 3 0 16,-6 0-1-16,-6-1-2 16,-2 6 3-16,2 6 2 15,0 2 0-15,0 5-1 0,9 3 3 16,0 5 2 0,6 0 0-16,3 11 0 15,6 0-3-15,9-6-2 16,6-5 3-16,3-2 0 15,3-1-28-15,2-10-12 0,4-2-51 16,-3-1-38 0,0-5 48-1</inkml:trace>
  <inkml:trace contextRef="#ctx0" brushRef="#br0" timeOffset="17">17010 1513 200 0,'-12'6'77'0,"12"2"-42"0,0 10-43 0,0-13 10 15,0 17 10 1,0-4 8-16,3 3 6 16,0-2 2-16,0-3-15 15,0 0-8-15,0-3-3 0,-3 0 6 16,0-5 7-16,0-3 8 0,3-10 14 16,-3-3-8-1,-3-5-7-15,3-11-2 16,3 3-7-16,3-6 0 15,0 4-8-15,0 1-1 16,3-1-4-16,3 7-3 16,-1-3-3-16,4 11 1 15,0-5-24-15,3 8-8 16,0-3-30-16,6 3-12 16,0 5-22-1,-1-6-32-15,4 4 51 16</inkml:trace>
  <inkml:trace contextRef="#ctx0" brushRef="#br0" timeOffset="18">17334 1442 292 0,'-3'0'110'0,"0"5"-60"0,-3-2-36 16,1 0 26-16,-4 5-20 15,0-6-6-15,0 9-13 16,3-3-3-16,3 5 0 16,3 5-1-16,6 4-1 0,6 4 0 15,0 3 3-15,-1 0 0 16,4-2 1-16,-6-3 4 15,-3-6 2-15,-6-2 13 16,-3-3 5-16,-6 0-6 16,-3-2 0-16,-5-6-11 15,-4-2-2-15,-3-3-8 0,3-3-2 16,3 1-20-16,0-6-7 16,9 2-34-16,3-2-15 15,6 1-54 1</inkml:trace>
  <inkml:trace contextRef="#ctx0" brushRef="#br0" timeOffset="19">17575 1482 400 0,'-5'-3'151'0,"8"3"-82"0,-3 0-76 0,0 0 27 0,0 0-14 16,0 0 2-16</inkml:trace>
  <inkml:trace contextRef="#ctx0" brushRef="#br0" timeOffset="20">17573 1487 630 0,'2'5'-71'0,"1"8"-27"0,3 17-56 16</inkml:trace>
  <inkml:trace contextRef="#ctx0" brushRef="#br0" timeOffset="21">17584 1794 348 0,'-3'13'132'0,"12"-26"-72"0,0 18-74 15,-6-5 17-15,3-5-55 16,0 0-18-16,3 2-61 16,3-2-25-16</inkml:trace>
  <inkml:trace contextRef="#ctx0" brushRef="#br0" timeOffset="22">18638 1135 108 0,'3'-21'44'0,"0"24"-24"0,3-3-10 0,-3 5 12 16,3 3 5-16,0 16 4 15,0 2-4-15,0 6-2 16,3 13-13-16,0 16 1 0,-3-8 3 15,-6 13 9-15,-3-8 5 0,0-5-5 16,3-8-1 0,0-8-11-16,0-5-3 15,0-6-4-15,0-13-1 16,0 1-1-16,6-20 0 16,0-2-5-16,0-10-1 15,5-6-2-15,-2-3-4 16,0 1 0-16,0 5 4 15,3-3 4-15,0 3-4 16,6 2 1 0,6 6-1-16,2 5 2 0,4 8 1 15,-3 0 1-15,0 8 0 16,0 3 0-16,-7 2 0 16,-2 16 0-16,-9 0 11 15,-6-2 7-15,-6-6 2 16,-3 3 0-16,-12-3-8 15,-5-3-5-15,-4-4-2 16,-3-7-1-16,-6-1-2 0,-2-4-2 16,-1-2-10-16,6 0-4 15,6 0-31-15,7-2-10 16,8 2-36-16,9 0-13 16,0 0 12-1</inkml:trace>
  <inkml:trace contextRef="#ctx0" brushRef="#br0" timeOffset="23">19224 1701 204 0,'-11'16'77'0,"-7"-5"-42"0,-9 10-30 15,21-11 17-15,-6 4 5 16,0 7 6-16,-3-8-15 16,0 0-8-16,1-2-6 15,-1-3-56-15,3-3-23 0</inkml:trace>
  <inkml:trace contextRef="#ctx0" brushRef="#br0" timeOffset="24">19680 1429 128 0,'3'-8'49'0,"-3"8"-26"0,3-5-5 16,-3 5 18-16,0 0-3 15,0 0 1-15,3 5-13 16,-3 8-3-16,0 0-10 16,0 8-3-16,3 3 1 0,0 8 3 15,0 2 5-15,0-2-6 0,3-5-2 16,3-9-3-1,3 3 0-15,-1-7 0 16,1-7 1-16,6 4-7 16,-3-11 0-16,0 0-8 0,3 0-1 15,-3-5 2-15,-3-8 4 16,-3 2 5 0,-3 3-1-16,-1 13-1 15,1 1 2 1,3 2 4-16,0-3 3 15,3-3 6-15,0 4 5 16,3-6-3-16,3 0 0 16,3 0-2-16,5-13 0 0,4-9 0 15,-6 4 0 1,-3-1 2-16,-6 1 2 16,-9-3-5-16,-3-1 1 15,-9 4-5-15,-3-6 1 16,0 8-5-16,0-2 0 0,-3-1-19 15,3 11-7-15,0 3-26 16,3 2-9-16,0 11-44 31,3 0-48-31,3 3 53 0</inkml:trace>
  <inkml:trace contextRef="#ctx0" brushRef="#br0" timeOffset="25">20302 1696 200 0,'-6'13'77'0,"6"0"-42"0,-15 6-21 0,12-14 22 15,-3 11 4-15,-3 3 5 16,3-11-11-16,0 2-5 16,-3-2-17-16,-5 3-12 0,5-3-5 15,0-6-34-15,0-2-11 16,0-8-54-16,0 0-50 16,3-5 55-16</inkml:trace>
  <inkml:trace contextRef="#ctx0" brushRef="#br0" timeOffset="26">20609 1691 148 0,'3'5'57'0,"3"0"-30"0,2-5-5 0,-2 0 23 0,0 0-8 16,-3 0 1-16,6-5-15 15,6-3-4 1,3-10-11-16,3-6-1 0,-6 8 0 0,-3 3-1 16,3-11-1-1,5-11-3-15,-2-15 1 0,-3 5-2 16,-3 3-1-16,-6-3-2 16,-6-8-1-16,-3 3 4 15,0 10 3-15,-9 0 8 16,3 14 2-16,-6-1-7 15,3 17-4 1,3 2-7-16,-2 8 0 0,-1 0 2 16,0 21 1-16,-3 16 12 0,3 11 5 15,6 2-4-15,3 3 1 16,6-3-8 0,6 3-1-16,12 0-2 0,0-8-2 15,-1-11-8-15,4-2-3 16,0-13-34-16,0-4-15 15,-3-4-49 1,-6-8-42-16,-4-1 60 16</inkml:trace>
  <inkml:trace contextRef="#ctx0" brushRef="#br0" timeOffset="27">21058 1683 220 0,'6'37'85'0,"-12"-21"-46"0,-3 10-19 15,6-7 24-15,-9-6-16 16,-9 5-3-16,7-10-42 16,2 3-15-16,-9 0-91 15,-9 2-37-15</inkml:trace>
  <inkml:trace contextRef="#ctx0" brushRef="#br0" timeOffset="28">21769 1479 148 0,'6'-16'57'0,"-3"14"-30"0,-3-6-3 0,0 5 22 16,0 0 3-16,-3-5 5 16,-3 3-12-16,-2 0-3 15,-4 5-22-15,-3-6 1 0,-9 4 0 16,-3 4-10-16,0 4-4 16,1 4-3-16,-1 6-1 15,3 3-3-15,6 2 0 16,6 3-1-16,3-3 0 15,6 3 0-15,6-3 0 16,3-3 0-16,6-4 3 0,0-1 0 16,6-8 1-16,0 3-9 15,6-26-8 1,-4 4 2-16,1-4 7 16,0 2 5-16,-3-3 3 15,-3 6 2-15,-3 0-1 16,-3 0 2-16,-3 7-2 15,0 1-1-15,-6 5 3 16,0 11 0-16,-3 18 3 16,-3 3 3-16,0 5 0 15,0 10 2-15,0 4-4 16,3 1 1-16,6-4-3 0,6 5 2 16,6 3-2-16,5-14 0 15,10 0-3-15,6-10-2 16,3-8-4-16,-1-8 0 15,10-8-49-15,0-3-19 16,-4-29-65 0</inkml:trace>
  <inkml:trace contextRef="#ctx0" brushRef="#br0" timeOffset="29">18674 2323 92 0,'-3'5'35'0,"3"-5"-18"0,0 0-2 15,0 0 13-15,0 0 0 16,0 0 1-16,0 0-8 16,0 0-2-16,0 0-11 15,0 0-1-15,0 0 0 0,0 0 3 16,0 0 1-16,0 0-3 15,3 0-3-15,6 0-2 16,0-8 0-16,6 3-2 0,-4-5 2 16,1-4-2-16,0 1 2 15,0-3-4-15,-3 3 0 16,-3 2 1-16,0 3 0 16,0 1 0-16,-3 1 0 15,-3-2 0-15,3 6 0 16,0-1 0-16,0 3 2 15,-3-5-8-15,9 10-1 16,-6 14 6 0,3 2 2-16,-3 5 5 15,-3-2-3-15,3 5 0 16,-3 3 1-16,0 0 0 16,0 2 0-16,-3-2 0 0,0-1-2 15,0-4-2-15,0-11-13 16,0 0-6-16,3-6-39 15</inkml:trace>
  <inkml:trace contextRef="#ctx0" brushRef="#br0" timeOffset="30">18692 2598 104 0,'-21'6'38'0,"21"-6"-20"0,0 5-1 0,0-5 14 16,0 0-12-16,3 0-3 15,9 2-1-15,9-2 0 16,2 0-8-16,4 0-2 0,0 0-1 16,3 0-2-16,-1 0 1 15,1 0-7 1,-3 0-1-16,-3 3-58 15,-3 0-40-15,-3-6 35 16</inkml:trace>
  <inkml:trace contextRef="#ctx0" brushRef="#br0" timeOffset="31">19138 2553 88 0,'-3'6'35'0,"3"-6"-18"0,3 10 2 16,6-5 18-16,-3 3 11 0,-6 6 7 15,0-6-14-15,-3 2-7 16,-3 1-19-16,-3-1-10 0,0-2-1 16,-3 0-12-16,3-3-2 15,1 1-48-15,2-6-21 16,3-8-9-1</inkml:trace>
  <inkml:trace contextRef="#ctx0" brushRef="#br0" timeOffset="32">19754 2230 108 0,'-9'-5'41'0,"9"24"-22"0,0-27 13 0,0 8 24 15,0-3-5-15,0 0-2 16,0 3-28-16,3 0-13 16,0-5-5-16,6 3-3 0,0-1 2 0,0 0-3 15,6-5-2 1,3 6 2-16,-3 2 0 16,-3 0-4-16,0 13 1 0,-6-3-3 15,-6 9 2-15,-3 2 3 16,-9 0 1-16,0 3 3 15,0-3 1-15,0 0 1 16,0-2 0 0,3-3 2-16,0-3 3 0,3-2 0 15,3-1 0-15,3-7-8 16,0-3-2-16,6 3-3 16,3-3 3-16,3 0 0 15,6-3 3-15,0 0-3 16,0 3-2-16,-1-5 4 15,1 5 1-15,0 0 0 16,0 0-2-16,0 0-26 16,-3 0-10-16,0 0-66 15,0 0-31 1,-7-3 69-16</inkml:trace>
  <inkml:trace contextRef="#ctx0" brushRef="#br0" timeOffset="33">20254 2408 144 0,'3'8'55'0,"0"2"-30"0,-3-2-10 0,0 0 20 0,0 5 9 15,-3 6 8 1,-3-1-24-16,-3 1-8 0,1-3-13 15,-1-3-7-15,-3 0-3 16,3-2-36-16,-3-3-14 0,3-6-52 16</inkml:trace>
  <inkml:trace contextRef="#ctx0" brushRef="#br0" timeOffset="34">20701 2133 168 0,'0'2'66'0,"3"9"-36"0,-3 2-24 0,0-8 17 15,-3 6 1-15,0-1 5 0,-3 9-9 16,0-3-4-16,0 2-9 15,3 1-5-15,0-6 1 16,0-5-2-16,3 3-1 0,0-6 1 16,3 3-1-16,3-8-3 15,3 0 2-15,6-5 1 16,6-1 0-16,-3 4 2 16,2-4 1-16,1-7-10 15,-3 13-5 1,0-5-12-16,-3 5-5 0,-3 0-28 15,0-8-51 1,-3 0 18-16</inkml:trace>
  <inkml:trace contextRef="#ctx0" brushRef="#br0" timeOffset="35">20865 2125 116 0,'3'13'44'0,"0"-5"-24"0,0 10 5 0,-1-7 20 16,1 13 11-16,0 2 5 15,0-2-30-15,0 2-15 16,0 1-11-16,3-6-13 0,-3 3-3 16,0-3 4-16,0-8 3 15,0 0-35-15,-3-2-15 0</inkml:trace>
  <inkml:trace contextRef="#ctx0" brushRef="#br0" timeOffset="36">21144 2439 132 0,'6'19'52'0,"-3"21"-28"0,-3-14 3 0,0-18 21 16,-3 0-10-16,-3 3-2 15,-3 2-43-15,-2-8-17 16,-1 0-73-16,-3 1-30 15</inkml:trace>
  <inkml:trace contextRef="#ctx0" brushRef="#br0" timeOffset="37">21793 2035 140 0,'-6'-24'55'0,"3"24"-30"0,-6-3-5 0,6 3 19 0,-5 0 3 16,-4-5 4-16,-3 5-14 16,0 0-5-16,-6 5-15 15,0-2-3-15,0 7-2 16,0 4-3-16,4-1-3 0,5 0-5 16,3 6 0-16,3-6 0 15,6 5-1-15,9 4-1 16,6 4 1-16,5 6 1 15,4-6 2-15,0 1-1 16,0-1 1-16,-3-2 2 0,-3-3 0 16,-6 0 2-1,-7-2 3-15,-5-3 0 16,-5 0 0-16,-4-9-1 16,-6-1 0-16,-6-4 0 15,0-2 0-15,3-2-2 16,0-9-2-16,6-2-6 0,3 0-1 15,9-3-2-15,9-3 1 16,6-4 2-16,6 1 4 16,3-4 3-16,0 5 2 15,0 2 7-15,-4-2 4 16,-5 3-3-16,-3 4 1 16,-9-4-18-1,-6-9-50-15,-3 4-21 16,0 1-34-1</inkml:trace>
  <inkml:trace contextRef="#ctx0" brushRef="#br0" timeOffset="38">22365 1995 136 0,'0'-5'52'0,"3"5"-28"0,-3 5-13 15,3-5 18-15,6 5-2 16,0 16 2-16,0 1-3 16,-4 9 1-16,1 4-15 15,-3 4 6-15,0-2 5 0,-3 3-6 16,3-5-2-16,0-6-6 16,-3-3-4-16,0-13 0 15,3 1-1-15,-3-1 2 16,0-11 3-16,0-2-4 0,0-2-1 15,0-11-4-15,6 2-1 16,0-5-8-16,3-5-4 16,3 5 7-1,0 8 2-15,6-5-1 0,9 8 1 16,-4 10 0-16,-2 3 2 16,-3 2 1-16,0 4 3 15,-6-1 10-15,-6 3 4 16,-3 0 4-16,-6 0 2 15,-9-3-8-15,-6 0-1 0,-3-2-7 16,0-4-4-16,-2-1-19 16,2-6-9-16,0 0-13 15,0 0-3 1,12 0-38-16,3-8-13 0,6 3-2 16</inkml:trace>
  <inkml:trace contextRef="#ctx0" brushRef="#br0" timeOffset="39">22662 2217 228 0,'3'6'85'0,"6"15"-46"0,3 5-39 0,-6-13 16 16,0-2 2-1,0 2 3-15,3 3-8 16,0 3-5-16,3-6-5 0,-3-5-16 0,-3 2-4 15,9-2-31-15,-3-8-11 16,-1 0-38 0</inkml:trace>
  <inkml:trace contextRef="#ctx0" brushRef="#br0" timeOffset="40">22865 2289 180 0,'-3'-6'68'0,"3"-2"-36"0,0 16-20 0,0-8 21 16,0 6 5-16,-6 7 4 15,-3 3-7-15,-3 8-2 16,-3 2-18-16,0 6-9 0,0 2-2 0,1-2-5 16,2-8-2-1,-3-3-20-15,9-5-10 16,0-3-21-16,3-2-6 0,3-3-25 16,0-8-29-1,6-14 41-15</inkml:trace>
  <inkml:trace contextRef="#ctx0" brushRef="#br0" timeOffset="41">23023 2024 224 0,'0'-16'85'0,"0"16"-46"0,3 16-32 0,-3-16 18 15,0 11 7 1,0 7 7-16,0 9-10 0,0 2-2 15,0 8-16-15,0 2-4 16,0-1-1-16,0-4-3 0,6-2-2 16,-1-3-5-16,1-5 0 15,0-6-27-15,-3-5-11 16,3 1-45-16,0-14-18 16,0 0 5-1</inkml:trace>
  <inkml:trace contextRef="#ctx0" brushRef="#br0" timeOffset="42">22877 2230 316 0,'-21'-5'118'0,"21"18"-64"0,3-15-63 0,-3 2 20 15,6 0-4-15,3 0 6 0,9-3-7 16,2 0-3-16,13-2-2 15,0 3-10-15,3-4-4 16,-1-2-42-16,-2 3-16 0,-3 5-50 16</inkml:trace>
  <inkml:trace contextRef="#ctx0" brushRef="#br0" timeOffset="43">23195 2233 196 0,'-12'19'74'0,"12"-14"-40"0,6 11-35 16,0-6 15-16,0-4 3 0,-3-1 4 15,9 3-4-15,3-5-2 16,3-1-9-16,0-2-2 0,0 0 2 16,-4-2-1-1,1-6 2-15,-3 0-2 0,-6-3 2 16,-3 3-4-16,-3-5 0 16,-9 5-3-16,-6 3-3 15,-6-6-3-15,1 8-1 16,-4 3 6-1,0 8 2-15,3 6-2 0,3-1 1 16,6 0 4-16,3 3 5 16,7 5 1-16,4-5 4 15,10 3-7-15,3-1-4 16,12-5-2-16,3-2-1 0,0-3-22 16,-1-8-10-16,1 0-26 15,3-8-11-15,6-3-27 16</inkml:trace>
  <inkml:trace contextRef="#ctx0" brushRef="#br0" timeOffset="44">23558 2180 184 0,'-6'0'68'0,"6"0"-36"0,3 0-9 15,-3 0 24-15,0 0 9 0,-3 0 5 16,-3 5-15-16,-2 1-7 15,-1-4-23-15,-12 4-8 0,18 4-3 16,0 4-8-16,9 7-7 16,3-5 3-1,0 2 3-15,0 1 3 16,-6-1 3-16,5-5 1 16,-5 3 21-16,-6 0 11 15,-5-3-5-15,-1 1-2 16,-12-1-16-16,0-8-8 15,0 3-33-15,0-3-14 0,3-2-44 16,4-3-20-16,2-3-40 31</inkml:trace>
  <inkml:trace contextRef="#ctx0" brushRef="#br0" timeOffset="45">13828 1929 92 0,'-3'2'35'15,"3"4"-18"-15,-6-6-11 0,6 0 9 0,0 2 0 16,0-2 1-1,-3 3 3-15,0 0 2 16,3 2-2-16,0-5 0 0,0 3-10 16,0-3 1-16,0 0 3 0,0 0-1 15,0 0 1-15,3 0-1 16,0 0 2-16,3-3-3 16,3-2 1-16,3-3-5 15,3 0 1-15,0 3-5 16,2-9-2-16,1 4-3 15,3 2 1-15,3 0 1 16,3 3 0-16,3-3 0 16,2 2 0-16,-2 6-5 15,6-5 1-15,-6 5 2 0,-1 5 3 16,-2 3-2-16,0 3 0 16,0-3-1-16,-4 5 0 15,1-5 2-15,-3 3 2 16,-3-4 3-16,3-1 4 15,0-4 5 1,2-4 1-16,4-4-8 0,0-1-4 16,0-1 0-16,0-3 2 15,-4 3-2-15,-2 3-2 16,0-3-3-16,0-3 1 16,-3 3 1-16,3 3 0 15,-1 2 0-15,4 1 0 16,0 2-5-16,0 2 1 15,0 6 2-15,0 0 3 16,-1 3 0-16,4 2-1 0,0-5 1 16,9 3-1-16,-4-1 2 15,-2 1 3 1,0-9-2-16,-3 1 0 0,-1-3 1 16,-2-3 0-16,0 1-2 15,0-6-2-15,0 3 1 16,0-3-1-16,-1 2 0 15,1 1 0 1,-3-3 0-16,0 8 0 0,3 0 2 16,-1 0 3-16,7 8-2 15,3 0 0-15,0 5-3 0,-1 0-1 16,1 3 3-16,0-2 3 16,3-1 0-1,-1-5 0-15,-2 0-3 16,3-6 1-16,0-2 0 0,-4-2 1 15,1-6 2-15,6-6 1 16,-1 1-6-16,1-5 0 16,0 2-1-16,-3 3 2 15,-1 2-3-15,1 3 0 16,-3 3 1-16,-1 5 2 16,1 0-1-16,-3 8 2 15,3 2-2-15,5-2-1 16,4 5 3-16,0 1 0 0,-4-4-1 15,1-2-2 1,0 0 1-16,-3-3 1 16,2 1 1-16,-2-6 3 15,-3 0-5-15,-1-6-1 0,-2 1-2 16,0-3 0 0,3 0 2-16,2 3 2 0,1 0-1 15,0 2-1-15,0 3-2 16,-1 8-1-16,1-3 2 15,6 6 2-15,-1 5 4 16,4-8 2-16,9 2-1 16,5-2 1-16,1-8-6 15,2 0-3-15,10 0 3 16,-13-8 1-16,-5 3-20 16,-10 0-8-16,-11-3-71 15,3 2-31-15,-15-4 13 16</inkml:trace>
  <inkml:trace contextRef="#ctx0" brushRef="#br0" timeOffset="46">14340 5850 116 0,'3'-19'46'0,"-3"17"-24"0,0-17-6 0,0 14 18 16,0 0 4-16,-3-3 2 16,0 2-3-16,-6 1 2 15,-3 3-21-15,-3 4-8 0,0 11-5 16,-5 6-6-16,-4 5-1 16,12 5-2-16,3 5 3 0,12 1-5 15,9 2 2-15,9-8 0 16,8-5 2-16,4-14 1 15,0-10 3 1,-3-5 3-16,-4-6 4 0,-2-5 7 16,-6-2 4-16,-9-3 7 15,-6 0 4-15,-6-3-11 16,-3-5-4-16,0 2-7 16,-6 9-4-16,3 2-9 15,-6 5-3-15,3 3-38 16,7 6-18-16,5 2-42 15,11 5-50 1,4 0 52-16</inkml:trace>
  <inkml:trace contextRef="#ctx0" brushRef="#br0" timeOffset="47">14658 5805 116 0,'-26'16'44'0,"26"2"-24"0,0 9-26 0,0-9 8 16,0 9 26-16,0 15 14 16,3 3-6-16,6 0-3 15,-3-3-15-15,2 1-6 0,-2-6-7 16,0-8-4-16,0-5 0 16,0-6 5-16,-3-5 4 15,-3-7 6-15,0-12 2 16,-3-9-5-16,-6-9-3 0,-3-16-1 15,1-5-1-15,2-5-4 16,9 2-1-16,9-5-6 16,5 0 0-16,7 6 3 15,3 7 4-15,3 14-3 16,3 10-1-16,-4 8 2 16,-5 16 3-16,-3 8 2 15,-6 5 3-15,-6 3-1 16,-9 2 0-16,-6 3-3 15,-3 0 1-15,-6-2-9 16,0-6 0-16,-2-5-27 16,-1-6-10-16,-3-7-18 15,6-6-5-15,6-2-8 16,9-6-35-16,9-4 27 16</inkml:trace>
  <inkml:trace contextRef="#ctx0" brushRef="#br0" timeOffset="48">14879 5866 168 0,'6'-3'66'0,"-3"3"-36"0,3 3-13 0,0-1 20 16,0 1 1-16,2 0 2 15,4 2-14-15,3 3-3 0,3-5-13 16,0-1-4-16,0-2 0 0,3 0-1 16,-4-2 0-1,4-4 1-15,-6-4 1 16,-3 2-1-16,-3-3 1 15,-9-2-4-15,-6-3 0 0,-3 3-3 16,-3 2-1-16,-3 6-1 16,-2 2-2-16,-1 9-2 15,0 7 1 1,3 0 1-16,3 3-1 0,3 0 1 16,6 2 0-16,6 6 0 15,6-3 0-15,3-2-11 16,3-3-5-16,3-3-20 15,5-2-10-15,1-6-28 16,-3-2-40 0,-3-6 35-16</inkml:trace>
  <inkml:trace contextRef="#ctx0" brushRef="#br0" timeOffset="49">15212 5839 140 0,'-9'11'55'0,"9"-8"-30"0,0 5-25 0,3-3 13 15,-3 3 6-15,3 5 8 16,-3 0-8-16,6 0-1 16,-3 1-10-16,0-1-3 0,-3-3-1 15,0-2 4-15,0-2 3 16,0-1 2-16,0-5 5 0,-3 0-4 16,0-3 2-16,0-5-3 15,0-2 0-15,0-3-3 16,0-3-1-1,0-3-5-15,3 3-3 16,3-7 6-16,3 7 3 0,3-3-1 16,9 3 0-1,3 0-5-15,0 6-3 0,-4 2-3 16,4 3 1-16,0 5-23 16,0 0-10-16,-3 2-37 15,0 1-15-15,-3-3-15 16</inkml:trace>
  <inkml:trace contextRef="#ctx0" brushRef="#br0" timeOffset="50">15697 5779 116 0,'0'-6'44'0,"0"9"-24"0,0-3-6 16,0-3 17-16,-6 1 11 0,0-1 7 15,-6 3-13-15,-2 3-4 16,-13 2-19-16,0 5-8 0,0 6-3 16,3 3-5-16,1 2 2 15,5 0-1-15,6 6 0 16,6-4 2-16,6 1 0 16,9-3 0-16,9-5 0 15,2-5 2-15,4-6 1 0,0-7 1 16,0-6 2-1,-6-3 1-15,-3-2 1 0,0-3 7 16,-7 0 4-16,-2-2-3 16,-3 2 1-16,-3 0-6 15,-3 5-1-15,3 3-9 16,0 6 0-16,0 4-6 16,0 4 1-16,0 1 0 15,3 9 2-15,3 0-1 16,0 0 1-16,6 0-31 15,3-3-15-15,0-2-20 16,0-6-8-16,0-2-19 16</inkml:trace>
  <inkml:trace contextRef="#ctx0" brushRef="#br0" timeOffset="51">15834 5861 160 0,'-9'-3'63'0,"12"6"-34"0,0 2-36 0,-3 0 10 15,0 3 21-15,0 5 13 16,0 1-14-16,0-1-7 16,0 0-10-16,0-2 0 0,0-4 0 15,0-1 13-15,0-6 7 16,0 0-4-16,3-6-3 16,0-4-9-16,3-3-2 15,0-1-6-15,6-4-2 16,0-6-5-16,3 3 1 15,0 8 4-15,5 5 4 0,4 5-1 16,0 8 0-16,-6 3 3 16,0 6 3-16,-3 4-4 15,-3 3-1-15,-3-2-4 16,-1-1-1-16,-2-2-34 16,3-3-17-16,0-2-33 15,3-6-56 1,6-5 36-16</inkml:trace>
  <inkml:trace contextRef="#ctx0" brushRef="#br0" timeOffset="52">16322 5802 260 0,'-12'-18'99'0,"6"15"-54"0,-2 1-33 0,2 2 24 16,-3 2-21-1,-3 9-8-15,-6 2-10 0,3 3-1 16,-3 2 2-16,6 4-1 0,3 4 1 15,3-2-3-15,3-3 1 16,9-3 0-16,3-2 2 16,3 3 1-16,0-11 3 15,3-6-1-15,0-7 2 16,0-8 2-16,0-6 2 16,-3-7-1-16,-4-6-1 15,-2-7-1-15,-6-1 2 0,-3-13-3 16,-3 5 0-1,-2 3-1-15,-1 8-2 16,0 8 3-16,0 8 2 16,3 5-4-16,0 8-3 0,3 11-4 15,0 21 1-15,6 7 1 16,3 12-1-16,6-1 4 16,3 0 2-16,2 3-2 15,4-2 0-15,6-4-12 16,3 1-5-16,0-8-43 15,-1-8-20-15,-2-19-24 16</inkml:trace>
  <inkml:trace contextRef="#ctx0" brushRef="#br0" timeOffset="53">16921 5487 180 0,'15'0'68'0,"-15"3"-36"0,0 0-13 0,-3 2 23 0,0 6-6 16,0 5-1-16,0 15-11 15,0 6-2-15,0 0-13 16,3 3-3-16,0 0-2 0,6-3-2 16,-6 0-2-16,6 0-15 15,0-5-5-15,-4-6-23 16,4-2-10-16</inkml:trace>
  <inkml:trace contextRef="#ctx0" brushRef="#br0" timeOffset="54">16715 5781 220 0,'-6'-5'82'0,"9"2"-44"0,3 1-36 0,0 2 19 15,3 0 9-15,6 0 6 16,6-3-8-16,3 0-4 16,8 1-14-16,4 2-6 0,-3 0-3 15,-3 0-19-15,-1 2-8 16,-2 1-50-16,-9-3-21 16,-3-3-5-1</inkml:trace>
  <inkml:trace contextRef="#ctx0" brushRef="#br0" timeOffset="55">17096 5763 220 0,'-18'0'82'0,"36"0"-44"0,-6 8-44 16,-3-6 12 0,0 9 27-16,0 5 15 0,0 0-13 15,0-3-7-15,3 3-17 16,0 0-7-16,-3-1-1 0,-1 4-4 15,1-6 0-15,-3-2-34 16,0-1-15-16,0-2-31 16,3-2-13-16,0-6 5 15</inkml:trace>
  <inkml:trace contextRef="#ctx0" brushRef="#br0" timeOffset="56">17361 5755 176 0,'-3'-8'68'0,"6"10"-36"0,-3-2-33 0,0 3 15 16,-6 2 18-16,0 9 12 15,-3 4-9-15,-3 6-6 16,-2 5-16-16,-4 3-4 0,0 10-2 16,3 0-3-16,0-2-3 15,0-3 0-15,0-5-1 16,6-6-31-16,0-4-12 15,3-4-44-15,6-5-51 16,6-7 43-16</inkml:trace>
  <inkml:trace contextRef="#ctx0" brushRef="#br0" timeOffset="57">17480 5744 188 0,'0'-5'71'0,"3"7"-38"0,0 1-43 16,0 2 11-16,0 6 30 0,3 2 16 15,-3 11-8-15,0 5-5 16,0 8-19 0,0 13-5-16,-3-2 0 0,0 0-4 15,0-3-1-15,0-6 0 0,-3-2-1 16,0-5-2-16,0-5-2 15,0-9-2 1,0-7-10-16,0-9-4 16,-3-4 1-16,0-9 1 15,0-7 11-15,-3-17 4 16,3-2 2-16,0-3 3 16,3 1 1-16,3 2 1 15,6 2 0-15,0 1 2 0,6 2-3 16,3 0-2-1,3 9 4-15,3 4 2 16,0 6-6-16,0 5-1 16,-1 5 0-16,1 11 2 15,-3 0 3-15,-3 3 2 16,-6-1 1-16,-6 1 2 0,-6 2-3 16,-3 0 1-16,0 1-12 15,-6-4-4-15,-3-2-36 16,0 0-16-16,0-3-42 15,4-2-16-15,-1-6 8 16</inkml:trace>
  <inkml:trace contextRef="#ctx0" brushRef="#br0" timeOffset="58">17692 5834 288 0,'-3'11'110'0,"6"-11"-60"0,5 2-63 0,-2 1 15 16,0 0 3-16,0-1 7 15,3 1 0-15,0 0 3 16,3-3-8-16,3-3-2 0,6 0-1 16,-3-2 0-16,-3-3 2 15,-4-3-3-15,-2 3 0 16,-6-2 1-16,-6-1 0 16,-8 1-13-16,-1 2-4 15,0 3-3-15,-3-1 2 16,-3 6 1-16,0 0 1 15,3 11 7-15,0 2 4 16,3 0 13-16,1 0 4 16,2 3-3-16,3 0 0 15,6 0-10-15,6 3-2 0,3-3-1 16,5-1 2-16,1-1-1 16,12-4-1-1,3-5-28-15,-3-2-11 0,-1-3-56 16,1-5-57-1,0-3 45-15</inkml:trace>
  <inkml:trace contextRef="#ctx0" brushRef="#br0" timeOffset="59">18076 5726 148 0,'0'-3'55'0,"0"3"-30"0,0-3 17 15,0 3 29-15,0 0 2 0,-3-2 2 16,-3 2-25-16,-9 0-8 16,0 2-24-16,0 4-13 0,-3 2-5 15,6-1-2-15,3 4-2 16,3 5-11-16,6 2-2 16,3 4-3-16,12 1 2 15,6 1 10-15,-3 0 7 16,0 3-1-16,0-6 1 15,-4-3 12 1,-5-2 5-16,-3-5 20 0,-6-1 10 16,-6-2-13-16,-6-3-5 0,-5 1-10 15,-4-4-1-15,0-2-12 16,-3-2-3-16,6-1-44 16,3-2-17-16,4 0-27 15,2-1-12-15,6-4-49 16</inkml:trace>
  <inkml:trace contextRef="#ctx0" brushRef="#br0" timeOffset="60">18332 5591 396 0,'-6'-19'148'0,"9"19"-80"0,-3 0-77 0,0 0 23 16,0 0-17-16,0 0-2 16,0 8-51-1,0 5-20-15,0 3-77 0,0 8-29 16</inkml:trace>
  <inkml:trace contextRef="#ctx0" brushRef="#br0" timeOffset="61">18326 5906 348 0,'-6'5'132'0,"9"-5"-72"0,-3 0-59 0,0 0 27 16,0 0-24-16,0 0-3 0,0 0-81 15,3-3-37-15,0 1-17 16,0-9-7 0</inkml:trace>
  <inkml:trace contextRef="#ctx0" brushRef="#br0" timeOffset="62">14289 6326 108 0,'-3'5'41'0,"3"1"-22"0,0 2-9 0,0-8 12 16,3 2 27-16,-3-2 14 15,0 0-11-15,0 0-4 16,0 0-27-16,0 0-2 0,6 0 0 16,0-2-7-16,0-1-2 15,3-5-5-15,6 3-4 16,3 0-3-16,0-14 1 15,3 3-1-15,-1 3 0 16,4-3 2-16,3 5 0 16,0 4-3-16,0 1 2 15,8 9 1-15,1 2 0 0,0 6-3 16,-1-1 0-16,4 4 2 16,-3-1 0-16,-3 0 3 15,-1-2 1-15,-2-3 1 16,0-3 0-1,6-5 0-15,-4-3 2 0,4-2-3 16,3-3-2-16,-1-3 0 16,1-4 1-16,0 1-1 15,0 4 2-15,-1 2-4 16,-5 5-2-16,3 6-1 16,-1-1 3-16,1 6 6 15,0 0 7-15,3-2-6 16,2-1-1-16,-2 0 1 15,0-2 1-15,-4-3-1 0,-2-3 1 16,6-2-6-16,-1-6-1 16,-2-2 0-1,0 2 2-15,0 4-6 16,-1 1-1-16,-2 6 2 0,9 3 3 16,-4 2 1-16,-2 3-1 15,0 0 5-15,0 0 1 16,-1 0 2-16,1-3 0 15,0-2 0-15,-1-6 0 16,4-2-4-16,0-6-1 16,3 1-1-16,-1 2-2 0,1 3-2 15,-3-1 1-15,-1 4-4 16,-5-1 1-16,3 3 4 16,-1 0 2-1,1 0-3-15,3 0 1 16,3-3 2-16,2-2 1 0,7 0-1 15,-1 2-2-15,-5-2 1 16,-3-1 1-16,2 4-3 16,-2-1 0-16,-3 6 3 15,-1-3 3-15,1 2-2 16,3 4 0-16,5-1-1 16,10-2 1-16,-3-1 0 15,5-4 3-15,-2-1-3 16,-4-2-2-16,-2-1 0 15,-1 1 1-15,1 3-1 16,-3-1-1-16,-4 3-19 16,-2 0-8-16,-3 3-35 15,5-3-12-15,-5 2-70 16</inkml:trace>
  <inkml:trace contextRef="#ctx0" brushRef="#br0" timeOffset="63">19213 5429 140 0,'-3'-5'55'0,"-9"5"-30"0,18-8-5 15,-6 8 21-15,0 0-2 16,-3 3 1-16,6 2-16 0,3 3-4 16,-3 8-12-16,0 10 6 0,-3 11 3 15,0 6-3-15,3-1 2 16,-3-2-7-16,3-3-3 15,-1-3-3-15,1-5 0 16,0-5-2-16,0-5 2 16,0-4-20-16,-3-4-8 15,0-6-38-15,-3-10-15 16</inkml:trace>
  <inkml:trace contextRef="#ctx0" brushRef="#br0" timeOffset="64">19043 5458 160 0,'-18'-10'60'0,"15"7"-32"0,0 0-13 15,3 3 18-15,0-2 8 16,0-1 7-16,0 1-11 16,3-1-4-16,6 0-19 15,3-2-7-15,6 0 0 16,3 2-6-16,8-2-3 0,4-1 3 15,0 4 1-15,-3 2 0 16,-4-3-2-16,-2 6-24 16,-6 2-11-16,-3 0-44 15,-6 6-19-15,-9 5 2 16</inkml:trace>
  <inkml:trace contextRef="#ctx0" brushRef="#br0" timeOffset="65">19001 5818 184 0,'-9'5'68'0,"9"-5"-36"0,3 14-18 0,3-12 20 15,3-2 0-15,6-2 2 16,9-1-15-16,6-2-7 16,5-3-9-16,4 3-6 0,0-1 0 15,2 1 3-15,-8 2 1 16,0 1-21-16,-6-1-10 15,-6 0-50 1</inkml:trace>
  <inkml:trace contextRef="#ctx0" brushRef="#br0" timeOffset="66">19442 5540 192 0,'-9'3'71'0,"12"2"-38"0,-3 9-28 0,0 9 19 16,0 1 2 0,0 3 7-16,3-1-12 15,0 1-2-15,0 2-11 16,-3 0-5-16,3-5-2 0,0-6 1 15,0-5 1-15,-3-2 3 0,0-3 1 16,0-13-3 0,0-6-1-16,3-2 1 15,0-6-2-15,0 1-2 16,3-1-2-16,3-5-1 16,-1 6-1-16,4-3 3 15,0 5-2-15,0 11-1 0,3 7 0 16,-3 6 3-1,0 5 0-15,-3 1 1 16,0 1 2-16,0-1 1 16,-3 2-1-16,-3-6 1 15,0 1 0-15,0-3 1 16,-3-8-2-16,0 0 1 0,8-3-2 16,-2-8 2-16,6-4-4 15,0-9-2-15,3-3 2 16,0 3 0-16,0 6-2 15,0 5 2-15,0 5-1 16,2 8 0-16,-2 10 0 16,3 4 0-16,0 1 6 15,-6 1 5-15,0 3-1 16,-3-1 1-16,-3-2-5 16,0-3-3-16,0 3 0 15,-3-2 1-15,0-4-34 16,-3-10-16-16,0 0-46 15,6-2-51-15,6-4 46 16</inkml:trace>
  <inkml:trace contextRef="#ctx0" brushRef="#br0" timeOffset="67">19975 5546 188 0,'0'0'71'0,"6"5"-38"0,-1 8-32 0,-2 0 14 15,3 9 16-15,-3-1 12 16,0 3-13-16,-3-1-7 16,0 1-14-16,0 3-6 0,0-6 0 0,3-3-2 15,-3-4 2-15,0-4-2 16,3-2 2-16,0-13 0 16,0-3-4-1,3-5 1-15,0-3-9 16,3-11-2-16,3-2 6 15,6 5 2 1,0 3-2-16,-3 5 1 0,2 6 0 16,1 10 2-16,0 10 5 15,-3 6 3-15,-3 3 6 16,0 2 3-16,-3 0-4 16,0-2-1-16,-3-6-4 0,0 3-1 15,0-8-3-15,0-3-2 16,0-2 1-16,-1-9 1 15,10-4-1-15,3-4-1 16,0-12-17-16,3-3-6 16,3 2 6-16,3 6 7 15,2 5 5-15,-5 8 3 16,0 19 10-16,0 8 4 16,-3 7 8-16,-4 6 2 15,1 0-5-15,-6-3 0 16,0-3-8-16,-3-2-1 15,0-6-28-15,0-2-12 16,-3-2-107-16</inkml:trace>
  <inkml:trace contextRef="#ctx0" brushRef="#br0" timeOffset="68">22924 5339 104 0,'6'-5'41'0,"-6"-3"-22"0,9 0 2 0,-6 8 19 16,-3-3 7-16,-3-2 4 15,-6 0-5-15,0 2-4 16,-11 3-23-16,-7 0 0 0,-6 6-1 16,-3 1-4-16,1 1 0 15,2 6-11-15,-3 2-3 16,9-3-4-16,6 0 3 15,13 0-5-15,5-2 0 16,9-1-2-16,11 6 2 0,10 3 2 16,18 2-1-1,-3 3 4-15,2 2 2 16,-2 6 2-16,-6-3 1 16,-10-2 13-16,-5-6 6 15,-18 0 15-15,-3-3 6 16,-12-4-17-16,-12-1-5 0,-11-3-14 15,-1-2-5-15,-3-2-2 16,4-6 1-16,2 0-28 16,-3-3-9-16,9 0-16 15,1-2-4-15,5-3-27 16,12 0-13-16,12-21-13 16</inkml:trace>
  <inkml:trace contextRef="#ctx0" brushRef="#br0" timeOffset="69">22719 5104 152 0,'-3'-5'57'0,"3"7"-30"0,3 1-25 0,0 2 14 15,3 8 16-15,6 14 10 16,-3 7-5-16,0 9-2 16,-3 9-19-16,0 7 3 0,-3 4 4 15,0 6-3-15,0-8-2 16,-3-8-8-16,5-3-4 16,-2-2-3-16,3-11-3 15,0-8-21-15,0-5-11 16,-3-6-28-16,0-2-10 0</inkml:trace>
  <inkml:trace contextRef="#ctx0" brushRef="#br0" timeOffset="70">19001 6408 124 0,'0'3'49'0,"3"5"-26"0,3 10-12 0,-3 1 18 0,3 13 5 16,0 7 6-16,-3 12-1 16,0 4-2-16,-3 3-20 15,0 1-1-15,0 1-2 0,0-7-7 16,3-5-4-16,0-11-2 16,0-5 1-16,0-8-23 15,-3-6-11-15,0-5-25 16,0-7-12-16,3-9-23 15</inkml:trace>
  <inkml:trace contextRef="#ctx0" brushRef="#br0" timeOffset="71">19028 6527 116 0,'-18'-21'44'0,"12"5"-24"0,0 6 3 0,3 7 18 15,0 0 1-15,3-2 1 16,0 0-14-16,3-3-6 16,3-3-13-16,9-2-9 0,9-3-1 0,9 0 2 15,5 3 1-15,4 8-1 16,-3 7-2-16,-1 9 1 15,-2 5 1-15,-9 13 5 16,-9 5 6 0,-12 3-1-16,-9-2 3 0,-9-1-6 15,-6-2-1-15,-9-3-2 16,-3-5-1-16,1-6-1 16,-1-2 0-16,0-5 2 15,6-1 3-15,7-2-4 16,5-2-3-16,6-1-4 15,12-2 1-15,11-1 5 16,10 1 2-16,9 5 2 16,6 8 0-16,-4 5-2 15,-2 8 1-15,0-3 5 16,-6 6 4-16,-4 0-4 16,-5 0-2-16,-3-6-3 15,-6 1 0-15,-3-6-24 0,-3-8-8 16,0-2-32-16,-3-3-12 15,-3-8-36 1,3-6-49-16,3-2 50 16</inkml:trace>
  <inkml:trace contextRef="#ctx0" brushRef="#br0" timeOffset="72">19668 6760 184 0,'-6'3'68'0,"6"-1"-36"0,6 6-33 16,0-2 12-16,3 2 10 16,6 2 9-16,3 1-5 15,-1-6 0-15,7 0-14 16,0-5-2-16,-3-2 1 0,0-4-4 15,-3-2 2-15,0-5-1 0,-7 3 1 16,-2-4-2 0,-3-4-1-16,-6 2-3 15,-9 0-2-15,-6 3-2 16,-5 2-1-16,-4 3 2 16,-3 8 0-16,-3 6-2 15,-2 4 0-15,2 3 2 0,3 6 2 16,3 5 11-16,6 2 7 15,9 6 3-15,6-3 4 16,9 3-10-16,9 0-4 16,6-9-5-16,9 1 0 15,3-3-6-15,2-7-3 16,1-4-30-16,3-4-14 16,-1-6-34-16,1-11-14 15,9-10-19 1</inkml:trace>
  <inkml:trace contextRef="#ctx0" brushRef="#br0" timeOffset="73">20260 6715 124 0,'-9'-3'46'0,"6"3"-24"0,-3-2 7 0,4-1 23 0,-4 3 5 16,-3-2 3-16,-6 4-22 15,-6 1-8-15,-3 5-18 16,0 2-3-16,-3 4 1 0,4 4-6 16,2 3-2-16,3 6-1 15,9-3 1-15,6-1-1 16,6 1 2-16,9 3-2 16,6-9-1-16,3-5 3 15,2-7 2-15,1-9-4 16,-3-5-1-16,-3-2-2 0,-3-6 0 15,-3-3 4 1,-3-2 1-16,0 0-1 0,-6 2 1 16,-3 1-2-16,0-1 2 15,0 6-4-15,0 2 0 16,0 3-4-16,3 6 1 16,-3 7-3-16,6 14 2 15,-1 12 5-15,10 14 4 16,0 6 10-16,-3 2 3 15,-3-3 7-15,0-3 2 16,-3-2 0-16,-6-2 1 16,-3-6-4-16,-12-8-2 0,-9-5-7 15,-14-6-4-15,-13-5-25 16,-6-7-10-16,-2-6-19 16,-4-8-5-16,4-8-47 15,5-3-18-15,10-15-15 16</inkml:trace>
  <inkml:trace contextRef="#ctx0" brushRef="#br0" timeOffset="74">22517 6355 140 0,'0'-5'55'0,"3"2"-30"0,-9 1-10 16,3-1 20-16,0-2-4 15,-3 5 2-15,-3 0-8 16,-3 5-3-16,-9 3-12 0,-3 5-2 16,3 3-1-16,4 3-3 0,2 2-1 15,6 8 1 1,3-3 2-16,9-4-1 0,6-7 0 15,3-4 1-15,5-3 1 16,4-5-3-16,-3-14-1 16,0 0-1-16,-3-2-2 15,-3 0 1-15,-6-3 1 16,-3 0 1-16,-6 0 3 16,0 0 8-16,-3 3 3 15,0 3-2-15,-3 2 1 16,6 0-9-16,0 2-4 15,6 4-7-15,6-1-2 16,9 3-2-16,3 0 0 16,5 3 7-16,4-1 2 15,6 1-8-15,-3 2-3 16,-7 3 0-16,-2 6 4 0,-6 1 5 16,-9 7 3-16,-9 9 13 15,-12 4 5-15,-9 7 7 16,0 0 4-16,-5-5-6 15,-4 1-1-15,0-1-15 16,3 0-8-16,3-6-4 16,4 1 2-16,2-8-31 15,6-3-13 1,3 0-13-16,6-5-4 0,6-5-32 16,6-11-55-1,3-6 40-15</inkml:trace>
  <inkml:trace contextRef="#ctx0" brushRef="#br0" timeOffset="75">22868 6779 212 0,'-12'8'79'0,"12"2"-42"0,-6 17-26 0,3-14 23 15,0 3 0-15,0 0 1 16,9 5-16-16,3 3-7 15,6-6-7-15,3-2 1 0,5-8 0 16,4-5 0-16,0-11 1 16,-3-3 2-16,-6-2 5 0,-3-3 20 15,-6-3 13-15,-9 1 4 16,-9-1 4-16,-12 3-21 16,0 1-8-16,-9 4-21 15,0 6-5-15,4-1-52 16,2 1-20-1,3 5-255 1,27-10 142-16</inkml:trace>
  <inkml:trace contextRef="#ctx0" brushRef="#br0" timeOffset="76">19043 7702 76 0,'3'-5'30'0,"0"5"-16"0,0 0 12 15,-3 0 18 1,3 8-6-16,0 8 0 0,0 5-12 15,-3 16-4-15,0 10-13 16,0 6 6-16,-3 8 4 0,0 3 5 16,0-6 3-16,0-5-6 15,3-3-2-15,0-8-7 16,0-10-2-16,0-8-4 16,0-6-1-16,0-4-3 15,0-22-2 1,0-11-2-16,0-7-5 15,0-6-3-15,0-13 0 16,0 0 4-16,0-3-2 16,0-7 3-16,3 7 1 0,0 3-1 15,0 6 4-15,0 4 2 16,0 6 0 0,0 5-1-16,0 8 1 0,0 3-1 15,3 8-3-15,3 10 0 16,0 8 6-16,-1 11 3 15,1 3-1-15,0 2 2 16,0-3-2-16,0 1 2 16,0-6-4-16,0-3-2 15,3-4 0-15,0-6 1 16,3-8 1-16,0-6 1 16,-1-7-2-16,1-11-2 0,-3-5 1 15,0 0-1 1,-3-5 0-16,0 2 0 15,0 5 0-15,-3 6 0 0,0 5-3 16,0 6 2-16,0 7-1 16,6 14 0-1,-3 10 8-15,3 13 4 0,-4 9 3 16,1 7 5-16,0 0-4 16,-3 6 0-16,3-3-8 15,0-6-2-15,3-4-4 16,0-9-3-16,0 0-27 15,0-12-10-15,0-9-37 0,0-13-16 16</inkml:trace>
  <inkml:trace contextRef="#ctx0" brushRef="#br0" timeOffset="77">19623 8094 220 0,'12'8'85'0,"3"-1"-46"0,-3 9-32 0,-6-8 18 16,3 0 0-16,3 0 2 0,3-3-10 15,3-2-5-15,-4-6-7 16,1-2-4-16,3-3 2 16,-3-2 0-16,-9-4 3 15,-3 1-1-15,-6 0 0 16,-3-3-6-16,-6 0-1 15,-6 0-2-15,-5 6 3 0,-1 2 0 16,-3 5 3-16,0 11-1 16,0 3 2-16,4 2-4 15,-1 5-2-15,12 6 6 16,3 3 3-16,9-1-1 16,9 3 2-16,6-2-4 15,8-6 0-15,4-5-6 16,0-6 0-16,0-2-17 15,6-8-4-15,-7-5-26 16,4-6-10-16,-3-4-50 16</inkml:trace>
  <inkml:trace contextRef="#ctx0" brushRef="#br0" timeOffset="78">19900 8022 204 0,'-6'16'77'0,"9"-3"-42"0,0 1-26 0,0-4 22 15,0 9 7-15,0 4 7 16,-3 7-9-16,0-4-2 16,0 3-19-16,0 0-9 0,0-5-2 15,0-8-3-15,3-8-1 0,0-3-2 16,0-10 1-16,3-8-4 16,3-9-1-1,0-7-6-15,3 0-3 16,3-8 6-16,0 5 3 15,-1 3 1-15,4 8 4 16,0 11 0-16,6 7 1 0,0 8 4 16,-6 8 2-16,-4 11 6 15,-2 3 5-15,-3-1 2 16,0-2 1-16,-3-3-11 16,0-5-3-16,-3-5 0 15,0-6 1-15,3-8-6 16,0-7 0-16,3-9-6 15,0-7-1-15,6-1-6 16,6-2 0-16,-1 5 4 16,1 6 2-16,3 7 1 15,3 9 4-15,3 10 9 0,-1 13 6 16,-5 10 3-16,-3 4-1 16,-3-1-4-1,-3-2-2-15,-3-3-22 0,-3-8-9 16,0-5-40-16,-3-5-18 15</inkml:trace>
  <inkml:trace contextRef="#ctx0" brushRef="#br0" timeOffset="79">22412 7498 148 0,'-12'-2'55'0,"1"4"-30"0,-10 9-12 16,12-6 19-16,-6 6-1 16,-6 10 2-16,-6 8-5 15,-2 13 0-15,2 19-16 16,0 13 9-16,9 0 5 0,6 3-8 0,9 0-2 16,18-6-7-1,18-2-4-15,11-11-16 0,7-10-7 16,6-14-62-16,5-10-25 15,-5-11-1 1</inkml:trace>
  <inkml:trace contextRef="#ctx0" brushRef="#br0" timeOffset="80">22978 7546 104 0,'-6'-8'38'0,"9"8"-20"0,-3 3-4 0,0-3 15 15,0 0 1-15,0 0 4 0,0 0-5 16,0 0-1-16,0 0-15 16,0 0 3-16,0 0 4 15,6 2-2-15,-6 4-1 0,9-4-1 16,-3 4 3-16,0 4-2 16,3 1 1-16,0-1 0 15,0 3 0-15,5 9 4 16,7 9 1-16,6 6 1 15,6 14 0-15,-3 2-7 16,-7 2 0-16,-2-5-6 16,-9 6 1-16,-9 0-5 15,-6-3 1-15,-9-6-5 16,-6 1 0-16,-2-3-10 16,-7-8-5-16,-3-5-36 15,0-3-16-15,-3-3-27 0,4-5-10 16,-1-2-26-1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48:54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 4469 124 0,'-3'8'49'0,"-3"-6"-38"0,6 1 12 16,0-3 6-16,0 0-6 0,0 0-1 16,0 0-8-16,6 0-4 15,-6-3-5-15,3-2-4 0,2-3 2 16,-5-5-2-16,6-8-1 15,0 0 3-15,3-1 0 16,-9 4-1-16,3 5-2 16,0 2 1-16,0 3-1 15,-3 3 0-15,0 5 11 47,6 45-2-47,0 0 3 16,-6-3-7-16,3-5-5 15,3 6-1-15,-6-6 1 16,0-6-14-16,0-4-5 16,0-6-41-16,0-5-18 15,0-3 4-15,0-5 7 16</inkml:trace>
  <inkml:trace contextRef="#ctx0" brushRef="#br0" timeOffset="172.107">809 4797 160 0,'-3'3'60'0,"3"-11"-47"0,8-6-3 16,-2 12-5-16,3-4 8 15,3-4 6-15,3 2-7 16,6 0-4-16,-3 0-5 16,3 3-5-16,2-1 1 0,-2 4-15 15,6-1-6-15,-12 1-55 16</inkml:trace>
  <inkml:trace contextRef="#ctx0" brushRef="#br0" timeOffset="658.396">817 4233 104 0,'-20'-10'41'0,"11"4"-32"0,-3 4 9 15,3 2 3-15,-3 2 3 16,0 4 3-16,-15 4-12 15,3 12-4 1,-2 7-7-16,-4 18-1 16,6 9-6-16,9 15 0 0,12 17 1 15,12-14 1 1,12 2 1-16,9-2 2 16,2-7-1-16,16-12 10 15,-3-13-5-15,32-18 8 0,3-21 5 16,-5-19 3-16,-13-29-5 0,-5-18-2 15,-18-11-9-15,-13 2 9 0,-11-10 5 16,-21 3 3-16,-14 5 3 16,-22 10-8-16,-6 14-3 15,48 50-132 17,-56-40-13-32,14 8-15 15</inkml:trace>
  <inkml:trace contextRef="#ctx0" brushRef="#br0" timeOffset="1756.158">877 8189 140 0,'0'-5'52'0,"0"-1"-41"0,9-4 2 0,-3 7 0 0,3 0-7 15,6-2 2-15,-3 0-3 16,2 2 0-16,4 3-3 16,0 3-4-16,-3 2-1 0,-6 3 15 15,-3 11 6-15,-6 2-8 16,-12 5-6-16,-3 3 0 15,0 3-1-15,-3 0-4 16,1 0 1-16,2-6 11 16,0-5 5-16,3-8 9 31,9 3-13-31,-3-5-4 0,6-3-3 16,6-3 1-16,0-2-3 0,9-1-2 15,-3 1 0-15,5 0-1 16,19-1 0 15,-9-2-9-31,3-2-2 16,-9-6-12-16,-4 0-5 0,-5 3-10 15,-3-27-56 17,3 3-6-32,-3 0 48 15</inkml:trace>
  <inkml:trace contextRef="#ctx0" brushRef="#br0" timeOffset="2146.339">1038 8025 104 0,'-15'-21'41'0,"0"5"-32"0,9 8-2 16,-3-5 26 0,-3-1-1-16,3 1-2 15,-3 3 3 1,0 2-19-16,-8-3-3 0,-7 11-5 0,3 5 1 15,-6 24-6-15,3 6-3 16,-8 12 1-16,-4 20 0 16,9 25 1-16,6-7-3 0,15 2 0 15,12 3-1-15,15-8 0 16,3-21 5 0,3 0-1-16,15-24 14 15,8-11-8-15,34-20 8 16,-10-25 10-16,1-15 5 15,-10-22-18-15,-11-10-7 16,-13-11-4-16,-14-5 10 0,-12 11 6 16,-9-1 0-16,-12 1 1 15,-9 7-9-15,-14 17-3 16,-13 7-19-16,3 11-7 16,-2 3-52-16,8 12-22 15,3 4 273-15,12 5 126 16</inkml:trace>
  <inkml:trace contextRef="#ctx0" brushRef="#br0" timeOffset="6387.609">514 13481 112 0,'-12'2'44'0,"12"-10"-35"0,0 11 23 0,0-3 8 15,0 0-19-15,9 0-6 16,-6-3-6-16,6 1-1 16,3-1-4-16,6-2-3 0,11 2 2 15,-8 0-4-15,3 3 0 16,3 3 1-1,-6 5 0-15,-13 0 0 16,1 5-3-16,-9 3 2 0,-9 0 3 16,4 0 1-16,-7 0-6 15,3-3 0-15,6-3 1 16,3-2 3-16,3 3-5 16,9-3-1-16,2 2 4 15,-2 1 2-15,6 0 1 16,-3 12 1-16,0-4 9 15,-9 2 7-15,0 3 1 16,-6-3 0-16,-9 0-8 16,-3-5-5-16,-3-3-2 15,-12-5-1-15,1 0-20 16,2-8-7-16,6 3-28 0</inkml:trace>
  <inkml:trace contextRef="#ctx0" brushRef="#br0" timeOffset="6851.263">425 13332 108 0,'-24'8'44'0,"18"11"-35"0,-9 2 5 0,15-10-1 0,-9 10 0 0,-3 8 0 16,6 5-7-16,-3 22 1 31,6-1-4-31,3 14 9 15,3 0-6-15,12 0 8 16,6-6-8-16,15-7 8 16,8-9-8-16,13-17 1 15,2-15-4-15,7-28 0 0,-4-21 3 16,10-14 1-16,-10-15 12 16,-14 2 27-1,-12 0-24-15,-22-13 11 0,-14 5-6 16,-14 11 0-16,-7 2-12 15,-9 11-4-15,0 11-7 16,-5 7-14-16,-7 6-5 0,-18-3-24 16,19 9-8-16,-4 9-76 15</inkml:trace>
  <inkml:trace contextRef="#ctx0" brushRef="#br0" timeOffset="7639.852">1624 11314 148 0,'-18'-3'57'0,"-9"3"-44"0,-23-3 5 15,26 6-1-15,-6 8-8 16,0 7-3-16,-2 9-3 16,2 10 0-16,-6 5-2 15,4 0 2-15,2 8 0 0,-3 9-1 16,12 17-2-16,0 12-4 15,6 7 0-15,10 8 4 16,7 24 4-16,7-5-3 16,3 8-3-16,6 7-2 0,-6-5 3 15,6 1 0 1,-9 4 3-16,3-18 5 16,-3-10 6-16,-9-11-1 15,-9-6 1-15,0-7 6 0,-3-8 5 16,-9-8-9-16,-9-11-1 15,-11-13-4-15,2-14-1 16,-3-4-8-16,7-6 0 16,2 3-28-16,6-8-11 15,6-6-124 1,9 6 58 0</inkml:trace>
  <inkml:trace contextRef="#ctx0" brushRef="#br0" timeOffset="8173.299">969 13846 124 0,'3'-3'46'0,"-6"6"-35"0,6-14 9 0,3 14 5 16,-3-6-12-16,6 3-4 15,9 3-2-15,12 2 0 16,-9 8-3-16,2 6-3 0,4 7 0 16,-6 6-6-1,3 5 3-15,-3 19 10 16,-4 2-5-16,-5 24 15 16,-3-5-10-16,-3 23 16 15,-6-5-14-15,-9 24 16 16,0-5-16-16,-2 13 9 15,-7-16-11-15,-6 16 9 16,6-10-10-16,-3 10 10 16,3-16-10-16,6 8 7 15,6-16-7-15,12 0-2 16,6-15-3-16,9-4-6 16,6-15 2-16,3-5-10 15,5-12 7-15,13-12-31 16,0-8 20-16</inkml:trace>
  <inkml:trace contextRef="#ctx0" brushRef="#br0" timeOffset="15318.042">18290 9684 128 0,'-12'-11'49'0,"12"11"-38"0,3-2 10 0,0 7 2 15,-3 3-9-15,0 5-3 16,0 6 13-16,6 7 7 16,-6 0-16-16,0 6 1 0,3 3 0 15,-6 2-8-15,3 2-2 16,-6 4-2-16,3-4 0 16,-3 1-2-16,3-3 1 15,-3-3-2-15,3-10-1 16,0-5 1-16,6-6 1 15,0-2 3-15,3-3 2 16,0-8 3 0,3-3-3-16,3 0-2 0,3-2 0 15,-3 0-1-15,5-1-5 16,7 6-1-16,0-2 1 16,-3 7 2-16,0-2-2 15,-3 7 0-15,-4-2-4 16,1-5-1-16,0-1-19 15,0-7-9-15,0 0-15 16,-3-6-5-16</inkml:trace>
  <inkml:trace contextRef="#ctx0" brushRef="#br0" timeOffset="15489.746">18671 10030 104 0,'6'-10'38'0,"0"7"-29"0,-12-10 17 0,3 8 7 16,0-1 0-16,-3 1 1 16,0 2-11-16,-3 1 1 15,0 4-14-15,0 6-1 16,-3 0-8-16,0 16-1 16</inkml:trace>
  <inkml:trace contextRef="#ctx0" brushRef="#br0" timeOffset="15743.513">18588 10075 344 0,'-3'24'-3'0,"3"0"2"16,5 0 1-16,4-8 2 0,0-11-8 15,3 6-3 1,3-14 2-16,0 0 2 16,-3-10 0-16,0 2 1 0,-3-10 0 15,0 5 3-15,-6-7 6 32,-3 1-2-32,-3 7-1 0,0 4 7 15,0 3 4-15,3 5-6 16,0 9-4-16,6 10-5 15,-3-1 1-15,6 7-1 16,0 1 0-16,5 6 2 0,-2-5 0 0,15 0-31 31,0-11-14-31,6 3-8 16</inkml:trace>
  <inkml:trace contextRef="#ctx0" brushRef="#br0" timeOffset="15884.1">18924 9805 132 0,'-12'6'49'0,"-3"-17"-38"0,15 22-1 16,9-1-1-1</inkml:trace>
  <inkml:trace contextRef="#ctx0" brushRef="#br0" timeOffset="16155.255">18909 9882 251 0,'3'37'38'15,"3"16"-18"-15,3 5-5 0,-6-15-1 0,3-4-8 16,-3-15-1-16,3 0-3 16,0-11-2-16,-3-5-4 15,-3-13 0-15,0-14-3 16,9 1 0-16,-1-6-7 16,1-2-2-16,3 4 4 0,0 4 5 15,3 5 6-15,0 10 3 16,3 6 4-16,-3 15 3 15,-3 9 7-15,-3-1 4 16,-6 3-6-16,-6-5-1 16,-3-3-3-16,-3 0 1 0,-6-7-6 15,0-4-1-15,-3-2-4 16,-3 0-3-16,-3-8-16 16,1-3-7-16,14 3-16 15,0-5-4-15</inkml:trace>
  <inkml:trace contextRef="#ctx0" brushRef="#br0" timeOffset="16516.308">19207 10028 208 0,'6'8'79'0,"0"-14"-61"0,11 9-7 16,-8-3-9-16,-3 3 1 0,3-1 5 15,6-2 13-15,0-2 7 16,0-1-14 0,3-5-8-16,-3-3-7 0,-3-2 0 15,-4 3-1-15,-2-4-2 16,-3 1-11 0,0 5 9-16,-15 0-7 15,1 6 8-15,-16 2-2 16,3 5 4-16,-12 11 0 15,9 5 6-15,4 8 3 16,5 6 16-16,6 4 11 16,9-7-17-16,9-3-19 0,12 0-9 0,8-8 7 15,7 1 5-15,0-9-4 16,0-5-1-16,-1-8-29 16,1 0-13-16</inkml:trace>
  <inkml:trace contextRef="#ctx0" brushRef="#br0" timeOffset="16902.881">19504 9639 132 0,'0'21'49'0,"-3"32"-38"0,9-8 12 0,-3-16 6 16,0 8-6-16,-3 8 1 16,3 3-7-16,0-3 0 15,0 2-10-15,-3-2-2 0,0-13-1 16,0-3-20 0,0-5-35-1</inkml:trace>
  <inkml:trace contextRef="#ctx0" brushRef="#br0" timeOffset="17220.392">19766 9911 164 0,'-24'-2'63'0,"30"2"-49"0,-12 8 14 16,0-6 4 0,3 1-18-16,-5 5 13 15,-4 0-14-15</inkml:trace>
  <inkml:trace contextRef="#ctx0" brushRef="#br0" timeOffset="17392.331">19701 9951 359 0,'0'13'-1'0,"12"-2"0"0,-3 5 0 15,8 7 1-15,1-7 4 16,-3 8 2-16,-3-3 9 15,0 3 4-15,-6 0-7 16,-6-8-2-16,-6 0-2 16,-6 0 0-16,-6-6-2 15,-6-10 1-15,-2 3-15 16,-1-3-7-16,3-5-21 0,3 5-10 16</inkml:trace>
  <inkml:trace contextRef="#ctx0" brushRef="#br0" timeOffset="18302.37">20457 9917 100 0,'-3'-11'38'0,"3"6"-29"0,-6-3 14 0,3 5 6 0,0 0-5 16,0 3 0-16,-6 3-2 15,0 0-2 1,0 5-10-16,-6 0-4 16,6 5-4-16,-6 8 1 0,-2 8-4 15,8 0-2-15,0 16 2 16,6-18 0-16,3 2 1 15,6-3 2-15,3-7 3 0,3-6-2 16,5-13 0-16,-2-11-3 16,0 3-1-16,0-7-8 0,0 1-2 15,0-4 4 1,-6-3 1-16,-3 0 6 0,-3-1 2 16,-6 1 8-1,0 8 15 32,0 5-13-47,0 8 0 16,0 8-7-16,3 13-1 15,0-2-4-15,3-1-3 16,0 3 2-16,3 6 0 0,0-9 3 16,0-7-8-16,3 2-3 0,2 0-22 15,1-7-10 1,0-17-31-16,3 3-23 15,-3-8 39-15</inkml:trace>
  <inkml:trace contextRef="#ctx0" brushRef="#br0" timeOffset="18583.148">20612 9959 136 0,'-3'11'52'0,"0"-1"-41"0,12 9 0 15,-9-9-2-15,6 9 9 16,-4-1 6-16,4 6 5 0,0-5 2 15,-3 2-16-15,0-3-5 0,0-5-2 16,3-7 0-16,-6-6 0 16,3-6 0-16,3-7 2 15,-9-3-5-15,3-2-3 16,0-6-1-16,6 0 1 16,-3 0-1-16,3 1 2 15,3 1 0-15,0 7 3 16,-3 1-10-16,3 6-4 15,0-2-25-15,3 5-11 16</inkml:trace>
  <inkml:trace contextRef="#ctx0" brushRef="#br0" timeOffset="18861.681">20829 10017 144 0,'6'16'55'0,"-6"-16"-43"0,9 11 8 0,-6-14 2 0,3 6-4 15,0-6-1-15,0 0-5 16,3-2-2-16,-4-6-6 0,1-2-3 0,0 0 0 0,-6 0 1 31,3 0-1-31,-6-1-7 16,0 6 3-16,-6 0-5 16,1 6 4-16,-10 12 0 15,-3 6 5-15,3 8 6 16,3-3 5-16,9 19-6 15,3-6 8-15,3-2 5 0,9-6-8 16,3-2-1-16,6-10-11 16,9-4-1-16,8-18-44 15,10 6-17-15</inkml:trace>
  <inkml:trace contextRef="#ctx0" brushRef="#br0" timeOffset="19609.064">21591 9919 124 0,'-21'-8'46'0,"21"8"-35"0,-12-2-4 0,9 2 10 15,3 0-11-15,-9-3 8 16,-6 3 8-16,0 3 3 0,-2-1-8 16,-1 1-5-1,0 5-7-15,-3 10-4 0,0 6-3 16,3 0 1-16,3 13-1 16,7 0 0-16,2-2 2 15,6-9 2-15,3-5 3 0,5-2-2 16,4-3-2-16,0-1 4 15,15-28 1 1,0-5-2-16,-9 2-3 16,6-13-3-1,-7-3-1-15,-5 5 6 16,0 4-2 0,-3-4 5-16,0 11-4 0,-3 3 6 31,0 5-5-31,-6 8 1 0,0 13 0 31,12 22-2-31,-3 7-2 0,6-10 1 16,0-11-10-16,-4 5-4 0,4-4-24 15,0-9-9-15</inkml:trace>
  <inkml:trace contextRef="#ctx0" brushRef="#br0" timeOffset="19725.541">21844 9901 140 0,'-12'-8'55'0,"3"10"-43"0,0-2 3 0,3 3 1 0</inkml:trace>
  <inkml:trace contextRef="#ctx0" brushRef="#br0" timeOffset="20069.202">21784 9922 250 0,'-15'21'13'0,"1"6"-7"15,-1 4 0-15,9 9 4 0,3-11-6 16,0 3 0-16,3-8 0 15,6 2 2-15,3-18 1 16,3 0 1-16,-1-5-2 16,1-14 1-16,0-5-2 15,3-5 0-15,-3-5-3 16,0-9 1-16,-3 1 0 31,0-1-1-31,-9-2 1 0,0 0-2 16,0-2 2-16,-3-1 7 15,-3 8 3-15,0 6-6 16,0 7 0-16,3 11 3 0,-3 8-11 0,3 11-3 16,0 2-1-16,0 11 3 15,0 0 7-15,3 7 5 16,3 1-14-16,3 5-4 16,0 6 3-16,3-9 4 15,0-5-16-15,12-5-6 16,0-8-23-16,5-8-9 15,7-6-28 1</inkml:trace>
  <inkml:trace contextRef="#ctx0" brushRef="#br0" timeOffset="20480.286">22106 9927 184 0,'-15'-8'68'0,"15"8"-52"0,-42 0 3 15,24 0 1 1,9 3-12-16,-11 2 0 15,5 8-5-15,-3 17 0 0,3-4 1 16,0-2 4 0,12 5 0-16,3-5-4 15,12-3-2-15,6 5 1 0,3-20-2 16,3-6-1-16,-1-16 1 16,1 0-1-16,-3-8-3 15,0-5 2-15,-9-3 1 16,3 6 0-16,-9-14 0 15,-3-2 0-15,-3-14 0 16,-3 11 0-16,-3-2 2 16,0 15-1-16,0 11 10 0,0 5 6 15,0 8-9-15,0 10-4 16,-3 22-6-16,0 8 1 16,15 2-1-16,-6 6-2 15,6 5 3-15,0 0 0 16,0-5 3-16,3-1 1 15,3-7-8-15,0-3-2 0,-1-2-27 16,1-14-10-16,3-10-46 31,0-6-25-31,-3-8 59 0</inkml:trace>
  <inkml:trace contextRef="#ctx0" brushRef="#br0" timeOffset="20773.154">22284 9922 160 0,'-6'3'63'0,"6"-3"-49"0,3 26 3 0,-3-13-3 16,3 3 10-16,0 0 8 16,-3 5 0-1,3-2 3-15,-3-3-19 16,0-6-7-16,0-2-2 0,0-3-4 0,0-5 0 0,0 0 5 16,0-2 5-16,0-9-3 31,0 1 2-31,0-9-7 15,0 0-3-15,0-2-6 16,3 5 2-16,3-2 1 16,3-3-15-16,0 5-4 15,3 0-23-15,0 3-8 16,6 5-13-16,-3 3-3 16,3 5-7-16,8-3-2 15</inkml:trace>
  <inkml:trace contextRef="#ctx0" brushRef="#br0" timeOffset="21101.193">22549 9943 152 0,'6'13'57'0,"0"-13"-44"0,-6 8 14 0,0-2 3 15,6-1-2-15,0-3 1 16,-3 4-8-16,6-1-2 16,0-8-11-16,0 1-3 0,0-4 1 0,0-1-5 15,-3-4-1 1,3 0 0-16,-6 1 0 15,-3-1-5-15,-3-2 1 0,-6 2-18 32,3 6 12-32,-12 0-2 15,3 5 7-15,-9 5 1 16,3 3 2-16,1 3 2 0,-7 12 2 16,3 7 3-16,9 1 2 15,6 1 3-15,9-6-5 16,12-2-1-16,3 5 0 0,12-10-9 15,-3-9-4-15,-1 6-22 0,4-10-7 16,0-14-16 0,3 2-42-16</inkml:trace>
  <inkml:trace contextRef="#ctx0" brushRef="#br0" timeOffset="21391.107">22776 9885 160 0,'-18'-11'63'0,"18"11"-49"0,-12 3 5 0,6-3 14 16,6 0-20-16,-6 0 14 16,6 3-16-16,-6 2-1 15,3 0-6-15,0 0-5 16,6 3 0-16,-3 6 3 16,3 1-1-16,3 9 4 15,-3 3-3-15,-3 7 8 16,3-5-6-16,-6 0 14 15,3-5-10-15,-9-5 3 0,3-3-16 0,0-1-6 16,-3-9 6-16,0 2 1 16,0-8 4-16,3 2-36 0,0-26-76 31,6 6-12-31,9-6 53 16</inkml:trace>
  <inkml:trace contextRef="#ctx0" brushRef="#br0" timeOffset="21667.201">22912 9917 212 0,'-5'-6'82'0,"5"6"-64"0,-12 0 4 15,6 0 6 1,6 3-18-16,-9 0 3 16,9 5-9-16,-3-1-4 15,6 4-1-15,3 5 1 16,3 2 0-16,-3 6 13 15,8 3-7-15,-8-1 17 16,3 1-13-16,-12-1 7 16,-3-2-10-16,-8-6-2 15,2 1-3-15,-6-8-10 0,3-1 4 0,-3-10-43 16,3 0 27-16,6-8-76 16,0 0 54-16</inkml:trace>
  <inkml:trace contextRef="#ctx0" brushRef="#br0" timeOffset="22019.396">23061 9983 200 0,'6'0'74'16,"-6"0"-58"-16,15 8 3 0,-9-6 7 16,0 1-16-16,3-6 19 15,3 3-16-15,0-5 11 16,3 2-14-16,-3-5-16 15,2 1 3-15,-5-7-9 16,3 6 7-16,-9-5 2 16,0 3 3-16,-6-4 0 15,0 6 0-15,-9 0-5 16,0 3 3-16,-8 5-1 16,2 3 1-16,-6 5 13 15,9 5-6-15,-6 8 11 16,3 3-9-16,1 5 1 0,14 3-5 0,0 0 3 15,3-3-4-15,6 0-7 16,2 0 2-16,4-5-38 16,12-6 22-16,3-7-56 15,0-6 43-15,5-8-67 16,-2 1 56-16</inkml:trace>
  <inkml:trace contextRef="#ctx0" brushRef="#br0" timeOffset="22253.717">23463 9932 172 0,'-21'-15'66'0,"21"15"-52"0,-9-16 36 0,3 10 22 16,3 4-40-16,-8-4-10 15,-1 6-16-15,-6-2-7 16,6 4 0-16,-3 4 3 16,6 2-1-16,-3 8-1 15,9 5 1-15,3 8 5 16,3 0-3-16,-3 11 23 15,9-6-14-15,-12 0 21 16,3-2-19-16,-15-5 2 16,0-4-10-16,-11-4-41 15,8-3 19-15,-9-6-29 0,3-4-91 16,0 2-41-16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0:29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5255 10263 88 0,'-5'-10'33'0,"8"15"-26"0,-9-2 9 0,3-9 5 16,-6 12-8-16,-6 4-2 16,-9-2-9-16,0 5-3 0,-9 8 2 15,1 9 1-15,-7 22 4 16,-3 20 1-16,1 7 5 15,2 6 5-15,6 18-5 16,0 8 1-16,19 0-8 16,5 8-10-16,9 8-4 0,6-10 16 15,11-9 6-15,7-12-3 16,3-4-3-16,3-2-11 16,3-16-3-16,5-5-27 15</inkml:trace>
  <inkml:trace contextRef="#ctx0" brushRef="#br0" timeOffset="628.204">5255 11774 80 0,'-5'-5'30'0,"8"5"-24"0,-6 0 10 16,3 0 5-16,0 5-8 0,0 0-2 16,0 14 2-16,0 15 4 15,0 9-3-15,0-1 2 16,0-5-9-16,0 0-4 16,0-3-2-16,3-5 7 0,-3-2 5 15,0-6-6-15,-3-5-4 16,-3-5 20-16,-6-6 11 15,0-8-13-15,-6-5-4 16,-6 0-6-16,-6-2-2 0,1-1-8 16,-1 3 0-16,0 0 3 15,0 3 5-15,6 0-10 16,1 2-3-16,8 3-31 16,3 0-13-16,0 5-52 15</inkml:trace>
  <inkml:trace contextRef="#ctx0" brushRef="#br0" timeOffset="2461.703">490 10337 144 0,'-6'-10'55'0,"6"18"-43"0,9-6 8 0,-9-2 2 15,0 0-7-15,0 0 0 16,9 3-7-16,0-6-3 16,-3 6-2-16,12-6 2 0,8 9 1 15,-5-4-5-15,3 1 0 16,3 0-1-16,3-1 2 15,-10-2-3-15,1 3 0 16,-6-3-6-16,3 0 0 16,-6-5-30-16,-6 5-13 15,6 0-21 1</inkml:trace>
  <inkml:trace contextRef="#ctx0" brushRef="#br0" timeOffset="3073.053">624 10155 44 0,'-30'31'19'0,"21"-49"-15"0,-21 31 8 15,19-13 4-15,-1 8-2 16,-9 3 2-16,3 2-20 0,0 8-9 16,3 0 21-16,-6 8 13 15,12 6-8-15,1 7-4 16,2 8-3-16,12-2 0 15,2 2-3-15,4-7 0 16,18-9 3-16,12-13 1 16,11-10 1-16,4-14 0 15,-3-18 0-15,2-11 0 16,4-8-2-16,-16-2-1 16,-11-5-3-16,-6 9 27 0,-27-17 22 15,-9 7-18 1,-3 3-14-16,-9 11-10 15,0 10-13-15,-8 0-3 16,-1 3-18-16,3 13-7 16,3 0-60-16</inkml:trace>
  <inkml:trace contextRef="#ctx0" brushRef="#br0" timeOffset="4267.955">1294 10353 72 0,'6'-5'27'0,"-6"-14"-21"0,-9 19 14 16,9-2 7-16,0 10-4 16,0-3 1-16,0 0-7 15,-6-2-2-15,-3 0-9 16,-3 4-2-16,-3 4-2 0,-3 5-4 0,0 5-1 16,0 0-1-16,4 8 3 15,2 6 0-15,12-4 3 16,0 1-6-16,12-8 1 15,-3-5 1-15,11-9 1 16,1-10 5-16,-3-10 5 16,6-9-1-16,-3-5 3 15,2-2-13-15,-8-6-3 16,-3 0 22-16,-6 3 10 16,-3-5-7-16,-3 5-3 15,-3-3-10 1,0 5-5-16,-3-4 1 15,-3 4-2-15,3 9-1 0,0-6-2 16,1 19 1-16,2-3-4 16,3-6-1-16,0 28 3 15,0 2-1-15,3 13 0 0,-1 0 5 32,4 5-1-32,3 9 0 0,0 1-19 15,-3-9-10-15,9-3-10 16,0-1-1-1</inkml:trace>
  <inkml:trace contextRef="#ctx0" brushRef="#br0" timeOffset="4654.873">1648 10406 176 0,'-3'-13'66'0,"-3"10"-52"15,6-7 1-15,-3 7-1 0,-6-2-8 16,0 5-1-16,-3-3 2 15,0 3 0-15,-11 5-3 16,11 3-5-16,-12 11-2 0,3-1-1 16,3 9 3-16,15-1-2 15,-3-2 1-15,12-5 2 16,6-4 0-16,3-4 0 16,0-6 2-16,0-5-3 15,0-5 0-15,-1-8-1 0,1-6-2 0,-12 1 5 16,6-6 1-16,0 3-3 15,-3 2-1-15,-3 3 3 16,-3 6 1-16,0 2 2 16,0 8 0-1,0 8-5-15,0 10-1 16,0 3 1-16,6 3 0 16,3 8 1-16,0 0-9 15,3-11-2-15,0 0-38 16</inkml:trace>
  <inkml:trace contextRef="#ctx0" brushRef="#br0" timeOffset="4889.242">1809 10075 148 0,'-6'19'57'0,"6"-9"-44"0,0 30-6 0,0-16-4 16,0 2 3-16,0 6 4 16,0 8 6-16,0 5 4 15,0 0-10-15,0 0-6 0,6 0-2 16,-6-6-18-16,3-4-6 16,3-9-55-1</inkml:trace>
  <inkml:trace contextRef="#ctx0" brushRef="#br0" timeOffset="5090.469">1687 10282 188 0,'-18'-3'71'0,"27"-5"-55"0,-9 16 2 15,9-8-3-15,-6-3-6 31,5-5 0-31,1 6-3 16,3 2-1-16,6-3-3 0,3 1-4 16,15 2-43-16,-6 7-17 0,5-1-18 15</inkml:trace>
  <inkml:trace contextRef="#ctx0" brushRef="#br0" timeOffset="5459.241">2032 10292 176 0,'-36'3'68'0,"24"2"-52"0,-18 1-12 0,19 1-9 15,-4 7 3-15,-3 2 5 16,3 5-8-16,3 3-3 16,3 5 4-16,3-3 1 0,9-2 3 15,3 5 0-15,6-13 2 16,3-8 10-1,3-6 7-15,3-7-10 16,-1-5-5-16,-2-4-2 0,-3-4-2 16,0-6 2-16,-6 6 3 15,-6-4-2-15,3 1-2 16,0 3-3-16,0 2-1 16,-3 11 2-1,0 10 0-15,0 5 3 16,9 6-3-16,-9 8 0 15,9 3 1-15,2-1 0 0,-2 0-14 16,6-4-3 0,3-7 222-16,0-12 101 0</inkml:trace>
  <inkml:trace contextRef="#ctx0" brushRef="#br0" timeOffset="5923.161">2484 10073 152 0,'0'-11'57'0,"6"8"-44"0,-6 17-1 0,0-6 8 16,-3 31 1-1,-6 6-2-15,-3-2 6 16,4 7-15-16,-4 19 4 16,0-11-11-16,6-3-1 15,6-4-2-15,3-6 0 16,3-14-51-16,-12-4-20 15,3-9-11-15,12-12-1 16</inkml:trace>
  <inkml:trace contextRef="#ctx0" brushRef="#br0" timeOffset="6032.413">2309 10306 180 0,'-9'-3'68'0,"12"-5"-52"0,9 13-5 15,-9-5-6-15,6 3 10 16,8-3 7-16</inkml:trace>
  <inkml:trace contextRef="#ctx0" brushRef="#br0" timeOffset="6096.055">2395 10311 337 0,'39'5'8'0,"-7"-2"-8"0,1 2-58 32</inkml:trace>
  <inkml:trace contextRef="#ctx0" brushRef="#br0" timeOffset="6292.919">2606 10335 196 0,'-15'2'74'0,"21"4"-58"0,-3 7-8 0,3-5-7 16,-3 5-1-16,0 3 2 15,3 2 6-15,0 4 3 16,0-4-6-16,0 3-1 0,6-8 2 15,-3 3-30-15,3-8-10 16</inkml:trace>
  <inkml:trace contextRef="#ctx0" brushRef="#br0" timeOffset="6527.303">2791 10369 184 0,'-21'5'71'0,"12"-10"-55"0,9 16-5 0,0-6-3 16,-3 13 2-16,-3 6 3 16,-3 5 20-16,-6 6 11 15,1 2-23-15,2-5-20 0,0-3-11 0,3 0 4 16,0-5 2-16,6-9-25 16,-6 1-10-16,6-5-36 15,6-1-39 1,6-7 36-16</inkml:trace>
  <inkml:trace contextRef="#ctx0" brushRef="#br0" timeOffset="7023.08">2916 10345 36 0,'0'-2'13'0,"0"2"-10"0,-3 0 15 16,3 0 52-16,-3 31 8 16,-3 1-28-16,0 8-13 15,0 10-18-15,-3 0-2 16,0-2-10-16,6-8-2 0,-6-3-1 16,9-6-2-16,-6-1-2 15,6-7 9-15,-6-7 4 16,6-5-6-1,-6-6-4-15,6-5-5 16,0-8 1-16,3-5-8 16,-3-8-2-16,3-14-10 15,-3-10-4-15,6-5-2 0,9 2 1 16,3 3 15-16,0 8 6 16,3 0 8-16,0 6 3 15,2 9 6-15,-5 7 3 16,-3 7 3-16,3 8 3 15,-9 5 6-15,0 11 6 16,-3 0-14-16,-6 8-3 16,-6-1-6-16,-3 4 1 0,6-9-4 15,-9 1-2 1,-3-6-2-16,3 0 0 0,3-10-26 16,0-6-12-1,-2 1-35-15,-7-6-14 0,24-6-6 16</inkml:trace>
  <inkml:trace contextRef="#ctx0" brushRef="#br0" timeOffset="7400.038">3109 10403 220 0,'0'11'82'0,"9"-3"-64"0,6 0-7 0,-6-5-6 16,3 2-3-16,0-3 3 15,3 1 11 1,0-3 5-16,0-3-11 16,2 1-1-16,-2-3 1 0,3-3-13 0,-6 0-2 15,-3-3-3-15,-6 0 2 16,0 1-5-16,-9 2-1 16,-6-5-6-16,-3 5-4 15,0 5 1-15,-3 6 0 16,-2 2 5-1,-1 3 5-15,0 5 6 16,3 6 3-16,6 2 13 0,0-3 7 16,3-2-3-16,9 13 8 15,6-2-6 1,6-3-5-16,3-8 0 0,12-6-12 16,0 1-2-16,5-6-23 15,1-8-9-15,6-2-56 16</inkml:trace>
  <inkml:trace contextRef="#ctx0" brushRef="#br0" timeOffset="7732.727">3523 10340 208 0,'-9'-5'77'0,"6"2"-60"0,0 3-5 16,-3 5 51-16,-6 3-31 0,0 0-13 15,1 0-10-15,-1 0-7 16,6 0-6-16,0 3 0 0,6 2 0 16,6 3-1-16,3 0 1 15,3 5 3-15,-1 3 2 16,-2-6 4-16,-3 1 9 15,-6 7 5-15,-6-7 2 16,-6-1 2-16,-2-5-13 16,-4 3-3-16,-3-8-45 15,0-13-17-15,15-6-76 16</inkml:trace>
  <inkml:trace contextRef="#ctx0" brushRef="#br0" timeOffset="8683.927">2258 10216 108 0,'0'2'44'0,"6"-12"-35"0,-12 39 12 15,3-21 3-15,3-6 2 16,0-2 9-1,-3 6-11-15,3-4-13 16,-3 1-2-16,3 0 1 0,0-3-4 16,0 0 2-16,3 5-1 15,3-3 1-15,3 1 2 16,3 0 4-16,3-3-2 16,6 5 3-16,8-2-8 15,1 2-4-15,3-2 2 31,6-1 4-31,-13-4-5 0,4 2-2 16,-6 0 1-16,3-3 0 0,-9 0-4 16,-1 3-1-16,-2-5 3 15,0 5 3-15,-3-5-1 16,-3 5 0-16,0-6-6 16,-3 6 0-16,0-2-17 0,3 2-6 15,-9-8-23-15,3 8-6 16,-3-8-31-1,6 8-19-15,0-8 49 16</inkml:trace>
  <inkml:trace contextRef="#ctx0" brushRef="#br0" timeOffset="13388.894">612 10896 144 0,'0'5'55'0,"3"0"-43"0,-15-8 14 16,3 9 4-16,9 15-4 0,-3-8 4 16,-3 30-10-16,3-4-11 15,6-7-6-15,-3-3-2 0,-9-2-10 16,15-9-2-16,-12 3-32 16,3-8-11-16,3-2-26 15</inkml:trace>
  <inkml:trace contextRef="#ctx0" brushRef="#br0" timeOffset="13593.52">451 10986 232 0,'-9'-8'88'0,"9"2"-69"0,9 12-7 0,0-9-9 16,3 3-4-16,0 3 0 15,15-3 5-15,3 5 2 16,5-5-2-16,-5 3-3 0,6-1 2 16,-15 1-13-16,8 7-47 15,-5-10-14 1</inkml:trace>
  <inkml:trace contextRef="#ctx0" brushRef="#br0" timeOffset="14062.2">654 10795 120 0,'-9'-16'46'0,"9"16"-35"0,18 5 7 16,-18-5 2-16,-6 0 1 15,-3 0 2-15,3 0 5 16,-12-2 5-16,-3 2-18 16,0-3-4-16,-6 8 0 0,4 3-9 15,-4 6-3-15,3 7 0 0,3 8 0 16,0 11-2-16,4 7 2 15,5 6 1 1,3-3 0-16,9-5-3 0,9 0 0 16,11-8 2-16,13-5 0 15,15-13 9-15,8-9 5 16,1-10-6-16,-6-13-2 16,-1-6 6-16,-5-10 4 15,-9-5-1-15,-16-6 0 16,-5 3 9-16,-12-5 5 15,-9 5-25 1,3 5-2-16,-12-2-55 16,4 13 29-16</inkml:trace>
  <inkml:trace contextRef="#ctx0" brushRef="#br0" timeOffset="14646.336">1160 10811 124 0,'3'-16'46'0,"-3"16"-35"0,38 8 12 0,-29-5 5 16,0 2-1-16,-3 3 15 16,0 5-23-16,-3 16 1 15,3 8-10-15,-6 11-2 16,0-1-2-16,-6-2-1 16,6-5-3-16,-3-5-4 0,6-6 1 15,3-8-39 1,-6 0 22-16,0-8-24 15</inkml:trace>
  <inkml:trace contextRef="#ctx0" brushRef="#br0" timeOffset="15082.273">1559 11028 112 0,'-15'-3'44'0,"21"24"-35"0,-12-44-2 16,0 20-1-16,-9 0 1 15,0 6 6-15,0 5 13 16,-6 2 5-16,0 4-11 16,4 7-6-16,-1-5-12 15,6 5-1-15,6-3-3 0,3-2 0 16,3 0 2-16,3-8 0 15,3-8 2-15,6 0 1 16,6-5-4-16,-7-3 1 16,7 0 0-1,-3-5 0-15,12-11-3 16,-15 5 2-16,0 6 3 16,-3 5 1-16,-3 0-4 0,6 6-1 15,-12 12 5-15,9-2 3 16,-1 5-1-16,4 1 2 15,-3-4-4-15,-3 6-2 16,0-8-3-16,3 5 1 16,0-8-21-16,3 3-10 0</inkml:trace>
  <inkml:trace contextRef="#ctx0" brushRef="#br0" timeOffset="15503.474">1645 10840 108 0,'0'8'44'0,"0"-8"-35"0,51 26 20 0,-40-7 7 0,-2 7-1 15,-6 17 4-15,0-6-12 31,0-3-7-31,-3-2-11 16,0-8-6-16,0 2 0 0,0-10 0 0,0-3 1 16,0-5-13-16,0-8-4 15,6 3 1-15,0-8 3 16,-3-1-9-16,6-12 0 16,3 2-2-16,3 0 2 15,0 0 8-15,3 13 3 16,-1-2 5-16,1 10 3 15,0 3 0-15,-3 3 2 16,-3 2 29-16,-12 3 15 16,-6 0-14-16,-6-3-7 15,0 0-9-15,-6-2-1 16,-2-3-11-16,2-3-3 16,3 1-26-16,-3-4-10 15,6-2-24-15,3 0-9 0</inkml:trace>
  <inkml:trace contextRef="#ctx0" brushRef="#br0" timeOffset="15898.464">1993 11123 200 0,'-3'19'77'0,"33"-25"-60"0,-15 6-9 16,-9 8-7-16,3-5-8 15,3 0 0-15,-3-3 8 16,2-6 4-16,-2 4-2 16,3-4 0-16,-3-10 3 0,0-2-12 0,-3-3-3 15,-3 5-1 1,-6 3 1-16,0-3-3 16,-6 3-3-16,-6 5 9 0,-6 2 2 15,-2 6 4-15,-4 6 0 16,-3 12-3-16,6 1 2 15,9 2 3-15,1 0 1 16,2 0-1-16,9-2 1 16,12 4 18-16,3-4 8 15,5-3-14 1,4 2-8-16,3-4-19 16,3-4 6-16,3-4-13 0,-10-6-50 15,10 0-23-15,-9-8 36 16,0 0 18-16</inkml:trace>
  <inkml:trace contextRef="#ctx0" brushRef="#br0" timeOffset="16132.652">2234 10840 148 0,'0'0'57'0,"3"5"-44"0,3 6 1 16,-6 2-4-16,0 8 13 0,0 8 21 15,0 6-23-15,0 4 3 16,0-2-13-16,0-2-4 16,0-1-7-16,0-7-2 15,0-3-28-15,0-9-70 16,3 4 53-16,0-8-51 16,6-1 57-16,3-7 8 15</inkml:trace>
  <inkml:trace contextRef="#ctx0" brushRef="#br0" timeOffset="16441.348">2517 10993 176 0,'0'-10'68'0,"-18"28"-52"0,15-4-5 16,-18-6 46-16,1 2-19 0,-1 3-20 16,6 1-11-16,3-6-6 15,0 2-4-15,12-5 0 0,6 9-3 16,9-9 1-16,0 0 7 31,6 6-1-31,-4 5 5 0,10-3 7 16,-18 0 4-16,3 0 9 15,-18-2 8 1,3 2-18-16,-27 0-4 0,-2-2-41 16,-7-3-16-16</inkml:trace>
  <inkml:trace contextRef="#ctx0" brushRef="#br0" timeOffset="21925.418">5178 12607 152 0,'0'6'0'0,"-18"-6"6"0,15 2 6 16,-3 1-6-16,0 0-1 15,-6 7-3-15,1 6 1 16,-10 8-2-16,0 0 2 16,0 10-2-16,-3 8 2 15,0 3 2-15,-2 0 2 16,-1 3 3-16,0 0 1 16,-3 5-1-16,1 10-1 15,-13 3-5-15,0 3 6 0,6 0 5 0,4 0-5 16,2 10-1-1,9 8-3 1,3-5 1-16,0 0 0 16,12 0 3-16,6 0 1 15,9 8 1-15,9-8-6 0,12-2-4 16,3-6-1-16,-1-13-1 16,-2-8 0-16,0-8 2 15,-6-8-8-15,0 0-3 16,-4-8-9-16,-5-3-3 15,-3-5-38 1</inkml:trace>
  <inkml:trace contextRef="#ctx0" brushRef="#br0" timeOffset="22531.686">4988 14332 88 0,'-3'-5'33'0,"3"10"-26"0,3-7 11 0,-3 2 6 0,0 0-11 16,0 5-2-16,3 6-1 0,0 5 4 15,-3 7 3 1,0 12 2-16,0 2-6 0,0 3 0 16,0 2-8-1,0-8-3-15,0-2-6 16,0-3 0-16,0-10 13 0,-3 2 8 15,0-8-4-15,-3-2 0 16,-6-6-3-16,-6-2-1 16,-3-6-1-16,-3-2 2 15,-6-1-1-15,-5-2 2 16,5 0-6-16,-3 1-1 16,3 1-4-16,7 1-1 15,5-3-26-15,6 13-11 16,3-5-54-1</inkml:trace>
  <inkml:trace contextRef="#ctx0" brushRef="#br0" timeOffset="28471.026">541 12621 144 0,'12'-6'55'0,"-24"9"-43"0,12 2 10 0,0-5 1 16,0 8-5-16,0 3 2 15,0 5-2-15,0 10 0 16,0 3-9-16,-6 8-5 0,6-2-3 15,6-1 1-15,-6-10 1 16,3-6-8-16,0 1-2 16,-6-6-34-16,6 3-15 15,-3-5-24 1</inkml:trace>
  <inkml:trace contextRef="#ctx0" brushRef="#br0" timeOffset="28689.784">451 12811 176 0,'0'3'68'0,"0"-9"-52"0,3 4-14 16,3 7-8-16,-6 0 21 16,6-2 13-16,9-3-9 15,0-5-5-15,12 2-8 16,-3-2-5-16,5-3 0 0,1 5-19 15,-9 1-5-15,6 7-31 16,-12-10-46 0,-1 5 18-16</inkml:trace>
  <inkml:trace contextRef="#ctx0" brushRef="#br0" timeOffset="29191.076">591 12615 96 0,'-15'-2'38'0,"6"-6"-29"0,-3-3 14 0,10 11 6 15,-4-2-3-15,-6-1 2 0,0 3-18 16,-6 0-6 0,3 5-3-16,-3 3-6 0,-3 5-1 0,3 6 3 15,7 13 1-15,-7 10 6 16,6 6 5 0,9-1-1-16,3-7 3 0,12-3-8 15,-3-8-4-15,11-8 4 16,10-5 5-16,6-3 0 15,15-10 1-15,-7-6-3 16,-2-13 1-16,-6-15 2 16,-7 2 5-16,-2-8 7 0,-15-3 7 15,-6 3-20-15,-3 0-8 16,-6 8-1-16,-12 5-1 16,0 3-14-16,-6 7-6 15,-2 7-161 1,8 4 99-16,-3 3 23 15</inkml:trace>
  <inkml:trace contextRef="#ctx0" brushRef="#br0" timeOffset="29720.724">966 12732 92 0,'-9'10'35'0,"9"4"-27"0,3 4 18 0,-3 3 5 16,0-2-10-16,6 5-2 0</inkml:trace>
  <inkml:trace contextRef="#ctx0" brushRef="#br0" timeOffset="30215.909">969 12877 268 0,'0'16'16'0,"3"-3"-7"0,-3 3-6 15,0-5-1-15,0-1 1 16,0-10 1-16,6 3 0 16,-6 2 0-16,0-5-5 15,-6 0 1-15,6-2 0 16,-3-4 2-16,0-9-1 16,3 9 2-16,-6 1-2 15,12-6-1-15,-3-4-2 16,6-7 1-16,-6 4-1 15,9 5 0 1,3 10 0-16,-6-2 0 16,-3 15 0-16,3-15 0 0,0 18 2 15,0-5 0-15,8 8-3 16,-14-8 0-16,6 3 4 16,-15-9 3-16,6 3-3 15,6 3-3-15,-3 0 3 16,-3-8 1-16,0 0 0 15,6-2 1-15,-6-4-2 16,9-9 2-16,-6-4-2 16,6 8 2-16,-9 1-4 15,9-1-2-15,6 1 2 16,-3 2 0-16,3 8-6 16,-6 13 4-1,3-2 1-15,-3 4 4 0,-1-4 3 16,4 5-2-16,-9-3-2 15,3 0 0-15,-3-5 1 16,0 5-1-16,-3-7-1 16,0-1-24-16,0-2-9 15,0 2-47 1</inkml:trace>
  <inkml:trace contextRef="#ctx0" brushRef="#br0" timeOffset="30597.695">1332 12771 128 0,'-12'-13'49'0,"15"42"-38"0,-9-37-3 0,4 6-2 16,-1 10-5-16,-6-3-1 16,0 13 5-16,0 6 4 15,6-5-10 1,-6 7 2-16,6-7 0 0,3-6 2 15,3-2-4-15,6-1 1 16,-6-2 6-16,3-8 4 16,3-5-5-16,3 0-3 15,-9-1-4-15,2-4 1 16,1-4 10-16,0 7 5 16,-6-1-15-16,3-3-8 15,3 0 17-15,-6 6 8 0,0 5-7 16,0 8-2-16,3 0-5 15,0 3-2-15,0-1 1 16,3 1-1-16,0-3-14 16,-3 0-5-16,3 0-23 15,6-3-44 1,-3-3 10-16</inkml:trace>
  <inkml:trace contextRef="#ctx0" brushRef="#br0" timeOffset="30816.281">1505 12740 116 0,'-9'-6'44'0,"18"9"-35"0,-39-3-6 0,24 5-6 15,0 6 2-15,-12 7 2 16,7 1 7-16,-1 2 5 16,3-2-7-16,3 2-3 15,6-3-5-15,6 6 1 16,0-13 3-16,3 2 1 15,6-5-8-15,11-11-2 16,-2 3-42-16,-3 0-20 0</inkml:trace>
  <inkml:trace contextRef="#ctx0" brushRef="#br0" timeOffset="31073.926">1565 12626 52 0,'3'21'22'0,"-12"-5"-18"0,9 34 26 15,0-26 10-15,9 10 4 16,-4-10 1-16,-2 3-25 16,6-3-12-16,-6-6-10 0,-6-2-4 15,3 0 3 1,0-3 8-16,0-2 4 0,0-6-2 15,0 0-2-15,-6-2-16 0,6-8-5 0,0-17-10 16,6 4-1-16,3-6 7 16</inkml:trace>
  <inkml:trace contextRef="#ctx0" brushRef="#br0" timeOffset="31199.129">1609 12835 174 0,'15'-8'2'0,"-9"3"11"16,0 10 4-16,3 8-2 15,-3 0 1-15,3 1-9 16,-3 4-4-16,-3-7-2 15,3 2-1-15,-3-2 2 0,6-1-17 0,-9-5-6 16,0 1 236-16,3-4 111 16</inkml:trace>
  <inkml:trace contextRef="#ctx0" brushRef="#br0" timeOffset="31421.024">1758 12832 104 0,'-9'3'38'16,"9"5"-29"-16,9 8 12 0,-9-8 4 0,3 5 0 16,-3-2 2-16,6-1-22 15,-6 1-7-15,3-3 0 16,-3 0-9-16,3-3-2 0,-3 0-53 15</inkml:trace>
  <inkml:trace contextRef="#ctx0" brushRef="#br0" timeOffset="31546.418">1746 12705 132 0,'-9'-5'52'0,"9"2"-41"0,3 11-26 0,3-2-17 0</inkml:trace>
  <inkml:trace contextRef="#ctx0" brushRef="#br0" timeOffset="31889.658">1826 12883 140 0,'-2'23'52'0,"2"-17"-41"0,0 7-2 0,0-10-3 16,0 2 4-16,0-5 3 0,0 0 0 16,0 0 2-16,0 0-8 15,2 0-4-15,1-3 0 0,6-5-4 16,-6-2-4 0,3-9 0-16,0-2-2 15,0 5 0-15,3 0 6 16,-6 3 5-16,6 5-7 15,3 3 1-15,0 10 6 16,3 0 7-16,-6 6-3 16,3 0 0-16,-3 2 0 15,2 0 0-15,-8 3-7 16,3-6-2-16,0 1 0 0,-3-3 0 16</inkml:trace>
  <inkml:trace contextRef="#ctx0" brushRef="#br0" timeOffset="32273.902">2091 12864 148 0,'-6'-16'55'0,"12"21"-43"0,-3-10-6 0,3 8-3 15,0-1 1-15,3 1 2 16,-3-3 9-16,3 0 2 15,3-3-8-15,-6-4-8 0,3-4-1 0,0 3 2 16,0-8 3 0,-3 0 0-16,-6 0-5 15,-3 3 0-15,0 0 2 16,-6 2 1-16,0 6-1 16,-3 0-2-16,0 10-2 15,0 0-1-15,-6 9-3 16,6 9 3-1,0-1 4-15,10-1 6 16,2-3 6-16,5-5-5 16,4 3 0-16,0 0-4 15,3-5-1-15,3-9 1 16,0 4 2-16,6-4-38 16,-6 1-16-16,3-6-36 15</inkml:trace>
  <inkml:trace contextRef="#ctx0" brushRef="#br0" timeOffset="32681.911">2603 12684 104 0,'-6'0'38'0,"6"5"-29"0,-9 1 3 0,7-1 1 16,-4 6 3-16,-3 2 2 16,6 0-7-16,-9 8-4 15,9 3-7-15,0 0 0 16,3-3 0-16,6-5-3 0,0 0 2 15,3-3 1-15,3-8 0 16,2 3-16-16,-2-5-6 0</inkml:trace>
  <inkml:trace contextRef="#ctx0" brushRef="#br0" timeOffset="32967.142">2702 12687 80 0,'-9'5'33'0,"6"8"-26"0,-3 3 3 0,3-5 1 16,3 5 8-1,0-6 8-15,0 9-8 0,3-1-3 16,3 1-1-16,6-6 3 16,0 0-10-16,5-7 4 0,4-4 4 15,3-7-4-15,0-3 1 31,-3-8-8-31,-3 3-1 0,-10-8 13 16,-5 2-5-16,-9-2-1 0,-2 2-11 16,-4 6-2-16,-3 3-22 15,0 2-9-15,0 2-25 16</inkml:trace>
  <inkml:trace contextRef="#ctx0" brushRef="#br0" timeOffset="33455.968">3014 12650 100 0,'-9'8'38'0,"-9"-6"-29"0,3 12 1 0,4-4-1 16,-1 3 1-16,3 3 4 15,-3 5-8-15,6 1-3 16,0 4-2-16,12-7 1 16,-6 2 8-16,12-5 3 15,0-8-2-15,0-6 1 16,2-10-7-16,1-2-3 0,-3-4-1 16,-3-1 1-16,0-7 1 15,-3-1 3-15,0 1 3 16,-3-1-4-1,0-1-1-15,-3 0-2 16,0-2-2-16,0 2-2 16,0 0-1-16,0 5 2 15,0 6 0-15,0 3 1 0,0 4 0 16,3 9-3-16,-3 7 2 16,3 6 3-16,3 3 3 15,-3 2 0-15,0 6 2 0,3 4-4 16,0-2 0-1,3 3 1 1,-3-3 0-16,0-2-27 0,3-6-11 16,-1-8-43-1</inkml:trace>
  <inkml:trace contextRef="#ctx0" brushRef="#br0" timeOffset="33845.924">3190 12705 152 0,'3'3'57'0,"0"0"-44"0,0 2-4 16,3-2-4-16,0-1 14 15,0 1 12-15,2-1-4 16,7-2-3-16,0 3-14 16,3-3-6-16,0 0-1 0,-3-5-2 15,3 0 2-15,-3-3 2 16,-4 0 4-16,-2 0-6 15,-6 0-2-15,-3 0 1 16,-9 0 1-16,-2 0-8 16,-1 0-2-16,-6 3-1 0,-3 2 2 15,-3 3-1 1,0 8 2-16,24-8-4 31,-26 29 12-31,5 0 4 16,6 6 2-1,9-1 0-15,6-8 1 0,3-2 1 16,9-3-5-16,6-7-4 0,8-1-1 16,4-10-8-16,6-6-3 15,0 0-60 1</inkml:trace>
  <inkml:trace contextRef="#ctx0" brushRef="#br0" timeOffset="38405.907">380 13208 104 0,'-9'-8'41'0,"9"13"-32"0,0 6 6 15,0-3 3-15,0 2 3 16,0 9 4-16,-6 10 0 16,3 0 2-16,0 3-11 15,3 0-2-15,-6-1-8 16,3 1-2-16,3-5 2 0,0-6-5 16,0 3-1-16,0-3-16 15,0-3-6-15,3-4-31 16,3-4-47-1,-3-5 21-15</inkml:trace>
  <inkml:trace contextRef="#ctx0" brushRef="#br0" timeOffset="38846.181">535 13446 96 0,'-3'-8'38'0,"3"6"-29"0,-9 2 17 0,3 0 7 0,0 0-4 0,0 2-2 0,-6 3-13 31,0 3-6-31,-3 6-5 0,3-1-3 0,3 5 3 0,3 1-7 31,6-1 1-31,3 1 3 16,6-3 2-16,0-3 0 15,3-5 1-15,-3-5-7 0,12-6 1 16,-12-5-1-16,12-3 2 16,-6-2-1-16,-1-3 1 15,-2 3 2-15,-3 0 0 16,-6 0-3 0,3 2 2-16,-6 3 7 0,0 3-1 15,0 8 0 1,0 4-5-16,3 4 0 15,9 2 0-15,0 1 0 16,3 1 0-16,-3 1-25 16,6-3-8-16,-3-2-36 15</inkml:trace>
  <inkml:trace contextRef="#ctx0" brushRef="#br0" timeOffset="39267.772">743 13324 108 0,'-6'22'44'0,"12"-9"-35"0,-3 16 3 0,0-16-3 0,3 6 17 16,-6 2 7-16,0 3-10 15,0-1-3-15,3 1-12 16,-3-5-5-16,6-3-2 15,-6-3-1-15,0 0 2 0,3-8 1 16,-3 1 3-16,0-12-1 16,0-2-9-1,9-5-5-15,-6 0-6 16,3 0-4-16,3 0 13 16,3 2 7-16,-4 3-4 15,4 5-2-15,-3 3 7 16,3 3 5-16,-3 0 3 15,0 5 2-15,-3 0 2 16,0 0 4-16,-12 2-4 16,0-2 2-16,-3 3-14 0,0-3-3 15,-3-3-16-15,-3 0-4 16,4 0-20-16,2-2-9 16</inkml:trace>
  <inkml:trace contextRef="#ctx0" brushRef="#br0" timeOffset="39630.558">922 13462 168 0,'14'8'63'0,"-11"-3"-49"0,9-2-6 0,-6 0-7 15,3-1 13-15,3-2 8 16,0 0-5-16,0 0-2 15,3-2-8-15,0-4-5 0,-3 1 1 16,3-3-4-16,-7 3-2 16,-5-1-1-16,0-2 0 15,-9 1-6-15,-8 1-2 16,-1 1-2-16,-6 2 1 16,0 3 2-16,3 6 5 15,-3 2 5-15,0 2 5 16,7 3-6-16,8-2 0 15,-3 0 9-15,9 2 4 16,0 5-2-16,3 1-1 16,9-3-4-16,2 0-3 15,7-6-3-15,3-2 1 16,3-3-8-16,-3-5-4 0,3-2-29 16,-7-4-47-1,4-2 11-15</inkml:trace>
  <inkml:trace contextRef="#ctx0" brushRef="#br0" timeOffset="39870.58">1163 13240 108 0,'-3'-24'41'0,"12"32"-32"0,-15 8-5 0,6-11 14 15,6 19 8 1,-3 2 5-16,0 3 1 15,3 1-13-15,-6-1-6 16,0 2-8-16,3 1-2 0,-3-3 1 16,0-2-5-16,6-3-1 15,-6-6-24-15,0-5-10 16,5-2-41-16</inkml:trace>
  <inkml:trace contextRef="#ctx0" brushRef="#br0" timeOffset="40152.379">1341 13417 148 0,'-9'-11'57'0,"12"14"-44"0,-3-3-6 16,0 0-4-16,-3 0 1 16,-3 3 5-16,-3 2 15 15,-2 0 7-15,2 1-16 0,3 2-8 0,-3-1-3 31,9 4-5-31,3-3-2 16,3 0 2-16,6 3 0 16,0 2 5-16,5 0 5 0,-8 0-1 0,-6 0 3 15,-3-2 0-15,-3 2 1 16,-6-5 5-16,-3 0 1 16,4-3-45-16,-7-2-20 15,0 2-57 1</inkml:trace>
  <inkml:trace contextRef="#ctx0" brushRef="#br0" timeOffset="41012.806">1868 13388 124 0,'-9'-11'49'0,"3"9"-38"0,0-1-3 16,-3 3 20-16,-3 5-13 16,-2 6-2-16,-4 2-3 15,0 3-6-15,3 0 2 0,3 2 0 0,9 1-5 16,-3-1 0-16,6-2-1 16,6 0 2-16,6-5-12 15,3-6-3-15,3-5 15 16,0-5 9-16,-1-3-9 0,-2-3-2 15,3-2-6-15,-9 0-1 16,0-3 6-16,-9 5 5 16,0 1-2-16,-3-1-1 15,0 3 2-15,3 3 2 16,-3 0-11-16,3 2-3 16,0 3 8-16,0 0 5 15,3 8-4-15,3 0-1 16,6 5 2-16,-6 3 1 15,3 3 4-15,-3 4 3 16,3 4 5-16,-15 2 1 16,3-3 3-16,-9 1 3 0,-3-1-9 15,0-2-2-15,0-3-4 16,0-2-1-16,-2-9-10 16,5-10-4-16,-3-2-31 15,9-9-13-15</inkml:trace>
  <inkml:trace contextRef="#ctx0" brushRef="#br0" timeOffset="41370.85">2026 13436 72 0,'-6'2'27'0,"6"1"-21"0,-9-1-4 15,9 4-1-15,0 2 10 16,9 0 7-16,-15 2 6 0,3 3 5 16,12 1-9-16,-6-4-2 15,9 1 1-15,3-3 2 16,0-6 28 15,11-15-22-31,-11-3-8 16,0 3-6-16,-6-3 1 15,-6 3-2 1,-6 0 1-16,-6 2-7 16,0 1-6-16,-9 2-3 0,-2 2-1 15,-4 4 3-15,0 2-24 16,9 0-9-16,0 0-20 0,9 5-6 0,6-2-21 16</inkml:trace>
  <inkml:trace contextRef="#ctx0" brushRef="#br0" timeOffset="41797.181">2377 13391 124 0,'3'8'49'0,"-9"-3"-38"0,9 0 6 0,-3 0 1 0,6 6 3 15,-9 0 2-15,3 2-6 16,-3 0 0-16,3 0-10 16,3 0-6-16,-3-2-4 0,3 0-1 15,0-6 3-15,-3-5-161 47</inkml:trace>
  <inkml:trace contextRef="#ctx0" brushRef="#br0" timeOffset="41952.99">2487 13409 140 0,'3'5'52'0,"3"-5"-41"0,-3 8-2 0,-6-2-5 16,3 4 7-16,3 1 5 16,-3 2 7-16,3-2 6 15</inkml:trace>
  <inkml:trace contextRef="#ctx0" brushRef="#br0" timeOffset="42172.062">2475 13515 192 0,'0'-5'74'0,"12"7"-58"0,-12-10-10 0,3 6-8 16,3-4-11-16,-3-2 1 0,3-2 1 15,6-3 5-15,-6 2 3 16,3 3 0-16,6 0 1 0,-6 3 4 16,3 5 3-16,-6 3 7 15,3 2 4-15,-1 3-2 16,-2 5 0-16,-6-13 9 31,0 19-26-15,0-4-8-16,0-1-34 15,-6-4-11-15,3-2-15 16,1-3-6-16</inkml:trace>
  <inkml:trace contextRef="#ctx0" brushRef="#br0" timeOffset="42336.062">2359 13253 168 0,'0'-3'66'0,"6"1"-52"0,0 7-21 0,3-5-11 0,0 0-23 16,3 0-6-16,9-3-2 15,3 1 0-15</inkml:trace>
  <inkml:trace contextRef="#ctx0" brushRef="#br0" timeOffset="42840.986">2996 13147 132 0,'0'5'49'0,"0"-5"-38"0,3 16 1 0,3-2 1 16,-6 9 6-16,6 12 8 15,-3 4-5-15,0-2-3 16,-3 1-3 15,-3 9-26-31,0-7-10 16,0-11-51-16,0-5-21 15</inkml:trace>
  <inkml:trace contextRef="#ctx0" brushRef="#br0" timeOffset="43028.823">2889 13346 200 0,'-6'-6'77'0,"21"9"-60"0,3-3-5 15,-9 3-6-15,3-3-2 16,3-6 5-16,5 4-3 16,-5 4-1-16,6-4-2 15,0 2-22-15,3-6-10 0,3 6-58 16</inkml:trace>
  <inkml:trace contextRef="#ctx0" brushRef="#br0" timeOffset="43425.126">3258 13354 172 0,'-9'-14'66'0,"6"9"-52"0,-3 8-8 0,6-1-7 15,-6 4-2-15,0-4 8 31,-14 17 4-15,2 2-4-16,3-3-5 0,6 1-1 16,3-3 3-16,3 0 1 15,6-6-1-15,3-2-2 16,3-5 5-16,-3-3 1 0,3-5-5 16,3-1 0-16,-3-2-1 31,0-2 2-31,-1-3-1 15,1-1-1-15,-3-2 1 16,-3 3 1-16,-3 3-3 0,0 2 0 16,0 8-1-1,-3 5 0-15,3 6 2 16,0 2 0-16,3 3 2 16,3 0-3-16,0-1 0 15,3-1 1-15,0-1 2 16,3-3-25-16,0-2-12 15,3-5-40 1</inkml:trace>
  <inkml:trace contextRef="#ctx0" brushRef="#br0" timeOffset="43843.174">3371 13184 104 0,'3'8'38'0,"6"3"-29"0,0 10 3 0,-6-8 3 16,3 8 15-16,0 3 8 15,0 0-11-15,-3 0-3 16,0-3-14-16,-3-3-6 0,3-2-3 16,-3-2 1-16,0-4 1 0,0-2-1 15,0-3 1-15,0-5-2 16,0 0 2-16,3 0-9 15,3-2-3-15,3-4-9 16,0 1-3-16,3-3 6 16,0 6 4-16,-1 2 4 15,4 0 3-15,-3 5 8 16,0 3 7-16,-3 0 17 16,-3 2 7-16,-6 1-3 15,-3 2-2-15,-6-2-12 0,-3-1-4 0,0-2-8 0,-3 0-2 31,-5-3-9-31,-1-2-2 16,0-3-18-16,3-3-7 0,0 1-32 31,6-4-53-31,9-1 22 0</inkml:trace>
  <inkml:trace contextRef="#ctx0" brushRef="#br0" timeOffset="44061.873">3586 13123 144 0,'0'-5'55'0,"-3"8"-43"0,15 2-8 0,-6 3-6 15,-6-8 5-15,2 13 7 0,1 11 22 16,0 8 10-16,0 7-22 16,0-4-4-16,0-3-4 0,0-3-5 15,0-3-2-15,0-2-5 16,0-3 0-16,-3-2-29 15,3-6-13-15,0-3-49 32</inkml:trace>
  <inkml:trace contextRef="#ctx0" brushRef="#br0" timeOffset="44445.282">3734 13364 120 0,'6'0'46'0,"0"5"-35"0,12 1-8 0,-6-4-4 0,3 1 14 0,3 2 9 15,3-2 6-15,-3-3 6 32,2 0-17-32,-5-3-7 15,0-2-6-15,-3 0-6 0,-3-1 1 16,-3-4 3-16,-3-1 1 15,-3 1-4-15,-3-1-1 16,-9 0-8-16,-6 4-4 0,-6 1-1 16,-5 6-1-16,-1 6 6 15,3 4 4-15,3 3 1 16,3 1 4-16,7 1 2 0,2 1 2 16,6 0 5-16,6 0 5 15,6 0-1-15,9-3 1 16,2 0-10-16,10-2-1 15,6-6-18-15,0-2-6 16,-1-6-51 0</inkml:trace>
  <inkml:trace contextRef="#ctx0" brushRef="#br0" timeOffset="44948.02">4110 13279 156 0,'-6'-2'57'0,"3"2"-44"0,-6 0 3 0,6 2-2 15,-3 1-7-15,0 2-2 16,0 1-2-16,0 2-3 15,3 0 1-15,0 2-4 0,3 1 2 16,3-1-4-16,3 1-1 16,3-1 7-16,3 1 4 15,3-3-2-15,-4 3 0 16,1-1-3-16,0-2-1 16,-3 0 5-16,-3 0 2 15,-6-3 9-15,-3 1 4 0,-6-4-3 16,-3 1 1-16,12-3-92 31,-23 2-16-15,2 4-11-16</inkml:trace>
  <inkml:trace contextRef="#ctx0" brushRef="#br0" timeOffset="58760.492">535 14020 124 0,'-3'-2'46'0,"3"2"-35"0,0 2 9 0,0-2 3 0,3 6-9 16,-3 4-1-16,0 9 2 15,0 10 2-15,0 5-9 16,0 6 2-16,0-6 1 0,-3-2-2 16,3-3 0-16,0-2-10 15,0-4-1-15,3-4 0 16,-3-3 1-16,6-6-37 16,-6-2-16-16,-6-2-24 15</inkml:trace>
  <inkml:trace contextRef="#ctx0" brushRef="#br0" timeOffset="58994.559">401 14240 144 0,'-9'-5'55'0,"12"2"-43"0,3 6 1 0,-6-1-3 15,9-2 11 1,3 3 6-16,-1-3-2 15,10 0-3-15,6-3-12 0,3 3-9 0,6-2-1 16,-1-4-7-16,-5 4 0 16,-6-1-21-16,3 0-9 15,-12-2-30 1,-1 5-25-16,-2 5 33 16</inkml:trace>
  <inkml:trace contextRef="#ctx0" brushRef="#br0" timeOffset="59437.687">526 13983 84 0,'-15'-13'33'0,"6"8"-26"0,-9-1 9 16,15 6 5-16,-6 0 3 15,-3 0 3-15,-3 6-12 0,0 4-6 16,-2 9 0-16,-1 7 2 16,3 19-6-16,-6 6 1 0,12 1 1 15,0-4 1-15,9 0 0 31,9-6-2-31,3-8-1 0,15-7 8 16,14-9 3-16,10-7-1 16,9-11-1-16,-7-11-8 15,-2-7-2-15,-4-6 2 16,-11-8 1-16,-9-7 5 16,-6-1 3-16,-18 0-2 15,-6 3 2-15,-6 0-8 16,-9 5-4-16,-6 6-13 15,-15 5-6-15,7 5-28 16,-4 8-9-16,9 11-49 16</inkml:trace>
  <inkml:trace contextRef="#ctx0" brushRef="#br0" timeOffset="61779.574">978 14155 132 0,'3'0'49'0,"3"11"-38"0,-6-9 4 0,0 6-2 0,0 6 3 16,0 4 2-16,0 3-3 15,0 0 1-15,0 1-9 16,-6-1-2-16,6-3-1 0,0 1 0 16,0-3 0-16,0-3-2 15,0-2 1-15,0-4-4 16,0-1 0-16,0-6 5 15,0-3 2-15,0-2 0 16,0-3-1-16,0 0-8 0,0-3 0 16,0-2-1-16,6 0 2 15,-3 2-1-15,3 1 1 16,6 2-3-16,-3 0-1 16,-3 3 5-16,9 2 2 15,-6 6-2-15,6 2-1 16,2 3 1-16,-8 0 2 15,-3 0 0-15,3 0-1 16,-3 0 1-16,-3-3 1 16,3 0-1-16,-6-5 2 15,0 0-2-15,0-3 2 0,6 1-2 16,0-3-1-16,-3-3-2 16,3-3-1-16,0-2-3 15,3 2-1-15,-3 6 6 31,3 0 2-31,-3 10-2 16,3 3 1-16,-1 2 2 16,-2 4 1-1,0-4 1-15,0 1 0 16,-3-1 0-16,3 1-2 0,-6-3-2 0,0-3-6 16,0-5-1-16,0 0-35 31,6-2-56-31</inkml:trace>
  <inkml:trace contextRef="#ctx0" brushRef="#br0" timeOffset="62160.215">1323 14237 152 0,'0'8'57'0,"9"-5"-44"0,-6 2-4 0,3-2-2 16,0-1-8-16,0 1 0 15,3-3 7-15,0 3 6 16,3-3-6-16,0-3-3 0,0 0 0 16,-3-2-4-16,0 0 0 15,0 0 1-15,-6-3 0 16,-3-3 0-16,-3 3 2 16,-3 3-8-16,-3-1-1 15,-6 4-1-15,3 7 2 0,-9 0 4 16,3 9 1-16,6-1 3 15,-6 3 1-15,7 0 3 16,-1 0 3-16,6-1 0 31,3 1 0-31,3 0-1 0,3-3 2 16,6-2-3-16,5-3-2 16,4-3-9-16,9-2-3 15,-3-3-27-15,3-3-13 16,3-2-24-1</inkml:trace>
  <inkml:trace contextRef="#ctx0" brushRef="#br0" timeOffset="62734.791">1523 14224 80 0,'6'11'33'0,"3"-1"-26"0,-3 3 18 15,-3-5 8-15,6 3-11 16,-9 0-2-16,0-1-8 16,0 1 0-16,0-1-7 15,0-2-1-15,0 0 0 0,0-3-5 16,-6-2-1-16,6-3 5 15,0 0 3-15,-3-3-8 16,3-2 0-16,0-3-7 16,3-2-1-16,-3-1-13 15,6-2-3-15,3 2 12 16,-1 1 5-16,4 2 6 16,-3 8 4-16,-3 2 6 15,3 4 6-15,0 2 2 16,0 2 0-16,0 1-1 15,-6-1 1-15,3-2-2 16,-6-2 0-16,0-1-7 0,3-3-4 16,-3-2 1-16,3 0 0 15,3-2-4-15,-3-6 1 16,6-3 0-16,0-2 0 16,3 0-9-16,-1-3-2 15,4 5 6-15,-6 3 2 16,3 8 3-16,0 3 2 15,0 5 5-15,-3 3 6 16,0-1-5-16,0 1-2 16,-6-1-1-16,0 1-1 15,0-3-5-15,0-3 1 16,0 0-31-16,3-2-12 0,-6-3-31 16</inkml:trace>
  <inkml:trace contextRef="#ctx0" brushRef="#br0" timeOffset="63061.575">1919 14200 152 0,'-15'-2'57'0,"9"4"-44"0,0 11-4 16,3-5-2-16,-3 6 3 16,0 1 5-16,0 4 6 15,3 0 2-15,-3-1-12 16,6-2-2-16,6 0 1 0,6-3-4 0,3-2-1 15,3-6-2-15,9-2 0 16,-4-6-2-16,4-2-1 16,-6-6 1-16,-9 0 1 15,0-2 1-15,-6-3 1 16,-6 0-2-16,-9-5-2 16,-3 0-15-16,-9 0-7 15,0 5 0-15,3 5 0 16,-2 6-23-1,-1 3-47-15,3 2 9 16</inkml:trace>
  <inkml:trace contextRef="#ctx0" brushRef="#br0" timeOffset="63389.034">2077 14200 124 0,'2'16'46'0,"1"-13"-35"0,6 15-4 15,-9-10-1-15,3 5 1 16,0 1 4-16,0-1 7 16,-3 0 3-1,0-2 1-15,0-1-2 0,0-2-10 16,0 0-6-16,0-5-1 0,0-3 0 16,0 0 3-16,-3-3-5 15,3-2-3-15,-3 0 3 16,3-6 1-1,0 0 0 1,3-4-2-16,3-1 1 0,3-3-1 0,0 3-3 0,0 0 0 16,3 6-9-16,-3-1-3 15,3 3-10-15,-3 6-4 16,-3 2-11 0,3-3-35-16,0 0 7 15</inkml:trace>
  <inkml:trace contextRef="#ctx0" brushRef="#br0" timeOffset="63576.49">2270 14155 148 0,'6'11'57'0,"-6"-3"-44"0,6 8 7 0,6-8 3 16,-9 5-8-16,3 0 0 16,6 0-3-16,-6-2 2 15,3 2-7-15,5-5-4 0,-5 0-2 0,3 0-6 16,0-5-25-1,6-3-9-15,-3-3-11 16,0-2-35 0,6-3 18-16</inkml:trace>
  <inkml:trace contextRef="#ctx0" brushRef="#br0" timeOffset="63723.994">2496 14171 120 0,'-18'24'46'0,"9"-3"-35"0,-11 11 12 16,11-16 5-16,-6 5 4 15,-3 0 5-15,0 3-20 16,0 2-7-16,3 1-7 16,3-3-3-16,-2-1 1 0,5-1-41 15,6-9-18-15,3-3-21 32</inkml:trace>
  <inkml:trace contextRef="#ctx0" brushRef="#br0" timeOffset="64410.399">2871 14123 124 0,'-27'-5'49'0,"13"3"-38"0,-7 12-1 0,15-7-3 15,-6 5-1-15,0 5 3 16,3 0 2-16,-3-2 1 15,9 2-11-15,6 0-3 0,9 3 5 16,0 0 5-16,3 0 7 16,0-3 3-16,-6 0-3 15,-3-2-1-15,-6-3-6 16,-3 0 0-16,0-3-5 16,-9 0 0-16,-3-2-8 0,0-3-4 15,0-3-28-15,3 1-12 16,0-1-27-1</inkml:trace>
  <inkml:trace contextRef="#ctx0" brushRef="#br0" timeOffset="64722.839">3005 14227 144 0,'12'8'55'0,"-6"-8"-43"0,0 8-1 0,0-8-2 15,0 0-6-15,-3-3 0 16,3 0-1-16,0-2 1 16,-3-6-2-16,0-2 8 0,0 0 6 15,0 0-16-15,-3-1-6 0,-3 1 5 16,0 3 3-16,-3 2-7 16,-3 5-3-16,0 11 2 15,0 5 4-15,3 6 4 16,-6-3 4-16,6 2 4 15,3 1 2-15,3-1-5 16,3-2-2-16,3-3-7 16,6-2-2-16,3-3-23 15,3-6-8-15,3-2-29 16</inkml:trace>
  <inkml:trace contextRef="#ctx0" brushRef="#br0" timeOffset="64928.507">3157 14134 168 0,'-30'16'63'0,"21"-5"-49"0,-6 15-8 0,9-13-6 16,1 3 2-16,2 0 4 16,0 0 5-16,6 0 6 15,3-3-9-15,5-2-2 0,7-4-2 0,6-1-18 16,6-4-7-16,3 1-26 15,2-3-42 1,1-5 14-16</inkml:trace>
  <inkml:trace contextRef="#ctx0" brushRef="#br0" timeOffset="65147.309">3359 13933 152 0,'-6'0'57'0,"6"3"-44"0,0 5-4 0,0-3-4 16,6 8 8-16,-3 11 6 16,0 10-5-16,0 14-3 15,-3-3-6 1,3 0-4-16,3-8 0 0,-3-3-4 0,0-5 2 16,0-5-34-16,3-5-17 15,-3-3-20 1</inkml:trace>
  <inkml:trace contextRef="#ctx0" brushRef="#br0" timeOffset="65335.736">3220 14126 204 0,'-3'-3'77'0,"8"6"-60"0,4-6-14 0,0 3-8 15,3 0 0-15,6-2 4 16,3 2-5-16,6-3-3 16,0 3-22-16,-1 3-7 15,-2-3-30-15,0 2-9 0</inkml:trace>
  <inkml:trace contextRef="#ctx0" brushRef="#br0" timeOffset="65476.522">3538 14145 160 0,'0'13'60'0,"0"3"-47"0,3 5 4 16,-3-8-1-16,0 0-6 0,-3 3 0 15,3 0-6-15,-3 0-1 16,0-3-1-16,3 0-8 0,0-2-4 16,0-3-58-1,3-5-36-15,3-3 42 16</inkml:trace>
  <inkml:trace contextRef="#ctx0" brushRef="#br0" timeOffset="65867.319">3538 14052 156 0,'-3'-3'57'0,"9"1"-44"0,3 2-32 0,-3 2-19 16,0 1 4-16,3 0 7 16,0 2 14-16,3 0 7 15,-1 3 3-15,1 0 1 16,-3 5 2-16,-3 6 2 0,0 5 19 15,-6 5 10-15,0-3-4 16,0-2-1-16,0 0-11 16,0-6-4-16,3-2 0 15,3-2 3-15,3-4-8 16,6-5 1-16,3-2 3 0,0-6-2 16,3-2 1-16,-4-3-3 15,-2-5-1-15,-6 0 1 16,-3-11 1-16,-6 0 1 15,-6-5 2-15,-9 3-3 0,0-1-2 16,-2 11-9 0,-1 3-5-16,3 5-22 0,0 5-10 15,3 6-29 1,6-3-22 0,3 0 40-16</inkml:trace>
  <inkml:trace contextRef="#ctx0" brushRef="#br0" timeOffset="66142.071">3886 14195 124 0,'9'32'49'0,"-6"-24"-38"0,-3 5 6 16,0-8 1-16,0 0 5 15,-3 1 3-15,0-4-2 16,-3-2-3-16,3-2-11 16,-3-4-2-16,6-2 2 0,3 1-8 15,0-15-1-15,6 4-6 16,3-6 1-16,3 3-3 15,3 0 0-15,0 10 4 16,0 8 1-16,-1 11-1 16,1 11 2-16,-3-1 1 15,-3 1 0-15,0-1 2 0,-3-2 3 32,-3 0-2-32,0-3 0 15,0-2-32-15,-3-3-13 0,3-3-39 16</inkml:trace>
  <inkml:trace contextRef="#ctx0" brushRef="#br0" timeOffset="66434.804">4273 14071 232 0,'-27'-6'88'0,"19"4"-69"0,-13 10-7 15,15-6-7-15,-3 6-5 16,3-3 2 0,3 6-1-16,3 8-1 0,9 2 1 0,6 5-1 0,3-5 0 15,-1 0 2-15,1 1 3 16,-6-6 4-16,-6-1 7 16,-9-1 4-16,-6-4-6 15,-6-2-1-15,-8-3-14 0,-4 1-4 16,-3-1-47-1,3 0-20-15,0 1-32 16</inkml:trace>
  <inkml:trace contextRef="#ctx0" brushRef="#br0" timeOffset="68326.911">5208 13025 112 0,'6'-5'44'0,"-6"0"-35"0,-6 2 18 0,6 3 5 16,-3 0-4-16,-6 0-2 16,-3 3-12-16,-6 2-4 0,-3 3-6 15,-5 8 2-15,-1 13 3 0,-3 11-3 16,3 10-1-16,6 0 0 16,9-2-1-16,7-8-2 15,8-3-2-15,8-3-6 31,7-5-4-31,6-2-8 0,3-6-3 16,3-5-22-16,2-6-52 0,1-4 11 16</inkml:trace>
  <inkml:trace contextRef="#ctx0" brushRef="#br0" timeOffset="68863.675">5294 13261 124 0,'-3'-5'49'0,"0"7"-38"0,0 1 15 0,0 2 5 16,0 1-13-16,-3-4-4 0,0 6-12 16,0 0-3-16,3 0 0 15,0 0-2-15,6 2 1 0,3 1 0 16,3 0 0-16,0-1 0 16,3 3 0-16,-3-2 6 0,0 0 5 31,-3-1 1-31,-6 1 2 15,-3-3 0-15,-6 0 2 0,-3-3-7 16,-6-2-4-16,-5-3-11 16,-1 0-5-16,0-3-13 15,3 0-6-15,6 1-14 16,3-1-37 0,9 0 14-16</inkml:trace>
  <inkml:trace contextRef="#ctx0" brushRef="#br0" timeOffset="69073.222">5351 13306 148 0,'0'5'57'0,"3"6"-44"0,0 2 1 0,0-5-4 16,0 3 7-16,3-4 4 0,0 4-7 15,0-3-40 16,8 0-24-15,-2-3-11-16,0-2 1 16,3-3 4-16</inkml:trace>
  <inkml:trace contextRef="#ctx0" brushRef="#br0" timeOffset="69266.238">5476 13314 136 0,'-9'8'52'0,"6"2"-41"0,-3 12 11 0,3-12 1 15,-3 6-5 1,-3 3 2-16,-3 2-9 16,0 2-4-16,3 1-4 0,0 0 0 0,0-3 0 15,3-5-17-15,1-3-7 16,2-2-39 0,3-6-38-16,3-7 32 15</inkml:trace>
  <inkml:trace contextRef="#ctx0" brushRef="#br0" timeOffset="69773.304">5508 13346 100 0,'0'0'38'0,"6"5"-29"0,-3 5 6 0,-3-4 2 16,0 2 2-16,0 2 1 15,-3 1-3-15,0-1 0 16,0-2-9-16,3 0-3 16,-2-2-3-16,2-1-4 0,0-5 1 15,0 0-4-15,0 0-1 16,5-3-2-16,-2-2 0 16,3-3-4-16,3 0-3 15,0 0 6-15,3 0 5 16,-6 6 3-16,6-1 1 15,0 3 4-15,3 3 2 16,-3 2-2-16,0 3-1 16,-3 0 3-16,-1 0 1 15,-2 0-1-15,0-3-1 0,0-2-3 16,0-1 1-16,0-2 0 16,-3-2 1-16,3-1-2 15,3-5-2-15,0 0 1 16,3 0-1-16,0 0-3 15,0 3 2-15,0 2-1 16,0 3-2-16,-3 3 0 16,-1 2 3-16,-2 3 0 15,0 0 3-15,-3 0-1 16,-3 0 2-16,3 0-13 16,-3-3-3-16,0 0-51 15,0-5-21 1,6 0 44-16</inkml:trace>
  <inkml:trace contextRef="#ctx0" brushRef="#br0" timeOffset="70141.011">5842 13147 104 0,'9'-13'38'0,"-9"24"-29"0,3 15 1 0,0-8-1 16,0 9 8-16,-3 2 4 15,0-2 6-15,0-4 6 16,0 1-14-16,0-5-3 16,0-3-10-16,0-6-4 0,0-2-1 15,0 0-1-15,3-5 0 16,0-3-5-16,3-3 1 16,3-2-7-16,2-3-1 15,1 2-2-15,3 1-1 0,0 3 5 16,3 4 6-1,0 6 3-15,0 3 3 0,-3 2 14 16,-3 0 7-16,-10-2 2 16,-2-1 0-16,-5-2-10 15,-4 0-4-15,-3-3-6 16,-3 1-2-16,0-4-21 16,0-2-10-16,15 0-145 31</inkml:trace>
  <inkml:trace contextRef="#ctx0" brushRef="#br0" timeOffset="70435.489">6029 13396 136 0,'-6'8'52'0,"6"0"-41"0,3 5-2 16,-3-5-3-16,6 0 10 0,3 0 9 15,3 0 5-15,3-3 4 16,3 0-18-16,0-5-3 0,0-2 1 0,0-4-8 0,-4 1-1 16,-2-3-1-16,-3 0 0 15,-3-2 2-15,-6 2 1 16,-3-3-3-16,-6 1-3 16,-6 2-7-16,-2 0-4 15,-4 2-16-15,3 4-7 16,3-1-17-16,3-2-9 15,3-1-15 1</inkml:trace>
  <inkml:trace contextRef="#ctx0" brushRef="#br0" timeOffset="70669.919">6220 13129 108 0,'3'2'44'0,"-3"4"-35"0,6 7 12 16,-3-3 1-16,0 9 12 16,0 10 8-16,0 11-7 15,-3-3-3-15,0-3-18 0,0-2-9 0,0-3-1 16,0-3-3-16,3-2-1 16,0-5-4-16,0-3-2 15,0-3-35-15,3-3-13 16,0-4-34-1</inkml:trace>
  <inkml:trace contextRef="#ctx0" brushRef="#br0" timeOffset="70973.66">6637 13142 156 0,'-9'8'57'0,"6"0"-44"0,-6 16 7 15,3-6 3-15,-9 14 1 0,-6 2 3 16,-6 1-3-16,-2-1-3 15,-1-2-11-15,3 0-6 0,0-3-1 16,3-3-4-16,7-2 0 16,2-6-48-16,6-2-19 15,6-5-23 1</inkml:trace>
  <inkml:trace contextRef="#ctx0" brushRef="#br0" timeOffset="71829.237">6669 13385 136 0,'3'14'52'0,"0"-4"-41"0,0 3 9 0,0-5 0 15,0 3-6 1,0-1 0-16,0 1-6 15,0-3-3-15,-3 0-2 0,3-3 2 0,-3 0 1 16,0-5 6-16,0 0 5 16,-3-2-5-16,0-3-2 15,3-3-10-15,0 0-2 16,0-3-2-16,3 0 2 16,3 1-4-16,0-1 0 15,3 1-6-15,3 2 0 31,3 0-14-31,0 3-3 16,-3-1-14-16,2 4-25 16,-2 2 15-16,0 0 25 15,-3 2 16-15,0 1 21 16,0 0 9-16,0 2 8 16,-3 0 5-16,3 0-6 15,0 1-3-15,0-1-4 16,0-5-1-16,3 0-5 15,-1-3-2-15,1 1-2 16,-3-4 0-16,-3 1-4 16,0 0-1-16,-3 0 1 0,-3-3 0 0,-3 2 2 15,-6 1-3-15,-3 2-2 16,0 3 0-16,-2 3-1 16,-1 5-3-16,0 3 2 15,3-1 1-15,3 3 0 16,3-2 4-16,3 2 2 15,6-2 0-15,3-1-1 16,6 1-12-16,3-3-3 16,-15-8-138 15</inkml:trace>
  <inkml:trace contextRef="#ctx0" brushRef="#br0" timeOffset="72070.175">7041 13187 124 0,'-3'5'46'0,"9"6"-35"0,-3 18 5 0,-3-11 2 16,0 6 3-16,0 3 4 16,0 2-4-16,0-3-3 15,0 1-10-15,3-4-5 0,0 1-2 16,0-3-26-16,3-5-8 15,3-2-38 1,3-7-24-16,3-1 43 16</inkml:trace>
  <inkml:trace contextRef="#ctx0" brushRef="#br0" timeOffset="72345.757">7178 13420 116 0,'-12'8'44'0,"12"-3"-35"0,-3 8-2 15,3-5-3-15,0 0 2 16,3 3 6-16,0-1 5 16,3 1 4-16,0-3 4 15,3-6 4-15,3-2-15 16,0-2-1-16,0-6-2 0,0 0-6 0,0-3-3 16,-3-2 1-16,-3 0 0 31,-6 0 1-31,-3-1 0 0,3 14-42 31,-18-13-1-15,0 5-2-16,0 6-28 15,3 2-12-15,6 2 38 16,6 1 18-16</inkml:trace>
  <inkml:trace contextRef="#ctx0" brushRef="#br0" timeOffset="72692.895">7482 13383 76 0,'-9'-3'30'0,"12"0"-24"0,-9-2 15 0,0 8 6 16,-3-1 0-16,-6 1 2 0,0 2-8 16,-2 3 0-16,-4 3-12 15,3-1-3-15,6 4-4 16,3-1-2-16,3 0 1 0,9 3-6 15,6-3-1-15,6-2-15 16,6-1-4-16,2-4-42 16</inkml:trace>
  <inkml:trace contextRef="#ctx0" brushRef="#br0" timeOffset="73056.835">7595 13404 144 0,'-21'-8'55'0,"18"11"-43"0,-9-1-6 0,3 3-3 16,3 1-1-16,-5 2 3 15,-1 2 11-15,0 1 5 16,3-1-11-16,3 4-1 0,6-1-2 16,3-3-3-16,3-2-1 15,0 0-1-15,3-2-2 16,0-6 1-16,3-3 1 15,-4-2-3-15,4-1 0 0,-3-2 1 16,0 1 0-16,-3-1 0 16,0 0 0-16,0 2-3 15,0 1 2-15,-3 2-1 16,0 3-2-16,3 3 3 16,-3 2 2-16,3 1-2 0,0 2 0 15,3 0 1-15,0-1 0 16,0-1-22-16,0-4-10 15,-1-2-39 1</inkml:trace>
  <inkml:trace contextRef="#ctx0" brushRef="#br0" timeOffset="73270.829">7744 13197 160 0,'-3'-13'60'0,"6"16"-47"0,-3-1-7 0,3 4-6 16,-3 7 4-16,3 13 5 16,-3 1 9-16,0-1 6 15,0 1-13-15,0-1-4 0,0 1-2 0,0-3-3 16,0-1 1-16,0-1-22 16,0-4-7-16,0-2-38 15</inkml:trace>
  <inkml:trace contextRef="#ctx0" brushRef="#br0" timeOffset="73609.491">7604 13401 164 0,'-3'0'63'0,"9"0"-49"0,0 0-6 0,0 0-7 0,3 0 2 16,3 0 3-16,3-2-3 16,2-1-2-16,1 3-22 15,3 0-11-15,0 0-22 16,-6 0-6-16,9 0 19 16,2 0 8-16,-8 0 144 31,-3 5-47-16,0 3-10-15,-6 3-23 16,0-1-13-16,-3 1-8 16,0 2-2-16,0-2-4 15,0-1-3-15,-3 1 0 0,3-3-4 16,-3 0 0-16,3-3-49 16</inkml:trace>
  <inkml:trace contextRef="#ctx0" brushRef="#br0" timeOffset="73749.995">7890 13361 204 0,'-9'-7'77'0,"6"7"-60"0,6-3-23 0,-3 3-11 16,6 0-6-16,0 3 1 15,3-3 8-15,0 2 6 16</inkml:trace>
  <inkml:trace contextRef="#ctx0" brushRef="#br0" timeOffset="74003.726">7934 13359 152 0,'15'5'-60'16,"-3"3"18"-16,0-3 12 16,-3 3 124-1,-9 11-43 1,0-1-14-16,-3 1-18 16,3-3-8-16,3 0 3 15,3-3 1-15,0 0-8 16,6-5 5-16,0-5 1 0,3-3 0 15,0-6 0-15,-1-2-5 16,-2-2-3-16,-3-1 2 16,-3 1 0-16,-3-1 3 15,-3-2 1-15,-6 2-5 16,-3 1-4-16,-3 2-15 16,-3 0-6-16,-2 3-12 15,-4 2-6-15,3 3-20 16</inkml:trace>
  <inkml:trace contextRef="#ctx0" brushRef="#br0" timeOffset="74361.828">8128 13412 144 0,'3'8'55'0,"0"-3"-43"0,0 3-3 0,-3-8-3 0,0 0-3 16,0 3 3-16,0-3 8 15,0 0 5-15,0 0-9 16,0 0-3-16,0-3-1 0,3-2-5 16,3-3-1-16,0 0-2 15,0-3-2-15,3-2-2 16,2 5-1-16,1 0 1 16,3 5 4-16,-3 3 1 15,3 6 3-15,-3 2 5 16,0 2 6-16,-3 3-3 15,0 1 0-15,-3-1-2 16,-6-3 2-16,3 1-5 16,-3 0-1-16,0-3-20 15,0 0-9-15,3-3-119 32,9-5 62-32</inkml:trace>
  <inkml:trace contextRef="#ctx0" brushRef="#br0" timeOffset="74611.769">8387 13028 88 0,'3'-3'35'0,"3"3"-27"0,0 16 9 0,0-2 2 16,17 4 11-16,1 11 8 15,0 14 2-15,-3 7 0 0,-3 0-8 16,-6-5-5-16,-9-3-15 16,-6 1-5-16,-9-1-1 15,-9-2 1-15,-12-6 1 0,-8-2-44 16,-7-3-18-16,-3-11-50 16</inkml:trace>
  <inkml:trace contextRef="#ctx0" brushRef="#br0" timeOffset="75750.955">5202 13824 104 0,'-9'-7'41'0,"3"12"-32"0,-9-3 13 0,9 1 3 0,-6 2 0 15,-6 3 2-15,-2 3-6 16,-4 5-1-16,-3 8-11 15,3 7 1-15,3 9 1 0,3 8-4 16,10 2 1-16,8-2-3 16,8-3 0-16,13-6-8 15,12-2 0-15,12-5-21 16,2-5-7-16,4-12-57 16</inkml:trace>
  <inkml:trace contextRef="#ctx0" brushRef="#br0" timeOffset="76325.837">5342 14258 104 0,'-6'3'41'0,"6"-3"-32"0,0 3 0 15,0-1-3-15,-3-4 4 16,0-4 6-16,0 6-4 16,0 0-2-16,3 0-8 15,3-2-1-15,0 2-1 16,3-3-3-16,0 3 2 0,0 0 3 16,0 0 1-16,-3 3 3 0,-3-3 1 15,0 0 1 1,-3 2 2-16,-3-2 4 0,0 0 3 15,0 3-9 1,0-6-4-16,0 1-21 0,0-1-6 0</inkml:trace>
  <inkml:trace contextRef="#ctx0" brushRef="#br0" timeOffset="77031.517">5711 14123 132 0,'-3'-10'52'16,"-3"7"-41"-16,3-2 4 0,-3 5 1 0,-3 0-1 15,-9 0 0-15,0 5-7 16,1 6-3-16,-4 2-3 16,0 8-4-16,3 0 1 0,3 3-1 15,6-3-2-15,6 1 0 16,6-4 3-1,6 1 2-15,6-4 4 16,0-4-2-16,3-6-2 16,0-2-3-16,-1-6 1 15,1-5 3-15,-3-2 1 16,-3-6-1-16,-3-5-2 16,-3-8-2-16,-6-3 1 0,0-2-4 15,-6-4 1-15,0 4 0 16,-6 2 2-16,3 3 1 15,-3 5 3-15,6 6 5 16,0 5 6-16,6 2-9 16,0 6-2-16,6 5 0 15,3 8 1-15,0 8-4 16,0 7 1-16,0 9 2 16,0 3 3-16,3-1-7 15,-3-2-3-15,3-3-30 16,0-8-13-16,3-3-19 15</inkml:trace>
  <inkml:trace contextRef="#ctx0" brushRef="#br0" timeOffset="77389.852">5881 14102 188 0,'-15'-21'71'0,"9"18"-55"0,-6 1-7 0,6 2-5 16,0 2-6-16,-3 6 0 15,-3 6 4-15,0 9 3 16,3 1-2-16,3 0 0 0,3 0 3 16,3-3-8-16,3-2 0 15,3-4 0-15,3-4 3 16,0-3-2-16,3-5 0 16,0-3-1-16,-3-3-2 15,0-2 0-15,0-6 3 16,0-2-2-16,-3-6 1 0,0 3 2 15,-3 1 0 1,-1 1 0-16,1 4 0 0,-3 10 2 0,3 8-6 16,3 2 1-16,0 4-1 15,3-1-1-15,0 0-1 16,3-2-1-16,0-1-29 16,-3-2-47-1,6-3 8-15</inkml:trace>
  <inkml:trace contextRef="#ctx0" brushRef="#br0" timeOffset="77598.911">6015 13883 148 0,'-6'2'57'0,"6"6"-44"16,0 11-4-16,3-9-2 0,-3 9 0 15,0 10 4-15,3 5-2 16,-3 6 0-16,0 0-5 16,2-3-3-16,-2 3 2 0,3-11-35 15,-3-3-60 1,3-2 7-16</inkml:trace>
  <inkml:trace contextRef="#ctx0" brushRef="#br0" timeOffset="78181.919">5910 14055 156 0,'-12'-27'60'0,"21"25"-47"0,3 2-5 0,-3 0-5 15,3 0-3 1,6 0 2-16,3 0-3 0,3 2-2 16,2 1-18-16,1 2-9 15,0-2-15-15,-3-1-7 16,0 1 17-16,-4-3 10 16,-5 0 37-16,0 0 19 15,-6 0 9-15,-6-3 6 16,-3 3-12-16,-3 0-5 15,-3 3-15-15,0 2-6 0,-6 3-10 16,-3 6-1-16,1 7 1 16,-1 3 1-16,0 5 1 0,6-3 0 15,3-2 0-15,6-3 2 16,6-2 1-16,3-6-4 16,0-3 1-16,0-4-2 15,3-4 0-15,-1-7-5 16,-2 0 0-16,0-8 1 15,0-3 3-15,-3-3 0 16,-3-2-1-16,-3 0 5 16,0 0 3-16,0 2 1 15,0 6 0-15,0 5-3 16,0 8 3 0,3 5 1-16,0 8 0 15,3 6 1-15,3 2-4 0,0 0-2 16,6-2 2-16,-3-6 0 15,3 0-30 1,-3-2-56-16,2-3 2 16</inkml:trace>
  <inkml:trace contextRef="#ctx0" brushRef="#br0" timeOffset="78482.823">6681 13827 160 0,'-12'21'60'0,"6"-2"-47"0,-17 18 6 0,8-19 0 16,-12 22 6-16,-3 10 5 15,-3 3-10-15,4-5-2 16,-1 0-10-16,3-9-5 0,3-4 0 16,6-4-40-16,4-4-16 0,5-3-40 31</inkml:trace>
  <inkml:trace contextRef="#ctx0" brushRef="#br0" timeOffset="79094.172">6777 14216 148 0,'-18'3'55'0,"6"-3"-43"0,15 34-3 16,-3-26-5-16,-3-3 2 15,0 1 4-15,-3-4-5 0,0 1-3 16,3-3-1 0,-3 0 1-16,3-3 3 0,3 1-7 0,3-1 0 15,0-2-5 1,3 2 0-16,0 3 4 0,0 0 1 15,0 0-1-15,0 3 2 16,-3-3 1-16,-3 0 0 16,0 0-18-16,0 0-5 15,0 0-35 1</inkml:trace>
  <inkml:trace contextRef="#ctx0" brushRef="#br0" timeOffset="79409.834">7116 13914 192 0,'-3'6'74'0,"3"2"-58"0,-3 13-6 0,3-5-8 16,-3 10 8-16,0 11 5 15,0 8-1 1,0-5 2-16,0 2-9 16,0-10-2-16,3-3 1 0,0-5-19 0,0-3-5 15,0-5-41 1,-3-3-53-16,9-2 19 15</inkml:trace>
  <inkml:trace contextRef="#ctx0" brushRef="#br0" timeOffset="79597.408">6899 14089 212 0,'-9'-8'79'0,"12"8"-61"0,0-3-7 16,0 6-7-16,3-3-2 15,2 0 3-15,7 3 2 16,3-6 1-16,9 3-4 16,6 0-3-16,-1 0 0 0,1 3-43 15,0-3-17-15,0 0-25 16</inkml:trace>
  <inkml:trace contextRef="#ctx0" brushRef="#br0" timeOffset="79933.939">7217 14155 192 0,'-15'16'71'0,"15"-8"-55"0,6-5-11 0,0 2-7 15,0 3-7-15,3 0 1 16,0-6 9-16,3-2 4 16,0-2-2-16,3-1 7 0,-1-5 3 15,1-5-9-15,-3 0-4 16,0 2-3-16,-6-2 2 15,-6-3-2-15,-3 6-1 0,-6-1 0 16,-3 6 0-16,-3 2 3 0,-2 3 0 16,-1 8 1-1,0 3 2-15,3 7-3 0,3 6-2 16,3-3 10-16,3-2 8 16,6-1-8-16,3-2-1 15,6 0-4-15,3-3-2 16,6-2-26-16,3-3-10 15,8-3-44 1</inkml:trace>
  <inkml:trace contextRef="#ctx0" brushRef="#br0" timeOffset="80105.775">7559 14113 244 0,'-26'3'90'0,"20"7"-70"0,-3 19-23 0,0-13-13 0,-3 0-1 16,-3 0 5-16,0-3 8 16,0 3 4-16,0-5 1 15,3-1-18-15,0-2-9 0,4-3-52 16</inkml:trace>
  <inkml:trace contextRef="#ctx0" brushRef="#br0" timeOffset="80312.004">7369 14110 184 0,'9'3'68'0,"-3"0"-52"0,12 12-5 16,-7-9-6-16,7 10 6 16,6 2 7-16,-3 1 0 0,3-4-1 15,-3-1-9-15,-1-1-5 0,1-2-2 31,-3-1-32-31,-3-2-14 16,0-3-41 0</inkml:trace>
  <inkml:trace contextRef="#ctx0" brushRef="#br0" timeOffset="80530.733">7768 13907 192 0,'-3'-3'71'0,"9"6"-55"0,-3 2-7 16,0 3-7-16,-3 2 5 15,3 6 8-15,-3 5 1 16,0 6 2-16,0 2-9 16,0 5-5-16,0-2-3 0,-3 0-8 15,3-3-3-15,0-5-41 16,0-6-16-16,3 1-12 15</inkml:trace>
  <inkml:trace contextRef="#ctx0" brushRef="#br0" timeOffset="80721.73">7610 14057 212 0,'3'0'82'0,"12"-2"-64"0,3 2 7 32,17 0-14-32,7-3-6 15,0 3-25-15,2 0-12 16,-2-3-58-16,-3-2-27 16</inkml:trace>
  <inkml:trace contextRef="#ctx0" brushRef="#br0" timeOffset="81034.045">8080 13822 200 0,'6'5'77'0,"6"6"-60"0,3 13-5 0,-6-9-4 16,0 12 4-16,-3 13 4 15,-3 12 12-15,-3 1 7 16,-6-2-18-16,-3-1-3 0,-6-8 0 16,-6 1-8-16,-6-4-3 15,-8-4-64-15,-7-4-26 16,-3-4-23-1</inkml:trace>
  <inkml:trace contextRef="#ctx0" brushRef="#br0" timeOffset="85200.489">4919 15431 104 0,'0'-8'41'0,"0"5"-32"0,-3 3 15 0,3 0 5 16,-3 3-3-16,-3 2-1 15,-3 5-9-15,-3 12-3 16,-5 7-7-16,-13 8 0 0,-9 8 4 16,-6 18-2-16,-2 27 3 15,-4 11 0-15,1 23 1 16,11 14 0-16,6-9 2 16,12 9-5-16,12-8-3 15,9-19 1-15,15-19 0 16,12-15-8-16,18-6-1 15,5-7-9-15,1-16-3 16,-6-11-25-16,-4-11-10 0,-5-10-43 16</inkml:trace>
  <inkml:trace contextRef="#ctx0" brushRef="#br0" timeOffset="89349.905">4892 16888 72 0,'0'-13'27'0,"-3"0"-21"0,3 2 12 0,0 3 5 15,0 6-1-15,0-1 1 16,0 0-6-16,-3-2 0 16,3 5-12-16,0 8-3 15,0-8-2-15,-3 5-3 0,3 3 2 16,0 3 3-16,0 2 3 15,0 8 2-15,-3-2 1 16,3 7-2-16,0 1 1 16,-3 4-2-16,0-4 2 15,1-1-2-15,2 1 0 16,-3-9-1-16,0 4 2 16,-3-7 6-16,-3-1 4 15,-3-6-2-15,-6-3 0 0,-6-2-2 31,-6-6 0-31,-2-2-4 16,-1-1 0-16,3-2-5 0,-3 3-2 16,10 0-7-16,2 2-1 15,3 3-61-15,6 0-66 16</inkml:trace>
  <inkml:trace contextRef="#ctx0" brushRef="#br0" timeOffset="103444.457">838 15608 108 0,'0'-3'44'0,"3"0"-35"0,-3-4 23 16,0 4 8-16,0-5-4 0,0 0-1 16,0 0-6-16,-3-5-4 15,0 2-13-15,-3-2-3 16,-3 8-2-1,3-1-3-15,-2 1-3 16,-4 13-3-16,-3 5-1 0,6 6-1 16,3 5 3-16,-3 2-2 15,9 6-1-15,-6 2 0 16,6 3 3-16,6-5 0 16,-6 2 3-16,3-4 1 15,3-9 3-15,-6 3-12 0,0-9-3 16,0-1-18-16,0-9-8 15,-6-2-12-15,3-6-6 16,-9-2-15 0</inkml:trace>
  <inkml:trace contextRef="#ctx0" brushRef="#br0" timeOffset="103600.928">624 15737 160 0,'3'-10'63'0,"-3"10"-49"0,9 0 7 0,0 0 0 0,3 0-2 16,6 0 1-16,-7 0-9 15,7-3-4-15,3 3-4 16,-3-2-3-16,3 2 1 0,-6 0-17 16,3 0-4-16,-1 0-54 15,4 2-39 1,-9 1 45-16</inkml:trace>
  <inkml:trace contextRef="#ctx0" brushRef="#br0" timeOffset="103794.011">901 15708 172 0,'-6'3'66'0,"6"2"-52"0,0 6-8 15,3-1-5-15,0 4 1 16,3 4 6-16,-6 1 0 16,3 2 1-16,3-5-5 15,-6 5-5-15,3-5-2 0,-3-3-53 16,3-5-47-16,3-5 31 15</inkml:trace>
  <inkml:trace contextRef="#ctx0" brushRef="#br0" timeOffset="103903.8">898 15655 124 0,'-6'-2'49'0,"9"-1"-38"0,0 6-45 16,-3-3-23-16</inkml:trace>
  <inkml:trace contextRef="#ctx0" brushRef="#br0" timeOffset="104231.541">990 15737 148 0,'-3'11'55'0,"3"2"-43"0,0 8-6 16,0-10-3-16,3 2 6 0,-3 3 5 15,0-3 3-15,0-2-1 16,0-6-8-16,0 3-5 0,0-3 0 16,0-5 0-16,0-2 3 15,3-4-3-15,0-1 0 16,0-4-6-16,6-2 0 16,-6 0-1-16,6-3 2 15,0 2-1-15,3 4-1 0,6 2 3 16,-7 3 0-16,7-1 1 15,-3 12 0-15,0-1 0 16,0 3 0-16,-3 0 0 16,3 0 2-16,-6 0-1 15,-6 0 2-15,6 0-26 16,-6-1-12-16</inkml:trace>
  <inkml:trace contextRef="#ctx0" brushRef="#br0" timeOffset="104644.768">1273 15719 132 0,'-9'-3'49'0,"6"6"-38"0,-9 5 4 0,9-3 0 15,-3 3-3-15,0 3 3 16,3 2-2-16,-6 3 0 15,6 5-7-15,-3 0-4 0,6-5-1 16,6 5-1-16,-3-5 0 0,6-3 0 16,0-7 2-16,-3-4-1 15,3-4-1-15,0-4-6 16,0-4-1-16,0-4-2 16,-6 1 1-16,3-3 9 0,-6 0 4 15,0 1-5-15,0 1-1 16,0 4 0-16,0 2 0 15,0 5 5-15,0 3 2 16,0 5-2-16,0 6-3 16,3 2-3-1,3 1-1-15,0 7 4 16,0-5 1-16,-1-1-7 0,4-1-4 16,0-4-24-1,0-4-51-15,-3-6 5 16</inkml:trace>
  <inkml:trace contextRef="#ctx0" brushRef="#br0" timeOffset="104874.18">1398 15587 112 0,'0'2'44'15,"3"4"-35"-15,0-1 9 0,0-3 17 16,3 14-5-16,-3 3-6 15,0 5-4 1,0 5-12-16,0 5-3 0,0 3 1 0,3-2-3 0,-6-6 0 16,3 5-6-16,3-13 0 15,-4-2-28-15,1-9-9 16,3-2-37 0</inkml:trace>
  <inkml:trace contextRef="#ctx0" brushRef="#br0" timeOffset="105046.152">1565 15761 152 0,'-6'3'57'0,"12"0"-44"0,-3 7-6 15,0-2-4-15,-1 3 6 16,1 5 3-16,-3 2-5 16,3 3-2-16,-3-2-3 15,6 2 1-15,-3-5 0 0,3-6-23 16,-3-4-12-16,6 2-36 15</inkml:trace>
  <inkml:trace contextRef="#ctx0" brushRef="#br0" timeOffset="105247.223">1571 15687 168 0,'-21'-8'63'0,"15"8"-49"0,9 0-2 0,-3 0-4 16,0 0-11-16,0 0 0 31,9 3-1-31,-6 0 2 0,3-1-23 16,2 1-11-16,4-1-25 0,0-2-12 16</inkml:trace>
  <inkml:trace contextRef="#ctx0" brushRef="#br0" timeOffset="105657.265">1696 15692 64 0,'0'0'27'0,"0"0"-21"0,-6 3 12 15,6-3 5-15,0 0 8 16,0 0 3-16,0 0-10 15,6 0-1-15,-4 0-14 0,7 0-5 16,0 0-3-16,-3 0-6 0,9 0 1 16,-6 0 4-16,3 0 4 15,-3 0-6-15,0 5 0 16,-3 1 0-16,0 2 1 16,-12 2 9-16,0 3 7 15,-3 3-3-15,0 3-2 16,-3-1-5-16,3 4-2 15,-3-4 3-15,3 1 3 16,0-1-6-16,3-2-4 16,3-5 0-16,3 2 0 15,3-3 5-15,6-4 5 16,3 2-5-16,3-6 0 0,0 1-2 16,0-3-2-16,0 0-6 15,0 0-4-15,-3-3-12 16,-3 1-4-16,-1-1-24 15</inkml:trace>
  <inkml:trace contextRef="#ctx0" brushRef="#br0" timeOffset="105878.318">1678 15788 132 0,'0'0'52'0,"0"0"-41"0,3 2 9 0,3-2 0 16,3 3-1-1,-4-3 1-15,10 0-11 0,-3 0-5 16,6 0-34-16,-3 0-15 16,3 0-26-16,3-3-8 15</inkml:trace>
  <inkml:trace contextRef="#ctx0" brushRef="#br0" timeOffset="106214.431">1874 15777 168 0,'-6'0'66'0,"9"3"-52"0,3-1-5 16,0 1-8-16,3 0 2 16,3-1 3-16,3-2 5 15,6-2 6-15,-1-4-9 16,-2 1-4-16,0-3-3 0,-3 0-1 15,-3 0 2-15,-3-5-3 16,-6 8 0-16,-6-3-1 16,-6 0-2-16,-3 3-2 15,-9 2-1-15,-6 3 4 16,4 3 3-16,-7 5 1 16,9 2 2-16,0 6 4 15,3 5 4-15,6 0 5 0,6 1 4 16,12 4-6-1,0-2-1-15,12-3-5 16,12-3-3-16,3-2-13 0,2-10-8 0,1-9-68 16,9-8-50-1,-7-7 54-15</inkml:trace>
  <inkml:trace contextRef="#ctx0" brushRef="#br0" timeOffset="107836.323">2609 15692 124 0,'-9'-5'46'0,"6"5"-35"0,-11 3 1 16,8-1-3-16,-3 4 3 16,-9 2 3-16,-3 5 3 15,-3 5 1-15,-3 6-10 16,7 5-8-16,2 0-1 0,9 1-2 16,6-1 0-16,6-6-5 15,12-4-3-15,-3-6 14 0,5-10 7 16,4-6-10-16,-6-7-2 15,3-4-11-15,0-4-3 16,-9-3 3-16,3 0 3 16,-3-3 7-16,-3 3 3 15,-1-1 3-15,-2 4 0 16,-3 5 6-16,0 2 6 16,0 6 1-16,0 5-1 15,0 5-6-15,0 6-2 16,0 5-2-16,6 5-1 0,0 3-6 15,3-3 1-15,0-3-5 16,0 3-1-16,3-10-35 16,0-3-15-16,3-5-15 15</inkml:trace>
  <inkml:trace contextRef="#ctx0" brushRef="#br0" timeOffset="108228.423">2740 15679 148 0,'-18'-8'55'0,"10"11"-43"0,-4 5-1 0,9 0-2 16,-3 2-4-16,-3 6 2 15,3 5-2-15,0 6 2 16,3 2-4-16,3-3-4 0,3-2 0 16,3 0 3-16,3-8 1 15,3-8-6-15,3-5 0 16,-1-9 3-16,4-7 2 15,-3-6-7-15,0-2-4 16,-3-2 7-16,-3-4 3 0,-3-5-3 16,-6 3 2-16,-3-5 0 15,-3-3 2-15,-3-3-1 16,0 6-1-16,3 7 12 16,-3 3 6-16,3 11-3 15,0 11 0-15,0 15-12 16,3 5-1-16,0 9-4 15,3 2-2-15,3 8 3 16,0 0 2-16,3 0-7 16,3-3-1-16,3-5-27 15,0-2-13-15,3-9-24 16</inkml:trace>
  <inkml:trace contextRef="#ctx0" brushRef="#br0" timeOffset="108630.215">3005 15692 144 0,'-12'-10'55'0,"6"13"-43"0,-3-3 1 15,3 2-3-15,-5 6-9 16,-7 0 0-16,0 5 3 16,3 6 2-16,3-1-2 15,0 9 6-15,6-3 3 0,6-3-9 16,6-3-1-16,6-2-8 15,3-5 1-15,0-9 4 16,0-7 4-16,3-6-6 16,-4-7 0-16,1-1-5 0,-3-4 0 15,-3-1 6-15,-3-3 5 16,-6-2 0-16,0-2 1 16,-6-12-6-16,0 6 1 15,-3 0-7-15,0 8 0 16,0 3 18-16,3 12 10 15,1 12-10-15,5 10-4 16,0 13-4-16,5 5-3 16,-2 6 1-16,3 2-1 15,3 1 0-15,-3-1 2 16,0 1-3-16,3-4 0 16,3-4-26-16,-6-1-9 15,3-7-42-15</inkml:trace>
  <inkml:trace contextRef="#ctx0" brushRef="#br0" timeOffset="108951.774">3077 15706 120 0,'-9'13'46'0,"9"3"-35"0,21 2-6 0,-15-2-3 16,-1-3 11-16,1 3 8 15,0-2 1-15,0-1 1 16,0 0-8-16,-3 0-2 16,0-8-7-16,0 1-6 0,3-9-1 15,0-5 3 1,-3-5-1-16,0 0-1 16,0-6 3-16,0 1 2 15,0-1-2-15,3 1 0 16,3 2-3-16,-6 5-3 15,6 1-12-15,-3 4-2 16,3 4-19-16,-3 2-6 16,3 5-25-1</inkml:trace>
  <inkml:trace contextRef="#ctx0" brushRef="#br0" timeOffset="109255.911">3330 15774 108 0,'9'11'41'0,"-3"-3"-32"0,8-5 6 0,-8-1 1 15,3-2-3-15,3-2 0 16,0-1 4-16,0-2 1 16,-3-3-3-16,-3 0 1 15,0 0-9-15,-3-3-4 0,-3-2 0 16,-3 8-4-16,-3-6 0 0,-3 3-6 16,-6 0 0-16,-3 6 1 15,0 2 3-15,-2 8-3 16,2 2 0-16,0 6 3 15,6 11 1-15,3-1 4 16,0 0 3-16,6-2 0 16,9 3 0-16,0-3-14 15,6-9-4-15,6-1-23 16,3-4-44 0,2-7 7-16</inkml:trace>
  <inkml:trace contextRef="#ctx0" brushRef="#br0" timeOffset="109559.041">3550 15692 132 0,'0'-5'52'0,"-6"8"-41"0,0-3 18 15,3 2 3 1,0 4-2-16,-3-1 0 0,0 3-15 0,0 0-4 15,3 0-7-15,3 5-5 0,3 6 0 16,3-1-1-16,0 3 0 16,3 0 2-16,-3 3 0 15,3-3 0-15,-9 3 2 16,0-5 1-16,-6-3 1 16,3-3-2-16,-3-3-2 15,-3-10-28-15,3 0-11 16,-3-10-104-1,6 2 64 1</inkml:trace>
  <inkml:trace contextRef="#ctx0" brushRef="#br0" timeOffset="109811.386">3651 15692 220 0,'-6'-2'85'0,"0"4"-66"0,3 9-6 15,3-6-6-15,0 1-7 0,0 2 0 16,0 5 8-16,3 0 5 16,3 3-6-16,0 5-2 0,-6 0-1 15,0-2-2-15,0 5 1 16,-6-6 4-16,0 1 6 16,0-4-16-16,-3-7-5 15,0 3-16-15,0-3-5 16,-2-8-18-16,2 0-8 15,0-5-25 1</inkml:trace>
  <inkml:trace contextRef="#ctx0" brushRef="#br0" timeOffset="110151.408">3737 15804 156 0,'15'8'57'0,"-3"-3"-44"0,0 0-1 15,-3-2-5-15,3-3-3 16,0 0 0-16,0 0 9 16,0-6 6-16,0-1-10 15,0 1-5-15,2-2-2 0,-5-2-7 16,-3-1 1-16,-6 1 0 16,-6-4 2-16,-3 6 3 15,-8 0 4-15,-4 3-2 0,0 5 0 31,0 5-1-31,0 3 1 16,3 6 9 0,6 1 4-16,1 7 4 0,5-1 0 0,3 0-11 15,9 3-5-15,-1 0-1 16,7-3 0-16,3-5-12 16,6-3-7-16,0 0-22 15,0-8-11-15,0-5-40 16</inkml:trace>
  <inkml:trace contextRef="#ctx0" brushRef="#br0" timeOffset="110415.476">4098 15671 144 0,'-15'-13'55'0,"12"8"-43"0,-9 7-1 0,6-2-4 16,-3 11 12-1,0 0 10-15,-3-1 7 16,-3 1 5-16,0 2-22 16,6 0-6-16,0 0-5 0,4 3-9 0,5 0-1 15,3 5 0-15,2 1 3 0,1 4 2 16,-3-2 3-16,-3 2-1 16,-3-5 0-16,-3 6-8 15,-2-6 0-15,-7 0-32 16,-6-8-14-16,-18 1-52 15</inkml:trace>
  <inkml:trace contextRef="#ctx0" brushRef="#br0" timeOffset="111343.081">704 16550 140 0,'3'26'52'0,"-3"-10"-41"0,9 10-2 16,-9-15-5-16,0 2 4 15,0-2 5-15,0-3 7 16,0 2 2-16,0-2-11 15,0-2 0-15,0-6 0 0,0 0-2 16,0-6 2-16,0 1-6 16,0-8-1-16,0 0-2 15,3-1-2-15,-3-4 1 16,6-3-1-16,3 0-3 16,-6-3 2-16,3 8 1 0,6-8 2 15,-3 8-1 1,-3 0-1-1,3 6-2-15,6 2 1 16,-3 5-10-16,-4 3-5 0,4 3-19 0,-3 2-7 16,0 0-33-1</inkml:trace>
  <inkml:trace contextRef="#ctx0" brushRef="#br0" timeOffset="111696.315">877 16536 172 0,'0'6'66'0,"3"-4"-52"0,6 4-8 0,-3-6-5 0,6 5 3 16,-3-2 7-16,3 2 6 15,-1-5 4-15,7 0-11 16,-6 0-1-16,6 0 1 0,-3-5-6 16,0-3-2-16,-9 0-4 15,3 0-1-15,-3-3-5 16,-12 3 0-16,-3-2 2 15,-3 2 1-15,-3 2-4 32,-3 6 1-32,0 3 4 15,-3 5 4-15,1 0 3 0,2 11 1 0,3-1 0 16,6-2 0-16,-3 8 0 16,6-6 2-16,6-2-1 15,6 3 0-15,6-6-6 16,6-5 1-16,3 2-11 15,5-4-5-15,4-6-34 16,6-3-52 0,-3-2 18-16</inkml:trace>
  <inkml:trace contextRef="#ctx0" brushRef="#br0" timeOffset="111959.523">1190 16510 204 0,'-9'-8'77'0,"0"3"-60"0,6 10 10 0,-3-2 1 15,6-1-16 1,0-2-7-16,0 0-6 16,6 3 0-16,-3 8 1 15,6-1 2-15,0 3 1 0,-1 1 1 16,4 2 2-16,-12-1 3 16,3 1 5-16,-3 0-6 15,-3-3 0-15,-3 1-4 16,-6-4-3-16,1-2-5 0,-7-3-2 15,3-2-22-15,-3-3-8 16,-3 0-22-16,9-3-8 16,9 1-14-1</inkml:trace>
  <inkml:trace contextRef="#ctx0" brushRef="#br0" timeOffset="112248.177">1291 16515 168 0,'-6'0'63'0,"6"3"-49"0,0 0-6 16,0-1-7-16,0 9 4 16,0-1 6-16,6 6 10 15,-6 3 5-15,6-3-14 16,0 5 0-16,3-3-1 0,2-4-4 16,7-1-2-16,-3-3 0 15,3-7-1-15,0-6 0 16,3-7 2-16,-9 2-1 15,0-3 0-15,-6-2-3 16,-6 0 1-16,-9 0-2 0,-6-1-1 16,-3 4-13-1,0-1-4-15,-3 3-11 0,3 3-3 16,6 0-23 0</inkml:trace>
  <inkml:trace contextRef="#ctx0" brushRef="#br0" timeOffset="112488.059">1544 16248 200 0,'-6'-5'74'0,"6"5"-58"0,6 10-6 0,-3-2-8 15,0 6 8-15,3 7 5 16,-3 16 4-16,-3 2 3 15,0 1-12-15,0 5-1 0,0-5 1 16,6-1-8-16,-3 1-1 16,2-3-19-16,-2-8-5 0,6-5-18 15,-6-5-6-15,3-11-19 16,0 2-29 0,3-7 32-16</inkml:trace>
  <inkml:trace contextRef="#ctx0" brushRef="#br0" timeOffset="112764.481">1672 16536 120 0,'0'0'46'0,"0"11"-35"0,6 0 1 16,-3-6-3-16,3 11 12 16,-6-3 6-16,9 3 0 0,-7-3-2 15,7 6-13 1,-6-6-8-16,3-5 0 0,0 5-3 15,0-8-1-15,3 3 5 16,0-16 8-16,-6 3-2 16,6-8-4-16,-6-3-1 15,3 0-4-15,-6-5 1 16,3 5-18-16,0 0-4 16,-3 16-163 15</inkml:trace>
  <inkml:trace contextRef="#ctx0" brushRef="#br0" timeOffset="113067.033">1874 16603 148 0,'15'5'55'0,"0"0"-43"0,0-5-3 16,-6 0-5-16,6 0-7 15,-4-5 2-15,4 2 1 16,-6-2 0-16,3-3 0 15,-9-3-3-15,-3 6 2 0,-3-8-4 16,-6 5 1-16,-3 0 2 16,-5-3 1-16,-4 9 5 15,0 2 5-15,3 2-1 16,0 9 3-16,3 2-4 16,3 3-2-16,3 3 11 0,9 2 6 15,0-3-2-15,6 4-2 16,9-4-8-16,3-2-4 15,9-5-30-15,9-6-11 16,-4-5-54 0</inkml:trace>
  <inkml:trace contextRef="#ctx0" brushRef="#br0" timeOffset="113675.511">2347 16510 108 0,'-3'8'44'0,"3"5"-35"0,6 3 14 0,0-5 5 16,-3 2-5-16,3-3 1 16,-6 9-4-16,3-6-1 15,0 0-10-15,0-5-5 0,0 3-3 16,-6-8-1-16,3 5 2 15,0-8 5-15,0 0 6 16,0 0 2-16,0-8 3 16,-3 2-10-16,3-4-4 0,0-4-6 15,3 1-1-15,6-3-3 16,3 1 1-16,0 1 3 16,6 1 3-16,3 2-2 15,-9 4-2-15,5-1-25 16,-2 2-9-16,0 1-10 15,0 5-47 1,-3 0 9-16</inkml:trace>
  <inkml:trace contextRef="#ctx0" brushRef="#br0" timeOffset="114038.283">2597 16536 140 0,'0'0'52'0,"0"8"-41"0,3-2 9 0,0-1 0 16,3 0-4-1,3-2 1-15,-6 5-1 0,3-3 0 16,3-2-8-16,3-1-5 16,-6-2 0-16,3 0 2 0,0-2 4 15,-3-3-4-15,0-1-3 16,0-2-4-16,-3-2 1 16,-3 10-8-1,-9-14 0 1,0 9 3-16,-3-3 3 15,0 8 4-15,0 0 0 16,-3 0 2-16,3 11-2 16,0-1-1-16,3 4 3 0,9-14 7 31,6 23-12-15,-3 4-5-16,9-9-19 15,3-4-7-15,6-6-37 16,0-3-18-16,3-5 36 15,5-5 18-15</inkml:trace>
  <inkml:trace contextRef="#ctx0" brushRef="#br0" timeOffset="114298.92">2978 16256 172 0,'-26'-21'66'0,"17"16"-52"0,-9-1 6 0,9 6-3 15,-6 0-10-15,0 6-2 16,0 1 8-16,3 7 3 16,0 10-7-16,1 7-3 0,2 4 0 15,3 4-1-15,6-2 2 16,0 3-4-16,0-6-2 16,0-2 0-1,3-5 1-15,0 2-10 0,0-8-2 16,-3-3-26-16,3-4-11 15,-3-4-40 1</inkml:trace>
  <inkml:trace contextRef="#ctx0" brushRef="#br0" timeOffset="114470.754">2648 16470 220 0,'12'19'82'0,"-9"-17"-64"0,3-4-7 0,0 2-6 16,6-5-7-16,6 2 0 0,5-2 0 16,10 2 0-16,3 0 2 15,3 1-14-15,-1-1-5 0,1 3-67 16</inkml:trace>
  <inkml:trace contextRef="#ctx0" brushRef="#br0" timeOffset="115054.091">2999 16579 140 0,'-9'0'55'0,"15"2"-43"0,-6 4-3 16,0-6-5-16,3 5 4 16,0-2 5-16,3 5 0 15,3-3 0-15,0-5-7 16,3 0 0-16,0 0 1 0,3-5-1 16,0-3-1-16,-3-6-3 15,-4 9-2-15,1-8 1 16,-3 5 1-16,-6-3-1 15,-3 3 2-15,-3 3-2 16,0-3 2-16,-5 6 0 16,-1 2 1-16,-6 2-2 15,0 4 1-15,0 1 0 0,3 7 1 16,15-14 17 15,-6 31-6-31,6 4-1 16,6-6-10-16,3-5-3 0,3-3-19 15,0-8-5-15,3-2-31 16,6-6-10-16</inkml:trace>
  <inkml:trace contextRef="#ctx0" brushRef="#br0" timeOffset="115375.294">3142 16555 132 0,'0'0'52'0,"0"5"-41"0,3 6 0 16,0-3-4-16,0 5 12 16,3 3 10-16,0 2 0 15,-3 1 3-15,0-3-18 0,3 0-6 16,-6-6-3-16,3 1-1 16,-3-3 0-16,0-3 6 15,0-5 6-15,0-5-2 0,0-3 0 16,0-3-8-1,0-5-2-15,0-2-2 16,0-3 1-16,3-3-4 16,0 5 0-16,3-2-6 15,0 3-3-15,3 2-16 16,0 3-9-16,-1 2-17 16,1 8-7-16,0 1-21 15</inkml:trace>
  <inkml:trace contextRef="#ctx0" brushRef="#br0" timeOffset="120470.45">3279 16595 88 0,'-6'0'33'0,"9"0"-26"0,0 5 5 0,-3-5 0 0,6 5 19 32,24 3-12-17,-3-3-5-15,-1-5-11 16,-2-2-2-16,-6-1-8 15,0-2 0-15,-6-3-6 16,-3 0 1-16,-3-3 4 0,-6 6 2 0,-6-3 4 16,-6 3 3-16,-9 2 6 15,-3 1 4-15,-3 2 0 16,1 2 3-16,-1 1 2 16,3 8-1-16,3-4-7 15,6 7-3-15,6-1-3 16,6 5-2-16,6 1 3 0,6-3 0 15,6 2 1-15,9 1-2 16,3-3-2-16,0-6-6 16,-1-4-4-16,-2-4-23 15</inkml:trace>
  <inkml:trace contextRef="#ctx0" brushRef="#br0" timeOffset="120897.991">3514 16531 104 0,'-3'5'41'0,"3"6"-32"0,0 5 11 0,0-5 2 16,0 4-4-1,0 4 2-15,0 2 2 0,0-2 3 16,0 2-13 0,0-5-9-16,3-3-3 0,-3-5 2 15,0 2 1-15,0-10-10 16,3-10 4-16,0 2 0 16,0-11-2-16,3 1-1 15,0-1-2-15,3-2 0 16,0 0 7-16,3 2 5 15,0 6 0-15,3 5 3 16,-1 6 7-16,1 7 3 16,0 6-4-16,0 4-3 15,-9 4-5-15,3 5-2 0,-3 0-1 16,-3-3 1-16,0-5-11 16,0 2-2-16,-3-10-28 15,3 3-11-15,0-9-29 16</inkml:trace>
  <inkml:trace contextRef="#ctx0" brushRef="#br0" timeOffset="121164.476">3892 16534 140 0,'-24'-5'55'0,"13"10"-43"0,-13-3 3 0,12 6 1 16,-3-2 5-16,0 7 5 16,0 5-1-16,3 6 0 15,3 0-14-15,6 0-4 0,9 0-3 16,6 0-2-16,9-6-2 16,3-5-13-16,0 0-6 15,2-5-23-15,-2-8-9 16,-3-2-26-16</inkml:trace>
  <inkml:trace contextRef="#ctx0" brushRef="#br0" timeOffset="121550.453">3970 16576 176 0,'-3'0'68'0,"9"0"-52"0,3 3-8 0,-4-1-4 15,1-2-2-15,3 6 3 16,0-4 9-16,0 1 5 0,0-3-9 16,3-3-8-16,-3 1-2 0,0-4 0 15,0 1 2-15,0-3-6 16,-3 0 1-16,-3-2 1 16,-6 2 3-16,0 0-2 15,-6 3 0-15,-3-1 1 16,0 6 0-16,-3 8-3 15,-3-3 2-15,3 9 3 16,0-1 1-16,4 0-1 16,2 3-2-16,3 0 3 15,3 2 2-15,6 4-2 0,3-4 0 16,3 3-1-16,2-2 1 16,4 2-2-16,3-8-1 15,3-2-26-15,0-3-10 16,3-3-39-1,0-5-29-15,2-5 47 16</inkml:trace>
  <inkml:trace contextRef="#ctx0" brushRef="#br0" timeOffset="121972.379">4303 16497 136 0,'-3'0'52'0,"-6"0"-41"0,0 0 9 16,6 5 2-16,-3-2 4 16,-3 2 7-16,-3 0-1 0,-2 1 1 15,2-4-18-15,0 6-7 16,3-3-3-16,6 1-3 0,3-1-2 16,9 3-2-16,6 0-1 15,5 8 4-15,4 0 1 16,-3-3 0-16,-6 5-2 15,-3 1 5-15,-3-3 4 16,-6 2-3-16,-9-4 2 16,-9-1-3-16,-9 0 0 15,-6-2-39-15,1-3-14 16,-1-1-62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2:54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15909 10978 64 0,'-3'21'27'0,"3"-21"-14"0,0 2-13 16,0-2 7-16,0 0 2 16,0 0 5-16,0 0 3 15,0 6 2-15,0-4 1 16,-3 1 0-16,-3 0-7 16,0-3 0-16,-3 0-4 15,0 0 2-15,0-3-6 16,0 0 4-16,0 1 3 0,0-9-2 15,0 1 2-15,-6-6-3 16,3 2 0-16,-8 1-5 0,2 0-1 16,0-3 5-16,0 3 3 15,0 0-9-15,0-1 0 16,0-1 0-16,1 1 1 16,-1-2 1-16,-3 3 2 15,0 0-3-15,0 0-2 16,3-11 0-16,3 3 1 15,1 0 1-15,-1 2 1 16,3-2-2-16,0 2-2 16,0 1 1-16,0-9 1 0,0-2-3 15,0 0 0-15,0 3 3 16,0-1 1-16,1 1-4 16,-1-3 1-16,0 5 0 15,0 3 0-15,-3-6 0 16,-3 3 2-16,0-2-1 15,0 5-1-15,-2 0 1 16,-1-1-1-16,-3 1 0 16,0 5 2-16,-3 1 1 15,-2 1 1-15,-1 1-2 16,0 0 1-16,0 2-2 16,-3 1 2-16,4 2-4 15,-4 0-2-15,-3 0 4 16,1-3 3-16,-1-2-3 0,0 3-3 15,-3 2-4-15,-2-6 1 16,-1 4 5-16,0-1 4 16,1 3-1-16,2 3 0 15,-3 0-1-15,-2 2-2 16,2 0 1-16,0 1-1 16,4-1 0-16,-10 0 0 15,3 1 0-15,1-1 2 16,-1 0-3-16,0-2 0 15,-5 3 1-15,-1-1 0 16,4 0 0-16,-1 1 2 16,-6-1-1-16,4 0-1 15,-1 1-2-15,1-4 1 0,2 1 1 16,0 0 2-16,-2-3-3 16,-1 0 0-16,4-3 1 15,-1-2 2-15,0 0-3 16,4 0 0-16,-1-6 1 15,0-5 0-15,7 1 2 16,2-4 1-16,-12-5 1 16,4-2 2-16,2-11-3 15,6 0 0-15,4 3 1 16,2-1 0-16,6 1-2 16,-6-6-2-16,3 3 1 15,1-2-1-15,-1 2 0 16,3-19 0-16,3 3 0 0,0 3 0 15,-2 5 0 1,-1-5 2-16,0 5-3 0,0 3 0 16,-6-8 1-16,1-3 0 15,-1 3-3-15,6 2 2 16,0 0 3-16,3-4 1 16,-2-1-1-16,5-5-2 15,0-3-2-15,-6-3 1 16,0 6-1-16,3-5 0 15,3-1 2-15,4-2 2 16,-1 0-1-16,3 8-1 16,0 5 1-16,0 8-1 15,3 11 0-15,0 0 2 0,0 13-3 16,3-1-2-16,0 15-1 16,3 4 3-16,-3 14-7 15,-3 5 3 1,1 5 2-16,2 8-5 15,0 3 1-15,0 2 3 16,3-5 2-16,0-2-1 16,0-6 2-16,3-5 3 15,0-3 1-15,0-7-4 16,3-6 1-16,3-8 4 16,0-8 2-16,-3-2-5 15,0-3-2-15,0-9 2 16,0 4 1-16,-1 2 0 0,1 3 1 15,-3 8-2-15,3 5 2 16,0 6-4-16,3 4 0 16,3 9-1-16,3 5 0 15,0 2 2-15,6 9 0 16,6 2-25-16,6 0-8 16,2-2-58-1,16-1-41-15,14-15 53 16</inkml:trace>
  <inkml:trace contextRef="#ctx0" brushRef="#br0" timeOffset="1">15995 8490 44 0,'0'-2'16'0,"0"2"-8"0,-12-16 1 0,9 21 11 15,0-2-7-15,-3 0 0 16,0-1-1-16,-3 1 0 15,-3-1-6-15,-3 6-2 16,1-2-2-16,-4-1 1 16,0 0-2-16,0 1 2 15,-3-1 0-15,-6 0 3 16,4 0 1-16,2 3 1 16,0 0-4-16,3 0-3 15,0 0 0-15,0 3-1 16,0-1 0-16,1 4 2 0,-4-1-3 15,3 0-2-15,-3 11 2 16,3-6 2-16,0 9 0 16,3-3-1-16,1-3 3 15,-1 0 0-15,0 0 1 16,-3 0 0-16,0 1 0 16,3 1 0-16,0 4-2 15,0-6 1-15,1 0 0 0,2-2-1 16,0-1-2-16,3 1 1 15,0-1-1-15,-6 1 0 16,3-1 0-16,-3 9 4 16,0 4 2-16,0 1-2 15,1-3-1-15,-1-2-3 16,3 2-1-16,0 0 1 0,3 3 2 16,0-6-1-1,0 1-1-15,0-1 1 0,0 1-1 16,3-4-3-16,0 4 0 15,0-1 4-15,-3 3 1 16,0 11 0-16,4 0-2 16,-1-6 1-16,-6 1-1 15,0-1 2-15,0-5 1 16,0 8-4-16,3-5 1 16,0 0 2-16,0-3 3 0,0-3-4 15,0 3-1 1,0-2 2-16,0-1 1 15,1 3-1-15,-1 6-2 0,0-1 3 16,0-2 0-16,-3-3-1 16,0 0 1-16,0-5-2 15,0 13-1-15,0-5 5 16,3-3 1-16,0 0-5 16,-3-3-2-16,-2 1 2 15,-4-3 1-15,-3-1 2 16,6-1 0-16,0 1 0 15,0 4 0-15,0-3 0 16,0-1 0-16,1-1-2 16,-4-4 1-16,0-2 0 15,3-3 3-15,-6 0-3 0,0-2 0 16,-3 2-1-16,4-2-2 16,-1-1 1-16,0-2-1 15,0 0 0-15,0-2 0 16,0-4 0-16,1 1 2 15,-1 0 1-15,-3-1 1 16,-6 1-2-16,0-3 1 16,4 0 0-16,-1 0 1 15,-3 0-2-15,-3 0 1 16,-2 0-4-16,2 0 0 16,0 0 3-16,-3 0 1 15,1 0-4-15,2 2 1 16,-6 1 0-16,1 2 0 0,2 1 0 15,3-4 2 1,0 1-1-16,1 2-1 0,-4 6-2 16,0-3 1-16,0 0 1 15,4 5 2-15,-1-2-3 16,0-1 0-16,3 3-1 16,1-2 0-16,5 0 0 15,-6 2 0-15,-3 0 2 16,4 0 2-16,-1 3-1 15,3 0 2-15,0 3-2 16,1-1-1-16,-4 14 1 16,0-3 1-16,-3-5-3 15,3 0 0-15,4-1-1 16,-1-2 0-16,0 3 2 16,3-5 2-16,3 5-1 15,1 2-1-15,-4-2 1 0,-3-6-1 16,3 1 0-16,0-3 0 15,4 2 0-15,-1 1 0 16,0-1 0-16,0 1 2 16,3-1-1-16,-9 1-1 15,-2 5-2-15,2-6-1 16,3 9 2-16,0-3 0 16,3-6 1-16,1 1 2 15,-1-4-1-15,3 1-1 16,0 0 1-16,0 0 1 15,3-3-3-15,-6 3 0 0,4-3 1 16,-10 17 0 0,0-4 0-16,3 0 0 15,0 1 2-15,1-3-3 16,2 0 0-16,3-1 5 16,-12-4 2-16,3-3-2 15,3 8-3-15,4 5 0 16,-1-6-1-16,0 4 0 15,0-6 0-15,0 0 0 16,0-2 0-16,4-1 0 16,-1 1 2-16,-6 7 1 15,3 1 1-15,-6-3 2 0,6-3 1 16,1 0-8-16,-1 0-4 16,0 0 3-16,0 3 2 15,0 0 3-15,-6 0 3 16,-2-1-3-16,-1 7-2 15,3-4 0-15,0-2-1 16,1 2 0-16,-1-5 0 16,0-2 0-16,3 2 0 15,-3-2 0-15,-8 7 2 16,5 1-1-16,3-4-1 16,3-1 3-16,-2-1 0 15,2 0-4-15,-6 0 1 16,3 0 0-16,-6-2 2 15,4-1-1-15,-1 1-1 16,3 5 1-16,0 5 1 16,1-5-3-16,2-3 0 15,-3-3 3-15,3 1 1 0,-6-3-4 16,7-3-1-16,-4 3 3 16,3-3 3-16,0 0-1 15,0 0-2-15,-5 6 0 16,-4-3-1-16,3 5 0 15,0-3 0-15,1-2 2 16,-1 0 1-16,0-3-4 16,3 1 1-16,3-1 2 15,-2 0 1-15,-7 0-1 16,6 1 1-16,3-1-2 16,0 0-1-16,4 0 1 15,-1-2 1-15,0-1-3 16,0 4 0-16,-3-4-1 15,3 1 0-15,-2-1 2 0,2-2 2 16,3 8-3-16,0-5 0 16,0-1 1-16,0 1 0 15,0 0 0-15,1-1 0 16,-1-2-3-16,3 3 2 16,0-1 3-16,0 1 1 15,-3-1-1-15,3-2-2 16,-5 0 1-16,2 0-1 15,0 0 0-15,0 0 2 16,0 0-1-16,0 0-1 16,0-3-2-16,1 1-1 15,-1-1 2-15,-6 0 0 16,3 3 1-16,-3 0 0 16,3-3 0-16,1 6 0 15,2-3 2-15,0 0 1 0,0-3-4 16,3 0 1-16,0 1 0 15,0-1 0-15,0 0 0 16,1 1 2-16,2-4-1 16,0 1-1-16,0-1 1 15,-6-2-1 1,-3 0 2-16,0 0-3 16,0 0 0-16,4 3 1 15,-4 0 0-15,3-1 0 16,0-2 0-16,0 3 0 15,-6 0 0-15,-5 2 0 16,2-2 2-16,0-1-3 16,0 1 0-16,0 0 1 0,1-3 0 15,2 0 0 1,0 2 2-16,-6-2-1 0,6 0-1 16,-8-2-2-16,2 2-1 15,0-3 2-15,3 0 2 16,1 1 0-16,2 2-1 15,-12 0 1-15,3 0 1 16,4 0-1-16,-1-3 2 16,0 0-2-16,0 1-1 15,3-1-2-15,4 0 1 16,-7 1 1-16,0-1 2 16,0-2-1-16,4 2 2 15,-4 1-2-15,3-4-1 0,0 1 3 16,-5 0 0-16,-1-1-4 15,0 1 1-15,3 2-2 16,0-2-2-16,1 3 5 16,-1-1 1-16,3 0-3 15,0 3 1-15,-8-5-2 16,2 0 0-16,0 5 4 16,3-6 1-16,1 4-1 15,-1-1-2-15,-3 0 1 16,-3 1-1-16,4-1-3 15,-1 0 2-15,0 3 1 16,0 6 0-16,4-9 0 16,2 11 2-16,-6-3-1 0,0-2-1 15,4 0 1-15,-4-1-1 16,3-2 0-16,-3 3 0 16,1 2 0-16,-7 3 2 15,3-3-1-15,1 1 2 16,-1-4-4-16,3 4 0 15,3-1 3-15,-2-2 1 16,-4-1-1-16,3 4 1 16,3-1-2-16,1 0 2 15,-1 3-2-15,3 0-1 16,-3 0 1-16,6 0 1 16,1 0-3-16,5-3 0 0,3 0 1 15,3-2 0 1,9-3-3-16,3-3 0 0,12-2-1 15,0-5 0-15,6-4 0 16,2-4 3-16,4-11 0 16,0 0 1-16,3-1 0 15,0 1 0-15,-3 3 0 16,-7-3 0-16,-2 5 0 16,-3 0 0-16,-3 3 0 15,-3 8 0-15,-3 10 0 16,-6 0 2-16,0 11-1 15,-12-2-1-15,-6 4 1 16,-2 11-1-16,-1 1 0 16,-3 4 2-16,-6 3 1 15,6 0 1-15,-2 0-2 0,5-2 1 16,6-6-4-16,6 0 0 16,12-2-1-1,3-3 0-15,9-1 2 0,12-1 2 16,3-4-3-16,-1-2-2 15,7-2 2-15,3-4 0 16,-3-2-6-16,-1-2-3 16,1-4-25-16,-3 4-10 15,-3-4-72 1</inkml:trace>
  <inkml:trace contextRef="#ctx0" brushRef="#br0" timeOffset="2">5565 13899 156 0,'0'-6'57'0,"-12"9"-30"0,18-3-16 0,-9 3 15 16,0 2-6-16,0 5-1 15,-9 6-5-15,0 5 1 16,0 6-8-16,-2 5-4 0,2-1 0 15,0-1-2-15,3-7 2 16,3-4 0-16,0-3 1 16,3 0-2-16,0-8 1 15,3-3 0-15,0-5 1 16,3-5-2-16,3-1-2 16,3-10 1-16,0-2 1 15,3-1-1-15,0 1 2 16,-1 2 2-16,4 3 4 15,-3 0-2-15,0 2-2 0,-3 6 0 16,3 2-1 0,-3 6-2-16,3 2 1 0,0 6 2 15,0 2 2-15,3 5-3 16,-1 1-1-16,1-1-1 16,-3-2 1-16,-3 0-2 15,3 0 2-15,0-5-7 16,-3-4 1-16,0-1-28 15,-3-1-9-15,-3-2-22 16,-3-3-9-16,-3 0-14 16</inkml:trace>
  <inkml:trace contextRef="#ctx0" brushRef="#br0" timeOffset="3">5622 14100 148 0,'0'-3'57'0,"0"3"-30"0,3 8-16 0,0-3 15 15,-3 6-3-15,0 5 0 16,-3 8-6-16,-3-1 0 15,-3 4-10-15,3 5 5 0,-6 7 3 0,3 6-1 16,0 8 0-16,3 0-4 16,9 0-1-16,3-3-5 15,6-5-1-15,3-2-1 16,6-9 1-16,8-5 2 16,1-5 4-16,9-8-2 15,5-3 1-15,4-5-5 16,6 2-2-16,-1 1-31 15,-2 0-13-15,-1-1-79 16</inkml:trace>
  <inkml:trace contextRef="#ctx0" brushRef="#br0" timeOffset="4">6378 14719 160 0,'-6'2'60'0,"6"14"-32"0,-3-2-17 0,3-7 15 16,0 9-3-16,0 8-2 0,0 3-9 15,3 4-5-15,0 6-4 0,-3-2 0 0,3-3 0 16,-3-6-1-16,0-5-2 16,0-2 3-16,0-3 2 15,0-6 7-15,-3 1 2 16,0-9-3-16,0-2-1 15,0-2-2-15,0-9 0 16,0-5 0-16,-3-5 2 16,0 0-5-16,3-3-1 15,0-2-2-15,3-1 1 16,3 1 0-16,3 2 3 16,3 0-3-16,3 6-2 15,0-4 0-15,2 7 1 16,7 1-1-16,0 6-1 15,0 3-2-15,0 5 1 16,-3 3 1-16,0 2 2 0,-7 3-3 16,1 3 0-1,-3 2 3-15,-9 0 3 0,-3 3 0 16,-3-3 0-16,-3 0-1 16,-5-2 0-16,-7-3-2 15,3-3 1-15,0 0-2 16,0-2-1-16,3-3-2 15,0 0 1-15,3-3-21 16,4 1-8-16,5-3-20 16,6-1-7-16,2 1-35 15,7 0-32 1,9-1 49-16</inkml:trace>
  <inkml:trace contextRef="#ctx0" brushRef="#br0" timeOffset="5">6711 14769 120 0,'0'-3'46'0,"0"3"-24"0,-3 0-4 0,3 0 20 15,0 0-6-15,-3 3-1 0,0 2-11 16,-3 1-2-16,-3 2-11 16,3 2 0-16,-6 6 0 0,3 0-1 15,3 2 1-15,6-2-4 16,0-2-2-16,6 4 0 16,0-2 1-16,3-11-6 15,0-2-1-15,3-3-36 16,3-3-15-16,0-2-35 15</inkml:trace>
  <inkml:trace contextRef="#ctx0" brushRef="#br0" timeOffset="6">6824 14798 140 0,'-6'3'55'0,"3"-1"-30"0,-3 6-12 0,3-2 17 16,0 2-6-16,0 2 0 15,0 3-9-15,3 3-2 16,3-2-7-16,3-1-2 0,3-3 2 16,0 4-5-16,3-9-1 15,3-2 2-15,3-3 1 16,0-3-1-16,-3-5 1 16,-4-3 0-16,-2 1 1 15,-3-3-5-15,-6-1 1 16,-6 1 4-16,-3 2 2 15,-2 1-2-15,-1 2-3 0,0 3 0 16,0 2 1 0,0 0-3-16,3 3-2 0,0 0-25 15,3 3-11-15,3 0-42 16,3-3-34 0,6 0 44-16</inkml:trace>
  <inkml:trace contextRef="#ctx0" brushRef="#br0" timeOffset="7">6964 14814 140 0,'0'5'52'0,"0"1"-28"0,-3 4-13 16,3-2 18-16,3 3-8 15,0-1-2-15,3 4-7 16,0-4 0-16,0 1-7 0,3 2-3 0,3-2 1 15,-3-1-2-15,0-5 2 16,-1-7-2-16,1-1 2 16,-3-2 0-16,-3-3 3 15,0 0-3-15,0-3-2 16,-3-2-3-16,0 3 1 16,0-1 5-16,0 3 5 15,0 0-1-15,0 3 1 16,0 2-5-16,0 3-3 15,3 5 0-15,0 3 1 0,0 3-1 16,6 0 2-16,0-1-2 16,-3-2-1-16,6-3 1 15,0 1 1-15,-3-1-17 16,3-5-4-16,-3 0-29 16,0-3-11-16,-1-2-27 15</inkml:trace>
  <inkml:trace contextRef="#ctx0" brushRef="#br0" timeOffset="8">7184 14798 180 0,'-3'5'68'0,"3"1"-36"0,0 7-22 16,3-2 17-16,0 2-2 15,0 0 0-15,0 3-10 16,0 2-4-16,0-2-6 0,0-2-4 0,0-4 0 15,0-2 3-15,-3-8 5 16,3-3-5-16,3-5-2 16,0-2-1-16,0-6-1 15,3-3 0-15,0 1 0 16,0 2 0-16,3 3 0 16,-3 2-3-16,2 3 2 15,4 3 1-15,-3 5 2 16,3 5-3-16,-3 6-2 15,0 2 4-15,-3 0 3 16,0 1-3-16,-3-1-1 16,0-5-2-16,-3 0 0 0,3-6-31 15,0 1-13 1,0-6-54-16,2-2-28 16,4-3 63-16</inkml:trace>
  <inkml:trace contextRef="#ctx0" brushRef="#br0" timeOffset="9">7512 14586 188 0,'3'-7'71'0,"-3"12"-38"0,0 3-21 16,0 2 19-16,0 1-5 16,3 5 2-16,0 5-10 15,3 5-3-15,-6 1-8 16,6 5-5-16,0-1 1 0,-1-1 0 0,-2-4 1 15,3-2-5-15,-3 0 1 16,0-6-40-16,-3-2-18 16,3-5-52-1</inkml:trace>
  <inkml:trace contextRef="#ctx0" brushRef="#br0" timeOffset="10">7425 14764 220 0,'-9'-8'82'0,"12"8"-44"0,0-3-33 0,3 3 19 0,0 0-9 15,6-5 2-15,3 0-8 16,9-6-1-16,3 0-4 16,0 3-7-16,2 3-1 0,1 0-31 15,0 8-14-15,-3 2-55 16</inkml:trace>
  <inkml:trace contextRef="#ctx0" brushRef="#br0" timeOffset="11">7610 15020 152 0,'-3'0'57'0,"3"3"-30"0,0-3-14 0,0 0 17 15,0 0-6 1,3 3-2-16,3-3-4 0,3 0 1 16,3-3-10-16,6 0-3 0,-1 3 0 15,4 0-1-15,-3 0 0 16,3 3-6-16,3 0 1 16,0-3-20-16,-7 2-9 15,-2-2-62 1</inkml:trace>
  <inkml:trace contextRef="#ctx0" brushRef="#br0" timeOffset="12">7893 14867 184 0,'0'3'68'0,"3"-1"-36"0,0 9-26 16,3-3 17-16,-6 2-5 15,6 12 1-15,-3-1-6 0,0-3-3 16,0 1-5-16,-3-3 1 0,0-3 0 16,0-3 2-16,0-2 0 15,0-2 0-15,-3-4 2 16,3-7-3-16,-3 0 1 16,0-14-3-16,3 3 2 15,0-2 0-15,3 2 3 16,3 0-3-16,2 0 1 15,4 0-1-15,3 3 1 16,3 0-7-16,0 2 0 16,3 3-3-16,3 0 0 15,-1 0-20-15,1 3-8 16,3 2-100-16,-6 3-43 16,3-2 88-16</inkml:trace>
  <inkml:trace contextRef="#ctx0" brushRef="#br0" timeOffset="13">8556 14716 180 0,'-2'3'68'0,"2"10"-36"0,-3 0-26 16,3-5 17-16,0 3-8 0,0 5 0 15,0 2-7-15,0 1-3 16,0-1-2-16,3 1 0 0,-1-3 0 15,1-6-8-15,0 1-2 16,0-3-40-16,-3-3-17 16,0-5-18-1</inkml:trace>
  <inkml:trace contextRef="#ctx0" brushRef="#br0" timeOffset="14">8467 14843 188 0,'-6'0'71'0,"-6"0"-38"16,6 0-17-16,12 0 22 16,-6 0-14-16,6 0-3 15,3-3-8-15,3 1-1 0,3-3-7 16,6-1-3-16,3 1-1 0,2 0-15 16,4 2-5-16,-3 0-37 15,0 1-13-15,0 2-22 16</inkml:trace>
  <inkml:trace contextRef="#ctx0" brushRef="#br0" timeOffset="15">8911 14708 144 0,'-12'-13'55'0,"12"13"-30"0,0 0-16 0,0 0 16 16,0 0-1-16,-3 0 1 15,0 0-1-15,0 0 0 16,-3 3-13-16,0 2 0 0,-3 0 0 16,0 3 0-16,-3 3 1 15,0-1-9-15,0 4-1 16,3 4-2-16,4 3 0 16,2 3 0-16,3 2 0 15,5 9 0-15,4-1 0 16,3-2 0-16,3-6 2 15,6-4-1-15,0-9 2 0,0-5 0 16,0-16 1 0,-1-11-2-16,-2 1 1 0,0-6 0 15,-6-2 1-15,-6-4 2 16,-6 7 1-16,-3-1-1 16,-3 0 1-16,0-2 0 15,-6 7 3-15,-6 3-3 16,3 6 1-16,1 2-7 15,2 5-1-15,-3 8-2 16,3 1-2-16,3-1-24 16,0 3-11-16,6-3-27 15,0 0-8-15,6 1-25 16</inkml:trace>
  <inkml:trace contextRef="#ctx0" brushRef="#br0" timeOffset="16">9214 14838 164 0,'-6'13'63'0,"3"0"-34"0,-9 6-21 0,4-11 16 15,-1 8-12-15,0-3-4 16,0 8-8-16,0-5 0 15,0-3-33-15,3-2-66 16</inkml:trace>
  <inkml:trace contextRef="#ctx0" brushRef="#br0" timeOffset="17">9086 14817 176 0,'3'2'68'0,"3"6"-36"0,6 5-18 15,-6-5 20-15,3 3-4 16,3 2 0-16,6 0-15 16,0 3-4-16,0 0-7 15,2 3-3-15,-2-3 2 0,-3-3-22 16,0-3-7-16,-3-10-58 16,0-2-49-16,-3-4 43 15</inkml:trace>
  <inkml:trace contextRef="#ctx0" brushRef="#br0" timeOffset="18">9318 14706 236 0,'3'13'90'0,"0"-8"-48"0,-3 8-40 0,3-5 19 16,0 5-4-16,0 3-1 15,0 6-11-15,6-1-2 16,-3 2-3-16,0-1 2 0,3 1 1 16,3 7-28-16,-3-7-12 15,0-7-51-15,3-5-45 16,0-11 44-16</inkml:trace>
  <inkml:trace contextRef="#ctx0" brushRef="#br0" timeOffset="19">9646 14830 220 0,'-18'-3'82'0,"3"9"-44"0,0-1-36 16,9 0 19-16,-3 3-9 16,0 0 1-16,1 3-8 0,-1-1-3 15,3 1-1-15,3 5-4 0,3-3 2 16,3-3 3-16,3 1 1 15,0-6-1-15,3-10 1 16,2 0-9-16,1-6-1 16,-3-2-1-16,0-3 2 15,-3-2 4-15,-3-4 1 16,0 1 1-16,-6-3 0 16,-3-5 0-16,3 3 2 15,-3 2 1-15,3 3 1 16,0 5 11-16,0 5 7 15,0 6-11-15,0 5-6 16,3 11-1-16,3 5 1 0,0 5 4 16,6 3 5-1,6 2-8-15,3 0-1 0,-3-2-1 16,3-3 0-16,0-5-27 16,-1-5-9-16,1-6-94 15</inkml:trace>
  <inkml:trace contextRef="#ctx0" brushRef="#br0" timeOffset="20">10170 14692 168 0,'-6'-5'63'0,"3"8"-34"0,0-3-14 16,3 0 18-16,0 0-3 16,0 0 0-16,0 0-4 15,0 0-1-15,0 0-14 16,0 0-2-16,0 0 1 0,9 2-2 0,0-4 3 15,6 2-6 1,0-3-1-16,2 0-4 0,4 1-1 16,0-1 1-16,-3 0 2 15,0 3-12-15,0-2-3 16,-3 2-21-16,-4-3-5 16,-2 1-24-16,0 2-8 15</inkml:trace>
  <inkml:trace contextRef="#ctx0" brushRef="#br0" timeOffset="21">10170 14806 208 0,'-6'3'77'0,"6"-3"-42"0,3 0-23 16,0 0 19-16,3 0-5 15,6 0-1-15,3 0-2 16,8-3 0-16,1 0-13 16,3-2-3-16,0 3-3 0,0-1-2 15,-4 0 1-15,-5 1-24 16,-3 2-8-16,-3 0-63 16,-3 5-63-1</inkml:trace>
  <inkml:trace contextRef="#ctx0" brushRef="#br0" timeOffset="22">10655 14647 96 0,'-6'-2'38'0,"6"2"-20"15,3 8-6-15,-3-8 16 0,0 0-1 16,0 0 2-16,-3 0-1 15,3-3 0-15,-3 0-15 16,3 1 3-16,-3-1 4 0,0 0-2 16,0-2-1-16,3 0-3 15,0 0 1-15,0-3-4 16,0 0 1-16,3-3-7 16,3 3-3-16,3-5-4 15,3 2 1-15,3 3 1 16,6 8 2-16,-4 3-6 15,1 2 1-15,-3 3 1 0,-3 3 3 16,0-3 0 0,-6 5 2-16,-3 0-2 0,-3-2-1 15,0-1 3-15,0-2 2 16,0 0-4-16,0-2-1 16,3-4-2-16,0 4-2 15,6-1 3-15,3 5 0 16,3 4-4-16,-1-1 1 15,1 0 2-15,-3 0 3 16,-3 1 9-16,-3-1 3 16,-6 0 2-16,-6 0 4 0,-6 0-13 15,0-2-4 1,-2 0 1-16,-7-3 2 0,-3-3-9 16,3-3-4-16,0-2-16 15,3 0-7-15,3-2-15 16,7-3-4-16,2-1-39 15,3 1-35 1,3 0 47-16</inkml:trace>
  <inkml:trace contextRef="#ctx0" brushRef="#br0" timeOffset="23">10965 14642 168 0,'3'-3'63'0,"-3"3"-34"0,0 0-14 0,0 0 20 16,0 0-2-16,0 6 1 16,0-1-11-16,0 3-3 15,0 10-12-15,0 1-3 0,2-1-1 16,4 1-5-16,6 2-1 16,3 0 1-16,3-2 2 15,0-6 2-15,3-5 1 16,0-5 0-16,-4-9 0 15,4-2 2-15,-3-7 3 16,-6-7 0-16,-6 1 2 16,-6-3-2-16,-6 3 0 15,-3-3-3-15,-3 3-1 16,-6 3-3-16,1-3-2 0,-1 2-2 16,-3 6-1-16,6 8-14 15,0 2-4-15,3 6-22 16,3-1-10-16,9 1-65 15</inkml:trace>
  <inkml:trace contextRef="#ctx0" brushRef="#br0" timeOffset="24">11524 14547 144 0,'-3'-3'55'0,"6"3"-30"0,-3-13-14 0,0 13 24 16,0 5-11-1,0 3-7-15,0 3-6 16,3 2-7-16,-3 3 8 0,3 8 7 15,0-1-1-15,0 4-1 16,-3-3-1-16,0 0 3 16,3-3-7-16,-3 0-2 15,3-5-5-15,-3 0-2 16,0-6-1-16,0-2 1 16,0-3 0-16,-3-2 1 0,3-3-2 15,-3-3 1-15,3 1-4 16,0-3 0-16,0-1 1 15,0 1 0-15,0 0 0 16,0-3 0-16,3 0 0 16,0 0 0-16,3-5 0 15,0 2 0-15,3 3-3 16,0 0 2-16,6 0-1 16,0 3 0-16,2 2 2 15,1 9 2-15,0 4-1 16,-3 1-1-16,-3-1 7 15,-3 1 3-15,-3-1 3 16,-3 1 3-16,-6 2-9 0,-6 1-4 16,-3-4 0-16,-3 1 2 15,-3-3-4-15,0-3-1 16,3-2-13-16,-5-3-5 16,2-3-10-16,3 0-3 15,3 1-7-15,0-1-4 16,3 0-39-1,3 1-46-15,6 2 38 16</inkml:trace>
  <inkml:trace contextRef="#ctx0" brushRef="#br0" timeOffset="25">11732 14721 208 0,'0'0'79'0,"6"14"-42"0,-3-6-28 16,0-6 19-16,3 4-1 15,0-1 1-15,3 3-11 16,0 2-3-16,0 1-8 16,3 0-4-16,-3-1-1 0,3-2-1 15,-3-3 2-15,0 1-23 16,-3-4-8-16,0-2-21 15,0-2-7-15,0-1-40 16</inkml:trace>
  <inkml:trace contextRef="#ctx0" brushRef="#br0" timeOffset="26">11923 14751 212 0,'-12'0'82'0,"9"2"-44"0,3 3-44 16,-6 3 67-16,0 6-21 15,-3 2-16-15,0 5-11 16,0 0-10-16,-2 0-3 0,2 3 3 16,0 5-4-16,0-5-2 15,3-3-27-15,0-8-12 16,0-2-17-16,3-3-6 16</inkml:trace>
  <inkml:trace contextRef="#ctx0" brushRef="#br0" timeOffset="27">12042 14597 244 0,'0'0'93'0,"0"8"-50"0,-3 3-44 15,3-3 20-15,0 5 2 16,0 5 7-16,0 3-9 0,0 3-3 16,0 0-9-1,0 3-5-15,3-1-1 0,0-2-6 0,-3-3 1 16,0-5-33-16,0-3-13 16,0-5-54-1</inkml:trace>
  <inkml:trace contextRef="#ctx0" brushRef="#br0" timeOffset="28">11887 14753 280 0,'12'-5'104'0,"-9"-6"-56"0,15 11-45 0,-12-2 23 0,6-1-8 15,6 0-1-15,3-2-9 16,5-3-3-16,4 3-3 16,-3 0-8-16,0-1-4 0,-1 4-23 15,-2-1-9-15,-3 3-11 16,-3 5-5-16,-6-7-41 16</inkml:trace>
  <inkml:trace contextRef="#ctx0" brushRef="#br0" timeOffset="29">12200 14756 164 0,'-6'2'63'0,"6"1"-34"0,3 0-21 0,-3-3 18 16,6 5-4-1,0-2-1-15,3-1-3 0,0-2-1 16,0 0-9-16,-1 0-5 0,1-2 0 16,0-1-2-16,0 0 2 15,-3 1-2-15,0-1-1 16,-3-5 1-16,-3 0 1 15,-3-2-1-15,-3 7-1 16,-3 0-2-16,-3 6 1 16,-3 2 3-16,1 1 3 15,-1-1 7-15,3 3 2 16,0 0-1-16,3 0 0 16,3 2-5-16,0 1-3 15,3-1 0-15,3 1-1 0,3 0-2 16,3-1 1-16,3-2-7 15,3-3-1-15,3-2-23 16,3-3-6-16,-1-3-29 16,1-2-11-16,3 0-17 15</inkml:trace>
  <inkml:trace contextRef="#ctx0" brushRef="#br0" timeOffset="30">12435 14729 28 0,'3'0'11'0,"0"-2"-6"0,-3 2 18 0,0 0 13 16,0 0 6-16,0 0 4 15,0 0-5-15,0 0-1 16,0 0-2-16,0 0 0 16,0 0-20-16,-3 0 5 0,0 0 4 15,-3 0-2-15,0 0 0 16,0 5-13-16,0-2-8 0,3 2 0 15,3 0-1-15,0 1-4 16,3-1 1-16,3 3 0 16,3 2 0-16,0 1 2 15,0 2 1-15,-3 0 7 16,-3 1 4-16,-6-1-1 16,-3-3 2-16,0 1-8 15,-9-3-2-15,-3-3-12 16,0-2-3-16,0-3-35 15,1 0-13-15,2-3-78 16</inkml:trace>
  <inkml:trace contextRef="#ctx0" brushRef="#br0" timeOffset="31">12983 14772 156 0,'3'-8'57'0,"12"10"-30"0,-10-7-12 16,-2 0 20-16,0 0-4 15,-3-1 2-15,0-4-8 16,-6 2-1-16,1 8-13 16,-1-6 0-16,-3 6 2 0,-3 3-5 15,0 5-2-15,-3 0-6 16,3 3-2-16,0 2 1 16,0 5 0-16,6-2 1 15,0 0 0-15,3-3 0 0,3-2 0 16,6-3 0-16,0-6 0 15,0-2-9-15,0-2-2 16,0-6-1-16,0 0 0 16,0 0 7-16,0-3 2 15,0 3 3-15,0 1 0 16,0 1-3-16,0 1 0 16,0 2 2-16,3 6 2 15,0 2 2-15,0 3 1 16,2 3 0-16,1 2 0 15,0 0-5-15,-3 0 1 0,3-2-9 16,-3 0-4-16,3-6-33 16,-3-2-15-16,3-3-30 15</inkml:trace>
  <inkml:trace contextRef="#ctx0" brushRef="#br0" timeOffset="32">13245 14502 228 0,'-18'-21'88'0,"15"21"-48"0,-6 2-29 0,6 1 21 16,-3 5-11-16,-3 0 1 15,0 8-11-15,0 0-4 16,0 2-4-16,3 3 0 0,3 11 2 15,3 0 0-15,3-3 0 16,0 3-6-16,3-3-1 16,0-3 3-16,0 1 1 15,-3-6-16-15,0-3-5 16,-3-4-22-16,0-4-9 16,-3-5-31-1,0-2-44-15,-3-3 38 16</inkml:trace>
  <inkml:trace contextRef="#ctx0" brushRef="#br0" timeOffset="33">13024 14721 208 0,'-3'-5'77'0,"3"-8"-42"0,0 5-41 16,9 5 47 0,3 1-16-16,6-1-7 15,6 0-6-15,3 1-8 16,5-1-3-16,1 0 0 0,-3 1-26 15,0 2-10-15,-4-3-46 16,-2 1-45 0,-3-1 40-16</inkml:trace>
  <inkml:trace contextRef="#ctx0" brushRef="#br0" timeOffset="34">13349 14568 200 0,'-3'0'77'0,"3"8"-42"0,0 8-26 0,0-3 19 16,3 3-5-16,0 8 0 16,0 2-8-16,3 1-4 15,-3 2-6-15,0-3-2 0,0 1 1 16,0-6-9-16,0-3-4 16,0-4-28-16,-3-4-12 15,0-5-56 1</inkml:trace>
  <inkml:trace contextRef="#ctx0" brushRef="#br0" timeOffset="35">13265 14753 252 0,'0'-2'93'0,"12"-1"-50"0,6 0-44 16,-9 1 20-16,3-1-15 15,3 0-5-15,3 1-8 16,0-1-5-16,5 0 8 16,4 3-39-16,-3 0-15 0,-3 0-31 15</inkml:trace>
  <inkml:trace contextRef="#ctx0" brushRef="#br0" timeOffset="36">13542 14782 188 0,'0'3'71'0,"3"-3"-38"0,3 3-28 15,-6-3 17-15,6 0-12 0,0 0-3 16,0-3-2-16,0 0-1 16,0-2-2-16,0 0-2 0,-3 2 1 15,-3-2-1-15,0-3 2 16,-6 3-3-16,0-1-2 16,-3 6 8-16,0 3 4 15,0 2 2-15,-6 0 3 16,0 3-1-16,3 0 0 15,-2 3-5-15,2 2-3 0,3 0-2 16,9 3 0-16,6-3-4 16,3 1 0-16,0-4-8 15,2-2-4-15,1-2-13 16,0-4-6-16,0-2-10 16,0-2-1-16,0-1-26 15,0-2-23 1,-3-3 33-16,0 0 165 31,0 0-44-15,-3 0 0-1,3 8-28-15,0 2-18 16,-4 4-3-16,1 2-8 16,0 0 4-16,0-3 1 0,-3 0 3 0,0-2 3 15,-3-3-1 1,0 0 1-16,0-3 0 0,0 1 0 15,0-6 5-15,0 0 3 16,0-3-3-16,0 1-3 16,3-1-8-16,0 0-2 15,3 3-4-15,0 1-3 16,0-1 0-16,6 2 1 16,-3 1-25-16,6 2-58 15,0 1-4 1,3 2-41-1</inkml:trace>
  <inkml:trace contextRef="#ctx0" brushRef="#br0" timeOffset="37">14146 14753 252 0,'3'-2'96'0,"0"2"-52"0,0-14-21 0,-3 17 29 16,0-3-14-1,-3 3-2-15,0-1-23 0,-2 1-8 16,-1 2-4-16,-3 0-1 0,3 1 2 15,0-1-3-15,3 0 0 16,3 3-1-16,3 0-2 16,3 3 3-16,0 2 0 15,0 0 1-15,0 0 0 16,-1 1 0-16,-2-1 2 16,-6-2-1-16,1-1-1 15,-7-2 1-15,-3-3 1 16,-3-2-3-16,0-3 0 15,-6 0-15-15,6-5-6 16,0-1-16-16,3-2-4 0,3-2-21 16,6-3-8-1,3-1-30 1</inkml:trace>
  <inkml:trace contextRef="#ctx0" brushRef="#br0" timeOffset="38">14233 14597 236 0,'12'-8'88'0,"-3"8"-48"0,-6 3-38 16,0-1 19-16,0 9-2 15,0 2 1-15,2 3-5 16,-2 11 1-16,0-1-9 16,0 0-4-16,0 4 0 0,0-1-4 15,0-3 0-15,0-2-12 16,0-6-7-16,-3-2-31 0,0-5-13 15,0 0-41 1</inkml:trace>
  <inkml:trace contextRef="#ctx0" brushRef="#br0" timeOffset="39">14144 14769 280 0,'0'-5'107'0,"2"2"-58"0,4 0-46 0,3 1 21 0,6-1-14 16,0-2-1-16,3 2-5 15,3-2-3-15,3-3 0 16,-4 0-12-16,7 3-5 0,0-1-30 16,-3 1-12-16,0 3-56 15</inkml:trace>
  <inkml:trace contextRef="#ctx0" brushRef="#br0" timeOffset="40">14453 14766 192 0,'-9'3'71'0,"6"0"-38"0,-3 2-8 15,3-2 27-15,-6 2-13 16,-3 0-5-16,0 6-19 15,1-1-8-15,2 4-4 0,3-1-3 0,0 3 1 16,3-3-1-16,9-2 0 16,0-4 2-16,3-1 1 15,3-6-10-15,-1-3-5 16,1-2-3-16,-3-3 1 16,0 0 10-16,0-3 5 15,-3 1 2-15,0 2 1 16,-3 0 4-16,0 3 5 15,-3 2-5-15,0 3 0 16,0 0-4-16,0 5-3 16,0 3 0-16,0 3-1 15,0-3 0-15,3 0 2 0,0 0-28 16,0-3-11-16,0-2-29 16,0-3-8-16,3 0-21 15</inkml:trace>
  <inkml:trace contextRef="#ctx0" brushRef="#br0" timeOffset="41">14554 14790 192 0,'0'6'71'0,"3"1"-38"0,0 7-19 15,0-4 22-15,0 3-5 16,0 1-1-16,0-1-8 15,0 0-1-15,0-2-12 0,0-3-3 0,0 0 0 16,-3-3 1-16,0-5 1 16,0 0-2-16,0-3 1 15,0-2 0-15,0-6 3 16,0-2 1-16,3 0 1 16,0 0-6-16,3 2-4 15,0 3-1-15,3 0 1 16,3 3-3-16,0 0 0 15,3 2-6-15,-4 0 0 16,4 3-21-16,0 0-7 16,-3 0-31-16,0-2-12 15,0-1-32-15</inkml:trace>
  <inkml:trace contextRef="#ctx0" brushRef="#br0" timeOffset="42">14786 14608 212 0,'0'0'79'0,"0"-3"-42"0,0 8-19 16,3 1 25-16,-3 2-4 15,3 5-1-15,0 8-13 16,6 3-5-16,0 5-11 16,-3 3-6-16,6-1-2 0,-3 1-10 15,0 2-2-15,-9 4-38 16,0-12-16-16</inkml:trace>
  <inkml:trace contextRef="#ctx0" brushRef="#br0" timeOffset="43">14670 14769 324 0,'-3'-5'123'0,"6"5"-66"0,6-3-60 0,-3 3 22 16,6 0-17-16,3-3-2 16,6-2-8-16,9 0-2 15,2 0 5-15,1-6-46 0,0 8-20 16,3 3-52 0</inkml:trace>
  <inkml:trace contextRef="#ctx0" brushRef="#br0" timeOffset="44">15248 14806 180 0,'0'0'68'0,"0"0"-36"0,-3 5-7 0,0-2 27 15,-3 0-4-15,0 2 1 16,-3 0-21-16,0 3-6 16,0 0-14-16,0 3-3 0,0-1 1 15,3 1-1-15,3-1 2 16,0 6-4-16,3 0-2 16,6 3 0-16,3-6-1 15,0-2 0-15,3-9 0 16,6-7-7-16,-3-3-3 15,3 0-1-15,-3-3 1 16,-3 1 6-16,-10-1 2 16,-2-2 4-16,-8 0 1 15,-4-3-1-15,0 3-2 16,3-1-8-16,0 1-5 0,0 3-18 16,3 2-7-16,0 2-35 15,3 1-14-15,6 0-5 16</inkml:trace>
  <inkml:trace contextRef="#ctx0" brushRef="#br0" timeOffset="45">15403 14579 256 0,'-6'-14'96'0,"3"-4"-52"0,-6 26-25 15,6-6 29-15,-3 1-19 16,0 2-6-16,0 3-19 15,0 5-5-15,3 9 0 0,0 9 0 16,3 1 3-16,3 0-1 0,0 2 2 16,3-2-7-16,0 0-1 15,0-6-18-15,-3-5-5 16,0-5-21-16,-3-5-7 16,-3-6-56-1</inkml:trace>
  <inkml:trace contextRef="#ctx0" brushRef="#br0" timeOffset="46">15173 14761 280 0,'-6'-5'104'0,"6"5"-56"0,3 2-43 0,6 1 22 16,3 0-11-16,12-1-1 16,6-2-9-16,9 0-4 0,2-2-1 15,1 2-28-15,3-8-11 16,-1-3-94-16</inkml:trace>
  <inkml:trace contextRef="#ctx0" brushRef="#br0" timeOffset="47">15879 14780 184 0,'0'0'68'0,"3"2"-36"0,0 4-18 0,0-1 20 15,0 8-13-15,3 6-2 16,3 4-7-16,0 14 0 0,-1 3-7 15,1 0 4-15,-3-8 1 0,0-6-3 16,0 1 1-16,-3-4-5 16,0-4 0-16,0-3 8 15,0-6 4-15,0-2-1 16,-3-10 0-16,0-6-8 16,0-6-4-16,-3-1-1 15,0-17 1-15,0 3-1 16,0 0-1-16,0-3 1 15,0-3 1-15,3 4-3 16,3 2-2-16,3 5 2 16,6 0 2-16,3 3-2 15,3 5-2-15,0 5 2 16,3 9 0-16,-4 2 1 0,1 5 0 16,-3 3 2-1,-3 5 1-15,-6 0 5 0,-3 3 3 16,-6 0-6-16,-3-3-1 15,-3 1 0-15,-3-4 2 16,-9-5-3-16,4 1 0 16,-1-4-6-16,3-2-2 15,0-2-18-15,3-1-5 16,3-2-24-16,3 0-9 16,3-1-58-1</inkml:trace>
  <inkml:trace contextRef="#ctx0" brushRef="#br0" timeOffset="48">16272 14780 180 0,'-3'-8'68'0,"3"8"-36"0,-3 0-18 16,3 0 22-16,-3 0 2 16,0 0 2-16,0 2-16 15,-3 1-6-15,-3 0-11 0,3 2-5 0,0 6 1 16,0-1-4-16,3 3 0 16,0 1 1-16,6-1 0 15,3 0-5-15,3-2 1 16,0-3-22-16,3-3-11 15,3-3-11-15,0-2-6 16,0-2-39 0</inkml:trace>
  <inkml:trace contextRef="#ctx0" brushRef="#br0" timeOffset="49">16397 14780 188 0,'-6'0'71'0,"3"0"-38"0,-3 5-19 0,3 0 22 15,0 1-11-15,0 1-5 16,-3 4-7-16,3 2-3 16,3 3-6-16,3-3-1 0,3 1 3 0,3-4-3 15,6 1 0-15,6-3-1 16,-7-6-2-16,4-2 1 16,-6-2 1-16,0-4 5 15,-6-2 4-15,-3 1-4 16,-6-4 1-16,-6 0-3 15,0 1 0-15,0 2-6 16,-3 0 1-16,-2 0-2 16,5 3 0-16,0 2-20 15,0 0-8-15,3 3-20 16,3 0-9-16,3-2-41 16</inkml:trace>
  <inkml:trace contextRef="#ctx0" brushRef="#br0" timeOffset="50">16504 14827 172 0,'0'13'66'0,"6"-2"-36"0,0 5-22 0,0-8 16 15,0 0-10-15,0 0-1 16,0 0-5-16,0-3 0 16,3 0-5-16,-1-5-2 0,-2 0 2 15,0-2-4-15,0-4 0 16,0-2-1-16,0 0 0 15,0-2 4-15,-6-1 1 16,0 1-1-16,0 2-2 0,0 2 9 16,0 4 4-16,0-1-6 15,0 3-2-15,3 5 1 16,0 3 1-16,3 0-3 16,0 3-1-16,3 0-3 15,0-1-1-15,3-2-6 16,-3-3-3-16,0-2-25 15,0 0-12-15,0-3-49 16</inkml:trace>
  <inkml:trace contextRef="#ctx0" brushRef="#br0" timeOffset="51">16718 14806 176 0,'0'3'68'0,"0"2"-36"0,0 6-22 0,3-6 17 15,0 3-4-15,0 2 0 16,-3 1-6-16,0-3 0 16,0 0-10-16,0-3-6 0,0 0-4 15,0-5 15-15,3-2 6 16,0-3-8-16,0-3-3 16,3 0-5-16,0-3-2 15,3 0-2-15,0 4 1 16,0 1 1-16,3 4 2 15,0 4-1-15,0 4-1 16,-4 4 1-16,1 1-1 0,0-1 0 16,-3 1 0-16,0-1-9 15,-3-2-2-15,0-2-34 16,-3-1-13-16,0-5-47 16</inkml:trace>
  <inkml:trace contextRef="#ctx0" brushRef="#br0" timeOffset="52">16936 14547 256 0,'2'-21'96'0,"1"21"-52"0,-3 16-43 0,0-9 21 15,3 4-10 1,0 2-2-16,0 6 1 0,0 5 0 15,0 2-5-15,0 1-6 0,0-1-1 16,0 0 1-16,3 1 2 16,-3-3-30-16,0-3-11 15,-3-5-51 1,0-3-53-16,-3-2 45 16</inkml:trace>
  <inkml:trace contextRef="#ctx0" brushRef="#br0" timeOffset="53">16816 14729 296 0,'-3'-16'110'0,"6"16"-60"0,3-2-45 16,0-3 22-16,3-1-11 15,6 1 1-15,6 0-10 16,6-3-4-16,3 0-2 15,-1 0-8-15,4 0 0 0,3 3-35 16,-3 2-14-16,-4 3-64 16,-5 0-39-1,-3 3 75-15</inkml:trace>
  <inkml:trace contextRef="#ctx0" brushRef="#br0" timeOffset="54">17066 14962 220 0,'3'0'85'0,"15"3"-46"0,-3-3-46 0,-6 0 16 16,3 0-8-16,3-8 2 16,0 3-22-16,0-1-7 15,0 1-64-15,-1 0-29 16</inkml:trace>
  <inkml:trace contextRef="#ctx0" brushRef="#br0" timeOffset="55">17337 14790 248 0,'3'-5'93'0,"0"5"-50"0,9 0-41 16,-6 3 19-16,0 2-4 15,3 3-1-15,-3 2 0 0,3 4 0 16,-3 1-8-16,0 1-3 0,-3 0 1 16,3-3-1-16,-3-2 0 15,0 2-1-15,0-7 0 16,0-1 4-16,-3-5 3 16,0 0-2-16,0-3 0 15,0-2-3-15,0-6-1 16,3-2 1-16,0-3 1 15,3 0-1-15,3 3 1 16,2 0-4-16,1 2 0 16,3 1-3-16,6 2-3 15,0 3 2-15,0-1 0 16,-3 4-21-16,-1 2-8 16,1 2-47-16,-3 4-18 0,-3 1-29 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2:54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13099 4001 96 0,'6'-6'35'0,"-3"1"-18"0,0 0 9 16,-3 5 20-16,0 0-2 15,0 0-1-15,0 0-16 16,-3 2-4-16,-3 4-13 0,-3 4-6 16,-6 9-3-16,-9 10-1 0,-3 8 2 15,-2 16-1-15,-1 8 2 16,-3 5 0-1,9 0 3-15,12 5-5 0,9 1-1 16,9 2 0-16,9-11 0 16,9-7 0-16,6-11 0 15,2-8-11-15,1-8-5 16,0-8-32-16,0-8-11 16,-1-7-27-1</inkml:trace>
  <inkml:trace contextRef="#ctx0" brushRef="#br0" timeOffset="1">13191 4464 88 0,'0'13'35'0,"3"0"-18"0,0 0 2 0,0-2 16 16,0 5-4-16,-3 5 2 15,0 3-15-15,0-1-3 16,0-1-9-16,0-4-4 0,0 3-1 16,-3-5-1-16,3-3 0 15,-3-2 6 1,0-11-1-16,0-3 0 15,0-2 4-15,3-8 2 16,0-6-6-16,3-2-3 0,3 0-4 16,3 0-1-16,9-3 2 15,0 5 0-15,2 1 3 16,-2 2 1 0,3 0-6-16,-3 14 0 0,0 4 5 15,-3 11 4-15,0 3-1 16,-3 5 2-16,-4 1-2 15,1-1 0-15,-3 0-3 16,0-2 1-16,-3-1-22 16,0-2-9-16,0-6-116 31,9-15 45-31</inkml:trace>
  <inkml:trace contextRef="#ctx0" brushRef="#br0" timeOffset="2">13536 4527 108 0,'-15'11'44'0,"12"-3"-24"0,0 7-19 0,3-4 8 15,0 5 17-15,-3 2 7 16,3 1-10-16,0 5-5 16,3 5-9-16,3-5-4 15,3-6-2-15,6-13 4 0,3-2 3 16,3-8 3-16,0-6 3 15,-3-5-5-15,-4-5 1 16,-5-3-5-16,-6 1 1 16,-6-1-1-16,-6 0 1 15,-5 3-2-15,-4 5-1 16,0 5-3-16,3 3 1 0,-3 3-31 16,3 5-11-16,9 5-46 15,3 1-41 1,9-1 47-16</inkml:trace>
  <inkml:trace contextRef="#ctx0" brushRef="#br0" timeOffset="3">13917 4461 96 0,'-15'16'38'0,"27"2"-20"0,-6 3-6 0,-3-10 16 16,0 5 6-16,0 2 6 15,-3 4-12-15,0-1-5 16,0 0-13-16,0 3-4 0,0-6-2 15,0-5-2-15,0-2-2 16,0 0 5-16,0-14 8 16,0-5-2-16,0-5-10 15,0-6-6-15,6-2-2 16,0 0-1-16,0-3 2 16,3 3 4-16,0 2-1 15,0 6 1-15,0 3 0 16,0 7-2-1,3 3 3-15,-3 5 2 0,-1 6 6 16,1 2 4-16,-3 3-2 16,-3 0 2-16,-3 0-4 15,0-3 1-15,0 0-5 16,0-2-2-16,0-6 0 16,0-5-1-16,6-5-3 15,3-6 2-15,3-5-4 16,6 0-1-16,-3 3 0 15,-3 3 4-15,3 2-1 0,0 5-1 16,2 6 11-16,-2 7 5 16,-6 6-1-16,0 3 1 15,-6-1-5 1,3 3-2-16,0-2-5 0,0-1 0 16,0-2-20-16,0-2-7 15,3-20-63 1,0-4-7-1</inkml:trace>
  <inkml:trace contextRef="#ctx0" brushRef="#br0" timeOffset="4">14337 4532 140 0,'-9'6'55'0,"6"-1"-30"0,-3 8-27 0,6-5 9 0,0 5 12 15,0 3 10-15,0 3-6 16,0-1-1-16,6 3-13 15,3 6-3-15,3-6-2 0,3 0 6 16,3-8 6-16,2-10-2 16,4-8 2-16,0-3 0 15,-3-5-1-15,-3-3-1 16,-6-3-1-16,-6-2 1 16,-9-3 4-16,-6 3-8 15,-6-3-1-15,-3 3-7 16,-3 0-2-16,-3 2-16 15,4 4-6-15,2 1-29 16,3 6-12-16,6 3-42 16,6 0-27-16,6-3 63 15</inkml:trace>
  <inkml:trace contextRef="#ctx0" brushRef="#br0" timeOffset="5">14554 4522 152 0,'12'34'57'0,"-6"-18"-30"0,0 8-5 0,-3-14 20 16,0 4-7-16,0-4-1 15,0 1-15-15,0-3-6 16,-3 0-8-16,0-3 3 0,0-5 4 16,0-5 0-16,0-6 1 0,0-5-14 15,3-5-4-15,0 3-9 16,6-4-2-16,0 4 4 15,6 2 3-15,0 5-4 16,-1 3 1-16,4 6 4 16,0 2 2-16,0 2 1 15,0 4 4-15,6-1 0 16,-1 0 3-16,-2 1-1 16,-3-4-1-16,0-2 1 15,-3 0-1-15,-3-2 0 16,3-1 2-16,-6-5 3 15,-3 0 2-15,-6-8-3 16,-3 3-1-16,-6 2-1 0,-9 3 1 16,3 6-4-16,0 7 0 15,0 6 3-15,0 2 1 16,3 5 5-16,6 4 3 16,3 1-4-16,9 1-2 15,9-5-2 1,6-3-3-16,6-6-10 0,12-10-6 15,11-8-96 1</inkml:trace>
  <inkml:trace contextRef="#ctx0" brushRef="#br0" timeOffset="6">15429 4122 104 0,'-3'-8'41'0,"3"8"-22"0,3 0-7 15,-3 0 16 1,3 6 8-16,3 7 5 15,0 11-6-15,0 15-2 0,0 6-18 16,-3 0 0-16,0 6-1 0,-3-4-5 16,0-2-3-16,0-3-1 15,3-2-1-15,0-8-2 16,0-6-2-16,0-7-30 16,3-6-13-16,0-5-27 15,6-5-48 1,6-6 28-16</inkml:trace>
  <inkml:trace contextRef="#ctx0" brushRef="#br0" timeOffset="7">15781 4426 160 0,'-3'-10'63'0,"3"5"-34"0,-12-1-10 0,9 4 21 15,-3-1-3-15,-3 3 3 16,-3 3-18-16,0 2-5 15,-3 3-11-15,-3 8-6 0,0 2-1 16,4 6 1-16,-1 5 0 16,6 3-3-16,6-3 2 15,3-5 1-15,6-3 0 16,3-5 0-16,6-5 2 16,2-9-3-16,1-7-2 0,0-6-3 15,-3-5-1-15,0-2 4 16,-3-9 3-16,-3-2 1 15,-3 6-1 1,-3-1 1-16,0 8 1 16,0 3 3-16,-3 10 2 15,3 14-3-15,0 4-5 16,3 4 0-16,-1 7 1 16,4 1 0-16,3-1 0 15,3-2 2-15,0-3-1 16,3-7-1-16,0-7-21 15,0-4-9-15,2-8-29 0,4-11-13 16,-3-5-14 0</inkml:trace>
  <inkml:trace contextRef="#ctx0" brushRef="#br0" timeOffset="8">15900 4120 176 0,'-12'-8'66'0,"12"8"-36"0,3 2-37 0,0 4 8 15,3 4 11-15,0 11 8 16,3 16 6-16,-1 6 4 16,1 4-16-16,0 4 5 0,0-4 2 15,-3-4-9-15,0-4-2 0,0-4-4 16,-3-6 1 0,3-11 0-1,0-7 3-15,0-11 1 16,3-8-8-16,3-5-3 15,3-6-10-15,0-5-4 16,-1 6 3-16,4 5 4 16,-3 7 2-16,0 6 3 0,0 8 10 15,-3 5 4-15,-6 3 6 16,-3 8 3-16,-9 0-5 16,-3 2 1-16,-6-2-6 15,-6-3-1-15,-3-2-6 16,-2-6-1-16,2-5-21 15,3-5-10-15,3-3-19 16,6-6-9-16,6-7-33 16,15-5-49-1,12-9 41-15</inkml:trace>
  <inkml:trace contextRef="#ctx0" brushRef="#br0" timeOffset="9">16245 4434 208 0,'3'11'77'0,"3"8"-42"0,6 2-30 0,-6-13 19 16,3-3 0-16,0-2 5 16,3-1-9-16,-1-2-4 15,1-5-9-15,0-6-1 0,0 1 4 16,-3-3-8-16,-3-3-1 16,-6-3-8-16,-6-2-3 15,-6 0-1-15,-3 10 1 0,0 6-1 16,-2 5 2-1,-1 5 3-15,-3 3 3 16,3 8 2-16,3 5 3 0,3 3 8 16,6 2 3-16,6 4-4 15,3-1-3-15,3-3-6 16,3-2 0-16,3-6 2 16,6-7 3-16,6-6-13 15,-1-7-7-15,7-12-19 16,-3-1-6-16,3-12-30 15,-3-5-48 1,-1-13 28-16</inkml:trace>
  <inkml:trace contextRef="#ctx0" brushRef="#br0" timeOffset="10">16424 4080 204 0,'-6'-5'77'0,"9"5"-42"0,-3 5-32 0,0 3 17 15,0 8 5-15,0 10 5 16,3 19-5-16,0 5-1 15,2 6-13-15,7-3-4 0,-3-3-1 16,3 0-1-16,0-2 0 16,0-6-6-16,3-10 1 15,0-8-40-15,0-8-18 16,3-11-61 0</inkml:trace>
  <inkml:trace contextRef="#ctx0" brushRef="#br0" timeOffset="11">16736 4387 220 0,'-12'-5'85'0,"12"2"-46"0,-3 0-26 15,3 3 22-15,-3 0 8 16,-3 3 6-16,0 0-15 16,-3-1-8-16,-3 3-15 15,1 3-7-15,2 3-1 0,0 2-4 16,6 3-2-16,6 3-3 15,3 2-1-15,0 3 4 16,3 2 1-16,-3 0 2 16,-1-2 0-16,-2 0 15 0,-3-5 7 15,-3-3-4-15,-2-3 0 16,-7-3-9 0,-3-2-3-16,-3-8-10 0,-3-2-3 15,0-6-38-15,3-6-15 16,6-4-34-16,6-3-11 15,3-11-8 1</inkml:trace>
  <inkml:trace contextRef="#ctx0" brushRef="#br0" timeOffset="12">16828 3903 192 0,'12'-3'74'0,"3"11"-40"0,15 2-22 16,-12 4 19-16,9 10 10 16,2 10 7-16,7 19-1 15,0 16-2-15,-6 2-24 16,-10 1-2-16,-8-6 2 0,-9-3-3 15,-12-2 1-15,-9-5-4 16,-14-1-1-16,-13-5-30 16,-6-7-14-16,4-9-49 15,-1-7-20-15,4-9-45 16</inkml:trace>
  <inkml:trace contextRef="#ctx0" brushRef="#br0" timeOffset="13">430 12343 84 0,'0'-5'33'0,"0"5"-18"0,3 0-7 0,-3 0 11 15,0 0-7-15,6 5 1 16,-6 3-6-16,0 5 1 15,0 3-3-15,0 5 0 16,0 0-3-16,3-2-2 16,6-1 1-16,0 1-1 0,-3-3 2 0,3-3 3 15,0-3 2-15,3-2 3 16,6-5 1-16,0-3-5 16,-6-3-4-16,5-2 1 15,-5-5 2-15,6-4 0 16,-6-4 2-16,-3-3-6 15,-6-3-3-15,6 0 3 16,-9 0 1-16,3 6 0 16,-3 2-2-16,0 5 1 15,0 3-1-15,0 8-5 16,0 6-1-16,6 7 0 0,-6 5 2 16,3 3-1-16,3 1 4 15,-3-4 4 1,6 1 3-16,0-3-5 15,-3-3-2-15,3 0 2 0,5-2 1 16,-2-3-40 0,3-3-52-16,0 0 14 15</inkml:trace>
  <inkml:trace contextRef="#ctx0" brushRef="#br0" timeOffset="14">865 12263 132 0,'-6'0'49'0,"3"3"-26"0,-6 8-14 0,3-6 16 0,0 6-10 15,-3-1-1-15,-3 6-10 16,-2-3-5-16,2 3 0 15,3-3 2-15,6 1 2 0,-3 1-4 16,6-1-1-16,6 2 5 16,6-1 3-16,6-1-6 0,-7-1 1 15,1-3 5 1,0 1 4-16,-6 0-1 16,-6-1 2-16,-6 1-2 15,-6-1 0-15,0 1-5 0,1-3-1 16,-1 0-12-16,-6-6-4 15,6-2-32-15,-3-2-10 16,9-1-21 0</inkml:trace>
  <inkml:trace contextRef="#ctx0" brushRef="#br0" timeOffset="15">972 12380 116 0,'6'0'44'0,"3"5"-24"0,-9 3-21 0,6-5 7 16,-3 2 7-16,3 0 3 0,0 1 1 16,3-4 2-16,-6-2-8 15,6 0-4-15,0-2-4 16,-3-4 2-16,3-2 1 0,-3 0-2 16,-3-2-1-16,-3-1 3 15,-3 1 3-15,3-1-4 16,-12 6-1-16,3 2-2 15,-6 6 1-15,0 5-4 16,0 5 0-16,0 3-1 16,-3 5 0-16,6 0 2 15,6-5 2-15,6 0 1 16,3 0 1-16,3-3-5 16,9-2-1-16,-3-3-4 0,9-3 1 15,9-2-54 1,0-6-52-16,5-10 33 15</inkml:trace>
  <inkml:trace contextRef="#ctx0" brushRef="#br0" timeOffset="16">1240 12332 140 0,'-21'-2'55'0,"12"10"-30"0,-6 5-29 0,10-5 8 15,-10 5 2-15,3 3 6 16,0 5-4-16,3-3-2 15,6-2-3-15,3 0 4 0,0-3 5 16,9-2-2-16,3-3 0 16,0-3-2-16,6-2 0 15,-7-6-2-15,7-5 1 16,3-5-6-16,-9-3-3 16,-3-2 3-16,0-3 1 0,-9-11 0 15,0-3-2 1,0-2 1-16,-9-2-1 0,3 4 0 15,0 6 0-15,-3 5 2 16,3 6 1-16,3 5-4 16,-6 2-1-16,6 8-2 15,-6 11 0-15,9 8 0 16,0 5 3-16,0 11 0 0,9 3 1 16,-3 2 0-1,3 5 0-15,3-8 0 16,3-5 2-16,0-2-1 15,0-3 2-15,-6-3-18 0,3-3-4 16,-4-4-66 0</inkml:trace>
  <inkml:trace contextRef="#ctx0" brushRef="#br0" timeOffset="17">1758 12099 132 0,'0'-5'52'0,"0"5"-28"0,0 0-33 16,0 0 7-16,0 5 7 15,0 6 7-15,0 8 13 16,0 7 7-16,-6 6-14 16,3 5-8-16,3 2-6 15,0 1-1-15,0 0 2 0,0-6-2 16,0-5-2-16,0-5-5 16,0-3 0-16,0-5-71 15,0 0-42 1</inkml:trace>
  <inkml:trace contextRef="#ctx0" brushRef="#br0" timeOffset="18">1621 12351 132 0,'-15'-6'52'0,"24"6"-28"0,-9-2-24 0,6 2 10 15,3 0 2-15,0-3 3 16,9-5-4-16,-3 0-1 15,9-2-6-15,2-1-3 0,1 3 0 16,-3 8-8-16,0 0 0 16,-3 8 3-16,-10 5 4 0,4-2-1 15,-6 5-2 1,0 2-1-16,-3 1 0 0,0 7 5 16,0-5 3-1,3-2 3-15,-3-3 3 0,9-3 1 16,0-2 3-16,3-3-3 15,2-6-1-15,1-2-4 16,0-5-1-16,-3-3 1 16,0-3 1-16,-12-2 1 15,-3 0 2-15,-6 0-1 16,-3 0 2-16,-12 2-6 16,6 0-3-16,-9 6-8 15,0 0-4-15,12 0-12 0,-5 2-6 16,14-2-113-1,6-1 46 1</inkml:trace>
  <inkml:trace contextRef="#ctx0" brushRef="#br0" timeOffset="19">2460 12078 100 0,'-5'6'38'0,"8"7"-20"0,-3 13-19 0,0-7 7 16,0 7 11-16,0 14 6 15,0 2 4-15,0 1 3 16,0-1-12-16,0-5-3 0,0-8-9 15,2-3 0-15,4-4 1 0,-6-6-1 16,0-3-1-16,3-5 3 16,-3-8 5-16,6-3-9 15,0-5-2 1,0-5-2-16,3-3 0 16,-6-3-3-16,3 1 0 0,6 2 2 15,-6 3 0 1,6-3-2-16,0 11 0 0,0 2 2 15,3 3 0-15,-1 8-2 16,1 3 0-16,0 2 2 16,-12 0 2-16,0 3 4 15,-6 2 4-15,-6 1-2 0,-3-3 1 16,-5-6-5-16,-4 1-2 16,-3-3-7-1,3-3-4-15,0-2-36 16,6-6-17-16,3-5-19 15</inkml:trace>
  <inkml:trace contextRef="#ctx0" brushRef="#br0" timeOffset="20">2690 12361 124 0,'3'11'46'0,"3"-3"-24"0,3 8-24 0,-3-8 11 0,-1 0 11 16,1 0 7-1,3-1-2-15,0-1-1 16,0-4-13-16,3-4-4 0,3-4-3 16,3-1-2-16,-3-4 1 15,0-2-2-15,-6 0-1 16,-1-1 5-16,-5 1 1 0,-3 2-5 16,-8 4 0-16,-7 7-3 15,-3 7 0-15,-3 7 2 16,0 4 0-16,0 1 0 15,6 2 2-15,6-3 1 16,1-2 1-16,8 0-5 16,8 0 1-16,4-3 0 15,6-2 2-15,9-3-3 16,3-3 0-16,0-2-37 16,5-3-14-16,7-6-31 15</inkml:trace>
  <inkml:trace contextRef="#ctx0" brushRef="#br0" timeOffset="21">3309 12356 88 0,'0'-11'35'0,"-3"6"-18"0,-6 5 2 0,3 3 16 0,-6 2-19 15,-3 3-8-15,-3 3-6 16,-3 2 0-16,1 11-1 16,2-1 2-16,6-1 0 0,0-1-1 15,6-3 1-15,6-2-2 16,6-3-1-16,6-5 5 15,-3-2 1-15,3-6 2 16,3-3 2-16,-1-5-7 16,1-2-2-16,-3-1 3 15,-3-2 2-15,-3 5 0 16,0 0-1-16,-6 5 1 16,0 8-5-1,0 3-1-15,0 0 0 16,9 0 2-16,0 3-1 0,3-1 2 15,3 1-9-15,0 0-3 16,2-3-72 0</inkml:trace>
  <inkml:trace contextRef="#ctx0" brushRef="#br0" timeOffset="22">618 12801 104 0,'6'5'38'0,"-6"0"-20"0,0 6-15 15,0-1 12-15,0 6 2 16,3 3 4-16,3-1 2 16,-6 3 1-16,0 3-9 15,3 0-2-15,3 0-7 16,-6 0-6-16,3-1-1 0,0-4 3 16,3-1 1-16,-6-2-4 15,3-2 1-15,3-4-24 16,-6-2-10-16,3-3-42 15</inkml:trace>
  <inkml:trace contextRef="#ctx0" brushRef="#br0" timeOffset="23">806 12975 100 0,'-12'0'38'0,"3"3"-20"0,0 2-17 0,9 0 8 0,-9 6-5 16,6 2-3-16,-6 3 0 16,9 3 1-16,0-4-3 15,0-1 0-15,0-1 3 16,9-2 1-16,-3-6 1 15,3-3 2 1,0-4-1-16,3-3 2 0,-3-3-4 16,-1-3 0-16,1-2 1 15,0 0 0-15,-6 2-2 16,0 0 3-16,-3 3 4 0,0 3-10 16,0 3-1-16,0 2 1 15,0 7 2-15,0 4-2 16,0 2 0-16,3 0 1 0,0 1 2 15,6-1-1-15,-6-2 2 16,3-6-35 0,6-3-44-1,-3-4 8-15</inkml:trace>
  <inkml:trace contextRef="#ctx0" brushRef="#br0" timeOffset="24">936 12840 72 0,'-5'0'27'0,"10"6"-14"0,-5 7-15 0,3-3 4 0,0 9 11 15,0-1 8-15,0 6 1 16,0 0 1 0,3 2-10-16,-6 1-5 15,3-3-3-15,-3-6-1 16,6-2-2-16,-6-5 1 0,0-3 0 0,0-3 7 15,3-5 4-15,6-5-7 16,0-3-2-16,0-3-5 16,6 1-3-16,3 2-1 15,-6 5 0-15,6 3-2 16,-7 3 1-16,7 5 5 16,-9-1 2-16,3 4 8 15,-9 0 6-15,-3-1 5 0,-3-2 4 16,-6 0-9-1,-3 0-4-15,3-3-7 16,-11-2-2-16,5 0-14 16,3-3-8-16,-3 0-34 15,9-3-56-15,12 0 18 16</inkml:trace>
  <inkml:trace contextRef="#ctx0" brushRef="#br0" timeOffset="25">1213 13018 104 0,'6'2'38'0,"-3"1"-20"0,6 2-12 0,-6-2 11 16,3-1 4-16,0 1 4 0,3-3 4 15,0 0 2-15,-3-3-10 16,0 1-5-16,0-4-9 16,3 1-5-16,-9 0 1 15,0 0-2-15,0-1-1 0,0 1 1 16,-9 2-1-16,-3 1-5 15,3 4-1-15,-9 4 3 16,6 2 1-16,0 2-1 16,-3 3 0-16,6 1-1 15,4 1 3-15,5 1 0 16,0-2 1-16,5-1 0 16,4-3 0-16,6 1 2 15,6-3 1-15,0-5-1 16,0-3-2-16,3-3-2 15,-4-2-1-15,4-3-49 16,-6-3-58-16,6 1 24 16</inkml:trace>
  <inkml:trace contextRef="#ctx0" brushRef="#br0" timeOffset="26">1544 12753 124 0,'0'26'46'0,"-6"-15"-24"0,3 23-8 0,3-12 15 15,0 1 3-15,0 9 4 16,-9 10-9-16,3 3-4 0,3-2-13 15,3-4-6-15,0-2-3 0,0-5 1 16,3-5 1-16,0-9-28 16,0-5-10-16,6-5-60 15</inkml:trace>
  <inkml:trace contextRef="#ctx0" brushRef="#br0" timeOffset="27">654 13348 104 0,'-6'-5'38'0,"3"5"-20"0,0 0-8 0,3 0 12 0,-6 3-6 16,-3-1 1-16,-3 6-1 15,-12 5-1-15,-3 3-7 16,-2 5 1-16,-4 11 4 0,3 11-5 16,3 12 0-16,7-2-2 15,5 5-1-15,6-2-6 0,9-9 1 16,9-4 0-16,6-6 0 16,14-5 2-1,7-9 1-15,-3-4-28 16,-1-6-10-16,4-8-45 15</inkml:trace>
  <inkml:trace contextRef="#ctx0" brushRef="#br0" timeOffset="28">683 13523 44 0,'0'0'16'0,"0"5"-8"0,0 6 10 15,0-3 12-15,3 8-4 16,-3 7-1-16,0 6-8 15,0 6 0-15,0-1-8 0,-3 3-3 16,3-5-6-16,0-5 0 16,0-6 0-16,0-3 0 0,0-2 0 15,0-3-51 1,0-5-31-16</inkml:trace>
  <inkml:trace contextRef="#ctx0" brushRef="#br0" timeOffset="29">678 13504 96 0,'-3'0'35'0,"3"3"-18"0,0 0 0 0,0-3 14 0,0 0-10 16,0 0-2-16,3 0-5 16,2 0-1-16,7-3-7 15,6 0-4-15,-6-2 1 0,6 0-2 16,-6-1 2-16,3 1 0 16,3 0 1-16,0 0-7 15,-7 2-2-15,1 0-38 16</inkml:trace>
  <inkml:trace contextRef="#ctx0" brushRef="#br0" timeOffset="30">719 13645 112 0,'-15'13'44'0,"15"-13"-24"0,0 2-19 0,0-7 11 15,0 5-6-15,12 5-1 0,-3-2 0 16,3 0-1-16,0-9-2 16,3 1-2-16,-3 0 1 15,6 2-4-15,-6 1 2 16,-4-1-85 0,-2 11 20-16</inkml:trace>
  <inkml:trace contextRef="#ctx0" brushRef="#br0" timeOffset="31">695 13814 100 0,'-12'21'38'0,"12"-21"-20"0,3 3-17 16,-3-3 8-16,6 5-1 15,6-5 0-15,0-3 0 16,6 1 2-16,-3-6-5 0,3 0-3 16,3 0-17-1,0 0-5-15,-1 0-32 0,1-3-14 16</inkml:trace>
  <inkml:trace contextRef="#ctx0" brushRef="#br0" timeOffset="32">999 13692 124 0,'-21'8'49'0,"21"5"-26"0,-18 3-29 0,15-5 8 15,-3 2-2-15,-3 8 0 16,3-2 0-16,-2-1 2 15,-4-2-1-15,3-3-1 16,3-2-41-16,0-3-20 0,0 0 20 16,3-6 9-16</inkml:trace>
  <inkml:trace contextRef="#ctx0" brushRef="#br0" timeOffset="33">865 13690 132 0,'-6'-3'49'0,"12"3"-26"0,0 5-29 0,0-2 6 0,3 2 1 16,-6 3 3-16,6 0-1 15,0 3-2-15,0-1 2 16,6 3 0-16,2 1-26 16,1-4-9-16,3-4-19 15,0-6-9-15</inkml:trace>
  <inkml:trace contextRef="#ctx0" brushRef="#br0" timeOffset="34">1109 13700 104 0,'0'8'41'0,"0"0"-22"0,-6 13-22 0,6-8 6 16,0 3 3-16,0 3 4 15,0-1-3-15,0 1-2 16,0-3 0-16,6-3-1 15,-6-2-57-15,0-6-27 16</inkml:trace>
  <inkml:trace contextRef="#ctx0" brushRef="#br0" timeOffset="35">1053 13578 152 0,'-15'-5'57'0,"15"5"-30"0,0 0-34 15,0 0 8-15,6 0-16 16,0-3-2-16,3-2-19 16,2-3-6-16,1-2-3 15,3-4 3-15</inkml:trace>
  <inkml:trace contextRef="#ctx0" brushRef="#br0" timeOffset="36">1210 13475 124 0,'0'13'46'0,"0"3"-24"0,0 11-15 0,3-6 15 15,-3 11-7-15,-3 5 2 16,3-3-8-16,0 14-1 16,-6-9-4-16,6-1-1 0,6-4 1 15,-6-5-27-15,3-5-9 16,3-8-39 0</inkml:trace>
  <inkml:trace contextRef="#ctx0" brushRef="#br0" timeOffset="37">1091 13716 132 0,'-3'0'52'0,"6"-3"-28"0,6 6-24 0,0-3 10 0,0 0 0 15,3-3 1 1,6 3-3-16,3 0-3 0,-6 0-2 15,5 0-11-15,1 0-3 0,0-2-56 16</inkml:trace>
  <inkml:trace contextRef="#ctx0" brushRef="#br0" timeOffset="38">1443 13660 184 0,'11'-2'68'0,"-11"4"-36"0,-11 4-20 0,11-6 21 16,-9 2-15-16,0 1-4 16,0 0-9-16,0-3-4 15,0 2 0-15,3-2-1 0,0 0 0 16,3 0-5-16,3 0-1 15,0 0-17-15,0 0-8 16,0 0-60 0</inkml:trace>
  <inkml:trace contextRef="#ctx0" brushRef="#br0" timeOffset="39">1377 13830 148 0,'-3'0'57'0,"3"13"-30"0,0-18-29 16,3 10 9-16,-3-8-3 16,6 1 2-16,-6 2-3 15,9-3-2-15,0-2 0 16,-3 5-1-16,0 0 0 0,0 0 0 16,-6 0 0-16,-3 5 6 15,0 0 4-15,-3 1 1 16,3-1 3-16,0 0-9 15,0-2-3-15,0 0-7 0,3-3 1 16</inkml:trace>
  <inkml:trace contextRef="#ctx0" brushRef="#br0" timeOffset="40">1812 13708 100 0,'-18'19'38'0,"12"-9"-20"0,-12 11-10 0,15-5 13 16,-3 5-3-16,3 1-1 16,3 1-5-16,3-1 0 15,3-4 4-15,6-2 4 0,0-3-10 16,9-5 1-16,5-8 2 0,-5-5-3 16,3-3 0-16,-6-5-6 15,0-3-1-15,-12 0 8 16,0-3 2-16,-6 3-6 15,0 1-2-15,-9 1-5 16,-3 4-1-16,-6 2-17 16,3 5-8-16,6 1-26 15,0 2-12-15,0 0-13 16</inkml:trace>
  <inkml:trace contextRef="#ctx0" brushRef="#br0" timeOffset="41">1969 13727 132 0,'0'-3'49'0,"3"11"-26"0,0 8-16 0,0-8 13 15,0 10 1-15,6 3 2 16,-9 1 1-16,3-1 0 16,0-3-13-16,0-2-4 0,0 0-3 15,-3-5 2-15,0-3 1 16,0-3 1-16,-3-5 0 15,0-5-4-15,0-3-1 16,0-8-1-16,3-5-2 16,0-1 1-16,3 1-1 15,3 0-3-15,6 3 0 0,0 4-1 16,6 4 0-16,3 2-11 16,-1 2-2-16,1 4-36 15,0-1-13-15</inkml:trace>
  <inkml:trace contextRef="#ctx0" brushRef="#br0" timeOffset="42">2475 13946 104 0,'3'-2'38'0,"0"2"-20"0,0 0-1 0,-3 0 16 0,0 0 14 16,0 5 7-16,0-3-15 16,-3 4-6-16,0-4-19 15,-3 1 0-15,0 0 0 16,0-3-5-16,4 0-1 0,-4-3-6 15,6 0-2-15,0-2-5 16,6 0 1-16,2 2 2 16,-2 1 1-16,3 2-2 15,0 2 2-15,-3 1-1 16,-3 2 0-16,-3 0 8 16,-3 1 4-16,-3-1-1 15,-3 0 0-15,0-2-3 0,-3-3 1 16,4 0-4-1,2-3 0-15,0 1-3 0,3-1-1 16,3 0-4-16,3 3 1 16,3 0 0-16,0 0 2 15,2 3 3-15,-2-3 4 16,-6 0 0-16,0 0 2 16,0 0-2-16,0-3 2 15,0 1-24-15,0-1-10 16,-6 0-40-16,6 1-15 15,0-1-21 1</inkml:trace>
  <inkml:trace contextRef="#ctx0" brushRef="#br0" timeOffset="43">2642 13478 124 0,'0'-8'49'0,"0"8"-26"0,6 0-16 15,-6 0 15-15,0 5 13 16,0 3 8-16,3 8-5 0,-3 11-3 15,3 12-19-15,-3 4-1 0,0 4 1 16,0 3-4-16,0-5 1 16,0-2-4-16,0-6 2 15,0-5-2 1,0-6 2-16,0-5-6 0,0-5-3 16,3-3-1-16,0-5 1 15,6-3-1-15,-3-2 2 16,6-3-2-16,0-3-1 15,0 1-4-15,-1-1 0 16,-2 1-20-16,6 2-40 16,-3 0 3-1,0 2-106 1,3 1 66 0</inkml:trace>
  <inkml:trace contextRef="#ctx0" brushRef="#br0" timeOffset="44">3008 13531 132 0,'0'-8'49'0,"0"5"-26"0,0 1-9 0,0 2 15 16</inkml:trace>
  <inkml:trace contextRef="#ctx0" brushRef="#br0" timeOffset="45">3002 13518 304 0,'-6'2'41'15,"-3"6"-20"-15,0 3-13 0,3 7-4 16,-8 9 1-16,2 2 2 16,0 3 3-16,3 2 4 15,6 8-4-15,-6-5 2 16,6 0-5-16,3 0 1 15,3-2-5-15,6-6 0 16,-3-5-3-16,9-6-1 16,6-7 3-16,-1-9 3 15,1-4 0-15,0-6 0 0,-3-5 1 16,-3-1 1-16,0-9 5 16,-9-1 3-16,-6 3-2 15,-6 2 0-15,-9 3 4 16,-3 6 1-16,0 4-9 15,-6 4-3-15,3 2-11 16,1 2-4-16,5 6-15 16,3 0-7-16,3-2-22 15,9-1-6-15,0 0-29 16,9-2-51 0,0-9 35-16</inkml:trace>
  <inkml:trace contextRef="#ctx0" brushRef="#br0" timeOffset="46">3205 13729 104 0,'6'-2'38'0,"0"2"-20"0,8 2 12 0,-8-2 21 16,-6 0 19-16,-3 3 9 15,0 0-29-15,-3-3-12 16,1 2-23-16,-4-2-5 0,3 0-3 15,0 0-3-15,0 3-3 16,0-3-7-16,3 0-4 16,3 0-25-16,0 0-10 15,6 0-37-15,0 0-15 16,3 0 5 0</inkml:trace>
  <inkml:trace contextRef="#ctx0" brushRef="#br0" timeOffset="47">3258 13891 224 0,'-3'0'85'0,"6"2"-46"0,-3 1-46 15,0-3 16-15,0 0 5 16,0 0 6-16,0 0-8 16,0 0-2-1,12 0-8-15,-3 0-4 0,0 0 1 16,-3 0 0-16,-3 3 1 15,0-1 0-15,-3-2 11 0,0 0 5 16,0 3 0-16,0 0 1 16,-6-1-5-1,0 1-5-15,6-3-1 16,0 0-29-16,0 0-9 16,3 0-39-1,0 0-15-15,0-3-12 16</inkml:trace>
  <inkml:trace contextRef="#ctx0" brushRef="#br0" timeOffset="48">3467 13319 140 0,'0'-8'55'0,"3"8"-30"0,0 0-29 0,5 0 34 16,1 3-3-1,3 5 12-15,0 5 5 16,6 8-24-16,3 8 9 0,3 14 4 15,0 15-2-15,-10 3 2 0,-2 7-8 16,-6-4-1-16,-12 2-11 16,-9-2-3-16,-5 7-6 15,-4-7-3-15,-6-6-16 16,-3-5-7-16,1-11-53 16,-1-5-21-16,-6-10-33 15</inkml:trace>
  <inkml:trace contextRef="#ctx0" brushRef="#br0" timeOffset="49">2886 13912 56 0,'-3'0'22'0,"3"2"-12"0,3 1-1 0,-3-3 9 16,0 0-4-1,0 0 2-15,0 0-5 0,3 3 1 16,-3-3 6-16,0 0 3 15,0 0 1-15,0 0 1 16,0 0 0-16,0 0 3 16,0 0-14-16,0 0 4 0,0 2 2 15,0-2-2-15,0 6 3 16,0-4 1-16,0-2 0 16,-3 3-5-16,0-3-1 15,0 0-6-15,-3 0 0 16,-6 0-1-16,0 0 3 15,-5 0-3-15,5 0 1 0,-9 0-5 16,6 0 0-16,0 0 1 16,0 3 2-1,0-3-3-15,0 2-2 0,4-2 0 16,-1 0 1-16,0 0-1 16,3 0-1-16,0 0 1 15,6 0-1-15,-6 0-18 16,3 3-8-16,3 0-41 15,3 2-18-15,3 0-28 16</inkml:trace>
  <inkml:trace contextRef="#ctx0" brushRef="#br0" timeOffset="50">3761 13674 52 0,'-6'-3'22'0,"3"3"-12"0,0-3-8 0,3 6 9 15</inkml:trace>
  <inkml:trace contextRef="#ctx0" brushRef="#br0" timeOffset="51">3743 13676 125 0,'-6'8'33'15,"3"-5"7"-15,0-3 3 16</inkml:trace>
  <inkml:trace contextRef="#ctx0" brushRef="#br0" timeOffset="52">3726 13690 300 0,'0'2'38'15,"0"1"-20"-15,0-3-9 0,5 0-3 0,4 0-1 16,6 0 0-16,3 0 1 16,12 0 3-1,6-3 0-15,8 1 0 0,7-1-3 16,8 0-1-16,7-2-3 15,2 2 1-15,-2 3-4 16,-7 0 0-16,-2 0 3 16,-6 0 1-16,-7 0 1 15,-8 0 2-15,-6 0 3 16,-7 0 2-16,-5 0-5 16,-3-8-4-16,-3 11-1 15,0-11 1-15,-3 11-1 16,-3-9 2-16,0 9-2 15,-3-8-1-15,0 0-17 16,0-1-9-16,0 4-55 16,0-1-81 15,6 8 51-31</inkml:trace>
  <inkml:trace contextRef="#ctx0" brushRef="#br0" timeOffset="53">4532 13515 160 0,'-15'-8'60'0,"15"8"-32"0,0 0-33 0,0 0 12 15,0 0-11-15,0 0 1 16,3 3 1-16,3-1 3 0,6 1 0 16,0 0-1-16,6 2 1 0,6 0-1 15,0 3 2 1,-1 0-3-16,1 5-2 15,-6 0 2-15,-3 9 0 0,-3-1 12 16,-9-3 7-16,-3 1 11 16,-6-1 4-16,-3 1-13 15,-6-3-4-15,-6-3-8 16,0 3-3-16,3-6-2 16,4 1-3-16,2 5-32 15,3-3-14-15,3-2-50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15:24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14626 16349 576 0,'0'0'51'0,"0"0"-41"0,0 0-10 0,0 0 0 15,9-3 110-15,-6-2 20 0,-3-1 4 0,0 6 1 16,6 0-65-16,0-2-13 0,-4-4-2 0,-2 6-1 16,0 0 2-16,0 0 1 0,3 6 0 0,3-1 0 15,-6 0-7-15,3 6-2 0,0 2 0 0,-3 0 0 16,-3-2-12-16,3 5-2 0,0 5-1 0,0-2 0 16,0-1-11-16,-3-2-2 0,0 0-1 0,0 0 0 15,3 0-3-15,0-6-1 0,-3 1 0 0,3-3 0 16,0-8-15-16,0 10 9 0,0-10-9 0,0 0 8 15,0 0-8-15,0 0 0 0,0 0 9 0,0 0-9 0,0 0 0 0,0-5 0 16,0-3-10-16,0 0 10 0,3-5-18 0,-3 0 3 16,3 2 1-16,0-2 0 0,-3 0-4 0,3-1-1 15,3 6 0-15,-3-2 0 0,3-3-1 0,0 2 0 16,3 0 0-16,0 3 0 0,0-2 20 0,-3 5-10 16,0-3 10-16,3 5-8 0,0 6 8 0,0-3 0 15,0-3-9-15,0 6 9 0,-3 5 11 0,2 0 6 16,-5-1 2-16,3 4 0 0,0 0 12 0,0 2 2 15,-6 0 1-15,3 0 0 0,-3-2-18 0,-3-1-3 16,3 1-1-16,-3-3 0 0,3 3-12 0,-3-3 9 16,3-8-9-16,0 0 8 0,-3 2 0 0,3-2 0 15,-3 5 0-15,3-5 0 0,0 0-8 0,0 0 8 0,0-5-8 16,0 5 8-16,3-2-8 0,0-9-16 0,0-2 4 0,3-3 1 16,3 3-1-16,0-3-1 0,0 0 0 0,0 0 0 31,0 3-12-31,0 2-3 0,6 3 0 0,-6 3 0 0,-3 0 7 0,0 2 1 0,8 3 0 0,-5 3 0 15,0 2 20-15,-3 3 0 0,3 0 0 0,0 2 0 16,-3 1 15-16,0 2 1 0,0-2 0 0,-3 2 0 16,3 0-16-16,-3-2 11 0,-6-1-11 0,3 1 10 15,6 5-10-15,-6-6 0 0,0 1 9 0,0-3-9 32,3-3-27-32,-3-5-9 0,0 0-3 0,0 0-717 0</inkml:trace>
  <inkml:trace contextRef="#ctx0" brushRef="#br0" timeOffset="351.032">15159 16372 806 0,'0'0'72'0,"-6"3"-58"16,3 5-14-16,0 0 0 0,-3-3 171 0,3 3 31 15,-6 5 6-15,6 1 2 0,-3-1-171 0,3 3-39 16,0-3 0-16,0 0 0 0,3 3 31 0,0-3 8 15,0-2 1-15,3 2 1 0,3 3-9 0,3-3-1 16,-3-7-1-16,6 1 0 0,0-4-16 0,-4 0-3 16,1-3-1-16,0 0 0 0,3 0 2 0,0-6 0 15,0-1 0-15,-3 1 0 0,0-4-12 0,3 2 8 0,-3-6-8 16,0 1 8-16,-3 0 0 0,0 0 0 0,-3 2 0 0,0 1 0 16,-1-4-8-16,-2 1 0 0,-5 0 0 0,-1 2 0 15,0 3 0-15,-3-2 12 0,0-1-12 0,0 1 12 16,-3 4-12-16,3-2 0 0,-3-2 0 0,0 2 8 15,0 8-18-15,0-3-4 0,3 1-1 0,1 4 0 16,-1 1-8-16,0 0-1 0,6-1-1 0,-3 1 0 31,0 2-38-31,6-5-7 0,0 0-2 0,0 0-660 0</inkml:trace>
  <inkml:trace contextRef="#ctx0" brushRef="#br0" timeOffset="3519.565">15456 16349 748 0,'-9'-8'67'0,"9"8"-54"16,0 0-13-16,0 0 0 0,0-8 132 0,0 8 24 15,0 0 5-15,0 0 1 0,0 0-104 0,0 0-21 16,0 0-4-16,3 10-1 0,3 1 7 0,-3 2 1 0,-3-2 0 0,3 2 0 16,3 5 12-16,0-2 2 0,0-2 1 0,-3 4 0 15,0 1-34-15,-3-4-6 0,3-1-2 0,-3-4 0 16,0 4-13-16,0-7 11 0,0-7-11 0,0 0 10 16,-3 8 0-16,3-8 0 0,0 0 0 0,0 0 0 15,0 0-10-15,0 0 12 0,0 0-12 0,0 0 12 16,3-5 41-16,-6-5 9 0,0 2 2 0,0-3 0 15,6 0-64-15,-6-2 0 0,0-3 0 0,3 3-13 16,3 0 13-16,0-3 0 0,0 0 0 0,3 0 10 16,-3 0-10-16,6 3 8 0,0 0-8 0,0 0 8 15,-3-1-32-15,3 7-6 0,-1 4-2 0,-2 0 0 16,3-2 32-16,0 5 0 0,3 3 13 0,0-1-4 16,3 4-9-16,-3-1-12 0,-3 0 2 0,6 0 1 15,-3 1-73-15,0-4-14 0,-4 1-4 0</inkml:trace>
  <inkml:trace contextRef="#ctx0" brushRef="#br0" timeOffset="3887.581">15730 16364 1785 0,'0'0'159'0,"0"0"-127"15,0 0-32-15,0 0 0 0,-3 8 60 0,0 0 5 16,3-2 2-16,3 2 0 0,0 0-54 0,0-1-13 15,0 1 0-15,3-2 0 0,-3-1 0 0,6-2 0 16,-3 2 0-16,3-2 0 0,0-1 25 0,0-2 3 0,2-2 0 0,1 2 0 16,3-3-20-16,-6-2-8 0,-3 2 0 0,3-2 8 15,3-1 4-15,-6 1 0 0,0-5 0 0,-3 2 0 16,6 0-12-16,-3 2-9 0,-6-4 9 0,0-1-13 16,0 6-5-16,-3-3-1 0,-3 0 0 0,0 3 0 15,-3 2 50-15,0 3 9 0,-3 0 3 0,0 0 0 31,-3 0-99-31,0 5-19 0,4 3-4 0,-1 3-1 0,-3-3 80 0,3 5 12 0,0 3 4 0,0 2 0 16,0 1-4-16,3 0 0 0,3-1-1 0,0 3 0 16,0 0-2-16,3 3 0 0,0 0 0 0,3 0 0 15,3-3 14-15,6 0 2 0,0-2 1 0,0-6 0 16,3-5 2-16,3 2 1 0,3-2 0 0,3-5 0 16,2-3-29-16,4-3 0 0,6 3-11 0,0-2-999 15</inkml:trace>
  <inkml:trace contextRef="#ctx0" brushRef="#br0" timeOffset="4370.289">16691 16126 403 0,'15'-8'36'0,"-15"8"-36"0,3-8 0 0,-6 3 0 15,-3-3 251-15,3 0 43 0,3-2 9 0,-3 2 1 16,-8 0-179-16,2 0-36 0,6 0-7 0,0 3-2 16,-9-1-35-16,0 1-7 0,0 0-2 0,3 5 0 15,3 0 4-15,-3 2 0 0,-3 4 0 0,3-1 0 0,3 6-18 16,-3 5-3-16,-3 5-1 0,7 5 0 15,-1 6-18-15,3 0 0 0,-3 7 0 0,0 1 0 0,3 2 10 16,3-5-2-16,3 0 0 0,-3-2 0 0,-3-3-8 0,3-6 8 16,3 0-8-16,-3 1 8 0,0 2-8 0,0-5 0 15,3 0-12-15,0-8 12 16,0-1-54-16,-3-1-3 0,0-6-1 0,0 0-839 0</inkml:trace>
  <inkml:trace contextRef="#ctx0" brushRef="#br0" timeOffset="4539.838">16403 16417 403 0,'0'0'17'0,"0"0"5"0,0 0-22 0,0 0 0 0,9-8 0 0,3-2 0 15,-1 2 375-15,4 3 70 0,0-1 15 0,3-2 2 16,6 0-370-16,-3 1-73 0,-3 4-19 0,-1 0 0 16,1 1 0-16,0-1 0 0,0 3 0 0,-3 3 0 15,-6-1 0-15,9 1 0 0,0 0-8 0,-1-1 8 31,-8 3-107-31,6-2-15 0</inkml:trace>
  <inkml:trace contextRef="#ctx0" brushRef="#br0" timeOffset="4726.339">16843 16110 2095 0,'9'6'92'0,"-9"-6"20"16,0 0-89-16,0 13-23 0,0 6 0 0,3-1 0 15,0 3 0-15,0 3 0 0,-6 5 0 0,3 0 8 0,3-2-8 0,-3-1-12 16,-3 6 4-16,-3-6 0 0,6-4 8 0,-3 1 0 16,3-1 0-16,-3-4-8 0,3-2 8 0,3 0-13 15,0-6 5-15,-3 1-903 16</inkml:trace>
  <inkml:trace contextRef="#ctx0" brushRef="#br0" timeOffset="5053.495">16947 16425 2095 0,'0'0'92'0,"0"0"20"0,0 0-89 0,0 0-23 0,9 0 0 0,0 3 0 15,-9-3 15-15,6 5-2 0,9-2 0 0,-3-3 0 16,-3 3-13-16,-3-3-16 0,3-3 3 0,0 0 1 16,6 1 0-16,-6-1 0 0,-9 3 0 0,3-5 0 15,8-3 12-15,-5 2 0 0,-9 1-10 0,3-3 10 16,3 0 0-16,0 3 0 0,-3 0 0 0,-6 2 0 15,-2 0 32-15,-1 3 5 0,9 0 1 0,-6-5 0 32,-9 5-112-32,3 0-22 0,3 0-5 0,-3 5-1 0,-3 3 68 0,6 0 14 0,0 0 2 0,3 3 1 15,3-1 17-15,-6 4 11 0,0-4-2 0,9 1 0 16,6-1 75-16,-3 1 16 0,-3 0 2 0,3-1 1 16,6 1-103-16,0-1-29 15,-3-2-2-15,0 3 0 0,3-3 31 0,3 0 0 0,0-3 13 0,0-2-4 16,-12-3-9-16,12 2-17 0,9-4 4 0,-4-1-597 15,-8 3-119-15</inkml:trace>
  <inkml:trace contextRef="#ctx0" brushRef="#br0" timeOffset="5200.073">17325 16372 1728 0,'-6'8'76'0,"-2"-5"16"0,-7 2-73 0,6 3-19 15,3-2 0-15,-3 4 0 0,-6 6 85 0,0 0 14 16,6-3 2-16,-3 0 1 0,0 6-90 0,0-6-12 15,1 3-16-15,5-5 4 0,6-1 47 0,-3 1 9 16,-9-1 1-16,3-2 1 16,9-8-132-16,0 8-26 0,-9 5-6 0</inkml:trace>
  <inkml:trace contextRef="#ctx0" brushRef="#br0" timeOffset="5387.571">17102 16428 2289 0,'12'-3'50'0,"-12"3"10"0,0 0 3 0,0 0 2 0,12 6-52 0,0-1-13 0,-3 0 0 0,3 6 0 16,-3-3 0-16,0 2 0 0,3 1 0 0,-1-1 0 15,-8 1 0-15,3-3 0 0,3-3 8 0,0 3-8 16,0 5-13-16,-3-2-9 0,3-6-2 0,0-2 0 16,0 0-141-16,0 2-29 0,-9-5-6 15,12-3-583-15</inkml:trace>
  <inkml:trace contextRef="#ctx0" brushRef="#br0" timeOffset="5538.196">17388 16391 633 0,'0'0'56'0,"0"0"-44"16,-3 11-12-16,6-1 0 0,9 6 348 0,-9-3 67 16,-6 3 13-16,3-3 4 0,9 1-363 0,-6-1-69 15,-3 3-20-15,0-3 0 16,6-3-71-16,-6 1-13 0,3-3-4 0,-3-8-723 0</inkml:trace>
  <inkml:trace contextRef="#ctx0" brushRef="#br0" timeOffset="5672.81">17352 16116 475 0,'-15'-6'10'0,"15"6"2"0,3-5 1 0,3 3 1 0</inkml:trace>
  <inkml:trace contextRef="#ctx0" brushRef="#br0" timeOffset="6020.878">17534 16066 979 0,'21'21'43'0,"-18"-5"9"0,-6 5-41 0,3 5-11 0,9 1 0 0,-6 4 0 15,-6 4 163-15,3 2 30 0,6-5 7 0,-3-1 0 16,-3-2-141-16,0 1-29 0,0-4-6 0,0-5 0 15,8-2 4-15,-8-3 2 0,-3-1 0 0,3-4 0 16,6-6 10-16,-6-5 1 0,-6 8 1 0,1-2 0 0,5-6-20 16,0 0-4-16,0 0-1 0,-3-3 0 0,-3 0-8 15,6 3-1-15,9-8-8 0,-7 3 12 0,-4-6-21 0,4 1-5 16,10-3-1-16,3-1 0 0,-3 1 35 0,3 0 6 16,0 0 2-16,3 2 0 0,3 1-28 0,-4 2-17 15,-5 2 2-15,3 4 1 0,9-1 29 0,-9 6 5 16,-3-1 2-16,-3 4 0 15,9 2-48-15,-6 2-10 0,-3 1-1 0,-4 5-1 0,1-3 38 0,0 0 18 16,-3 0-2-16,-3 0 0 0,-3-2 24 0,-3 0 5 16,3-1 1-16,-5 1 0 0,-4-3-23 0,-3 0-5 15,6-3-1-15,-3 3 0 0,-3-3-1 0,-3 1 0 16,3-6 0-16,-3 0 0 16,4 0-36-16,-1 0-7 0,-9-6-1 0,12 1-1 15,6 0-34-15,-3-1-6 0,-9-2-2 0,3-2-570 0,12-6-115 0</inkml:trace>
  <inkml:trace contextRef="#ctx0" brushRef="#br0" timeOffset="6213.362">17948 15970 1324 0,'0'0'118'0,"6"8"-94"0,-4 3-24 0,1-1 0 15,0 6 181-15,-3 3 32 0,3 5 7 0,-3 5 0 16,0 2-168-16,0 4-33 0,-3-1-7 0,0 1-2 15,0 2-10-15,1-6 0 0,4-4 0 0,-2-3 0 16,0-1 8-16,0-1 0 0,3-6 0 0,0-3 0 0,3-3-19 0,0-2-4 16,-6 3-1-16,3-3-621 15,-3-8-125-15</inkml:trace>
  <inkml:trace contextRef="#ctx0" brushRef="#br0" timeOffset="6554.485">18087 16335 2174 0,'3'-2'48'0,"-3"2"9"0,0 0 3 0,0 0 1 0,9 2-49 0,0 1-12 16,0 5 0-16,0-5 0 0,0 2 0 0,0-2 0 15,0-1 0-15,3 1 0 0,0 2-9 0,0-5-2 16,0 0 0-16,-1-3 0 0,1 3 11 0,0 0 0 0,-3-5 0 16,0 3 0-16,0-4 0 0,-3-2 0 0,3 0 0 0,-3 0 0 15,-3 3-21-15,0-3 1 0,0 0 0 0,-3 3 0 31,-3-6-64-31,0 6-13 0,-6 0-3 0,3 0 0 16,-3-1 18-16,0 6 3 0,-6 0 1 0,3 3 0 0,-3 0 59 0,-2 2 19 0,-1 3-10 0,-6 5 10 16,3 0 12-16,0 6 7 0,3-3 1 0,1 2 1 15,2 1 19-15,3 2 4 0,3-3 1 0,6 1 0 16,0-6 23-16,6 3 5 0,0-3 1 0,6 3 0 16,6-3-10-16,2 1-1 0,1-4-1 0,9-2 0 15,-3-3-21-15,9-2-4 0,-4 2-1 0,4-2 0 16,-6-3-36-16,3-3-10 0,0 1-1 0,2-1-651 15,-5-2-130-15</inkml:trace>
  <inkml:trace contextRef="#ctx0" brushRef="#br0" timeOffset="7549.793">17352 16140 403 0,'-24'0'36'0,"24"0"-36"0,6-3 0 0,0 0 0 0,-6 3 187 0,0 0 30 15,9-2 7-15,-3-1 0 0,-6 3-109 0,0 0-23 16,0 0-4-16,0 0 0 0,9-3-20 0,-9 3-4 15,0 0-1-15,0 0 0 0,6-2 41 0,-6 2 8 16,-6 0 1-16,0-3 1 16,6 3-114-16,0 0-25 0,-6 0-4 0,0 0-1 0,-3-3 30 0,9 3 0 15,0 0 0-15,0 0 0 0,-9 3 0 0,9-3 0 16,0 0 0-16,0 0 0 0,0 0 0 0,0 0 0 16,0 0 0-16,0 0 0 0,0 0 0 0,0 0 0 0,0 0 0 0,0 0-9 15,6 3 9-15,-6-3 0 0,0 0 0 0,0 0 0 31,9 0-27-31,-9 0-3 0,-6 13-1 0,6-13 0 0</inkml:trace>
  <inkml:trace contextRef="#ctx0" brushRef="#br0" timeOffset="8217.008">18739 16327 806 0,'0'0'72'16,"0"0"-58"-16,0 0-14 0,0 0 0 0,0 0 171 0,0 0 31 16,0 0 6-16,0 0 2 0,0 0-97 0,0 0-19 15,3-7-4-15,-3 7-1 0,0-8-16 0,0 8-3 16,0 0-1-16,-6-6 0 0,0 1-25 0,-3 0-4 15,1 5-2-15,2 5 0 0,-3-5-24 0,0 3-5 16,6-6-1-16,3 3 0 0,-9 5-24 0,9-5-6 16,0 0-1-16,0 0 0 15,0 6-142-15,-3 2-29 0</inkml:trace>
  <inkml:trace contextRef="#ctx0" brushRef="#br0" timeOffset="8486.31">18724 16486 1717 0,'-8'8'76'0,"8"-8"16"0,0 0-74 16,0 0-18-16,0 0 0 0,0 5 0 0,0 1 17 0,0-6 0 0,-6 5 0 0,6-5 0 16,-3 5-7-16,3-2-2 0,-6-3 0 0,6 0 0 15,0 0 48-15,0 0 10 0,0 0 2 0,0 0 0 16,0 0-9-16,0 0-2 0,0 0 0 0,0 0 0 15,0 0-48-15,0 0-9 0,9-3 0 0,-9 3 0 16,0 0-12-16,0 0 4 0,0 0 0 0,0 0 0 16,0 0 8-16,0 0 0 0,0 0 10 0,0 0-10 15,0 0 0-15,0 0 0 0,0 0-8 0,0 0 8 16,0 0-119-16,0 0-17 0</inkml:trace>
  <inkml:trace contextRef="#ctx0" brushRef="#br0" timeOffset="9936.416">15054 16984 288 0,'12'5'25'0,"-12"-5"-25"0,0 0 0 0,0 0 0 16,0 0 219-16,6-3 38 0,-6 3 8 0,6 0 2 15,-6 0-138-15,6-2-27 0,0-1-6 0,-6 3 0 16,0 0-31-16,0 0-5 0,6 5-2 0,-6-5 0 16,0 0-14-16,0 0-2 0,0 0-1 0,0 0 0 15,0 0-2-15,0 0-1 0,0 0 0 0,3 6 0 16,-3 1-16-16,0-7-3 0,-3 3-1 0,-3 0 0 16,6-3-18-16,0 0 0 0,0 0 0 0,0 0 0 0,0 0 8 0,-3-3 7 15,-6 0 1-15,6 1 1 0,-3-3-2 0,6-1-1 16,0 6 0-16,0-8 0 0,-3 0-14 0,6 0-13 15,3 6 2-15,-3-3 1 0,3-1 10 0,0 4 14 16,3 2-3-16,-3 0-1 0,0 0-22 0,3 0-5 16,-9 0-1-16,6 8 0 0,3-1 5 0,-3-1 1 15,-6-6 0-15,6 8 0 0,-3 0 35 0,-3 0 7 16,0-8 2-16,0 7 0 0,0-1-22 0,0 2-10 16,-3 0 10-16,-3 0-10 0,0 0 18 0,0-1-2 15,0 4-1-15,-3-3 0 0,0-3-7 0,0-2 0 16,3-3-8-16,6 0 12 0,-3 3-2 0,-3-6-1 15,3-5 0-15,-3 0 0 0,3 0-9 0,3 3 0 16,-3-3 0-16,3 0 0 0,3 3 0 0,0-3 0 0,0 0 0 0,3 2 0 16,3 6-9-16,-3-5 9 0,0 3-12 0,0-1 12 15,0 3-15-15,0 0 4 0,3 3 1 0,-9-3 0 16,6 2 10-16,0 3-13 0,0 1 5 0,-6-6 8 16,0 0 0-16,0 0 0 0,6 8 14 0,-6-8-4 15,0 0 0-15,0 0 0 0,0 0 0 0,0 0 0 16,0 0 2-16,0 0 0 0,0 0 0 0,0 0 0 31,0 0-34-31,0 0-6 0,-6-3-2 0,6 3-1010 0</inkml:trace>
  <inkml:trace contextRef="#ctx0" brushRef="#br0" timeOffset="11543.12">15501 16981 345 0,'0'0'31'0,"0"0"-31"16,0 0 0-16,0 0 0 0,0 0 289 0,0 0 52 15,0 5 11-15,-3 3 1 0,3-8-253 0,0 0-50 16,3 11-10-16,0-3-3 0,-3 0-19 0,3 0-4 15,6 2-1-15,-3 1 0 0,3-6 2 0,0-2 0 16,-1-1 0-16,1-4 0 0,3-1 3 0,-3-2 1 16,0-1 0-16,0 1 0 0,0 0-7 0,0 0-2 15,-6-1 0-15,3 1 0 0,0 0 0 0,0-3 0 0,-3 2 0 0,0-1 0 16,-3 1-25-16,0 6-5 0,0-8 0 0,-3 3-1 31,-6-3-11-31,3 3-1 0,0 2-1 0,0-2 0 16,-3 0-9-16,-3-1-1 0,0 6-1 0,3 0 0 0,0-5 37 0,-3 5 8 0,1 0 0 0,2 5 0 15,0 1 32-15,0-1 5 0,-3-2 2 0,0 4 0 16,6 4 54-16,-3 2 11 0,3 0 3 0,0 1 0 16,6 4-73-16,-3 1-14 0,0-1-4 0,3-2 0 31,3-3-46-31,0 1-10 0,0-1-1 0,3 0-1 0,3-2 42 0,0-1 17 0,3 1-1 0,3-6 0 16,-3 3-16-16,3-3 0 0,-1-2 0 0,4 0-9 15,0-6-28-15,0 0-6 16,0 1-1-16,-3-1 0 0,0-2-138 0,-1-1-28 0,1-1-6 0,0 1 0 15</inkml:trace>
  <inkml:trace contextRef="#ctx0" brushRef="#br0" timeOffset="11860.3">15795 16970 1378 0,'0'0'61'0,"0"0"13"0,0 0-59 0,-5-2-15 16,-1-1 0-16,6 3 0 0,-6-3 80 0,-3 3 12 16,3 0 4-16,0 3 0 0,0 0-45 0,0 2-9 15,-3 0-2-15,3 3 0 0,0 3-22 0,0 2-5 16,-3 6-1-16,3-1 0 0,0 3-4 0,3-5-8 15,0 0 11-15,0-3-11 0,3-2 16 0,0 2-4 16,3-2-1-16,0-3 0 0,0-3 3 0,0 3 1 16,3-3 0-16,0-5 0 0,0 0-15 0,3 0 0 15,-3 0 0-15,0-3 0 0,0 1 0 0,0-1 0 16,0-2 0-16,-3 0 0 0,3-3 40 0,-3 2 6 0,3 1 1 0,-6 5 0 16,0 0-38-16,3-8-9 0,0-2 0 0,-3-1 0 15,0 0 0-15,0 1 0 0,0 10 0 0,0 0 8 16,0 0-8-16,0 0 0 0,0 0 0 0,0 0 0 15,0 0-10-15,6 5 10 0,-3 0-13 0,0 3 5 16,-1-2 8-16,1 2 0 0,3-1 0 0,0 1 0 16,-6 0 0-16,6-2 0 0,-3-1 0 0,6 0-8 31,3 1-76-31,-3-4-16 0,-9-2-2 0,9 3-477 0,0-3-95 0</inkml:trace>
  <inkml:trace contextRef="#ctx0" brushRef="#br0" timeOffset="12121.574">15992 16973 576 0,'-15'-8'25'0,"12"5"6"0,0 1-31 0,-3 2 0 15,0-3 0-15,3 3 0 0,3 0 271 0,0 0 48 16,0 0 9-16,-6 5 3 0,-3-2-268 0,6 5-54 16,0-3-9-16,3-5 0 0,-6 6 0 0,6-6 0 15,6 8 0-15,0 2 8 0,-3 1 9 0,3-6 2 16,0 6 0-16,0-1 0 0,0 1 56 0,0 2 11 15,0-2 2-15,-3 2 1 16,0-3-100-16,0 1-20 0,-9-6-4 0,6 3-1 0,0 0 36 0,-3 3 0 16,0-3 0-16,-6 0 0 0,3-3 0 0,0 0 0 15,-3-2 12-15,0-1-3 0,-3-2-9 0,4 0-11 16,-1 0 3-16,3 0 0 16,0-2-157-16,6 2-31 0</inkml:trace>
  <inkml:trace contextRef="#ctx0" brushRef="#br0" timeOffset="12325.031">16096 16992 1839 0,'-9'2'81'0,"9"-2"18"0,0 8-79 0,-3 3-20 0,3 5 0 0,0-1 0 16,0 1 0-16,0-2 0 0,0-1 0 0,0-3 0 15,-3 1 0-15,3-3 0 0,3 0-11 0,-3 0 11 16,0-3-29-16,0-5 1 0,3 5 0 0,-3-5-494 16,0 0-98-16</inkml:trace>
  <inkml:trace contextRef="#ctx0" brushRef="#br0" timeOffset="12474.631">16090 16947 2185 0,'0'0'96'0,"0"0"21"0,0 0-93 0,0 0-24 16,0-6 0-16,0 6 0 15,6-2-165-15,-6 2-38 0,6-3-7 0</inkml:trace>
  <inkml:trace contextRef="#ctx0" brushRef="#br0" timeOffset="12775.826">16224 17023 1371 0,'0'0'30'0,"6"6"6"0,-3 4 2 0,3 1 1 0,-3-3-31 0,3-3-8 0,-6-5 0 0,9 5 0 16,0 1 54-16,0-4 10 0,3-7 1 0,-3 5 1 16,-1 0-11-16,-2-3-3 0,0-7 0 0,0 2 0 15,0 0-44-15,0 3-8 0,-6-1 0 0,3-2-8 16,3 0 8-16,-3 0 16 0,-3 0-4 0,0 1-1 16,0 1-11-16,-3-2 0 0,3 3 0 0,-3-3 0 31,-3 3-32-31,-3 0 2 0,-6 2 0 0,4 0 0 0,-1 3 10 0,0 3 3 0,3 0 0 0,0 2 0 15,-3 3 5-15,3 0 2 0,0 0 0 0,-3 0 0 16,3 2 10-16,3 6 0 0,-3 5 0 0,6-2-8 16,0-3 19-16,0-1 4 0,3 1 1 0,0 0 0 15,0-3 0-15,3 1 1 0,0-1 0 0,0-3 0 0,3 1 0 0,3-6 0 16,-3 6 0-16,3-3 0 0,0-3-17 0,6 0 0 16,0-2 0-16,0 0 0 15,-6-3-51-15,3-3-17 0,-1 0-3 0,1-2-649 16</inkml:trace>
  <inkml:trace contextRef="#ctx0" brushRef="#br0" timeOffset="13043.111">16430 17023 1267 0,'0'0'112'0,"-3"8"-89"16,8 3-23-16,-5 2 0 0,-2-2 32 0,4-1 3 16,1 1 0-16,0 2 0 0,0 0 13 0,0-2 2 15,3-1 1-15,-3 1 0 0,0 0-19 0,0-1-4 0,0 1-1 0,0-6 0 16,0 0 23-16,3 1 5 0,-9 2 1 0,3-6 0 15,0-2-24-15,0 0-5 0,0 0-1 0,0 0 0 16,0 0-6-16,0 0 0 0,0 0-1 0,-6-5 0 16,-3 2-11-16,6-2-8 0,3 5 9 0,0-8-9 15,-6 0 9-15,6-5-9 0,0 2 8 0,3 3-8 16,-3 8 0-16,0-10 0 0,3-1 0 0,3-2 0 16,3-3 0-16,-3 6 0 0,-3-1 0 0,3 3 0 15,6 0-12-15,-3 3 12 0,-3-1-10 0,3 4 10 16,3-1-37-1,0 3-2-15,-3 3 0 0</inkml:trace>
  <inkml:trace contextRef="#ctx0" brushRef="#br0" timeOffset="13427.086">16959 16804 986 0,'-6'10'44'0,"3"-4"8"0,-3-1-41 0,6 5-11 0,0 1 0 0,-6 5 0 16,-2 0 91-16,5 2 16 0,3 1 3 0,-3 5 1 16,-9 2-52-16,6 1-11 0,6 7-1 0,-3 0-1 15,-6-2-19-15,3-5-4 0,0-1-1 0,6-2 0 16,3-3-22-16,3 0 0 0,-9-5 0 0,6-5 8 15,6-3-24-15,-3-1-5 0,-6-7-1 0</inkml:trace>
  <inkml:trace contextRef="#ctx0" brushRef="#br0" timeOffset="13825.07">16882 16973 979 0,'-18'-5'43'0,"12"2"9"0,-6 3-41 0,12 0-11 16,0 0 0-16,0 0 0 0,-6 0 258 0,6 0 50 16,9-5 9-16,-3 5 3 15,-6 0-283-15,0 0-56 0,12-3-11 0,3 3-2 16,-6 0-4-16,3 0-1 0,-3 0 0 0,6 0 0 0,2 0 13 0,-2 0 4 16,-9 3 0-16,6-3 0 0,0 2 8 0,-6 1 1 15,-6-3 1-15,9 8 0 0,-6 0-6 0,3 3 0 0,3-4-1 0,-9 9 0 16,-3 3 5-16,0-1 2 0,12-4 0 0,-9 2 0 15,-6-1 10-15,6-4 11 0,6 0-3 16,-3-1 0-16,0 3 17 0,0-5 3 0,3 0 1 0,6-5 0 16,0 0-1-16,-4-1 0 0,-8-2 0 0,9-2 0 15,9-4 1-15,-6 1 0 0,-12 5 0 0,6-11 0 16,12-2-10-16,-9 0-3 0,-6-6 0 0,0 6 0 16,-3-3-7-16,3 3-1 0,-3 0-8 0,-3 0 12 15,-9 2-2-15,6 0-1 0,3 3 0 0,-3 1 0 16,-9-1-9-16,3 2 12 0,9-2-12 0,-6 3 12 15,-3 0-12-15,1 5-14 0,-1-3 3 0,3 6 1 16,9-3-95-16,-6 2-19 16,-6-2-4-16</inkml:trace>
  <inkml:trace contextRef="#ctx0" brushRef="#br0" timeOffset="18058.707">17462 16796 1234 0,'0'0'55'0,"0"0"11"0,9 0-53 0,-9 0-13 0,0 0 0 0,0 0 0 16,0 0 38-16,0 0 5 0,0 10 1 0,-3 1 0 15,6 0-31-15,-3-4-5 0,0 1-8 0,-3 3 11 16,-6 0-11-16,9-1 0 0,6-5 0 0,-3 3 0 15,-9 0 0-15,6-8-11 0,0 0 3 0,0 0-613 16</inkml:trace>
  <inkml:trace contextRef="#ctx0" brushRef="#br0" timeOffset="18245.21">17489 16806 1036 0,'18'-2'46'0,"-18"2"10"0,0 0-45 0,0 0-11 15,0 0 0-15,6 5 0 0,3 3 150 0,-6 3 28 16,-6-4 6-16,6 4 0 0,6-3-148 0,-3 0-36 16,-9 2 0-16,3 1 0 0,6 0 0 0,-6-3 0 15,0-8 0-15,0 8 0 0,0-8-10 0,0 0-4 16,6 10-1-16</inkml:trace>
  <inkml:trace contextRef="#ctx0" brushRef="#br0" timeOffset="18763.848">17867 16809 345 0,'0'0'15'0,"0"0"4"0,0 0-19 0,0 0 0 15,-3 0 0-15,3 0 0 0,0 0 220 0,0 0 40 16,-9-5 8-16,0-1 1 0,9 1-161 0,-6 2-32 16,0 1-6-16,-2-1-2 0,-1 1-3 0,3 4-1 15,-3 1 0-15,0-1 0 0,-6 4-25 0,3-1-6 16,9 3-1-16,-3 0 0 0,-6 3 32 0,3 2 5 0,9-3 2 0,-3 4 0 31,0 4-110-31,3 1-21 0,0-1-5 0,3 3-1 0,3 3 110 0,-3 0 23 0,0 2 4 0,3-2 1 16,0-3-52-16,0 1-11 0,-3-4-1 0,0-2-8 15,3 2 15-15,-3-4-4 0,-3-1-1 0,0 0 0 32,-3-2-101-32,3-3-20 0,0-3-4 0,-3 3-1 15,-6-3 16-15,6-2 4 0,3-3 0 0</inkml:trace>
  <inkml:trace contextRef="#ctx0" brushRef="#br0" timeOffset="18937.359">17605 17031 345 0,'0'0'31'15,"0"0"-31"-15,0 0 0 0,0 0 0 0,-6-2 311 0,6 2 56 0,3-3 11 0,-3 3 2 16,-6-3-273-16,6 3-55 0,9-8-12 0,0 3-1 0,-3 0 39 0,3-1 8 16,6-1 2-16,0 1 0 15,0 4-103-15,0-4-20 0,-1 4-4 0,4-1-1 0,-3 0 32 0,3 1 8 16,-9-1 0-16,3 3 0 15,6 3-36-15,-6-1-4 0,0 1 0 0,-3 0 0 16,-1-1-145-16,4 1-30 0</inkml:trace>
  <inkml:trace contextRef="#ctx0" brushRef="#br0" timeOffset="19079.979">17915 16997 748 0,'0'0'67'0,"0"0"-54"16,0 0-13-16,0 0 0 0,9 5 213 0,-9-5 40 15,6 8 8-15,0 3 2 0,3 5-180 0,-6-3-36 16,0 3-7-16,-3 0-2 0,3-3-24 0,-3 0-5 0,0 0-1 0,0-2 0 15,0-1-8-15,2 1 8 0,-2-3-8 0,0-3 8 16,0 3-20-16,-2-3-4 0,2-2 0 0,0-3-1 16</inkml:trace>
  <inkml:trace contextRef="#ctx0" brushRef="#br0" timeOffset="19230.603">17915 16939 1382 0,'0'0'123'0,"0"0"-99"0,0 0-24 0,6-6 0 16,3-2 76-16,-3 0 11 0,0 3 1 0,0-3 1 15,5-2-275-15,-2-1-55 0</inkml:trace>
  <inkml:trace contextRef="#ctx0" brushRef="#br0" timeOffset="19388.155">18064 16798 518 0,'0'0'46'0,"0"0"-37"0,0 0-9 0,0 0 0 0,3 11 188 0,-3-3 36 15,0-3 8-15,3 6 0 0,3-1-116 0,-3 6-24 16,-1 3-5-16,1 2-1 0,3 0-19 0,0 0-4 16,-3 6-1-16,0-1 0 0,3 6 24 0,-3-3 5 15,0-2 1-15,3-1 0 16,-3-2-112-16,3 0-21 0,0-9-5 0,-6 1-1 0,3 0 38 0,-3 0 9 16,3-5 0-16,0-1 0 15,0 1-144-15,-3-3-26 0</inkml:trace>
  <inkml:trace contextRef="#ctx0" brushRef="#br0" timeOffset="19574.657">18010 16970 1778 0,'0'0'39'0,"0"0"8"0,0 0 1 0,0 0 3 0,9-2-41 0,-3-1-10 0,-6 3 0 0,12 0 0 16,0-3 0-16,-3 1 0 0,3-1 0 0,2-2 0 15,1 5 0-15,0-5 0 0,0 2 0 0,-3 0 0 16,3 3-9-16,-3 0-7 0,-3 0-2 0,3-2-756 16</inkml:trace>
  <inkml:trace contextRef="#ctx0" brushRef="#br0" timeOffset="19748.192">18305 16833 691 0,'0'0'30'0,"0"0"7"0,0 0-29 0,0 0-8 16,0 0 0-16,0 5 0 0,0 6 240 0,3-1 48 16,-3 1 8-16,0-1 3 0,0 1-235 0,0 0-48 15,0-1-8-15,0-2-8 0,0-8 8 0,0 8-8 16,3 0 8-16,-3-8-8 16,0 0-27-16,0 0-10 0,0 0-3 0</inkml:trace>
  <inkml:trace contextRef="#ctx0" brushRef="#br0" timeOffset="19904.774">18415 16804 1209 0,'0'0'108'0,"0"0"-87"0,-3 5-21 0,3 6 0 16,3 2 108-16,-3 3 16 0,0-6 4 0,0 6 1 16,0-3-82-16,0 1-17 0,0-1-3 0,0 0-1 15,0 0-26-15,3-2 0 0,-3-3 0 0,0 0-780 16</inkml:trace>
  <inkml:trace contextRef="#ctx0" brushRef="#br0" timeOffset="21013.846">18638 16947 1364 0,'0'0'60'0,"0"0"13"0,0 0-58 0,0 0-15 15,0 0 0-15,0 0 0 0,0 0 55 0,-9 0 8 16,9 0 1-16,0 0 1 0,0 0-24 0,-6 5-5 16,6-5 0-16,0 0-1 0,0 0-22 0,0 0-4 15,-9 5-1-15,9-5 0 0,0 0 0 0,0 0-8 16,0 8 12-16,3-3-4 0,3 1 4 0,0-1 0 16,0 0 0-16,3 6 0 0,0-3-12 0,3 0 0 15,-6-3 0-15,0 6 0 0,3 4 0 0,-3-1 0 16,0-1 0-16,-3-2 0 0,-3-4 25 0,0 4 3 15,0 0 1-15,-3-6 0 0,0 3 13 0,-6 2 2 16,3-4 1-16,-3-1 0 0,3 3-19 0,0-3-4 16,-6 1-1-16,3-1 0 0,0-5-21 0,-3 0 8 0,3 0-8 0,0 0 0 15,3-3-12-15,-2 1-8 0,-1-1 0 0,3 3-1 32,6 0-51-32,-3-5-9 0,0-3-3 0,3 8-763 0</inkml:trace>
  <inkml:trace contextRef="#ctx0" brushRef="#br0" timeOffset="21566.356">18784 16955 864 0,'0'0'38'0,"0"0"8"15,0 0-37-15,0 0-9 0,0 0 0 0,0 0 0 16,0 0 144-16,0 0 28 0,0 10 4 0,0 1 2 0,0-3-125 0,-3 2-25 15,3 3-4-15,0 1-2 0,0 7 15 0,0-3 3 16,0-2 1-16,-3-3 0 0,3 1 0 0,0-4 0 16,-3-2 0-16,3 0 0 0,-3 0-9 0,3-3-3 15,-3 1 0-15,3-4 0 0,0 4-15 0,0-6-3 16,0 0-1-16,0 0 0 0,0 0-10 0,0 0 0 16,0 0 0-16,0 0 8 15,0-8-28-15,0 0-7 0,3 0-1 0,-3-3 0 0,3 1 7 0,-3-4 1 16,3 1 0-16,0 0 0 15,0 0-28-15,0-1-6 0,-3 1-1 0,3 0 0 16,3 5-4-16,-3-3-1 0,3 4 0 0,-3 1 0 0,0 1 44 0,3 0 16 16,-3 2-11-16,-3 3 11 0,9 0 12 0,-3 3 9 0,2-1 2 15,-8-2 0-15,0 0 9 0,6 6 1 0,0 2 1 0,0 2 0 16,-3 1-12-16,0 2-2 0,0 3-1 0,0 0 0 16,0-6 1-16,0-2 1 0,-3 3 0 0,0-3 0 15,0 0 3-15,0 0 1 0,0-8 0 0,0 0 0 16,0 0-8-16,0 0-1 0,0 0-1 0,0 0 0 15,0 0-7-15,0-8 0 0,0-8-8 0,3 3 12 16,0-1-12-16,0 1-8 0,0 0 8 0,3 2-13 31,3-2-23-31,0 2-4 0,0-2 0 0,0 5-1 0,0-5-5 16,0 5-1-16,-3 0 0 0,3 6 0 0,-4 2 47 0,-5 0 0 0,0 0 0 0,9 2 0 16,3 9 22-16,-6-3 7 0,-6-8 2 0,3 13 0 15,0 3-13-15,0 2-2 0,-6 1-1 0,3-1 0 16,-3 1-15-16,3-6 9 0,0 0-9 0,-3-7 8 0,0-1-18 15,3-5-4-15,3 5-1 0,-3-5 0 16,0 0-147-16,9 3-30 0</inkml:trace>
  <inkml:trace contextRef="#ctx0" brushRef="#br0" timeOffset="21933.382">19162 16912 979 0,'0'0'43'0,"-6"0"9"15,-3-2-41-15,3 2-11 0,0 5 0 0,0-5 0 0,6 0 155 0,-6 5 29 16,0 0 5-16,0 3 2 0,-3 6-150 0,4-1-29 16,2-5-12-16,0 2 8 0,0 6 19 0,0 3 3 0,0-1 1 15,3 1 0-15,3-3 8 0,0 0 1 0,3-6 1 0,-1-2 0 16,1 0-21-16,0 0-5 0,3 0-1 0,0-3 0 16,0-2-14-16,0-3-8 0,0 0 8 0,-3-3-13 15,3-2-7-15,0 0-2 0,0-1 0 0,-3-4 0 31,3-6-10-31,-3 0-3 0,0-3 0 0,-3 4 0 16,0 4-6-16,-1-2-2 0,1-1 0 0,-3 1 0 0,0 3 17 0,0-1 3 0,-3-2 1 0,1 2 0 16,-4 1 22-16,3 2 0 0,3 0-9 0,-6 0 9 15,3 3 0-15,0 2 0 0,3 3 0 0,0 0 9 16,0 0-1-16,0 0 0 0,-3 11 0 0,3-1 0 16,0 1 5-16,3 2 1 0,0 3 0 0,-3 0 0 15,6 0-14-15,-3-1 9 0,3 7-9 0,-3-1 8 16,-1 0-8-16,4-5 0 0,0-3 0 0,0-2 0 15,3 2-24-15,-3-5-6 0,0-3-2 0</inkml:trace>
  <inkml:trace contextRef="#ctx0" brushRef="#br0" timeOffset="22179.692">19352 16769 403 0,'0'0'36'0,"0"0"-36"16,0 11 0-16,-2-1 0 0,-1 1 275 0,3 2 48 16,0 3 9-16,-3 3 3 0,3-1-271 0,0 6-53 15,0-3-11-15,0 3 0 0,0-3 0 0,3-2 0 0,-6-1 0 0,3 1 10 16,3 5 3-16,-3-6 1 0,3-5 0 0,-1-2 0 16,-4-1-6-16,4-2 0 0,1 0-8 0,-3-8 12 31,0 0-47-31,0 0-9 0,9 3-3 0,-9-3 0 15,0 0-46-15,0 0-10 0,9-5-1 0,-3-1-1 16,-3-12-19-16,3 2-4 0,-3 3-1 0</inkml:trace>
  <inkml:trace contextRef="#ctx0" brushRef="#br0" timeOffset="22399.109">19457 16711 748 0,'-3'-10'33'0,"3"10"7"15,0 0-32-15,0 0-8 0,0 0 0 0,0 0 0 0,3 7 167 16,-3 4 31-16,-3 2 6 0,-3 0 2 0,9 9-134 0,-3-1-26 16,-3 0-6-16,0 3 0 0,-3 2 2 0,0-2 1 15,3 0 0-15,0-3 0 0,0 3-19 0,-3 2-4 16,6 6-1-16,0-3 0 0,-3-10-10 0,3-1-1 16,0-2-8-16,3-3 12 0,3-2-12 0,-3-1-15 15,0-2 3-15,3-2-538 16,3-1-108-16</inkml:trace>
  <inkml:trace contextRef="#ctx0" brushRef="#br0" timeOffset="22750.17">19588 16941 1836 0,'0'0'81'0,"0"0"17"0,3 6-78 0,3-1-20 0,-6-5 0 0,6 5 0 16,-1 0 0-16,4-2 0 0,0 2 0 0,0-2 0 15,-3 2 0-15,3-5 0 0,0 0 0 0,0 0 0 16,-3-2 13-16,0-1-4 0,-6 3-1 0,9-3 0 16,-9 3 4-16,6-5 0 0,-3 0 0 0,-3 5 0 15,3-5 5-15,3-1 2 0,-6 1 0 0,0 5 0 16,0 0-19-16,0-8 0 0,-6 0-13 0,3 0 5 16,-3 3-11-16,0 0-1 0,-3-1-1 0,-3 4 0 15,3 2 5-15,0 2 2 0,0 1 0 0,0-3 0 16,0 3 14-16,0 2 12 0,1 3-3 0,-1 0 0 15,3 0 2-15,3 0 0 0,-3 2 0 0,0-2 0 16,3 3 9-16,0-1 3 0,0 1 0 0,3 5 0 16,3 0-5-16,0-1-1 0,3-1 0 0,-3-4 0 0,3-2-3 0,0 0-1 15,0-3 0-15,2 3 0 0,1-2-13 0,-3-1-10 16,3-2 2-16,0-1 0 16,0 1-110-16,0-3-22 0,3-3-4 0</inkml:trace>
  <inkml:trace contextRef="#ctx0" brushRef="#br0" timeOffset="23000.5">19736 16984 806 0,'0'0'36'0,"0"0"7"0,0 8-35 0,0 2-8 15,0 9 0-15,0-3 0 0,0-1 181 0,0-1 35 0,3 2 6 0,0-3 2 16,-3 0-160-16,3 0-31 16,0-2-6-16,0-1-2 0,-3-4 9 0,3 2 2 0,0-3 0 0,-3 0 0 15,0-5 8-15,0 0 1 0,0 0 1 0,0 0 0 16,0 0-7-16,0 0-2 0,0 0 0 0,0 0 0 15,0 0-11-15,0 0-2 0,-3-10-1 0,0-4 0 16,3 4-7-16,0-6 0 0,6-3-1 0,-6-2 0 16,3 5-15-16,3 0 0 0,0 1 0 0,0 1 0 15,-3 1-21-15,6 3-1 0,0-1 0 0,0 0 0 16,3 3 1-16,0-2 0 0,3 2 0 0,-1 0-613 16,-2 0-122-16</inkml:trace>
  <inkml:trace contextRef="#ctx0" brushRef="#br0" timeOffset="23600.896">20451 16931 1400 0,'0'0'62'0,"-9"2"13"0,-3-2-60 0,3 3-15 0,0-6 0 0,-3 3 0 16,3 3 61-16,-3 0 10 0,3 2 1 0,-2 0 1 16,-4 3-40-16,6 0-8 0,3 3-1 0,-3 5-1 15,-3 5-5-15,6 0-1 0,3 0 0 0,0-5 0 16,-3 0 7-16,3 0 0 0,3 2 1 0,6-5 0 15,-3 1-9-15,3-4-1 0,-3-4-1 0,6 1 0 16,0-1 50-16,-3-1 9 0,-6-5 3 0,0 0 0 16,15-3-115-16,-3 3-22 0,-1-5-5 0,1 0-1 0,3-3 42 0,-6 3 8 15,0-6 1-15,0 3 1 16,3-3-2-16,-3-2-1 0,-3-5 0 0,-3-3 0 0,0 5-1 0,0 0 0 16,3 5 0-16,-3 1 0 0,-6 2 19 0,3 0-10 15,3 0 10-15,-3 8-8 0,0 0 8 0,0 0 0 16,0 0 0-16,0 0 0 0,0 0 14 0,0 8-2 15,0-8 0-15,0 13 0 0,-3 8-4 0,6-2 0 16,-3-3-8-16,6-1 12 0,-3-4-12 0,3 2 9 16,0 0-9-16,0-2 8 15,2-3-38-15,-2 0-8 0,6-3-2 0,-3 1-489 16,-3-4-99-16</inkml:trace>
  <inkml:trace contextRef="#ctx0" brushRef="#br0" timeOffset="23917.051">20606 16923 1357 0,'0'0'60'0,"3"5"12"0,0 6-57 0,-3-1-15 0,0 1 0 0,6 2 0 16,-3 3 45-16,2 2 7 0,-2 4 0 0,-3-1 1 16,3-3-17-16,3 1-4 0,-6-3-1 0,3-3 0 15,-3-3 11-15,0 1 2 0,0 0 1 0,0-6 0 16,0-5 2-16,0 0 0 0,0 5 0 0,0-5 0 15,0 0-13-15,0 0-2 0,0 0-1 0,0 0 0 16,0 0-13-16,0 0-2 0,0 0-1 0,0-8 0 16,0 0-15-16,0 0 11 0,0-2-11 0,0-3 10 0,6-1-10 0,-3-4 0 15,-6-1 9-15,6 1-9 16,0 5 0-16,0-1 0 0,3 1 0 0,0 0 0 0,-3 0-8 0,0 2 0 16,3 1 0-16,0 2 0 0,-3 0-2 0,0 2 0 15,6 4 0-15,-6-1 0 16,3 0-157-16,-6 3-31 0,0 0-6 0,9 0-2 0</inkml:trace>
  <inkml:trace contextRef="#ctx0" brushRef="#br0" timeOffset="24165.414">20781 16984 1468 0,'0'0'32'0,"0"8"8"0,3 2 0 0,0 3 1 0,-6 3-33 0,3 0-8 16,6-3 0-16,-6 1 0 0,0-4 40 0,0 3 7 0,3-5 1 0,-3 3 0 15,3-3 4-15,0-3 2 0,-3-5 0 0,3 5 0 16,3-2-2-16,-6-3-1 0,0 0 0 0,0 0 0 15,0 0-11-15,0 0-1 0,0 0-1 0,0 0 0 16,0 0-8-16,-3-8-2 0,-3 0 0 0,3 0 0 16,3-2-16-16,0-4-4 0,0 1-8 0,0-3 12 15,-3 0-12-15,3 3 0 0,3 3 0 0,3-1 0 32,-6-2-20-32,3 2-9 0,3 3-3 0,0 3 0 0,0-3 12 0,3 3 1 0,-6 0 1 0,6 2 0 31,0 3-83-31,-3 0-17 0,0-3-3 0,3 3-693 0</inkml:trace>
  <inkml:trace contextRef="#ctx0" brushRef="#br0" timeOffset="24551.356">21034 16949 403 0,'0'0'17'0,"0"0"5"0,0 0-22 0,0 0 0 16,0 0 0-16,0 0 0 0,0 0 267 0,0 0 49 16,0 0 9-16,0 0 3 0,-3 6-240 0,-3-4-47 15,-3 1-9-15,3 2-3 0,0 3-5 0,-2 0 0 16,-1 3-1-16,3-4 0 0,0-1 12 0,-3 7 2 15,6 6 1-15,0-4 0 0,0-4 39 0,0 2 8 16,6 0 2-16,-3-2 0 0,0 0-68 0,3-1-19 16,0-5 0-16,0 6 8 0,0-3-8 0,3-3-14 15,0-2 3-15,0 0 1 16,0 2-69-16,0-5-13 0,-6 0-4 0,0 0 0 16,0 0 39-16,0 0 7 0,5 0 2 0,-5 0 0 15,6-3 4-15,-6 3 0 0,6-5 1 0,-6 5 0 16,0 0 10-16,3-8 1 0,-3 8 1 0,3-8 0 15,-3 8-9-15,3-8-1 0,-3 8-1 0,3-10 0 0,-3 2 14 0,3-3 4 0,-3-5 0 0,0 6 0 16,3-1 24-16,0 6 9 0,0-6 0 0,0 6 0 16,-3 5-9-16,0 0 10 0,6-5-10 0,-6 5 10 15,0 0 17-15,6 0 3 0,-6 0 1 0,9 7 0 16,-6 4-18-16,3 2-3 0,3-2-1 0,-3-1 0 16,0 1 1-16,-3 0 0 0,6-1 0 0,-3-2 0 15,-3 0-10-15,3 0 8 0,0 0-8 0,-4-3 8 16,-2-5-19-16,0 0-4 0,3 6-1 0,3-1 0 15</inkml:trace>
  <inkml:trace contextRef="#ctx0" brushRef="#br0" timeOffset="24770.767">21204 16939 1688 0,'0'0'37'0,"0"0"8"0,0 0 2 0,0 0 0 0,6 8-38 0,0-3-9 16,-3 5 0-16,0-2 0 0,-3-2 0 0,0 4-9 16,6 3 9-16,-3 3-13 0,0 0 13 0,0 3 8 15,0-6 0-15,3 0-8 0,0-2 27 0,-1-1-2 16,-2-4 0-16,6 4 0 0,0-2-17 0,0-3-8 16,-3 1 8-16,3-1-8 15,0-2-36-15,-3 2-12 0,0-5-2 0,3 3-696 0</inkml:trace>
  <inkml:trace contextRef="#ctx0" brushRef="#br0" timeOffset="24967.243">21481 16917 403 0,'0'0'17'0,"0"0"5"0,0 0-22 0,0 0 0 0,0 0 0 0,0 0 0 16,-3 8 199-16,-3 3 35 0,0 0 7 0,-3 2 2 15,0 5-131-15,0 6-27 0,-9 5-5 0,6 3 0 16,0 2-14-16,-2-2-2 0,-1 3-1 0,-3-4 0 15,0 1-14-15,0 0-2 0,6-6-1 0,0 1 0 16,6-1-13-16,-3-5-2 0,-3-5-1 0,6 0 0 16,1 0-38-16,-1-5-8 0,0-4-2 0,0-1-582 15,3 2-117-15</inkml:trace>
  <inkml:trace contextRef="#ctx0" brushRef="#br0" timeOffset="25333.265">21564 16928 1782 0,'0'0'39'0,"0"0"8"0,-3 5 1 0,-3-2 3 0,6-3-41 0,-3 8-10 0,3 0 0 0,0 0 0 31,0-8-20-31,6 10-7 0,3 1-1 0,0 0 0 0,0-4 8 0,0 4 0 0,0 8 1 0,3-1 0 16,-3-5 19-16,0 3 12 0,-1-3-1 0,-2 3-1 15,0-2 36-15,-3-4 7 0,-6 1 2 0,-3-3 0 16,-3 2 5-16,1-2 2 0,-4 0 0 0,0 0 0 15,0-3-32-15,0 1-6 0,0-4-2 0,-3 1 0 16,3-3-22-16,-3-3 0 0,3 1 0 0,1-4-8 16,2 1-131-16,0 0-25 0</inkml:trace>
  <inkml:trace contextRef="#ctx0" brushRef="#br0" timeOffset="25798.023">22005 16960 1875 0,'0'0'83'0,"0"0"17"15,-3 5-80-15,3 3-20 0,0 5 0 0,-3 3 0 16,3 8 14-16,0-6-2 0,-3 6 0 0,0-3 0 16,0 1-12-16,0-4 0 0,3-2-12 0,0 0 12 0,0 0 0 0,0-6 0 15,0 1 0-15,-3 0 9 0,3-4-9 0,0 4 0 16,0-8 0-16,0-3 0 15,0 0-105-15,0 0-20 0</inkml:trace>
  <inkml:trace contextRef="#ctx0" brushRef="#br0" timeOffset="26250.814">21996 16936 2019 0,'0'0'89'0,"3"-5"19"0,-6-1-86 0,3 6-22 15,3-5 0-15,0 0 0 0,-3 5 12 0,0 0-3 0,6-5 0 16,-6 5 0 0,6-3-237-16,-6 3-48 0,0 0-10 0,5 0-2 15,-5 0 114-15,0 0 22 0,9 5 5 0,-6-2 1 0,-3-3 99 0,9 5 20 0,-9-5 4 0,6 5 1 16,-3 3 172-16,0 0 34 0,3-2 8 0,-3 4 0 16,-3 3-100-16,3-2-21 0,0 2-4 0,-3 3-1 15,0 5-31-15,0 6-7 0,-3-6 0 0,0-3-1 16,0 1 3-16,3-3 1 0,-3-3 0 0,0 0 0 15,0-5 23-15,3 0 5 0,-3 0 1 0,0 0 0 16,3-3 4-16,0-5 2 0,0 0 0 0,0 0 0 16,0 0-22-16,0 0-5 0,0 0-1 0,0 0 0 15,0 0-24-15,0 0-5 0,6-5-1 0,-3-3 0 16,3 0-8-16,0-2 0 0,0 4 0 0,-3-4 8 16,6-1-20-16,0-2-5 0,0 5-1 0,0-5 0 15,-3-1 2-15,3 1 0 0,0 3 0 0,0 2 0 16,2 0 5-16,-2 2 2 0,0 6 0 0,3 6 0 0,0 2 9 0,-3 5 12 15,-3-2-2-15,3 2-1 0,-3 3-9 0,3 2 8 16,-6-2-8-16,3 0 8 0,0 2 0 0,0-4 0 16,-3-1 0-16,0-3 0 0,-3 1-8 0,3-3 0 15,0 0 0-15,0-3 0 16,-3-5-90-16,2 5-17 0,7-2-3 0,0-3-1 0</inkml:trace>
  <inkml:trace contextRef="#ctx0" brushRef="#br0" timeOffset="27417.728">22743 16939 1036 0,'0'0'92'0,"0"0"-73"15,0 0-19-15,0 0 0 0,0 0 141 0,0 0 25 16,-3 8 5-16,3 2 1 0,6 1-126 0,-6-1-25 16,-6 1-5-16,3 5 0 0,0 5 1 0,0-3 1 15,0-2 0-15,-3-2 0 0,3-4-4 0,3 1-1 16,0-1 0-16,-3-2 0 0,-3-5 19 0,6-3 4 15,0 5 1-15,0 0 0 0,0-5-15 0,0 0-3 16,0 0-1-16,0 0 0 0,0 0-18 0,0 0 0 16,0 0 0-16,0 0 0 0,0 0 0 0,0 0-9 15,0 0 9-15,0 0-8 0,6 0 8 0,-6 0 11 0,0-10-3 0,3-3 0 32,6-6-35-32,-3 3-7 0,0 0-2 0,0 1 0 15,0 4 4-15,0-2 1 0,3-1 0 0,0 4 0 0,-6-1 18 0,2 1 3 0,4 2 1 0,0 0 0 16,-3 0 22-16,0 5 5 0,0 1 1 0,-6 2 0 15,0 0-8-15,9 2-2 0,-9-2 0 0,6 11 0 16,0-1 5-16,0 1 1 0,-3 2 0 0,0 0 0 16,-3 1-3-16,0 2-1 0,-3 2 0 0,3-2 0 15,-3 0 0-15,0-3 0 0,0-2 0 0,0-6 0 16,-3 0 12-16,3-2 2 0,3-3 1 0,0 0 0 16,-3 3-6-16,3-3-2 0,0 0 0 0,0 0 0 15,0 0-7-15,0 0-2 0,6-8 0 0,3 0 0 16,0-6-18-16,0 1-4 0,-3-3-1 0,3 3 0 15,3 0-19-15,-3 0-4 0,0-3-1 0,2 5 0 16,-5 3 3-16,3 0 1 0,0 3 0 0,0 0 0 0,-3 5 34 0,-6 0 0 16,0 0 12-16,0 0-3 0,6 5 7 0,0 6 2 15,0-1 0-15,-3 3 0 0,0 6-9 0,0-1-1 16,-3-4-8-16,3-1 12 0,0-5-12 0,-6 0 8 16,3-3-8-16,0 3 0 0,0-3 0 0,0-5-13 15,0 0 1-15,0 0 0 16,0 8-134-16,0-8-26 0,0 0-6 0,0 0-1 0</inkml:trace>
  <inkml:trace contextRef="#ctx0" brushRef="#br0" timeOffset="27786.71">23049 16955 1836 0,'0'0'40'0,"0"0"9"0,0 0 2 0,0 0 0 0,0 7-41 0,3-1-10 0,-3-6 0 0,6 8 0 16,0-3 0-16,0 0 10 0,-6-5-10 0,6 6 10 15,3-4 8-15,0 3 2 0,0-5 0 0,-9 0 0 16,6 3 6-16,0-6 2 0,0 3 0 0,3 0 0 16,0-2-11-16,-3-1-1 0,-6 3-1 0,6-2 0 15,3-4-5-15,-4 1-1 0,-2 0 0 0,0-1 0 16,3 1-9-16,-3 0-12 0,-3 0 2 0,0-1 1 16,-3 1-21-16,3 0-4 0,-3-3-1 0,-3 0 0 15,0 2 9-15,1 4 2 0,-1-3 0 0,0 2 0 16,0-2 24-16,0 2-8 0,-3 0 8 0,0 3 0 15,0 6 0-15,-3-4 16 0,3 1-3 0,0 0 0 0,0 4 0 0,0 1 0 16,0 0 0-16,3 6 0 0,-3-4 3 0,4 3 0 16,-1 1 0-16,0 1 0 0,3 9 9 0,3-3 3 15,0-5 0-15,0 3 0 0,0-3 6 0,6-3 2 16,-3-2 0-16,3-1 0 0,2 1-18 0,1-3-3 16,0 2-1-16,3-2 0 0,-3-3-14 0,3 1 0 15,0-1 0-15,3-2 0 16,0-3-67-16,0-3-9 0,0 3-3 0,2 0-858 0</inkml:trace>
  <inkml:trace contextRef="#ctx0" brushRef="#br0" timeOffset="28270.444">23314 16933 1324 0,'0'0'118'0,"3"8"-94"0,-3-2-24 0,0 4 0 15,0 1 80-15,0 2 11 0,-3 0 2 0,0 3 1 16,0 5-58-16,3-2-12 0,-3-3-3 0,0 0 0 16,0-6 12-16,0 1 3 0,0 2 0 0,3-3 0 15,-3-4 6-15,1-1 2 0,2-5 0 0,0 5 0 16,0-5-20-16,0 0-4 0,0 0-1 0,0 0 0 16,0 0-19-16,0 0 0 0,0 0 0 0,5-5 0 15,-2 0-28-15,3-1-4 16,0-1 0-16,0-4 0 0,0-5 3 0,0 0 0 0,-3 0 0 0,3 3 0 15,-3 3-19-15,3-1-3 0,0 0-1 0,0 1 0 0,0 4 40 0,0-1 12 16,3 4 0-16,-3 0 0 16,0-2 23-16,-6 5 11 0,0 0 2 0,6 5 1 0,-6-5-13 0,6 11-2 15,-3-3-1-15,0 8 0 0,0 2-7 0,-3-5-2 16,0-2 0-16,-3 0 0 0,3-1 0 0,-3-2 0 16,0-3 0-16,3-5 0 0,0 0 6 0,0 0 1 15,0 0 0-15,0 0 0 0,0 0-8 0,0 0-2 16,0 0 0-16,6-8 0 0,2-5-20 0,-2 3-4 15,0-1-1-15,3 0 0 16,0 1-19-16,0 2-4 0,0 0-1 0,0 3 0 16,0-3 0-16,0 5 0 0,0 3 0 0,-9 0 0 0,0 0 40 0,6 3 18 15,-6-3-2-15,6 10 0 0,0 9 0 0,-3-3 0 16,0-6 0-16,0 1 0 0,-3 2-16 0,3-2 0 0,-6-3 0 0,3 0 0 31,0-3-19-31,3 0-7 0,-3 3-2 0,0-8-500 0,0 0-100 0</inkml:trace>
  <inkml:trace contextRef="#ctx0" brushRef="#br0" timeOffset="28555.653">23704 16957 1382 0,'-12'-2'123'0,"12"2"-99"0,-3 5-24 0,-3 3 0 15,3 0 93-15,-3 0 14 0,1 2 2 0,-1 3 1 16,6 6-80-16,0-1-16 0,-3 1-3 0,3-3-1 15,3 2 4-15,5-4 1 0,-5-1 0 0,3-3 0 16,3 1-1-16,3-3 0 0,-3-3 0 0,0-2 0 16,3 0 2-16,0-3 1 0,0 2 0 0,-3-4 0 0,0-1-17 0,3-2 0 15,-3 2 0-15,-1-2 0 0,1-1-13 0,-3-4 0 16,-3 2 0-16,-3 8 0 0,3-8 13 0,-3-5 0 16,-3-6 0-16,0 3 0 0,-3 3-8 0,0 0-6 15,-3 2-1-15,-2 1 0 0,2 2 2 0,-3 0 0 16,-3 0 0-16,3 3 0 15,-3-1-14-15,6 4-2 0,-3-4-1 0,0 1-495 16,3 5-99-16</inkml:trace>
  <inkml:trace contextRef="#ctx0" brushRef="#br0" timeOffset="28854.883">23889 17121 403 0,'0'0'17'0,"0"0"5"0,0 0-22 0,3 11 0 0,3 2 0 0,0-2 0 15,-6-3 357-15,3 2 67 0,3 1 14 0,-6-3 2 16,0-8-348-16,3 8-71 0,3 0-13 0,-6-8-8 16,0 0 44-16,0 0 5 0,0 0 1 0,-6 5 0 31,6-5-90-31,0 0-19 0,-3 0-3 0,-3 0-1 0,3-3 63 0,0 1 20 0,-3-6 0 0,6 0 0 16,-3 2-5-16,0 1-1 0,0-3 0 0,3 3 0 15,0-6-14-15,0 1 0 0,6 2 0 0,-3-8 0 16,3-8 33-16,0 6 7 0,0 2 2 0,0 0 0 15,2 5-85-15,1 1-17 0,0-1-3 16,0 6-1-16,-3-1 64 0,3 4 0 0,0-4 0 0,-3 4 0 16,-6 2-104-16,9 0-28 0,0-3-6 0,0 3-1 15,6 3-81-15,-6-1-17 0,3-4-3 0,-12 2-1 0</inkml:trace>
  <inkml:trace contextRef="#ctx0" brushRef="#br0" timeOffset="29033.378">24112 16973 864 0,'15'0'76'0,"-15"0"-60"15,0 0-16-15,0 0 0 0,0 0 174 0,0 0 32 16,0 0 6-16,0 0 2 0,3 3-114 0,3 2-22 16,3 0-5-16,-6 6-1 0,3-3-21 0,0 5-5 15,3 3-1-15,-3 0 0 0,-1-3-25 0,1 0-4 16,3 3-2-16,-6-3 0 0,3-2-6 0,0-3-8 0,0 0 11 0,0 2-11 16,0-4 0-16,0 4-22 15,-3-4 3-15,3-1 1 16,0 0-29-16,3 3-5 0,-9-8-2 0,0 0-809 0</inkml:trace>
  <inkml:trace contextRef="#ctx0" brushRef="#br0" timeOffset="29236.834">24332 16968 1688 0,'0'0'37'0,"-3"8"8"0,-3 0 2 0,0 5 0 0,-3 13-38 0,1-5-9 0,-1 3 0 0,0 3 0 15,-6-3 32-15,3 5 4 0,3-3 0 0,-6 3 1 16,0-2 19-16,0-4 3 0,3 4 1 0,3-6 0 16,1 3-12-16,-1-3-3 0,-3-2 0 0,6-1 0 0,0-5-25 0,0 3-4 15,-3-3-2-15,6-2 0 16,0-3-116-16,0 0-23 0,-3 3-5 0</inkml:trace>
  <inkml:trace contextRef="#ctx0" brushRef="#br0" timeOffset="30865.48">15028 17648 460 0,'0'0'20'0,"0"0"5"0,0 0-25 0,0 0 0 16,0 0 0-16,0 0 0 0,0 0 162 0,0 0 27 15,0 0 6-15,0 0 1 0,3 5-145 0,-3-5-29 16,0 0-6-16,0 0 0 0,0 0 47 0,0 0 9 0,0 8 3 0,0-8 0 15,0 0 5-15,0 0 0 0,-3 8 1 0,3-8 0 16,0 0-26-16,0 0-6 0,0 0-1 0,0 0 0 16,0 0-16-16,0 0-4 0,0 0-1 0,0 0 0 15,0 0-27-15,3-5 0 0,-1-1 0 0,-2 6 0 16,-2-2 0-16,2 2 0 0,8-6 8 0,-8 6-8 16,0 0 0-16,0 0 0 0,6 0 0 0,-6 0 0 15,0 0 0-15,9 6 0 0,-3-1 0 0,-6-5 0 16,0 0 0-16,6 5 0 0,-6-5 0 0,3 8 0 15,3 3 0-15,-6-11 0 0,-3 5 9 0,0 3-1 16,0-3 16-16,-3-2 3 0,3 2 1 0,-6-2 0 16,0 0-4-16,1-3-1 0,8 0 0 0,-3 0 0 15,-6 0-23-15,3-3 0 0,6 3 0 0,0-3 0 16,0-5 0-16,3 3 0 0,-6 0 0 0,6-3 0 16,0 0 0-16,3 3 0 0,-3-3 0 0,2 5-8 0,4 0 8 0,-3-2 0 15,0 2 0-15,0 3 8 0,3-2-22 0,0 2-4 16,-9 0-1-16,6 5 0 0,-6-5 19 0,6 5 0 15,-6-5 0-15,0 0 0 0,0 6 14 0,0-6 3 16,0 0 1-16,0 8 0 0,-3-3-7 0,-3-3-2 16,6-2 0-16,0 0 0 0,-3 3-9 0,0-3 0 15,-6 0 9-15,6 0-9 16,3 0-77-16,0 0-20 0,-9-3-4 0,9 3-1 0</inkml:trace>
  <inkml:trace contextRef="#ctx0" brushRef="#br0" timeOffset="31837.912">15596 17677 946 0,'0'0'20'0,"0"0"5"0,-6-3 1 0,6 3 2 0,0-2-28 0,-3-4 0 15,0 1 0-15,-3 2 0 0,6 3 50 0,-3-5 5 16,-3 0 1-16,0 2 0 0,3 0 16 0,-3 3 3 0,0 0 1 0,0 3 0 16,-2 0-6-16,2-1-1 0,0 1 0 0,-3 2 0 15,0 3-27-15,0 0-6 0,6 3 0 0,0-1-1 16,-3 1-35-16,6 2 0 0,0-2 0 0,3-1 0 16,-3-2 12-16,6 3 0 0,0-1-1 0,0-4 0 15,6 2 1-15,-3-3 0 0,0 0 0 0,2-2 0 16,1 0-12-16,3-1-14 0,0-4 3 0,0 2 1 31,0 0-27-31,0 0-6 0,-3-3-1 0,0 0 0 16,0-2-140-16,-1 0-28 0,4-3-5 0,-3 2-311 0</inkml:trace>
  <inkml:trace contextRef="#ctx0" brushRef="#br0" timeOffset="32172.987">15781 17650 1422 0,'0'0'31'0,"0"0"6"15,0 0 2-15,0 0 1 0,-3-2-32 0,-6-1-8 0,3 3 0 0,0 0 0 0,0 0 64 0,0 3 12 16,-3-1 1-16,0 1 1 0,0 2-30 0,3 1-7 15,-3 2-1-15,3 2 0 0,-3 1-21 0,3-1-5 16,0 1-1-16,6-1 0 0,-3 1 6 0,0 2 1 16,3-2 0-16,0-3 0 0,0-8 4 0,3 8 0 15,0 0 1-15,3-3 0 0,0-2-25 0,3-3 0 16,0 2 0-16,-3-4 0 0,0-1 8 0,0-2-8 16,3-1 8-16,-3 1-8 0,0-3 0 0,3 0 0 15,-3 0 0-15,0 0 0 0,0-2 0 0,-3 2 0 16,0 0 0-16,0 0-11 0,0 0 11 0,0 0 0 15,-3 8 0-15,3-5 0 0,0-3 0 0,-3 8 0 16,0 0 0-16,0 0 0 0,0 0 0 0,0 0 0 16,0 0 0-16,0 0 11 0,0 0-11 0,2 8 0 0,1 0 0 0,-3 2 0 15,0-2 0-15,3 3 0 0,3-1 0 0,-3 1 0 16,3-3 0-16,0 0 0 0,3 0 0 0,-3 0 0 16,-3 2 0-16,3-2 0 0,6-5 0 0,-6 2 0 15,-6-5 46-15,6 3 4 0,3-1 1 0,0-2 0 31,0 0-223-31,-6 0-44 0,3-2-8 0,0-1-551 0</inkml:trace>
  <inkml:trace contextRef="#ctx0" brushRef="#br0" timeOffset="32523.075">15944 17658 691 0,'0'0'61'0,"0"0"-49"0,0 0-12 0,0 0 0 15,0 0 136-15,0 0 25 0,0 0 5 0,0 0 1 16,3 6-108-16,0 2-22 0,-3-1-4 0,0-1-1 15,6-1 27-15,-3 3 5 0,-3 3 0 0,-3-3 1 0,3-1-9 0,0 1-3 16,0-8 0-16,0 8 0 0,-3 0-5 0,3-8-2 16,0 0 0-16,0 0 0 0,-6 8-15 0,6-8-3 15,0 0-1-15,0 0 0 0,0 0-15 0,0 0-2 16,0 0-1-16,0 0 0 0,3-5-1 0,-3 2-8 16,0-2 12-16,3-3-4 0,3 0-8 0,-3-2-12 15,0 2 2-15,3-3 1 0,0 0-2 0,3 1 0 16,-3-1 0-16,0 3 0 0,3 0 11 0,-3 3-13 15,3-3 5-15,-3 3 8 0,-6 5 0 0,9 0 0 16,0 2 0-16,-1 1 0 0,-2 2 0 0,3 1 8 16,-3 2-8-16,0 2 0 0,0 1 15 0,-3 2-3 0,3-2 0 15,-3-1 0-15,0 1-1 0,-3-1-1 0,0 1 0 16,3-3 0-16,3 0-10 0,-6-8 0 0,0 0 0 0,6 8 8 31,-6-8-162-31,6 5-33 0,-6-5-6 0,18 3-2 0</inkml:trace>
  <inkml:trace contextRef="#ctx0" brushRef="#br0" timeOffset="33607.181">16662 17608 1094 0,'0'0'97'0,"0"0"-77"0,0 0-20 0,0 0 0 15,9-5 108-15,-9 5 17 0,-3-6 4 0,3 6 1 16,0 0-93-16,0 0-18 0,-6-2-4 0,0-1-1 16,6 3 27-16,-6 3 6 0,3 2 1 0,-6-2 0 15,-3 2-4-15,3 3-1 0,3-3 0 0,0 3 0 16,-9-5-22-16,6 5-4 0,6 0-1 0,0 0 0 15,-6-3-8-15,3 3-8 0,6-8 12 0,0 0-12 0,3 5 0 0,-3-5 0 16,0 0 0-16,6 8 0 0,6 0 0 0,-3-3 0 16,-3 1 0-16,3 2 0 0,6-3 0 0,-3 0 0 15,-12-5 0-15,9 8 0 0,-3-3 0 0,6 1 0 16,6-1 0-16,-10-2 0 0,-8-3 10 0,0 0-10 16,6 5 8-16,-6-5-8 0,-6 8 8 0,1-3-8 15,2 0 0-15,-6 1 8 0,0-1-8 0,-3-2 10 16,6-1-10-16,0-2 10 0,0 3-10 0,-3-3 8 15,-3-3-8-15,3 1 8 0,6 2-8 0,-3-6 0 16,-6 1 0-16,6 0 0 16,6 5-28-16,-3-3-8 0,-6-2-2 0,6 0 0 15,-2 2-45-15,5 3-9 0,5-5-1 0,-2-3-675 0</inkml:trace>
  <inkml:trace contextRef="#ctx0" brushRef="#br0" timeOffset="34040.995">16858 17605 1036 0,'6'0'92'0,"-6"0"-73"0,0 0-19 0,0 0 0 16,0 0 124-16,0 0 20 0,9 3 5 0,-9-3 1 16,-9 8-75-16,6 0-15 0,9 0-4 0,-6-3 0 15,-6 6 4-15,6-1 0 0,3 1 0 0,0-3 0 16,0 2-20-16,-3 1-4 0,-3-3-1 0,6 3 0 16,6-6-7-16,-9-5 0 0,0 0-1 0,0 0 0 15,15 8-11-15,-6-3-3 0,-9-5 0 0,0 0 0 16,0 0-13-16,0 0 0 0,0 0 0 0,0 0 0 15,0 0 0-15,9-3 0 0,3 1 0 0,-3-1 0 16,-9-2-21-16,0 2 2 0,8 1 1 0,-2-4 0 0,-6 6 1 0,0 0 0 16,0 0 0-16,0 0 0 0,0 0 5 0,0 0 0 15,0 0 1-15,9 0 0 0,0 3 2 0,-9-3 0 16,0 0 0-16,0 0 0 0,12 8 9 0,-6 2 0 16,-6-10 0-16,0 0 0 0,6 11 0 0,0-3 0 15,3 0 0-15,-9-8 0 0,0 0 0 0,6 2 14 16,6 4-2-16,-3-6 0 0,-9 0 11 0,6-3 1 15,6 0 1-15,-3-2 0 0,-9 3-9 0,3-6-3 16,0 0 0-16,5 0 0 0,4-3-4 0,-6 3-1 16,-9-2 0-16,6-1 0 0,3 6 2 0,0-6 0 15,-12 1 0-15,3 2 0 0,6 0-10 0,-6 0 10 16,-3 2-10-16,0 1 10 0,0-3-10 0,0 0-14 16,1 6 3-16,-1-4 1 15,-3 1-21-15,9 5-4 0,0 0-1 0,0 0 0 16,-12 0-35-16,12 0-7 0,0 0-2 0,0 0 0 15,0 0-113-15,6 5-23 0</inkml:trace>
  <inkml:trace contextRef="#ctx0" brushRef="#br0" timeOffset="34424.993">17319 17587 691 0,'-14'-3'61'0,"14"3"-49"0,9-5-12 0,-9 5 0 16,0 0 204-16,0 0 39 0,0 0 7 0,3-5 2 15,-3 5-142-15,0 0-28 0,-3-6-6 0,3 6 0 16,0 0-26-16,0 0-5 0,-9 0-1 0,6 6 0 15,3-6-9-15,-6 8-3 0,-9 0 0 0,3 2 0 16,6 3-11-16,0-2-2 0,-6 2-1 0,0-2 0 0,-6-1-2 16,9 4-1-16,12-4 0 0,-6-2 0 15,-14 0-4-15,14 0-1 0,3-8 0 0,0 0 0 0,0 0-10 0,0 0 0 16,11 8 0-16,1-3 0 0,0-2 0 0,-3-1 0 16,-9-2 0-16,9-5 0 0,9 3-9 0,-9-4 9 15,-9 1-12-15,6 0 12 0,6-1-15 0,-3-2 4 16,-6 3 1-16,0-3 0 0,3 3 10 0,0-3 0 15,-3 3 0-15,-6-1-8 0,0 1 8 0,3 5 11 16,0 0-3-16,0 0 0 0,-9 0-8 0,9 0-16 16,0 0 4-16,0 0 1 0,-6 5 11 0,3 3-8 15,6-2 8-15,3 2-8 0,3-1 8 0,-6 1 0 16,-3-8 0-16,6 8 0 0,5 0 0 0,-2 0 8 16,-9-8-8-16,6 6 0 0,6 1 0 0,-6-1 0 0,-6-6 0 0,0 0 0 31,0 0-34-31,9 2-5 0,0-2-1 0,-9 0 0 15,0 0-128-15,6 0-25 0,6-2-6 0,-3-1-1 0</inkml:trace>
  <inkml:trace contextRef="#ctx0" brushRef="#br0" timeOffset="34822.933">17474 17650 1180 0,'-21'-2'52'0,"21"2"12"0,0 0-52 0,0 0-12 0,0 0 0 0,-3 8 0 16,-2 0 58-16,2 2 9 0,3 3 1 0,0 3 1 15,-6 3-15-15,6-3-3 0,3 5-1 0,0 0 0 16,-9-2 27-16,3 2 6 0,6-3 1 0,-3 3 0 15,3 6-36-15,-3-6-6 0,3 0-2 0,2-2 0 16,1-1-23-16,-3-2-5 0,-3-5 0 0,3-1-1 16,3 1-11-16,-3-3 0 0,-3-8 0 0,0 0 0 15,0 0-8-15,0 0 8 0,0 0-10 0,-6-3 10 0,3-2-9 0,3 5 9 16,0 0-8-16,-3-16 8 0,-8-8-24 0,5 3 1 16,9 2 0-16,-3-2 0 15,-6 3-13-15,3-3-4 0,0 2 0 0,0-2 0 16,3 2 4-16,-3 1 1 0,0-3 0 0,3 2 0 0,6-2 19 0,0 3 4 15,-3-4 1-15,3 4 0 0,5-1 21 0,1 6 4 16,-3-3 1-16,0 6 0 0,-3-1 13 0,3 3 4 16,0 0 0-16,-3 0 0 0,3 3-21 0,0 2-11 15,9 6 12-15,-6 0-12 0,-9 2 8 0,6 3-8 16,5 2 0-16,-5 1 0 0,-6 0 43 0,-3-1 1 16,6 3 1-16,0-2 0 0,-6-3-1 0,-3 0 0 15,-3 5 0-15,3-5 0 0,3-8-10 0,-9 11-2 0,-6-6-1 16,4-2 0-16,8 2-31 0,-9 0-15 0,-3-2 2 0,0-3 0 31,3 0-115-31,3-3-24 0,-3 0-4 0,0 1 0 0</inkml:trace>
  <inkml:trace contextRef="#ctx0" brushRef="#br0" timeOffset="35547.965">18245 17656 1548 0,'-12'0'68'0,"12"0"15"16,-6 0-67-16,0 2-16 0,-3 4 0 0,4-4 0 15,-4 1 24-15,3 0 0 0,3 4 1 0,0 4 0 16,0 0-15-16,0-1-10 0,0 1 12 0,3-1-12 0,3 4 31 0,-3-4-1 16,6 1 0-16,-3-1 0 0,6 1 64 0,0 0 13 15,-4-4 2-15,7-1 1 0,0-1-75 0,0-2-15 16,-3-1-4-16,3-2 0 15,0 0-60-15,0-2-13 0,0 2-3 0,0-6 0 0,0 1 60 0,-4-3 0 16,-2 3 0-16,3-3 11 0,-3-5 9 0,-3 5 3 16,0-3 0-16,-3 1 0 0,0-1-7 0,-3 0-2 15,0 1 0-15,-3-1 0 0,-3 1-14 0,3-1 11 16,-2 1-11-16,-1 2 10 0,0 0-10 0,0 0 0 16,-3 2 0-16,3 1 8 0,-3 0-8 0,6 2-9 15,0 1 9-15,6 2-13 0,-9 0 25 0,9 0 4 16,0 0 2-16,0 0 0 15,-3 2-143-15,3-2-29 0,0 0-6 0,0 0 0 0</inkml:trace>
  <inkml:trace contextRef="#ctx0" brushRef="#br0" timeOffset="35875.092">18409 17624 1468 0,'0'0'65'0,"0"0"14"0,3 8-63 0,0-3-16 0,-3 6 0 0,0-1 0 15,6 1 52-15,-3 2 7 0,0 3 1 0,0 0 1 16,0-3-33-16,0-2-6 0,3-1-2 0,-3-2 0 15,0 5-4-15,3-7 0 0,0 2-1 0,-6-8 0 16,5 5-7-16,4-2 0 0,0-1-8 0,0-4 12 16,-9 2 0-16,9-3-1 0,0-2 0 0,-3-1 0 15,0-2-11-15,-3 0 0 0,3 3 0 0,-3-5 8 16,0 2-8-16,0 0-9 0,-3-3 9 0,3 3-13 16,0-2-15-16,0-1-4 0,-6 0 0 0,0 1 0 15,6 2-37-15,0 0-8 0,-6 3-2 0,3 5 0 16,-3-3 40-16,3 3 8 0,0 0 2 0,0 0 0 0,-6 11 37 0,6-3 8 15,3 0 2-15,0 2 0 0,0 1 10 0,3 2 3 16,0-2 0-16,0-1 0 0,3 1-20 0,0-1-11 16,2-2 12-16,1 0-12 0,-3-3 13 0,3-2-4 15,-3 2-1-15,3-2 0 0,0-6-20 0,-3 1-4 16,-3 2 0-16,3-6-672 0</inkml:trace>
  <inkml:trace contextRef="#ctx0" brushRef="#br0" timeOffset="36045.636">18736 17383 1807 0,'0'0'80'0,"0"0"16"0,0 8-76 0,0-3-20 0,0 6 0 0,0 5 0 16,0 2 10-16,0 4-2 0,3 1 0 0,-3 1 0 16,0 5-8-16,0-2-11 0,0-1 3 0,0 1 0 15,0-4 8-15,3-1 0 0,-3-1 0 0,0-5-8 16,0 0 8-16,0-3-12 0,0 0 12 0,0-2-536 15,0-4-100-15</inkml:trace>
  <inkml:trace contextRef="#ctx0" brushRef="#br0" timeOffset="36256.074">18507 17597 1382 0,'0'0'61'0,"0"0"13"0,0 0-59 0,6-2-15 16,3-3 0-16,3 2 0 0,0-2 146 0,3-1 26 16,0 1 6-16,2-3 1 0,7 0-145 0,-3 0-34 15,3-5 0-15,0 2 0 0,0 1 10 0,-1-1 0 16,1 3 0-16,0 3 0 0,0-3-10 0,-3 3-9 16,-1 5 9-16,1-6-611 15,0 4-114-15</inkml:trace>
  <inkml:trace contextRef="#ctx0" brushRef="#br0" timeOffset="41029.32">19227 17645 633 0,'0'0'56'0,"0"0"-44"16,0 0-12-16,0 0 0 0,0 0 223 0,0 0 42 15,0 0 9-15,0 0 2 0,0 0-224 0,0 8-52 16,0 0 0-16,0 0 0 0,3 0 19 0,3 0 3 16,-3 5 1-16,0-2 0 0,0 2 24 0,3-3 5 15,-3 4 0-15,0-4 1 0,0 1-12 0,0-1-2 16,0 1-1-16,0 0 0 0,0-4-20 0,-3-7-4 16,0 0-1-16,0 0 0 0,0 0-3 0,0 0-1 15,0 0 0-15,0 0 0 0,0 0 3 0,0 0 0 0,0 0 0 0,3-2 0 16,0-3-12-16,0-3 0 0,-3 0 9 0,3-3-9 15,3-2 0-15,-3 0 0 0,0-1-12 0,0-1 4 16,3 1 0-16,0 1 0 0,-3-3 0 0,6 0 0 16,-3 3 8-16,0 5-8 0,0-5 8 0,0 8-8 15,-1-1 8-15,1 1 0 0,0 0 0 0,3 2 0 16,-9 3 0-16,9 0 0 0,3 3-12 0,-3-1 4 31,-3 6-49-31,3 0-10 0,-3 0-1 0,6 0-504 0,0 0-101 0</inkml:trace>
  <inkml:trace contextRef="#ctx0" brushRef="#br0" timeOffset="41346.469">19576 17701 1288 0,'0'0'57'0,"0"0"12"0,0 0-55 0,0 0-14 16,-6 2 0-16,-3-2 0 0,3 0 59 0,0 0 9 15,-3 3 1-15,6 0 1 0,-3 2-27 0,3-2-6 16,-3 2-1-16,3 3 0 0,0-3 0 0,3 6 0 15,-3-1 0-15,3 1 0 0,-3 2 1 0,3 0 0 16,3-2 0-16,0-1 0 0,-3 4-8 0,3-6-1 16,3 0-1-16,3-1 0 0,-6 1-10 0,6-2-1 15,0-4-1-15,0-2 0 0,0-2-7 0,0 2-8 16,0-6 11-16,0 1-11 0,2-3 16 0,-2 3-4 16,-3-6-1-16,0 1 0 0,0-1-1 0,-3 1 0 15,0-1 0-15,-3 3 0 0,-3-3-10 0,3-2 10 16,-6 3-10-16,3 2 10 0,-3 0-10 0,-3 2 8 15,-3-1-8-15,1-1 8 0,2 2-8 0,-3 1 0 0,3 2-12 0,-3-2 12 16,0 5-27-16,3-3 3 0,0 6 0 0,3-3 0 16,6 0 33-16,-9 0 7 0,3 3 2 0,0 2-653 15,6-5-130-15</inkml:trace>
  <inkml:trace contextRef="#ctx0" brushRef="#br0" timeOffset="41812.226">19731 17640 1908 0,'0'0'84'0,"0"0"18"16,0 0-82-16,0 0-20 0,0 0 0 0,0 8 0 0,0 2 0 16,0 4 8-16,0-4-8 0,0 3 0 0,0 3 0 0,2-3 0 15,1 3-10-15,-3-2 10 0,3-1 0 0,0-3 20 16,0-2-2-16,3 3-1 0,-3-6 9 0,-3-5 2 15,0 0 0-15,6 8 0 0,-6-8-10 0,6 5-2 16,-6-5 0-16,0 0 0 0,6 0-8 0,3 3-8 16,0-6 9-16,0 3-9 0,-6-5 0 0,3 0 0 15,0-3-13-15,0 3 4 0,-3-1-4 0,0 1-1 16,0-6 0-16,0 3 0 0,-3 3 14 0,6 0-12 16,-3 0 12-16,0-1-12 0,-3 6 12 0,0 0-11 15,0 0 11-15,0 0-10 0,0 0 1 0,9 8 0 16,-6 0 0-16,2 3 0 0,4-3 9 0,0 2-10 15,-3 1 10-15,3-1-10 0,0-2 20 0,3-2 4 0,-6-4 1 16,6 1 0-16,0 0-15 0,0-3 0 0,0-3-9 0,0-2 9 16,2-1 18-16,-2 1 10 0,0-5 1 0,-3-1 1 15,0 3-3-15,0-3-1 0,-3-2 0 0,0 0 0 16,0 2-8-16,-6-2-2 0,0 3 0 0,0-4 0 16,0 4-16-16,-3-1 8 0,-3 1-8 0,3-1 0 15,-3 3 0-15,0 0 0 0,-3-2 0 0,0 2 0 31,0 2-25-31,3 1-6 0,6 5-1 0,-6-3 0 0,6 3-89 16,-9-2-19-16,9 2-3 0</inkml:trace>
  <inkml:trace contextRef="#ctx0" brushRef="#br0" timeOffset="42112.452">20201 17550 1900 0,'0'-3'169'0,"0"-5"-135"15,0 3-34-15,3-3 0 0,-3 0 86 0,0 5 10 16,0 3 3-16,0 0 0 0,0 0-99 0,0 0 0 16,-12 6-19-16,3 2 3 0,3 0 16 0,-3-3 0 15,0 5-8-15,3-2 8 0,0 0 0 0,0 0 0 16,0 0 0-16,3 0 0 0,0 5 0 0,6-5 0 16,-3 3 0-16,3-1 9 0,3 1-9 0,0 2 0 15,0-2-10-15,0-3 10 0,0 5 0 0,3-2-9 16,-3-1 9-16,0-2 0 0,-3 3 0 0,-3-11 0 15,6 10 0-15,-3-2 0 0,-3-8 25 0,-3 11 1 16,-3-3 0-16,3-3 0 0,3-5-3 0,-9 8-1 0,0-3 0 0,0 1 0 16,-3-4-12-16,0 1-2 0,3 0-8 0,-3-3 12 31,4 0-89-31,-1 0-19 0,-3-3-3 0</inkml:trace>
  <inkml:trace contextRef="#ctx0" brushRef="#br0" timeOffset="51321.81">14965 18140 288 0,'0'0'25'0,"0"0"-25"0,0 0 0 0,0 0 0 16,0 0 196-16,0 0 35 0,0 0 6 0,0 0 2 15,0 0-152-15,0 0-31 0,0 0-5 0,0 0-2 16,3 5-9-16,0-2-1 0,0 2-1 0,0 3 0 16,-3-3-5-16,0-2-1 0,0-3 0 0,0 5 0 15,-3 1 4-15,3-6 1 0,0 0 0 0,0 0 0 16,-3 5-5-16,3-5 0 0,0 0-1 0,0 0 0 16,0 0-15-16,0 0-2 0,0 0-1 0,0 0 0 15,3-5-13-15,-3 5 11 0,0 0-11 0,0 0 10 16,0-11-10-16,3 3 0 0,-3 0 0 0,3 5 0 15,3 1 0-15,-3-1 0 0,-3 3 0 0,0 0 0 16,0 0 0-16,0 0 0 0,9-3-11 0,0 3 11 16,-3 6-8-16,-3-4 8 15,3 1-8-15,0 0 8 0,-1-1 0 0,1 1 0 0,0 0 0 0,-6-3 0 16,3 2 0-16,-3-2 0 0,0 6 0 0,0-6 8 0,0 0-8 0,0 0 0 16,0 0 0-16,0 0 8 0,0 0 2 0,0 0 1 15,-3 5 0-15,-3-2 0 0,3 2-11 0,3-5 0 16,0 0 0-16,-8-3 8 0,-1 6-8 0,0-6 0 15,9 3 0-15,-3-2 0 0,-6-4 0 0,9 6 0 16,0-8 0-16,-3 3 0 0,6-3 8 0,-3 3-8 16,0-1 8-16,3 1-8 0,3 3 0 0,-6 2 0 15,0 0-14-15,3-3 5 0,6 3 9 0,-3 3 0 16,-3 2 0-16,0-3 0 0,-3-2 0 0,5 8 0 16,-5-2 0-16,3 2 8 0,-3-3 4 0,0-5 2 0,0 0 0 0,-6 8 0 15,-2 2 5-15,2-4 1 0,6-6 0 16,-3 2 0-16,-3 1-5 0,0-3-1 0,6 0 0 0,-6-3 0 15,3 1-4-15,-3-1-1 0,3 3 0 0,3 0 0 32,0 0-43-32,0-5-9 0,0 5-1 0</inkml:trace>
  <inkml:trace contextRef="#ctx0" brushRef="#br0" timeOffset="52118.682">15560 18153 345 0,'-9'3'31'0,"9"-3"-31"0,0 0 0 0,0 0 0 0,0 0 80 0,0 0 11 16,0 0 1-16,6-6 1 0,-3-2-68 0,0 3-13 15,-3 5-4-15,0 0 0 0,6-8 34 0,0 0 6 16,-6 0 2-16,0 3 0 0,3 0 28 0,-3-3 6 16,0 3 0-16,-3-3 1 0,3 2-12 0,-3 4-2 15,0-4-1-15,-3 4 0 0,-3-1-11 0,3 0-3 16,-2 1 0-16,-4-1 0 0,0 3-8 0,0 3-1 16,3 2-1-16,-3 0 0 0,0 1 10 0,0 2 3 0,0 0 0 15,3 2 0-15,0 1-31 0,0 2-7 16,-2 0-1-16,5 0 0 0,6 1-20 0,-3 2 0 0,-3-3 0 15,6 3 0-15,6-6 0 0,0 3-10 0,0 3 10 0,2-2 0 16,1-4 0-16,6 1 0 0,-3-9 0 0,3 4 0 16,0 4-14-16,0-4-2 0,6-9-1 0,-3 3 0 31,-1 0-41-31,4-3-8 0,0-2-2 0</inkml:trace>
  <inkml:trace contextRef="#ctx0" brushRef="#br0" timeOffset="52435.833">15763 18172 1357 0,'-6'-11'60'0,"6"11"12"0,-3-3-57 0,-3 1-15 0,0-1 0 0,0 0 0 16,-3 3 65-16,3 3 11 0,-3-3 1 0,3 3 1 15,-3 2-21-15,3 0-4 16,0 3-1-16,-3-2 0 0,6 1-20 0,-5 1-5 0,2 6-1 0,0-4 0 0,3 1-6 0,0-1 0 16,0 4-1-16,3-4 0 0,3 3-1 0,-3-5 0 15,3-2 0-15,0 2 0 0,0 0-18 0,-3-8 0 16,6 0 0-16,0 2 0 0,-1 1 0 0,4-3 0 15,-3-8 0-15,3 3 0 0,-3 2 0 0,3-2 0 16,-3-1-13-16,3-2 5 16,-6-5-17-16,3 3-3 0,-3 2-1 0,-3 0 0 0,3 0 20 0,-3 0 9 15,0 0-8-15,3 3 8 0,-3-1 0 0,0 6 0 16,0 0 0-16,0 0 11 0,0 0 45 0,0 0 10 16,0 8 2-16,0 0 0 15,3 3-106-15,-3-3-21 0,3-3-4 0,0 3-1 0,0 3 101 0,0-4 20 16,0-1 4-16,-3-6 1 15,3 5-118-15,0 0-24 0,3 1-5 0,-3-1-1 16,6-5-23-16,-3 0-5 0,-6 0-1 0</inkml:trace>
  <inkml:trace contextRef="#ctx0" brushRef="#br0" timeOffset="52737.029">15879 18158 403 0,'0'0'17'0,"0"0"5"0,0 0-22 0,3 8 0 0,3 0 0 0,-3 0 0 15,6 0 228-15,-6 0 40 0,-3 0 9 0,3 0 2 16,0 3-204-16,-3-11-41 0,0 0-8 0,0 7-2 16,0 1 20-16,0-8 3 0,0 0 1 0,0 0 0 15,0 0-8-15,0 0-2 0,0 0 0 0,0-2 0 16,-3-4-21-16,3 4-4 0,6-6-1 0,-3 0 0 0,3 0-12 0,-4 0 0 16,4-3 0-16,0 1 0 15,3-1-31-15,0-2-2 0,-3 5-1 0,-3 0 0 0,9-2 10 0,-3 4 3 16,0 1 0-16,0 2 0 0,0-2 29 0,0 5 5 15,-9 0 2-15,9 8 0 0,0 3 17 0,0 2 3 16,-1 0 1-16,-2 0 0 0,0 1-20 0,0-1-3 16,3 0-1-16,-3 0 0 0,-3 0-12 0,3-2 0 15,3 0 0-15,-3-6 0 16,-6-5-116-16,6 5-27 0</inkml:trace>
  <inkml:trace contextRef="#ctx0" brushRef="#br0" timeOffset="53386.293">16477 17854 288 0,'0'0'25'0,"0"0"-25"15,0 0 0-15,0 0 0 0,6 5 268 0,-6-5 48 16,0 0 9-16,-3 14 3 0,3 7-243 0,0 0-48 16,3 5-9-16,0 1-3 0,0-3 9 0,-3 2 2 15,3 6 0-15,0-6 0 16,-3 3 1-16,0-7 1 0,0 1 0 0,-6-7 0 0,3 0 54 0,0-5 12 15,6 2 1-15,-3-5 1 16,-3 0-115-16,3-3-23 0,0-5-5 0,0 0-1 0,0 0 38 0,0 0 18 0,0 0-2 0,0 0 0 16,6-2-16-16,-6 2 8 0,0-11-8 0,3 3 0 15,3 0 0-15,0-3-9 0,-3 4-1 0,0-7 0 16,-3 1-3-16,3 2-1 0,0 1 0 0,0-3 0 16,0 2 1-16,3 1 0 0,3 4 0 0,3 4 0 15,-4-1 13-15,1-2-11 0,0 2 11 0,-3 3-10 16,-6 0 10-16,6 5 0 0,3 1 0 0,0 2 0 15,6 5 9-15,-9-3 4 0,-6 1 1 0,0-1 0 16,0 1 3-16,0-3 1 0,3 3 0 0,3-1 0 16,-3 1-10-16,0-3-8 0,-3-8 9 0,0 0-9 15,-3 5 0-15,3-5-12 0,3 8 1 0,-3-8 0 16,-9 5-52-16,9-5-10 0,0 0-3 0,0 0 0 16,0 0-140-16,0 0-28 0,15-2-5 15,-15 2-2-15</inkml:trace>
  <inkml:trace contextRef="#ctx0" brushRef="#br0" timeOffset="53803.178">16799 18087 1566 0,'-12'-3'34'0,"12"3"7"0,0 0 2 0,0 0 1 0,-15-2-35 0,3-1-9 15,12 3 0-15,-3 3 0 0,-9-1 28 0,6 4 3 16,-3-1 1-16,3 3 0 0,0 2-16 0,-6 4-4 16,3-4 0-16,0 1 0 15,1 2 21-15,2 0 4 0,0 3 1 0,6-3 0 0,3 3 6 0,-3-3 2 16,-3-2 0-16,-3 0 0 0,6-1-29 0,0 3-5 15,6-5-2-15,-6-8 0 0,0 0-10 0,0 0 8 0,12 8-8 0,-12-8 8 16,0 0-8-16,0 0 0 0,14 0 0 16,1 0 0-16,-6-2-12 0,0-4-7 0,3 1-1 0,3-3-1 15,0 3-2-15,-6-3 0 0,-6-3 0 0,6 3 0 16,9 0 23-16,-13 1-11 0,-5-4 11 0,0 0-8 16,3 3 8-16,-3 0 0 0,-3-2 0 0,1-1-8 15,-4 1 8-15,3 2 0 0,3 2 0 0,-3-1 8 16,-9-1 47-16,6 5 9 0,6 3 3 0,0 0 0 15,-9 0-43-15,9 0-9 0,6 3-2 0,0 2 0 16,-6-5-1-16,0 10 0 16,6 1 0-16,0 2 0 0,3 3-12 0,-3-5 0 0,-6-1 0 0,8 4 0 15,10-1-44 1,-9 0-4-16,-9-5-2 0,3 0 0 0,3 2 33 0,0-2 6 0,0 0 2 0,-3-2 0 16,3-1 9-16,0 0 0 0,3 1 8 0,-3-6-8 15,-6 0 32-15,6 0 3 0,3 0 0 0,0 0 0 16,-9 0-149-16,3-3-30 0,3 0-5 0</inkml:trace>
  <inkml:trace contextRef="#ctx0" brushRef="#br0" timeOffset="54293.866">16956 18169 1155 0,'-6'-8'51'0,"0"5"11"0,3-2-50 16,3 5-12-16,0 0 0 0,0-3 0 0,-8-5 82 0,5 3 14 16,3 5 2-16,0 0 1 0,0 0-60 0,0 0-12 15,6 3-3-15,2 2 0 0,1 0 21 0,-3 1 4 16,0-1 1-16,3 0 0 0,0 6 5 0,0-3 1 15,-9-8 0-15,6 8 0 0,6 2-27 0,-3-2-5 16,-9-8 0-16,6 8-1 0,0 0-15 0,0-3-8 0,0 1 8 0,-6-6-8 16,-6 2 0-16,6-2 9 0,12 3-9 0,-6-3 0 15,-6 0 9-15,0 0-9 0,9-5 0 0,-7 2 9 32,1-5-35-32,0 0-7 0,0 3-2 0,0-3 0 15,0 3-9-15,0-1-1 0,-6-2-1 0,6 1 0 16,3 1-35-16,-3 1-7 0,-6-3-2 0,3-3 0 15,6 6-10-15,0-3-3 0,-6 0 0 0,-3 3 0 0,3 5 71 0,0 0 15 0,6-3 2 0,-6 3 1 16,-6-2 50-16,6 2 9 0,9 2 3 0,-9-2 0 16,0 0-4-16,3 6 0 0,9 2 0 0,-3-3 0 15,-9-5-16-15,6 5-4 0,3-2-1 0,3 2 0 16,6-2 5-16,-6-1 2 0,-7-4 0 0,7-1 0 16,6 3 1-16,-6-5 0 0,-9-1 0 0,0 1 0 15,6 3-12-15,-3-6-3 0,0 2 0 0,-3-2 0 16,-3 0-16-16,0 3 0 0,0 0 8 0,0 5-8 0,-6-5 8 0,3-3-8 15,0 2 12-15,-3-2-12 0,-6 3 0 0,3 0 0 16,9 5 0-16,0 0 0 0,-9 0 16 0,0-3-1 16,-3 3 0-16,7 5 0 0,5 3 3 0,-6 0 1 15,-6 0 0-15,9 3 0 0,12-1 55 0,-6 4 11 16,-15-1 3-16,6 3 0 16,12-3-96-16,0 0-20 0,-3 0-3 0,0-5-1 0,3 3 42 0,2 0 8 15,4-3 2-15,-3-1 0 0,0-1-20 0,3-1 0 16,12 0 0-16</inkml:trace>
  <inkml:trace contextRef="#ctx0" brushRef="#br0" timeOffset="55639.269">17861 18124 1008 0,'-15'-11'44'0,"15"11"10"0,0 0-43 0,-3-2-11 16,0-4 0-16,-3 1 0 0,-2 0 44 0,5 0 6 15,3 5 2-15,0 0 0 0,-6-8-12 0,6 8-1 0,0 0-1 0,0 0 0 16,0 0 19-16,0 0 4 0,-3-6 1 0,3 6 0 16,6 0 0-16,-6 0 0 0,0 0 0 0,0 0 0 15,6 14-12-15,-4-4-2 0,-2-2-1 0,3 0 0 16,3 3-14-16,0-3-2 15,-3 2-1-15,-3-10 0 0,3 8-11 0,0 0-3 0,0 3 0 0,-3-3 0 16,0-8-7-16,0 0-1 0,3 7-8 0,-3-7 12 16,0 0-2-16,0 0-1 0,0 0 0 0,0 0 0 15,-6 0 1-15,0-2 0 0,6 2 0 0,0 0 0 16,0 0-2-16,0-3-8 0,-3-5 12 0,6 0-4 16,3 3-8-16,-3-3 0 0,-3-3 0 0,3 1-11 15,3 2-1-15,0-3-1 0,0 1 0 0,0-1 0 16,0 1 13-16,3-1-12 0,3 3 12 0,-3 0-12 15,0 0 12-15,0 3-11 0,3 0 11 0,-1 5-10 16,1 0-7-16,0 2-2 0,0 1 0 0,0 0 0 16,0 2-41-16,3 0-9 0,-6-2-2 0,3-1 0 15,0 6-35-15,0-2-7 0,-12-6-2 0,8 2 0 16,1 4 6-16,-9-6 1 0,0 0 0 0,0 0 0 16,6 8 45-16,-6-8 10 0,0 0 1 0,0 0 1 0,0 0 59 0,0 0 12 15,0 0 3-15,0 0 0 0,-6 0 70 0,0 0 15 16,3 0 2-16,-3 0 1 0,1 0-20 0,2 0-4 15,-3 0-1-15,3 2 0 0,-3 1-19 0,6-3-4 16,-3 3-1-16,3-3 0 0,0 7-10 0,-3 1-3 16,-3-2 0-16,6-6 0 0,3 8-23 0,3 2-5 15,-6-2-1-15,3 0 0 0,0 0-9 0,0 3-3 16,3 2 0-16,0-5 0 0,2-3-8 0,-2 0 8 0,6 1-8 16,-3-1 8-16,3-5 0 0,0 0 0 0,-3-3 0 0,3 1 0 15,-3-1 0-15,0-2-8 0,3-1 12 0,-6 1-4 16,0 2 0-16,0-4-8 0,-1-1 12 0,-2 0-4 15,-3 2 0-15,0-2-8 0,-3 0 12 0,3 1-4 16,-2-1-8-16,-4 0 12 0,0-3-12 0,0 3 12 16,-3 3-12-16,-3 0 8 0,3-1-8 0,0 1 8 15,-3-3-23-15,3 5-5 0,9 3 0 0,-9 0-1 16,0 0-14-16,0 0-2 16,9 0-1-16,-6 3 0 0,0 2-98 0,6-5-20 0,0 0-4 0</inkml:trace>
  <inkml:trace contextRef="#ctx0" brushRef="#br0" timeOffset="56026.236">18278 18063 518 0,'0'0'46'0,"0"0"-37"0,3 5-9 0,0 3 0 0,3-2 229 0,-3 2 44 15,0-3 9-15,0 5 2 0,0 1-193 0,0 0-39 16,0-1-7-16,0 3-1 0,0-2-26 0,3 0-5 16,-6-11-1-16,6 8 0 0,0-1 9 0,-3-1 2 15,-3-6 0-15,0 0 0 0,5 5-6 0,-5-5-1 16,0 0 0-16,6 3 0 0,-6-3-2 0,6 2-1 15,3-2 0-15,-3-2 0 0,0-1 46 0,0-2 9 16,-6 5 1-16,0 0 1 16,3-3-105-16,3 0-21 0,-6 3-4 0,0 0 0 0,0 0 48 0,3-5 12 15,3 0 0-15,-6 5 0 0,0 0-11 0,0 0 1 0,0 0 0 0,9 3 0 16,-9-3 0-16,9 2 0 0,0 1 0 0,0-1 0 16,-3-2 10-16,3 3 0 0,-3 0-9 0,2-3 9 15,1 0 0-15,0-3 0 0,-3 3 8 0,3-3-8 16,0-2 35-16,0 3 1 0,-6-1 1 0,3-2 0 15,-3-1-9-15,3-2-1 0,-3 3-1 0,0 0 0 16,-3-3 8-16,0 0 2 0,3-3 0 0,-3 6 0 16,-6 0-24-16,3-1-12 0,0-1 12 0,0-1-12 15,0 2 8-15,0 1-8 0,0 0 0 0,0-1 0 16,-3 1 0-16,0 0 0 0,6 5-15 0,-3-3 5 31,-3 1-41-31,0-1-8 0,6 3-1 0,0 0-1 0,0 0-54 0,0 0-10 0,0 0-3 0</inkml:trace>
  <inkml:trace contextRef="#ctx0" brushRef="#br0" timeOffset="56272.579">18650 18029 806 0,'0'0'72'16,"6"0"-58"-16,-6 0-14 0,0 0 0 0,6-3 196 0,-6 3 36 15,0 0 7-15,0 0 1 0,0 0-143 0,0 0-29 16,0 0-5-16,0 0-2 0,0 0 11 0,0 0 3 16,0 0 0-16,0 0 0 0,0 8-60 0,3 0-15 15,-3 0 0-15,3 0 0 16,0 2-50-16,0-2-13 0,-3-8-2 0,6 11-1 0,0 0 51 0,3 2 15 15,-3-3 0-15,0-2 0 16,0 0-8-16,-3 0 8 0,-1 0 0 0,1 0 0 0,-3-8 8 0,3 11 7 16,-3-1 1-16,0-2 0 0,0-8 7 0,-6 5 1 15,4 6 1-15,-4-6 0 0,0-5-5 0,-3 3-2 16,3 0 0-16,0-1 0 0,-3-2-10 0,3 0-8 16,0-2 12-16,0-1-12 15,0 3-25-15,0-3-12 0,0-2-3 0</inkml:trace>
  <inkml:trace contextRef="#ctx0" brushRef="#br0" timeOffset="56921.872">19132 18082 921 0,'0'0'82'16,"0"0"-66"-16,0 0-16 0,0 0 0 0,-3-6 110 0,3 6 18 0,0 0 4 0,-9 0 1 15,0 0-111-15,3 0-22 0,0 6 0 0,1-1-10 16,-1-2 10-16,0 5-8 0,3-1 8 0,-3-1-8 16,0 4 39-16,3-2 8 0,-3 3 1 0,6 2 1 15,3 0 1-15,0 1 0 0,3-4 0 0,0-2 0 16,3 3-25-16,0-3-5 0,-1-3 0 0,1-2-1 15,3-1-11-15,-3 1 0 0,3-3 0 0,-3 0 8 16,3-5-8-16,-3 2 0 0,0 0-12 0,0-2 12 16,0-3 0-16,0 0 0 0,-3 3 0 0,0-1 0 15,-1-1 16-15,-2 1-1 0,-3-2-1 0,0 3 0 16,0-3 10-16,0 3 1 0,-3-6 1 0,0 3 0 0,-2 3-4 0,-1 0-1 16,0-3 0-16,0 0 0 0,0 3-21 0,3 2-16 15,-6-2 2-15,3-3 1 16,0 2-60-16,0 4-12 0,0-1-3 0,0 0 0 0</inkml:trace>
  <inkml:trace contextRef="#ctx0" brushRef="#br0" timeOffset="57188.151">19400 17812 1897 0,'0'0'84'0,"0"0"17"0,0 0-81 0,0 0-20 0,-9-3 0 0,0 0 0 15,0-2 17-15,0 5-1 0,3 0 0 0,-2 3 0 16,-1 2-16-16,0 0-14 0,0-2 2 0,0 2 1 16,0 1 11-16,3 2-12 0,-3 2 12 0,3 1-12 15,0 7 24-15,0 1 5 0,3 5 1 0,0-1 0 16,3 1 1-16,3 0 0 0,-3 2 0 0,3-4 0 16,0 1-19-16,3-1 0 15,-3-4-11-15,0 3 11 0,0-2 0 0,3-1 0 0,-3-2 0 0,3 0 0 16,-3-3-24-16,0 1 1 0,0-6 1 0,0 2 0 15,0 1-46-15,-3-3-8 16,0-8-3-16</inkml:trace>
  <inkml:trace contextRef="#ctx0" brushRef="#br0" timeOffset="57349.699">19165 18071 403 0,'0'0'36'16,"0"0"-36"-16,3-5 0 0,0 2 0 0,3 3 359 0,0-3 65 15,3-4 12-15,3 1 4 0,0 1-357 0,2 2-71 16,1-2-12-16,0 0 0 0,6-1-10 0,0 1 10 16,-6 2 0-16,6 3-9 15,-4-2-34-15,4 2-6 0,-9 0-2 0</inkml:trace>
  <inkml:trace contextRef="#ctx0" brushRef="#br0" timeOffset="58405.882">19989 18095 633 0,'0'0'28'0,"-3"-3"6"16,1 1-34-16,-4-1 0 0,-3 3 0 0,3-3 0 0,6 3 204 0,-3 0 33 15,-12 3 7-15,6-3 2 0,0-3-165 0,0 3-33 16,0 3-6-16,-3 0-2 0,0 2-15 0,3 0-3 16,0 3-1-16,3 3 0 15,1-3-6-15,-1 2-2 0,3 1 0 0,-3-1 0 0,0 4 0 0,3-1 0 16,3-5 0-16,0 2 0 0,6 1-5 0,-3-3-8 16,0 0 11-16,3 0-11 0,-6-8 12 0,11 2-12 15,-11-2 12-15,15 6-12 0,6-9 12 0,-6 3-12 0,-15 0 12 16,0 0-12-16,15-8 13 0,-3 0-4 15,-3 3-1-15,0-3 0 0,3 0-8 0,-3-3 8 0,-6 1-8 16,0-1 8-16,2 1-8 0,-5-4 0 0,3-1 0 0,0 1 8 16,0 4-8-16,-3-1 0 0,-3-2 0 0,3 0 8 15,-3-1-8-15,3 1 8 0,-3 0-8 0,0 0 8 16,1 0 5-16,-1 2 1 0,-3 0 0 0,3-2 0 16,-3-5-14-16,3 4 0 0,-3 4 0 0,0 2 0 15,0-3 0-15,3 3 0 0,-3 6 0 0,6 2 9 16,-3-3-9-16,3 3 0 0,0 0 0 0,0 0 0 15,0 0 0-15,3 5 0 0,0 9 0 0,3-4 0 16,0 3 0-16,-3 1 0 0,3-4 0 0,-3 6 0 16,3 0 0-16,0 0 8 0,0 2-8 0,-1 1 8 15,1-3-8-15,0 0 8 0,0 2-8 0,3-2 8 16,-3 3-8-16,3-6 0 0,-3 0 0 0,3 0 8 16,-3-5-20-16,0 0-5 0,0 0-1 0,0 0 0 15,-6-8-58-15,6 5-12 0,-6-5-3 0</inkml:trace>
  <inkml:trace contextRef="#ctx0" brushRef="#br0" timeOffset="58573.43">20103 18074 460 0,'0'0'20'0,"0"0"5"16,0 0-25-16,0 0 0 0,0 0 0 0,0 0 0 0,0 0 255 0,0 0 45 16,6 5 10-16,-3 3 2 0,-1 0-252 0,-2 2-49 15,3 1-11-15,3 0 0 16,-3-1 0-16,0 1 0 0,-3-3 0 0,3 2 0 0,0-2 0 0,-3-2 0 15,0-6 0-15,0 0 0 0,0 0 0 0,0 0 0 0,3 10 0 0,-3-10 0 32,0 0-117-32,0 0-29 0</inkml:trace>
  <inkml:trace contextRef="#ctx0" brushRef="#br0" timeOffset="58724.028">20117 17981 1656 0,'-5'-26'73'0,"-1"18"15"0,3 0-70 15,0 0-18-15,0 0 0 0,0 3 0 0,3-1 44 0,0 1 6 0,0 2 1 0,0 1 0 32,6-1-70-32,0 3-13 0,0 0-4 0,-1 0 0 0,-5 0-120 0,9 0-24 0,3 0-4 0,-3-3-390 15</inkml:trace>
  <inkml:trace contextRef="#ctx0" brushRef="#br0" timeOffset="58925.49">20430 17828 345 0,'0'0'31'0,"0"0"-31"0,0 0 0 0,-6-3 0 0,-3-2 303 0,0-1 54 16,6 1 11-16,-3 0 3 0,-6 0-243 0,3 2-48 16,3 0-9-16,-2 1-3 0,-1-4-32 0,0 6-8 15,0 3 0-15,3 0-1 0,0 2-40 0,-3 0-8 16,3 0-2-16,-3 3 0 0,6 0 12 0,-3 3 3 16,0 2 0-16,0 3 0 0,0 8 8 0,3-3 0 15,0 3 8-15,0 2-8 0,6 1 0 0,0-1 0 16,-3-5-12-16,3 1 4 15,0-1-27-15,0-3-5 0,0-2 0 0</inkml:trace>
  <inkml:trace contextRef="#ctx0" brushRef="#br0" timeOffset="59191.779">20475 17791 1710 0,'0'0'76'0,"-9"-6"15"0,0 1-73 0,0 0-18 0,9 5 0 0,-12 0 0 16,3 0 13-16,-3 0-1 0,0 5 0 0,3-2 0 15,0 5-38-15,0-3-8 0,3 3-2 0,1 2 0 16,-7 4 24-16,6-1 4 0,0 0 8 0,3 3-13 16,0 5 43-16,0 3 9 0,6-3 1 0,0 0 1 15,-3 0-7-15,3 1-2 0,3-1 0 0,-3-3 0 0,3-4-32 16,3 1 0-16,-7 1 0 0,1-2 0 15,6 1-53-15,-3-4-11 0,-3 0-3 0,6-6 0 16,0 3-88-16,-6-3-17 0</inkml:trace>
  <inkml:trace contextRef="#ctx0" brushRef="#br0" timeOffset="59414.183">20144 18029 1972 0,'0'-11'88'0,"0"11"17"0,0 0-84 0,0 0-21 0,6-5 0 0,3-3 0 15,-3 3 16-15,6-1-2 0,0 4 0 0,3-4 0 16,3 1-14-16,0-3 0 0,-4 6 0 0,4-9-10 16,3-2-2-16,-6 5 0 0,0 0 0 0,0 0 0 31,6 3-12-31,-4-1-2 0,-2 6-1 0,0 6 0 15,-3 2-119-15,0-1-24 0</inkml:trace>
  <inkml:trace contextRef="#ctx0" brushRef="#br0" timeOffset="59759.26">20481 18021 1209 0,'0'0'108'15,"0"0"-87"-15,0 0-21 0,0 0 0 16,6 5 122-16,-3 0 20 0,2 1 4 0,4-4 1 0,0 4-118 0,0-1-29 15,3-5 0-15,-3 0 0 0,0 0 0 0,0 0 0 16,0 0-13-16,0-3 4 0,0-2 9 0,-3 2 0 16,-6 3 8-16,0 0-8 0,9-8 21 0,-3 3 0 15,-6 5 0-15,0-8 0 0,3 0-10 0,3 0-3 16,-6 0 0-16,0 3 0 0,-3 2-8 0,0 1 0 16,0-4 9-16,0 1-9 0,-3 3 0 0,3-6 0 15,-3-3 0-15,-3 0-12 0,3 6 1 0,-3 5 0 16,3 3 0-16,-6-1 0 0,3 1-4 0,0 5-1 15,3 3 0-15,0-3 0 0,3 2 16 0,0 1 0 16,0-1 0-16,0 1 0 0,3-1 0 0,-3 1-12 16,3 2 12-16,0-2-12 0,3 2 12 0,-3-2 0 15,3-1 12-15,3-2-12 0,0 3 23 0,0-3-3 0,3-6 0 16,0 4 0-16,-9-6-35 0,6 8-7 0,3-6-2 0,-9-2 0 31,0 0-48-31,6 3-9 0,6-3-3 0</inkml:trace>
  <inkml:trace contextRef="#ctx0" brushRef="#br0" timeOffset="60040.509">20668 18021 403 0,'0'0'17'0,"0"0"5"0,0 5-22 0,3 0 0 0,-3 6 0 0,3-3 0 16,3 2 247-16,-6-2 45 0,0 6 8 0,3-4 3 15,-3-2-227-15,3 3-46 0,-3-1-9 0,3-4-1 16,-3-6-20-16,0 8-19 0,0-8 4 0,0 0 1 15,0 0 40-15,0 0 8 0,0 0 2 0,0 0 0 16,0 0 18-16,0 0 4 0,0 0 1 0,0 0 0 0,-6 0-25 0,6 0-5 16,0-6-1-16,0-2 0 0,0 3-11 0,-3-3-2 15,3 0-1-15,0 0 0 0,3-8-14 0,0 6 0 16,-6 2 0-16,9 0 0 0,0-5 0 0,0 2 8 16,-6 3-8-16,3 0 12 0,3 0-24 0,0 0-6 15,0 3-1-15,-6 5 0 16,0 0-75-16,6-3-15 0,6 1-3 0</inkml:trace>
  <inkml:trace contextRef="#ctx0" brushRef="#br0" timeOffset="60340.707">20793 18021 1378 0,'9'0'30'0,"-9"0"6"0,3 5 2 0,3 0 2 0,-6 6-32 0,3-6-8 0,3-2 0 0,0 2 0 16,3 3 29-16,0-3 5 0,0 1 1 0,0-4 0 15,-3 4-14-15,2-6-2 0,1 0-1 0,0 0 0 16,-3 0-6-16,3 0-2 0,0-3 0 0,0 0 0 15,-3-2-1-15,3 0 0 0,-6 5 0 0,3-6 0 16,-3-4-9-16,3 2 12 0,-3 5-12 0,0-2 12 16,-3-3-2-16,0 0 0 0,-3 3 0 0,0 0 0 15,0-3-10-15,0 2 0 0,-3-2 0 0,6 8 0 16,0 0 0-16,-9 0 0 0,-3-2 0 0,0 2-11 16,3 0-3-16,0 2-1 0,0 4 0 0,0-1 0 15,-2 3 15-15,5 2 0 0,0 1 0 0,6 2 0 16,-3-2 10-16,3-1-2 0,-6 6 0 0,6-2 0 15,6-6 0-15,0 2-8 0,-3 3 12 0,3-2-4 16,0-1-8-16,-1-2-9 0,1 0 9 0,0-2-13 16,0 2-30-16,3-6-5 0,3 1-2 0</inkml:trace>
  <inkml:trace contextRef="#ctx0" brushRef="#br0" timeOffset="60675.812">21040 18034 1522 0,'0'0'68'0,"0"0"13"0,0 0-65 16,0 0-16-16,0 5 0 0,0 3 0 0,0 3 9 0,0-1-1 15,0 4-8-15,0-6 12 0,0 0-12 0,-3 2-10 0,3-2 2 0,0 0 0 16,0 0 8-16,0-8 11 0,0 0-3 0,0 0 0 16,0 0 36-16,0 0 8 0,0 0 0 0,0 0 1 15,0 0-30-15,0 0-7 0,0 0 0 0,0 0-1 16,0 0-15-16,9-3 0 0,-6-5-12 0,3 3 12 31,0 0-37-31,0-1-1 0,-3-4 0 0,6 2 0 16,-3-5-54-16,3 2-10 0,-3-2-2 0,6 0-1 15,-3 5-9-15,-1-3-2 0,1 3 0 0,3 0 0 0,-3 3 178 0,3 0 35 0,-6-1 7 0,3 6 2 16,0 0 0-16,0 3 0 0,0 2 0 0,-3 3 0 16,0 3-81-16,0-1-16 0,0 1-9 0,3-3 10 15,-3 3-10-15,-1-1 0 0,-2 1 0 0,-3-1-11 16,-3 1 11-16,-2 2-10 0,8-8 10 0,-1 3-10 15,-2-8-35-15,-2 6-7 0,2-6-2 0</inkml:trace>
  <inkml:trace contextRef="#ctx0" brushRef="#br0" timeOffset="60909.186">21368 17701 1220 0,'0'0'54'0,"3"5"11"0,6 0-52 0,-6 1-13 16,-1 1 0-16,1 4 0 0,0 2 28 0,0 0 2 15,3 3 1-15,-3 6 0 0,3-1-31 0,-3 5 8 0,-6 6-8 0,0 0 0 16,3 5 22-16,-3 0 2 0,3-8 0 0,0-3 0 16,-3-2 18-16,3-3 4 15,0-2 1-15,0-1 0 0,0 1-34 0,0-1-13 0,3-2 11 0</inkml:trace>
  <inkml:trace contextRef="#ctx0" brushRef="#br0" timeOffset="61102.671">21180 17981 2070 0,'0'0'92'0,"0"-10"18"16,0-4-88-16,3 4-22 0,6 2 0 0,-3 2 0 15,3 1 20-15,3 0-1 0,6 0 0 0,2-1 0 0,1 1-19 16,3 2 0-16,3-2 0 0,3 0 0 0,-4-3 0 16,1 3 0-16,0-1 0 0,-3-2 0 15,3 3-31-15,-1 0 0 0,-2-1 0 0,0 4 0 0</inkml:trace>
  <inkml:trace contextRef="#ctx0" brushRef="#br0" timeOffset="61643.226">21966 17724 1342 0,'0'0'60'0,"0"0"12"0,6 0-58 0,-6 0-14 15,0 0 0-15,6 6 0 0,-3-1 43 0,3 3 5 16,-3 0 2-16,3 2 0 0,-6 6-22 0,0 0-4 16,0 0 0-16,-3 5-1 0,3 8-3 0,-3 0-1 15,-3 1 0-15,0-1 0 0,0 0-9 0,0-3-2 16,0-5 0-16,3-2 0 0,-3-6 2 0,3 3 0 0,0 0 0 0,3-3 0 16,-3 0-21-16,3-2-4 0,0-6-1 0</inkml:trace>
  <inkml:trace contextRef="#ctx0" brushRef="#br0" timeOffset="62042.161">22091 17992 748 0,'0'0'67'0,"0"0"-54"0,0 0-13 0,0 0 0 0,0 0 268 0,0 0 50 0,0 0 10 0,9 0 3 16,0 2-267-16,-3 1-52 0,0-3-12 0,3 0 0 15,0 0 0-15,-1 0-11 0,4 3 11 0,-6-6-12 16,0 0 12-16,-6 3-13 0,0 0 5 0,12-2 8 16,-3-1 59-16,0-2 19 0,0-3 4 0,-3 0 1 15,0-3-102-15,0 1-20 0,-3 2-4 0,0 2-1 0,-3 1 84 0,3 0 16 16,0-3 3-16,-9 5 1 16,-3-2-90-16,6 0-18 0,0-1-3 0,3 4-1 0,-6-4 41 0,3 4 11 15,-6-1 0-15,0-2 0 0,0 2-12 0,-3 1 3 16,3 2 0-16,0 0 0 0,1 0 9 0,-1 5 12 15,3 0-2-15,-3 0-1 0,0 1-9 0,0 4-11 16,6 4 3-16,-3 4 0 0,3 1 8 0,0-6 9 16,0 0-1-16,3 0-8 0,3 1 0 0,3-4 0 15,-3-2 0-15,3 3-12 0,3 2 12 0,0-5 16 16,3-3-3-16,-3-2-1 0,-1 2-12 0,4-2 9 16,-3-3-9-16,3 0 8 0,0 0 24 0,-12 0 5 15,9 0 1-15,0 0 0 16,3-3-226-16,-3 3-44 0,-9 0-10 0,9-3-2 0</inkml:trace>
  <inkml:trace contextRef="#ctx0" brushRef="#br0" timeOffset="62375.27">22311 17992 1101 0,'0'0'48'0,"0"0"12"0,0 0-48 0,0 0-12 0,0 0 0 0,0 0 0 16,0 0 54-16,3 5 9 0,3 6 1 0,-3-4 1 15,0 7-45-15,0-4-10 0,0 1-2 0,-3 2 0 16,0-2 12-16,0-3 3 0,0-8 0 0,0 8 0 15,0 0 25-15,-3-3 4 0,3-5 2 0,0 0 0 16,0 0 0-16,0 0 0 0,0 0 0 0,0 0 0 16,0 0-30-16,0-3-7 0,-3-2-1 0,3 0 0 15,3-1-16-15,0 1-17 0,-3 0 3 0,0-6 1 0,6 3 5 0,-3-2 8 16,0-1-13-16,0 0 5 16,0 1-24-16,3-1-4 0,-3 1 0 0,3-1-1 0,3-5 17 0,-3 3 4 15,3 0 1-15,0 5 0 0,-1 5 27 0,-2 1 6 16,3-6 1-16,0 8 0 0,-9 0 9 0,6 2 3 15,0 9 0-15,0-1 0 0,0 1-19 0,3 2-4 16,-6 0-8-16,0-2 12 0,0 0-1 0,0-1-1 16,-3 3 0-16,0-5 0 0,0 0-10 0,0 0 0 15,0 0 0-15,0 0 0 16,0-8-128-16,0 5-22 0,0-5-4 0,0 16-1 0</inkml:trace>
  <inkml:trace contextRef="#ctx0" brushRef="#br0" timeOffset="62829.059">22752 17846 633 0,'-18'0'56'0,"18"0"-44"0,0 0-12 0,-6 0 0 16,-3 0 183-16,0 0 34 0,0 3 7 0,3-1 2 31,-6-2-204-31,3 3-41 0,-3 5-8 0,1 3-1 0,-1 2 20 0,0 0 8 0,3 6 0 0,0-6-9 15,0 0 81-15,3-2 16 0,0-1 3 0,0 3 1 16,3-2-18-16,3-3-3 0,0 5-1 0,6-5 0 16,-6 3 4-16,6-6 1 0,0 0 0 0,0-2 0 15,3 2-60-15,-3-2-15 0,-6-3 0 0,9 0 0 16,0-3-56-16,0 3-15 0,-9 0-2 0,8-8-1 0,4 0 48 0,-6 0 10 16,-6 8 1-16,9-8 1 0,0 3 1 0,0-5 0 15,-9 4 0-15,3-4 0 0,3 4 4 0,-6 6 1 16,0 0 0-16,-6-23 0 0,6-1 8 0,3 16 0 15,0 0 0-15,-3 8 0 16,0 0-88-16,0 0-15 0,0-5-3 0,0 5-1 0,0 0 69 0,0 0 14 16,3 8 2-16,3 0 1 0,-3 7 21 0,6-1 16 15,-6-1-2-15,3 3-1 0,3 0 3 0,-6-1 0 16,-6 9 0-16,6-5 0 0,0-6 21 0,3 0 5 16,-6 3 1-16,0-3 0 0,-9 1 18 0,3-4 4 15,0 3 1-15,-6-2 0 0,-3-3-11 0,3 0-3 16,-3-3 0-16,3 3 0 0,-3-3-44 0,4 1-8 0,-7-6 0 0,6 0 0 15,-3 0 0-15,3-3-8 0,-3 0 8 0,3-2 0 32,0-3-92-32,3 3-12 0,0 2-4 0</inkml:trace>
  <inkml:trace contextRef="#ctx0" brushRef="#br0" timeOffset="63069.414">22993 17611 979 0,'0'0'87'15,"0"0"-70"-15,3 5-17 0,0 3 0 0,0 2 158 16,-3 4 28-16,3 2 6 0,-3 2 0 16,0 3-167-16,0 0-33 0,-3 1-8 0,0-1 0 0,-3 3 4 0,0 5 2 15,0 2 0-15,0-4 0 0,3-3 19 0,-3 0 4 16,0-3 1-16,0-3 0 0,3-2 6 0,-3 0 0 15,3-3 1-15,0 0 0 16,0 1-112-16,0-1-22 0,0 8-5 0,-3-8-1 0</inkml:trace>
  <inkml:trace contextRef="#ctx0" brushRef="#br0" timeOffset="63279.852">22817 17851 2019 0,'0'0'89'0,"0"0"19"0,0 0-86 0,6-5-22 0,6 0 0 0,3 0 0 15,0-1 12-15,0 4-1 0,3-4-1 0,2 1 0 16,-5 2-10-16,6 1 0 0,0-1 0 0,-3-2 0 16,0 0 0-16,3 2 0 0,-1-2 0 0,1 2 0 31,3 3-47-31,-3-3-8 0,-3 1-1 0,0-1-518 0,-1 0-103 0</inkml:trace>
  <inkml:trace contextRef="#ctx0" brushRef="#br0" timeOffset="63659.867">23177 17674 1450 0,'0'0'64'0,"0"0"14"0,0 8-62 0,0 0-16 16,6 0 0-16,-3 3 0 0,-3 2 26 0,0 0 2 15,0 6 1-15,0-4 0 0,0 4-29 0,-3 2 0 16,-3 0 0-16,0 3 0 0,6 0 13 0,-3-3 7 16,-3-5 0-16,1 0 1 0,2-6 39 0,0 1 7 15,3 0 1-15,-3-3 1 0,-3 2-39 0,3-5-8 16,0 1-2-16,3-6 0 0,0 0-20 0,0 0 0 16,0 0-12-16,0 0 4 15,0 0-21-15,0 0-4 0,0 0-1 0,0 0 0 16,6-6 2-16,-3 1 1 0,3-5 0 0,3-4 0 0,-1-4 8 0,1 2 2 0,0 3 0 0,3-3 0 31,0 3-47-31,0-1-8 0,-6 6-3 0,6 3 0 0,-3 0 70 0,3 0 9 0,-12 5 11 0,9 0-3 16,-3 0 54-16,-6 0 10 0,12 2 3 0,-7 6 0 15,-2 0-23-15,0 5-5 0,3 6-1 0,-3-1 0 16,-3 1-22-16,0-3-4 0,0-3 0 0,3 0-1 16,-3 0-19-16,0-2 10 0,-3 0-10 0,3-4 8 31,0 1-28-31,3-2-7 0,-3 2-1 0</inkml:trace>
  <inkml:trace contextRef="#ctx0" brushRef="#br0" timeOffset="63963.025">23639 17830 403 0,'0'-5'36'16,"0"5"-36"-16,-6-5 0 0,3 5 0 0,-6 0 416 0,9 0 77 15,0 0 15-15,-3-3 4 16,-9 6-494-16,-3 2-98 0,3-5-20 0,-3 3-4 0,-3 5 71 0,4-3 14 16,-1-2 3-16,-3-1 1 0,3 6 53 0,0-3 10 15,0 3 3-15,6 0 0 0,0 5-7 0,0 1-2 16,0-4 0-16,6 1 0 0,3-3-42 0,0 0 0 16,0 5-11-16,3 0 3 0,3 0 30 0,3-2 6 15,-3 0 2-15,3-1 0 16,0 3-85-16,0-2-17 0,-3-3-3 0,3 0-1 0,0 2 120 0,-3-2 24 15,-3-2 5-15,-3-1 1 16,0 3-89-16,0-3-17 0,-3-2-4 0,-3 2-1 0,-3-2 46 0,3 2 10 0,-6-2 1 0,3-3 1 16,0-3-29-16,-3 3-7 0,0 0-1 0</inkml:trace>
  <inkml:trace contextRef="#ctx0" brushRef="#br0" timeOffset="93580.87">7509 10517 1036 0,'-18'-2'23'0,"18"2"5"0,6 0 0 0,-6 0 1 0,-12-3-29 0,12 3 0 16,6-3 0-16,-6 3 0 0,0 0 0 0,0 0 0 0,0 0 0 15,6 6 0-15,3-1 57 0,-6 3 6 16,-6-3 1-16,6 8 0 0,9 1-52 0,-9-1-12 0,-9 0 0 0,3 6 0 16,9-1 54-16,0 1 8 0,-6-1 2 0,-3 3 0 15,0-2 0-15,6-1 0 0,3 1 0 0,-6 2 0 16,-9-3-52-16,6 1-12 0,12-6 0 0,-6 0 0 15,-9 1 0-15,9-1 0 0,3-2 0 0,-3 2 0 16,-6-3 0-16,3-2 0 0,-3 0 0 0,0 0-509 16,3-8-105-16</inkml:trace>
  <inkml:trace contextRef="#ctx0" brushRef="#br0" timeOffset="94031.697">7512 10496 1267 0,'-15'-3'56'0,"15"3"12"0,15-2-55 0,-3-1-13 15,-12 3 0-15,3-3 0 0,11-2 0 0,1 0 0 16,-9 0 0-16,0-1 0 0,6 1 0 0,3 0 0 16,0-1 0-16,-3 1 0 0,-12 5 0 0,9-5 0 15,15 0 0-15,-10 2 0 0,-11 0 0 0,6-2 0 16,12 5 0-16,-6-3 0 0,-3 6 0 0,0-3 0 0,0 3 0 0,-6-1 0 16,-6-2 0-16,0 3 0 0,9 5 0 0,3-3 0 15,2 3 0-15,-5 3 0 0,-12-3 0 0,3 2 0 16,9-2 54-16,-3 3 8 0,-9 2 2 0,0 0 0 15,9 3-52-15,-3 3-12 0,0-1 0 0,-6 3 0 16,0 0 54-16,0 1 8 0,6-1 2 0,-6 0 0 16,-6-3-52-16,3 4-12 0,12-4 0 0,0 1 0 15,-6 2 0-15,0-5 0 0,3 0 0 0,0-1 0 16,3-1 0-16,-3-4 0 0,-6 3 0 0,6-2 0 16,9 0 54-16,-6-3 8 0,-15-3 2 0,6 0 0 15,12 3-103-15,-6-3-20 0,-12-2-4 0,9-3-1 16</inkml:trace>
  <inkml:trace contextRef="#ctx0" brushRef="#br0" timeOffset="94282.995">7479 10986 1267 0,'0'0'56'0,"9"0"12"0,6 0-55 0,-6 0-13 16,-9 0 0-16,0 0 0 0,21 0 0 0,-7-3 0 15,-14 3 0-15,9-3 0 0,3 1 0 0,3-1 0 16,0-2 0-16,0 2 0 0,0 0 0 0,0 3 0 0,11 0 0 0,-5-2 0 16,-12 2 0-16,3-3 0 0,12 3 0 0,-6-3 0 15,-9 3 0-15,3 0 0 0,6 0 0 0,-4 3 0 16</inkml:trace>
  <inkml:trace contextRef="#ctx0" brushRef="#br0" timeOffset="99212.832">2154 11779 1033 0,'0'0'45'0,"0"0"11"0,0 0-45 0,0 0-11 0,0 0 0 0,0 0 0 16,9 6 34-16,-9-6 5 0,0 7 1 0,0 4 0 15,0-3 11-15,0-8 2 0,3 8 1 0,3 3 0 16,-6-11-10-16,0 7-1 0,0-7-1 0,0 0 0 16,6 8-26-16,-6-8-6 0,0 0-1 0,6 8 0 15,3 0-1-15,-9-8 0 0,0 0 0 0,0 0 0 16,0 0 0-16,0 0 0 0,0 0 0 0,0 0 0 15,0 0 4-15,0 0 0 0,3 3 0 0,-3-3 0 16,0 0-12-16,0 0 0 0,0-5 0 0,0 2 0 16,-3-2 0-16,3 2 0 0,0-5 0 0,3 3 8 0,-3 2-8 0,0 3 12 15,0-5-12-15,-3 0 12 0,6-1-12 0,0 1 0 16,3 0-12-16,-6-1 12 0,2 1 0 0,4 2 0 16,-6-2 0-16,9 3 0 0,-9-4-9 0,6 1 9 15,0 2 0-15,3-2 0 0,-6 2 0 0,6-2 0 16,0 0 0-16,0 0 0 0,3-1 0 0,-9 4 0 15,3-1 0-15,0 0 0 0,3 1 0 0,-3 2 0 16,0-3 0-16,0 3 0 16,2 3-27-16,-5-3-5 0,-3 0 0 0,6 2-441 15,0 4-88-15</inkml:trace>
  <inkml:trace contextRef="#ctx0" brushRef="#br0" timeOffset="99525.984">2398 11763 1101 0,'0'0'48'0,"0"0"12"0,0 0-48 0,-3 3-12 0,-3 2 0 0,3-2 0 16,-3 0 33-16,0 2 5 0,3 0 1 0,0 0 0 15,3 3-6-15,-3 0-1 0,3 0 0 0,0-8 0 16,0 8 11-16,0-8 1 0,0 8 1 0,0-8 0 16,3 8-9-16,3 0-1 0,-6-8-1 0,12 5 0 15,-12-5-14-15,9 6-2 0,-3-6-1 0,9 0 0 16,-12-3-4-16,6 0-1 0,0 1 0 0,0-4 0 15,-6 4-4-15,6-6 0 0,-7 3-8 0,4-3 12 16,-3 2-4-16,0 1-8 0,0-3 11 0,-3 3-11 16,-3-1 8-16,3 4-8 0,-3-1 0 0,0-2 0 0,3 0 0 15,-6-1 0-15,4 1 0 0,-10 2 0 0,6 1-26 0,3 2 1 16,-6-3 0-16,3 0 0 16,0 3-19-16,0 0-4 0,6 0-1 0,0 0 0 15,-3 6-31-15,3-6-7 0,0 0-1 0,0 0 0 0</inkml:trace>
  <inkml:trace contextRef="#ctx0" brushRef="#br0" timeOffset="99888.043">2538 11774 1274 0,'0'0'28'0,"0"0"5"0,0 0 2 0,0 8 1 0,0 0-28 0,3 0-8 0,-3-8 0 15,0 0 0-15,6 5 14 0,-6-5 2 0,0 0 0 0,0 8 0 16,6-5-4-16,-6-3-1 0,0 0 0 0,0 0 0 15,9 5-1-15,-9-5 0 0,6 0 0 0,-6 0 0 16,0 0-10-16,12 0 12 0,-4 0-12 0,-5-3 12 16,-3 3-28-16,6-2-4 0,6-1-2 0,-9 0 0 31,-3 3-18-31,0 0-4 0,6-2-1 0,0 2 0 0,0 0 2 0,3 2 1 0,-9-2 0 0,0 0 0 16,0 0 34-16,9 6 8 0,-3-1 0 0,0 0 0 15,-6-5 0-15,9 3 0 0,-6 2 0 0,-3-5 0 16,0 0 49-16,9 0 12 0,0 3 3 0,-6-3 0 15,3-3 0-15,-3 1 0 0,6-4 0 0,-6 1 0 16,2-3-52-16,-5 3-12 0,6-3 0 0,0 0 0 16,-3 3 0-16,3-1 0 0,-3-2 0 0,-3 0 0 0,3 0 0 0,-3 1 0 15,0 1 0-15,0 1 0 0,0 0 0 0,0 5 0 16,0 0 0-16,-3-8 0 0,0 0 0 16,-3 2 0-16,3-1 0 0,3 7 0 0</inkml:trace>
  <inkml:trace contextRef="#ctx0" brushRef="#br0" timeOffset="100220.131">2892 11591 1036 0,'0'0'23'0,"0"0"5"0,0 0 0 0,-6 6 1 0,3-4-29 0,-9 6 0 0,6 3 0 0,3-1 0 15,-3 4 57-15,0-1 6 0,0 3 1 0,3 0 0 16,3 0-52-16,0-1-12 0,0 1 0 0,0-5 0 16,3-1 54-16,0 1 8 0,3 2 2 0,3-5 0 15,0-3 0-15,3 3 0 0,0-2 0 0,0-4 0 16,3-2-52-16,-3-2-12 0,3-1 0 0,0-2 0 16,-1-1 0-16,1-1 0 0,6-1 0 0,-9-3 0 15,6-2 0-15,-12 0 0 0,3 2 0 0,-3 0 0 16,3-2 0-16,-6 0 0 0,-6 2 0 0,3 1 0 15,3-1 54-15,-6 3 8 0,-6-2 2 0,-3 2 0 16,3-3-52-16,0 6-12 0,-3 0 0 0,-6-3 0 16,6 2-48-16,-6 4-13 0,10-4-3 15,-7 1-477-15,6 2-96 0</inkml:trace>
  <inkml:trace contextRef="#ctx0" brushRef="#br0" timeOffset="100969.179">4401 11827 1267 0,'0'0'28'0,"0"0"5"0,0 5 2 0,0 3 1 0,0 0-36 0,0 0 0 0,0 0 0 0,0-8 0 15,3 8 0-15,-3-8 0 0,0 0 0 0,0 0 0 16,3 8 0-16,-3-8 0 0,0 0 0 0,0 0 0 16,0 0 58-16,0 0 5 0,0 0 1 0,0 0 0 15,0 0 0-15,0 0 0 0,0-5 0 0,-3-1 0 16,3 1-52-16,-3 0-12 0,3-3 0 0,0 2 0 16,3-2 0-16,-3 3 0 0,0-3 0 0,3-2 0 15,-3 2 0-15,3-3 0 0,-3 1 0 0,6 2 0 16,0-3 0-16,0 3 0 0,0 0 0 0,3 0 0 15,0 3 0-15,-3 0 0 0,9-1 0 0,-12 4 0 16,-3 2-48 0,9-3-13-16,2 6-3 0,1-1 0 0,-6 1 0 15,6 2 0-15,-6-2 0 0,6 0 0 0</inkml:trace>
  <inkml:trace contextRef="#ctx0" brushRef="#br0" timeOffset="101208.496">4624 11766 1267 0,'-8'3'28'0,"2"-1"5"0,6-2 2 0,-3 6 1 0,0-1-36 0,-3 3 0 16,3-3 0-16,-6 3 0 0,9 0 0 0,-3 0 0 16,0 0 0-16,3 0 0 0,3-3 58 0,0 0 5 15,-3-5 1-15,3 8 0 0,3-2-52 0,3-4-12 16,-9-2 0-16,3 6 0 0,6-4 0 0,-1 1 0 16,-5-6 0-16,-3 3 0 0,0 0 54 0,6-2 8 15,0-4 2-15,0 4 0 0,-6 2-52 0,3-6-12 16,0-2 0-16,0 3 0 0,-3 5 0 0,0-5 0 15,0 0 0-15,-3-3 0 16,3 2-48-16,0-2-13 0,-6 3-3 0,0 0 0 16,6 5 0-16,-3-6 0 0,-3-1 0 0,0 1 0 0</inkml:trace>
  <inkml:trace contextRef="#ctx0" brushRef="#br0" timeOffset="101553.563">4675 11771 1267 0,'0'0'28'0,"0"0"5"0,0 0 2 0,9 8 1 0,-3 0-36 0,0 0 0 0,-6-8 0 0,3 8 0 16,-3-8 0-16,3 8 0 0,3 0 0 0,-6-8 0 16,0 0 58-16,0 0 5 0,0 0 1 0,0 0 0 15,0 0-52-15,9 5-12 0,0-2 0 0,-9-3 0 16,6 0 0-16,3 0 0 0,-4-3 0 0,4-2 0 16,-3 2 0-16,-3-2 0 0,3 2 0 0,0 1 0 15,0-1-48-15,0 0-13 0,-6 3-3 0,9-2 0 16,-6-1 52-16,-3 3 12 0,0 0 0 0,6 3 0 15,3-1-54-15,-9-2-8 0,0 0-2 0,6 6 0 0,-6-6 52 0,9 2 12 16,-3 4 0-16,-6-6 0 0,6 5 48 0,-6-5 13 16,9 5 3-16,-3-2 0 0,-6-3 0 0,9 0 0 15,2-3 0-15,-8 1 0 0,3-4-52 0,0 1-12 16,-6 0 0-16,9-3 0 0,0-3 0 0,0 3 0 16,-6 0 0-16,3-2 0 0,0-1 54 0,0 3 8 15,-3 0 2-15,3 3 0 0,-6-3-52 0,0 0-12 16,0 3 0-16,-9-3 0 0,-3 3 0 0,6-1 0 15,6-2 0-15,-3 6-509 0,0-4-105 16</inkml:trace>
  <inkml:trace contextRef="#ctx0" brushRef="#br0" timeOffset="102213.804">5062 11583 1267 0,'0'0'28'0,"0"0"5"0,0 0 2 0,0 0 1 0,0 0-36 0,0 0 0 0,0 0 0 0,0 0 0 15,0 0 0-15,0 0 0 0,0 0 0 0,6-5 0 16,-6 5 58-16,3-8 5 0,6 3 1 0,-9-3 0 15,0 3-52-15,3-3-12 0,3 0 0 0,0 0 0 16,0 3 54-16,-6-3 8 0,6 2 2 0,-3-2 0 16,3 3-52-16,-6 5-12 0,0-5 0 0,0 5 0 15,9-5 0-15,-9 5 0 0,0 0 0 0,0 0 0 16,0 0 0-16,0 0 0 0,0 0 0 0,0 8 0 16,2-1-48-16,-2 4-13 0,0 0-3 15,0-1 0-15,0 3 103 0,0 3 20 0,0 0 4 0,3 0 1 0,-3 3-52 16,0-4-12-16,3 7 0 0,0-7 0 0,-3 1 0 15,3-2 0-15,3-1 0 0,0 0 0 0,-6-2 0 0,0-1 0 16,3 1 0-16,0-1 0 16,-3-2-48-16,0 0-13 0,0 8-3 0,-3-5 0 0</inkml:trace>
  <inkml:trace contextRef="#ctx0" brushRef="#br0" timeOffset="102376.372">5050 11830 1497 0,'0'0'32'0,"0"0"8"0,0 0 0 0,0 0 4 0,6-3-36 0,3 3-8 0,6-3 0 0,-6 3 0 16,3-5 0-16,3 2 0 0,-1 1 0 0,7-1 0 15,-9 0 0-15,6 3 0 0,3-2 0 0,-3-1 0 16,0 3 0-16,2-3 0 0,1 3 0 0,-3 0-664 16</inkml:trace>
  <inkml:trace contextRef="#ctx0" brushRef="#br0" timeOffset="104089.113">7152 11740 806 0,'-12'0'36'0,"12"0"7"0,9 5-35 0,-3-2-8 0,-6-3 0 0,0 0 0 15,8 13 104-15,-5 0 20 0,-6 0 3 0,0-5 1 16,1 3-103-16,-1-1-25 0,3-10 0 0,0 0 0 15,-6 11 56-15,6-11 7 0,9 10 1 0,-9-10 0 16,-12 8-52-16,12-8-12 0,9 6 0 0,-9-6 0 16,0 0 0-16,0 0 0 0,0 0 0 0,0 0 0 15,5 0 54-15,-2 0 8 0,-8-3 2 0,7 0 0 16,10 1-52-16,-6-4-12 0,-12 1 0 0,0 0 0 16,12 0 0-16,-6-3 0 0,-3 0 0 0,0-3 0 15,3 3 0-15,6-2 0 0,0-1 0 0,-3 6 0 16,-6-3 0-16,3 0 0 0,6 0 0 0,0 0 0 0,-3 0 0 15,6 3 0-15,9-3 0 0,-3 3 0 16,-3-3 0-16,0 5 0 0,0 0 0 0,3 3 0 16,5 6-48-16,-8-4-13 0,-12-2-3 0,12 6-409 15,12-1-83-15</inkml:trace>
  <inkml:trace contextRef="#ctx0" brushRef="#br0" timeOffset="104345.439">7390 11737 1267 0,'15'3'56'0,"-15"-3"12"0,3 8-55 0,-3-8-13 15,-6 7 0-15,9 1 0 0,3 0 0 0,-1 0 0 16,-13 0 0-16,8 0 0 0,8 3 54 0,-8-11 8 16,0 0 2-16,0 0 0 0,0 0-52 0,6 5-12 15,-6-5 0-15,0 0 0 0,0 0 0 0,12 3 0 16,3-3 0-16,-6-3 0 0,-12-2 0 0,6-1 0 16,12 1 0-16,-3 0 0 0,-9 0 0 0,0-1 0 0,3-2 0 15,0 0 0-15,3 3 0 0,-6-3 0 0,-9 0 0 0,9 0 0 16,6 3 0-16,-6-3 0 0,-15-3 0 0,3 4 0 15,9-1 54-15,-3 2 8 0,-6-2 2 0,0 3 0 16,0 0-52-16,3 2-12 0,3 0 0 0,-6 1 0 31,-3 2-100-31,6 0-22 0,6 0-5 0,0 0-1 0</inkml:trace>
  <inkml:trace contextRef="#ctx0" brushRef="#br0" timeOffset="104721.422">7598 11655 1267 0,'-33'13'28'0,"33"-5"5"0,12 0 2 0,-9 0 1 0,-15 0-36 0,9 2 0 16,12 1 0-16,0 0 0 0,-9-3 0 0,6 0 0 15,-3-1 0-15,3-1 0 0,3-1 58 0,-6 0 5 16,-9-2 1-16,6-3 0 0,18 5-52 0,-9-5-12 16,-15 0 0-16,6 0 0 0,9-2 0 0,0 2 0 15,-3 0 0-15,-6 0 0 0,0 0 0 0,9-6 0 16,0 1 0-16,-4 0 0 0,-10-1 0 0,10 1 0 15,13 3 0-15,-9 2 0 16,-9 0-48-16,0 0-13 0,9-3-3 0,-3 3 0 0,3 3 52 0,-3-1 12 16,-6-2 0-16,3 3 0 0,12 5 0 0,-9 0 0 15,-9-3 0-15,6 0 0 0,15 3 0 0,-9-3 0 16,-9-5 0-16,0 0 0 0,6 8 48 0,2-2 13 16,-8-6 3-16,0 0 0 0,6-3-52 0,-3-2-12 0,6-1 0 15,-6-1 0-15,-3-1 54 0,3 2 8 0,9-2 2 0,-6 0 0 16,-9 1-52-16,6-1-12 0,6 2 0 15,0-4 0-15,-6-1 0 0,-3 1 0 0,-3-1 0 16,6 3 0-16,6 0 0 0,-6 0 0 0,-12 0 0 0,6 3 0 31,9 0-100-31,-6-3-22 0,-24 0-5 0,15 2-1 0</inkml:trace>
  <inkml:trace contextRef="#ctx0" brushRef="#br0" timeOffset="105048.556">7967 11557 1497 0,'-9'-3'32'0,"9"3"8"0,3-2 0 0,-6-4 4 0,-3 4-36 0,6 2-8 16,6-6 0-16,0 1 0 0,-6 5 53 0,0 0 9 16,9-5 2-16,3 2 0 0,0 1-52 0,-3-1-12 15,-9 3 0-15,12 0 0 0,12 3 0 0,-13-1 0 16,-11-2 0-16,6 8 0 0,9 0 0 0,-9 3 0 15,-9-1 0-15,3 4 0 0,-3 1 0 0,3 7 0 16,0 1 0-16,-9 1 0 0,-6-3 0 0,7 1 0 16,11-1 0-16,-9-3 0 0,-6 1 0 0,3-1 0 15,6-2 0-15,0 0 0 0,-6-3 0 0,3-2 0 16,6-1 0-16,3-4 0 0,6-1 0 0,-9-5 0 16,-6 5 0-16,6-5 0 0,12 3 54 0,-3 0 8 0,-9-3 2 15,6-6 0-15,9 4-52 0,-1-4-12 0,-2 4 0 16,0-4 0-1,3 4-48-15,0-4-13 0,3 4-3 0,-9-1-742 0</inkml:trace>
  <inkml:trace contextRef="#ctx0" brushRef="#br0" timeOffset="106760.992">1818 12099 687 0,'0'0'30'0,"0"0"7"0,0 0-29 0,0 0-8 15,0 0 0-15,3 3 0 0,5 8 20 0,4-6 2 16,-3-2 1-16,0-1 0 0,0 4 5 0,3-1 0 16,0 0 1-16,0 0 0 0,3-2-29 0,0 2 0 15,3 1-13-15,-7 2 4 0,7-1 17 0,3 1 3 16,-3-2 1-16,-6 2 0 0,9 0-2 0,0 0 0 16,2-1 0-16,1 4 0 0,0-3-1 0,3 5 0 15,-3 0 0-15,2 1 0 0,7-4-9 0,-3 3 10 16,0-2-10-16,-1 0 10 0,1 2-10 0,3 0 0 15,0-2 9-15,-1 2-9 0,-2-2 0 0,0-1 0 0,6-5 0 16,-1 3 8-16,1 0 1 0,-3 0 1 0,0 3 0 0,2 2 0 16,-5 0-10-16,0 0 0 0,3-5 0 0,-1 0 0 15,1 0-11-15,3 0 11 0,-3-2-8 0,5 1 8 32,1 1-85-32,3 0-12 0,-4 0-3 0,4 0 0 15,-9 0 56-15,5-3 10 0,-5-7 2 0,-3-1 1 0,0-2 31 0,-1 0 0 0,1-1 0 16,0 1 0-16,0-6 44 0,-6 1 14 0,2-1 3 0,-2 1 1 15,-3-1 6-15,6-2 0 0,-6 2 1 0,-1 1 0 16,-2-4-32-16,3 4-6 0,0-1-2 0,-6 1 0 16,0-1-17-16,6-2-3 0,-10 5-1 0,4 0 0 15,0 0-48-15,-6 0-11 0,6 3-1 0,-6 0-1 16,0-1-27-16,0 1-4 0,0 0-2 0,0-3 0 0,-6 2 70 0,-3 6 16 16,9-2 0-16,-9-1 0 0,6 0-13 0</inkml:trace>
  <inkml:trace contextRef="#ctx0" brushRef="#br0" timeOffset="107477.082">3755 12237 460 0,'0'0'41'0,"0"0"-33"0,0 0-8 15,0 0 0-15,0 0 137 0,0 0 26 0,0 0 5 0,0 0 0 16,0 0-123-16,9-3-25 0,-9 3-4 0,9-2-2 16,-6-1-14-16,3 0 0 0,6 1-9 0,-3 2 9 15,-9 0 0-15,12 0 8 0,-9-3 1 0,9 3 0 16,3 0-9-16,-6 3 0 0,2-3 0 0,-2 0 0 16,0 2 0-16,3 1 0 0,-6 2 0 0,3-2 0 15,0 0 0-15,-3-1 8 0,-6-2-8 0,9 6 8 16,-3-1-8-16,-6-5 0 0,6 8 0 0,-6 0 0 15,-9 0 0-15,6 0 0 0,6-3 0 0,-6 5-11 16,-3-2 19-16,3 0 4 0,-3 0 1 0,3 3 0 16,-6-6 3-16,3 3 1 0,0-3 0 0,0 3 0 15,3-2-17-15,-3 2 0 0,3-3 0 0</inkml:trace>
  <inkml:trace contextRef="#ctx0" brushRef="#br0" timeOffset="108278.914">4118 12226 828 0,'0'0'36'0,"0"0"8"0,0 0-35 15,0 0-9-15,0 0 0 0,9 0 0 0,-3 0 35 0,3 0 5 16,3 3 0-16,-3 2 1 0,3-2-13 0,3 0-4 16,-6-1 0-16,6 6 0 0,3 0-4 0,-1 0-2 15,-2-3 0-15,0 3 0 0,6 0-2 0,-6 3-1 16,6-1 0-16,3 1 0 0,-4-3 0 0,7 5 0 15,3-2 0-15,-3-1 0 0,2-2-1 0,1 3 0 16,0-3 0-16,0 2 0 0,0-2 3 0,2 0 1 16,-2 3 0-16,-3-1 0 0,3 1-2 0,-4 0 0 15,4-3 0-15,0-1 0 0,6 4 4 0,-4-3 1 0,-2 3 0 16,3-3 0-16,-3-1 0 0,-1-1 0 0,4 2 0 0,-3-3 0 16,0 3-21-16,-1-5 0 0,1-1-12 0,0 1 4 15,0 2 8-15,3-5 0 0,-7 0 10 0,7 0-10 16,-3 0 9-16,3-3-9 0,-4 1 8 0,7-1-8 15,0-2 11-15,-1-3-3 0,-2 5-8 0,6 1 12 16,-3-6-12-16,-1 2 0 0,4 1 0 0,0-3 0 16,8 0 0-16,-11 3 0 0,-3-3 0 0,0 0 9 15,-1-2-9-15,1-1-12 0,-3 0 2 0,-3 1 1 16,2-1-8-16,-8-2-2 0,0-3 0 0,0 3 0 16,0 0 4-16,-3-1 1 0,-1-1 0 0,1-1 0 15,-3 0-17-15,0 3-3 16,0-3-1-16,0 2-373 0,-3 1-74 0</inkml:trace>
  <inkml:trace contextRef="#ctx0" brushRef="#br0" timeOffset="108669.883">6134 12195 288 0,'0'0'25'0,"11"0"-25"0,-2 2 0 0,3-2 0 15,3 0 8-15,0 0-8 0,0-2 0 0,0-1 8 16,-3 0-8-16,6 1 0 0,-1-1 0 0,7 3 0 16,-3-3 28-16,-3 6 3 0,-3-3 1 0,3 0 0 15,-3 5 32-15,-1 1 6 0,-5-4 2 0,-3 6 0 16,3 0-42-16,-6 3-8 0,0-1-2 0,-3 1 0 16,0 0 36-16,0 2 6 0,-3 0 2 0,3-2 0 15,-3 2-20-15,3-3-3 0,0 1-1 0,0-11 0 0,-6 8-20 16,6-8-4-16,3 10 0 0,-3-10-357 15,0 0-71-15</inkml:trace>
  <inkml:trace contextRef="#ctx0" brushRef="#br0" timeOffset="122987.837">6458 10033 1036 0,'0'0'46'0,"0"0"10"0,0-5-45 0,0 5-11 0,0 0 0 0,0 0 0 15,0 0 53-15,0-3 9 0,0-2 2 0,0-1 0 16,0 1-52-16,0 0-12 0,3 0 0 0,0-1 0 15,0 4 54-15,0-4 8 0,0-2 2 0,3 3 0 16,0 0-52-16,-3-3-12 0,0 0 0 0,3 3 0 16,6-1 0-16,-6-2 0 0,3-5 0 0,-4 3 0 15,7-4 54-15,-3 4 8 0,0-1 2 0,3 1 0 16,-3-1-52-16,3 1-12 0,0 2 0 0,3 0 0 0,-3 2 0 16,3 1 0-16,-4-3 0 0,1 3 0 15,-3 2-48-15,3 1-13 0,3 2-3 16,-6 2 0-16,-3 1 52 0,3 2 12 0,3 0 0 0,-3 3 0 0,0 3 0 0,3 0 0 15,-4-6 0-15,1 5 0 0,-6 1 48 0,3 2 13 16,0-2 3-16,0-1 0 16,3-2-103-16,-3 3-20 0,-3-1-4 0,0-2-1 0,6 0 103 15,0-2 20-15,-9-1 4 0,6 0 1 16,0-2-103-16,3 2-20 0,-9-5-4 0,3 3-1 0</inkml:trace>
  <inkml:trace contextRef="#ctx0" brushRef="#br0" timeOffset="123284.05">6919 9919 1036 0,'0'0'46'0,"0"0"10"0,-6 6-45 0,6-6-11 0,0 0 0 0,0 0 0 16,-6 5 0-16,6 0 0 0,0-5 0 0,0 0 0 16,0 8 53-16,0 0 9 0,0-8 2 0,3 8 0 15,3 5-52-15,-3-2-12 0,-3-11 0 0,3 8 0 16,3 0 0-16,-6-8 0 0,0 8 0 0,0-8 0 15,3 7 54-15,-3-7 8 0,-3 11 2 0,3-11 0 16,0 0-52-16,-3 5-12 0,-3-2 0 0,0 2 0 16,-2-2 0-16,-1 0 0 0,3-3 0 0,-3 2 0 15,-6-2 0-15,6 0 0 0,6-2 0 0,0 2 0 16,-3-3 0-16,0 0 0 0,6 3 0 0,0 0 0 0,-6 0 0 16,3-5 0-16,-6 5 0 0,9 0 0 15,0 0-48-15,0 0-13 0,-12 0-3 16,12 0 0-16</inkml:trace>
  <inkml:trace contextRef="#ctx0" brushRef="#br0" timeOffset="123838.604">6997 10038 1036 0,'0'0'46'16,"-3"0"10"-16,-3 0-45 0,3-2-11 0,3 2 0 0,-3-6 0 0,-6 1 53 0,6 0 9 16,6-1 2-16,3-1 0 0,-9 4 0 0,3-5 0 15,6 0 0-15,0 0 0 0,3-2 0 0,0-1 0 16,-6 0 0-16,6-2 0 0,3-3-52 0,-4-2-12 15,-2 4 0-15,3 1 0 0,6-5 0 0,0 2 0 16,-3 3 0-16,3-1 0 0,0 1 0 0,3 3 0 16,2-1 0-16,-2 3 0 0,-12 0 0 0,6 0 0 15,9 6 0-15,-9-1 0 0,-9 6 0 0,9-3 0 16,6 0 0-16,-6 5 0 0,-3 0 0 0,-1 3 0 16,4 0 0-16,3 0 0 0,0 0 0 0,-6 2 0 15,-9-2 0-15,3 3 0 0,12 0 0 0,-6-1 0 16,-9 3 0-16,3-2 0 0,6 0 0 0,-3-1 0 15,-6 1 0-15,3-1 0 0,0-2 0 0,0 0 0 16,3-3 0-16,-6 3 0 16,-6 0-48-16,6-2-13 0,9-1-3 0,-9-2-409 0,-6 2-83 0</inkml:trace>
  <inkml:trace contextRef="#ctx0" brushRef="#br0" timeOffset="124117.823">7449 9856 1267 0,'-30'0'28'0,"30"0"5"0,9 0 2 0,-9 0 1 0,-9-3-36 0,9 3 0 0,0 0 0 0,0 0 0 16,0 0 0-16,0 0 0 0,0 0 0 0,0 0 0 15,15 3 0-15,-9 5 0 0,-9 0 0 0,6 2 0 16,3-2 0-16,0 3 0 0,-9-1 0 0,3 1 0 0,6 2 58 16,-3-2 5-16,0-1 1 0,-3 1 0 0,-3-1-52 0,3-2-12 15,9 6 0-15,-6-6 0 0,-9-3 0 0,3 3 0 16,6-3 0-16,0 0 0 0,-6 3 0 0,3-8 0 15,0 0 0-15,0 0 0 0,0 0 54 0,-6 3 8 16,-6-3 2-16,6 3 0 0,6-3-52 0,0 0-12 16,-12-6 0-16,3 6 0 0,9 0 0 0,-3-2 0 15,-8-1 0-15,-4 0 0 0,3 1 0 0,0-1 0 16,6 3 0-16,-6 3-765 0</inkml:trace>
  <inkml:trace contextRef="#ctx0" brushRef="#br0" timeOffset="155392.825">20695 17333 460 0,'0'0'41'0,"0"0"-33"15,0 0-8-15,0 0 0 0,0 0 136 0,0 0 24 16,-3-3 6-16,3 3 1 0,0 0-92 0,0 0-19 0,-3-5-3 0,-3 5-1 16,3-5-1-16,3 5-1 0,-3 0 0 0,-3 0 0 15,3-3 4-15,-3 0 1 0,6 3 0 0,-6 3 0 16,-3 0-9-16,0-1-2 0,3 1 0 0,-3 5 0 15,4 0-12-15,-4 0-4 0,3 2 0 0,-3 1 0 16,3 5-13-16,-3 0-3 0,0 2-1 0,3 1 0 16,3 2-11-16,0 0 12 0,3 3-12 0,0 0 12 15,3-1-12-15,3 1 0 0,0-3 0 0,3 1 0 16,0-1 0-16,3-3 0 0,0-2 0 0,2-3 0 31,-2 1-24-31,0-1-6 0,6-5-2 0,-6 0-525 0,0-3-106 0</inkml:trace>
  <inkml:trace contextRef="#ctx0" brushRef="#br0" timeOffset="156017.163">20954 17571 982 0,'0'0'44'0,"0"0"8"0,-6-3-41 0,3 1-11 0,-3 2 0 0,0-3 0 16,0 3 64-16,3 0 12 0,-3 0 1 0,0 3 1 16,0-1-11-16,0 1-3 0,0 2 0 0,-3 1 0 15,0-1-27-15,4 3-5 0,-1 0-2 0,0 0 0 16,-6 2-10-16,6 1-1 0,6-3-1 0,-3 0 0 15,0 2-18-15,0 1 0 0,3-3 0 0,6 0 0 16,-6-8 0-16,6 8 0 0,0 0 0 0,-6-8 0 16,9 5 8-16,0-2 0 0,-1-1 1 0,4-2 0 15,-3-2-9-15,3-1 0 0,-3-2 0 0,0 2 0 0,0-2-24 16,-3 2-1-16,0-5 0 0,3 3 0 0,-3 0 2 16,-3-3 1-16,0 0 0 0,-3 2 0 0,3-2 6 15,0 3 0-15,-3-3 1 0,0 0 0 0,-3 3 15 0,3 0 0 16,0 5 0-16,-3-6 0 0,3 1 0 0,0 5 8 15,0 0 1-15,0 0 0 0,0 0 7 0,0 0 0 16,0 0 1-16,0 0 0 0,-6 5-7 0,3 3-2 16,0-2 0-16,0-1 0 0,3 3-8 0,0 0 12 15,3 0-12-15,0 0 12 0,0 0-12 0,0-3 0 16,-3 3 0-16,0-8 0 0,3 8 0 0,-3-8 0 16,6 5-12-16,-6-5 12 15,6 3-132-15,-6-3-20 0</inkml:trace>
  <inkml:trace contextRef="#ctx0" brushRef="#br0" timeOffset="156397.175">21064 17571 864 0,'0'0'76'0,"0"0"-60"0,0 3-16 0,0 2 0 0,0-5 78 0,0 3 13 0,0 2 2 0,0 0 1 16,-3 3-59-16,6 0-12 0,-3 0-3 0,0 3 0 15,0-4 14-15,0 1 2 0,0-8 1 0,3 8 0 16,-3 3-8-16,3-3-1 0,-3-8-1 0,0 0 0 16,0 0-12-16,0 0-3 0,0 0 0 0,0 0 0 15,0 0-3-15,0 0-1 0,0 0 0 0,0 0 0 0,0 0-8 0,0 0 0 16,0 0 0-16,0 0 0 0,3-5 9 0,0-1 0 16,-3 1 0-16,0-3 0 0,-3 3-9 0,6-1 0 15,-3-1-10-15,3-1 10 0,-6 2-16 0,6-2 4 16,3 6 0-16,-3-4 0 0,-3 1 12 0,0 5 0 15,6-2 0-15,-3-1 10 0,-3 3-19 0,6 0-4 16,-6 0-1-16,9 3 0 0,-3 2 14 0,0 0 0 16,-1 3 0-16,1 0 0 0,-3 0 12 0,3 0-4 15,-3 0 0-15,0 2-8 0,3-2 8 0,-3 0-8 16,-3-8 0-16,6 8 0 0,-6-8 0 0,6 8 0 16,-6-8 0-16,6 8 0 15,-3 0-34-15,-3-8-7 0,0 0-2 0,0 0-602 0</inkml:trace>
  <inkml:trace contextRef="#ctx0" brushRef="#br0" timeOffset="156867.891">21391 17576 806 0,'0'0'72'0,"0"0"-58"0,-3 0-14 0,3 0 0 16,0 0 104-16,-5 0 19 0,-1 0 3 0,0 3 1 15,0-3-95-15,0 3-20 0,-3 2-3 0,3-2-1 16,0-1 20-16,0 1 3 0,-3 2 1 0,0 0 0 16,0 3 4-16,0 0 0 0,6-2 1 0,0 1 0 15,-3 4-17-15,3-3-3 0,6 3-1 0,-3-3 0 16,0-1-16-16,3 1 0 0,-3-2 0 0,0-6 0 0,6 8 0 16,0-3 8-16,3 0-8 0,0-2 0 0,0-3 12 15,0 3-12-15,-9-3 12 0,9 0-12 0,0-6 15 0,0 4-4 16,-3-4-1-16,0 4 0 0,3-4-10 0,-4 1 8 15,1-3-8-15,0 0 8 0,3 0-8 0,-6 0 8 16,-3-2-8-16,3-1 8 0,0 1-8 0,-3-1 0 16,0 0 0-16,0-2 0 0,0 0 8 0,-3-3 0 15,3-2 0-15,-3-1 0 0,3 6-8 0,0 0-14 16,-6-1 3-16,3 1 1 0,0 3-4 0,0-1-1 16,0 0 0-16,3 6 0 0,0-3 15 0,3 3 0 15,-6 2 0-15,3 3 0 0,0 0-9 0,0 0 1 16,0 0 0-16,0 0 0 0,0 0 8 0,0 0 11 0,6 8-3 15,-3 3 0-15,3-1 8 0,0 4 0 0,-3-1 1 16,0 0 0-16,3 0-2 0,0 0-1 0,0 3 0 16,-3-2 0-16,3-1-6 0,0 0-8 0,0 0 11 15,-3-2-11-15,6-1 0 0,-6 4-12 0,6-6 0 0,-3 2-505 16,0-5-101-16</inkml:trace>
  <inkml:trace contextRef="#ctx0" brushRef="#br0" timeOffset="157521.147">21832 17552 460 0,'0'0'20'0,"0"0"5"0,-3 3-25 0,3 2 0 0,0-2 0 0,-3 5 0 15,3-3 199-15,0 3 34 0,3 0 7 0,-3 0 2 16,3 3-158-16,0-1-32 0,-3-2-7 0,0 0-1 16,3 0-4-16,0-3-2 0,-3-5 0 0,0 0 0 15,-3 8-15-15,3-8-3 0,0 0-1 0,0 0 0 16,0 0-19-16,0 0 0 0,0 0 8 0,0 0-8 16,0 0 24-16,0 0 2 0,0 0 0 0,0 0 0 15,0 0-26-15,-3 0 0 0,-3 0 0 0,6-2 0 0,-3-4 0 0,3 1 0 16,-6 0 0-16,6-1 0 0,-3 1-14 0,3 0-8 15,-3 0-2-15,3-3 0 0,3-3 24 0,-3 3 0 16,3 3 0-16,0-3 0 0,0 0 0 0,3 0 0 16,3 0 0-16,-3 3 8 0,3 0-8 0,0-3 0 15,-3 0 0-15,3 2 0 0,-3 1 0 0,2 5 0 16,1 0-9-16,0 3 9 0,0-1-14 0,0 1 1 16,0-3 0-16,-3 5 0 15,-6-5-42-15,9 6-8 0,-3-4-1 0</inkml:trace>
  <inkml:trace contextRef="#ctx0" brushRef="#br0" timeOffset="157885.175">21984 17571 1292 0,'0'0'57'0,"0"0"12"0,0 0-55 0,0 0-14 0,0 0 0 0,0 0 0 16,0 0 33-16,9 5 4 0,-3-2 1 0,0 2 0 15,-6-5-16-15,9 3-3 0,-1-3-1 0,-2 3 0 16,3-1-8-16,-9-2-2 0,9-2 0 0,0 2 0 15,-3 0-8-15,3-3 0 0,-3 3 0 0,0 0 0 16,3-3 8-16,-9 3 4 0,0 0 0 0,6-2 0 16,-6 2-12-16,0 0 0 0,0-6 0 0,0 6 0 15,0 0-10-15,0 0-7 0,0 0-2 0,-3-2 0 16,-3-4-6 0,0 4-2-16,3-1 0 0,-6 0 0 0,3 3 7 0,0-2 0 0,0 2 1 0,0 2 0 15,-3-2 7-15,3 3 2 0,-3 0 0 0,4-3 0 0,-4 5 10 16,3-2 14-16,0 2-3 0,0 0-1 0,0 1-22 15,3 1-5-15,-3-1-1 0,3 2 0 0,0-3 33 16,3-5 6-16,3 8 2 0,-3 0 0 0,3 0 19 0,3-3 4 16,-6-5 1-16,6 5 0 0,0 3-11 0,0-2-1 15,3-4-1-15,0 1 0 0,-1 0-21 0,4-1-4 16,-3 1-1-16,3-3 0 0,-3 2-22 0,3-2-5 16,-3 0-1-16,3-2 0 0</inkml:trace>
  <inkml:trace contextRef="#ctx0" brushRef="#br0" timeOffset="158297.073">22329 17433 403 0,'0'0'17'0,"0"0"5"0,-6-2-22 0,6 2 0 0,-6 0 0 0,0 2 0 15,-3-2 262-15,3 0 48 0,6 0 10 0,-6 0 1 16,0 0-255-16,6 0-51 0,-9 6-15 0,6-4 0 0,3-2 12 16,-5 8-3-16,-1 3-1 0,0-3 0 15,6-3 3-15,0-5 0 0,-3 5 0 0,6 3 0 0,3 0-11 16,-3-2 0-16,0-1 0 0,2 0 0 15,-5-5 0-15,3 5 0 0,3-2 0 0,-3 2 0 0,3 1 0 16,-3-1 0-16,3-2 0 0,0 2 0 0,-6-2 15 0,3 2 1 16,0 0 0-16,-3-5 0 0,0 0 15 0,0 5 3 15,-3 1 1-15,0-4 0 0,0 4-26 0,0-1-9 16,-3 0 0-16,3-2 9 0,0 2-9 0,-3-2 12 16,0-1-12-16,1 1 12 0,5-3-12 0,-6 3-9 15,3-1 9-15,-3-2-13 16,-3 3-36-16,9-3-7 0,0 0-2 0,0 0 0 15,-3-3-102-15,3 3-21 0</inkml:trace>
  <inkml:trace contextRef="#ctx0" brushRef="#br0" timeOffset="158560.39">22445 17534 460 0,'0'0'41'0,"0"3"-33"0,0 2-8 0,-3 0 0 16,3 3 148-16,0 0 28 0,0-3 6 0,0 3 1 15,-3-2-121-15,3-6-24 0,0 8-5 0,3-3-1 0,-3-5-13 16,0 8-3-16,0-8-1 0,0 0 0 0,0 0-15 0,3 8 0 15,-3-8 0-15,0 0-569 16</inkml:trace>
  <inkml:trace contextRef="#ctx0" brushRef="#br0" timeOffset="158737.885">22439 17365 1638 0,'0'0'36'0,"0"0"7"0,-3-3 1 0,3 3 3 0,0 0-38 0,0 0-9 0,0 0 0 0,0 0 0 31,0 0-43-31,0 0-10 0,0 0-3 0,0 0 0 0</inkml:trace>
  <inkml:trace contextRef="#ctx0" brushRef="#br0" timeOffset="159354.282">22555 17439 1350 0,'0'0'29'0,"0"0"7"0,0 0 0 0,0 0 3 0,0 0-31 0,0 0-8 0,0 0 0 16,0 0 0-16,0 0 14 0,0 0 2 16,0 0 0-16,0 0 0 0,6 0 2 0,0-3 1 0,-6 3 0 0,9 0 0 15,3 0-19-15,0-3 10 0,-3 1-10 16,0-1 8-16,3 3 8 0,0-3 2 0,-3 3 0 0,-1-2 0 16,4-1-29-16,-3 3-5 0,-9 0-2 15,6 3 0-15,0-3 8 0,0 0 2 0,-6 0 0 0,0 0 0 16,6 2 8-16,-6-2 0 0,0 0 0 0,-3 11 0 15,0-6 0-15,0 3 0 0,3 0 0 0,-6 3-8 16,-3-3 8-16,-3 2 0 0,6 4 0 0,-5-4 0 16,2 1 0-16,0 2 0 0,0-5 0 0,0 2 0 15,-3 1 0-15,6 0 8 0,-3-3-8 0,0 2 0 16,3-2 12-16,0-3-1 0,3 3-1 0,3-2 0 16,-3-4-10-16,3-2 8 0,3 3-8 0,0 2 8 15,-3-5 5-15,6 3 1 0,0-3 0 0,3 0 0 16,-3 0 4-16,3 0 1 0,0-3 0 0,0 3 0 15,0 0-19-15,3 3 0 0,-1-3 0 0,1-3 0 16,-3 3 0-16,0 0 0 0,0 0 0 0,0 0 0 0,0 0-12 16,0 0-10-16,-9 0-2 0,0 0 0 15,9 0-124-15,-9 0-24 16</inkml:trace>
  <inkml:trace contextRef="#ctx0" brushRef="#br0" timeOffset="159597.691">22534 17558 691 0,'0'0'61'0,"0"0"-49"0,0 0-12 0,0 0 0 16,0 0 157-16,0 0 29 0,0 0 6 0,0 0 0 15,0 0-117-15,3-6-24 0,6 4-5 0,-3-1-1 16,3 1-3-16,-3-1-1 0,3 0 0 0,0 1 0 15,0-1-6-15,3-2-2 0,0 2 0 0,3-2 0 16,0 2-21-16,-4 0-4 0,1 3 0 0,0 0-8 31,-3 3-28-31,0 2-13 0,6-2-3 0,-6 0 0 0</inkml:trace>
  <inkml:trace contextRef="#ctx0" brushRef="#br0" timeOffset="160043.406">22784 17568 403 0,'0'0'36'0,"0"0"-36"16,0 0 0-16,0 0 0 0,6 0 224 0,-6 0 37 15,6-2 8-15,-6 2 2 0,9 0-214 0,-3 0-42 16,3-3-15-16,0 3 9 0,-9 0 9 0,9-3 2 15,0 1 0-15,3-4 0 0,-3 4 4 0,-3-1 0 16,3-2 1-16,0 2 0 0,0 3-25 0,-3-5 0 16,-1-8-14-16,1 5 5 0,-3 0 9 0,0 0 16 15,3 0-4-15,-6 0-1 0,3 5-11 0,-3-2-12 16,0 0 2-16,0 0 1 0,0 2 9 0,-3 0 0 16,0-2 0-16,0 2 0 0,-3-2 0 0,3 2 0 15,-3 1 0-15,1 2 0 0,-4-3 9 0,-3 3-9 0,6 3 12 0,0-1-12 16,-6-2 10-16,3 6-10 0,-3-4 8 0,0 4-8 15,6-1 12-15,-3 3-4 0,0 0 0 0,3 0 0 16,0 0 14-16,3 0 2 0,-3-3 1 0,6-5 0 16,0 10 8-16,0-10 2 0,0 6 0 0,0 4 0 15,6-2-9-15,0 0-2 0,3-3 0 0,0 3 0 16,-3-2 5-16,6-4 1 0,-3 4 0 0,3-4 0 16,3 4-30-16,-3-1 8 0,3 0-8 0,-3 0 0 15,-4-2-21 1,4 0-7-16,0-1-2 0,0-2 0 0,-3 0-114 0,3 0-24 0</inkml:trace>
  <inkml:trace contextRef="#ctx0" brushRef="#br0" timeOffset="160479.231">23043 17269 230 0,'0'0'10'0,"0"0"2"0,0 0-12 0,0 0 0 0,0 0 0 0,6-2 0 15,-6 2 224-15,9 0 43 0,-3-6 8 0,0 4 1 16,-6 2-173-16,6-3-35 0,6 3-8 0,-3 0 0 16,0 3-13-16,3 5-3 0,-3-3 0 0,-3 3 0 15,3 3-5-15,0 2-2 0,2-3 0 0,-2 6 0 16,-3 0-7-16,3 3-2 0,0-1 0 0,-3 3 0 15,3 0-12-15,-6 3-2 0,-3-3-1 0,0 3 0 16,3-3-1-16,-3-2 0 0,-6-1 0 0,3-2 0 16,0 3 0-16,-3-6 0 0,0 0 0 0,-3 1 0 15,0-1-99-15,0-3-20 16,-8 12-4-16,2-9-1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3:06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2032 10089 96 0,'0'0'35'0,"3"-3"-18"0,-6 3-5 16,6 3 13-16,-3-3 2 16,0 0 1-16,0 0-4 15,0 0-1-15,0 0-12 0,0 0 2 0,0 0 3 16,0 0 3-16,0 0 1 15,0 0-7-15,0 5-3 16,0-5-5-16,0 5-2 16,6 0-1-16,-6 6 1 15,0 2-2-15,0-2-1 16,0 2 1-16,0 3-1 16,0 0 2-16,0 2 3 15,0 4 0-15,0-1 2 0,0-3-4 16,3 1-2-16,3-1 0 15,0-2 1 1,0 0 1-16,3 0 1 0,-6-3 2 16,2 0 3-16,7-2-4 15,-6-1-1-15,3-2-2 16,0 0 1-16,0-2 2 16,0-1 4-16,3-5-4 15,6 0-1-15,-6 0 2 16,6-3 1-16,2 1-3 15,-5-4-3-15,9 1 2 16,3-3 2-16,9 3-2 16,-7-3-2-16,1 0 0 15,3 0-1-15,6 3 0 16,-7-3 0-16,1 3 0 16,3-1 0-16,-9 1 0 0,2 2 0 15,-2 3 4-15,-3 3 2 16,0 2-2-16,3 1-3 15,2 1 0-15,-2 4 1 16,0 2 1-16,-3 3 1 16,-3 3 0-16,-4 2 0 15,4 3-2-15,-6 5-2 16,0-3 1-16,-3-2 1 16,0 0 3-16,-3-3 2 15,0 0-1-15,-3 3-1 16,0-6-3-16,0 1 1 15,-3-3-2-15,0-3 2 0,2-2-2 16,-5-1 2-16,0-2-2 16,0-2-1-16,0-1 1 15,0-5 1-15,0 0 1 16,0 0 3-16,0-3-3 16,0 1-2-16,0-1 2 15,0-5 0-15,3 0-4 16,3 0 1-16,0-3 0 15,0-2 2-15,0 0-3 16,3-3 0-16,6 0 1 16,-6 0 0-16,6-5-3 15,0-3 2-15,6 3 1 16,-1 3 0-16,1-1-3 0,0 3 2 16,9 3-1-16,-6 3 0 15,5-1 0-15,-2 6 0 16,3-1 2-16,-3 4 0 15,0-1 0-15,-1 3 0 16,4 0 0-16,-3 3 0 16,0 2-3-16,0 0 2 15,2 9 1-15,1 1 0 16,0 1 0-16,11-5 0 16,-2-1 0-16,0-2 2 15,-3 0-1-15,-4-5 2 16,4-3 0-16,0-8 1 0,-3-5-5 15,2-3 1-15,-2 0 2 16,0-2 3 0,-4-4-2-16,-5 1 0 0,-3 3 8 15,-6-1 4-15,-3 1-3 16,-3 2-2-16,-3-3-5 16,-6-5-4-16,-3 3-3 15,-3 0 1-15,0 3-19 16,0-1-7-16,0 3-41 15,3 3-19-15,6 2-64 16</inkml:trace>
  <inkml:trace contextRef="#ctx0" brushRef="#br0" timeOffset="1">2106 11023 120 0,'0'-6'46'0,"9"6"-24"0,-3-2 1 0,-6 2 18 0,0 0 3 16,0 0 3-16,0 0-13 16,0 0-3-16,0 0-18 15,0 0 1-15,0 5 0 0,0 3 1 16,0 5 1-16,0 0-4 15,0 3 0-15,0 8-3 16,0-3 2-16,0-2-4 16,0-1-2-16,0-2-2 15,0-3-3-15,0 1 3 16,0-4 0-16,3-5-19 16,0 1-9-16,-3-6-25 15,3 0-8-15,0-8-67 16</inkml:trace>
  <inkml:trace contextRef="#ctx0" brushRef="#br0" timeOffset="2">2145 10869 208 0,'-9'-5'79'0,"9"5"-42"0,0 0-43 0,0 0 14 16,0 0-7-16,0 0 2 15,0 0-9-15,0 0-3 16,0 0-39-16,6 5-19 16,0 0-5-16,3-2-2 0</inkml:trace>
  <inkml:trace contextRef="#ctx0" brushRef="#br0" timeOffset="3">2222 11046 168 0,'-9'14'63'0,"9"-4"-34"0,3 3-32 16,3-7 13-16,-6 4 13 16,0 4 7-16,0-4-9 15,0 3-4-15,0-2-10 16,0-1-5-16,0-2-1 0,0-2-1 16,0-1 2-16,0-2 3 0,0-1 2 15,0 1 5-15,-6-3 3 16,6-3-6-1,0 1-3-15,0-4-1 16,6-4-1-16,-6-1-5 0,6 1 1 16,0 2 0-16,3-6 2 15,0 1-1-15,3 0 2 16,0 2 0-16,6 3 1 16,-6 1-2-16,3 1 1 15,-1 6 0-15,-2 0 1 16,0 6-2-16,0 1 1 15,-3 1 0-15,-3 6 3 16,-3-1-3-16,3 0 0 16,-6 0 1-16,3 1 0 15,0-4-5-15,0 1-1 0,-3-3-4 16,6-3-1-16,0 0-27 16,0-2-10-16,0-3-35 15,6-5-55 1,0-6 32-1</inkml:trace>
  <inkml:trace contextRef="#ctx0" brushRef="#br0" timeOffset="4">2606 11044 208 0,'-3'-3'79'0,"0"8"-42"0,3-7-15 15,0 2 26-15,-3 0-14 16,3 5-5-16,-9-2-16 15,-2 5-6-15,2 0-5 16,0-1-2-16,3 1 1 0,0 6-4 0,6-9 2 16,0 3-1-16,6-3-2 15,3 6 0-15,3-3 3 16,0 2-2-16,-1-2 1 16,1 0 2-16,-3 0 2 15,-3 0 12-15,-3-3 8 16,-3 3 4-16,-3 0 4 15,-3 0-12-15,-3-3-5 16,0-2-8-16,0-3-4 16,-2-3-18-16,-1 1-9 15,0-1-22-15,6-5-9 0,3 3-17 16,12-16-69 15</inkml:trace>
  <inkml:trace contextRef="#ctx0" brushRef="#br0" timeOffset="5">2761 10811 176 0,'-3'0'66'0,"3"3"-36"16,0-1-33-16,3 3 13 0,-3 6 17 15,0 5 12-15,0 8-5 16,0 10 0-16,0 6-19 15,0 0-5-15,0 2 1 0,0-8-7 0,0-2-2 16,0-3-1-16,0-5 1 16,0-3-8-16,0-2-3 15,-3-6-37-15,0-3-15 16,0-4-48 0</inkml:trace>
  <inkml:trace contextRef="#ctx0" brushRef="#br0" timeOffset="6">2636 11041 240 0,'0'-3'90'16,"3"6"-48"-16,0-6-27 0,3 3 26 16,0-2-15-16,9 2-3 0,-3 0-13 15,6-3-4-15,2 0-4 16,4 1-4-16,3 2 1 15,-6 0-32-15,3 0-15 0,0-3-64 16,-4 1-42 0,-5 2 68-16</inkml:trace>
  <inkml:trace contextRef="#ctx0" brushRef="#br0" timeOffset="7">2883 11073 96 0,'0'8'35'0,"3"2"-18"0,0 4 9 0,0-6 18 15,0 2-1-15,-3 1 1 16,0-1-15-16,0 1-8 16,0-1-12-16,0-2-2 0,0 0 0 15,0-2 1-15,0-1 2 16,0-2 4-16,-3-1 1 15,0-2-6-15,0 0-1 16,0-2 2-16,0-1 1 16,0-2-3-16,3-3-3 15,3 2-5-15,6-10-2 16,3 1 1 0,-3 1 0-16,3 4 1 0,0 2-3 15,0 3 0-15,3-1-5 16,-4 1 0-16,4 2-16 15,-3 1-7-15,0 2-16 16,0 0-9-16,-6 0-13 16,0-3-32-1,0 3 31-15</inkml:trace>
  <inkml:trace contextRef="#ctx0" brushRef="#br0" timeOffset="8">3050 11086 168 0,'-3'3'66'0,"3"-6"-36"0,0 8-24 16,0 1 15-16,0 2-5 15,0 5 3-15</inkml:trace>
  <inkml:trace contextRef="#ctx0" brushRef="#br0" timeOffset="9">3047 11144 350 0,'3'13'11'0,"0"1"-4"0,3-4-4 15,0-2-3-15,6-2 3 0,-3-1 0 16,0-5 1-16,-1 0 0 16,1-3-2-16,-3-5-2 15,0-5-2-15,0 0 1 16,-3 0-1-16,0-1 0 15,0 4 2-15,-3 2 0 16,0 3 4-16,0 2 2 16,0 3-2-16,3 5-3 15,0 6 0-15,0 2 1 16,0-2-1-16,3-1-1 16,0 1 1-16,6-3 1 0,-6 0-17 15,3-3-4-15,6 0-42 16,2-5-17-1,7-5-7 1</inkml:trace>
  <inkml:trace contextRef="#ctx0" brushRef="#br0" timeOffset="10">3416 11052 192 0,'-12'-6'74'0,"9"9"-40"0,-6 0-33 15,6 2 16-15,-3 0-2 16,0 3 0-16,-6 0-3 15,0 3 0-15,-5 5-7 16,2-3-3-16,3 3 1 0,3 0-4 16,9-3-2-16,3 0 2 0,3 0 0 15,6 0 1-15,3-2 0 16,-1-3-7-16,1-5-3 16,6-3-3-16,3-3-2 15,-3-2-19-15,-3-6-7 16,0-7-10-1,-4-1-32-15,-2-2 14 16</inkml:trace>
  <inkml:trace contextRef="#ctx0" brushRef="#br0" timeOffset="11">3553 10827 200 0,'-9'2'77'0,"6"4"-42"0,0 7-39 0,3-5 13 0,0 5 1 16,0 14 6-16,0 2 1 15,0 8-1-15,0-3-8 16,0 0-3-16,0 1-1 0,0-3 0 16,3-6 0-16,-3-2-9 15,0-3-4-15,0-2-57 16,3-6-68 0,3-3 28-16</inkml:trace>
  <inkml:trace contextRef="#ctx0" brushRef="#br0" timeOffset="12">3380 11049 228 0,'0'3'88'0,"6"-6"-48"0,-3 3-31 0,3 3 19 15,3-3-3-15,6 0 2 16,3-3-15-16,0 0-7 15,5-2-3-15,4 2-18 0,0 1-4 16,-3-1-25-16,0 0-12 16,-3 3-46-1</inkml:trace>
  <inkml:trace contextRef="#ctx0" brushRef="#br0" timeOffset="13">3666 11086 184 0,'-3'16'68'0,"3"-5"-36"0,0 10-31 0,0-11 16 15,3 1-5-15,0-1 1 0,0 1-10 16,-3 0-1-16,3-1-2 16,-3-2-22-16,6-3-10 0,0 1-53 15</inkml:trace>
  <inkml:trace contextRef="#ctx0" brushRef="#br0" timeOffset="14">3654 11017 272 0,'-9'-2'101'0,"15"4"-54"0,-6-2-55 0,0 0 16 15,0 0-8 1,3 3 0-16,3 0-5 0,3 2-1 16,3 0 3-16,3 0-23 0,0 1-10 15,0 2 1-15,-1 0 1 16,-2 2 10-1,-3-2 5-15,-3 5 11 16,-3 3 4-16,-3 0 4 16,0 0 2-16,-3 0 3 15,3 0-2-15,3 0 0 16,3-3-3-16,0 0-1 16,3-2 5-16,3-3 2 15,0-3 11-15,0-5 6 0,0-3 1 16,0-5 3-1,2 0-6-15,-2-2-1 16,-9-3 6-16,-3-3 4 0,-3 2-10 16,-3 1-2-16,-8 0-4 15,-1 0-1-15,0 2-12 16,-3 6-5-16,-3 2-23 16,3 3-7-16,0 0-21 15,9 3-5-15,3 0-23 16,9-3-30-1,9 0 43-15</inkml:trace>
  <inkml:trace contextRef="#ctx0" brushRef="#br0" timeOffset="15">3925 11070 156 0,'0'5'57'0,"12"1"-30"0,-3 4-21 0,-3-2 15 15,0 6 4-15,0 1 7 16,0 1-4-16,0-3 0 15,-3-2-15-15,0 0-1 0,-1-3 1 16,-2-3-1-16,0 0 1 16,0-5-3-16,0 0-1 15,3-5-8-15,3-8 0 16,0-3-8-16,3-3-3 16,3-2-1-16,0 3 1 15,3 4 4-15,0 4 1 16,3 7 5-16,0 6 2 15,2 7 6-15,-2 1 5 16,0 2-1-16,-3 0 3 0,-3 1-6 16,-3-4-3-16,-3-2-28 15,-3 0-12-15,0 0-188 32,-3-19 109-32</inkml:trace>
  <inkml:trace contextRef="#ctx0" brushRef="#br0" timeOffset="16">2145 11546 144 0,'-3'-5'55'0,"-3"5"-30"0,3-8-3 0,-3 8 20 16,0 0-5-16,-3 0 1 16,-3 3-18-16,3 2-6 15,-5 3-9-15,-1 8-8 0,3 2-1 16,3 6 0-16,3 3-1 16,3-1 1-16,3 1 3 15,3-6-2-15,3-3 1 16,6-4 2-16,0-6 2 15,0-8 1-15,2-6 1 0,-5-2-5 16,3-5 1-16,-3 0-2 16,-6 0 0-1,3-1 2-15,-3-2 0 0,0 3 0 16,-3 3 2-16,0 2-1 16,0 2 2-16,0 6 2 15,0 6 0 1,0-1 0-16,6 3-3 15,-6 0 1-15,6 0 0 16,0 0 1-16,3 0-16 16,0 0-6-16,-3 0-44 15,3-3-18-15,3-2-7 16</inkml:trace>
  <inkml:trace contextRef="#ctx0" brushRef="#br0" timeOffset="17">2365 11586 92 0,'-18'8'35'0,"4"-5"-18"0,2-1-7 0,9 6 14 0,0 0-7 15,-9 0 1-15,3 0-5 16,-3 3 0-16,3 2-5 16,3 0-3-1,3 3-2-15,3 0-3 0,6-3 1 0,3 0 1 16,6-2 3-16,0-3 4 16,3-5 2-16,-1-6 3 15,-2-5 2-15,0-5-3 16,-3-3 0-16,-3-3-5 15,-3-5-3-15,-3 1-2 16,-6-6 0-16,0-3-2 16,-6-3-1-16,-3 6 1 15,0 0-1-15,3 5 6 16,3 6 6-16,0 5-6 0,6 2-1 16,0 22-12-1,9 5 10-15,3 7 7 16,-3 6-7-16,3 1-4 15,0 1 1-15,6 1 1 16,-6-3 0 0,0 0 2-16,0-5-35 0,2-5-13 15,1-9-57 1</inkml:trace>
  <inkml:trace contextRef="#ctx0" brushRef="#br0" timeOffset="18">2648 11581 164 0,'-9'-13'63'0,"3"10"-34"0,-3 0-23 0,6 3 15 0,0 0-5 16,-9 8 1 0,-3 0-9-16,4 5-5 15,-1 3-2-15,-3 3-4 0,9 2 2 0,-3 0-1 16,9-2-2-16,3-1 0 15,6-5 3-15,0-2 6 16,0-6 7-16,3-5 3 16,-1-8 0-16,1-2-1 15,-3-6-1-15,0-5-7 16,-3-6-2-16,-3-2-4 16,-3-3-1-16,-3-5 7 0,0-2 6 15,-3 4-8 1,0 6-5-16,0 5 9 15,3 6 7-15,0 5-6 16,0 2 0-16,3 19-10 0,0 10-1 16,3 6-2-16,3 11 2 15,0-1 1-15,3 0 1 16,0-2 0-16,3 0 0 16,0-6-9-16,3-2-2 15,-6-5-34-15,6-6-15 16,-3-5-44-1</inkml:trace>
  <inkml:trace contextRef="#ctx0" brushRef="#br0" timeOffset="19">2850 11546 172 0,'-9'11'66'0,"15"2"-36"0,0 6-40 15,-3-9 11-15,0 6 12 16,-3 0 11-16,3 0-1 15,0 0 1-15,3-3-13 16,-6-2 0-16,0-1 0 0,0-2 7 16,0-3 6-16,0-5 2 15,0-2 4-15,0-3-14 16,0-6-4-16,0-2-8 16,0-1-1-16,0-4-6 15,0 2 0-15,0 0-1 16,3 6 2-16,3-1-6 0,0 3 1 15,3 0-15-15,3 3-5 16,3 5-11-16,-3-3-1 16,6 1-17-16,2-1-4 15,-2 3-3 1,-3 0-2-16,-3 8 37 16,-3 0 43-16,0 2 26 15,-3 1 1-15,0 0 0 16,0-3-11-16,0-1-2 15,-3 1-10-15,3-2-4 16,3-1-8-16,0-2 4 0,0-3 2 16,-1 0 0-16,1-3 0 15,3 0-3-15,-9-5 1 0,3-5-4 16,-3 0 1-16,-3 2-5 16,-3 1 0-1,-6-1-1-15,0 1 1 0,-3 4-9 16,-5 4-3-16,-7 4 0 15,3 9 3-15,3 2 1 16,0 3 0-16,6 3 4 16,0 2 0-16,3 0 5 15,9-3 5-15,0 1-5 16,3-3 0-16,9-3-4 16,3-2-1-16,6-3-4 15,-3-3 1-15,6-5-36 16,3-3-15-16,-4-5-41 15</inkml:trace>
  <inkml:trace contextRef="#ctx0" brushRef="#br0" timeOffset="20">3255 11557 192 0,'-6'0'74'0,"-3"0"-40"0,0 0-16 0,6 3 25 16,0 5-4-16,0 0-1 16,-2 2-19-16,2-2-7 15,0 3-7-15,0-3-4 0,3 2 0 16,3-2-4-16,3 3 0 0,2-1-1 16,7 3 3-1,0 1 0-15,-3-1 3 0,-3 0 5 16,-3 0 4-16,-9 1 5 15,-3-1 2-15,-3-3-7 16,0-2-4-16,-3 0-7 16,0-2 0-16,1-4-22 15,-1-2-8-15,0-5-36 16,6-3-13-16,3-5-35 16</inkml:trace>
  <inkml:trace contextRef="#ctx0" brushRef="#br0" timeOffset="21">3413 11546 244 0,'-3'3'90'0,"6"-3"-48"0,-6 0-38 0,3 0 21 16,-3 5-5-16,0 1 3 16,-3 2-9-16,0 2-3 15,3 1-6-15,0-1-4 0,3 4 0 16,3-1-6-16,3 0 1 15,0 0 2-15,3 3 3 16,-3-3 2-16,0 1 1 16,-3-1 2-16,-3-3 1 15,0 1-1-15,-3 0 1 0,-3-3-2 16,-3-3 0-16,-3-3-19 16,3-2-5-16,-3-2-24 15,3-1-10 1,0-2-27-16,3-3-52 15,9-3 34-15</inkml:trace>
  <inkml:trace contextRef="#ctx0" brushRef="#br0" timeOffset="22">3476 11652 192 0,'11'6'71'0,"-8"-4"-38"0,6 1-32 15,-3-1 14-15,3-2 1 16,3 0 4-16,3 0-6 0,0-2-3 15,0-1-6 1,0-2-2-16,0-3 1 0,-4 0 0 16,-2-5 0-16,-3 0-5 0,-3-1 1 15,-6 4-2-15,-6 2-2 16,-6 3-2-16,-2 2 1 16,-1 3 1-16,0 13 2 15,-6-2 5-15,6-1 3 16,3 4 11-16,3-1 4 15,9 0-3-15,3 3 0 16,3 0-8-16,3 0-4 16,3-3-3-16,6 0 0 0,3-5-15 15,3-3-7-15,3-5-28 16,3-5-10 0,5-6-52-16</inkml:trace>
  <inkml:trace contextRef="#ctx0" brushRef="#br0" timeOffset="23">3800 11554 312 0,'-21'6'115'0,"15"-9"-62"0,-6 6-51 16,3-1 23-16,0 4-15 16,-3-6-3-16,4 8-9 15,5 2-1-15,3-2 1 16,6 0-1-16,5 3-1 0,4 2 0 15,0 3 0-15,0 0 0 16,0 2 3-16,0 1 2 16,-6-1 4-16,-6 1 13 15,-3-3 6-15,-9-1-8 0,-3-1-2 16,-12-1-28-16,0-8-10 16,-2-2-68-16,-1-6-30 15,3-7 1 1</inkml:trace>
  <inkml:trace contextRef="#ctx0" brushRef="#br0" timeOffset="24">8839 3993 88 0,'-3'-6'35'0,"3"1"-18"0,3 5-7 0,0-3 14 16,0 1-4-16,-3 2 0 15,6-3-9-15,0 0-4 16,0 1 2-16,0 2 2 15,6 0-6-15,3 0-3 0,0-3 1 0,0 3-2 16,2 0 2 0,1 0-4-16,0 3 0 15,0 2-1-15,-3 3 0 16,0 3 0-16,0 4-2 0,-3-1 3 16,-1-1 2-16,-2 5 2 15,-3-2 1 1,-3 0 0-16,-3 0 2 0,-3 0 1 15,-3 0 3-15,-3 0-1 16,1 0 0-16,-4-3-3 16,0 0 1-16,0 0-4 15,0-5 0-15,-3 0 1 16,0 0 2-16,-3 3 1 16,0-3 3-16,1-3 1 15,-4 0 3-15,0 0-3 0,0-2 1 16,-3 0-7-16,-3-6-3 15,1 3 1-15,-1 5 0 16,0 1-4 0,-3 4 1-16,4 1-5 15,-1-3 1-15,0 0 6 0,-3-3 4 16,-3-2-6-16,4 2 1 16,2-2-1-16,0-1 0 15,0 1 0-15,-2 0 0 16,-1-1 0-16,-3 1 2 15,0 2-6-15,4 0 1 16,-1-2-1-16,0 0 2 16,3-1 5-16,0 1 3 15,1 0-2-15,-1-3-3 16,-3 0 0-16,0 0-1 16,4 0 0-16,-4 2 0 15,3-2 0-15,0 0 0 16,-3 0 0-16,1 3 0 0,2-3 0 15,0 0 0-15,0 0-7 16,-5 0 0-16,2 0 7 16,0-3 7-16,3 3-1 15,-3-2 2-15,-2-1-5 16,-1 0 0-16,0 1-1 16,3-1-2-16,1 0 1 15,-4 1 1-15,0-1-1 16,3 3-1-16,-2-3 1 15,2 3 1-15,-3-2-1 16,3 2 2-16,1 0-4 16,-1 0 0-16,-3-3-1 0,3 3 0 15,-5-2 4 1,-1-1 3-16,3 0-4 0,0 1-3 16,-2 2 3-16,2 0 1 15,3-8 0-15,1 0 1 16,-1 2-2-16,-3 4 2 15,0-1-2-15,3 0-1 16,-2 1 1-16,-1-1 1 16,-3-2-3-16,4 2 0 15,2-5 1-15,0 8 2 16,-3-5-1-16,4 0-1 0,-1 2 1 16,3 0 1-16,0 1-3 15,0-1 0-15,1 3 1 16,-1 0 0-1,-3 0-3-15,0 8 2 0,-2-3 1 16,-1-2 2-16,-6 0-1 16,6-3-1-16,4 0 1 15,2-3 1-15,0 0-3 16,3 1 0-16,0-1 1 16,4 0 2-16,-1 1-3 15,0-1 0-15,-3 3 1 16,0-2 0-16,-3-1 0 15,1 3 2-15,2 0-1 16,-3 0-1-16,0-3 1 0,3 3-1 16,-2 0 0-16,2-2 0 15,0 2 0-15,0-3 0 16,0 0 0-16,-5 1 0 16,2-1-3-16,-3 3 2 15,0 0 1-15,-2 0 0 16,-1 0 0-16,-3 0 0 15,3 3-3-15,4-1 2 16,-4 4 1-16,3-4 2 16,0 6-3-16,1-3 0 15,-1 3 1-15,0-2 0 0,3-1 2 16,3-2 1-16,1 2-4 16,-1 5 1-1,0-2 0-15,0-2 0 16,3-1 0-16,1 0 2 0,-1-2-3 15,0 2 0-15,0-2 1 16,3 0 0-16,0-1-3 16,0-2 2-16,-2 0 3 15,-1 0 1-15,0-2-1 16,0 2-2-16,0 2-2 16,-3-2-1-16,1 0 2 15,2 3 2-15,0 5 0 16,3-3-1-16,0 0-2 15,-3 1 1-15,1-1-1 16,-1 3 0-16,0 2 2 0,0 1 0 16,-3 0-3-16,3 4 0 15,1 1 2-15,2 0 0 16,0 0 1-16,3 0 2 16,0 5-3-16,3-2-2 15,3 2-1-15,3 0 3 16,3 0 0-16,3 0 1 15,0-2 0-15,6-1 2 16,0-2-3-16,3-3-2 16,6-5 4-16,3 0 1 15,3-2 4-15,3-4 3 0,-1-2-6 16,1-2-2 0,-3-1-3-16,-6 0 0 15,-3 3 2-15,0-2 0 16,-3-1-5-16,0 3-1 0,0 0-41 15,2 0-17-15,1 0-40 16,0 8-21 0,-3 0 64-16</inkml:trace>
  <inkml:trace contextRef="#ctx0" brushRef="#br0" timeOffset="25">4672 4636 88 0,'-9'-6'33'0,"6"6"-18"0,0-2 4 0,3 2 16 15,-3 0-11 1,0 0-1-16,0 0-2 0,3 0-1 16,-6 0-11-16,6 0 3 0,0 0 4 15,0 2-8-15,0-2-2 16,9 3-4-16,-3 0-2 15,0-1-4-15,3 3 0 16,0 1 2-16,0-1 1 16,0 0 3-16,3 3 1 15,-3-2-4-15,0-1 1 16,-3 0 0-16,-3 6 2 16,-3-3 5-16,-3 5 4 15,-3 0 5-15,-3-2 4 16,-3-1-6-16,-3 1-3 0,3-3-6 15,3 0-2-15,0 0-1 16,0-3 1-16,3-5-11 16,0 0-2-16,12 0-55 15,-3 0-24-15,6-3-3 16</inkml:trace>
  <inkml:trace contextRef="#ctx0" brushRef="#br0" timeOffset="26">4663 3776 88 0,'-3'-3'35'0,"3"3"-18"0,3 3-11 16,-3 2 11-16,0 0-7 15,0 14-1-15,0 5-3 16,3 7-1-16,-3 1-1 15,0 5 0-15,0 0-5 16,0-5 1-16,0 0 0 0,3-3 0 16,-3-5-25-1,0-6-8-15,0-5-14 0,0-2-6 16</inkml:trace>
  <inkml:trace contextRef="#ctx0" brushRef="#br0" timeOffset="27">4621 3810 64 0,'0'-24'24'0,"3"24"-12"0,12-5-12 0,-6 2 7 16,0 1 7-16,3-4 3 0,3 1-6 15,3-3-2-15,3 0-5 16,11 0-1-16,1-2-1 16,6-1 1-16,3 3-4 15,-1-2 0-15,10 2 1 16,-1 2 0-16,-5 4 0 16,-6-1 0-16,-7 0-3 15,1 3 2-15,-6 0 5 16,-3 0 2-16,-6 3 2 15,-3 0 2 1,-1 2-3-16,1 0 1 0,-3 3-1 16,-3 5-6-16,0 3 0 15,-3 19-1-15,0 2 0 0,0 0 0 16,0-3 0-16,0 1 2 16,0 2-1-16,0-6-1 15,0-7 3-15,-3-3 0 16,0-5-4-16,0 0-1 15,-3-5-48 1,0-3-32-16</inkml:trace>
  <inkml:trace contextRef="#ctx0" brushRef="#br0" timeOffset="28">4690 4167 64 0,'0'0'27'0,"3"0"-14"0,-3 3-9 0,0-3 8 15,0 0-5-15,0 0-2 16,0 0 6-16,6 2 3 15,3 1-1-15,0 0 0 16,3-3-1-16,8 0 0 16,7 0-2-16,6-3 1 15,9 0-2-15,2 1 0 16,10-1-5-16,-1 1-1 0,-2-1 3 16,0 0-3-16,-7 3 0 15,-5 0-1-15,-6 0-2 16,-6 0 3-16,-4 0 0 0,-5-2-10 15,0-1-3-15,-3 0-63 16</inkml:trace>
  <inkml:trace contextRef="#ctx0" brushRef="#br0" timeOffset="29">5291 4403 104 0,'-6'-11'38'0,"-9"6"-20"0,3-3-12 15,7 5 11-15,-1 1-9 16,-6-4-4-16,-6 1-1 16,-9 2 0-16,-6 3-1 15,1 3 1-15,-4 0-2 16,-3 5 2-16,3 2-2 16,-2 3-1-16,-4 6 3 0,3 5-4 0,4 2 0 15,5 6-1-15,6 8-2 16,6 13 0-16,9-1 0 15,6 1 0-15,9 0 3 16,15-2 0-16,9-9 3 16,11-8-1-16,16-7 2 15,3-11 0-15,5-11 1 16,4-16 2-16,-4-5 1 16,-5-7 1-16,-7-17 0 15,-5-2 11-15,-10-3 5 16,-17 0 3-16,-12 0 3 15,-12-3-10-15,-9 6-4 0,-6 5-5 16,-11 2-2-16,-4 11-8 16,0 6-2-16,0 5-25 15,-2 7-7-15,-4 9-68 16</inkml:trace>
  <inkml:trace contextRef="#ctx0" brushRef="#br0" timeOffset="30">15665 15602 100 0,'-18'-15'38'0,"6"7"-20"0,-6-6-4 0,9 9 15 16,-12 0-8-16,-3 2 1 15,-2 3-7-15,-7 3 1 16,-3 10-9-16,-3 6-6 0,-2 2-2 16,-1 8 1-16,3 8 0 15,7 16 0-15,5 5 0 16,12 8-3-16,9-2 0 16,12 4-1-16,21-9 3 15,14-1 2-15,19-13 4 16,11-8 2-16,13-21 1 0,11-16 0 15,12-16 2 1,-9-11-7-16,-8-12-2 0,-19-9 5 16,-14-15 6-16,-19-6 11 15,-20 8 6-15,-18-2-7 16,-18 4 0-16,-14 9-15 16,-10 5-5-16,-3 8-19 15,-5 8-6-15,2 5-60 16,3 8-58-1,10 6 43-15</inkml:trace>
  <inkml:trace contextRef="#ctx0" brushRef="#br0" timeOffset="31">19317 14721 132 0,'3'0'52'0,"-3"11"-28"0,6 8-30 15,-3-4 8-15,-3 17 0 0,0 24 3 16,-3 7-2 0,-3 1 0-16,3-6-1 15,0-3-2-15,0-7 3 0,0-8-4 16,3-11 0-16,6-13-107 31,3-11 48-31</inkml:trace>
  <inkml:trace contextRef="#ctx0" brushRef="#br0" timeOffset="32">19418 14756 188 0,'-3'-5'71'0,"6"5"-38"0,9-3-39 0,0-2 14 16,12 2-9-16,5 0 0 0,13 1-1 16,12-1 0-16,8-8 2 15,4 3 2-15,5 1 1 0,3-1-6 16,-2 0-2-16,-7 0-3 16,1 2 2-16,-16 1-1 15,-5 3 2-15,-9 2 5 16,-9 18 11-1,-12 3 3-15,-4 8 0 16,-5 11-1-16,-3 10-1 16,-3 6 0-16,0-3-4 15,-3 0-3-15,3-6-2 16,0 1-3-16,0-8 1 16,3-6 1-16,0-5-6 15,-3-5-1-15,3-6-27 16,-3-4-9-16,0-4-17 15,-3-2-32-15,-6-3 20 16</inkml:trace>
  <inkml:trace contextRef="#ctx0" brushRef="#br0" timeOffset="33">19513 15227 184 0,'-59'-8'68'0,"44"8"-36"0,-9-3-31 0,24 3 14 15</inkml:trace>
  <inkml:trace contextRef="#ctx0" brushRef="#br0" timeOffset="34">19424 15221 324 0,'24'6'21'16,"14"-1"-11"-16,19 3 5 0,17 0 2 15,13-3-9-15,5 3-2 0,3 3-4 16,-2-1-2-16,-4-2-28 16,-6 0-14-16,-8-2-33 15</inkml:trace>
  <inkml:trace contextRef="#ctx0" brushRef="#br0" timeOffset="35">14388 15592 20 0,'-3'13'11'0,"-12"-8"-6"0,6-2-6 15,9 5 24 1,0 0 2-16,0 0 12 16,-3-3 7-16,0 3-2 15,0-3 1-15,3 1-12 16,-3-1-7-16,3-2-5 16,0-1-2-16,-3 1-9 15,3-3 4-15,0 0 3 0,0-3 4 16,0 1 1-16,0-4-7 0,9 1-3 15,3-6-3 1,0-7 0-16,3-1-4 0,5-2 0 16,4-3-1-1,6-5 1-15,3-5-2 0,8 5-1 16,4 2 1-16,0 1-1 16,2 5 0-16,-2 5 0 15,0 5 0-15,-1 9 0 16,1 4 2-16,0 14 1 15,-7 3-1-15,-5 2 1 16,-3 3-2-16,-3-3-1 16,-4 0 1-16,-2-2 1 0,-3-4 1 15,-6-1 1 1,0-6 0-16,-3 0 0 16,-3-3-2-1,0-3-2-15,0-2-21 0,-3-2-11 16,0-3-28-16,-3-3-12 0,0-3-33 15</inkml:trace>
  <inkml:trace contextRef="#ctx0" brushRef="#br0" timeOffset="36">15161 15341 200 0,'-8'-6'74'0,"8"6"-40"0,0 6-38 16,0-6 13-16,0 5-3 15,0 3 1-15,0 5 3 16,3 6 1-16,2 4-5 16,1 1 0-16,0 8 1 0,3 0-3 0,0 2-3 15,0-5 0-15,-3-2 1 16,0-4 1-16,-3 1 1 16,-3-5 11-16,-3-1 5 15,-3-4 7-15,-6-4 4 16,-3-5 2-16,-5-2 3 15,-1-3-14-15,-3 0-3 16,0-3-11-16,3 1-3 16,3 2-10-16,3 0-4 15,7 0-57-15,2 5-26 16,6 3-50 0</inkml:trace>
  <inkml:trace contextRef="#ctx0" brushRef="#br0" timeOffset="37">10393 14523 100 0,'-6'-37'38'0,"3"34"-20"0,0-2-6 15,0 2 13-15,0-2 2 16,-3-3 1-16,-3 0 4 16,0 0 5-16,-3 0-20 15,1 0 2-15,-4 3 1 0,0 0-5 16,-6 5 0-16,-3 2-14 16,0 6-3-16,-5 3 5 15,-1 10 3-15,-6 8-3 16,3 3-2-16,1 2 0 0,-1 3 1 15,6 3 3-15,0 5 2 16,3 8-1-16,7 11-1 16,-1-1-1-16,3 3 2 15,3-2-3-15,3 7-2 16,6 1 0-16,0 2-1 16,3-3 0-16,0-2 0 15,0-6 0-15,0-4 2 16,-3 4-1-16,0 3-1 15,-3 3 1-15,-3-3 1 16,-6 0 5-16,-3-5 6 16,-5-11-1-16,-4 6 1 0,0-6-5 15,0-5 0-15,1-5-3 16,-4-8 0-16,-3-1-1 16,3-7 0-16,0-8-2 15,1-3-2-15,2 1 1 16,3-4 1-16,3-2-1 15,3-3-1-15,4-2 1 16,2 5-1-16,0-3-3 16,3 1 0-16,3-4 2 15,0 1 0-15,0-1 1 16,3-2 0-16,0 0 0 16,0 0 0-16,3 0 0 15,0 0 0-15,0 0 0 16,0 0 0-16,0 0 0 15,3-2 0-15,0 2 0 16,3 0 2-16,0 0-3 16,6 0-2-16,3 0-1 15,8 0 3-15,7 2 0 0,0 1 3 16,0 0-3 0,3 10 0-16,-1-2 1 15,1 2 0-15,0 3-3 0,-4 2 2 16,-2 1 1-16,-3 2 0 15,-6 0-3-15,-3 3 2 16,-3-3 3-16,0 3 1 16,-3 2-1-16,-3 6-2 15,-1 2-2-15,1 1 1 0,-3 5 1 16,0-3 2-16,-3 8-1 16,0-6-1-16,0 1 1 15,-3 0-1-15,0 5 0 16,0 2 0-16,0 1 0 15,1-6 0-15,-1 8 0 16,0-2 2-16,0-3-3 16,-3 3 0-16,0-6 1 15,3-2 0-15,-3 5 2 16,0-3 1-16,0 3-1 16,0-3 1-16,-3 1 0 15,0 2 1-15,0-6 0 16,0 6 0-16,0-5 2 15,-3 0 1-15,3 5-8 0,-3 13-1 16,1 0 4-16,2 0 4 16,3-5-1-16,0 5 0 15,3-10-1 1,3-8 0-16,6 5 0 16,3 0 0-16,6 5 0 0,5-8 2 15,4 3-3-15,3 0 0 16,6-5-3-16,2 5-1 15,4-11 1-15,0 6 0 16,-3-8-7-16,2-6-3 16,-2-2-14-16,0-8-7 0,2 0-17 15,-2-8-5-15,3 0-71 16,2-22-43 0,-2 1 77-16</inkml:trace>
  <inkml:trace contextRef="#ctx0" brushRef="#br0" timeOffset="38">5461 15544 88 0,'-3'-2'35'0,"3"-1"-18"0,0 3 2 0,0 0 16 16,0 0-2-16,0 0 1 15,0 0-8-15,3 5-2 16,-3 1-9 0,0 12-8-16,0 6-3 0,0 5 2 0,3 3-5 15,3 2-3-15,0 3 1 16,3 0 2-16,3-5-2 16,2-3 0-16,4-2 3 15,0-6 3-15,3-8 4 16,-3-2 5-16,3-9-4 15,-3-7 2-15,-4-8-5 16,1-3 1-16,-3-8-5 16,3 3-2-16,-3-3 2 15,-6-2 0-15,-3-1-1 16,-3 9-2-16,0 2 1 16,-3 2 1-16,3 1-3 15,0 3 0-15,0 2 1 16,-3 2 0-16,3 4-7 0,0 2 0 15,3 5 7-15,3 6 5 16,0 5-2-16,3 2-2 16,0 3 0-16,-3 0-1 15,3 3-3-15,0-3 2 16,0 1-4-16,-1-1-1 16,1-8-26-16,0-8-9 15,0-5-25 1,0-5-47-16,0-3 28 15</inkml:trace>
  <inkml:trace contextRef="#ctx0" brushRef="#br0" timeOffset="39">5866 15602 112 0,'-3'-2'44'0,"6"4"-24"0,-3 12-17 16,3-9 10-16,0 0 9 15,0 6 8-15,0 2 5 16,0 6 0-16,-3 4-14 16,0 1-5-16,0 0-10 15,0-3-4-15,3 0 1 0,-3-5 0 16,0-2 1-16,0-9 4 16,0-5-2-1,0-5 2-15,0-1-5 16,0-7-2-16,3-6 0 15,2-2-1-15,4 0 0 16,0 3 0-16,3 2-5 0,0 3 1 16,0 2 2-16,6 3 3 15,0 5 2-15,0 6 3 16,-1 5-3-16,1 8 0 16,-3 2 1-16,0 1 2 15,-6 5-1-15,0-1 0 16,0 1-6-16,0-3-1 15,-3-2-19-15,0-6-9 16,-3-2-33-16,3-6-12 16</inkml:trace>
  <inkml:trace contextRef="#ctx0" brushRef="#br0" timeOffset="40">6354 15642 128 0,'0'-5'49'0,"-3"2"-26"0,-3-2-5 16,3 5 18-16,-6 0 2 15,-3 5 2-15,-3 1-16 0,0 1-6 16,-6 7-11 0,4 7-5-16,-1 3-1 0,3 2 1 15,0 3 1-15,6 0-4 16,9-2 1-16,3-6 2 15,3-3 1-15,3-7 1 0,6-11 0 16,0-8 0-16,3-2 0 16,-1-4-5-16,-2-4-1 15,0-6 1-15,-3 0 0 16,-3 0 3-16,-3 3 1 16,0 5-4-16,-3 3-1 15,0 3 3-15,0 4 3 0,0 4-1 16,3 7 0-16,0 8 3 15,0 6 1-15,0 2-6 16,3-3 0-16,-3 9-1 16,2-1 2-16,4-2-3 15,-3-5 0-15,6-6-26 16,-3-5-11-16,3-19-61 16,0-5 1-1</inkml:trace>
  <inkml:trace contextRef="#ctx0" brushRef="#br0" timeOffset="41">6529 15330 164 0,'-3'-11'63'0,"3"9"-34"0,3 4-34 16,0 1 10-16,0 5 19 15,3 8 13-15,3 10 2 16,-3 6 1-16,0 10-22 15,-3 3-4-15,0 6 0 0,-3-1-8 0,3 0-1 16,0-2-3-16,0-3-2 16,0-8-19-16,0-8-8 15,3-8-37-15,0-8-16 16</inkml:trace>
  <inkml:trace contextRef="#ctx0" brushRef="#br0" timeOffset="42">6684 15642 184 0,'-3'0'71'0,"3"11"-38"0,0 5-28 0,0-6 17 0,0 6-10 16,0 3-2-16,0 2-3 16,0-3 0-16,3 6-4 15,0-5-8-15,0 2-154 31,6-26 55-31</inkml:trace>
  <inkml:trace contextRef="#ctx0" brushRef="#br0" timeOffset="43">6705 15565 268 0,'-12'-5'101'0,"12"8"-54"0,0-6-55 16,0 1 16-16,0 2-11 15,0 0 2-15,0 0-8 0,6 0-4 16,3 0 7 0,3 2-44-16,0 1-16 0,3-1-26 15</inkml:trace>
  <inkml:trace contextRef="#ctx0" brushRef="#br0" timeOffset="44">6884 15602 144 0,'-9'0'55'0,"9"3"-30"0,-3 8-10 0,3-6 18 16,-3 0-5-16,-3 3-2 16,-3 0-14-16,-3 8-5 0,0 5-5 15,0 3-4-15,3 0 1 0,3-3 3 16,3 3 3-16,3-3-2 16,3-5-2-16,3-3 2 15,3-5 2-15,3-13-2 16,0-1 0-16,-3-7-3 15,3-5-1-15,-3-1-1 16,-3-2 0-16,0 0 2 16,-3 5 0-16,-3 3 0 15,0 2 0-15,0 1 0 16,0 2 0-16,0 5-3 16,0 3 2-16,3 8-4 15,3 8 1-15,3 5 0 16,2 5 2-16,1 6 10 15,-3 3 6-15,0-4 3 16,-3 1 1-16,-3-3 0 0,-6-2-2 16,-6-6-4-16,-6 0-2 15,-3 0-4-15,-5-8-1 16,-1-5-10-16,-3-2-4 16,3-12-17-16,3 4-9 15,4-6-19-15,2-3-6 16,3-5-32-1,6-5-14-15,9-11 57 16</inkml:trace>
  <inkml:trace contextRef="#ctx0" brushRef="#br0" timeOffset="45">7012 15592 132 0,'3'10'52'0,"3"-7"-28"0,3 13 0 16,-7-8 22-16,1 10-1 16,-3 4 3-16,3 1-16 15,-3 4-7-15,0-6-14 16,0 3-5-16,0-3 0 0,0-5-3 16,0-8 0-1,0-5 3-15,0-6-3 16,0-5-2-16,3-8-5 0,3-5 0 15,6-3-5-15,0 6 1 16,0-1 2-16,3 6 3 16,0 2 2-16,0 6 1 15,3 5 0-15,-1 8 2 16,1 8 8-16,-3 5 5 16,-3 0-1-16,-3 8 0 15,-3 3-8-15,0-8-4 16,-3 0-12-16,0-6-6 15,-3-5-30-15,0-2-12 16,3-6-52 0,3-13-28-16,0-13 68 0</inkml:trace>
  <inkml:trace contextRef="#ctx0" brushRef="#br0" timeOffset="46">7440 15655 92 0,'-9'-5'35'0,"6"8"-18"0,3-1-20 16,0-2 43 0,0 0-10-16,0 0 2 15,0 6-3-15,3-1-5 16,3 3-1-16,3 3-12 0,3-1-2 16,3 3-2-16,0-2 1 15,3-3 0-15,0 2 0 16,-3-7 2-16,-1-3-1 0,1 0 2 15,-3-5-6-15,-3-3-1 16,-3 0 0-16,-3 0 0 16,-3 0-5-16,-3 0 1 15,-3 0 0-15,-9 0 2 16,0 3-3-16,0 0 0 16,-2 2 1-16,-1 3 0 0,-3 5 0 15,3 6 0-15,3 2 0 16,3 3 0-1,0 0-5-15,6 8 1 16,6-6 2-16,3 3 3 0,6 1 0 16,3 4-1-16,3-5-2 15,6-2 1-15,3-6-4 16,0-3-1 0,-1-4-19-16,4-4-9 0,3-2-18 15,0-10-7-15,-1-9-4 16,1 1-3-1,3-1 32-15,-6 1 36 16,-6-1 19-16,-1 3 20 16,-8 0 7-16,-3 3-10 15,-3 0-3-15,-9 2 0 16,-3 1 0-16,-3 2-19 16,-3 3 6-16,-5 2 2 0,-4 8-8 0,0 6-4 15,0 2-10-15,3 8-1 16,3 3-3-1,3 3-2-15,6-1 0 16,9 0 3-16,6-4 0 16,3-7 1-16,6-7 0 0,3 0 2 15,3-10-1-15,0-9 2 16,2-10-2-16,-5-6-1 16,-6-4-2-16,0-4 1 15,-6-2 1-15,-6 0 2 16,-3-2-1-16,-6-4-1 0,3-2 3 15,-6 8 0 1,-3 0-6-16,3 11 0 0,0 5 5 16,3 10 6-1,3 14-11-15,3 7-2 16,3 14 6-16,3 8 6 0,3 7 1 16,0 9 3-16,3 2-4 15,0 1-2-15,3-4-2 16,0-4 0-16,3-9-11 15,-7-2-4-15,1-11-19 16,0-5-5-16,3-6-32 16,-3-4-53-1,3-6 22-15</inkml:trace>
  <inkml:trace contextRef="#ctx0" brushRef="#br0" timeOffset="47">8083 15862 144 0,'6'39'55'0,"0"-25"-30"0,-3 7 6 0,0-8 26 16,-3 0-8-16,-3 8-4 16,-6 1-17-16,0-6-7 15,-3-3-12-15,-3 0-15 0,-2-5-6 16,-4-5-67-16,6-9-30 16,0-7 9-16</inkml:trace>
  <inkml:trace contextRef="#ctx0" brushRef="#br0" timeOffset="48">8333 15362 112 0,'0'8'44'0,"3"13"-24"0,6 21-6 0,-6-13 15 16,3 6 6-16,-3 7 5 15,0 0-1-15,0 3 0 16,-3 0-21-16,3-2-6 0,0-6-1 16,0-6-5-16,0-9 2 0,-3-9 1 15,0-5 2-15,0-8-3 16,0-8 0-16,0-5-7 16,3-9-1-16,-3-1-2 15,3-1 0-15,0 3 0 16,3-1 0-16,3 7-3 15,6 1 1-15,2 4 0 16,1 4 2-16,0 6-1 16,0 6 1-16,0 4 8 15,0 6 4-15,-6 3 3 16,-6 2 3-16,-6-3-3 16,-3-2 2-16,-6 8-4 0,-3-8-1 15,-6-3-9 1,-3-2 0-16,0-3-10 15,0-8-4-15,4 0-13 16,-1 0-4-16,6-6-15 0,6-4-6 16,6-3-13-16,9-3-3 15,0-3-12 1</inkml:trace>
  <inkml:trace contextRef="#ctx0" brushRef="#br0" timeOffset="49">8592 15634 172 0,'3'0'66'0,"-3"3"-36"0,3 2-13 15,-3 0 20-15,0 6-8 16,0 5 0 0,3 5-7-16,0 3-2 15,3-3-11-15,0 8 1 0,3-2 1 0,3-4-6 16,0-4-1-16,0-6 0 16,3-8 0-16,2-10-2 15,1-3-2-15,0-10-4 16,0-1 0-16,-3-5 0 15,-3 1 2-15,-6 1 1 16,0 4 1-16,-3 5 0 16,-3 2 0-16,0 6-3 15,0 5 0-15,0 13 4 16,3 8 1-16,3 6 4 16,0 2 3-16,2 3-6 15,1-6-2-15,0 3-1 0,3-8 2 16,0-8-8-16,3-5-3 15,0-8-20-15,0-10-6 16,0-11-20-16,0-8-7 16,-1-8-31-1</inkml:trace>
  <inkml:trace contextRef="#ctx0" brushRef="#br0" timeOffset="50">8961 15348 220 0,'-9'-13'82'0,"9"13"-44"0,-3 6-40 0,3-1 17 15,0 8 0-15,0 14 3 16,0 4 2-16,0 14 2 16,0 0-12-16,0 8-1 0,0 0 1 15,3-5-6-15,0 7 0 0,0-7-11 16,0-8-5-16,0-11-21 16,0-11-6-16,-3 1-42 15,0-9-50 1,3-15 38-16</inkml:trace>
  <inkml:trace contextRef="#ctx0" brushRef="#br0" timeOffset="51">8708 15544 248 0,'6'0'93'0,"0"0"-50"0,24 6-44 0,-12-6 20 15,15 0-2 1,-1 0 4-16,10 0-7 15,9 0-3-15,-1-6-6 16,1 6-24-16,-4-5-9 0,1-3-96 16</inkml:trace>
  <inkml:trace contextRef="#ctx0" brushRef="#br0" timeOffset="52">5422 16362 108 0,'-3'0'44'0,"3"0"-24"0,3 2-19 16,0 6 11-16,0 3 3 15,3 5 3-15,-3 8 8 16,0 2 4-16,0 1-5 16,0 2-1-16,0 0-13 15,0-3-4-15,-3-5-1 0,0 1-1 16,0-7 0-16,0-1-1 15,0-4 0-15,0-4 4 16,0-6 5-16,0 0-7 16,0-6-1-16,0-4 1 15,0-4 3-15,3-1-4 16,0-1-3-16,0-3-1 16,3-2-1-16,0-3 0 15,0 6 0-15,3 2-3 0,-3 3 2 16,6 5-4-16,2 8 1 15,-2 2 2 1,0 6 3-16,0 3 0 0,0 5-1 16,-3 2 3-16,-3 3 0 15,-3-2 3-15,0-1 1 16,0 1-1-16,-3-6 1 16,3-5 0-16,-3 0 1 0,0-8 0 15,0-8 0-15,3 3-4 16,0-8-1-16,3-1 1 15,3-1 0 1,0-4-7-16,2 0 0 0,1 6-1 16,0 5 2-16,3 0-1 15,3 8-1-15,-3 3 3 16,0 5 2-16,-3 3 2 16,0 4 1-16,-3-4 0 15,-3 10 2-15,-1-2-3 16,-2 2-2-16,0-5 0 15,0-6-1-15,0-4-27 16,0 2-11-16,0-6-19 16,3-2-7-16,3-5-3 15,0-3-34-15,3-3 25 16</inkml:trace>
  <inkml:trace contextRef="#ctx0" brushRef="#br0" timeOffset="53">5907 16536 120 0,'6'-5'46'0,"-3"5"-24"0,-3 0 1 0,0 0 18 15,0 0-10-15,0 3-6 16,-3 5-6-16,0 0 0 16,0 10-10-16,3 3 3 0,0 3 2 15,3-3-5-15,3 1-1 16,3-1-2-16,0-5 1 0,3 5 5 16,3-16 2-16,3 0-1 15,0-10 0-15,0 0-3 16,-4-6 1-16,-2-5 0 15,-3 0 1 1,-3-2 0-16,-6-1 2 0,-3 1-1 16,-9 2 0-16,-3 3-5 15,1 0-3-15,-4 2-7 16,0 3-1-16,3 0-17 16,0 3-4-16,6-3-26 15,3 8-10-15,6-5-19 16,3-1-6-16,9 6-5 15</inkml:trace>
  <inkml:trace contextRef="#ctx0" brushRef="#br0" timeOffset="54">6098 16497 148 0,'0'13'57'0,"6"-13"-30"0,-3 11-27 0,0-3 10 15,3 5 9-15,0 5 7 16,0 3 9-16,0 6 3 15,0-1-20-15,-3-2 5 0,-1-3 1 16,1 1-8-16,0-9-4 16,0-8-5-16,-3 6 0 15,0-9 5-15,0-4 4 16,-3-9-6-16,0 3-1 0,0-10-5 16,3-1-1-1,0-2-3-15,3 0-1 16,0-3 1-16,6 11 0 15,3-1-11-15,0 9-5 0,0-3 1 16,3 3 4-16,3 5 4 16,0 0 4-16,0 8 2 15,-1 0 1-15,1 0 2 16,3 0 1-16,-3-3-1 16,0 0-2-16,-3-5 3 15,0-2 0-15,-1-6-1 16,4 2 1-16,-9-2-4 15,-3-2 0-15,0 2 3 0,-6-5 1 16,-3 5 1 0,-3 0 0-16,-3 5-5 15,-3 3-1-15,-2 3 1 16,-1 7 0-16,-3 6-2 0,6 5 0 16,3 3 6-16,3 0 5 15,6 3-6-15,9-6-1 16,3 3-1-16,3-6 2 15,11-7-28-15,4-14-11 16,0-5-90 0</inkml:trace>
  <inkml:trace contextRef="#ctx0" brushRef="#br0" timeOffset="55">7015 16457 112 0,'-15'-5'44'0,"12"5"-24"0,-3 0-2 0,3 5 18 16,-3 0-3-16,-3 6 3 0,-9 0-7 15,0 10-1-15,3 3-15 16,0 5-1-16,4 2 1 16,2 1-3-16,6 8 0 0,6-8-6 15,9-1-3-15,2-4-3 16,4-6 1-16,0-5-15 16,3-6-4-16,0-4-25 15,9-9-12-15,-4-15-33 16</inkml:trace>
  <inkml:trace contextRef="#ctx0" brushRef="#br0" timeOffset="56">7172 16531 136 0,'-12'0'52'0,"10"0"-28"0,-4 5-11 0,0-5 19 15,0 8-5 1,0 3-1-16,-6 5-1 0,3 5 1 15,0 3-14-15,6 2 6 0,3 6 3 16,6-3-9-16,3-5-2 16,3-6-2-16,3-4 2 15,2-4 1-15,4-15 3 16,-3-3 2-16,0-5-1 16,-3-6-1-16,-6 1 1 0,-3-3 1 15,-6-3-1 1,-6 5-3-16,-6-2-2 15,-3 8-6-15,0 0-3 16,3-1-16-16,-3 9-5 0,3-3-34 16,4 3-15-16,8 2-30 15,3 3-51 1,5 0 42-16</inkml:trace>
  <inkml:trace contextRef="#ctx0" brushRef="#br0" timeOffset="57">7297 16502 176 0,'-3'0'68'0,"6"13"-36"0,0-5-37 15,0 3 12-15,0-1 5 0,0 6 7 16,0 3 14-16,-3 2 9 16,0 0-22-16,0-2-4 0,0-3-4 15,-3-3-7 1,3-3-3-16,0-2-1 0,0-2 1 15,-3-6 1-15,0 0 3 16,0 0-3-16,3-8 0 16,0-6-3-16,0-4-1 15,3-3-6-15,0 2 0 16,3-2 1-16,3 3 3 16,0 4-3-16,3 4 2 15,0 4 0-15,0 6 2 0,0 6 1 16,0 7 1-16,-3 5 0 15,-3 1 0-15,-3-1 4 16,-3-2 2 0,0 3-2-16,0-6-1 0,0-5-1 15,0-3-2-15,0-5 3 16,0-2 0-16,0-6-6 16,5-5-2-16,1-3-14 15,3-3-5-15,0 1 6 16,3 2 5-16,0 3 8 15,3 2 3-15,3 11 4 16,-3 0 1-16,0 13 14 16,-3 3 8-16,-1 5 3 15,-8 0 3-15,0 6-13 0,0 2-3 16,-3-5-11 0,3-6-3-16,-3-5-39 15,3 1-14-15,6-9-73 16</inkml:trace>
  <inkml:trace contextRef="#ctx0" brushRef="#br0" timeOffset="58">7637 16589 104 0,'-3'0'41'0,"3"0"-22"0,0 6-9 15,0 4 14-15,0 3 9 16,0 9 6-16,0 15-7 15,0 5-4-15,-3 11-16 16,0-3 10-16,3-2 5 0,0-3-12 16,0-5-6-16,3-9 1 15,-3-7 3-15,0-8-1 16,0-3 3-16,0-5 1 0,0-11-1 16,0-4-5-16,-3-4-4 15,0-16-3-15,3-4-3 16,0-9-6-1,0-8-1-15,3-2 1 16,3-3 1-16,3 8 0 0,3 3 4 16,2 8-2-16,1-1 1 15,0 6 0-15,0 11 0 16,0 4 2-16,3 9 0 16,3 5 4-16,3 8 2 15,-4 10 6-15,-5 6 5 0,0 0 0 16,-6-5-1-16,-3 2-4 15,-6-3-2-15,-3-2-9 16,-9 0-2 0,0-8-9-16,-3-3-4 15,0-5-19-15,-5-2-6 0,5-4-37 16,0 1-14-16,6 0-19 16</inkml:trace>
  <inkml:trace contextRef="#ctx0" brushRef="#br0" timeOffset="59">8152 16536 156 0,'3'-5'57'0,"-3"3"-30"0,-3-9-5 16,0 8 23-16,-3-2-5 16,-3 5 1-16,-3 0-17 15,-3 0-4-15,-3 5-12 16,3 3-5-16,-6 3-2 0,4 5-4 16,2 10 0-16,3 1-1 15,3-4 0-15,3 4 3 16,6-1 2-16,6-2-2 0,0-8 0 15,3 3 3-15,3-17 1 16,0-10-4-16,-1 3 1 16,1-6-2-16,0-4-2 15,0-7-6-15,-3 4-2 16,-3-1 13-16,0 3 9 16,-3 3-7-16,0 3-1 15,0 2-2-15,0 8 0 16,0 8 0-16,-3 5 0 15,3 3-3-15,3 0 2 16,0 7 1-16,3-1 0 0,0 1-5 16,3-7 1-16,-1-3-42 15,7-13-19-15,6 0-33 16</inkml:trace>
  <inkml:trace contextRef="#ctx0" brushRef="#br0" timeOffset="60">8473 16547 260 0,'-3'-11'96'0,"0"11"-52"0,-12-2-47 15,9 2 19-15,-3 0-3 16,-2 2 2-16,-1 4 0 16,-3 2 4-16,-3 2-11 0,3 6-4 0,0 3-1 15,6 2-4 1,3-3 0-16,6 1-1 0,6 2-2 15,3-5-2-15,6-3 1 16,6-2-15-16,6-6-6 16,2-5-23-16,1-5-6 15,0-6-42 1,-3-2-22-16,-1-3 57 16</inkml:trace>
  <inkml:trace contextRef="#ctx0" brushRef="#br0" timeOffset="61">8649 16193 212 0,'-6'-8'79'0,"6"10"-42"0,0 1-43 0,3 2 12 16,0 3 7-16,0 11 6 0,0 12 10 16,0 9 5-16,0 8-18 15,0 2-7-15,0 3-4 0,-3-3-3 16,0-2-2-16,0-9-2 15,0-2 1-15,0 1-26 16,-3-15-11-16,0-9-157 31</inkml:trace>
  <inkml:trace contextRef="#ctx0" brushRef="#br0" timeOffset="62">8387 16378 236 0,'3'-6'90'0,"6"4"-48"0,12-1-36 0,-1 3 22 15,10 0 11-15,9 0 8 16,8 0-9-16,10-3-5 16,0 3-19-16,-1-2-9 0,4-9-1 15,-4 1-30-15,-2-6-9 16,-7 0-117-1</inkml:trace>
  <inkml:trace contextRef="#ctx0" brushRef="#br0" timeOffset="63">4711 10152 60 0,'-3'-3'24'0,"6"9"-12"15,-3-4-14-15,0 9 1 16,0 2 5-16,0 6-3 16,3 5 0-16,0 2 4 15,3 0 1-15,3 1 9 16,0-1 2-16,-1-2-2 15,7 0-1-15,6-3-4 16,0 3 1-16,3 2-4 16,3 1 1-16,2-6-3 15,1-5 2-15,3-3 0 0,3-5 1 16,-1-3-4 0,-2 1 6-16,3-4 3 0,-3-7-2 0,2 0 1 15,4-9-5-15,0 1-2 16,5 0 0-16,1 0 1 15,9-3-5-15,2 3-1 16,1-1 0-16,-1 1 2 16,1 0-1-16,-1 2 2 15,4 3-4-15,-1 3 0 16,4 3 1-16,-1 2 2 16,1 5-3-16,-7 0-2 15,1 6 2-15,-3 2 0 16,-4 13 5-16,1 4 2 15,-4-4-2-15,1 0-3 16,-9-2 2-16,-1 0 0 16,-5-3-1-16,-3 3 1 0,-9-5-2 15,0-1 2-15,-7 1-2 16,-2-6 2-16,-3 0-2 16,0-2-1-16,-3-1 3 15,0-2 0-15,0 0 1 16,-3 0 0-16,0-3-5 15,0 1 1-15,-3-6 0 16,0 0 2-16,0 0 3 16,3 0 2-16,3-3-3 15,0 0-3-15,0-5 4 16,6-5 4-16,0-3-5 16,0 0-2-16,2-2-4 15,1-1 1-15,6 1 1 16,3-9 2-16,3-4-3 0,0 4-2 15,8 1 2-15,4 2 2 16,0 0-2-16,-1 0 0 16,7 3-1-16,3 3 0 15,-1-1 2-15,4 3 0 16,2 3-3-16,4 2 0 16,0 3 4-16,-4 1 1 15,7 1 0-15,-1 1-2 16,1 2 1-16,-1 1-1 15,10 2-3-15,-4 2 2 16,-2 1 1-16,5 2 2 0,-2-2-3 16,-1 2-2-16,1 0 2 15,2 3 2-15,-2-2-2 16,2-1 0-16,1 0 1 16,-1-2 2-16,0 0 1 15,7-1 3-15,-1-2-5 16,-5-2-1-16,-1-6 2 15,-5 0 3-15,-7-3 4 16,-2-2 5-16,-10-3-6 16,-5-5 0-16,-6 2-4 15,-3 1-1-15,-7 2-8 16,-2 0-4-16,-6 0-50 16,-6 3-22-16,-3-3-20 15</inkml:trace>
  <inkml:trace contextRef="#ctx0" brushRef="#br0" timeOffset="64">5485 11041 72 0,'0'0'27'0,"0"-3"-14"0,0 1 2 0,0 2 15 0,0 0-3 16,-3 0-1-16,0 0-8 15,-3 0-1-15,0 2-10 16,-3 1-2-16,0 2-3 15,0 1-2-15,3-1 1 0,0 0-4 16,6 1 0-16,6-1-1 16,3 0 3-16,3 0 0 15,6 3 3-15,6 3-6 16,-4 0 1-16,-2-1 3 16,-3 1 2-16,-3-1 8 15,-3-2 4-15,-6 0 10 0,-6 0 7 16,-9 0-14-16,-3 0-5 15,-3 0-5 1,-2-3-2-16,-1 0-3 16,3-2-2-16,3 0-13 0,0-3-6 15,3 0-26-15,6-3-11 16,6-5-23 0</inkml:trace>
  <inkml:trace contextRef="#ctx0" brushRef="#br0" timeOffset="65">5684 10859 72 0,'0'5'27'0,"3"5"-14"0,-6 12-2 15,6-4 10-15,-3 11 2 16,0 3 3-16,0 2-10 15,0 1-2-15,3-4-8 16,0-4-2-16,0-3-2 16,-3 0 1-16,3-6 2 0,-3-2-26 15,0-3-11-15,0 0-28 16</inkml:trace>
  <inkml:trace contextRef="#ctx0" brushRef="#br0" timeOffset="66">5604 11078 148 0,'3'-5'55'0,"6"-3"-30"0,6 5-23 0,-7 3 12 16,4-2-5-16,3-1 0 15,3 0-5-15,0 1-3 16,3-1-66-16,0 3-31 15,2-3 41-15,1 3 21 16</inkml:trace>
  <inkml:trace contextRef="#ctx0" brushRef="#br0" timeOffset="67">5800 11155 88 0,'-15'32'33'0,"15"-24"-18"0,-3 2-11 15,6-5 10-15,0 3 3 16,3 0 4-16,3 0 0 15,6-2-1-15,3-4 1 16,3-2-1-16,0-2-11 16,-4-4-1-16,1 1 2 0,-3-3-2 15,-6 0 3-15,-3-3-2 16,-3-2 0-16,-6-3-3 16,-3 3-1-16,-3 3-6 15,-3-1 1-15,0 3-22 0,0 3-10 16</inkml:trace>
  <inkml:trace contextRef="#ctx0" brushRef="#br0" timeOffset="68">6047 11168 76 0,'6'24'30'0,"-3"-16"-16"0,0 0-1 0,0-3 11 15,0 0-1-15,0 1 0 0,-3-4-3 16,0 1-1 0,-3-3 1-16,0 0 0 15,0 0-11-15,0-3 3 0,0-2 4 16,0-3-4-16,3 0 1 0,3-5-6 16,0 0-2-16,3-3-2 15,0 3-3-15,6-3-2 16,0 2 1-16,0 4-1 15,6 2 0-15,-3 3-7 16,2 2-2-16,1 0-32 16,-3 3-11-16,0 0-22 15,-3 3-11 1,0 2 44-16</inkml:trace>
  <inkml:trace contextRef="#ctx0" brushRef="#br0" timeOffset="69">6256 11187 44 0,'0'5'19'0,"3"-2"-10"0,3-1 7 0,-1-2 11 15,1 0-3-15,3 0 0 16,3-2-11 0,0-4-5-16,3-4-5 0,-3-4 0 15,0 4-2-15,-3-3-1 16,-3-1 1-16,-6 1-1 16,-6 3 0-16,-6 4 2 15,-3 1 1-15,-3 8 1 16,0 2-2-16,-3 8-2 15,1 0 1-15,2 3 1 16,3 0-1-16,6 3-1 0,9-1 3 16,3-2 0-16,9-3 1 15,3-2-2-15,6-6-2 0,5-5-41 16,10-2-38 0,9-4 23-16</inkml:trace>
  <inkml:trace contextRef="#ctx0" brushRef="#br0" timeOffset="70">6601 11089 144 0,'-15'-11'55'0,"6"11"-30"0,-9-3-23 16,9 3 14-16,-3 3-10 15,-8 2-1-15,-1 3-5 16,0 8-1-16,3 3 1 16,6-1-3-16,3 1 2 0,6 2 3 15,9-3 3-15,6-2-2 0,3-2 0 16,3-6 3-16,0-3 3 15,0-8 0-15,-1-5 2 16,-5 0-6 0,0-8-1-16,-3-2-2 0,-3-9-2 15,-3-2 1-15,-6-8-1 16,0-2 2-16,-3-1 3 16,0 6 4-16,0 4 5 15,3 9-8-15,0 3-1 16,0 10-10-16,3 8-2 15,3 21-3-15,3 8 1 16,3 5 5-16,6 3 4 16,3-2 1-16,0-1 2 15,3-2-24-15,5-3-8 0</inkml:trace>
  <inkml:trace contextRef="#ctx0" brushRef="#br0" timeOffset="71">7047 10832 104 0,'-3'0'41'0,"3"3"-22"0,0-1-22 16,3 9 25 0,-3 5-4-16,0 13 5 15,3 8 2-15,-3 0-9 0,0 3-2 16,0-9-8-1,3-1-2-15,-3-7 0 0,3-1 0 16,-3-7 0-16,0-1 0 16,3-4 2-16,-3-2 14 15,0-3 10-15,0-5-16 16,3-2-7-16,3-9-5 0,3-2 0 16,0-3-1-16,0-2-1 15,3 2 1-15,0 0-1 16,6 3-5-16,5 5 1 15,4 2 0-15,0 9 2 16,0 5 1-16,-6 3 1 16,-3 2 0-16,-7 3 0 15,-2 0 2-15,-9-3 3 16,-6 0 2-16,-5-2 1 16,-7-1-4-16,-3-2-1 15,0 0 1-15,0-3 0 16,0-2-9-16,0-3-4 0,7 0-37 15,11-11-81 1</inkml:trace>
  <inkml:trace contextRef="#ctx0" brushRef="#br0" timeOffset="72">7321 11015 148 0,'0'0'57'0,"3"5"-30"0,3 8-34 15,0-5 10-15,0 5 14 16,0 3 9-16,0-3-9 16,3 3-2-16,0-2-9 0,0-4-4 0,0 1-1 15,0-1 1-15,0-2 1 16,-1-3-28-16,4-2-10 16,3-6-45-1,0-4-18-15,0-1 51 16</inkml:trace>
  <inkml:trace contextRef="#ctx0" brushRef="#br0" timeOffset="73">7571 11041 148 0,'-15'3'57'0,"12"10"-30"0,-14 13-23 0,11-10 15 16,-6 0 0-16,-3 3 3 16,-3 4-8-16,3 4-3 15,-3-1-6-15,0-2-4 0,6-3 0 0,1-2 1 16,8-9-41-1,3-4-20 1,8-6-21-16</inkml:trace>
  <inkml:trace contextRef="#ctx0" brushRef="#br0" timeOffset="74">7780 10755 160 0,'0'-8'63'0,"3"8"-34"0,0 3-36 16,3 2 10-16,-4 6 17 15,-2 10 10-15,-2 11 6 16,-4 10 0-16,6 3-19 0,0 5-6 0,0-7-3 16,0-6-7-16,0-5-2 15,0-3 0-15,-3-3 0 16,0-5-26-16,0-2-9 15,0-6-68 1</inkml:trace>
  <inkml:trace contextRef="#ctx0" brushRef="#br0" timeOffset="75">7589 10978 228 0,'-3'13'88'0,"3"-11"-48"0,6-12-34 16,0 13 20-16,6-6-8 16,9 6 2-1,9-6-11-15,2 8-5 0,1-5-3 16,0 0-12-16,5 0-5 0,-2 0-47 16,-6 0-19-16,3 0-13 15</inkml:trace>
  <inkml:trace contextRef="#ctx0" brushRef="#br0" timeOffset="76">7928 11044 148 0,'-14'13'57'0,"17"-8"-30"0,0 8-21 0,-1-5 15 16,4 0 4-16,3 0 5 16,3-2-8-1,3-1-2-15,3-2-12 0,0-6-5 0,3-2 0 16,3-3 0-16,-4 0 1 15,-5-3-2-15,-3 1 1 16,-6-1-7-16,-6 0-1 16,-6 1-3-16,-6 2 2 15,-6 0-1-15,-5 5 2 16,-7 6 3-16,0 2 1 16,3 3 1-16,3 5 0 15,4 1-3-15,5-1 2 0,6 0 1 16,6 3 2-1,9-3 1-15,3-2 3 16,6-1-3-16,5 1-2 16,4-3-5-16,0 0-2 0,0-3-44 15,3-8-18-15,2 3-13 16</inkml:trace>
  <inkml:trace contextRef="#ctx0" brushRef="#br0" timeOffset="77">8309 11020 164 0,'0'3'63'0,"0"-3"-34"0,0 0-23 0,-3 2 15 16,-2 1 0-16,-1-3 2 15,-3 2-6-15,-3 1-2 16,0 2-9-16,3 1-4 0,0-1 1 16,3 3-4-16,6 3-2 15,6-1 2-15,6 3 2 16,6 1-2-16,3-1-2 16,-1 0 2-16,-2-2 0 15,-6-1 9-15,-6 1 7 16,-9-1 8-16,-9 1 3 15,-9 0-13-15,-5-1-6 16,-7 1-24-16,0-1-11 16,6 4-92-16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18:41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15861 1185 96 0,'-3'-18'35'0,"3"18"-18"0,0 0-5 16,0 0 27-1,0-8-9-15,0 3 1 16,0 5-1 0,3 13-16-16,0 0-6 0,0 6 1 15,0 2 4-15,0 3-7 16,0-3-1-16,0-8-1 16,0 8 0-16,0-2 0 15,0-6 0-15,0 0-5 16,0-2 1-16,-3-1 2 0,0 1 1 15,0-6 12-15,0-2 5 16,0 2-6-16,0-10-1 16,0 2-3-16,0-7 1 15,3-6-6-15,0-3-3 16,3-5-1-16,3 3 1 16,-1 0-1-16,4 2-1 15,3 6-2-15,0 0 1 16,3 0 1-16,-3 2 2 15,0 3-1-15,0 3-1 16,0 2-10-16,-4 3-6 0,1 8-21 16,0-2-9-16,0 2-30 31,-3-3-46-31,3 3 35 0</inkml:trace>
  <inkml:trace contextRef="#ctx0" brushRef="#br0" timeOffset="1">16215 1214 132 0,'-3'-2'52'0,"0"2"-28"0,3 0-6 15,0 0 18-15,0 0-9 16,0 2-3-16,-3 4-14 16,-3 2-4-16,3 2-4 0,3 3-4 0,0-5 1 15,0 3 1 1,3 5 2-16,0 2-3 0,3-4 0 15,3 7 1-15,0-11 2 16,-3-2-1 0,6-2 2-16,-3-6 4 0,6-6 4 15,-3 4 0-15,0-4 3 16,2-7-1-16,-5-5 0 16,-3 4-7-16,-6-7-2 15,-3 8 11-15,-3-6 5 16,-3 6-6-16,1 0-3 15,-1 0-9-15,0 8-1 16,0-3-6-16,3 2-1 16,0 1-17-16,3 2-8 15,3 3-14-15,0-13-7 16,6 8-5-16,0-6-44 16,3 3 13-16</inkml:trace>
  <inkml:trace contextRef="#ctx0" brushRef="#br0" timeOffset="2">16382 1122 156 0,'0'5'60'0,"3"14"-32"0,-3 15-22 16,0-21 15-16,3 6-7 16,0-3 2-16,0-3-7 0,-3-3-1 15,3 9-4 1,0-6-1-16,6 0 1 0,-3 1-5 0,6-6 1 15,2-3 2-15,-2 3 1 16,0-3-1-16,3-5 1 16,-3 0-2-16,0-5-1 15,3-8 1-15,-3 5 1 16,0-3-3-16,-3 3 0 16,-4 8 1-16,1 0 0 15,0 0 0-15,0 8 0 16,-3-3-5-16,3 9 1 0,0-9 4 15,0 8 2-15,9 0 2 16,0-5 0 0,0-2 4-16,-3-12 5 15,-3 4-1-15,3-4 3 0,2-7-8 16,-2 0-4-16,-3-6 9 16,-3-2 4-16,-3-3-4 15,-3-2 1-15,-3 5-6 16,0-3-2-16,0 8-5 15,0 3-2-15,0 8-19 16,0-3-9-16,3 5-17 16,3 16-75-1,3-2-6 1,3 2 58-16</inkml:trace>
  <inkml:trace contextRef="#ctx0" brushRef="#br0" timeOffset="3">16855 1225 228 0,'-3'0'85'0,"3"0"-46"0,3 3-37 0,-3-3 17 16,6 0-8-16,0 5 1 15,6-5-7-15,3-5-1 16,0 2-2-16,0 3-10 0,2 0-5 15,1-5-20-15,0 5-8 16,-3 0-129 0,3-6 90-1</inkml:trace>
  <inkml:trace contextRef="#ctx0" brushRef="#br0" timeOffset="4">17049 1154 176 0,'-3'0'66'0,"0"2"-36"0,3 22-24 15,0-16 15-15,0 3-7 16,0 2 2-16,0 3-7 16,3 0-3-16,-3-1-3 15,3-1-3-15,-3-1 1 0,0 0-1 0,0-2 2 16,0-3-1-1,0 0 2-15,0 2-4 0,0-7 0 16,0 2 3-16,0-5 3 16,0 0 0-16,0-3 0 15,0 3-1-15,0-5 2 16,0-5-3-16,3 2-2 16,0-6-3-16,3-4 1 15,-1 2-1-15,7 3 0 16,0-6 2-16,0 6 0 0,-3 0-3 15,3 0-2 1,-3-1 2 0,3 22 6-1,-3 6-1-15,0-1 1 16,-3 0 1-16,0 0 0 16,0 0 0-16,-3 1 2 0,0-1-3 15,0 0 0-15,-3-2-1 16,3-9-2-16,-3 4 1 15,0-6 1-15,0 0-3 16,5 0 0-16,1-8 5 16,0-3 2-16,0-5-2 15,6 3-3-15,-3 2-3 16,0-7 1-16,3 5-4 16,0 10 1-16,0 3 2 15,-3 0 3-15,3 8-2 0,-3-3 0 16,2 1-1-1,1 4 0-15,-3 1 6 0,-3-3 5 16,0 2-7 0,0-2-3-16,6 5-25 0,-3-7-7 15,0 2-26-15,-3-8-10 16</inkml:trace>
  <inkml:trace contextRef="#ctx0" brushRef="#br0" timeOffset="5">17537 1172 208 0,'-9'-18'79'0,"6"18"-42"0,-6 0-30 16,6 2 18-16,-3 1-15 16,0 10-3-16,0-5-5 15,-3 5-2 1,0 6 1-16,0-3-4 0,3 2 2 0,0 1 1 15,6-1 0-15,0 3-3 16,3-7 2-16,6-1-1 16,0-8-2-16,3-5-2 15,-3 0-1-15,0-5-3 16,3-3 1-16,-6 3 5 16,0-9 2-16,0 1 2 15,0 0 0-15,-6 0 8 0,0 2 7 16,0 3 4-1,0 0 3-15,0 3-12 0,0 5-6 16,0 0-5-16,0 0 0 16,9 11 3-1,0 4-3-15,0-1-2 16,-1-1 2-16,1 5 2 16,0-4-13-16,0 4-5 15,0-13-33-15,0 3-13 16,6-2-24-1</inkml:trace>
  <inkml:trace contextRef="#ctx0" brushRef="#br0" timeOffset="6">17718 1193 176 0,'0'19'66'0,"3"-11"-36"0,0-8-24 0,0 5 17 0,0 3-10 16,3 5 0-16,0 6-1 16,-3 2 2-16,-3 11-7 15,-3-9-2-15,-3 7-1 0,-3-4 9 16,0 0 3-16,-3-2-5 16,-2-3-4-16,-1-2-9 15,0-6-1-15,-3-5-15 16,-3-3-3-16,3-10-7 15,0-3-2-15,4-5-6 16,-1 0-1-16,6-11-23 16,3-5-25-1,3 2 30-15</inkml:trace>
  <inkml:trace contextRef="#ctx0" brushRef="#br0" timeOffset="7">17638 1045 236 0,'9'-16'88'0,"-6"11"-48"0,0 0-38 0,0 5 19 15,0-3-11-15,0 3-3 16,3 0-22-16,0 0-8 16,3 3-45-16,3 2-21 15,-1 0 8-15,10 3 6 16</inkml:trace>
  <inkml:trace contextRef="#ctx0" brushRef="#br0" timeOffset="8">17879 1251 156 0,'-12'19'60'0,"9"-6"-32"0,0 0-17 0,3-5 15 0,3 6-3 15,0-1-2-15,3 0-7 16,3-2-1-16,3-3-8 16,0-3 1-16,3-5 1 0,0-5 1 15,3-9 2-15,-1 4-5 16,1-3-3-16,-6-1 3 15,-6-2 1-15,-6-2 9 0,-3-9 2 16,-3 9-4 0,-3-8 0-16,-3 4-8 15,0 9-1-15,-2-3-24 16,2 8-9-16,0 3-37 0,3 2-13 16</inkml:trace>
  <inkml:trace contextRef="#ctx0" brushRef="#br0" timeOffset="9">18102 1265 192 0,'6'18'71'0,"-3"-5"-38"0,0 1-23 0,-3-12 20 15,0 4-9-15,0-1 0 16,0 3-8-16,-3 0-7 15,0-3 5-15,0-8 4 0,3-2-1 16,-3 0 2 0,3-8-7-16,0-1-1 15,3 1-2-15,3 0 1 0,0-8-2 16,3 5 0-16,3 3-6 16,3 5 1-16,3-5 0 15,-3 5 2-15,3 2-3 16,2 1 0-16,1 10 1 15,-3-5 2-15,0 6-36 16,-3-6-17-16,-3 0-62 16,6 0-39-16,-4 0 66 15</inkml:trace>
  <inkml:trace contextRef="#ctx0" brushRef="#br0" timeOffset="10">18558 1122 240 0,'0'0'90'0,"0"0"-48"0,0 0-23 16,0 8 29-16,0-8-28 16,0 10-8-16,0-15-10 0,0 13-3 15,0-3 1 1,0 1-42-16,0-6-17 0</inkml:trace>
  <inkml:trace contextRef="#ctx0" brushRef="#br0" timeOffset="11">18558 1323 212 0,'-6'0'82'0,"6"0"-44"0,0 3-22 0,0-3 24 16,0 0-19-16,0-3-6 15,0 3-9-15,3 0-5 0,3 0 0 16,0 0-4-16,0 0 2 0,-3-5 1 15,-3 5 0 1,0 0 0-16,0 0 2 16,0 0 1-16,0 0 3 0,-3 0-23 15,0 0-10-15</inkml:trace>
  <inkml:trace contextRef="#ctx0" brushRef="#br0" timeOffset="12">19022 841 84 0,'-3'-13'33'0,"6"13"-18"0,-3 0-11 0,0 0 10 16,0 8-2-16,0 3 1 0,-3 15-5 15,0 14-3 1,0 18 0-16,0 16 1 15,-3 24-3-15,0 29 0 16,3 11 14-16,0-1 8 16,0 14-12-16,0-5-11 0,3-12-7 0,0 1 6 15,0-13 4-15,3-21-2 16,3-6-2-16,3-18 0 16,6-11-1-16,3-13 0 15,3-11 0-15,12-8-3 16,2-10 2-16,4-8-10 15,0-8-3-15,8-3-55 16</inkml:trace>
  <inkml:trace contextRef="#ctx0" brushRef="#br0" timeOffset="13">19111 788 188 0,'-3'-13'71'0,"9"8"-38"0,6 10-41 16,0-5 12-16,6 0-4 15,6 0 0-15,3 0-3 16,5 0 2-16,10 6-76 16,3-6-35-16</inkml:trace>
  <inkml:trace contextRef="#ctx0" brushRef="#br0" timeOffset="14">19296 947 132 0,'0'-16'52'0,"-3"24"-28"0,3-2-28 15,-3-12 58-15,0 12-11 0,-3-4-16 16,-3 9-10-16,3 2-12 15,-3 6-4-15,3 2 2 0,0 5-2 16,6 1 2-16,3 4 0 16,3-4 1-16,6-9 2 15,3-4 1-15,0-6 1 16,9-16 2-16,0-3-3 16,-7-2-2-16,-2-3 0 15,-3-3-1-15,-6 1 0 0,-9-3 0 16,-9 2-2-1,0-2-2-15,0 2-2 16,1 12-1-16,-1-4-12 0,0 8-5 16,6 3-95-1,3 8 14 1</inkml:trace>
  <inkml:trace contextRef="#ctx0" brushRef="#br0" timeOffset="15">19745 958 124 0,'0'0'46'0,"3"0"-24"0,0 5-13 16,0-5 14-16,0 8 6 15,0 5 7-15,3 0-10 16,-3 6-4-16,0 2-12 15,-3 3-6-15,0-3-1 0,3 6-4 16,0-9 0-16,-3-2-15 16,6-3-68-1,-3-13-43-15,0-13 54 16</inkml:trace>
  <inkml:trace contextRef="#ctx0" brushRef="#br0" timeOffset="16">20144 992 164 0,'-3'-2'63'0,"0"2"-34"0,6 0-23 0,-3 0 15 16,3 0-5-16,3 0 1 16,0 0-7-16,3 0-4 15,0 0-3-15,0 0-5 0,0 2-1 16,-3 9 4-16,-6-3 3 15,-3 5-3-15,-3 5-1 16,-3-4 0-16,0 4 0 16,-6-2 0-16,3 3 2 0,-3 2-3 15,3-11 0 1,4 6 1-16,5 0 2 16,3-8-1-16,6-3-1 0,2 3 3 15,4-2 0-15,3 2 1 16,0-8 0-16,0 5-2 15,-3-3-2-15,0 4-37 16,-3-6-15-16,0 5-36 16</inkml:trace>
  <inkml:trace contextRef="#ctx0" brushRef="#br0" timeOffset="17">20478 1016 108 0,'-3'-5'44'0,"3"10"-24"0,0-10-8 16,0 5 16-16,0 0-3 0,0 0 0 16,0-6-13-16,3 4-5 15,0 2-5-15,3-6 3 0,0 6 1 16,-1 0-2-16,4 0-3 15,0 0-3-15,-3 6 1 16,0 2 1-16,-6 5 2 16,-3-5 1-16,0 2 1 0,0 4-2 15,0-6-2 1,0 2-4-16,3-2 0 16,6-3 2-16,0 3 1 15,6 11 1-15,-3 2 2 16,0-8 3-1,-9 6 11-15,-3-6 7 0,-3 0-3 16,-3 1 0-16,-3-1-11 16,0-8-3-16,0 3-11 15,1-8-4-15,2 5-37 16,0-5-15-16,0 0-31 16</inkml:trace>
  <inkml:trace contextRef="#ctx0" brushRef="#br0" timeOffset="18">20704 1011 124 0,'-6'13'46'0,"6"0"-24"0,-9 0-19 0,9-5 12 16,-3 3-9-16,0-6-3 16,0 3-2-16,3-3-1 0,0 3 0 15,3-2 0-15,3-6 0 0,6 0-3 16,0 0 2-16,6 0-1 15,-1 0-2-15,1 0-15 16,0-6-45 0,-3 6-5-16</inkml:trace>
  <inkml:trace contextRef="#ctx0" brushRef="#br0" timeOffset="19">20850 1003 132 0,'-9'21'52'0,"9"-3"-28"0,-3 9-6 0,3-14 20 16,0 6-15-16,0 7-4 15,0-5-12-15,0 3-3 16,0-3-2-16,0-7-30 0,3-1-14 15</inkml:trace>
  <inkml:trace contextRef="#ctx0" brushRef="#br0" timeOffset="20">19222 1323 160 0,'-6'3'60'0,"3"2"-32"0,3 13-28 16,0-4 10-16,-6-1 7 15,0 0 4-15,3 0-9 16,0-5-2-16,0 3-4 15,9-3-4-15,-3-3 2 16,9-2-1 0,-1-1-1-16,4 1-6 15,0 2 0-15,-3 3 2 16,0 0 3-16,-3 3 4 16,-3-3 2-16,-3 2 5 0,-3 3 5 15,-3-5-5-15,-3 0-2 16,-3 3-10-16,0-8-2 15,0 2-35-15,-6-5-16 16,-8-3-43 0</inkml:trace>
  <inkml:trace contextRef="#ctx0" brushRef="#br0" timeOffset="21">19135 1376 176 0,'3'-5'68'0,"15"15"-36"0,9-20-24 0,-18 4 16 16,6 4-10-16,0-6-1 16,2 2-9-16,1 1-3 0,0 2-50 15,6 3-21-15,-3-2-9 16,6-1-3-16</inkml:trace>
  <inkml:trace contextRef="#ctx0" brushRef="#br0" timeOffset="22">19722 1326 124 0,'-12'10'46'0,"6"6"-24"0,-3 8-10 15,3-11 16-15,-3 0-5 16,0 6 1-16,-3 2-11 16,6 0-5-16,3 3-5 15,9-6-5-15,0-4 1 0,3 2 3 16,3-3 1-16,3-8-1 15,0 0 1-15,0-10-4 16,-4 0 0-16,1-3 3 16,-3 0 1-16,-3-3 3 15,-6 3 1-15,-3 0 3 16,-3-2 4-16,-3 2-2 0,-3 3 3 16,1 2-10-16,-1 3-6 15,-3 0-32-15,3 3-14 16,9 2-49-1</inkml:trace>
  <inkml:trace contextRef="#ctx0" brushRef="#br0" timeOffset="23">19894 1336 176 0,'-6'0'66'0,"6"13"-36"0,3-23-22 0,0 20 16 0,3-15-8 16,0 2-1-16,3 11-9 16,3-13-4-16,3 2-1 15,3-2-1-15,0 5 0 0,-4-5-3 16,1 5 0-16,3-5-1 15,-6 5 3-15,0 5 0 16,-15 13 9 0,0 1 3-16,-3 7 1 15,0-4 0-15,0 1-6 16,3 1-2-16,0 0-2 16,0-6 1-16,3 4-13 15,0-4-6-15,3-5-148 16,-3-13 54-1</inkml:trace>
  <inkml:trace contextRef="#ctx0" brushRef="#br0" timeOffset="24">19963 1466 216 0,'-9'-5'82'0,"12"5"-44"0,6 0-49 0,-3-6 13 0,3 4 0 15,2-1 4 1,4 0-3-16,12-2 0 16,0 5-1-16,-3 0-39 0,0 0-17 15,-4 0-31-15</inkml:trace>
  <inkml:trace contextRef="#ctx0" brushRef="#br0" timeOffset="25">20430 1410 168 0,'-6'-2'63'0,"3"2"-34"0,0 0-21 0,0-6 18 16,-3 12-4-16,0-6 1 15,-3 2-6-15,0 4 0 16,-9-1-10-16,7-3-6 0,2 4-2 0,9 2-1 31,0 2 0-31,6-4 2 16,3 4-3-16,5 1 0 15,1 2 2-15,3 0 0 16,-3 0 1-16,0 1 0 0,-3 4 0 16,-3 9 2-16,-6-9-8 15,-6-2-1-15,-3-3-14 16,-3 0-4-16,-3-2 6 15,0-8 6-15,0-6-3 16,3-5-2-16,0-8 5 16,3 0 5-16,6 3 3 15,3-5 3-15,6-4 7 16,3 4 5-16,3-6 12 0,0 8 8 16,0 3-2-1,-3-3 0-15,0 6-11 16,0-6-5-16,-4 2-12 0,-2 7-42 15,-6-1-15 1,6 2-34 0</inkml:trace>
  <inkml:trace contextRef="#ctx0" brushRef="#br0" timeOffset="26">20778 1376 200 0,'-18'0'77'0,"18"-5"-42"0,-3 5-41 31,-8-6 47-31,-1 9-21 0,-3 0-10 16,0 7-7-16,0 3-3 15,0-5-3-15,3 6 0 0,6-7 2 16,0 4 0-16,6 2 1 15,3-7 0-15,6 2-3 16,0-8 2-16,9 0-8 16,3-6-2-16,-3 4 1 15,-3-4 4-15,-1-4 5 16,-2 2 5-16,-3-5 14 16,-3 13 13-1,-3 0-10-15,0 5-11 0,0 8-6 16,-3 0-1-16,3 3 0 15,-3 3-4-15,3-1 1 16,0 6-2-16,3 2 0 16,0 1-51-16,-3-6-22 15,0-8-26 1</inkml:trace>
  <inkml:trace contextRef="#ctx0" brushRef="#br0" timeOffset="27">19105 1775 168 0,'-3'6'66'0,"3"15"-36"0,0 11-29 0,0-19 14 0,0 5-8 15,0 3-2-15,-3 3-2 16,3-8 0-16,0 3-2 16,0-1-14-16,0-5-6 0,3 1-45 15,0-9-34 1,0-5 37-16</inkml:trace>
  <inkml:trace contextRef="#ctx0" brushRef="#br0" timeOffset="28">19248 1868 124 0,'-9'11'49'0,"9"-4"-26"0,0 12-20 0,3-14 12 16,0 9 4-16,3-7 5 16,0 4 1-16,3-3 0 15,0-3-14-15,0 3 0 0,0-8 2 16,0-5 4-16,0 2 4 15,-3-2-11-15,-3-8-6 16,0 2 6-16,-3 1 3 16,-3-1-6-16,-3-2-4 15,-3 0-2-15,0-1-1 16,0 1-9-16,0 3-4 0,0 7-24 16,3-2-11-16,0 2-110 31,6 11 66-31</inkml:trace>
  <inkml:trace contextRef="#ctx0" brushRef="#br0" timeOffset="29">19552 1762 168 0,'0'5'66'0,"3"-2"-36"0,0 0-35 16,0 18 51-16,-3-3-18 15,0-2-10-15,0 8-9 16,0-5-6-16,3 2-5 0,0-3 1 16,0-4 1-16,0-1 0 15,0 0-22-15,0-8-8 16,0 3-49 0,9-8-34-16,-3-5 45 15</inkml:trace>
  <inkml:trace contextRef="#ctx0" brushRef="#br0" timeOffset="30">19692 1781 176 0,'-3'0'68'0,"6"0"-36"0,3 18-31 16,-3-15 14-16,0 7 7 16,-3 4 8-16,0 2-13 15,0 2-7-15,0 6-6 16,0-8-4-16,3 2 1 0,0 6-4 0,0-11 0 15,3 3-47 1,0-11-21-16,0-5-17 16</inkml:trace>
  <inkml:trace contextRef="#ctx0" brushRef="#br0" timeOffset="31">19924 1775 124 0,'0'6'49'0,"0"-6"-26"0,3 18-5 16,-3-5 18-16,0 1-5 15,0-1 2 1,0 3-19-16,0 2-8 0,-3 1-4 16,3-1-2-16,0-2 0 0,0 0-20 15,0-3-7-15,0-2-129 31,6-8 82-31</inkml:trace>
  <inkml:trace contextRef="#ctx0" brushRef="#br0" timeOffset="32">20025 1775 208 0,'3'-2'79'0,"0"23"-42"0,3-29-39 0,-6 8 19 15,6 8-8 1,-3 10-2 0,0-2-4-16,-3 0-2 0,-3 5 2 15,0-7 2-15,-3 4 2 16,0-5-3-16,3 1-3 0,0-1-3 16,3-8 1-1,0 3 1-15,3-5 0 16,3 2 0-16,6-5 0 0,0 0-3 15,6 0 2-15,0 0-4 16,0 0 1-16,-4 5-29 16,1-5-13-16,-3 0-45 15</inkml:trace>
  <inkml:trace contextRef="#ctx0" brushRef="#br0" timeOffset="33">20305 1773 160 0,'-3'-6'63'0,"6"6"-34"0,0 3-36 0,3 0 8 16,-6 10 20-16,0-5 12 16,0 10-10-16,0-2-4 15,0 8-12-15,0-5-5 0,-3 2-1 16,0-3 1-16,-6-2 1 0,3-3-32 16,0 1-15-1,3-4-47 1</inkml:trace>
  <inkml:trace contextRef="#ctx0" brushRef="#br0" timeOffset="34">20409 1773 160 0,'0'0'63'0,"3"-6"-34"0,0 6-27 0,0 0 12 16,3 0-9-16,0-5-1 15,3 2 0-15,0 3 2 16,-3 0-3-16,0 3 3 0,0 2 3 16,-3 9-1-16,-3-1 1 0,-3 0-3 15,-3 0 1-15,0-2-4 16,0 2-2-16,3-5-3 15,0 5 1-15,3-7-1 16,3 2-2-16,3 5 5 16,0-5 1-16,-3 2-3 15,0-2-1-15,0 3 12 16,-3-1 7-16,-3 1-2 16,-3 2 2-16,-3-7-12 15,3 1-3-15,-3-1-18 16,3-4-4-16,0 4-34 15,0-6-15-15</inkml:trace>
  <inkml:trace contextRef="#ctx0" brushRef="#br0" timeOffset="35">20680 1770 124 0,'0'11'46'0,"0"-6"-24"0,-3 29-4 15,3-20 20-15,0 4-6 16,0-2-1-16,0 2-11 15,0 1-2-15,0 0-11 16,0-4-6-16,0-1-2 0,0-4-8 16,-3-2-2-16,0 5-69 15,3-13-47 1,0-2 52-16</inkml:trace>
  <inkml:trace contextRef="#ctx0" brushRef="#br0" timeOffset="36">20820 1826 212 0,'-6'0'82'0,"6"0"-44"0,0 18-44 0,0-10 14 16,-3 0-7-16,0 0 2 15,0 3-4-15,0 2 0 16,3-5 1-16,-3 2 0 0,3-2 0 15,0 0-7-15,0 3-3 16,3-9-8-16,3 4-3 16,0-1 2-16,3-5 1 0,0 0 2 15,3 0 2-15,0-5-27 16,0 2-33 0,-1-2 19-16</inkml:trace>
  <inkml:trace contextRef="#ctx0" brushRef="#br0" timeOffset="37">20930 1839 160 0,'-3'18'60'0,"3"-7"-32"0,-6 13-17 0,6-11 15 16,-3 6-12-16,0 2-3 15,0 16-16-15,3-8-4 16,0-3-75-16,0-2-32 16</inkml:trace>
  <inkml:trace contextRef="#ctx0" brushRef="#br0" timeOffset="38">19058 2196 96 0,'-3'21'35'0,"3"-2"-18"0,0 15 0 0,0-21 16 0,0 1-13 15,0 4-3-15,0 3-11 16,0-2-4-16,3-1-1 15,0-2-4-15,0-3 2 0,-3-2-56 16,3-3-33 0,3-3 36-16</inkml:trace>
  <inkml:trace contextRef="#ctx0" brushRef="#br0" timeOffset="39">19198 2217 116 0,'-15'0'44'0,"18"3"-24"0,-3 0-24 0,6-1 54 15,0 3-12-15,-3 1-10 16,0 2-10-16,-6 0-11 15,0 2-1-15,0-2 4 0,0 0-2 16,3 3 1-16,0-6-5 16,0 3-1-16,6-3-3 15,0 3-1-15,0-5 1 16,0-1 0-16,0 6 0 16,2-5 2-16,1 2-3 0,0 1-2 15,-3 2 2 1,0-1 2-16,-3 4 2 15,0-6 3-15,-3 3-1 16,0 0 0-16,-3 3-3 16,-3-6 1-16,0 3-2 15,-3-3-1-15,-3 3-10 0,1-8-6 16,-7 0-45 0,3 0-20-1,3-5-24-15,3 0 42 16</inkml:trace>
  <inkml:trace contextRef="#ctx0" brushRef="#br0" timeOffset="40">19213 2204 124 0,'-3'-5'49'0,"6"5"-26"0,3 5-14 16,-1-10 16-16,1 5-8 15,3 0-2-15,3-3-6 16,0 0-4-16,3 1-31 16,0 2-13-16,0-6-29 15,3 6-12-15</inkml:trace>
  <inkml:trace contextRef="#ctx0" brushRef="#br0" timeOffset="41">19525 2199 104 0,'0'5'41'0,"3"-10"-22"0,0 10-7 0,0-2 29 15,0 15-5 1,-3 1-12-16,0-3-5 15,-3 7-11 1,0-1-3-16,0 1 1 0,0 4-3 0,0-9-2 16,0-2 0-16,0-3-1 15,3-2-14-15,0-3-5 16,3-3-37 0,0-2-42-16,6-6 23 15</inkml:trace>
  <inkml:trace contextRef="#ctx0" brushRef="#br0" timeOffset="42">19695 2252 156 0,'-6'-3'57'0,"6"3"-30"0,-3 3-29 15,3-3 27 1,0 10 0-16,-3 1-13 15,-6 5-6-15,3 2-4 16,0 3-2-16,0 1 2 0,3-4-1 16,6 1-1-16,3-4-2 0,0-1 1 15,3-4 1 1,3-2 0-16,0-3 0 0,0-5 2 16,0 0-6-16,-4-5-1 15,1 0 2-15,-3-3 3 16,-3 0 3-16,-3 0 1 15,-3 3-2-15,-3-6 1 16,-5 3-4-16,2 3 0 16,-6 2-10-16,0 3-3 15,-3 3-24-15</inkml:trace>
  <inkml:trace contextRef="#ctx0" brushRef="#br0" timeOffset="43">19930 2204 156 0,'-3'3'57'0,"3"7"-30"0,0 11-16 0,0-7 18 15,0 4-8-15,0 1 0 16,0-3-10-16,0 2-4 16,0 1-4-1,0-4-3-15,0 1 1 0,0-2-32 0,0-1-14 16</inkml:trace>
  <inkml:trace contextRef="#ctx0" brushRef="#br0" timeOffset="44">19978 2223 200 0,'-9'0'77'0,"9"0"-42"0,0 0-41 16,3 0 14 0,3 0-1-16,0 0-1 15,-1 0-1-15,10-3-2 16,6 0-5-16,3 3-1 0,-3-10-5 16,-3 7-2-16,0 3 5 15,-4 0 2-15,-2 0 0 16,-3 0 2-16,0 3 3 15,-3 7 3-15,-3-2 4 16,-3 11 2-16,-3-6-1 0,-3 5 1 16,-3 9-6-1,0-9-1-15,3 4-2 16,0-4 1-16,3-2-11 16,0 0-2-16,1-6-37 15,7 1-67 1</inkml:trace>
  <inkml:trace contextRef="#ctx0" brushRef="#br0" timeOffset="45">20046 2328 188 0,'6'-5'71'0,"15"0"-38"0,6-3-28 0,-15 8 19 15,-1 0-15-15,4 0-5 16,0 0-33-16,0 0-14 16,0 0-40-16,0 0-17 0</inkml:trace>
  <inkml:trace contextRef="#ctx0" brushRef="#br0" timeOffset="46">20347 2238 140 0,'0'19'55'0,"0"-19"-30"0,0 18-12 15,0-10 19-15,0 6-5 16,0 4 1-16,0-2-13 0,0 3-6 15,0-1-6-15,0 1 0 0,0-6 0 16,3 0-12-16,0 6-4 16,0-6-146-1,3-13 65 1</inkml:trace>
  <inkml:trace contextRef="#ctx0" brushRef="#br0" timeOffset="47">20516 2246 104 0,'12'-21'38'0,"-9"26"-20"0,-9-15 7 15,3 10 20-15,0 0-7 16,0-3-2-16,-3 3-12 15,-3 3-2-15,-2 7-13 16,-4-4 1-16,3 4 3 0,0 1-7 16,3 2-1-16,3-8-5 15,3 9-3-15,6-6-1 16,3 2 3-16,6 3 0 0,0 3 1 16,0 3 0-1,0-1 0-15,-7-2 0 0,1 8 0 16,-6-5 0-16,-3-4 2 15,0 7-17-15,-5-14-4 16,-1-1-9-16,-3-1-2 16,-3-12 2-16,0 1 5 15,3-3 15-15,6-2 7 16,3-4-1-16,9-1 0 0,3-4-2 16,6 0 3-1,3 6 15-15,6-8 8 16,-1 5 1-16,1 0 0 0,-3-5-3 15,-3 11-3 1,-3-4-9-16,-3 4-3 16,-6-1-14-16,-3 1-4 0,-3 4-71 15,3 4-43 1,-3-4 55-16</inkml:trace>
  <inkml:trace contextRef="#ctx0" brushRef="#br0" timeOffset="48">20757 2238 180 0,'-3'24'68'0,"0"-8"-36"0,3 0-22 0,6-5 17 16,-6 2-7-16,0 3 1 15,0 5-8-15,0-8-3 16,0 6-5-16,0 2-4 0,0-3 0 15,0-2-12-15,0-5-52 16,9-3-60 15</inkml:trace>
  <inkml:trace contextRef="#ctx0" brushRef="#br0" timeOffset="49">20936 2334 168 0,'3'-11'66'0,"0"6"-36"0,0 2-22 15,-3-2 18-15,0 2 0 16,0 1 4-16,-3-1-5 16,-3 3-1-16,-3 0-13 15,-3 0-7-15,-3 0-2 0,0 5-7 16,4 3 1-16,2 0 2 0,0 0 1 15,3 3-2-15,6-6 0 16,0 3 2-16,6-6 0 16,0 1-2-16,3-3 2 15,2-3-1-15,1 1-2 16,-3-6 0-16,0 5 0 16,-3 1 7-16,0 2 5 15,0 5 5-15,-3 5 2 16,0 4-2-16,-3 2 2 15,0-1-6-15,3 1-3 0,0-2-3 16,0 1 0-16,0-1-31 16,3-4-11-1,3-10-81 1</inkml:trace>
  <inkml:trace contextRef="#ctx0" brushRef="#br0" timeOffset="50">20915 865 208 0,'-9'-5'77'0,"12"5"-42"0,6 0-39 15,0 0 13-15,3 0-1 16,6-5 3-16,3 5-4 0,5-6-2 15,1 4-2-15,0 2 0 0,0 0 0 16,0 8-1 0,-1-3-2-16,1 13-2 0,-9 4 1 15,-6 4 1-15,-6 11 0 16,-3 24 2-16,-3 2 1 16,-6 12-4-16,-3 7 1 15,3 13-2-15,0-5 0 16,0 0 4-16,3-11 1 15,6 0-4-15,6-2 1 16,6 8 0-16,0-14 2 0,-3-5-8 16,0 9-1-16,-3-7-12 15,-3-7-5-15,-3 3 8 16,-3 7 6 0,0-15 7-16,-6-6 2 0,6-5 3 15,0-11 3-15,-3-5 4 16,3-5 2-16,3-5-1 15,-3-6 1-15,-3 0-11 16,6-2-2-16,0-3 3 16,0-3 1-16,-3 0 0 15,0 3-2-15,0-8 1 16,0 0-1-16,0 0 2 0,0 0 1 16,0 0 1-1,0 0 2-15,-6 0-3 0,-9 0 0 16,0 0 10-1,-6-5 3-15,-3 5-1 0,-6 0 1 16,1 5-14-16,-4-5-3 16,6 3-49-16,3 2-21 15</inkml:trace>
  <inkml:trace contextRef="#ctx0" brushRef="#br0" timeOffset="51">17450 3104 108 0,'-3'-6'41'0,"3"6"-22"0,0-8 0 0,0 6 18 16,-2-1 0-1,-1 0 0-15,-3 1-9 16,-6 2-5-16,0 0-13 0,-6 5 2 0,-3 0 2 16,0 9-7-1,3 7-4-15,1 3-7 0,2-1 0 16,3 1 2-16,6 3 3 15,3-9-2-15,6 1-2 16,6-3 2-16,9-3 2 16,8-5-7-16,1-3-1 15,0-5-31-15,-3-3-15 16,0-2-26 0,-4-3-22-16,-2-2 44 0</inkml:trace>
  <inkml:trace contextRef="#ctx0" brushRef="#br0" timeOffset="52">17564 3138 200 0,'-18'-21'77'0,"18"21"-42"0,-6 16-30 16,3-11 17-16,0 0-10 15,-3 8 1-15,0 3-10 16,3 0-2-16,3 5-1 16,3-2 0-16,3-1 0 0,9-2 0 15,3 0 2-15,-1-5-3 16,1-3 0-16,0-6 3 15,0-4 1-15,-3-1 7 16,-3-10 4-16,-3 2-5 16,-6-2-3-16,-3 0-3 15,-3-6 0-15,-3-5 0 16,-3 6 1-16,-3 2-7 16,0 3-2-16,3 2-31 0,-3 6-170 31,12-14 108-16</inkml:trace>
  <inkml:trace contextRef="#ctx0" brushRef="#br0" timeOffset="53">17718 2884 200 0,'-3'5'77'0,"3"-2"-42"0,3 23-30 0,0-2 17 16,0-5-8-16,0 7 2 0,0 1-7 16,0 10-3-16,3-6-3 15,0 1 4-15,0 3 3 0,0-9-14 16,6-2-4-16,-3 0-30 16,0-11-11-16,3-3-31 15,0-2-30 1,-3-5 43-16</inkml:trace>
  <inkml:trace contextRef="#ctx0" brushRef="#br0" timeOffset="54">17867 3138 160 0,'3'-19'60'0,"0"17"-32"0,0 4-17 0,-3-2 26 31,3 14-9-31,0-1-10 0,0 0-7 16,0 3-6-16,3 5 1 0,0-5 0 15,0 0-2 1,0 0-3-16,0-3 0 0,3-2 1 16,0-6-1-16,0-2 2 15,0-6-2-15,-4-2-1 16,1-3-4-16,0-3-2 16,-3 1 3-16,0-6 3 15,-3 2 1-15,0 1 2 16,0-3 4-16,0 11 8 15,0 2-4 1,0 3-7-16,0 6-5 16,3 2 2-16,0 2 3 0,6 3 1 15,-3 1 0 1,9-1-3-16,-6 0-2 0,0-2 1 16,0-1-1-16,0-2-29 15,-3-3-10-15,0-2-34 16,0-3-49-1,0-5 28-15</inkml:trace>
  <inkml:trace contextRef="#ctx0" brushRef="#br0" timeOffset="55">18099 3112 136 0,'0'0'52'0,"0"2"-28"0,3 17-19 0,0-14 11 16,0 6 10-16,0 2 9 15,0 0-6 1,-3 3-2-16,0 2-15 0,0-4-5 0,0 2-3 16,0-3-2-16,0-3-2 15,0-2 1-15,3-2 1 16,0-4-1-16,-3-2 2 16,3-2-7-16,3-4-1 15,0-4-1-15,0-1 2 16,0 1-1-16,0-6 1 15,3 2 3-15,0 4 0 0,0 2-2 16,0 8 0 0,0 5 6-16,-3-2 5 15,-1 7 2-15,-2-4 2 0,-3 2-6 16,0 0-2-16,0 0 9 16,0-3 6-16,0 0-8 15,0-5-3-15,0 0-8 16,3-3-2-16,0-2-4 15,9 0 1-15,-3-8 1 16,6-1 2-16,0-4-4 16,0 2 0-16,0 5 0 15,0 3 4-15,0 3 1 16,-4 8 1-16,1 5 4 0,0 2 5 16,-3 4-1-1,-3-1 1-15,0 0-5 0,0 0-1 16,-3-2-12-16,0-1-7 15,0-2-40-15,0 0-18 16,-3-2-24 0</inkml:trace>
  <inkml:trace contextRef="#ctx0" brushRef="#br0" timeOffset="56">18528 3209 208 0,'-3'-5'79'0,"6"5"-42"0,0-3-37 0,0 3 16 16,3 0-5-16,0 0 3 0,0 0-9 15,3 0-3-15,0 0-2 16,3 0-27-16,-1 3-9 0</inkml:trace>
  <inkml:trace contextRef="#ctx0" brushRef="#br0" timeOffset="57">18718 3101 168 0,'-2'0'63'0,"2"3"-34"0,2 5-30 15,-2-3 12-15,3 3 21 0,-3 8 14 16,0-1-9-16,0 1-1 15,-5 3-21-15,2-1-9 0,0-2-2 16,6 0-1-16,0-3 1 16,-3-2-5-16,2-3-1 15,1-3-8-15,-3-5-4 16,0 0-1-16,3-2 1 16,0-4 3-16,6-2 5 15,-3 0-2-15,0-2 3 16,0 2 1-16,3-5-1 0,0 5 1 15,0-3 3 1,0 3-2-16,3 8 1 16,-3 0 6-16,0 0 5 0,0 5 4 15,-3 3 4-15,0 6-3 16,-4-6 0 0,-2 2-4-16,3 1-1 0,-3-1-5 15,0-2-1-15,0-2-3 16,0-6-1-16,0 0 1 15,6-3 2-15,0-2-8 16,3-6-3-16,0-2-4 16,6-3 0-16,3 3 7 15,0 7 3-15,-3 6 3 16,0-5 2-16,-3 5 8 16,-1 5 3-16,1 3-2 0,-3 3 1 15,0 0-7 1,0 2-1-16,0 0-2 0,-3-2-2 15,0-1-26-15,0-2-10 16,0-3-46 0,3-2-55-16,0-3 37 15</inkml:trace>
  <inkml:trace contextRef="#ctx0" brushRef="#br0" timeOffset="58">19263 3191 208 0,'-9'-5'79'0,"15"-1"-42"0,-15-4-34 16,6 12 15-1,-3 1-7-15,-6 2-1 16,-5 1-9-16,2 4-2 0,0 3 0 16,3 1-2-16,0-1 1 15,3 3 2-15,6 0 0 0,0-1 0 16,3-4 0-16,9-3 0 15,6-3 0-15,-3-2 2 16,0-6 1-16,3-5-6 16,-3-2 0-16,-4-1 3 15,1 1 2-15,-3-1-3 0,0 0 1 16,-3 1 4-16,0 2 5 16,0 3-3-1,-3 5 2-15,0 0-1 16,3 0 3-16,0 5-3 0,0 6 1 15,3-1-7 1,0 1-1-16,0-1 0 0,0 1 0 16,3-3-29-16,0 0-10 15,0-6-45 1,9-2-43-16,5-2 45 16</inkml:trace>
  <inkml:trace contextRef="#ctx0" brushRef="#br0" timeOffset="59">19469 3159 184 0,'-6'3'68'0,"6"13"-36"0,3-6-31 0,-3-2 16 16,3-3 13-16,-3 9 8 0,0 7-2 16,0-3 1-1,0 11-21-15,0 9-5 0,-3-9-3 16,0-3-4-16,0 3-1 0,-3-8-8 15,-6 1-2-15,0-7-31 16,-6-1-15-16,0-4-31 16,0-7-47-1,0-6 35-15</inkml:trace>
  <inkml:trace contextRef="#ctx0" brushRef="#br0" timeOffset="60">19388 3019 260 0,'3'-3'96'0,"12"1"-52"0,-3 4-62 0,-6-2 9 15,0 0-32-15,3 0-9 16</inkml:trace>
  <inkml:trace contextRef="#ctx0" brushRef="#br0" timeOffset="61">19605 3180 124 0,'-17'29'49'0,"17"-15"-26"0,-6 2-27 15,6-6 8-15,0 3 7 16,6 1 5-16,3-1 0 16,-1 0 3-16,7-2 1 15,3-3 0-15,0-6-11 16,0-4 1-16,0-4 3 0,-3-2-3 15,0-5 0-15,-4-3-2 16,-2 3 2-16,-3-3-1 16,-6-2 0-16,-6-4-3 15,-3 4 1-15,-2-1-4 16,-7 6-2-16,-6 5-22 16,3 0-11-16,6 3-55 15</inkml:trace>
  <inkml:trace contextRef="#ctx0" brushRef="#br0" timeOffset="62">19912 3239 192 0,'6'21'74'0,"0"-8"-40"0,0 3-38 0,-3-8 15 16,-3 2 7-16,0-4 6 15,0 2-8-15,0-6-4 16,-3 1-7-16,3-1 1 0,-3-2 0 16,0-2 11-16,0-3 4 0,0-3-9 15,3-3-2 1,0-2-8-16,6-3-2 0,3 0-2 16,0 3-2-1,3 0 0-15,3-3 3 0,0 2 0 16,8 4 1-16,4 7-7 15,0 1-3-15,-3 2-36 16,0 2-17-16,-1 6-41 16</inkml:trace>
  <inkml:trace contextRef="#ctx0" brushRef="#br0" timeOffset="63">20359 3112 332 0,'-9'-6'126'0,"9"6"-68"0,0 0-70 0,0 0 18 15,0 0-21 1,0 0-2-16</inkml:trace>
  <inkml:trace contextRef="#ctx0" brushRef="#br0" timeOffset="64">20356 3130 271 0,'6'21'-149'15</inkml:trace>
  <inkml:trace contextRef="#ctx0" brushRef="#br0" timeOffset="65">20353 3336 280 0,'-9'3'107'0,"9"0"-58"0,-3-1-57 0,3-2 16 0,0 0-30 15,0 0-10 1,3-2-81-16,3-4-36 16</inkml:trace>
  <inkml:trace contextRef="#ctx0" brushRef="#br0" timeOffset="66">20835 2844 160 0,'-9'0'63'0,"9"0"-34"0,0 0-34 0,0 0 10 16,0 3 1-16,0 2 4 0,0 6 1 16,0 7 1-1,0 11-6-15,0 6 3 0,0 7 1 16,3 6 1-16,0 5 1 0,0 15 0 15,0 12 2-15,-3-1-5 16,0 11-1 0,-3 8-2-16,0 13-1 0,-3-2 1 15,0-3 1 1,0-3-6-16,3-8-2 0,0-10 6 16,3-17 4-16,0-9-2 15,0-6-2-15,0-3 0 0,3-8 1 16,0-5-1-1,0-2 2-15,0-4-4 16,3-2-2-16,-3-5 0 16,3-3 1-16,0-2-3 0,0-3 0 15,3-3-1-15,0-2 0 16,2-3 4-16,4-3 1 16,9 0-4-16,6-5-1 15,0 0 1-15,2 0 2 16,4 0-7-16,0 0-3 15,3 0-20-15,-4 0-6 16,1-2-31-16,-6-1-12 16</inkml:trace>
  <inkml:trace contextRef="#ctx0" brushRef="#br0" timeOffset="67">20787 3000 212 0,'-6'-10'79'0,"9"-11"-42"0,0-11-39 0,3 27 14 16,3-3-6-16,3 0 1 15,6 0-6-15,9 2-1 16,14-7-51-16,1 0-23 15,3-3-9-15</inkml:trace>
  <inkml:trace contextRef="#ctx0" brushRef="#br0" timeOffset="68">21106 3014 140 0,'-6'-6'55'0,"3"12"-30"0,0-12-7 0,3 4 18 16,-3 2-7-16,0 8 0 15,-3-3-16-15,0 5-6 16,-3 6-4-16,3 6-3 0,3 1 1 16,0 1-1-16,3 3 0 15,6-4-3-15,6-1 2 16,3-4 3-16,3-5 1 16,8-5 5-16,4-5 5 15,-3-6-1-15,-3-5 3 16,0-5-8-16,-6-5-4 15,-7-1 6-15,-5 3 4 16,-6-2-2-16,-3-1-1 16,-6 3-2-16,-5 0 0 0,-1 6-7 15,0-1-2-15,0 6-29 16,3 0-10-16,3 2-55 16,6 6-50-1,0-1 50-15</inkml:trace>
  <inkml:trace contextRef="#ctx0" brushRef="#br0" timeOffset="69">21147 3440 136 0,'0'0'52'0,"3"-3"-28"0,0 8-6 0,-3 1 20 0,6 1-15 16,-3 7-2-16,-3 2-4 15,3 2-2-15,-3 1-7 16,0 2-3-16,0 0 1 0,0-3-1 15,0 1 0-15,0-3-6 16,0-3 1-16,3-2-55 16,0-3-25-16,-3-3-7 15</inkml:trace>
  <inkml:trace contextRef="#ctx0" brushRef="#br0" timeOffset="70">21088 3903 152 0,'-6'0'57'0,"9"0"-30"0,0 0-21 15,0 0 15-15,3 0-13 16,3 0-2-16,0 0-4 16,0 2-2-16,-1 4 1 15,1 1-1-15,0 4 2 0,0 2-3 16,-9 1-2-16,-6 4-5 16,0 3 0-16,-3-2 10 0,-2-3 6 15,-1 2 1-15,3-5 0 16,0-2 1-1,3-3 4-15,6-3 12 16,9-2-8 0,3-1-6-16,0 1-6 15,5 0-8-15,10-1-1 16,-6 1-39-16,-3 0-16 16,0-1-33-1</inkml:trace>
  <inkml:trace contextRef="#ctx0" brushRef="#br0" timeOffset="71">21085 4313 140 0,'-6'0'55'0,"3"0"-30"0,0 0-14 15,3 0 18-15,0 0-4 16,0 0 3-16,0 0-12 16,0 0-4-16,6 0-7 15,0-8-4-15,3 2 2 0,0-4-4 16,0 2 0-16,0 8 1 16,-1 8 0-16,1-3 0 15,0 6 0-15,-3-1 0 16,0 4 2-16,-6-1-1 15,-6 3-1-15,3-3 1 16,0 0 1-16,0-2-3 16,0-3 0-16,3 0-6 0,6-3 0 15,0 3 3-15,12-3 2 16,0 0-1-16,-3 9 2 16,-3-4 5-16,-12 6 13 15,-9 0 3 1,0-3-6-16,-6 0-4 15,0-5-10-15,-3-2-5 16,3-6-30-16,1-3-13 16</inkml:trace>
  <inkml:trace contextRef="#ctx0" brushRef="#br0" timeOffset="72">21508 3027 88 0,'5'0'33'0,"-5"0"-18"0,6-5 2 16,-6 5 14-16,0 0 3 15,0 0 5-15,0 0-5 16,0 5 0-16,-3 0-19 15,-3 3-5-15,-2 3 1 0,-1 2-7 16,0 3 0-16,0 2-2 0,6-4-2 16,-3-1 1-16,6 0-1 15,0-5 0-15,9-3 0 32,3-5 0-32,0 0-5 0,2 0 1 15,1-5-11-15,0 0-3 16,-3 2-24-16,3 3-10 15,0-8-26 1</inkml:trace>
  <inkml:trace contextRef="#ctx0" brushRef="#br0" timeOffset="73">21612 3027 148 0,'-9'0'57'0,"9"8"-30"0,0 0-32 15,0-3 12-15,3 6 16 16,0 7 9-16,0 3-7 16,0 6-2-16,0-3-13 15,0-1-2-15,0 1-1 0,6 3-3 16,-4-9-1-16,1 1-1 15,-3-6-2-15,0-3-32 0,0 1-16 16</inkml:trace>
  <inkml:trace contextRef="#ctx0" brushRef="#br0" timeOffset="74">21552 3440 204 0,'0'8'77'0,"3"-8"-42"0,-3 7-30 15,0-1 17-15,3-1-10 16,0 0 1-16,0 1-8 15,3-1-3-15,0 0-1 16,0 1-1-16,3-1 2 0,0 0-3 16,0 3-2-16,-3 3 2 0,0-1 2 15,-3 9 0-15,-3-1 2 16,0 3 4-16,-6-2 4 16,0-3-2-16,-3 0 2 15,0-3-6-15,0-3-1 16,0-4-24-16,3-4-9 15,0-4-54 1,0-4-53-16,3-4 46 16</inkml:trace>
  <inkml:trace contextRef="#ctx0" brushRef="#br0" timeOffset="75">21546 3418 228 0,'3'0'85'0,"3"-13"-46"0,6 0-37 16,-3 5 17-16,3 3-10 16,6-1-1-16,3 1-22 15,-4 0-8-15,1 0-82 16,0-1-34-16</inkml:trace>
  <inkml:trace contextRef="#ctx0" brushRef="#br0" timeOffset="76">21615 3829 148 0,'-3'2'57'0,"0"19"-30"0,-3-2-18 16,3-11 16-16,0 5-3 15,-3 3-1-15,-3 8 0 0,3 0-1 16,0 2-11 0,3 0-5-16,3 1-1 0,3-1-2 0,3-4 2 15,3-7 0 1,0-1 3-16,6-6-1 0,3-3 0 15,-1-8-8-15,-2-2 0 16,-3-3-1-16,-3-3-1 16,-3 1-1-16,-9-6-1 15,-6 3 4-15,0 5 1 16,-3 0 2-16,-3 8 0 16,-2 0-5-16,2 8 1 15,0 0-22-15,3 0-11 0,3 0-51 31</inkml:trace>
  <inkml:trace contextRef="#ctx0" brushRef="#br0" timeOffset="77">21508 4241 188 0,'-3'0'71'0,"8"3"-38"0,-2 0-32 0,3-1 14 15,0 4-4 1,3-9 3-16,3 0-5 0,3-2-3 15,0 0-3-15,6-1-3 0,0 1 1 16,-3 0-4-16,-4-1 2 16,-2 4 1-16,-3 2 2 15,-9 5 5-15,-3 8 4 16,-3 9 0-16,-3 1 3 16,3 6-5-16,-3 1-1 15,4 1-4-15,-1 1-1 16,0-3-3-16,3-5-3 15,-3-3-18-15,3-2-7 0,3-1-45 16,0-7-53 0,0-3 31-1</inkml:trace>
  <inkml:trace contextRef="#ctx0" brushRef="#br0" timeOffset="78">21558 4416 240 0,'-9'0'90'0,"12"-3"-48"0,6-2-53 16,-3 2 13-16,3-2-2 16,3 0 2-16,6-1 0 15,3 1 1-15,2 0-2 0,1 0-47 16,0-3-19-16,0 2-24 16</inkml:trace>
  <inkml:trace contextRef="#ctx0" brushRef="#br0" timeOffset="79">22243 3006 148 0,'-6'-6'55'0,"0"1"-30"0,0 5-12 16,3 0 19-16,-3 0-5 15,-3 5 1-15,0-5-9 16,-6 6-4-16,-6-4-8 16,4 4-5-16,2 2 1 0,3-1-4 15,3 4 0-15,0 0-1 16,3 2-2-16,3-3 0 16,3 6 3-16,6 6 0 15,0-9 1-15,0 5 0 16,3 1 0-16,-6-3 2 15,-3-3 1-15,0 0 1 0,-9 0 0 16,0-2-5-16,0-3 1 16,-3-3-2-16,0-2 0 15,3-3 2-15,0 0 2 16,3 0-10-16,3-3-4 16,0-2-10-16,6 0-1 15,3-3 5-15,3 0 6 16,12-3 7-16,0-7 3 15,0-1 4-15,-3 1 3 16,-4 2-2-16,-2 0 0 16,-3 5 1-16,-3 3 2 15,-3-5 6-15,-3 5 4 0,-3 0-13 16,0 3-3-16,-6-3-21 16,0 5-7-16,3 1-34 15,3-1-34 1,0 3 30-16</inkml:trace>
  <inkml:trace contextRef="#ctx0" brushRef="#br0" timeOffset="80">22159 3485 116 0,'0'-3'44'0,"3"-2"-24"0,-3-1-8 16,0 4 16-16,0-1-1 0,0 0 2 15,-6-2-5 1,0 0-1-1,-8-8-8-15,-1 2-2 0,-3 11-3 16,0 3 1-16,0 5-6 16,0 2-3-16,0 6-4 0,4 0 1 15,5 0-1-15,3 2 0 16,3-7 2-16,6 2 0 16,3-2-3-16,5-9 2 15,1-4 1-15,6-1 0 16,3-2-5-16,-3-3 1 15,-3-3 2-15,-3 3 1 16,-3 0 1-16,0 3 2 0,-3 0 5 16,0 2 4-16,-4 1-4 15,1 2 1-15,-6 0-7 16,1 10-3 0,2-2 7-16,0 16 4 0,2 0 0 15,1 2 2 1,0 3-6-16,0-8-1 0,0 1-4 15,0-4-1-15,3-2-39 16,-3-5-18-16</inkml:trace>
  <inkml:trace contextRef="#ctx0" brushRef="#br0" timeOffset="81">22028 3889 136 0,'-3'8'52'0,"6"0"-28"0,-3 11-11 16,0-6 17-16,0 0-4 15,-3 8 2-15,0 1-10 16,0-1 0-16,1-3-11 16,-1 3-6-16,0-5-2 0,0 0 1 15,3-5 0-15,0-3-51 16,0-3-20-16,6-2-11 15</inkml:trace>
  <inkml:trace contextRef="#ctx0" brushRef="#br0" timeOffset="82">22139 3985 148 0,'-18'8'57'0,"18"0"-30"0,-3 10-32 0,-3-7 12 15,9-1 11-15,0 6 11 16,0-5-2-16,6-1-1 0,0-2-14 16,2-3-1-16,4-5 0 15,3-2 0-15,0-14 3 16,0 0-1-16,-3-8 2 0,-3 3-10 16,-3 0-3-16,-6 0 2 15,-3-6 2-15,-6 1 0 16,-6 5-1-16,0 2-3 15,0 11-2-15,0 3-10 16,-3 8-6-16,3 2-28 16,0 3-9-16,-3 2-51 15</inkml:trace>
  <inkml:trace contextRef="#ctx0" brushRef="#br0" timeOffset="83">22017 4289 192 0,'-3'16'71'0,"6"-29"-38"0,-3 23-30 0,0-10 20 16,0 13-8-16,0 6-6 15,0-1 0-15,0 4-6 16,0 1-2-16,0-1 0 0,0-7-15 16,0 4-5-16,2-6-136 31,7-13 60-31</inkml:trace>
  <inkml:trace contextRef="#ctx0" brushRef="#br0" timeOffset="84">22165 4334 200 0,'0'3'77'0,"0"4"-42"0,3 7-34 0,-3-6 14 16,0 2-10 0,0 3-1-16,0 6-2 0,0-1 1 15,0 4-2-15,3-4-7 0,0-2-1 16,-3-3-85-1</inkml:trace>
  <inkml:trace contextRef="#ctx0" brushRef="#br0" timeOffset="85">22653 3069 140 0,'-5'3'55'0,"5"2"-30"0,-3 3-29 15,3-3 10-15,-3 17 6 16,0 4 7-16,0-8-8 15,0 4-3-15,-3-1-5 0,6 3-3 16,0-8 3-16,0-1-11 16,0-1-2-16,0-4-63 15</inkml:trace>
  <inkml:trace contextRef="#ctx0" brushRef="#br0" timeOffset="86">22740 3072 96 0,'-3'0'35'0,"3"0"-18"0,0 0-5 15,0 0 13-15,0 0 0 16,0 0 0-16,0 0 5 16,0 0 6-16,0 0-19 15,0 0-3-15,0 0-2 0,0 0-7 16,0-3-3-16,0 3-15 15,0 0-6-15,0 0-15 16,0 0-6-16,0 0-3 16,-3 0-12-16,-3 3 20 15,3-1 22 1,0-2 13-16,0 0 27 16,0 0 12-16,0 3 2 0,3-3 2 15,0 0-17-15,0 0-5 16,3 0-11-16,3-3-2 15,6 1-4-15,0-1-3 0,3 1 0 16,0 2-1-16,-1 2 2 16,1 1-1-16,-6 5-1 15,-3 2 5-15,-6 12 4 16,-6-4 4-16,-3 1 4 16,-3-1-5-16,-2 1 1 15,5-4-8-15,-3-1-3 16,3-1-1-16,0-2 1 15,3-4-3-15,0 1-2 16,6-2-1-16,9-4 0 0,0-2 5 16,6-2 1-16,3-1-3 15,2 0 1-15,-2 1-7 16,0-1 0-16,-3 0-19 16,-3 3-6-16,-3 0-65 15</inkml:trace>
  <inkml:trace contextRef="#ctx0" brushRef="#br0" timeOffset="87">22585 3477 116 0,'-3'2'46'0,"15"9"-24"0,-3 2-8 0,-6-5 15 0,0 3-1 16,-3 4 3-1,3 7-15-15,-3-4-4 0,0 1-8 16,0-6-3-16,0 0 0 0,0-2-8 16,0-1 0-16,0-2-65 15,0 0-43 1,-3-3 46-16</inkml:trace>
  <inkml:trace contextRef="#ctx0" brushRef="#br0" timeOffset="88">22722 3458 164 0,'0'-5'63'0,"0"7"-34"0,3-4-30 15,-3 2 15-15,9 0-4 16,-3 0 2-16,0-3-2 15,3 3-1-15,-3 0-5 16,0 3-3-16,0-1 2 0,-3 4 2 16,-3-1 4-16,-3 3-2 15,0 0-2-15,0 3-2 0,0-1-3 16,0-5-8-16,3 3-5 16,3 0 4-1,3 0 5-15,3 5 3 0,5-2 1 16,-2 2-3-1,0-2 2-15,-3 5 10 0,-6-6 3 16,-3 4 12-16,-6-1 5 16,-3-3-11-16,-6 1-5 15,9-3-13-15,-3 0-5 16,1-3-26-16,-1 0-10 16,0-2-58-1</inkml:trace>
  <inkml:trace contextRef="#ctx0" brushRef="#br0" timeOffset="89">22576 3924 160 0,'0'2'63'0,"0"6"-34"0,0 6-12 0,0-4 22 0,-6 3-13 16,0 3-3 0,0 5-11-16,0-2-3 0,0-3-5 15,3 0-5-15,0-3-2 16,0-2-18-16,0-4-7 0,0-1-45 16,3-1-44-1,0-5 37-15</inkml:trace>
  <inkml:trace contextRef="#ctx0" brushRef="#br0" timeOffset="90">22665 3897 212 0,'-3'0'82'0,"6"3"-44"0,0 2-44 0,-3-2 14 15,0 2 2 1,0 3 5-16,0 3-5 15,-3 2-1-15,3-2-5 0,0-1-3 0,0 1 2 16,0-3-4-16,0-3 0 16,3 0 1-16,0 3 2 15,3-8-3-15,3 0 0 16,3 0-8-16,0-2-4 16,0 2-13-16,3-3-6 15,-6 0-45 1,6 1-35-16,-3-4 45 15</inkml:trace>
  <inkml:trace contextRef="#ctx0" brushRef="#br0" timeOffset="91">22761 3916 160 0,'-6'8'63'0,"6"0"-34"0,0 8-5 15,0-6 22-15,0 14-6 16,0 0 0-16,0 0-23 16,0 5-8-16,3-3-6 15,0-2 0-15,0-3 0 0,-3-2-26 0,0-3-9 16,0-6-77 0</inkml:trace>
  <inkml:trace contextRef="#ctx0" brushRef="#br0" timeOffset="92">22505 4217 216 0,'-3'6'82'0,"6"2"-44"0,0 31-29 16,-3-25 19-16,3 1-5 15,-3 7-2-15,0 1-9 16,0 1-5-16,0 0-4 0,-3 0 0 15,3-3 0-15,0-2-6 0,0-6-2 16,0-3-49-16,0-2-19 16</inkml:trace>
  <inkml:trace contextRef="#ctx0" brushRef="#br0" timeOffset="93">22645 4260 200 0,'0'-16'77'0,"0"32"-42"0,3-6-19 0,-3-4 33 15,0 7-15-15,0 0-13 16,0 0-6-16,0 3-9 15,-3-3-2-15,3 1 0 0,0-4-2 16,0-2-2-16,0 0-2 16,6-3 1-16,2-2 1 15,4 0 2-15,3-3-6 16,0 2 1-16,0 1-1 0,-3 2 2 16,3 1 1-1,-9 2 1-15,-6 5 4 16,0 3 2-16,-6 0 2 15,-9-1 2-15,3-1-10 0,-3-4-2 16,0 3-30-16,3-5-14 16,-6-2-38-1</inkml:trace>
  <inkml:trace contextRef="#ctx0" brushRef="#br0" timeOffset="94">22659 4233 240 0,'0'0'90'0,"6"-2"-48"0,6-4-45 0,0 4 16 16,3-1-1-16,3 0 5 16,6-2-11-16,0 0-4 0,-1 0-65 15,1-3-28 1,0 0-7-16,-3 0 1 0</inkml:trace>
  <inkml:trace contextRef="#ctx0" brushRef="#br0" timeOffset="95">23171 3051 188 0,'0'8'71'0,"0"2"-38"0,-3 11-19 16,3 1 22-16,-3-4-20 15,0 1-6-15,3-1-5 16,0 1 1-16,0-4-3 16,0 1-4-16,0-2 0 0,0-4-26 15,0 1-11-15,0-3-17 16,0 0-47 0,-2-3 13-16</inkml:trace>
  <inkml:trace contextRef="#ctx0" brushRef="#br0" timeOffset="96">23344 3022 168 0,'0'-3'63'0,"3"3"-34"0,-3 3-14 0,0-3 20 16,-3 5-6-16,0 3-2 0,-3 2-11 16,-3 4-3-1,0 4-7-15,-3 6 3 0,0 0 3 16,4-3-6-16,-1 0-1 16,6 0-5-16,3 0-3 0,9-5 4 15,-1 0 1 1,1-3 0-16,3-5-2 15,0-2 1-15,0-4-1 16,6-4-3-16,-3-4 0 0,-6-2 2 16,0-2 0-16,0 2 3 15,-6-5 1-15,-3 5-1 16,-3-3 1-16,-6 3 2 16,0 3 2-16,-12 2-3 15,0 6-1-15,3 2-8 16,0-2-4-16,4 2-15 15,2 3-5-15,3 3-40 0,9-9-18 16,3 4-1 0</inkml:trace>
  <inkml:trace contextRef="#ctx0" brushRef="#br0" timeOffset="97">23133 3487 196 0,'0'-8'74'0,"0"14"-40"0,0-4-29 16,0-2 23-16,0 11-10 15,6 7-1 1,-6 6 0-16,0 0-10 0,0 2-4 0,0-2-2 16,0-3 3-16,0-2 2 15,3-3-11-15,0-3-4 16,0-2-60-1,3-6-68-15,0-5 29 16</inkml:trace>
  <inkml:trace contextRef="#ctx0" brushRef="#br0" timeOffset="98">23216 3506 200 0,'-3'0'77'0,"6"-3"-42"0,3 3-41 0,-3 0 12 16,6-5 2-16,9 0 7 0,0-1-9 16,-3 1-4-16,5 0-1 15,1-1-1-15,0 1 0 0,-6 0 2 16,-3 2 1-16,0 0 1 16,-3 1 0-16,-3 4 4 15,0 6 3-15,-6 3 0 16,0 5 3-16,0 10-3 0,0-5 1 15,0 3-7 1,0 0-1-16,0 5-4 16,0-8-1-16,6-2-12 15,-6-3-5-15,0-3-54 16</inkml:trace>
  <inkml:trace contextRef="#ctx0" brushRef="#br0" timeOffset="99">23320 3596 244 0,'-3'-3'90'0,"6"3"-48"0,3 0-42 0,3-3 18 16,0-2-1-16,3 0 2 15,3 0-10-15,9-1-3 0,2-2-4 16,-2 0-13-16,0 3-2 15,-6 0-58-15,0-1-23 0,0 1-3 16</inkml:trace>
  <inkml:trace contextRef="#ctx0" brushRef="#br0" timeOffset="100">23148 3924 100 0,'6'8'38'0,"-6"2"-20"0,6 4-4 16,-6-7 15 0,0 12-1-16,0 2 3 0,-6-2-15 15,6-1-7-15,-3 3-5 16,3-5-6-16,0-3-1 0,3-2-14 16,-3-3-4-16</inkml:trace>
  <inkml:trace contextRef="#ctx0" brushRef="#br0" timeOffset="101">23386 3831 200 0,'-12'-2'77'0,"3"2"-42"0,-3 2-15 0,6 1 27 16,-9 7-10-16,-3 1-1 15,3-3-23-15,1 0-7 16,5 0-5-16,0-3-6 0,3 3 1 0,0 0 0 15,15 3-1-15,3-1-3 16,2 3 0 0,1 3 2-16,3 3 3 0,-6 2 2 15,-3-3 3-15,-3 1-1 16,-3-3-1-16,-6 2 1 16,-3-2-1-16,-6-3-5 15,0-2 1-15,-3-3-5 16,0-3 1-16,1-5-5 15,5-2-2-15,3-4-5 16,9-4-2-16,6-9-2 16,3 1 3-16,5-3 4 15,1 2 6-15,-3 1 10 0,6 2 8 16,-6 2 14-16,-9 1 9 16,3 3-9-16,-9 2-2 15,0-3-27-15,0 3-11 16,-9 3-40-1,6 2-54-15,-3 3 22 16</inkml:trace>
  <inkml:trace contextRef="#ctx0" brushRef="#br0" timeOffset="102">23112 4196 152 0,'-3'3'57'0,"6"2"-30"0,3 6-12 0,-3-3 18 15,0 16-3 1,-3-1 2-16,0 4-14 0,3-1-5 15,-3-2-8-15,0 5-4 0,0-5 2 16,3 0-4-16,-3-11 0 16,3-2-41-16,-3-1-17 15</inkml:trace>
  <inkml:trace contextRef="#ctx0" brushRef="#br0" timeOffset="103">23374 4255 156 0,'0'-22'57'0,"0"20"-30"0,-3-4-3 16,0 6 22-1,-3-2-14-15,0 2-6 0,-9 0-11 16,0 2-5-16,-6 1-5 15,6 10-4-15,1 6 2 0,2-3-4 16,0 0 0-16,3-1-1 16,0-1 0-16,9-4 2 15,6 1 0-15,3-6 0 16,6 0 0-16,-3-7-5 16,8-1 1-16,-2-5-5 15,-6-2-1-15,6-1 2 16,-6 0 5-16,-3 3 8 0,0-2 5 15,0 7 1 1,0 16 8 0,0 6-4-1,-3 2 3-15,0 3 3 16,-1 8-9-16,1-6-4 16,-3-2-5-16,6-3 0 15,-9-2-15-15,12-3-7 16,-3-1-65-16,0-7-30 0,9-10 15 15</inkml:trace>
  <inkml:trace contextRef="#ctx0" brushRef="#br0" timeOffset="104">23320 2839 204 0,'-9'-5'77'0,"12"2"-42"0,-3 3-32 16,0 0 15-16,0 0-9 15,3 0-3-15,3 0-3 16,3 0 0-16,6-5-2 16,3 2-1-16,9-2 3 0,2 0-2 15,-2-1-1-15,0 4-2 16,0-4 1-16,0 4 1 16,-7 2 2-16,-2 2-3 15,-6 4 0-15,-3 7 3 16,0 0 1-16,-6 14-1 15,-3 12-2-15,0 6 1 16,-3 8-1-16,0 5 0 0,-3 6 0 16,6 15 0-16,-3-2 0 15,3 2 0-15,0 1 0 16,3-1 0-16,-3 11 2 16,6-11 1-16,-3 1 3 15,-3-9-1-15,0-5 0 16,-3-5-1-16,-3-3 0 15,6 3 6-15,0-5 6 0,0-6-2 16,0-5 0 0,0-8-6-16,0-3 0 0,0-2-3 15,0 0 0-15,0-6-1 16,0 4 2-16,0-4-3 16,6-2 0-16,-6-3-1 15,3 3-2-15,0-3 5 16,0-3 4-16,0-2-5 15,0-2 0-15,-3-1-2 16,6-3 1-16,-3-2-2 16,0 0-1-16,0-2-2 15,0-4 1-15,0 1-1 16,-3 0-2-16,0-3-2 16,0 0-1-16,0 0-3 0,0 0 1 15,0 0 3 1,0 0 3-16,-9 2 4 0,-3 1 2 15,-3-1 3-15,0 1 1 16,-6 0-3 0,1-3-3-16,5 0-16 0,-6 0-7 15,6 0-64-15,6-3-26 16,6-2 11 0</inkml:trace>
  <inkml:trace contextRef="#ctx0" brushRef="#br0" timeOffset="105">24035 10017 140 0,'0'-8'55'0,"0"8"-30"0,0-2-7 0,0 2 18 16,0 0-5-16,0 0 2 15,0 0-2-15,0 0 3 16,0 7-18-16,-6 12-7 0,0 2-2 15,-3 3-4-15,-3 0 0 16,0 0 1-16,-3-1 2 16,3 1-3-16,0-3-2 15,3-5 0-15,0-2-4 16,9 1 0-16,6-7 4 16,0-2 1-16,3-14-3 15,0 0-1-15,0-3-2 16,0-2 3-16,0-3 0 15,3-2 3-15,0-6-1 16,0-5-1-16,-3 5-2 16,0 3 1-16,-1 5 1 15,-5 3 2-15,6 2 1 0,-3 3 1 16,0 5 0 0,3 3 0-16,0 14 2 0,0 4 1 15,3 3-1-15,-3 0-1 16,0 1-6-1,3-1 1-15,-3 3 2 0,3-6 1 16,-1-7-19-16,-2-1-9 16,6-4-62-1</inkml:trace>
  <inkml:trace contextRef="#ctx0" brushRef="#br0" timeOffset="106">24052 10126 184 0,'0'-3'71'0,"0"0"-38"0,0 6-23 15,0-3 17-15,0 5-15 16,0 3-7-16,3 5-1 0,-3 11-1 16,6 8-1-16,-3 8-2 0,-3 7 3 15,6 14-2-15,-3-5-1 16,-3-1 1-16,-3 1 1 16,-3-3 3-16,3-8 4 15,-6-6 2-15,-2-4 1 16,-1-3 5-16,-6-6 3 15,-3-2-4-15,-6-6 1 16,3-2-6-16,-5-3 1 16,-7 1-5-16,0-6 1 0,6 0-7 15,4-3-1-15,5 0-42 16,0-2-19-16,12-1-66 16</inkml:trace>
  <inkml:trace contextRef="#ctx0" brushRef="#br0" timeOffset="107">22502 10769 152 0,'0'-6'57'0,"0"6"-30"0,0-5-7 16,0 5 21-16,0 0 0 15,0 0 2-15,-3 0-3 0,0 0-3 16,-6 0-20-16,3 0-4 0,-9 5-1 16,0-2-5-16,-6 5-2 15,3 0-5-15,1 2 0 16,2-2-2-16,6 3 0 16,0-3-3-16,6 5-1 15,0-2 3-15,15 5 1 16,-6-1-1-16,15 7 0 15,-7-4 2-15,-2 6 2 16,0-8 0-16,-6 2 2 16,0-2 0-16,-6 0 1 15,0-3 0-15,-9 0 0 16,-3-2 0-16,0-3 0 16,0-3-9-16,-5-2-2 0,2 0-18 15,3-3-9 1,-3-6-18-16,6 1-7 0,6-3-48 15</inkml:trace>
  <inkml:trace contextRef="#ctx0" brushRef="#br0" timeOffset="108">22526 10872 184 0,'0'2'71'0,"0"-2"-38"0,0 6-23 0,0-4 17 15,0 1-4 1,11 2 0-16,-5-2-8 0,0 0-2 16,3-1-7-1,0 1 0-15,0-3 1 0,3 0-1 0,0-3 1 16,3-2-4-16,-3 0 0 16,-3 2-1-16,0-5 1 15,-3-3-2-15,-4 4-1 16,1 1 3-16,-6-2 0 15,-2 0-1-15,2 3-2 16,0 2 7-16,-6 3 3 16,-9 3-8-16,0 5 0 15,3 3-2-15,0 2 2 0,3 3 1 16,3 5 3 0,3 0-3-16,3 5 0 0,9-2-3 15,3-3-1-15,3-5-8 16,-3-2-2-16,0-1-34 15,9-8-13-15,-3 0-43 16,6-7-31 0,8-6 54-16</inkml:trace>
  <inkml:trace contextRef="#ctx0" brushRef="#br0" timeOffset="109">22862 10893 140 0,'0'0'55'0,"0"5"-30"0,3-7-12 15,-3 2 17-15,3 0-9 16,0-3-1-16,0 0-8 15,0 1-2-15,0-4-6 16,6 1 4-16,-6 0 4 0,-3-3-4 16,3 0 0-16,-3 0 2 15,-3 3 1-15,-3 2 3 16,0 0 2-16,-12 3-7 16,0 6-3-16,0 2-3 0,0 5-3 15,0 0 1 1,4 13-1-16,2 1-3 15,6-3 0-15,3 0-1 16,3-6 3-16,0-2 0 0,6-3 1 16,9 3-3-16,2-8 0 15,1-5-3-15,-3-3 1 16,0-6 1-16,0-4-1 16,-6-6 1-16,0-5 0 15,-3 2 3-15,-6 1 2 16,0 2 2-16,0 0 1 0,0 0-2 15,0 8 1-15,-3 3-2 16,3 2 2 0,0 6-4-16,3 5 0 15,-3 13 1-15,9-3 0 16,-3 4 0-16,0-4 2 0,2-2-1 16,-2 0-1-16,0-3-35 15,0-2-14-15,3-6-52 16</inkml:trace>
  <inkml:trace contextRef="#ctx0" brushRef="#br0" timeOffset="110">23032 10583 176 0,'0'-2'68'0,"14"7"-36"0,-2 3-18 0,-6 0 22 15,-3 0-7-15,0 0 0 16,0 16-10-16,0 18-4 16,-3 3-8-16,0 2-5 0,-3 4 1 15,0-4-2-15,-3-4-1 16,6-4 3-16,0-17 0 15,0-4-1-15,3-2-2 16,0 0-2-16,6-6-1 0,3-2 2 16,6-5 2-1,0-3-2-15,3-3 0 16,-4 1-12-16,1-1-5 0,-3 0-23 16,9-2-84-1</inkml:trace>
  <inkml:trace contextRef="#ctx0" brushRef="#br0" timeOffset="111">22987 10602 264 0,'-6'-5'99'0,"27"2"-54"0,6-2-55 0,-16 2 16 16,1-2-8 0,12 2 0-16,0 0-33 0,3 1-17 15,6-1-48-15,2 3-20 16</inkml:trace>
  <inkml:trace contextRef="#ctx0" brushRef="#br0" timeOffset="112">23234 10692 192 0,'0'-19'74'0,"0"19"-40"0,0 16-16 0,0-11 25 16</inkml:trace>
  <inkml:trace contextRef="#ctx0" brushRef="#br0" timeOffset="113">23234 10710 413 0,'0'14'29'16,"0"-1"-16"-16,-3 3-7 0,-3 0-2 15,6-1-2-15,-3 1 1 0,0-2-2 16,3-4-1 0,0 1 1-16,0-3-1 15,0-3-3-15,3-2 0 16,0-1 2-16,12-2 0 0,-6 0 3 16,6 0 1-16,-3 0-4 15,5-2-1-15,-5-1-6 16,6 0 0-16,-6 1-20 15,-3-1-7-15,0 0-22 16,0 1-9-16,-3-1-24 16</inkml:trace>
  <inkml:trace contextRef="#ctx0" brushRef="#br0" timeOffset="114">23374 10721 208 0,'0'0'79'0,"-3"0"-42"0,3 11-28 0,0-6 22 16,3 3-6-1,-3 5 0-15,0 8-7 0,0 6-1 16,0 4-10-16,0 6 0 0,0-2 0 16,3-1-3-16,-3-10-1 15,0 0-1-15,6-6-2 16,-6-4-26-16,0-4-10 15,3-2-28-15,-3-3-10 16,0-5-23 0</inkml:trace>
  <inkml:trace contextRef="#ctx0" brushRef="#br0" timeOffset="115">23383 10615 244 0,'-6'-10'90'0,"6"10"-48"0,6 0-38 15,-3 0 19-15,3-3-13 16,3 0-1-16,3 1-7 15,2-1-2-15,10 0 0 16,-6 1 0-16,0-1 0 0,-3 0-3 0,3 3 2 16,-9 0 3-16,0 3 1 15,2 0 1-15,-5 2 0 16,-3 3-2-16,-3 2 1 16,0 4 2-16,0 12 2 15,0-2-6-15,0 8-2 16,0 5 0-16,0 0 0 15,0 13 1-15,0-8 2 16,0-2-1-16,6 0 2 0,-3-8-2 16,0-6-1-1,0-5 3-15,0-2 0 16,-3-6-1-16,0-3 1 16,-3-2 4-16,0 0 6 0,-3-2-5 15,-3-4 0-15,-3 4-6 16,-5-1-2-16,-1 0-38 15,3-2-16-15,6 2-75 16</inkml:trace>
  <inkml:trace contextRef="#ctx0" brushRef="#br0" timeOffset="116">4422 10266 104 0,'6'-5'41'0,"0"-11"-22"0,-3 0 0 15,0 13 18-15,0 1 2 16,-3-1 1-16,0 3-8 16,-3 0-5-16,-3 0-15 15,-6 3-3-15,-6 4 1 0,-3 1-2 16,1 6 1-16,-1-1-5 15,0 0-1-15,3-2-1 16,6-1-2-16,3 1-2 16,6-1 1-16,9 1-1 0,3 0-2 15,12 2 3-15,0 0 0 16,0 0 1 0,-1 0 2-16,-2 1-1 15,-6-1 2-15,-3-2 9 16,-6-1 7-16,-3 3-6 0,-9-2 0 15,-3 2-7-15,-3-5-2 16,0-3-2-16,1-2 1 16,-1 0-15-16,3-6-5 15,0 3-29-15,6-5-12 16,3-1-43 0,6-1-29-16,3-4 60 15</inkml:trace>
  <inkml:trace contextRef="#ctx0" brushRef="#br0" timeOffset="117">4550 10335 172 0,'-3'0'66'0,"6"2"-36"0,3 4-31 16,0-4 15-16,0 1 5 16,0 0 6-16,3 2-7 0,6-5-3 15,0 0-8 1,-1-3-3-16,1 1 0 0,0-1-2 16,-3-2 1-16,0-1 0 15,-6 1 3-15,-3-3-3 0,-3-3 0 16,-3 4 1-16,-3-1 0 15,-9 0-2-15,0-3-2 16,-3 8 3-16,1 6 0 16,-4 2-1-16,0 3-2 15,0 6-4-15,3 1 0 16,0 4 2-16,6 2 1 16,6 0 1-16,6 0 0 15,6 3-3-15,6-3 2 16,3 3-6-16,9-11 0 15,3 1-35-15,0-9-14 16,2-5-37 0</inkml:trace>
  <inkml:trace contextRef="#ctx0" brushRef="#br0" timeOffset="118">4809 10313 220 0,'-24'0'85'0,"15"3"-46"0,-3 5-41 16,6 0 14-16,-3 3 0 16,1 4 3-16,-1 4-8 15,0-1-2-15,6 1-3 16,3-3-2-16,6 0 1 0,0-3-1 16,3 0 0-16,2-10-3 0,7-6 0 15,0-5-5-15,0 0 0 16,-3-2 2-16,-3-3 1 15,-3-1 5 1,-3 1 2-16,-3 0 0 0,-6 0 1 16,6 2 2-16,-6 3 2 15,0 3-1-15,0 2-1 16,3 3-6-16,3 8-1 16,0 3 3-16,0 2 3 15,0 3-1-15,3 0-2 16,0 5 2-16,2 3 2 15,1-1-26-15,0-7-11 16,0-2-55 0,3-4-41-16,0-2 47 15</inkml:trace>
  <inkml:trace contextRef="#ctx0" brushRef="#br0" timeOffset="119">5026 10179 208 0,'-3'0'77'0,"6"2"-42"0,0 6-43 15,0-3 12-15,-3 17 5 16,0-1 3-16,-3 3-1 16,0 5-1-16,0 2-6 15,0 1-1-15,0-3 3 0,3 0-3 16,0 3-2-16,0-3 0 0,3-2 1 15,0-6-1-15,3-3 2 16,0-2-2-16,6-3 2 16,3 1-2-16,0-4-1 15,0-2 1-15,0-2-1 16,0-4-5-16,-1-2-1 16,-2-2-26-16,-3-4-9 15,0 1-54 1</inkml:trace>
  <inkml:trace contextRef="#ctx0" brushRef="#br0" timeOffset="120">5008 10157 260 0,'-3'-8'96'0,"9"8"-52"0,3 0-45 15,-3 0 20-15,3 0-9 16,6-2 0-16,6-1-11 16,3 3-4-16,0 0-63 15,2-3-30-15,-2 9-1 16,3-4 1-16</inkml:trace>
  <inkml:trace contextRef="#ctx0" brushRef="#br0" timeOffset="121">5330 10221 164 0,'-15'8'63'0,"3"26"-34"0,6-7-30 0,3-14 15 16,0 5 12-16,0 6 10 16,3 0-7-16,6 0-2 15,0 2-16-15,3-5 0 0,6-5 2 16,0 0-1-16,3-13 1 15,0-6-1-15,-1-7 0 16,-2-4-4-16,-3-4-3 16,-6-1-2-16,-6-2 0 15,-6 3 0-15,-3-3 1 16,-6 2-2-16,1-2-2 0,-4 5-2 16,-3 0 1-16,3 5-26 15,3 1-9-15,3 5-48 16,6-1-21-16</inkml:trace>
  <inkml:trace contextRef="#ctx0" brushRef="#br0" timeOffset="122">5470 10136 212 0,'-6'0'82'0,"9"0"-44"0,0 3-31 0,-3-3 20 16,6 0-12-16,0-3-1 15,6 1-8-15,2-4-2 16,1 4-2-16,3-1-4 0,0 0-1 16,-3 3 2-16,0 3 2 15,0 2-2-15,-3 6-2 16,0 5 2-16,-6 8 0 15,-1 7 1-15,-2 4 0 16,0 4 0-16,-3 1 0 0,0 8 0 16,0-3 0-1,0-3 0-15,3-2 0 0,0-9 0 16,-3-4 2 0,-3-6 1-16,-3-2 3 0,-5-4 14 15,-7-4 7-15,-3-3-2 16,0-3-3-16,0-5-15 15,3 0-6-15,3 0-28 16,4-2-12-16,2 2-93 16</inkml:trace>
  <inkml:trace contextRef="#ctx0" brushRef="#br0" timeOffset="123">6015 10321 144 0,'-3'0'55'0,"-6"6"-30"0,3-1-10 0,6-2 20 16,0-1-6-16,0 1 0 15,0 2-10-15,6 1-4 16,-3-1-8-16,3 0-1 0,-1 0 4 0,4 3 5 16,3-2 3-1,3-1-5-15,3-2 0 0,9-1-4 16,3-2 0-16,2-2-3 15,10-4-1-15,6 1-1 16,-4-3 0-16,4 0 2 16,0 0 1-16,-4 0-1 15,-2 0 1-15,6 3-2 16,-7-8 0-16,1 2-3 16,-3-5 1-16,-1 0-2 15,-2 1 2-15,-6-1-4 16,-3-3 0-16,-1 3 3 15,-2 0 3-15,-3-2-4 0,0 2-1 16,-3 3 0-16,-6 2 0 16,-1 3-3-1,-2 0 2-15,0 3 1 0,-3 0 2 16,0-3-1-16,0 5-1 16,0-2 1-16,0 0 1 15,0-1-1 1,0 1-1-16,0 0 3 15,0 2-2-15,0 0 2 16,0 1-4-16,-3-4 0 16,0 1 1-16,-3 5 2 15,0 0 1-15,0 0 1 16,0 3 2-16,-3-3 3 16,-6 2-2-16,0 1 1 0,-9 0 1 15,0 5 5-15,-3 0-4 16,1-3 2-16,-1-8-7 15,0 9-3-15,3-4-1 16,3 1 1-16,3 0-1 16,3-1-1-16,3-2-2 15,3-5-3 1,3 0-2-16,3-1-1 16,3 4 2-16,3-6 2 15,3 5 2-15,0 0-1 16,3 1 1-16,6-1 0 15,0 0 0-15,2-2 2 16,1 3 2-16,-6 2-1 0,0 2-1 16,-3 1 1-16,0 5-1 15,-6 0 4-15,-3 2 5 16,-6 1 1-16,-6 5 4 16,0 5-1-16,0-5 2 15,-6 0-6-15,3 0-1 16,3-1-4-16,0-1-1 15,3-4-3-15,3 1-1 16,0-3-12-16,0-3-7 16,3 0-20-16,0-5-8 15,-3-2-25-15,0-1-9 16,3 0-53-16</inkml:trace>
  <inkml:trace contextRef="#ctx0" brushRef="#br0" timeOffset="124">22624 7456 100 0,'0'-8'38'0,"0"8"-20"0,3 0-1 0,-3 0 14 0</inkml:trace>
  <inkml:trace contextRef="#ctx0" brushRef="#br0" timeOffset="125">22627 7461 269 0,'0'19'44'16,"0"15"-23"-16,0 9-6 0,0 4-2 0,0 3 2 15,0 6 3-15,0 0-8 16,0-22-3 0,0-5-7-16,0 5 0 0,0-4-13 15,0-1-5-15,0-6-32 16,0-7-13-16,0 0-27 15</inkml:trace>
  <inkml:trace contextRef="#ctx0" brushRef="#br0" timeOffset="126">22645 7496 208 0,'-9'-6'79'0,"6"4"-42"0,-3 2-19 16,6 0 23-16,0 0-17 0,0 0-5 15,0 0-15-15,9 2-2 16,0-2-2-16,5 0 0 0,4-2 0 16,12-4 0-16,9-2 2 15,-6 3-1-15,8-3-1 16,-5-5 1-16,9 10-1 15,-7 3 0-15,-5-8 0 16,-6 11 0-16,-6 0 2 16,-4-1-1-16,-5 6 2 15,-3 6 2-15,-3 1 4 16,0 12 2-16,-3 7 1 16,0 6 2-16,0 5-3 15,0 11-1-15,3-1-4 16,0-5 1-16,0-2-4 15,-3-3 0-15,6-3-1 16,-6-15-2-16,0-6-2 16,0-3 1-16,0 4-17 15,0-9-8-15,-3-3-11 16,0-7-4-16,-3-8-18 16,0-1-7-16,0 4-29 15</inkml:trace>
  <inkml:trace contextRef="#ctx0" brushRef="#br0" timeOffset="127">22677 8022 276 0,'-15'-16'104'0,"15"16"-56"0,-6 3-36 0,6-3 26 16,3 0-20-16,-3 0-7 15,9 0-1-15,0 0 3 16,12 0-7-16,-3 0-1 0,15 0 1 16,-3 0-3-16,17 3-2 0,-11-3 0 15,3 5-1-15,-10 0-11 16,4 0-3-16,-6 1-28 16,-6-4-13-16,5 1-33 15,-5-14-58 1</inkml:trace>
  <inkml:trace contextRef="#ctx0" brushRef="#br0" timeOffset="128">22719 7250 148 0,'-6'15'57'0,"6"-9"-30"0,0 2-7 0,0-3 21 16,3 0-7-16,-3 1 0 15,0-6-6-15,0 0 0 16,0 0-16-16,0 0 2 0,0 0 0 0,0 0 6 15,3 0 2 1,0-6-11-16,0-2-7 16,6-2-2-16,-3-6-2 15,3-5 0-15,0-6 2 0,6-2-1 16,-1-5-1 0,-2-1-2-16,6-4 1 0,-6 4 3 15,3 6 1-15,-9 5-1 16,6 3-2-16,-6 8 5 15,0 2 4-15,0 3-7 16,0 6-1-16,0 7-3 16,0 8 0-16,-3 6 2 15,8 5 0-15,-2 2-3 16,0 6 2-16,0 0 1 16,-3-1 2-16,0 1-1 15,3-3-1-15,-3-2 1 16,0-4-1-16,0-1-5 0,-3-1-1 15,-3-5-19 1,0-3-7-16,0-5-7 16,0-3-2-16,0-2-15 0,-3-3-4 15,0-3-30 1</inkml:trace>
  <inkml:trace contextRef="#ctx0" brushRef="#br0" timeOffset="129">22829 7191 204 0,'-18'-5'77'0,"18"-5"-42"0,-12 15-10 0,9-8 27 16,3 6-11-16,0-6-3 15,0 1-18-15,3-1-7 0,12 0-8 16,0 1 1-16,6-1 3 16,3 0-7-16,0 1-3 0,8 2 2 15,4 0 3 1,-6-6-32-16,-3 6-13 0</inkml:trace>
  <inkml:trace contextRef="#ctx0" brushRef="#br0" timeOffset="130">12637 6900 140 0,'0'-2'55'0,"0"2"-30"0,3 0-5 15,-3 0 21-15,0 0-18 16,0 5 4 0,0 19-3-16,0 0-14 15,0-1 2-15,0 4 1 0,0-1-3 16,-3 9 0-16,0-4-6 16,0-1-3-16,3-4 0 15,-3-2-1-15,3-6-5 16,0-2 1-16,0-3-20 0,0-2-7 15,0-3-17-15,0 0-8 16,0-3-27 0</inkml:trace>
  <inkml:trace contextRef="#ctx0" brushRef="#br0" timeOffset="131">12620 7001 88 0,'-6'-5'35'0,"6"7"-18"0,-3-2-20 16</inkml:trace>
  <inkml:trace contextRef="#ctx0" brushRef="#br0" timeOffset="132">12611 6985 190 0,'0'-5'32'0,"0"-1"-5"0,0 1-8 16,0 2-11-1,0 1 1-15,0-9 4 0,3 3-3 16,0 0 2-16,2 3-3 16,1 0 0-16,3 0-3 0,3-1-1 15,3 1-3 1,3 0 1-16,0 2-4 0,0 3 0 15,3 3 1-15,2 2 2 16,-11 3-1-16,-3 8 2 16,-3-3 0-16,-9 3 3 15,-3-3 3-15,-3 0 2 16,-3 1-1-16,0-4 1 16,1 1-13-16,-1-3-3 15,3-3 0-15,0-2 2 16,3-1 0-16,6 1-1 0,0-3-2 15,9 3 1 1,3-1 1-16,6 1 2 0,5-1 1 16,1 6 1-16,-3 0 0 15,-3 3 2-15,-3-1 3 16,-3 4 2-16,-6-1 8 16,-12 3 4-16,-9-3 2 15,-6 0 2-15,-3-2-9 16,-3-1-1-16,1-2-7 15,-1 0-2-15,3 0-4 16,0-5-1-16,6 0-28 16,3-1-10-16,15-2-104 15</inkml:trace>
  <inkml:trace contextRef="#ctx0" brushRef="#br0" timeOffset="133">12480 7506 160 0,'-3'-2'60'0,"6"4"-32"0,-3-2-9 0,0 0 23 16,3 6-17-16,-3 7-3 16,0 11-3-16,0 7 0 0,0 12-10 15,0 4-10-15,0 11-2 0,0-5 10 16,0-2 4-16,0-4-7 16,0-15-1-16,0-5-14 15,0-4-5-15,0 4-41 16,0-17-74-1</inkml:trace>
  <inkml:trace contextRef="#ctx0" brushRef="#br0" timeOffset="134">12441 7509 260 0,'0'-3'96'0,"6"3"-52"0,0-2-43 0,0 2 21 16,3 0-8-16,3-3 0 15,17 0-11-15,4 1-1 16,9-4-2-16,5 1 0 0,7-3 0 16,0 0 0-16,-4 3 2 15,1 0-12-15,-7-6-6 16,-5 8 2-16,-9 3 0 15,-6 0 9-15,-6 3 4 16,-10 2 13-16,-2 6 4 0,-9 2-1 16,0 6 1-16,-2 10-3 15,2 3 2-15,0 7-8 16,0 6-4 0,3 5 0-16,0 3 0 0,0 0-1 15,9-5-2 1,-4 2 1-16,1-7-1 0,0-9-20 15,-3-8-7-15,0-7-19 16,-3-3-9-16,-6-19-116 31,-3-2 67-31</inkml:trace>
  <inkml:trace contextRef="#ctx0" brushRef="#br0" timeOffset="135">12444 8125 232 0,'-15'-2'88'0,"12"2"-48"0,3 0-45 0,0 0 17 15,9 0-3-15,3-3 2 16,12 0 6-16,8 1 1 15,16-4-9-15,12-1 1 0,5 1 1 16,1-2-6-16,5 8-1 16,-9-8 0-16,-8 8 0 15,-9 3-5-15,-7 0-1 16,-5-1-26-16,-9 1-11 0,-6-3-13 16,-6 0-6-16,-3-5-37 15</inkml:trace>
  <inkml:trace contextRef="#ctx0" brushRef="#br0" timeOffset="136">16409 6324 108 0,'0'-3'41'0,"3"3"-22"0,0 3-14 0,-3-3 11 16,3 5-3-16,6 0 2 0,-4 8-2 15,4 1 2-15,-6 4-4 16,0 1 1-16,0 7-7 15,-3 3-3-15,0 0-1 0,0-2-1 16,0-3 2-16,0-3-1 16,0 0-1-16,3-5 1 15,6 0-1-15,0 0-3 16,0-3 2-16,3-3 3 16,0 1 1-16,0-6-4 15,0 1 1-15,0-6 0 16,0 2 0-16,-4-2-20 0,-2-2-7 15,0-4-21 1,-3-2-32-16,0-2 21 16</inkml:trace>
  <inkml:trace contextRef="#ctx0" brushRef="#br0" timeOffset="137">16409 6342 168 0,'-9'-11'66'0,"9"9"-36"0,3-1-22 0,0 3 16 16,3-2-12-16,3-1-4 16,5-2-3-16,7-1-1 15,-3 4-2-15,3-1-6 0,0 3 0 16,-3-5-47-16,0 2-57 15,-4 0 18-15</inkml:trace>
  <inkml:trace contextRef="#ctx0" brushRef="#br0" timeOffset="138">16608 6400 148 0,'-9'3'57'0,"12"-3"-30"0,-3 0-18 0,0 0 14 15,0 0-7-15,6 0 1 16,6 0-10-16,3-3-4 16,0 3-2-16,0 0-4 15,-3 3 2-15,-1 2 1 0,-2 3 2 16,-3 3-3-16,-6 7-2 15,-3 6 4-15,-3-3 3 16,0-2 1-16,-5-1-5 16,2-2-2-1,3-5 3-15,0-1 1 16,3-4 0-16,6-1-2 0,6 0 1 16,0-2-1-1,0-1-7-15,-1-2 0 0,1 3-28 16,0 0-9-16,0-1-29 15</inkml:trace>
  <inkml:trace contextRef="#ctx0" brushRef="#br0" timeOffset="139">16730 6363 184 0,'-9'-2'71'0,"9"2"-38"0,0 0-32 16,0 0 16-16,6 0-11 0,0 0-3 16,3 0-2-16,3-3 1 15,0 0-1-15,0 3-1 0,0 0 1 16,-3 0-1-16,0 0 0 15,-4 0 0-15,1 3 2 16,0 2-3-16,-3 3-2 16,0 5 2-16,0 3 2 15,0 0-2-15,0 16-2 16,3 0 2-16,0-1 0 16,-3-1 1-16,0-1 0 15,0 2 2-15,-3 1 1 16,0-5-4-16,0-6 1 15,0-3 4-15,-3-5 2 0,0-2-2 16,0 0-1-16,-3-3-1 16,0-3-2-16,0-2-10 15,0-3-4-15,3 0-39 16,0 0-53 0,0-6 20-16</inkml:trace>
  <inkml:trace contextRef="#ctx0" brushRef="#br0" timeOffset="140">16980 6395 184 0,'-3'3'68'0,"0"5"-36"0,3 7-26 0,3-7 17 15,-3 8-14-15,0 11-5 16,0-1 0-16,0-2-1 16,0 2-1-16,3-2-2 0,-3 0 1 15,3-5-1-15,0-4 0 16,0 1-3-16,0-2 2 16,3-9 1-16,0 0 2 0,3-2-1 15,0-1-1-15,0-2-21 16,0 0-9-16,0-2-34 15,-3-3-35 1,-3-1 30-16</inkml:trace>
  <inkml:trace contextRef="#ctx0" brushRef="#br0" timeOffset="141">16956 6361 200 0,'-12'-8'77'0,"12"8"-42"0,-3 0-32 16,3 0 15-16,6 0-7 0,3-3-1 15,3 0-9-15,3 1 0 16,3-6-1-16,0 2-27 0,12 4-9 16,-4 2-55-1</inkml:trace>
  <inkml:trace contextRef="#ctx0" brushRef="#br0" timeOffset="142">17174 6477 164 0,'-6'34'63'0,"6"-7"-34"0,0-1-21 15,0-15 18 1,0 2-11-16,0 0-1 15,3-2-8-15,0 0-4 0,0-4-1 16,0 1-17-16,0-2-6 0,3-4-47 16,-6-2-35-1,3 0 37-15</inkml:trace>
  <inkml:trace contextRef="#ctx0" brushRef="#br0" timeOffset="143">17209 6347 104 0,'-9'-5'41'0,"9"0"-22"0,0 2-14 0,0 3 13 16,0 0-10-1,0-3-2-15,0 3-6 0,0-2-3 16,3 2 2-16,0-3 0 16,0 1 5-16,3-1 5 15,0 0 4-15,3 1 2 16,0-1-4-16,0 0 1 16,0-5-7-16,0 3-1 0,0 0 2 15,0 0-3-15,0 2-2 16,-3 0-3-16,0 9 1 15,0 1 1-15,-3 4 2 16,-3 2 1-16,0 6-1 16,-3 7 1-16,-3 6-2 15,3 8-1-15,0-3-2 16,3-3 1-16,0-2 1 16,3-6 2-16,3-2-3 15,0-5-2 1,-1-3 4-16,-2-3 1 0,-3 3 28 31,-5-3-5-31,-4-3 1 0,-6-2-12 16,-3 0-6-16,0 6-8 15,0-4-2-15,0 3-50 0,0 1-20 16,4-1-19 0</inkml:trace>
  <inkml:trace contextRef="#ctx0" brushRef="#br0" timeOffset="144">13248 6318 108 0,'0'-2'41'0,"-12"4"-22"0,18-2-9 0,-9 3 14 16,6 0-2-16,0 2 1 0,-6 8-3 15,0 3-3 1,0 2-9-16,0 9-3 0,-3 7-1 16,0-2-2-16,3-3 1 15,0-2-2-15,0-4-1 0,3-4 1 16,0-3-1-16,3-3-3 16,0 0 0-16,6 1 4 15,6-1 1-15,-3-3 0 16,2 1-2-16,1-6-4 15,3 1-2-15,-3-6-17 16,0 0-8-16,0-6-41 16,0-4-20-1,-3-1 45-15</inkml:trace>
  <inkml:trace contextRef="#ctx0" brushRef="#br0" timeOffset="145">13316 6329 184 0,'-6'-5'68'0,"9"5"-36"0,0 0-35 0,-3 0 13 15,6 0-3-15,0 0 1 16,3 0-7-16,0 0 0 15,3 0-1-15,0 0-29 0,0 2-13 16,-1-2-33 0</inkml:trace>
  <inkml:trace contextRef="#ctx0" brushRef="#br0" timeOffset="146">13426 6398 172 0,'0'16'66'0,"0"-6"-36"0,0 9-18 16,3-6 19-16,0 8-16 0,0 0-6 16,-3-2-5-16,0 2-4 15,9-5 1 1,-3 0-17-16,0-6-4 0</inkml:trace>
  <inkml:trace contextRef="#ctx0" brushRef="#br0" timeOffset="147">13530 6353 180 0,'-3'-3'68'0,"6"0"-36"16,0-2-35-16,0 5 11 15,3-5-9-15,0 2-1 0,0 0 1 16,3 3 0-16,0 0 1 15,0 0-3-15,-3 0 2 0,0 3 3 16,-3 0 1-16,0 5-1 16,0-3-2-16,-3 3 3 15,0 5 2-15,0 3-2 16,0 3 0-16,0 12-1 16,0-2 1-16,3 1-4 0,0-4 0 15,0-2 1-15,0-3 0 16,-3-3 2-1,0-2 1-15,0-2-1 0,-3-4 1 16,0-5 0-16,-3 1 1 16,0-4-2-16,-3 1 1 15,3 0-4-15,0-3-2 16,0 0-31-16,3 0-15 16,3-3-28-1</inkml:trace>
  <inkml:trace contextRef="#ctx0" brushRef="#br0" timeOffset="148">13664 6345 104 0,'-3'-3'41'0,"3"3"-22"0,0 0-11 16,0 0 13-16,0 0 1 0,3 3 4 16,0 5 1-16,0 2 3 15,3 6-16-15,-3 3-4 0,0 15-2 16,3-2-2-16,-6 0-1 16,0-6-3-16,0 0 1 15,0-4-4-15,0-4 0 16,0-2 1-16,0-3 0 15,6-2 4 1,0-3-4-16,0 0 0 16,9-3-2-16,0-2-17 15,0-1-7-15,-3-2-14 16,-1 0-5-16,-2-2-26 31</inkml:trace>
  <inkml:trace contextRef="#ctx0" brushRef="#br0" timeOffset="149">13676 6331 200 0,'-9'-5'74'0,"9"5"-40"0,0 0-27 16,0 0 18-16,0 0-15 15,6 0-3-15,6 0-5 0,6 0-2 16,0-2 1-16,0 2-12 0,0 0-5 16,-4 0-52-1,1 0-49-15,-3 2 33 16</inkml:trace>
  <inkml:trace contextRef="#ctx0" brushRef="#br0" timeOffset="150">13804 6419 220 0,'-3'0'82'0,"6"0"-44"16,-3-3-40-16,0 3 14 0,6 0-8 15,0 0-1 1,0 0-3-16,0 0-3 0,3 3 2 15,-3 2 0-15,0 3 3 0,-3 0-3 16,-3 8 0-16,-3 2 3 16,0 4 1-16,-3-4-1 15,0-2-2-15,0 0-2 16,0 0 1-16,3-6 1 16,0 1 0-16,0-3-3 15,3-3 2-15,3 0 1 0,3-5 0 16,0-2 0-1,3-1 0-15,0 0-5 16,0 1 1-16,-3 2-3 16,0 0 2-16,0 0-17 0,-6 0-8 15,0 0-20 1,0 0-43-16,0 0 16 16</inkml:trace>
  <inkml:trace contextRef="#ctx0" brushRef="#br0" timeOffset="151">13870 6363 184 0,'0'0'71'0,"0"0"-38"0,3 3-32 16,-3-3 16-16,6 0-9 16,5-3-2-16,7 3-3 15,-3-2-3-15,0-1 1 16,0 0-1-16,-3 1 0 0,0-1 0 16,-3 3 2-16,0 0-1 0,-3 3 2 15,-3 2-4 1,-3 3 0-16,0 5 1 15,-3 3 0-15,0 8 0 16,0 8 0-16,3-1 2 16,0 1 3-16,0-3-4 0,0 0-1 15,0 0 0-15,3 3 2 16,0-5-1-16,-3-6-1 16,0-3 3-16,0-2 2 15,-3-5 2-15,0-1 3 16,-3-2-5-16,-3-2-1 15,0-4-9-15,-6-2-39 16,0 3-12 0,0 2-33-1</inkml:trace>
  <inkml:trace contextRef="#ctx0" brushRef="#br0" timeOffset="152">16671 11419 160 0,'-3'-18'63'16,"3"21"-34"-16,0-3-16 0,0 0 17 0,0 0-4 16,0 0 2-16</inkml:trace>
  <inkml:trace contextRef="#ctx0" brushRef="#br0" timeOffset="153">16674 11414 365 0,'6'11'14'0,"-1"2"-2"0,1 3-2 16,3 0 1-16,0 0 0 15,0-3 1-15,3 3-6 16,0 2-4-16,0-2-1 15,3 0-1-15,-3-3 0 16,0 0 2-16,0-2-10 16,-4 0-2-16,1-3-33 15,-3-1-14-15</inkml:trace>
  <inkml:trace contextRef="#ctx0" brushRef="#br0" timeOffset="154">17043 11417 200 0,'0'13'74'0,"-6"-13"-40"0,3 3-22 0,3 2 21 15,-3 3-13-15,-3 0-3 0,-3 2-8 16,-3 4-1-1,0-1-5-15,0 3-4 0,-3-3-2 0,-3 3-23 16,4-3-10 0,-1-2-30-1,3-3-50-15</inkml:trace>
  <inkml:trace contextRef="#ctx0" brushRef="#br0" timeOffset="155">16903 11549 180 0,'-3'5'68'0,"3"3"-36"0,0 13-22 0,3-7 17 16,-3 2-4-16,0 2-2 15,0 3-7-15,3 3-4 16,-3 0-5-16,0 0-4 0,0-3 2 15,0 0-2-15,0 3 2 16,0-6-31-16,0-2-13 16,0-3-23-1</inkml:trace>
  <inkml:trace contextRef="#ctx0" brushRef="#br0" timeOffset="156">17055 11676 200 0,'-3'0'77'0,"3"0"-42"0,3 3-37 16,-3-3 14-16,6 5-2 15,5 0 4-15,4 1-6 16,0-1-2-16,0 0-3 15,0-2-3-15,0-3 3 0,3 0-2 16,-3-3 2-16,-1 1-2 16,1-4 2-16,-3 1 0 0,0-3 1 15,-3 0-2 1,-3 0 1-16,-3-2-2 0,-6-1 2 16,0-5-2-16,-6 3 2 15,0 2-2-15,-6 3 2 16,3 3-4-16,-2 2-2 15,-7 9-3-15,0 2-1 16,3 2 4-16,0 3 3 16,0 1 5-16,3 2 2 15,4 2-1-15,2 1-1 16,3-1-1-16,6 1 0 16,3-3-5-16,3-1 1 15,8-4 0-15,4-3 2 16,3 5-17-16,3-10-4 15,0-3-35-15,0 0-15 0,-1-6-19 16</inkml:trace>
  <inkml:trace contextRef="#ctx0" brushRef="#br0" timeOffset="157">17489 11576 156 0,'-3'-3'57'0,"6"3"-30"0,-6 3-7 0,3-3 19 16,0 0-4-16,-3 0 0 15,-3 2-9-15,0 3-2 16,-3 1-13-16,-3 2 2 0,-11 2 1 15,2-2-7-15,0 0-2 16,3 0-3-16,3 0-2 16,3 0-2-16,3 0 1 15,6 0-1-15,3 2-2 0,9 1 0 16,0 0 3-16,9 2-2 16,-3 0 1-16,0 0 2 15,-3 1 0-15,0-4 2 16,-6 1 1-16,-6-1 10 15,-3 1 6-15,-6-3-6 16,-9-3-2-16,0 6-6 16,0-9-2-16,-3-2-8 15,1 0-2-15,2 0-18 16,3-2-7-16,3-1-18 16,3 0-9-16,3 3-32 15,6-2-32-15,3-4 47 16</inkml:trace>
  <inkml:trace contextRef="#ctx0" brushRef="#br0" timeOffset="158">17501 11822 168 0,'3'18'66'0,"-3"3"-36"0,3-2-9 0,-3-11 22 0,-3 2-8 15,0 1-3 1,-3-1-18-16,-3 1-9 0,-3 0-3 16,3-1-18-16,0-2-6 0,0-3-44 15,4-2-18-15,2-3 0 16</inkml:trace>
  <inkml:trace contextRef="#ctx0" brushRef="#br0" timeOffset="159">17852 11673 164 0,'0'-5'63'0,"0"5"-34"0,0 0-25 0,0 0 15 16,3 5-5-16,3 3 0 16,-3 3-2-16,3 5 2 15,-3 0-7-15,3 0 2 0,-3-1 2 16,0-1-4-16,0-1-2 15,-3-3 0-15,3-2 1 0,-3-2 6 16,0-1 2-16,-3 0-1 16,0-2 2-1,3 0-6-15,-3-1-1 16,0-2 0-16,0 0 2 16,3 0-1-16,0 0 0 0,-3-2-3 15,3-1 1-15,0 0-2 16,0-2 2-16,0-3-4 15,0-3-2-15,3-2 0 16,3 0-1-16,0 0 0 16,0 0 0-16,0-1-3 15,3 1 2-15,3 3-1 16,-3 2-2-16,0 0-2 16,3 0 1-16,2 2-8 15,-2 1-2-15,0 2-25 16,6 1-56-16,0 2 8 15,-3 0-5 1</inkml:trace>
  <inkml:trace contextRef="#ctx0" brushRef="#br0" timeOffset="160">18079 11726 184 0,'0'11'68'0,"2"-3"-36"0,1 0-26 0,0-3 17 16,3 0-5-16,3 1-1 16,0-4-7-16,3 1-4 15,3-3-3-15,0-3 0 0,0 1 2 0,0-4 2 16,-6 1 1-16,0 0-4 16,-3-3-1-16,2-3-1 15,-2 1-2-15,-6-1 1 16,0 3-1-16,-6 0 4 15,-2 3 2-15,-4 2-2 16,-3 1-3-16,0 2-3 16,-3 5 1-16,3 0 3 15,0 3 3-15,3 0-2 16,3 3 0-16,3-1-1 16,3 4 1-16,3-1-2 15,6 0-1-15,3 3 1 0,6 5 1 16,3-2-3-16,3-6-2 15,-3 0-3-15,9-8-1 16,-1-5-23-16,-2-2-10 16,0-6-30-1,-3-6-48-15,0-1 27 16</inkml:trace>
  <inkml:trace contextRef="#ctx0" brushRef="#br0" timeOffset="161">18406 11470 208 0,'-3'-3'79'0,"3"0"-42"0,3 1-30 0,-3 2 20 16</inkml:trace>
  <inkml:trace contextRef="#ctx0" brushRef="#br0" timeOffset="162">18412 11483 389 0,'3'26'21'0,"-3"3"-12"15,0 3-1-15,0 3-1 0,0 2-3 16,0-3-1-16,0-5 1 15,0-2 0-15,0-4-24 16,0-4-9-16,0-3-30 16,0-6-13-16</inkml:trace>
  <inkml:trace contextRef="#ctx0" brushRef="#br0" timeOffset="163">18323 11634 220 0,'-12'-8'82'0,"12"8"-44"0,3 0-20 0,-3 0 23 15,0 0-15-15,0 0-2 16,9 0-14-16,0-3-4 16,2 1-4-16,4-1-2 0,3 0 1 15,3 1-6-15,3 2 1 16,0 5-40-16,-4-8-16 15,-2-5-53-15</inkml:trace>
  <inkml:trace contextRef="#ctx0" brushRef="#br0" timeOffset="164">18564 11647 184 0,'-9'5'68'0,"6"3"-36"0,-3 8-20 16,6-5 21-16,0 2-15 16,0 3-4-16,3 0-7 15,0 0 0-15,3-3-4 16,0 0-2-16,0 3 2 0,3-11-4 16,0 0 0-16,2-2-4 15,1-6 1-15,0-2-3 16,0-3 0-16,-3-5 1 15,0 0 2-15,0-3-1 16,-3 3 4-16,0-1 0 0,-3 4 1 16,0 2 4-16,-3 0 5 15,0 3 1-15,0 5 2 16,-3 2-6-16,3 4-4 16,0 2 3-16,0 2 1 15,3 1-2-15,0-1-1 16,6 4-1-16,0-4-2 15,6 1-2-15,-1-3 1 16,-2-3-28-16,0-2-10 16,0-3-38-1,0-3-41-15,0-2 39 16</inkml:trace>
  <inkml:trace contextRef="#ctx0" brushRef="#br0" timeOffset="165">18835 11663 160 0,'-6'0'60'0,"6"2"-32"0,0 1-13 16,0 2 18-16,0 1-5 15,0 4-2-15,0 4-10 16,0-1-5-16,3 3-6 16,0 0-4-16,0-3 2 0,-3 0 0 15,0 0 1-15,3-5-5 16,-3 3 1-16,0-11 2 15,0 2 1-15,0-2 1 16,0 0 0-16,0-2 2 16,0-4 1-16,0-2 1 15,2 1 2-15,1 1-5 0,0-4-1 16,3-6-2-16,0 3 1 16,3-1 0-16,0 1 1 15,6 3-7-15,-3 2 0 16,3 2-15-16,0 1-3 15,-3 2-38-15,0 1-14 16,-1 2-24 0</inkml:trace>
  <inkml:trace contextRef="#ctx0" brushRef="#br0" timeOffset="166">19043 11697 152 0,'-3'6'57'0,"3"-1"-30"0,0 8-12 16,0-5 18-16,3 3-7 16,0 2-1-16,0-3-8 15,0 1-2-15,-3 0-5 16,3 2-6-16,-3-3-2 16,3-2-1-16,-3-2 3 15,3-9 13 1,-3-2 3-16,0-3-11 0,3-3-2 15,0-2-5-15,0-3 1 16,0 0-4-16,3 3 0 16,0 0-1-16,3 2 0 15,2 1 0 1,4 2 0-16,3 2 0 0,0 4 0 16,0 4 6-16,-3 6 2 15,0 3 6-15,-3 5 3 16,-1 2-6-16,-2 1-1 15,-3-1-2-15,0 3-1 16,0-2-3-16,-3-3-2 16,0-3-13-16,0-5-4 15,0-3-35-15,0 1-14 0,6-22-120 32,0-3 92-17</inkml:trace>
  <inkml:trace contextRef="#ctx0" brushRef="#br0" timeOffset="167">19457 11665 216 0,'-3'-5'82'0,"3"5"-44"0,0-2-20 16,0 2 25-16,0 0-7 15,-3 0 2-15,0 0-16 16,0 0-5-16,-3 0-10 15,-3 2-3-15,0 1 2 0,0-1-8 16,3 1 0-16,3 2-2 16,6 3 2-16,0 0-1 0,3 3-1 15,0 2 0-15,3 0 3 16,-3 3 0 0,0-3 3-16,-3 6 1 0,-3-3 1 15,-3 5 0-15,-3-2 0 16,-3-1 0-16,-6-7 0 15,0-1-11-15,0-4-3 16,0-6-19-16,0-6-9 16,4 1-35-16,2-8-14 15,9-3-14-15</inkml:trace>
  <inkml:trace contextRef="#ctx0" brushRef="#br0" timeOffset="168">19879 11544 244 0,'0'2'90'0,"0"-2"-48"0,0 3-20 0,0-3 28 15,0 0-17-15,0 0-6 16,0 0-10-16,0-3-3 15,0 1-8-15,3-4-4 0,0 1-1 16,0-3 1-16,0-2 1 16,0-1-4-16,0 1 1 15,0-6-5-15,0 0 1 16,0 3 2-16,0-3 1 16,0 2-2-16,0 4 2 15,-3 10-4-15,3 16 5 16,0 5 5-1,0 3 3-15,0 10 3 16,0-2 3-16,0 2-3 16,0 1-1-1,0-1-6-15,0-2-1 0,0-3-1 16,0-5 1-16,0 2-11 16,0-5-2-16,-3-5-57 15,0-11-23 1,-3-2-14-16,3-3-13 15</inkml:trace>
  <inkml:trace contextRef="#ctx0" brushRef="#br0" timeOffset="169">19850 11904 252 0,'0'0'96'0,"11"0"-52"0,-2-3-36 0,-3 0 21 15,0-5-15-15,3 0-3 16,3 1-5-16,6-4 1 16,6 0-4-16,3 1-2 0,5 4 0 15,1 1-1-15,-6 3 0 16,-3-4 0-16,-3 4 2 16,-4-1-39-16,-2-2-14 15,0-1-70 1</inkml:trace>
  <inkml:trace contextRef="#ctx0" brushRef="#br0" timeOffset="170">16796 12864 164 0,'-3'0'63'0,"3"5"-34"0,-3 9-23 0,3-12 17 15,0 14-3-15,0 0 3 16,-3 13-4-16,0-2-2 16,0 7-9-16,0-5-3 0,0 8-1 15,0-5-5-15,0 2-1 16,0-5 1-16,0 0 0 15,3-2-19-15,0-9-9 16,0-2-29 0,0-5-53-16,0-3 22 15</inkml:trace>
  <inkml:trace contextRef="#ctx0" brushRef="#br0" timeOffset="171">16787 12898 228 0,'-3'-2'88'0,"3"2"-48"0,0 2-42 16,0 1 17-16,3 8-9 16,0-1 2-16,3 9-7 15,0-3-1-15,3 13 0 16,-1-5 0-16,7 7 2 0,-3-4-1 15,6 2-1-15,-3-5 3 0,3-3 0 16,-3-3-1-16,0-7 1 16,-1-3 7-1,1-8 3-15,-3 0 0 0,3-11 0 16,-3 1-7-16,-3-11-2 16,0 2 0-16,-3-7 2 15,0 4-1-15,0-4 2 16,-3 2-2-16,0 3 0 15,-3 2-3-15,0 4 1 16,0-7-13-16,0 12-3 16,0 2-36-16,0 3-13 15,0 2-54 1</inkml:trace>
  <inkml:trace contextRef="#ctx0" brushRef="#br0" timeOffset="172">17209 13086 220 0,'-9'-2'82'0,"9"2"-44"0,-8 5-31 15,8-2 18-15,-3 2-15 16,0 0-6-16,0 3-2 15,0 0-2-15,3 11 0 16,0-4-5-16,3 7 1 0,0-4 2 16,5-2 3-16,-2 0 2 0,9-8 3 15,0 0 1-15,0-11 1 16,0 0-7 0,3-7 0-16,-3-3 3 0,-3-3 2 15,-3 3 4-15,-9-9 1 16,0 7 1-16,-3-4 0 15,0 3-4-15,-6 0 0 16,0 3-18-16,0 5-6 16,0 0-30-16,0 8-12 15,0 0-52 1</inkml:trace>
  <inkml:trace contextRef="#ctx0" brushRef="#br0" timeOffset="173">17519 13250 228 0,'3'19'88'0,"-3"-19"-48"0,0 26-31 15,0-20 19-15,-3 4-10 16,3-2-3-16,-6 3-33 16,0-1-14-16,-6-2-80 15,3 0-34-15</inkml:trace>
  <inkml:trace contextRef="#ctx0" brushRef="#br0" timeOffset="174">17965 13052 204 0,'-6'-3'77'0,"6"3"-42"0,-5 6-26 0,5-4 22 16,-3 6-17-16,0 0-5 15,0 8-8-15,0 0-1 0,0 10 0 16,0-2 0-16,6 5 2 0,0-2-3 16,9-4-2-16,-1-4 8 15,4-6 6-15,0-2-1 16,6-11 0-16,-6 0-2 16,0-13 0-16,0 2 0 15,-6-5 2-15,0-2 1 16,-7-4 1-16,1 4 0 15,-6-1 2-15,1 4-3 16,-10-1 1-16,0 2-14 16,-3 6-3-16,3 1-25 15,0 4-8-15,-3 0-26 16,6 6-10-16,3 0-29 16</inkml:trace>
  <inkml:trace contextRef="#ctx0" brushRef="#br0" timeOffset="175">18135 13076 184 0,'-3'10'68'0,"3"-10"-36"0,3 21-22 0,-3-15 17 15,3 4 4-15,0 1 6 16,-3 5-14-16,0-3-5 15,3 3-11-15,-3-3-3 0,3 0 2 0,-3-2-5 16,3 0-1-16,-3-4 6 16,0-1 4-16,0-1 3 15,0-8 3-15,0 1-9 16,3-11-4-16,-3-1-5 16,6 1 1-16,-3 0-1 15,6 0-2-15,-3-1 0 16,3 4 3-16,0 2-2 15,5 5-1-15,-2 3 5 16,3 6 1-16,0-1 0 16,-3 8 1-16,-3-2 0 0,0 4 3 15,0-1-5 1,-3 2-3-16,0-1-21 16,-3-4-10-16,0-3-34 0,0-3-15 15,0 1-20 1</inkml:trace>
  <inkml:trace contextRef="#ctx0" brushRef="#br0" timeOffset="176">18418 12901 244 0,'0'0'90'0,"0"0"-48"0,3 5-38 0,-3-2 19 16,3 8-4-16,-3-3 1 0,3 13-9 15,0-3-4 1,0 11-4-16,0-2 0 0,3 5 2 0,0-3-4 16,3 0-1-1,-1-3 0-15,1-2 0 0,0 2-29 16,-3-12-13 0,0-1-22-16,0-5-11 0,0-3-17 15</inkml:trace>
  <inkml:trace contextRef="#ctx0" brushRef="#br0" timeOffset="177">18537 13102 184 0,'0'0'68'0,"0"3"-36"0,0-1-24 0,0-2 18 15,3 3-2 1,0 2 1-16,0 1-8 16,-3-1-2-16,3 6-9 15,0-3-6-15,3 5-3 0,0-3 2 0,3 4 2 16,3-1-2-1,-1-5 0-15,1-3-30 0,3-8-14 16,-3-7-17 0,3 4-33-16,-3 1 23 15,0-5 46-15,-3 2 25 16,6-3 44-16,-3 3 20 16,-4 0-1-16,-2 3 0 15,-3 2-20-15,-3 3-5 16,-3 8-22-16,0 0 4 0,-2 16 2 15,-1-3-5-15,-3 16 1 16,0-8-8-16,0 3-1 0,0-3-11 16,0 0-5-1,3-2-38-15,-3-3-17 0,3-3-54 16</inkml:trace>
  <inkml:trace contextRef="#ctx0" brushRef="#br0" timeOffset="178">19254 13078 168 0,'0'-2'63'0,"-6"2"-34"0,3 0-34 15,0 2 80-15,0 1-25 16,-9 0-12-1,-2 2-9-15,-1 0-18 0,0 1-4 0,3-1-1 16,3 0-5-16,0 0-1 16,3 1-2-16,3-1-2 15,3 0 0-15,9 3 3 16,3 3 0-16,0 2 3 16,3 3-1-16,-3 2-1 15,0 4-2-15,-4 1 1 16,-2-1 10-16,-3-9 3 15,0-3 1-15,-6 1 0 16,0 0-5-16,-5-4-3 16,2 1 0-16,-6-5-1 15,0 0-5-15,-3-3-1 16,3 0-19-16,0 0-9 16,0-3-31-16,3-2-13 0,6-3-38 15</inkml:trace>
  <inkml:trace contextRef="#ctx0" brushRef="#br0" timeOffset="179">19388 13134 220 0,'0'8'85'0,"0"5"-46"0,-3 0-32 16,3-2 20-16,0 2-5 15,0 3 1-15,0 3-10 0,0-4-5 16,0-1-5-16,0-4-5 0,0 1 1 16,0-1-17-16,0-2-8 15,0 0-39-15,-3 0-16 16,0-3-11 0</inkml:trace>
  <inkml:trace contextRef="#ctx0" brushRef="#br0" timeOffset="180">19400 13092 280 0,'-15'-3'107'0,"27"0"-58"0,-18 3-31 0,6 0 31 16,0 0-25-16,0 0-7 0,0 0-16 15,0 0-6-15,0 0 3 16,0 0-42-16,0 0-15 0,6 3-25 15,0-3-9-15,0 0-2 16</inkml:trace>
  <inkml:trace contextRef="#ctx0" brushRef="#br0" timeOffset="181">19480 13197 184 0,'3'30'68'0,"0"-17"-36"0,-3 3-18 0,3-8 22 15,-3 0-5 1,0 2 2-16,0-2-13 0,0-3-4 16,0 1-9-16,0-1-5 0,0 0 1 15,0-2-2-15,0-1-1 16,0 1 7-16,0-3 3 16,-3-5-3-16,0-3-2 15,3-5-2-15,0-1-3 16,3-4 1-16,0 2-1 15,3-2-3-15,0-1 2 16,3 6 1-16,3 5 0 16,0 0-3-16,0 8 2 15,3 8 1-15,0 2 0 16,3 4 0-16,-1 4 2 16,-5 1 1-16,-3-6 3 0,0-2-5 15,0 2-1-15,-3 0-5 16,0-2-1-16,0-1-28 15,0-2-10-15,-3-3-24 16,3-2-10-16,0 0-11 16</inkml:trace>
  <inkml:trace contextRef="#ctx0" brushRef="#br0" timeOffset="182">19861 13129 208 0,'-17'0'77'0,"17"0"-42"0,-3 2-41 16,-6 4 75-16,0 2-24 16,-3-1-21-16,0 7-14 15,0 4-8-15,3 3-2 0,0-2 0 16,6-3-3-16,0 0 0 16,3-3 2-16,3-3 0 15,3 1 1-15,0-6 2 16,6-2-3-16,0-6-2 15,3-2-1-15,0-3 3 16,-3 0 0-16,-3 0 1 16,-3 0 2-16,-1-8 1 15,1-2-1-15,-3 7-4 16,0 6-1 0,0 16-5-1,0 7 0-15,0-2 2 0,0 0 5 16,0 10 3-16,0-2 11 15,0 5 6-15,-3-5 7 16,0 3 5-16,0-6-6 16,-6 0-3-16,0-3-12 15,-9-4-4-15,4-1-4 16,-10-8 1-16,3 0-26 16,-3-10-10-16,3 0-25 0,-3-8-9 15,3 2-13-15,4-13-5 16,5-15-2-1</inkml:trace>
  <inkml:trace contextRef="#ctx0" brushRef="#br0" timeOffset="183">19936 12867 228 0,'6'-3'85'0,"0"6"-46"0,0 5-32 0,0-3 18 15,0 13 4-15,0 6 7 16,-3 8-10-16,0 5-6 16,-3 5-11-16,3 3-4 0,0-2 1 0,-1-6-3 15,1-3-2-15,0 1-25 16,0-17-9-16,-3-2-34 16,3-5-12-16,0-1-30 15</inkml:trace>
  <inkml:trace contextRef="#ctx0" brushRef="#br0" timeOffset="184">20094 13176 212 0,'0'3'79'0,"18"-3"-42"0,-7 10-26 16,-5-4 23-16,3-1-9 15,3 0 0-15,0-2-8 16,0-3-2-16,0-5-9 0,0-1-2 15,0-2 0-15,0 1-2 0,-3-4 1 16,0 0-4 0,-7 1 0-16,1-1 1 15,-6 1 2-15,-5-1-3 0,-4 3 0 16,-3 5 3-16,-6 6 1 16,-6 5-1-16,3 8-2 15,3 8 7-15,4 2 5 16,5 3 0-16,9-8 3 15,0-5-8-15,12 6-2 16,9 7-1-16,-4-11 2 16,1-2-10-16,6-3-2 0,-3-2-43 15,12-14-18 1,-3 1-67 0</inkml:trace>
  <inkml:trace contextRef="#ctx0" brushRef="#br0" timeOffset="185">20674 13123 212 0,'0'-2'79'0,"0"2"-42"0,3 2-34 0,0 1 17 16,0 2-8 0,0 6 1-16,0 2-4 0,0 0 2 15,0 6-6-15,0 7-1 0,0-5 0 16,0-5 2-16,0-2 1 15,0-1-3-15,0-3-3 16,-3-2 2-16,0 0 2 16,0-2-2-16,0-4 0 15,0 1-1-15,0-6 1 16,0 1-7-16,0-12 1 16,0 4 1-16,0-9 1 15,0-2 1-15,0 0 0 0,9 0 0 16,-3 7 0-1,0 4-3-15,3 5 2 16,-1 7 1-16,1 1 0 16,0 10 2-16,0 6 3 15,-3 2 2-15,-3-3 3 16,0-7 1-16,0-3-5 16,0 0-2-16,-3 0-2 15,3-6-2-15,-3 1 1 16,3-6-1-16,0 1-5 15,3-14 1-15,0 3 0 0,3-6-1 16,3-7 1 0,0 4 3-16,0 9 0 0,0 3 3 15,-1 7-1-15,1 8 2 16,-3 11 0-16,-3-3 1 16,0 1 0-16,-3 4 2 15,0 6-3-15,0-11 0 16,0 0-6-16,0-2 0 15,-3-3-32-15,3-3-12 16,0 1-18-16,0-6-7 16,6-6-19-1</inkml:trace>
  <inkml:trace contextRef="#ctx0" brushRef="#br0" timeOffset="186">21070 13158 192 0,'3'2'74'0,"6"6"-40"0,-3 8-27 15,0-11 20-15,0 3-7 16,3-2-2-16,0-1-4 16,0-2-1-16,-1-1-1 15,7-7-6-15,0 0 0 16,-6-1 4-16,-9-4-4 16,0-1-3-1,-3 1-2-15,-3-1 0 16,0 3-1-16,-6 3-3 15,3 2 0-15,-2 3-3 16,-1 6-1-16,0 7 4 0,3 3 1 16,0 2 6-1,3 3 2-15,3 3 4 16,3-8 4-16,0-3-8 0,3 3-1 16,0-3-5-16,6 3-1 15,-3-3-4-15,6-2-1 16,-3-3-22-16,5-5-8 15,-2-1-29-15,9-4-11 16,3-9-12 0</inkml:trace>
  <inkml:trace contextRef="#ctx0" brushRef="#br0" timeOffset="187">21290 13126 184 0,'-6'11'68'0,"9"-3"-36"0,-3 29-18 15,0-22 20 1,0 4-2-16,0 2 1 0,0-8-10 16,0 1-3-16,0-1-12 15,0-3-3-15,0-2-1 0,0 0-2 16,0 0-2-16,0-3 1 16,3-2-1-16,0-8-3 15,3-6 2-15,0-5-4 16,0-10-1-16,3-1 3 15,3-2 1-15,0 6 2 16,0 4 0-16,0 6-3 0,0 5 0 16,-1 8 4-1,1 8 3-15,0 5 5 16,-9 6 5-16,0-1-6 0,-3 1-2 16,0-1 1-16,0-5 0 15,0 1-3-15,0-6-3 16,0-1 0-16,9-7-4 15,6-5 2 1,3-5-6-16,0-1 0 16,0 3 3-16,-1 3 2 15,-2 5-3-15,-3 5 1 16,0 6 2-16,-3 5 3 16,-3-1 0-16,-3-4-1 0,0 0-4 15,0 2 0-15,0-3-25 16,0-4-10-16,0-1-29 15,0-2-12-15,0-1-6 16</inkml:trace>
  <inkml:trace contextRef="#ctx0" brushRef="#br0" timeOffset="188">21716 13168 176 0,'-12'43'68'0,"12"-27"-36"0,-3 5-24 0,3-8 16 15,0 0-3 1,0 3 2-16,0 0-9 0,0-3-1 16,6 3-7-1,-3-3 3-15,6-2 3 0,0-3-2 0,9-8 2 16,-3 0-5-16,2-6 1 16,1-4 1-16,3-3 2 15,-6-1 1-15,-6-1 2 16,-6-1-3-16,-6-5 1 15,-6-3-5-15,-6 3-2 16,-6-1-5-16,6 6-2 16,0 3-24-16,-2 5-7 15,2 0-28-15,3 3-9 16</inkml:trace>
  <inkml:trace contextRef="#ctx0" brushRef="#br0" timeOffset="189">21889 13145 220 0,'11'26'82'0,"-8"-2"-44"0,0 0-25 16,0-9 24-16,3-1-10 15,-3 2-3-15,3-3-14 16,-3-3-4-16,0 1-4 15,0-3 1-15,0 0 0 0,0 0 1 0,3-3 0 16,-6 0 0 0,-6-5 2-16,3 0 1 15,0-5 3-15,6-6-3 16,0-2 1-16,3 0-3 16,-3 0 2-16,3 0-6 0,0 2-1 15,0 0-2-15,3 1 0 16,0-3 2-16,3 5 2 15,-3 0-8-15,0 2-1 16,-1 4-23-16,1-1-8 16,0 0-26-16,0 1-13 15,-3 2-27 1</inkml:trace>
  <inkml:trace contextRef="#ctx0" brushRef="#br0" timeOffset="190">22142 13147 172 0,'14'-18'66'0,"-14"20"-36"0,0 1-11 15,0-3 21-15</inkml:trace>
  <inkml:trace contextRef="#ctx0" brushRef="#br0" timeOffset="191">22159 13155 382 0,'6'24'39'0,"0"0"-21"15,0 2-8-15,3-5-6 0,0-2-2 16,0-3-2-16,0-3 1 16,0 0-1-16,0-5-27 15,0-3-11-15,0-5-19 16,0-2-7-16,0-4-27 15</inkml:trace>
  <inkml:trace contextRef="#ctx0" brushRef="#br0" timeOffset="192">22329 13118 200 0,'0'-3'77'0,"0"6"-42"0,-6 2-26 0,6 6 22 16,-6 10 1-1,-3 6 5-15,-6 4 0 0,0 14 1 16,-2-5-20-1,-1-3 3-15,0 0 2 0,3-3-12 0,3-4-4 16,3-7-13-16,3-4-6 16,3-3-43-16,3-6-16 15,6-4-68 1</inkml:trace>
  <inkml:trace contextRef="#ctx0" brushRef="#br0" timeOffset="193">22799 13189 260 0,'-9'-18'96'0,"6"18"-52"0,-5-13-29 15,8 10 24-15,-6 3-19 16,-3 5-3-16,-6 6-13 16,3 5-5-16,-9 0 0 15,6 5 0-15,0 0 1 0,3 0 0 16,3-5 0-16,3 0-3 16,6-3 0-16,6-2-3 15,3-3 1-15,3-6 1 0,3-2 2 16,0-2-1-16,3-6-1 15,-6 0 3-15,0-3 2 16,0-2 6-16,-6 5 6 16,2 0 2-16,-5 3 3 15,0 2-6-15,0 1 1 16,3 7-15 0,0 3 1-16,3 2 2 15,0 4 0-15,3-1-1 16,0 0 1-16,0 0-1 15,0-2-18-15,-3-1-8 0,6-2-24 16,-3-2-8 0,-1-9-23-16,1 0-48 15,9-2 27 1</inkml:trace>
  <inkml:trace contextRef="#ctx0" brushRef="#br0" timeOffset="194">23094 13115 212 0,'-6'-5'79'0,"0"8"-42"0,0-3-19 16,3 0 23-16,-12 5-8 15,-3 0-2-15,1 6-13 16,-4 5-4-16,0 2-8 0,9 3 0 16,-6 1 4-16,9 4-6 0,3-2 0 15,0 0-2 1,6-3-2-16,9-3-10 0,0-2-4 15,9-2-22-15,6-4-7 16,0-5-21-16,-1-7-10 16,-2-4-20-1</inkml:trace>
  <inkml:trace contextRef="#ctx0" brushRef="#br0" timeOffset="195">23234 13107 228 0,'-9'-5'88'0,"9"3"-48"0,-9 2-25 0,6 0 24 16,-6 2-15-16,-3 3-1 15,0 3-4-15,-3 6-3 0,1 7-8 16,2 3-1-16,3-1 3 0,3 4-6 16,6-3-2-16,6-3-1 15,3 3-1-15,6-3-9 16,2-5-4-16,7-3-20 15,3-8-6-15,-3-2-22 16,0-6-9-16,-1 1-31 16</inkml:trace>
  <inkml:trace contextRef="#ctx0" brushRef="#br0" timeOffset="196">23398 13174 256 0,'-6'2'96'0,"6"11"-52"0,3-18-36 0,0 10 24 16,0-2-14-16,3 0-2 15,0-6-7-15,2 6-1 16,7-6-5-16,3 0-2 0,-3-4 0 16,0-1-6-16,-3 0-1 15,-3 0 0-15,3 0 2 16,-9 3-3-16,-3-3 2 15,-12 2-2-15,3 1 2 16,-6 0 5-16,-3 2 4 16,-3 3-1-16,0 3 0 15,1 2-1-15,-7 0-2 0,6 6 9 16,6 5 4-16,0 2 0 16,3 1 0-1,3-1-3-15,3 6-1 0,9 0-8 16,0 0 0-16,9 0-1 15,3-3 2-15,0-3-21 16,3-5-7-16,9-2-36 16,2-6-15-16,4-7-39 15</inkml:trace>
  <inkml:trace contextRef="#ctx0" brushRef="#br0" timeOffset="197">23737 13089 260 0,'-36'-3'99'0,"33"3"-54"0,-15 3-28 16,12 0 25-16,-8 2-22 15,5 0-8-15,-3 0-11 16,0 1-3-16,6 2 1 15,3 5-5-15,6 5 0 0,6 1-4 0,0 2 1 16,12 0 3-16,5 6 1 16,-5-3 3-16,-6-3 3 15,-9 3 9-15,-3-6 5 16,-9 1 17-16,-3-4 9 16,-6-4-12-16,-6 0-7 15,-2-3-13-15,2-8-4 16,0 0-14-16,3-8-4 15,0 0-36-15,12 0-13 16,3 0-56-16,9-3-53 16,3-2 59-1</inkml:trace>
  <inkml:trace contextRef="#ctx0" brushRef="#br0" timeOffset="198">23889 13094 356 0,'-6'-2'132'0,"0"2"-72"0,-9-3-55 16,12 3 30-16,-3 3-23 16,0-1-4-16,0 4-10 15,3-1-1-15,3 3 1 16,3 5-1-16,3 6 1 0,6 4 0 0,0 4-2 15,0 2 5 1,3-5 1-16,-3 0-3 16,-9 2 1-16,-3-5 13 0,-3-2 6 15,-6-1-5 1,-3-5-3-16,0-2-15 0,-3-3-7 16,3 0-77-16,3 0-33 15,0-6-30 1</inkml:trace>
  <inkml:trace contextRef="#ctx0" brushRef="#br0" timeOffset="199">16307 14444 188 0,'0'0'71'0,"0"2"-38"0,0 1-32 0,3 0 16 16,0 2 0-16,3 3 2 15,0 10-2-15,3 3 2 16,3 3-10-16,0 0-3 0,3 0-2 16,3 2-2-16,3-2-2 15,-3 0 1-15,-1-3-1 16,-2-2 2-16,-3-3 1 15,-3-3-15-15,0-3-4 16,-3-2-34-16,3-2-15 16,3-9-26-1</inkml:trace>
  <inkml:trace contextRef="#ctx0" brushRef="#br0" timeOffset="200">16727 14465 156 0,'-3'2'60'0,"0"-2"-32"0,0 3-20 15,3 0 29 1,-9 21-6-16,-6-1 0 16,-2 1-2-16,-1 3-16 15,-3-1-8-15,3 3-1 0,0-5-10 16,3 0-1-16,0-6-40 0,3-2-17 15,7-3-29 1</inkml:trace>
  <inkml:trace contextRef="#ctx0" brushRef="#br0" timeOffset="201">16578 14669 200 0,'-6'15'74'0,"12"9"-40"0,-9 8-33 0,0-14 16 16,3 6 0-16,-3 3 2 15,3 4-8-15,0 7-2 0,0-4-5 16,3-5-7-16,0-3-1 0,0-2-49 16,0-8-19-1,6-5-17-15</inkml:trace>
  <inkml:trace contextRef="#ctx0" brushRef="#br0" timeOffset="202">16733 14793 192 0,'-6'0'71'0,"9"0"-38"0,0 3-36 16,0-1 13-16,3 1 10 15,3 2 7-15,3 0-9 0,3 1-5 16,3-4-8-16,-1-2-2 0,4 0 1 16,3-2-2-1,-6-1 1-15,-3-2-2 0,-3-1 2 16,0 1-2-16,-6-3 2 16,-9 0-4-16,-6 3-2 15,0-6 2-15,-6 3 2 16,-3 6-2-16,-3 2-2 15,0 2 2-15,1 4 0 16,2 2 1-16,3 2 2 16,3 4-1-16,0-1-1 15,3 3 1-15,6-1 1 16,3 1-1-16,3 0-1 16,6 5 1-16,3-5 1 15,6-2-28-15,0-4-11 0,11-5-68 16</inkml:trace>
  <inkml:trace contextRef="#ctx0" brushRef="#br0" timeOffset="203">17072 14679 228 0,'-14'-5'85'0,"11"7"-46"0,-3-2-39 15,3 3 18-15,-3 0-3 16,0 2 3-16,-3 8-10 0,0-2-4 16,3-1-3-16,3 4-4 0,6-1 0 15,3 3-1-15,3 2 3 16,0 3-2-16,0 1-1 16,-3-4 5-16,0 1 3 15,-6 4 3-15,-3 4 3 16,-9-6 4-16,-3 0 1 15,0-8-6-15,-9 1-1 16,-3-6-11-16,4 0-3 16,2-3-28-16,3-2-10 15,12-9-143 1,9-2 79 0</inkml:trace>
  <inkml:trace contextRef="#ctx0" brushRef="#br0" timeOffset="204">17209 14967 204 0,'-3'40'77'0,"0"-29"-42"0,-3 7-32 16,3-7 15-16,-5 5-5 16,-4 0 2-16,-9-1-21 15,3 4-8-15,0-3-84 16,0-3-38-16</inkml:trace>
  <inkml:trace contextRef="#ctx0" brushRef="#br0" timeOffset="205">17564 14467 140 0,'-12'0'55'0,"24"0"-30"0,-6 3-29 15,-3 21 34-15,5 8-7 16,-2 10-6-16,0 8-3 16,-3-2-9-16,0-1 6 0,0-4 4 15,-3-9-3-15,-3 3 1 16,3-8-6-16,0-5-2 16,0-5-2-16,-3-6 0 0,3-2 0 15,-3-17 3 1,0-4 1-1,0-6-6-15,3-3-2 0,3 1-3 16,3-1 0-16,3 3 0 16,3 3 3-16,3 3-5 15,3 2 2-15,0 5 2 16,3 6 1-16,-4 5 3 16,-2 2 3-16,-6 3 7 15,-3 1 2-15,-6 1-1 16,-6 1 2-16,-3-2-8 15,-6-1-4-15,1-3-2 16,-1 4-1-16,-3-4-18 0,3-10-5 16,-6 0-24-16,6-2-10 15,3-1-39 1</inkml:trace>
  <inkml:trace contextRef="#ctx0" brushRef="#br0" timeOffset="206">17733 14819 196 0,'9'14'74'0,"0"-7"-40"0,3 1-29 0,-6-2 17 16,6-1-1-16,3-2 4 16,0-3-9-16,2-3-4 0,1-2-7 15,-3-3-4-15,0 0 2 0,0-3-4 16,-3 1 0-16,-3-1-1 15,-3 1-2 1,-6-4 0-16,-6 4 0 16,-3-1-2-16,-9 8 1 0,-3 3 3 15,0 3 3-15,1 2 0 16,2 3 2-16,3 6 0 16,3 1 1-16,3 4 9 15,3-1 6-15,6 1-10 16,6 5-2-16,12-3-7 15,3 0-1-15,2-5-19 0,1-8-9 16,3-5-60 0,6-11-54-1,-6-3 49-15</inkml:trace>
  <inkml:trace contextRef="#ctx0" brushRef="#br0" timeOffset="207">18132 14721 196 0,'-18'3'74'0,"9"-3"-40"0,-3 16-29 0,6-11 17 16,0 3-8-16,-5 0 2 16,-4 3-7-16,0 5-1 0,3 2-4 15,3 3-3-15,3 0 0 16,9 3-4-16,6-3 0 15,3 6-3-15,3-17-1 16,3-2-14-16,2-2-6 0,4-12-26 16,0-2-53-1,3 1 17-15</inkml:trace>
  <inkml:trace contextRef="#ctx0" brushRef="#br0" timeOffset="208">18269 14769 192 0,'-39'-3'74'0,"30"3"-40"0,-3 3-31 16,7 0 17-16,-4 2-3 16,-3 3-1-16,-3 5-8 0,3 3-5 15,0 5-2-15,3-2-1 0,3 5 2 16,3-3-1-16,3 3-1 16,6-6 1-16,3-10-1 15,6-11-7-15,0-2 0 16,0-3-4-16,-3 0 0 15,2-2 6-15,-2-1 2 16,0 0 5-16,-9-2 1 16,-3 3 10-16,0 2 6 15,0 2-4-15,-3 4 2 16,0 2-10-16,0 5-2 0,0 3-1 16,0 3 0-16,3-1-5 15,0 9 1 1,0 4-5-16,3-4-1 15,6-3-24-15,0-3-10 0,6-5-63 16</inkml:trace>
  <inkml:trace contextRef="#ctx0" brushRef="#br0" timeOffset="209">18367 14785 212 0,'-6'-5'79'0,"3"7"-42"0,3 4-41 16,0-1 15-16,0 5-8 16,-3 4 0-16,3 2 1 0,0 2 2 15,0 6-3 1,0 2 3-16,0 1 0 0,3-6-2 0,3-5-3 16,0-3 0-16,3-5 1 15,0-11 1-15,0-7 1 16,0-1-5-16,6-2 1 15,-3-3 0-15,-3-2 2 16,-3-1-1-16,0 3 2 16,-9 0 0-16,9 3 3 15,-9 0-5-15,9 5-3 16,-4 0-2-16,1 3 3 16,0 5-2-16,0 5 1 15,6 3 6-15,-3 2 2 16,3 4-2-16,-3-1-3 15,3 0-3-15,0 6 1 0,0-3-34 16,0-3-17-16,3-5-46 16</inkml:trace>
  <inkml:trace contextRef="#ctx0" brushRef="#br0" timeOffset="210">18671 14737 244 0,'-9'-16'93'0,"6"27"-50"0,-3-3-35 0,3-5 24 15,-3-1-14 1,0 4 0-16,0-1-12 16,0 3-4-16,3 0-2 0,3 2-3 0,6 4 0 15,0-1 2 1,3 3 2-16,-3-1 0 0,0 1-1 15,-6 0 1-15,-3 8 1 16,-6 3-1-16,-3-4-1 16,-3-2 3-16,0-5 2 15,1-5-15-15,2-3-6 16,0-5-21-16,3-11-9 0,3-8-19 16,6 0-8-1,6-3-6 1</inkml:trace>
  <inkml:trace contextRef="#ctx0" brushRef="#br0" timeOffset="211">18775 14817 208 0,'12'2'77'0,"-6"4"-42"0,6-1-30 15,-3 0 17-15,0-2-8 16,0-1 2-16,2-2-5 16,-2-2 1-16,0-1-7 15,6 1-1-15,0-4 2 0,-3-2-3 16,-3 0-2-16,-3 0 0 15,-6-2 1-15,-6-3 1 16,-3 5 1-16,-3 0-2 16,-3 5-2-16,-3 3 1 15,1 3-1-15,-7 5 0 16,-3 5 2-16,6 3 3 16,6 5 4-16,3 0 5 15,9 0 1-15,9 8-8 0,6-2-4 16,6-3-5-16,9-6-1 15,3-5-49-15,8-5-20 16,1-16-46 0</inkml:trace>
  <inkml:trace contextRef="#ctx0" brushRef="#br0" timeOffset="212">19799 14579 92 0,'6'-14'35'0,"-3"9"-18"0,-3-13 6 0,0 12 18 16,-3-4 5-16,-3-1 4 15,-6 3-7-15,-3 0-4 16,-6 6-22-16,-11 9 1 0,-4 12 2 15,-3 2-5-15,0 8 0 16,1 14-12-16,8-1-1 16,6 3 4-16,6 0 4 0,9 5 1 15,12 0 1-15,15-5-9 16,9-8-1-16,15-7-4 16,8-12 0-16,7-7-38 15,-4-14-15-15,4-13-77 16</inkml:trace>
  <inkml:trace contextRef="#ctx0" brushRef="#br0" timeOffset="213">20195 14793 148 0,'0'0'57'0,"3"3"-30"0,-3 4-5 0,3-1 20 0,-3 4-5 15,0 4 1-15,3-1-18 16,-3 3-6 0,0 0-9-16,0 2-2 0,0 3 1 0,3-2-24 15,-3-3-9-15,0-3-50 16,0-3-52-1,-3-4 40-15</inkml:trace>
  <inkml:trace contextRef="#ctx0" brushRef="#br0" timeOffset="214">20198 14658 276 0,'-12'-5'104'0,"12"7"-56"0,3-2-58 0,-3 0 14 16,0 0-10-16,6 3-1 16,0 0-27-16,0 2-13 15,0 0-55-15,3 0-24 16</inkml:trace>
  <inkml:trace contextRef="#ctx0" brushRef="#br0" timeOffset="215">20373 14751 256 0,'-14'0'96'0,"11"2"-52"0,-3 1-47 0,3-1 19 0,0 4-8 16,-6-4 3-16,6 4-6 16,3-1-3-16,0 3-1 15,3 0-4-15,3 2 0 0,3 1 2 16,0 0 2-16,-3 2 0 15,-4 0-1-15,-2 0 7 16,-5 1 5-16,-1-4-2 16,-6 9 2-16,-6-6-7 15,3-3-3-15,3-2-37 16,0-2-14-16</inkml:trace>
  <inkml:trace contextRef="#ctx0" brushRef="#br0" timeOffset="216">20829 14774 188 0,'-6'-2'71'0,"9"2"-38"0,0 0-43 0,0 2 11 15,0 6 12-15,3 3 9 16,0 7-3-1,-3 4 2-15,0-1-12 16,0 5-3-16,0 3-2 0,-3-5 0 0,0-5 0 16,0-4 2-16,0-1 1 15,0-6 3-15,-3-11 4 16,0-8-4-16,0 1 0 16,3-3-4-16,0-6-1 15,3-2-3-15,3 0-2 16,3 0 1-16,2-1-1 15,1 4 0-15,3 5 0 16,3-1-7-16,0 4 0 16,6 2-41-16,-3 3-16 15,2 2-44-15</inkml:trace>
  <inkml:trace contextRef="#ctx0" brushRef="#br0" timeOffset="217">21058 14796 212 0,'-18'7'79'0,"15"7"-42"0,-15 7-39 16,15-11 17-16,0 4-5 15,3 2 2-15,6 2 0 16,3 1 2-16,3-1-7 0,3-10 0 0,3-3 0 16,0-10-1-1,6-3 1-15,-4-5-4 16,4-3 0-16,-12 0 3 0,-3-2 1 15,-9-1-1-15,-6 3-1 16,-3-5-1-16,-6 5 0 16,0 3 0-16,1 2 0 15,-4 1-9-15,-3 2-4 16,6 3-28-16,3 7-190 31,15 3 120-15</inkml:trace>
  <inkml:trace contextRef="#ctx0" brushRef="#br0" timeOffset="218">21186 14801 208 0,'15'18'77'0,"-9"-4"-42"0,12 4-37 16,-12-10 17-1,3 0 0-15,0 0 3 16,2-3-7-16,1 0-2 0,3-5-5 15,0 0-3-15,0-2 2 0,-3-3-2 16,-3-1 2-16,0-2-2 16,-3 3 2-16,0 0-4 15,0 2 0-15,0 3-4 16,-3 5 1-16,3 3 2 16,-1 3 1-16,4-1 1 15,0 1 0-15,6-3 0 0,3 0 2 16,0-3 8-16,0-2 5 15,-3-6-1 1,-3-2 2-16,-3-3-3 16,-4-3 0-16,-2-2-3 0,-3 0 1 15,-3-3-6-15,0 0-3 16,-5 0-4-16,-1 3-1 16,3-3-23-16,0 8-10 15,3-2-41-15,9 2-16 16,3 0-4-1</inkml:trace>
  <inkml:trace contextRef="#ctx0" brushRef="#br0" timeOffset="219">21546 14819 252 0,'-6'0'93'0,"9"0"-50"0,0 0-48 16,3 0 15-16,3 0-2 15,3-2 3-15,3-1-4 16,6 0 1-16,0 1-5 16,-1-4-28-16,1 1-13 0,-3 3-74 15</inkml:trace>
  <inkml:trace contextRef="#ctx0" brushRef="#br0" timeOffset="220">21859 14727 128 0,'3'-3'49'0,"-3"19"-26"0,0-8-16 0,0-3 15 15,0 0 4-15,0 6 7 16,-3 2-3-16,0 3 0 16,0 3-17-16,-3-1-1 0,6 1-1 15,-3-3-4-15,0 5-2 16,0-5 4-16,0-3 2 16,0-3-2-16,0-2 2 15,0-10 9 1,0-4-11-16,0-1-4 15,3-7-6-15,0-2 0 16,0-2 1-16,3-1 0 0,0 1-3 16,3 2 0-16,0 3 2 15,3 2 0-15,0 3-2 16,3 3 2-16,0 2-1 16,5 6-2-16,-2 5 0 15,0 2 3-15,-3 4 2 16,0 2 4-16,-6-1 2 0,-3-1 1 15,0-4-2 1,-3 1-1-16,0-6-3 16,0 0-2-16,0-5 1 15,3-2-1-15,0-9 0 16,3-2 0-16,3-3-3 0,3 0 0 16,0 3-1-16,-1 2 0 15,1 3 3-15,0 3 2 16,3 3 0-16,-3 4 2 15,3 6 0-15,-6 5 1 16,-3 1 0-16,0 1 2 16,-3-1-3-16,0-1-2 15,-3-3-7-15,0-2-1 16,3-2-30-16,0-4-13 16,6-2-29-16,0-2-53 15,5-4 29 1</inkml:trace>
  <inkml:trace contextRef="#ctx0" brushRef="#br0" timeOffset="221">22299 14777 192 0,'-6'-5'71'0,"3"5"-38"0,-3-3-23 16,3 3 17-16,-6 3 4 16,4-1 6-16,-4 1-9 15,-3 2-4-15,0 6-14 16,0 2-9-16,3 3-1 0,0 0 0 15,3 0 0-15,3 0 0 16,3-3 0-16,3-3-3 0,3-2 2 16,3-5-6-1,3-6 0-15,3-2-10 16,-3-6-4-16,0 1 4 16,-4-3 3-16,4-1 8 15,-6 1 5-15,0 0 2 0,-3 2 2 16,0 3 9-1,-3 1 7-15,0 1 1 0,0 4 0 16,0 2-8-16,3 5-5 16,0 3-2-16,3 5-1 15,0 3-2-15,6 2 1 16,6 1 0-16,-3 2 1 16,0 3-9-16,0-3-4 15,-1-5-35-15,1-3-16 0,-3-2-57 31</inkml:trace>
  <inkml:trace contextRef="#ctx0" brushRef="#br0" timeOffset="222">22531 14785 236 0,'-5'0'90'0,"10"3"-48"0,-5 7-49 16,9 1 14-16,-9 5 6 16,6 5 6-16,-6 16-3 15,0 3-1-15,-3 2-9 0,-3-5 0 0,-5 0 1 16,-1-3-1-16,-3-7-1 16,0-9-1-16,-3-2 0 15,-3-5-18-15,-3-6-5 16,1-8-35-16,-1-5-15 15,6-5-35 1</inkml:trace>
  <inkml:trace contextRef="#ctx0" brushRef="#br0" timeOffset="223">22448 14642 284 0,'3'-8'107'0,"6"5"-58"0,0 1-57 16,-3 2 16-16,0 0-13 15,0 0 1 1,3 0-31-16,0 2-12 0,6 6-62 16,-1 0-25-16</inkml:trace>
  <inkml:trace contextRef="#ctx0" brushRef="#br0" timeOffset="224">22659 14809 232 0,'-14'18'88'0,"14"-5"-48"0,3 9-45 16,0-12 15-16,2 1 5 0,4-1 5 16,3 6-6-1,6-2-1-15,3-7-7 16,6-7-2-16,0-2 0 0,-1-6 0 0,-2-3 0 16,-6-2 2-16,-6-3 1 15,0-2-1-15,-9-1 1 16,-6 1 2-16,-9-4 2 15,-9-1 1-15,3 1 2 16,-3 7-7-16,1 1-2 16,-1 4-14-16,6 2-4 15,0 3-29-15,12 7-57 16,3-2 6 0,9 5-10-16</inkml:trace>
  <inkml:trace contextRef="#ctx0" brushRef="#br0" timeOffset="225">22951 14764 260 0,'-6'8'96'0,"9"2"-52"0,0 11-51 16,3-10 14-16,-3 2 6 16,0 0 8-16,0 3 1 15,-3-2 1-15,0-4-12 16,0 1-7-16,0-3 0 0,0-3-1 15,0-5 1-15,3 0 9 16,-3-5 6-16,0-6-8 16,3-5-3-16,3-2-5 15,3-1-3-15,0-2 1 16,6 3-1-16,0-6-3 16,-1 5 0-16,4 3-1 0,3 6 3 15,3 2-2-15,3 0 1 16,5 3-25-16,4 2-9 15,0 0-105 1</inkml:trace>
  <inkml:trace contextRef="#ctx0" brushRef="#br0" timeOffset="226">16245 16896 212 0,'-9'-10'79'0,"0"10"-42"0,3-3-28 15,6 3 22-15,0 0 1 16,0 0 5-16,0 0-16 16,6 5-4-16,0 3-11 15,3 8-2-15,3 0 2 0,3-3-3 16,3 6 0-16,-1-6-1 15,1 0-2-15,0 0 1 16,0-2 1-16,-3-3-17 16,0-3-6-16,0-2-41 0,3-3-15 15</inkml:trace>
  <inkml:trace contextRef="#ctx0" brushRef="#br0" timeOffset="227">16629 16857 220 0,'-6'5'82'0,"0"5"-44"0,-6 6-47 0,6-2 14 0,-6-1-1 16,-3 5 2-16,0-2-2 16,-5 0-3-1,-1-3 0-15,0 1-41 0,6-7-18 16,0 7-28-16</inkml:trace>
  <inkml:trace contextRef="#ctx0" brushRef="#br0" timeOffset="228">16489 17034 220 0,'-3'10'82'0,"6"4"-44"0,-3 12-38 15,0-13 18-15,0 11-3 16,0 3 3-16,-3-1-10 15,3-5-4-15,0 6-3 16,3-9-19-16,0 3-5 0,0-5-51 16,3-2-54-16,3-7 36 15</inkml:trace>
  <inkml:trace contextRef="#ctx0" brushRef="#br0" timeOffset="229">16605 17111 220 0,'-3'0'82'0,"3"0"-44"0,9 5-49 16,-3-2 11 0,6-1 8-16,3 1 8 15,0-3-3-15,0 5 0 0,2-2-7 16,1-1-4-16,0-2-1 0,0 0-4 16,0 0 2-16,-3-2-6 15,-3-1-3-15,-6-2 1 16,-3 2 0-16,-3-2 3 15,-6 0 2-15,-3-1 2 16,-3 4 1-16,-3 2 5 16,-3 0 2-16,-3 5 2 15,3 3 0-15,1 0 0 16,2 0 2-16,3 5-3 16,3 6 1-16,3 4 4 15,6-1 2-15,6-4-5 16,6 1-1-16,3-4-4 15,2-1-3-15,7-1-25 16,3-3-11-16,-3-2-55 16,6-2-49-16,2-4 49 15</inkml:trace>
  <inkml:trace contextRef="#ctx0" brushRef="#br0" timeOffset="230">16632 17137 148 0,'0'0'57'0,"12"0"-30"0,-3 5-27 0,-3-2 13 0,3 0 6 16,0-1 8-16,2 4-8 15,4-6-1-15,3 0-10 16,3 0-3-16,0 0 1 0,0-6-3 16,-3 1-2-16,-4-3 0 15,-2 0-1-15,0 0-3 16,-3-2 2-16,-6 4 5 15,-3-2 2-15,-3 0-7 16,-3 1-1-16,-3-4 0 16,-3 6 3-16,1 2 2 0,-4-2 3 15,-3 5 1-15,0 5 1 16,-3-2-2-16,-3 7 1 16,3-2 2-16,4 3 2 15,-1 2 1-15,3 0 0 16,6 8-4-16,3 1 0 15,6 1-3-15,6-1 0 16,9 1-1-16,3-7 2 16,5 3-5-16,4-6-1 15,3-2-20-15,3-1-7 16,-6-5-19-16,2 6-9 16,-5-8-116-1,-3 2 85 1</inkml:trace>
  <inkml:trace contextRef="#ctx0" brushRef="#br0" timeOffset="231">17117 17079 192 0,'-6'-3'71'0,"6"3"-38"0,-15 0-19 0,9 3 22 15,0 0-3-15,-3-1 1 16,-2 6-11-16,-4-3-3 16,3 6-12-16,0-8-7 0,3 5-2 15,0-3-1-15,6 0 0 16,6 0-3-16,6-2-1 16,0 5 3-16,3 3 1 15,6 2 2-15,2 5 2 16,-5-4-1-16,-6-1-1 15,-6 0 12-15,-6 0 4 16,-3 0-6-16,-3-5-1 0,0 6-5 16,-5-9-1-16,-1 3-17 15,0-3-7-15,3-5-28 16,6 5-11-16,3-5-54 16</inkml:trace>
  <inkml:trace contextRef="#ctx0" brushRef="#br0" timeOffset="232">17296 17285 260 0,'0'13'99'0,"0"3"-54"0,-3 16-39 0,-3-13 20 16,-3-1-8-1,-9 3 0-15,-3 0-19 0,-6 3-7 16,1-3-86-16,2-2-40 15,0-6 32-15,3-5 21 16</inkml:trace>
  <inkml:trace contextRef="#ctx0" brushRef="#br0" timeOffset="233">17706 17026 164 0,'0'-5'63'0,"-3"2"-34"0,0 3-8 16,1 0 25-16,-4 0-13 15,-3 3-4-15,-3 2-8 16,0 3-3-16,-3-3-10 15,3 6-5-15,-3-3-2 0,3 0-1 16,3-3 0-16,15 8-5 16,3-2 1-1,3-1 0-15,3 1 2 16,0 5 1-16,0 8 3 16,-6-3 1-16,-3-3 1 15,-6-4 0-15,-3-1 2 16,-3 0 1-16,-3 0-3 0,-6-8-1 15,0 1-3-15,-3-4-3 16,3-2-25-16,3-2-9 16,6-4-30-16,6-7-12 15,12-8-7 1</inkml:trace>
  <inkml:trace contextRef="#ctx0" brushRef="#br0" timeOffset="234">17760 17097 220 0,'0'6'82'0,"0"-1"-44"0,6-2-42 16,-3 5 15 0,6-3 1-16,0 0 4 15,6 0-2-15,-3-2 2 0,0-3-9 16,2 0-4-16,1-3 0 16,-3 1-2-16,0-6 2 0,0 5-7 15,-3-7 1-15,-3 4-1 16,-3-2 2-16,-6 0 1 15,0 3 1-15,-6 0 0 16,-6-3 2-16,-6 8 3 16,0 0 4-16,1 5 0 15,2 1 0-15,3 1-1 16,3 1 0-16,3 6-2 16,0-4-1-16,6 6-1 15,3 3 0-15,6 2-7 16,9-3 0-16,6-4-26 15,3-4-8-15,-4-2-30 0,4-3-12 16,0-5-13 0</inkml:trace>
  <inkml:trace contextRef="#ctx0" brushRef="#br0" timeOffset="235">18031 17066 212 0,'-6'-3'79'0,"-12"3"-42"0,3 3-26 0,12-3 23 15,-3 5-14-15,-3 6-3 16,0-1-13-16,3 3-2 16,1 6-2-16,2-6-3 0,0 11 2 15,3-6 1-15,3-2 0 0,0-5-11 16,2-3-3-16,4-3-11 16,-3-10-4-16,6 0 0 15,-3-9 0-15,-3 1 17 16,0 5 6-16,0-2 18 15,-12 2 20 1,3 2-3-16,0 6-8 16,3 6-5-16,6 2-13 15,9 7-1-15,-3 1-7 16,0-2 1-16,0-1-29 16,0 0-13-16</inkml:trace>
  <inkml:trace contextRef="#ctx0" brushRef="#br0" timeOffset="236">18183 16880 244 0,'-3'-5'93'0,"3"13"-50"0,-3-3-52 0,3 6 12 15,0 5 2-15,-3 8 6 16,0 2 1-16,0 6 3 0,3-3-8 16,0 11-2-16,0-1-1 0,3-7-5 15,3 0 1-15,0-8 0 16,3-3 0-16,6-3 0 16,-1-2 0-16,4-3 0 15,0 3 0-15,-3-8-3 16,-3 0 2-16,0-3-28 15,-3-2-13-15,0 0-29 16,0-6-50 0,-3-5 27-16</inkml:trace>
  <inkml:trace contextRef="#ctx0" brushRef="#br0" timeOffset="237">18135 16888 260 0,'-9'-2'96'0,"9"-1"-52"0,3 3-47 0,3 0 16 16,3 0-5-16,3-3 0 16,3-2-4-16,15 5-3 15,-1-5 0-15,1-3-45 0,0 3-20 16,-3 2-43-1</inkml:trace>
  <inkml:trace contextRef="#ctx0" brushRef="#br0" timeOffset="238">18346 17039 224 0,'-11'-5'85'0,"13"5"-46"0,1-8-35 16,0 8 19-16,3 0-9 16,0-3 0-16,3 1-11 15,0 2-3-15,0 2-1 16,0 1 0-16,0 8 1 0,-3 2-3 16,-6 3 0-16,-3 0 4 15,-3 5 1-15,-3 0 8 16,0 3 4-16,0-3 4 15,0-8 3-15,3 0 0 0,0-2-1 16,6-8-13 0,3 4-4-16,3-9-4 15,6-3-1-15,0 2-11 0,9 0-7 16,-3 1-33-16,-3-4-16 16,-3 6-48-1</inkml:trace>
  <inkml:trace contextRef="#ctx0" brushRef="#br0" timeOffset="239">18522 16888 216 0,'-6'0'82'0,"6"0"-44"0,0 0-38 16,0 0 18-16,0 0-3 15,6 0 0-15,0 0-7 16,0-2-5-16,0 2-2 16,0 0-1-16,0-3 0 0,0 0 2 15,0 3 1-15,0 0-1 16,0 0 1-16,-3 0-7 0,3 6 1 15,-1-4-1 1,1 17 2-16,-3-1-6 0,0-2-2 16,0 3 1-16,0 7 3 15,0-2 3-15,0 3 4 16,0-6-5-16,0 10 1 16,0 1 1-16,-3-3 3 15,0-2 0-15,0-9 2 16,-3 3 9-16,-3-5 4 15,-3 0 8-15,-3-3 5 16,1 1-12-16,-1-4-2 16,-3-2-27-16,0 0-38 15,6-3-16 1</inkml:trace>
  <inkml:trace contextRef="#ctx0" brushRef="#br0" timeOffset="240">18998 17066 172 0,'-9'0'66'0,"9"0"-36"0,-3 5-40 15,3 0 11-15,3 3 8 16,0 3 6-16,0 2-1 16,3 13 2-16,0 1-9 15,0-1 0-15,-3-4 3 0,0-4-6 16,0 1 0-16,0-6 0 16,0-5 0-16,-3 2 0 15,0-7 2-15,-3 2 8 16,0-10 5-16,0 2-14 15,3-13-4-15,0-5-2 16,0 0 2-16,0-3 2 16,3 6 1-16,3-3-7 15,3-1-2-15,0 7 2 16,3 1 3-16,0 4-19 16,0-1-7-16,0 11-49 15,5-2-50-15,4 4 37 16</inkml:trace>
  <inkml:trace contextRef="#ctx0" brushRef="#br0" timeOffset="241">19174 17145 168 0,'0'11'66'0,"3"2"-36"0,15 0-29 0,-9-2 14 16,0-3-2-16,2 0 3 0,1-3-1 16,0-3 1-16,0-4-8 15,0-3-1-15,0-1 0 0,-3-4-1 16,-3-1-1-16,0-2-3 15,-3 0-2 1,-3 2 3-16,-3 0 0 0,-3 1 1 16,-3 2 0-16,-3 3 4 15,0 5 3-15,-6 0-2 16,-6 8 0-16,4-3-5 16,5 8-3-16,3 11-3 15,3-3 1-15,9 0 3 16,3-2 1-16,9 5-4 15,3-9-1-15,0 1-2 16,2-2 3-16,1-4-16 16,0-5-5-16,-3 1-18 0,0-12-7 15,6 1-13 1,-3-5-40-16,2-14 21 16</inkml:trace>
  <inkml:trace contextRef="#ctx0" brushRef="#br0" timeOffset="242">19442 16872 212 0,'-9'-15'79'0,"9"15"-42"0,0 0-32 0,0 0 19 15,0 5-9-15,0 3 0 16,0 18-3-16,0 3 0 16,0 6-6-16,0 4-4 0,0 14 1 0,0-8 0 15,0 0 3 1,0-8-5-16,0-7-1 0,0-4-18 15,0-2-5-15,3-8-40 16,0-6-16 0,0-7-10-16</inkml:trace>
  <inkml:trace contextRef="#ctx0" brushRef="#br0" timeOffset="243">19305 17039 264 0,'-9'0'101'0,"9"-2"-54"0,3-1-59 16,0 3 15-16,3 0 1 15,3-3 5-15,12-2-7 16,-1 5-2-16,1 0-1 0,0 0-27 0,0 5-10 16,0-2-58-1</inkml:trace>
  <inkml:trace contextRef="#ctx0" brushRef="#br0" timeOffset="244">19510 17071 212 0,'-9'8'79'0,"9"2"-42"0,0 9-41 0,0-8 13 16,3 7-7-16,0 9-2 15,0-4 5-15,3-1 4 0,0-4-5 16,3-5-2-16,3 0-1 0,0 1-10 15,3-6-2 1,6-6 1-16,-7-4 1 0,1-6 3 16,-3-6 2-16,-3-4 2 15,-3 2 1-15,-6-8 7 16,-3 8 6-16,0 1 7 16,0 1 3-16,0 6 2 15,0 3 0-15,3 5-11 16,0 5-5-16,0 3-8 15,0 11 0-15,0-1 0 0,3 1 0 16,6-3-14 0,0-3-3-16,-3 0-29 15,0 0-12-15,3-7-39 16</inkml:trace>
  <inkml:trace contextRef="#ctx0" brushRef="#br0" timeOffset="245">19742 17134 164 0,'-3'3'63'0,"6"2"-34"0,0 17-32 0,0-7 13 15,0 1 13-15,0 5 9 16,0-2-7-16,0-1-5 16,-3-4-11-16,0-1-2 0,0 0 3 15,0-5-2-15,0-3 1 16,0-5 3-16,0 0 5 0,0-5-7 15,0-3-3-15,0-5-4 16,3-6-3 0,0-2 1-16,0 0-1 0,0-3 0 15,3 8 0-15,0-2-16 16,0 2-4-16,6 3-43 16,0 2-17-16,-3 1-18 15</inkml:trace>
  <inkml:trace contextRef="#ctx0" brushRef="#br0" timeOffset="246">19900 17132 176 0,'-3'5'68'0,"3"0"-36"0,3 17-37 0,0-4 12 16,0-5-2-16,-3 1 2 15,0-1 12-15,0 0 7 16,0-2-13-16,0-4-7 0,0 1-4 15,0-2 2-15,0-1 5 16,0-5-3-16,0-5 2 16,0-1-5-16,0-7-2 15,3-5-3-15,0-3 1 16,3 5 1-16,3 0 2 16,0 0 5-16,3 3 6 15,3 2-5-15,0 3-2 16,-1 3 3-16,1 5 4 0,3 8-3 15,-3 5 0 1,-3 6-6-16,-3 4-1 16,-3-1-8-16,-9-1-4 0,0-3-22 15,0-5-10-15,0 3-31 16,0-5-12-16</inkml:trace>
  <inkml:trace contextRef="#ctx0" brushRef="#br0" timeOffset="247">20281 17095 236 0,'-18'0'90'0,"12"0"-48"0,3 0-49 16,-3 2 66-16,0 4-17 15,-2-1-17-15,2-2-10 16,0 5-11-16,3-3-5 0,0 0-2 16,3 0-1-16,3 3 0 15,6 0 3-15,-3 11 0 16,0-1 1-16,-1 1 0 16,-2-3 0-16,-6 2 2 15,0 1-1-15,-5-3-1 16,-1-3-17-16,0-8-9 15,0 3-35-15,0-5-16 0,6-14-30 16</inkml:trace>
  <inkml:trace contextRef="#ctx0" brushRef="#br0" timeOffset="248">20879 17089 192 0,'-8'-7'74'0,"5"4"-40"0,-3 0-22 0,3 3 21 16,-3 0-6-16,0 0-1 15,-3 3-3-15,0 2 0 0,-6 3-13 16,-6 5-6-16,3 6 0 16,3 13-5-16,3-6-2 15,4 6 2-15,5-6 2 0,0-5-2 16,9-2 0-16,5-6-1 16,1-2 0-16,0-9-5 15,0-2 0-15,0-2-6 16,0-9 1-16,-3-7 4 15,0-9 2-15,-6 6 4 16,0 0 3-16,-3-3 4 16,0 11 4-16,0 0 7 15,0 2 2-15,0 3-1 16,0 8 2-16,0 0-10 16,0 13-3-16,3 14-6 15,0-3-3-15,3-3 2 0,0 5 0 16,3-7-21-16,0 2-8 15,2-8-31-15,1-2-12 16,0-6-29 0</inkml:trace>
  <inkml:trace contextRef="#ctx0" brushRef="#br0" timeOffset="249">21091 17124 204 0,'-3'-19'77'0,"0"11"-42"0,-6-5-21 16,6 13 22-1,-3-2-5-15,0-1 2 0,-6 3-13 16,-6 3-4-16,3 4-9 16,1 1-7-16,-1 16-3 0,0 3-1 15,3 2 3-15,3 0-2 16,3 0 1 0,3-5 0-16,3-6 0 0,6-4-5 15,6-4 0-15,6-5 1 16,0-7 1-16,-1-9 5 15,-2-2 2-15,-3-8 0 16,0-6 1-16,-3-2 2 16,-3-5 2-16,-3-3-1 15,0-6-1-15,-3 1-6 16,-3-6 1-16,0 9 0 16,0 2 2-16,-3-6-1 0,3 17-1 15,0 2 3-15,0 24-2 16,0 8-3-1,3 16 1 1,3 13 1-16,0 5-3 0,0 9 2 16,3 4 1-16,0-5 2 15,3 1-14-15,0-12-5 16,0-7-40-16,0-5-17 16,3-12-28-1</inkml:trace>
  <inkml:trace contextRef="#ctx0" brushRef="#br0" timeOffset="250">21266 17013 268 0,'-17'0'101'0,"2"0"-54"0,-12 8-55 15,18-3 18-15,0 6-9 16,0 2-1-16,0 3 1 15,0 13-1-15,0 0 0 16,6 3-3-16,3-6 2 0,3 1-1 16,6-6 0-16,3-5 2 15,6-9 0-15,-3 1 0 16,0-2 2-16,0-12-1 16,-3 4-1-16,-1-22 1 15,1 5-1-15,-3-10-5 16,-3-8-1-16,0-2 0 0,-3-6 4 15,-3 0 1-15,-3-3 3 16,0 3 3-16,0-8 2 16,0 16 12-16,-3 3 7 15,3 13-7-15,0 2-1 16,3 11-15-16,0 27 1 16,0 10 3-1,0 16-4-15,0 8-1 16,3-3-1-16,3 3-1 15,0 0 0-15,3-6 2 16,3-4-21-16,-3-9-7 16,3-7-36-16,-3-6-15 15,3-11-34-15</inkml:trace>
  <inkml:trace contextRef="#ctx0" brushRef="#br0" timeOffset="251">21472 17037 184 0,'-21'-6'71'0,"18"6"-38"0,-9 3-32 0,12-3 14 16,0 5-4-16,3 3 3 0,3 3 2 16,3 10 2-16,3-3-10 15,0 4-2-15,-3 4 0 0,-3-7 1 16,0-1 1-1,-3 1 4-15,0-6 3 0,0-5 0 16,-3-3 4-16,0-5-7 16,0-5-2-16,0-8-5 15,0-1-2-15,0 1 1 16,2-5 2-16,4-1-3 16,0-2 0-16,3 5-3 15,0 0-3-15,0 3-12 16,3 0-2-16,0 5-30 15,-3 2-11-15,0 6-3 16,0 0 1-16,-3 6 36 0,-3-1 18 16,0 3 28-16,0 3 11 15,0-1 1-15,6 1 2 16,0-3-16-16,2 2-4 16,1-2-10-16,0-3-4 15,0-2 1-15,3-3 2 16,-3 0-2-16,0-3-2 15,-3-2-3-15,0-3 1 16,-6-2 5-16,-3 2 2 16,-3 0-2-16,-3-3-3 0,0 6 6 15,-6-3 5-15,0 8-2 16,-6 0 2-16,3 0-7 16,0 11-1-1,3-1 0-15,4 3 0 0,2 1 4 16,0 9 3-16,3-1-6 15,6 1-1-15,6-4-2 16,5-3 1-16,1-3-24 16,0 0-11-16,0-8-34 15,0 3-16-15,3-8-20 16</inkml:trace>
  <inkml:trace contextRef="#ctx0" brushRef="#br0" timeOffset="252">21853 17037 160 0,'0'-3'63'0,"0"3"-34"0,0 0-10 0,0 0 23 0,0 0-12 16,0 0-3-1,0 3-13-15,0-1-4 0,-6 6-6 16,6-3 2-16,-3 6 0 0,0-3-9 15,-3 5-3-15,0-2 9 16,3-1 7-16,0 1-4 16,0-3-1-16,0 0-5 15,0-3-1-15,3 0-8 16,0 1-4-16,0-4 13 16,3 9 4-1,0-3-3-15,3-3-9 16,0 0-3-16,0 9-1 15,0-4 0-15,-3-4 4 16,6 4 5-16,-6-2 4 16,0 0 2-16,-3-3 1 0,0 3 0 15,-3-3 2-15,-3 3 1 16,0-2-3-16,-3-1-1 16,0 0-3-16,-3-2-1 15,3-3-23-15,-3 0-10 16,9 0-24-1,-3-3-51-15,6-7 19 16</inkml:trace>
  <inkml:trace contextRef="#ctx0" brushRef="#br0" timeOffset="253">21996 17047 240 0,'-6'-8'90'0,"6"8"-48"0,-3 0-42 15,3 0 16-15,0 5 0 16,-3-2 2-16,0 2-9 16,0 1-5-16,0 2-3 15,0-3-4-15,0 8 2 0,3-2 1 16,3-1 0-16,0 1-3 16,3-3 0-16,0 10 2 15,0 4 0-15,-3-4 1 16,-3 1 2-16,-3-4 1 15,0 1 1-15,-3-2 0 16,0-7 2-16,0 1-23 0,-6 3-10 16,0-6-34-16,-9-2-13 15,6-3-19 1</inkml:trace>
  <inkml:trace contextRef="#ctx0" brushRef="#br0" timeOffset="254">20686 17431 176 0,'0'0'68'0,"0"-8"-36"0,3 13-33 0,-3-5 30 15,24 3 0 1,3-3-4-16,8 0-2 15,13 0-13-15,11 0-2 0,7 0 2 16,11 0-2-16,7-6 3 16,17-4-8-16,-6-1-2 15,3-2-1-15,-5 0 2 16,-1 8-1-16,-6-3-1 0,-11 8-2 16,-10 0 1-1,-11 0 14-15,-10 0 6 16,-5 0-7-16,-12 0-2 0,-6 8-13 15,-3-8-3-15,-4-3-41 16,-5 3-17-16,0-5-53 16</inkml:trace>
  <inkml:trace contextRef="#ctx0" brushRef="#br0" timeOffset="255">22511 17058 124 0,'-3'0'49'0,"6"0"-26"0,-6-6-18 15,3 6 11-15,0 0 13 16,0 0 8-16,-3 6-4 16,0-1 0-16,-3 3-18 15,-3 5-2-15,-3 0 0 0,6 14-7 16,0-1-1-16,3 3-5 15,3-2-1-15,6-3 1 16,3-6 0-16,6-5-5 0,6 1 1 16,2-9-3-1,-2-5 2-15,-3-3 3 16,-3-7 1-16,-3-4 3 16,-3 1 3-16,-3-5 0 0,-6 2 2 15,-6-3-4-15,-6 1 0 16,-3-1-3-16,0 6-1 15,0 5-15-15,3 0-4 16,-2 3-25-16,8 0-9 16</inkml:trace>
  <inkml:trace contextRef="#ctx0" brushRef="#br0" timeOffset="256">22713 16801 280 0,'-21'-11'104'0,"12"11"-56"0,-3 0-41 15,6 0 26-15,0 8-23 16,0-2-5-16,4 7-4 16,-1 5-1-16,3 14 0 15,0 8-3-15,5 2 0 0,1 1-1 16,3 2 3-16,0 2-16 15,3-7-3-15,-3-8-25 16,-3-1-12-16,0-9-51 16</inkml:trace>
  <inkml:trace contextRef="#ctx0" brushRef="#br0" timeOffset="257">22555 17063 240 0,'-18'-5'90'0,"21"-1"-48"0,18 1-51 0,-6 2 12 16,3-2-7-16,6-3 3 16,6 3-2-16,5-3 1 15,4 3-66-15,3 2-30 16,-7-8 19-16,1-2 12 16</inkml:trace>
  <inkml:trace contextRef="#ctx0" brushRef="#br0" timeOffset="258">23130 17063 4 0,'0'-5'0'0</inkml:trace>
  <inkml:trace contextRef="#ctx0" brushRef="#br0" timeOffset="259">23118 17050 132 0,'-9'-3'52'0,"3"6"-28"0,-3-1-11 0,6 4 19 15,-6-1-9-15,0 3-1 16,-6 3-11-16,0 2-4 0,4 8-4 15,-1 5-5-15,6 1 1 0,12-1 1 16,6-5 0 0,-1-5 2-16,4-2 3 0,3-7 0 15,0 1 0-15,0-2-3 16,0-6-2-16,-3-6-2 16,-6-7 1-16,2-3-1 15,-2-2 0-15,-3-1 0 16,-6-2 0-16,-3-3 4 15,0 6 1-15,-3 2 1 16,0 3 0-16,-2 2 0 16,5 3 2-16,-3 3 1 15,3 2 1-15,0 6-4 16,3 2-3-16,3 8-3 16,3 1-1-16,0 4-1 15,8 3 0-15,-2 3-28 16,0-5-14-16,0-6-42 15</inkml:trace>
  <inkml:trace contextRef="#ctx0" brushRef="#br0" timeOffset="260">23234 17079 192 0,'0'5'74'0,"0"3"-40"0,18 8-40 0,-15-8 14 16,3 8-7-16,0 2 2 16,-3 1 4-16,0-1 4 15,0-2-6-15,-3-3-5 0,0-2-1 16,0-3 10-16,0-3 5 0,-6-5 25 16,0-8-15-1,3-2-5-15,-3-3-9 16,12-1-5-16,0-2 0 15,3 1-1-15,0-1-5 16,5 0 1-16,-2 0-29 16,3 3-13-16,0 2-49 15,0 3-46 1,-3 3 46-16</inkml:trace>
  <inkml:trace contextRef="#ctx0" brushRef="#br0" timeOffset="261">23418 17124 164 0,'0'10'63'0,"3"-2"-34"0,3 14-27 0,0-4 12 16,-3 1 2-16,3-1 2 16,3-2 6-16,-3-3 2 15,-6-2-13-15,0-3 1 0,0 0 2 16,0-3-2-16,0-5 2 16,-3 0-3-16,0-5 0 15,3-3-1-15,0-11 0 16,0 3-6-16,0-2-4 15,6-3-4-15,3 2-1 16,3 1-1-16,-3 4 3 16,6 4-29-16,0 2-9 15,-6 5-54-15,3 6-51 16</inkml:trace>
  <inkml:trace contextRef="#ctx0" brushRef="#br0" timeOffset="262">23677 17108 180 0,'-11'0'68'16,"2"3"-36"-16,-3-3-24 0,6 8 16 0,-3-3-10 16,3 3-3-1,-3 5-6-15,0 6-2 0,3-1-1 16,3 3-2-16,0-2 1 15,6-6-4-15,3 0 2 0,0 0 1 16,9-7 0-16,-3 2-5 16,0-6-1-16,6-4-4 15,-4-6 1-15,-5 2 3 16,3-7 1-16,-12-5 9 16,0 2 5-16,0-3 2 15,0 6 3-15,0 5-3 0,0-2-1 16,0 2-4-1,0 2-1-15,0 4 3 0,0 2 3 16,9 8-6-16,-3 10-3 16,6-2-4-16,0 0 1 15,0 0-21-15,-3-3-10 16,6-2-53 0,0-4-39-16,-4-1 46 15</inkml:trace>
  <inkml:trace contextRef="#ctx0" brushRef="#br0" timeOffset="263">23847 17089 296 0,'-9'0'110'0,"9"0"-60"0,-6 6-65 0,12-4 13 0,-3 6-2 16,6-2 1-16,0 12 3 15,0 3 0-15,3-2 0 16,6-1 0-16,-3-2 0 0,2-3-22 15,-2 1-8-15,0-9-14 16,-3 0-5-16,-3 1 5 16,0-12 3-16,0-2 2 15,-3-10 2 1,0-1 22-16,-3-2 33 16,-3-3 16-16,0 8 17 15,0 1 8-15,0 4-17 16,0 0-5-16,0 11-17 15,-9 6-5-15,6 12-9 0,-15 17 3 0,-3 4 3 16,-3 12 7 0,-2-4 5-16,2 11-8 0,6-5-4 15,0-13-10-15,6 5-3 16,3-13-38-16,6-11-16 16,3-8-58-1,9-8-34-15,0-5 68 16</inkml:trace>
  <inkml:trace contextRef="#ctx0" brushRef="#br0" timeOffset="264">24228 17145 188 0,'-6'5'71'0,"9"9"-38"0,0 4-21 16,3-5 21-16,-3 1-6 16,-3 7 1-16,6-3-9 15,-6 1-1-15,3 2-11 16,-3-3-2-16,3 1-1 0,0-11 4 15,-3 5 5-15,0-2-1 16,0-9 3-16,-3-2-2 0,0-2 2 16,3-9-8-16,-3-2-2 15,3 0-3 1,0-3 1-16,6-8-4 0,0-3-2 16,3 1-1-1,0 5 0-15,3 2-11 0,0 1-5 16,-1 5-36-16,10 2-13 15,3 3-51 1</inkml:trace>
  <inkml:trace contextRef="#ctx0" brushRef="#br0" timeOffset="265">24445 17209 264 0,'-17'26'99'0,"-1"-21"-54"0,9 8-55 16,6-5 14-16,3 6-8 15,0 2 3-15,-3 5 2 16,3 5 2-16,9 1-1 16,-3-4-2-16,9-7 1 0,-4-2-6 15,4-4 1-15,3-7 0 16,0-3-1-16,0-6 6 16,-3-7 1-16,-3-3 2 15,-6-2 0-15,-6 5 13 16,-6-9 8-16,-6 4-3 15,0-1-3-15,-6-2-9 16,3 3-2-16,0-1-20 16,3 11-6-16,0-2-34 15,12 10-95 1</inkml:trace>
  <inkml:trace contextRef="#ctx0" brushRef="#br0" timeOffset="266">24576 17209 208 0,'0'21'79'0,"0"-16"-42"0,3 8-32 0,0 0 19 16,-3 1-6-16,6 2 1 0,-3 5-10 15,6-3-5 1,0 3-3-16,3-2-1 0,6-6 0 0,-3-5-3 15,0-3 0-15,-3-5-3 16,-1-5 1-16,1 0 1 16,-3-3-1-16,0-5 4 15,0 7 0-15,-6-7 3 16,6 10 1-16,-9 3 7 16,6 3 2-1,0 10 2-15,0 6-7 16,-3-6-4-16,6 0-2 15,9 1-1-15,3-4 0 16,-4-7 0-16,4 2 11 16,0-5 5-16,-6-8 0 0,6-2 1 15,-6-4 4 1,-6-2 3-16,-3 1 3 0,-6-1 1 16,-3-3-15-16,-6 1-6 15,0 4-24-15,-3 1-11 16,-6 0-50-16,3-6-20 15,0 11-35 1</inkml:trace>
  <inkml:trace contextRef="#ctx0" brushRef="#br0" timeOffset="267">2315 11980 148 0,'0'-2'57'0,"3"7"-30"0,0-2-32 16,3 15 32-1,0 9 5-15,-1 18 6 16,1 23 4-16,-3 12-23 16,0 7 3-16,0 3 1 0,3 5-10 15,3-2-2-15,-3-14-5 0,3-13-1 16,3-5-1-16,-9-10 0 16,3-6-42-1,0-8-17-15,0-6-65 16</inkml:trace>
  <inkml:trace contextRef="#ctx0" brushRef="#br0" timeOffset="268">2350 11980 148 0,'-3'0'55'0,"3"0"-30"0,3 0-14 0,-3 0 15 16,0 0-10-1,3 0-2-15,9 0-6 0,-6 0-3 16,12 0-2-16,3-2 2 0,3 2 1 16,8 0 4-16,-2-3 1 15,0 3-3-15,12 0-3 16,-4-3 0-16,4 3 1 16,-3 3-3-16,2-3 0 15,1 3 1-15,0-1 0 16,5-2-2-16,-2 0 1 15,6 0-2-15,2 0-1 16,-2-2 3-16,5 2 0 0,4 0-1 16,-10 0 1-16,7-3-2 15,-3 3-1-15,2 0 1 16,4 0-1-16,-4 0 0 16,-2 3 0-16,2-1 0 15,-2 1 2-15,3-3-1 16,-4 0 2-16,7 0-2 15,2 0 2-15,-5 0-4 16,-1 3 0-16,1-1 1 16,-1 4 2-16,1-4-1 15,-1 1-1-15,1-3 1 16,3 3 1-16,-4-3 5 16,1 5 4-16,-1-3-6 0,4 1-3 15,5-6-1-15,1 3-1 16,2-2 0-16,-2 2 2 15,-1 0-3-15,1 0-2 16,2 0 4-16,-2 0 1 16,-1 0-3-16,1 0-1 15,-4 2 3-15,-2 1 1 16,5 0 0-16,-5-3-2 16,-1-3-2-16,1 3-1 15,2 0 4-15,1 0 1 16,-7 3-3-16,-2-1 1 15,2 4 2-15,1-4 1 16,-4-2-1-16,1 6-2 0,3-4 1 16,-1 1-1-16,1 0 2 15,-4-1 3-15,-2 1-7 16,0-1 0-16,2 1 0 16,-2 2 3-16,-1-2 0 15,1 0 2-15,2-1-4 16,-2 1-2-16,-3-3 2 15,-1 3 2-15,1-3 0 16,0 0 2-16,2 2-2 16,-2-2-1-16,5 0 1 15,-2 0-1-15,0 3 0 16,-7-3 0-16,4 0 0 16,-3 0 0-16,2 0 0 15,1 0 0-15,8 0 0 0,1 0 0 16,-4 0-3-1,4 0 0-15,-6 0 4 0,-4 0 3 16,1-3-1-16,5 3-2 16,1 0-3-16,-3 0 1 15,-1 0 1-15,4-2 0 16,-1 2 0-16,-5 0 0 16,0-3 0-16,-1 3 2 15,1-3-3-15,-3 1 0 16,8-1 1-16,-2 0 0 15,5 1 0-15,1 2 2 16,-4 0-1-16,4 0-1 0,-3 0-2 16,-1 0 1-1,4-3 3-15,-4 0 1 16,4 3-4-16,-1 0-1 0,-2 0 1 16,-3 0 0-16,-1 0 1 15,4 3 0-15,2-3 0 16,1 0 2-16,5 0-1 15,7 0-1-15,-7 3 1 16,-2-1 1-16,-1-2-3 16,-2 0 0-16,-1 0 1 15,1 3 0-15,0-3-3 16,2 3 2-16,1-3-1 0,-4 0-2 16,7 0 5-1,-1 2 3-15,-2-4-1 16,-1 4-2-16,1-4 0 15,-4 4 1-15,-5 1-3 0,0-3 0 16,-1 0 1-16,-2-3 0 16,2 1 0-1,4-1 0-15,0 0 0 0,2 6 0 16,-2-6 0-16,-7 3 0 16,-2 0 0-16,3 0 0 15,-4 0 0-15,-2-2 0 16,6 2 0-16,-4 0 2 15,4-3-3-15,-1 3-2 16,-2 0 2-16,-3 0 2 0,-1 0 0 16,-2 0-1-1,0 0 1-15,-1 0-1 0,7-5 0 16,-3 0 0-16,-1 5-3 16,1 0 2-16,3 0 3 15,2 2 1-15,-5-2-4 16,0 3 1-16,-1-6 0 15,1 6 0-15,0-3 0 16,5 0 0-16,-2 0 0 16,0 0 0-16,2 0 0 15,1 0 0-15,-3-5 0 16,-1 7 2-16,-2 1-3 0,0-3 0 16,-4 0 1-1,7 0 2-15,3 0-1 16,2 0-1-16,-2 0 5 15,-1 0 1-15,-2 2 0 16,0-2-1-16,-4 0-6 0,1 3-1 16,0 0 1-16,2-3 0 15,4 0 1-15,0 2 2 16,5 1-1-16,1 0 2 16,-7 2-4-16,1-2 0 15,0-1 1-15,-1 1 2 16,10 0-1-16,-10-1-1 15,1 1 1-15,0 0-1 0,-1-1 0 16,-2 1 2 0,-6-1-3-16,-1-2 0 15,1 3 1-15,0 0 2 0,-1-3-3 16,4 0 0-16,0 0 1 16,-4 2 0-16,4-2-3 15,3 3 2-15,-1 0 3 16,-5-1 1-16,0 1-4 15,0 0-1-15,2-1 1 16,-2-2 2-16,6 3 0 16,-1 0 2-16,-2-3-4 15,3 2-2-15,-1 1 4 16,1 0 1-16,-6-1-3 16,-4 3 1-16,4-2 0 15,0 0 2-15,-1-1-3 0,4-2 0 16,0 0 1-16,-1 0 0 15,4 0 0 1,3 3 2-16,-4 0-3 0,-2-1 0 16,-3 1 1-1,-4 0 0-15,4-1 0 0,0-2 2 16,2 0-3-16,1 0-2 16,-3-2 4-16,2 2 3 15,1 0-3-15,0 0-3 16,-4 2 1-16,-2 1 0 15,3 0 1-15,-3-1 0 16,-1 1 0-16,4-1 2 16,6-2-1-16,-4 0-1 0,1 0 1 15,3 0-1-15,-1 0-3 16,-2 0 2 0,-3 0 1-16,-1 3 2 0,1 0-3 15,3-3 0-15,-4 0 1 16,7 0 0-16,-6 0 0 15,2 0 2-15,4 0-3 16,0 0 0-16,-4 0 1 16,-2 0 2-16,-3 0-1 15,3 0-1-15,-1 0 1 16,1 0 1-16,0-3-3 0,-1 0 0 16,1 1 3-1,6-1 3-15,-1 3-2 16,1 0-2-16,-6 0-3 15,-4 0 1-15,1 3 3 16,0-3 1-16,0 0-4 0,-4-3 1 16,7 1 0-16,0-1 2 15,-4-2-3-15,4-1 0 16,0 4 1-16,-1-1 2 16,4 0-3-16,-6 3 0 15,3-2-1-15,-4 2 0 16,1-3 2-16,0 0 2 15,-1 1-1-15,4-1-1 0,0 1-2 16,0-1 1 0,2 0 1-16,1 1 2 15,-3 2-1-15,2 0-1 16,-2 2 1-16,3-2-1 0,-4 0 0 16,7 0 0-16,0 0 0 15,-4-2 0-15,4 2 0 16,-3-3 0-16,-1 3 0 15,-2 0 0-15,-3 0 0 16,-1 0 2-16,1 0-3 16,3 0 0-16,0-3 1 15,8 3 0-15,-2 0 0 16,2 0 2-16,1 0-3 16,-3 3 0-16,-4 0 1 15,-5-1 0-15,3 1 0 16,-4-3 2-16,1 0-1 15,0 0-1-15,12 0-2 16,-10 0 1-16,1-3 1 0,3 3 0 16,-1 0 0-16,1 0 0 15,-6 3 0-15,2-3 2 16,-2 0-3-16,3 0 0 16,-1 0 1-16,1 0 0 15,0-3 0-15,0 1 0 16,-4-1 0-16,4 0 0 15,0 3-3-15,-4 0 2 16,-2 0 1-16,0 0 2 0,3 0-1 16,-4 0-1-1,1 0 1-15,0 0-1 16,3 0 0-16,2 0 0 0,-2 0 0 16,-3 0 0-1,-1 0 0-15,1 0 0 0,0 0 0 16,-3 0 0-16,-4 3 0 15,-2-3 2-15,-3 3-3 16,3-3 0-16,0 0 1 16,0 2 0-16,2-2 0 15,1 0 2-15,0 0-3 16,3-2 0-16,-1 2 1 16,-2-3 2-16,3 0-3 15,0 1 0-15,0-1 1 16,2 3 2-16,-2 0-1 15,-3 0-1-15,-3 0 1 16,-4 0-1-16,4-3-3 0,0 3 2 16,0-2 1-16,0-1 2 15,3 0-1-15,-4 1-1 16,10 2-2-16,-3-3 1 16,0 0 1-16,2 3 0 15,1 0 0-15,0 0 0 16,0 0 0-16,-4 0 2 15,-2 0-1-15,-3 0-1 16,0-2-2-16,-3-1 1 16,2 3 1-16,-2 0 0 15,0-2 0-15,0-1 2 0,3 0-3 16,-6 3 0 0,5 0 1-16,4 0 2 15,-6 0-3-15,-3 0 0 16,0 0 1-16,0 0 0 0,2-2 0 15,1 2 2-15,0 0-1 16,0 0-1-16,0-3 1 16,-3 0 1-16,0 3-3 15,-1-5 0-15,-2 5 1 16,-3-3 0-16,0 1 0 16,3-1 0-16,-3 0 0 15,6 3-3 1,0 0 0-16,-4 0 2 15,1 0 2-15,0 0-2 16,0 0 0-16,-3 3 1 16,0 0 2-16,-3-1-3 15,0 4-2-15,3 2-3 0,-6 5-1 16,-3 8 4-16,-3 11 3 16,-3 5-1-16,-3 8-2 15,-3 5 2-15,-6 6 2 16,3-3-2-16,-3 5 0 15,3 5 1-15,3 9 0 16,9 2 0-16,0-3 2 16,3-5 1-16,3-13 1 15,0-5-2-15,-3-8 1 16,-3-9-4-16,-3-7 0 16,0-5-37-16,-6-6-14 15,-3-3-71-15</inkml:trace>
  <inkml:trace contextRef="#ctx0" brushRef="#br0" timeOffset="269">2324 12973 124 0,'0'-3'49'0,"3"3"-26"0,0 0-27 0</inkml:trace>
  <inkml:trace contextRef="#ctx0" brushRef="#br0" timeOffset="270">2347 12970 248 0,'18'0'33'0,"0"0"-14"15,6 0-8-15,9 0-1 0,2 0-2 16,7 0 1-16,9 0-5 15,-1 0-3-15,4-3 4 16,2 3 1-16,4 0 0 16,-1 0 1-16,7 0-2 15,2 0 2-15,-2 0-2 0,5 0 2 16,-2 0-4-16,2 0-2 16,4 0 0-1,2 0-1-15,-3 0 0 16,1 0 2-16,-4-2 3 0,4 2 4 15,2-3-4-15,3 3-1 16,-2-3-4-16,-1 1-1 16,7-1 3-16,-4-2 1 15,6-6-1-15,-2 3 1 16,-4 3-7-16,0 0 1 16,1-3 5-16,2 2 4 15,-3 4-6-15,-8-1 1 16,-1 3-1-16,1 0 0 0,2-3-3 15,-2 3 2 1,2 0 1-16,0-2 2 16,16-1-1-16,-4 3-1 0,0-2 3 15,-8-1 0-15,5 3 1 16,-6 0 0-16,-2 0-5 16,-4 3 1-16,4-6 2 15,-1 3 1-15,4 0-1 16,-1 0 1-16,3 0-4 15,-2 0 0-15,-1 0 1 16,3-3 0-16,7 3-3 16,-7 0 2-16,-2 0 3 15,-1 3 1-15,0-3-4 0,1 0 1 16,-1 0-2-16,-5 0 0 16,-7 3 4-16,1-1 1 15,5-2-1-15,0 0 1 16,4 0-2-16,2 0 2 15,-2 3-2-15,-1-1 2 16,6-4-4-16,-8-1-2 16,2 3 4-16,1 0 1 15,-4 3 0-15,-2-1 1 16,-1 4-4-16,3-6-2 16,1 0 2-16,5 5 2 15,-5 0-2-15,2 1 0 16,-2-1 1-16,2-2 0 15,0-1 0-15,4 1 2 0,-7-1-1 16,1 1 2-16,2 0-2 16,3-3-1-16,4 5 1 15,2-2-1-15,1-3-3 16,-4 0 2-16,0-3 3 16,-2 6 1-16,5-1-6 15,0 1 0-15,-2-6 3 16,-4 3 2-16,3 3 0 15,1-3-2-15,-1-3-2 16,-5 6 1-16,-1-6 1 16,-3 3 2-16,4 0-1 15,2 3-1-15,4-3 1 0,-4 3-1 16,-6-3 0 0,4 0 0-16,-1 0 0 0,1 0 0 15,2 0 0-15,-3 0 0 16,-2 0-3-16,-4 0 2 15,1 0 3-15,2 0 1 16,4 0-1-16,2 0-2 16,-2-3-2-16,-4 0 1 15,0 1 1-15,1-1 0 16,-1-2 0-16,4 2 0 16,-4-5 2-16,-2 6 3 15,-4-1 0-15,6 0 2 16,1-2-4-16,8 0-2 0,-2-1 0 15,-7 4-1-15,1 2 0 16,2-3 0-16,-3-2 0 16,1 0 0-16,-1 2 0 15,-5 0 0-15,-4 3 2 16,4 0 1-16,-1-2-4 16,4-1 1-16,-1 0 0 15,4 1 2-15,-7 2-1 16,1 0-1-16,-1 0 1 15,7 0-1-15,-4-3 0 16,6 3 0-16,-2 3-3 16,-7 2 0-16,4-2 2 15,-4-1 2-15,4-2 0 16,-1 0-1-16,4 3 1 16,-7 0 1-16,1-1-3 15,-4 1 0-15,1-1 3 16,2-2 1-16,1-2-4 0,-1 2 1 15,1-3 0-15,-7 6 0 16,-2-1 0-16,2 1 0 16,7-6-3-16,-1 6 2 15,1-6 1-15,-1 6 2 16,-5 2-1-16,-1-2-1 16,1-3 1-16,2 0 1 15,-2-3-1-15,5 1-1 0,-2-1 1 16,-4 3-1-16,1 0 0 15,-4 3 0-15,1-3-3 16,2-3 2 0,-5 0 1-16,0 1 0 15,2 2 2-15,-2 0 3 16,-7 0-4-16,1 2-3 0,0 4-2 16,2-6 3-16,1-3 0 15,-1 3 1-15,4-3-3 16,0 3 2-16,-1 0 3 15,-5 3 1-15,-1 2-1 16,1-2-2-16,3 2-2 16,5 1 1-16,-2-4-1 0,-1 1 0 15,1 0 2 1,-1-1 2-16,1 1-1 0,-3 2-1 16,-1 0 1-16,1-2-1 15,2 2 0 1,1 1 0-16,0-4 0 0,-1 1 0 15,-2 0-3-15,2-3 0 16,-2 2 4-16,0 1 1 16,5 0 0-16,-5-1 1 15,2-2-4-15,4 3 0 16,-4-1 1-16,-2 4 0 16,-3-1 0-16,2-2 2 15,1-3-3-15,8 2 0 16,1 1 1-16,2 0 0 15,1 2 0-15,-4 0 0 16,1-2 0-16,0 2 0 0,5-2 0 16,3-1 2-16,-2 1-3 15,-1 2 0-15,-2 1 1 16,-4-4 0-16,-2 1 0 16,8-3 0-16,-2 0 0 15,2 0 2-15,1 0-1 16,-4 0-1-16,1 0-2 15,2 0 1-15,7-3 1 16,-1 1 2-16,4-1-3 16,-4 3 0-16,4 0 1 15,-1 0 2-15,3-3-1 16,4 1-1-16,-1 2 1 16,-5 0-1-16,2 0 0 15,-3-3 0-15,4 0 0 0,2 1 0 16,0 2 0-16,-8 2 0 15,2 1 0-15,1 0 0 16,5-3 0-16,3 0 2 16,4 0-3-16,-13 0 0 15,1 0-8-15,-4-6-2 16,9 1-91 0,-5-11-77-16,-1-15 59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19:49.7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0-25T23:20:05.781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6245 3522 72 0,'0'0'27'0,"3"0"-14"0,-3 0 13 0,0 0 18 16,0 0-6-16,0 0-2 15,0 0-16-15,3 3-5 16,3-3-9-16,0 0-6 0,0 2-1 16,3-2 3-16,2 0 3 0,1 3 0 15,3 0 2-15,0 2 0 16,0 0 1-16,0 1-2 16,0-4-1-16,3 1-3 15,3-1-2-15,2 1 3 16,1-3 2-16,0 0 0 15,3 3 2-15,-3-3-2 16,-1 0 2-16,7-6-4 16,-3 4 0-16,3-1-1 15,-1 1-2-15,1-1 1 16,0 0-1-16,0 1 0 16,0-4 0-16,-4 4 0 15,7-4 2-15,-3 1-1 16,0 2-1-16,-1 1-2 15,1-4 1-15,0 4 1 0,0-1 0 16,2 1 0-16,1-1 0 16,0 0 0-16,0 1 0 15,-4-1 0-15,-2 0 0 16,-3 3 0-16,0 0 2 16,3 0-1-16,-1-2-1 15,1 2 3-15,6 0 2 16,-3-3-2-16,-4 3 0 15,1-3-1-15,3 3-2 16,3 0 3-16,-1 0 2 16,1-2-2-16,-3 2-2 15,0 0 0-15,-3-3-1 16,-4 3 0-16,1 0 2 16,0 0-1-16,0 0-1 0,0 0 3 15,2 3 0-15,1-1-1 16,0-2-2-16,-3 3 1 15,0 0 1-15,2-1-1 16,4-2-1-16,0 0 1 16,0 3 1-16,2-3-1 15,-2 0 2-15,0 3 11 16,6-1 6-16,2-2-10 16,4 0-6-16,3 0-2 15,-1 0 0-15,4 0-3 0,3 0 0 16,-4 0 1-16,-5 0 2 15,0 3-3-15,-4-3 0 16,1 5 1-16,0-5 0 16,-1 5 0-16,-2-5 2 15,-3 0-1-15,0 0 2 16,2 0-2-16,1 0-1 16,0 0 1-16,2 0-1 15,-5 0-3-15,-3 3 2 16,3 0 1-16,5-1 0 15,1 1 0-15,0 0 0 16,-1-3 0-16,1 0 2 16,3-3-1-16,2 6-1 0,4-1-2 15,0-2 1-15,-7 3 1 16,-2 2 0-16,6 1 0 16,-1-6 2-16,4 0-1 15,0 0-1-15,5 0 3 16,1 5 2-16,-4 0 0 15,-2 0 0-15,-9-2-3 16,-7 0-2-16,4-1 1 16,0 1 1-16,-3 0-1 15,5-1-1-15,-2 1 3 16,0 0 2-16,2-3-2 16,7 0 0-16,0 2 1 0,-7-2 2 15,-2 3-3-15,-9 0-2 16,3-3 2-16,-1 0 0 15,7-3-1 1,0 3-2-16,3 0 1 16,2 0-1-16,7 0 4 0,5-3 2 15,1 3-2-15,-6 0-1 16,-4-2-1-16,7-4-2 16,2 6 1-16,4-2 1 15,6-6 1-15,2 2 1 16,-2 1-5-16,-13 0-1 15,7 0 3-15,-4-1 1 0,1 1 0 16,-4 0-2-16,-2 2-2 16,3 0 1-16,-4 6 1 15,-2-6 0 1,-6 6-11-16,-7 0-3 0,-5 7-28 16,-6-2-13-16</inkml:trace>
  <inkml:trace contextRef="#ctx0" brushRef="#br0" timeOffset="1">18615 805 124 0,'0'-3'46'0,"0"3"-24"0,-3 0-4 0,3 0 20 0,-3 3-10 16,1-3-1-16,-4 0-10 15,0 0 0-15,-3 0-10 16,0 0 2-16,-3-3 2 0,0 0 2 16,0 1 3-16,0-1-1 15,-3-2 1-15,0 2-6 16,-5-2-2-16,-1 2 0 15,-3 1 0-15,0-1-2 16,0 0-1-16,-3 1-1 16,-2-1 0-16,-1 0 0 0,0 1 0 15,-3-1-5-15,1 1 1 16,-1-1 0-16,0 0 2 16,3 3-1-16,4 0-1 15,-4 0-2 1,3 3 1-16,-3 2 1 15,4 0 0-15,-4 3-3 0,3 3 0 16,-3 0 2-16,0 4 2 16,4 4 0-16,2 2-1 15,0-2-2-15,3-1-1 16,3 1 2-16,0-3 0 16,4 2 1-16,-1 3 2 15,3 0-3-15,0 1-2 16,3-1-1-16,3 3 3 0,6 2-2 15,3 6 1 1,3-3 2-16,6 0 0 0,0 3-3 16,3 2 2-16,2-2-1 15,4 0 0-15,0-3 2 16,3 0 0-16,0-3 0 16,0 1 0-16,-1-6 0 15,1-3 0-15,0 1 0 16,0-3 0-16,0-3 0 15,-1 0 2-15,4-2-1 16,3-1-1-16,0 4 3 0,0 2 0 16,2-3-6-16,4 0 0 15,0 0 1 1,2 0 3-16,1 1 0 16,0-4-1-16,2 1 1 15,7-3 1-15,3 0 1 0,-1-3 1 16,4-2 0-16,-1-1 2 15,4-2-3-15,-6-2-2 16,-7-1 2-16,4 0 2 16,3-2-4-16,2-3-1 15,-2 0 4-15,-1 0 2 16,1-2-2-16,-1-1-1 16,-2 1-1-16,0-1-2 15,-10 0 1-15,1 1-1 16,-3-1 2-16,0 1 1 15,-1-4 3-15,7-7 1 16,-6 0-3-16,-4-3-1 0,-2-2-1 16,-6-3-2-16,-6-6 3 15,-3 1 0-15,-9-1-1 16,-6 1 1-16,-6 0-4 16,-6 2-2-16,-6 3-1 15,-6 2 3-15,-3 1 0 16,-2-1 1-16,2 1-3 15,-3 5 2-15,-6-3 1 16,1 3 0-16,-4-3 0 16,-6 0 2-16,-5 0-1 15,-10-2 2-15,1 5 0 16,2 2 3-16,-8 9-1 16,-1 4 0-16,-2 6-3 15,-1 3 1-15,7 10-7 0,5-2 1 16,9-1-26-16,13-2-10 15,8 0-55-15,12 0-22 16,0-5 9 0</inkml:trace>
  <inkml:trace contextRef="#ctx0" brushRef="#br0" timeOffset="2">18589 519 124 0,'-3'3'49'0,"6"-3"-26"0,0 5-16 15,0 0 13-15,0 3 12 16,0 11 7-16,3-1-7 15,-1 1-4-15,1-1-16 16,0 1-1-16,0-3 0 0,-3-3-4 16,0-3-2-16,0-2 2 15,0-2 0-15,0-1-1 0,-3-5 1 16,0 0-2 0,0 0 2-16,9-3-4 15,3 1-2-15,3-4 0 16,-3 4 1-16,3-1-1 0,0 0 2 15,-1 1-2-15,1 2-1 16,0-3-2-16,-3 3 1 16,3-2 1-16,-3-1 2 15,0 0-1-15,-3 1 2 16,0-1-7-16,-3 0-1 16,0-2-31-16,-3 0-12 15,-3-1-30 1,0 4-47-16,0-1 35 15</inkml:trace>
  <inkml:trace contextRef="#ctx0" brushRef="#br0" timeOffset="3">18720 617 80 0,'-9'16'33'0,"9"-14"-18"0,-15 4 4 0,12-4 18 15,0-2-9-15,3 0-1 16,0 0-5-16,0 0 1 16,0 0 0-1,0-8-12-15,0 1-2 0,6-15 3 16,3 1-3 0,0 0 1-16,3-5-2 15,2-9-2-15,4 1-1 16,3 2 1-16,12 0 1 15,0 1-3-15,2 1-1 16,4 4 3-16,0 5 1 16,-1 5-1-16,4 3 1 15,-9 5-6-15,3 0-1 0,-10 3 0 16,-5 2 2-16,0 0-1 16,-6 1 2-16,-3-1-51 15,-3 0-21-15,-3 3-37 16</inkml:trace>
  <inkml:trace contextRef="#ctx0" brushRef="#br0" timeOffset="4">19309 130 132 0,'0'-5'49'0,"0"7"-26"0,3-2-27 15,6 8 52-15,3 0-2 16,0 6-11-16,-3 1-8 15,0-1-16-15,-1-1-7 0,1 0-1 16,0-2-2-16,0-1 2 16,0 1-2-16,-3-1-1 15,0 1-4-15,0-3 0 0,0 0-49 16,-3-3-21-16,3-2-14 16</inkml:trace>
  <inkml:trace contextRef="#ctx0" brushRef="#br0" timeOffset="5">19511 159 156 0,'-3'-2'60'0,"6"4"-32"0,-3-2-37 16,0 0 9-16,0 11 11 16,0-3 9-16,-3 2 8 15,0 4 3-15,-6 4-16 16,7 6-5-16,-7 0 1 0,0-3-5 0,0 11 2 15,0-3-7-15,3-3-1 16,0-5-2-16,0-5 0 16,3-3-42-16,0-2-20 15,3-3-26 1</inkml:trace>
  <inkml:trace contextRef="#ctx0" brushRef="#br0" timeOffset="6">19589 209 72 0,'-3'0'30'0,"3"3"-16"0,-15 8 1 0,12-6 13 0,0 3-2 15,0 0 2-15,0 2-7 16,3 1-1-16,0 0-5 15,6-1-1-15,3 1-8 16,6-1 0-16,-6-2 4 0,9-2 0 16,-4-6 2-16,-2-3 2 15,0-2 2-15,-3-3-7 16,0-3-3-16,-3 1-1 16,-6-1 1-16,-3 0-1 15,-3 1 2-15,-3-1-2 16,-3 3 0-16,-6 3-6 0,4 0 1 15,2 2-2-15,0 0-2 16,3 1-26 0,18-6-63-1,3 0-32 1,3 3 37-16</inkml:trace>
  <inkml:trace contextRef="#ctx0" brushRef="#br0" timeOffset="7">19741 130 144 0,'-9'5'55'0,"12"11"-30"0,-6 11-25 0,3-17 13 0,0 4 8 15,0 1 9 1,0 1-9-16,3 0-2 16,3 0-11-16,0-3-5 0,5 0-2 0,4-5-1 15,0-2 2-15,-3-4 1 16,0-2 1-16,0-5-2 15,0-3 1-15,-3 0-4 16,-3-2 0-16,0-1 3 16,-3 0 1-16,0-4-4 15,-3 1 1-15,0 4 0 16,0 2 0-16,-3 13-5 16,0 3 1-1,-3 3 2-15,6-1-1 16,0 3 1-16,6 1 2 15,-3-4 0-15,3 1 0 16,0-3 2-16,-1 0-32 16,4-6-14-16,0-4-42 15</inkml:trace>
  <inkml:trace contextRef="#ctx0" brushRef="#br0" timeOffset="8">19964 209 104 0,'-3'0'38'0,"6"6"-20"0,0 2-15 0,0-3 12 16,0 3 13-16,-3 3 9 15,0-1-13-15,6 1-3 0,-3-3-11 16,0 0-4-16,0-3-3 16,-3 0 0-16,0-5 0 0,0 0 10 15,0-3 3-15,0-2-3 16,0-3-3-16,0-2-5 15,3-1-2-15,0 1-1 16,3-1-2-16,2-2-2 16,7 2 1-16,0 1 1 15,0 2 0-15,0 2-18 16,0 4-8-16,0-1-70 16</inkml:trace>
  <inkml:trace contextRef="#ctx0" brushRef="#br0" timeOffset="9">20538 159 148 0,'-3'-2'55'0,"-3"-9"-30"0,-9 3-12 15,7 5 17-15,-1 1-4 16,-3 2 2-16,-3 8-12 15,0-3-4-15,-3 8-7 16,0 3-6-16,3-3 0 0,3 1 1 0,4 1 2 16,2-1-1-16,6 2-1 15,6-3 1-15,2 0-1 16,4-2-3-16,6-4 2 16,6-1 1-16,0-4 0 15,0-2-31-15,-1-5-14 16,-2-3-43-1</inkml:trace>
  <inkml:trace contextRef="#ctx0" brushRef="#br0" timeOffset="10">20586 0 76 0,'0'3'30'0,"6"0"-16"0,0 15 5 16,-3-7 18-16,-3 2 8 15,6 3 6-15,-3 8-17 16,-3 2-8-16,6 1-15 16,-6 2-3-16,0-5 2 0,0-6-4 15,0-2 2-15,-6 0-3 16,6-6 0-16,0-2-3 15,-3-2-2-15,3-4-4 16,0-4-2-16,0-4-11 16,3-2-1-16,3-2 4 0,0-3 6 15,3-1 3 1,-3 4 3-16,2 2 1 16,4 3 3-16,0-1 3 0,-3 9 4 15,6 2 5-15,-6 1 3 16,0-1-5-16,3 3 1 15,-6 0-8-15,-3 0-1 16,6 0-7-16,-6 0-2 16,0-1-36-16,3 1-13 15,-6-2-40-15</inkml:trace>
  <inkml:trace contextRef="#ctx0" brushRef="#br0" timeOffset="11">20839 202 104 0,'-6'0'41'0,"3"2"-22"0,-3 6-9 16,3-3 12-16,0 3 7 16,-3 0 5-16,6 3-12 15,6-1-3-15,0 4-11 16,3-4 1-16,3 1 4 0,-3-3 2 15,6-3 3-15,0-2-6 16,5-6 1-16,1-2-4 16,-3-3 0-16,-6-3-1 15,-3-2 0-15,-9 2-2 16,-9 1-1-16,0-1-3 0,-3-2 1 16,-3 2-11-16,0 4-4 15,-5 1-23-15,8 1-10 16,0 8-16-16,3-1-5 15,3 1-8 1</inkml:trace>
  <inkml:trace contextRef="#ctx0" brushRef="#br0" timeOffset="12">21020 175 180 0,'0'13'68'0,"6"-5"-36"0,-6 3-31 0,6-3 16 0,-6 0-2 16,0 2 0-16,0 1-7 16,0 2-3-16,3-2-3 15,-3-1-6-15,6-4-2 0,-3-4-72 16,-3-2-48 0,3-2 51-16</inkml:trace>
  <inkml:trace contextRef="#ctx0" brushRef="#br0" timeOffset="13">21026 85 184 0,'-3'-5'71'0,"6"2"-38"0,6 1-39 0,-9 2 12 16,6 2-26-16,0-2-7 16,3 5-46-16,0 1-20 15</inkml:trace>
  <inkml:trace contextRef="#ctx0" brushRef="#br0" timeOffset="14">21208 114 148 0,'-12'3'57'0,"0"2"-30"0,3 16-18 0,6-7 14 16,-6-1 11-16,0 0 6 15,3 0-19-15,4 3-9 0,-1 0-8 16,8 0-4-16,1-3 3 0,6 0-2 15,0-2-1-15,-3-6-19 16,9-2-8-16,0-6-63 16</inkml:trace>
  <inkml:trace contextRef="#ctx0" brushRef="#br0" timeOffset="15">21288 199 76 0,'6'0'30'0,"0"0"-16"0,0 0 5 16,-3 3 18-16,6-1-3 15,0 1 1-15,0-1-12 0,6-2-3 16,3-2-12-16,-6-3 4 0,6-1 1 16,-7 1-2-1,4-8-1-15,-9-3-6 16,3 5-1-16,-9 1-1 0,0-1 1 15,0 1-4-15,-9 2 0 16,-3 0-4-16,-6 2 1 16,4 4 0-16,-7 4 2 15,3 4 1-15,0 7 3 16,6 5 3-16,0 1 2 16,3 2 8-16,6-2 2 0,3-1 3 15,3 1 2-15,6-1-8 16,3-2-3-1,9-5-6-15,6-6-4 16,6-2-40-16,-1-9-16 16,10 1-59-16</inkml:trace>
  <inkml:trace contextRef="#ctx1" brushRef="#br1">1039 11766 756 0,'0'0'33'0,"0"0"7"0,0 0-32 0,0 0-8 15,0 0 0-15,0 0 0 0,0 0 89 0,0 0 16 0,0 0 3 0,0 0 1 16,0-5-36-16,0 5-7 0,0 0-2 0,0 0 0 15,0-2-13-15,0 2-3 0,0 0-1 0,0 0 0 16,-6-6-10-16,0 1-1 0,6 5-1 0,0 0 0 16,-3-3 1-16,-3-2 1 0,0 2 0 0,6 3 0 15,0 0-14-15,-6-2-3 0,0-1-1 0,3 0 0 16,3 3-7-16,-9 0-2 0,-6-2 0 0,9 2 0 16,-6-3 0-16,4 3 0 0,2-3 0 0,-3 3 0 15,-3-2-10-15,3-1 0 0,0 1 9 0,-3-1-9 16,-3 3 9-16,6 0-9 0,-6 0 12 0,3 3-12 15,-2-3 60-15,5 0 6 0,-6-3 1 0,3 3 0 32,3 3-105-32,-3-1-21 0,-3-2-4 0,6 0-1 0,0 3 52 0,-3-3 12 0,-6 2 0 0,7-2 0 15,2 3 0-15,-3 0 0 0,3-1 0 0,-6 4 0 16,3-4 0-16,0 1 0 0,0-3 0 0,0 3 0 16,-3-3 0-16,6 2 0 0,-2 1 13 0,-1 0-4 0,0-1-9 15,-3 4-11-15,9-4 3 0,-9 1 0 0,3-1 8 0,3 1 0 16,-3 2 0-16,3 1 0 0,-3-4 0 0,1 4 11 15,-1-1-3-15,3 0 0 0,0 1-8 0,0 1 0 16,0 1-12-16,-3 0 12 0,6 3 0 0,0-3 0 16,-3 2 0-16,-3-2 0 0,3 0 0 0,0-2 8 15,0 4 0-15,1-2 0 0,-1-3-8 0,3 6 0 16,-3-6 0-16,3 6 0 0,-3-3-8 0,3 0-4 16,0 0-1-16,3 2 0 0,-9 1 13 0,6-1 0 15,3 1 0-15,-6 2 0 0,3 0 0 0,3 1 0 16,-6-1 0-16,6 0 0 0,-6 0 0 0,6 3 0 0,-5-3 0 15,-4 1 0-15,3 2 0 0,3-3 0 0,3 0 0 0,-9 0 0 16,6 1 0-16,3-1 0 0,-3 0 0 16,3 0 0-16,-6 0 0 0,6 1 0 0,-3-1 0 0,3 0 0 15,-3 0 0-15,3 3 0 0,0 0 0 0,3-3 0 16,-6 6 0-16,3-3 0 0,-6 2 0 0,6 1-9 16,0-3 9-16,-3 2 0 0,1 1 0 0,2-3 0 15,-3 2 0-15,3 1 0 0,0-1 0 0,-3 1 0 16,3 2 0-16,-3-3 0 0,3-4 0 0,0 1 0 15,0-1 0-15,0-1 0 0,0 5 0 0,3 1 0 16,-6-3 0-16,3 0 0 0,3 5 0 0,0-3 0 16,0 1 0-16,0-6 0 0,0 3 0 0,0 0 0 15,0 0 0-15,0-3 0 0,0-2 0 0,-6 2 0 16,6 0 0-16,6 0 0 0,-6 0 0 0,0 1 0 16,0-1 0-16,0 0 0 0,3-2 0 0,-3-1 0 0,0 1 0 15,0 2 0-15,6-5 0 0,-6 3 0 0,0-1 0 16,0 3 0-16,3 1 0 0,-3-4 0 0,0 1 0 0,3 2 0 15,0 0 0-15,-3 1 0 0,3-4 0 0,0 6 0 16,-3 0 0-16,6 2 0 0,-6 1 0 0,3-3 0 16,-3 0 0-16,0-3-8 0,0 3 8 0,6 0 0 15,-6-3 0-15,3 0 0 0,0 0 0 0,3 1 0 16,-3-1 0-16,2-3 0 0,-5 1 0 0,0 2 0 16,3-2 0-16,0-1 0 0,3 1 0 0,-3 0 0 15,3-1 0-15,-6 1-8 0,0-3 8 0,3 0 0 16,3 2 0-16,-6-2 0 0,3 3 0 0,6-1-8 15,-9-2 8-15,3 0 0 0,3 0 0 0,-3 3 0 16,-3-3 0-16,3 0 0 0,0 2 0 0,3 1-8 0,-6-3 8 16,6 2 0-16,-3 3 0 0,-3 3-8 0,6-2 8 15,-3-4 0-15,0 3 0 0,3-2-8 0,3-3 8 16,-6 2 0-16,0-2-11 0,0 0 11 0,9 0-13 0,-9 0 5 16,2 0 8-16,1 0 0 0,0-3 0 0,3 3-8 15,-3 0 8-15,3 3-8 0,-3-3 8 0,-3 2-8 16,3-2 8-16,6 3 0 0,-9-1 0 0,6 1 0 15,3 2 0-15,-3-5 0 0,0 3 0 0,0-1 0 16,0 1 0-16,-1-3 0 0,4 0 0 0,-3 0 0 16,-3 0 0-16,3 0 0 0,0-3 0 0,0 3 0 15,0-3 0-15,-6-2 0 0,6 2-9 0,0-2 9 16,0-1 0-16,0 1 0 0,3 0 0 0,-4-1 0 16,7-2 0-16,-3 3 0 0,3-3 0 0,-6 3 0 15,3-3 0-15,3 5 0 0,-6-2-9 0,3 2 9 0,3-5 0 16,-6 3 0-16,2-3 0 0,1 2 0 15,-3-2 0-15,3-2 0 0,0-1 0 0,3 0 0 0,-6 3 0 16,3-2 0-16,0-1 0 0,0 3 0 0,0-5 0 0,-4 2 0 16,7-2 0-16,-3 2 0 0,3 0 0 0,0-2 0 15,-6 0 0-15,6 2 0 0,-3-5 0 0,3 3 0 16,-6-3 0-16,2 3 0 0,-2-1 0 0,0 1 0 16,3 0 0-16,-3 0 0 0,-3-1 0 0,3-2 0 15,-3 0 0-15,0 0 0 0,0 1 0 0,3-1 0 16,0 0 0-16,-3-3 0 0,3 3 0 0,-3-2 0 15,2-4 0-15,-2 4 0 0,3-1 0 0,-3 1 0 16,6-4 8-16,-9 4-8 0,6-3 0 0,-3 2 0 16,0-2 0-16,0-1 0 0,0 1 0 0,3-5 0 0,-9 4 0 0,6 1 0 15,-3 0 0-15,3 0 0 0,0 2 0 0,0 1 0 16,-3-1 0-16,6 0 0 0,-3 1 0 0,-1-1 0 16,1 1 0-16,-6-1 0 0,9 1 0 0,-6 2 0 15,0 0 0-15,3-3 0 0,3 3 0 0,-6 0 0 16,3-2 0-16,0 2 0 0,3 0-8 0,-3 0 8 15,6 3 0-15,-3-3 0 0,-3 2 0 0,3 1 0 16,6 0 0-16,-7-3 0 0,4 2 0 0,-3-1 0 16,3 1 0-16,3-2 0 0,0 0-8 0,-6 0 8 15,6 1 0-15,0-1 0 0,0 2 0 0,2-2 0 16,-8 3 0-16,6-3 0 0,3 3-8 0,-3 0 8 16,0-3 0-16,-3 2 0 0,6 1 0 0,-9 2 0 15,5-2 0-15,-2 2 0 0,3 1 0 0,-3-1 0 16,6-2 0-16,-9 5 0 0,3 0 0 0,-3 0 0 0,3 2 0 15,-3-2 0-15,3-2 0 0,-1 2 0 0,1 0 0 0,3 0 0 16,0-3 0-16,-3 1 0 0,3-1 0 16,-6 0 0-16,12-7 0 0,-12 4 0 0,2-2 0 15,4 6 0-15,3-1-8 0,0-2 8 0,-9 5 0 0,6-3 0 16,0 3 0-16,0-2 0 0,0 2 0 0,-1-3 0 16,4 3 0-16,-6 0 0 0,6 0 0 0,-9-3 0 15,6 3 0-15,-3-2 0 0,3 2 0 0,-3 0 0 16,-1-3 0-16,1 3 0 0,3 0 0 0,-3 0 0 15,3-3 0-15,-3 1 0 0,3 2 0 0,3 0 0 16,-3 0 0-16,-1-3 0 0,-5 0 0 0,9 1 0 16,0 2 0-16,0-3 0 0,0 3 0 0,3-3 0 0,-6 3 0 15,5 0 0-15,-2 0 0 0,0 0 0 0,-3 6 0 16,0-6 0-16,6 0 0 0,-6 0 0 0,-1 8 0 16,1-6 0-16,3 1 0 0,-3 2 0 0,0-2 0 0,0 0 0 15,0-3 0-15,3 2 0 0,-4-2 0 0,4 0 0 16,-3 0 0-16,0 3 0 0,0 0 0 0,0-3 0 15,0 2 0-15,0-2 0 0,0 3 0 0,-1-3 0 16,7 2 0-16,-6-2 0 0,3 3 0 0,-3-3 0 16,6 3 0-16,-3-3 0 0,-7 2 0 0,4 1 0 15,6 0 0-15,-6-3 0 0,0 2 0 0,0 1 0 16,0 0 0-16,0-1 0 0,-1 1 0 0,1 0 0 16,-3-1 0-16,3 1 0 0,0-1 0 0,-3 1 0 15,3-3 0-15,0 3 0 0,0-3 0 0,-1 2 0 0,1-2 0 16,3 0 0-16,0 3 0 0,0-3 0 15,0 3 0-15,-3-3 0 0,0 2 0 0,-1-2 0 0,7 6 0 16,-3-6 0-16,-3 0 0 0,0 0 0 0,6 5 0 16,-3-2 0-16,-1-6 0 0,1 6 0 0,-3-1 0 15,3 1 0-15,-3 0 0 0,3-1 0 0,0-2 0 0,-3 3 0 16,2-3 0-16,-2 2 0 0,0-2 0 0,0 0 0 16,6 3 0-16,-3 0 0 0,0-3 0 0,-1 2 0 15,-5-2 0-15,3 3 0 0,9-3 0 0,-3 0 0 16,-3 0 0-16,3 0 0 0,2 3 0 0,-2-1 0 15,-3-2 0-15,3 0 0 0,-3 3 0 0,6 0 0 16,-9-3 0-16,2 0 0 0,4 2 0 0,-3-2 0 16,0 3 0-16,3-3 0 0,0-3 0 0,2 3 0 0,1 3 0 15,0-3 0-15,0 0 0 0,0 0 0 0,-1 0 0 16,1 0 0-16,-3-3 0 0,0 3 0 0,0 0 0 0,0 3 0 16,-4 0 0-16,4-3 0 0,3-3 0 0,-3 0 0 15,-6 3 0-15,3 0 0 0,3 0 0 16,-1 0 0-16,-5 0 0 0,6 0 0 0,-3 0 0 0,6 0 0 15,6-2 0-15,-7 2 0 0,-8-3 0 0,9 3 0 16,6-3 0-16,-6 3 0 0,-9 0 0 0,2-2 0 16,4-1 0-16,0 3 0 0,-3 3 0 0,0-3 0 15,-3 2 0-15,2-2 0 0,7-2 0 0,-3 2 0 16,-9 0 0-16,3 0 0 0,6 0 0 0,-3 0 0 16,-6-3 0-16,5 3 0 0,7-3 0 0,3 1 0 15,-3 2 0-15,-3-3 0 0,-6 3 0 0,8-3 0 16,7 1 0-16,-6-1 0 0,-12 3 0 0,6-2 0 0,11-1 0 15,-8 0 0-15,-6 3 0 0,3-2 0 0,3-1 0 0,0 0 0 16,-3 1 0-16,-1 2 0 0,-5-3 0 0,6 3 0 16,6-3 0-16,-3 3 0 0,-3 0 0 0,-3 0 0 15,8 3 0-15,-2 0 0 0,0-3 0 0,0 0 0 16,3 0 0-16,2-3 9 0,-5 3-9 0,0-3 0 16,-3 3 0-16,3 0 0 0,0-2 0 0,0 2 0 15,-10 0 0-15,7 0 0 0,0-3 0 0,0 3 0 16,-6-3 0-16,3 1 0 0,-3 2 0 0,0-3 0 15,3 3 0-15,-1-5 8 0,-2 2-8 0,3-2 0 16,3 0 0-16,-3-3 8 0,0 0 53 0,3-3 11 16,0 1 1-16,-1-1 1 15,1 6-106-15,0-3-20 0,0 0-5 0,0 0-1 16,0 0 67-16,0 0 14 0,-4-3 2 0,4 1 1 0,-3-1-26 0,3 1-9 0,-3-1 0 0,0 1 0 16,0-1 9-16,0 0 0 0,-4-2 0 0,4 3 0 15,0-1 0-15,-3 0 8 0,0-2-8 0,0 3 8 16,0 2-8-16,-3-6 9 0,-3-1-9 0,3 1 10 15,3 1 2-15,-4-3 1 0,-8-2 0 0,3 2 0 16,3-3-4-16,-3-2-1 0,0-5 0 0,-3 2 0 16,-3 3 0-16,0-1 0 0,3 1 0 0,0-2 0 15,-6-1-8-15,1 3 0 0,-1 2 0 0,3-2-11 16,-3-3 11-16,-3 3 0 0,3 2 8 0,0-2-8 16,0 3 0-16,-3-4 0 0,0 1 0 0,0 3 0 15,3-1 9-15,0 1-9 0,-9-3 12 0,6-3-12 16,0-5 0-16,0 5 0 0,-2-3 0 0,-1 6 0 15,3 3 0-15,-3-1 0 0,3-2 0 0,-3 3 0 16,-3-1 0-16,6 3 0 0,-3 0 0 0,3 0 0 0,0-2 0 16,-2 2 0-16,-4 0 0 0,3-2 0 0,0 2 0 15,0-3 0-15,0 1 0 0,3 2 0 0,-3 0 12 0,0 0-12 16,0 3 12-16,-6 0-12 0,1-3 12 0,2 5-12 16,-3 1 12-16,0-4-12 0,0 1 12 0,0 0-12 15,0 0 12-15,1 2-12 0,2 3 9 0,-6-2-9 16,-6-1 0-16,6 3 9 0,6 3-9 0,-5-1 0 15,-7-2 0-15,6 3 0 0,3-3 0 0,-3 3 10 16,-6-3-10-16,1 5 10 0,-4-2 1 0,6-3 0 16,3 3 0-16,-6 2 0 0,-5-2-11 0,8 0 0 15,9-1 0-15,-3 1 0 0,-12 0 0 0,7-1 0 16,2 1 9-16,0 3-9 0,0-6 0 0,-3 5 8 0,0 0-8 0,4-2 0 16,5 2 0-16,-6 1 0 0,-15-1 0 0,9 0 0 15,4-2 0-15,-1 5 0 0,-12-3 0 16,6 1-8-16,3-1 8 0,1 1 0 0,-4 2 8 0,-3-3-8 15,-3 0 0-15,10 1 0 0,2-1 0 0,-6 0-8 16,-12-2 8-16,4 2 0 0,11 3 8 0,-3-2-8 16,-9-1 0-16,4 3 0 0,5-3 0 0,0 1-8 15,-6 2 8-15,4-3 0 0,-7 3 8 0,6-3-8 16,-2 3 0-16,-1 0 0 0,-9 0 0 0,4 0 0 16,2 0 0-16,0 0 0 0,3 0-10 0,-2 3 10 15,2-3 0-15,-3 0 0 0,-2 0 0 0,2 0 0 16,6 3 0-16,-2-1 0 0,-4-4 0 0,-3 2 0 15,6 0 0-15,-2 0 0 0,-1 0 0 0,3-3 0 16,1 3 0-16,-1-3 0 0,0 3 0 0,-3-2 0 0,1 2 0 16,-1 0 0-16,0 0 0 0,1 0 0 0,2 0 0 0,-3 0 0 15,4 2 0-15,2 1 0 0,-3-3 0 0,0 3 0 16,1-6 0-16,2 3 0 0,0 3 0 0,-6-1 0 16,4-2 0-16,-4 3 0 0,6-3 0 0,-2 3 0 15,-1-1-10-15,0 1 10 0,6 0 0 0,-2-1 0 16,-1 1 0-16,0 0 8 0,-3-3-16 0,4 2-4 15,2-2 0-15,-3 3 0 0,0 0 12 0,1-1 0 16,-4 1 0-16,3-1 0 0,1 1 0 0,2 0 0 16,-3-1 0-16,3 1 0 0,3 2 0 0,-5-2 0 15,-1 0 0-15,0-1 0 0,6 4 0 0,-5 2 0 16,-4-3 0-16,0 0-12 0,6-2 12 0,-2 2 8 0,-1 0-8 16,6 1 11-16,-3-1-11 0,-5 0-16 0,2 0 4 15,0 3 1-15,1-2 11 0,-1-4 14 0,0 4-3 0,3-1-1 16,-5 0-10-16,5 1 0 0,0 1 0 0,-6-4 8 15,4 2-8-15,2-2 0 0,0 2 0 0,0 1 0 16,6-4 0-16,-5 4 0 0,2-1 0 0,0 0 0 31,3 6-37-31,-3-1-3 0,4-2-1 0,-1 0 0 0</inkml:trace>
  <inkml:trace contextRef="#ctx1" brushRef="#br1" timeOffset="3272.261">6328 12047 518 0,'0'0'46'0,"0"0"-37"0,0 0-9 0,0 0 0 15,0 0 133-15,0 0 25 0,6-3 5 0,-6 3 1 16,0 0-88-16,0 0-16 0,0 0-4 0,0 0-1 15,0 0-3-15,0 0-1 0,3 6 0 0,3-1 0 16,-3 3 5-16,-6 2 0 0,-3-2 1 0,0 3 0 16,-3 2 94-16,0 0 18 0,-3 1 4 0,0-1 1 15,1 0-174 1,-1 3-39-16,3-5-5 0,-3 2-2 0,0-3 46 0,6 4 0 0,0-4 10 0,0 3-2 16,0 1-56-1,0-4-11-15,3 3-2 0,0-5-1 0,3-8 106 0,0 0 20 0,6 6 5 0,3 2 1 16,0-3-98-16,0 0-19 0,3 0-4 15,3 1-1-15,0 2 52 0,-3-3 0 0,2-2 9 0,4 5-1 0,0-3-8 0,0 3 0 16,-3-3 0-16,0 0 0 0,-3 3 0 0,0 0-12 16,2 0 2-16,-2-3 1 0,-6 1 25 0,3-1 6 15,-3 3 1-15,-6-8 0 16,0 0-203-16,9 5-41 0,-3 1-8 0</inkml:trace>
  <inkml:trace contextRef="#ctx1" brushRef="#br1" timeOffset="3581.433">6370 12243 345 0,'-3'2'31'15,"-3"-4"-31"-15,3-1 0 0,-3 0 0 0,6 3 215 0,-3 0 37 0,3 0 7 0,0 0 1 16,-6 0-146-16,6 0-30 0,0 0-5 0,0 0-2 15,3-5-7-15,3 2-2 0,3 1 0 0,0-1 0 16,3-2-7-16,3 0-1 0,5-1-1 0,1 1 0 16,9-6-39-16,-3 4-8 0,3 1-2 0,2-2 0 31,4 3-42-31,3 0-8 0,-1-3-1 0,4 0-1 0,0 5 91 0,-3-2 19 0,2 0 3 0,-2-1 1 16,-3 4-56-16,-1-1-16 0,1 0 0 0,-6-2 8 15,-6 2-8-15,2 1 0 0,1 2 0 0,0-3 8 16,-3-2-8-16,0 5 0 0,-4 0-8 0,1 0-636 15,0 0-128-15</inkml:trace>
  <inkml:trace contextRef="#ctx1" brushRef="#br1" timeOffset="4205.988">7650 11925 1321 0,'0'0'58'0,"0"0"13"0,0 0-57 0,0 0-14 0,0 0 0 0,0 0 0 16,0 0 48-16,0 0 6 0,0 0 2 0,3 8 0 16,0 3-30-16,0 2-6 0,-3 0 0 0,0 6-1 15,-3 5 36-15,3 2 7 0,-3 0 2 16,0 4 0-16,3 1-41 0,0-4-8 0,-6 2-2 0,6-3 0 16,0 1-13-16,0-1 0 0,0-2 8 0,0-3-8 15,0-5-9-15,3 0-5 0,-3-5-1 0,3 2 0 31,0 0-132-31,-3-5-26 0,0-8-6 0,0 0-1 0</inkml:trace>
  <inkml:trace contextRef="#ctx1" brushRef="#br1" timeOffset="4406.231">7510 12145 1152 0,'0'0'102'0,"0"-5"-82"0,-3-3-20 0,3 2 0 0,0 6 159 0,6-5 27 16,-6-3 6-16,6 3 0 0,0-1-140 0,6 4-29 15,-3-3-6-15,3-1-1 0,-4 4-16 0,4-4 0 16,0 6 0-16,3-2 0 0,-3-1 0 0,3 0 0 16,0 3 0-16,0 0 0 0,-3 0 0 0,2 0 0 15,1 0 0-15,0 3 0 16,-3 0-40-16,0-3-3 0,0-3 0 0,0 3-492 16,0-3-98-16</inkml:trace>
  <inkml:trace contextRef="#ctx1" brushRef="#br1" timeOffset="4755.296">7819 11965 1479 0,'0'0'65'0,"0"0"15"0,0 0-64 0,0 0-16 0,0 0 0 0,0 10 0 15,3 1 34-15,-3 0 4 0,0 2 1 0,3 3 0 16,-3 2-20-16,3 3-4 0,-3 1-1 0,0-4 0 16,-3 3 10-16,3-2 3 0,0 2 0 0,-3-5 0 15,3-3-10-15,-3 3-1 0,0-3-1 0,3-2 0 16,-3-1-7-16,3 1 0 0,-2 2-8 0,-1 0 12 15,3-13-12-15,0 0 0 0,0 0 8 0,0 0-8 16,0 0 0-16,0 0-8 0,0 0 8 0,5-5-13 16,-2 2 13-16,3-4-12 0,-3-4 12 0,3 3-12 15,0-3 12-15,0 3 0 0,0-2 9 0,0-1-9 16,3-2-18 0,-3 3-10-16,3 4-1 0,0-2-1 0,-3-2 19 0,0 4 11 0,0 6-12 0,-6 0 12 15,0 0 0-15,9 0 0 0,0 3 0 0,0 2 0 16,-3 1 0-16,-4 2 0 0,1 0 8 0,0-1-8 15,0 4 22-15,0-3-2 0,-3-8 0 0,0 8 0 16,3 2-20-16,-3 1 8 0,0-11-8 0,0 0 0 16,0 8-23-16,0 0-9 0,3 0-1 15,-3-8-1-15,0 0-42 0,0 0-9 0</inkml:trace>
  <inkml:trace contextRef="#ctx1" brushRef="#br1" timeOffset="4922.85">8087 12169 518 0,'0'0'46'0,"0"0"-37"16,3 8-9-16,-3 0 0 0,0-3 226 0,0 3 43 0,0 5 9 16,0 0 2-16,3-5-220 0,-3 5-43 0,3 6-9 0,0-3-8 15,-3-6 8-15,3 4-8 0,0-4 0 0,-3 3 0 16,3-2-12-16,0-3-10 0,-3-8-2 0,0 0 0 31,0 0-32-31,0 0-8 0</inkml:trace>
  <inkml:trace contextRef="#ctx1" brushRef="#br1" timeOffset="5312.287">8102 12097 1036 0,'0'0'92'0,"0"3"-73"0,-3-6-19 0,3 1 0 16,0 2 137-16,0 0 24 0,0 0 5 0,0 0 1 15,0 0-134-15,0 0-33 0,0 0 0 0,0 0 0 16,0 0-26-16,9 2-12 0,-9-2-2 0,9 3-1 15,0-3-2-15,0 2 0 0,3 1 0 0,-3 0 0 16,0-3-17-16,-9 0-4 0,0 0-1 0,9 2 0 16,3 1-33-16,-4-3-6 0,1 3-2 0,3-3 0 15,-12 0 2-15,6 2 0 0,-6-2 0 0,0 0 0 0,9 3 104 0,-9-3 9 16,0 0 8-16,0 0 2 0,0 0 124 0,0 0 25 16,6 8 4-16,-6-8 2 0,0 0-35 0,0 0-7 15,0 8-2-15,0 0 0 0,0-3-53 0,-3 3-10 16,0-3-3-16,0 1 0 0,0-1-27 0,3 0-5 15,-3 1-2-15,0-1 0 0,0-3-18 0,3-2-3 16,0 0-1-16,3 8 0 0,0 0-8 0,3 0 0 0,-3 0 0 0,-3-8 0 0,9 11 0 0,-3-1 0 16,3 6 0-16,-3-3 0 0,-3-5 0 0,0 0 0 15,-3 6 9-15,-3-6-9 0,-3-3 15 0,0 0-2 16,-3 6 0-16,3-3 0 0,-3 0 7 0,0-3 2 16,0 0 0-16,0 0 0 0,3-2-30 0,-2 0-7 15,2-1-1-15,0-2-570 16,0 3-114-16</inkml:trace>
  <inkml:trace contextRef="#ctx1" brushRef="#br1" timeOffset="5752.726">8611 12150 691 0,'0'0'61'0,"0"0"-49"0,0 8-12 0,-3 0 0 15,0 3 205-15,3 2 39 0,-3 0 7 0,0 3 1 16,0 8-202-16,0-3-41 0,3 0-9 0,0-2 0 15,-3-4 0-15,3 1 0 0,0-5 0 0,0-1 0 16,3 1-11-16,-3 0-2 0,0-11-1 0,0 0 0 31,0 5-23-31,0-5-5 0</inkml:trace>
  <inkml:trace contextRef="#ctx1" brushRef="#br1" timeOffset="5959.183">8626 12079 979 0,'0'0'43'0,"0"0"9"0,0-6-41 0,-3 4-11 15,3 2 0-15,0 0 0 0,0 0 144 0,0 0 28 16,0 0 4-16,0 0 2 0,9-3-150 0,-9 3-28 16,0 0-11-16,0 0 1 0,0 0-2 0,0 0 0 15,0 0 0-15,9 0 0 0,-9 0 12 0,6 5 0 16,3-5 0-16,-9 0-8 15,0 0-36-15,9 8-8 0,0-2 0 0</inkml:trace>
  <inkml:trace contextRef="#ctx1" brushRef="#br1" timeOffset="6204.521">8796 12158 864 0,'0'0'38'0,"0"0"8"0,0 0-37 0,0 0-9 0,0 0 0 0,0 0 0 15,-9 3 203-15,0 2 38 0,3 0 8 0,0-2 2 16,0 2-167-16,0-2-34 0,0 2-6 0,6-5-2 15,-3 5-30-15,3-5-12 0,-6 8 8 0,3-2-8 16,3 2 0-16,0-8 0 0,0 8 0 0,3-1 0 16,3 1 0-16,-3 3 0 0,3 2-11 0,0 3 11 15,0-3 0-15,0 1 0 0,-3-4 0 0,0 1 0 16,0 2 0-16,-3-2 0 0,0 2 0 0,-3-5 0 16,-3 0 9-16,0 2 1 0,3 1 0 0,-6-3 0 15,-3-3 0-15,3 3 0 0,0 0 0 0,3-3 0 16,-3-2-22-16,3 0-5 0,-2-1-1 0,8-2-561 15,0 0-112-15</inkml:trace>
  <inkml:trace contextRef="#ctx1" brushRef="#br1" timeOffset="6640.23">9221 11973 1094 0,'-12'0'48'0,"12"0"11"0,-2 5-47 0,-1 6-12 0,0 2 0 0,0 0 0 16,0 6 125-16,3 2 23 0,-3 0 5 0,3 5 1 15,-3 1-98-15,-3-1-20 0,3 1-4 0,3 2-1 16,-3-3-19-16,3 1-4 0,-3-9-8 0,0 1 12 16,3-1-4-16,-3-2-8 0,3-5 11 0,0-1-11 15,0 1 10-15,-3-3-10 0,3-8 8 0,0 0-544 16,0 0-110-16</inkml:trace>
  <inkml:trace contextRef="#ctx1" brushRef="#br1" timeOffset="6837.697">9099 12166 1728 0,'0'0'76'0,"0"0"16"0,0-3-73 0,0 3-19 15,3-5 0-15,0-3 0 0,0 3 51 0,6 0 6 16,-3-1 2-16,0 1 0 0,6 2-49 0,-3-2-10 16,6 2 0-16,-3 1 0 0,0-1 0 0,0 0-12 0,-1 1 12 0,1-1-12 15,3 3 12-15,0 0 0 0,-6-3 0 0,3 3 10 16,0 0-22-16,0-2-5 15,-3 2-1-15,0-3-542 0,0 1-108 16</inkml:trace>
  <inkml:trace contextRef="#ctx1" brushRef="#br1" timeOffset="7176.791">9364 11989 1314 0,'0'0'58'0,"0"0"12"0,0 0-56 0,0 0-14 0,0 0 0 0,0 0 0 16,0 0 12-16,0 10 0 0,6 4 0 0,-6 1 0 15,-3 4 7-15,3 5 1 0,3 0 0 0,0-1 0 16,-9 4 21-16,3 2 5 0,3 5 1 0,0-5 0 16,-3-2 6-16,0-3 2 0,0-6 0 0,3 3 0 15,0-2-26-15,0-3-5 0,-3-3 0 0,6-5-1 16,0 3-5-16,0-6-1 0,-3-5 0 0,0 0 0 0,0 0-5 0,0 0 0 16,0 0-1-16,0 0 0 0,0-11-11 0,3 3 0 15,3-2 0-15,-3-4 0 0,-3-7-10 0,6 3-4 16,3 2-1-16,0 0 0 15,-3 3-23-15,3 0-5 0,0-1-1 0,0 4 0 0,0 2 18 16,-3 0 3-16,3 3 1 0,-3 5 0 0,-1 2 22 0,1 1 0 16,-6-3 0-16,6 8 8 0,0 8 5 0,0-3 1 15,-3 3 0-15,0 2 0 0,-3 1-14 0,3-3 0 16,0-6 0-16,0 4-10 16,0-1-22-16,0-5-4 0,0 0 0 0,0-3-1 15,-3-5-116-15,0 0-23 0,9 11-5 0,-9-11-1 0</inkml:trace>
  <inkml:trace contextRef="#ctx1" brushRef="#br1" timeOffset="7496.931">9635 12198 576 0,'0'0'51'0,"0"0"-41"0,0 0-10 0,0 0 0 16,0 0 194-16,6 0 37 0,0 5 7 0,0-2 2 16,-6-3-171-16,6 2-33 0,-6-2-8 0,9 3 0 15,0-3-3-15,-3 3 0 0,0-1 0 0,3-2 0 16,0 0-8-16,-9 0-1 0,3-2-1 0,3-4 0 15,-6 6 16-15,5-2 3 0,-2-6 1 0,0 2 0 16,-3 6-23-16,3-5-4 0,-3 5 0 0,0-5-8 16,-3-3 0-16,3 3 0 0,0 5 0 0,-6-6 0 15,3 1-24 1,-2 0-3-16,-1 5 0 0,0 2 0 0,0-2 8 0,-3 6 2 0,0-4 0 0,0 6 0 0,0 0 17 0,0 0-10 16,0 0 10-16,0 3-8 0,0-1 16 15,0 6 4-15,0 0 1 0,3 0 0 0,0 0 19 16,3 0 4-16,3-6 1 0,0 1 0 0,0 2-1 0,3-2 0 15,3-1 0-15,0-2 0 0,0 0-16 0,3-3-4 16,3 1-1-16,3-4 0 0,-3 1-25 0,0-3-5 16,6 0-1-16,3-3-862 0</inkml:trace>
  <inkml:trace contextRef="#ctx1" brushRef="#br1" timeOffset="8197.068">10347 12150 633 0,'0'0'28'0,"0"0"6"0,-6-3-34 0,0 3 0 16,0-2 0-16,3 2 0 0,-6-3 155 0,3 3 24 16,0 3 5-16,-3 2 0 0,0-2-123 0,3 2-25 15,0 3-4-15,-3-3-2 0,0 9-6 0,3-1 0 16,0 0-1-16,-3 5 0 0,3 4 8 0,1 1 1 15,-1 1 1-15,3-3 0 0,3-2-12 0,0-3-2 0,0 0-1 0,3 0 0 16,3-6-3-16,-1 1-1 0,1-6 0 0,0 3 0 16,0-3-2-16,3-5 0 0,-3 0 0 0,3-2 0 15,0-4 7-15,-3-2 1 0,3 0 0 0,0-5 0 16,3 0 3-16,-3-8 1 0,-3-3 0 0,0 0 0 16,0 6-24-16,0-3 8 0,-1-1-8 0,-2 1 0 15,0-3 0-15,0 3 0 0,-3 0-10 0,-3 3 10 16,0-6-23-16,0 3 3 0,3-1 0 0,0 1 0 15,-3 3 8-15,1-1 3 0,2 6 0 0,-3 0 0 16,3 5 9-16,0 0 12 0,3 5-2 0,-3 3-1 16,0 0 4-16,0 0 1 0,-3 5 0 0,3 6 0 15,0 0-14-15,0 5 0 0,0-1 0 0,3 1 0 16,-3 3 0-16,0 2 0 0,5 3 0 0,-2-6 9 16,0 3-9-16,6-2 0 0,0 0 0 0,-3-4-11 0,3 1 11 15,-3-3 0-15,3 1 0 0,3-1-8 0,0 0-12 16,0-5-1-16,-3 0-1 0</inkml:trace>
  <inkml:trace contextRef="#ctx1" brushRef="#br1" timeOffset="8544.143">10600 12163 979 0,'0'0'87'0,"0"0"-70"16,0 0-17-16,0 0 0 0,0 0 136 0,-6-2 24 15,0-1 5-15,0 6 1 0,0-1-106 0,0 4-22 0,0 2-4 0,0 0-1 16,0 2-23-16,0 1-10 15,-3-1 8-15,3 6-8 0,0 5 24 0,3 0-1 16,-3-5 0-16,3-2 0 0,0-4 5 0,3 3 2 0,0-5 0 16,0-2 0-16,0-6-6 0,0 8-2 0,6-6 0 0,-6-2 0 15,0 0-10-15,0 0-3 0,6 3 0 0,0-3 0 16,3-3-1-16,-3 1-8 0,-3-6 12 0,3 5-4 16,0-2-8-16,0-6 0 0,-3-2 0 0,3 0 8 15,0 2-8-15,-3 3 0 0,0-5 0 0,0 5 0 16,0 0 0-16,3 3 0 0,-6 5 0 0,0 0 0 15,0 0 0-15,0 0 0 0,0 0 0 0,0 0 8 16,0 0-8-16,6 8-11 0,-1 5 3 0,-2 0 0 16,3-2 8-16,0-1 11 0,-3 1-3 0,3-1 0 15,0-4-8-15,0-1-9 0,0 0 9 0,0 1-13 16,0-4-21 0,-6-2-4-16,9-2-1 0,-3-4 0 0,3 6-110 0,-3-8-23 15,3-7-4-15,-6 1 0 0</inkml:trace>
  <inkml:trace contextRef="#ctx1" brushRef="#br1" timeOffset="8725.655">10710 11949 1440 0,'0'0'64'0,"0"0"12"0,0 0-60 0,0 0-16 16,0 0 0-16,0 0 0 0,3 8 32 0,0 5 3 16,0 3 1-16,0 0 0 0,0 2-26 0,0 4-10 15,0-1 8-15,-3 3-8 0,0-1 15 0,0-1-3 16,0 1 0-16,0 1 0 0,0-3-12 0,-3 3 0 15,3 3 8-15,0-4-8 0,3-1 0 0,-3-4 0 16,2-2-12-16,-2-3-709 0</inkml:trace>
  <inkml:trace contextRef="#ctx1" brushRef="#br1" timeOffset="8940.081">10653 12108 1861 0,'0'0'40'0,"-3"-6"9"0,0 1 2 0,3 5 2 0,0-5-42 0,0 5-11 0,0 0 0 0,3-5 0 15,0-1 0-15,3 4 0 0,-3-4 0 0,3 1 8 16,3 0 4-16,-3 2 1 0,3-2 0 0,3 2 0 0,-3-2-1 16,3 2 0-16,2 1 0 0,1-1 0 0,3 3-12 0,-3 0-16 15,3-3 3-15,-3 3-560 16,3 3-112-16</inkml:trace>
  <inkml:trace contextRef="#ctx1" brushRef="#br1" timeOffset="9265.259">11055 12068 1450 0,'-9'3'64'0,"6"-1"14"0,-3-2-62 0,3 0-16 16,-6 0 0-16,3 3 0 0,0 2 52 0,0 1 7 15,0-4 1-15,0 4 1 0,-2 1-48 0,-1 4-13 16,3 0 0-16,-3-1 0 0,0 3 8 0,0 1-8 15,3 4 8-15,0-5-8 0,0 1 35 0,3-1 1 16,0 0 1-16,0 3 0 0,3 0-13 0,0-3-4 0,3-2 0 0,0-3 0 16,0 2-12-16,-3-10-8 0,0 0 8 0,9 0-8 15,3 3 0-15,-3-8 0 0,-3-6 0 0,0 0 0 16,0 1-20-16,3-1-1 0,-4-2-1 0,4 0 0 16,-3 0 2-16,0-1 1 0,3 4 0 0,-3-3 0 15,-6 5-1-15,3-3 0 0,0 3 0 0,0 3 0 16,-3 5 28-16,0 0 4 0,0 0 2 0,0 0 0 15,0 0-1-15,0 0 0 0,0 5 0 0,-3 3 0 16,3 5 1-16,0 0 0 0,0 1 0 0,3 4 0 16,0 1 0-16,3-1 0 0,-3 1 0 0,3-6 0 15,0-2-14-15,3-1-18 0,0 1 4 0,6-6 1 16</inkml:trace>
  <inkml:trace contextRef="#ctx1" brushRef="#br1" timeOffset="9924.449">11490 11867 1303 0,'0'0'57'0,"0"0"13"0,0 0-56 0,0 0-14 15,0 0 0-15,0 0 0 0,3 8 40 0,-1 3 4 16,1 2 2-16,-3 0 0 0,0 8 0 0,0 0 0 0,-3 3 0 0,3 0 0 16,-2 0-7-16,-1 2-2 0,3 1 0 0,0-4 0 15,-6-1-25-15,6-1-12 0,0 0 10 0,-3 0-10 16,3 0 0-16,-3-5 0 0,3-5 0 0,-3 5-10 31,3 0-34-31,0-1-8 0,0-15 0 0</inkml:trace>
  <inkml:trace contextRef="#ctx1" brushRef="#br1" timeOffset="10125.907">11403 12055 1796 0,'0'0'80'0,"0"0"16"15,0 0-77-15,0 0-19 0,0 0 0 0,0-5 0 16,3-3 13-16,0 5-1 0,-3 3 0 0,6-5 0 0,0-1-3 0,0 4-1 15,3-1 0-15,0 0 0 0,-3 1-8 0,3-1 0 16,-3 3 0-16,3 0 0 0,-3 0 0 0,3 0 0 16,-1 0 0-16,-2 3-555 15,3 2-108-15</inkml:trace>
  <inkml:trace contextRef="#ctx1" brushRef="#br1" timeOffset="10331.358">11591 12073 1152 0,'0'0'102'0,"0"0"-82"15,3 8-20-15,-3 0 0 0,6 0 91 0,-3 3 13 0,-3-1 4 0,3 1 0 16,3 0-86-16,-3-4-22 0,3 4 0 0,-4 0 0 16,1-3 0-16,-3 0 0 0,3-1 0 15,-3-7-9-15,0 0 9 0,6 6 11 0,0 2-3 0,-6-8 0 16,0 0-8-16,0 0-9 0,9 0 9 0,-3 2-691 15</inkml:trace>
  <inkml:trace contextRef="#ctx1" brushRef="#br1" timeOffset="10543.79">11796 12047 1335 0,'0'0'29'0,"0"0"7"0,0 0 0 0,-3 8 2 0,0-3-30 0,3 6-8 0,-3 2 0 0,0 0 0 0,-3 3 0 0,-3 0 11 16,0 2-11-16,3 4 12 0,1 1 11 0,-1 4 2 16,-9 5 1-16,3-3 0 0,0-3 2 0,3-2 1 15,3-3 0-15,0 0 0 0,-3 1-11 0,0-9-2 16,3 0-1-16,3-2 0 0,3 2-15 0,-3-5-8 16,3-3 8-16,0-5-479 15,0 0-88-15</inkml:trace>
  <inkml:trace contextRef="#ctx1" brushRef="#br1" timeOffset="11015.138">11835 12179 806 0,'-6'6'72'0,"6"4"-58"15,-3 3-14-15,0 6 0 0,3 5 95 0,-6-1 16 16,3 7 3-16,-3-1 1 0,3 2-55 0,0-1-12 0,-3-4-1 0,0 6-1 15,3-6 2-15,0-2 1 0,-3-3 0 0,3-2 0 16,0-1-8-16,3-2-1 0,0-3-1 16,-3-5 0-16,0-2-17 0,3-6-3 0,0 0-1 0,0 0 0 15,0 0-10-15,0 0-8 0,0 0 9 0,0 0-9 16,6 0 0-16,0-6 0 0,-6 1 0 0,3-3-10 16,3 0 2-16,0-5 0 0,-6 0 0 0,3-1 0 15,6-1 8-15,-6-4 0 0,-6-2 0 0,6 0-8 31,0 2 8-31,0-2 0 0,0-5 0 0,0-1 0 16,-3-5 0-16,3 6 0 0,0 2 0 0,0 0 0 0,0 0 0 16,0 1 0-16,3 4 0 0,0 1-8 0,-3-1 8 15,3 6 0-15,3 0 0 0,0 2 0 0,-1 3 15 0,1 0-2 16,-3 3 0-16,3 0 0 0,0 2 1 0,-9 3 0 16,0 0 0-16,6 5 0 0,3 6 8 0,0-1 2 0,-3 1 0 0,-3 0 0 0,-3 2 5 0,3 0 2 15,-3 0 0-15,0 0 0 0,-3 1-17 16,0-4-3-16,0 1-1 0,-3-1 0 0,-6-2 5 15,6 0 1-15,3-2 0 0,-3-1 0 0,0-5-16 16,0 3 0-16,6-3 0 0,0 0 0 16,-3 0-35-16,-3-3-3 0,3 3-1 0,3-5 0 15,0-1-47-15,3 1-10 0,-3 0-1 0,3-1-429 16,3 1-86-16</inkml:trace>
  <inkml:trace contextRef="#ctx1" brushRef="#br1" timeOffset="11329.951">12004 12145 979 0,'0'0'87'0,"0"0"-70"0,0 0-17 0,0 0 0 16,6 5 138-16,3 0 24 0,-3-2 5 0,0 0 1 0,3-1-84 0,0 1-16 16,0 0-3-16,0-1-1 15,0-2-32-15,-3 0-8 0,3-2 0 0,-3 2-1 0,-6 0 8 0,6-3 1 0,3-2 1 0,-6-1 0 16,0 1-21-16,0 0-4 0,6 2 0 0,-7-2-8 16,1-3 9-16,0 3-9 0,0-1 0 0,3 1 9 15,-6 0-9-15,0-3 0 0,-3 5 0 0,3 3 0 31,0 0-28-31,-6-2 0 0,-2-4-1 0,-1 4 0 0,3 2-2 0,0 0 0 0,-3 5 0 0,-3 0 0 16,3 0 31-16,0 3-9 0,0-2 9 0,0 4 0 0,-3 1 0 0,3 2 0 16,0 3 0-16,0-3 0 15,3 0 16-15,1 1 3 0,5-1 0 0,-3 0 0 16,3 0 21-16,3 1 4 0,2 1 0 0,4-4 1 0,0-3-16 0,0 0-3 16,3 0-1-16,3-3 0 0,0 0-13 0,-3-2-2 15,3-6-1-15,6 3 0 31,5-2-53-31,1-3-12 0,-3-9-1 0,3 4-855 0</inkml:trace>
  <inkml:trace contextRef="#ctx1" brushRef="#br1" timeOffset="11804.097">12802 11708 1310 0,'0'0'58'0,"-9"6"12"0,3-4-56 0,-6 3-14 15,-2 3 0-15,2 3 0 0,0 2 36 0,0 6 5 16,-9 2 1-16,6 5 0 0,0 1 6 0,0 5 2 16,-3 2 0-16,4-2 0 0,-1-1 4 0,3 1 1 15,3-3 0-15,3 0 0 0,6-2-5 0,3-1-1 16,3-4 0-16,3 1 0 0,3-1-37 0,3-4-12 16,5-5 0-16,4 3 0 15,0 0-40-15,0 0-14 0,3 0-3 0,2-6-784 0</inkml:trace>
  <inkml:trace contextRef="#ctx1" brushRef="#br1" timeOffset="12331.693">13040 11891 1094 0,'0'0'97'0,"0"0"-77"0,0-5-20 0,0 5 0 16,0 0 110-16,0 0 18 0,0 0 4 0,0 13 1 16,0 0-105-16,0 0-28 0,0 3 0 0,0 3 8 15,0 2 16-15,0 0 4 0,0 3 1 0,-3 0 0 16,0-1-3-16,3-1-1 0,0-4 0 0,0 1 0 16,0-4-9-16,0 1-1 0,0 0-1 0,0-3 0 15,-3 1-14-15,3-6 0 0,0-8 0 0,3 10-10 31,3-2-15-31,-6-8-3 0,0 0-1 0,0 0-489 0,9 5-98 0</inkml:trace>
  <inkml:trace contextRef="#ctx1" brushRef="#br1" timeOffset="12508.231">13201 12079 288 0,'0'0'25'0,"0"0"-25"15,0 0 0-15,0 0 0 0,6 5 303 0,0 0 55 16,-6-5 11-16,0 8 3 0,3 0-296 0,0 0-58 15,-3 3-18-15,0-3 8 0,-3 2-8 0,3 1 0 16,0-1 0-16,0-2 0 0,0-8 0 0,0 0 12 16,0 8-12-16,0-8 12 15,0 0-44-15,0 0-9 0,0 0-2 0</inkml:trace>
  <inkml:trace contextRef="#ctx1" brushRef="#br1" timeOffset="12834.304">13216 12023 1209 0,'0'0'108'16,"-3"-5"-87"-16,0 0-21 0,3 5 0 0,0 0 116 0,0 0 18 0,-3-6 4 0,3 6 1 31,0 0-147-31,0 0-30 0,0 0-6 0,3-5 0 16,0 0-30-16,-3 5-6 0,0 0 0 0,3-8-1 15,3 2-35-15,-3-2-6 0,6 1-2 0,-6-1 0 16,0-3 72-16,0 6 15 0,6-3 2 0,-3 0 1 15,-3 0 2-15,3 0 0 0,-3 0 0 0,2 3 0 0,-2 2 44 0,-3 3 10 0,6-5 2 0,-6 5 0 16,3 0 70-16,-3 0 14 0,0 0 4 0,0 0 0 16,6 5-13-16,-3 3-3 0,0 0 0 0,0 3 0 15,0 2-38-15,-3 3-8 0,3 0-2 0,-3 2 0 0,-3 1-6 16,3-1-2-16,0 3 0 0,-3 0 0 0,0 1-25 0,3-4-6 16,0-2-1-16,3 0 0 0,-3 0-8 0,3-6 0 15,-3 4 0-15,3-6 0 0,0 2-11 0,0 1-4 16,-3-11-1-16,0 0-493 15,6 5-99-15</inkml:trace>
  <inkml:trace contextRef="#ctx1" brushRef="#br1" timeOffset="13101.63">13433 12020 1036 0,'0'0'92'0,"0"0"-73"0,0 0-19 0,0 0 0 16,0 0 96-16,-6 3 15 0,3 0 3 0,-3-1 1 15,-3 4-95-15,3-1-20 0,1-2 0 0,2 2 0 16,-6 0 0-16,0 1 0 0,3-1 0 0,0 0 0 16,-3 0 46-16,0 1 2 0,0-1 1 0,6 3 0 15,-3 0 1-15,3-3 0 0,0 0 0 0,3-5 0 16,-3 8-26-16,3 0-6 0,0-8-1 0,3 11 0 16,-3-3-7-16,3-3-2 0,3 0 0 0,0 1 0 15,3-1-8-15,0 0 0 0,0 1 0 0,0-4 0 16,3 1 0-16,0 0-11 0,-4-3 3 0,4 2 0 31,-3-2-45-31,3 0-9 0,-3-2-2 0,-3 2-451 0,-6 0-90 0</inkml:trace>
  <inkml:trace contextRef="#ctx1" brushRef="#br1" timeOffset="13423.735">13463 12118 1422 0,'0'0'31'0,"0"0"6"0,0 0 2 0,0 0 1 0,0 0-32 0,0 0-8 15,0 0 0-15,0 0 0 0,0 0 24 0,9 0 2 16,0 6 1-16,3-4 0 0,-6-2-6 0,3 3-1 15,3-3 0-15,-4 0 0 0,-2 3 0 0,3-3-1 16,3-3 0-16,-6 3 0 0,3-3-1 0,-3 3 0 16,3-5 0-16,0 2 0 0,3-2 1 0,-6 2 0 15,-3 1 0-15,3-1 0 0,3-5-19 0,-6 3 0 16,-3 5 0-16,0-5 0 0,6-1 0 0,-6 6 0 16,-6-8-13-16,3 3 5 0,0 0-4 0,-3 0 0 15,-3-1 0-15,3 4 0 0,-3-1 0 0,0 3 0 16,0 0 0-16,0 0 0 0,-3 0 12 0,0 5-8 15,0-2 8-15,4 0-8 0,-1 2 8 0,0 3 0 0,0 0 0 0,3 2 0 16,3 1 0-16,0-1 9 0,0 4 0 16,3-4 0-16,0-2 25 0,3 3 5 0,3 2 1 0,0 0 0 15,3-2 44-15,0-1 10 0,0 1 2 0,2 0 0 32,1-4-125-32,0 1-25 0,6-2-5 0,-3-1-1 15,0 0 23-15,0-5 4 0,6-2 1 0,-1-1 0 0</inkml:trace>
  <inkml:trace contextRef="#ctx1" brushRef="#br1" timeOffset="13979.253">14121 12060 748 0,'6'0'67'0,"-6"0"-54"0,0 0-13 0,0 0 0 16,0 0 174-16,0 0 32 0,3 8 6 0,-9 0 2 0,-3 0-164 0,6 3-33 16,6-4-6-16,0 4-2 0,-12 0 5 15,3-1 1-15,9 1 0 0,-3 2 0 0,-3-2 2 0,0-1 1 16,3-10 0-16,0 6 0 0,6 1-10 0,-6-1-8 15,-6 2 9-15,6-8-9 0,0 0-12 0,0 0-9 16,0 0-2-16,0 0-705 0</inkml:trace>
  <inkml:trace contextRef="#ctx1" brushRef="#br1" timeOffset="14145.813">14130 12005 345 0,'18'-3'31'0,"-18"3"-31"0,-9-5 0 0,3 5 0 15,6 0 311-15,0 0 56 0,0 0 11 0,0 0 2 16,-6-3-297-16,6 3-60 0,0 0-12 0,0 0-3 31,-9 3-29-31,9-3-7 0,0 0 0 0,3 5-1 16,-3-5-22-16,0 0-4 0,0 0-1 0,6 8-396 0,3-3-80 0</inkml:trace>
  <inkml:trace contextRef="#ctx1" brushRef="#br1" timeOffset="14476.919">14216 12081 460 0,'-12'6'41'0,"6"2"-33"0,9-1-8 0,-3 1 0 16,-3 0 217-16,0 3 42 0,3 0 8 0,0-1 1 15,3-5-202-15,0 3-41 0,-6 0-8 0,3-8-1 0,0 0-8 16,0 0-8-16,-3 6 11 0,3-6-11 0,0 0 24 16,0 0-1-16,0 0-1 0,0 0 0 15,0 0 6-15,0-6 0 0,3 1 1 0,-3 5 0 16,-3-8-12-16,3 3-2 0,6-3-1 0,0 0 0 0,-6 0-14 0,3 0 0 15,9-3 0-15,-3 1 0 0,0-3-8 0,-3 5-5 16,3-3-1-16,0 3 0 0,6-2 2 0,-6 2 0 16,-7 2 0-16,4 4 0 0,9-4 12 0,-3 6 0 15,-12 0 9-15,6 3-9 0,6 2 20 0,-6 3-3 16,-3 3 0-16,0-1 0 0,-6 6 2 0,6-2 0 16,3 1 0-16,-3 1 0 0,-12-2-19 0,6 1 10 15,9-1-10-15,-3-4 8 0,-6-2-8 0,0 3 8 16,6-3-8-16,0-3 8 0,0 3-8 0,-3-8 0 15,-3 8 9-15,3-8-9 0,12-3-12 0,-3 1-6 16,-9 2-2-16,6-6-511 16,3-2-102-16</inkml:trace>
  <inkml:trace contextRef="#ctx1" brushRef="#br1" timeOffset="14701.325">14496 11811 1688 0,'24'-7'37'0,"-24"7"8"0,-6-3 2 0,6 3 0 0,0 0-38 0,0 0-9 0,0 0 0 0,0 10 0 16,3-2 0-16,-3 6 12 0,-3-1-12 0,0 0 12 16,0 6-12-16,0 2 8 0,6-3-8 0,-3 9 8 15,-6-1 9-15,6 1 2 0,6-1 0 0,-3-5 0 16,-3 0-2-16,0 1 0 0,0-1 0 0,6-5 0 0,3 0-7 0,-3-1-2 16,-9-1 0-16,6-4 0 15,6-2-8-15,-4 0-17 0,-8 0 4 0,3-8 1 16,0 0-56-16,0 0-10 0,0 0-2 0,0 0-657 15</inkml:trace>
  <inkml:trace contextRef="#ctx1" brushRef="#br1" timeOffset="14892.82">14335 12007 1497 0,'-9'0'133'0,"9"0"-106"16,3-5-27-16,-3 5 0 0,0 0 76 0,0 0 9 15,12-3 3-15,-3 1 0 0,0-1-74 0,3 0-14 0,0 1 0 0,9-1 0 16,5 0 0-16,-5 1 0 0,-6-1 0 16,3 3 0-16,9-3 0 0,-6 3 0 0,-7-2 0 15,4 2 0 1,0-3-96-16,0 3-12 0</inkml:trace>
  <inkml:trace contextRef="#ctx1" brushRef="#br1" timeOffset="15238.894">14725 11669 1321 0,'0'0'28'0,"0"0"7"0,9 2 1 0,-6 1 2 0,-3-3-30 0,6 8-8 16,3 0 0-16,0 2 0 0,3 6 33 0,0 0 6 16,-9 5 1-16,8 6 0 0,7 2 22 0,-9 3 5 15,-12-1 1-15,6 6 0 0,6-2 3 0,-6-1 1 16,-6-2 0-16,-6 2 0 0,3-5-28 0,3-2-4 15,0-1-2-15,-9 1 0 0,-5-6-21 0,5 3-4 16,3 2-1-16,-3 1 0 16,-6 2-31-16,3-8-6 0,3-5-2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1:23.0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7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0-25T23:22:10.142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2667 4282 84 0,'3'0'33'0,"0"0"-18"0,0 0 2 16,-3 0 14-16</inkml:trace>
  <inkml:trace contextRef="#ctx0" brushRef="#br0" timeOffset="1">2685 4282 239 0,'6'0'40'0,"0"0"-20"16,0 0-4-16,-6 0 0 0,3 0 3 0,-3 0 1 15,3 0-5-15,-1-3 1 16,-2 0-3-16,0 3 0 15,0-2-5-15,-8 2 2 16,-4 0-2 0,0 0-1-16,3 0 0 15,-3 0-4-15,0 0-2 16,0 0-3-16,0 0-1 16,-3 2 4-16,0 1 1 15,1 0 0-15,-1-1-2 16,0 4-2-16,0-1 1 15,0 0 1-15,3 3 2 16,-3 0-1-16,0 0-1 16,-3 3-2-16,4-1 1 0,-1 1 1 15,3-1 2-15,-3 6-3 16,3 5-2-16,-3 1 2 16,6-4 2-1,-9 3 0-15,6 0-1 16,1 3 1-16,2-3-1 0,-6-2 0 0,6 2 0 15,3 0-3-15,0-2 2 16,3-1 1-16,0 1 0 16,0-3-3-16,3 2 2 15,0 1 1-15,0 2 2 16,0 0-3-16,3 0 0 16,3 3 1-16,0-3 0 15,0 3-3-15,3 0 2 16,0-6 3-16,0 3 1 15,2 1-4-15,1-4 1 16,0 1 0-16,0 2 0 16,-3-3 0-16,3 4 2 0,-3 1-1 15,-3-4-1 1,0-1 1-16,3 1 1 0,-9-1-3 16,3 1 0-16,-6 2 1 15,-3-2 2-15,3-1 3 16,-3 1 4-16,0-3-4 15,0-1-1-15,3 4-2 16,-9-3 1-16,3 0-2 16,-6 2 2-16,3 1-2 15,-2-3-1-15,-1 0 1 16,-3-3 1-16,3 0-3 16,-3-2 0-16,3-1 1 15,0 3 2-15,3-2-1 0,3-3 2 16,1 0-2-16,-1 0-1 15,3-3 3-15,0 0 0 16,3-2-1-16,0 0-2 16,0-1 1-16,0-2-1 15,3 3 0-15,0-3 0 16,0 0 0-16,3 0 2 31,3 0-3-31,3 0-2 0,6 3 2 16,-1-6 2-16,-2 3-2 0,3 0 0 15,0 3 3-15,0-3 1 16,0 2-6-16,-6 4 0 16,6 1 1-16,-3 4 1 15,2 0 1-15,-8 2 0 16,6 0 0-16,0 0 2 16,-3 1-3-16,3-1 0 15,-3 0-1-15,0 0 0 16,3 0 4-16,-9 3 1 0,3 0 1 15,0 0 0-15,0 0-5 16,-6 0 1-16,0-3 0 16,3 3 0-16,0 8 0 15,0-3 0-15,0 0-3 16,-6 0 2-16,3-2-1 16,-3 2 0-16,3 5 2 15,-3-2 0-15,3 3 2 16,-3-4 1-16,3 1-1 15,0 0-2-15,-6 3 1 16,0 2-1-16,6-3 0 16,-6 1 0-16,3-1-3 15,3 3 2-15,-6 0 1 0,3 3 2 16,3-6-3-16,3 17 0 16,3-1 3-1,-6-7-1-15,3-4-1 16,3 1 1-16,0-3-1 15,0-2-3-15,0-4 2 16,0 1 1-16,2-3 2 16,1-2-1-16,0 2-1 15,3-5-2-15,3 0 1 16,6 2 1-16,0-2 2 16,6-3-3-16,2-2-2 15,4-3 4-15,-6 0 1 16,3-3-11-16,-10-2-4 15,4-3-34-15,-6 0-14 0</inkml:trace>
  <inkml:trace contextRef="#ctx0" brushRef="#br0" timeOffset="2">396 4845 180 0,'0'-2'68'0,"0"4"-36"0,0-2-22 16,0 0 20-16,9 8-7 15,-3 0 1-15,0 5-7 16,0 6 0-16,-4 5-10 16,4 2 0-16,-3 6 3 0,0-6-2 15,3-2 1-15,-6-3-5 16,3-2-3-16,3-1 0 16,-6-4-1-16,0-1-3 0,0-5 0 15,0-3-20-15,0-5-8 16,0 0-24-16,-6-3-8 15,3-10-28 1</inkml:trace>
  <inkml:trace contextRef="#ctx0" brushRef="#br0" timeOffset="3">300 4700 144 0,'-17'0'55'0,"14"2"-30"0,-15 6-16 16,15-2 14-16,-6 2-7 16,0 5-1-16,-3 5-7 15,3 3 0-15,0 14-5 16,6 5-2-16,-6 2 2 0,9 8-4 15,0 0-2-15,0-2 2 16,9-3 2-16,12-3-2 16,0-5 0-16,9-5 5 0,11-8 2 15,-2-8 2 1,3-8 2-16,-7-11 4 0,10-10 1 16,-12-6-8-16,-3-12-2 15,-7-6 6-15,-5-3 4 16,-9-10-3-16,-15 2-2 15,0-2 3-15,-3 5 4 16,-3 5-3-16,-5 6 2 16,5 5-7-16,-6 5-3 15,6 5-10-15,-6 6-5 16,0 2-26-16,12 3-10 16,-3 6-78-1</inkml:trace>
  <inkml:trace contextRef="#ctx0" brushRef="#br0" timeOffset="4">798 4999 108 0,'0'-8'41'0,"0"8"-22"0,-6-3-9 0,6 0 14 16,-3 3-2-16,0 3-1 15,-3 0-9-15,3-1-5 16,-9 4-4-16,3 2-3 0,0 2 1 16,0 6 1-16,0 5 1 15,6 0-6-15,-3-2 0 16,6-1-1-1,6-2-1 1,-3 0 6-16,3-3 3 0,0-2-3 0,3-3-1 16,0-3 6-16,-3-5 4 15,0-5 6-15,0-3 2 16,3 0-5-16,-6-5-3 16,0-8-3-16,3 0 0 15,-6-6-6-15,0 1-1 16,0-6 0-16,0-3 0 15,0 4 2-15,0 2 1 16,0 2 1-16,-6 3 0 0,3 3 2 16,0 0 3-1,3 5 0-15,-6 0 0 16,3 6-3-16,3-1 1 0,-6 3-11 16,6 3-2-16,0 0 7 15,0 5 4-15,0 0 0 16,0 5 0-16,0 5-3 15,6 4-2-15,-6 2-2 16,3 7 1-16,3 4 3 16,0 2 1-16,0 0-1 15,2 0 1-15,-2 6-2 16,3-6 2-16,6-3-2 16,-3-2-1-16,-3-3 1 15,0-2-1-15,3-6-9 0,-3-3-4 16,-3 1-22-16,0-6-8 15,3-2-52 1</inkml:trace>
  <inkml:trace contextRef="#ctx0" brushRef="#br0" timeOffset="5">958 5033 152 0,'0'3'57'0,"0"-1"-30"0,3 4-25 16,0-4 14-16,3 1-1 16,3 0 3-16,0-3-4 15,-3 0 2-15,9 0-9 16,-3-3-2-16,6 0 1 0,-6-2-5 15,-1 2-1-15,1-2 2 16,-3 0 1-16,0-3-1 16,0 0 1-16,0 0-2 15,-9 0 2-15,3-3-2 0,-3 4-1 16,-3-4 1-16,3 6 1 16,-6-3-1-16,-3 2 2 15,-3 4-2-15,0 2-1 16,1 0 1-16,-4 5 1 15,0 3 1-15,0 0 1 16,3 3-2-16,0 2 1 16,3 3-2-16,6 2 2 15,-3-2-4-15,6-3-2 16,6 3-1-16,3-3 3 16,3-2 0-16,3 0 3 15,3-1-1-15,0-5-1 16,-1 1-17-16,-2-4-9 15,3 1-28-15,-6-3-55 16,6-5 16-16</inkml:trace>
  <inkml:trace contextRef="#ctx0" brushRef="#br0" timeOffset="6">1336 4782 156 0,'-3'-11'57'0,"3"6"-30"0,-15-3-10 0,12 5 20 16,-5-2-6-16,-1 0-1 15,-3-3-5-15,0 2-4 16,0 1-11-16,3 0-2 0,-6 2-1 16,3 1-3-16,-3 4-1 15,6 4-1-15,-6 1 1 16,4 7-4-16,2 2-2 0,3 2 2 16,0 6 0-16,3 8 1 15,3-3 0 1,0 2-3-16,3 1 2 0,3 5 1 15,0-5 2-15,0-3-1 16,-3-5-1-16,3-3-2 16,-6-2 1-16,3-6-17 15,-3-3-5-15,0-2-24 16,0-2-10-16,-3-4-36 16</inkml:trace>
  <inkml:trace contextRef="#ctx0" brushRef="#br0" timeOffset="7">1039 4856 192 0,'-9'0'74'0,"9"-3"-40"0,9 1-29 0,-3 2 19 15,3-3-4-15,-1 0 0 16,4 1-6-16,3 2-1 15,6 0-8-15,0 0-5 0,0 0-1 16,-3 0 3-16,2 0 3 16,1 0-31-16,0 0-12 0,0 0-67 15</inkml:trace>
  <inkml:trace contextRef="#ctx0" brushRef="#br0" timeOffset="8">1378 4898 184 0,'-3'13'68'0,"3"-5"-36"0,3 3-22 16,-3-3 20-16,0 5-7 15,0 6-1-15,0-6-10 16,0-3-3-16,6 4-5 16,-6 4-3-16,3-2 2 0,-3-3-9 15,3-2-3-15,-3-1-31 0,0-4-11 16,0-1-42 0</inkml:trace>
  <inkml:trace contextRef="#ctx0" brushRef="#br0" timeOffset="9">1354 4726 216 0,'-6'-8'82'0,"6"8"-44"0,6 0-44 0,-6 0 12 15,0 0-9-15,0 0 2 0,0 0-45 32,0 3-22-32,9 0-9 15,-6 2-4-15</inkml:trace>
  <inkml:trace contextRef="#ctx0" brushRef="#br0" timeOffset="10">1441 4861 172 0,'2'21'66'0,"1"0"-36"0,-3 3-15 16,3-13 18-16,-3 2-14 0,6 3-5 15,-6-3-9 1,0 3-2-16,3-3-1 0,-3 0-2 0,6-2 1 16,-6 0 1-16,0-6 3 15,0 0-2-15,0-5-2 16,0 0 0-16,0 0-1 15,0-5 0-15,3-6 0 16,6-2-5-16,0 0 1 16,0 0 4-16,3-1 2 15,-3-4-5-15,3-1 0 16,-3 6 3-16,-3 0 4 16,3 5 5-16,0 3 2 15,-1 2 1-15,4 8 2 16,0 6 4-16,3 2 1 15,-6 3-8-15,-3 3-2 0,3-4-3 16,-3 1-1-16,0 3-3 16,-3-6-2-16,0-2 1 15,0-1-1-15,3 1-18 16,-6-3-8-16,3-3-15 16,3-10-55-1,-3-8-35 1,0-3 34-16</inkml:trace>
  <inkml:trace contextRef="#ctx0" brushRef="#br0" timeOffset="11">1717 4925 132 0,'3'2'52'0,"0"4"-28"0,15-6-8 15,-12 5 18-15,6-3-3 16,-3 1-1-16,3 0-10 0,0-1-5 15,0-2-8-15,3 0-1 0,-4-2 1 16,4-1-1-16,0-2 1 16,-6-3-2-16,3-3 2 15,-9-2-4-15,3 2-2 16,-6 1 2-16,0-1 2 16,-6 3-4-16,3 0-1 15,-9 3-2-15,3 3 0 16,-3 2 0-16,-6 2 0 15,-2 6 4-15,2 5 1 16,0 3-1-16,3 0 1 16,6 0-4-16,3 5 0 15,3 3 3-15,9-6 1 0,6 4-4 16,3-4-1 0,3-2 1-16,6-3 2 0,-1-5 0 15,4-5-1-15,0-6-17 16,-3-2-6-16,0 0-40 15,-10-3-16-15,-5 0-6 16</inkml:trace>
  <inkml:trace contextRef="#ctx0" brushRef="#br0" timeOffset="12">747 5478 148 0,'-6'-3'55'0,"3"3"-30"0,0 3-12 15,3-1 19-15,-6-2-5 16,3 3 1-16,-6 0-6 15,0-1-2-15,0 1-11 16,0 7-5-16,3-2-1 0,-2 0-4 16,2-2 0-16,3 4-1 15,0 1 0-15,3-3 0 16,3 0 0-16,6 0 0 16,-1 2 0-16,4 1 2 15,0 2 2-15,6 0 5 16,-6 0 6-16,0 1 2 15,-3 1 3-15,-6-1-4 16,-3-1 0-16,0-2-6 16,-3-1-3-16,0-2-2 15,-6 0 0-15,-3-3-2 0,-3-2 2 16,3-3-4-16,0 0 0 16,0-3-10-16,-2 1-5 15,2-1-12-15,3 0-3 16,0-2-10-16,3 0-4 15,0-1-41 1,3-1-27-16,3-4 51 16</inkml:trace>
  <inkml:trace contextRef="#ctx0" brushRef="#br0" timeOffset="13">839 5372 164 0,'0'0'63'0,"3"0"-34"0,3 5-21 16,-6-5 16-16,3 5-6 16,3 6 2-16,0 5-2 15,0 5 0-15,3 3-9 16,-6 2 1-16,3 3 1 0,-6 3-2 15,3 2 0-15,0-2-5 16,3-3-3-16,-6-5-3 16,3-3-1-16,3-5-18 15,-6-3-9-15,0-5-35 16,0-2-55-16,0-9 21 16</inkml:trace>
  <inkml:trace contextRef="#ctx0" brushRef="#br0" timeOffset="14">741 5530 220 0,'-6'-2'85'0,"6"4"-46"0,3-2-30 0,-3 0 19 0,9 0-8 15,0-5 1-15,0 0-10 16,12 2-4-16,-1 1-4 15,4-4-3-15,3 4 3 0,-6-1-22 16,3 0-9-16,-3 1-37 16,-4 2-16-16,1-3-10 15</inkml:trace>
  <inkml:trace contextRef="#ctx0" brushRef="#br0" timeOffset="15">1000 5583 152 0,'-6'8'57'0,"6"0"-30"0,0 6-16 0,0-7 18 15,0 7-11-15,6-1-2 16,-6 3-5-16,3-3 0 16,3 0-6-16,-6 0-3 0,3-2 1 15,0-3-2-15,-3 0-1 16,0-3 5-16,0-5 4 16,0 0 1-16,0-2 4 15,0-4-7-15,0-2-2 16,0-2-3-16,0-3-2 15,0-3 1-15,3 0 1 16,9 3 1-16,-3-1 3 16,-6 4 1-16,6 2 1 15,0 0-7-15,-1 3 0 0,4 2-8 16,-9 0 0-16,3 3-35 16,6 0-12-16,-9 0-47 15</inkml:trace>
  <inkml:trace contextRef="#ctx0" brushRef="#br0" timeOffset="16">1161 5605 176 0,'0'-3'66'0,"0"3"-36"0,0 3-29 0,0-3 16 15,0 5 2-15,3 5 5 16,0 4-6-16,0 2-3 15,0-1-8-15,0 1-3 0,3 0 2 16,-1-3-3-16,1 1 0 16,3-4-1-16,0-2 1 15,-3-3-2-15,3-2 2 16,0-3-2-16,-3-3-1 16,0-4 1-16,3-4-1 15,0-2-3-15,-3-3 2 16,0-3 1-16,0 3 2 15,-3 3-3-15,0 0 0 16,0 2 3-16,0 3 1 16,-3 3 7-16,0 5 6 15,3 5-4-15,6 3-4 16,-1 6-2-16,1-1-4 16,0 0-2-16,0-2-4 15,3-1-2-15,-3-2-26 16,3-3-9-16,0-2-32 15,0-6-53 1,3-2 27-16</inkml:trace>
  <inkml:trace contextRef="#ctx0" brushRef="#br0" timeOffset="17">1566 5594 224 0,'-9'-3'85'0,"0"3"-46"0,-9 0-35 0,15 0 19 15,-9 3-11-15,3 0-2 16,-6 2-8-16,3 3-1 16,0 2-1-16,3 4-3 0,6 2 0 15,-3-1 2-15,6 1 0 16,6 0-2-16,6-3 0 16,6-2 2-16,3 0 0 15,-6-3-2-15,3-1 2 16,3-1-4-16,-1-6 1 15,7-3-22-15,-6-5-11 0,0-8-57 16</inkml:trace>
  <inkml:trace contextRef="#ctx0" brushRef="#br0" timeOffset="18">1801 5308 200 0,'-6'-5'74'0,"6"8"-40"0,-15-6-20 16,15 3 22-16,-6 3-14 16,3-1-4-16,3 6-3 15,0 8 1-15,0 8-9 16,9 5 0-16,-6 11 0 0,3-3-1 16,0 2-1-16,0 1-3 0,-3-11-2 15,3-5-2-15,-3 5 1 16,0-5-15-16,3 2-6 15,-4-4-27-15,4-12-11 16,-6 1-41 0</inkml:trace>
  <inkml:trace contextRef="#ctx0" brushRef="#br0" timeOffset="19">1592 5483 228 0,'0'0'85'0,"9"-3"-46"0,6 3-26 16,-3 0 22-16,6 0-7 15,9 0 0-15,-4 0-9 16,-2 0-1-16,9 0-11 16,-6 0-4-16,15-2 0 0,2-4-33 15,-2 4-12-15</inkml:trace>
  <inkml:trace contextRef="#ctx0" brushRef="#br0" timeOffset="20">107 7118 140 0,'-6'-3'52'0,"6"6"-28"0,0-3-8 0,0 0 16 0,0 0-4 16,0 0-2 0,0 8-8-16,0-3-3 0,0-5-9 15,6-2 0-15,-6 4 4 16,6-7-4-16,3-3-3 15,6-5-2-15,-3 5 0 16,-3 3 1-16,-6-1-3 16,6 4 0-16,2-1-1 15,-2 8-2-15,0 1 5 16,0-1 1-16,3 3-3 16,-9 5 1-16,3 8 2 15,-6 3 3-15,-6-3-4 16,3-2-1-16,-6 7 2 15,6-2 1-15,-3-8-1 16,-3 0 1-16,3 0-4 16,-3-3 5-16,3-5 2 15,4-3-3-15,-4 6-2 16,6-9 0-16,6 4 1 16,-4-6 5-16,4 2 4 15,3 1-6-15,3-3-1 16,-3 0-4-16,3-3-3 15,3-5 4-15,0 14 1 16,-6-4-3-16,-3-4 1 16,3-4-22-16,0 4-10 15,-6-9-59 1,3 3-13-16</inkml:trace>
  <inkml:trace contextRef="#ctx0" brushRef="#br0" timeOffset="21">161 7002 124 0,'-18'-8'49'0,"15"5"-26"0,-15 0-16 0,15 3 15 16,-6-2-4-16,6 2-1 15,-6 0 2-15,0 0 0 16,-3 2-10-16,3 4-3 0,-3 4 0 16,-2 6-3-16,2 3-2 15,3 2 0-15,-3 8 1 16,9 8-1-16,-3 5 2 15,12 1-4-15,-3 2 0 16,9 0 1-16,3-19 0 16,-4 0 0-16,10-2 0 15,18 5 8-15,-15-13 5 16,3-3 2-16,5-10 1 0,19-11 0 16,-18 0 3-16,-7-2-5 15,4-14 2-15,0-24 0 16,-15 22 2-16,3 7-6 15,-18-12 1-15,0 1-2 16,-12-1 1-16,-9-9-2 16,3 19 1-16,6 5-8 15,-6 3-2-15,-2-3-19 16,2 5-5-16,6 3-35 16,3 3-15-16,9 0-50 15</inkml:trace>
  <inkml:trace contextRef="#ctx0" brushRef="#br0" timeOffset="22">679 6954 164 0,'-3'0'63'0,"3"3"-34"0,-6 2-25 15,6 0 15-15,0 3-2 16,0 11 1-16,6 2 2 0,-6-3 2 16,0 17-6-16,0 2-1 15,0 16-9-15,0-14-4 16,3-7-1-16,2 3 1 16,-5 2-6-16,3-14 1 15,0-1-32-15,-3-7-12 16,0 1-51-1</inkml:trace>
  <inkml:trace contextRef="#ctx0" brushRef="#br0" timeOffset="23">503 7197 192 0,'-6'-29'74'0,"12"24"-40"0,-6 31-27 0,0-20 20 0,3-9-7 15,6-2 0-15,0 10-7 16,0-2 0-16,11-1-8 16,-8-2-5-16,12-8-3 0,3-2-5 15,3 7 0-15,-9 3-31 16,-1 3-14-16,-2-3-42 15</inkml:trace>
  <inkml:trace contextRef="#ctx0" brushRef="#br0" timeOffset="24">780 7221 172 0,'0'21'66'0,"0"-21"-36"0,6 11-20 0,-6-8 20 16,3 7-12-16,0-2 0 16,3 5-10-16,-6-2-3 15,8-1-3-15,-2 1-2 0,9-3 3 16,-3 5-4-16,-3-2 0 15,0-3-17-15,0-3-8 16,3-2-24 0,-9 5-55-16,3-3 15 15</inkml:trace>
  <inkml:trace contextRef="#ctx0" brushRef="#br0" timeOffset="25">979 7184 192 0,'-6'0'71'0,"6"3"-38"0,0 21-30 0,0-19 15 16,0 0-5-16,-3 3 2 16,0 16-6-16,0-8-1 0,-3 5-4 15,-3 16-3-15,0-11 2 0,6 1-2 16,-11 2 2-16,5-5-2 15,3 5-1-15,-3-5-6 16,-3 0-1-16,3-1-17 16,-3-12-4-16,3-6-39 15,-6 3-43 1,9-8 34-16</inkml:trace>
  <inkml:trace contextRef="#ctx0" brushRef="#br0" timeOffset="26">1030 7256 160 0,'3'0'63'0,"-3"0"-34"0,-3 10-27 0,3-7 12 15,0 15-3-15,0 1 1 32,0 7 7-32,9 3 5 0,-6 3-13 15,0 0-4-15,3-6 0 0,-6 1-4 16,3 2-4 0,3-5 0-16,-1 2 3 0,-5-7 1 15,0-3 7 1,0-8 4-16,0-14-5 0,0 4-1 15,0-9-6-15,-3 3-4 16,3-8-4-16,0-5 1 16,-2-5 1-16,2 10 2 15,0 0 1-15,2-13 1 16,4-11-3-16,0 19 2 16,0 0 7-16,-3 7 4 15,3 1-3-15,6 0 1 16,-3 0-3-16,0 10 2 15,3-2-2-15,-3 7 0 16,3 1 1-16,-3 5 3 16,-6 0 0-16,-3 3 0 0,-3 4-3 15,-3-1-1-15,3-1-6 16,-6 0-1-16,-3-2-8 16,3-3-4-16,0 0-10 15,-3-6-3-15,0-4-12 16,-3-1-3-16,6-5-56 15</inkml:trace>
  <inkml:trace contextRef="#ctx0" brushRef="#br0" timeOffset="27">1202 7290 220 0,'9'21'85'0,"-9"-21"-46"0,12 16-28 0,-9-16 21 15,3 5-8-15,0-2 0 16,9-3-7-16,-3 0 0 16,6 0-10-16,-6 0-2 15,6-3 1-15,-10-2-3 0,7 0-2 16,-3-3 0-16,3 2-1 16,-3-1-5-16,-9 1 1 15,3-2-5-15,-6 0-1 16,0 3 0-16,-6 0 1 15,3 2 6-15,-18 1 3 0,9 2-1 0,-3 2-2 16,3 1 2-16,1 7 2 16,-1-2 4-16,3 6 2 15,3-4-3-15,3 3-3 16,0-2 0-16,9 2 1 16,0-2-3-16,6-3 0 15,0 2-21-15,2-2-10 16,-2-2-26-16,3-4-11 15,0 1-25 1</inkml:trace>
  <inkml:trace contextRef="#ctx0" brushRef="#br0" timeOffset="28">1610 7234 208 0,'-15'-5'79'0,"15"5"-42"0,-9 0-41 15,9 0 15-15,-6 5-6 0,3-2 0 16,-6 2 1-16,1 1 1 15,-7 10-3-15,6-6-1 0,-6 6 1 16,9 0-2-16,-3 5-2 31,3-8 1-31,12 11-1 16,-6-8 0-16,9 0 2 0,-3-3 3 16,3-2 2-16,0-6-1 15,3 0-1-15,-3-2-1 16,2-11 0-16,-2 8 0 0,0-13 0 15,0 7-7 1,0-12-2-16,-6 2-3 16,3-8 0-16,-6 3 0 0,0 0 2 15,0 0 4-15,0-11 3 16,-6 3 2-16,3 2 3 16,-3 6 3-16,3 0 5 15,0 5-8-15,0 0-1 16,0 3-3-16,0 5-2 15,3 0 5-15,0 11 1 16,0-1 2-16,3 14 2 16,0-2-3-16,3 9 1 15,3-4-1-15,-6 10 3 16,3-5-5-16,0 5-1 16,0-5-4-16,3 0-1 0,-3-3-15 15,3-3-4 1,-3-5-36-16,3 1-17 0,-3-1-34 15</inkml:trace>
  <inkml:trace contextRef="#ctx0" brushRef="#br0" timeOffset="29">1801 7314 192 0,'9'10'71'0,"-9"-10"-38"0,12 3-32 0,-10-3 16 15,7 0 0 1,-3 0 4-16,3 0-7 16,3 0-3-16,-6 0-6 0,0-3-4 0,3-2 2 15,-6 0 0-15,3 2 1 16,-3-2-2-16,-3-3-2 15,0 3 1-15,-3-3 1 16,3 2-3-16,-6 1 0 16,3 0-4-16,-3 0-1 15,0 2 0-15,-3 6 4 16,0-3-1-16,-9 2-1 16,4 1 5-16,-1 5 1 15,3 0 2-15,3 5 0 16,0-3 2-16,3 1 1 15,0-3-1-15,6 5-1 0,0-2-3 16,9-1-2-16,0-4-2 16,0 7 1-1,-3-5-8-15,9 0-2 0,-6 0-34 16,5-3-15-16,-2-2-33 16</inkml:trace>
  <inkml:trace contextRef="#ctx0" brushRef="#br0" timeOffset="30">2143 7020 216 0,'-18'-16'82'0,"18"16"-44"0,-21-10-27 0,18 10 21 16,-3 0-15-16,3 0-2 15,-6 2-7-15,1 1 0 16,-1 5-5-16,0 0-2 0,3 16 2 16,0-3-2-16,3 11 2 15,3-6-2-15,0 11-1 16,0-5 3-16,0 5 2 16,0-5-4-16,0-1-1 15,3-4-7-15,0-1-3 16,0-2-25-16,0-8-12 15,0 2-62 1</inkml:trace>
  <inkml:trace contextRef="#ctx0" brushRef="#br0" timeOffset="31">1890 7234 216 0,'0'0'82'0,"0"0"-44"0,12-5-18 16,-9 5 24-16,12 0-9 16,-3 0-3-16,11 0-12 15,-2-3-5-15,15 1-8 0,-12-1-7 16,12-2-1-16,-4 2-39 0,4 1-15 16,-3-1-74-1</inkml:trace>
  <inkml:trace contextRef="#ctx0" brushRef="#br0" timeOffset="32">13257 4567 96 0,'0'0'35'0,"0"0"-18"0,3 0-7 0,-3 0 14 16,3 0-4-16,-3 0 0 15,6 0 4-15,-3-2 2 16,0-1 0-16,0 0 1 16,-3 1-15-16,0-3 2 0,0-1 0 15,-3 4-1-15,-3-4 0 0,-3 4 1 16,1 2 2-16,-4 0-7 15,-3 2-1-15,-3 6-4 16,-3 0-3-16,0 3 2 16,6 2 2-16,3-2-7 15,0 4 0-15,4-1 0 16,2 4 1-16,0-2 1 0,6 5 0 0,0-5 0 16,12 3 0-16,-1-3 2 15,7-3 1-15,0 0-4 16,3-5-1-16,-3 0-8 15,3-6-2-15,-3 1-24 16,2-6-9-16,-2 1-61 16</inkml:trace>
  <inkml:trace contextRef="#ctx0" brushRef="#br0" timeOffset="33">13400 4552 212 0,'-9'-3'79'0,"6"3"-42"0,-3 3-32 0,1-1 19 15,2 3-11-15,0 1-2 16,0 2-6-16,0 0-4 16,0 10 0-16,0-2 1 0,0 5 3 15,3-2-4-15,6 2-1 16,0 5 0-16,0-10 0 15,-1-3 2-15,7-2 3 16,-3-3 2-16,6-8 1 0,-3 0 0 16,0-5 0-16,-3-1-2 15,0-2 1-15,-3 1-2 16,-3-9 0-16,-3-8-1 16,-3 3 2-16,-3 2-5 15,0 3-1-15,-3 3-2 16,3 5 0-16,0 0-14 15,0 3-4-15,3 0-30 16,3 2-12-16,0 0-41 16</inkml:trace>
  <inkml:trace contextRef="#ctx0" brushRef="#br0" timeOffset="34">13522 4541 152 0,'0'3'57'0,"3"2"-30"0,3 3-16 0,-3 0 15 16,0 0-1-16,3 8 2 16,-3-1-9-16,0-1 0 15,0-1-11-15,0 5-2 0,0-4-1 16,-3-4 0-16,0 1 0 0,0 2 0 15,0-2 0-15,0-3-2 16,0-3-2 0,-3-2 1-16,3-3 1 0,0-3-3 15,0 0 0-15,0 1 1 16,3-6 0-16,0-6 0 16,3 4 0-16,0-1 0 15,3-2 0-15,3-3 0 16,0 0 0-16,0 3 2 15,0 2 1-15,-1 4-1 16,1 1 1-16,0 6-2 16,-3 6 2-16,0-4 2 0,-3 11 2 15,3 6-1-15,-3 2 1 16,0-2-2-16,-3-1 2 16,0-2-2-16,-3-3 0 15,3-2-6-15,-3-6 1 16,0-5 2-16,0 0 1 15,3-3 1-15,0-2 0 16,0 3-7-16,3-14 0 16,0-8-1-16,3 3 2 15,2 2 1 1,1 3 1 0,3 0 0-16,-3 6 0 0,0 2-3 15,3 3 0-15,0 5 2 16,-3 2 0-16,0 4 5 15,0 9 5-15,-3 1-5 16,-4 0 0-16,1 0-2 16,0 0 1-16,-3 0-7 15,0-3 1-15,0-2-19 16,0-1-8-16,-3-2-24 16,0-3-11-16,0-5-34 15</inkml:trace>
  <inkml:trace contextRef="#ctx0" brushRef="#br0" timeOffset="35">13948 4268 184 0,'0'-2'68'0,"0"7"-36"0,6 6-29 0,-3-1 17 16,0 9-6-16,0 10 0 0,3 11-2 15,-3 2 2-15,0 6-7 16,0-1 0-16,3-7 0 0,-3-3-1 16,0-5 1-1,0-3-4-15,0-5 0 0,0-9 3 16,0-1 1-16,-3-6 1 15,3-3 2-15,-3-5-5 16,0-5-1-16,3-3-4 16,0-11-3-16,5 3-1 15,1 0 3-15,3 0-2 16,3 3 1-16,-3 0 2 16,3 5 0-16,0 5-3 0,0 3 0 0,0 6 2 15,-3 4 2-15,-4 6 9 16,-2 0 5-16,-3 0-3 15,-3 0-2-15,-3 0-3 16,-3 0 0-16,-2-3-4 16,-7 0 0-16,-6-5-6 15,0-3-2-15,0 1-14 0,0-6-5 16,3 0-12 0,4-3-2-16,2 0-24 0,3-2-8 15,6 0-12 1</inkml:trace>
  <inkml:trace contextRef="#ctx0" brushRef="#br0" timeOffset="36">14192 4565 184 0,'3'10'68'0,"0"-4"-36"0,3 7-18 0,-3-5 20 0,0 8-11 16,0 0 0 0,-3-1-14-16,3 1-3 15,-3 0-4-15,0-3-10 0,3 1-3 0,0-4-47 16,-3-2-21-16,0 0-9 16</inkml:trace>
  <inkml:trace contextRef="#ctx0" brushRef="#br0" timeOffset="37">14186 4496 260 0,'0'-5'96'0,"0"2"-52"0,0 0-54 0,0 3 16 16,3 0-22-16,3-2-4 15,0 2-65-15,0 0-46 16,9 2 47 0</inkml:trace>
  <inkml:trace contextRef="#ctx0" brushRef="#br0" timeOffset="38">14314 4557 192 0,'3'16'74'0,"0"-8"-40"0,0 23-24 0,0-17 20 0,0-1-9 15,0 0-2-15,0 0-9 16,0-2-4-16,0-1-3 16,0-2 2-16,0-2 4 0,0-1-5 15,-3-5 0-15,3 0 0 16,0-3 2-16,0-7-3 16,0-6-2-16,0-3-3 15,3 3 1-15,0 1 5 16,3 1 2-16,0 1 4 15,-1 3 4-15,4 4-6 16,0 1 0-16,0 5-2 16,-3 3 1-16,3 5 0 15,0 5 3-15,-3 3-3 0,-3-3-2 16,0 0-5 0,-3 0 0-16,0 1-9 0,-6-1-2 15,0 0-21-15,6 0-6 16,0 1-14-16,0-4-5 15,0-2-106 1,9-3 72 0</inkml:trace>
  <inkml:trace contextRef="#ctx0" brushRef="#br0" timeOffset="39">14573 4578 188 0,'-3'-3'71'0,"6"6"-38"0,3-3-23 16,-6 0 20-16,6 3-12 16,0-3 0-16,3 2-6 15,3 4-2-15,0-4-6 16,0-2-1-16,2 0 1 0,1-2 2 16,-3-1 3-16,0-2-4 15,0-1-1-15,-3 1-2 16,-6-3 1-16,-3 0 0 15,0 0 1-15,0 0-5 0,-6 0-1 16,-3 0 1-16,0 3 2 16,0 2-5-16,-3 3 1 15,0 6 1-15,1 4 3 16,-4 4 2-16,3-1 1 16,3 8 2-16,0 3 3 15,3 0-2-15,3-1-2 16,3 1-2-16,6-3 0 15,3-2-9-15,0-3-1 16,3-3-20-16,6-5-8 16,2-3-22-16,1-5-9 15,0-2-24 1</inkml:trace>
  <inkml:trace contextRef="#ctx0" brushRef="#br0" timeOffset="40">14859 4626 196 0,'0'-24'74'15,"-3"21"-40"-15,0-5-20 0,0 6 20 0,0-1-4 16,-3 0 2-16,0 3-16 16,-3 0-7-16,0 3-5 15,0 2-4-15,0 6 3 0,0 7-4 16,0 1-2-16,4-1-1 16,-1 1 3-16,3-1 0 15,3 1 1-15,6-3-5 16,-1-3 1-16,4-2-5 15,3-3-1-15,0-3 9 16,0-8 5-16,0-2-15 16,0-6-4-16,0 1 5 0,-3-9 4 15,-3-5 3 1,0 1-1-16,-3-4-2 0,-3-2 1 16,0-5 3-16,-3-6 1 15,0 3 1-15,0 0 2 16,0 8 3-16,-3 5 4 15,0 3 7-15,3 5 4 16,0 3-6-16,0 2-1 16,0 6-5-16,0 5 0 15,3 2-3-15,0 6 0 16,3 11 5-16,3 7 4 16,3 6-1-16,0 0 2 15,0 8-4-15,0-1 1 16,0-2-9-16,-1-2-2 0,4-4 1 15,0-1 3-15,-3-4-9 16,3-5-2-16,0-5-35 16,-3-5-15-16,0-6-31 15,3-5-13-15,-3-3 7 16</inkml:trace>
  <inkml:trace contextRef="#ctx0" brushRef="#br0" timeOffset="41">15037 4546 260 0,'-6'-5'96'0,"4"2"-52"0,-1 6-36 15,3-3 21-15,0 0-20 0,0 0-6 16,0 0-25-16,0 0-9 16,3 3-85-16,-1 2-39 15</inkml:trace>
  <inkml:trace contextRef="#ctx0" brushRef="#br0" timeOffset="42">15064 4763 228 0,'-3'3'88'0,"3"-1"-48"0,0-2-47 0,0 0 14 16,0 0-60-16,3-2-24 15,3-1-5-15</inkml:trace>
  <inkml:trace contextRef="#ctx0" brushRef="#br0" timeOffset="43">19419 4234 168 0,'-3'0'63'0,"3"0"-34"0,0 0-25 0,0 0 24 16,-3 0-5-16,0-5 1 16,0 5 0-16,0-3-13 15,-3 0 4-15,0 1 3 0,-3-1-6 16,0 1 1-16,-3 2-6 16,0-3-2-16,-5 3-2 15,2 0-3-15,-6 0 3 16,0 0 0-16,0 0-1 15,0 3-2-15,1-1 1 16,-4 1 1-16,-3 2-1 16,-3 0 2-16,0-2-2 15,4 0-1-15,-1 2-2 16,0 0 1-16,0 1 1 0,0-1 2 16,1 3-1-16,-1 0-1 15,-3 2 1-15,3 4-1 16,4-1 0-16,-1 0 2 15,0 0-3-15,3 0 0 16,0 1-1-16,0 4 0 16,4 3 2-16,-4 1 0 15,-6-1 0-15,6 0 2 16,3 0-1-16,0 3-1 16,1-6 1-16,-1 1-1 0,0 2 0 15,0 0 0 1,0-2 0-16,0-1 2 0,0-2-1 15,0 0-1-15,4 0 1 16,-7-3 1-16,-3 3 1 16,3-3 3-16,0 0-3 15,0-2 0-15,4 0 1 16,-1-1 0-16,0-2-5 16,0 0 1-16,0 0 2 15,-3 0 1-15,-2-3-1 16,-1 3 1-16,0 0-2 15,0 0 2-15,0 0 0 16,-3 3 1-16,4-1-2 16,-1 6 1-16,0-3-2 15,0-2-1-15,-3-6 3 0,1 3 0 16,-1 0-1-16,-3-3-2 16,0 1 1-16,-2-1-1 15,-1 0 0-15,0 3 2 16,0-3-3-16,-2 1 0 15,2 2 1-15,0-3 2 16,3-2-1-16,1 2 2 16,-1-2-2-16,0-1-1 15,0 1 1-15,1-1-1 16,-1 4-3-16,-3-1 0 0,-3-2 4 16,4-1 1-16,-1 1 0 15,0 0-2-15,0-1-2 16,1 1 1-16,2-3 1 15,-9 5 0-15,-5 0 2 16,5 1 1-16,3-1-4 16,0 0-1-16,1-2 1 15,-1 2 0-15,0-2-2 16,0 0 2-16,1 2 1 16,2-2 2-16,0 4-1 15,1 1-1-15,2-2 1 0,0-1-1 16,-3 0-3-16,4 3 2 15,-4-2 3-15,3-1 1 16,0-3-4-16,6 1 1 16,-8 2 0-16,2-2 0 15,3 0 0-15,0 2 2 16,-2 0-3-16,-1 1 0 16,0-1 1-16,0 3 0 15,6 0 0-15,-2 0 0 16,-1 0 0-16,0 0 0 15,0-1 0-15,3 1 0 16,1 0-3-16,-1 0 2 16,-6 0 1-16,-3 0 2 15,4 0-3-15,-1 3-2 16,3-3 2-16,0 2 0 0,3-2 1 16,1 0 2-16,-1 5-1 15,3-2-1-15,3 7-2 16,0-2 1-16,0-2 1 15,-2-4 2-15,2 1-3 16,0-1 0-16,0 1 1 16,3-1 0-1,0 6-3-15,-3-2 2 0,1-1 3 16,-4 0 1-16,3 6-4 16,-3-1 1-16,0 1 0 15,3-1 0-15,0 1-3 16,1-1 2-16,2 3 1 15,0 0 2-15,0 3-3 16,3-3 0-16,0 3 1 16,0 3 0-16,0 4 0 0,3 1 0 15,0-3-3-15,3-2 2 16,3-3 1-16,1-1 2 16,-1 4-3-16,3-1 0 15,0-2-1-15,0-3 0 16,0 0 2-16,3 1 2 15,-1 1-1-15,1 1-1 16,0-3-2-16,0 3-1 16,0-3 4-16,3 3 1 15,-3 3 0-15,3-1-2 16,0-2-2-16,0 0-1 0,-3-6 4 16,3 3 1-1,0-2 0-15,0 2-2 0,0 0 1 16,3 3-1-16,-3-5 0 15,3-1 0-15,3-2 0 16,3 3 0-16,-1-1-3 16,1 3 2-16,0-2 1 15,3 2 0-15,-3-3 0 16,3-2 0-16,-3 0 0 16,3 0 0-16,-1 0 0 15,7 0 2-15,-3-3-3 16,0 6 0-16,0-4-1 15,3-1-2-15,2-4 5 16,4-2 3-16,0 0-1 0,6-3 0 16,2 3-6-16,-2-2 0 15,0 2 3 1,-1-3 2-16,-2-5 0 16,3 8-2-16,-3-6 1 0,-4 1 1 15,1-3-1-15,0 5-1 16,0-5-2-16,-1 3 1 15,1-3 1-15,3 3 2 16,0-1-1-16,-1 1-1 16,1 0-2-16,0-1 1 0,-6 1 3 15,0 2 1 1,-1-2-1-16,1-3-2 16,-3 2 1-16,-3 1-1 0,0 0 2 15,-1-3 1-15,4 2-4 16,0-2 1-16,0 0 2 15,0 0 1-15,0 0-4 16,-1 3 1-16,4 0 0 16,0-3 0-16,-3 2 0 15,0 1 0-15,-1-3 0 16,1 3 0-16,0-3 0 16,3 0 0-16,3 0 4 15,-4-3 2-15,-2 3-7 16,0 0-1-16,0 0-2 0,0 3 2 15,-1-1 1-15,7-2 3 16,-6 0-3-16,6 8 0 16,5-2 3-16,1-6 1 15,-3 0-1-15,-3 0-2 16,-1 0 1-16,4-3-1 16,0 0-3-16,-6 3 2 15,2 0 1 1,1 0 2-16,0 0-1 0,3 0-1 15,-4 0-2-15,10 3 1 16,-3 0 1-16,0-3 2 16,-1 0-1-16,1 0-1 15,3-3-2-15,-4 0 1 16,1-5 3 0,0 6 1-16,-3-1-1 15,-1-2 1-15,1-1-4 0,0 1-2 0,0 2-1 16,2 1 3-16,-2-1 0 15,0 3 3-15,0-5-1 16,-4 5-1-16,4-3 3 16,0 1 0-16,0-1-4 15,-4 0 1-15,1 1-2 16,0-1 0-16,0 0 4 16,-4-2 1-16,7 2-4 15,3 1-1-15,0-1 1 16,-4 3 0-16,-2-5 1 15,3 5 0-15,-3-3 0 0,5 1 2 16,-2 2-3-16,0-3-2 16,0-2 2-16,2 5 0 15,1 5 1-15,3-5 0 16,-1 0 0-16,1-5 0 16,0 5-3-16,-4 0 2 15,-2 0 1-15,3 0 2 16,0-3-3-16,-1 0 0 15,-2 1 1 1,3-4 0-16,0 6 0 0,-1-2 0 0,7-4-5 16,0 4 1-16,-7-9 4 15,1 3 2-15,-3 3 2 16,0 0 0-16,-1-1-7 16,4-7 0-16,-3 8 1 15,2-3 3-15,1 0 0 16,0 3 2-16,0-3-7 15,8 0-1-15,-2 0-1 16,-3 0 2-16,-4-3 2 16,1 1 1-16,0-1 1 0,3 1 0 15,-4-1 2-15,-2 6 1 32,0-3-4-32,2 0-1 15,-2 0 1-15,3 0 0 0,3 0 1 0,-4 0 0 16,-2 0 0-16,0 0 0 15,-3 0 0-15,5-5 2 16,4 3-3-16,-3-6 0 16,-4 2 1-16,4 1 2 15,0 0-3-15,-3 2 0 16,2 1 1-16,4-1 0 16,-3 1 0-16,-4-1 0 15,1-5 0-15,0 3 0 16,3 0 0-16,2 2 0 15,-2-5 0-15,-3-5 2 16,0 3-1-16,-1 2 2 0,-2 0-4 16,0 3 0-16,3 2 1 15,-1 0 2-15,-2 1-1 16,-3-1-1-16,3-2 1 16,-4 0 1-16,1 0-3 15,6-1 0-15,0 1 1 16,-4 0 0-16,-2 0 0 15,0 2 2-15,0-5-3 16,0 3 0-16,-1-3 3 16,-2 0 1-16,0 0 1 15,0 3 0-15,6 0-5 16,-4-3-1-16,-2 3 1 16,3-3 2-16,-3 0-2 15,-3-2 0-15,-3-4 1 16,-1-4 0-16,-2 2 2 0,6 0 3 15,3 0-4-15,-3 1-3 16,-3 1 1-16,-1 1 0 16,1 0-2-16,0 0 2 15,0 2 3-15,0-2 1 16,0-5-4-16,-3 5 1 16,0-1 0-1,-4 1 0-15,1 3 0 16,-3-1 0-16,0 1 0 0,0-11 2 15,3-6-1-15,0 6-1 16,-3 0 1-16,-3 0-1 16,6 0 0-16,-6 2 2 15,6 1-3-15,-6 5 0 16,-3 0 1-16,0-1 0 16,-1 1-3-16,1 0 2 15,-3-3 1-15,0 0 2 0,0 1-1 16,0-4 2-16,0 1-2 15,3-11-1-15,0 5-4 16,0 3 0-16,-3 2 4 16,0 1 4-16,0 2-1 15,-9 0-2-15,1 3 0 16,-4 3-1-16,0-6 0 16,0 3 2-16,0-6-3 15,0 3 0-15,-3 3 1 16,3-3 0-16,0 3 0 15,0 0 0-15,0 0 0 16,-2-6 0-16,-1-7 0 16,-3 5 0-16,0 5-3 15,-3 3 2-15,-9 0-1 16,4 2 0-16,-1 3 2 16,0 1 0-16,3-1 0 0,0 0 0 15,-2 0 0-15,-1 3 2 16,0 2-3-16,0-5-2 15,0 3 2-15,1-6 2 16,-1 4 0-16,0 1 2 16,0 1-4-16,4 0 0 15,-1 2-1-15,-6 1 0 16,0-1 2-16,0 1 0 16,1-4 0-16,-4 1 0 0,-3 3 0 31,0-1 0-31,-2 3 0 0,-1-8 0 15,0 3-3-15,1 0 2 0,-1 5 1 16,-3 0 2-16,7 0-1 16,-4-3-1-16,3 3 1 15,-8 0-1-15,2 0-3 16,0 3 2-16,1 3 1 16,-4-1 0-16,3 0-5 15,-2 3 1-15,-1 8 4 16,3-3 2-16,1 1 0 15,-4-1-2-15,0 0 1 0,1 1-1 16,-4 7-3-16,0 3 0 16,4-3-1-16,-7 3 0 15,0-6 3 1,7 1 2-16,2 0 0 0,-2-1 2 16,-1-2-4-16,0 3 0 15,1-1 1-15,-4 3 0 16,0-2 0-16,-5 8 2 15,-1-4-3-15,4-1 0 16,2-4 1-16,-3 1 0 16,1-1 0-16,2-2 0 15,0 3-3-15,1 0 2 16,2-1 1-16,1 1 2 16,2-1-1-16,6-2-1 15,3 0 1-15,4 0 1 0,2 0-8 16,6-3-1-16,6 1-34 15,3-4-15-15,12-2-68 16</inkml:trace>
  <inkml:trace contextRef="#ctx0" brushRef="#br0" timeOffset="44">21473 3033 160 0,'-3'-5'60'0,"3"5"-32"0,0-3-17 0,0 3 18 16,0 0-4-16,0 0 0 15,3 0-7-15,0 0-1 16,0 3-10-16,0-1-2 0,0 6 1 16,0-3-3-16,6 11 0 15,-3 0 1-15,2 3 2 31,1-3-5-31,0 2-1 0,0-5-2 16,3 1 0 0,-3-4 4-16,3-2 3 0,-3 0-2 0,3-3 0 15,-3 1-3-15,3-6-1 16,-3 0 5-16,0-6 5 16,-1 1-3-16,-2-11 2 0,0 3 1 15,-3-3 2-15,0 0-5 16,-3 0-4-16,0 3 3 15,-3-5 1-15,0 2-2 16,0 0-1-16,0 3 1 16,0 2 2-16,0 3-1 15,0 0 0-15,3 3-3 16,0 2-2-16,0 0 1 0,3 6 1 16,-3 0-1-16,6 5 2 15,0-3-4-15,3 6 0 16,-3-3 1-16,6 5 0 15,-3-3 0-15,3 4 0 16,-3-1 0-16,0-3 0 16,6-2-20-16,0-5-7 15,-3 0-17-15,-1-3-5 16,-2 0-18-16,0-6-6 16,-3 1-11-1</inkml:trace>
  <inkml:trace contextRef="#ctx0" brushRef="#br0" timeOffset="45">21744 2924 232 0,'-3'-2'88'0,"3"2"-48"0,0 2-36 16,0-2 19-16,3 3-11 15,0 0 1-15,6 5-6 16,-4-3 1-16,7 8-5 31,0-2 0-31,0 5 1 0,-3-3-2 16,6 0-2-16,-6-2 1 0,0-1 1 0,-3-2 1 15,0-3 1-15,0 1 2 16,-3-6 3-16,0 0-4 16,-3-6-1-16,0 1-2 15,0-8 1-15,0 2-2 16,0-5-1-16,0 3 1 15,0-3-1-15,0 3 2 0,3-3 3 16,0 3-2 0,3 0 0-16,-3 2 3 0,3 1 3 15,-1 2-2-15,4 5-2 16,0 0 0-16,3 9 1 16,0-1 1-16,3 3 1 15,-3 0-4-15,0 5-1 16,-3-2-1-16,0-1-2 15,0 1-6-15,0-3-1 16,-3 0-26-16,-1-6-8 16,1 1-25-16,0-8-9 15,-3 2-35-15</inkml:trace>
  <inkml:trace contextRef="#ctx0" brushRef="#br0" timeOffset="46">22044 2742 236 0,'-3'-6'90'0,"3"6"-48"0,0-2-31 15,0 2 21-15,3 2-13 16,0 1-1-16,3 2-4 16,0 1 1-16,3 4-8 15,0-2-2-15,3 3-1 0,-3-1-2 16,3 6-2-1,-3-2 1-15,0-1 1 16,0-3-1-16,-4-2 2 16,1 0-2-16,0-5 2 0,-3-1 2 0,0-7 2 15,0 3-3-15,-3-6-1 16,0 0-3-16,0-6-1 16,0 4 1-16,0-6 0 15,0 3 0-15,3-8 0 16,0 2 2-16,0 1 3 15,0 2 0-15,3 2 0 0,0 4-1 16,9 5 0 0,-3-1 2-16,3 12 1 15,-3-1-3-15,3 3-3 16,-3 0 0-16,-1 2 1 0,-2-2-1 16,-3 3 2-16,6-3-26 15,-3 0-12-15,-3-3-20 16,3-2-6-16,-3-1-11 15,3-7-5-15,0 2-11 16</inkml:trace>
  <inkml:trace contextRef="#ctx0" brushRef="#br0" timeOffset="47">22440 2543 236 0,'-6'-5'90'0,"6"5"-48"0,-18-3-29 0,15 3 24 16,0 3-10-16,0 0-3 15,-3 2-14-15,1-2-6 16,-4 5-3-16,3 0-4 0,0 13 2 16,0-5 1-16,3 5 0 15,3-5-3-15,3 2 0 16,0 1-1-16,9-3 3 16,-3-3 0-16,5-3 1 15,-2-2 2-15,3-2 1 16,-3-4-6-16,0-4 0 15,-3-1 3-15,-3-10 2 16,0-1 0 0,-3-1 1-16,0 1-2 15,-3-4 2-15,0 5 2 0,0-1 2 16,0 1 3-16,0 3 1 16,0 2-3-16,0 2-3 0,0 1-2 15,0 5 0-15,0 0-4 16,3 5 0-16,0 1 3 15,3 7 1-15,0-3-1 16,3 6 1-16,0-2-20 16,-1-1-6-16,1 0-30 15,0-5-11-15,3-3-49 16,-3-2-28 0,0 0 65-16</inkml:trace>
  <inkml:trace contextRef="#ctx0" brushRef="#br0" timeOffset="48">22574 2485 220 0,'-3'-10'85'0,"3"10"-46"0,0 0-26 0,0 0 24 16,3 2-10-16,0-2-1 16,3 5-6-16,-3 1-3 15,3 4-9-15,0-2-5 0,6 6-2 16,-6-1 1-16,-3 0 3 15,6-2-4-15,-3-1-1 16,0-2 2-16,-3-3 3 16,0 1-4-16,0-4-3 15,-3-2 1-15,0-5 2 16,0 0-5-16,0-6 1 0,0 1-1 16,0-6-1-16,0 2 1 15,0-7 3-15,0 3 0 16,5 2 3-16,-2 3 3 15,6 2 2-15,0 3-1 16,3 6 1-16,-3-1-2 16,3 8 2-1,-3 0-2 1,0 3 2-16,0-2-2 16,0-1 2-16,-3 0-4 0,0 1 0 15,0-1-1-15,-3-3 1 16,0 1-2-16,0-6 2 15,-3 1-4-15,8-9 0 16,-5 1 1-16,3-6 0 16,0 3-3-16,0-3 2 15,6 2 3-15,3 1 1 16,-3 3 5-16,6 2 5 16,-3 2-3-16,0 4 2 15,0 2-5-15,-1 5-2 16,-2 0-2-16,3 9 0 15,-6-4-4-15,6 1-2 16,-9-3-25-16,6 0-11 0,-3-3-29 16,0 0-10-16,0-2-40 15,0-11-32 1,0-5 66-16</inkml:trace>
  <inkml:trace contextRef="#ctx0" brushRef="#br0" timeOffset="49">23062 2284 244 0,'-3'3'93'0,"3"-3"-50"0,6 0-28 16,-3 0 24-16,3 0-15 15,3 0-1-15,3-3-11 16,-3 0-3-16,12 1-5 16,-6-4-1-16,-3-4 1 0,-1 2-2 15,1-5-2-15,-3 2 1 0,-3 1 1 16,-3-1-1-16,-3-2 2 15,-3 2-4-15,-3 3 0 16,3 3 1-16,-6 0 2 16,0-1-1-16,-2 4 2 15,2-1 0-15,-3 6 1 16,-6 2 2-16,0 3 1 0,9 13 3 16,3 3-5-16,6-3-1 15,3 0-2-15,3-2-2 16,6-1-2-16,6-2 1 15,0-3-15-15,0-2-6 16,2-6-20-16,1-5-6 16,6-5-13-16,3-3-4 15,2-3-37 1</inkml:trace>
  <inkml:trace contextRef="#ctx0" brushRef="#br0" timeOffset="50">23455 2075 268 0,'-18'-8'101'0,"9"8"-54"0,-6 0-33 16,10 3 28-16,-10-1-16 16,-6 4-5-16,3 2-12 15,0 2-4-15,0 3-3 16,-3 3-4-16,9 5 1 0,4 3 1 16,2 0 0-16,3 3-5 15,6-6 1-15,3-3 0 16,11-2 2-16,4-3 1 15,0-5 3-15,-3-2-1 0,0-6-1 16,3-3 1 0,-6-2 1-16,2-9 1 15,-5-7 1-15,-3 0-2 0,-6-5-2 16,3-6 1-16,-6 0-1 16,-6 3 0-16,-3-8 0 15,-3 0-3-15,0 3 0 16,-5 2 2-16,-4 0 2 15,6 6 0-15,0 4 2 16,0 9 2-16,3 0 2 16,3 2 1-16,0 3 2 15,3 6-7 1,3 7-2-16,3 6 3 16,3 7 5-16,3 6-1 0,6 2 1 0,6 4-3 15,-3 1-1-15,6 1-3 16,3-3-2-16,-1-2 1 15,1-4 1-15,-6 1-19 16,3-5-6-16,0-3-37 16,3-6-14-16,2-7-65 15</inkml:trace>
  <inkml:trace contextRef="#ctx0" brushRef="#br0" timeOffset="51">23717 2117 276 0,'-6'0'104'0,"6"6"-56"0,0-1-45 0,0-5 23 15,0 3-17-15,0-3-5 16,0 5-13-16,0-5-5 16,0 0 7-16,0 0-36 0,0 0-13 15,0 0-54 1</inkml:trace>
  <inkml:trace contextRef="#ctx0" brushRef="#br0" timeOffset="52">23619 1464 244 0,'-21'-11'90'0,"21"14"-48"0,-12 0-42 16,6 2 16-16,6 11-5 16,0 8 3-16,9 5-3 15,-3 10 1 1,6 9-7 0,0 0-3-16,0-3-1 0,0-3-17 15,-3-8-4-15,8-2-98 16</inkml:trace>
  <inkml:trace contextRef="#ctx0" brushRef="#br0" timeOffset="53">21431 3250 188 0,'-3'-6'71'0,"3"6"-38"0,-3 6-25 0,3-4 18 16,0-2-4-16,0 0 1 0,0 0-3 15,0 0-3-15,0 3-9 16,0 0 1-16,0-3 2 0,0 0-2 16,0 2 2-16,0 1-2 0,-3 5 0 15,0-3-1-15,0 1 2 16,0-1-5-16,0 3-1 15,0 0-2-15,0 2 1 0,0-2 0 16,-3 5 3-16,3 1-3 16,-3 2 0-16,0-1 1 15,1 4 0 1,-1-3-5-16,3 5 1 0,0-2 0 16,0 4 2-16,0-2-1 15,0 3 2-15,0-3-2 16,3 3 2-16,0 0 0 15,3 0 1-15,-3-3 0 16,3 3 2-16,0-6-3 16,0 4-2-16,0-4 2 0,0 3 0 15,0-2-1-15,0 5-2 16,0-3 1-16,2 3 1 16,-2-3-1-16,3 3-1 15,-3-3 1-15,3 3-1 16,-3-3-3-16,3 3 0 15,0-3 6-15,0 2 5 16,0-4-4-16,0 7 0 16,0-7-4-16,0 2-1 15,0-2 3-15,0 2 1 16,0-3-1-16,0 4-2 16,0-4 3-16,3 3 0 15,-3-2-1-15,3 2-2 16,-3-5 3-16,2 2 2 0,-2-2-2 15,0 0-2-15,0-3 0 16,0 6 1-16,0-3 1 16,-3-3 1-16,0 0 0 15,0 3 2-15,0-3-3 16,0-2-2 0,0-3 0-1,-3 0 1-15,0 0-1 0,0-3-1 16,0 0-2-16,0 1 1 15,0-4 1-15,-3 1 2 16,0-3-1-16,0-3 2 16,0 1-2-16,-6-1-1 15,3 0-6-15,-3-5-1 16,0 0 1-16,-2 0 1 16,2 0 0-16,-3-2 4 15,3 2 0-15,-3-3 1 16,3 3 0-16,-3 0 0 15,3 1-3-15,0-1 2 16,0 0 1-16,3 2 0 16,0 4-3-16,3-1 0 0,0 0 2 15,3 9 0-15,0-4 3 16,6 12 1-16,0-4 3 16,6 6 1-16,-3-3-1 15,3 6-1-15,-3-3-6 16,6 0 1-16,-3-3 0 15,3-3 2-15,-1 1-1 16,1 0 2-16,-3-6-2 16,0-3-1-16,0 1 3 15,0-6 0-15,0 1-1 16,3-17 1-16,-3 6 0 16,0-5 3-16,0 2-5 15,-1-5-3-15,-2 5 3 16,0-3 1-16,0 3 2 0,0 0 0 15,-3 1-2-15,0 1-2 16,0 4-2-16,-3-1 1 16,0 3-6-16,0 0-3 15,0 0-27-15,0 3-12 16,0 0-53-16,-3-3-23 16,6 0 0-1</inkml:trace>
  <inkml:trace contextRef="#ctx0" brushRef="#br0" timeOffset="54">6224 7478 124 0,'-6'0'46'0,"3"5"-24"0,-3-2-15 16,6-3 15-16,0 0 4 15,-3 2 7-15,3-2-12 0,0 0-4 16,0 0-10-16,0 0-1 0,3 0 1 16,3 3-1-16,3-3-1 15,0 0-3-15,3 0 1 16,6 0 4-16,2 0 4 16,1 0-2-16,3 3 2 31,0-1-6-31,3-2-3 15,-1 0-1-15,7 0 1 16,0 0 3-16,0 0 2 0,2 0-3 16,1-2-1-16,0-1 1 15,5 3 0-15,-2 0-2 16,0 0 1-16,-3 0-2 16,-4 0 2-16,4 0 2 15,0-3 2-15,-1 1-3 16,-5-1-1-16,0-2-1 15,3 5 1-15,-1-3-2 16,1 3-1-16,0 0 1 16,3 0-1-16,-1 0 0 15,1 0 0-15,0 0-3 16,0 0 2-16,2-2 1 0,-2-1 2 16,0-2-3-16,2 5 0 15,1-3 1-15,0 0 2 16,-1 3-1-16,4 0-1 15,0 0 1-15,-1 0 1 16,-2 0-3-16,0 0 0 16,0 0 1-16,-4-2 2 15,1-4-3-15,3 6 0 16,-1 0 1-16,1 0 0 16,3 0 0-16,-1 0 0 0,-2 0 0 15,0 0 2-15,-3 6-1 16,5-6-1-16,-2 0 1 15,0-6-1-15,-1 6-3 16,1 0 2-16,-3 0 1 16,-1 0 0-16,4 0 2 15,-3 0 1-15,0 0-1 16,-1 0 1-16,-2 0-2 16,0 0-1-16,0 0 1 15,2-2 1-15,-2-1-3 16,0 0 0-16,-1-2 1 15,1 5 2-15,0 0-1 16,0 0-1-16,-4 0 3 16,4 0 0-16,-3 0-1 15,0 0-2-15,0 0 1 0,-1 0-1 16,4 0 0-16,0 0 0 16,-3 0 0-16,-1 0 2 15,4 0-3-15,-3 0 0 16,0 0 3-16,-1 0 1 15,1 0 1-15,6 0 0 16,0 0 0-16,-4 5 0 16,-2-2-5-16,3 0 1 15,-3-1 0-15,-1-2 0 16,4 0-3-16,-3-2 2 16,-3 2 1-16,-1-3 2 15,-2 0-1-15,-3-2-1 0,-3 2-30 16,0-2-13-16,0 0-88 15</inkml:trace>
  <inkml:trace contextRef="#ctx0" brushRef="#br0" timeOffset="55">11835 6946 60 0,'15'-5'24'0,"-7"5"-12"0,1-6 6 16,-3 6 12-16,0-2 15 15,-3-1 7-15,-3-5-10 16,-3 0-5-16,-3 0-13 16,-3-2-2-16,-8-1-13 15,-7 1-5-15,-3-1-3 0,-6 3 1 16,0 0 1-16,1-2-1 16,-10 7 1-16,0-2-4 15,-2-1 0-15,2 1 1 16,-6-3 2-16,1 3 1 15,-4-1 3-15,-2 4-5 0,-4-1-1 16,1 3 0 0,-1 0 0-16,3 3 0 0,-2-3 0 15,2 2 0-15,1 4 2 16,-1-1-1-16,4 8 2 16,-10 1-2-16,3-1 2 15,7 5-2-15,-4-4-1 16,1 1 1-16,2 1-1 15,3 3 2-15,4 2 1 16,2 0 1-16,6 8 0 16,4 8 2-16,2 0 3 0,6-2-2 15,3-4-2-15,6 9-2 16,3-3-3-16,4-2 1 16,5-4-1-16,6 1 0 15,2 0 2-15,10-3 1 16,6 0 1-16,6-3-2 15,12 4-2-15,5 1 3 16,7-4 0-16,11-3-1 16,4-9-2-16,2 4 1 15,10-6-1-15,-1-2 0 16,12-3 2-16,1 0 1 0,-1-8 1 16,3 5 0-16,1-5 0 15,-4 0 0-15,0-5 0 16,-5 5-2-16,-1-14-2 15,-6 1 1-15,-8-5 1 16,-7-3 1-16,-2-6 1 16,-10-5 2-16,-5 6 1 15,-6-6-3-15,-7-8-1 16,-5 3 5-16,-9-2 5 16,-9-14 4-16,-9 5 2 15,-6-2-8-15,-12 8-2 16,-6-1-3-16,-5 4 1 15,-7 4-6-15,-3 3-1 0,1 1-11 16,-1 4-3-16,3 9-31 16,0 2-10-16,7 5-98 15</inkml:trace>
  <inkml:trace contextRef="#ctx0" brushRef="#br0" timeOffset="56">4012 7790 164 0,'18'-18'63'0,"-12"15"-34"0,9-8-19 0,-12 9 20 16,0-4-1-16,-6 1 5 15,0-3-7-15,-6-2-4 16,-3-1-13-16,-6-2-2 0,-6 2 2 15,-5 6-4-15,-7-3-1 16,-6 3-5-16,1 5 0 16,-7-6 2-16,-6 4 1 0,-5-4-4 15,2 6-1 1,1 0 3-16,-7 0 3 0,4 6-3 16,2-4-1-16,-5 1-7 15,2 0-3-15,4-3-1 16,-1 5 1-16,6 5 4 15,-5 1 3-15,-1 8 0 16,1-6 1-16,-1 5 2 16,1-2 0-16,2 0 2 15,0 0 1-15,7 2-4 16,5 4 1-16,1 1-2 16,-1 4-2-16,6 7 5 15,6 3 3-15,4 0-1 16,5 0 0-16,6 0-1 15,9 3-2-15,9-3-2 16,9-2 1-16,6 2-4 16,11-3 1-16,10-2 6 0,18 0 6 15,5-3-4-15,16-3-2 16,11-7 1-16,12-6 2 16,12-13-2-16,-3 0 0 15,12-5 5-15,-6-3 5 16,3-11-1-16,4 3 3 15,2-2-6-15,0-1-3 16,-12-2-1-16,-3-11-1 16,-6 1 0-16,-15 4 0 0,-11-5 2 15,-10-7 1 1,-11-1-6-16,-4 0-2 0,-8-5 2 16,-15 6 1-16,-7 4 4 15,-14-4 3-15,-15-4 7 16,-11 3 4-16,-19 1-10 15,-12 4-3-15,-14 6-5 16,-10-5-2-16,-5 7-4 16,-3 6 0-16,-1 8-16 15,1 10-6-15,-1 3-38 16,13 6-16-16,8 2-51 16</inkml:trace>
  <inkml:trace contextRef="#ctx1" brushRef="#br1">8483 0 828 0,'0'0'36'16,"0"0"8"-16,0 0-35 0,0 0-9 0,0 6 0 0,0-6 0 15,0 0 24-15,0 0 2 0,-3 5 1 0,0 3 0 0,0-3-18 0,3 1-9 0,0-6 10 16,0 7-10-16,0 4 12 0,3-3-4 0,0 3-8 0,0-3 12 0,0-1-4 16,0 4-8-16,0-3 11 0,0 0-11 0,-3 0 11 0,6 2-11 0,-3 1 10 15,-3 0-10-15,6-3 15 0,-3 2-3 0,0 1-1 0,3 2 0 0,-3-2 10 16,3-1 3-16,-3-2 0 0,3 3 0 0,0-1-24 0,2 1 8 15,1 2-8-15,0 0 0 0,0-2 15 0,3-1-2 16,-3 1 0-16,-3 0 0 0,6-1 7 0,0-2 0 0,0-3 1 0,0 3 0 16,0 0-9-16,5 3-3 0,1-3 0 0,-3 2 0 0,0-2-9 0,0 0 0 0,3 0 0 15,3-3 0-15,-3 1 0 0,2-1 0 0,1 0 0 0,3-2 8 0,0 2-8 0,3-2 0 16,-4 0 0-16,4-1 8 0,0 4-8 0,-3-6 12 0,0 0-12 0,-1 0 12 0,4 2-12 0,0-2 0 16,0-2 0-16,0 2 0 0,2 0 0 0,4-3 0 0,0-2 0 0,3-1 0 0,2 1 0 15,1 0 0-15,0 2 9 0,-4-2-9 0,4-3 8 0,0 3-8 0,-1-3 8 0,1 2-8 16,3-4 0-16,-1 4 0 0,4-1 0 0,-3 1 0 0,5-2 0 0,-2 0 0 15,3 3 0-15,-4-3 0 0,4 5 0 0,-3-4 0 0,-1-7 0 0,1 6 0 16,3 6 0-16,-1-4 0 0,1 1 8 0,-1 0-8 0,4 2 0 0,0 1 0 0,-4 2 0 16,1-3 0-16,5 0 8 0,1-2-8 0,-3 5 8 0,-1-3-8 0,-5-2 0 15,0 5 0-15,2 3 0 0,-5 2 0 0,0-2 0 0,-1-1 0 0,1 1 0 16,-3 2 0-16,2-2 0 0,-2 2 0 0,0 0 0 0,-1 3 0 0,-2-2 11 0,0 2-3 16,-1-3 0-16,-2 0 0 0,0 0-8 0,-3 3 0 0,-4 0 0 0,1 3 0 0,-3-3 0 15,-3-3 8-15,3 3-8 0,0-3 8 16,-4 6 0-16,1-3 0 0,-3-3 0 0,-3 0 0 15,0-2-8-15,0 5 0 16,-3-3 0-16,0 1 0 0,-1-4 10 16,-2 4-10-16,0-4 12 0,3 1-12 0,-3 0 8 15,0-3-8-15,-3 0 0 0,3 0 0 16,-3 5 14-16,3-5-4 0,-3 0-1 16,-6 0 0-16,0 0 5 0,6-3 1 15,-6 3 0-15,0 0 0 0,6-2 1 0,-3 2 0 16,3-3 0-16,-6 3 0 0,0 0-16 0,6 0 0 0,0-3 0 15,-1 3 0-15,-5 0-17 0,0 0 0 16,0 0 0-16,6 3 0 0,3-3-10 0,-3 0-1 16,-6 0-1-16,9 0 0 0,-3 3 29 0,3-1-9 0,-9-2 9 15,0 0 0-15,6 3 0 0,3-1-8 0,-9-2 8 0,6 0 0 16,-6 0 0-16,9 3 0 0,0-3 0 16,-9 0 0-16,0 0 0 0,0 0 0 0,0 0 0 15,0 0 0-15,0 0 0 0,0 0 0 0,6 0 0 0,0 3 0 16,-6-3 0-16,0 0 8 0,0 0-8 0,12 2 8 15,-3 4 1-15,-9-6 1 0,0 0 0 0,0 0 0 16,9 5-10-16,-9-5 12 0,0 0-12 0,0 0 12 16,8 3-2-16,1 2 0 0,-9-5 0 0,0 0 0 0,0 8 2 15,0-8 0-15,0 0 0 0,0 0 0 0,0 0-12 16,3 8 0-16,3 0 0 0,-6-8 0 0,0 0 0 16,3 5 0-16,-3-5 8 0,0 0-8 15,6 8 0-15,-6-8 0 0,0 8 0 0,3 0 8 0,3-3-8 16,-6-5 0-16,0 0 0 0,0 0 0 0,0 0 0 0,0 0 8 15,0 0-8-15,0 8 8 0,-3 0-8 16,3-8 0-16,0 0 0 0,0 0 0 0,-3 5 0 16,3-5 0-16,0 0 0 0,0 0 8 0,0 0-8 15,0 0 0-15,0 0 0 0,0 0 8 0,0 0-8 16,0 0 8-16,0 0-8 0,0 0 8 16,0 0 0-16,0 0 0 0,0 0 0 0,0 0 0 15,0 0-8-15,0 0 0 0,0 0 0 0,6-5 0 0,-6 5 8 16,6-5-8-16,-3-1 8 0,0-2-8 0,0 3 8 15,0-3-8-15,6 3 8 0,-3 0-8 16,3-3 0-16,-3-3 0 0,0 3 0 0,3 0 0 16,-3 3 0-16,3-3 0 0,2 3 0 15,-2-3 0-15,3 0 0 0,0 0 0 16,0 0 0-16,0 0 0 0,3 3 0 16,0-1 0-16,-3-1 0 0,3-1 0 0,2 2 0 15,1 1 0-15,0 0-9 0,3 2 9 0,-3-5 0 0,0 6 0 16,3-1 0-16,2-5 0 0,1 3-8 0,3 2 8 15,0-5 0-15,-3 3 0 0,2-1 0 16,1 1 0-16,3 5 0 0,0 0 0 0,-1-5 0 16,1 2 0-16,0 6 0 0,3-3 0 15,-4-3 0-15,1 3 0 0,-3 0 0 0,3 0 0 0,0-2 0 16,2 2 0-16,1-3-10 0,0 0 10 16,0 1 0-16,2 2 0 0,-2 2 0 15,0-2 0-15,-1 3 0 0,1-3 0 0,0 5 0 16,-3-2 0-16,-1-3 0 0,4 3 0 0,-3-1 0 15,3-2 0-15,-6 0 0 0,5 0 0 0,1 0-8 16,0 5 8-16,-1-2 0 0,1 2 0 16,0-2 0-16,-3 2 0 0,0 1 0 0,-1-4 0 15,-2-2 0-15,3 3 0 0,-3 2 0 0,2-2 0 16,-5-3 0-16,6 3 8 0,6-1-8 16,-4 3 0-16,-2-2 0 0,0 0 0 0,-3-1 0 15,3 4 0-15,-1-6-8 0,-2 2 8 0,0 1 0 16,3-3 0-16,-4 3 0 0,4-1 8 15,-3-2-8-15,3 0 0 0,2 0 0 16,-2 3 0-16,6 2 0 0,-3 0 8 16,-4-2 0-16,1 0 0 0,3 2-8 0,-3-2 0 15,-1-3 0-15,1 2 8 16,0 4-8-16,0-4 0 0,0 1 0 0,-1-3 0 16,1 0 0-16,0 3 0 0,3-1 0 0,-4 1 0 15,1 0 0-15,3-1 0 0,0 1 0 0,-1 2 8 16,1-2 8-16,0 2 1 0,3-5 1 15,-1 3 0-15,1-1-18 0,0-2-19 16,2 3 4-16,1 2 1 0,6-5 14 0,-4 6 0 16,-2-6 0-16,0 2 0 0,2 4 0 0,1-4 0 15,0 1 0-15,-3-3 0 0,-1 2 0 0,1-2 0 16,0-2 8-16,-1 2-8 0,1 0 0 0,-3 0 0 16,2 0 0-16,1 2 0 0,-3-2 0 15,3-2 0-15,-1 2 8 0,1-3-8 0,0 1 8 16,-1 2-8-16,7-6 12 0,-3 4-12 15,-1-4 0-15,-2 4 0 0,3-1 0 0,-4-2 0 16,-5-1 0-16,3 1 0 0,5-5 0 0,-5 2 0 16,-3 0 0-16,0 0 10 0,2-3-10 0,1 3 8 15,-3-2 8-15,0 2 0 0,-4-3 1 0,4-2 0 0,-3 2 54 16,-3-2 10-16,-6-3 3 0,-1 3 0 0,7 0-98 0,-9-3-19 16,-6 0-4-16,3 3-1 0,0-3 38 0,-3 0 0 15,2 3 14-15,-5 0-4 0,-3 2-10 0,3 0 10 0,3-2-10 16,-6 3 10-16,-6 2-2 0,6 0 0 0,3-3 0 15,0 3 0-15,-9 3-8 0,3-3 0 0,0 3 0 16,3-3 0-16,0 2-88 0,-3 1-19 0,-9 2-4 0,3-2-1 0</inkml:trace>
  <inkml:trace contextRef="#ctx1" brushRef="#br1" timeOffset="2445.103">17752 59 345 0,'0'0'31'0,"0"0"-31"0,0 0 0 15,0 0 0-15,-6 5 102 0,6-5 14 0,0 0 4 0,0 0 0 0,-9 3-40 0,9-3-8 16,0 0-2-16,0 0 0 0,0 0-19 0,0 0-4 15,9 0-1-15,0 0 0 0,-3 2-18 0,6-2-4 16,3 0-1-16,3 0 0 0,0-2-3 0,2 2 0 0,1-3 0 16,6 0 0-16,0-2 4 0,3 0 1 0,-1 5 0 15,4-6 0-15,3 4-1 0,-1-1 0 16,4 3 0-16,0-3 0 16,0-2-3-16,2 3-1 0,1 2 0 15,6-3 0-15,2 3-9 0,1 0-3 16,-4 0 0-16,7 0 0 0,-3-3 2 15,2 3 0-15,4 0 0 0,-1 0 0 0,1 0-10 16,-4 3 0-16,-2 0 9 0,-6-3-9 0,-4 5 14 16,-5-3-2-16,0-2 0 0,-10 0 0 0,-2 3-12 15,-3 0 0-15,0-3 8 0,-6 0-8 16,0-3 0-16,-3 3 9 0,-3-3-9 16,-3 3 8-16,2 0-23 0,-8 0-5 0,0 0 0 15,0 0-732-15</inkml:trace>
  <inkml:trace contextRef="#ctx1" brushRef="#br1" timeOffset="3317.984">17835 498 403 0,'0'0'17'0,"0"0"5"0,-9 0-22 0,7-3 0 0,-4 1 0 16,0-1 0-16,0 3 120 0,-6 3 20 0,3-6 4 0,-3 6 1 0,3 2-105 0,0 3-20 16,-9-3-5-16,6 0-1 0,0 3 6 0,0 3 2 0,-2-1 0 0,8 4 0 15,0-6 14-15,-3 2 4 0,-3-2 0 16,0 3 0-16,3-1-12 0,0 1-3 16,6 2 0-16,3-5 0 0,-3 0-13 0,9 0-4 0,3-3 0 0,0 1 0 15,-6-1 3-15,6-3 0 0,3-2 0 0,3 0 0 16,0 0-11-16,-4-2 12 0,1-1-12 0,0-2 12 15,3 0-12-15,0-1 0 16,-3-2 0-16,-3 3 0 16,-3-5-11-16,3 2 3 0,0-3 0 0,-6 3 0 15,3 0 8-15,-3-2 0 0,3-1 0 0,-4 0 0 16,-2 3 0-16,0-2 11 0,0-1-3 16,0 3 0-16,0 3-8 0,-2 0 0 0,-1-3 0 15,3 8 0-15,0 0 0 0,0 0 0 0,0 0 0 16,0 0 0-16,0 0 0 0,-3 8 0 15,0-3 0-15,0 6 8 0,0-1-8 0,3 3 0 16,0-2 0-16,0 0 0 0,0-1 0 16,6 1 8-16,-3-1-8 0,3 1 8 0,-1-3-8 15,1 2 8-15,0-2-8 0,0 0 8 0,0-2-8 0,3 2 0 16,3-3 0-16,0-3 8 0,0 1-37 16,-3-3-8-16,3 0-2 0</inkml:trace>
  <inkml:trace contextRef="#ctx1" brushRef="#br1" timeOffset="3569.077">18091 363 784 0,'-3'-8'35'0,"3"8"7"0,0 0-34 0,3-5-8 0,0 2 0 0,-3 3 0 0,6-3 46 0,-6 3 7 16,0 0 2-16,0 0 0 0,0 0-1 0,3 6 0 0,-3-6 0 15,3 10 0-15,0 1-5 0,-3-1-1 0,0 4 0 0,3-4 0 16,-3 6-12-16,0 0-4 0,3 0 0 0,-3 0 0 16,3 2-3-16,0 1-1 0,-3-1 0 0,6-2 0 15,-3 0-28-15,0 0-12 0,3-3 1 0,-3 0 0 16,3 1 11-16,-3-1 8 0,-3-13-8 0,6 8 11 31,-6-8-43-31,6 10-9 0,3-2-2 0,-9-8-602 16</inkml:trace>
  <inkml:trace contextRef="#ctx1" brushRef="#br1" timeOffset="3784.887">18285 511 518 0,'0'0'46'0,"0"0"-37"0,0 0-9 0,0 0 0 0,0 0 170 16,0 0 32-16,0 0 6 0,0 0 2 0,0 8-163 0,0 0-33 15,3-3-6-15,-3 3-8 0,0 0 21 0,3 3-1 16,-3-3-1-16,0 0 0 0,0 0-19 0,3-1 10 15,-3-7-10-15,0 8 8 0,6-2-8 0,-6-6 12 16,0 0-12-16,0 8 12 0,0-8-12 0,0 0 0 16,3 5 0-16,-3-5-410 15,0 0-89-15</inkml:trace>
  <inkml:trace contextRef="#ctx1" brushRef="#br1" timeOffset="4029.666">18306 400 1036 0,'-3'-16'92'0,"3"11"-73"16,0-3-19-16,0 3 0 0,0-3 88 0,3 2 13 0,3 1 3 15,-3 2 1-15,-3 3-69 0,6 0-13 0,0-2-3 16,2 2-1-16,1 2-34 0,0 1-6 16,0 0-2-16,3-3 0 15,0 5-50-15,0-2-11 0,3 5-1 0,-6 0-1 16</inkml:trace>
  <inkml:trace contextRef="#ctx1" brushRef="#br1" timeOffset="4390.85">18675 442 1227 0,'0'0'27'0,"0"0"5"0,0 0 2 0,0 0 1 0,0 0-35 0,0 0 0 16,0 0 0-16,-3 0 0 0,-3-2 20 0,0 2-2 0,0 2-1 0,-3 1 0 0,0 0-1 15,-3 2-1-15,0 3 0 0,-3 0 0 0,4-3 5 0,-1 6 2 16,0-1 0-16,0 3 0 0,0 1 14 0,0-4 2 16,3 3 1-16,3-2 0 0,0 0-39 0,3-3 0 15,0 0 0-15,3-1 0 0,0 1 0 0,3-2 0 0,3-1 0 16,0-2 8-16,0 2 1 0,3-5 1 16,-3 0 0-16,6 0 0 0,-3 0 0 0,3-3 0 0,-3-2 0 0,0 0 0 15,2 2-10-15,-2-2 12 16,0-1-12-16,0 1 12 0,0 0-12 0,-6 0 0 0,6-1-10 15,-3-2 10-15,0 3 0 0,-3-3-9 16,0 3 9-16,0 0 0 0,0-1 0 0,-3 6 0 16,0-5 0-16,3 0 0 0,-3 5 0 0,0 0 0 15,0 0 0-15,0 0 0 0,0 0-12 0,0 0 4 0,0 0 0 16,0 0 0-16,0 0 8 0,0 0 0 0,0 0 0 16,-3 5 0-16,3-5 0 0,3 8 0 0,0 0 0 15,0 2 0-15,3-4 9 0,0 2-9 0,-3 0 12 16,3 2-12-16,3-2 0 0,-4-3 0 0,4-2 0 15,-3 2 0-15,3 1 11 0,-3-1-11 0,6 0 10 16,-3-2-10-16,-9-3-28 0,12 3-12 16,0-1-3-16,-3 1-647 0</inkml:trace>
  <inkml:trace contextRef="#ctx1" brushRef="#br1" timeOffset="4991.405">19065 437 691 0,'0'0'61'0,"0"0"-49"0,0-5-12 16,0 5 0-16,0 0 100 0,0 0 16 0,3-8 4 0,-3 2 1 15,0 6-36-15,0 0-7 0,-3-5-2 0,3 5 0 16,0 0-14-16,-3-2-3 0,-3-1-1 0,0 0 0 0,0 1-29 16,3 2-5-16,-6 2-2 0,3 1 0 15,6-3 6-15,-9 3 2 0,-3-1 0 0,3 1 0 0,3 2-30 16,0 3-13-16,3-3 1 0,-3 3 0 0,6-8 12 16,-3 6 0-16,3-6 0 0,0 8 0 0,-3-1 0 0,6 1 0 15,3 0 0-15,-3 0 0 0,6 0 0 0,0-2 16 16,0-1-3-16,3 3-1 0,0-3-12 0,0 3-16 15,-3-3 3-15,3 3 1 0,0-3 12 16,0 3 16-16,-4-2-3 0,-2 2-1 0,3-3-12 16,-3 0 0-16,-6-5 0 0,0 0 0 0,3 8-8 15,-3-8-5-15,0 0-1 0,0 0 0 0,0 8 14 16,-3-3 12-16,0-2-3 0,-3 2 0 0,-3 1 7 16,1-4 0-16,-4-2 1 0,0 0 0 0,0 0-7 15,-3 3-2-15,0-3 0 0,0 0 0 0,0 0-8 16,3 3 0-16,0-1 0 0,4-2 0 15,-1 0-33-15,0 0-9 0,3 0-2 0,-3 0-483 0,0 0-97 16</inkml:trace>
  <inkml:trace contextRef="#ctx1" brushRef="#br1" timeOffset="9874.143">11189 831 288 0,'-3'-2'12'0,"-3"2"4"0,0 0-16 0,-3 0 0 0,3 0 0 16,-3 2 0-16,-3 1 132 0,0-3 23 0,0 3 5 0,0-1 0 0,-2 6-102 0,2-3-21 16,-3 3-4-16,0 3-1 0,3-3-4 0,-3 5 0 15,0-2-1-15,0 2 0 0,3 0-5 0,3 0-1 16,-2 1 0-16,5-1 0 0,0 0-11 0,6 0-2 0,0-2-8 16,3-3 12-16,-3 0 1 0,6 0 0 0,-6-8 0 0,9 5 0 15,2 0 2-15,1-2 0 0,-3-3 0 16,6-3 0-16,-3-2-4 0,3-3-1 0,-3 0 0 15,3-2 0-15,0-1 1 0,-1 0 0 16,-2-2 0-16,-3 0 0 0,6 0-11 16,-6-3 12-16,0 3-12 0,0-1 12 15,-3-2-12-15,0 1 8 0,-3-1-8 0,3 0 8 16,-3-3-8-16,0 1 8 0,-3-1-8 16,-3 1 8-16,3-3-8 0,0 2 12 0,0 1-12 15,-3 2 12-15,-3 2-12 0,0 1 0 16,3 3 0-16,3 2 0 0,-3 0 26 0,3 8 10 15,0 0 1-15,0 0 1 0,0 0-7 0,0 0-2 16,0 0 0-16,0 0 0 0,0 10-29 0,0 1 0 16,0-1 0-16,-3 1 0 0,3 2-12 15,0 3 12-15,3-3-12 0,0 3 12 0,-3 5-12 16,0-2 12-16,3-3-12 0,3 0 12 0,3 2 0 16,0-2 0-16,-3 0 0 0,0 0 0 0,3 0 0 15,0 0 0-15,-1-1 9 0,1-1-9 0,0 2 0 16,3-3 0-16,0-3 0 0,0 1 0 0,-3-3-47 15,3 3-14-15,0-4-3 0,0-1-1 0</inkml:trace>
  <inkml:trace contextRef="#ctx1" brushRef="#br1" timeOffset="10230.115">11507 911 921 0,'-3'-8'40'0,"0"2"10"0,0 1-40 16,0 0-10-16,0 0 0 0,0-1 0 0,3 1 122 0,-6 0 22 0,0-1 5 0,3 4 1 0,3 2-109 15,-5-3-21-15,-1 3-5 0,0 0-1 0,-3 3-6 0,3-1-8 0,-3 4 11 0,0 2-11 0,0 2 12 0,3 1-12 16,-3-1 12-16,3 1-12 0,0-1 8 0,0 1-8 0,3 2 0 0,0-2 0 16,3-1 0-16,-3 1 0 0,9 0 0 0,-3-1 0 15,6-2 0-15,-3-3 0 0,0 1 0 0,0-4 0 16,3 4 15-16,0-6-4 0,3-3-1 0,-6 0 0 16,6 1-1-16,-3-1 0 0,-1-2 0 0,1 0 0 15,-3-1-1-15,3-2-8 0,0 3 12 0,0-3-4 16,-3-3-8-16,0 4 0 0,0-1 0 0,0-3 0 15,0 3 0-15,-6-3 8 0,0 4-8 0,6-1 0 0,0 2 0 16,-6 6 0-16,0 0 0 0,0 0 0 16,0 0 0-16,0 0 0 0,0 0 0 0,0 0 0 0,6 3 0 15,0 2-12-15,0 1 0 0,-3 1 1 0,-3 1 11 16,3 0 0-16,6-2 0 0,0 2 0 0,-1 0 0 16,-2-3 0-16,6 0 0 0,-3 0 0 0,0 1 0 15,0-1-12-15,0-2 2 0,0-1 0 16,3 1-46-16,0 0-8 0,-3-3-3 15,0 0 0-15</inkml:trace>
  <inkml:trace contextRef="#ctx1" brushRef="#br1" timeOffset="10492.997">11787 667 1116 0,'0'0'24'15,"0"0"6"-15,0-5 1 0,0 5 0 0,0 0-31 0,0 0 0 0,0 0 0 0,0 0 0 0,0 0 24 16,0 5-2-16,-3 3 0 0,0 0 0 0,0 0-14 0,3 5-8 0,0 0 10 0,0 6-10 16,0 0 32-16,0-1 1 0,0-2 0 0,3 2 0 15,0-2-9-15,0 3-3 0,0-1 0 0,0-2 0 16,0 0-8-16,-3 0-1 0,3-3-1 0,-3 3 0 16,3-3-3-16,0 1 0 0,-3-4 0 0,0 1 0 31,3-3-36-31,0-3-7 0,-3-5-1 0,0 0-1 15</inkml:trace>
  <inkml:trace contextRef="#ctx1" brushRef="#br1" timeOffset="10824.875">11647 813 1555 0,'0'0'34'0,"0"0"7"0,0 0 2 0,0 0 1 16,0 0-36-16,0 0-8 0,0 0 0 0,0 0 0 0,0 0 21 0,0 0 3 0,9-3 0 0,0 0 0 16,0 1-1-16,3-1 0 0,0 0 0 0,6 3 0 0,-4-2-3 0,4-1 0 15,0 3 0-15,0 0 0 0,0 0-20 0,3 0-15 16,0 0 3-16,-1 0 0 16,-2 0-24-16,0 0-5 0,0 3-1 0,0-3-695 15</inkml:trace>
  <inkml:trace contextRef="#ctx1" brushRef="#br1" timeOffset="11221.376">12162 821 403 0,'0'0'36'0,"0"0"-36"0,0 0 0 15,0 0 0-15,0 0 60 0,0 0 6 0,0 0 1 0,0 0 0 16,0 0-3-16,0 0 0 0,0 0 0 0,0 0 0 15,0 0 7-15,0 0 1 0,0 0 0 0,0 0 0 16,-3 2-12-16,-6 1-1 0,3 0-1 0,-6 2 0 0,3 0-17 16,-3 0-3-16,1 3-1 0,-1 0 0 0,-3 6-25 15,0-4-12-15,0 3 10 0,0-2-10 0,3 2 0 0,3 0 0 16,0 3 0-16,0-2 0 0,3-7 0 0,1 4 0 16,-1-3 0-16,6 3 0 0,0-1 0 0,3-2-13 15,0 0 1-15,-3-8 0 0,0 0 24 0,0 0 6 16,11 5 1-16,-2-2 0 0,3-6-8 0,0 1-2 15,3-1 0-15,0-2 0 0,-3-3 2 0,0 0 0 16,3 0 0-16,-3 0 0 0,-1 0-25 0,1-3-5 16,0 4-1-16,-3-4 0 0,3 3 4 0,-3-3 0 15,-3 1 0-15,0 2 0 0,0-3 4 0,0 3 0 16,-3-2 1-16,3 2 0 0,-6 3 3 0,3-1 0 0,-3 6 0 16,0 0 0-16,0 0 8 0,0 0-8 0,0 0 8 15,0 0-8-15,0 0 8 0,0 0 0 16,0 0 0-16,-3 8 0 0,0 0 0 0,0 5 0 0,3-2 0 15,0 0-8-15,3-4 8 0,0 4 8 0,3 0-8 16,0-1 11-16,0 1-1 0,3-1 0 16,-1-2 0-16,1-2 0 0,6 2-10 15,-3 0 10-15,3-3-10 0</inkml:trace>
  <inkml:trace contextRef="#ctx1" brushRef="#br1" timeOffset="11792.086">12829 585 1141 0,'0'0'50'0,"0"0"11"0,0 0-49 15,0 0-12-15,0 0 0 0,0 0 0 0,0 0 44 0,0 0 5 0,0 0 2 16,3 5 0-16,-3 3-37 0,0 0-14 0,6 0 11 0,-6 3-11 0,0 2 34 0,0 3 1 16,0 0 0-16,0 2 0 0,0 4 13 15,-3-4 4-15,0 3 0 0,3 0 0 16,-3 3-27-16,3-5-5 0,0 2 0 0,-3-3-1 0,3 1-19 15,0-3 10-15,3 0-10 0,-3 0 8 0,0-3-8 0,0 0 8 16,3-2-8-16,0-1 8 0,-3 1-22 16,3-6-5-16,-3-5-1 0,0 8 0 15,0-3-41-15,0-5-9 16,0 0-2-16</inkml:trace>
  <inkml:trace contextRef="#ctx1" brushRef="#br1" timeOffset="12198.184">12692 826 1173 0,'0'0'52'0,"0"0"11"0,0 0-51 16,0 0-12-16,-3-5 0 0,3 5 0 0,-3-6 47 0,3 6 6 0,0 0 2 0,0 0 0 16,0 0-23-16,0 0-5 0,0 0-1 0,6-2 0 15,3 2 2-15,0-3 1 0,3 0 0 0,3 1 0 16,-1-4-2-16,4 6-1 0,0-2 0 0,3 2 0 15,-6-3-14-15,3 3-2 0,3 0-1 0,-1-2 0 16,-2 4-9-16,0-2-11 0,-6-2 3 0,3 2-490 16,6 2-98-16</inkml:trace>
  <inkml:trace contextRef="#ctx1" brushRef="#br1" timeOffset="12711.98">13046 847 1263 0,'0'0'56'0,"0"0"12"0,0 0-55 0,0 0-13 0,0 0 0 16,0 0 0-16,0 0 44 0,0 0 7 0,0 0 1 0,3 8 0 0,0 0-26 0,3 3-5 0,0-3-1 16,-3-1 0-16,0 1 4 0,3 0 0 0,3-2 0 0,3 4 0 0,-6-2-14 0,3 0-2 15,0 0-8-15,2-5 12 0,-5 2-3 0,-6-5-1 0,6 8 0 16,-6-8 0-16,9 8-8 0,-3-3 12 0,-6-5-12 0,9 8 12 31,-9-8-55-31,0 0-10 0,6 5-3 0,-6-5-636 0</inkml:trace>
  <inkml:trace contextRef="#ctx1" brushRef="#br1" timeOffset="13173.981">13284 847 1116 0,'0'0'49'0,"0"0"11"0,0 0-48 0,0 0-12 16,0 0 0-16,0 0 0 0,0 0 14 0,-3 8 1 0,3-3 0 15,-3 1 0-15,0 2 1 0,3 0 0 0,-6 2 0 16,0 3 0-16,-3 1 36 0,1-1 7 16,-4 3 1-16,0 0 1 15,-3 2 0-15,0 1 0 0,-3-4 0 16,0 4 0-16,0-1-20 0,1-2-4 0,-1 3-1 16,0-1 0-16,3-2-26 0,0 0-10 0,3 0 0 15,3-3 9-15,0 0-9 0,3-2 8 0,0 0-8 16,0-3 8-16,3 0-37 15,0-1-8-15,3-7-2 0,0 0 0 16,0 0-45-16,0 0-10 0,3 6-2 0</inkml:trace>
  <inkml:trace contextRef="#ctx1" brushRef="#br1" timeOffset="13756.703">13418 889 1148 0,'6'-5'25'0,"-3"3"6"0,0-1 1 0,0 3 0 0,-3 0-32 0,3-3 0 0,0 3 0 0,0 3 0 15,-3-3 17-15,-3 8-2 0,0 0-1 0,3 2 0 0,0 4 29 0,-3-1 5 0,0 3 2 0,-3 2 0 16,0-2 7-16,0 5 2 0,0-2 0 0,0 2 0 16,-3-3-21-16,3 1-4 0,-2 2-1 0,2-2 0 15,0 2-18-15,3-5-4 0,0 0-1 0,0-3 0 0,0 0-10 0,3-2 12 16,0-3-12-16,0 2 12 0,0-2-12 0,0-3 0 15,0 3 0-15,0-8 0 0,0 0 0 0,0 0-12 16,0 0 0-16,0 0 1 0,0 0-6 0,0 0-2 16,0 0 0-16,0 0 0 0,0 0 1 0,0 0 0 15,3-10 0-15,-3-1 0 0,0-5 5 0,0 3 1 16,0-3 0-16,3 3 0 0,-3-3 12 0,0 0 0 16,6-2 0-16,-6-1 0 0,3 3 0 0,0-2 0 15,0-3 0-15,0 2 10 0,-1 1 5 0,1-1 1 16,3 0 0-16,0-2 0 0,0 3-3 0,0-1 0 15,-3 3 0-15,6-2 0 0,0 5-1 0,0-1 0 16,-6 1 0-16,6 0 0 0,3 2 8 0,0 1 2 16,-3 2 0-16,3 0 0 0,2 3-22 0,-2 2 0 15,0-2 0-15,0 5 0 0,0 2 0 0,0 1 0 16,0 2 0-16,-3 3 0 0,-3 0 0 16,0 3 0-16,0 2 0 0,0 3 0 0,-3 2 0 15,-3-2 0-15,0 0 0 0,-3 3 0 0,3-1 10 16,-6-2-2-16,0-3-8 0,-3-2 12 0,0-1 3 15,-3 1 0-15,0-3 0 0,-3-3 0 16,3 3 55-16,-3-3 11 0,-2 1 3 0,2-4 0 16,0 4-68-16,3-6-16 0,0 2 0 0,3-4 0 15,0 2-73-15,3 0-19 0,6 0-3 0,0 0-1 0,0 0 8 16,-6-6 0-16,3 1 1 0</inkml:trace>
  <inkml:trace contextRef="#ctx1" brushRef="#br1" timeOffset="14085.727">13758 876 345 0,'0'0'31'0,"0"0"-31"0,0 0 0 0,0 0 0 0,0 0 148 0,0 0 24 0,0 0 5 16,0 0 1-16,0 0-74 0,0 0-14 0,0 0-3 16,5 3-1-16,4-3-27 0,-6 0-6 0,-3 0-1 0,9 3 0 15,-3-1-9-15,3-2-3 0,0 0 0 16,0 0 0-16,0 3-16 0,0-1-4 0,0-2-1 0,3 3 0 16,-3-3-7-16,3 0-2 0,-1-3 0 0,1 1 0 15,-3-1-10-15,0-2 12 0,6 2-12 0,-6 1 12 16,3-4-4-16,-3 4 0 0,0-4 0 15,-3 1 0-15,3 2-8 0,-3-2 0 16,-3 0 9-16,0 0-9 0,3-3 8 0,-3 5-8 16,-3 3 8-16,0 0-8 0,0-8 11 0,0 0-3 0,0 8 0 0,-6-5 0 15,6 5-8-15,-6-6 0 0,-6 1 0 16,3 3-11-16,-6 2-22 16,3 0-5-16,0 2-1 0,0 1 0 0,0-1 28 15,-3 6 11-15,1-2-8 0,-1 2 8 0,-3 0-11 16,3 2 11-16,0-2-13 0,-3 0 5 0,6 3 8 15,-6-1 0-15,6 1 0 0,1-1-8 16,-1 4 8-16,3-4 12 0,0 1-2 0,3-1-1 16,3 1 6-16,0 0 1 0,3-4 0 0,3 4 0 15,0 0 8-15,6-1 3 0,0-4 0 16,3 1 0-16,3-1-18 0,-1-4-9 16,4 4 10-16,3-6-10 0,0 2 12 0,0 1-3 0,3-3-1 15,-1-3 0-15,4 1-8 0,0 2 12 0,-6-6-12 16,0 4 12-16,-1-4-25 0,-2 1-5 0,0 3-1 15,-3-4-529-15,3 1-107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3:02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21 945 112 0,'0'-3'44'0,"0"3"-24"0,0 0-13 0,0 0 13 15,0 0 3-15,3 5 3 16,-3 3-5-16,-3 3 0 16,3 2-12-16,0 3-5 0,-6 3-3 0,3 4-1 15,-3-1 0-15,3 4 0 16,0-2 2-16,3-6-1 15,0 1 2-15,0-3-2 16,3-6 2-16,6-2 4 0,0-5 6 16,6 0-5-16,2-6-2 15,4-2-6-15,0 2 0 16,6-2-2-16,-6 2-2 0,-6-5-22 16,2 8-10-16,-5-5-41 15,6 8-27 1,-6-1 44-16</inkml:trace>
  <inkml:trace contextRef="#ctx0" brushRef="#br0" timeOffset="1">223 969 116 0,'-6'-3'46'0,"6"3"-24"0,0 5-15 16,6 1 13-16,-6 4 7 15,0 9 6-15,0 7-9 0,0 9-4 16,0 7-11-16,0 3-4 16,0-5 1-16,0-6-3 15,0-2-2 1,0-1 0-16,-6-1 1 0,3-4-28 15,3-2-9-15,-9-3-51 16</inkml:trace>
  <inkml:trace contextRef="#ctx0" brushRef="#br0" timeOffset="2">387 1069 88 0,'0'-5'35'0,"9"8"-18"0,-6 7-13 0,3 1 8 16,-6 7 15-1,3 3 9-15,-3 9-16 0,-3 4-8 32,-6 0-6-32,3-2-2 15,0 2-2-15,0 3-2 0,3 1 3 16,-6-7-44-16,9-4-50 16,-6 4 16-1</inkml:trace>
  <inkml:trace contextRef="#ctx0" brushRef="#br0" timeOffset="3">375 1151 160 0,'-18'-24'60'0,"15"22"-32"0,-6-17-9 0,9 14 23 16,0 0-12-16,0-3-5 16,3-3-17-16,9-2-5 0,6 2-2 15,3 1-4-15,5 2 2 0,-2 5-1 16,3 6 0-16,-6 5 2 15,-9 5 2-15,-3 8-3 16,-9 3 0-16,-9 2 1 16,0 1 0-16,-3-3 0 15,0-1 2-15,3-4-3 0,3 7-9 16,6-4-1 0,9-9 6-16,3 0 2 15,3 0-2-15,0 1 1 16,0 1 4-16,-6 1 2 15,-6 0 11-15,-9 0 3 16,-6 0-1 0,-3 0-1-16,-9 2-8 15,-3-2-4-15,-3 0-1 16,1-3 1-16,8-2-30 0,0-3-13 16,12-3-45-1,0 0-36-15,12-5 49 16</inkml:trace>
  <inkml:trace contextRef="#ctx0" brushRef="#br0" timeOffset="4">937 1231 124 0,'-5'-6'46'0,"-1"17"-24"0,3-6-4 0,-3 0 18 16,-3 3-9-16,-9 6-3 0,-6 2-14 15,-3 2-6-15,0 3-3 0,1 0-4 0,2 3 0 16,0 0-56-1,6 0-51-15,-3-6 32 16</inkml:trace>
  <inkml:trace contextRef="#ctx0" brushRef="#br0" timeOffset="5">759 1188 152 0,'0'-8'57'0,"0"8"-30"0,6 8-16 0,0-5 18 15,6 5 3-15,6 0 5 16,2 5-20-16,4 8-7 16,3 0-7-16,-3 1 0 0,6 1 0 15,2 4-100 1,4-3-51-16,-15-22 68 15</inkml:trace>
  <inkml:trace contextRef="#ctx0" brushRef="#br0" timeOffset="6">1238 1019 220 0,'-3'-11'85'0,"6"9"-46"0,6-1-35 15,-9 3 19-15,0 0-7 16,0 0 3-16,0 5-8 16,-6 3-2-1,0 6-5-15,-3 15-3 0,-9 8 0 16,-3-3 1-16,1-2 1 0,2-3-1 15,3 0-2-15,6-8 1 16,3-2-1-16,12-6 0 16,3-2 2-16,3-11 1 15,3-3 1-15,9-2-5 16,-4-1 1-16,4 1-9 16,3 0-4-16,-3-3-33 0,6 2-13 15,-1-1-44 1</inkml:trace>
  <inkml:trace contextRef="#ctx0" brushRef="#br0" timeOffset="7">1411 1027 188 0,'-24'0'71'0,"24"10"-38"0,-6 12-39 0,3 1 14 0,-6 7 8 16,3 4 7-16,0 11-3 15,6-3-1 1,-6 1-11-16,6 2-3 0,6 0 1 16,9 7-74-16</inkml:trace>
  <inkml:trace contextRef="#ctx0" brushRef="#br0" timeOffset="8">902 1842 168 0,'0'-16'66'0,"0"13"-36"0,0-5-22 16,-6 6 16-16,-3-1-3 15,-6 0-1-15,-6 1-8 0,-9-1-3 16,-5 3-5-16,-1 0-3 0,0 5 0 15,6 3-1-15,7 3 0 16,5 5-3-16,9 5 2 16,12 3-1-16,9 5 0 15,9 5 0-15,8 1 0 32,-5 2 0-32,3-8-2 0,-6-3 5 15,-9-5 1-15,-9-2 0 16,-9-3 1-16,-3-6-2 15,-12 1 2-15,0 0-2 16,-9-6-1-16,1-2 3 16,8-6 0-16,0-2-1 0,12-3-2 15,3-8-4-15,12-3-2 16,9-10 0-16,3 0 2 16,9-3 8-16,-4 1 5 0,4-1-7 15,-3 5-2-15,-3 6 1 16,-3 3 1-16,-4 4-47 15,-5 4-19-15,-3 7-23 32</inkml:trace>
  <inkml:trace contextRef="#ctx0" brushRef="#br0" timeOffset="9">1003 1839 160 0,'-9'3'63'0,"0"13"-34"0,6 15-34 16,-3-12 12-16,3 10 0 15,-6 5 4-15,3 3-4 0,0-2-2 16,0-1-2-16,0 1-3 0,-2-4 3 15,8-7-40 1,-9 0-58-16,9-3 7 0</inkml:trace>
  <inkml:trace contextRef="#ctx0" brushRef="#br0" timeOffset="10">1003 1868 176 0,'-9'-5'68'0,"0"2"-36"0,6-2-18 16,3 2 22-16,0 1-7 15,0-1-2-15,12-2-11 0,-3-1-5 16,12-1-6-16,3 1-6 0,2 1 0 16,4 0-1-16,3 2-2 15,-6 3 3-15,-6 3 0 16,-10 2-2-16,-8 6 0 16,-6 4-3-16,-17 7 1 15,-1-1 1-15,0-3-1 0,0 1-3 31,3-1 0-31,6 3-3 16,3 1 2-16,9 1-2 16,12-1 0-16,6-1 6 15,3 0 2-15,0 0 9 16,-9-2 6-16,0 2-4 16,-6-3 0-16,-6-2 5 0,-18-3 3 15,0 1-4-15,-12-4-2 16,-6 1-23-16,-5-1-9 15,-7 6-84-15</inkml:trace>
  <inkml:trace contextRef="#ctx0" brushRef="#br0" timeOffset="11">11489 88 204 0,'-23'-19'77'0,"14"14"-42"0,3-3-30 0,3 5 19 0,0 1-9 16,3-1 2-16,0-2-8 16,6-1-1-16,9-2-4 31,5 0 2-31,13-2 0 0,3 2-5 0,3 5 0 16,-1 6-1-16,-2 5 0 15,-9 8-7-15,-9 10-3 16,-15 14 8-16,-15 13 3 15,-9 2 0-15,-9 1 2 16,-6-6-2-16,-2-5 2 16,-4-5 9-16,6-6 4 0,7-5-3 15,5-5 0-15,6-5-8 16,6-6-1-16,6-2-2 16,6-4 1-16,9-1 2 15,9-6 2-15,6-3-3 16,11 0-1-16,10-2-1 15,9 0-2-15,-1 2-2 0,7 1 1 16,-7 2-4-16,-5 0-1 16,-6 0-24-16,-10 0-8 15,-5 0-11-15,-6 0-5 16,-6 0-43-16</inkml:trace>
  <inkml:trace contextRef="#ctx0" brushRef="#br0" timeOffset="12">12055 45 252 0,'-3'-5'93'0,"3"8"-50"0,0-1-52 15,0 4 14-15,0 1 1 16,-6 9 6-16,-3 6-6 16,0 4-3-16,0 8-2 15,0-2-1-15,3-3 0 16,0-2 2-16,0-3 1 16,3-3-4-16,3-3 1 15,0-2 2-15,3-5 1 16,6-3-1-16,9-6 1 15,3-2 0-15,9-5 1 16,9 0-5-16,5-3 1 16,1 0-7-16,-1 2 0 0,-2-1-17 0,-6 1-4 15,-6 4-35-15,-4-4-11 16</inkml:trace>
  <inkml:trace contextRef="#ctx0" brushRef="#br0" timeOffset="13">12370 32 212 0,'-14'-13'79'0,"11"13"-42"0,0 0-45 15,3 2 12-15,-3 6 0 16,-3 11 5-16,0 13 8 16,-3 21 7-16,0 7-13 31,0 4-4-31,3-6 0 0,3 3-2 0,6-3 0 15,9 6-23-15,3-9-8 16,3-7-82 0</inkml:trace>
  <inkml:trace contextRef="#ctx0" brushRef="#br0" timeOffset="14">15811 2546 196 0,'-9'-8'74'0,"6"5"-40"0,-5-2-27 0,5 5 20 15,-3-3 4-15,-3 3 5 16,-12-3-4-16,-3 3-2 16,-3 0-16-16,-3 6-7 0,4-1-2 15,2 3-6 1,6 3 1-16,3-4-2 0,9 9 0 15,12 3-5-15,9 5 0 16,12 2 1-16,0 1 3 16,-1 2 2-16,1 0 1 15,-6 0 4 1,-6 3 2-16,-9 2 0 0,-9-2 1 16,-6-3 2-16,-12 0 2 0,-6-5-1 15,-5-8 1-15,-10-3-4 16,6-8 1-16,9-5-1 15,7-13 1-15,14-8-13 16,15-6-4-16,8-7 2 16,7 2 3-16,9 3 3 15,-3-3 1 1,-1-2-5-16,1 5 1 16,-3 5-18-16,-3 3-6 15,-3 2-25-15,-3 3-11 16,-4 3-50-1</inkml:trace>
  <inkml:trace contextRef="#ctx0" brushRef="#br0" timeOffset="15">15957 2527 208 0,'-21'0'79'0,"21"5"-42"0,0 3-43 16,0 0 12-16,0 5 13 16,0 14 10-16,-6 5-10 15,-3 7-3-15,4 4-10 16,-1 10-2-16,0-3 0 0,0-5-2 16,3-5 1-16,3-6-29 31,0-10-11-31,0-6-121 15,9-18 44 1</inkml:trace>
  <inkml:trace contextRef="#ctx0" brushRef="#br0" timeOffset="16">16017 2617 116 0,'-9'-5'46'0,"6"7"-24"0,-3-10-6 16,3 8 16-16,0-2 2 15,3-4 2-15,-3 1-11 16,3 0-5-16,3-3-11 16,3-3-8-16,6 1-2 0,3 2-1 0,3-3 0 15,-1 9 0-15,4 2 0 16,-6 5 2-16,-3 6 2 16,-9 2 5-16,-6 8 4 15,-3 3 0-15,-6 0 1 16,-3-3-4-16,-3-3 0 15,1-2-10-15,-1-3 0 0,12-2-2 16,6-3-1-16,9-3-5 16,9 0-4-16,5 1 8 15,7-1 2-15,-3 3 4 16,-3 5 0-16,-6 0 0 0,-7 3 2 16,-11 19 27-16,-14-6 14 31,-13 0-5-31,-15 0-2 0,-11-5-18 15,-4-6-6-15,6-4-8 16,7-7-1-16,11-4-58 16,12-8-26-16,15-27-54 15</inkml:trace>
  <inkml:trace contextRef="#ctx0" brushRef="#br0" timeOffset="17">10117 3120 208 0,'-15'-6'79'0,"3"-4"-42"0,0 5-19 0,10 2 25 0,-7 0 0 15,3-2 2-15,0 0-23 16,3-1-10 0,18-4-13-16,8-1-4 0,16-2 2 15,6 0 1-15,5 7-1 16,1 9 2-16,-3 8-1 15,-4 10-2-15,-17 3 3 0,-15 5 0 16,-12 3 3-16,-9-1 1 16,-6-2-1-16,0 3-2 15,3-8 1-15,3-6 1 16,15-4-32 0,12-4 10-16,15 6 2 15,3 5 8-15,-1 8 5 0,-5 3 0 16,-9 3 4-16,-9-1 2 0,-12-2 2 15,-21-1 23-15,-9-1 12 16,-8-4-13-16,-7-5-6 16,-3-2-9-16,4-9-5 15,5-7-35-15,6-6-15 32,6-2-38-32,16-8-14 0,5-11-4 15</inkml:trace>
  <inkml:trace contextRef="#ctx0" brushRef="#br0" timeOffset="18">10647 3215 272 0,'-6'-19'101'0,"27"14"-54"0,12-8-55 0,-16 5 18 15,19-5-3-15,15-3 4 16,2 5-9-16,4 9 0 16,2 10-2-16,-11 7 0 0,-12 15 0 15,-24 22 2-15,-15 9 3 16,-12 3-4-16,-18-3-3 15,-3-8 3-15,1-8 1 0,-1-6 8 16,6-7 4-16,6-11 8 16,10-8 6-16,11-7-13 15,14-9-6-15,22-5-8 16,12 0-1-16,17-10 0 16,13 2 0-16,11 5-16 15,3 3-6 1,10 8-126-1</inkml:trace>
  <inkml:trace contextRef="#ctx0" brushRef="#br0" timeOffset="19">20773 2323 116 0,'-3'-10'44'0,"0"7"-35"0,0-2 18 0,3 2 5 16,-3-2-2-16,-3 0 0 16,0-1-9-16,-2-2-2 15,-1 3-11-15,-3 0 1 0,-3-1 4 16,-3 4-5-16,-6 2 0 16,-3 2-4-16,4 4-3 15,-1 4 0-15,0 6-1 0,-3 8-3 16,3 13 0-16,1 19 2 15,-1 12 2-15,3 7 0 16,3 1-1-16,6-2-2 16,6 6-1-16,6-6-1 15,6-5 3-15,9-14-2 16,12-5 1-16,14-7 0 16,7-12 0-16,0-9 2 15,-1-14 0-15,1-14 2 16,-6-7 1-16,-4-13 1 15,-2-11 0-15,-3-8 4 16,-6-11 5-16,-7-7-1 16,-5-6 3-16,-9-8-10 15,-6-5-3-15,-6 3-2 16,-3 5 2-16,-3 10 3 16,-2 14 4-16,-4 10-2 0,0 11 1 15,0 10-18-15,0 9-6 0,0 7-30 16,3 6-12-16,6 5-47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3:23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16825 16835 100 0,'3'-7'38'0,"0"4"-20"0,0 0 3 16,-3 3 17-16,0 0 2 16,0 0 3-16,0 0-13 15,0 8-3-15,0 5-16 16,0 19 4-16,-3 3 5 0,0 4-2 16,-3 4-1-16,3 2-5 15,0 2-2-15,0 1-2 16,1-6 2-16,-1-7-3 15,0 4-2-15,0-2-2 16,0-5-3-16,0-6 1 0,0 1 1 16,-3-6-1-16,0-2 2 15,0-4 0-15,0-4 1 16,0-3-9-16,3-3-2 16,0-5-29-1,0 0-12-15,0-8-19 0,3-8-6 16,3-5-21-1</inkml:trace>
  <inkml:trace contextRef="#ctx0" brushRef="#br0" timeOffset="1">16784 16830 100 0,'-3'-8'38'0,"0"8"-20"0,0-5-4 15,3 5 17-15,0-3 0 16,0 1 4-16,-3-1-6 0,3-2-1 16,0 5-15-16,0 0-1 0,3-3-1 15,6 3-2-15,3 0 2 16,3 3-2-16,14-3 2 16,4 10-6-16,3 1-1 15,-1 5-2-15,10 5 1 16,-3 13-2-16,-4-2 2 15,-5 0 0-15,-6 7 3 16,-6 1 3-16,-9 5 2 16,-9 3 6-16,-12-6 1 15,-9-2 2-15,-6-1 0 16,-9-1-9-16,-11-9-4 0,-1-3-4 16,-3-2-3-16,4-8 3 15,5-6 0-15,6-2-6 16,7-8-2-16,5-13-36 15,6 8-15-15,9-8-24 16,6-1-11-16,9 1-8 16</inkml:trace>
  <inkml:trace contextRef="#ctx0" brushRef="#br0" timeOffset="2">17442 16743 140 0,'-12'-3'55'0,"9"19"-30"0,-24 0-10 0,12-5 20 16,-6 7 1-16,-3 11 0 0,-2 16-4 16,-1 8 0-1,0 18-18-15,6-4-6 0,9 4-3 16,6-2-3-16,15-14-2 16,9-4-4-16,18-6-2 0,5-14-37 15,4-7-14 1</inkml:trace>
  <inkml:trace contextRef="#ctx0" brushRef="#br0" timeOffset="3">17510 16939 136 0,'3'-16'52'0,"-3"18"-28"0,3-2-11 0,-3 0 39 16,3 16-7-16,0 11-10 15,0 10-4-15,0 10-18 16,-3-2-1-16,0 6-1 0,0-9-9 16,0-5-2-16,0-3 1 15,0 3 1-15,0-10 0 16,0-6-2-16,3-2-24 16,-3-19-48-1,0-6 0-15,0-7-21 16</inkml:trace>
  <inkml:trace contextRef="#ctx0" brushRef="#br0" timeOffset="4">17528 16981 124 0,'-9'-21'49'0,"6"21"-26"0,3-5-3 0,0-1 19 16,0-2-6-16,3-5 0 15,0 5-3-15,3-2 1 16,6-1-17-16,3-2-4 0,0 2-2 16,-1 8-7-16,1 3 0 15,3 3-1-15,-3 8 2 16,-3 13 3-16,-3-6 4 0,-3 9 0 16,-6-1 0-1,-6 0-5-15,0-2-1 0,-6-3-1 16,-6 3 1-16,0-5 0 15,3 2 1-15,4-5-2 16,-1-3 1-16,3-8 4 16,3-5 4-16,3 11-6 15,3-11-3-15,9 0-1 16,6 0-1-16,2 8 2 16,1 0 1-16,6 8 1 15,0-3 0-15,0 3-2 16,-3-3-2-16,-4 5 1 15,4 1 1-15,-3-3-1 16,-3 0 2-16,-3 0-18 16,-6 2-4-16,0-5-24 15,-3 1-10-15,0-6-16 0,0-3-5 16</inkml:trace>
  <inkml:trace contextRef="#ctx0" brushRef="#br0" timeOffset="5">17864 16915 144 0,'-9'-13'55'0,"9"-1"-30"0,0 9-7 0,0 5 18 16,0 0-3-16,0 5 1 0,0 6-15 15,0 5-4-15,3 16-9 16,0 5 3-16,0 2 3 0,0 4-6 16,0 2-3-16,0-8 0 15,0-6 0-15,0-4-1 16,-3-3-2-16,3-8 3 16,-3-3 0-16,0-5 3 15,0-8 1-15,0 0-3 16,-3-14-3-16,3-4-5 15,0-3 0-15,6 0 0 16,0-3 2-16,6 5-1 16,3 1 1-16,0 5 2 15,6 2 0-15,2 6-3 16,-2 7 0-16,3 4 10 16,-6 7 8-16,-6 11-4 0,-3-3-1 15,-3 5 3-15,-6-2 2 16,-6-3-2-16,0 0 2 15,-12-2-4-15,0-1-1 16,-6-4-6-16,0-6-1 16,1-3-10-16,-4-2-5 15,3-3-16-15,6-3-8 16,3-2-18-16,6 5-8 16,15-8-104-1,3 2 62-15</inkml:trace>
  <inkml:trace contextRef="#ctx0" brushRef="#br0" timeOffset="6">18138 17291 192 0,'3'7'74'0,"0"1"-40"0,0 14-29 16,-3-12 17-16,0 17-1 15,-3-6 2-15,-3-3 3 16,-3 6 3-16,-3-3-15 15,0-2-6-15,-3-3-3 0,4-3-39 16,-10-8-106 0</inkml:trace>
  <inkml:trace contextRef="#ctx0" brushRef="#br0" timeOffset="7">18400 16915 168 0,'-6'-5'66'0,"3"5"-36"0,6 0-26 16,-3 0 15-16,3 10 4 15,0 6 3-15,0 8 6 16,-3 8 3-16,0 2-19 16,0 11-3-16,3 3-1 0,-3-6-7 0,3-8-3 15,0 1-1-15,-3-12 1 16,0 1-19-16,3-8-6 15,-3-8-26-15,0-3-9 16,0-7-42 0</inkml:trace>
  <inkml:trace contextRef="#ctx0" brushRef="#br0" timeOffset="8">18412 16973 140 0,'-6'-21'52'0,"9"8"-28"0,-3-6-11 0,0 14 17 0,3-3 7 16,3 0 4-16,0-5-6 15,6 2-2-15,6 3-18 16,-1 3-9-16,1 5-4 0,3 8-2 16,-3-3 0-16,-3 16 2 15,-3 3 3-15,-6-3-2 16,-6 6-2-16,-3-3 0 15,-3-3 1-15,-6 3-1 16,-6-9 2-16,0 4-2 16,0-6 2-16,3-2 0 15,4-3 3-15,2-3 3 16,3-2 5-16,3 2-8 0,3 0-1 16,9-2 1-1,2-3 3-15,4 8-6 0,0-3-2 16,3 8-1-1,3 11 2-15,0-5 5 0,0 2 4 16,-1 0-2-16,-2-3 0 16,-3 1-10-16,0-3-1 15,-3-3 4-15,-3 0 6 16,-3-7-20-16,0 4-6 16,-3-7-29-16,-3-3-12 15,9 0-20-15,-3 0-6 16,0-5-7-1</inkml:trace>
  <inkml:trace contextRef="#ctx0" brushRef="#br0" timeOffset="9">18808 17145 248 0,'0'0'93'0,"0"5"-50"0,3 19-50 16,-3-8 16-16,3 0-6 15,-3 0 1-15,0 2 2 16,0-5 3-16,0 6-4 16,0-6-16-16,0-5-6 0,0 3-31 15,0-3-11-15,0-3-34 16</inkml:trace>
  <inkml:trace contextRef="#ctx0" brushRef="#br0" timeOffset="10">18787 17023 204 0,'3'-16'77'0,"6"8"-42"0,-3 6-34 0,-3-1 16 15,0 3 9-15,-3 0 5 16,3 0 4-16,-3 0 4 16,0-2-22-16,-3 2-3 0,0-6 0 15,0 6-8-15,3 0-1 16,-3 0-5-16,3 0-3 15,0-2-18-15,3-1-9 16,3 3-28-16,3-3-11 16,0 9-43-16</inkml:trace>
  <inkml:trace contextRef="#ctx0" brushRef="#br0" timeOffset="11">19004 17306 68 0,'3'-2'27'0,"0"2"-14"0,3 2 13 0,-6-2 20 16,6 6 11-16,0-1 5 15</inkml:trace>
  <inkml:trace contextRef="#ctx0" brushRef="#br0" timeOffset="12">19031 17346 383 0,'-3'27'51'0,"0"-4"-14"16,-3-1-20-16,-3-4-7 15,-6-5-13-15,-3 1-5 16,4-1-49-16,-1-5-22 15,3-8-40 1</inkml:trace>
  <inkml:trace contextRef="#ctx0" brushRef="#br0" timeOffset="13">19448 16907 128 0,'0'-5'49'0,"0"5"-26"0,0-6-7 15,0 6 16-15,0 0 2 16,-3-8 2-16,0 8 7 15,-6 0 3-15,-6 0-25 16,0 8-10-16,-3-2-5 0,0 4-4 16,-2 1 1-16,2 2-2 15,3 0-1-15,3-2-2 16,3 2 1-16,6 0 1 16,6 0 0-16,9 1-3 15,6-1 2-15,6 5-1 16,2 1 0-16,4 0 4 15,0 7 3-15,0 3 4 0,-7-2 2 16,-5 2 8-16,-9-6 5 16,-9 1 4-16,-6-3 3 15,-6-2-8-15,-8-6-3 16,-7 0-8-16,-6-2-2 16,0-8-11-16,1-3-1 15,-4-8-22-15,6 0-9 16,9-5-32-16,3-11-11 15,15 5-35 1,9-7-43-16,6 5 56 16</inkml:trace>
  <inkml:trace contextRef="#ctx0" brushRef="#br0" timeOffset="14">19668 16809 156 0,'-6'-5'60'0,"12"5"-32"0,6 10-20 16,-3-7 16-16,6 10 3 15,6 0 6-15,11 19 2 0,4 3 0 16,0 7-18-16,2 5 10 0,-2 12 3 15,-9 4-7-15,-9-5-3 16,-12-2 2 0,-12 2 2-16,-15-5-8 0,-12 5-4 15,-11-13-38 1,-13-5-17-16,3 0-59 0,4-3-22 16,-4-11 8-1</inkml:trace>
  <inkml:trace contextRef="#ctx0" brushRef="#br0" timeOffset="15">11971 17568 60 0,'0'0'24'0,"0"6"-12"0,3-6-8 0,-3 0 10 16,3 8-4-16,0-3 0 16,0 0-2-16,-1 0 2 15,-2 6-1-15,0-6 2 16,0 9-4-16,0-1-2 15,0 0 0-15,-2 0 1 0,2 6-1 16,0-6 2 0,0 0-2-16,0 0 0 15,0 1-3-15,0 4 1 16,0-5 7-16,2 9-6 16,4-4 1-16,0 1-1 0,-3 2-2 15,3-3-2-15,0 1 1 16,0-1 1-16,0-2-3 15,0 8 0-15,3-8 5 16,0 2 2-16,-3 4 2 16,6-4 2-16,0 6-3 15,0-3-2-15,0-2 0 16,-1-1-1-16,1-2-2 16,0 3-2-16,0-6 1 15,0 0-1-15,0 0 2 16,3 0 3-16,0 6 0 15,0 0 2-15,3-6-2 16,-4 3 2-16,4-3-4 0,0 0 0 16,6 3-1-16,-3-3-2 15,-3 0 1-15,-1 1 1 16,1-1 1 0,0 0 1-16,0 0-2 15,0-5 1-15,0 5-2 0,6-2 2 16,-1-3 0-16,1 0 1 15,-3-3 0-15,0 3 0 16,0-3 0-16,0 1 0 16,2-4-2-16,-2 4-2 15,3-1 3-15,-3-2 0 16,3 2-1-16,2 0 1 0,1-2-4 16,-3 2-2-16,0 0 4 15,-3-5 1 1,0 3 0-16,-1 2-2 15,-2-5 1-15,6 0 1 0,-3 0-1 16,0 0-1-16,-3 0 1 16,-1 0-1-16,1 0 0 15,-3 0 2-15,0 6-1 16,0-6-1-16,0 5 1 16,0-2-1-16,0-3 0 15,-1 5 0-15,1 3 2 16,0-8 1-16,0 5 1 15,3-5 0-15,6 5-2 16,-3-2-2-16,-3 2 3 16,2 3 0-16,1-2-1 15,0-1 1-15,0-2 0 0,-3 2 1 16,0-5-2-16,5 5 1 16,1-5-2-16,-3 0-1 15,-3-5 1-15,0 5-1 16,0 0 0-16,-1 0 0 15,1 0 0-15,0-5 2 16,0 10-3-16,0-5 0 16,0 5 1-16,0-5 2 15,-3 0 1-15,2 0 1 16,7 0-2-16,-6 0-2 16,0 0 3-16,0 3 0 0,0-3-1 15,-1 0-2 1,1 0 1-16,0 5-1 0,0-5 0 15,0 0 0-15,3 0 0 16,0 0 0 0,-4 0 2-16,1 0 1 0,0 0-1 15,0 0-2-15,0 0 1 16,3 0 1-16,0 0-1 16,-1 0-1-16,1 0 1 15,0 0-1-15,6 0 0 16,0 0 0-16,-7 5 0 15,1-5 2-15,0 0-1 16,0-5 2-16,0 5-2 16,-3 0 2-16,3 0-2 15,-4 0-1-15,4 0 1 0,0 0-1 16,0 0 0-16,-3 0 0 16,0 0 0-1,-1 0 0-15,1 0 0 16,0 0 0-16,0 5 0 0,0-5 2 15,0 0-3-15,0 0 0 16,-1 0 1-16,1 0 2 16,9-5-3-16,-3 10 0 15,0-5 1-15,-3 3 2 16,-4 2-3-16,4-5 0 0,-3 0 1 16,0 0 2-16,0 0-1 15,3 0-1-15,3 0 1 16,-4 0-1-1,-2 0 0-15,0 0 0 16,0 0 0-16,6 0 0 0,-3 6 0 16,-1-6 2-16,-2 0-1 15,3 0-1-15,-3 0-2 16,0 0 1-16,3 0 1 16,2 5 0-16,-2-2-3 15,0-3 2-15,-3 5 3 16,0-5 1-16,3 5-1 15,-3-2-2-15,-1-3-2 0,4 0 1 16,0 0 1-16,3 0 0 16,-3 0 0-1,3 0 0-15,-4 0 0 16,1 0 0-16,0 0 0 16,-3 0 2-16,0 0-1 0,-3 5-1 15,0-5-2-15,-1 0 1 16,1 5 1-16,-3-5 2 15,0 3-1-15,0-6-1 16,0 3 1-16,3 3-1 16,-3-3-3-16,3 0 2 15,-1 0 1-15,1 5 0 0,0-5 0 16,-3 0 2 0,0 0-3-16,0 6 0 0,0-4 1 15,3-2 0-15,-3 0 0 16,3 0 2-16,-4 0-3 15,1 5 0-15,6-5 1 16,0 0 2-16,0 0-3 16,-3 0 0-16,0 6 1 15,0-4 0-15,-1-2 0 16,1 0 0-16,3 0 0 16,0 6 0-16,0-6 0 15,0 0 2-15,0 5-1 16,5-5-1-16,-5 0-2 15,6 3 1-15,-3-3 3 16,0 5 1-16,-3-5-4 0,0 0 1 16,-1 0 0-16,1 0 2 15,0-5-3 1,0 5-2-16,-3 0 4 0,6 0 1 16,-3-3 0-16,-1 3-2 15,-2-5 1-15,0 5-1 16,-3 0-3-1,0 0 2-15,0-6 3 0,0 6 1 16,0 0-4-16,3 0-1 16,-1 0 1-16,1-2 0 15,0-4 1-15,0 1 2 16,0 5-3-16,0 0 0 16,3-2 1-16,-3-4 2 0,2 1-1 15,4 5 2-15,-6-3-4 16,0-2 0-16,-3 5 1 15,3-5 2 1,-3-3-1-16,3 8-1 16,-3-8-2-16,2 3 1 0,1-1 1 15,-3-2 0-15,0-2 2 16,3-3 1-16,-3 5-4 16,3-6 1-1,-3 1 2-15,0 0-3 16,-3 8 0-16,-1-3 1 15,1-3 0-15,0 3 0 16,0 3 2-16,0-3-3 0,0 0 0 16,0-3 1-16,0-2 0 15,0 5 0 1,0 0 2-16,-3-2-1 16,0 2-1-16,0 0-2 15,0-3 1-15,0 6 3 0,0-3 1 16,0-5-1-16,2 8-2 15,-2-3 1-15,3-6-1 16,-3 1 0-16,0-5 2 16,0-1-3-16,0 3 0 15,0 3 1-15,-3 2 2 16,0-2-1-16,0 5-1 16,0-5 1-16,3 8-1 15,-6-9 0-15,6 9 2 16,-6-8-1-16,3 5-1 0,0 0 1 15,-6-16-4 1,3 3 2-16,6 3 1 16,-3 4 0-16,3 1 0 15,-3 0 0-15,0 0 0 16,0-1 0-16,0 6 0 16,6-2 0-16,-3-3 0 15,0-1 0-15,-4 1 0 16,1 0 0-16,0 0-3 15,-3 0 2-15,6-1 1 16,-3 6 2-16,0-5-1 16,-3 3 2-16,0-4-2 15,3 1-1-15,-3 5 1 16,0-2 1-16,3-4-3 16,-3 6 0-16,0 0 1 0,0-2 2 15,3 2 1-15,-3-3 1 16,0-5-7-1,0 3 2-15,0-5 2 16,0 5-2-16,3-6 0 16,-3 6 1-16,0-6 2 15,0 6-1-15,0 5-1 16,0 0 1-16,0-2-1 16,0 4-3-16,0-2 2 15,-3 6 1-15,3-4 2 16,-3 1-1-16,0 2 2 0,0 1-2 15,0-1-1-15,3-2-2 16,0 5 1-16,0 0-1 16,0 0-2-1,-3 5 0-15,-6 3 0 0,1 5 3 16,-4 11 2-16,0-3-2 16,0 3 0-16,3-3 1 15,0-7 2-15,0 4-1 16,3-10-1-16,0 0 1 15,3 2 1-15,0-7-1 16,0-3-1-16,3 5 1 16,0-5 1-16,0 0 1 15,0-5 1-15,3 5-2 16,0-3-2-16,0-2-2 16,3-8-1-16,3 5 4 0,0-10 3 15,0-1-3-15,-3 0-1 16,0-2 0-16,6 3 2 15,-3-1-1-15,-3-2-1 16,2 8-2-16,-2 0-1 16,0-1 2-16,-3 9 2 15,-3-3-2-15,3 8-2 16,3 0 2-16,0 5 2 16,-3 3-2-16,3 6 0 15,3 7-1-15,0 8 0 16,0 0 2-16,0-3 2 15,3-2-1-15,0-3-1 0,0-2 1 16,5-1-1-16,-5-10 2 16,0 0 1-16,3-2-1 15,-3-6 1-15,-3 5-2 16,0-5-1-16,-3 0-26 16,0-5-10-16,-9-1-86 15,3 4-55 1,0-9 74-16</inkml:trace>
  <inkml:trace contextRef="#ctx0" brushRef="#br0" timeOffset="16">15016 11597 180 0,'3'2'68'0,"-3"12"-36"0,3-4-20 0,-3-2 19 16,3 5-7-16,-3 6 0 16,0 5-9-16,0 2-4 15,0-2-6-15,0-3-4 0,0 0 0 16,0-2-1-16,0-6-18 15,0-2-8 1,0-3-33-16,0-11-14 16,0 0-9-1</inkml:trace>
  <inkml:trace contextRef="#ctx0" brushRef="#br0" timeOffset="17">14980 11499 116 0,'-9'-3'44'0,"3"6"-24"0,-3-3-6 0,3 2 15 16,0 1-8-1,-3 2 1-15,-3 6-9 16,-3 5 0-16,1 8-8 0,-4 5-1 0,0 10 2 16,9 9 1-16,6 2 3 15,9-2-7-15,0-16-2 16,0-6 3-16,18 3 2 15,-6-5 4-15,11-8 1 16,-2-3-3-16,9-13-3 16,11-13 2-16,-5-8 2 15,-9-6 2-15,-9-7 3 16,-12 0 2-16,-12 2 2 16,-6 0 5-16,-9 0 6 15,0 6-14-15,0 5-6 16,-3 5-12-16,3 5-6 0,0 9-42 15,6 2-16-15</inkml:trace>
  <inkml:trace contextRef="#ctx0" brushRef="#br0" timeOffset="18">15501 11726 64 0,'3'-8'27'0,"-3"6"-14"0,0-4 11 16,0 4 16-16,0-1 2 15,-3 1-1-15,-3-1-11 16,-3 0-4-16,-3 3-11 16,-3 6-4-16,-3 4-6 15,0 6-6-15,4 3 0 0,2 10-1 16,3 0 0-16,6-3 0 15,3 3-2-15,9-5 3 16,3-8 0-16,5-3 5 16,1-8 2-16,0-5 2 0,0-10 2 15,-3-9-3 1,0-2 1-16,-3-8 1 0,-3-3 2 16,-6-2-1-16,-3 0-1 15,-3-6-5-15,-3 3-1 16,0 2 1-16,0 6 0 15,0 6 2-15,0 4 3 16,3 6-4-16,0 5-1 16,3 5-7-16,0 11 0 15,3 8 5-15,0 5 4 16,3 11 1-16,0 5 3 16,0 0-5-16,0-5-3 0,0 2 1 15,3-5 0-15,-1-2-4 16,1-3-1-1,3-6-35-15,-3-7-15 0,0-3-46 16,3-3-40 0,0-10 51-16</inkml:trace>
  <inkml:trace contextRef="#ctx0" brushRef="#br0" timeOffset="19">15679 11748 164 0,'3'5'63'0,"-6"0"-34"0,6 0-19 16,-3-5 20-16,6 6-3 16,0-1 4-16,6-2-11 15,-3-3-2-15,3 0-10 16,0-3-3-16,0-2-1 0,0-3 0 0,-3 0 0 16,-3 0 0-16,0 0 2 15,-3 0-3-15,-3 0 0 16,-6 0-3-16,-6 3-1 15,-3 2-1-15,-3 6-2 16,-3 5 0-16,0 2 3 16,3 4 0-1,4 1 3-15,-1 1 3 0,6 0 2 16,6 0-1-16,6 3-1 16,6-1-6-16,6 3 1 15,2-7 0-15,7-1 0 16,0-5-9-16,0 0-4 0,0-6-22 15,-1-2-8-15,1-2-28 16,-3-9-45 0,0-5 26-16</inkml:trace>
  <inkml:trace contextRef="#ctx0" brushRef="#br0" timeOffset="20">15909 11700 192 0,'0'10'71'0,"3"-2"-38"0,0 8-23 0,0-8 20 16,2 3-9-1,1 2-2-15,0-2-9 0,-3-1-4 16,0-2-3-16,0 0 0 16,-3 3 0-16,0-3-1 0,0-8-2 15,0 5 3-15,0-5 2 16,0 0 0-16,0 0 0 15,0-3 3-15,0 1 3 16,0-4-2-16,0-2 0 16,0-2 1-16,3-3 4 15,0-1-4-15,3-2 0 16,0 1-4-16,3-1 1 16,0 2-4-16,3 1 0 15,0 3-3-15,0 2-1 16,-3 2-6-16,3 6-3 0,-3 3-19 15,-1 2-6-15,4 1-28 16,0 2-11 0,0 0-28-16</inkml:trace>
  <inkml:trace contextRef="#ctx0" brushRef="#br0" timeOffset="21">16150 11745 172 0,'-3'3'66'0,"3"-3"-36"0,3 2-22 0,-3-2 16 16,3 3-3-16,0 2-1 16,3 0-2-1,3-2-1-15,2 0-9 16,1-3-1-16,-3 0 0 0,3-3 3 16,-3 0 1-16,0-2-3 0,0 0 0 15,0-3-3-15,-3 0 0 16,-3 0-3-16,-3 0-2 15,0 0-4-15,-3 0 0 16,-6 3-9-16,-6 2-4 16,0 3 2-16,-3 6 1 15,0 1 6-15,1 4 5 16,2 2 0-16,0 1-1 16,3 1 3-16,6 1 0 15,3 5 1-15,3 1 0 16,9-4 0-16,3 3 0 0,6-5 0 15,3-3 0-15,2 1-7 16,1-6 0 0,0-3-26-16,0-3-10 0,0-4-38 15,-4-1-20 1,1 1 49-16</inkml:trace>
  <inkml:trace contextRef="#ctx0" brushRef="#br0" timeOffset="22">16602 11554 160 0,'3'-16'63'0,"-6"6"-34"0,-3-3 3 0,3 7 27 16,-3-2-3-16,-3 1 2 16,0-4-24-16,-3 3-11 15,1 3-13-15,-4 5-7 0,-3 2-2 16,0 9-6-16,3 5-1 16,0 10 3-16,6 3 1 15,3 8-1-15,3 6 0 16,3-1 2-16,3 3 2 15,0-3 0-15,0-5-1 0,0-5-13 16,3-3-4 0,-6-10-18-16,0-6-5 0,0-5-34 15,-3-5-15-15,3-6 0 16</inkml:trace>
  <inkml:trace contextRef="#ctx0" brushRef="#br0" timeOffset="23">16307 11689 208 0,'-8'-5'79'0,"11"5"-42"0,-3 0-21 16,0 0 22-16,5 0-11 15,4-3-1-15,6 1-11 0,6-1-2 16,3 0-7-16,6 1-4 16,-4-1 1-16,4 3-15 0,-3 3-7 15,0-1-61-15,-3 4-25 16</inkml:trace>
  <inkml:trace contextRef="#ctx0" brushRef="#br0" timeOffset="24">16632 11737 200 0,'0'8'77'0,"9"-3"-42"0,-3 3-23 0,-3-3 19 16,3 1-7-16,3-1-2 15,0 0-6-15,0-2 0 0,2 0-9 16,1-3 2-16,3-3 2 16,-3-2-6-16,0-3-1 0,-3-3 0 15,-3 1 0-15,-3-1 0 16,-3 0 0-16,-6 1-2 16,-3 2-2-16,-3 3-6 15,-9 2-4-15,0 6-3 16,1 4 0-16,2 4 7 15,0 2 3-15,6 3 0 16,3 5 2-16,3 0-1 16,6 1-2-16,3-4 3 15,9 3 2-15,3-5-2 16,3-3-2-16,0-5-14 16,2-2-6-16,1-6-19 0,0-8-9 15,0-8-16 1,-3 3-33-16,-3-3 30 15</inkml:trace>
  <inkml:trace contextRef="#ctx0" brushRef="#br0" timeOffset="25">16831 11729 128 0,'-3'-5'49'0,"3"7"-26"0,0 1-18 0,0 2 11 16,3 3 8-16,0 5 5 16,0 1-4-16,0 12-1 15,0-2-13-15,0 0-2 0,0-3-2 16,0-5 5-16,0-3 5 0,-3-2-3 15,0-3 2-15,0-3 6 16,0-5 4-16,0 0-6 16,0-11-1-1,0-5-3-15,3-2 0 16,0-6-8-16,3-2-5 16,0 4-2-16,0 4-1 0,3 2-5 15,3 3 1-15,-3 2-20 16,3 3-9-16,0 3-23 15,-1 2-7-15,1 1-11 16,0 2-44 0,-3 0 25-16</inkml:trace>
  <inkml:trace contextRef="#ctx0" brushRef="#br0" timeOffset="26">17013 11753 148 0,'0'2'57'0,"3"1"-30"0,0 0-14 0,0 2 17 15,0 0-4 1,3 1-1-16,3-4-5 0,-3 1-2 16,9 0-4-16,2-3 1 15,-2-3-2-15,0-2 2 16,-3-1-4-16,0-2-1 16,-3 0-4-16,-3 1-1 15,-3-4-3-15,-3 3-2 16,-6-3-2-16,-6 3 1 15,-3 3-6-15,0 3-3 16,-3 2 6-16,0 5 3 16,1 3-3-16,5 5-1 0,0 3 8 15,0 0 5 1,3 5 8-16,6 3 2 0,3 0-3 16,6 2-1-16,6-5-8 15,0-2-2-15,6-6 0 16,2-3 0-16,1-4-18 15,0-6-5-15,0-3-26 16,0-2-9-16,-3-8-27 16,-3-1-49-1,-4-4 33-15</inkml:trace>
  <inkml:trace contextRef="#ctx0" brushRef="#br0" timeOffset="27">17215 11721 152 0,'0'0'57'0,"0"5"-30"0,0 1-12 0,0-1 20 15,3 3 5-15,-3 2 3 16,3 6-6-16,-3 3 0 16,0 5-21-16,0-3-3 0,0-3 1 15,0-2-4-15,0-5 2 16,0-3-7-16,6-3-1 16,-6-5 2-16,3-5 1 15,3-8-3-15,0-1-3 16,0-4-3-16,3-3 1 15,3-1-1-15,0 4-2 16,0 5 0-16,0 2 0 0,0 6 0 16,2 5 3-1,-2 5 2-15,3 6 4 16,0 2 4-16,-6 5 2 0,0 4-5 16,-3-1-2-16,0 0-2 15,0-5 1-15,-3-3-13 16,3-2-6-16,0-3-27 15,0-3-12-15,3-3-18 16,-1-2-7-16,4-2-16 16</inkml:trace>
  <inkml:trace contextRef="#ctx0" brushRef="#br0" timeOffset="28">17596 11732 252 0,'-15'-8'93'0,"15"5"-50"0,-6 0-28 0,1 3 26 15,-4 3-15-15,0 0-5 16,0 2-12-16,0 3-4 16,0 3-3-16,0 2 1 0,3 0 2 15,0 5-2-15,3 4-2 16,6-1 0-16,3 0 1 16,6-5-1-16,0 0-1 15,6-6-13-15,0-2-6 16,2-2-23-16,1-6-11 15,3-11-25-15,-3 0-11 16,0-4 4 0</inkml:trace>
  <inkml:trace contextRef="#ctx0" brushRef="#br0" timeOffset="29">17742 11753 156 0,'-6'-5'57'0,"6"5"-30"0,0 0-7 16,0 0 19-16,0 0-10 15,3 2-5-15,3 1-2 16,0-1 0-16,3 1-12 15,0 0 5-15,3-1 5 0,3-2-5 16,0-2 0-16,-3-1-5 16,-1-2 1-16,-2 0-4 15,0-3-2-15,-3 0-2 16,-3-3 0-16,-3 0-4 16,0 1 0-16,-6-1-10 15,-6 3-5-15,-3 0 5 0,-2 3 4 16,-1 0 0-16,-3 5 2 15,0 2 3-15,0 6 1 16,3 6-2-16,4 2 2 16,2 5 7-16,3 0 6 15,3 11 5 1,6-1 4-16,9-2-2 0,6 3-2 16,5-5-7-16,7-4-2 15,3-4-4-15,3-6-1 16,-1-7-6-16,1-4-2 15,0-2-36-15,3-5-13 16,-4-3-87 0</inkml:trace>
  <inkml:trace contextRef="#ctx0" brushRef="#br0" timeOffset="30">18439 11449 112 0,'0'-8'44'0,"0"5"-24"0,0-2-6 0,0-1 17 15,0 1 3-15,-6 0 1 0,3-6-5 16,-3 9-2-16,-6 9-15 15,-3 1-3-15,-6 8-3 0,-9 8-1 16,1 8-1-16,-1 5 3 16,3 5 3-16,3 6-6 15,6 2-1-15,9 3 0 16,12-5 2-16,12-6-5 16,12 0-1-16,6-10-20 15,0-8-9-15,11-8-43 16,-5-3-58-16,-3-8 29 15</inkml:trace>
  <inkml:trace contextRef="#ctx0" brushRef="#br0" timeOffset="31">18677 11692 96 0,'3'-3'35'0,"0"3"-18"0,12-2 6 16,-18 2 21-16,0 0-4 16,3-3 1-16,-3 0-17 15,-3 1-4-15,-3-1-12 16,-3 3-1-16,-3 3 3 0,0 2-6 16,-3 3 0-16,3 5 0 15,1 0 0-15,2 3-5 0,3 0 1 16,3 5-2-16,6-2 0 15,6 2 2-15,3-5 0 16,3-8 0-16,-1-3 2 16,4-10-1-16,0 0-1 15,-3-3 1-15,-3 0-1 16,0-3 2-16,-3 0 1 16,-3-2 1-16,0 0 2 15,-3 2-3-15,0 1-2 16,0 2-5-16,0 3 0 15,3 2 0-15,-3 3 2 16,3 8-1-16,9 8 1 16,-3 10 2-16,6 3 0 15,-1 6 6-15,-5-1 4 0,-9-2 8 16,-3 0 3 0,-6-1-2-16,1-4 1 15,-4-6-7-15,-6-2-3 0,0-6-5 16,-3-5-2-16,0-8-21 15,0-11-10-15,4-2-24 16,5-6-9-16,3 1-21 16,3-3-37-1,6-3 35-15</inkml:trace>
  <inkml:trace contextRef="#ctx0" brushRef="#br0" timeOffset="32">18835 11732 148 0,'-6'0'57'0,"9"2"-30"0,0 4-25 0,0-1 12 16,0 0 6-16,2 0 5 15,4 3-9-15,3 0-2 16,3-2-8-16,3-4 0 0,0 1 1 15,-3-3-3-15,0-3-1 16,0-2 1-16,-4 0 0 16,-2-3-2-16,-3 0-2 15,-6 0 3-15,0 0 0 0,-9 0-1 16,-5 5-2 0,-7 1-2-16,0 4-1 0,0 4 2 15,0 2 0-15,0 2-2 16,6 3 2-16,4 1 1 15,2 1 2-15,6 4-1 16,6-3-1-16,6 0-2 16,5 0 1-16,13-6 1 15,0-2 2-15,-3 0-1 16,3-3 2-16,-4-5-33 16,1-8-14-16,-3-7-47 15</inkml:trace>
  <inkml:trace contextRef="#ctx0" brushRef="#br0" timeOffset="33">19114 11517 168 0,'-9'-2'63'0,"9"4"-34"0,0 6-30 0,0-2 12 15,3 1 10-15,0 17 6 16,0 3-5-16,0 5-2 15,3 2-12-15,0-2-5 0,3 5 0 16,0 0-2-16,6-6-1 16,-3-4-21-16,-3-9-11 15,-9 1-66 1</inkml:trace>
  <inkml:trace contextRef="#ctx0" brushRef="#br0" timeOffset="34">19010 11673 228 0,'-12'-5'88'0,"15"5"-48"0,3-3-34 15,0 1 22-15,3-1-4 16,6-2 1-16,9-3-17 16,12 0-6-16,-1 3-2 15,-2 2-23-15,-3 0-7 0,-3 6-80 16,-4 2-41-1,-5-5 70-15</inkml:trace>
  <inkml:trace contextRef="#ctx0" brushRef="#br0" timeOffset="35">19543 11695 108 0,'-3'2'44'0,"6"1"-24"0,-3 0-2 0,0-3 18 16,3 5 4-16,0 3 5 16,0 0-11-16,0 2-5 15,0 4-17-15,-3-4-1 16,0 3 2-16,0 3-7 0,0-3-3 16,0-2-9-16,-3 0-1 15,0-6-112 1,0 0 13-1</inkml:trace>
  <inkml:trace contextRef="#ctx0" brushRef="#br0" timeOffset="36">19516 11647 176 0,'-3'-8'66'0,"6"-8"-36"0,0 8-31 0,0 6 15 0,0-1-10 16,0 3-2-16,0 0-6 16,3 0 0-16</inkml:trace>
  <inkml:trace contextRef="#ctx0" brushRef="#br0" timeOffset="37">19549 11610 166 0,'6'8'-90'0</inkml:trace>
  <inkml:trace contextRef="#ctx0" brushRef="#br0" timeOffset="38">19611 11684 100 0,'-11'11'38'0,"25"-3"-20"0,-5 7-8 15,0-4 14-15,-6 0 7 16,6 2 3-16,-3-3-10 16,-3 1-1-16,0-3-14 0,0 0-3 0,0-3-2 15,-6-5 0 1,0 0 0-16,0-5 0 15,6-3-5-15,0-3-1 16,3-5-8-16,0 1-2 16,3 1 5-16,0 1 3 15,0 3 5-15,3 2 2 16,0 2 3-16,-1 4 1 0,1 4 3 16,0 4 4-16,-3 4-4 15,0 1 2-15,-3 2-7 16,-3-2-3-1,0-1-6-15,-3 1-2 0,3-3-33 16,-3-3-11-16,0 0-37 16</inkml:trace>
  <inkml:trace contextRef="#ctx0" brushRef="#br0" timeOffset="39">20016 11663 160 0,'6'-8'63'0,"-3"8"-34"0,-3 0-8 0,0 0 25 15,-3 0-17-15,-3 3-4 16,-3-1-9-16,-3 3-2 15,-2 3-8-15,-1 0-4 0,3 0-1 16,3 0-1-16,3 0 0 16,3 3 0-16,3-3 0 15,6 0-5-15,3 2 1 16,3 1 2-16,0-1 3 16,-3-2 0-16,-1 0-1 15,-5 0 16-15,-6 5 9 0,-3-2-7 16,-2-3-2-1,-4 0-9-15,0-3-5 16,0-2-10-16,0-3-5 0,0-5-24 16,0-1-9-16,9-2-27 15,3 0-11-15,3 0 1 16</inkml:trace>
  <inkml:trace contextRef="#ctx0" brushRef="#br0" timeOffset="40">20171 11509 156 0,'0'0'57'0,"-3"3"-30"0,3 8-12 0,0-3 20 15,0 7-8-15,0 7-1 16,0 4-4-16,0 6 1 15,0 2-13-15,0 1-1 0,0 4-2 16,3-2-3-16,0-5-3 16,0-5-5-16,0-1 0 15,-3-10-38-15,0-3-14 0,0-5-45 32</inkml:trace>
  <inkml:trace contextRef="#ctx0" brushRef="#br0" timeOffset="41">20037 11692 244 0,'-3'-8'90'0,"6"5"-48"0,0 1-29 0,0 2 22 0,9-3-9 16,6 0-1-16,3-2-12 15,2 2-5-15,1 1-5 16,0-1-20-16,-3 1-9 0,6 2-30 15,0 0-15-15,-1 2-37 16</inkml:trace>
  <inkml:trace contextRef="#ctx0" brushRef="#br0" timeOffset="42">20356 11671 140 0,'-12'2'52'0,"-6"-2"-28"0,9 3-19 0,6 2 13 16,-6 1 7-16,-3 2 5 15,0 5-8-15,0 3-2 16,3 0-12-16,3 5-1 0,3-3 3 16,3 3-6-16,3-2 0 15,3-6 2-15,9 3 1 16,0-16-1-16,0-11-1 16,-3 1-6-16,0-3-1 15,-3-3 1-15,0 0 0 16,-3-3 1-16,-3 4 2 15,-3-1-1-15,0 2-1 16,0 6 16-16,0 3 6 0,0 3-10 16,0 7-7-16,0 5-1 15,0 4-1-15,0-1-1 16,3 8-2-16,0-2 1 16,0 4 1-16,5-4-17 15,-2-3-6-15,0-3-34 16,0-5-13-16,0-11-32 15</inkml:trace>
  <inkml:trace contextRef="#ctx0" brushRef="#br0" timeOffset="43">20442 11692 124 0,'0'3'46'0,"6"5"-24"0,0 2 1 0,-3-2 18 16,3 5 7-16,-3 1 6 15,0 1-13-15,0 4-4 16,-3-3-21-16,0 2-6 0,0-2 1 16,0-11-9-1,0-5 1-15,3-7-6 16,0-7-8 0,3-2-5-16,5-2 0 15,4-1 3-15,3 1 4 0,-3 5 7 16,0 2 3-16,0 6 7 15,0 5 5-15,-3 5 4 16,0 6 2-16,-6 2-2 16,-1 8 2-1,-5 3-8-15,0 0-4 16,0-6-7-16,0 1-2 0,0-6-35 16,3-5-15-16,0-5-31 15,6-9-13-15,3-7 3 16</inkml:trace>
  <inkml:trace contextRef="#ctx0" brushRef="#br0" timeOffset="44">20799 11681 192 0,'-12'-2'74'0,"-3"-1"-40"0,6 3-24 0,6 3 20 16,-9-1 6-1,1 6 8-15,-1 0-11 0,0 3-2 16,0 2-18-16,3 3-3 0,6 0-3 15,3 5-3-15,3 3-1 16,3-3 1-16,6 0 0 16,6-2-9-16,0-6-2 15,-1-3-23-15,1-4-8 16,3-6-20-16,0-8-8 16,0-8-40-1</inkml:trace>
  <inkml:trace contextRef="#ctx0" brushRef="#br0" timeOffset="45">20903 11732 196 0,'-6'-3'74'0,"6"3"-40"0,3 0-40 0,-3 0 14 0,6 0 6 15,0 3 8 1,3-1 0-16,0 1-1 0,6 0-11 16,3-1-2-16,0-2 2 0,-3-2-2 15,-1-1 3-15,-2 0-2 16,-3-2 2-16,-3-3-6 15,0 0-3-15,-6 0-1 16,-6 0-1-16,-9 0 0 0,0 3 0 16,-5 2-3-16,-4 3 0 15,0 3 2 1,0 2 2-16,3 3 2 16,3 3 3-16,4 2 3 15,5 3 5-15,3 5-2 16,3 0 1-16,6 3-7 0,6 0-2 15,6-3 0-15,2-5 2 16,13-3-10-16,0-5-2 16,0-5-30-16,2-3-12 15,-2-8-37-15,-3-8-14 16,-3-5 4 0</inkml:trace>
  <inkml:trace contextRef="#ctx0" brushRef="#br0" timeOffset="46">21147 11488 184 0,'-3'-5'68'0,"3"5"-36"0,0 0-15 0,0 0 20 0,3 0-10 15,3 0 10 1,12 13-6-16,3 11-16 15,0 5-2-15,-3 5 0 0,0 6 10 16,-4 8 6-16,-5 2 2 16,-6-2 1-16,-6-3-13 15,-9-3-4-15,-8-5-29 16,-4-8-13-16,-3-8-81 16,0-5-37-16,0-11 15 15</inkml:trace>
  <inkml:trace contextRef="#ctx0" brushRef="#br0" timeOffset="47">14840 12404 156 0,'-3'0'57'0,"3"2"-30"0,0 1-12 16,0-3 20-16,0 0-6 0,0 0-2 16,3 0-9-16,3-3-1 15,0-2-10-15,0 0 0 0,6-3 3 16,0 0-11-16,3-3-3 16,-1 3 2-16,1 3 0 15,0 2 2-15,0 6 2 16,-3 5 3-16,-6 3 2 15,-6 4 3-15,-3 7 4 16,-6 1-2-16,-3-1 1 16,0-1-7-16,0-3-2 15,0 1 0-15,-2-6 2 0,2-2-3 16,0-1-2 0,0-2-3-1,6-3 1-15,0 1 1 0,3-1-3 16,3 0 0-16,0-5 4 15,6 3 1-15,3 0 6 16,3-3 5-16,0 0-5 16,3 2 0-16,2 1-4 15,1 0-3-15,0-1 0 16,-3 1 1-16,0-1-1 16,-3 1-1-16,-3 0 1 15,-3-3-1-15,0 0-20 16,-6 0-9-16,3-3-23 15,0 0-9-15,0-2-54 16</inkml:trace>
  <inkml:trace contextRef="#ctx0" brushRef="#br0" timeOffset="48">15069 12261 88 0,'-15'-21'35'15,"15"15"-18"-15,-6-4 2 0,3 7 18 0,-3-2 4 16,-5 0 3-16,-4-1-13 15,-3 1-4-15,-3 2-16 16,0 1 2-16,-3 4 1 0,-5 4-5 16,-1 4-3-16,-3 6-1 15,3 5-1-15,3 8 0 16,-2 11 0-16,2 5 0 16,6 3 0-16,9 5-2 15,15-1-2-15,9 7-6 16,9-9-1-16,9-8 7 15,5-10 7-15,13-11 1 0,12-16 1 16,-1-12-3-16,1-12 1 16,-7-10-4-16,-5-8 0 15,-9-3 8-15,-13-2 4 16,-14-3 10-16,-9 0 7 16,-9 3-4-16,-9 5-2 15,-8 2-10-15,-1 9-5 16,-3 2-13-16,0 5-6 15,6 6-36-15,6 3-16 16,9-1-196 0,12 0 119-1</inkml:trace>
  <inkml:trace contextRef="#ctx0" brushRef="#br0" timeOffset="49">15635 12472 132 0,'-9'-15'52'0,"3"15"-28"0,-9 0-13 0,3 0 18 15,-3 8-4-15,-3-1 3 16,-2 4-12-16,-4 2-2 16,0 3-8-16,3 5-8 0,3 6-2 15,6-1 0-15,9-2 2 16,6 0 3-16,6 0 4 15,3-6 0-15,6-5 2 16,3-5-2-16,-3-5 0 16,0-3-6-16,-1-5-1 15,1-6-6-15,-3-2-2 16,0-6 2-16,-3 1 3 16,-6-1 3-16,-3 1 1 15,0 2 5-15,-3 0 5 16,-3 3 4-16,0 2 4 0,3 3 2 15,0 3 1-15,0 2-11 16,0 3-3-16,3 8 2 16,3 6 3-16,3 7 2 15,0 3 3-15,3-1-9 16,-1-1-2-16,4-1-3 16,0-3 1-16,3-5-24 15,0-2-8-15,0-11-43 16,0-5-17-16,0-6-8 15</inkml:trace>
  <inkml:trace contextRef="#ctx0" brushRef="#br0" timeOffset="50">15995 12491 148 0,'0'-5'57'0,"0"-6"-30"0,-12 3-3 16,9 6 22-16,-3 2-6 16,-6 5 2-16,-3 3-11 15,-6 2-2-15,1 1-16 16,-1 2-6-16,0 3-2 0,3 3-3 16,6 2 1-16,3 0-7 15,6 3-1-15,9-3 4 16,6 3 2-16,6-1-4 15,3-1-2-15,3-6-18 16,5-6-8-16,1-7-27 16,-3-6-11-16,3-10-26 15</inkml:trace>
  <inkml:trace contextRef="#ctx0" brushRef="#br0" timeOffset="51">16159 12525 124 0,'-6'-2'46'0,"6"-1"-24"0,-9-5-2 0,6 6 19 16,-3 4 3-16,0 1 2 0,-3-1-11 16,-3 1-5-16,0 2-16 15,-3 3-3-15,0 6-2 16,3 1-1-16,4 7 1 0,2-1-2 15,9 3 0-15,3-1-3 16,5 4-2-16,4-3 1 16,0-6 1-16,3-2-10 15,3-3-4-15,3-5-27 16,-1-13-13-16,1-8-56 16</inkml:trace>
  <inkml:trace contextRef="#ctx0" brushRef="#br0" timeOffset="52">16260 12565 152 0,'-3'0'57'0,"6"3"-30"0,-3-1-16 0,3 1 18 16,3 2-2-16,0 1 2 15,3-1-8-15,3 0-2 16,2 0-11-16,4 1-1 0,0-4 3 16,0 1 0-16,-3-3 4 15,3-3-3-15,-6-2-1 16,0 0-4-16,-3-3 1 16,-4 0-4-16,-5 0-2 15,-3 0-7-15,-2 0-4 0,-7 0-1 16,-3 3-1-1,-3 2 7-15,0 1 2 0,-3 2-2 16,3 2 1-16,0 6 2 16,4 3 3-16,2-1 2 15,0 4 1-15,3 1 2 16,3 1 3 0,6 3-2-16,3 5 1 0,6-1-3 15,6 1 0-15,3-3-6 16,2-2 1-16,4-6-5 15,0 0-1-15,3-5-22 16,-3-2-6-16,5-6-32 16,-2-11-10-16,-3-2-9 15</inkml:trace>
  <inkml:trace contextRef="#ctx0" brushRef="#br0" timeOffset="53">16659 12531 160 0,'-3'-3'60'0,"3"3"-32"0,0 0 0 0,-6 0 25 0,3 0-1 15,-3 0 2 1,0 3-8-16,-3-1-2 0,-3 1-24 16,0 2-5-16,0 3-1 0,0 0-6 15,0 3-2-15,3-1-8 16,4 4-1-16,5 1-4 15,5 1 2-15,7-2-8 16,6-1-2-16,3 5 3 16,0 6 5-16,-6 0 2 0,0-3 3 15,-6-2 5 1,-3 2 6-16,-6-5 10 16,-9-1 6-16,0 1-9 15,-6-5-2-15,-3-3-13 16,0-3-5-16,-3-5-25 15,6-2-9-15,3-4-20 0,4 1-8 16,5-3-45 0,12-5-38-16,2-6 61 15</inkml:trace>
  <inkml:trace contextRef="#ctx0" brushRef="#br0" timeOffset="54">16831 12549 288 0,'-6'-8'110'0,"3"6"-60"0,-8-1-30 0,5 3 30 0,-6 3-16 16,-3-1-5-16,0 4-14 15,3 1-5-15,0 1-6 16,3 3-12-16,6 2-2 16,3 3 0-16,9 3 4 0,3 2-2 15,3 8 3-15,0 0 3 16,-3-5 3-16,-6 0 9 15,-6-1 5-15,-3-4 10 16,-6-1 5-16,-3-4-12 16,-3-4-3-16,0-4-31 15,0-4-14-15,-6-2-51 16,6-8-21-16,4 0-48 16</inkml:trace>
  <inkml:trace contextRef="#ctx0" brushRef="#br0" timeOffset="55">17537 12359 108 0,'15'-14'44'0,"-3"9"-24"0,-6-19 5 0,-3 19 20 0,-3-8 4 16,-3 5 3-16,-3 0-2 16,-3 0-1-16,-6 3-27 15,-6 2 3-15,0 3 2 0,-9 5-9 16,-2 11 0-16,2 5-12 15,3 3-4-15,3 11-7 16,9 2 1-16,6 5 2 16,6 8 3-16,3-2-2 15,6 2 0-15,3-5 1 16,0-5 2-16,-3-6-3 16,3-5 0-16,-6-5-12 0,0-8-5 15,-3-3-14 1,-9-7-6-16,-3-6-39 15,-3-11-17-15,0-10-6 16</inkml:trace>
  <inkml:trace contextRef="#ctx0" brushRef="#br0" timeOffset="56">17156 12549 252 0,'-9'-2'96'0,"9"2"-52"0,0 0-32 0,0 0 26 15,6 0-9-15,6-3-2 16,9-2 0-16,8 2 2 15,10 0-15-15,0 1-10 0,-1 2-4 16,1 0-13-16,-6 2-5 0,-3 1-34 16,-1 0-16-16,-2-3-67 15</inkml:trace>
  <inkml:trace contextRef="#ctx0" brushRef="#br0" timeOffset="57">17599 12557 220 0,'-3'16'82'0,"0"3"-44"0,3 7-22 16,-3-13 22-16,3 0-16 16,0 6-2-16,0-3-12 0,3 5-5 15,0-5-2 1,0-3-32-16,0-2-12 0,0-22-121 15,3-2 46 1</inkml:trace>
  <inkml:trace contextRef="#ctx0" brushRef="#br0" timeOffset="58">17602 12430 236 0,'0'-3'90'0,"3"3"-48"0,0 0-34 0,-3 0 24 0,0 0-5 15,0 0 2-15,0 6-5 16,0-6-3 0,0 5-11-16,0 0-6 0,0-2-1 15,-3 0-20-15,0-3-6 16,0 0-37-16,6-3-16 0,6 3-40 31</inkml:trace>
  <inkml:trace contextRef="#ctx0" brushRef="#br0" timeOffset="59">17736 12557 224 0,'-9'3'85'0,"12"-1"-46"0,0 4-28 15,3-4 21-15,0 4-2 0,3-4 2 16,3 1-13-16,3 0-6 15,3-3-8 1,0-3-4-16,-1 0 2 0,1-2 0 16,-3 0 1-16,-3-3 0 0,-3 0 2 15,-3 0-3-15,-6-3 0 16,-6 3-10-16,0 0-3 16,-6 3-4-16,-9 3-1 15,0 4 5-15,-2 3 6 16,-1 3-2-16,3 3 2 15,3 2 4-15,6 3 2 16,3 5 6-16,6 0 3 16,3-2-2-16,9-1 0 0,3-2-5 15,6 0-1-15,6-3-19 16,3-7-7-16,-1-6-23 16,1-6-11-16,0-2-54 15</inkml:trace>
  <inkml:trace contextRef="#ctx0" brushRef="#br0" timeOffset="60">18004 12340 192 0,'-18'-2'71'0,"21"2"-38"0,-3 5-25 0,3 0 18 16,0 6 7 0,3 5 4-16,-6 10 0 0,3 6 0 15,0 5-20-15,-6 3-4 0,6-1 1 16,3-4-8-16,-3-1-1 16,0-2-12-16,3-6-3 15,3-2-24-15,0-16-10 16,0-8-32-16,3-5-15 15,3-3-6 1</inkml:trace>
  <inkml:trace contextRef="#ctx0" brushRef="#br0" timeOffset="61">18239 12544 180 0,'-3'-8'68'16,"3"5"-36"-16,-3 1-18 0,0 2 22 0,-3 0 2 15,-3 0 4-15,-2 2-23 16,-4 4-8-16,0 2-8 16,-3 2-3-16,3 6 1 0,0 3-4 15,3 2 0-15,6-3-3 16,3 6 1-16,6 2 3 0,6-4 3 16,3-12-5-16,3-4-1 15,3-12-1 1,0-4 4-16,0-4-1 15,-1-7-1-15,1-3 5 16,-6 1 1-16,-3-9 2 0,-3-3 0 16,-9 1 0-16,0-3 2 15,-3-3-1-15,0 1 2 16,-3 4 0-16,3 9 3 16,0 5-1-16,3 7 2 15,0 4-6-15,3 20-3 16,3 9 3-16,3 13 4 15,0 5 1-15,3 5 2 16,6 3-4-16,0 0 0 16,0-5-5-16,0-3-2 15,3 0-22-15,-3-8-11 16,-1-11-61-16,4-20-27 16,-3-9 13-16</inkml:trace>
  <inkml:trace contextRef="#ctx0" brushRef="#br0" timeOffset="62">14721 11721 72 0,'3'0'30'0,"0"0"-16"0,-6 0-1 16,3 0 11-16,0 0-4 15,0 0 1-15,0 0 3 16,0 0 5-16,0 0-1 16,0 0 3-16,0 0-17 15,0 0 3-15,-3 0 1 0,0 0-2 0,0-3 1 16,0 1-3-16,-3-1-1 16,0 0-1-16,0 1 0 15,-6-1-4-15,-3 1 0 16,0-1-3-16,1 0 0 15,-1 1-6-15,-3-1 1 16,0 0 2 0,-3 1 3-16,0-1 0 0,1 0 2 15,-1 1-4-15,-3-1 0 16,-3 3 1-16,3 0 0 16,0 0-5-16,-2 0 1 15,-1 0 0-15,0 0 0 0,-9 3 2 16,4-1 1-1,-4 1-4-15,0 2-1 16,0 3 1-16,1 0 0 16,-4 3 1-16,0-1 2 15,4 1-3-15,-1 0 0 16,3-1 1-16,0 3 0 0,-8-2 0 16,2 5 2-16,0 5-1 15,1-3 2-15,2 4-4 16,3-6 0-16,3-1 1 15,4 1 0-15,-4 0 0 16,6 0 0-16,-3 3-3 16,0 2 2-16,4-3 1 0,2 1 2 15,-3-1-3-15,3 3 0 16,0 1 1 0,1 1 0-16,-10 4 0 15,3-1 0-15,3 6 0 0,0 2 0 16,4 1 0-16,2-3 0 15,0 2 0-15,3-5 0 16,0 8 2-16,0-2 1 16,3-1 1-16,0 0 2 15,3 1 1-15,0-1 1 16,1-2-2-16,-1 0 1 16,0 2-2-16,3-2 0 15,0-6-6-15,0-5 1 16,0-2 0-16,3-1 2 15,0-4-6-15,0-4 1 16,0-2-21-16,0-3-7 16,3 1-8-16,0-1-4 0,0-5-18 15,0 0-9 1,0 0-24-16</inkml:trace>
  <inkml:trace contextRef="#ctx0" brushRef="#br0" timeOffset="63">12980 12584 160 0,'-6'2'60'0,"6"1"-32"0,0 2-13 0,0 0 18 16,0 6-1-16,0 2 1 15,3 8-10-15,-3 9-1 16,3 1-13-16,0 1 1 0,0 0 1 16,0-6-4-16,3-5 1 15,0-2-3-15,-1-6 0 16,-2 0-1-16,0-5 0 16,0 0-5-16,0-2 1 15,6-6-2-15,0 0 0 16,0-3 4-16,3-2 1 15,3-3-4-15,0-3 1 0,3-2-13 16,0 0-5-16,2-6-23 16,4-2-11-16,6 8-57 15</inkml:trace>
  <inkml:trace contextRef="#ctx0" brushRef="#br0" timeOffset="64">14670 12459 96 0,'3'0'35'0,"0"0"-18"0,0 3-5 0,0-3 16 15,0-3-3-15,0 3 0 16,-3-2 2-16,0 2 2 15,0-3-15-15,0 0 5 0,0 3 4 16,0-2-3-16,-3-1-2 16,-6 3-6-16,-6-3 0 0,4-2-1 15,-4 2 1-15,0 3-2 16,-3 0-1-16,0 0-1 16,0 0 0-16,0 0 0 15,0 6 0-15,1-1-4 16,-1-2-3-16,3 7 0 15,-3 3-1-15,3 1 0 16,-6-4 0-16,3 1 0 16,4 2 2-16,-1 0-1 15,0 1 2-15,0 1-2 16,3 1 2-16,0 3 0 0,0-1 3 16,0 1-3-1,0 2 0-15,3 5-1 16,0 1-2-16,4 2 1 15,-1 3-1-15,0-6 4 0,0 6 5 16,3-3-3-16,0 0 2 16,0 0-5-16,3 3-2 15,0-3 0-15,0 0 1 16,0 0-1-16,0-5-1 16,0-3 3-16,-3-2 2 15,0-3-2-15,3-3-2 16,0-2 2-16,0-3 2 15,-3-3-7 1,3 0 0-16,0 0-13 0,0-5-6 0,0 0-24 16,0-2-8-16,0-4-6 15,3-1-1-15,0-4-42 16</inkml:trace>
  <inkml:trace contextRef="#ctx0" brushRef="#br0" timeOffset="65">14078 13049 104 0,'-9'-2'41'0,"6"2"-22"0,0-3-11 0,3 0 13 16,0 1 3 0,-3-1 5-16,3 0 2 0,0 3 1 15,0 0-17-15,0 0 0 0,0 0 1 16,0 0-2-16,0 3 0 16,3 5 0-16,0 3 4 15,0 2-4-15,3 3 2 16,3 0-7-16,0 2-1 15,0-2-2-15,0 5 1 16,0-2-6-16,0-6-3 16,3-5 1-16,-1-3 2 0,4-2 0 15,0-6 2-15,0-2 0 16,0-3 1 0,0-3-2-16,0-2-2 0,-3 2-2 15,3-7 1-15,-1-3 1 16,-2 2 0-16,0 1 0 15,0 2 2-15,-3 0-1 16,3 3-1-16,-3 2-2 16,0 1-1-16,-3-4-18 15,0 4-7-15,0-3-67 16,-9-1-21 0</inkml:trace>
  <inkml:trace contextRef="#ctx0" brushRef="#br0" timeOffset="66">19751 13877 80 0,'-3'-2'30'0,"3"2"-16"0,0 0-1 0,0 0 11 16,0 0-1-16,0 0 0 16,0 0-3-16,0 0-3 15,0 0-3-15,0 0-1 16,3 2-7-16,0 4-2 0,3-1 2 16,0 0-3-16,0 1-2 0,0-1 4 15,15 0 4 1,-3-2-3-16,0-3-3 15,0 0-2-15,-1-3 2 16,1 1 0-16,-3-4-6 16,0 1 0-16,-3 0 1 15,-3-1 3-15,-3-4 0 16,-3 2 2-16,-6-8 0 16,0 3-4-1,-3 2 1-15,-3 1-2 16,0 2 0-16,-6 2 2 15,-6 4 0-15,0-1 0 16,1 3 2-16,-1 8-1 16,0 5 2-16,-3 0-4 0,3 1-2 15,0 2 4-15,4 2 1 16,2 1 0-16,9 2 1 16,3 0-2-16,9-3 2 15,6-2 0-15,3-2 1 16,11-4-2-16,4-2-2 15,0-3-2-15,0-5 1 16,-1 0-34-16,-2-2-17 16,-3-1-31-1</inkml:trace>
  <inkml:trace contextRef="#ctx0" brushRef="#br0" timeOffset="67">20177 13835 76 0,'6'-3'30'0,"-3"6"-16"16,3-19-3-16,0 14 12 0,-3-1 3 16,0 0 2-16,0 1-7 15,-3-4-2-15,0 4 0 16,-3-1 0-16,-3 0-10 15,-3 3-3-15,0 3-2 0,-9-3-5 16,-6 8 1-16,0 5 2 0,1 0 1 16,-1 1-1-16,3-1-2 15,3 3 1 1,3 0-1-16,3 0 0 16,3-1 2-16,6-1-3 0,6-1 0 15,6 0-1-15,3-2 0 16,6-3 4-16,9-3 1 15,-3-2-4-15,-3-6 1 16,-4-2 2-16,1-3 3 16,-3 0-2-16,0-3-2 15,-6 1 0-15,0-1-1 16,-3 0 0-16,-3 1 0 16,-3-3-3-16,0 7 2 0,-3-2 1 15,0 6 2-15,0 2-1 16,-3 2 2-16,0 4 2 15,0 4 2-15,3 6 1 16,0 5 0-16,0 6-2 16,3 4 1-16,0-1-2 15,3 1 0-15,3-2-1 16,0-2 0-16,3-3-5 16,0 0 1-16,0-9-20 15,0-1-9-15,0-6-16 16,0-3-5-16,0-3-28 15</inkml:trace>
  <inkml:trace contextRef="#ctx0" brushRef="#br0" timeOffset="68">20320 13891 112 0,'12'0'44'0,"-24"-3"-24"0,6 3-24 16,6 0 41-16,0 5-20 16,0 3-3-16,0 3-2 0,3-1-7 15,3 4 1-15,-3-1 4 16,3 0-4-16,-3-2-1 0,3-1-2 15,0-2-3-15,3-3-2 16,-3-2 1-16,5-3 3 16,-5-3 1-16,3-2-1 15,-3-5 1-15,0-1-2 16,-3-2-1-16,0 0 1 16,0-1-1-16,0 4 0 15,0-1 2-15,-3 3 12 16,0 3-3-1,3 2 1-15,0 3-4 16,-3 0-3-16,3 6-2 16,0-1 0-16,3 3 0 0,0 0 1 15,0 0-2-15,0 0-2 16,0 0-19-16,0-1-10 16,0 1-36-1,0-2-44-15,-3-1 28 16</inkml:trace>
  <inkml:trace contextRef="#ctx0" brushRef="#br0" timeOffset="69">20537 13885 160 0,'-3'-2'60'0,"3"4"-32"0,3 1-31 0,-3-3 13 0,3 5 4 15,-3 1 5-15,3 2-7 16,0 2-4-16,-3 3-5 15,6 1-3-15,0-1 1 0,-3 0-6 16,0-2 1-16,0-1-47 16,0-2-53-1,-3 3 21-15</inkml:trace>
  <inkml:trace contextRef="#ctx0" brushRef="#br0" timeOffset="70">20540 13766 140 0,'-27'-16'55'0,"36"19"-30"0,-3-3-34 0,-6 0 7 16,0 0-10 0,-3 3-3-16,6-1-31 0,0 4-15 15,0-1 25-15,6 0 12 16</inkml:trace>
  <inkml:trace contextRef="#ctx0" brushRef="#br0" timeOffset="71">20618 13840 104 0,'0'-2'41'0,"-3"2"-22"0,6 2-14 0,0 4 13 0,-1 2 14 16,4 0 7-16,0 2-7 15,0 1-2-15,3 2-15 16,-3 0-4-16,3 0-7 16,0 1-5-16,0-1 0 0,0-3 1 15,3-2 2-15,-3-2-1 16,0-1 2-16,3-2 0 16,0-3 3-16,-4 0 8 15,1-3 5-15,-3-2-3 16,0-1-1-16,-3-2-5 15,0 0-1-15,0-2-5 16,0-1-1-16,0 1-1 16,0-6-2-16,0 3 1 0,-3 2-1 15,0-5-20 1,3 3-13-16,-3 2-6 16,3 3-8-16,3 3 0 15,0 8-17 1,3-1-29-16,0 1 29 15</inkml:trace>
  <inkml:trace contextRef="#ctx0" brushRef="#br0" timeOffset="72">20957 13838 172 0,'0'-3'66'0,"0"3"-36"0,-3-3-35 0,0 3 47 15,0 0-21 1,-3 0-6-16,-3 0-7 0,-3 8-6 15,-3 3 3-15,3 0 1 0,0 2-7 16,4 0-1-16,2 3 0 16,3-3 1-16,3 0 1 15,3-2 0-15,3-1 0 16,2-4 0-16,4-4 2 16,0-2 1-16,0-5-6 15,0-3 0-15,3-2 1 16,-3-1 3-16,-3-5 0 15,-3 0 2-15,0-2-4 16,-3 5 0-16,0 2 5 16,0 8 2-1,0 11 0 1,0 3-4-16,0 2-1 0,0 3 0 16,5 0-1-16,-2 2 0 15,3-2 0-15,-3 0 2 16,3-3-19-16,0-2-8 15,-3-3-23-15,3-6-9 16,-3-2-21 0</inkml:trace>
  <inkml:trace contextRef="#ctx0" brushRef="#br0" timeOffset="73">21118 13584 148 0,'-3'-29'55'0,"6"29"-30"0,-3 2-27 16,0-2 9-16,3 6 17 16,0 7 8-16,2 13 4 15,-2 3 3-15,0 3-21 16,-3 8-4-16,0-3 0 0,0 0-6 16,0-3-2-16,0 1-3 15,3-4 0-15,0-4-31 16,0-3-11-16,3-6-68 15,3-2-33 1,-6-8 70-16</inkml:trace>
  <inkml:trace contextRef="#ctx0" brushRef="#br0" timeOffset="74">21272 13840 140 0,'0'0'52'0,"0"16"-28"0,3-8-11 0,-3-8 19 16,3 3 2-16,3-1 4 16,0 1-15-16,3 0-3 15,3-1-12-15,0 1-5 0,0-3-2 16,3 0 1-16,-3 0 1 16,0-8-1-16,-3 3 1 15,-1-3-2-15,-2-3 2 16,-6-2-11-16,-3 2-2 15,-6 1 0-15,-2 2 1 0,-4 3 3 16,-3 2 2-16,0 11 2 16,-3 5 1-16,3 0 1 15,3 1 0 1,3-1 4-16,4 3 2 0,8 0-2 16,3 0-1-16,2-1 1 15,4 1 0-15,3-3-18 16,6-2-5-16,0-3-44 15,0-3-54 1,0-2 24-16</inkml:trace>
  <inkml:trace contextRef="#ctx0" brushRef="#br0" timeOffset="75">21433 13875 104 0,'-12'0'41'0,"27"0"-22"0,-21 5-7 0,12-2 16 15,-3-1 8 1,-3 4 5-16,3-1-17 0,0 0-9 16,0 1-9-16,-3-1-3 0,0 0 1 15,0 0-2-15,0-5 1 16,0 0-4-16,0 0 0 16,0 0 10-16,3-2 3 0,6-6-5 15,3 0-4-15,-3-5-5 16,3-6-1-16,0 3 2 15,-1 3 0 1,4 2 3-16,0 3 1 16,-3 6 7-16,0 7 6 15,0 6 3-15,0-1 1 16,3 4-5-16,-3-1-1 0,-3 3-6 16,-1 0-3-16,-2-1-5 15,0-1-2-15,3-1-8 16,0-3-2-16,0-2-22 15,0-2-10-15,3-4-17 16,0-4-5-16,0-6-17 16</inkml:trace>
  <inkml:trace contextRef="#ctx0" brushRef="#br0" timeOffset="76">21841 13483 212 0,'-3'-13'82'0,"6"13"-44"0,-3 0-42 0,0 0 13 16,0 5 10-16,0 6 8 16,0 7 1-16,0 19 3 15,0 3-17-15,3 0-6 0,0 5-1 16,-3 0-2-16,6-6 0 16,0-2-3-16,0-5-2 0,3 0-13 15,0-6-6 1,2-2-32-16,1-5-13 15,-3-6-30 1,0-5-29-16,-3-5 53 16</inkml:trace>
  <inkml:trace contextRef="#ctx0" brushRef="#br0" timeOffset="77">21627 13692 196 0,'-3'-8'74'0,"20"11"-40"0,-2-3-31 16,-3 0 17-16,3 0 5 16,6 0 5-16,9-3-12 15,14-2-5-15,4 2-8 16,0 1-39-16,-4-9-15 0</inkml:trace>
  <inkml:trace contextRef="#ctx0" brushRef="#br0" timeOffset="78">19561 13891 92 0,'0'-3'35'0,"0"3"-18"0,-3 0-11 16,3 0 11-16,0 0 2 15,-3 0 1-15,0 0-5 16,0 0-1-16,-3 0-4 16,0 0 1-16,0 0-6 15,0 0 1-15,-3 0 4 0,0 0 0 16,0 0 2-16,0 0-2 16,0 0 1-16,1 0-4 15,-1 0 1-15,-6 0-1 16,3 0 1-16,-9-3 7 15,0 1-7-15,0-1-1 16,0-2-4-16,1-1 0 16,-1 1 0-16,-3 0 1 15,-3 0-2-15,3-6 1 16,1 0-2-16,-1 1-1 16,0-1 3-16,0 3 0 15,0-2-1-15,1 2-2 16,2 0-2-16,-3 0-1 15,0 0 4-15,0-3 1 16,0 1-3-16,4-1-1 16,-1 1 1-16,3-1 2 0,0-5 0 15,3-8-1 1,3 6 1-16,0-1-1 0,3-2 0 16,0 0 0-1,4 0-3-15,-1 2 2 16,0 1 3-16,0-1 3 15,3 3-7-15,-3 1 0 0,0 1 2 16,0-2 2-16,-3 1 0 16,-3-1 1-16,-3-3-2 15,0 1 2-15,0-1-4 16,-2 3 0-16,-4-2-4 16,-3 2-1-16,0 0 3 15,0 0 3-15,-6 3 5 16,-2-6 2-16,2 3-3 0,0-2-3 15,0 2 2-15,1 3 2 16,-7 0 0 0,0 2 2-16,1 3-6 15,-1 3-1-15,-3 0 0 0,3 2 0 16,4 3 4-16,2 0 5 16,0 5-5-1,0 0 0-15,4 1-2 0,5-1 1 16,3-2-2-16,3-1-1 15,0-2-6-15,6 0-1 16,3 0-32-16,0 3-12 16,3 5-42-1,3-3-36-15,0-7 48 0</inkml:trace>
  <inkml:trace contextRef="#ctx0" brushRef="#br0" timeOffset="79">18073 13070 108 0,'-12'8'41'0,"-3"0"-22"0,-12 6-7 0,15-7 13 15,0 1-7-15,-3 3 0 16,-3 2-5-16,-2 0 2 16,2 1-8-16,-3-1 2 0,3-3 2 15,6-2-6-15,0 0-1 16,6-2-4-16,6-1-3 15,3 3 4-15,6-3 1 16,6 0 0-16,3 3 1 16,0-2-2-16,6-1-1 15,-1 0-19-15,1 1-10 16,3-4-51 0</inkml:trace>
  <inkml:trace contextRef="#ctx0" brushRef="#br0" timeOffset="80">19555 13975 56 0,'-3'-2'22'0,"3"2"-12"0,-3-3 3 0,3 3 11 15,-3 0 1-15,-3 0 2 0,0-3-6 16,-3 3-3-16,0 0-10 15,0-2-5-15,-3 2 0 16,0 0 0-16,1 0-1 16,-4 0 5-16,-6 2 5 0,0 1-2 15,3 0 0-15,0-1-2 16,-3 1 0-16,4 0-2 16,-1-1 1-16,0 1-4 15,-6 0 0-15,-3-1 1 16,3 1 0-16,1-1-2 15,-1 4-2-15,0-1-2 16,3-2-1-16,0-1 4 16,1 4 3-16,-1-4-1 15,0 9-2-15,-3-3 0 16,0 5-1-16,0-2 0 0,1-3 2 16,-1-1-1-16,3 1-1 15,0 0 3-15,0-2 0 16,0-1 1-16,-2 0 0 15,-1 1 2-15,-3-1 1 16,6-3-1-16,-3 4-1 16,1-1-6-16,-1-2 1 15,0 2 0-15,0-2 0 16,3-1 0-16,0 4 2 16,-2-4-1-16,-4 4 2 15,0-4 2-15,0 1 2 16,3-1 3-16,-2 1 1 0,-1 0-5 15,-3-1-2 1,-3-2 0-16,1 3 2 0,-1 0-3 16,0-3-2-16,0 2 2 15,4 1 0 1,2-3 1-16,-3 3 2 0,0-1-1 16,4 1 2-16,2-3-4 15,0 0-2-15,0 3 0 16,6-3-1-16,3 2 0 15,3-2 0-15,4 0-14 16,-1 0-3-16,3 0-35 16,3 0-16-16</inkml:trace>
  <inkml:trace contextRef="#ctx0" brushRef="#br0" timeOffset="81">18084 14036 80 0,'-5'-16'33'0,"2"32"-18"0,-6-3 0 0,3-7 15 0,-6 4-5 15,-3 1-2 1,-3 2 0-16,-6 0 0 0,3 1 3 15,-2-1 1 1,-1 3-14-16,3-6 1 0,-3 1 0 16,6-1-3-16,3-2-1 0,3-2-6 15,4 2-3-15,5-3 0 16,3 3-1-16,5 0-3 16,4 0 2-16,6 0 5 15,3-3 5-15,0 0-7 16,0 3-1-16,0-3-1 15,6 1 2-15,-1 4-36 16,-2 1-15-16,3 2-52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5T23:23:39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18915 3000 92 0,'-12'0'35'0,"0"0"-27"0,3 0 11 15,0 3 3-15,-3 0-1 16,0-1-1-16,1 4 1 16,-1-4-1-16,3 1-9 15,0 0-4-15,6-3-4 16,3 0-3-16,6 0 3 0,6-3-2 16,6-2-1-16,5-3 1 15,7 2 1-15,3-4-3 16,3 2 0-16,5-3 1 15,16 3 2-15,14 0 1 0,1 3 1 16,-7 0-5 0,-5 2-1-16,-1 3 1 15,1-5 2-15,-1 2-2 16,-2 3-2-16,-4 0 4 0,-11 0 1 16,-9 0 0-16,-9 0 1 15,-7 0 7-15,-5 0 3 16,-6 0-2-16,-9 0 1 15,-9 0-5-15,-5 3-2 16,-7-3-2-16,-3 0-3 16,-3 0 1-16,0 0-1 15,-2 0 0-15,-1 0 2 16,-6 0-1-16,-11-3-1 16,-10 3-2-16,-2-2 1 15,2 2 1-15,4-3 0 16,2 3-3-16,0-5 2 15,-5 5 1-15,-7 0 2 16,10 0 5-16,5 0 4 16,10 5-6-16,8-5-1 0,6 3-7 15,12-1-2-15,9 6-3 16,15-8 2-16,21 5 4 16,15 1 1-16,2-1 1 15,13 0 0-15,20 1 0 16,12-4 0-16,-8-2-5 0,-10 0-1 15,-11 0 3-15,-13 0 1 16,-14 0 6-16,-12 0 2 16,-12 3-2-16,-9-3-3 15,-12-3 0-15,-12 1 1 16,-21 2-43-16,-8 2-19 16,2 1-28-1</inkml:trace>
  <inkml:trace contextRef="#ctx0" brushRef="#br0" timeOffset="1">7062 8565 100 0,'-6'-3'38'0,"3"0"-29"0,0 3 10 0,3 0 3 15,0 0-10-15,0 0-4 16,9 0-3-16,6 0 1 15,6-2-3-15,6-1-2 0,6-2 0 16,8 2-1-16,10 0 2 16,2 1-3-16,4-1 0 15,-6 0 1-15,-7 1 2 16,-5-1-3-16,-6 3 0 0,-10 0 1 16,-8 0 2-16,-6 3 1 15,-12 2 1-15,-12 0-5 16,-11 1 1-16,-10-1-2 15,-6-2-2-15,-2-1 3 16,-4 4 2-16,0 2 2 16,1-1 1-16,5-1-5 15,6-1 1-15,7-2 0 16,8-1 0-16,9 1-3 0,9 0 0 16,9-6 2-1,12 0 0-15,8-2 1 16,10 2 2-16,9 1-3 15,5 2-2-15,1 0-51 16,-6 8-30 0,-7-3 35-16</inkml:trace>
  <inkml:trace contextRef="#ctx0" brushRef="#br0" timeOffset="2">13233 7869 8 0,'53'-21'5'0,"-23"15"-4"0,12-2 0 16,-27 3 2-16,-1-3 46 16,-2-5 22-16,-3-3-9 15,-9-5-6-15,-6 0-19 16,-6-6-6-16,-11-2-18 16,-7 5-8-16,-9-2-3 15,-11 5-7-15,-10 7-1 0,-17 9-4 0,-10 2 1 16,4 11 3-16,0 11 3 15,-7 10 0-15,4 19 1 16,3 26-3 0,8 5-1-16,10 8 3 15,17 30 3-15,18-6-1 0,24-3 0 16,33 9 1 0,24 2 0-16,26-21 4 0,36-11 5 15,9-26-1-15,15-24 3 16,6-32-2-16,-15-31 0 15,-6-24 6-15,-15-14 2 16,-8-42-8-16,-22-5-3 16,-20-8 2-16,-25-13 5 0,-14 7 2 15,-15 20 0-15,-12 9-18 16,-9 6-10-16,-8 14-96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61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18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Note the order of operation: &amp; applies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to the entire expression</a:t>
            </a: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Also: 2 instances of “syntactic sugar”</a:t>
            </a:r>
          </a:p>
        </p:txBody>
      </p:sp>
    </p:spTree>
    <p:extLst>
      <p:ext uri="{BB962C8B-B14F-4D97-AF65-F5344CB8AC3E}">
        <p14:creationId xmlns:p14="http://schemas.microsoft.com/office/powerpoint/2010/main" val="1322899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relate to </a:t>
            </a:r>
            <a:r>
              <a:rPr lang="en-US" dirty="0" err="1"/>
              <a:t>withinBlock</a:t>
            </a:r>
            <a:r>
              <a:rPr lang="en-US" dirty="0"/>
              <a:t>() function</a:t>
            </a:r>
            <a:r>
              <a:rPr lang="en-US" baseline="0" dirty="0"/>
              <a:t> from Lab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4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6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 S1 { … } *p; - this defines a ne</a:t>
            </a:r>
            <a:r>
              <a:rPr lang="en-US" baseline="0" dirty="0"/>
              <a:t>w type “struct S1”, and creates a variable p with type “struct S1 *”</a:t>
            </a:r>
          </a:p>
          <a:p>
            <a:r>
              <a:rPr lang="en-US" baseline="0" dirty="0"/>
              <a:t>#include &lt;</a:t>
            </a:r>
            <a:r>
              <a:rPr lang="en-US" baseline="0" dirty="0" err="1"/>
              <a:t>stddef.h</a:t>
            </a:r>
            <a:r>
              <a:rPr lang="en-US" baseline="0" dirty="0"/>
              <a:t>&gt;// for </a:t>
            </a:r>
            <a:r>
              <a:rPr lang="en-US" baseline="0" dirty="0" err="1"/>
              <a:t>offsetof</a:t>
            </a:r>
            <a:endParaRPr lang="en-US" baseline="0" dirty="0"/>
          </a:p>
          <a:p>
            <a:r>
              <a:rPr lang="en-US" baseline="0" dirty="0" err="1"/>
              <a:t>printf</a:t>
            </a:r>
            <a:r>
              <a:rPr lang="en-US" baseline="0" dirty="0"/>
              <a:t>("</a:t>
            </a:r>
            <a:r>
              <a:rPr lang="en-US" baseline="0" dirty="0" err="1"/>
              <a:t>sizeof</a:t>
            </a:r>
            <a:r>
              <a:rPr lang="en-US" baseline="0" dirty="0"/>
              <a:t> p = %d\n", (</a:t>
            </a:r>
            <a:r>
              <a:rPr lang="en-US" baseline="0" dirty="0" err="1"/>
              <a:t>int</a:t>
            </a:r>
            <a:r>
              <a:rPr lang="en-US" baseline="0" dirty="0"/>
              <a:t>) </a:t>
            </a:r>
            <a:r>
              <a:rPr lang="en-US" baseline="0" dirty="0" err="1"/>
              <a:t>sizeof</a:t>
            </a:r>
            <a:r>
              <a:rPr lang="en-US" baseline="0" dirty="0"/>
              <a:t>(p));</a:t>
            </a:r>
          </a:p>
          <a:p>
            <a:r>
              <a:rPr lang="en-US" baseline="0" dirty="0" err="1"/>
              <a:t>printf</a:t>
            </a:r>
            <a:r>
              <a:rPr lang="en-US" baseline="0" dirty="0"/>
              <a:t>("offset of v in p = %d\n", (int) </a:t>
            </a:r>
            <a:r>
              <a:rPr lang="en-US" baseline="0" dirty="0" err="1"/>
              <a:t>offsetof</a:t>
            </a:r>
            <a:r>
              <a:rPr lang="en-US" baseline="0" dirty="0"/>
              <a:t>(struct S1, v));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3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struct S2 { … } a[10];</a:t>
            </a:r>
            <a:r>
              <a:rPr lang="en-US" baseline="0" dirty="0"/>
              <a:t> - declares a new type “struct S2”, then declares an array </a:t>
            </a:r>
            <a:r>
              <a:rPr lang="en-US" i="1" baseline="0" dirty="0"/>
              <a:t>a</a:t>
            </a:r>
            <a:r>
              <a:rPr lang="en-US" i="0" baseline="0" dirty="0"/>
              <a:t> that contains 10 “struct S2” elements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6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8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52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3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1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74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gcc</a:t>
            </a:r>
            <a:r>
              <a:rPr lang="en-US" baseline="0" dirty="0"/>
              <a:t> –S flag:  “Compile only; do not assemble or link”</a:t>
            </a:r>
          </a:p>
          <a:p>
            <a:r>
              <a:rPr lang="en-US" baseline="0" dirty="0"/>
              <a:t>au is the portable GNU assembler</a:t>
            </a:r>
          </a:p>
          <a:p>
            <a:r>
              <a:rPr lang="en-US" baseline="0" dirty="0" err="1"/>
              <a:t>ld</a:t>
            </a:r>
            <a:r>
              <a:rPr lang="en-US" baseline="0" dirty="0"/>
              <a:t> is the GNU linker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62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06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</a:t>
            </a:r>
            <a:r>
              <a:rPr lang="en-US" baseline="0" dirty="0"/>
              <a:t>that </a:t>
            </a:r>
            <a:r>
              <a:rPr lang="en-US" dirty="0"/>
              <a:t>it’s not word-aligned!</a:t>
            </a:r>
          </a:p>
          <a:p>
            <a:r>
              <a:rPr lang="en-US" dirty="0"/>
              <a:t>But look how compact it 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4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7215-E93D-D846-99BB-07B0C087D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 “.” access get translated</a:t>
            </a:r>
            <a:r>
              <a:rPr lang="en-US" baseline="0" dirty="0"/>
              <a:t> into assembly? It looks exactly like a pointer access: an offset is added to the beginning of the struct to reach the appropriate member, then the access is performed. When a “.” access is performed, no “pointer” (i.e. no address kept in some register) is needed: the </a:t>
            </a:r>
            <a:r>
              <a:rPr lang="en-US" baseline="0" dirty="0" err="1"/>
              <a:t>struct’s</a:t>
            </a:r>
            <a:r>
              <a:rPr lang="en-US" baseline="0" dirty="0"/>
              <a:t> location on the current function’s stack frame (or in the </a:t>
            </a:r>
            <a:r>
              <a:rPr lang="en-US" baseline="0" dirty="0" err="1"/>
              <a:t>args</a:t>
            </a:r>
            <a:r>
              <a:rPr lang="en-US" baseline="0" dirty="0"/>
              <a:t> section of the caller’s stack frame) is always known, so the offsets can always be calculated relative to %</a:t>
            </a:r>
            <a:r>
              <a:rPr lang="en-US" baseline="0" dirty="0" err="1"/>
              <a:t>rsp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0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4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6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3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168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3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6/21/2016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CS61C Su16 – Lecture 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0459" y="-2231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L14:  Structs &amp;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Alignment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6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55.xml"/><Relationship Id="rId7" Type="http://schemas.openxmlformats.org/officeDocument/2006/relationships/customXml" Target="../ink/ink8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image" Target="../media/image19.png"/><Relationship Id="rId2" Type="http://schemas.openxmlformats.org/officeDocument/2006/relationships/tags" Target="../tags/tag159.xml"/><Relationship Id="rId16" Type="http://schemas.openxmlformats.org/officeDocument/2006/relationships/customXml" Target="../ink/ink10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5" Type="http://schemas.openxmlformats.org/officeDocument/2006/relationships/tags" Target="../tags/tag162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167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customXml" Target="../ink/ink12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image" Target="../media/image26.emf"/><Relationship Id="rId2" Type="http://schemas.openxmlformats.org/officeDocument/2006/relationships/tags" Target="../tags/tag172.xml"/><Relationship Id="rId16" Type="http://schemas.openxmlformats.org/officeDocument/2006/relationships/customXml" Target="../ink/ink11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180.xml"/><Relationship Id="rId19" Type="http://schemas.openxmlformats.org/officeDocument/2006/relationships/image" Target="../media/image27.emf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6.xml"/><Relationship Id="rId21" Type="http://schemas.openxmlformats.org/officeDocument/2006/relationships/image" Target="../media/image20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customXml" Target="../ink/ink13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10" Type="http://schemas.openxmlformats.org/officeDocument/2006/relationships/tags" Target="../tags/tag193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image" Target="../media/image21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10" Type="http://schemas.openxmlformats.org/officeDocument/2006/relationships/tags" Target="../tags/tag210.xml"/><Relationship Id="rId19" Type="http://schemas.openxmlformats.org/officeDocument/2006/relationships/customXml" Target="../ink/ink14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3" Type="http://schemas.openxmlformats.org/officeDocument/2006/relationships/tags" Target="../tags/tag21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tags" Target="../tags/tag236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customXml" Target="../ink/ink16.xml"/><Relationship Id="rId3" Type="http://schemas.openxmlformats.org/officeDocument/2006/relationships/tags" Target="../tags/tag239.xml"/><Relationship Id="rId7" Type="http://schemas.openxmlformats.org/officeDocument/2006/relationships/tags" Target="../tags/tag238.xml"/><Relationship Id="rId12" Type="http://schemas.openxmlformats.org/officeDocument/2006/relationships/image" Target="../media/image22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notesSlide" Target="../notesSlides/notesSlide13.xml"/><Relationship Id="rId11" Type="http://schemas.openxmlformats.org/officeDocument/2006/relationships/customXml" Target="../ink/ink1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0.png"/><Relationship Id="rId4" Type="http://schemas.openxmlformats.org/officeDocument/2006/relationships/tags" Target="../tags/tag240.xml"/><Relationship Id="rId9" Type="http://schemas.openxmlformats.org/officeDocument/2006/relationships/tags" Target="../tags/tag240.xml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7" Type="http://schemas.openxmlformats.org/officeDocument/2006/relationships/image" Target="../media/image151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2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image" Target="../media/image130.png"/><Relationship Id="rId21" Type="http://schemas.openxmlformats.org/officeDocument/2006/relationships/tags" Target="../tags/tag264.xml"/><Relationship Id="rId34" Type="http://schemas.openxmlformats.org/officeDocument/2006/relationships/tags" Target="../tags/tag277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29" Type="http://schemas.openxmlformats.org/officeDocument/2006/relationships/tags" Target="../tags/tag272.xml"/><Relationship Id="rId41" Type="http://schemas.openxmlformats.org/officeDocument/2006/relationships/image" Target="../media/image24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notesSlide" Target="../notesSlides/notesSlide15.xml"/><Relationship Id="rId40" Type="http://schemas.openxmlformats.org/officeDocument/2006/relationships/customXml" Target="../ink/ink17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tags" Target="../tags/tag274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8" Type="http://schemas.openxmlformats.org/officeDocument/2006/relationships/tags" Target="../tags/tag251.xml"/><Relationship Id="rId3" Type="http://schemas.openxmlformats.org/officeDocument/2006/relationships/tags" Target="../tags/tag246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tags" Target="../tags/tag24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tags" Target="../tags/tag280.xml"/><Relationship Id="rId3" Type="http://schemas.openxmlformats.org/officeDocument/2006/relationships/tags" Target="../tags/tag281.xml"/><Relationship Id="rId21" Type="http://schemas.openxmlformats.org/officeDocument/2006/relationships/tags" Target="../tags/tag299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tags" Target="../tags/tag298.xml"/><Relationship Id="rId29" Type="http://schemas.openxmlformats.org/officeDocument/2006/relationships/image" Target="../media/image25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28" Type="http://schemas.openxmlformats.org/officeDocument/2006/relationships/customXml" Target="../ink/ink18.xml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31" Type="http://schemas.openxmlformats.org/officeDocument/2006/relationships/image" Target="../media/image26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Relationship Id="rId27" Type="http://schemas.openxmlformats.org/officeDocument/2006/relationships/image" Target="../media/image180.png"/><Relationship Id="rId30" Type="http://schemas.openxmlformats.org/officeDocument/2006/relationships/customXml" Target="../ink/ink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04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04.xml"/><Relationship Id="rId16" Type="http://schemas.openxmlformats.org/officeDocument/2006/relationships/image" Target="../media/image27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5" Type="http://schemas.openxmlformats.org/officeDocument/2006/relationships/tags" Target="../tags/tag307.xml"/><Relationship Id="rId15" Type="http://schemas.openxmlformats.org/officeDocument/2006/relationships/customXml" Target="../ink/ink20.xml"/><Relationship Id="rId10" Type="http://schemas.openxmlformats.org/officeDocument/2006/relationships/tags" Target="../tags/tag312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16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315.xml"/><Relationship Id="rId16" Type="http://schemas.openxmlformats.org/officeDocument/2006/relationships/image" Target="../media/image28.png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18.xml"/><Relationship Id="rId15" Type="http://schemas.openxmlformats.org/officeDocument/2006/relationships/customXml" Target="../ink/ink21.xml"/><Relationship Id="rId10" Type="http://schemas.openxmlformats.org/officeDocument/2006/relationships/tags" Target="../tags/tag323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3" Type="http://schemas.openxmlformats.org/officeDocument/2006/relationships/tags" Target="../tags/tag32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image" Target="../media/image29.png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customXml" Target="../ink/ink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image" Target="../media/image30.png"/><Relationship Id="rId5" Type="http://schemas.openxmlformats.org/officeDocument/2006/relationships/customXml" Target="../ink/ink23.xml"/><Relationship Id="rId4" Type="http://schemas.openxmlformats.org/officeDocument/2006/relationships/hyperlink" Target="http://pollev.com/justinh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5" Type="http://schemas.openxmlformats.org/officeDocument/2006/relationships/tags" Target="../tags/tag363.xml"/><Relationship Id="rId10" Type="http://schemas.openxmlformats.org/officeDocument/2006/relationships/tags" Target="../tags/tag368.xml"/><Relationship Id="rId4" Type="http://schemas.openxmlformats.org/officeDocument/2006/relationships/tags" Target="../tags/tag362.xml"/><Relationship Id="rId9" Type="http://schemas.openxmlformats.org/officeDocument/2006/relationships/tags" Target="../tags/tag36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382.xml"/><Relationship Id="rId18" Type="http://schemas.openxmlformats.org/officeDocument/2006/relationships/tags" Target="../tags/tag38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72.xml"/><Relationship Id="rId21" Type="http://schemas.openxmlformats.org/officeDocument/2006/relationships/tags" Target="../tags/tag390.xml"/><Relationship Id="rId7" Type="http://schemas.openxmlformats.org/officeDocument/2006/relationships/tags" Target="../tags/tag376.xml"/><Relationship Id="rId12" Type="http://schemas.openxmlformats.org/officeDocument/2006/relationships/tags" Target="../tags/tag381.xml"/><Relationship Id="rId17" Type="http://schemas.openxmlformats.org/officeDocument/2006/relationships/tags" Target="../tags/tag386.xml"/><Relationship Id="rId25" Type="http://schemas.openxmlformats.org/officeDocument/2006/relationships/tags" Target="../tags/tag394.xml"/><Relationship Id="rId33" Type="http://schemas.openxmlformats.org/officeDocument/2006/relationships/image" Target="../media/image8.png"/><Relationship Id="rId2" Type="http://schemas.openxmlformats.org/officeDocument/2006/relationships/tags" Target="../tags/tag371.xml"/><Relationship Id="rId16" Type="http://schemas.openxmlformats.org/officeDocument/2006/relationships/tags" Target="../tags/tag385.xml"/><Relationship Id="rId20" Type="http://schemas.openxmlformats.org/officeDocument/2006/relationships/tags" Target="../tags/tag389.xml"/><Relationship Id="rId29" Type="http://schemas.openxmlformats.org/officeDocument/2006/relationships/image" Target="../media/image4.png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tags" Target="../tags/tag380.xml"/><Relationship Id="rId24" Type="http://schemas.openxmlformats.org/officeDocument/2006/relationships/tags" Target="../tags/tag393.xml"/><Relationship Id="rId32" Type="http://schemas.openxmlformats.org/officeDocument/2006/relationships/image" Target="../media/image7.jpeg"/><Relationship Id="rId5" Type="http://schemas.openxmlformats.org/officeDocument/2006/relationships/tags" Target="../tags/tag374.xml"/><Relationship Id="rId15" Type="http://schemas.openxmlformats.org/officeDocument/2006/relationships/tags" Target="../tags/tag384.xml"/><Relationship Id="rId23" Type="http://schemas.openxmlformats.org/officeDocument/2006/relationships/tags" Target="../tags/tag392.xml"/><Relationship Id="rId28" Type="http://schemas.openxmlformats.org/officeDocument/2006/relationships/image" Target="../media/image3.png"/><Relationship Id="rId10" Type="http://schemas.openxmlformats.org/officeDocument/2006/relationships/tags" Target="../tags/tag379.xml"/><Relationship Id="rId19" Type="http://schemas.openxmlformats.org/officeDocument/2006/relationships/tags" Target="../tags/tag388.xml"/><Relationship Id="rId31" Type="http://schemas.openxmlformats.org/officeDocument/2006/relationships/image" Target="../media/image6.png"/><Relationship Id="rId4" Type="http://schemas.openxmlformats.org/officeDocument/2006/relationships/tags" Target="../tags/tag373.xml"/><Relationship Id="rId9" Type="http://schemas.openxmlformats.org/officeDocument/2006/relationships/tags" Target="../tags/tag378.xml"/><Relationship Id="rId14" Type="http://schemas.openxmlformats.org/officeDocument/2006/relationships/tags" Target="../tags/tag383.xml"/><Relationship Id="rId22" Type="http://schemas.openxmlformats.org/officeDocument/2006/relationships/tags" Target="../tags/tag391.xml"/><Relationship Id="rId27" Type="http://schemas.openxmlformats.org/officeDocument/2006/relationships/notesSlide" Target="../notesSlides/notesSlide19.xml"/><Relationship Id="rId30" Type="http://schemas.openxmlformats.org/officeDocument/2006/relationships/image" Target="../media/image5.png"/><Relationship Id="rId8" Type="http://schemas.openxmlformats.org/officeDocument/2006/relationships/tags" Target="../tags/tag377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tags" Target="../tags/tag420.xml"/><Relationship Id="rId39" Type="http://schemas.openxmlformats.org/officeDocument/2006/relationships/tags" Target="../tags/tag433.xml"/><Relationship Id="rId21" Type="http://schemas.openxmlformats.org/officeDocument/2006/relationships/tags" Target="../tags/tag415.xml"/><Relationship Id="rId34" Type="http://schemas.openxmlformats.org/officeDocument/2006/relationships/tags" Target="../tags/tag428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01.xml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9" Type="http://schemas.openxmlformats.org/officeDocument/2006/relationships/tags" Target="../tags/tag423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tags" Target="../tags/tag418.xml"/><Relationship Id="rId32" Type="http://schemas.openxmlformats.org/officeDocument/2006/relationships/tags" Target="../tags/tag426.xml"/><Relationship Id="rId37" Type="http://schemas.openxmlformats.org/officeDocument/2006/relationships/tags" Target="../tags/tag431.xml"/><Relationship Id="rId40" Type="http://schemas.openxmlformats.org/officeDocument/2006/relationships/tags" Target="../tags/tag434.xml"/><Relationship Id="rId45" Type="http://schemas.openxmlformats.org/officeDocument/2006/relationships/image" Target="../media/image9.emf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tags" Target="../tags/tag417.xml"/><Relationship Id="rId28" Type="http://schemas.openxmlformats.org/officeDocument/2006/relationships/tags" Target="../tags/tag422.xml"/><Relationship Id="rId36" Type="http://schemas.openxmlformats.org/officeDocument/2006/relationships/tags" Target="../tags/tag430.xml"/><Relationship Id="rId10" Type="http://schemas.openxmlformats.org/officeDocument/2006/relationships/tags" Target="../tags/tag404.xml"/><Relationship Id="rId19" Type="http://schemas.openxmlformats.org/officeDocument/2006/relationships/tags" Target="../tags/tag413.xml"/><Relationship Id="rId31" Type="http://schemas.openxmlformats.org/officeDocument/2006/relationships/tags" Target="../tags/tag425.xml"/><Relationship Id="rId44" Type="http://schemas.openxmlformats.org/officeDocument/2006/relationships/customXml" Target="../ink/ink24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tags" Target="../tags/tag416.xml"/><Relationship Id="rId27" Type="http://schemas.openxmlformats.org/officeDocument/2006/relationships/tags" Target="../tags/tag421.xml"/><Relationship Id="rId30" Type="http://schemas.openxmlformats.org/officeDocument/2006/relationships/tags" Target="../tags/tag424.xml"/><Relationship Id="rId35" Type="http://schemas.openxmlformats.org/officeDocument/2006/relationships/tags" Target="../tags/tag429.xml"/><Relationship Id="rId43" Type="http://schemas.openxmlformats.org/officeDocument/2006/relationships/notesSlide" Target="../notesSlides/notesSlide20.xml"/><Relationship Id="rId8" Type="http://schemas.openxmlformats.org/officeDocument/2006/relationships/tags" Target="../tags/tag402.xml"/><Relationship Id="rId3" Type="http://schemas.openxmlformats.org/officeDocument/2006/relationships/tags" Target="../tags/tag397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tags" Target="../tags/tag419.xml"/><Relationship Id="rId33" Type="http://schemas.openxmlformats.org/officeDocument/2006/relationships/tags" Target="../tags/tag427.xml"/><Relationship Id="rId38" Type="http://schemas.openxmlformats.org/officeDocument/2006/relationships/tags" Target="../tags/tag432.xml"/><Relationship Id="rId20" Type="http://schemas.openxmlformats.org/officeDocument/2006/relationships/tags" Target="../tags/tag414.xml"/><Relationship Id="rId41" Type="http://schemas.openxmlformats.org/officeDocument/2006/relationships/tags" Target="../tags/tag4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6.xml"/><Relationship Id="rId6" Type="http://schemas.openxmlformats.org/officeDocument/2006/relationships/customXml" Target="../ink/ink26.xml"/><Relationship Id="rId5" Type="http://schemas.openxmlformats.org/officeDocument/2006/relationships/image" Target="../media/image10.emf"/><Relationship Id="rId4" Type="http://schemas.openxmlformats.org/officeDocument/2006/relationships/customXml" Target="../ink/ink2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tags" Target="../tags/tag449.xml"/><Relationship Id="rId18" Type="http://schemas.openxmlformats.org/officeDocument/2006/relationships/tags" Target="../tags/tag454.xml"/><Relationship Id="rId3" Type="http://schemas.openxmlformats.org/officeDocument/2006/relationships/tags" Target="../tags/tag439.xml"/><Relationship Id="rId21" Type="http://schemas.openxmlformats.org/officeDocument/2006/relationships/notesSlide" Target="../notesSlides/notesSlide22.xml"/><Relationship Id="rId7" Type="http://schemas.openxmlformats.org/officeDocument/2006/relationships/tags" Target="../tags/tag443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5" Type="http://schemas.openxmlformats.org/officeDocument/2006/relationships/tags" Target="../tags/tag441.xml"/><Relationship Id="rId15" Type="http://schemas.openxmlformats.org/officeDocument/2006/relationships/tags" Target="../tags/tag451.xml"/><Relationship Id="rId23" Type="http://schemas.openxmlformats.org/officeDocument/2006/relationships/image" Target="../media/image12.emf"/><Relationship Id="rId10" Type="http://schemas.openxmlformats.org/officeDocument/2006/relationships/tags" Target="../tags/tag446.xml"/><Relationship Id="rId19" Type="http://schemas.openxmlformats.org/officeDocument/2006/relationships/tags" Target="../tags/tag455.xml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tags" Target="../tags/tag450.xml"/><Relationship Id="rId22" Type="http://schemas.openxmlformats.org/officeDocument/2006/relationships/customXml" Target="../ink/ink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9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image" Target="../media/image13.emf"/><Relationship Id="rId5" Type="http://schemas.openxmlformats.org/officeDocument/2006/relationships/customXml" Target="../ink/ink28.xml"/><Relationship Id="rId4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6" Type="http://schemas.openxmlformats.org/officeDocument/2006/relationships/image" Target="../media/image15.emf"/><Relationship Id="rId5" Type="http://schemas.openxmlformats.org/officeDocument/2006/relationships/customXml" Target="../ink/ink30.xml"/><Relationship Id="rId4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18" Type="http://schemas.openxmlformats.org/officeDocument/2006/relationships/tags" Target="../tags/tag477.xml"/><Relationship Id="rId26" Type="http://schemas.openxmlformats.org/officeDocument/2006/relationships/tags" Target="../tags/tag485.xml"/><Relationship Id="rId3" Type="http://schemas.openxmlformats.org/officeDocument/2006/relationships/tags" Target="../tags/tag462.xml"/><Relationship Id="rId21" Type="http://schemas.openxmlformats.org/officeDocument/2006/relationships/tags" Target="../tags/tag480.xml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17" Type="http://schemas.openxmlformats.org/officeDocument/2006/relationships/tags" Target="../tags/tag476.xml"/><Relationship Id="rId25" Type="http://schemas.openxmlformats.org/officeDocument/2006/relationships/tags" Target="../tags/tag484.xml"/><Relationship Id="rId2" Type="http://schemas.openxmlformats.org/officeDocument/2006/relationships/tags" Target="../tags/tag461.xml"/><Relationship Id="rId16" Type="http://schemas.openxmlformats.org/officeDocument/2006/relationships/tags" Target="../tags/tag475.xml"/><Relationship Id="rId20" Type="http://schemas.openxmlformats.org/officeDocument/2006/relationships/tags" Target="../tags/tag479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24" Type="http://schemas.openxmlformats.org/officeDocument/2006/relationships/tags" Target="../tags/tag483.xml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23" Type="http://schemas.openxmlformats.org/officeDocument/2006/relationships/tags" Target="../tags/tag482.xml"/><Relationship Id="rId10" Type="http://schemas.openxmlformats.org/officeDocument/2006/relationships/tags" Target="../tags/tag469.xml"/><Relationship Id="rId19" Type="http://schemas.openxmlformats.org/officeDocument/2006/relationships/tags" Target="../tags/tag478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Relationship Id="rId22" Type="http://schemas.openxmlformats.org/officeDocument/2006/relationships/tags" Target="../tags/tag481.xml"/><Relationship Id="rId27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4.xml"/><Relationship Id="rId21" Type="http://schemas.openxmlformats.org/officeDocument/2006/relationships/tags" Target="../tags/tag49.xml"/><Relationship Id="rId42" Type="http://schemas.openxmlformats.org/officeDocument/2006/relationships/tags" Target="../tags/tag70.xml"/><Relationship Id="rId47" Type="http://schemas.openxmlformats.org/officeDocument/2006/relationships/tags" Target="../tags/tag75.xml"/><Relationship Id="rId63" Type="http://schemas.openxmlformats.org/officeDocument/2006/relationships/tags" Target="../tags/tag91.xml"/><Relationship Id="rId68" Type="http://schemas.openxmlformats.org/officeDocument/2006/relationships/tags" Target="../tags/tag96.xml"/><Relationship Id="rId84" Type="http://schemas.openxmlformats.org/officeDocument/2006/relationships/image" Target="../media/image9.png"/><Relationship Id="rId89" Type="http://schemas.openxmlformats.org/officeDocument/2006/relationships/customXml" Target="../ink/ink3.xml"/><Relationship Id="rId16" Type="http://schemas.openxmlformats.org/officeDocument/2006/relationships/tags" Target="../tags/tag44.xml"/><Relationship Id="rId11" Type="http://schemas.openxmlformats.org/officeDocument/2006/relationships/tags" Target="../tags/tag39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53" Type="http://schemas.openxmlformats.org/officeDocument/2006/relationships/tags" Target="../tags/tag81.xml"/><Relationship Id="rId58" Type="http://schemas.openxmlformats.org/officeDocument/2006/relationships/tags" Target="../tags/tag86.xml"/><Relationship Id="rId74" Type="http://schemas.openxmlformats.org/officeDocument/2006/relationships/tags" Target="../tags/tag102.xml"/><Relationship Id="rId79" Type="http://schemas.openxmlformats.org/officeDocument/2006/relationships/tags" Target="../tags/tag107.xml"/><Relationship Id="rId5" Type="http://schemas.openxmlformats.org/officeDocument/2006/relationships/tags" Target="../tags/tag33.xml"/><Relationship Id="rId90" Type="http://schemas.openxmlformats.org/officeDocument/2006/relationships/image" Target="../media/image12.png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tags" Target="../tags/tag71.xml"/><Relationship Id="rId48" Type="http://schemas.openxmlformats.org/officeDocument/2006/relationships/tags" Target="../tags/tag76.xml"/><Relationship Id="rId56" Type="http://schemas.openxmlformats.org/officeDocument/2006/relationships/tags" Target="../tags/tag84.xml"/><Relationship Id="rId64" Type="http://schemas.openxmlformats.org/officeDocument/2006/relationships/tags" Target="../tags/tag92.xml"/><Relationship Id="rId69" Type="http://schemas.openxmlformats.org/officeDocument/2006/relationships/tags" Target="../tags/tag97.xml"/><Relationship Id="rId77" Type="http://schemas.openxmlformats.org/officeDocument/2006/relationships/tags" Target="../tags/tag105.xml"/><Relationship Id="rId8" Type="http://schemas.openxmlformats.org/officeDocument/2006/relationships/tags" Target="../tags/tag36.xml"/><Relationship Id="rId51" Type="http://schemas.openxmlformats.org/officeDocument/2006/relationships/tags" Target="../tags/tag79.xml"/><Relationship Id="rId72" Type="http://schemas.openxmlformats.org/officeDocument/2006/relationships/tags" Target="../tags/tag100.xml"/><Relationship Id="rId80" Type="http://schemas.openxmlformats.org/officeDocument/2006/relationships/tags" Target="../tags/tag108.xml"/><Relationship Id="rId85" Type="http://schemas.openxmlformats.org/officeDocument/2006/relationships/customXml" Target="../ink/ink1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46" Type="http://schemas.openxmlformats.org/officeDocument/2006/relationships/tags" Target="../tags/tag74.xml"/><Relationship Id="rId59" Type="http://schemas.openxmlformats.org/officeDocument/2006/relationships/tags" Target="../tags/tag87.xml"/><Relationship Id="rId67" Type="http://schemas.openxmlformats.org/officeDocument/2006/relationships/tags" Target="../tags/tag95.xml"/><Relationship Id="rId20" Type="http://schemas.openxmlformats.org/officeDocument/2006/relationships/tags" Target="../tags/tag48.xml"/><Relationship Id="rId41" Type="http://schemas.openxmlformats.org/officeDocument/2006/relationships/tags" Target="../tags/tag69.xml"/><Relationship Id="rId54" Type="http://schemas.openxmlformats.org/officeDocument/2006/relationships/tags" Target="../tags/tag82.xml"/><Relationship Id="rId62" Type="http://schemas.openxmlformats.org/officeDocument/2006/relationships/tags" Target="../tags/tag90.xml"/><Relationship Id="rId70" Type="http://schemas.openxmlformats.org/officeDocument/2006/relationships/tags" Target="../tags/tag98.xml"/><Relationship Id="rId75" Type="http://schemas.openxmlformats.org/officeDocument/2006/relationships/tags" Target="../tags/tag103.xml"/><Relationship Id="rId83" Type="http://schemas.openxmlformats.org/officeDocument/2006/relationships/notesSlide" Target="../notesSlides/notesSlide3.xml"/><Relationship Id="rId88" Type="http://schemas.openxmlformats.org/officeDocument/2006/relationships/image" Target="../media/image11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49" Type="http://schemas.openxmlformats.org/officeDocument/2006/relationships/tags" Target="../tags/tag77.xml"/><Relationship Id="rId57" Type="http://schemas.openxmlformats.org/officeDocument/2006/relationships/tags" Target="../tags/tag85.xml"/><Relationship Id="rId10" Type="http://schemas.openxmlformats.org/officeDocument/2006/relationships/tags" Target="../tags/tag38.xml"/><Relationship Id="rId31" Type="http://schemas.openxmlformats.org/officeDocument/2006/relationships/tags" Target="../tags/tag59.xml"/><Relationship Id="rId44" Type="http://schemas.openxmlformats.org/officeDocument/2006/relationships/tags" Target="../tags/tag72.xml"/><Relationship Id="rId52" Type="http://schemas.openxmlformats.org/officeDocument/2006/relationships/tags" Target="../tags/tag80.xml"/><Relationship Id="rId60" Type="http://schemas.openxmlformats.org/officeDocument/2006/relationships/tags" Target="../tags/tag88.xml"/><Relationship Id="rId65" Type="http://schemas.openxmlformats.org/officeDocument/2006/relationships/tags" Target="../tags/tag93.xml"/><Relationship Id="rId73" Type="http://schemas.openxmlformats.org/officeDocument/2006/relationships/tags" Target="../tags/tag101.xml"/><Relationship Id="rId78" Type="http://schemas.openxmlformats.org/officeDocument/2006/relationships/tags" Target="../tags/tag106.xml"/><Relationship Id="rId81" Type="http://schemas.openxmlformats.org/officeDocument/2006/relationships/tags" Target="../tags/tag109.xml"/><Relationship Id="rId86" Type="http://schemas.openxmlformats.org/officeDocument/2006/relationships/image" Target="../media/image10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9" Type="http://schemas.openxmlformats.org/officeDocument/2006/relationships/tags" Target="../tags/tag67.xml"/><Relationship Id="rId34" Type="http://schemas.openxmlformats.org/officeDocument/2006/relationships/tags" Target="../tags/tag62.xml"/><Relationship Id="rId50" Type="http://schemas.openxmlformats.org/officeDocument/2006/relationships/tags" Target="../tags/tag78.xml"/><Relationship Id="rId55" Type="http://schemas.openxmlformats.org/officeDocument/2006/relationships/tags" Target="../tags/tag83.xml"/><Relationship Id="rId76" Type="http://schemas.openxmlformats.org/officeDocument/2006/relationships/tags" Target="../tags/tag104.xml"/><Relationship Id="rId7" Type="http://schemas.openxmlformats.org/officeDocument/2006/relationships/tags" Target="../tags/tag35.xml"/><Relationship Id="rId71" Type="http://schemas.openxmlformats.org/officeDocument/2006/relationships/tags" Target="../tags/tag99.xml"/><Relationship Id="rId2" Type="http://schemas.openxmlformats.org/officeDocument/2006/relationships/tags" Target="../tags/tag30.xml"/><Relationship Id="rId29" Type="http://schemas.openxmlformats.org/officeDocument/2006/relationships/tags" Target="../tags/tag57.xml"/><Relationship Id="rId24" Type="http://schemas.openxmlformats.org/officeDocument/2006/relationships/tags" Target="../tags/tag52.xml"/><Relationship Id="rId40" Type="http://schemas.openxmlformats.org/officeDocument/2006/relationships/tags" Target="../tags/tag68.xml"/><Relationship Id="rId45" Type="http://schemas.openxmlformats.org/officeDocument/2006/relationships/tags" Target="../tags/tag73.xml"/><Relationship Id="rId66" Type="http://schemas.openxmlformats.org/officeDocument/2006/relationships/tags" Target="../tags/tag94.xml"/><Relationship Id="rId87" Type="http://schemas.openxmlformats.org/officeDocument/2006/relationships/customXml" Target="../ink/ink2.xml"/><Relationship Id="rId61" Type="http://schemas.openxmlformats.org/officeDocument/2006/relationships/tags" Target="../tags/tag89.xml"/><Relationship Id="rId82" Type="http://schemas.openxmlformats.org/officeDocument/2006/relationships/slideLayout" Target="../slideLayouts/slideLayout4.xml"/><Relationship Id="rId19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9" Type="http://schemas.openxmlformats.org/officeDocument/2006/relationships/tags" Target="../tags/tag148.xml"/><Relationship Id="rId21" Type="http://schemas.openxmlformats.org/officeDocument/2006/relationships/tags" Target="../tags/tag130.xml"/><Relationship Id="rId34" Type="http://schemas.openxmlformats.org/officeDocument/2006/relationships/tags" Target="../tags/tag143.xml"/><Relationship Id="rId42" Type="http://schemas.openxmlformats.org/officeDocument/2006/relationships/hyperlink" Target="http://pollev.com/justinh" TargetMode="Externa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29" Type="http://schemas.openxmlformats.org/officeDocument/2006/relationships/tags" Target="../tags/tag138.xml"/><Relationship Id="rId41" Type="http://schemas.openxmlformats.org/officeDocument/2006/relationships/notesSlide" Target="../notesSlides/notesSlide4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tags" Target="../tags/tag141.xml"/><Relationship Id="rId37" Type="http://schemas.openxmlformats.org/officeDocument/2006/relationships/tags" Target="../tags/tag146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tags" Target="../tags/tag137.xml"/><Relationship Id="rId36" Type="http://schemas.openxmlformats.org/officeDocument/2006/relationships/tags" Target="../tags/tag145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tags" Target="../tags/tag140.xml"/><Relationship Id="rId44" Type="http://schemas.openxmlformats.org/officeDocument/2006/relationships/image" Target="../media/image13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Relationship Id="rId30" Type="http://schemas.openxmlformats.org/officeDocument/2006/relationships/tags" Target="../tags/tag139.xml"/><Relationship Id="rId35" Type="http://schemas.openxmlformats.org/officeDocument/2006/relationships/tags" Target="../tags/tag144.xml"/><Relationship Id="rId43" Type="http://schemas.openxmlformats.org/officeDocument/2006/relationships/customXml" Target="../ink/ink4.xml"/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33" Type="http://schemas.openxmlformats.org/officeDocument/2006/relationships/tags" Target="../tags/tag142.xml"/><Relationship Id="rId38" Type="http://schemas.openxmlformats.org/officeDocument/2006/relationships/tags" Target="../tags/tag1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Structs &amp; Alignment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7653" y="654317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hlinkClick r:id="rId5"/>
              </a:rPr>
              <a:t>http://xkcd.com/163/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13" y="3053823"/>
            <a:ext cx="6583680" cy="34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</a:t>
            </a:r>
            <a:r>
              <a:rPr lang="en-US" dirty="0" err="1"/>
              <a:t>Struct</a:t>
            </a:r>
            <a:r>
              <a:rPr lang="en-US" dirty="0"/>
              <a:t>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the placement of struct definition important?</a:t>
            </a:r>
          </a:p>
          <a:p>
            <a:pPr lvl="1"/>
            <a:r>
              <a:rPr lang="en-US" dirty="0"/>
              <a:t>What actually happens when you declare a variable?</a:t>
            </a:r>
          </a:p>
          <a:p>
            <a:pPr lvl="2"/>
            <a:r>
              <a:rPr lang="en-US" dirty="0"/>
              <a:t>Creating space for it somewhere!</a:t>
            </a:r>
          </a:p>
          <a:p>
            <a:pPr lvl="1"/>
            <a:r>
              <a:rPr lang="en-US" dirty="0"/>
              <a:t>Without definition, program doesn’t know how much space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Almost always define </a:t>
            </a:r>
            <a:r>
              <a:rPr lang="en-US" dirty="0" err="1"/>
              <a:t>structs</a:t>
            </a:r>
            <a:r>
              <a:rPr lang="en-US" dirty="0"/>
              <a:t> in global scope near the top of your C file</a:t>
            </a:r>
          </a:p>
          <a:p>
            <a:pPr lvl="1"/>
            <a:r>
              <a:rPr lang="en-US" dirty="0" err="1"/>
              <a:t>Struct</a:t>
            </a:r>
            <a:r>
              <a:rPr lang="en-US" dirty="0"/>
              <a:t> definitions follow normal rules of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197682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data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err="1"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d;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54371" y="3154680"/>
            <a:ext cx="2651760" cy="400110"/>
            <a:chOff x="2954371" y="3154680"/>
            <a:chExt cx="265176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3503011" y="3154680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Size = _____ bytes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2954371" y="33832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5669280" y="3200400"/>
            <a:ext cx="294183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rec 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a[4];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i;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rec*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next;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7520" y="4270248"/>
            <a:ext cx="2560320" cy="400110"/>
            <a:chOff x="3017520" y="4270248"/>
            <a:chExt cx="256032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3017520" y="4270248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Size = _____ bytes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5029200" y="44988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5FA88CC-8426-4F92-A2A0-15F57E1ABFA9}"/>
                  </a:ext>
                </a:extLst>
              </p14:cNvPr>
              <p14:cNvContentPartPr/>
              <p14:nvPr/>
            </p14:nvContentPartPr>
            <p14:xfrm>
              <a:off x="183960" y="3218400"/>
              <a:ext cx="7526880" cy="1311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5FA88CC-8426-4F92-A2A0-15F57E1ABF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600" y="3209040"/>
                <a:ext cx="7545600" cy="13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04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6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Accessing Structure Members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6"/>
            <a:ext cx="8366125" cy="5114924"/>
          </a:xfrm>
        </p:spPr>
        <p:txBody>
          <a:bodyPr/>
          <a:lstStyle/>
          <a:p>
            <a:r>
              <a:rPr lang="en-US" dirty="0"/>
              <a:t>Given a </a:t>
            </a:r>
            <a:r>
              <a:rPr lang="en-US" dirty="0" err="1"/>
              <a:t>struct</a:t>
            </a:r>
            <a:r>
              <a:rPr lang="en-US" dirty="0"/>
              <a:t> instance, access </a:t>
            </a:r>
            <a:br>
              <a:rPr lang="en-US" dirty="0"/>
            </a:br>
            <a:r>
              <a:rPr lang="en-US" dirty="0"/>
              <a:t>member using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 operator:</a:t>
            </a:r>
            <a:endParaRPr lang="en-US" sz="2000" dirty="0"/>
          </a:p>
          <a:p>
            <a:pPr marL="9144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rec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Given a </a:t>
            </a:r>
            <a:r>
              <a:rPr lang="en-US" i="1" dirty="0"/>
              <a:t>pointer</a:t>
            </a:r>
            <a:r>
              <a:rPr lang="en-US" dirty="0"/>
              <a:t> to a struct:   </a:t>
            </a:r>
            <a:r>
              <a:rPr lang="en-US" sz="2000" b="0" dirty="0"/>
              <a:t>      </a:t>
            </a:r>
          </a:p>
          <a:p>
            <a:pPr marL="9144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// or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space for r to point to</a:t>
            </a:r>
          </a:p>
          <a:p>
            <a:pPr marL="114300" indent="0">
              <a:buNone/>
            </a:pPr>
            <a:r>
              <a:rPr lang="en-US" sz="2000" b="0" dirty="0"/>
              <a:t>    We have two options:</a:t>
            </a:r>
          </a:p>
          <a:p>
            <a:pPr lvl="2"/>
            <a:r>
              <a:rPr lang="en-US" dirty="0"/>
              <a:t>Use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 and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  operators:	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(*r).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/>
              <a:t>Use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  operator for short: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 assembly:</a:t>
            </a:r>
            <a:r>
              <a:rPr lang="en-US" dirty="0"/>
              <a:t>  register holds address of the first byte</a:t>
            </a:r>
          </a:p>
          <a:p>
            <a:pPr lvl="1"/>
            <a:r>
              <a:rPr lang="en-US" dirty="0"/>
              <a:t>Access members with offsets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1828800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1DE7A1-1577-47DC-8900-AEE20EA397DD}"/>
                  </a:ext>
                </a:extLst>
              </p14:cNvPr>
              <p14:cNvContentPartPr/>
              <p14:nvPr/>
            </p14:nvContentPartPr>
            <p14:xfrm>
              <a:off x="4309560" y="4105440"/>
              <a:ext cx="3585600" cy="2618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1DE7A1-1577-47DC-8900-AEE20EA397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00200" y="4096080"/>
                <a:ext cx="3604320" cy="263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78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side-note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58934"/>
            <a:ext cx="8366760" cy="4972050"/>
          </a:xfrm>
        </p:spPr>
        <p:txBody>
          <a:bodyPr/>
          <a:lstStyle/>
          <a:p>
            <a:r>
              <a:rPr lang="en-US" dirty="0"/>
              <a:t>An instance of a class is like a </a:t>
            </a:r>
            <a:r>
              <a:rPr lang="en-US" i="1" dirty="0"/>
              <a:t>pointer to</a:t>
            </a:r>
            <a:r>
              <a:rPr lang="en-US" dirty="0"/>
              <a:t> a struct containing the fields</a:t>
            </a:r>
          </a:p>
          <a:p>
            <a:pPr lvl="1"/>
            <a:r>
              <a:rPr lang="en-US" dirty="0"/>
              <a:t>(Ignoring methods and </a:t>
            </a:r>
            <a:r>
              <a:rPr lang="en-US" dirty="0" err="1"/>
              <a:t>subclassing</a:t>
            </a:r>
            <a:r>
              <a:rPr lang="en-US" dirty="0"/>
              <a:t> for now)</a:t>
            </a:r>
          </a:p>
          <a:p>
            <a:pPr lvl="1"/>
            <a:r>
              <a:rPr lang="en-US" dirty="0"/>
              <a:t>So Java’s  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x.f</a:t>
            </a:r>
            <a:r>
              <a:rPr lang="en-US" dirty="0"/>
              <a:t>  is like C’s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x-&gt;f</a:t>
            </a:r>
            <a:r>
              <a:rPr lang="en-US" dirty="0"/>
              <a:t>  or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(*x).f</a:t>
            </a:r>
          </a:p>
          <a:p>
            <a:pPr lvl="2"/>
            <a:endParaRPr lang="en-US" dirty="0"/>
          </a:p>
          <a:p>
            <a:r>
              <a:rPr lang="en-US" dirty="0"/>
              <a:t>In Java, almost everything is a pointer (“</a:t>
            </a:r>
            <a:r>
              <a:rPr lang="en-US" i="1" dirty="0"/>
              <a:t>reference</a:t>
            </a:r>
            <a:r>
              <a:rPr lang="en-US" dirty="0"/>
              <a:t>”) to an object</a:t>
            </a:r>
          </a:p>
          <a:p>
            <a:pPr lvl="1"/>
            <a:r>
              <a:rPr lang="en-US" dirty="0"/>
              <a:t>Cannot declare variables or fields that are </a:t>
            </a:r>
            <a:r>
              <a:rPr lang="en-US" dirty="0" err="1"/>
              <a:t>structs</a:t>
            </a:r>
            <a:r>
              <a:rPr lang="en-US" dirty="0"/>
              <a:t> or arrays</a:t>
            </a:r>
          </a:p>
          <a:p>
            <a:pPr lvl="1"/>
            <a:r>
              <a:rPr lang="en-US" dirty="0"/>
              <a:t>Always a </a:t>
            </a:r>
            <a:r>
              <a:rPr lang="en-US" i="1" dirty="0"/>
              <a:t>pointer</a:t>
            </a:r>
            <a:r>
              <a:rPr lang="en-US" dirty="0"/>
              <a:t> to a struct or array</a:t>
            </a:r>
          </a:p>
          <a:p>
            <a:pPr lvl="1"/>
            <a:r>
              <a:rPr lang="en-US" dirty="0"/>
              <a:t>So every Java variable or field is ≤ 8 bytes (but can point to lots of data)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0639" y="507219"/>
            <a:ext cx="3474720" cy="643766"/>
          </a:xfrm>
          <a:prstGeom prst="rect">
            <a:avLst/>
          </a:prstGeom>
          <a:solidFill>
            <a:srgbClr val="D5F1CF">
              <a:alpha val="29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</a:p>
          <a:p>
            <a:pPr eaLnBrk="0" hangingPunct="0"/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CBFE32-A491-44F0-B01A-55E141E50667}"/>
                  </a:ext>
                </a:extLst>
              </p14:cNvPr>
              <p14:cNvContentPartPr/>
              <p14:nvPr/>
            </p14:nvContentPartPr>
            <p14:xfrm>
              <a:off x="2538000" y="1052640"/>
              <a:ext cx="4572720" cy="211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CBFE32-A491-44F0-B01A-55E141E506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8640" y="1043280"/>
                <a:ext cx="4591440" cy="21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9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66760" cy="3227832"/>
          </a:xfrm>
        </p:spPr>
        <p:txBody>
          <a:bodyPr/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Contiguously-allocated region of memory</a:t>
            </a:r>
          </a:p>
          <a:p>
            <a:pPr lvl="1"/>
            <a:r>
              <a:rPr lang="en-US" dirty="0"/>
              <a:t>Refer to members within structure by names</a:t>
            </a:r>
          </a:p>
          <a:p>
            <a:pPr lvl="1"/>
            <a:r>
              <a:rPr lang="en-US" dirty="0"/>
              <a:t>Fields may be of different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1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791CE9-EBE1-4427-8B0C-96A6E29CA636}"/>
                  </a:ext>
                </a:extLst>
              </p14:cNvPr>
              <p14:cNvContentPartPr/>
              <p14:nvPr/>
            </p14:nvContentPartPr>
            <p14:xfrm>
              <a:off x="955440" y="1596240"/>
              <a:ext cx="6979320" cy="1557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791CE9-EBE1-4427-8B0C-96A6E29CA63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6080" y="1586880"/>
                <a:ext cx="6998040" cy="157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03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Structure Representation</a:t>
            </a:r>
            <a:endParaRPr lang="en-US" dirty="0"/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21040" cy="3227832"/>
          </a:xfrm>
        </p:spPr>
        <p:txBody>
          <a:bodyPr/>
          <a:lstStyle/>
          <a:p>
            <a:r>
              <a:rPr lang="en-US" dirty="0"/>
              <a:t>Structure represented as block of memory</a:t>
            </a:r>
          </a:p>
          <a:p>
            <a:pPr lvl="1"/>
            <a:r>
              <a:rPr lang="en-US" dirty="0"/>
              <a:t>Big enough to hold all of the fields</a:t>
            </a:r>
          </a:p>
          <a:p>
            <a:r>
              <a:rPr lang="en-US" dirty="0"/>
              <a:t>Fields ordered according to declaration order</a:t>
            </a:r>
          </a:p>
          <a:p>
            <a:pPr lvl="1"/>
            <a:r>
              <a:rPr lang="en-US" dirty="0"/>
              <a:t>Even if another ordering would be more compact</a:t>
            </a:r>
          </a:p>
          <a:p>
            <a:r>
              <a:rPr lang="en-US" dirty="0"/>
              <a:t>Compiler determines overall size + positions of fields</a:t>
            </a:r>
          </a:p>
          <a:p>
            <a:pPr lvl="1"/>
            <a:r>
              <a:rPr lang="en-US" dirty="0"/>
              <a:t>Machine-level program has no understanding of the structures in the source code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19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3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3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8B8879-C06C-4EDC-BE75-64C9B69A274F}"/>
              </a:ext>
            </a:extLst>
          </p:cNvPr>
          <p:cNvGrpSpPr/>
          <p:nvPr/>
        </p:nvGrpSpPr>
        <p:grpSpPr>
          <a:xfrm>
            <a:off x="344520" y="1600200"/>
            <a:ext cx="7466040" cy="3032280"/>
            <a:chOff x="344520" y="1600200"/>
            <a:chExt cx="7466040" cy="30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C6A0A79-865E-4629-BC2D-F4A6469885B2}"/>
                    </a:ext>
                  </a:extLst>
                </p14:cNvPr>
                <p14:cNvContentPartPr/>
                <p14:nvPr/>
              </p14:nvContentPartPr>
              <p14:xfrm>
                <a:off x="344520" y="4229280"/>
                <a:ext cx="457920" cy="40320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6960" y="4221360"/>
                  <a:ext cx="4723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B24176D-C2EA-40AD-8DA4-C46351577536}"/>
                    </a:ext>
                  </a:extLst>
                </p14:cNvPr>
                <p14:cNvContentPartPr/>
                <p14:nvPr/>
              </p14:nvContentPartPr>
              <p14:xfrm>
                <a:off x="705600" y="1600200"/>
                <a:ext cx="7104960" cy="291888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6240" y="1593720"/>
                  <a:ext cx="7122600" cy="293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826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0560" y="4878290"/>
            <a:ext cx="402336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16(%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0" y="3151580"/>
            <a:ext cx="402336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r-&gt;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Accessing a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1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Compiler knows the </a:t>
            </a:r>
            <a:r>
              <a:rPr lang="en-US" i="1" dirty="0">
                <a:latin typeface="Calibri" pitchFamily="-96" charset="0"/>
              </a:rPr>
              <a:t>offset </a:t>
            </a:r>
            <a:r>
              <a:rPr lang="en-US" dirty="0">
                <a:latin typeface="Calibri" pitchFamily="-96" charset="0"/>
              </a:rPr>
              <a:t>of each member within a </a:t>
            </a:r>
            <a:r>
              <a:rPr lang="en-US" dirty="0" err="1">
                <a:latin typeface="Calibri" pitchFamily="-96" charset="0"/>
              </a:rPr>
              <a:t>struct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r+offset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>
                <a:ea typeface="Anonymous Pro" charset="0"/>
                <a:cs typeface="Courier New" panose="02070309020205020404" pitchFamily="49" charset="0"/>
              </a:rPr>
              <a:t>Referring to absolute offset, so no pointer arithmetic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46952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95454" y="1362456"/>
            <a:ext cx="9220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1" name="Rectangle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p:sp>
        <p:nvSpPr>
          <p:cNvPr id="42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F739ED5-9CA8-4434-A21A-835C3A2F865A}"/>
                  </a:ext>
                </a:extLst>
              </p14:cNvPr>
              <p14:cNvContentPartPr/>
              <p14:nvPr/>
            </p14:nvContentPartPr>
            <p14:xfrm>
              <a:off x="4635000" y="1424160"/>
              <a:ext cx="2232720" cy="3803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F739ED5-9CA8-4434-A21A-835C3A2F86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25640" y="1414800"/>
                <a:ext cx="2251440" cy="38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730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3520" y="347472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Exercise:  Pointer to Structure Member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3520" y="502920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" y="347472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long*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addr_of_i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&amp;(r-&gt;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" y="502920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0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rec**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addr_of_next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&amp;(r-&gt;next);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9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9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1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2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6AA683-8A4E-4134-864F-F1541EB525E3}"/>
                  </a:ext>
                </a:extLst>
              </p14:cNvPr>
              <p14:cNvContentPartPr/>
              <p14:nvPr/>
            </p14:nvContentPartPr>
            <p14:xfrm>
              <a:off x="1537612" y="2728774"/>
              <a:ext cx="6275108" cy="3039146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6AA683-8A4E-4134-864F-F1541EB525E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28252" y="2719414"/>
                <a:ext cx="6293828" cy="30578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854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5486400"/>
            <a:ext cx="420624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(%rdi,%rsi,4),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3291840"/>
            <a:ext cx="420624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find_addr_of_array_elem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&amp;r-&gt;a[index];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2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</a:t>
            </a:r>
            <a:br>
              <a:rPr lang="en-US" dirty="0">
                <a:latin typeface="Calibri" pitchFamily="-96" charset="0"/>
              </a:rPr>
            </a:br>
            <a:r>
              <a:rPr lang="en-US" dirty="0">
                <a:latin typeface="Calibri" pitchFamily="-96" charset="0"/>
              </a:rPr>
              <a:t>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as:  </a:t>
            </a:r>
            <a:br>
              <a:rPr lang="en-US" dirty="0">
                <a:latin typeface="Calibri" pitchFamily="-96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22905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0505" y="1362456"/>
            <a:ext cx="18437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6167462" y="484871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r-&gt;a[index]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32" name="Straight Arrow Connector 31"/>
          <p:cNvCxnSpPr/>
          <p:nvPr>
            <p:custDataLst>
              <p:tags r:id="rId9"/>
            </p:custDataLst>
          </p:nvPr>
        </p:nvCxnSpPr>
        <p:spPr bwMode="auto">
          <a:xfrm>
            <a:off x="6752392" y="4448975"/>
            <a:ext cx="365760" cy="45720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0"/>
            </p:custDataLst>
          </p:nvPr>
        </p:nvCxnSpPr>
        <p:spPr bwMode="auto">
          <a:xfrm>
            <a:off x="5929392" y="4453158"/>
            <a:ext cx="1541460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7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40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5" name="Rectangl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242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Review:  Memory Alignment in x86-64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i="1" dirty="0"/>
                  <a:t>Aligned</a:t>
                </a:r>
                <a:r>
                  <a:rPr lang="en-US" dirty="0"/>
                  <a:t> means that any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Aligned addresses for data types: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blipFill rotWithShape="0">
                <a:blip r:embed="rId8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175021660"/>
                  </p:ext>
                </p:extLst>
              </p:nvPr>
            </p:nvGraphicFramePr>
            <p:xfrm>
              <a:off x="914400" y="2926080"/>
              <a:ext cx="566928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6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Addresses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3175021660"/>
                  </p:ext>
                </p:extLst>
              </p:nvPr>
            </p:nvGraphicFramePr>
            <p:xfrm>
              <a:off x="914400" y="2926080"/>
              <a:ext cx="566928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57200"/>
                    <a:gridCol w="2286000"/>
                    <a:gridCol w="2926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667" t="-8197" r="-114666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Type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Addresses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16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4E491-34D8-4133-AF89-A2BA3B09A097}"/>
                  </a:ext>
                </a:extLst>
              </p14:cNvPr>
              <p14:cNvContentPartPr/>
              <p14:nvPr/>
            </p14:nvContentPartPr>
            <p14:xfrm>
              <a:off x="6637429" y="3382647"/>
              <a:ext cx="1490760" cy="1663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4E491-34D8-4133-AF89-A2BA3B09A0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28069" y="3373287"/>
                <a:ext cx="1509480" cy="16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5FC704-FE7B-4AE7-B558-560CAA4AC543}"/>
                  </a:ext>
                </a:extLst>
              </p14:cNvPr>
              <p14:cNvContentPartPr/>
              <p14:nvPr/>
            </p14:nvContentPartPr>
            <p14:xfrm>
              <a:off x="1043280" y="5259600"/>
              <a:ext cx="7809840" cy="903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5FC704-FE7B-4AE7-B558-560CAA4AC5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3920" y="5250240"/>
                <a:ext cx="7828560" cy="9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952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552450" lvl="1"/>
                <a:r>
                  <a:rPr lang="en-US" dirty="0"/>
                  <a:t>Required on some machines; advised on x86-64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Motivation for Aligning Data</a:t>
                </a:r>
              </a:p>
              <a:p>
                <a:pPr marL="552450" lvl="1"/>
                <a:r>
                  <a:rPr lang="en-US" dirty="0"/>
                  <a:t>Memory accessed by (aligned) chunks of bytes </a:t>
                </a:r>
                <a:br>
                  <a:rPr lang="en-US" dirty="0"/>
                </a:br>
                <a:r>
                  <a:rPr lang="en-US" dirty="0"/>
                  <a:t>(width is system dependent)</a:t>
                </a:r>
              </a:p>
              <a:p>
                <a:pPr marL="838200" lvl="2"/>
                <a:r>
                  <a:rPr lang="en-US" dirty="0"/>
                  <a:t>Inefficient to load or store value that spans quad word boundaries</a:t>
                </a:r>
              </a:p>
              <a:p>
                <a:pPr marL="838200" lvl="2"/>
                <a:r>
                  <a:rPr lang="en-US" dirty="0"/>
                  <a:t>Virtual memory trickier when value spans 2 pages (more on this later)</a:t>
                </a:r>
              </a:p>
              <a:p>
                <a:pPr marL="573024" lvl="1"/>
                <a:r>
                  <a:rPr lang="en-US" dirty="0"/>
                  <a:t>Though x86-64 hardware will work regardless of alignment of data</a:t>
                </a:r>
              </a:p>
              <a:p>
                <a:pPr marL="573024" lvl="1"/>
                <a:endParaRPr lang="en-US" dirty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>
                <a:blip r:embed="rId7"/>
                <a:stretch>
                  <a:fillRect l="-291" t="-1103" r="-1748" b="-441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due tonight</a:t>
            </a:r>
          </a:p>
          <a:p>
            <a:r>
              <a:rPr lang="en-US" dirty="0"/>
              <a:t>Lab 3 released next Wednesday (10/30)</a:t>
            </a:r>
          </a:p>
          <a:p>
            <a:r>
              <a:rPr lang="en-US" dirty="0"/>
              <a:t>Mid-quarter survey due Thursday (10/31)</a:t>
            </a:r>
          </a:p>
          <a:p>
            <a:r>
              <a:rPr lang="en-US" dirty="0"/>
              <a:t>hw13 due next Friday (11/1)</a:t>
            </a:r>
          </a:p>
          <a:p>
            <a:pPr lvl="2"/>
            <a:endParaRPr lang="en-US" dirty="0"/>
          </a:p>
          <a:p>
            <a:r>
              <a:rPr lang="en-US" b="1" dirty="0"/>
              <a:t>Midterm </a:t>
            </a:r>
            <a:r>
              <a:rPr lang="en-US" dirty="0"/>
              <a:t>(10/28, 5:30-6:40 pm, KNE 130)</a:t>
            </a:r>
          </a:p>
          <a:p>
            <a:pPr lvl="1"/>
            <a:r>
              <a:rPr lang="en-US" dirty="0"/>
              <a:t>Come early to get exam and settle in</a:t>
            </a:r>
          </a:p>
          <a:p>
            <a:pPr lvl="1"/>
            <a:r>
              <a:rPr lang="en-US" dirty="0"/>
              <a:t>Make a cheat sheet! – two-sided letter page, </a:t>
            </a:r>
            <a:r>
              <a:rPr lang="en-US" i="1" dirty="0"/>
              <a:t>handwritten</a:t>
            </a:r>
          </a:p>
          <a:p>
            <a:pPr lvl="2"/>
            <a:endParaRPr lang="en-US" dirty="0"/>
          </a:p>
          <a:p>
            <a:r>
              <a:rPr lang="en-US" dirty="0"/>
              <a:t>Extra office hours</a:t>
            </a:r>
          </a:p>
          <a:p>
            <a:pPr lvl="1"/>
            <a:r>
              <a:rPr lang="en-US" dirty="0"/>
              <a:t>Many over the weekend and on Monday (see Piazza @314)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240" y="1362456"/>
                <a:ext cx="8366760" cy="3602922"/>
              </a:xfrm>
              <a:ln/>
            </p:spPr>
            <p:txBody>
              <a:bodyPr/>
              <a:lstStyle/>
              <a:p>
                <a:r>
                  <a:rPr lang="en-US" dirty="0"/>
                  <a:t>Unaligned Data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8"/>
                </p:custDataLst>
              </p:nvPr>
            </p:nvSpPr>
            <p:spPr>
              <a:xfrm>
                <a:off x="396240" y="1362456"/>
                <a:ext cx="8366760" cy="3602922"/>
              </a:xfrm>
              <a:blipFill rotWithShape="0">
                <a:blip r:embed="rId39"/>
                <a:stretch>
                  <a:fillRect l="-291" t="-1692" b="-54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1920240"/>
            <a:ext cx="5765527" cy="747643"/>
            <a:chOff x="533400" y="1752600"/>
            <a:chExt cx="5765527" cy="747643"/>
          </a:xfrm>
        </p:grpSpPr>
        <p:sp>
          <p:nvSpPr>
            <p:cNvPr id="25" name="Rectangle 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33413" y="17526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26" name="Rectangle 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93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[0]</a:t>
              </a:r>
            </a:p>
          </p:txBody>
        </p:sp>
        <p:sp>
          <p:nvSpPr>
            <p:cNvPr id="27" name="Rectangle 9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20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[1]</a:t>
              </a:r>
            </a:p>
          </p:txBody>
        </p:sp>
        <p:sp>
          <p:nvSpPr>
            <p:cNvPr id="28" name="Rectangle 1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449638" y="1752600"/>
              <a:ext cx="25400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v</a:t>
              </a:r>
            </a:p>
          </p:txBody>
        </p:sp>
        <p:sp>
          <p:nvSpPr>
            <p:cNvPr id="31" name="Rectangle 13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3400" y="2146300"/>
              <a:ext cx="214802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</a:t>
              </a:r>
            </a:p>
          </p:txBody>
        </p:sp>
        <p:sp>
          <p:nvSpPr>
            <p:cNvPr id="32" name="Rectangle 14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838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</a:t>
              </a:r>
            </a:p>
          </p:txBody>
        </p:sp>
        <p:sp>
          <p:nvSpPr>
            <p:cNvPr id="33" name="Rectangle 15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941512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p+5</a:t>
              </a:r>
            </a:p>
          </p:txBody>
        </p:sp>
        <p:sp>
          <p:nvSpPr>
            <p:cNvPr id="34" name="Rectangle 16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p+9</a:t>
              </a:r>
            </a:p>
          </p:txBody>
        </p:sp>
        <p:sp>
          <p:nvSpPr>
            <p:cNvPr id="35" name="Rectangle 17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670550" y="2146300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47019" y="5567680"/>
            <a:ext cx="3247268" cy="1141790"/>
            <a:chOff x="1747019" y="5567680"/>
            <a:chExt cx="3247268" cy="1141790"/>
          </a:xfrm>
        </p:grpSpPr>
        <p:cxnSp>
          <p:nvCxnSpPr>
            <p:cNvPr id="40" name="Straight Arrow Connector 39"/>
            <p:cNvCxnSpPr/>
            <p:nvPr>
              <p:custDataLst>
                <p:tags r:id="rId24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>
              <p:custDataLst>
                <p:tags r:id="rId25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26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4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7999" y="1371600"/>
            <a:ext cx="2194560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 = &amp;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44320"/>
            <a:chOff x="381000" y="5120640"/>
            <a:chExt cx="8181702" cy="1544320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6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7" name="Rectangle 8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8" name="Rectangle 9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9" name="Rectangle 1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10" name="Rectangle 1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11" name="Rectangle 12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12" name="Rectangle 13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13" name="Rectangle 14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14" name="Rectangle 15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15" name="Rectangle 16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16" name="Rectangle 17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17" name="Line 1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1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19" name="Rectangle 2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Rectangle 2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Rectangle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9453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rot="10800000" flipH="1">
              <a:off x="825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DA5F766-98EB-4C20-A71C-3B87901A40E8}"/>
                  </a:ext>
                </a:extLst>
              </p14:cNvPr>
              <p14:cNvContentPartPr/>
              <p14:nvPr/>
            </p14:nvContentPartPr>
            <p14:xfrm>
              <a:off x="809640" y="1408680"/>
              <a:ext cx="8236440" cy="4930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DA5F766-98EB-4C20-A71C-3B87901A40E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0280" y="1399320"/>
                <a:ext cx="8255160" cy="494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7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Satisfying Alignment with Structures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5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5846" y="1371600"/>
                <a:ext cx="8366760" cy="3657600"/>
              </a:xfrm>
              <a:ln/>
            </p:spPr>
            <p:txBody>
              <a:bodyPr/>
              <a:lstStyle/>
              <a:p>
                <a:r>
                  <a:rPr lang="en-US" sz="2400" u="sng" dirty="0"/>
                  <a:t>Within</a:t>
                </a:r>
                <a:r>
                  <a:rPr lang="en-US" sz="2400" dirty="0"/>
                  <a:t> structure:</a:t>
                </a:r>
              </a:p>
              <a:p>
                <a:pPr marL="552450" lvl="1"/>
                <a:r>
                  <a:rPr lang="en-US" sz="2000" dirty="0"/>
                  <a:t>Must satisfy each element’s alignment requirement</a:t>
                </a:r>
              </a:p>
              <a:p>
                <a:r>
                  <a:rPr lang="en-US" sz="2400" u="sng" dirty="0"/>
                  <a:t>Overall</a:t>
                </a:r>
                <a:r>
                  <a:rPr lang="en-US" sz="2400" dirty="0"/>
                  <a:t> structure placement</a:t>
                </a:r>
              </a:p>
              <a:p>
                <a:pPr marL="552450" lvl="1"/>
                <a:r>
                  <a:rPr lang="en-US" sz="2000" dirty="0"/>
                  <a:t>Each </a:t>
                </a:r>
                <a:r>
                  <a:rPr lang="en-US" sz="2000" u="sng" dirty="0"/>
                  <a:t>structure</a:t>
                </a:r>
                <a:r>
                  <a:rPr lang="en-US" sz="2000" dirty="0"/>
                  <a:t> has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838200"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/>
                  <a:t> = Largest alignment of any element</a:t>
                </a:r>
              </a:p>
              <a:p>
                <a:pPr marL="838200" lvl="2"/>
                <a:r>
                  <a:rPr lang="en-US" sz="1800" dirty="0"/>
                  <a:t>Counts array elements individually as elements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Example:</a:t>
                </a:r>
              </a:p>
              <a:p>
                <a:pPr marL="55245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 = 8, due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double</a:t>
                </a:r>
                <a:r>
                  <a:rPr lang="en-US" sz="2000" dirty="0"/>
                  <a:t> element</a:t>
                </a:r>
              </a:p>
            </p:txBody>
          </p:sp>
        </mc:Choice>
        <mc:Fallback xmlns="">
          <p:sp>
            <p:nvSpPr>
              <p:cNvPr id="2560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6"/>
                </p:custDataLst>
              </p:nvPr>
            </p:nvSpPr>
            <p:spPr>
              <a:xfrm>
                <a:off x="395846" y="1371600"/>
                <a:ext cx="8366760" cy="3657600"/>
              </a:xfrm>
              <a:blipFill rotWithShape="0">
                <a:blip r:embed="rId27"/>
                <a:stretch>
                  <a:fillRect l="-146" t="-1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7999" y="1371600"/>
            <a:ext cx="2194560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88830"/>
            <a:chOff x="381000" y="5120640"/>
            <a:chExt cx="8181702" cy="1588830"/>
          </a:xfrm>
        </p:grpSpPr>
        <p:cxnSp>
          <p:nvCxnSpPr>
            <p:cNvPr id="31" name="Straight Arrow Connector 30"/>
            <p:cNvCxnSpPr/>
            <p:nvPr>
              <p:custDataLst>
                <p:tags r:id="rId5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43" name="Rectangle 7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44" name="Rectangle 8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45" name="Rectangle 9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46" name="Rectangle 10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47" name="Rectangle 11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48" name="Rectangle 12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49" name="Rectangle 1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50" name="Rectangle 14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51" name="Rectangle 15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52" name="Rectangle 16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53" name="Rectangle 17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33" name="Line 1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6" name="Line 2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Rectangle 2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8" name="Line 2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2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42" name="Straight Arrow Connector 41"/>
            <p:cNvCxnSpPr/>
            <p:nvPr>
              <p:custDataLst>
                <p:tags r:id="rId13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B2B78F9-F5CC-404A-9847-BFE3D7AA6AFF}"/>
                  </a:ext>
                </a:extLst>
              </p14:cNvPr>
              <p14:cNvContentPartPr/>
              <p14:nvPr/>
            </p14:nvContentPartPr>
            <p14:xfrm>
              <a:off x="1279799" y="1430340"/>
              <a:ext cx="5578200" cy="22352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B2B78F9-F5CC-404A-9847-BFE3D7AA6AF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0439" y="1420980"/>
                <a:ext cx="5596920" cy="22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97767F-E5C8-48FB-94A2-B75A4AB203CF}"/>
                  </a:ext>
                </a:extLst>
              </p14:cNvPr>
              <p14:cNvContentPartPr/>
              <p14:nvPr/>
            </p14:nvContentPartPr>
            <p14:xfrm>
              <a:off x="399240" y="3273840"/>
              <a:ext cx="5898240" cy="2275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97767F-E5C8-48FB-94A2-B75A4AB203C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9880" y="3264480"/>
                <a:ext cx="5916960" cy="22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778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5678"/>
            <a:ext cx="8403336" cy="762000"/>
          </a:xfrm>
          <a:ln/>
        </p:spPr>
        <p:txBody>
          <a:bodyPr/>
          <a:lstStyle/>
          <a:p>
            <a:r>
              <a:rPr lang="en-US" dirty="0"/>
              <a:t>Satisfying Alignment with Structures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827" y="1371600"/>
                <a:ext cx="8366125" cy="4972050"/>
              </a:xfrm>
              <a:ln/>
            </p:spPr>
            <p:txBody>
              <a:bodyPr/>
              <a:lstStyle/>
              <a:p>
                <a:r>
                  <a:rPr lang="en-US" sz="2400" dirty="0"/>
                  <a:t>Can find offset of individual fields </a:t>
                </a:r>
                <a:br>
                  <a:rPr lang="en-US" sz="2400" dirty="0"/>
                </a:br>
                <a:r>
                  <a:rPr lang="en-US" sz="2400" dirty="0"/>
                  <a:t>using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 lvl="1"/>
                <a:r>
                  <a:rPr lang="en-US" sz="2000" dirty="0"/>
                  <a:t>Need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#include &lt;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stddef.h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</a:t>
                </a:r>
              </a:p>
              <a:p>
                <a:pPr lvl="1"/>
                <a:r>
                  <a:rPr lang="en-US" sz="2000" u="sng" dirty="0"/>
                  <a:t>Example</a:t>
                </a:r>
                <a:r>
                  <a:rPr lang="en-US" sz="2000" dirty="0"/>
                  <a:t>: 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struct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S2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,c)</a:t>
                </a:r>
                <a:r>
                  <a:rPr lang="en-US" sz="2000" dirty="0"/>
                  <a:t> returns 16</a:t>
                </a:r>
              </a:p>
              <a:p>
                <a:pPr lvl="2"/>
                <a:endParaRPr lang="en-US" sz="1600" dirty="0"/>
              </a:p>
              <a:p>
                <a:r>
                  <a:rPr lang="en-US" sz="2400" dirty="0"/>
                  <a:t>For largest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>
                    <a:solidFill>
                      <a:srgbClr val="FF0000"/>
                    </a:solidFill>
                  </a:rPr>
                  <a:t>overall structure size must be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/>
                  <a:t>Compiler will add padding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at end </a:t>
                </a:r>
                <a:r>
                  <a:rPr lang="en-US" sz="2000" dirty="0"/>
                  <a:t>of </a:t>
                </a:r>
                <a:br>
                  <a:rPr lang="en-US" sz="2000" dirty="0"/>
                </a:br>
                <a:r>
                  <a:rPr lang="en-US" sz="2000" dirty="0"/>
                  <a:t>structure to meet overall structure </a:t>
                </a:r>
                <a:br>
                  <a:rPr lang="en-US" sz="2000" dirty="0"/>
                </a:br>
                <a:r>
                  <a:rPr lang="en-US" sz="2000" dirty="0"/>
                  <a:t>alignment requirement</a:t>
                </a:r>
              </a:p>
            </p:txBody>
          </p:sp>
        </mc:Choice>
        <mc:Fallback xmlns="">
          <p:sp>
            <p:nvSpPr>
              <p:cNvPr id="2765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827" y="1371600"/>
                <a:ext cx="8366125" cy="4972050"/>
              </a:xfrm>
              <a:blipFill rotWithShape="0">
                <a:blip r:embed="rId14"/>
                <a:stretch>
                  <a:fillRect l="-146" t="-9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3" name="Group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0655006"/>
              </p:ext>
            </p:extLst>
          </p:nvPr>
        </p:nvGraphicFramePr>
        <p:xfrm>
          <a:off x="301752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857999" y="1371600"/>
            <a:ext cx="2194560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12" name="Rectangle 2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132320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4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0800000" flipH="1">
            <a:off x="830275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2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04812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6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10800000" flipH="1">
            <a:off x="63341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018CBB-6F1A-438A-AF53-527EF7FC7DB4}"/>
                  </a:ext>
                </a:extLst>
              </p14:cNvPr>
              <p14:cNvContentPartPr/>
              <p14:nvPr/>
            </p14:nvContentPartPr>
            <p14:xfrm>
              <a:off x="2797560" y="1753560"/>
              <a:ext cx="5938920" cy="429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018CBB-6F1A-438A-AF53-527EF7FC7D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88200" y="1744200"/>
                <a:ext cx="5957640" cy="43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40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11200" y="3708400"/>
            <a:ext cx="7670800" cy="1408176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5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3192" y="1362456"/>
                <a:ext cx="8366760" cy="2743200"/>
              </a:xfrm>
              <a:ln/>
            </p:spPr>
            <p:txBody>
              <a:bodyPr/>
              <a:lstStyle/>
              <a:p>
                <a:r>
                  <a:rPr lang="en-US" dirty="0"/>
                  <a:t>Overall structure length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Satisfy alignment requirement </a:t>
                </a:r>
                <a:br>
                  <a:rPr lang="en-US" dirty="0"/>
                </a:br>
                <a:r>
                  <a:rPr lang="en-US" dirty="0"/>
                  <a:t>for every element in array</a:t>
                </a:r>
              </a:p>
            </p:txBody>
          </p:sp>
        </mc:Choice>
        <mc:Fallback xmlns="">
          <p:sp>
            <p:nvSpPr>
              <p:cNvPr id="286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192" y="1362456"/>
                <a:ext cx="8366760" cy="2743200"/>
              </a:xfrm>
              <a:blipFill rotWithShape="0">
                <a:blip r:embed="rId14"/>
                <a:stretch>
                  <a:fillRect l="-364" t="-22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8791" name="Group 1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8177654"/>
              </p:ext>
            </p:extLst>
          </p:nvPr>
        </p:nvGraphicFramePr>
        <p:xfrm>
          <a:off x="1181100" y="3314700"/>
          <a:ext cx="759881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13232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6" name="Group 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24909187"/>
              </p:ext>
            </p:extLst>
          </p:nvPr>
        </p:nvGraphicFramePr>
        <p:xfrm>
          <a:off x="338328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549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585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10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B80BDF-CC90-4608-A989-77F966781739}"/>
                  </a:ext>
                </a:extLst>
              </p14:cNvPr>
              <p14:cNvContentPartPr/>
              <p14:nvPr/>
            </p14:nvContentPartPr>
            <p14:xfrm>
              <a:off x="1315440" y="3330720"/>
              <a:ext cx="7027560" cy="3104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B80BDF-CC90-4608-A989-77F9667817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6080" y="3321360"/>
                <a:ext cx="7046280" cy="31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4428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of </a:t>
            </a:r>
            <a:r>
              <a:rPr lang="en-US" dirty="0" err="1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Compiler will do the following:</a:t>
            </a:r>
          </a:p>
          <a:p>
            <a:pPr lvl="1"/>
            <a:r>
              <a:rPr lang="en-US" dirty="0"/>
              <a:t>Maintains declared </a:t>
            </a:r>
            <a:r>
              <a:rPr lang="en-US" i="1" dirty="0"/>
              <a:t>ordering</a:t>
            </a:r>
            <a:r>
              <a:rPr lang="en-US" dirty="0"/>
              <a:t> of fields in struct</a:t>
            </a:r>
          </a:p>
          <a:p>
            <a:pPr lvl="1"/>
            <a:r>
              <a:rPr lang="en-US" dirty="0"/>
              <a:t>Each </a:t>
            </a:r>
            <a:r>
              <a:rPr lang="en-US" b="1" i="1" dirty="0"/>
              <a:t>field</a:t>
            </a:r>
            <a:r>
              <a:rPr lang="en-US" i="1" dirty="0"/>
              <a:t> </a:t>
            </a:r>
            <a:r>
              <a:rPr lang="en-US" dirty="0"/>
              <a:t>must be aligned </a:t>
            </a:r>
            <a:r>
              <a:rPr lang="en-US" i="1" dirty="0"/>
              <a:t>within</a:t>
            </a:r>
            <a:r>
              <a:rPr lang="en-US" dirty="0"/>
              <a:t> the </a:t>
            </a:r>
            <a:r>
              <a:rPr lang="en-US" dirty="0" err="1"/>
              <a:t>struct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(may insert padding)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dirty="0"/>
              <a:t> can be used to get actual field offset</a:t>
            </a:r>
          </a:p>
          <a:p>
            <a:pPr lvl="1"/>
            <a:r>
              <a:rPr lang="en-US" dirty="0"/>
              <a:t>Overall struct must be </a:t>
            </a:r>
            <a:r>
              <a:rPr lang="en-US" b="1" i="1" dirty="0"/>
              <a:t>aligned</a:t>
            </a:r>
            <a:r>
              <a:rPr lang="en-US" dirty="0"/>
              <a:t> according to largest field</a:t>
            </a:r>
          </a:p>
          <a:p>
            <a:pPr lvl="1"/>
            <a:r>
              <a:rPr lang="en-US" dirty="0"/>
              <a:t>Total struct </a:t>
            </a:r>
            <a:r>
              <a:rPr lang="en-US" b="1" i="1" dirty="0"/>
              <a:t>size</a:t>
            </a:r>
            <a:r>
              <a:rPr lang="en-US" dirty="0"/>
              <a:t> must be multiple of its alignment </a:t>
            </a:r>
            <a:br>
              <a:rPr lang="en-US" dirty="0"/>
            </a:br>
            <a:r>
              <a:rPr lang="en-US" i="1" dirty="0"/>
              <a:t>(may insert padding)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/>
              <a:t> should be used to get true size of </a:t>
            </a:r>
            <a:r>
              <a:rPr lang="en-US" dirty="0" err="1"/>
              <a:t>structs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6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How the Programmer Can Save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r>
              <a:rPr lang="en-US" dirty="0"/>
              <a:t>Compiler must respect order elements are declared in</a:t>
            </a:r>
          </a:p>
          <a:p>
            <a:pPr lvl="1"/>
            <a:r>
              <a:rPr lang="en-US" dirty="0"/>
              <a:t>Sometimes the programmer can save space by declaring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09102" y="3108960"/>
            <a:ext cx="1645920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S4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2765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815063" y="3108960"/>
            <a:ext cx="1645920" cy="15636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S5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27655" name="AutoShap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206240" y="3575304"/>
            <a:ext cx="1097280" cy="548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2A85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3413" y="5120640"/>
            <a:ext cx="3786187" cy="381000"/>
            <a:chOff x="633413" y="4903086"/>
            <a:chExt cx="3786187" cy="381000"/>
          </a:xfrm>
        </p:grpSpPr>
        <p:sp>
          <p:nvSpPr>
            <p:cNvPr id="12" name="Rectangle 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33413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3" name="Rectangle 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903413" y="4903086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5" name="Rectangle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50913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  <p:sp>
          <p:nvSpPr>
            <p:cNvPr id="16" name="Rectangle 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49600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</a:p>
          </p:txBody>
        </p:sp>
        <p:sp>
          <p:nvSpPr>
            <p:cNvPr id="17" name="Rectangle 1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467100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</p:grpSp>
      <p:grpSp>
        <p:nvGrpSpPr>
          <p:cNvPr id="2" name="Group 1"/>
          <p:cNvGrpSpPr/>
          <p:nvPr>
            <p:custDataLst>
              <p:tags r:id="rId7"/>
            </p:custDataLst>
          </p:nvPr>
        </p:nvGrpSpPr>
        <p:grpSpPr>
          <a:xfrm>
            <a:off x="5368816" y="5120640"/>
            <a:ext cx="2538413" cy="381000"/>
            <a:chOff x="635000" y="5257800"/>
            <a:chExt cx="2538413" cy="381000"/>
          </a:xfrm>
        </p:grpSpPr>
        <p:sp>
          <p:nvSpPr>
            <p:cNvPr id="18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8923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9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35000" y="52578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1590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</a:p>
          </p:txBody>
        </p:sp>
        <p:sp>
          <p:nvSpPr>
            <p:cNvPr id="22" name="Rectangle 1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476500" y="5257800"/>
              <a:ext cx="696913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2 bytes</a:t>
              </a:r>
            </a:p>
          </p:txBody>
        </p:sp>
      </p:grpSp>
      <p:sp>
        <p:nvSpPr>
          <p:cNvPr id="4" name="Left Brace 3"/>
          <p:cNvSpPr/>
          <p:nvPr>
            <p:custDataLst>
              <p:tags r:id="rId8"/>
            </p:custDataLst>
          </p:nvPr>
        </p:nvSpPr>
        <p:spPr bwMode="auto">
          <a:xfrm rot="16200000">
            <a:off x="2394902" y="3794760"/>
            <a:ext cx="274320" cy="3775075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1935184" y="5852160"/>
            <a:ext cx="12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Left Brace 19"/>
          <p:cNvSpPr/>
          <p:nvPr>
            <p:custDataLst>
              <p:tags r:id="rId10"/>
            </p:custDataLst>
          </p:nvPr>
        </p:nvSpPr>
        <p:spPr bwMode="auto">
          <a:xfrm rot="16200000">
            <a:off x="6500863" y="4413090"/>
            <a:ext cx="274320" cy="2538413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6118674" y="5852160"/>
            <a:ext cx="172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8 bytes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394FF02-67F7-4D07-93DC-9ABCA377B76F}"/>
                  </a:ext>
                </a:extLst>
              </p14:cNvPr>
              <p14:cNvContentPartPr/>
              <p14:nvPr/>
            </p14:nvContentPartPr>
            <p14:xfrm>
              <a:off x="5046480" y="4840560"/>
              <a:ext cx="3892320" cy="1422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394FF02-67F7-4D07-93DC-9ABCA377B76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37120" y="4831200"/>
                <a:ext cx="3911040" cy="144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8466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Minimize the size of the </a:t>
            </a:r>
            <a:r>
              <a:rPr lang="en-US" sz="2400" dirty="0" err="1"/>
              <a:t>struct</a:t>
            </a:r>
            <a:r>
              <a:rPr lang="en-US" sz="2400" dirty="0"/>
              <a:t> by re-ordering the </a:t>
            </a:r>
            <a:r>
              <a:rPr lang="en-US" sz="2400" dirty="0" err="1"/>
              <a:t>vars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What are the old and new sizes of the </a:t>
            </a:r>
            <a:r>
              <a:rPr lang="en-US" sz="2400" dirty="0" err="1"/>
              <a:t>struct</a:t>
            </a:r>
            <a:r>
              <a:rPr lang="en-US" sz="2400" dirty="0"/>
              <a:t>?</a:t>
            </a: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r>
              <a:rPr lang="en-US" sz="2400" dirty="0"/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old)</a:t>
            </a:r>
            <a:r>
              <a:rPr lang="en-US" sz="2000" dirty="0"/>
              <a:t> = _____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new)</a:t>
            </a:r>
            <a:r>
              <a:rPr lang="en-US" sz="2000" dirty="0"/>
              <a:t> = _____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9900"/>
                </a:solidFill>
              </a:rPr>
              <a:t>16 bytes</a:t>
            </a:r>
            <a:endParaRPr lang="en-US" sz="2000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50"/>
                </a:solidFill>
              </a:rPr>
              <a:t>22 bytes</a:t>
            </a:r>
            <a:endParaRPr lang="en-US" sz="2000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3399"/>
                </a:solidFill>
              </a:rPr>
              <a:t>28 bytes</a:t>
            </a:r>
            <a:endParaRPr lang="en-US" sz="2000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F0"/>
                </a:solidFill>
              </a:rPr>
              <a:t>32 bytes</a:t>
            </a:r>
            <a:endParaRPr lang="en-US" sz="2000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996633"/>
                </a:solidFill>
              </a:rPr>
              <a:t>We’re lost…</a:t>
            </a:r>
            <a:endParaRPr lang="en-US" sz="2000" b="1" baseline="-25000" dirty="0">
              <a:solidFill>
                <a:srgbClr val="996633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97280" y="1828800"/>
            <a:ext cx="6583680" cy="2200602"/>
            <a:chOff x="1097280" y="2377440"/>
            <a:chExt cx="6583680" cy="2200602"/>
          </a:xfrm>
        </p:grpSpPr>
        <p:sp>
          <p:nvSpPr>
            <p:cNvPr id="5" name="Rectangle 6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097280" y="2377440"/>
              <a:ext cx="22860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old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short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s[3];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char *</a:t>
              </a: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floa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f;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</a:p>
          </p:txBody>
        </p:sp>
        <p:sp>
          <p:nvSpPr>
            <p:cNvPr id="6" name="Rectangle 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937760" y="2377440"/>
              <a:ext cx="27432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new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  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3703320" y="3341474"/>
              <a:ext cx="914400" cy="457200"/>
            </a:xfrm>
            <a:prstGeom prst="rightArrow">
              <a:avLst/>
            </a:prstGeom>
            <a:solidFill>
              <a:srgbClr val="4B2A8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37759" y="40117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Vote on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old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0" dirty="0">
                <a:latin typeface="Calibri" pitchFamily="34" charset="0"/>
              </a:rPr>
              <a:t>:</a:t>
            </a:r>
          </a:p>
          <a:p>
            <a:r>
              <a:rPr lang="en-US" b="0" dirty="0">
                <a:latin typeface="Calibri" pitchFamily="34" charset="0"/>
                <a:hlinkClick r:id="rId4"/>
              </a:rPr>
              <a:t>http://PollEv.com/justinh</a:t>
            </a:r>
            <a:endParaRPr lang="en-US" b="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27AD96F-64B3-4593-A737-33A146163157}"/>
                  </a:ext>
                </a:extLst>
              </p14:cNvPr>
              <p14:cNvContentPartPr/>
              <p14:nvPr/>
            </p14:nvContentPartPr>
            <p14:xfrm>
              <a:off x="189360" y="1796400"/>
              <a:ext cx="8765640" cy="4519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27AD96F-64B3-4593-A737-33A1461631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000" y="1787040"/>
                <a:ext cx="8784360" cy="45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563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  <a:p>
            <a:pPr lvl="1"/>
            <a:r>
              <a:rPr lang="en-US" dirty="0"/>
              <a:t>Aligned to satisfy every element’s alignment requirement</a:t>
            </a:r>
          </a:p>
          <a:p>
            <a:r>
              <a:rPr lang="en-US" dirty="0"/>
              <a:t>Structures</a:t>
            </a:r>
          </a:p>
          <a:p>
            <a:pPr lvl="1"/>
            <a:r>
              <a:rPr lang="en-US" dirty="0"/>
              <a:t>Allocate bytes for fields in order declared by programmer</a:t>
            </a:r>
          </a:p>
          <a:p>
            <a:pPr lvl="1"/>
            <a:r>
              <a:rPr lang="en-US" dirty="0"/>
              <a:t>Pad in middle to satisfy individual element alignment requirements</a:t>
            </a:r>
          </a:p>
          <a:p>
            <a:pPr lvl="1"/>
            <a:r>
              <a:rPr lang="en-US" dirty="0"/>
              <a:t>Pad at end to satisfy overall struct alignment requirement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1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Structures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Multi-level</a:t>
            </a:r>
          </a:p>
          <a:p>
            <a:r>
              <a:rPr lang="en-US" dirty="0" err="1">
                <a:solidFill>
                  <a:schemeClr val="bg2"/>
                </a:solidFill>
              </a:rPr>
              <a:t>Structs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Alignment</a:t>
            </a:r>
          </a:p>
          <a:p>
            <a:r>
              <a:rPr lang="en-US" b="1" dirty="0">
                <a:solidFill>
                  <a:srgbClr val="4B2A85"/>
                </a:solidFill>
              </a:rPr>
              <a:t>Unions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364451DD-23AC-44AE-B5DB-7612E8883D19}"/>
              </a:ext>
            </a:extLst>
          </p:cNvPr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133736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Unions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828800"/>
          </a:xfrm>
          <a:ln/>
        </p:spPr>
        <p:txBody>
          <a:bodyPr/>
          <a:lstStyle/>
          <a:p>
            <a:r>
              <a:rPr lang="en-US" dirty="0"/>
              <a:t>Only allocates enough space for the </a:t>
            </a:r>
            <a:r>
              <a:rPr lang="en-US" dirty="0">
                <a:solidFill>
                  <a:srgbClr val="FF0000"/>
                </a:solidFill>
              </a:rPr>
              <a:t>largest element </a:t>
            </a:r>
            <a:r>
              <a:rPr lang="en-US" dirty="0"/>
              <a:t>in union</a:t>
            </a:r>
          </a:p>
          <a:p>
            <a:r>
              <a:rPr lang="en-US" dirty="0"/>
              <a:t>Can only use one member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174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017520" y="3108960"/>
            <a:ext cx="2222500" cy="1501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union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u,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up = &amp;u;</a:t>
            </a:r>
          </a:p>
        </p:txBody>
      </p:sp>
      <p:sp>
        <p:nvSpPr>
          <p:cNvPr id="3175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9600" y="3108960"/>
            <a:ext cx="22225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s,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&amp;s;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9983765"/>
              </p:ext>
            </p:extLst>
          </p:nvPr>
        </p:nvGraphicFramePr>
        <p:xfrm>
          <a:off x="342900" y="512064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4 bytes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 Bold Italic" charset="0"/>
                        <a:cs typeface="Calibri" panose="020F0502020204030204" pitchFamily="34" charset="0"/>
                        <a:sym typeface="Calibri Bold Italic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7956002"/>
              </p:ext>
            </p:extLst>
          </p:nvPr>
        </p:nvGraphicFramePr>
        <p:xfrm>
          <a:off x="5669280" y="310896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>
            <a:stCxn id="31750" idx="2"/>
          </p:cNvCxnSpPr>
          <p:nvPr/>
        </p:nvCxnSpPr>
        <p:spPr bwMode="auto">
          <a:xfrm>
            <a:off x="1720850" y="4632960"/>
            <a:ext cx="0" cy="428273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31749" idx="3"/>
          </p:cNvCxnSpPr>
          <p:nvPr/>
        </p:nvCxnSpPr>
        <p:spPr bwMode="auto">
          <a:xfrm flipV="1">
            <a:off x="5240020" y="3859847"/>
            <a:ext cx="624953" cy="1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90B282F8-D36C-47A1-B673-E851275444AB}"/>
              </a:ext>
            </a:extLst>
          </p:cNvPr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770000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0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111500" y="3577012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2070100"/>
          </a:xfrm>
          <a:ln/>
        </p:spPr>
        <p:txBody>
          <a:bodyPr/>
          <a:lstStyle/>
          <a:p>
            <a:r>
              <a:rPr lang="en-US" sz="2400" dirty="0"/>
              <a:t>Compute start of array element as: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12*index</a:t>
            </a:r>
          </a:p>
          <a:p>
            <a:pPr marL="552450"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(S3) = 12</a:t>
            </a:r>
            <a:r>
              <a:rPr lang="en-US" sz="2000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,</a:t>
            </a:r>
            <a:r>
              <a:rPr lang="en-US" sz="2000" dirty="0"/>
              <a:t> including alignment padding</a:t>
            </a:r>
          </a:p>
          <a:p>
            <a:r>
              <a:rPr lang="en-US" sz="2400" dirty="0"/>
              <a:t>Element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</a:t>
            </a:r>
            <a:r>
              <a:rPr lang="en-US" sz="2400" dirty="0"/>
              <a:t> is at offset 8 within structure</a:t>
            </a:r>
          </a:p>
          <a:p>
            <a:r>
              <a:rPr lang="en-US" sz="2400" dirty="0"/>
              <a:t>Assembler gives offset 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a+8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9703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3108960" cy="11849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get_j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index)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a[index].j;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749040" y="5486400"/>
            <a:ext cx="4937760" cy="914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= 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(%rdi,%rdi,2),%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3*index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movzwl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a+8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(,%rax,4),%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00583054"/>
              </p:ext>
            </p:extLst>
          </p:nvPr>
        </p:nvGraphicFramePr>
        <p:xfrm>
          <a:off x="241300" y="3196012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15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88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a[index]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78363930"/>
              </p:ext>
            </p:extLst>
          </p:nvPr>
        </p:nvGraphicFramePr>
        <p:xfrm>
          <a:off x="1370013" y="4364412"/>
          <a:ext cx="6429375" cy="60325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>
            <p:custDataLst>
              <p:tags r:id="rId9"/>
            </p:custDataLst>
          </p:nvPr>
        </p:nvSpPr>
        <p:spPr>
          <a:xfrm>
            <a:off x="5144807" y="5040868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hangingPunct="1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12*index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+8</a:t>
            </a:r>
          </a:p>
        </p:txBody>
      </p:sp>
      <p:cxnSp>
        <p:nvCxnSpPr>
          <p:cNvPr id="4" name="Straight Arrow Connector 3"/>
          <p:cNvCxnSpPr/>
          <p:nvPr>
            <p:custDataLst>
              <p:tags r:id="rId10"/>
            </p:custDataLst>
          </p:nvPr>
        </p:nvCxnSpPr>
        <p:spPr bwMode="auto">
          <a:xfrm flipV="1">
            <a:off x="6064290" y="4681728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S3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float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j;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19348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26060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53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2728" y="1271016"/>
            <a:ext cx="3017520" cy="201168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Assembly Programmer’s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760" y="3291840"/>
            <a:ext cx="5486400" cy="3318553"/>
          </a:xfrm>
        </p:spPr>
        <p:txBody>
          <a:bodyPr/>
          <a:lstStyle/>
          <a:p>
            <a:r>
              <a:rPr lang="en-US" sz="2400" dirty="0"/>
              <a:t>Programmer-visible state</a:t>
            </a:r>
          </a:p>
          <a:p>
            <a:pPr lvl="1"/>
            <a:r>
              <a:rPr lang="en-US" sz="2000" dirty="0"/>
              <a:t>PC:  the Program Counter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000" dirty="0"/>
              <a:t> in x86-64)</a:t>
            </a:r>
          </a:p>
          <a:p>
            <a:pPr lvl="2"/>
            <a:r>
              <a:rPr lang="en-US" sz="1800" dirty="0"/>
              <a:t>Address of next instruction</a:t>
            </a:r>
          </a:p>
          <a:p>
            <a:pPr lvl="1"/>
            <a:r>
              <a:rPr lang="en-US" sz="2000" dirty="0"/>
              <a:t>Named registers</a:t>
            </a:r>
          </a:p>
          <a:p>
            <a:pPr lvl="2"/>
            <a:r>
              <a:rPr lang="en-US" sz="1800" dirty="0"/>
              <a:t>Together in “register file”</a:t>
            </a:r>
          </a:p>
          <a:p>
            <a:pPr lvl="2"/>
            <a:r>
              <a:rPr lang="en-US" sz="1800" dirty="0"/>
              <a:t>Heavily used program data</a:t>
            </a:r>
          </a:p>
          <a:p>
            <a:pPr lvl="1"/>
            <a:r>
              <a:rPr lang="en-US" sz="2000" dirty="0"/>
              <a:t>Condition codes</a:t>
            </a:r>
          </a:p>
          <a:p>
            <a:pPr lvl="2"/>
            <a:r>
              <a:rPr lang="en-US" sz="1800" dirty="0"/>
              <a:t>Store status information about most recent arithmetic operation</a:t>
            </a:r>
          </a:p>
          <a:p>
            <a:pPr lvl="2"/>
            <a:r>
              <a:rPr lang="en-US" sz="1800" dirty="0"/>
              <a:t>Used for conditional branching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1704" y="1772872"/>
            <a:ext cx="73152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9800" y="1271016"/>
            <a:ext cx="2011680" cy="3383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746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267200" y="18630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267200" y="23964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67200" y="29298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14566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20154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2548848"/>
            <a:ext cx="175564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4663440"/>
            <a:ext cx="3291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/>
              <a:t>Memory</a:t>
            </a:r>
          </a:p>
          <a:p>
            <a:pPr lvl="1"/>
            <a:r>
              <a:rPr lang="en-US" sz="2000" b="0" kern="0" dirty="0"/>
              <a:t>Byte-addressable array</a:t>
            </a:r>
          </a:p>
          <a:p>
            <a:pPr lvl="1"/>
            <a:r>
              <a:rPr lang="en-US" sz="2000" b="0" kern="0" dirty="0"/>
              <a:t>Code and user data</a:t>
            </a:r>
          </a:p>
          <a:p>
            <a:pPr lvl="1"/>
            <a:r>
              <a:rPr lang="en-US" sz="2000" b="0" kern="0" dirty="0"/>
              <a:t>Includes </a:t>
            </a:r>
            <a:r>
              <a:rPr lang="en-US" sz="2000" b="0" i="1" kern="0" dirty="0"/>
              <a:t>the Stack </a:t>
            </a:r>
            <a:r>
              <a:rPr lang="en-US" sz="2000" b="0" kern="0" dirty="0"/>
              <a:t>(for supporting procedures)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1704" y="2412952"/>
            <a:ext cx="731520" cy="731520"/>
            <a:chOff x="76200" y="2047233"/>
            <a:chExt cx="731520" cy="731520"/>
          </a:xfrm>
        </p:grpSpPr>
        <p:sp>
          <p:nvSpPr>
            <p:cNvPr id="20" name="Rectangle 10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7620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44196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76568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441960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9716" y="1772872"/>
            <a:ext cx="1828800" cy="2743200"/>
            <a:chOff x="2606040" y="1371599"/>
            <a:chExt cx="3204210" cy="5121758"/>
          </a:xfrm>
        </p:grpSpPr>
        <p:sp>
          <p:nvSpPr>
            <p:cNvPr id="25" name="Rectangle 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07636" y="5578957"/>
              <a:ext cx="3200400" cy="91440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Instructions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606040" y="493776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Literals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09850" y="4023359"/>
              <a:ext cx="3200400" cy="914400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Static Data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09850" y="3108960"/>
              <a:ext cx="3200400" cy="914400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Dynamic Data</a:t>
              </a:r>
              <a:b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</a:b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(Heap)</a:t>
              </a:r>
            </a:p>
          </p:txBody>
        </p:sp>
        <p:sp>
          <p:nvSpPr>
            <p:cNvPr id="30" name="Rectangl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09850" y="2286000"/>
              <a:ext cx="3200400" cy="822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09850" y="1371599"/>
              <a:ext cx="3200400" cy="914400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Stack</a:t>
              </a:r>
            </a:p>
          </p:txBody>
        </p:sp>
        <p:sp>
          <p:nvSpPr>
            <p:cNvPr id="32" name="Line 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rot="10800000" flipV="1">
              <a:off x="5526609" y="1882324"/>
              <a:ext cx="0" cy="6858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5526609" y="2763449"/>
              <a:ext cx="0" cy="6829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61844" y="1854193"/>
            <a:ext cx="1935480" cy="1200150"/>
            <a:chOff x="640080" y="1447800"/>
            <a:chExt cx="7741920" cy="4800600"/>
          </a:xfrm>
        </p:grpSpPr>
        <p:sp>
          <p:nvSpPr>
            <p:cNvPr id="34" name="Rectangle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72440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%r8</a:t>
              </a:r>
            </a:p>
          </p:txBody>
        </p:sp>
        <p:sp>
          <p:nvSpPr>
            <p:cNvPr id="35" name="Rectangle 2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24400" y="20574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%r9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2440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%r10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2440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%r11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24400" y="38862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%r12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724400" y="44958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%r13</a:t>
              </a:r>
            </a:p>
          </p:txBody>
        </p:sp>
        <p:sp>
          <p:nvSpPr>
            <p:cNvPr id="40" name="Rectangle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24400" y="5105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%r14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2440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%r15</a:t>
              </a:r>
            </a:p>
          </p:txBody>
        </p:sp>
        <p:sp>
          <p:nvSpPr>
            <p:cNvPr id="48" name="Rectangle 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4008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40080" y="2057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Rectangle 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4008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Rectangl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4008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0080" y="38862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40080" y="4495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40080" y="5105400"/>
              <a:ext cx="3657600" cy="5334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008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Ink 55"/>
              <p14:cNvContentPartPr/>
              <p14:nvPr/>
            </p14:nvContentPartPr>
            <p14:xfrm>
              <a:off x="578160" y="1247760"/>
              <a:ext cx="8441280" cy="33760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2760" y="1240920"/>
                <a:ext cx="8452440" cy="33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895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movement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movs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movz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Arithmetic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sub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shl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Control flow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Stack/procedures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r>
              <a:rPr lang="en-US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1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930920" y="366840"/>
              <a:ext cx="3550320" cy="2646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4800" y="358920"/>
                <a:ext cx="3563640" cy="26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22760" y="1517400"/>
              <a:ext cx="8324280" cy="4295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00" y="1512360"/>
                <a:ext cx="8334720" cy="43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937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US" sz="2400" dirty="0"/>
              <a:t>Code in files</a:t>
            </a:r>
            <a:r>
              <a:rPr lang="en-US" sz="2400" dirty="0">
                <a:latin typeface="Anonymous Pro" panose="02060609030202000504" pitchFamily="49" charset="0"/>
                <a:cs typeface="Anonymous Pro Regular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p1.c p2.c</a:t>
            </a:r>
          </a:p>
          <a:p>
            <a:r>
              <a:rPr lang="en-US" sz="2400" dirty="0"/>
              <a:t>Compile with command: </a:t>
            </a:r>
            <a:r>
              <a:rPr lang="en-US" sz="2400" dirty="0">
                <a:latin typeface="Anonymous Pro" panose="02060609030202000504" pitchFamily="49" charset="0"/>
                <a:cs typeface="Anonymous Pro Regular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p1.c p2.c -o p</a:t>
            </a:r>
          </a:p>
          <a:p>
            <a:pPr lvl="1"/>
            <a:r>
              <a:rPr lang="en-US" sz="2000" dirty="0"/>
              <a:t>Use basic optimizations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Put resulting machine code in file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71600" y="3383280"/>
            <a:ext cx="7665720" cy="3108960"/>
            <a:chOff x="1097280" y="3383280"/>
            <a:chExt cx="7665720" cy="3108960"/>
          </a:xfrm>
        </p:grpSpPr>
        <p:sp>
          <p:nvSpPr>
            <p:cNvPr id="148482" name="Rectangl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97280" y="33832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148483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97280" y="42976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148484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97280" y="52120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binary</a:t>
              </a:r>
            </a:p>
          </p:txBody>
        </p:sp>
        <p:sp>
          <p:nvSpPr>
            <p:cNvPr id="148485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97280" y="61264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binary</a:t>
              </a:r>
            </a:p>
          </p:txBody>
        </p:sp>
        <p:sp>
          <p:nvSpPr>
            <p:cNvPr id="148486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023360" y="37490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14800" y="3820020"/>
              <a:ext cx="3196248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Compiler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Og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88" name="Rectangl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14800" y="4734420"/>
              <a:ext cx="3200400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Assembler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or 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89" name="Rectangl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14800" y="5650440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Linker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or 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ld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0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86000" y="3383280"/>
              <a:ext cx="347472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p1.c p2.c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1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86000" y="4297680"/>
              <a:ext cx="3474720" cy="36576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Asm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p1.s p2.s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2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86000" y="5212079"/>
              <a:ext cx="3474720" cy="3657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Object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p1.o p2.o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3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286000" y="6126480"/>
              <a:ext cx="3474720" cy="365760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Executable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4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023360" y="46634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5" name="Line 1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023360" y="55778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5760720" y="5609626"/>
              <a:ext cx="1550328" cy="5953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6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68440" y="5212080"/>
              <a:ext cx="2194560" cy="397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Static libraries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.a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122760" y="3621240"/>
              <a:ext cx="2949480" cy="2558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6280" y="3615840"/>
                <a:ext cx="2963880" cy="257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91352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Assembling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Executable has </a:t>
            </a:r>
            <a:r>
              <a:rPr lang="en-US" b="1" dirty="0">
                <a:solidFill>
                  <a:srgbClr val="FF0000"/>
                </a:solidFill>
              </a:rPr>
              <a:t>addresses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pcount.c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1371600" y="2057697"/>
            <a:ext cx="7315200" cy="3076456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b8 00 00 00 00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$0x0,%eax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4004fb:  48 85 ff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4004fe:  74 13           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&lt;pcount_r+0x1d&gt;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400500:  53              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400501:  48 89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400504:  48 d1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400507:  e8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40050c:  83 e3 01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$0x1,%ebx</a:t>
            </a: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40050f:  48 01 d8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400512:  5b               </a:t>
            </a:r>
            <a:r>
              <a:rPr lang="de-DE" sz="16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400513: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f3 c3           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600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2960" y="3090672"/>
            <a:ext cx="809494" cy="1265090"/>
            <a:chOff x="2644906" y="2953935"/>
            <a:chExt cx="809494" cy="1265090"/>
          </a:xfrm>
        </p:grpSpPr>
        <p:sp>
          <p:nvSpPr>
            <p:cNvPr id="152593" name="Right Arrow 152592"/>
            <p:cNvSpPr/>
            <p:nvPr/>
          </p:nvSpPr>
          <p:spPr bwMode="auto">
            <a:xfrm>
              <a:off x="2644906" y="3169920"/>
              <a:ext cx="809494" cy="731520"/>
            </a:xfrm>
            <a:prstGeom prst="rightArrow">
              <a:avLst/>
            </a:prstGeom>
            <a:solidFill>
              <a:srgbClr val="F1C7C7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2338672" y="3401814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Roboto" charset="0"/>
                  <a:ea typeface="Roboto" charset="0"/>
                  <a:cs typeface="Roboto" charset="0"/>
                </a:rPr>
                <a:t>assembler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1961640" y="2699280"/>
              <a:ext cx="4384080" cy="2746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4080" y="2691000"/>
                <a:ext cx="4397400" cy="27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144360" y="1404000"/>
              <a:ext cx="6010560" cy="3694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520" y="1397880"/>
                <a:ext cx="6028200" cy="37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890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779521" y="3749040"/>
          <a:ext cx="525158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0|8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1|9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2|a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3|b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4|c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5|d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6|e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7|f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 bwMode="auto">
          <a:xfrm>
            <a:off x="457200" y="1056663"/>
            <a:ext cx="6400800" cy="2703552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b8 00 00 00 00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$0x0,%eax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4004fb:  48 85 ff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4004fe:  74 13        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&lt;pcount_r+0x1d&gt;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400500:  </a:t>
            </a:r>
            <a:r>
              <a:rPr lang="de-DE" sz="1400" dirty="0">
                <a:solidFill>
                  <a:srgbClr val="7030A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 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400501:  48 89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400504:  48 d1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400507:  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e8 </a:t>
            </a:r>
            <a:r>
              <a:rPr lang="de-DE" sz="14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40050c:  83 e3 01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$0x1,%ebx</a:t>
            </a: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40050f:  48 01 d8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400512:  5b               </a:t>
            </a:r>
            <a:r>
              <a:rPr lang="de-DE" sz="1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400513: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E4A30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f3 c3</a:t>
            </a:r>
            <a:r>
              <a:rPr lang="de-DE" sz="1400" dirty="0">
                <a:solidFill>
                  <a:srgbClr val="FFC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400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31520" y="1324800"/>
              <a:ext cx="6564600" cy="5413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960" y="1320120"/>
                <a:ext cx="6579000" cy="54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25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311A880-91B9-4AC0-AFFB-8749CB0396BA}"/>
              </a:ext>
            </a:extLst>
          </p:cNvPr>
          <p:cNvGrpSpPr/>
          <p:nvPr/>
        </p:nvGrpSpPr>
        <p:grpSpPr>
          <a:xfrm>
            <a:off x="0" y="914400"/>
            <a:ext cx="6400800" cy="1188720"/>
            <a:chOff x="0" y="914400"/>
            <a:chExt cx="6400800" cy="118872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E1EBA2C-90C9-4BB7-9129-7EEF2B976B95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 bwMode="auto">
            <a:xfrm flipH="1" flipV="1">
              <a:off x="731520" y="1188720"/>
              <a:ext cx="0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C88A235C-FC34-4E90-BEDB-BE0E2FF6B5C1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74320" y="914400"/>
              <a:ext cx="182880" cy="27432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FF8F16E-4165-41C7-A2C7-B4417B8FD32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914400"/>
              <a:ext cx="731520" cy="27432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[0]</a:t>
              </a:r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95EFA90D-8B5F-4D96-B1BA-1A8762FC3992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737360" y="914400"/>
              <a:ext cx="731520" cy="27432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[1]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B58B0EBE-71CC-441A-8E92-2B015D90ECB7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200400" y="914400"/>
              <a:ext cx="1463040" cy="27432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v</a:t>
              </a:r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3A1E3C9A-97B1-4419-877A-094ECDF47F94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57200" y="914400"/>
              <a:ext cx="548640" cy="27432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24B4D6A9-DF83-4B29-81A5-4B69652B1A30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029200" y="914400"/>
              <a:ext cx="1097280" cy="27432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6 bytes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D87540C2-D76A-488F-ACD2-DBE420DEDC3F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0" y="1188720"/>
              <a:ext cx="548640" cy="27432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fp+0</a:t>
              </a: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DAC14808-CA2B-4699-BDB2-FBD08EC50FBF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31520" y="118872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fp+4</a:t>
              </a: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ED84B376-7370-4423-9CAA-89C8320E5CCA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26080" y="118872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fp+16</a:t>
              </a: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B7D5CA08-B3E4-4E65-9953-3706EA3FDFCC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389120" y="118872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</a:t>
              </a:r>
              <a:r>
                <a:rPr lang="en-US" sz="1200" b="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24</a:t>
              </a:r>
              <a:endParaRPr lang="en-US" sz="12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2282739C-1B92-40F3-BA5C-16DE5BD06732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852160" y="118872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fp+32</a:t>
              </a:r>
            </a:p>
          </p:txBody>
        </p:sp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C5CF576E-CAF1-4B4A-BC6C-FDBC5B6703D8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097280" y="146304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>
                <a:spcBef>
                  <a:spcPts val="638"/>
                </a:spcBef>
              </a:pPr>
              <a:r>
                <a:rPr lang="en-US" sz="12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</a:t>
              </a:r>
              <a:r>
                <a:rPr lang="en-US" sz="12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ultiple of 4</a:t>
              </a:r>
            </a:p>
          </p:txBody>
        </p:sp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2D479A48-944D-4E54-AF40-F35B1F67E6E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194560" y="146304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 algn="r">
                <a:spcBef>
                  <a:spcPts val="638"/>
                </a:spcBef>
              </a:pPr>
              <a:r>
                <a:rPr lang="en-US" sz="1200" dirty="0"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</a:t>
              </a:r>
              <a:r>
                <a:rPr lang="en-US" sz="12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ultiple of 8</a:t>
              </a:r>
            </a:p>
          </p:txBody>
        </p:sp>
        <p:sp>
          <p:nvSpPr>
            <p:cNvPr id="12" name="Rectangle 22">
              <a:extLst>
                <a:ext uri="{FF2B5EF4-FFF2-40B4-BE49-F238E27FC236}">
                  <a16:creationId xmlns:a16="http://schemas.microsoft.com/office/drawing/2014/main" id="{FA6D2216-452B-4A72-A76D-E6C1DF69C9C4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182880" y="182880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>
                <a:spcBef>
                  <a:spcPts val="638"/>
                </a:spcBef>
              </a:pPr>
              <a:r>
                <a:rPr lang="en-US" sz="12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13" name="Line 23">
              <a:extLst>
                <a:ext uri="{FF2B5EF4-FFF2-40B4-BE49-F238E27FC236}">
                  <a16:creationId xmlns:a16="http://schemas.microsoft.com/office/drawing/2014/main" id="{78332A4F-864B-48E7-9127-974FF6BDDAC5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274320" y="1417320"/>
              <a:ext cx="0" cy="45720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91100A-D9EB-45AC-A81A-420E07D81C4E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48640" y="1645920"/>
              <a:ext cx="1635641" cy="2743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68C1ED8-E458-4C5B-8B3A-7F53AEA45E96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577840" y="1188720"/>
              <a:ext cx="0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303D76-115A-4183-82EC-C41EEA06BEBC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4114800" y="1645920"/>
              <a:ext cx="1645920" cy="2743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external fragmentation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0A8D214-4A18-484B-9647-FAE8EC25D28B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 bwMode="auto">
            <a:xfrm flipV="1">
              <a:off x="5029200" y="1234440"/>
              <a:ext cx="0" cy="182880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DA49FE47-710E-42B8-89AE-90AB05AD64C2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468880" y="914400"/>
              <a:ext cx="731520" cy="27432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[2]</a:t>
              </a:r>
            </a:p>
          </p:txBody>
        </p:sp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52381DE6-8D04-437C-A118-A359A9C25BEF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4663440" y="914400"/>
              <a:ext cx="365760" cy="274320"/>
            </a:xfrm>
            <a:prstGeom prst="rect">
              <a:avLst/>
            </a:prstGeom>
            <a:solidFill>
              <a:srgbClr val="FFCC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</a:t>
              </a: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F504E568-7BF2-4301-A733-77868EEE5A1E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754880" y="1371600"/>
              <a:ext cx="548640" cy="26161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noAutofit/>
            </a:bodyPr>
            <a:lstStyle/>
            <a:p>
              <a:r>
                <a:rPr lang="en-US" sz="12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fp+</a:t>
              </a:r>
              <a:r>
                <a:rPr lang="en-US" sz="1200" b="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26</a:t>
              </a:r>
              <a:endParaRPr lang="en-US" sz="12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930A0400-C5E4-4458-8865-B6007EC481D5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303520" y="182880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 algn="r">
                <a:spcBef>
                  <a:spcPts val="638"/>
                </a:spcBef>
              </a:pPr>
              <a:r>
                <a:rPr lang="en-US" sz="12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7BB1ECA8-D45A-4E95-838F-A6068EC04DB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05840" y="1417320"/>
              <a:ext cx="91440" cy="18288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89C6DA4D-5C26-48C9-8D94-3FFE0BA152B2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657600" y="1463040"/>
              <a:ext cx="914400" cy="2743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>
              <a:noAutofit/>
            </a:bodyPr>
            <a:lstStyle/>
            <a:p>
              <a:pPr marL="185738" indent="-185738" algn="r">
                <a:spcBef>
                  <a:spcPts val="638"/>
                </a:spcBef>
              </a:pPr>
              <a:r>
                <a:rPr lang="en-US" sz="1200" dirty="0"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</a:t>
              </a:r>
              <a:r>
                <a:rPr lang="en-US" sz="12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ultiple of 2</a:t>
              </a: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60B2B6B9-3E64-49B4-BA46-06D9C6DD9B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08960" y="1417320"/>
              <a:ext cx="91440" cy="18288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4C1317D7-DC24-4A0A-93DA-CDD8732A283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72000" y="1417320"/>
              <a:ext cx="91440" cy="18288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CEC5D9E2-837D-4BF6-B153-46318BC2EBD0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6126480" y="1417320"/>
              <a:ext cx="0" cy="45720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2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03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9319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402336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376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Multidimensional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0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4937760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Calibri" pitchFamily="34" charset="0"/>
              </a:rPr>
              <a:t>Access </a:t>
            </a:r>
            <a:r>
              <a:rPr lang="en-US" b="0" i="1" dirty="0">
                <a:latin typeface="Calibri" pitchFamily="34" charset="0"/>
              </a:rPr>
              <a:t>looks</a:t>
            </a:r>
            <a:r>
              <a:rPr lang="en-US" b="0" dirty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02442" y="5394960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458384" y="5394960"/>
            <a:ext cx="4572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581468" y="3331228"/>
            <a:ext cx="4290496" cy="1628804"/>
            <a:chOff x="169863" y="3733800"/>
            <a:chExt cx="8821737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13053" y="5272086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70D8B7C-2AD6-4B0E-B39A-70CC80E6026F}"/>
                  </a:ext>
                </a:extLst>
              </p14:cNvPr>
              <p14:cNvContentPartPr/>
              <p14:nvPr/>
            </p14:nvContentPartPr>
            <p14:xfrm>
              <a:off x="5173920" y="3906720"/>
              <a:ext cx="2431800" cy="836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70D8B7C-2AD6-4B0E-B39A-70CC80E6026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164560" y="3897360"/>
                <a:ext cx="245052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27EF4F-820D-44C7-8126-8E236DFE2696}"/>
                  </a:ext>
                </a:extLst>
              </p14:cNvPr>
              <p14:cNvContentPartPr/>
              <p14:nvPr/>
            </p14:nvContentPartPr>
            <p14:xfrm>
              <a:off x="601920" y="5741640"/>
              <a:ext cx="2181960" cy="79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27EF4F-820D-44C7-8126-8E236DFE269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2560" y="5732280"/>
                <a:ext cx="220068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8A68BC-3949-486E-950D-E886BE2C704A}"/>
                  </a:ext>
                </a:extLst>
              </p14:cNvPr>
              <p14:cNvContentPartPr/>
              <p14:nvPr/>
            </p14:nvContentPartPr>
            <p14:xfrm>
              <a:off x="654480" y="3510000"/>
              <a:ext cx="8105400" cy="308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8A68BC-3949-486E-950D-E886BE2C704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45120" y="3500640"/>
                <a:ext cx="8124120" cy="310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74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42"/>
              </a:rPr>
              <a:t>http://PollEv.com/justinh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sea[4][-2]</a:t>
            </a:r>
            <a:r>
              <a:rPr lang="en-US" b="1" dirty="0">
                <a:solidFill>
                  <a:srgbClr val="FF9900"/>
                </a:solidFill>
                <a:cs typeface="Calibri" panose="020F0502020204030204" pitchFamily="34" charset="0"/>
              </a:rPr>
              <a:t> is a </a:t>
            </a:r>
            <a:r>
              <a:rPr lang="en-US" b="1" i="1" dirty="0">
                <a:solidFill>
                  <a:srgbClr val="FF9900"/>
                </a:solidFill>
                <a:cs typeface="Calibri" panose="020F0502020204030204" pitchFamily="34" charset="0"/>
              </a:rPr>
              <a:t>valid</a:t>
            </a:r>
            <a:r>
              <a:rPr lang="en-US" b="1" dirty="0">
                <a:solidFill>
                  <a:srgbClr val="FF9900"/>
                </a:solidFill>
                <a:cs typeface="Calibri" panose="020F0502020204030204" pitchFamily="34" charset="0"/>
              </a:rPr>
              <a:t> array reference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sea[1][1]</a:t>
            </a:r>
            <a:r>
              <a:rPr lang="en-US" b="1" dirty="0">
                <a:solidFill>
                  <a:srgbClr val="00B050"/>
                </a:solidFill>
                <a:cs typeface="Calibri" panose="020F0502020204030204" pitchFamily="34" charset="0"/>
              </a:rPr>
              <a:t> makes </a:t>
            </a:r>
            <a:r>
              <a:rPr lang="en-US" b="1" i="1" dirty="0">
                <a:solidFill>
                  <a:srgbClr val="00B050"/>
                </a:solidFill>
                <a:cs typeface="Calibri" panose="020F0502020204030204" pitchFamily="34" charset="0"/>
              </a:rPr>
              <a:t>two</a:t>
            </a:r>
            <a:r>
              <a:rPr lang="en-US" b="1" dirty="0">
                <a:solidFill>
                  <a:srgbClr val="00B050"/>
                </a:solidFill>
                <a:cs typeface="Calibri" panose="020F0502020204030204" pitchFamily="34" charset="0"/>
              </a:rPr>
              <a:t> memory accesses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sea[2][1</a:t>
            </a:r>
            <a:r>
              <a:rPr lang="en-US" b="1" dirty="0">
                <a:solidFill>
                  <a:srgbClr val="FF3399"/>
                </a:solidFill>
                <a:cs typeface="Calibri" panose="020F0502020204030204" pitchFamily="34" charset="0"/>
              </a:rPr>
              <a:t>] will </a:t>
            </a:r>
            <a:r>
              <a:rPr lang="en-US" b="1" i="1" dirty="0">
                <a:solidFill>
                  <a:srgbClr val="FF3399"/>
                </a:solidFill>
                <a:cs typeface="Calibri" panose="020F0502020204030204" pitchFamily="34" charset="0"/>
              </a:rPr>
              <a:t>always</a:t>
            </a:r>
            <a:r>
              <a:rPr lang="en-US" b="1" dirty="0">
                <a:solidFill>
                  <a:srgbClr val="FF3399"/>
                </a:solidFill>
                <a:cs typeface="Calibri" panose="020F0502020204030204" pitchFamily="34" charset="0"/>
              </a:rPr>
              <a:t> be a higher address than 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sea[1][2]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</a:t>
            </a:r>
            <a:r>
              <a:rPr lang="en-US" b="1" dirty="0">
                <a:solidFill>
                  <a:srgbClr val="00B0F0"/>
                </a:solidFill>
                <a:cs typeface="Calibri" panose="020F0502020204030204" pitchFamily="34" charset="0"/>
              </a:rPr>
              <a:t> is calculated using </a:t>
            </a:r>
            <a:r>
              <a:rPr lang="en-US" b="1" i="1" dirty="0">
                <a:solidFill>
                  <a:srgbClr val="00B0F0"/>
                </a:solidFill>
                <a:cs typeface="Calibri" panose="020F0502020204030204" pitchFamily="34" charset="0"/>
              </a:rPr>
              <a:t>only</a:t>
            </a:r>
            <a:r>
              <a:rPr lang="en-US" b="1" dirty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 We’re lost…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2426" y="2635786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sea[4][5];</a:t>
            </a: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09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0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33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04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0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657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0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7181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84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705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08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6" name="Group 1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609522" y="2438713"/>
            <a:ext cx="1524000" cy="762000"/>
            <a:chOff x="816" y="2640"/>
            <a:chExt cx="960" cy="480"/>
          </a:xfrm>
        </p:grpSpPr>
        <p:sp>
          <p:nvSpPr>
            <p:cNvPr id="17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9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22" name="Group 2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133522" y="2438713"/>
            <a:ext cx="1524000" cy="762000"/>
            <a:chOff x="816" y="2640"/>
            <a:chExt cx="960" cy="480"/>
          </a:xfrm>
        </p:grpSpPr>
        <p:sp>
          <p:nvSpPr>
            <p:cNvPr id="23" name="Rectangle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24" name="Rectangle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25" name="Rectangle 2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7" name="Rectangle 3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28" name="Group 3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657522" y="2438713"/>
            <a:ext cx="1524000" cy="762000"/>
            <a:chOff x="816" y="2640"/>
            <a:chExt cx="960" cy="480"/>
          </a:xfrm>
        </p:grpSpPr>
        <p:sp>
          <p:nvSpPr>
            <p:cNvPr id="29" name="Rectangle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" name="Rectangle 3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1" name="Rectangle 3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2" name="Rectangle 3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3" name="Rectangle 3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34" name="Group 3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181522" y="2433953"/>
            <a:ext cx="1524000" cy="766763"/>
            <a:chOff x="816" y="2637"/>
            <a:chExt cx="960" cy="483"/>
          </a:xfrm>
        </p:grpSpPr>
        <p:sp>
          <p:nvSpPr>
            <p:cNvPr id="35" name="Rectangle 3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6" name="Rectangle 3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7" name="Rectangle 4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8" name="Rectangle 4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9" name="Rectangle 4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40" name="Rectangle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09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33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2" name="Rectangle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57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3" name="Rectangle 4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81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A4B061D-701C-4813-9963-CD5C6B7B2CB0}"/>
                  </a:ext>
                </a:extLst>
              </p14:cNvPr>
              <p14:cNvContentPartPr/>
              <p14:nvPr/>
            </p14:nvContentPartPr>
            <p14:xfrm>
              <a:off x="833400" y="277200"/>
              <a:ext cx="8144280" cy="6044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A4B061D-701C-4813-9963-CD5C6B7B2CB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4040" y="267840"/>
                <a:ext cx="8163000" cy="606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00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Structures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Multi-level</a:t>
            </a:r>
          </a:p>
          <a:p>
            <a:r>
              <a:rPr lang="en-US" b="1" dirty="0" err="1">
                <a:solidFill>
                  <a:srgbClr val="4B2A85"/>
                </a:solidFill>
              </a:rPr>
              <a:t>Structs</a:t>
            </a:r>
            <a:endParaRPr lang="en-US" b="1" dirty="0">
              <a:solidFill>
                <a:srgbClr val="4B2A85"/>
              </a:solidFill>
            </a:endParaRP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Alignment</a:t>
            </a:r>
          </a:p>
          <a:p>
            <a:r>
              <a:rPr lang="en-US" strike="sngStrike" dirty="0"/>
              <a:t>Unions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Structs</a:t>
            </a:r>
            <a:r>
              <a:rPr lang="en-US" dirty="0"/>
              <a:t> in 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DB8AFA-2B5A-4E64-910B-0F11CC27B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645920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 structured group of variables, possibly including other structs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Way of defining compound data types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27E8FC-796E-465C-90C7-DF1385238DBA}"/>
              </a:ext>
            </a:extLst>
          </p:cNvPr>
          <p:cNvSpPr txBox="1">
            <a:spLocks/>
          </p:cNvSpPr>
          <p:nvPr/>
        </p:nvSpPr>
        <p:spPr bwMode="auto">
          <a:xfrm>
            <a:off x="731520" y="2926080"/>
            <a:ext cx="3931920" cy="3794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8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kern="0" dirty="0">
                <a:solidFill>
                  <a:srgbClr val="0070C0"/>
                </a:solidFill>
                <a:latin typeface="Courier New"/>
              </a:rPr>
              <a:t>struct song</a:t>
            </a:r>
            <a:r>
              <a:rPr lang="en-US" sz="1600" b="0" kern="0" dirty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600" b="0" kern="0" dirty="0">
                <a:latin typeface="Courier New"/>
              </a:rPr>
              <a:t>{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  </a:t>
            </a:r>
            <a:r>
              <a:rPr lang="en-US" sz="1600" kern="0" dirty="0">
                <a:latin typeface="Courier New"/>
              </a:rPr>
              <a:t>char *</a:t>
            </a:r>
            <a:r>
              <a:rPr lang="en-US" sz="1600" b="0" kern="0" dirty="0">
                <a:latin typeface="Courier New"/>
              </a:rPr>
              <a:t>title;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  </a:t>
            </a:r>
            <a:r>
              <a:rPr lang="en-US" sz="1600" kern="0" dirty="0">
                <a:latin typeface="Courier New"/>
              </a:rPr>
              <a:t>int</a:t>
            </a:r>
            <a:r>
              <a:rPr lang="en-US" sz="1600" b="0" kern="0" dirty="0">
                <a:latin typeface="Courier New"/>
              </a:rPr>
              <a:t> </a:t>
            </a:r>
            <a:r>
              <a:rPr lang="en-US" sz="1600" b="0" kern="0" dirty="0" err="1">
                <a:latin typeface="Courier New"/>
              </a:rPr>
              <a:t>lengthInSeconds</a:t>
            </a:r>
            <a:r>
              <a:rPr lang="en-US" sz="1600" b="0" kern="0" dirty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  </a:t>
            </a:r>
            <a:r>
              <a:rPr lang="en-US" sz="1600" kern="0" dirty="0">
                <a:latin typeface="Courier New"/>
              </a:rPr>
              <a:t>int</a:t>
            </a:r>
            <a:r>
              <a:rPr lang="en-US" sz="1600" b="0" kern="0" dirty="0">
                <a:latin typeface="Courier New"/>
              </a:rPr>
              <a:t> </a:t>
            </a:r>
            <a:r>
              <a:rPr lang="en-US" sz="1600" b="0" kern="0" dirty="0" err="1">
                <a:latin typeface="Courier New"/>
              </a:rPr>
              <a:t>yearReleased</a:t>
            </a:r>
            <a:r>
              <a:rPr lang="en-US" sz="1600" b="0" kern="0" dirty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};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600" b="0" kern="0" dirty="0">
              <a:latin typeface="Courier New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kern="0" dirty="0">
                <a:solidFill>
                  <a:srgbClr val="0070C0"/>
                </a:solidFill>
                <a:latin typeface="Courier New"/>
              </a:rPr>
              <a:t>struct song</a:t>
            </a:r>
            <a:r>
              <a:rPr lang="en-US" sz="1600" b="0" kern="0" dirty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600" b="0" kern="0" dirty="0">
                <a:latin typeface="Courier New"/>
              </a:rPr>
              <a:t>song1;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song1.title = "</a:t>
            </a:r>
            <a:r>
              <a:rPr lang="en-US" sz="1600" b="0" kern="0" dirty="0" err="1">
                <a:latin typeface="Courier New"/>
              </a:rPr>
              <a:t>Señorita</a:t>
            </a:r>
            <a:r>
              <a:rPr lang="en-US" sz="1600" b="0" kern="0" dirty="0">
                <a:latin typeface="Courier New"/>
              </a:rPr>
              <a:t>";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song1.lengthInSeconds = 191;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song1.yearReleased = 2019;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600" b="0" kern="0" dirty="0">
              <a:latin typeface="Courier New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kern="0" dirty="0">
                <a:solidFill>
                  <a:srgbClr val="0070C0"/>
                </a:solidFill>
                <a:latin typeface="Courier New"/>
              </a:rPr>
              <a:t>struct song</a:t>
            </a:r>
            <a:r>
              <a:rPr lang="en-US" sz="1600" b="0" kern="0" dirty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600" b="0" kern="0" dirty="0">
                <a:latin typeface="Courier New"/>
              </a:rPr>
              <a:t>song2;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song2.title = "Call Me Maybe";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song2.lengthInSeconds = 193;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b="0" kern="0" dirty="0">
                <a:latin typeface="Courier New"/>
              </a:rPr>
              <a:t>song2.yearReleased = 2011;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2DC089-39E2-46AC-9BB1-3F319A4B90EC}"/>
              </a:ext>
            </a:extLst>
          </p:cNvPr>
          <p:cNvGrpSpPr/>
          <p:nvPr/>
        </p:nvGrpSpPr>
        <p:grpSpPr>
          <a:xfrm>
            <a:off x="5486400" y="3108960"/>
            <a:ext cx="2926080" cy="3474720"/>
            <a:chOff x="5120640" y="2926080"/>
            <a:chExt cx="2926080" cy="34747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6257A09-8491-4E78-AE4B-3DF0362A1DF4}"/>
                </a:ext>
              </a:extLst>
            </p:cNvPr>
            <p:cNvSpPr/>
            <p:nvPr/>
          </p:nvSpPr>
          <p:spPr bwMode="auto">
            <a:xfrm>
              <a:off x="5120640" y="2926080"/>
              <a:ext cx="2194560" cy="1097280"/>
            </a:xfrm>
            <a:prstGeom prst="roundRect">
              <a:avLst>
                <a:gd name="adj" fmla="val 7888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0" rIns="4572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70C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struct song</a:t>
              </a:r>
              <a:r>
                <a:rPr lang="en-US" sz="1600" b="0" dirty="0">
                  <a:solidFill>
                    <a:srgbClr val="0070C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</a:t>
              </a:r>
              <a:r>
                <a:rPr lang="en-US" sz="16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{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 </a:t>
              </a:r>
              <a:r>
                <a:rPr lang="en-US" sz="12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char *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title;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 </a:t>
              </a:r>
              <a:r>
                <a:rPr lang="en-US" sz="12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int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</a:t>
              </a: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lengthInSeconds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;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 </a:t>
              </a:r>
              <a:r>
                <a:rPr lang="en-US" sz="12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int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 </a:t>
              </a: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yearReleased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;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};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5952228-5530-4EA7-BAEB-4E8C70296779}"/>
                </a:ext>
              </a:extLst>
            </p:cNvPr>
            <p:cNvSpPr/>
            <p:nvPr/>
          </p:nvSpPr>
          <p:spPr bwMode="auto">
            <a:xfrm>
              <a:off x="5852160" y="4297680"/>
              <a:ext cx="2194560" cy="914400"/>
            </a:xfrm>
            <a:prstGeom prst="roundRect">
              <a:avLst>
                <a:gd name="adj" fmla="val 7888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0" rIns="4572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song1</a:t>
              </a:r>
            </a:p>
            <a:p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title:      "</a:t>
              </a: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Señorita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"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lengthInSeconds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:   191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yearReleased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:     2019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D9321B7-0DAC-421B-A833-F05883714820}"/>
                </a:ext>
              </a:extLst>
            </p:cNvPr>
            <p:cNvSpPr/>
            <p:nvPr/>
          </p:nvSpPr>
          <p:spPr bwMode="auto">
            <a:xfrm>
              <a:off x="5852160" y="5486400"/>
              <a:ext cx="2194560" cy="914400"/>
            </a:xfrm>
            <a:prstGeom prst="roundRect">
              <a:avLst>
                <a:gd name="adj" fmla="val 7888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0" rIns="4572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song2</a:t>
              </a:r>
            </a:p>
            <a:p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title: "Call Me Maybe"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lengthInSeconds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:   193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yearReleased</a:t>
              </a:r>
              <a:r>
                <a:rPr lang="en-US" sz="1200" b="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:     2011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1173E2F0-A011-4925-A7E9-6223C6EB593B}"/>
                </a:ext>
              </a:extLst>
            </p:cNvPr>
            <p:cNvCxnSpPr>
              <a:cxnSpLocks/>
              <a:endCxn id="14" idx="1"/>
            </p:cNvCxnSpPr>
            <p:nvPr/>
          </p:nvCxnSpPr>
          <p:spPr bwMode="auto">
            <a:xfrm rot="16200000" flipH="1">
              <a:off x="5255370" y="4158090"/>
              <a:ext cx="735086" cy="458494"/>
            </a:xfrm>
            <a:prstGeom prst="bentConnector2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01672119-F13D-4DD4-B500-D43AD5D0F424}"/>
                </a:ext>
              </a:extLst>
            </p:cNvPr>
            <p:cNvCxnSpPr>
              <a:cxnSpLocks/>
              <a:endCxn id="15" idx="1"/>
            </p:cNvCxnSpPr>
            <p:nvPr/>
          </p:nvCxnSpPr>
          <p:spPr bwMode="auto">
            <a:xfrm rot="16200000" flipH="1">
              <a:off x="5021526" y="5112966"/>
              <a:ext cx="1202774" cy="458494"/>
            </a:xfrm>
            <a:prstGeom prst="bentConnector2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225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Structure definition:</a:t>
            </a:r>
          </a:p>
          <a:p>
            <a:pPr lvl="1"/>
            <a:r>
              <a:rPr lang="en-US" dirty="0"/>
              <a:t>Does NOT declare a variable</a:t>
            </a:r>
          </a:p>
          <a:p>
            <a:pPr lvl="1"/>
            <a:r>
              <a:rPr lang="en-US" dirty="0"/>
              <a:t>Variable type is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name</a:t>
            </a:r>
            <a:r>
              <a:rPr lang="en-US" dirty="0"/>
              <a:t>”</a:t>
            </a:r>
          </a:p>
          <a:p>
            <a:pPr lvl="2"/>
            <a:endParaRPr lang="en-US" dirty="0"/>
          </a:p>
          <a:p>
            <a:r>
              <a:rPr lang="en-US" dirty="0"/>
              <a:t>Variable declarations like any other data type: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Can also combine struct and instance definitions:</a:t>
            </a:r>
          </a:p>
          <a:p>
            <a:pPr lvl="1"/>
            <a:r>
              <a:rPr lang="en-US" dirty="0"/>
              <a:t>This syntax can be difficult to parse, though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3657600"/>
            <a:ext cx="557075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struct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name1,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pn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name_ar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[3];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61235" y="3994037"/>
            <a:ext cx="1291610" cy="574611"/>
            <a:chOff x="4908716" y="2247106"/>
            <a:chExt cx="1291610" cy="574611"/>
          </a:xfrm>
        </p:grpSpPr>
        <p:cxnSp>
          <p:nvCxnSpPr>
            <p:cNvPr id="13" name="Straight Arrow Connector 12"/>
            <p:cNvCxnSpPr>
              <a:cxnSpLocks/>
            </p:cNvCxnSpPr>
            <p:nvPr/>
          </p:nvCxnSpPr>
          <p:spPr bwMode="auto">
            <a:xfrm flipH="1" flipV="1">
              <a:off x="4908716" y="2247106"/>
              <a:ext cx="343308" cy="3292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194486" y="2421607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pointer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2262" y="4004177"/>
            <a:ext cx="1613595" cy="533887"/>
            <a:chOff x="6250245" y="3185743"/>
            <a:chExt cx="1613595" cy="533887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250245" y="3185743"/>
              <a:ext cx="625251" cy="30172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858000" y="331952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array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01A3FC-5BDB-4AC8-8B7F-F65958942FC8}"/>
              </a:ext>
            </a:extLst>
          </p:cNvPr>
          <p:cNvGrpSpPr/>
          <p:nvPr/>
        </p:nvGrpSpPr>
        <p:grpSpPr>
          <a:xfrm>
            <a:off x="1903495" y="3978954"/>
            <a:ext cx="1435693" cy="589694"/>
            <a:chOff x="6858000" y="3129936"/>
            <a:chExt cx="1435693" cy="58969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282D4A3-A89E-4A17-AD78-55845C78BB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27948" y="3129936"/>
              <a:ext cx="465745" cy="32732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B5B790-8CBA-45A5-842B-234B2CEEF462}"/>
                </a:ext>
              </a:extLst>
            </p:cNvPr>
            <p:cNvSpPr txBox="1"/>
            <p:nvPr/>
          </p:nvSpPr>
          <p:spPr>
            <a:xfrm>
              <a:off x="6858000" y="3319520"/>
              <a:ext cx="1139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instance</a:t>
              </a: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60FA6FA2-1973-4C5C-BD79-ED8DB5ABD2F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7280" y="5577840"/>
            <a:ext cx="3296295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fields */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A6204C-BFA4-4178-929B-7F26853F2D11}"/>
              </a:ext>
            </a:extLst>
          </p:cNvPr>
          <p:cNvSpPr txBox="1"/>
          <p:nvPr/>
        </p:nvSpPr>
        <p:spPr>
          <a:xfrm>
            <a:off x="6217920" y="1600200"/>
            <a:ext cx="249299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/* fields */ 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C58BE8-81CE-419F-9F85-1D386C1CA992}"/>
              </a:ext>
            </a:extLst>
          </p:cNvPr>
          <p:cNvSpPr txBox="1"/>
          <p:nvPr/>
        </p:nvSpPr>
        <p:spPr>
          <a:xfrm>
            <a:off x="7464928" y="2655670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Easy to forget semicolon!</a:t>
            </a:r>
          </a:p>
        </p:txBody>
      </p:sp>
      <p:cxnSp>
        <p:nvCxnSpPr>
          <p:cNvPr id="36" name="Elbow Connector 22">
            <a:extLst>
              <a:ext uri="{FF2B5EF4-FFF2-40B4-BE49-F238E27FC236}">
                <a16:creationId xmlns:a16="http://schemas.microsoft.com/office/drawing/2014/main" id="{B92A29D3-DCD3-4033-A866-A4E3C4CEA1A5}"/>
              </a:ext>
            </a:extLst>
          </p:cNvPr>
          <p:cNvCxnSpPr/>
          <p:nvPr/>
        </p:nvCxnSpPr>
        <p:spPr bwMode="auto">
          <a:xfrm>
            <a:off x="6646970" y="2419232"/>
            <a:ext cx="822960" cy="422678"/>
          </a:xfrm>
          <a:prstGeom prst="bentConnector3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arrow" w="med" len="med"/>
            <a:tailEnd type="non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E585174-536D-4140-8A25-586245B5E11A}"/>
                  </a:ext>
                </a:extLst>
              </p14:cNvPr>
              <p14:cNvContentPartPr/>
              <p14:nvPr/>
            </p14:nvContentPartPr>
            <p14:xfrm>
              <a:off x="999360" y="1397160"/>
              <a:ext cx="7730640" cy="5027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E585174-536D-4140-8A25-586245B5E1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000" y="1387800"/>
                <a:ext cx="7749360" cy="50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30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5DB0-CD93-41C8-911D-E6B7B8E4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Typedef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A5E6-FE73-46E6-9F6F-9700D7E0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create an </a:t>
            </a:r>
            <a:r>
              <a:rPr lang="en-US" i="1" dirty="0"/>
              <a:t>alias</a:t>
            </a:r>
            <a:r>
              <a:rPr lang="en-US" dirty="0"/>
              <a:t> for another data type: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&lt;data type&gt; &lt;alias&gt;;</a:t>
            </a:r>
          </a:p>
          <a:p>
            <a:pPr lvl="1"/>
            <a:r>
              <a:rPr lang="en-US" dirty="0"/>
              <a:t>After typedef, the alias can be used interchangeably with the original data type</a:t>
            </a:r>
          </a:p>
          <a:p>
            <a:pPr lvl="1"/>
            <a:r>
              <a:rPr lang="en-US" i="1" dirty="0"/>
              <a:t>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unsigned long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dirty="0"/>
          </a:p>
          <a:p>
            <a:r>
              <a:rPr lang="en-US" dirty="0"/>
              <a:t>Joint struct definition and typedef</a:t>
            </a:r>
          </a:p>
          <a:p>
            <a:pPr lvl="1"/>
            <a:r>
              <a:rPr lang="en-US" dirty="0"/>
              <a:t>Don’t need to give struct a name in this case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340F7-CC4E-4995-A460-3A5DB2154B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C551B-0D94-4D9B-9E5E-1C3B3D7C234F}"/>
              </a:ext>
            </a:extLst>
          </p:cNvPr>
          <p:cNvSpPr txBox="1"/>
          <p:nvPr/>
        </p:nvSpPr>
        <p:spPr>
          <a:xfrm>
            <a:off x="5486400" y="4937760"/>
            <a:ext cx="264687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/* fields */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n1;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FC1DB-4B70-4CAF-9275-C6F63EB509B8}"/>
              </a:ext>
            </a:extLst>
          </p:cNvPr>
          <p:cNvSpPr txBox="1"/>
          <p:nvPr/>
        </p:nvSpPr>
        <p:spPr>
          <a:xfrm>
            <a:off x="914400" y="4937760"/>
            <a:ext cx="372409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/* fields */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2000" b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n1;</a:t>
            </a: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872753AF-F0F3-4DDB-A37C-0FC79BA887FF}"/>
              </a:ext>
            </a:extLst>
          </p:cNvPr>
          <p:cNvSpPr/>
          <p:nvPr/>
        </p:nvSpPr>
        <p:spPr>
          <a:xfrm>
            <a:off x="4696688" y="5413248"/>
            <a:ext cx="731520" cy="365760"/>
          </a:xfrm>
          <a:prstGeom prst="rightArrow">
            <a:avLst/>
          </a:prstGeom>
          <a:solidFill>
            <a:srgbClr val="4B2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3A2769-5F81-46E2-A534-BEDA8452350B}"/>
                  </a:ext>
                </a:extLst>
              </p14:cNvPr>
              <p14:cNvContentPartPr/>
              <p14:nvPr/>
            </p14:nvContentPartPr>
            <p14:xfrm>
              <a:off x="46800" y="3454560"/>
              <a:ext cx="8538480" cy="3025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3A2769-5F81-46E2-A534-BEDA845235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40" y="3445200"/>
                <a:ext cx="8557200" cy="30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439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35747</TotalTime>
  <Words>3551</Words>
  <Application>Microsoft Office PowerPoint</Application>
  <PresentationFormat>On-screen Show (4:3)</PresentationFormat>
  <Paragraphs>974</Paragraphs>
  <Slides>37</Slides>
  <Notes>24</Notes>
  <HiddenSlides>10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8" baseType="lpstr">
      <vt:lpstr>.AppleSystemUIFont</vt:lpstr>
      <vt:lpstr>Anonymous Pro</vt:lpstr>
      <vt:lpstr>Anonymous Pro Regular</vt:lpstr>
      <vt:lpstr>Arial</vt:lpstr>
      <vt:lpstr>Arial Narrow</vt:lpstr>
      <vt:lpstr>Calibri</vt:lpstr>
      <vt:lpstr>Calibri Bold</vt:lpstr>
      <vt:lpstr>Calibri Bold Italic</vt:lpstr>
      <vt:lpstr>Cambria Math</vt:lpstr>
      <vt:lpstr>CMU Bright</vt:lpstr>
      <vt:lpstr>Courier New</vt:lpstr>
      <vt:lpstr>Courier New Bold</vt:lpstr>
      <vt:lpstr>Lucida Grande</vt:lpstr>
      <vt:lpstr>Monaco</vt:lpstr>
      <vt:lpstr>Roboto</vt:lpstr>
      <vt:lpstr>Roboto Regular</vt:lpstr>
      <vt:lpstr>Times New Roman</vt:lpstr>
      <vt:lpstr>Wingdings</vt:lpstr>
      <vt:lpstr>Wingdings 2</vt:lpstr>
      <vt:lpstr>ヒラギノ角ゴ ProN W6</vt:lpstr>
      <vt:lpstr>UWTheme-351-Au19</vt:lpstr>
      <vt:lpstr>Structs &amp; Alignment CSE 351 Autumn 2019</vt:lpstr>
      <vt:lpstr>Administrivia</vt:lpstr>
      <vt:lpstr>Roadmap</vt:lpstr>
      <vt:lpstr>Array Element Accesses</vt:lpstr>
      <vt:lpstr>Polling Question</vt:lpstr>
      <vt:lpstr>Data Structures in Assembly</vt:lpstr>
      <vt:lpstr>Structs in C</vt:lpstr>
      <vt:lpstr>Struct Definitions</vt:lpstr>
      <vt:lpstr>Typedef in C</vt:lpstr>
      <vt:lpstr>Scope of Struct Definition</vt:lpstr>
      <vt:lpstr>Accessing Structure Members</vt:lpstr>
      <vt:lpstr>Java side-note</vt:lpstr>
      <vt:lpstr>Structure Representation</vt:lpstr>
      <vt:lpstr>Structure Representation</vt:lpstr>
      <vt:lpstr>Accessing a Structure Member</vt:lpstr>
      <vt:lpstr>Exercise:  Pointer to Structure Member</vt:lpstr>
      <vt:lpstr>Generating Pointer to Array Element</vt:lpstr>
      <vt:lpstr>Review:  Memory Alignment in x86-64</vt:lpstr>
      <vt:lpstr>Alignment Principles</vt:lpstr>
      <vt:lpstr>Structures &amp; Alignment</vt:lpstr>
      <vt:lpstr>Satisfying Alignment with Structures (1)</vt:lpstr>
      <vt:lpstr>Satisfying Alignment with Structures (2)</vt:lpstr>
      <vt:lpstr>Arrays of Structures</vt:lpstr>
      <vt:lpstr>Alignment of Structs</vt:lpstr>
      <vt:lpstr>How the Programmer Can Save Space</vt:lpstr>
      <vt:lpstr>Polling Question</vt:lpstr>
      <vt:lpstr>Summary</vt:lpstr>
      <vt:lpstr>Data Structures in Assembly</vt:lpstr>
      <vt:lpstr>Unions</vt:lpstr>
      <vt:lpstr>Accessing Array Elements</vt:lpstr>
      <vt:lpstr>Roadmap</vt:lpstr>
      <vt:lpstr>Assembly Programmer’s View</vt:lpstr>
      <vt:lpstr>x86-64 Instructions</vt:lpstr>
      <vt:lpstr>Turning C into Object Code</vt:lpstr>
      <vt:lpstr>Assembling</vt:lpstr>
      <vt:lpstr>A Picture of Memory (64-bit view)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jhsia</cp:lastModifiedBy>
  <cp:revision>926</cp:revision>
  <cp:lastPrinted>2018-10-25T00:09:25Z</cp:lastPrinted>
  <dcterms:created xsi:type="dcterms:W3CDTF">2012-04-23T16:33:11Z</dcterms:created>
  <dcterms:modified xsi:type="dcterms:W3CDTF">2019-10-25T23:36:25Z</dcterms:modified>
</cp:coreProperties>
</file>