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ink/ink2.xml" ContentType="application/inkml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ink/ink3.xml" ContentType="application/inkml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ink/ink4.xml" ContentType="application/inkml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ink/ink5.xml" ContentType="application/inkml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ink/ink6.xml" ContentType="application/inkml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8.xml" ContentType="application/vnd.openxmlformats-officedocument.presentationml.notesSlide+xml"/>
  <Override PartName="/ppt/ink/ink7.xml" ContentType="application/inkml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9.xml" ContentType="application/vnd.openxmlformats-officedocument.presentationml.notesSlide+xml"/>
  <Override PartName="/ppt/ink/ink8.xml" ContentType="application/inkml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ink/ink9.xml" ContentType="application/inkml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ink/ink10.xml" ContentType="application/inkml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ink/ink11.xml" ContentType="application/inkml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0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ink/ink12.xml" ContentType="application/inkml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3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5.xml" ContentType="application/vnd.openxmlformats-officedocument.presentationml.notesSlide+xml"/>
  <Override PartName="/ppt/ink/ink15.xml" ContentType="application/inkml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16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ink/ink16.xml" ContentType="application/inkml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7.xml" ContentType="application/vnd.openxmlformats-officedocument.presentationml.notesSlide+xml"/>
  <Override PartName="/ppt/ink/ink17.xml" ContentType="application/inkml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8.xml" ContentType="application/vnd.openxmlformats-officedocument.presentationml.notesSlide+xml"/>
  <Override PartName="/ppt/ink/ink18.xml" ContentType="application/inkml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19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0.xml" ContentType="application/vnd.openxmlformats-officedocument.presentationml.notesSlide+xml"/>
  <Override PartName="/ppt/ink/ink21.xml" ContentType="application/inkml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ink/ink22.xml" ContentType="application/inkml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ink/ink23.xml" ContentType="application/inkml+xml"/>
  <Override PartName="/ppt/ink/ink24.xml" ContentType="application/inkml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21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2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3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41"/>
  </p:notesMasterIdLst>
  <p:handoutMasterIdLst>
    <p:handoutMasterId r:id="rId42"/>
  </p:handoutMasterIdLst>
  <p:sldIdLst>
    <p:sldId id="332" r:id="rId2"/>
    <p:sldId id="300" r:id="rId3"/>
    <p:sldId id="904" r:id="rId4"/>
    <p:sldId id="849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298" r:id="rId17"/>
    <p:sldId id="269" r:id="rId18"/>
    <p:sldId id="270" r:id="rId19"/>
    <p:sldId id="303" r:id="rId20"/>
    <p:sldId id="271" r:id="rId21"/>
    <p:sldId id="272" r:id="rId22"/>
    <p:sldId id="273" r:id="rId23"/>
    <p:sldId id="274" r:id="rId24"/>
    <p:sldId id="275" r:id="rId25"/>
    <p:sldId id="276" r:id="rId26"/>
    <p:sldId id="297" r:id="rId27"/>
    <p:sldId id="301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905" r:id="rId39"/>
    <p:sldId id="906" r:id="rId4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6D6F4"/>
    <a:srgbClr val="F6F5BD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2" autoAdjust="0"/>
    <p:restoredTop sz="90363" autoAdjust="0"/>
  </p:normalViewPr>
  <p:slideViewPr>
    <p:cSldViewPr snapToGrid="0">
      <p:cViewPr varScale="1">
        <p:scale>
          <a:sx n="82" d="100"/>
          <a:sy n="82" d="100"/>
        </p:scale>
        <p:origin x="94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2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97C851E-4691-49CB-95CA-C5D98F92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074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2:58:21.6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 170 116 0,'9'-3'46'0,"-3"0"-24"0,3 1-8 0,-3 2 17 15,3-3 3-15,6 0 1 16,-10 1-7-16,1-1-3 16,0 0-14-16,-6 1 9 0,-6-1 3 15,0 0-5-15,-2-4-3 0,-1-1-4 16,-3-6-2-1,-3 4-5-15,-3-1-3 0,-6 1 4 16,3 2 4-16,-8 0-5 16,2 0 0-16,0-3 0 15,-3 3 0-15,-3 0-2 16,-2 3 1-16,-4 0-2 16,0 2 2-16,1 0-2 15,-1 3-1-15,0 0 1 0,4 0-1 16,-7 3 0-16,3 0 0 15,0 2 0-15,1 0 0 16,2 1-3-16,-3-1 2 16,1 6 1-16,-1-1 2 15,3 6-3-15,-2 0 0 0,5 0 1 32,0 0 2-32,3 2-3 0,-5 1-2 15,2 4 2 1,3-4 0-16,0 7 1 0,4-4 0 15,2 1 0-15,-3-1 0 16,6-1 0-16,-3 3 0 16,3-1-3-16,1 1 0 15,5 0-1-15,6 2 3 0,3 1-2 16,3-1 1-16,6 1 2 16,3 2 0-16,3 0 0 15,3-3 0-15,6 1-3 16,-1-1 2-16,7 1 1 15,3 2 2-15,0-3-1 16,3-2-1 0,2-3 3-16,4-2 0 15,6-3-1-15,5-3 1 16,4 0-4-16,-3-2-2 16,8-1 2-16,-5-2 2 15,-1 0-2-15,1-2 0 0,-4-1 1 16,10-2 2-1,-3-3-1-15,-4-3 2 0,7-2-2 0,-4-1-1 16,1-2 1-16,2 0-1 16,4-2-3-16,0-1 2 15,-1 3 1-15,-2-5 2 16,-1-5-1-16,-2 2-1 16,-7 0 3-16,-2-3 2 15,0 1 2-15,-4-3 3 0,-5-1-3 16,0 1 1-16,0-3-5 15,5-7 0-15,-5-1-1 16,-9 3 1-16,-3-3 2 16,-10-2 2-16,-8-6 3 15,-6-5 4-15,-18 0-6 32,-5 0-2-32,-7 3-1 0,-6 7-1 15,-3-2 0-15,-8 0 0 16,-4 8-2-16,-5 3 1 15,-16 2-4-15,1 5 0 16,5 4-8-16,4 1-4 0,2 4-22 16,16 2-10-16,5 0-56 15,12-3-22-15</inkml:trace>
  <inkml:trace contextRef="#ctx0" brushRef="#br0" timeOffset="1">4465 2395 208 0,'-6'-8'79'0,"0"8"-42"0,3-3-39 0,0 3 14 31,0 0 0-31,-3-3 3 16,-9 1 5-16,-6-1 2 15,-2 1-11-15,-4-1 4 0,-3 0 3 16,-3 1-6-16,-5-1-2 15,-1-5-5-15,-3 3-4 0,1-1 4 16,-7 1 1-16,0-5 0 16,1 2 1-16,-1 0-2 15,0 2 2-15,1 9-4 16,-1 0-2-16,4-1 0 16,2 1-1-16,3 0-3 0,3 2 2 15,-2 3 1-15,-1 0 0 16,0 0 0-16,4 0 0 15,-1 2-3-15,0 3 2 16,0 1 1-16,4 2 0 16,-1-1 0-16,-3 1 2 15,1 0-3 1,2 8-2-16,0 2 2 16,3 1 2-16,-2 2-2 15,-4 0 0-15,9-2 1 16,3 4 0-16,3 1 0 0,4-3 0 15,2-2-3 1,6-1 0-16,3 1 2 0,0-1 2 16,3 1-2-16,3-1 0 15,3 3-1-15,6 3 0 16,3 2 2-16,6-5 0 0,2 0 0 16,7-2 0-16,6-3 4 15,6-3 2-15,-4 3-5 16,4-3-2-16,6 0 0 15,2-5 2-15,4-3 0 0,-1 0-1 16,-2 1 1-16,9-4-1 16,-7-2 0-16,1 0 2 15,-1-3-1 1,1 1 2-16,6-6-4 16,-4 2 0-16,1 1 3 15,2-3 1-15,-2 0-1 16,-1 0-2-16,4-3 1 0,-3 1 1 15,8-4-1-15,-2 4-1 16,-4-4-2-16,7 1 1 16,-7 0 1-16,-2 2 0 15,-1 1 0-15,-2-1 0 16,0 0 0-16,5 1 2 16,-5 2-1-16,-4-3-1 0,4 3 1 15,-3-3 1-15,-7-5-3 16,-2 3 0-16,0 0 1 15,-1-3 2-15,1 0-1 16,3 0-1-16,5 0-2 16,-5 0 1-16,-3-3 1 15,-4 1 0 1,-2-6 2-16,6 0 1 16,0 6-1-16,-4-22-2 15,1 5-2-15,-3 4 1 16,2 1 1-16,-2 1 0 15,-3 3 0-15,3-1 2 0,-9 3-1 16,2 0 2-16,-5-2 2 16,-6-1 2-16,-6 1 3 15,-9-3 1-15,-9-6-5 0,0-2-2 16,-6-3-2-16,-3 1 1 16,-5-17-2-16,-4 8-1 15,-3 3 1 1,-3 0 1-16,-11 3 1 0,-7-3 1 15,-14 8 0-15,-4-3 0 0,-8 0-2 16,-16 6-2-16,-11 2 3 16,0 0 0-16,6 6-1 15,-3 2 1-15,2 0-2 16,4 3-1-16,3-1-8 31,12 4-3-31,5 5-12 16,7-1-5-16,8 4-62 15,12 4-29-15,13-2-4 16</inkml:trace>
  <inkml:trace contextRef="#ctx0" brushRef="#br0" timeOffset="2">1369 3231 140 0,'0'8'55'0,"3"-19"-30"0,0 3-14 0,-3 6 18 16,6 2 3-16,-6-6 5 15,0-2-7-15,0 3-1 16,-3-3-16-16,3 3-1 0,-9-3 1 16,3 3 2-16,-9-6 3 15,-2 0-6 1,-1-2-4-16,-3 3 0 15,-3 2-3-15,-6 0 0 16,1 0-3-16,-1 3 1 0,0-1-2 16,-3 1 2-16,1 2-4 15,-1-2 0-15,-6 2 3 16,3-2 1-16,1 2-1 16,-4 1-2-16,0 2 1 15,1 0 1-15,-1 2-1 16,3 1 2-16,-3 2-2 15,4 1-1-15,2 2 1 16,0 0-1-16,-5 2-3 16,-1 1 2-16,0 2 1 0,0 0 0 15,-2 3 0 1,-1 3 0-16,3-4 0 0,4 1 0 16,-1 0 0-16,3 0 0 15,3 0 0-15,4 0 0 16,2 0 0-16,3 0 0 15,3 2-3-15,-3 1 0 16,3 2 2-16,4 10 0 16,-4-1 1-16,3-1 0 0,6 0-3 15,0 0 0-15,3 8-1 0,6-3 3 16,0-2 0-16,6 0 3 16,0 0-3-16,3-1 0 15,0-2-1 1,3 3 0-16,0 3 2 0,2-6 0 31,4 0 0-31,3-5 0 0,3-1 0 16,9-1 2-16,-1-4-3 15,1 1 0-15,3-3 1 16,6-3 2-16,-1-3-1 16,1-2-1-16,-3 0 1 15,2 5-1-15,1-2 0 16,3-3 2-16,2 0-1 0,1 0-1 15,0-3-2-15,8 0 1 16,-5-2 1-16,-4 5 2 16,4-3-1-16,0 1 2 15,8-6-4-15,-5 0 0 16,-1 0 1-16,1 0 0 16,-1-3 0-16,-5 3 2 15,0-3-1-15,-1 3-1 16,-2 0-2-16,8 0-1 15,13-8 2-15,-10 8 2 16,-5 0-2-16,0 0 0 16,-4 0 1-16,-2 0 0 15,0 0 0-15,-4 8 2 0,-2-2-1 16,3-9-1-16,2 0 1 16,-2 3-1-16,0-8-3 15,-4 3 0 1,4-3 4-16,3 0 1 0,-4 0 0 15,1 0 1 1,3 0-2-16,-4 0-1 0,4 0 1 16,0-2-1-16,-4-1-3 0,-5 1 2 15,-6-1 1-15,-3 1 0 16,-10-4 2-16,1-7 1 16,-3-5-1-16,-6-1-2 15,3-2 3-15,-3 0 0 16,0 3-4-16,-3-1-1 15,-3 3 3 1,0-2 1-16,-3-6 0 16,-3 3-2-16,-6 0 1 0,0 0 1 15,-3 2-1-15,-3 1-1 16,0-6 1-16,0-2-1 16,-8 2-3-16,-4 3 2 15,3 0 1-15,0 0 2 16,0 5 1-16,1 3 1 0,-4 2 0 15,0 3 2-15,3-5-1 16,-6-3 2-16,-2 3-2 16,-1-3 0-16,-3 3-3 15,3 0-2-15,-8 2 3 16,-1-4 0-16,-3-6 3 16,-2-3 1-16,-1 3-3 0,-8 5-1 15,-4 0-1-15,-5 6 1 16,-13 2-4-16,-5 5 0 15,3 11-1-15,-10 5-2 16,10 3 0-16,-1 8 3 16,10 5-27-16,9 1-8 31,11-4-46-31,15-2-18 0,12-8-18 16</inkml:trace>
  <inkml:trace contextRef="#ctx0" brushRef="#br0" timeOffset="3">15306 984 152 0,'2'0'57'0,"-4"8"-30"0,4-13-16 0,-2 5 18 16,0 0-4-16,0 0 3 15,3 0-5-15,-3 0-2 16,0 0-11-16,3 0 5 0,-3 0 4 15,3-3-1-15,-3 3-1 16,0-5-5-16,-3 5-2 16,0-5-2-16,0 0 0 0,-2-1-2 15,-1 1 1 1,-3 0-2-16,0-1 2 0,0 1-2 16,0-3 2-16,-3 3-2 15,0 0 0-15,-3-1-3 16,0-2-2-16,0 0 3 15,1 1 0 1,-1-1-1-16,-3 2 1 16,0 1-2-16,0-3 2 15,0 3-2-15,-6-1 2 16,1 1 0-16,-1 3 1 16,-3-1-2-16,0 0-2 15,-3 3-2-15,1-2 1 16,-1 2 1-16,3 0 0 0,3 0-3 0,-2 0 2 15,-1 0 1-15,3 2 2 16,0 4-3-16,0-1 0 16,0 0 1-16,1 3 0 0,-4 0-3 15,0 0 2-15,3 0 1 16,0 2 2-16,1 1-3 16,-1 0 0-16,3-1 1 15,3 1 0-15,-3 2 2 16,0 0 1-16,4-2-4 31,-1-1-1-31,0 4-2 0,0-1 3 0,0 3 0 16,0 2 1-16,0 1-3 31,4-1 2-31,2 6 1 0,0-5 2 16,3 2-3-16,0 5 0 15,3-2-1-15,3 0 0 0,0 0 2 16,3 0 0-16,0-1 0 15,3 1 0-15,0-3 0 16,3 3 2-16,0-3-1 16,3 0-1-16,3 1 1 0,0-1 1 15,-1 0-3-15,4 0 0 16,3 0 1-16,0 0 0 16,-3-2 0-16,3 2 0 15,3-2-3-15,-3-3 2 16,2 5 1-16,1-3 2 15,6 1-3 1,0-3 0-16,-3 0 3 16,2-3 1-16,1 0-1 15,3-2-2-15,0-4 1 16,-4 1 1-16,4 0-3 16,3 0 0-16,-3-2 1 15,0-1 2-15,8 0-3 16,-2-2 0-16,6-3 1 15,-4 0 2-15,-2 0-1 16,0 0-1-16,-1 0 1 0,1 0 1 0,-3 0-3 16,-3 0 0-16,-1 0-1 15,1 0 0-15,-3 0 4 16,0 2 3-16,0-2-2 0,2-2-2 31,1 2-3-31,0 0-1 16,3 0 4-16,-7 0 1 15,1 0-3-15,0 0-1 16,0 0 5-16,0-3 3 16,-1 1-6-16,1-1-1 15,-3 0 0-15,0 1 2 16,3-4 2-16,-4-2 1 0,1 0-2 16,0 0 1-16,0-2-2 15,-3-6 2-15,-1 3-2 16,1-6-1-16,3 3 1 15,0-2 1-15,0-1 1 16,-3 1 1-16,-1-3-5 16,1 0 1-16,-3-3 4 0,0 5 5 0,0 1-1 15,-3-1 1-15,-3-10-3 16,0 8 1-16,-4 0-4 16,-2-3 0-16,-3 3-1 15,-3-3-2-15,-3-5 1 16,-3-3 1-16,1 3-1 31,-4 2-1-31,0 1 3 0,-3 0 0 16,0-1-1-16,-3 3-2 15,0 3 1-15,-12-5-1 16,3 7 2-16,-2 1 3 16,-7-1-2-16,0-2-2 15,-5 0-3-15,-1 2-1 16,-6 1 4-16,-8 2 1 0,-7 3 0 15,1-1-2 1,-1 1-2-16,-3 5-1 16,4 3 2-16,2 2 0 15,4 1-4-15,2 2 1 16,10 0-11-16,2 0-6 16,3 0-13-16,6-3-3 15,10 0-52-15,2 1-19 16</inkml:trace>
  <inkml:trace contextRef="#ctx0" brushRef="#br0" timeOffset="4">11781 5230 140 0,'-9'-16'52'0,"9"27"-28"0,3-6-26 0,-3-5 11 0,0 10-4 16,6 9 0-1,-3 5 10-15,0 13 7 16,-3 10-11-16,-3 17 1 0,0 29 1 16,-6 7-5-16,3 6 0 0,3 0-2 15,3-8 1 1,0-14-2-16,3-4 0 0,-3-14-3 15,0-8-2 1,0-10-6-16,-3-9-4 16,0-7-41-16,3-5-60 15,0-6 16-15</inkml:trace>
  <inkml:trace contextRef="#ctx0" brushRef="#br0" timeOffset="5">11772 5113 120 0,'-3'-2'46'0,"3"2"-24"0,0-3-8 16,0 3 17-16,0 0-4 15,3 0-1-15,6-2-12 16,0-1-6-16,8 0-5 15,10-2 2-15,12-3 1 0,11 0 0 16,22 0-1-16,14-5-3 16,18-8 1-16,15 2-2 15,15 1-1-15,9 2 1 0,-3 5-1 16,0 3 0-16,-6 6 2 16,0 2-1-16,-15 5-1 15,-6 3 1-15,-18 0 1 16,-14-3-3-16,-13 0 0 15,-11-2-12-15,-10 0-5 16,-8-9-25-16,-9 1-13 16</inkml:trace>
  <inkml:trace contextRef="#ctx0" brushRef="#br0" timeOffset="6">13915 5047 112 0,'0'0'44'0,"12"3"-24"0,-6 8-8 15,-9 2 13-15,0 11 0 16,-3 23 2-16,-3 14-11 16,0 16-2-1,0 5-8-15,3 18 3 0,6 6 1 16,3-13-5-16,0-6-3 15,3-10 1-15,3 2 0 16,0-7 1-16,3-9 0 0,-9-7-2 16,0-3-2-16,-3 0-41 0,-6-8-20 15,-3-6-22 1</inkml:trace>
  <inkml:trace contextRef="#ctx0" brushRef="#br0" timeOffset="7">11858 6481 124 0,'-18'-2'49'0,"18"2"-26"0,-3 0-14 16,3 0 16-16,0 0-3 0,0 0 1 16,0 0-6-16,0 0 0 15,0 0-10-15,9 0-4 0,-3 0-2 16,0 0 1-16,0 0 1 15,-3-3-1-15,0 3-2 16,3 0 1-16,-6 0 1 16,0 0-1-16,0 0-1 15,-9 3-8 1,-3-1 2-16,3 1 2 16,0 0 1-16,0-1 1 15,0-2 4-15,3 0 1 0,0 0-4 16,3 3-1-16,0-3 1 15,3 0 0 1,0 0 1-16,6 0 0 0,12-3 8 16,6 1 7-1,9-4 2-15,14-2-1 0,19 0-2 16,14 3 1-16,16-3-4 16,14 6-1-16,12 2-6 15,9 0-1-15,12 5-3 0,-4 3-1 16,-2 2 3-1,3 1 3-15,-12-3-2 16,-12-3-2-16,-9-2 2 16,-14-3 2-16,-13-3-2 15,-14 1-2-15,-7-1-7 16,-8-2-4-16,-7-1-60 0,-8 1-29 16</inkml:trace>
  <inkml:trace contextRef="#ctx0" brushRef="#br0" timeOffset="8">12206 5643 144 0,'3'-8'55'0,"-3"5"-30"0,3 0-10 0,-3 3 20 0,0 0-15 16,3 6-6-16,0 4-2 15,0 11-1-15,0 6-5 16,0 5-2-16,-3-1 2 0,0 4-3 16,0-3 0-16,3-6 1 15,-3-2 0-15,0-6 0 0,0-2 0 31,0-3-2-31,0-5 1 16,0-2 2-16,0-4 2 16,0-2-1-16,0-5-1 15,0-8-3-15,0-3-2 0,3-3 1 16,0 1-1-16,0-3-3 16,3 0 2-16,3-1 1 15,0 1 0-15,0 3 0 16,0 4 2-16,3 9-6 15,-1 8 1-15,1 5-1 0,0 5 2 16,-3 3 1-16,0 5 1 16,-3-2 0-16,-3 4 0 15,0-4 0-15,-3-3 2 16,0-6 1-16,0 1 1 0,0-3 0 16,3-5 0-16,0-9 2 15,0-7 1-15,3-3-1 16,3-2-1-16,3-4-3 15,3 4-2-15,3 2-2 16,-1 5-1-16,1 4 2 0,0 4 0 31,0 8-2-31,0 6 2 16,3 2 1-16,-6 3 0 0,2 2 0 16,-5-2 0-1,0 0 2-15,-3-3 3 0,-3 1-9 16,3-4-4-16,0-2-32 15,0-3-13-15,3-2-37 16,3-8-27-16,3-1 52 16</inkml:trace>
  <inkml:trace contextRef="#ctx0" brushRef="#br0" timeOffset="9">12825 5770 208 0,'-3'-16'77'0,"3"13"-42"0,-3-2-26 0,3 2 22 31,-3 1-15-31,-3 2-3 0,-2 0-11 16,-1 5-3-16,-3 5 0 16,0 6 0-16,0 3 1 0,3 5-3 15,3-1 2-15,3-1 1 16,3-4 0-16,3-2 0 16,3-3 0-16,3-2 0 0,3-3 2 15,0-6 1-15,0-2 1 16,0-8 0-16,-1-5 0 15,-2-3-2 1,-3 0 1-16,0-2-2 16,-3 2-1-16,0 0-2 0,0 6 1 15,-3 2-1-15,0 2 0 16,3 6 0-16,0 6-2 16,0 2 3-16,0 7 2 15,0 4 0-15,3-3-1 16,0 0 1-16,0 0 1 15,3-3-1-15,0 0-1 16,0-2-30-16,3-6-15 16,0 0-57-1</inkml:trace>
  <inkml:trace contextRef="#ctx0" brushRef="#br0" timeOffset="10">13046 5793 216 0,'-12'0'82'0,"24"8"-44"0,-18 0-47 16,6 0 14-16,0 0-5 0,0 3 0 16,0 2 0-16,6 0 0 15,-6 0 0-15,6-2 0 0,-3 0 2 16,-6-1-45-16,0-2-18 0</inkml:trace>
  <inkml:trace contextRef="#ctx0" brushRef="#br0" timeOffset="11">13037 5661 240 0,'-27'-21'90'0,"27"18"-48"0,0 3-53 0,0 0 13 15</inkml:trace>
  <inkml:trace contextRef="#ctx0" brushRef="#br0" timeOffset="12">13010 5637 332 0,'6'3'-36'0,"6"2"-54"15,0 3-25-15</inkml:trace>
  <inkml:trace contextRef="#ctx0" brushRef="#br0" timeOffset="13">13144 5807 160 0,'3'26'60'0,"-3"-13"-32"0,0 11-24 0,0-16 15 16,0 3-2-16,0-3-1 0,0 0-4 15,0-3 0-15,0-2-7 16,0-1 4-16,0-2 1 0,3-2 1 16,3-9 1-16,3-2-6 15,0-6-4-15,6-2-4 0,5 0-1 16,4 2-1-16,0 3 3 16,0 6 0-16,0 5 1 15,-1 7 0-15,4 9 2 16,-6 10 1-16,-3 3 3 15,-3 0-1-15,-3-1 0 16,0 1-3-16,-3 0 1 0,2 0-2 16,-5-3-1-16,3 0-30 15,0-2-13-15</inkml:trace>
  <inkml:trace contextRef="#ctx0" brushRef="#br0" timeOffset="14">11709 6574 116 0,'3'-26'44'0,"-3"23"-24"0,3-2-10 0,-3 5 14 16,0 0-11 0,0 0-4-16,3 8 5 15,0 10 2-15,0 14-7 16,0 13 6-16,0 10 4 0,-3 19-4 16,-3 14 0-16,0-4-7 15,0-4-3-15,0-1-2 16,3-10 0-16,0-11-2 15,0-5-1-15,3-13-6 0,3-9-67 16,0-7-54 0,-3 3 39-16</inkml:trace>
  <inkml:trace contextRef="#ctx0" brushRef="#br0" timeOffset="15">11748 7421 164 0,'-3'0'63'0,"6"2"-34"0,0 1-34 0,3 0 10 16,0 5 6-1,12 5 5-15,8-8 7 16,10 0 3-16,15 1-13 16,17 2-3-16,16 2-3 0,14-2-3 0,15 0-1 15,12 0-1-15,6 0-2 0,6-3 1 16,-9-2-1-16,0-1 0 16,-9 1 2-16,-12-3-1 15,-9 3-1-15,-14-3-10 16,-10 2-4-16,-15 1-4 15,1-3 1-15,-6-3-20 32,-7 1-8-32,-5-1-31 15</inkml:trace>
  <inkml:trace contextRef="#ctx0" brushRef="#br0" timeOffset="16">13900 6537 132 0,'3'-5'49'0,"0"5"-26"0,0 2-23 16,-3 4 10-16,0 12 7 16,-3 6 4-16,0 8 6 0,-3 15 6 15,-3 6-18-15,0 19 5 0,-3 10 3 16,0 8-6-16,0-3 1 15,3 0-16-15,3 1-5 0,6-12 3 32,0-7 4-32,0-11-2 15,3-10-1-15,0-11-42 0,0-5-18 16,-3-11-43-16</inkml:trace>
  <inkml:trace contextRef="#ctx0" brushRef="#br0" timeOffset="17">11831 6862 104 0,'-3'-2'38'0,"3"4"-20"0,0 1-21 0,0-3 23 15,3 8 4-15,0 5 1 16,-3 3 0-16,3 0-10 16,6 8-4-16,-3 5-6 15,0-5-4-15,0-3 0 0,0-3 3 16,-3-4 2-16,-3-4 6 16,0 1 3-16,0-6 3 0,-6-5 1 15,3-3-4-15,0-5 1 16,0-7-9-16,0-1-2 15,9-3-3-15,3-2-2 16,3 2-2-16,0 1-1 16,0 2 2-16,0 3 2 31,-1 2-5-31,4 3 1 0,0 3-12 16,0 2-3-16,0 3-22 0,0 0-7 15,-3 3-39 1</inkml:trace>
  <inkml:trace contextRef="#ctx0" brushRef="#br0" timeOffset="18">12117 6894 168 0,'-6'-5'66'0,"-9"5"-36"0,6 0-31 0,6 0 12 0,0 2-7 0,0 1-1 15,-3 2 1-15,0 3 0 31,0 6-2-31,0-1 1 0,0 8 2 0,4 8 0 0,2-5 0 16,0 0-3-16,2-6-2 16,1-2-4-16,3-5 0 15,0-1 11-15,0-7 4 16,3-3-2-16,0-8-3 16,0-11-3-16,-3 4 0 15,0-4-2 1,-3 1-1-16,0 2 1 15,0 5-1-15,-3 0 4 0,0 4 2 16,0 4-5-16,0 3 0 16,0 5-3-1,3 8-2-15,0 9 3 0,6-4 0 16,0 1-2-16,0-3 2 16,0-3-15-16,0-3-6 0,-3 4-20 15,-1-9-9-15,1-3-21 16</inkml:trace>
  <inkml:trace contextRef="#ctx0" brushRef="#br0" timeOffset="19">12230 6913 132 0,'0'2'49'0,"3"6"-26"0,-3 5-25 0,3-5 9 15,0 3 10-15,0 2 8 16,-3 0-1-16,0 6 0 16,0-3-13-16,0-6-7 0,3 1-2 15,-3-3-2-15,3-3 2 16,-3-5 1-16,3-13 3 16,0-3-1-16,0 0-3 15,3 0-1 1,3 0-3-16,3 1-1 0,0 4 2 15,2 3 2-15,-2 3 0 0,0 5-1 0,0 5 1 16,-3 3 1-16,0 8 1 16,0 0 1-16,-3 5 0 15,0-3 0-15,0-2-24 16,0-2-9-16,0-4-57 16,3-5-28 15,0-2 55-31</inkml:trace>
  <inkml:trace contextRef="#ctx0" brushRef="#br0" timeOffset="20">12522 6894 176 0,'-12'-8'66'0,"9"8"-36"0,-6 3-37 0,6-1 8 0,-3 4 2 15,-3 4 3-15,-3 4 8 0,0 7 3 16,0 8-8-16,3 0-1 0,3-3-1 15,4-2-6-15,2-3 0 16,2-2-1-16,4-3 2 16,0-6 3-16,3-4 4 31,0-6-2-31,3-6 1 0,0-10-5 16,-3-10-2-16,0 0 2 15,-3-4 0-15,0-1-8 16,-3-1-4-16,-3-2 0 15,0-1 3-15,-3 3 1 16,0 6 3-16,0 7 5 16,0 4 3-16,0 1-2 0,0 6-3 15,0 14-3 1,3 4 4 0,0 4 2-16,3 4 3 15,0 6 1-15,3 2-2 16,0 1-1-16,0 10-6 15,3-3 1-15,3-5-22 0,3-5-10 16,2-5-39-16,-5-6-44 16,0-5 35-16</inkml:trace>
  <inkml:trace contextRef="#ctx0" brushRef="#br0" timeOffset="21">12733 6751 200 0,'-6'-10'74'0,"6"7"-40"0,-3 6-22 16,0-3 19-16,0 0-5 0,-3 2-1 15,-3 4-11-15,0 4-6 16,0 1-5-16,4-1-3 0,-1 1 1 15,3 2-6-15,0 0 1 0,9 3 0 16,2 3 2-16,4 2 1 16,0 0 1-16,0 8-3 31,3 3 2-31,-3-3 1 16,-9-2 2-16,-3-4 8 0,-6 1 3 15,-3-5-2-15,-3-1 1 16,0-5-9-16,-3-5-4 15,1-5-16-15,-7-3-6 16,6 0-15-16,3-3-6 16,3-2-7-16,9 0-4 0,6-8-22 15</inkml:trace>
  <inkml:trace contextRef="#ctx0" brushRef="#br0" timeOffset="22">12805 6915 144 0,'8'0'55'0,"-16"3"-30"0,2 5-23 0,6-3 14 15,0 6 7-15,3 7 8 16,-3 6-5-16,0 0-3 0,3-3-13 16,0 0-4-16,-1-5-2 15,4 0-2-15,0 0-2 0,0-6 1 16,0-2 1-16,3-2-1 0,0-6-1 15,0-6 1-15,0 1 1 16,-3-11-3-16,0-8 0 16,-3 6 1-16,-3-1 2 15,0 3-1-15,0 3-1 16,0 3 3-16,0 2 0 16,-3 2-4-16,3 6-1 0,0 3 3 15,0 21 1 1,0 0 2-16,3-3-2 15,0 0-2-15,3 0 1 16,0-5-1-16,0-3-27 16,0-2-9-16,0-3-31 31,3-6-45-31,0-2 29 16</inkml:trace>
  <inkml:trace contextRef="#ctx0" brushRef="#br0" timeOffset="23">12965 6936 144 0,'0'6'55'0,"3"4"-30"0,-3 1-12 16,0 2 19-16,0 8-3 16,0 3 3-16,0-5-16 15,0-1-7 1,0-2-5-16,0 3-1 0,0-9 0 0,0-2-1 15,0 0-2-15,0-3-4 16,0-5 0-16,3-2-5 0,0-4 1 16,0-2-12-1,9-23-17 1,6 7 6-16,-3 3 16 0,0 2 11 16,-3 6 6-1,0 2 4-15,-4 6 10 0,1 2 7 16,0 6-3-16,0 5 0 15,-3 0-2-15,0 10 3 16,-3-4-8 0,0-4-6-16,-3-2-3 0,3 0 0 15,0-3 0-15,-3-5-2 16,3 0-2-16,0-7-6 16,6-9-4-16,0 0-3 0,3 0-2 15,6 3 5 1,-3-1 6-16,2 4 3 0,1 2 1 15,0 5 2-15,-3 3 1 16,0 6 7-16,-3 7 6 16,0 8 1-16,-3 0-1 31,-3-2-6-31,0-1-4 0,-4 1-3 16,1-1-3-16,0-5-21 15,0 1-9-15,0-4-135 31,3-4 52-31</inkml:trace>
  <inkml:trace contextRef="#ctx0" brushRef="#br0" timeOffset="24">13537 7159 236 0,'-6'26'88'0,"-9"-2"-48"0,3 10-40 0,9-20 18 16,0 1-19-16,3-1-3 0,0-1-61 16,9-2-26-1,0-4 6-15</inkml:trace>
  <inkml:trace contextRef="#ctx0" brushRef="#br0" timeOffset="25">11700 7601 144 0,'-6'-16'55'0,"6"10"-30"0,-3 4-23 31,3 2 14-31,0 0-4 0,0 0 3 16,0 0-4-16,3 5-1 15,0 8-6-15,0 11 15 0,-3 10 9 16,-6 25-8-16,0 17-3 0,-6 12-10 15,1-6-3-15,2-3 0 16,0-7 0-16,3-4-11 16,3-12-5-16,0-11-23 0,3-11-10 15</inkml:trace>
  <inkml:trace contextRef="#ctx0" brushRef="#br0" timeOffset="26">11700 8445 148 0,'-6'-3'55'0,"6"6"-30"0,3-3-34 16,0 2 9-16,6-2 0 16,3 0 2-16,9 0 11 15,18-2 3-15,5-1-7 0,13-2 6 0,23-3 2 16,15 5-3-1,10 0 2-15,23 6-9 16,9 0-2-16,17-1-3 0,-5 4 1 16,-3-1-2-16,-9-2-1 31,0-1-2-31,-21 4 1 0,-12-1 3 16,-21 0 1-16,-14 0-1 15,-10-2 1-15,-8 0-2 16,-9-3 2-16,-7 2-4 15,-5-2 0-15,-6-2-21 16,-9-4-10-16,-3-4-57 16</inkml:trace>
  <inkml:trace contextRef="#ctx0" brushRef="#br0" timeOffset="27">13775 7622 132 0,'-6'-6'49'0,"9"4"-26"0,0 4-29 0,0-2 6 15,-3 0-1-15,0 0 2 0,3 8 17 16,0 11 9 0,-3 5-1-16,0 13-1 0,0 21-11 15,0 5-4-15,-3 14-6 16,0-3-3-16,0 0 2 0,3-5-2 15,0 0-1-15,6-11-2 0,0-10 1 16,0-9-52 0</inkml:trace>
  <inkml:trace contextRef="#ctx0" brushRef="#br0" timeOffset="28">12072 7873 116 0,'-3'-3'44'0,"6"6"-24"0,-3-3-15 16,0 0 11-16</inkml:trace>
  <inkml:trace contextRef="#ctx0" brushRef="#br0" timeOffset="29">12078 7897 227 0,'3'24'19'16,"0"0"-10"-16,0-3-3 0,0 0-2 16,0 0-2-16,-3-5-2 15,3-3 3-15,-3-2 0 16,0-3-1-16,0 0-2 15,0-3 7-15,0 0 5 0,0-5-2 16,0 0 2-16,0 0-1 16,0 0 1-16,0-2-4 0,0-4 0 15,0 1-3 1,0-3 0-16,3-3-3 16,3-2 1-16,0 0-2 0,6-8 2 15,0 0-2-15,0 2-1 16,0 3 1-16,0 3 1 31,2 2-3-31,1 3 0 0,0 3-1 16,0 3 0-16,0-1-3 15,-3 3 1-15,3 5-20 16,0 0-9-16,-3-2-120 31,5 0 68-31</inkml:trace>
  <inkml:trace contextRef="#ctx0" brushRef="#br0" timeOffset="30">12421 7921 116 0,'-3'-6'44'0,"3"-9"-24"0,-3 4-6 15,3 8 17-15,-3 1-6 0,0 2-2 16,-3 8-7-1,0 0-2-15,-6 7-8 0,3 1-4 0,-3 3 1 16,0 2-4-16,3-3-2 16,9 1 2-16,0-3 2 15,0-3-2-15,6-2 0 16,0-6 1-16,0 0 2 0,3-2-3 16,-3-6-2-16,3-2-1 15,-3 0 0-15,0-3 3 16,0-3 0-16,0 3 3 15,-3 0 3-15,0 3-2 16,-3-3 0-16,0 5-1 16,3 1 1-16,-3 2-2 0,3 5-1 15,0 3 1-15,0-3 1 16,-1 3-3-16,4 0 0 16,0 0-1-16,0 0 0 15,0-3-33-15,3-2-15 0,0-3-25 31</inkml:trace>
  <inkml:trace contextRef="#ctx0" brushRef="#br0" timeOffset="31">12629 7971 100 0,'-3'-11'38'0,"9"17"-20"0,-6-4-34 0,0-2-1 16,0 0-21-16,0 0-8 0,0 0 26 15,-3 3 15-15,3-3 7 16,0 0 3-16,0 0-3 16,0 0-2-16,0 0 1 15,0 0-1-15,0 0-3 16,0 0 0-16,0 0-3 16,0 0 1-1</inkml:trace>
  <inkml:trace contextRef="#ctx0" brushRef="#br0" timeOffset="32">12575 7923 116 0,'0'3'44'0,"3"18"-24"0,0-5-13 0,-3-8 13 0,0 3-6 16,0 2 2-16,0 3-5 15,0-6 1-15,0 1-7 16,0-3 6-16,0 0 2 0,0-3-4 16,0 0-1-16,0-2-4 15,0 2-1-15,0-2-3 16,-3-6-1-16,3-2 1 0,-3-3 2 15,6 0-1-15,0-3-1 16,6-2-2-16,0 0 1 16,0-8 1-1,3 8 2-15,0 2-1 0,0 3 2 16,3 3-2-16,0 7-1 16,-4 6 1-1,1 3-1-15,0 0 0 16,-3 4 2-16,-3 4-1 15,0-3 2-15,-3 0-2 16,0 2-1-16,0-2-6 16,-3 0-1-16,3-3-37 15,0-8-15-15,6 1-14 16</inkml:trace>
  <inkml:trace contextRef="#ctx0" brushRef="#br0" timeOffset="33">12980 7979 172 0,'-3'-11'66'0,"0"11"-36"0,0-2-35 16,0-6 21-16,-3 2-7 16,-3 9-2-16,-3 2-1 15,1 1-4-15,-1 4-4 0,0 3 1 16,0 6-1-16,0-3 0 15,3 5 2-15,3 3 2 16,3-6-3-16,3-2-2 0,3-5 2 16,3-3 2-16,3-8 4 15,3-8 2-15,3-5-1 16,0-1 1-16,-1-4-6 16,-2-1-1-16,-3-7 0 15,0-9 2-15,-3 4-1 16,0-1-1-16,-3 0-4 0,-3 0 0 15,-3 3 0-15,0 6 2 0,-3 1 1 16,0 7 3 0,3 1-1-16,0 4-1 0,0 2-4 15,3 0 0-15,0 3 0 16,0 5 2-16,3 5 1 31,0 5 3-31,3 9 3 0,0 7 4 16,0 17 2-16,0-1 1 15,0 0-6-15,-3 1-2 16,6-4-2-16,0-2 1 16,6-7-2-16,0-7 2 15,-3-4-35-15,-1-6-13 16,4-2-44-16</inkml:trace>
  <inkml:trace contextRef="#ctx0" brushRef="#br0" timeOffset="34">13245 8077 100 0,'-3'-5'38'0,"6"5"-20"0,-3 0-12 16,0 2 11-16</inkml:trace>
  <inkml:trace contextRef="#ctx0" brushRef="#br0" timeOffset="35">13245 8098 240 0,'-6'18'43'16,"6"4"-19"-16,-9 1-9 0,3 4-11 15,3-3-5-15,6-6 0 0,3-2-87 16</inkml:trace>
  <inkml:trace contextRef="#ctx0" brushRef="#br0" timeOffset="36">10894 5455 112 0,'-3'-3'44'0,"-3"3"-24"0,3 0-13 15,3 3 13-15,-3-3-8 0,0 2 1 16,0-2-6-16,0 0 1 15,3 0-5-15,0 0 7 0,0 0 3 16,0 0 0-16,6 3 2 16,3-3-4-16,6 5-1 15,5-2 0-15,7 0 1 16,9-3-5 0,9-3-2-16,5 3-2 15,7 0 1-15,2 0-2 16,1 3-1-16,-4-3 1 15,-5 0-1-15,-9 0 0 16,-7 0 2-16,-5 0 1 0,-6 0 1 16,-6 0-2-1,-3 0-2-15,-3 0-2 0,-4 0-1 0,-2-3-58 16,-3 0-35 0</inkml:trace>
  <inkml:trace contextRef="#ctx0" brushRef="#br0" timeOffset="37">11516 5367 160 0,'-9'-5'60'0,"12"5"-32"0,-3 3-35 0,0-3 8 15,0 0 6-15,6 5 8 0,3-2-2 16,5 2 1-16,1 0-8 16,3 3-4-16,0 6-1 0,0 1-4 15,-3-1 2-15,0-1 1 16,-6 0 0-16,-6 0 0 0,-3 1 2 16,-6-1-1-16,-6 0 2 15,-3 0 0-15,-6-2 1 16,0-1-5-16,0 1 1 0,4 0-29 15,2-4-10-15,-3 4-38 16</inkml:trace>
  <inkml:trace contextRef="#ctx0" brushRef="#br0" timeOffset="38">10623 5225 108 0,'-12'26'44'0,"3"3"-24"0,-12 13-13 0,12-20 15 16,-12 4-9-16,-3 1 0 16,-2-1-5-16,2 0 0 15,3 1-5-15,0-3-2 0,3-3 2 16,6-5-4-16,1-3 0 16,2-5-48-16,3-3-39 15,3-5 25-15</inkml:trace>
  <inkml:trace contextRef="#ctx0" brushRef="#br0" timeOffset="39">10349 5322 136 0,'-3'-7'52'0,"9"9"-28"0,-3 1-28 16,6 5 25-16,0 5 0 15,6 3 1-15,-1 8-1 16,10 0-11-16,3 5-6 0,3 2-1 15,3 4 0-15,2-1 1 0,1 11-68 32,0-5-51-17,2-11 36-15</inkml:trace>
  <inkml:trace contextRef="#ctx0" brushRef="#br0" timeOffset="40">10780 6791 140 0,'-14'0'52'0,"14"0"-28"0,0 0-19 16,0 0 11-16,6 0-5 15,-1 0 1-15,1 3-1 0,3-3 3 16,3 2-7-16,3-2-4 0,3 0 0 16,3 0-2-16,9 0 2 15,2 6 0-15,4-1 1 32,6-3-2-32,-1 4 1 0,4-4-2 0,0 1 2 0,-4 0-2 31,-2-1-1-31,-6 1 5 15,-3-3 4-15,-7 3-3 16,-5-3 2-16,-3 0-5 16,-3 0 0-16,-3 0-1 15,-3 0-2-15,-3 0-30 16,0-6-13-16,-3 4-46 16</inkml:trace>
  <inkml:trace contextRef="#ctx0" brushRef="#br0" timeOffset="41">11316 6712 156 0,'-9'-6'57'0,"9"6"-30"0,0 3-34 0,0-3 10 15,3 5-1-15,0 0 3 16,3 1 0-16,3-1 0 16,3 3-3-16,0 0 1 0,3 3 0 0,-3 2-1 15,3 0-2-15,-9 0 1 16,-3 0 1-16,-9 1 3 16,-3 2 4-16,-3-1-2 15,0-1 1-15,-3-1-5 0,0-3-2 16,3 1-31-16,0-3-15 15,3-3-28-15</inkml:trace>
  <inkml:trace contextRef="#ctx0" brushRef="#br0" timeOffset="42">10266 6659 148 0,'0'-3'55'0,"0"6"-30"0,3-3-27 0,-3 0 11 16,2 5 0-16,7 3 5 0,0 5 1 15,3 3 0-15,3 5-7 16,3 0-5-16,0 3 0 0,-3-3 0 16,0 0 1-16,-1 1 0 15,1-4 0-15,-3-2-2 16,0-3 1 0,-3-2-26-16,-3-3-10 0,0-3-49 15</inkml:trace>
  <inkml:trace contextRef="#ctx0" brushRef="#br0" timeOffset="43">10548 6709 64 0,'0'-5'27'0,"3"2"-14"0,-3 6 0 0,0-3 14 15,0 0 0-15,0 5 2 16,0 3-3-16,-6 8 1 16,-6 8-2-16,-2 5 0 0,-1 8-14 15,-3 8 4-15,-3 8 3 0,-3-3-4 16,-3-5 0-16,7-5-8 16,-4 7-2-16,6-10 0 15,3-5 0-15,3-8-22 16,3-3-8-16</inkml:trace>
  <inkml:trace contextRef="#ctx0" brushRef="#br0" timeOffset="44">11635 6529 108 0,'-6'3'41'0,"3"-1"-22"0,-3 1-22 0,3 2 8 16,-3 6-2-16,-3 5 3 15,-3 5 1-15,-3 8 1 16,-3 8-2-16,0 3-1 0,1 5 3 15,-4 5 3-15,3 16-2 16,3-2 0-16,3-4-5 16,3 7-3-16,9-7 2 0,3-7-2 15,3-8-1-15,0-5-2 0,3-6-1 32,3-4-18-32,0-7-9 15,0-4-31-15</inkml:trace>
  <inkml:trace contextRef="#ctx0" brushRef="#br0" timeOffset="45">11566 7230 80 0,'-3'-3'33'0,"3"6"-18"0,0 13-16 0,0-8 9 0,3 3-1 16,0 4 3 0,0 4-3-16,0 5 1 0,0 0-7 15,0 2-3-15,0 3 7 16,-3-5 6-16,0-3 4 16,-3-5 0-16,-3 0-5 15,-3-3-4 1,0-5-3-16,-3 0-3 15,1-3 1-15,-1 1-1 0,0-4 0 16,3 1-11-16,0 2-3 16,3 0-46-1</inkml:trace>
  <inkml:trace contextRef="#ctx0" brushRef="#br0" timeOffset="46">11462 7619 96 0,'-15'21'35'0,"-3"3"-18"0,-14 8-7 0,23-16 12 15,-6 10-1-15,0 6 2 0,0 16-7 16,3 4-1-16,3 4-9 16,6 0-4-16,3 2-1 15,6-3-1-15,6-4 0 0,6-1-3 16,6 0 2-16,0-10-12 16,-4-8-7-16,1-9-47 31</inkml:trace>
  <inkml:trace contextRef="#ctx0" brushRef="#br0" timeOffset="47">11498 8175 104 0,'-12'0'41'0,"12"0"-22"0,0 2-25 0,0-2 8 16,0 6 2-16,3 2 2 15,0 5 2 1,3 5 2-16,0 3-3 0,3 6-2 0,-3 7 0 16,0-2 1-16,-3-5 3 31,-3-4 5-31,-3-1-8 0,-3-4-1 16,-3-5 1-16,0-2-5 0,0-3-3 15,-3 0-68 1</inkml:trace>
  <inkml:trace contextRef="#ctx0" brushRef="#br0" timeOffset="48">14022 8463 88 0,'0'0'35'0,"0"0"-18"0,3-5-20 31,-3 5 6-31,6 0 5 0,0 0 5 0,3 0 2 32,0-5 4-32,0-3-5 15,3-8 0-15,2-8-8 0,4-3-2 16,0-2-2-16,0 0-2 0,-3-3 1 16,-3-10-1-16,-3 2 0 15,-3 1 2-15,0-1 1 16,-6-5-1-16,0-3 1 0,-6 1-2 15,0 5 2-15,-6 2 0 16,0 5 3-16,3 6-3 16,0 3 0-16,-3 5-1 15,3 2 1-15,0 6 0 16,0 2 1 0,3 1-7-16,0 4-2 0,3 1-7 15,0 3-3-15,1-1-9 16,2 3-3-16,0 0-31 15</inkml:trace>
  <inkml:trace contextRef="#ctx0" brushRef="#br0" timeOffset="49">14046 7698 112 0,'-6'-10'44'0,"3"7"-24"0,-3-2-8 16,3 0 13-16,0 2-2 15,0 0 0-15,0 1-10 16,3 2-5-16,0 0-5 15,0 2-7-15,0 4 0 0,0 2 2 32,3 2 1-32,0 1 1 0,0-1 0 15,0 1-3-15,3-1 2 16,-3-2 1-16,0-2 2 16,-3-1 1-16,0-5 3 15,0 0-1-15,0-3 0 16,0-2-3-16,0-3 1 15,-3-2 0-15,0-4 3 0,3 1-1 16,0-3 0-16,0 3-3 16,0 0-2-16,3 5-2 0,0 0 1 15,3 5 1-15,0 3 0 16,0 3 0-16,3 0 0 16,-3 4-3-16,2-4 2 31,7-3-1-31,-3 5 0 0,3 1-33 15,3-9-17-15,-3-2-22 16</inkml:trace>
  <inkml:trace contextRef="#ctx0" brushRef="#br0" timeOffset="50">14067 7349 48 0,'0'3'19'0,"0"-3"-10"0,3 2 5 0,-3-2 12 15,6 0-1-15,2-5 3 16,7-3-12-16,3 0-2 16,3-2-8-16,-3-17-2 15,0 1-2 1,0-1 1-16,-1-2-2 15,1-8 2-15,-3-5 2 0,-6-3 0 16,0-3 2-16,-6 3 0 16,-3 3 1-16,-3-3 4 0,-3 5 3 15,-3 6 0-15,0 5 1 16,0 2-11-16,0 6-5 16,3 3 0-16,0 4-1 0,-2 4-30 15,2-1-5 1,0 3-2-16</inkml:trace>
  <inkml:trace contextRef="#ctx0" brushRef="#br0" timeOffset="51">14111 6622 92 0,'-9'-3'35'0,"6"3"-18"0,3 11-20 0,0-11 6 16,0 5-3-16,3 0 4 15,-3 0 2-15,3-2 2 0,0 0 0 16,6-1-4 0,-3 1-1-16,0-6 1 0,3 1 0 15,0-1-2-15,-6-10 1 16,6-8-2-1,-3 5-1-15,0 0 1 16,-3 0-1-16,0 3 2 16,0 0 3-16,0 5-4 15,0 0-1-15</inkml:trace>
  <inkml:trace contextRef="#ctx0" brushRef="#br0" timeOffset="52">14192 6518 198 0,'9'6'-2'0,"2"-1"-51"0,4 6-24 15</inkml:trace>
  <inkml:trace contextRef="#ctx0" brushRef="#br0" timeOffset="53">14561 6595 124 0,'0'-16'49'0,"0"16"-26"0,0 3-27 16,0 13 23-16,0 13-5 15,0 5-1-15,0 11 2 16,0 13-8-16,-3 19 0 0,0 11 3 16,-3-4-4-16,3-2 2 15,0-8-3-15,0 3 0 16,0-11-6-16,0-10 1 15,-3-9 2 1,3-7 1-16,0-8-34 16,-3-8-14-16,0-9-31 15</inkml:trace>
  <inkml:trace contextRef="#ctx0" brushRef="#br0" timeOffset="54">14617 6553 100 0,'-15'-21'38'0,"15"18"-20"0,15-5-23 0,-9 5 6 16,0 1-1-16,3-1 0 31,3 0 0-31,3 1 0 0,9-1 2 16,2 3 1-16,16 0 7 15,9 0 4-15,14 0-5 16,22 0-1-16,11 3-4 15,12-1-3-15,3 4 0 16,6 4-1-16,-6 1 0 16,-3 0 0-16,-8-4 2 0,-13 1 1 0,-9-2 1 15,-8-4-13-15,-7-7-4 16,-8 0-43-16</inkml:trace>
  <inkml:trace contextRef="#ctx0" brushRef="#br0" timeOffset="55">14721 6936 88 0,'0'0'33'16,"3"6"-18"-16,0 2-7 0,0 0 13 0,0 7-1 16,0 7 3-16,0-1-11 0,0 0-2 15,-3-2-4-15,3-4-1 16,-3 1-3-16,0-5-2 0,0-3 3 16,0 0-2-16,0-3 2 15,0-2 9-15,0-3 4 16,0 0-5-16,0-3-4 31,0-2-2-31,3-9-1 0,0 1 0 16,3-8 0-16,0 5 0 15,3 3 0-15,0 2-5 16,0 3-1-16,6 3 1 16,3 3 0-16,0-1-17 15,-1 6-8-15,1-1-55 16</inkml:trace>
  <inkml:trace contextRef="#ctx0" brushRef="#br0" timeOffset="56">14983 7003 144 0,'-12'-16'55'0,"9"16"-30"0,-2 0-27 15,2 0 9-15,0 10-5 16,-6 11-2-1,0 1 1-15,3 1 1 0,0 4 3 16,3-6-4-16,3-2-3 16,0-4 1-16,3-1 2 15,3-6 2-15,0 0 1 16,0-6 4-16,0-2 5 0,0-2-7 16,0-6-3-16,-3 0-2 15,-1-3 1-15,-2 1 3 16,0-1 2-16,0 0 1 15,0 3 0-15,0 3-7 16,3 0 0-16,-3 5-6 16,0 0-1-16,3 8 3 0,0 2 3 15,-3 1 1-15,3 2-1 0,0-2 1 16,0-1-1-16,0-2-36 16,0 0-13-16,0-2-21 15</inkml:trace>
  <inkml:trace contextRef="#ctx0" brushRef="#br0" timeOffset="57">15046 7116 72 0,'12'16'30'0,"-24"-10"-16"0,18-1 3 15,-9-3 14-15,3-2-10 16,-3 3-4-16,6 0-10 16,-3-3-5-16,-3-3 1 0,3 0 0 15,3-2-1-15,0 0 1 16,0-3 0-16,3 0 1 0,3 0 0 31,-3-5 0-31,0-3 2 0,0 8-3 16,2 8 0-16,1 0-1 15,0 5 1-15,0 3-2 16,0 0-1-16,0 0-2 16,0 0 1-16,-3 3 3 15,0-3 3-15,3 0-22 16,0-3-8-16,-3 0-41 16</inkml:trace>
  <inkml:trace contextRef="#ctx0" brushRef="#br0" timeOffset="58">15287 7050 148 0,'-12'-18'57'0,"12"18"-30"0,-3 0-29 0,3 0 9 16,-3 13-5 0,-3 0-2-16,0 0 1 15,0 6-1-15,0-3 0 0,0 2 0 16,3 6 0-16,3-5 0 15,0 2 2-15,6-5 1 16,0-3-1-16,0-8-2 0,6-7 1 16,3-4 1-16,0-7 1 15,-3-3 3-15,0-2-1 16,-3-9 0-16,-3-7-3 16,0-3-2-16,-9 0 1 15,0 2-1-15,-3 1 0 16,-3 7 0-16,0 6 2 0,3 3 3 15,0 5-2-15,3 2-2 16,0 3-3-16,0 5-1 0,3 3-1 16,0 11 3-16,6 5-2 15,-3 8 1-15,6 13 2 16,0 0 2-16,0 0 3 31,0-3 2-31,0 1-6 0,-1-6-2 16,4-6-36-1</inkml:trace>
  <inkml:trace contextRef="#ctx0" brushRef="#br0" timeOffset="59">15600 6854 152 0,'-6'-8'57'0,"6"8"-30"0,-3-2-21 16,3 2 17-1,-3 0-8-15,-3 2 2 16,0 4-4-16,-6-1 2 16,0 3-8-16,-3 5-4 0,0 0-2 0,3 3-4 15,3 3 0-15,6 5 2 16,6 7 0-16,6-1-2 15,0-4 2-15,-3 0 1 16,0 4 0-16,-3-9 4 0,0 5 2 16,-9-5 4-16,-6-2 4 15,0-1-6-15,0-2-2 16,0-5-3-16,1-3-3 16,2-6-15-16,-3-4-7 15,3-4-38 1,3 1-53-16,6-3 20 0</inkml:trace>
  <inkml:trace contextRef="#ctx0" brushRef="#br0" timeOffset="60">15582 7095 112 0,'-3'11'44'0,"3"5"-24"0,0 0-17 0,0-6 10 15,0 6 9-15,0 5 6 16,3-2-10-16,0-3-5 16,3-3-11-16,0-3-1 15,0 1-1-15,2-3 2 0,1-5 1 16,3-3 1-16,0-6 2 0,0-7-3 0,-3 0 0 16,0-3-1-16,-3 0-2 15,-3-2 1-15,-3 2 1 16,0 2 1-16,0 4 3 15,0 2 1-15,-3 3 1 16,3 2-7-16,0 3-2 16,0 5 0-1,0 6 0-15,3 2 1 16,0 8 2-16,0 0 1 16,0 1 1-16,3-4 0 15,0 1 0-15,3-4-5 16,-3-1-1-16,3-6-35 15,-1-3-15-15,7-5-31 16</inkml:trace>
  <inkml:trace contextRef="#ctx0" brushRef="#br0" timeOffset="61">15802 7127 132 0,'0'3'49'0,"3"2"-26"0,0 3-29 16,-3 0 8-1,3 2 11-15,0 1 6 0,0 5 2 16,-3-3 2-16,0 3-11 16,0-3-2-16,0-2-6 15,0-3-3-15,0-3 2 0,0 0 0 16,0-5 3-16,0 0-3 16,3-5 0-1,0-6-8-15,0-2-4 0,0 0-4 16,3 0 0-16,0 2 7 15,0 3 3-15,0 8-2 16,2 3 8 0,-2 7 4-16,-3 1 3 15,0 2 4-15,0-2-3 16,-3-3 1-16,3 0-5 16,0-3-2-16,0-2 0 15,0-6-1-15,0 0 0 0,3-7 0 16,0-4-7-16,0-1 0 15,6-4-1 1,0 1-1-16,3 2 1 0,0 5 3 16,-3 1-2-1,-1 4-1-15,1 6 0 0,-3 6 0 16,0 4 5-16,-3 6 3 16,-3 0 1-16,0 2 2 15,0 1-4-15,-3-3 0 16,3-3-12-16,0-2-7 15</inkml:trace>
  <inkml:trace contextRef="#ctx0" brushRef="#br0" timeOffset="62">16100 7235 160 0,'-3'-2'63'0,"3"4"-34"16,3-2-27-16,-3 0 14 0,6 6 5 15,2-1 5-15,1-8-10 16,0 3-4-16,3 6-7 16,0-1-6-16,-3 3 0 0,-3 2 1 15,-3 6 2-15,-6 3-1 0,-3 2 2 16,-3 0-2-16,-3-2 2 15,-3 2-2-15,3-5 2 16,4-3 0-16,2-2 1 16,0-3-7-16,6-1 0 15,6-7 3-15,5-2 2 16,4-1-29-16,12 1-12 16,0-1-53-1</inkml:trace>
  <inkml:trace contextRef="#ctx0" brushRef="#br0" timeOffset="63">15858 6537 148 0,'0'0'57'0,"9"3"-30"0,9-3-29 0,0 0 9 16,6-3-1-16,9-2 1 0,8-3-1 15,7 0-1-15,3 2-3 16,-1 4-2-16,-5 2 1 0,-3 2-12 16,-1 1-5-16,-2 2-54 15</inkml:trace>
  <inkml:trace contextRef="#ctx0" brushRef="#br0" timeOffset="64">16403 6532 112 0,'-12'2'44'0,"12"4"-24"0,15-4-21 16,-12 9 7-16,0 7 4 16,0 9 4-16,0 12 6 15,-3 9 2-15,-3 18-7 0,-3 24-2 16,0 8-7-16,0 0 0 15,3 0 1-15,3-6-3 0,0-7-1 16,0-13-1-16,6-9 1 16,0-7-13-16,-3-9-3 0,-9-10-69 15</inkml:trace>
  <inkml:trace contextRef="#ctx0" brushRef="#br0" timeOffset="65">14498 7638 104 0,'6'-6'41'0,"6"6"-22"0,9-2-5 0,0-1 17 16,6-2-4-16,17-3-1 0,19 0-8 16,20 0-3-16,18 3-9 15,21 2-2-15,9 6 0 0,6-1-5 16,6 6 1-16,3-3 2 0,-6 1 3 16,3 2-4-16,-15-3-1 15,-3-5-13-15,-18 0-7 31,-18 0-62-31</inkml:trace>
  <inkml:trace contextRef="#ctx0" brushRef="#br0" timeOffset="66">14516 7680 128 0,'0'-5'49'0,"3"7"-26"0,0 1-25 15,-3 2 9-15,3 8 3 16,-3 14 4-16,-3 15-1 16,0 19 2-16,-3 13-8 15,-3 8 0-15,3 6 3 0,0-4-4 16,3-7-1 0,0-11-2-16,3-10 0 15,3-6-29-15,3-13-11 16,3-5-37-1</inkml:trace>
  <inkml:trace contextRef="#ctx0" brushRef="#br0" timeOffset="67">14635 8492 96 0,'3'0'38'0,"6"3"-20"0,15-1-6 0,-6-2 13 0,17 0 0 16,19 0 0-16,20 0-12 15,22 0-3-15,17 3-6 16,15-3-3-16,6 0 2 0,3 3-2 16,-6-3 2-16,-6-3-4 15,-18 0-2-15,0 1-18 31,-15-3-7-31,-14 2-40 16</inkml:trace>
  <inkml:trace contextRef="#ctx0" brushRef="#br0" timeOffset="68">16487 7722 148 0,'-9'-2'57'16,"6"4"-30"-16,0 9-34 0,3-1 10 0,-3 14-3 15,-6 24 2-15,-3 7 5 16,-3 12 4-16,0 1-6 16,3-1 1-16,0-1 1 0,6 0-3 15,0-8-3-15,3-10-7 0,0-9-4 16,3-7-63 0</inkml:trace>
  <inkml:trace contextRef="#ctx0" brushRef="#br0" timeOffset="69">14811 8040 124 0,'3'16'46'0,"0"-3"-24"0,0 11-21 15,0-11 8-15,-3 0-3 16,0-2-1-16,0-1 8 16,0-2 6-16,0-2-10 15,0-1 6-15,0-5 5 0,0 0-5 0,0 0 2 0,0-8-8 16,0-5-3-16,0-3-6 15,9-3 0-15,0 3 0 16,5-2 2-16,1 2-1 16,0 0-1-16,0 6-4 15,3 4-2-15,3 4-17 32,-3 2-8-32,5 0-36 15,-2 0-33-15,3 2 38 16</inkml:trace>
  <inkml:trace contextRef="#ctx0" brushRef="#br0" timeOffset="70">15126 8005 140 0,'-9'0'52'0,"3"0"-28"0,-3 0-24 15,3 3 13-15,-8 0-9 0,-1 2 0 16,0 3 4-16,0 5 3 16,0 6-6-16,3 2-3 0,6 0 1 15,0-3 2-15,6-2 2 16,0 0 1-16,6-5 0 15,0-3 2-15,6-3 1 16,-3-5-1 0,6-3 1-16,-3-5-6 15,-3-5-3-15,0-3 1 16,-3 3 2-16,0 0-4 16,-3 0-1-16,0 2 0 15,-3 3 2-15,0 6-3 0,0-1 0 0,2 13 1 31,1 1-5-31,0 5 1 16,0 0 4-16,3-3 4 16,0-2-8-1,0-1-4-15,0-2-32 0,0-3-11 0,0-2-29 16</inkml:trace>
  <inkml:trace contextRef="#ctx0" brushRef="#br0" timeOffset="71">15195 8053 100 0,'6'8'38'15,"-3"0"-20"-15,3 16-8 0,-6-16 14 0,0 2-2 16,0 1 1-16,0-3 1 16,0-3 2-16,0 0-14 0,0-2-2 15,0 0-3-15,0-14 5 16,3 0-6-16,3-4-1 15,2 1-3-15,4 1 1 16,3 3-2-16,-3 2-1 16,6 5-2-16,0 3 1 15,-3 8-1 1,0 0 0-16,0 2 2 16,-1 1 0-16,1 0 0 15,0-1 0-15,0-5-18 16,0-5-8-16,6-8-13 15,3 3-6-15,-7-3 22 16,-2 0 13-16,-3 0 9 0,-3 0 6 16,-3 1 18-16,-6-1 7 0,-3 2-2 15,-6 4-2-15,0 2-8 16,-3 5-3 0,3 3-12-16,-2 5-1 15,2 6-2-15,0-4 0 16,6 1 0-16,3 0 0 0,3-3 0 15,9-5 0-15,-3-2 2 0,5-6 3 16,1-3 0-16,-3-13 0 16,0-2-6-16,-3-4 1 15,0-1-2-15,-6-4 0 16,-3-12-3-16,0-4-1 16,-6 9 3-16,0 2 3 31,-6 6 5-31,3 4 2 0,0 9-3 15,3 5-1-15,0 8-6 16,3 11 0-16,6 13 5 16,3 5 4-16,-3 5-3 15,6 3 0-15,0 3-1 16,0-8-2-16,0-6 1 16,3-5-1-16,0-2-40 0,0-6-15 0,3-2-30 15</inkml:trace>
  <inkml:trace contextRef="#ctx0" brushRef="#br0" timeOffset="72">15692 8156 196 0,'-9'-2'74'0,"12"2"-40"0,0 0-42 0,-3 0 12 16,6 0-2-16,0 0 3 15,0 0-2-15,6 0-2 16,-3 2 0-16,-1 1 1 0,-2 5 1 16,-6 2-1-16,-3 6 1 0,-3 3-2 15,-2-1-1-15,-1 1 3 16,-3-3 0 0,3-6 3-16,3 1 1 15,3-3-3-15,3-3-1 16,6-2 1-16,3-3 2 0,15 0-5 15,-1 0-1-15,4 0-68 16,3 0-63 0,-3-3 39-16</inkml:trace>
  <inkml:trace contextRef="#ctx0" brushRef="#br0" timeOffset="73">16385 8582 124 0,'0'-2'46'0,"0"2"-24"0,0-3-13 16,0 3 14-16,3-3-11 15,6 1-2-15,-3-1-2 16,0-2 2-16,0 2 8 16,9-5-10-16,0-3 3 0,0 1 0 0,3-3-6 15,-4 2-1-15,7-2 2 16,-3-3 3-16,0-8-2 15,0-5-2-15,-3 0 0 16,3-3-1-16,2-2 0 16,-2-1 2-16,-3-4-1 31,-3-1 2-31,-3-2-6 0,0-3-1 16,-3-6 0-16,-9 1 0 15,0 0 0-15,-3 5 2 16,-3 5-3-16,0 6 0 15,0 7 1-15,0 4 2 16,0 4-3-16,0 3 0 16,1 3-8-16,2 2-4 0,0 3-9 15,0 3-1-15,0 0-4 16,3 2 0-16,0 1-3 16,0 2 1-16,0 0 9 31,0 0 7-31,0 0 8 0,0 0 3 0,0 0 4 31,0 0 10-31,0 0 4 0,0 0 8 16,0-3 5-16,0 0-5 15,0 3 0-15,0 0-13 16,3 0-9-16,0 3-4 0,3 5 1 16,0 5 2-16,3 0 2 15,0 3 1-15,0-3-5 16,0-2 1-16,0 0 2 0,-3-6 3 15,0 0 0-15,-3-5 0 16,0-5-1-16,0-6 0 16,0-2-2-16,-3-3 1 15,3-2-4-15,0-4-2 16,0 4-1-16,0 5 3 16,6 7-2-16,0 6 1 15,3 6 2-15,0-1-3 16,2 0 0-16,7 1-12 15,0-1-5-15,-3 0-62 16</inkml:trace>
  <inkml:trace contextRef="#ctx0" brushRef="#br0" timeOffset="74">16612 7521 72 0,'3'3'30'0,"0"-1"-16"0,2-2 8 16,-2-2 15-16</inkml:trace>
  <inkml:trace contextRef="#ctx0" brushRef="#br0" timeOffset="75">16647 7503 237 0,'15'-22'39'0,"0"-4"-19"16,3-3-11-16,-3-3-5 0,0-8-2 16,0 1 1-16,-4-6-4 15,-2-8 0-15,-6-5 1 16,-3 2 2-16,-6-2 8 15,-5 8 5-15,-4 7 6 0,-3-2 2 16,0 6-6-16,3 7-2 16,-3 5-12-16,3 4-1 15,3 4-13-15,0 3-3 16,1 6-22-16,2 2-9 16</inkml:trace>
  <inkml:trace contextRef="#ctx0" brushRef="#br0" timeOffset="76">16492 6682 128 0,'-2'3'49'0,"4"2"-26"0,-2 6-27 15,0-6 8-15,6 1-2 16,-3 1 1-16,3-1 10 15,0-1 3-15,0 0-7 16,0-5-3-16,0-2-4 16,0-6 3-16,0-3 1 0,0-5 0 0,-3-13 1 15,-3 0 0-15,0-3 3 0,0 9 4 16,-3-4 3-16,0 6-5 16,3 5 1-16,0 8-13 15,3 5-2-15,6 6 1 16,3 5 0-16,6 5-28 31,6 8-13-31,5-5-44 16</inkml:trace>
  <inkml:trace contextRef="#ctx0" brushRef="#br0" timeOffset="77">17058 6619 48 0,'3'0'19'0,"3"11"-10"0,-3 10 18 0,0-3 16 16,0 17-3-16,-3 15 2 0,0 29-22 15,-6 19-7-15,0 3-4 16,0 2-1-16,3-8-4 16,0-13-3-16,3-13 0 0,0-13-1 15,0-14 0-15,0-10-25 16,0-11-8-16,0-8-38 15</inkml:trace>
  <inkml:trace contextRef="#ctx0" brushRef="#br0" timeOffset="78">17061 6561 160 0,'0'-21'63'0,"9"18"-34"0,18-5-34 0,-9 3 10 0,11-3-5 15,22-5 2-15,11-3 5 16,22-3 4-16,2 3-6 15,15 3-5-15,6 2-1 0,10 4 1 16,-1-1 2-16,0 2-1 16,-3 4-1-16,-3-1-2 0,-12 0 1 15,-17 1 1-15,-10 2 2 16,-8 0-8-16,-16 0-3 16,-8 0-13-16,-9 0-4 15</inkml:trace>
  <inkml:trace contextRef="#ctx0" brushRef="#br0" timeOffset="79">17165 7024 64 0,'-3'0'27'0,"3"2"-14"0,0 14 7 0,0-8 16 0,3 3-8 16,0 5-1-16,0 5-12 15,-3 0-4-15,3 3-9 16,0-6-1-16,0-2-1 16,0-3 4-16,-3-2 5 0,0-3 6 15,0-3 5-15,0 1-6 16,0-9 4-16,-3-2-2 15,3-3-9-15,0-3-1 16,0-2-2-16,0 0 0 16,3-3-2-16,0 0 1 15,3-5-2-15,3 2 2 16,0 3-2-16,3-2-1 31,0 5-2-31,0 2 1 0,-1 8-12 16,7 3-7-16,6 0-27 15,-6 8-10-15,0 0-21 16</inkml:trace>
  <inkml:trace contextRef="#ctx0" brushRef="#br0" timeOffset="80">17412 7005 160 0,'-9'-18'63'0,"6"36"-34"0,-3-7-34 16,-3 2 18-1,1 6-4-15,-7-1 0 16,0 9-1-16,6-4-4 16,0 1-1-16,6-3 1 0,0-2-5 0,9-1 3 15,6-10 8 1,0-10 1 0,0-4-6-16,-3-2 0 15,-1-2-3-15,-2-1 1 16,-3 1-2-16,-3-4 2 15,0 1-4 1,0 3 0-16,0 2 3 16,0 2 1-16,0 4-4 15,0-1-1-15,0 3-2 16,0 5 3-16,3 6 0 16,0 2 3-16,3 0-1 0,0 6-1 15,0 2-6-15,0-2-1 16,0-6-24-16,0-3-9 15,0-2-39-15</inkml:trace>
  <inkml:trace contextRef="#ctx0" brushRef="#br0" timeOffset="81">17493 7082 72 0,'6'11'27'0,"-3"-1"-14"0,3 6-4 0,-4-8 11 16,1 0 6-16,-3 2 5 16,0-2-6-16,0 0-3 15,0-2-10-15,0-1-3 16,0-2-5-16,0-3 4 0,0-3 2 0,0 0-3 16,0-2 1-16,3-6-5 15,3 1 0-15,3-1-3 16,-3-7-1-16,6 10 1 15,-3 2 2-15,3 4-1 0,0 4-1 16,0 6 1-16,0 3-1 16,0 0 0-16,-3-1 2 15,-1 1-12-15,1-1-3 0,0-2-38 16,0-2-47 0,0-4 18-16</inkml:trace>
  <inkml:trace contextRef="#ctx0" brushRef="#br0" timeOffset="82">17740 7071 140 0,'-6'-8'52'0,"0"8"-28"0,0-2-24 0,3 4 10 16,0 4-11-16,-3 2-1 16,-3 8 4-16,0-1 4 15,3 1-3-15,0 3 0 0,6 2 1 16,3 3-2-16,3-6-2 0,3-2 7 15,0-3 3-15,0-2-1 16,0-11 2-16,6-3 0 16,-3-5 1-16,-1-5-6 15,-2-3-2-15,-3-2-2 16,-3-14-2-16,0-8-10 0,-9-2-4 31,0 2-4-31,-3 1-2 16,1 4 14-16,-1 9 5 0,3 5 10 15,0 5 7-15,3 3-6 16,0 5-3-16,3 2-7 16,-3 9 0-16,3 8 9 15,3 7 5-15,0 9-2 16,3 7-2-16,0 3-5 16,12 0-4-16,-4-5-3 0,1 5 1 0,0-8-15 15,0 0-6-15,-3-8-42 16,0-2-43-1,0-11 34-15</inkml:trace>
  <inkml:trace contextRef="#ctx0" brushRef="#br0" timeOffset="83">17996 6823 192 0,'-6'-6'74'0,"3"-4"-40"0,-6 15-35 0,3-2 15 0,0 2-6 15,-3 0 3-15,0 3-6 16,3 3-3-16,3 2-1 16,3 6-1-16,6 2 0 0,3 0-3 15,3 13 0-15,0-2 2 16,0-3 2-16,-3 0 9 0,-6-5 3 15,-3 0 2-15,-6-6 4 16,-3-2-13-16,-6-2-4 16,3-4 3-16,-3-2 1 15,0-3-11-15,3-2-6 16,0 0-24-16,3-3-8 31,3 0-54-31</inkml:trace>
  <inkml:trace contextRef="#ctx0" brushRef="#br0" timeOffset="84">18076 7024 160 0,'-12'0'60'0,"3"2"-32"0,3 22-33 0,6-13 12 15,-3 2-4-15,0 6 1 16,3-4 6-16,0 1 6 15,0 0-8-15,6-3 2 0,0 1 3 16,0-4-7-16,3-2-1 16,0-5-5-16,-3-1-3 0,0-2-1 0,3-5 0 15,-3-3-6-15,-3-2-2 16,0-6 7-16,-3 0 4 16,-3-5 4-16,0-3 1 15,0 8-2-15,0 0-2 16,3 11 1-16,0 5-1 31,3 5 2-31,-3 6 3 0,3 2 7 16,3 5 2-16,0 1-7 15,-3-3-2-15,0-3-3 16,0 0-2-16,0 3-2 16,0-3 1-16,0-2-45 15,-3-11-35 1</inkml:trace>
  <inkml:trace contextRef="#ctx0" brushRef="#br0" timeOffset="85">18201 7024 100 0,'3'5'38'0,"3"19"-20"0,12-3-8 0,-12-8 12 16,-3 0 5-16,-6 1 4 15,0-1-4-15,0-2-2 16,0-1-13-16,0 1-3 0,0-3 1 16,0-3-4-16,0-2-1 15,0-3-5-15,3-3 0 16,0-2-11-16,0-6-5 0,0-2-10 16,9 0-1-16,0 2 12 15,-3 0 8-15,6 6 3 16,0 5 9-1,-3 5 4-15,-1 3 9 16,-2 3 3-16,-3 0-2 16,0-4-1-16,0-1-8 0,-3-1-2 15,0-5-2-15,0 0 1 0,3-3 0 16,3 1 1-16,0-6-9 16,3-3-4-16,0-7-6 15,3-6-4-15,0 3 6 16,0 8 5-16,-3 7 3 31,0 12 1-31,0 4 2 0,-3 3 3 16,-1 6 0-16,1-3 0 15,-3 0-6-15,0-3 1 16,0 0 0-16,0-2 2 16,0-3-36-16,0-3-17 15,0-2-34 1</inkml:trace>
  <inkml:trace contextRef="#ctx0" brushRef="#br0" timeOffset="86">18540 7156 36 0,'0'-3'16'0,"3"3"-8"0,-3-2-7 0,0 2 5 16,0 0 30-16,-3 0 15 15,3-3-1-15,0 0 0 16,0 1-26-16,0-1-9 15,0 3-10 1,0 0-4-16,3 0 0 16,3 0-1-16,0 0 0 0,3 3-3 15,-3 2 2-15,0 0 3 16,0 3 1-16,-6 0 1 0,-3 6 0 16,0-1 4-16,0 3 3 15,0-3-6-15,3-3-3 16,0 1-4-16,0 0-1 15,3-1-1-15,0 1 3 16,0 2 0-16,-3 0 3 16,-6 3-1-16,0 0 2 15,-12-3 0-15,3 0 1 0,-2-2-24 16,-1-3-9 0,0 0-59-16</inkml:trace>
  <inkml:trace contextRef="#ctx0" brushRef="#br0" timeOffset="87">17189 7587 140 0,'-6'-2'55'0,"0"-1"-30"0,0 3-16 16,3-3 14-16,-3 3-13 0,0 3-6 15,0-3-2-15,-6 3-2 16,3-1 0-16,1 1 2 0,-1 0 3 16,0-1-4-16,3 1-3 15,0 0 3-15,3-1 3 16,0 1 5-16,3-3 2 0,0 0-1 31,9 0-1-31,6 2-3 0,5-2-1 16,7 0-3-1,12 0 1-15,9-2 4 16,17 2 4-16,9 0-4 0,10 2 1 16,11 1-3-16,9 0 2 15,6 2-4-15,6-2 0 16,-5-3-1-16,-4 0-2 0,-6 0 1 16,-15-3-1-16,-8 0 0 15,-16 1 0-15,-5-4-7 16,-13 1 0-16,-8-3-21 15,-9 0-7-15,-12-2-59 16</inkml:trace>
  <inkml:trace contextRef="#ctx0" brushRef="#br0" timeOffset="88">18656 6458 104 0,'0'-6'38'0,"0"4"-20"0,0-1-21 16,0 3 8-16,0 0-2 15,0 0 3-15,0 0 6 16,0 0 4-16,3 8 5 0,6 2 2 16,-3 9-4-16,0 18-1 15,0 11-10-15,-3 15-3 0,0 11-1 16,0 22 2-16,-9 7 3 15,0-5-4-15,9-3-3 16,-6 0 1-16,9-10 0 0,0-9-1 31,0-15 1-31,-6-13-2 16,12-11-1-16,-6-8-32 0,-3-2-74 31</inkml:trace>
  <inkml:trace contextRef="#ctx0" brushRef="#br0" timeOffset="89">17085 7648 140 0,'0'0'55'0,"3"13"-30"0,-3 11-16 0,0-11 16 0,0 17 3 15,-3 25 6-15,-3 6-15 16,-3 13-5-16,3 3-9 16,0 0-2-16,3 2 1 15,0-10-5-15,3-11-1 16,0-5-6-16,3-14 0 0,0-7-40 15,0-8-16-15,3-5-16 16</inkml:trace>
  <inkml:trace contextRef="#ctx0" brushRef="#br0" timeOffset="90">17290 8116 44 0,'6'-15'19'0,"-3"12"-10"0,15-2 5 0,-12 5 9 16</inkml:trace>
  <inkml:trace contextRef="#ctx0" brushRef="#br0" timeOffset="91">17341 8106 173 0,'9'16'48'15,"-3"2"-14"-15,0 3-8 16,-3 1-14-16,0-4-3 16,-3-2-5-16,3-3-3 0,-9 0 2 15,3-2 7-15,0-6 3 0,0-2-2 16,0-6 1-16,0-2-5 15,3-6-2-15,0-2-5 16,9 0 0 0,0-5-5-16,0 4 1 15,2 1-18-15,4 5-6 0,0 0-27 16,3 3-48-16,0 8 18 16</inkml:trace>
  <inkml:trace contextRef="#ctx0" brushRef="#br0" timeOffset="92">17630 8127 168 0,'-15'-3'66'0,"15"3"-36"0,-18 0-33 31,9 0 11-31,-3 8-4 16,0 0 2-16,-3 3-1 0,0-1 2 16,0 4-4-16,4 2 7 0,2 2 3 15,3-2-9-15,6 0-1 16,3-3-3-16,3 0 2 15,0-5-1-15,2-5-1 16,1-3 1-16,3-5-1 0,0-3 0 16,-3-3 0-16,3 0 0 15,-6 1 0-15,-3 2 0 16,0 0 2 0,-3 3 1-16,3 2 1 15,-3 3-7-15,0 5 0 16,0 6 3-16,6 2 2 15,0 0-9-15,0-2-5 16,3 0-30-16,-3-3-12 16,3-3-21-1</inkml:trace>
  <inkml:trace contextRef="#ctx0" brushRef="#br0" timeOffset="93">17680 8188 88 0,'3'3'33'0,"0"-1"-18"0,-3 6-18 0,0-3 8 16,0 3-4-16,0-2 2 16,0-1 20-16,0 0 9 15,0-5-2-15,0 0-3 16,0 0-13-16,0 0-4 0,3-2-6 16,3-4-5-16,0 1 0 0,3-3 1 15,0 0 2-15,6 3 1 16,-3 2 3-16,5 1-3 15,-2 4 0-15,-3 4-3 16,0 4-1-16,0 1-4 31,-3-1 1-31,0-2-25 0,0-3-10 16,3-2-31 0</inkml:trace>
  <inkml:trace contextRef="#ctx0" brushRef="#br0" timeOffset="94">17930 8177 156 0,'-12'-5'60'0,"6"5"-32"0,0 3-31 0,3-1 11 16,-3 4-9-16,0 2 1 15,-2 5 2-15,2 0 1 16,0 0-1-16,3 0 1 0,3 1 0 16,3-4 3-16,6-2 1 15,0-5 3 1,2-6 4-1,1-5-8-15,-3-2-1 0,6-4-3 16,-6-1-2-16,0-7-2 16,-3-4 1-16,-3-3-4 15,-3 2 1-15,-3 1 4 0,-3-8 2 16,-3 4 2-16,3 1 0 16,0 11-2-16,0-1 1 15,0 11-4-15,6 11 0 16,0 5 3-16,6 5 3 0,0 8 2 15,0 11 1-15,0 0-2 16,0 2-1 0,3 1-6-16,0-4 1 0,0-1-31 15,3-7-12-15,6-2-42 32</inkml:trace>
  <inkml:trace contextRef="#ctx0" brushRef="#br0" timeOffset="95">18097 8201 160 0,'-6'-2'60'0,"6"-1"-32"0,0 3-35 0,0 0 10 0,0 0-1 15,6 0 3-15,0-3 2 0,0 1 3 16,3 2-5 0,0 0-1-16,0 0 0 0,-3 2-5 0,-1 4-1 15,1-1 3-15,0 3 1 0,-3 0-3 16,0 0 1-16,0 0 2 15,0-1 1-15,0 4-1 16,0 0-2-16,3-1-2 16,0 1 1-16,-3-1 1 0,0 4 0 15,-3-1 0-15,-3 5 2 32,-3-2 1-32,-3 0 1 0,0-3-22 15,0-2-8-15,0 0-49 16</inkml:trace>
  <inkml:trace contextRef="#ctx0" brushRef="#br0" timeOffset="96">17183 8529 104 0,'-9'0'41'0,"9"0"-22"0,-6 0-22 0,6 0 8 16,0 0-2-16,0 0 1 15,0 3 11-15,3 2 5 16,3-2-2 0,0-1 0-16,3-2-4 15,3 0-1-15,3 0-7 16,3 0 3-16,11 0 3 0,7-2-2 15,3 2 2-15,8 0-3 16,13 5 0-16,5 3-5 0,16-3-1 16,5 1 1-16,9-1 0 15,-2 3-2-15,8 0-2 0,0 0 9 16,-6-3 4-16,-8 0-6 16,-13 1-4-16,-11-4 0 15,-13-2 0-15,-8 0-1 16,-9 0-2-16,-7-5-8 15,-5 2-3-15,-6-5-43 32,-3-5-100-17,-3 0 59 1</inkml:trace>
  <inkml:trace contextRef="#ctx0" brushRef="#br0" timeOffset="97">18600 7638 84 0,'6'-11'33'0,"-3"11"-18"0,3 0-18 0,-6 0 6 15,3 3 10-15,3 2 6 16,-3 6 10-16,-3 7 7 16,0 11-8-16,0 19-2 15,-3 13-9-15,3 5 0 0,-3 8-10 16,3 5-2-16,0-5-1 0,3 0-2 16,3-7-2-16,0-12-4 15,0-5 0-15,-3-10-82 16,-3-6-41-16,0-12 60 15</inkml:trace>
  <inkml:trace contextRef="#ctx0" brushRef="#br0" timeOffset="98">18802 8627 100 0,'9'-5'38'0,"-3"5"-20"0,6-5-12 16,-3 2 11-16,0-5-3 16,6-5 0-16,-3 0-4 0,-3-1 1 15,3 1-2-15,-3 0 2 16,8-3-6-16,-5-5 4 0,-3-6 3 15,0-10 0-15,-6 3 1 0,3-3-5 16,-12-3-3-16,0 6 6 16,-3-11 3-16,0 2 8 15,-3 4 4-15,-2 2-6 16,5-6-1-16,-3 1-11 16,0 5-3-16,0 0-5 15,-3 8-3-15,6 5-9 0,0 3-3 16,0 5-5-1,3 5-3 1,-3 3-18-16,6 3-7 16,-3 3-40-16</inkml:trace>
  <inkml:trace contextRef="#ctx0" brushRef="#br0" timeOffset="99">18707 7823 156 0,'0'-3'57'0,"0"3"-30"0,12 3-34 0,-6 2 10 16,-3 0 1-16,3 3 2 15,0 3 4-15,0 2 4 0,0 0-8 16,0-2-3-16,0-3-2 0,0 0-1 16,0-6 2-16,-4-7 8 15,1-3 5-15,0-2-7 16,0-6-4-16,-3-5-3 15,0-1 1-15,0 1 3 32,3 5 2-32,0 3-1 0,0 3 1 15,0 2-9-15,0 2 0 16,9 6-2-16,-3 3 2 16,3 5-15-16,3 0-5 15,3-3-66 1</inkml:trace>
  <inkml:trace contextRef="#ctx0" brushRef="#br0" timeOffset="100">18981 7270 104 0,'9'-29'38'0,"-3"10"-20"0,0-7-10 0,-3 13 13 15,-3-6-8-15,0-10 0 16,0-8 6-16,-3-8 2 0,-6 3-10 16,-9-3 11-16,6 0 7 0,-3 0-11 15,3 5-4-15,0 6-14 16,0 4-2-16,4 7-22 16,-1 4-7-16,0 6-57 15</inkml:trace>
  <inkml:trace contextRef="#ctx0" brushRef="#br0" timeOffset="101">18776 6675 120 0,'-3'0'46'0,"6"5"-24"0,-1 0-26 0,1-2 8 15,0-1 2-15,3-2 4 16,0 0 3-16,0-2 3 16,0-4-7-16,3-1-3 15,0-12-3-15,0-5 0 0,0-2 2 16,0-1-2-16,0 1-2 16,-3 2 11-16,0 3 4 15,-6 5-4-15,6 5 1 0,0 3-13 0,0 6-2 16,3 4 1-16,2 6 0 15,1 3-65 1,9 13-50-16,-3-3 41 16</inkml:trace>
  <inkml:trace contextRef="#ctx0" brushRef="#br0" timeOffset="102">19305 6529 140 0,'-3'0'55'0,"9"8"-30"0,-6 40-27 15,6-22 9-15,-6 19-3 0,-6 5 2 16,3 22-3-16,-9 12-2 16,-2 1 0-16,8-6-1 0,-3-5 0 15,0-10 2-15,3-8 1 16,3-11-8-16,0-8-2 16</inkml:trace>
  <inkml:trace contextRef="#ctx0" brushRef="#br0" timeOffset="103">19285 6500 160 0,'-6'-16'60'0,"6"13"-32"0,11-2-28 0,-2 2 10 16,6 1-6-16,6-1-3 16,12 0 6-16,9 1 3 15,26-3-5-15,15-1-1 0,19 1 2 16,17 0-3-16,0-1-2 15,6 1-5-15,3 0 0 0,-9-3 4 16,-12 3 2-16,-9-1 0 16,-20 4 1-16,-19-1-4 15,-2 3-2-15,-13 0-34 0,-5 3-15 16,-9 2-17 0</inkml:trace>
  <inkml:trace contextRef="#ctx0" brushRef="#br0" timeOffset="104">20907 6468 60 0,'18'-21'24'0,"5"13"-12"0,-5-3 6 0,-6 9 14 16,-3-1 1-16,0 1 1 15,-6 2-17-15,6 0-5 16,-6 5-2-16,-3 8 1 16,-6 16-5-16,0 21 7 0,-12 17 4 15,6 15-7-15,3 21-1 16,3 3-5-16,12-6-1 16,0-5-3-16,9-2-1 0,3-3-19 15,-6-16-9-15,3-13-49 16,-9-11-27-1,-6-13 51-15</inkml:trace>
  <inkml:trace contextRef="#ctx0" brushRef="#br0" timeOffset="105">19225 7566 148 0,'-9'-5'55'0,"9"2"-30"0,0 3-23 0,0 0 14 0,6-2-6 15,9-1 2-15,12 0 6 16,14-2 3-16,19-6-10 16,23-7 2-16,21 5 3 0,18 5-8 15,9 2-4-15,6 1-6 16,6 2 1-16,-6-4-1 16,-9 7 0-16,-9 0 2 15,-15 5 2-15,-20 0-12 16,-4-8-3-16,-14 1-40 15</inkml:trace>
  <inkml:trace contextRef="#ctx0" brushRef="#br0" timeOffset="106">19499 6976 96 0,'-3'-3'38'16,"6"3"-20"-16,0 8-23 0,3 3 4 15,-3 10 6-15,-3 6 6 16,6 7 12-16,-6 16 6 0,0 1-9 15,0-1-2-15,0 3-6 0,0 0-2 16,3-8-6-16,-3-8-5 16,3-8 0-16,0-8 16 0,-3-8 10 15,0-5-4-15,0-11-2 16,0-10-11-16,0-8-3 16,-3-5-5-16,0-3-1 15,0-11-4-15,-3 0 1 16,3 0 2-16,3 3 1 31,3 6-2-31,3 2 2 0,3-1-4 16,8 7 1-16,7 4 2 15,-3 14 1-15,0 2-2 16,-3 8 2-16,0 1 1 16,-9 4 2-16,0 4 1 15,-9-1 1-15,-9 5 2 0,-12 1 3 16,0-1-4-16,9-7-1 0,-6 2-15 15,6-8-6-15,0-2-35 16,3-6-16-16,3-2-12 16</inkml:trace>
  <inkml:trace contextRef="#ctx0" brushRef="#br0" timeOffset="107">19722 7138 116 0,'6'13'46'0,"0"0"-24"0,0 0-28 0,-3-2 8 15,-3-1 0-15,0 4 3 16</inkml:trace>
  <inkml:trace contextRef="#ctx0" brushRef="#br0" timeOffset="108">19740 7230 251 0,'-6'3'41'0</inkml:trace>
  <inkml:trace contextRef="#ctx0" brushRef="#br0" timeOffset="109">19734 7225 314 0,'0'-11'9'0,"0"-2"-8"0,6-3-1 15,-3 0 0 1,3 0 2-16,0 3 1 0,3-8-1 0,3 5-2 16,-3 3-4-1,2 10-2-15,4 3-26 16,0-5-11-16,3 5-36 16</inkml:trace>
  <inkml:trace contextRef="#ctx0" brushRef="#br0" timeOffset="110">19921 7132 120 0,'-5'13'46'0,"10"1"-24"0,-5-4-24 0,0-2 9 15,0 0-5-15,0 3-2 16,0-1-26-16,0-2-12 16,0 0-8-16,0 0-2 15</inkml:trace>
  <inkml:trace contextRef="#ctx0" brushRef="#br0" timeOffset="111">19916 6997 148 0,'0'-18'57'0,"8"18"-30"0,1 5-43 0,-6 6 5 31,6 7 0-31,-3 1 4 0,0 2 5 16,0 0 3-16,-3 0 2 15,-3-5 1-15,6-3 2 16,-6-2 3-16,0-3 0 16,0-3 2-16,0-5-6 15,3-3-3-15,0 1-1 16,3-6-1-16,3 0 0 0,0 3-3 0,-3-1 2 16,9 6 10-16,-3 3 3 15,2 5-5-15,1 3-4 16,-3-1 0-16,0 1 0 15,-3 5-4 1,-3-3-21 0,0-3-8-16</inkml:trace>
  <inkml:trace contextRef="#ctx0" brushRef="#br0" timeOffset="112">20207 6823 156 0,'3'2'60'0,"6"9"-32"0,-3 13-35 15,-3-6 10-15,-3 14-1 16,0 10 1-16,-3 1-1 16,0-4-2-16,0 4 1 15,0-1-1-15,-3-8 2 0</inkml:trace>
  <inkml:trace contextRef="#ctx0" brushRef="#br0" timeOffset="113">20088 6944 192 0,'12'-8'74'0,"-3"8"-40"0,21 0-73 15,-15 0-3-15,6 0-31 16,2 3-9-16</inkml:trace>
  <inkml:trace contextRef="#ctx0" brushRef="#br0" timeOffset="114">20422 6778 192 0,'-21'-16'74'0,"9"18"-40"0,3 4-40 15,3-1 14-15,0 6-9 16,0 2-2-16,-3 8 10 16,6 8 5-1,3 11-5-15,0 5 0 0,3 2 0 16,3-2-6-16,-3 0 0 16,6 0-6-16,-3-8 1 15,-3-7-29-15,-3-7-13 16,0-4-36-1</inkml:trace>
  <inkml:trace contextRef="#ctx0" brushRef="#br0" timeOffset="115">20240 7050 212 0,'12'-21'82'0,"-12"21"-44"0,50 0-58 0,-26 0 9 15,9 0-76-15,12 0-31 16</inkml:trace>
  <inkml:trace contextRef="#ctx0" brushRef="#br0" timeOffset="116">21163 7516 92 0,'9'-3'35'0,"-3"3"-18"0,0-2-2 15,2-6 15-15,10-6-14 0,0 1-4 16,-3-3-3-16,3-2-1 31,0-3-4-31,-3-6-1 0,3-2 3 0,-7-8 6 16,1-3 4-16,-6-2-4 15,-3-16-2-15,-3-3 1 16,-3-3 3-16,-3 6 9 16,-6 3 6-16,4 2-2 15,-4 2 1-15,-6 7-16 16,6-1-7-16,0 0-6 0,0 8 0 16,3 7-17-16,0 4-8 15,0 7-19-15,0 6-10 16</inkml:trace>
  <inkml:trace contextRef="#ctx0" brushRef="#br0" timeOffset="117">21100 6537 180 0,'0'0'68'0,"0"5"-36"0,9 16-37 16,-6-7 12-16,3 1-6 0,-3 1-1 16,6-2-2-16,-6 1 1 15,-3-4 1-15,6-3 2 0,-3-3 1 16,-3 1-1-16,0-6 1 16,0-3-2-16,0-2 2 0,0-11 2 15,0-11 4-15,0-2 0 16,0 0 0-16,0 5 10 0,6 3 5 15,-3 5-10 1,-3 3-5-16,9 5-9 16,0 8 0-16,6 5-7 15,2 3 0-15,4 3-19 16,0-3-6-16,0 5-65 31</inkml:trace>
  <inkml:trace contextRef="#ctx0" brushRef="#br0" timeOffset="118">21178 6209 152 0,'0'0'57'0,"0"2"-30"0,0-4-32 0,0 2 12 0,0 0 9 15,3 0 7-15</inkml:trace>
  <inkml:trace contextRef="#ctx0" brushRef="#br0" timeOffset="119">21190 6193 333 0,'17'-24'25'0,"-2"-5"-9"0,3 0-9 16,-6-3-5-16,6 0 1 15,-6-7 2-15,-3-1 4 16,0-5 2-16,-6-5 3 16,-3-3-1-16,0 0 0 15,-9 0-1-15,-6 3 2 16,-3 5-1-16,-3 0 2 0,0 5-6 16,-6 3-3-16,4 5-6 15,-4 6-2-15,6 2-13 16,9 6-2-16,0 4-30 15,3 4-9-15,3 2-64 16</inkml:trace>
  <inkml:trace contextRef="#ctx0" brushRef="#br0" timeOffset="120">20889 5240 88 0,'0'0'35'0,"0"6"-18"0,9 20-18 16,-9-13 9-16,9 6 1 15,-6 2 5-15,12 0-8 0,-3 3-3 16,-4 0 4-16,7-3 3 31,-6-5-5-31,3-3-1 16,-3 0 2-16,-3-5 1 0,-3 0-3 15,6-5 10-15,-6-6 6 0,3-10-4 16,-6-3 1-16,0-2-4 16,-6-3 2-16,0-11 3 15,0-3 1-15,-3 6-4 16,9 5 1-16,-3 6-11 0,12 5-10 16,3 2 0-1,6 14 4-15,3 13 3 16,2 0-51-16,4 2-24 15,-3-5-18 1</inkml:trace>
  <inkml:trace contextRef="#ctx0" brushRef="#br0" timeOffset="121">11569 5410 132 0,'-32'61'49'0,"17"-35"-26"0,-6 30-12 0,15-17 15 15,0 14-10-15,0 13-2 16,3 1-10-16,3 4-3 15,6 8-1-15,3-7-9 0,3-9-2 16,-3-2-10-16,3-5-4 16,-3-14-39-1</inkml:trace>
  <inkml:trace contextRef="#ctx0" brushRef="#br0" timeOffset="122">11688 6092 132 0,'-12'-2'52'0,"21"10"-28"0,-12 13-30 31,3-5 8-31,0 5-2 0,3 5 2 16,-6 1-1-16,6-3 2 16,0 2-2-16,-3-2 2 0,-3-3 0 15,0-5-1-15,-6 0 1 16,1-3 7-16,-4-2 3 16,-6-3 2-16,-3-3 4 15,-3-2-9-15,3-1-3 0,0 1-13 16,7-3-6-16</inkml:trace>
  <inkml:trace contextRef="#ctx0" brushRef="#br0" timeOffset="123">7226 6315 160 0,'0'-8'60'0,"6"10"-32"0,0 4-37 16,0 2 9-16,0 7 0 15,3 9 4-15,-3 13 16 0,0 19 7 16,-6 13-13-16,-3 10-6 0,-3 8-1 15,-3 9-4-15,0-9 0 16,3-5-1-16,0-11-2 16,3-10-8-16,3-13-3 0,0-11-25 15,0-11-9-15,3-15-30 32</inkml:trace>
  <inkml:trace contextRef="#ctx0" brushRef="#br0" timeOffset="124">7307 6328 168 0,'15'-32'66'0,"-9"27"-36"0,14-6-37 0,-8 9 8 0,6-4 0 15,9 1 3-15,15 0-3 16,8-1-1-16,4-1 0 0,11 1-5 0,1 1 1 16,-4 0 4-16,1-1 4 0,-1-2-1 15,-8 6 0-15,-12 2-3 16,-7 5-1-16,-8 6 7 16,-6 7 6-16,-9 17 0 15,-6 15 1-15,-6 21 6 31,-6 17 2-31,-6-1-4 0,0 6-2 16,3 4-7-16,3-7 0 16,0-5-5-16,3-8 0 15,6-11 1-15,0-13 0 16,0-8-31-16,0-8-14 16,6-11-63-1</inkml:trace>
  <inkml:trace contextRef="#ctx0" brushRef="#br0" timeOffset="125">7200 7317 216 0,'-3'-2'82'0,"12"4"-44"0,17 4-40 0,1-4 17 0,9-2 6 16,15 3 7-16,20 2-6 16,12 3 0-16,7-2-13 15,8 1-3-15,0-1-2 0,-3-1-24 0,-2-5-12 16,-10-3-89 0</inkml:trace>
  <inkml:trace contextRef="#ctx0" brushRef="#br0" timeOffset="126">7896 8677 160 0,'-6'-18'63'0,"0"10"-34"0,-6-3-16 0,6 9 19 0,-8-4-1 15,-16-2 4-15,-3 1-2 16,-6-4 0-16,-11 6-18 16,-7 5 2-16,-2 2 3 0,-7 6-13 15,7 3-6-15,2 2-1 16,9 6 1-16,10 4-5 16,11 7 1-1,12 7-1-15,12 5 2 0,18 0 1 16,15 6 1-16,14 2-3 15,13 3 2 1,2 11 1-16,-2 2 2 0,-3-5-1 16,-10-6-1-16,-11-2-2 15,-15-5 1-15,-12-9 1 16,-9-4 2-16,-9-11-1 0,-18-11 2 16,-6 0 0-16,-11-13 1 15,-10-8 2-15,4 0 3 16,5-8 2-16,6-2 1 15,13-6-11-15,8-3-5 0,12-10-1 16,21-2 1-16,15-6 4 16,17-3 2-16,22-7 0 15,11-6-2-15,3-8 1 16,-5 3-1 0,-10 0 2-16,-14 13 1 15,-12 2-1-15,-10 12 1 16,-14-1-9-16,-15 8-1 0,-9 8-47 0,-23 19-21 31,-1 3-50-31</inkml:trace>
  <inkml:trace contextRef="#ctx0" brushRef="#br0" timeOffset="127">14760 10500 148 0,'6'-21'57'0,"0"16"-30"0,0 0-27 0,0 5 10 0,0 0-6 31,0 5-1-31,0 8 14 0,6 24 6 0,-9 11-11 16,-3 23 4-16,-9 35 4 0,-3 24-9 16,0-9-3-16,3-1-3 15,3-9-1 1,3-19-2-16,3-2 1 15,3-16-2-15,0-18 2 16,3-14-29-16,0-5-9 0,-3-10-27 16,0-19-44-1,-3-11 24-15</inkml:trace>
  <inkml:trace contextRef="#ctx0" brushRef="#br0" timeOffset="128">14974 10453 176 0,'45'-11'66'0,"9"9"-36"0,29-9-40 15,-29 11 11-15,23 0-3 0,18-3 3 16,24 3 0-16,18-2 2 16,21 2-2-16,6 0-1 0,-4-3 1 15,-2-2-1-15,-3 2 2 0,-15-2-3 16,-21-1 0-16,-6-1 18 16,-15-1 11-16,-14 2-8 15,-13 1-3-15,-8 5-8 16,-7 5-4-16,-11-2-2 15,-10 0 0-15,-2-1 0 32,-9 4 3-32,-6 1-1 0,-6 7 0 15,-3 12-1-15,-3 30 0 16,-9 18 4-16,-9 5 5 16,-3 24-7-16,0 3-1 15,0-3-3-15,3-10 1 16,0-8-2-16,6 5-1 15,3-16 1-15,3-11 1 0,3-10-19 16,3-8-8-16,3-5-40 16,-3-8-18-16,-3-11-8 31</inkml:trace>
  <inkml:trace contextRef="#ctx0" brushRef="#br0" timeOffset="129">14769 11670 192 0,'18'-21'74'15,"-3"15"-40"-15,29 6-20 0,-26 0 22 16,12 0 2-16,18-8 4 0,11 3-12 16,22-3-3-16,17 0-16 15,18-2-2-15,24 2-2 0,21 2-1 16,20 1-1-16,7 3-1 15,8-4 0-15,-2 1-2 0,-1 5-2 16,-11-3 3-16,-13-2 0 16,-17 5-8-1,-9-5-2-15,-18 5-91 16,-30 0-41-16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0:55.3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11486 1069 560 0,'6'8'0'0,"0"3"6"16,-3-9 6-1,3 1-4-15,3-3-2 0,3-3 1 16,3-5 2-16,0-10-4 15,5-9-1-15,10-12 0 0,-3-22 0 16,-3-13 0-16,3-14-9 16,-4-15-4-16,-2-5 2 15,-3 10 4-15,-6 11 2 16,3 10 3-16,-9 13 1 16,-6 9 1-16,0 10 2 0,0 13 1 15,-6 8-1-15,-9 11-1 16,0 8-12-1,-15 10-3-15,-5 8-6 0,8 3-3 16,0 3-22-16,6 4-9 16,3 4-100-1</inkml:trace>
  <inkml:trace contextRef="#ctx0" brushRef="#br0" timeOffset="1">11659 64 12 0,'0'-19'5'0,"6"3"-4"15,24 30 40-15,-22-14 19 16,-2-3 5-16,0 3 1 16,-3 0-10-16,-3 0-3 15,0 0-16-15,-3 10-5 16,-6 6 25-1,-20 37-23 1,5-5-8-16,0-8-15 16,12-14-8-16,3-5-5 15,3-5-1-15,6-8 2 16,6-11-2-16,12-10-1 0,0-8-6 0,-3-8-2 16,3-6 2-16,0-4 4 15,-4-1 3-15,1 6 2 16,-3-1 5-16,0 17 5 15,-3 7 6-15,0 11 3 16,0 8 2-16,3 11 0 16,0 7-7-1,0 6 0-15,5 0-8 16,1-1-1-16,3 1-7 16,0-8-2-16,3-6-51 0,6-7-23 15</inkml:trace>
  <inkml:trace contextRef="#ctx0" brushRef="#br0" timeOffset="2">271 5018 164 0,'-12'-5'63'0,"6"5"-34"0,-9 5-25 0,9 0 13 16,-15 6-4-16,-3 10 2 15,-3 11-2-15,-2 15 0 16,-7 4-7-16,0 7-2 0,6 0 0 15,10-2-5-15,11-1 1 0,15-2 2 16,8 0 1-16,7-5-8 16,9-9-2-16,6-4-34 15,0-9-15-15,2-5-24 16</inkml:trace>
  <inkml:trace contextRef="#ctx0" brushRef="#br0" timeOffset="3">375 5309 96 0,'0'0'35'0,"3"0"-18"0,-3 5-7 0,0-5 30 15,6 8-5 1,0 3-7-16,0 5-4 0,-1 2-10 16,4 1-4-16,-6-1-5 15,3 1-2-15,-6-1 1 0,0-2 0 16,0 0 0-16,0-3 0 15,0-2 2-15,-6-3 1 16,6 0 3-16,0-3 1 16,-6-2 1-16,3-3 0 15,0-3 0-15,1 0-6 16,-1-2-4-16,6-3-4 16,-1 0 1-16,1-2-1 0,6-1 0 15,0-2 0 1,0-3 0-16,3 3 2 0,-3 2 0 15,3 3 0-15,0 3 0 16,0 5-5-16,-3 8 1 16,0 0 2-16,-3 2 3 15,-3 3-2-15,-3 1 0 0,0-1 3 16,0 0 1-16,-3-2-1 16,3-3 1-16,0 0 0 15,0-6 1-15,0-2-5 0,0-2 1 31,3-6 0-31,0-3 0 16,3 1 0-16,-1-4 0 0,1 4-3 16,3-1 0-16,0 3 2 15,6 3 0 1,3 8 1-16,0 2 0 16,-3 0 0-16,-3 3 0 15,-3 3 0-15,0-1-3 16,-4 3 2-16,1 1-4 15,-3-4 1-15,3-2-25 16,0 0-10-16,0-3-27 16,0-5-41-16,3-2 26 15</inkml:trace>
  <inkml:trace contextRef="#ctx0" brushRef="#br0" timeOffset="4">821 5404 140 0,'-3'0'52'0,"3"0"-28"0,-3-3-17 0,3 3 13 16,-3 0-1-16,0 3 3 15,-3 0-8-15,0 5-1 16,-3 2-7-16,1 1-4 0,-1 2-1 16,3 3-4-16,3 3 2 15,3-1 1-15,3-2 0 16,3-3 0-16,0-2 0 15,2-3 0-15,1-6 2 0,0-4-1 0,0-4 2 16,0-2-7-16,3-2 1 16,-3-3-1-16,-3-1 2 15,0 4 1-15,-3-6 3 32,-3 5-1-32,-3 1 2 0,3 7-2 15,3 3 2-15,0 5 0 16,3 3-1-16,3 3-2 15,0 2 1-15,0 0 1 16,0 1-1-16,-1-1-1 0,1-3-8 16,0-2-5-16,0-2-44 31,-3-4-51-31,0-2 28 16</inkml:trace>
  <inkml:trace contextRef="#ctx0" brushRef="#br0" timeOffset="5">1003 5147 132 0,'-3'-2'52'0,"6"2"-28"0,-3 2-33 16,3 4 31-1,0 20 10 1,3 9-1-16,-3 7 2 16,-3 3-12-16,3-3-5 15,-3 1-9-15,3-1-7 0,-3-5-1 16,3-5 1-16,0-3 0 16,-3-5-18-16,3-6-63 15,-3-10-38 1,0-5 37-16</inkml:trace>
  <inkml:trace contextRef="#ctx0" brushRef="#br0" timeOffset="6">1161 5388 148 0,'-21'19'55'0,"12"-17"-30"0,-18 17-29 16,15-14 8-16,-3 1 13 15,0-1 9-15,0 0-5 16,3 0-1-16,4 1-12 16,-1-1-5-16,3 0-2 0,3 1 3 31,3 2 5-31,6-1-3 0,0 4 2 16,8 0-7-16,4-3-1 15,0-1-5-15,0 1-1 16,0-2-19-16,0-1-9 15,0-5-40-15,0-3-30 16,-4-2 43-16</inkml:trace>
  <inkml:trace contextRef="#ctx0" brushRef="#br0" timeOffset="7">1283 5428 164 0,'3'11'63'0,"-3"-9"-34"0,5 1-34 0,4-1 10 16,0 1-5-16,6-3 0 15,-3 0 15 1,0 0 7-16,3 0-10 16,-3-3-2-16,0-2-3 0,-3 0-3 15,0-6-3-15,0 3 2 16,-7-2 0-16,-2 2-1 16,-2 0-2-16,-7 3 1 0,-6-1-1 15,-6 4 0-15,0 7 2 16,3 8-1-16,0 0 2 15,6 1 0-15,3-1 3 16,4 0 3-16,2 3 2 16,6-3-5-16,5 3-2 15,10-3-2-15,3 1-2 16,0-1-24-16,0-3-9 16,0-2-62-16,-1-2-31 0,-2-6 63 15</inkml:trace>
  <inkml:trace contextRef="#ctx0" brushRef="#br0" timeOffset="8">1836 5335 176 0,'-6'-5'68'0,"0"8"-36"0,-3 2-26 0,3-2 15 15,-6-1-7-15,1 1 0 16,-1 2-4-16,3 1-1 0,0 4-5 31,3 1-5-31,3 2-2 0,6 0 2 16,6-2 0-16,3 2-2 0,3 0 0 15,-6 3 15-15,-1 3 6 16,-5-1 5-16,-6 1 3 16,-5-4-10-16,-4-1-2 15,0-1-6-15,0-5-3 16,-3-3-5-16,0-2 0 0,3-3-22 15,3-3-10-15,3-5-24 16,3 0-10-16,6-2-30 16</inkml:trace>
  <inkml:trace contextRef="#ctx0" brushRef="#br0" timeOffset="9">1875 5407 192 0,'-3'26'71'0,"6"-18"-38"0,-3 8-28 16,0-5 19-16,3 2-4 16,0 0 3-16,3 0-9 15,0 1-3-15,0-4-6 16,3-2 1-16,0-3 3 0,5-2-5 0,-2-3 0 16,6-3-4-16,-3-5-1 15,0-2-4-15,-3-1 1 16,0-2-7-16,-3-5-3 15,-3 2 5-15,-6-6 5 16,0 7 5 0,0 4 4-16,0 16 4 15,0 3-4-15,0 3 1 16,0 2 1-16,3 3-6 16,0 0-2-16,3 0 2 15,0-3 1-15,-1-3-11 16,1-2-7-16,3-2-22 15,0-6-11 1,0-3-45-16</inkml:trace>
  <inkml:trace contextRef="#ctx0" brushRef="#br0" timeOffset="10">2158 5391 160 0,'0'16'63'0,"3"2"-34"0,0-4-21 0,0-7 16 15,0 1-3-15,0 3 2 16,-3 0-4-16,3-1-2 16,-3-2-9-16,0 0-5 0,0-3 0 15,0-2-2-15,0-3 2 16,0 0-2-16,0-3 2 16,-3 1-2-16,0-4-1 15,0-2 3 1,0 1 0-16,3-1-1 0,0-6-2 15,0 4 1-15,6-9 1 16,0 3-1 0,-1 3 2-16,4 0 0 15,0 5-4 1,6 0 1-16,-3 3-5 0,0 2-1 16,0 0-19-16,0 3-9 0,0 0-20 15,0 3-8 1,-3 0-14-16</inkml:trace>
  <inkml:trace contextRef="#ctx0" brushRef="#br0" timeOffset="11">2348 5396 196 0,'0'16'74'0,"6"-3"-40"0,-3-2-31 0,0-6 15 16,3 0-3-16,0-2 4 16,0 0-5-16,6-1 0 15,6 1-8-15,-3-3-4 0,-1 0-1 16,-2-3-1-16,-3-5 2 31,0 1-1-31,-3-7 2 0,-3 4-2 16,-3-1 2-16,-6 3-4 15,-9 3 0-15,-3 2-1 16,1 9-2-16,-4 1 3 16,0 4 0-16,3 2-2 15,3 3 0-15,3 0 13 16,6 5 7-16,6 0-2 0,6 1 0 15,3-4-9-15,3-2-2 0,12 2 0 16,3-10 0-16,2-2-29 16,4-6-12-16,-3-8-84 15</inkml:trace>
  <inkml:trace contextRef="#ctx0" brushRef="#br0" timeOffset="12">3042 5147 132 0,'-3'-5'52'0,"3"5"-28"0,0 0-15 0,0 0 14 0,0 0 0 16,-3 0 3-16,0 0-5 16,-3 0-1-16,0 3-11 15,-3 2-1-15,0 6-1 0,0 10-1 16,0 0 1-16,3-2-4 0,0 2 0 15,3-3-1-15,3-2-2 16,0 0 3-16,3-5 0 16,3-3-1-16,0-3-2 15,3-3 3-15,0-2 2 16,0-2 2 0,-3-3 1-16,0-3-9 15,-3 0-1-15,-3-8-2 16,-3 3 2-16,0-3 3 15,0 0 2-15,0 3-4 16,3 2-1-16,0 3-2 16,0 3 3-16,3-1-2 15,3 9-1-15,3 0 3 16,0-1 0-16,0 1 1 16,0 10 0-16,-1 1 0 0,-2 1 0 15,-3 7 8-15,-3-1 5 0,-6 13-2 16,1-2-1-16,-4-3-6 15,0-3-3-15,0-2 0 16,0-3 1-16,0-2-3 16,3-6 0-16,3-2-30 0,3-3-12 15,0-3-20-15,3-2-6 16,3-3-12 0</inkml:trace>
  <inkml:trace contextRef="#ctx0" brushRef="#br0" timeOffset="13">3199 5446 168 0,'-8'0'66'0,"5"3"-36"0,3 0-31 0,0 2 15 16,0 3-1-1,0 0 2-15,0 3 5 16,3-1 2-16,2 1-11 0,1-3-4 0,0 0-1 15,3-3 1-15,0-3 3 0,0-2 4 16,-3-2 1-16,0-3-2 16,-3-3 2-16,-3 0-4 15,-3 0 1-15,0-3-5 16,-6-2 1-16,0 2-10 16,0 3-3-1,-3 6-17-15,6-4-6 16,-2 6-32-16,8 0-12 15,0 0-28 1</inkml:trace>
  <inkml:trace contextRef="#ctx0" brushRef="#br0" timeOffset="14">3375 5309 132 0,'9'0'52'0,"-18"5"-28"0,15 0-19 0,-3 3 13 0,0 0 3 15,0 8 4-15,0 5 2 16,-3-2 1-16,0-1-15 31,3-2-1-31,-3-2-1 0,0-4-4 0,0-2-2 16,0 0-2-16,0-3-3 15,0-5 12-15,0 0 6 16,0 0-7-16,0-2-1 16,3-1-4-16,0-16-1 15,3 1-3 1,0-1-2-16,0 6 1 0,3 3-4 15,0-4 2-15,0 6-12 16,2 3-7-16,1 0-11 16,0 0-6-16,0 2-40 15,0-2-44-15,3 2 38 16</inkml:trace>
  <inkml:trace contextRef="#ctx0" brushRef="#br0" timeOffset="15">3652 5319 220 0,'-9'3'85'0,"6"0"-46"0,-3-1-46 15,-9 4 29 1,3-1-6-16,3 0-8 0,0 3-2 16,0-2-9-1,15 7 2-15,0-3 0 0,6 4 1 16,0-1 0-1,0-3 0-15,0 1 2 16,-6 0 3-16,0-1 11 0,-6 1 7 16,-3-3-3-1,-6 0 0-15,-9 0-9 16,0-3-2-16,0 0-7 16,-2-2-2-16,5-1-7 15,3-2 0-15,3 0-30 0,0 0-11 16,6 0-30-1,3-2-55-15,3-1 29 16</inkml:trace>
  <inkml:trace contextRef="#ctx0" brushRef="#br0" timeOffset="16">3717 5372 184 0,'0'6'71'0,"0"-1"-38"0,6 27-32 0,-3-19 14 15,0 5 9-15,0 4 8 16,0 1-6-16,3 4-3 16,0 7-13-16,0-2-4 0,-3-3-2 15,3-5-2-15,-3-3-2 16,0-2 1-16,-3-6-1 16,3-3 4-1,-3-4 2-15,-3-6-7 0,0-3-4 16,0-7 0-16,-3-9 1 15,0-2 2-15,0-3 3 16,0-2-2-16,3-1 0 16,3-5 3-16,3 6 1 15,3-6 3-15,0 6 1 16,6-1-1-16,0 9-1 16,3 2-3-16,0 5-2 0,0 6 7 15,-1 10 5-15,-2 8-2 16,-3 1 2-1,-3 2-1-15,-6-1 1 16,-3 1-6-16,-6 0-2 16,-6-3-7-16,1-2-2 15,2-3-20-15,0-3-9 16,0-2-44-16,3-3-17 16,3-3-11-1</inkml:trace>
  <inkml:trace contextRef="#ctx0" brushRef="#br0" timeOffset="17">4259 5357 116 0,'-3'-14'44'0,"3"12"-24"0,-15 2-10 0,21 0 14 16,-3 2-2-16,0 4-1 31,3 7 2-31,3 11 0 0,0 5-12 16,-3 5 0-16,0 6 0 16,-3 5 5-16,0-3 4 0,-3-5-6 15,3-5-3-15,-3-8-9 16,3-6-1-16,-3-2 5 15,0-5 6-15,0-3 0 16,0-8 3-16,-6-8-13 0,0-13-3 16,0-1-2-16,-6-4-2 15,3-3 1-15,9 0 3 16,0-6-2-16,9-4 1 16,0 7 0-16,0 3-2 15,3 5 3-15,0 5 0 16,3 6-6-16,-1 3-3 0,1 4 14 15,3 12 9-15,-6 2-2 0,0 5-1 16,-6 0-1-16,-3 3-1 16,-6 0-2-16,-6 0 1 15,0 0-6-15,-3-3-1 16,-3 0-11-16,3-5-3 31,3 0-20-31,-2-3-5 16,-1-2-26-16,3-6-9 0,12-2-10 15</inkml:trace>
  <inkml:trace contextRef="#ctx0" brushRef="#br0" timeOffset="18">4462 5394 188 0,'-6'21'71'0,"3"-5"-38"0,3-1-36 0,0-7 13 16,0 0 6-16,3 3 7 15,0 0 1-15,8-4 1 16,-2 1-14-16,9-2 4 0,-3-4 3 16,0-2-2-1,0-2 1-15,-3-4-5 16,0 1 0-16,-3-3-3 16,-3 0 2-16,0-5-4 0,-6-3 1 15,-6 3-7 1,-6 0-1-16,0-1-5 15,-9 4 1-15,3 2-14 0,0 3-5 16,3 2-15-16,3 3-4 16,3 5-17-16,7-7-5 0,2-1-28 15</inkml:trace>
  <inkml:trace contextRef="#ctx0" brushRef="#br0" timeOffset="19">4646 5349 196 0,'-6'8'74'0,"9"-1"-40"0,0 20-38 0,0-14 15 16,-3 3 3-16,3 0 3 31,-3-3-4-31,3 0-3 0,-3 1-5 16,3-4-4-16,0-2 0 0,0 0-34 15,-3-3-13-15,0-5-48 16</inkml:trace>
  <inkml:trace contextRef="#ctx0" brushRef="#br0" timeOffset="20">4768 5364 184 0,'0'6'68'0,"3"18"-36"0,-3 5-35 16,0-21 11-16,0 2 5 16,0-2 6-1,0 0-4-15,0-3 0 16,0 1-9-16,0-4-6 0,0-2-1 16,0-2-4-16,3-6-1 15,3-3-8-15,0-7-4 16,3 2 10-16,0 2 4 15,0 4 7-15,0 2 3 16,0 5 9-16,0 3 4 16,-1 8-3-16,-2 8 1 0,0 0-4 15,-3 0 0-15,0 0-12 16,-3-3-3-16,0 0 1 16,0-2 0-16,3-3-28 15,0-3-13-15,0-5-22 16,3-5-48-16,0-11 25 0</inkml:trace>
  <inkml:trace contextRef="#ctx0" brushRef="#br0" timeOffset="21">5024 5150 184 0,'-6'11'71'0,"9"26"-38"0,-3 0-41 0,0-19 12 15,3 9 5-15,-3 2 5 16,0 3 3-16,0-6 1 16,0 1-9-16,0-4-5 0,0-1-1 15,0-4-22-15,0-2-7 16,0-3-53-16,0-2-37 16,0-3 47-16</inkml:trace>
  <inkml:trace contextRef="#ctx0" brushRef="#br0" timeOffset="22">4872 5319 228 0,'6'-5'85'0,"3"0"-46"0,9 0-43 15,0 5 13-15,0 0-7 16,0-3-2-16,2 3-6 16,-2 0-4-1,3 3-49-15,-3-1-22 0,3-2 4 16,-6 3 4-16</inkml:trace>
  <inkml:trace contextRef="#ctx0" brushRef="#br0" timeOffset="23">5179 5312 228 0,'-39'2'88'0,"33"1"-48"0,0 5-47 16,3-3 14-16,-3 0-10 15,0 3 2-15,3-2-1 0,0-1-2 16,3 8 3-16,3-2 0 0,9 5 1 16,0-1 2-16,6 1 1 15,0-2 5-15,-6-1 3 0,-6-3 9 16,-3 1 7-16,-6 0-8 15,-9-4-1-15,-3-1-10 16,-9-4-3-16,3-2-30 16,-2-2-12-16,-16-4-42 15,0 1-59 1,0-5 32-16</inkml:trace>
  <inkml:trace contextRef="#ctx0" brushRef="#br0" timeOffset="24">4640 5121 228 0,'0'-3'85'0,"9"3"-46"0,0-2-142 0,-3 2-30 16</inkml:trace>
  <inkml:trace contextRef="#ctx0" brushRef="#br0" timeOffset="25">5667 5058 232 0,'-6'-3'88'0,"6"6"-48"0,-3 2-51 31,3 3 11-31,0 8-3 0,3 21 3 16,-3 5 3-16,0 0 3 16,-6 14-3-16,0-8 0 0,3-3 3 15,0-6-3-15,0-4-2 16,0-6-25-16,0-5-9 15,3-9-62-15</inkml:trace>
  <inkml:trace contextRef="#ctx0" brushRef="#br0" timeOffset="26">5518 5322 248 0,'0'-3'93'0,"6"3"-50"0,12-2-52 16,-9-1 12-16,9 1-7 16,3-1 0-16,-1 0 3 15,1 3 0-15,-3 0 1 16,0 0-5-16,0 3 1 0,-3 2-5 16,-3 3-1-16,-3 11 0 15,-3 4 4-15,0 1 3 0,-1 0 2 16,1 0 7-16,0-3 4 15,3-2-3-15,3-6 1 16,0-5 8-16,0-6 5 16,6-4 2-16,-3-6 1 0,-3 0-9 15,-6-5-4 1,-3-6 0-16,-9-2 0 0,-3 2-5 0,-3 1-4 16,0-1-21-16,0 4-10 15,0 1-23-15,3 6-7 16</inkml:trace>
  <inkml:trace contextRef="#ctx0" brushRef="#br0" timeOffset="27">6182 5330 176 0,'-3'5'66'0,"3"6"-36"0,0 21-31 16,0-14 12-16,3 1 6 15,0-1 4-15,0 1 0 16,-3-1 2 0,3-2-13-16,0-3-3 0,-3-2-3 15,0-3 4-15,0-3 3 16,3 0-2-16,-3-5 0 0,0-5 1 15,0-3 4-15,0-2-8 16,0-1-1-16,0-13-1 16,0 3 0-16,3 0-2 15,3 0 1-15,0 0-4 16,3 2 0-16,3 6-1 0,-1 2-2 16,4 6-15-16,6 0-5 15,0 2-4-15,-3 3 0 16,0 0-2-16,-3 3-1 15,0 2 6 1,-4 0 4-16,1 3 11 0,-3 0 3 16,0 5 18-16,0-2 7 15,0-3 3-15,-3 0 2 16,0-3-2-16,0 0-1 16,0-2-4-16,0-3 0 15,0-5-9-15,0-1-2 16,-3-1-3-16,-3-1 1 15,0 2-7-15,-3-2 1 16,0 0-8-16,-6 3-3 16,-3 0 1-16,0 2 0 15,-3 6 8-15,-3 2 4 16,-3 6 4-16,10-1 3 16,2 6 1-16,3 0 1 15,9 0 2-15,3 0 4 0,2 0-6 0,4 0-2 16,6-3-3-16,0-5-3 15,6-3-4-15,3-2 0 16,0-3-20-16,-4-6-7 16,1-2-19-16,-3-15-9 15,0-4-19 1</inkml:trace>
  <inkml:trace contextRef="#ctx0" brushRef="#br0" timeOffset="28">6605 5103 228 0,'-3'-3'88'0,"3"6"-48"0,3 4-51 0,0 1 13 15,0 11 5-15,3 13 7 16,0 5-1 0,-4 5 1-16,1 6-8 0,0-6-2 15,0-2 2-15,0-3-5 0,-3-6-3 16,0-4-32-16,0-6-15 15,-3-8-55 1</inkml:trace>
  <inkml:trace contextRef="#ctx0" brushRef="#br0" timeOffset="29">6497 5306 244 0,'0'-8'90'0,"0"8"-48"0,21-2-51 0,-9 2 14 0,0 0-5 16,3 0 2-16,3 0-1 16,0 0-1-16,3 2 1 15,-1 1-1-15,1 0 0 0,3-3-44 16,-3 2-18 0,3-2-29-16</inkml:trace>
  <inkml:trace contextRef="#ctx0" brushRef="#br0" timeOffset="30">6736 5338 164 0,'-3'-5'63'0,"3"5"-34"0,0 2-34 16,0 6 36-16,-6 8-10 15,3 3-3 1,0-1-4-16,3 1-8 16,0-1-2-16,6 1 2 0,3-3-3 15,3-3 0-15,2 0 1 0,1-5 0 16,-3-3 0 0,0-2 0-16,0-6-5 0,0-2 1 15,0-3-5-15,0 0-1 16,-3-8-4-16,0-2 1 15,-3-1 5-15,-1 3 4 16,-2 0 3-16,0 3 1 16,0 3 4-16,-3 2 5 15,0 0 2-15,0 5 0 0,0 3-3 16,0 0-2-16,3 11-2 16,0 5 2-16,0-1-7 15,0 1-2-15,3 0-1 16,0 0 2-16,0-3-3 15,-3-2-2-15,3-3-18 0,0-3-7 32,0-2-18-32,6-3-7 15,-3-3-39 1</inkml:trace>
  <inkml:trace contextRef="#ctx0" brushRef="#br0" timeOffset="31">6971 5333 160 0,'12'0'60'0,"-24"5"-32"0,21 0-20 0,-6 1 16 16,0 7-3-16,6 5-1 16,-3-2-2-16,-1 0-1 15,-2-3-9-15,-6 1-3 0,9-4 1 16,-3-2-1-16,0 0 0 16,-3-3-1-16,0 1 0 15,0-6-2-15,-3 0-2 0,0-3 1 16,6 0-1-16,3-7-3 15,0-1 2-15,0-5-1 16,3 3 0 0,3 0 2-16,0 0 0 15,3 5-3-15,-3 0 0 16,0 2-3-16,0 4 1 16,-3-1-21-16,-1 3-11 0,1 0-57 31</inkml:trace>
  <inkml:trace contextRef="#ctx0" brushRef="#br0" timeOffset="32">7292 5330 164 0,'-6'3'63'0,"6"5"-34"0,0 5-30 0,0 0 12 16,0 3 4 0,0 0 4-16,0 0 4 15,0 0 1-15,0-3-13 16,0 0-7-16,0-2 0 0,0-3-3 0,0-3 2 0,-3-2 2 16,3-3 2-16,0-3-3 15,0 0-3 1,0-2-3-1,3-6-1-15,0 1-5 0,6-3-2 16,0 2 5-16,3 0 2 16,0 3 3-16,0 8 0 15,0 8 2-15,-3 3 1 16,0 2 1-16,-3 3 0 0,0 3-2 16,-1-4 1-16,1 1-9 15,0-2-3-15,12-9-79 16,3-5-7-1</inkml:trace>
  <inkml:trace contextRef="#ctx0" brushRef="#br0" timeOffset="33">7852 5314 132 0,'-3'-5'52'0,"0"0"-28"0,0 7-2 0,0-2 20 16,-3 3-16-16,0 2-7 16,-3 6-9-16,-3 2-5 0,0 8-2 15,0 0 2-15,0 0 1 16,4-2-2-16,2 0-1 0,3-4-1 15,3 1-2-15,0-2 5 32,3-7 1-32,3-1 2 0,2-6 0 15,-2-6-4-15,0 1-1 16,0-3-1-16,0-5 1 16,-3-6-2-16,0 4-1 15,0 1 1-15,0 4-1 16,-3-1 4-16,0 9 2 15,0 9-5-15,0 7 2 16,0 2 0-16,3 2-4 16,3 1 1-16,0-1-16 15,3 1-4-15,6-6-21 16,6-3-7-16,0-4-29 16,-4-6-27-1,4-3 42-15</inkml:trace>
  <inkml:trace contextRef="#ctx0" brushRef="#br0" timeOffset="34">8042 5404 152 0,'-6'-40'57'0,"0"38"-30"0,-5-3-12 0,8 5 20 0,-3 0-13 15,-3 5-2-15,-3 5-10 32,0 9-4-32,-3 2-3 0,3 0 0 0,3 3 2 15,3-3-2-15,6-2-2 16,3-3 2-1,3-3 0-15,0-5-1 0,3-6 1 0,3-7-2 16,0-3 2-16,0-5-2 16,0-6 2-1,-3-7-4-15,-1-3 0 0,-2-3-1 16,-3-8-2-16,-3-5 3 16,-3 3 0-16,0 0 5 15,0 7 2-15,0 9 4 16,1 7 4-16,-1 6-8 15,3 8-1-15,0 10 1 16,0 22 3 0,3 4-4-16,-1 4-3 15,1 10 1-15,3-6 2 0,0-1-2 16,0-7-2-16,3-4-16 16,0-3-7-16,6-6-27 15,0-7-11-15,6-6-39 16</inkml:trace>
  <inkml:trace contextRef="#ctx0" brushRef="#br0" timeOffset="35">8277 5335 196 0,'-8'-8'74'0,"2"6"-40"0,-3-1-33 0,6 6 14 16,-3 5-13-16,-3 8 0 15,-3 5 4-15,-3 0 4 0,3 3-5 16,3 0 1-16,3-3 4 0,9-3-4 15,0-2-1-15,3-5 4 16,3-6 2-16,3-5-4 16,-3-8 1-16,3-3-5 15,0-12 0-15,-3-1-6 16,-3-8 0 0,0-2-1-16,-3-17 2 15,-3 1-1-15,-3 0-1 16,-3 5 5-16,0 8 1 15,0 8 13-15,0 8 5 16,0 10-10-16,0 16-6 16,0 11-2-16,3 24-2 15,3 2-3-15,3 6 2 16,3 2 1-16,0-8 2 0,3-5-1 16,0-5 2-16,-3-5-20 15,3-6-8-15,-1-5-25 16,-2-6-8-16,3-7-41 15</inkml:trace>
  <inkml:trace contextRef="#ctx0" brushRef="#br0" timeOffset="36">8438 5441 208 0,'0'37'77'0,"3"-21"-42"0,-3 8-32 16,0-14 17-16,0 1-1 15,0 0 1-15,0-3 4 0,0-3 5 16,0-2-16-16,-3-6-3 0,0-5-2 16,3-3-7-16,0-5-2 15,0-7-5-15,0-6-1 16,6 5-1-16,0 0 2 0,3 3-7 0,3 5-2 16,3 3-34-1,3 2-15-15,11 3-36 16</inkml:trace>
  <inkml:trace contextRef="#ctx0" brushRef="#br0" timeOffset="37">8962 5087 156 0,'-3'-6'60'0,"3"6"-32"0,-3 0-24 0,3 0 15 0,-3 6-11 16,0 2-4-16,0 5 1 15,-3 19 4 1,6 2-5-16,-3-2 7 0,0 2 4 15,0 3-1-15,0 0 0 16,0-8-8-16,0-5-2 16,0-5 0-16,0-4 0 15,3-1 0-15,0-4 2 16,-3-2 1-16,3-5 1 16,0-8 0-16,0-6 2 0,3-2-7 15,0-3-4-15,3-3-5 16,3 1 1-1,-3 2 3-15,9 0 1 0,-3 6-4 16,3 2-1-16,3 8 3 16,3 2 1-16,-4 6 4 15,-2 5 3-15,-3-2 4 0,-6 8 5 16,-9-1-4-16,-6 3 0 16,-3-2-2-16,-2-3 0 0,-1-3-2 15,-3-3-1-15,0-2-12 31,3-2-5-31,0-4-14 16,3-2-6-16,6-2-19 16,3-1-7-16,6-8-33 0</inkml:trace>
  <inkml:trace contextRef="#ctx0" brushRef="#br0" timeOffset="38">9108 5372 180 0,'3'8'68'0,"3"-5"-36"0,0 10-31 0,0-8 16 0,0 1-5 16,0-4 3-16,3 1 1 16,-3-3-1-16,2 0-7 15,1-5-1-15,0-3 3 0,-3 0-6 16,0 0-2-16,0 0-1 16,-6 0-1-16,0 0 0 15,-3 0 2 1,-3 3-1-16,-3 2-1 15,-3 6-2-15,1 2 1 0,-1 3-1 16,0 5-2 0,-3 3 0-16,9-3 0 0,3 1 3 15,6-1 0-15,3-2 1 16,6-1 2 0,3-2-3-16,2-3-2 0,7-2-12 0,3-3-2 15,0-8-16-15,0-3-5 16,-1-7-3-1,1-1-23-15,-3-2 18 16,-3 0 24-16,-3-3 15 16,-3-13 20-16,-6 3 7 15,-3-3 14-15,-4 5 8 0,-4 3 2 16,-1 2 1-16,-3 6-12 16,-3 3-3-16,0 5-17 15,0 5-6-15,0 5-2 0,0 8-6 16,3 9-1-16,0 17 1 0,3 4 2 15,0-1 0-15,0 0-1 32,3 6 1-32,0-3 1 15,0-5-1-15,-3-3-1 16,3-5-10-16,-3-6-6 0,3-2-34 16,-3-5-13-16,3-1-18 15</inkml:trace>
  <inkml:trace contextRef="#ctx0" brushRef="#br0" timeOffset="39">9236 5290 232 0,'0'-8'88'0,"12"8"-48"0,12-2-49 0,-15 2 12 16,2-3-7-16,4 3 0 15,0 0 0 1,0 0 0-16,0 0 3 15,0 3 0-15,0-1 3 0,-3 4-1 16,0 2-1-16,-3 0 1 16,-1 5 1-16,-2 5-1 15,-3 4-1-15,0-1 12 16,0-3 4-16,0 1-6 16,3-3-1-16,3-3 1 0,3-5 1 15,6-3-1-15,-3-2 1 16,0-6 0-16,0-2 1 15,-1-3-4-15,-5-5 0 16,0-3-5-16,-9 0-2 16,-3-3-3-16,-6 1 1 15,-2-1-15-15,-1 3-4 0,-3 3-14 0,3 3-7 32,0 2-24-32,3 5-11 0,6 3-3 15</inkml:trace>
  <inkml:trace contextRef="#ctx0" brushRef="#br0" timeOffset="40">9611 5341 84 0,'-3'8'33'0,"6"-6"-18"0,0 1-18 0,-3-3 6 0,0 0-3 15,0 0 0-15,0 0 17 0,0 3 11 16,0-3-5-1,0 2-4-15,0-2-6 0,0 0-3 16,0-2 7-16,0 2 6 16,0-3-12-16,0 0 10 0,3 1 2 15,0-1-5-15,-3 0-3 0,6 1-8 16,-3-1-3 0,-3 0-2-16,0 3-2 0,0 0-2 31,0 0 1-31,0 0 1 0,0 0 2 15,0 6-1-15,3-1-1 16,0 3 1-16,-3 5-1 16,0 3 4-16,3 0 2 15,-3-3-2-15,0 0-1 16,0-2 1-16,0-3 2 16,0-3 3-16,0-5 5 0,0 0-8 15,0 0-1-15,0-5 1 16,0-6 1-16,0-2 1 15,3-3 0-15,0-2-7 16,3 2-2-16,3 0 0 16,3 3 0-16,5 2-2 0,-2 0 0 15,0 6-23-15,3 0-7 16,0 2-24-16,0 3-9 16,6 0-28-1</inkml:trace>
  <inkml:trace contextRef="#ctx0" brushRef="#br0" timeOffset="41">9864 5354 232 0,'-3'3'88'0,"9"2"-48"0,6 0-47 0,-6 3 14 15,3-8-1-15,0 0 6 16,3 0 0-16,2 0 3 0,1-3-8 15,0-2-6-15,-3 0-2 0,0-3-4 16,-3 0 1-16,0 0 2 16,-6 0 1-16,-6 0-4 15,-6 0-1-15,-3 3 0 16,-3 2 2-16,-6 6 2 16,1 2 1-16,5 3 1 0,-3 3 2 31,0 7 5-31,6 3 4 15,6 1 0-15,3-1 1 16,6-3-4-16,6 1-3 16,9-3-2-16,6-3 0 0,2-3-31 15,1-2-11-15,6-5-73 16</inkml:trace>
  <inkml:trace contextRef="#ctx0" brushRef="#br0" timeOffset="42">10519 5309 148 0,'0'0'55'0,"3"3"-30"0,-3 2-21 0,0 0 15 16,0 3 11-16,0 3 6 16,-3 5-4-16,3 2 1 15,0 1-19 1,0-1-1-16,0 1-2 0,0-4-4 15,0-1-2-15,0-1-2 16,-3-2 0-16,0-4 0 16,0-1 1-16,3-1-2 15,-3-5 1-15,-3-3 4 16,6-2 4-16,0-3-4 16,0-2 1-16,0-9-5 0,6-2-2 0,3 0 0 15,-3 0 1 1,3-1-3-16,3 4-2 0,-3 2-1 15,5 3 3-15,1 5 0 16,3 3 1-16,-3 2-3 16,0 3 0-16,0 3-14 15,3 2-6-15,-6 0-39 0,5 0-15 16,1 1-24 0</inkml:trace>
  <inkml:trace contextRef="#ctx0" brushRef="#br0" timeOffset="43">10691 5362 236 0,'-8'0'90'0,"8"2"-48"0,0 1-49 16,8 5 16-1,1 0-2-15,3 0 6 16,0-3 2-16,3 3-8 15,0-8 0-15,0 0 0 0,0 0-3 0,0-5-1 16,-3-3-3 0,-4 0-1-16,4 3-1 15,-9-3-2-15,-3 0-2 16,-9 0 1-16,3 3-4 16,-8-1-1-16,-7 4 2 15,3 4 5-15,-3 1 2 16,-3 5 1-16,-3 5 0 15,7 6 2-15,-1-1 3 0,9-2 2 16,3 0 3-16,9 0 1 16,0 0-3-16,9-3 0 15,3-3-3-15,9-2 0 16,5-2-10-16,-2-6-2 16,6-3-27-16,6-2-10 0,-4-1-51 15,-2 1-34 1,-6-8 52-16</inkml:trace>
  <inkml:trace contextRef="#ctx0" brushRef="#br0" timeOffset="44">11016 5137 208 0,'-3'-3'77'0,"3"6"-42"0,0 5-43 16,-6 2 12-16,6 12 7 15,-9 1 5-15,-3 7 7 16,0 1 6-16,0 1-16 16,-3 2 2-16,-5-2-1 0,8 0-10 0,3-3-1 15,9 0-3-15,-3-2 2 16,6-4-1-16,6-1-1 16,0-4 1-16,3-5 1 15,-1-2-3-15,-2-3 0 16,6-6-12-16,-3-2-5 15,-3-2-17-15,-3-3-7 0,-6-6-42 16,6 0-38 0,-6-2 44-1</inkml:trace>
  <inkml:trace contextRef="#ctx0" brushRef="#br0" timeOffset="45">10760 5293 260 0,'3'0'96'0,"9"3"-52"0,9-1-47 16,-12 1 19-16,17 0-6 15,7-1 2-15,0 1-6 16,-3-3-2-16,8 0-2 16,-5 0-30-16,3 0-14 0</inkml:trace>
  <inkml:trace contextRef="#ctx0" brushRef="#br0" timeOffset="46">11260 4962 116 0,'12'0'46'0,"-3"-13"-24"0,12 21-15 16,-6 0 15-1,-1 3 9-15,4 10 8 16,3 10 3-16,0 20 2 0,-3 4-24 15,-6 9-3-15,-3 2-2 0,-9 0-2 16,-6-2 2-16,-6 4-6 0,-6-7-1 16,-9-8-24-16,-9-8-9 15,7-8-34-15,-4-5-15 0,-6-3-25 32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1:05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19171 7218 132 0,'15'-5'52'0,"-12"5"-28"0,6-3-13 16,-6 3 18-16,0-3-2 15,-6 1 2-15,-3-1-10 16,-6-5-1-16,-6 0-11 15,-9 0 0-15,-9-5 0 0,-11 2-3 0,-10 1-1 16,-5-1-1-16,-13 3 1 16,-14 3-2-16,-15 0-1 0,-9 2 1 15,-18 6-1-15,-9-1 0 16,-9 1 2-16,-12 5-3 16,4 0 0-16,-4 5 1 15,-3-2 0-15,6 2 0 0,1 3 0 16,5 5 0-16,6 3 0 31,3 7-3-31,9 12 2 16,15 2-1-16,9 2 0 15,21 4 2-15,17-6 0 16,19 5-3-16,17 0 2 0,24 11-1 16,21 3 0-16,24-4 4 15,26 1 1-15,28-5 1 16,29-9 2-16,29-4 1 15,34-9 1-15,23-5-4 16,31-8-1-16,14-7-3 16,9-4-1-16,12-2 5 0,8-3 5 15,-2-2-1-15,-3 0 3 16,-3-1-4-16,3 1 1 16,0-3-3-16,-3-3 2 0,-3 1-4 15,-9-4 0-15,-3-1-1 16,-18-7 1-16,-15-7 0 15,-18-5 1-15,-23-9-2 32,-30-12-2-32,-18-4 3 0,-27-4 2 15,-27-1 13-15,-23-5 6 16,-36-7-4-16,-33-9 1 16,-42-2-12-16,-41 4-3 15,-57 9-9-15,-38 13 0 16,-42 11-4-16,-33 8 2 15,-12 10-2-15,-3 13 2 0,3 6-28 16,24 8-13-16,21 5-34 16,24 5-14-16,26-3-12 15</inkml:trace>
  <inkml:trace contextRef="#ctx0" brushRef="#br0" timeOffset="1">13974 7728 156 0,'-6'-7'57'0,"6"7"-30"0,0 2-21 0,0 3 17 0,0 6-5 16,0 10 1-16,0 14-1 15,0 7-2 1,0 8-8 0,-3 1-5-16,0-4 0 0,0-2 0 0,-3-3 3 15,6-7 1 1,0-6 1-16,0-8-4 0,-3 0-1 16,3-10 10-16,-3-6 6 15,0-10-6-15,6-6-2 16,-6-10-6-16,6-8-4 15,-3-5 2-15,0-1 0 16,3-2-1-16,0-10-2 16,0 4-2-16,3 4-1 0,3 1-1 15,3 9 3-15,0 3-2 16,3 7-1-16,2 9 0 16,1 5 3-16,0 7 0 15,-3 6 3-15,0 5-1 0,-9 9 2 16,-6-1 0-1,-3 2 1 1,-6 1 0-16,-9-3 0 0,3-2-5 16,0-6-1-16,3-2-21 15,3-3-10-15,1-6-25 16,2-2-11-16,6-5-23 16</inkml:trace>
  <inkml:trace contextRef="#ctx0" brushRef="#br0" timeOffset="2">14152 7787 192 0,'0'10'71'0,"0"11"-38"0,3 19-28 15,0-24 17-15,0 0-3 16,3 2 1-16,0 1-9 31,6-1-2-31,0-2-5 0,0-5 2 0,3-3 0 16,0-6 6-16,3-4 3 15,-4-3-8-15,1-6-2 16,-6-2-1-16,0-3 2 16,-6-8-1-16,-3 0 2 15,-6 3-6-15,-3 3-1 16,-3 4-2-16,1 4 0 16,2 2-25-16,-6 3-9 0,3 2-31 15,3 0-10-15</inkml:trace>
  <inkml:trace contextRef="#ctx0" brushRef="#br0" timeOffset="3">14388 7800 132 0,'-3'34'52'0,"6"6"-28"0,-3 10-22 15,0-23 12-15,0 7 6 16,0 6 5-16,0 2 0 15,0-5 2-15,0 3-15 16,0 5-5-16,0-11 0 0,0-7-4 0,0-9 0 16,0-2 1-16,0-16 2 15,0-8-3-15,0-5-2 16,-6-6 0-16,3-4-1 16,-3-4 0-16,3-5 2 15,0-2-1-15,3-3-1 16,6 0 1-16,3 3-1 0,0-4 2 15,2 1 3-15,1 6-2 16,0 4 0-16,3 6 1 16,0 5 2-16,0 6-5 0,-3 4-1 15,-3 17 6-15,-3 2 6 16,-6 3-2-16,-6 5 0 31,-3 0-4-31,-3 1-1 0,3-7-12 16,0 4-5-16,0-3-45 15,6-11-20 1,3-5-24-16</inkml:trace>
  <inkml:trace contextRef="#ctx0" brushRef="#br0" timeOffset="4">14581 7935 180 0,'-6'32'68'0,"6"2"-36"0,0 3-24 0,0-21 16 16,0 2 1-16,0 4 4 16,-3-1-9-1,3-3-2-15,-3 1-10 16,3-6-3-16,0 0 1 0,-3-5-1 16,0-5 0-16,0-6-3 15,0-5-2-15,3-8-2 0,-3 1-1 16,0-7 2-16,3-7 0 15,0-2 1-15,3-1 0 16,3 0 2-16,0-8 1 0,3 6 1 16,6 5 2-16,3 5-5 15,0 5-1-15,-3 9 0 16,-1 5 0-16,1 5 0 16,-6 8 2-16,0 2 1 15,-6 3 1-15,-3 3-2 16,-6 0 1-16,-3 0-18 0,0-3-4 15,3-2-42-15,-5-3-17 16,8-3-22 0</inkml:trace>
  <inkml:trace contextRef="#ctx0" brushRef="#br0" timeOffset="5">14804 7882 212 0,'6'3'79'0,"6"-1"-42"0,-3 1-37 0,0 0 18 16,-3-1 1-16,0 1 3 15,0-3-5-15,0-3-2 16,6-5-9-16,-6 0-4 0,0-5 1 0,0 0-2 31,-3 0 2-31,-3-1-2 16,0 1 2-16,-3 0-4 0,-3 2-2 15,-3 6-1-15,-12 5 0 16,3 5 0-16,0 14 3 0,0-1-2 0,3 4 1 31,4-1 2-31,2 3 0 16,3-1 0-16,6-1 2 16,6-1-1-16,3-5 2 15,8-3-2-15,4-8-1 16,6-5-35-16,6-3-16 15,-1-5-45 1,1 1-30-16,6-7 58 0</inkml:trace>
  <inkml:trace contextRef="#ctx0" brushRef="#br0" timeOffset="6">15138 7766 192 0,'-15'-14'71'0,"0"14"-38"0,-6 0-28 15,12 6 17-15,-3 2-14 0,0 2-4 16,-3 11 1-16,4 3 1 0,2 0-2 15,3 0-3-15,6 0 0 0,3-3-1 16,3-3 2-16,3-5 3 16,5-5 2-16,4-5 3 15,-3-6 1-15,0-5-5 32,-3-5-4-32,0-13-1 15,-3-1 1-15,-3-2-3 0,-3-3 0 16,-3-2 1-16,0 2 2 15,-3 1-1-15,0-1-1 16,-3 8 3-16,6 8 2 16,0 6-7-16,0 7-3 15,0 8 3-15,3 14 2 16,3 10-1-16,0 13 0 0,3 0 1 16,3-2 0-16,2-3-11 15,4-5-5-15,12-6-89 16</inkml:trace>
  <inkml:trace contextRef="#ctx0" brushRef="#br0" timeOffset="7">15563 7789 232 0,'-21'0'88'0,"21"8"-48"0,-2 11-49 0,-1-3 14 0,0 0-5 15,0 2 0-15,3 1 2 16,3 2 3-16,3-3-2 0,2-2 3 16,4-3 3-16,0-2-1 0,3-6 1 15,0-2 1-15,0-6 1 32,-3-5-1-32,-3-2 1 15,-3-3-2-15,-6-6 0 0,-3-5-5 16,-3 3-1-16,-3 2 1 15,-6 1 0-15,0 2-16 16,3 3-4-16,3 2-47 16,3 1-21-16,12 2-21 15</inkml:trace>
  <inkml:trace contextRef="#ctx0" brushRef="#br0" timeOffset="8">15822 7498 220 0,'-15'-16'82'0,"9"14"-44"0,-5-1-27 0,2 3 21 16,-6 3-15-1,0 5-2-15,0 2-9 16,0 11-2-16,3 6-2 16,3 7-6-16,3 9 0 0,6 4 2 15,3 6 1-15,0-5 1 16,3-6 0-16,0-2-5 15,3-8 1-15,-9-9-38 16,0-4-14-16,0-3-45 0</inkml:trace>
  <inkml:trace contextRef="#ctx0" brushRef="#br0" timeOffset="9">15602 7781 212 0,'9'-5'79'0,"6"2"-42"0,9-2-48 0,-6 5 13 16,5-2-13-16,4-4-1 16,3 1-28-16,3-3-12 15,-1-3-17-15,-2-2-7 16</inkml:trace>
  <inkml:trace contextRef="#ctx0" brushRef="#br0" timeOffset="10">16001 7527 208 0,'-33'-21'77'0,"27"13"-42"0,-6-2-19 15,6 10 22-15,-3 0-14 16,-3 0-1-16,1 8-20 16,-1 5-6-16,0 11 0 15,0 5 3-15,3 10 5 0,6 6-7 0,0 11 0 16,3 0 2-16,3-9 2 16,0-4-3-16,-3-6 1 0,0-6-20 15,0-4-7-15,-6-17-81 16,0-4 10-1</inkml:trace>
  <inkml:trace contextRef="#ctx0" brushRef="#br0" timeOffset="11">15778 7758 216 0,'0'-11'82'0,"6"11"-44"0,5-5-33 0,1 2 17 15,6 0-8-15,9 1 0 16,3-1-6-16,6 0-3 15,-4 1-2-15,1-1-55 0,-3 1-25 16</inkml:trace>
  <inkml:trace contextRef="#ctx0" brushRef="#br0" timeOffset="12">14001 8551 180 0,'0'-5'68'0,"0"5"-36"0,-3-3-11 0,0 3 22 16,0 3-15-16,-9 0-3 15,-3 2-15-15,0 3-4 16,0 0-4-16,6 2-4 0,0 1 1 0,6 2-4 31,6 0 1-31,3 6 0 16,6 2 2-16,0-2 1 16,-3 5 3-16,-3-3 1 15,-3-3 1-15,-3-2 4 0,-6 0 5 16,-6-5-5-16,-3-4 0 15,0-1-6 1,0-6-2-16,1 0-20 16,-1-3-7-16,6-10-32 15,3-6-15-15,3-2-19 16</inkml:trace>
  <inkml:trace contextRef="#ctx0" brushRef="#br0" timeOffset="13">14075 8427 216 0,'0'-5'82'0,"3"7"-44"0,-3 1-42 0,0-3 15 15,6 5 5-15,-3 9 5 16,0 4-7-16,-3 8-1 16,0 12-7-16,0 7-2 0,0-1 0 15,0 1-5-15,3-5 1 0,0-3 0 16,0-5 0-16,0-8-51 0,0-6-20 15,-3-4-31 1</inkml:trace>
  <inkml:trace contextRef="#ctx0" brushRef="#br0" timeOffset="14">14024 8594 272 0,'-3'-8'101'0,"12"5"-54"0,6-2-55 16,-6 2 18-16,6 1-9 16,3-1 2-16,0 0-4 15,6 1 0-15,-1-1 1 0,4 3-51 0,-3 0-23 16,0 0-28 0</inkml:trace>
  <inkml:trace contextRef="#ctx0" brushRef="#br0" timeOffset="15">14269 8594 188 0,'-21'18'71'0,"12"-5"-38"0,-15 11-30 16,18-13 15-1,0 13-3-15,3-3 4 16,0-3-5-16,9 1 0 16,0-3-8-16,3-3-4 0,0-2-1 0,3-6-4 15,0-5 2-15,0-11-6 16,-1-5 0-1,1-2 1-15,-3-1 3 0,0 1 2 16,-3-1 3-16,-3 3 3 16,0 3 4-16,-3 5 5 15,0 3 1-15,0 2-8 16,0 9-4-16,0 2-2 16,0 7 1-16,3 7-3 15,0-1 0-15,3-3 1 0,0-2 2 16,0-3-34-16,15-2-97 31</inkml:trace>
  <inkml:trace contextRef="#ctx0" brushRef="#br0" timeOffset="16">14542 8565 204 0,'-15'-8'77'0,"10"10"-42"0,-10 6-37 0,9 0 17 15,-3 3-9-15,0 5 2 16,0 2-5-16,0 9 0 16,6 2-1-16,3-3-2 0,3 1 1 15,3-4-1-15,6-1 2 0,0-7-1 16,0-4-1-16,3-6-6 16,-1-5-4-16,1-5-32 15,3-11-15-15,-3-8-23 16</inkml:trace>
  <inkml:trace contextRef="#ctx0" brushRef="#br0" timeOffset="17">14617 8395 192 0,'-9'6'71'0,"12"1"-38"0,-3 15-32 15,6-4 16-15,-6 6 4 0,0 2 7 16,0 6-11-1,0 0-2-15,0 5-9 16,0 5-2-16,3-10 2 0,-3-3-8 16,0-5 0-16,3-6-33 0,0-2-12 15,-3-5-55 1</inkml:trace>
  <inkml:trace contextRef="#ctx0" brushRef="#br0" timeOffset="18">14739 8610 164 0,'-12'-3'63'0,"6"6"-34"0,-6 2-32 15,6 0 11-15,-6 0 2 16,-6 6 4 0,3-3-3-16,1 0 1 15,2 0-7-15,3 0 4 0,9 16 12 16,6-9-3-1,6-1-4-15,5-1-1 16,4-3-8-16,3-2-3 16,0-2-23-16,3-1-11 0,-1-2-59 15,1-1-37 1,-3-10 56-16</inkml:trace>
  <inkml:trace contextRef="#ctx0" brushRef="#br0" timeOffset="19">15060 8588 188 0,'3'8'71'0,"-3"3"-38"0,3 7-19 0,-3-4 22 0,0-1-11 16,0 13-3-16,0-2-12 16,0-3-4-16,0-2-4 15,0-3-4-15,0-3 1 0,0-2-23 16,0-4-12-16,0-1-32 31,3-6-50-31,0-3 28 0</inkml:trace>
  <inkml:trace contextRef="#ctx0" brushRef="#br0" timeOffset="20">15173 8599 192 0,'3'11'71'0,"3"2"-38"0,-3 8-30 0,-3-10 17 0,0 4 5 15,-3 4 5-15,0-1-10 16,0-4-4-16,0-1-9 15,0-3-5-15,0-4-1 0,3-1 1 16,0-10 3-16,3-1-7 16,3-7 0-16,3-3-5 15,0 1 0-15,3-1 4 0,0 2 1 16,3 4-1-16,3 5 2 16,0 5 5-16,-3 5 5 15,-4 3 1-15,-2 8 4 16,0 5-9-16,-3 0-3 15,-3-3 0-15,0-2 1 0,0-2-21 16,0-4-10-16,0-5-44 16,0 1-16-16</inkml:trace>
  <inkml:trace contextRef="#ctx0" brushRef="#br0" timeOffset="21">15438 8401 228 0,'0'2'88'0,"6"6"-48"0,3 8-42 0,-6 3 14 15,0 2 7-15,0 5 7 16,0 6-9-16,-3 0-4 16,0 5-8-1,0 8-4-15,0-8 2 0,-3-6-15 0,0-4-7 16,0-6-59-1,0-2-67-15,0-9 33 16</inkml:trace>
  <inkml:trace contextRef="#ctx0" brushRef="#br0" timeOffset="22">15295 8599 256 0,'-6'-3'96'0,"9"3"-52"0,15-2-56 0,-9 2 15 16,6 0-5-16,3-3 1 15,6 0-2-15,0 1 2 0,-1-1 1 16,4 3-11-16,0 0-5 16,0 0-14-16,-6 3-4 0,-6-1 18 15,-4 4 8-15,-2 2 15 16,-3 0 8-16,-3 5 10 15,-3 5 7-15,-3 3-8 16,0 6-2 0,0-3-7-16,9-3-1 0,0-3-2 15,3 1 2-15,3-3 2 16,3-8-1-16,0-6-3 16,0-2 0-16,-3-2-5 15,3-11 1-15,-7-3-1 16,-5-3 3-16,-3-2-7 15,-8 0-2-15,-4-3-6 0,-12 3 1 16,-3 2-20 0,-3 1-7-16,0 5-50 0,-2 7-20 15,2 1-5 1</inkml:trace>
  <inkml:trace contextRef="#ctx0" brushRef="#br0" timeOffset="23">15057 8379 260 0,'-3'-5'96'0,"9"5"-52"0,21-8-122 15,-15 5-15-15,3 1 3 16,3-1 8-1</inkml:trace>
  <inkml:trace contextRef="#ctx0" brushRef="#br0" timeOffset="24">16254 8416 112 0,'0'-8'44'15,"0"3"-24"-15,0 3-4 0,0-1 16 0,0 0 5 16,0 1 15 0,-6-1-15-16,0 0-19 31,0 3-5-31,-6 0 0 0,3 3-3 0,-3 5 0 15,0 0-4-15,0 2 1 16,4 1-6-16,2 2-1 16,3 0 2-1,0-2 1-15,3-3-4 0,3 0 1 16,0-3 0-16,-3-5 0 16,9-2 2-16,-1-4 1 0,-2 1-1 15,0-3 1-15,0 3-2 16,-3-3 2-16,-6 3-2 0,0-3 2 15,0 2 4-15,0 1 4 16,0 2-2-16,0-2 0 16,9 2-10-16,0 1-1 31,0-1-2-31,6 0 2 0,0 1-1 16,3 2 1-16,0 0 2 15,-3 5 0-15,0 0-3 16,-3 3 0-16,-3 14 2 15,-9-1 0-15,-3 5 5 16,-3 3 2-16,-6 0 0 16,-6 0-1-16,3 8-6 0,0 1 1 15,0-7 0-15,6-7 2 16,1-3-25-16,5-5-10 16,3-3-32-16,3-5-11 0,3-5-24 15</inkml:trace>
  <inkml:trace contextRef="#ctx0" brushRef="#br0" timeOffset="25">16254 8758 212 0,'-6'29'82'0,"6"-21"-44"0,0 8-42 0,0-8 15 15,3 0 3-15,0-1 3 16,3 1-4-16,0 0-3 15,3-5-5-15,3-3 1 0,0-3 3 0,-1-2-1 16,1-6 1-16,-3 1-1 16,-3-6 0-1,-6-5 4-15,-6 2 5 16,-3 1-5-16,-3 5 1 0,1 2-8 16,-4 3-1-16,0 3-22 0,3-1-8 15,3 4-44-15,15-3-84 31</inkml:trace>
  <inkml:trace contextRef="#ctx0" brushRef="#br0" timeOffset="26">16415 8623 180 0,'0'2'68'0,"15"4"-36"0,-4 10-24 16,-5-8 16-16,3 7 1 15,0 1 4-15,0 5-2 16,-3-2-2-16,0 2-13 15,0-5-3-15,-3 0-2 16,0-6-3-16,0 1-1 16,-3-6 3-16,0 1 1 15,-3-6 8 1,0-3-9-16,-3-2-2 16,0-9-1-16,9-1 2 0,3-1-2 15,0 0 0-15,0 0-1 16,3 3-2-16,0 2 1 0,6 1-1 15,0 2-5 1,-1 2 1-16,7 1-18 0,-3 2-6 16,3 1-29-16,-3-1-14 15,0 0-35 1</inkml:trace>
  <inkml:trace contextRef="#ctx0" brushRef="#br0" timeOffset="27">16706 8660 236 0,'-3'10'88'0,"3"-2"-48"0,3 19-45 16,-3-11 17-1,3 0-5 1,-3-1 3-16,0 1-5 0,3-2-3 16,0-1-1-16,0-3-45 0,0-2-18 15,0-5-35 1</inkml:trace>
  <inkml:trace contextRef="#ctx0" brushRef="#br0" timeOffset="28">16683 8602 248 0,'-15'-11'93'0,"27"11"-50"0,-4-3-72 0,-2 3 6 15,-3-2-23-15,3 2-6 16,0-3-25-16,3 3-11 31</inkml:trace>
  <inkml:trace contextRef="#ctx0" brushRef="#br0" timeOffset="29">16811 8662 236 0,'-6'22'88'0,"9"7"-48"0,0 21-45 15,-1-31 15-15,-2 4-2 16,0 4 5-16,0 2 4 0,-2-3 2 15,2-4-10-15,-3-4-5 0,3-2-1 16,0-5-2-16,0-4-1 16,-3-1 1-16,3-4 1 15,-3-7-6-15,0-8 1 0,0-3 1 16,0-5 1-16,0-3 1 16,0-8 0-1,3-2 0-15,3-1 0 16,3 6 2-16,3 0 1 15,2 3 5-15,1 5 3 0,12 2-6 16,0 3-1-16,0 8 2 16,-3 6 1-16,-1 4 1 0,-2 6 0 31,-6 3 4-31,-3 5 3 0,-6 5-2 16,-6-3 0-16,-3 1-7 15,-9-3-2-15,-6-3-11 16,1 0-5-16,-1-5-36 15,0-3-16-15,3-2-71 16</inkml:trace>
  <inkml:trace contextRef="#ctx0" brushRef="#br0" timeOffset="30">13989 9065 104 0,'0'-3'41'0,"0"6"-22"0,0-3-11 16,0 0 13-16,0 0 1 15,0 8 2-15,0 2 0 16,3 19 0-16,0 8-13 16,0 3 0-16,-3 5 0 0,0-5-2 15,0-3 2-15,0-3-2 16,0-5 2-16,0-2-2 0,0-6 0 16,0-5-3-16,0-3 1 15,-3-2 5-15,3-6 4 16,-3-5-8-1,3-3-4-15,0-5-8 0,0-2 0 16,0-12-3-16,3 4 2 16,3-1-2-16,3 4 2 15,2 1 3-15,4 4 1 16,3 2-2-16,0 5 0 16,9 6-1-16,-6 5 3 15,0 2 0-15,-7 1 3 16,-5 2 5-16,-9 3 6 15,-3 0-1-15,-6 0 1 16,-5 0-3-16,-4-3-1 0,-3 0-5 16,-3-5-3-16,3-3-18 15,3-2-6-15,-2-3-20 16,5-3-8-16,9-2-34 16,3-3-31-16,6 0 46 15</inkml:trace>
  <inkml:trace contextRef="#ctx0" brushRef="#br0" timeOffset="31">14227 9319 208 0,'3'18'79'0,"0"3"-42"0,3 3-39 16,-3-13 14-16,0 2 0 31,0 0 3-31,0 0-6 0,0-2-1 16,3 0-4-16,0-3-5 0,-1-3-2 15,1-3-18-15,0-4-7 16,3-3-18-16,0-3-7 16,0 0-2-1,0-6-3-15,0-1 27 16,-3 7 57-16,0 2 29 0,-6 4-1 16,0 4-4-16,0 6-15 15,-3 5-5-15,-3 6-17 16,-3 5 3-16,0 2 4 0,-3 9-7 15,3-1-2 1,0-7-6-16,0-6-4 16,6-3-42-1,3-5-38-15,6-2-51 16,3-11 35-16</inkml:trace>
  <inkml:trace contextRef="#ctx0" brushRef="#br0" timeOffset="32">14795 9335 124 0,'0'-6'46'0,"0"9"-24"0,0-3-10 15,0 0 13-15,0 0 2 16,0 5 3-16,3 3 1 16,-3 5 1-1,3 1-17-15,0 1 6 0,3 1 6 16,0 0-11-16,-3 0-3 16,0-3-6-16,0 1-2 15,-3-4-1-15,-3-2 0 16,0 0 0-16,0-3 2 0,0 1-3 31,0-4 0-31,0-2 3 0,0-2 1 0,0-4-3 16,3-2-3-16,0 0 2 15,0-2 2-15,0-1-4 16,3 1-1-16,3-4 0 16,0 4 0-16,9-9-3 15,-3 3 2 1,0 6 3-16,6 2-6 0,-3 3-1 15,0 7-25-15,-1 1-10 16,1 0-26-16,-3-1-10 0,0 1-22 16</inkml:trace>
  <inkml:trace contextRef="#ctx0" brushRef="#br0" timeOffset="33">15004 9395 196 0,'0'14'74'0,"3"-12"-40"0,3 1-27 0,0 0 18 15,0 2-7-15,0-3 0 16,2 1-6-16,4-3 0 16,-3 0-7-16,3-3-1 0,0 1 0 15,0-1 0-15,0-2 0 16,-3 0 0-16,-3-9-2 16,-3 4-4-16,-3-1 4 15,-6 1 0-15,-6 2-5 16,-3 2-2-16,-3 4-3 0,0 7 2 15,-3 3 4 1,1 5 1-16,2 0 1 0,3 1 2 31,6 2-3-31,3-1 0 0,3 4 1 16,6-3 2-16,6 0-1 16,3-3 2-16,3-3-2 15,6-2 2-15,2-2-7 16,1-6-1-1,0-6-38-15,0-2-14 16,3-2-42-16</inkml:trace>
  <inkml:trace contextRef="#ctx0" brushRef="#br0" timeOffset="34">15412 9083 228 0,'-6'-2'85'0,"6"7"-46"0,-3 8-48 16,0-5 14-16,-3 16 8 16,-3 2 6-16,-3 6-1 15,-6 0 0-15,-3 7-10 16,3-4-7-16,0-1-2 0,7-2 1 0,2-3 2 31,3-2-3-31,9-4 0 16,6-4 1-16,2-3 2 15,4-6-3-15,0-2-2 0,3-2-1 16,0-6 3 0,0-3-27-16,-3-2-10 0,-3-1-39 15,-4-2-44 1,-2 0 33-16</inkml:trace>
  <inkml:trace contextRef="#ctx0" brushRef="#br0" timeOffset="35">15164 9297 252 0,'0'0'93'0,"9"3"-50"0,9-6-48 0,-9 1 17 16,6 2-7-16,9 0 2 16,3-3-4-16,-1 1-2 15,4 2 0-15,0 0-30 0,-3 0-10 16,-3 0-67-1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1:17.8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13210 1061 160 0,'-9'-13'63'0,"6"16"-49"0,-3-1 22 0,3-2 7 16,0 0-10-16,0-2-2 15,0-1-1-15,0 3 1 16,0-3-16-16,3 3-9 0,0-2-2 16,6 2-3-16,3-5 2 15,6-3-7-15,14 2-1 16,13 1-16-16,9-3-4 16,2 0 13-16,1 0 6 15,-4 0 9-15,1 0 6 16,-6 0-5-1,-7 0-2-15,-8 3 1 0,-9 0 0 16,-9-3 7-16,-9 3 6 16,-12-1-10-16,-9 1-6 15,-15 0 4-15,-11 5 4 16,-19 0 5-16,-5-3 4 16,2 3-5-16,1 3 1 0,5-1-4 15,4 4 2-15,17-1-6 16,12-2-1-16,18 2-4 15,21-5-1-15,30 0 1 16,35-3 2-16,19-2-1 16,29 2-1-16,8-2 1 15,1 0 1-15,9 2-3 16,-15 0-2 0,-21 1-5-16,-20-3-2 15,-87 5-35 1,38-3 18-1,-38 3 8-15,-23 0 7 16,-22 0 4-16,-29 3-17 16,-31 2-9-16,-8 0 18 15,-6 3-1-15,0 3 2 0,18-1 15 0,21 3 9 16,20-2 5-16,24 0 4 16,30-1 1-16,33 1 3 15,21-9-23-15,20 1-8 16,36-6-61-1,13-7-64-15,22-9 31 16</inkml:trace>
  <inkml:trace contextRef="#ctx0" brushRef="#br0" timeOffset="1">12 432 176 0,'-9'2'68'0,"6"-2"-52"0,3 0 6 0,0 0-1 16,0 0-11-16,3 0-1 16,-3-2-3-16,3-4 1 0,0-2-4 15,0-2-2-15,5-6 2 0,4-5-2 16,6 0-1-16,6-6-2 16,9 1 1-16,6-6 1 15,8-5 0-15,13-3 0 16,8-2 0-16,7 2-3 15,2 6 2-15,0 5-4 0,10 5 1 16,-4 11 2-16,3 7 1 16,-2 12 5-16,-1 7 5 15,0 5 1-15,1 9 4 16,-4-1-1-16,-6 3 2 16,-8-2-4-16,-4-3-1 15,-8-1-6-15,-6-1-1 16,-7-4 1-1,-5-2 0-15,-6-3-11 16,-3-2-3-16,-7-6-26 0,1-2-9 16</inkml:trace>
  <inkml:trace contextRef="#ctx0" brushRef="#br0" timeOffset="2">2015 8 296 0,'-9'8'110'0,"9"-5"-86"0,0-3-6 16,0 0-10-16,3 3-15 15,0 2-3-15,3 3 3 16,0 2 2-16,3 1 3 16,0 5-6-16,0 2 1 15,-1 3 1-15,1 1 3 0,0-1 0 16,0-3-1-1,-3 1 0-15,-3-3 3 0,-3 0-2 16,-3-1-1-16,-6-1 5 16,-3-1 1-16,-8-2 2 15,-10-4 0-15,-3-1 6 16,-6-1 4-16,-5 0-7 16,-1 3-2-16,0 0-3 0,1 3-2 15,-1 2-24-15,-3 6-11 16,1 2-59-1</inkml:trace>
  <inkml:trace contextRef="#ctx0" brushRef="#br0" timeOffset="3">2274 699 144 0,'9'-3'55'0,"-6"1"-43"0,-3 2 16 0,0 0 5 16,-3 0-14-16,-6 0-3 15,-6 2-10-15,-6 3-4 16,-6 6-1-16,-8 8 1 0,-4 4 3 15,-9 9 0-15,-8 8 0 16,-13 5-1-16,-5 10 0 16,-7 1-2-16,-8 2 1 15,-12 11-2-15,0 5 2 16,-9 3-2-16,5-3 2 16,-2-3-2-1,3 1 2-15,6-1-4 16,6 1-2-16,8-6 2 0,4-5 2 15,5-8 4-15,7-6 2 0,8-10 1 16,7-5 0 0,5-6-2-16,4-2 1 15,5-3-4-15,3-5-2 0,3-3 0 16,4-2-1-16,5-3-11 16,6-3-5-16,3-2-17 15,3-3-4-15,6-3-29 16,6-5-39-1,12-8 30-15</inkml:trace>
  <inkml:trace contextRef="#ctx0" brushRef="#br0" timeOffset="4">413 1659 244 0,'-20'11'90'0,"8"5"-70"0,-9 15-7 16,9-9-8-16,-6 7-10 15,-6 10-1-15,-6 6 0 0,-2-5 4 16,2 0 1-16,6-6 1 0,6-2 2 16,6-8-1-16,6-3-1 15,9-5 3-15,12-8 2 16,9-6 11-16,9-7 5 15,11-5-11-15,7-4-3 0,0-2-18 16,2-2-6 0,1-6-95-16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2T23:53:19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21135 1193 96 0,'0'8'35'0,"0"-21"-27"0,9 32 9 15,6-6 4-15,-12-8 1 16,6 11 2-16,-6 0-2 16,-3 0-2-16,0 10-2 15,-6-2-1-15,6 2-5 16,-3 1 0 0,3-6-7-16,-3 3 1 15,3 2-3-15,-3-5 0 0,-6-2-1 16,9-6 1-16,-6 0-2 15,3-7 2-15,3-1-4 0,0-8 0 16,0 1 1 0,0-4-7-16,6-2 4 15,-3-5-3-15,6-5 1 0,0-1 1 16,0 1-1-16,3-3 1 16,0 2 3-16,-3-2-2 0,3-3 1 15,0 3-3-15,-3 2 1 16,3 3 0-16,-4 6-1 15,4 7 6-15,-3-2 1 16,3 10-3-16,-3 8-1 16,0 3 1-16,-3 3 0 0,0 2 5 15,-3 3 2-15,0-6 2 32,0 4-4-32,0-1-3 0,-3-3-3 15,-3-5 1 1,6 1 1-16,0-4 0 0,-3-10 0 15,0-5-3 1,6 5 2-16,-3-13-4 0,3-6-1 16,0-2-2-16,3 3 0 15,3-9 2-15,-4 1 4 16,1 4 1-16,6 4 1 0,3 5-7 16,3 7 0-16,-3 6 1 15,6 14 3 1,5 4 6-16,-14 3-3 0,3 3 0 15,-6-3 0 1,0-2 0-16,0 7 0 16,-6-10-16-16,-3-5-57 15,6 2 39-15,0-5-34 16</inkml:trace>
  <inkml:trace contextRef="#ctx0" brushRef="#br0" timeOffset="559.687">21883 1265 84 0,'-3'-19'33'0,"6"1"-26"0,-9 28 16 16,3-15 5-16,-3 5 0 16,-3 5 1-16,-3-5-10 15,6 16-1-15,-9 0-9 16,0 5-1-16,0 0-4 16,3 6-1-16,0-1 3 0,4-2 1 15,2-3-3-15,0 3-7 31,6-8 1-31,6 0-1 0,2-3 1 0,1-5 2 16,3-3-3-16,-3-10 2 16,12-3 1-1,-6-3 0-15,0-2 0 0,-3 0 0 16,0 0 2-16,-3 0-3 0,-3-9-2 16,-1 4-1-16,-2-9 3 15,0 9-2-15,-3 5 1 16,3 7 4-16,0 4 1 15,3-4 1-15,-3 12 0 16,3 7 2-16,0 3 3 16,-3-3 0-16,3 11 0 0,0-6-10 31,6-2 1-31,3 8-3 0,0-11-12 16,3 3-2-16,-3-5-34 15,2-3-14-15,1-3-2 16,0-10 3-16</inkml:trace>
  <inkml:trace contextRef="#ctx0" brushRef="#br0" timeOffset="740.176">22198 1259 160 0,'-6'11'60'0,"12"10"-47"0,-6-13-3 15,0 11 32 1,0-6-5-16,0 5-14 0,0 1-7 15,0 2-11-15,0-2-4 0,0-6 0 16,0-5-52 0,0 5 28-16</inkml:trace>
  <inkml:trace contextRef="#ctx0" brushRef="#br0" timeOffset="916.718">22165 1109 200 0,'-18'-14'77'0,"18"14"-60"0,3 0-7 0,-3 0-6 16,0 0-9-16,6 0 1 16,-3 0-27-16,0 0-64 15,3 6 50-15,3-6-31 0</inkml:trace>
  <inkml:trace contextRef="#ctx0" brushRef="#br0" timeOffset="1024.821">22299 1323 160 0,'-3'45'63'0,"6"-24"-49"0,0-8 9 16,-3 1 1-16</inkml:trace>
  <inkml:trace contextRef="#ctx0" brushRef="#br0" timeOffset="1249.711">22296 1463 208 0,'6'-16'79'0,"6"3"-61"0,-3-5-14 0,0 4-11 16,0 1-13-1,0 0 0-15,12-14 17 16,8-10 9-16,1 3-2 0,3 13-9 0,-6 8-1 16,3 20 35-1,-4 15-1-15,-2 4 3 16,-3 6-10-16,-6 0-6 15,-3-1-8-15,-3-4-5 16,6-6 5-16,-6 0 5 16,-4-5-52-16,1-3-25 15,0 0-36-15</inkml:trace>
  <inkml:trace contextRef="#ctx0" brushRef="#br0" timeOffset="1849.688">21897 1646 100 0,'3'-3'38'0,"-3"3"-29"0,0-13 12 0,3 8 4 0,-3 5 0 15,3 5 2-15,0 8 0 16,-6-5 1-16,6 16-15 16,-3-3 5-16,0 5 3 0,-3 9 2 15,0-3 3-15,0-1-10 16,0 4-4-16,0-6-7 16,3-3-2-16,0 1-3 15,0-6-1-15,-3-3-1 16,1-4 0-16,2-6-29 15,0-6-14-15,0-2-30 16,0-2-48 0,-3-1 32-16</inkml:trace>
  <inkml:trace contextRef="#ctx0" brushRef="#br0" timeOffset="2312.42">21719 1900 84 0,'0'-3'33'0,"0"6"-26"0,0 2 16 15,0-5 25 1,6 5-27-16,3-2 29 16,3 8-30-16,0-4 6 15,2 12-5-15,1-3-1 0,-6 8-4 16,9-6 0-16,-6-2-9 16,3 3 2-16,-3-9 2 0,6 3-4 15,-3-5-2-15,-1 0-5 16,-2-2 0-16,0-1 0 15,0-5 2-15,6-5 1 16,-3-3 1-16,0-3 2 0,0-2 1 16,0-6-8-16,-4 3-1 15,4-7-16-15,0 7-3 16,-3-3 13-16,-6 6 6 16,0 0-6-16,-3 5-4 15,-3 3-23-15,-3-1-8 16,3-2 232-16,0 8 105 15</inkml:trace>
  <inkml:trace contextRef="#ctx0" brushRef="#br0" timeOffset="4194.345">21040 2432 124 0,'3'-6'49'0,"-3"6"-38"0,-6-10 17 16,0 7 55 15,-18 6-39-16,1 7-11-15,5-2-19 16,3 0-6-16,-3 16-4 16,-6 8-3-16,3-1 0 15,7 4-1-15,5-3 2 0,3-3-3 16,6-6 0-16,6 1-1 16,3-8-2-16,5-5-26 0,7-3-12 15,0-6-109 1,3 1 81-16,12-6 6 15</inkml:trace>
  <inkml:trace contextRef="#ctx0" brushRef="#br0" timeOffset="4644.095">21255 2537 84 0,'-6'-23'33'0,"6"15"-26"0,-6 0 11 0,3 0 4 16,-3 2 10-16,0 1 7 15,-3 3-10-15,-3-1-2 16,3 3-16-16,-9 5-7 16,3 3 0-16,-3 3-1 15,3 2-1-15,-5 13 1 16,2 3-2-16,6-7-1 16,6 1 1-16,3-4-1 15,6-1 0-15,12 6 2 0,3-10-6 16,-3-4 1-16,5-5-6 15,1 1-1-15,-3-6-2 16,-3-11-4 0,3 3 8-16,-3-16 2 15,0 3 4-15,-6-8 2 0,-4 0-3 16,-2 8 2-16,0-3 5 16,-3 8 2-16,0 6-2 15,0 7 6-15,0 3 3 0,0 0-4 0,3 21-1 16,0 6 0-1,0-4-4-15,0 4-1 16,3-1-1-16,0-7-2 16,3 20-173 31</inkml:trace>
  <inkml:trace contextRef="#ctx0" brushRef="#br0" timeOffset="4880.909">21412 2305 160 0,'-6'2'60'0,"6"6"-47"0,0 5-3 16,0 1-3-16,0 1 11 15,0 15 9-15,0-4-6 16,0 0 1-16,0 9-13 15,0-3-5-15,0 5-3 0,0-3-19 32,0 3 10-32,0-13-12 0,3-6-31 15,0-2-11-15,3-5-9 16,0-6 1-16</inkml:trace>
  <inkml:trace contextRef="#ctx0" brushRef="#br0" timeOffset="5124.279">21540 2310 136 0,'-9'5'52'0,"9"8"-41"0,3 6 13 0,-6-6 5 15,3 14 3-15,3 7 3 16,-3 11-11-16,-3 3-4 15,0-6-11-15,0-2-8 0,3-9-2 16,0-2-8-16,6-2-2 16,0-9-34-16,0-4-13 0,3-6-25 31</inkml:trace>
  <inkml:trace contextRef="#ctx0" brushRef="#br0" timeOffset="5514.971">21713 2720 152 0,'-6'-5'57'0,"6"5"-44"0,0 0 10 0,0 0 0 16,0 0-2-16,6 5 2 15,0-5-7-15,3 0-1 16,3-5-9-16,0-1-4 0,2 4 1 15,1-4-2-15,0 4 2 0,0 2-7 16,-3-3-1 0,0 0-20-16,-3 3-7 0,-6-5-47 15,6 5-30 1,-6-2 48-16</inkml:trace>
  <inkml:trace contextRef="#ctx0" brushRef="#br0" timeOffset="5828.156">21978 2503 140 0,'-3'3'55'0,"6"5"-43"0,0 7 14 0,-3-1 6 15,3 7-7-15,0-5-2 16,-3 5-9-16,3 0-4 16,-3-5-8-16,0-3-16 15,0 0 6-15,0 1-9 16,0-6-68-16,-3-1-28 15,0-7 55-15,-3 0 27 16</inkml:trace>
  <inkml:trace contextRef="#ctx0" brushRef="#br0" timeOffset="5994.485">21924 2342 160 0,'0'0'60'0,"3"0"-47"0,-3 0 10 15,0 0 3-15</inkml:trace>
  <inkml:trace contextRef="#ctx0" brushRef="#br0" timeOffset="6111.88">21918 2355 220 0,'-6'-8'85'0,"6"8"-66"0,-3 0-3 0,3 0-7 16,0 0-10-16,3 0-1 15,-3 0-13 1,0 0-2-16,0 0-23 0,0 0-60 16,6 8 54-1</inkml:trace>
  <inkml:trace contextRef="#ctx0" brushRef="#br0" timeOffset="6666.73">22142 2492 92 0,'0'11'35'0,"0"-11"-27"0,0 13 20 0,0-2 24 15,0-1-28-15,0 9 20 16,0 2-27-16,0 3 3 0,0-3-10 16,0 0-2-16,0-2-4 15,-3-6-3-15,3-2 0 16,-3-4-1-16,0-1 0 0,3 2-3 15,0-8 2-15,-3-6-1 0,3 1-2 16,0-3-2-16,0-5-1 16,3-8 4-16,3 2 1 15,0-5-1-15,-1 9 2 16,1 1-6 0,3 1 4-16,3-5 1 15,-3 7 4-15,0 3 3 16,0 5 20 15,3 25-9-31,0-4-1 16,-3 9-7-16,0-12-3 15,-3 4-5-15,0 2 0 16,0-5 0-16,-3-3-25 0,2-5-10 16,-5-3-110-1,9 1 78-15,-3-12 2 0</inkml:trace>
  <inkml:trace contextRef="#ctx0" brushRef="#br0" timeOffset="6937.118">22448 2477 120 0,'-12'-11'46'0,"12"11"-35"0,-12-8 7 15,12 8 2-15,-3 0 10 16,-3 0 12-1,0 3-22-15,-3 2-6 0,-2 6-9 0,2 4-4 16,0 7 8 0,0 4 4-16,3-2 0 0,3-11 0 31,3 8-7-31,0 3-2 0,6-5-4 0,3 2-1 16,6-5-10-16,2-6-5 15,7-2-34-15,0-3-13 16,-6-5-20-16,-3 0-8 15</inkml:trace>
  <inkml:trace contextRef="#ctx0" brushRef="#br0" timeOffset="7267.303">22570 2484 120 0,'-6'6'46'0,"6"-6"-35"0,6 29 14 16,-3-11 6-16,0 4 14 15,3-1 6-15,0 3-18 16,0-1-6-16,0-2-17 16,0-7-4-16,-3 2 0 0,0-6-3 15,-3-2-2-15,0-3 0 16,0-7 1 0,3-4-1-16,0-4-5 15,0-9-2-15,0-4 0 16,0-1 4-16,6 3-1 15,0-3-1-15,-1 3 3 0,4 2 2 16,0 3-5-16,6 3-1 16,-6 2-20-16,3 6-7 15,0 2-25 1,-3 3-51-16,-3 0 16 16</inkml:trace>
  <inkml:trace contextRef="#ctx0" brushRef="#br0" timeOffset="7944.629">22898 2347 180 0,'-27'0'68'0,"30"-5"-52"0,0 5 28 31,21-8-22-31,2 2-8 15,-2 1-8-15,6 2-5 16,-12 3 0-16,-3 0-1 16,3 8 0-16,-1 6 0 0,-5 1 2 15,-3 15 1-15,-6-1 1 16,-6 13 0-16,-6 3 0 0,-6-3-2 16,-2-5 1-1,-4-2 0-15,0-9 1 16,3-5 2-16,6-2 1 0,3-9 3 15,6-2 1-15,6-2-5 16,12-4-2 0,3-4-2-16,9-4-2 15,-3 1 3-15,5 2 0 0,-2-4-1 16,0 1 1-16,-9 4-48 31,0 2 24-31,-4 0-22 0,-2 2-46 16,0 1-32-1,-9 7 51-15</inkml:trace>
  <inkml:trace contextRef="#ctx0" brushRef="#br0" timeOffset="13094.07">21886 2813 112 0,'3'-8'44'0,"2"8"-35"0,-5-6 20 16,0 6 7-16,0 0-5 16,0 0 2-16,0 6-8 15,0-1-1-15,0 3-13 16,0 8 0-16,0 8 0 0,0 2 2 15,0 6 5-15,0 2-1 0,0 3 1 16,0-2-5-16,0-6-3 16,0-3-3-16,0-5-2 15,0-5-3-15,0 0-2 16,0-5-2-16,-3-3 1 16,1-3-12-16,-1 0-5 15,0-2-8-15,3-1-1 16,0 1-4-16,-3-3 0 15,0 0-23-15,3 0-8 16,-3 0-13 0</inkml:trace>
  <inkml:trace contextRef="#ctx0" brushRef="#br0" timeOffset="13577.285">21764 3082 140 0,'0'6'52'0,"0"-1"-41"0,2 0 11 16,1 1 1-16,3 2 48 31,9 18-34-15,-3-5-10-16,3-2-13 0,-3-1-3 15,3-5-6-15,-3-7-1 16,0 2-2-16,0-6 3 0,-1-2 4 15,1-2-3-15,3-4 2 16,-3 1-7-16,3-3-1 16,-6 0 0-16,-3 0 2 15,3 0-1-15,-3-5-1 16,0 0-6-16,0 0-4 16,-3-3-5-16,0 3-2 0,0 2-6 15,-3 8-2-15,0-5-25 16,0 6-8-16,-3 2-24 15</inkml:trace>
  <inkml:trace contextRef="#ctx0" brushRef="#br0" timeOffset="14417.747">20984 3418 124 0,'3'-8'49'0,"0"6"-38"0,-3 4 12 0,3 6 3 0,-3-2 1 16,3 10 3-16,0 2-7 15,0 1-2-15,-1 2-12 16,1-3-3-16,0 1 0 0,0-3-5 16,-3 0-1-16,3-6 2 15,-3 3 1-15,-3-2-19 16,3-8-7-16,-3-1-52 16,3-2-43-1,-3-2 43-15</inkml:trace>
  <inkml:trace contextRef="#ctx0" brushRef="#br0" timeOffset="14594.956">20972 3310 200 0,'-18'0'77'0,"15"5"-60"0,3 1-9 0,0-6-9 16,0 0-7-16,0 5 0 15,3 3-37-15,3-6-15 16,3 1-5-16,0 2-1 16</inkml:trace>
  <inkml:trace contextRef="#ctx0" brushRef="#br0" timeOffset="14968.622">21144 3503 144 0,'-3'32'55'0,"6"-22"-43"0,-3 6 1 0,3-8-3 0,-3 3 13 16,0 2 8-16,3-5-5 15,-3 0-3-15,3-3-13 16,-3-5-6-16,0 0-1 0,0 0-4 16,6 0 0-16,-3-5 1 15,0-3 0-15,3-8-3 16,0 0 0-16,3-2-1 15,-3 2 0-15,0 3 3 16,6-1 2-16,3-1 0 16,0 4-1-16,0 6 3 15,-1 5 2-15,-2 8 2 16,0 5 3-16,0 5 1 16,-3-2 3-16,-3 3-9 0,-3-1-3 15,0 3 2-15,-3-5 2 16,0-2-13-16,0-4-8 15,3-2-32-15,-3-8-12 16,6 0-34 0</inkml:trace>
  <inkml:trace contextRef="#ctx0" brushRef="#br0" timeOffset="15241.643">21505 3474 164 0,'-18'-16'63'0,"9"11"-49"16,0 2 0-16,6 1 0 0,-3 2 7 16,0 2 7-16,-3 3-6 15,0 6 0-15,0 2-13 16,0 6-5-16,0-1-3 16,3 3-1-16,3 1 0 0,3-4-3 15,3 6 2-15,3-11 1 16,6 0 2-16,3 1-1 15,3-4-1-15,-18-10-79 32,36 6-20-17,-1-6-14-15</inkml:trace>
  <inkml:trace contextRef="#ctx0" brushRef="#br0" timeOffset="15584.836">21689 3503 180 0,'-6'8'68'0,"6"0"-52"0,0 5-3 15,3-5-5-15,0 3 11 0,0 2 10 16,0 0-6-16,-3 3-4 16,3-3-10-16,0-2-6 0,0-1-2 15,0-2-1-15,-3 0 0 16,0-2 2-16,0-6 3 15,0 0-2-15,0 0 0 16,0-3-1-16,0-2 1 0,0-6-4 16,0 1-2-16,3-4 4 15,0-7 1-15,3 0-3 16,0 0-1-16,0 2 3 16,3 3 3-16,-3 1-52 31,3 4 27-31,2 0-19 0,1 3-16 15,0 0-9-15,0 3-2 16,-3 3 4-16</inkml:trace>
  <inkml:trace contextRef="#ctx0" brushRef="#br0" timeOffset="15959.938">21841 3479 136 0,'-3'19'52'0,"3"-11"-41"0,3 5 11 15,0-8 3-15,0 3 1 16,3-3 4-16,0 1-12 0,3-1-3 15,0-2-9-15,3-3 0 0,-1 0 4 16,1-3-4-16,3-2-1 16,-3-6-5-16,0 1 0 15,-6 4-2-15,0-4-2 16,-6-1-2-16,-3-2-1 16,-3 2-1-16,-3 1 0 15,-6 4 2-15,3 6 2 16,-3 0 2-16,3 6 1 15,-8 10 31 17,8 13-7-17,6 0 1-15,0-3-10 16,6-5-4 0,9 1-5-16,0-6-4 0,6-3 0 15,-1-3-10-15,7-2-2 0,3-5-21 16,6-3-6-16,-3-3-43 15,-4 1-39 1,-2-1 41-16</inkml:trace>
  <inkml:trace contextRef="#ctx0" brushRef="#br0" timeOffset="16501.305">22118 3466 140 0,'-3'5'52'0,"3"-2"-41"0,6 16 2 0,-3-9 0 16,0 3 15-16,-3 3 9 16,3 3-7-16,-3-3-6 15,0-1-13-15,0 4-7 0,0-6-3 16,0-7-1-16,0 1 0 16,0-1 2-16,0-6 1 15,0-3-1 1,0-5-6-16,3-5-2 15,0-3-6-15,6-16 0 16,2 14 1 0,-2 2 2-16,0 8 10 15,3 11 4-15,-3 2 4 16,0 8 5-16,-3 0 5 16,0 1 5-16,-3-1-6 15,0 3-3-15,-3-6-2 16,0-2-1-16,0-2-4 15,3-9-5 1,3 0-4-16,0-10-4 16,0-8-2-16,3-3-7 15,3 0-2-15,2 0 4 16,1 9 5-16,0 4 4 16,0 6 2-16,0 13 7 15,-3 5 6-15,0 5 3 16,-3-4 3-16,-6 4-8 0,3-2-3 15,-3-3-4-15,0-5-3 16,-3 3-21-16,0-6-9 16,0-5-29-16,0 0-13 15,6 0-23 1</inkml:trace>
  <inkml:trace contextRef="#ctx0" brushRef="#br0" timeOffset="16861.489">22526 3506 196 0,'0'10'74'0,"11"-10"-58"0,1 3-2 0,-6 2-3 16,0-2 7-16,0 0 6 15,3 2-6-15,6-3 0 0,0 1-11 16,-3-6 0-16,-3-2 0 16,6 0-1-16,-6-6 1 15,-1-2-9-15,-2 0-3 0,-3 0-4 16,-3-1-2-16,-6 1-10 15,-3 3-1-15,1 2 6 16,-10 5 7-16,3 3 6 16,-6 5 2-16,0 3 3 15,0 11 3-15,6-1 4 16,7 6 2-16,2-5 1 16,9 2 2-16,0 0-5 15,11-3-3-15,-2 4 3 16,3-6 2-16,0-3-15 0,0-5-7 15,3-3-27-15,-6-2-11 16,-12-3-120 15</inkml:trace>
  <inkml:trace contextRef="#ctx0" brushRef="#br0" timeOffset="17192.536">22719 3503 180 0,'-6'13'68'0,"6"1"-52"0,0-1 54 32,0 8-31-32,0-3-11 0,0 1-17 15,0-11-6-15,0 0-5 16,0-3-1-16,0-5 1 16,3-5-3-16,3-3 2 0,0 0-6 15,6-11-3-15,-3 1 3 16,9 5 4-16,-6 2 2 15,5 3 1-15,1 8 8 16,-3 5 5-16,6 6-6 16,0 2-2-16,-6 3 1 15,0 3 1-15,-4-1-3 16,-2-7-3-16,0-1-9 16,-3-2-3-16,0-2-27 15,3-6-11-15,0-3-20 16,0-2-43-1,3-3 28-15</inkml:trace>
  <inkml:trace contextRef="#ctx0" brushRef="#br0" timeOffset="21246.921">23103 3196 96 0,'0'-13'35'0,"0"8"-27"0,0-3 13 0,0 8 7 16,0 0 4-16,0 0 3 15,0 0-11-15,6 8-1 16,-6 5-14-16,3 5 8 0,0 9 5 16,0 5 2-16,0 10 1 15,0 6-8-15,0 2 0 16,-3-5-8-16,0-5-3 15,0-6-3-15,0-8 0 0,0-2-11 16,0-5-4-16,0-9-19 16,0-2-5-16,0-2-16 15,-3-4-6-15</inkml:trace>
  <inkml:trace contextRef="#ctx0" brushRef="#br0" timeOffset="21500.658">23002 3437 140 0,'-15'-19'55'0,"9"6"-43"0,6 13 14 15,0 0 6-15,6-8 2 16,0 3 1-16,0 2-3 16,6-2-2-16,3 0-17 15,2 2 3-15,1-2 4 0,3 0-11 16,0 2-2-16,6 6-5 0,-6-1-2 15,-4 1-4-15,-2-1 0 16,0 1-18-16,-3 0-8 16,-3-3-44-16,-3-11-63 31</inkml:trace>
  <inkml:trace contextRef="#ctx0" brushRef="#br0" timeOffset="23528.55">20748 921 52 0,'3'-3'22'0,"0"-2"-18"0,0 5 13 15,-3 0 6-15,0 0 1 0,3-5 3 16,-6 2-2-16,0 3 0 16,-3-5-3-16,-5-3 1 15,-7 8-7-15,-9 0-1 16,0 0-9-16,-3 0-2 0,1 8 0 16,-1 5 0-16,0 0 0 15,30-13 6 16,-45 50-3-31,7 3 1 16,5-5-4-16,9 10-1 16,6-8-1-16,6-2 1 0,3-3-2 15,9 0-1-15,6-5 1 16,0-6-1-16,0 3 0 0,0-8 0 16,0 0 0-1,-3 0 0-15,-3-2 0 16,0 2 2-16,-6-8 1 0,0 0 1 15,-3 3 0-15,-5-8-2 16,-1 0-2-16,-3-3 1 16,3-5-1-16,0-3 0 15,0-2 0-15,3 2 0 16,3 1 2-16,0-6-3 16,3 0 0-16,6 0-1 15,6 0-2 1,3 0 3-16,3 2 2 15,3 9-2 1,0-3 0-16,3 10-1 0,-3 3-2 16,0 11 3-16,2 3 0 15,-8 9 1-15,-3 20 0 16,-3 7 0-16,-6 1 2 16,-6 7-1-16,-8-5-1 15,-1-2 1-15,-3-1-1 16,6-7 4-16,3-14 2 15,6-8 0-15,6-5-1 16,6-8 5-16,6-5 4 16,6-5-10-16,3-1-4 15,5-4-9-15,1-4-5 0,3 1-28 16,3-6-12-16,8 3-41 16</inkml:trace>
  <inkml:trace contextRef="#ctx0" brushRef="#br0" timeOffset="33690.884">17656 1323 56 0,'-3'-19'22'0,"3"6"-18"16,-3-8 13-16,0 16 6 0,0 5 12 15,0-6 6-15,-6 6-9 16,-6 0-2-16,-6 6-13 15,-5 2-5-15,-1 2-7 16,0 11-4-16,3-2 0 0,3 2 1 16,3 11 1-16,4-11 5 15,5 29 5-15,3 3-7 16,3 0-3-16,0-8-5 16,3-5 1-16,0-8 1 0,6-1 2 15,3-10-23 1,-3 1-11-16,0-4-14 15</inkml:trace>
  <inkml:trace contextRef="#ctx0" brushRef="#br0" timeOffset="33903.899">17293 1519 160 0,'-9'-6'63'0,"12"6"-49"0,-3 0 0 0,3-5 0 15,3 2 1-15,6-2 3 16,5 0-9-16,13 2-3 16,6-2-44-1,18 10-12 1,-10-5-7 0,-8 3 277-16,-6 2 127 0</inkml:trace>
  <inkml:trace contextRef="#ctx0" brushRef="#br0" timeOffset="34096.548">17611 1505 104 0,'-12'3'41'0,"9"2"-32"0,-3 6 6 15,9-3 1-15,-6 0-3 16,0 5 0-16,3 11 1 16,0 2 2-16,3 1-12 0,3 2-1 31,12-5-3-31,3-6 13 0,-3-15 8 15,0-6-8-15,0-10-4 16,-4-5-4-16,-2-6-1 16</inkml:trace>
  <inkml:trace contextRef="#ctx0" brushRef="#br0" timeOffset="34203.915">17677 1474 156 0,'-15'0'57'0,"9"0"-44"0,-3 5-89 31,9 8 298-31,3-5 131 16</inkml:trace>
  <inkml:trace contextRef="#ctx0" brushRef="#br0" timeOffset="34490.53">17930 1474 108 0,'-9'-8'44'0,"9"8"-35"0,-9 13 7 16,6 0 2-16,-12-10 5 15,3 2 3-15,-6 8-7 16,-3 11-1-16,4 3-11 16,2 2-2-16,6 0-1 0,6 0-2 15,6-5 1-15,6-3 0 0,11 0 1 16,7-5-9-1,3-5-2-15,3-6-18 16,-6 3-9-16,-4-8-37 16,-2-3-20-16,3-10 46 15</inkml:trace>
  <inkml:trace contextRef="#ctx0" brushRef="#br0" timeOffset="35492.814">17590 1487 88 0,'-3'0'35'0,"3"5"-27"0,0-5 20 0,0 8 7 16,0-8-13-16,0 0-4 16,6 0-16-16,0 0-4 0,3 5 1 15,3-2 2-15,3 2 4 0,3 6 2 16,-3-3 3-1,0 0-3-15,-3 5-2 0,-1 0 0 16,-5 6-1-16,0-1 6 16,-6-2 6-16</inkml:trace>
  <inkml:trace contextRef="#ctx0" brushRef="#br0" timeOffset="35568.113">17683 1744 140 0,'-6'2'52'0,"6"11"-41"0,0-10-57 0,0-3-33 16,0 0 38-1,0 0 19-15</inkml:trace>
  <inkml:trace contextRef="#ctx0" brushRef="#br0" timeOffset="36543.653">18013 1527 96 0,'-6'-14'35'0,"6"14"-27"0,6-8 20 0,-6 8 9 0,0 0-7 16,0 8 0-16,15-2-11 15,-3 2-4-15,-3 10-8 16,0 9-3-16,-3 12 2 0,0-7-1 16,0 8 2-16,-1-8-4 15,4-6-2-15,0-5 2 16,3-8 0-16,-12-13 5 31,21-16-6-31,-3-7-3 16,-3 2 0-1,-3-6 2-15,-3-2-2 0,-3 5 0 16,0 0 1-16,-3 3 2 0,0 3 1 16,-3 4-1-16,0 4-2 15,0 7 3-15,0 3 0 16,0 3 3-16,0 7 1 15,0 9-1-15,3-3 1 16,-1 8-2-16,4-3 0 16,0 0-3-16,0 3 1 15,3-6-11-15,-3-4-4 16,3-1-21-16,0-8-6 0,0-5-20 16,3-3-43-1,0-7 20 1</inkml:trace>
  <inkml:trace contextRef="#ctx0" brushRef="#br0" timeOffset="36829.413">18430 1521 148 0,'-6'-2'57'0,"3"2"-44"0,-6 0 7 16,6 0 3-16,-6 2-1 15,-3 4 11 1,3 2-19-16,-3 2 5 0,0 3-10 15,3 1-3-15,3-1-6 16,9 5-2-16,6-2 1 16,3 3 0-16,3 2 1 0,0 3 0 0,0-6 0 15,-3 3 2-15,-6-2 1 16,-6-1 1-16,-9-4 2 16,-3-1-1-16,-3-10 0 15,0-3-17-15,-3 0-4 16,3-3-27-16,1-13-11 15,2 0-31 1</inkml:trace>
  <inkml:trace contextRef="#ctx0" brushRef="#br0" timeOffset="37222.978">18492 1577 152 0,'0'8'57'0,"6"0"-44"0,3 2-4 0,-9-10-4 16,6 3-1-16,0 2 2 0,0 1 11 16,0-6 4-16,0-6-11 15,0 1-3-15,3-3-1 0,-3 0-10 16,0-5-4-16,0 0-7 16,-3-1-2-16,-3 4 10 15,0 2 6-15,-3-3 1 16,0 9 0-16,-3-4-4 15,-3 6 0-15,0 6 4 16,0-1 2-16,0 8 6 16,0 3 5-16,3 8 4 15,0-3 4-15,3 11-2 16,6-3-2-16,0 0-9 0,3-8-5 16,3-2-2-16,3-3-1 15,3-1-14-15,0-7-3 16,3-5-20-1,-1-6-9-15,4-2-30 16,0-13-15-16,0 2 46 16</inkml:trace>
  <inkml:trace contextRef="#ctx0" brushRef="#br0" timeOffset="37656.202">18757 1532 112 0,'-9'-13'44'0,"9"13"-35"0,-9-6 18 0,6 6 5 16,-3 6-9-16,0-6-3 15,0 8-11-15,-5 5-6 16,5 5-2-16,-3 9-1 0,0 5 4 16,3-3 5-16,3 2-7 15,0 1-1-15,3-11-1 16,6-2-3-16,0-1 2 0,3-10-1 16,3-2 0-16,0-6 0 15,2-11 0-15,1-10 4 16,0-6 1-16,-3 1-1 15,-3-11-2-15,-3 3-4 16,-6-1 0-16,-3-2 2 31,0 3 1-31,-6-6 3 0,0-5-1 0,0 5-1 16,0 3 3-16,3 11 2 16,0 5-2-1,3 21-2-15,0 2 4 0,3 12 1 16,6 4-2-16,0 6-1 15,0 2 10 1,6 9-8-16,3 4 1 16,0 6-6-16,0-5-12 15,3 5 7-15,0-8-9 16,-1-2-43-16,1-9-17 16,0-7 6-16,3-6 5 15</inkml:trace>
  <inkml:trace contextRef="#ctx0" brushRef="#br0" timeOffset="38122.914">19216 1537 132 0,'-42'-2'52'0,"36"12"-41"0,0 3 9 16,3 1 2-16,0-1-2 0,0 0 3 15,0 11 4 17,12 18-10-32,3-10-4 15,6-8-8-15,6-11-4 16,-1-5 0-16,4-8 1 16,-3-19-1-16,-3 1 2 0,-9-3 0 15,-3 0-1-15,-15 2-2 16,-3-5 1-16,-9 8 1 15,-3-2-3-15,3 5-2 0,0 2-27 16,3 0-10-16,4 6-26 16,2-3-33-1,6 3 31 1</inkml:trace>
  <inkml:trace contextRef="#ctx0" brushRef="#br0" timeOffset="38450.198">19385 1505 160 0,'-6'16'63'0,"9"-2"-49"0,0 9-8 16,0-9-6-16,-3 12 11 15,-3-2 9-15,3 5 13 0,-3-3 4 16,3-2-19-16,0-8-6 0,0-3-1 16,0-2-7-16,0-11-2 15,3-5-4-15,3-3 1 16,3-11-4-16,0-2 1 15,-3-3-33 1,6 3 20-16,0-5-6 16,0-1 13-16,3 3 9 15,-1 8-1-15,-2 6-1 16,0 7 50 15,3 32-26-31,-3-5-6 16,-3 5-11-16,3 8-7 15,-3-10-40-15,0-1-19 16</inkml:trace>
  <inkml:trace contextRef="#ctx0" brushRef="#br0" timeOffset="55882.956">16927 1990 152 0,'6'-8'57'0,"-3"8"-44"0,-6 0 5 0,3 0-1 0,3 8 3 16,-3-3 2-16,2 8-5 16,-2 8 0-16,0 14-10 15,0 7-2-15,0-2 1 0,-2-6-1 16,2 6 2-16,-3-8-6 31,3-1-1-31,-3 1 0 0,0-5-25 16,0-9-10-16,3 3-37 15,-3-10-17-15,3-1 27 16,0-4 13-16</inkml:trace>
  <inkml:trace contextRef="#ctx0" brushRef="#br0" timeOffset="56104.986">16843 2230 156 0,'-15'-10'57'0,"15"10"-44"0,0 0 7 0,3 0 1 16,0 0 4-16,3-3 5 16,3 3-8-16,3-10-2 15,6 7-12-15,6 3-5 0,9-8-2 16,-1 3-1-16,4 5 2 15,-6 0-30-15,0-6-11 0,-7-1-31 16,1 1-40 0,-6-7 35-16</inkml:trace>
  <inkml:trace contextRef="#ctx0" brushRef="#br0" timeOffset="56510.159">17174 2016 152 0,'0'19'57'0,"0"-11"-44"0,3 23 10 15,-3-4 0-15,3 5 6 16,-3 2 5-16,-3 3-10 16,0-5-4-16,0 2-11 0,0-15-8 15,6 7-2-15,-3-10 1 16,0-3-31 15,0-13 8-31,6-2 2 16,0-9 7-16,3 0 5 15,-1 1 5-15,1 2 2 16,3-5 2-16,3-1 0 0,-6 9 2 16,3-3 3-16,0 6 4 15,0 2 5-15,0 5 3 16,-3 5-3-16,0 4 0 15,-1-1-4-15,-2 0-1 16,0 3-5-16,-6-3-3 16,0-13-88 15,0 11-13-31,3-6-10 0</inkml:trace>
  <inkml:trace contextRef="#ctx0" brushRef="#br0" timeOffset="56660.484">17433 2252 172 0,'3'-3'66'0,"0"11"-52"0,0-5-1 16,2-1-3-16,-2 6 46 31,0 16-29-15,0 0-9-16,-3 0-9 0,6-9-5 15</inkml:trace>
  <inkml:trace contextRef="#ctx0" brushRef="#br0" timeOffset="56870.796">17430 2230 220 0,'-15'-10'85'0,"15"10"-66"0,9-11-8 0,-3 9-6 0,0-1-5 15,5 3 0 1,-2 0-11-16,3-8-3 16,0 8-33-16,3 3-14 0,3 2 269 15,3-5 123-15</inkml:trace>
  <inkml:trace contextRef="#ctx0" brushRef="#br0" timeOffset="57220.134">17662 2230 76 0,'0'0'30'0,"3"0"-24"0,-3 0-1 15,0 0 61 1,0 0-17-16,0 0-5 16,-3 3-5-16,-3 2-17 0,0 3-3 15,-3 3-11-15,0-6 6 0,0 6 5 16,3-1-10-16,0-2-5 15,3 3-5-15,3-6-2 16,6 6 2-16,0-1 0 16,3-2-2-16,3 3 2 15,0-1 3-15,-3 1 3 16,-3 2-7-16,-3-5-3 16,-3 3 9-16,-3-3 4 15,-3 0-1-15,-3-3-2 16,-3 0-33-16,-3-2-16 15,3 0 171 1,6-6 170 0</inkml:trace>
  <inkml:trace contextRef="#ctx0" brushRef="#br0" timeOffset="62579.757">18126 2260 124 0,'-9'5'46'0,"6"0"-35"0,0-2-4 15,3 7 21-15,0 4-2 16,0 4-6-16,0-2-1 16,-3 3-12-16,3-1-4 0,0 1 0 15,0-4-2-15,0-1-1 16,0-4-19-16,0-2-10 15,0-3-47 1</inkml:trace>
  <inkml:trace contextRef="#ctx0" brushRef="#br0" timeOffset="62787.128">18114 2114 140 0,'-6'-13'55'0,"6"8"-43"0,-3 2-3 16,3 3-5-16,0 0-7 15,0 0 2 1,6 8 1-16,0 2-47 16,0-2-18-16,0 0 20 0,3 3 9 15</inkml:trace>
  <inkml:trace contextRef="#ctx0" brushRef="#br0" timeOffset="63190.837">18186 2283 132 0,'-3'14'49'0,"3"-14"-38"0,0 23 4 0,0-15 13 16,3 0-16-16,-3 3 10 15,0-1-13-15,0 1 0 16,0-6-6-16,0 3-2 16,0-2 0-16,0-12 1 15,0 6-1-15,0-8-1 16,3 3 1-16,0-8-6 16,3 0 3-16,3-6-1 15,-1 3 1-15,1-2 6 16,3-1-2-16,0 6 6 15,3 2-5-15,0 9 12 16,0 2-8-16,-3 2 7 16,3 9-7-16,-6 2 0 15,2 6-4-15,-8 2 0 16,3 0-1-16,-6-2-2 16,3-1 1-16,-3-5-37 15,0 0 20-15,-3-5-81 16,3 3 54-16,0-11-45 0,3 0 51 15</inkml:trace>
  <inkml:trace contextRef="#ctx0" brushRef="#br0" timeOffset="63447.979">18519 1984 160 0,'-9'-2'60'0,"9"2"-47"0,3 8 6 0,-3-3-2 16,3 8 3-16,0 8 7 15,3 3-15-15,-3 16 1 16,3-6-9-16,-3 11-2 16,0 0-1-16,0-5-6 15,0-3 3-15,-3-3-34 16,0-7 19-16,0-1-82 15,0-7 54-15</inkml:trace>
  <inkml:trace contextRef="#ctx0" brushRef="#br0" timeOffset="63656.668">18379 2230 212 0,'-21'-5'82'0,"21"5"-64"0,21-2 0 0,-12-1-1 16,3 3-12-16,3-3 4 15,6-5-5-15,3 3 0 16,2 0-2-16,-2-1-2 16,0 4-39-16,0 2-16 15</inkml:trace>
  <inkml:trace contextRef="#ctx0" brushRef="#br0" timeOffset="64106.795">18632 2262 160 0,'-9'40'63'0,"15"-32"-49"0,0 2 3 15,0-2-1-15,3-5 1 16,12 8 11 15,18-19-16-15,-7-3-5-16,-2 3-5 16,-3-5 0-16,-9 0-3 0,-3-6-2 15,-9 6 2-15,-9-6-2 0,-6 6 1 16,-3-3-3-1,-9 11 1-15,0 0-3 0,0 5 0 16,0 5 1 0,1 8 4-16,2-5 5 31,3 5-1-31,0 6 1 0,3 2 3 0,-3 16 10 47,27-10-9-47,0-9-27 15,6 3 10-15,6-13-80 16,2 3 50-16,1-11-51 16,3 0 52-16,3-11 12 0</inkml:trace>
  <inkml:trace contextRef="#ctx0" brushRef="#br0" timeOffset="64436.932">18909 2257 152 0,'-12'3'57'0,"12"-3"-44"0,3 13-4 15,0-3-4-15,0-2 8 16,0 6 6-16,0 1 2 16,0-1 4-1,0-1-14-15,0 0-1 16,0 0-7-16,-3-5 3 16,3 0-4-16,-3-5 6 15,0-1-5-15,-3-4 8 16,3-1-7-16,-3 1 1 0,0-12-3 0,3 1 1 15,0 0-2-15,0-3 2 16,6 0-2-16,0 3 2 0,3-6 0 16,0 6-1-16,3 0-2 15,-1 0 3-15,1 2 2 16,0 3-9-16,0 3-4 16,-3 2-27-16,0-7-12 15,-9 10-124 16</inkml:trace>
  <inkml:trace contextRef="#ctx0" brushRef="#br0" timeOffset="64622.662">19174 2244 92 0,'-6'-6'35'0,"9"1"-27"0,-6-3 11 16,0 8 5-16,0-2 11 15,-3-1 8-15,-3 3 5 32,-6 13-25-17,0 3-13-15</inkml:trace>
  <inkml:trace contextRef="#ctx0" brushRef="#br0" timeOffset="64872.578">19117 2413 216 0,'18'-11'82'0,"-18"11"-64"0,21-21-11 16,-12 13-8-16,0-2-10 0,0-3 2 16,0-3 7-1,-3 0 6-15,-3 0-2 16,-3 3-3-16,0-1-2 0,-3 9 6 0,0-5 3 16,0 7 3-1,0 3-4-15,0 8 1 16,3 2-7-16,0 4-2 15,0 2 1-15,0-3-12 16,6 3 7-16,0-3-42 16,3 0 26-16,6-5-64 15,5 0 49-15</inkml:trace>
  <inkml:trace contextRef="#ctx0" brushRef="#br0" timeOffset="65127.405">19454 2223 128 0,'-9'-19'49'0,"6"11"-38"0,-6 3 10 16,6-1 4-16,-3 12 3 16,-3-6 3-16,0 8-5 15,-9 0-2-15,3 5-13 16,0 0-7-16,1 6-2 0,5-1-2 16,0 3 0-16,6-2-5 31,6-1 3-31,6 1 1 0,3 2 1 0,2-8-5 15,4-5 3-15,0-3-30 16,0 1 18-16,-3-4-17 16,3-2-43-16,0-2-28 15,-1-4 52-15,1-1 21 16</inkml:trace>
  <inkml:trace contextRef="#ctx0" brushRef="#br0" timeOffset="65427.881">19510 1963 180 0,'-3'-8'68'0,"3"8"-52"0,0 3 43 16,6 23-23-1,0 14-10-15,-3 10-9 16,0-5-2-16,-3 8-6 16,0-8-3-1,0-2-3-15,0-1-5 16,0-8 1-16,0-2-34 16,0-11 18-16,0 11-192 31</inkml:trace>
  <inkml:trace contextRef="#ctx0" brushRef="#br0" timeOffset="65623.145">19436 2164 208 0,'-6'-10'79'0,"12"-4"-61"0,-3 9 1 0,3 3-1 15,0 2 1-15,3-8 5 16,3 2-8-16,2 1-2 15,1 0-8-15,3 2-2 0,3-2 0 16,0 2-20-16,0 1-9 16,2-1-29-16,-2 3-11 15,-3-5-26 1</inkml:trace>
  <inkml:trace contextRef="#ctx0" brushRef="#br0" timeOffset="65704.289">19686 2217 208 0,'-9'27'79'0,"9"-14"-61"0</inkml:trace>
  <inkml:trace contextRef="#ctx0" brushRef="#br0" timeOffset="65773.107">19677 2363 212 0,'0'18'79'0,"0"-18"-61"0,-6 6-34 16,3-6-81 0,6 2 48-16</inkml:trace>
  <inkml:trace contextRef="#ctx0" brushRef="#br0" timeOffset="65953.988">19629 2088 236 0,'-9'-8'88'0,"9"8"-69"0,3-11-5 0,0 8-7 16,0 1-10-16,3 2 0 15,0 0-9-15,3 0-5 16,0 0-29-16,3 0-12 15,6 2-19-15,0 1-7 16</inkml:trace>
  <inkml:trace contextRef="#ctx0" brushRef="#br0" timeOffset="66221.863">19778 2275 148 0,'-12'32'55'0,"18"-19"-43"0,-9 11 14 0,6-13 4 15,3-3-9-15,0 2 10 16,6 4-18-16,0-12 6 15,0 3-11-15,6-5 0 0,0-5-3 16,-1-3 0-16,-2-10-3 16,-3-1-2-16,0 3 1 15,-6-7 1-15,-3 7 3 0,-6-8 2 16,-3 5 1-16,-6-2-9 16,-3 13-1-16,-3-10 2 15,-2 12 4-15,-1 4-17 16,3 2-5-16,3 2-23 15,6 1-9-15,6 0-33 16,9-3-23 0,9 0 49-16</inkml:trace>
  <inkml:trace contextRef="#ctx0" brushRef="#br0" timeOffset="66374.734">19995 2223 204 0,'-3'29'77'0,"6"-16"-60"0,-3 5-7 0,0-7-6 16,0 2 33 15,-3 0-24-31,0-2-7 16</inkml:trace>
  <inkml:trace contextRef="#ctx0" brushRef="#br0" timeOffset="66523.7">20013 2262 208 0,'15'-32'79'0,"-6"6"-61"0,6 7-7 0,-6 9-9 0,3 7 5 15,0 6 5-15,6 7 8 16,2 1 4 0,4 10-12-16,-3 0-7 0,-3 1-3 15,0 1 2-15,-6-4 2 0,-12-19-229 32</inkml:trace>
  <inkml:trace contextRef="#ctx0" brushRef="#br0" timeOffset="68102.325">19207 2236 48 0,'3'-6'19'16,"0"1"-15"-16,0 5 19 0,-3 0 7 0,0 0 0 15,3-2 0-15,-3 2-9 16,0-3-2-16,0 0-3 15,-3 3 0-15,0 0 0 16,-3-8 3 0,0 8-11-16,-3 0-2 0</inkml:trace>
  <inkml:trace contextRef="#ctx0" brushRef="#br0" timeOffset="68475.951">19102 2236 216 0,'-11'10'82'0,"11"-10"-64"0,-12 24 0 0,6-16-1 15,6 3-12-15,-6 7 2 16,0 3-2-16,3-7-3 15,3 1-1-15,0 1 0 16,3 0-1 0,0-3 0-16,6-2 0 15,0-6 2-15,3 3-1 0,2-13 4 16,4 0-5-16,-3-3-2 16,0 0 1-16,-3-3 2 15,0-2 0-15,-3 0-1 16,-3 0-2-16,-6-1 1 15,0 1 1-15,0-3 0 0,-3 3 0 16,0 2 2-16,0 1 1 0,0 7-4 16,0-2-1-16,0 2 1 15,3 11 0-15,0-5 7 32,0 7-3-32,0-2 6 15,3 6-6-15,0 1 1 16,3 1-2-16,0-2-8 15,0 4 3-15,0-5-43 16,3-5 26-16,-3-3-98 16,2 1 66-16</inkml:trace>
  <inkml:trace contextRef="#ctx0" brushRef="#br0" timeOffset="69257.216">19731 2244 132 0,'-3'-8'52'0,"3"16"-41"0,0-8 9 0,0 0 2 0,0 0-9 15,0 2-2-15,0 4 0 16,3 2 3-16</inkml:trace>
  <inkml:trace contextRef="#ctx0" brushRef="#br0" timeOffset="69676.033">19701 2355 232 0,'-6'13'88'0,"6"-13"-69"0,-3 5-7 0,0-5-7 15,6 0-5 1,-3 0 0 15,6-10-3-31,-3-3 2 16,-3-3 1-16,0-3 0 16,0 1 0-16,0 4 2 15,-3 1-1-15,3 0-1 0,-3 2 1 16,0 9-1-16,3-4 0 15,0 6 0-15,0 8 2 16,3 3 1-16,-3 2 1 16,0 6 0-16,0-3 2 15,-3-1-1 1,3 1-3-16,-3-2 2 16,3-4-3-16,-3-2-1 15,6 0 1-15,-3-3-72 31,3-29 22-15,0 9 6-16,-3-9 16 16,0 8 8-16,0-3 16 15,0 6 6-15,-3 5 2 16,3 6 0-16,-3 2-3 16,0 5-2-16,0 0-13 15,0 0-6-15,0 3-30 0,0 0-11 16</inkml:trace>
  <inkml:trace contextRef="#ctx0" brushRef="#br0" timeOffset="70550.943">19739 1969 128 0,'0'0'49'0,"3"2"-38"0,6 3 15 0,-9-5 5 0,0 6-4 16,-3-4 1-16,0 4-6 16,-3-1-2-16,0-2-11 15,1-1-3-15,-1 1 0 0,3-3-3 16,3-3-2-16,0 1 0 15,3-1-1-15,0-8-3 16,3 9 2-16,2-4-1 16,1 1 0-16,-3 3 4 15,3 2 1-15,-6 0 3 16,-3 0 1-16,-3 2 1 16,0 3 0-16,-3 1-2 15,0 2-1-15,-6-3-6 16,4-2-1-16,-1-3 5 15,0 0 3-15,3-3-3 0,3 3-2 16,3-5 0-16,3-3-1 16,3 2 0-16,3 1 0 15,0 3 0-15,2 2 2 16,-2 0-6-16,0 0 1 16,-3 2 1-16,-6 3 3 15,-6-5-20-15,6 6-9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1:33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5788 6948 52 0,'-3'0'19'0,"3"-13"-10"0,0 21-2 16,0-14 7-16,0 4 6 16,0-1 2-16,0 0 0 15,0 1 1-15,0-1 0 16,0 3 3-16,0 0-3 16,0 0 0-16,0 0-12 15,-3 0 2-15,0 16 10 16,0 0-6-16,-3 2-2 15,0 4-2-15,-5 4-3 16,-1 3 1-16,0 0-2 0,0-2 0 16,0-1-3-16,0-2-1 15,3-3-1-15,0-2 0 16,3-3-2-16,0-3-2 16,3-3 1-16,-3-2-1 15,3-2 2-15,3-6 1 16,0-3-4-16,3-2-1 15,3-3 1-15,0-3 2 16,3-2 0-16,0-3-1 16,3-2-2-16,-3-4 1 15,3 1 3-15,0 3 1 0,-3-1-4 16,0 3 1-16,0 0-2 16,-3 3-2-16,-1-3 5 15,1 3 1-15,0 10-5 16,3 3 0-1,0 6 1-15,0 4 1 16,0 4 1-16,0 1 2 16,0 4 1-16,0 2-1 15,0-5-2-15,3 0 1 16,-3-3-1-16,0-2 0 16,2-1 0-16,-2-2-9 15,0-3-2-15,0 1-25 16,0-4-9-16,-3-2-133 15</inkml:trace>
  <inkml:trace contextRef="#ctx0" brushRef="#br0" timeOffset="1">5827 7043 96 0,'0'-5'35'0,"0"5"-18"0,0 3-11 16,0-3 9-16,0 0 0 16,0 0 12-1,-3 8-6-15,0 2-4 16,0 3-3-16,0 6-8 16,0 5 3-16,0-1 3 0,0 1 3 15,0 3 0-15,-3-1-3 16,3 1 0-16,0 2-7 15,3 0-3-15,0 5-1 0,3-7 1 16,3-3-1 0,6-3-1-16,6-3 1 0,6-5-1 15,3-2 0-15,8-3 2 16,4-3-1-16,3-2 2 16,-1 2-2-16,-2-2-1 15,-3 2-10-15,-4-2-4 16,-2-3-72-1,0-3-42-15,-3 0 55 16</inkml:trace>
  <inkml:trace contextRef="#ctx0" brushRef="#br0" timeOffset="2">6354 7361 132 0,'0'8'52'0,"3"26"-28"0,-3-5-17 0,0-16 15 16,0 1-2-16,0 1 3 15,0 4-7-15,-3-6 1 16,3 6-8-16,0-3-1 16,0-3-4-16,0-3-1 15,0-2-1-15,0-2 1 16,0-9 2-16,0 0 2 15,0-2-1-15,0-3-1 16,3-5-6-16,0 0 1 16,0-3 2-16,0-5 1 15,0-3-4-15,3 0 1 16,0 6-5-16,0 2 1 16,0 2 2-16,-1 4 3 15,7 2-2-15,-3 3-2 0,6 5 2 16,-3 5 0-16,0 8 1 15,-3 0 2-15,0 6-1 16,0-1 2-16,-3 1 0 16,0-1 3-16,-3 1-3 15,0-1 0-15,0-2-1 16,-3-2 1-16,3-4-4 16,0-2 0-16,0-3-17 15,0-5-5-15,3-2-18 16,2-4-4-16,1-1-36 15</inkml:trace>
  <inkml:trace contextRef="#ctx0" brushRef="#br0" timeOffset="3">6628 7427 160 0,'0'3'63'0,"0"-1"-34"0,0 1-25 0,0-3 22 16,6 8-7-1,0 0-7-15,0-3-5 16,2 0 0-16,1 1 2 16,3-4-4-16,-3-2-3 15,0-2-1-15,0-1 1 16,0 0-1-16,0-7 2 16,-3-6-2-16,0 3-1 0,-3-1 3 15,0 4 0-15,-3-1-1 16,-3 1 1-16,0 2-4 15,-3 0 0-15,0 2-1 16,0 4 0-16,0 2 2 16,-3 2 0-16,-3 9 0 15,0 5 0-15,0 2-3 16,0 4 2-16,4-1 1 16,-1 3 0-16,3-3 0 15,3 3 2-15,3-6-1 16,0 1 2-16,6-1-2 15,6-2-1-15,-1-3-8 16,1-5-5-16,3-3-29 0,0-7-12 16,6-9-27-1</inkml:trace>
  <inkml:trace contextRef="#ctx0" brushRef="#br0" timeOffset="4">6851 7400 160 0,'-6'0'60'0,"6"3"-32"0,0 16-20 0,0-14 16 15,0 0-10-15,0 3-1 16,3-3-5-16,3 3-3 0,0-2-2 16,3-4 0-16,0-2 2 15,3 0-2-15,0-2 0 0,-1-1-1 16,-2-2 1-1,0-3 0-15,0 0 1 0,-3 0-5 16,-3-3 1-16,-3 1 0 16,-3 2 2-16,-6 0-3 15,0 0 0-15,-3 3 1 16,1 2 2-16,-1 8-6 16,-3 3 1-16,0 8 1 15,0-3 3-15,3 3 0 16,0 3 2-16,3-1-4 15,3-2 0-15,3 0 1 16,3 2 0-16,6-2-3 16,3-2 0-16,6-4-29 0,9-2-14 15,6-8-38 1</inkml:trace>
  <inkml:trace contextRef="#ctx0" brushRef="#br0" timeOffset="5">7149 7345 144 0,'-15'2'55'0,"3"17"-30"0,-12-6-23 0,15 0 12 16,0 1-3-16,0 4 1 15,0 1-6-15,0 2-2 0,3 0-2 16,0 3-2-16,6-6 1 0,3-2-4 15,0-2 2-15,3-4 1 16,0-2 2-16,6-8 1 16,-3-3 1-16,3-2-5 15,0-3 1-15,0-2 0 16,0-4 0-16,-3-2 2 16,0-15 1-16,-3-1-4 15,0 0 1-15,-4-2 2 16,1-1 1-16,-3 4 1 15,0 4 2-15,0 1 1 16,0-1 3-16,0 9-5 0,-3 5-1 16,1 2 0-16,-1 8 2 15,0 3-5-15,0 6-1 16,0 7 0 0,0 11 2-16,0 10 1 0,3 11 3 15,0 0 3-15,0 5 2 16,3-2-5-16,0-3-2 15,3-3 0-15,2-5 0 16,1-2-5-16,3-6 1 16,3-8-49-16,0-8-19 15,0-8-23 1</inkml:trace>
  <inkml:trace contextRef="#ctx0" brushRef="#br0" timeOffset="6">7747 7313 132 0,'0'0'52'0,"0"0"-28"0,0 5-13 16,0 1 18-16,-3 2-2 15,-3 5 2-15,-3 11-8 16,-3-3-2-16,-3 3-11 16,0 2-1-16,0-2 3 0,4-3-6 15,-1 3-2-15,3-3-1 16,0-5-1 0,3 2-3-16,3-7-24 0,0-3-10 15,3-3-23 1,0-10-45-16,3-3 23 15</inkml:trace>
  <inkml:trace contextRef="#ctx0" brushRef="#br0" timeOffset="7">7622 7340 176 0,'-3'0'68'0,"3"0"-36"0,0 2-29 0,0-2 17 16,3 5-1-16,0 6 1 15,3 8-5-15,0-1-1 16,0 1-8-16,3 2-2 0,3 0 0 0,2 0-2 16,1 6 1-16,0-1-2 15,0-2 2-15,-3-6-18 16,3-2-6-16,3-3-32 16,0-2-11-16,2-3-18 15</inkml:trace>
  <inkml:trace contextRef="#ctx0" brushRef="#br0" timeOffset="8">8158 7125 160 0,'-6'-2'60'0,"3"17"-32"0,-6-7-26 0,6 0 14 0,-6 3-1 16,0 2 0 0,-3 6-1-16,0 4 1 0,0 17-8 15,0 5-2-15,0 0 1 0,6 0-3 16,1 0 0-16,5 0-1 16,2-5 1-16,1-8-2 15,3-3-1-15,3-6-15 16,3-4-5-16,3-8-41 15,0-6-50 1,0-3 27-16</inkml:trace>
  <inkml:trace contextRef="#ctx0" brushRef="#br0" timeOffset="9">8259 7448 176 0,'0'-3'68'0,"0"6"-36"0,3-3-26 0,-3 0 15 0,0 0-7 15,3 5 0-15,0 3-4 16,0 3 1-16,-3-1-6 15,6 4-3-15,-3-1-1 0,0 0 1 16,0-2 1-16,0-3-1 16,0 0-2-16,0-3-26 15,-3 0-10-15,0-5-46 16,0 0-31 0,-6-2 49-16</inkml:trace>
  <inkml:trace contextRef="#ctx0" brushRef="#br0" timeOffset="10">8271 7297 140 0,'0'-2'52'0,"0"2"-28"0,0 2-28 0,0-2 8 16</inkml:trace>
  <inkml:trace contextRef="#ctx0" brushRef="#br0" timeOffset="11">8277 7303 156 0,'9'5'-84'16</inkml:trace>
  <inkml:trace contextRef="#ctx0" brushRef="#br0" timeOffset="12">8366 7464 108 0,'6'16'41'0,"-6"-3"-22"0,3 3-5 16,-3-8 15-16,3 0-12 15,-3 0-2-15,3 0-5 16,-3 2-1-16,0-4-5 16,0-1-3-16,0-5 0 0,0 0 3 15,3-3 5-15,0 1-7 16,0-4-3-16,0-2 0 15,0 0 0-15,3 0 1 16,0 3 0-16,0-3-3 0,0 3 2 16,5 2 5-16,4 1 2 15,-3 2 0-15,0 5-1 16,0 0-1-16,0 3 2 16,-3 0-1-16,0 0 0 15,0 5-6-15,0-2 1 16,-3-1-5-16,0 1 1 15,0-6-36-15,0-2-15 16,2-8-19 0</inkml:trace>
  <inkml:trace contextRef="#ctx0" brushRef="#br0" timeOffset="13">8845 7207 132 0,'-9'0'52'0,"6"6"-28"0,-3-1-22 0,3 0 12 16,0 3-3-16,0 0 3 15,0 3-5-15,0 2-3 16,3-3-3-16,3-2-3 0,0 0 1 15,0-2 1-15,3-4 1 16,0-2-1-16,0 0-2 16,0-2 3-16,-3-1 0 15,0-2-1-15,-3-1 1 16,0 1-4-16,-3 0 0 16,0-1 7-16,0 1 4 15,0-3-1-15,0 3 2 16,0 2-2-16,0 1 0 0,3-1-8 15,0 0 0-15,3 1-1 16,3-1 0-16,3 3 0 16,6 0 0-16,0 0-3 15,0 0 0-15,0 0 2 16,-3 3 0-16,-3 2-2 16,-1 3 0-16,-2 5 2 15,-3 0 2-15,-6 3 0 16,-5 8-1-16,-1 8 3 15,0-3 2-15,0 0 0 16,0-2 0-16,0-4-3 16,3-2-2-16,0-5-4 15,3-2 0-15,3-4-33 0,3-2-13 16,3-3-32 0</inkml:trace>
  <inkml:trace contextRef="#ctx0" brushRef="#br0" timeOffset="14">8973 7512 104 0,'0'5'41'0,"0"-3"-22"0,3 4-11 0,0-1 13 16,0 3-6-16,3 5 0 16,0-2-1-16,3-3 4 15,0 0-10-15,0-3 0 0,0-2 2 16,0-1 0-16,0-7 2 0,0 0-4 15,-3-1-3-15,-4 1 4 16,-2 0 2-16,0-3-4 16,-2 0 1-16,-4 3-5 15,-3-1 0-15,0 4-3 16,0-1-3-16,0 0-5 16,0 3-2-16,0 0-26 15,3 0-11-15,3 0-36 16</inkml:trace>
  <inkml:trace contextRef="#ctx0" brushRef="#br0" timeOffset="15">9173 7390 148 0,'0'-3'55'0,"0"3"-30"0,3 0-16 0,3 3 14 16,-6-3 0-16,6 8 1 15,-3 2-5-15,2 4 1 16,-2-1-11-16,0 0-1 0,0 0-1 16,0 0-1-16,0-2 1 15,-3-3-4-15,0 0 0 16,0-3 1-16,0 1 0 15,0-6-2-15,0 0 1 0,0-3 0 16,0 0 3-16,3-2 1 16,-3-3 3-16,3 0-3 15,0-3 1-15,0-4-1 16,3-4 1-16,0 3-4 16,0 3-1-16,3 0-1 15,0 2-2-15,0 3 1 16,3 0-1-16,-3 3-7 15,3 0-3-15,3 2-25 16,5 0-12-16,-2 1-16 16,3 2-4-16,-3 0-16 15</inkml:trace>
  <inkml:trace contextRef="#ctx0" brushRef="#br0" timeOffset="16">9500 7377 180 0,'0'-19'68'0,"-3"19"-36"0,0-3-24 0,0 3 16 16,0 0-3-16,0 0-1 16,-3 0-10-16,0 0-4 15,-3 3-4-15,0 8-4 0,0 5 1 16,-2-1-1-16,-1 1-2 16,3 3 3-16,-3-1 0 15,6 1 1-15,3-3 0 16,6 0 2-16,3 2 1 15,0-2-4-15,3-11 1 0,0 1 2 16,0-4 3-16,2-4-7 16,-2-4-3-16,0-2 0 15,0-2 1-15,0-3 2 16,-3-9 3-16,0-4 0 16,-3-1-1-16,0-2-2 15,-3 0 1-15,0 0 1 16,0 5 2-16,0 3-3 15,0 3 0-15,0 2 5 16,0 0 2-16,0 8-2 16,-3 0-1-16,0 5-1 15,3 3 1-15,-3 6 2 16,3 4 2-16,0 9 5 0,3-1 3 16,0 14-6-16,3 0-3 15,0-3-3-15,0 0 0 16,0-3-2-16,3-4 2 15,-3-4-18-15,3-2-6 16,0-3-32-16,0-5-14 16,0-3-28-1</inkml:trace>
  <inkml:trace contextRef="#ctx0" brushRef="#br0" timeOffset="17">9682 7459 204 0,'0'-3'77'0,"0"6"-42"0,-3 5-30 0,3-3 17 0,0 3-6 16,0 0 1-16,0 0-7 15,0 2-4-15,0 1-3 16,0-3-3-16,0 0 1 0,3-3-41 16,0 0-15-16,-3-5-44 15</inkml:trace>
  <inkml:trace contextRef="#ctx0" brushRef="#br0" timeOffset="18">9691 7310 160 0,'-3'-7'63'0,"0"4"-34"0,3 0-32 0,0 3 13 16,0 0-12-16,0-2 0 15,0 2-38-15,3-3-13 16,0 0-6-16,3 1 0 16</inkml:trace>
  <inkml:trace contextRef="#ctx0" brushRef="#br0" timeOffset="19">9836 7146 148 0,'0'16'57'0,"3"-5"-30"0,9 7-12 15,-6-7 18 1,3 7 1-16,3 9 2 0,0 21-8 16,0-1-3-16,-3-2-14 15,-3 5-7-15,-3-7 0 0,-6-6-1 16,-3-3 3-16,-3-5-10 15,-12-2-2-15,0-6-107 16,-3-3-53 0,1-4 81-16</inkml:trace>
  <inkml:trace contextRef="#ctx0" brushRef="#br0" timeOffset="20">10307 7435 124 0,'-15'-3'46'0,"3"3"-24"0,-3 0-15 0,9 3 13 0,-3 2-6 15,0 3 0-15,0 3-8 16,0 2-4-16,0 3-1 16,3 0-1-16,4-3 0 0,2 3-3 15,2-3 2-15,4-2 5 16,3-4 2-16,0-4 0 16,0-3 1-16,3-3-4 15,0-2 0-15,0-3-1 16,-3 0 1-16,0-2 0 15,0-1 1-15,-3 3-2 16,0 0-2-16,0 0 5 0,-3 3 4 16,0 2-3-16,-3 3-1 15,0 0-2-15,3 6 0 16,-3-1 0-16,3 3 1 16,-1 2-2-16,1-2-2 15,0 0 1-15,3 6 1 16,0-4-8-16,0-2-1 15,3 0-34-15,0-3-15 16,3-7-22 0</inkml:trace>
  <inkml:trace contextRef="#ctx0" brushRef="#br0" timeOffset="21">10667 7226 108 0,'-6'-11'44'0,"3"9"-24"0,0-6-4 0,0 5 18 15,0 0-7-15,-3 1-3 16,0-1-8-16,-3 3 0 16,0 0-9-16,-6 3-2 0,0 2-1 15,1 6-2-15,2 2 1 16,0 5 0-16,3 9 1 15,3 12-2-15,0 4-2 16,3-4 1-16,0-1-1 16,3 4 0-16,0-8 2 15,3-5-1-15,-3-2-1 16,0-6-4-16,-3-5-2 16,0-6-70-16,0-2-11 15</inkml:trace>
  <inkml:trace contextRef="#ctx0" brushRef="#br0" timeOffset="22">10375 7440 164 0,'-9'-5'63'0,"9"-11"-34"0,0 8-16 15,0 8 17-15,3-3-11 16,3 3-3-16,3 0-9 15,6 0-5-15,3 0-1 16,3 0-4-16,8 6 2 0,-2-1-10 0,0 0-3 16,0 1-28-16,-3-4-13 15,-1-2-20 1</inkml:trace>
  <inkml:trace contextRef="#ctx0" brushRef="#br0" timeOffset="23">10780 7265 148 0,'-6'-2'57'0,"6"4"-30"0,-3 1-23 0,-3 0 15 16,3 2-2-16,0 3 1 15,0 5-3-15,0 3-1 16,3 13-8-16,3 3-6 0,-3 2-1 0,-3 1 1 15,3-1 2-15,0-2-1 16,0-3-1-16,3-5 3 16,-6-3 0-16,3-5-30 15,0-3-12-15,0-2-44 16</inkml:trace>
  <inkml:trace contextRef="#ctx0" brushRef="#br0" timeOffset="24">10637 7482 220 0,'0'-2'85'0,"0"2"-46"0,3-3-39 0,0 3 18 15,3 0-10-15,3-3 0 16,3 1-4-16,9-1-3 15,0 1 0-15,2-1-15 0,-2 0-5 16,3 1-21-16,-3-1-10 16,-3 3-35-1</inkml:trace>
  <inkml:trace contextRef="#ctx0" brushRef="#br0" timeOffset="25">10896 7485 132 0,'0'8'52'0,"3"-3"-28"0,0 1-17 0,0-1 15 16,0-2 4-16,0-1 5 15,3 1-11-15,0 2-2 16,0-2-10-16,3-3-3 0,0 0 1 16,-3-3-3-16,0-2-2 15,0 2 0-15,-1 1 1 16,-2-4-1-16,-3 1-1 16,0 0-2-16,-3 2 1 0,1 0 1 15,-4 3 0-15,0 0 0 16,-3 3 0-16,0 0 0 15,-3 2 2-15,3 3-1 16,3 0-1-16,0 0 1 16,6 8-1-1,3 0 0-15,0-1 2 16,6-1 1-16,0-4-4 16,3 1-1-16,0-6-26 15,0 0-9-15,2-2-52 16,1-6-24-1,0-5 56-15</inkml:trace>
  <inkml:trace contextRef="#ctx0" brushRef="#br0" timeOffset="26">11081 7538 160 0,'-3'0'63'0,"6"0"-34"0,-3 3-23 0,0-3 17 16,0 5-5-16,0 3-1 15,0 2-7-15,0 4-2 16,0-4-4-16,3 1 2 0,-3-3 0 15,0 0-5-15,0-3 0 16,0 0 1-16,0-2 1 16,0-3 7-16,0 0 6 15,0 0-4-15,0-5-2 16,0-1-1-16,3-4 1 0,0-1-1 16,3 1 0-16,2-1-5 15,4 0-3-15,0-2 2 16,6 3 0-1,0 2-4-15,0 0-1 0,0 2-17 16,0 1-7-16,-1 0-47 16,1 2-17-16,0 1 0 15</inkml:trace>
  <inkml:trace contextRef="#ctx0" brushRef="#br0" timeOffset="27">11551 7501 108 0,'-3'11'44'0,"3"-1"-24"0,0 9-10 0,0-6 12 16,0 5-8-16,0 6-1 15,0 3-3-15,0 2-1 16,0 0-5-16,0 3-1 0,-3 5 3 15,3-8-1-15,-3-5 0 16,3-6-1-16,0-2 0 16,0 0 4-16,0-6 3 15,0-4-2-15,0-6 0 16,0-6-5-16,0-4-3 16,0-3 0-16,0-1-1 15,3-4 0-15,-3-1 2 16,0-2 1-16,0 0 1 15,0 0-2-15,0-6 1 0,3 4-2 16,0-1 2-16,0 3-2 16,3-3-1-16,0 3 3 15,3-1 2-15,0 4-2 16,0 2 0-16,2 3 1 16,1 0 0-16,3 7-2 15,-3 1-2-15,0 5 1 16,0 3-1-16,0 5-3 15,0 2 0-15,-3 1 2 16,-3 10 0-16,-3-3 3 16,-3 1 1-16,-3-3 1 0,0 0 2 15,-6-3-1 1,-6-2 0-16,0-4-6 0,0-1 1 16,0-4 0-16,0-2 2 15,0 0-3-15,1-2 0 16,2-4-8-16,0 4-2 15,3-6-7-15,3 0-4 16,0 3-17-16,6-1-5 16,0-4-34-1</inkml:trace>
  <inkml:trace contextRef="#ctx0" brushRef="#br0" timeOffset="28">11732 7498 140 0,'0'8'52'0,"3"0"-28"0,0 3-11 0,0-3 17 0,0 5-4 16,0 3-1-16,-3 0-9 16,0-3-5-16,3 0-6 15,-3-2-4-15,0-1 0 0,0-2-1 16,0 0 0-16,0-3 2 15,0 1 1-15,0-6 1 16,0 0 0-16,0 0-2 16,3 0-2-16,-3-3 3 0,3 0 0 15,0-2-4-15,3-5 1 16,0-6 4-16,0 0 5 16,0 3-3-16,3-1 2 15,0 1-5-15,0 3 0 16,0 2-1-16,0 0 1 15,0 2-4-15,0 1 0 16,3 2 1-16,-1 1 0 16,-2-1-22-16,6 3-48 15,-3 3-2 1,0-1-13 0</inkml:trace>
  <inkml:trace contextRef="#ctx0" brushRef="#br0" timeOffset="29">11950 7543 168 0,'-9'0'66'0,"6"6"-36"0,-12-4-29 15,12 4 16-15,0 4-5 16,-3 3 1-16,6-2-7 16,0 2-2-16,0 0-2 15,9-2-2-15,0 0 3 0,0-1 2 16,0-2 2-16,3-3 1 15,0-2 0-15,0-3-4 16,-1-3-1-16,1-2 3 16,-3 0 3-16,-3-3 0 15,0 0 2-15,-3-5-4 16,-3-1 1-16,-3 1-5 0,0 3 0 16,-3-1-3-16,0 3-1 15,0 0-1-15,0 3 0 16,0 0-14-16,3 2-6 15,0 3-22-15,3 0-10 16,0-3-35 0</inkml:trace>
  <inkml:trace contextRef="#ctx0" brushRef="#br0" timeOffset="30">12215 7509 124 0,'-6'-5'46'0,"6"5"-24"0,-6 0-10 0,3 2 13 16,0-2 0-16,-3 3 2 15,0 0-13-15,-3 2-3 16,0 0-7-16,3 3 2 0,-3 0 0 15,0 5 0-15,0 3-1 16,3 0 1-16,3 0 1 16,6-3-3-16,3 0-3 15,0-2-3-15,3-3 1 16,0 0 3-16,0-3 3 16,3-2-31-16,0-3-14 15,0-3-51-15</inkml:trace>
  <inkml:trace contextRef="#ctx0" brushRef="#br0" timeOffset="31">12280 7543 168 0,'-3'-2'66'0,"3"7"-36"0,0-5-29 15,0 0 14-15,6 3-4 16,0-1 1-16,0 1-6 15,0 0-4-15,3-1-1 16,3-2 3-16,-3 3 2 0,6-3-5 0,-3-3-2 16,-4 3 2-16,1-5 3 15,-3 2-3-15,0-2-1 16,-3-3 0-16,-3 3 2 16,-6-1-1-16,-3 1 2 15,0 0-2-15,1 0-1 16,-1 2-2-16,0 0-1 15,-3 3 2-15,0 3 0 16,0 2 1-16,0 0 0 16,0 3 4-16,0 0 5 15,3 6 1-15,3 1 2 16,0-1-6-16,6-1-2 0,3-3 0 16,3 1 0-16,6-3-2 15,0 0 1-15,6-3-9 16,3-2-1-16,0 0-45 15,0-3-18-15,2 0-17 16</inkml:trace>
  <inkml:trace contextRef="#ctx0" brushRef="#br0" timeOffset="32">12542 7501 192 0,'-21'-3'71'0,"12"3"-38"0,-3 3-32 16,9-3 14-16,-2 5-10 0,-1 1-1 16,-3 1-2-16,0 1 1 15,3 3-2-15,0 2-1 0,3 3 1 16,0 0-1-16,3-3 0 16,0 0-3-16,6-2 2 15,0 0 5-15,0-3 2 16,0-3-2-16,3-3-3 15,0-2 0-15,-1-2 1 16,1-6-6-16,3-5-1 16,-3-1 2-16,-3-1 3 15,-6-1-1-15,0-5 0 16,0-3-1-16,0-5 0 16,-3-6 0-16,0 6 0 0,3 3 2 15,-3 2 2-15,0 5-1 16,3 3 2-16,0 3 0 15,-3 3 1-15,3 2-2 16,-3 5-2-16,0 3 1 16,3 3-1-16,-3 5 0 0,3 13 2 15,0 3 3-15,0 5 2 16,3 2-1-16,0 4-1 16,0-3-3-16,6-3 1 15,0-3-2-15,3-2 2 16,-3-6-2-16,0-2-1 15,3-2-35-15,-3-6-14 16,3-3-43 0</inkml:trace>
  <inkml:trace contextRef="#ctx0" brushRef="#br0" timeOffset="33">12658 7554 168 0,'-6'-5'66'0,"6"2"-36"0,-3 6-22 15,3-1 18-15</inkml:trace>
  <inkml:trace contextRef="#ctx0" brushRef="#br0" timeOffset="34">12643 7564 333 0,'-3'16'23'0,"3"-2"-12"15,0-1-7-15,3 0-3 0,0 0-1 16,3-2 2-16,3-3 1 16,0 0 1-16,0-3 0 15,0-5 2-15,0 0-8 16,0-3 0-16,0-2-9 15,0 0-3-15,-3-14 1 16,0 3 7-16,-3 0 3 16,0 3 3-16,0 3 0 15,-1 2 2-15,-2 2 3 16,0 4 0-16,0 2 0 16,0 0 1-16,0 8 1 15,0 2-3-15,3 1-1 16,0-1-3-16,0 1-1 15,3 0 3-15,0-1 1 16,0-2-15-16,-3 0-4 16,6-3-65-1</inkml:trace>
  <inkml:trace contextRef="#ctx0" brushRef="#br0" timeOffset="35">12855 7554 160 0,'-6'-3'63'0,"6"6"-34"0,0 0-23 16,0-3 15-16,0 7-2 15,0 4 1-15,0 0-9 16,3-1-2-16,0 1-5 16,-3-1 2-16,3 1 0 0,-3-3 0 15,0 0-1-15,0-3-1 16,0 0 0-16,0-5 0 15,0 0 0-15,3-2 0 16,0-1 2-16,0-2 1 16,0-3 1-16,0 0 0 0,-1-3 0 15,1-2-2 1,0 3-1-16,3 2-3 0,-3 0-2 16,3 0-2-16,0 0 1 15,0 3-10-15,3-1-5 16,-3 4-19-16,3-1-5 15,-3 3 1 1,3 0 3-16,-3 3 16 0,0-1 7 16,0 1 9-16,0 5 4 0,6 0 5 15,-3 0 2-15,0 2 27 16,2 1-5 0,1-3-7-1,0-3-4-15,-3 0-11 16,0-7-4-16,0-1-2 15,-3 0-1-15,0 1 2 16,-3-9 1-16,0 1 1 16,-3-1-5-16,-3 3 1 15,0 3 0-15,-6 2 2 16,0 3-6-16,-3 0 1 16,0 3 3-16,0 5 2 15,0 5 2-15,1-2 2 16,2 2 1-16,3 0 1 15,3 0-2-15,3 0 1 16,3-2-4-16,6 0 0 16,5-1-1-16,1-2-2 15,3-3-30-15,0-2-13 16,6-3-57-16</inkml:trace>
  <inkml:trace contextRef="#ctx0" brushRef="#br0" timeOffset="36">13560 7522 200 0,'-3'-5'74'0,"3"7"-40"0,-6-4-20 0,3 2 22 16,0-3-9-16,-3 3-3 15,-6 0-14-15,-6 3-6 16,4 2-3-16,-4 3-1 0,0 0 0 15,0 5-3-15,3 3 2 16,0 0 1-16,3 0 0 16,6 0 0-16,3 0 2 15,0-1-3-15,9-1 0 16,3-4-23-16,6 1-10 16,6-6-28-16,3-2-12 15,3-3-6 1</inkml:trace>
  <inkml:trace contextRef="#ctx0" brushRef="#br0" timeOffset="37">13655 7549 228 0,'-9'-8'85'0,"3"5"-46"0,-5 3-35 16,5 0 21-16,-3 3-16 15,-3-1-5-15,0 9-2 16,0-1-2-16,0 6 0 15,3-2 0-15,3-1 0 0,3 3 0 16,3-3 0-16,3 0 0 16,0 0 2-16,3-2 1 0,3-3 1 15,3-5-2-15,0-3-2 16,0 0-8-16,0-3-3 16,-3-2 1-16,0-3 4 15,-4-3 1-15,1 0 3 16,0-4 1-16,-3 1 3 15,0 1-1-15,0 3-1 16,0 2 1-16,-3 2-1 16,0 4 0-16,0 7 2 15,0 0 1-15,0 6 3 16,3-1-1-16,0 1 2 16,3 0-6-16,0 2-3 15,0 0 3-15,3-2 3 0,0-1-10 16,3-2-3-1,3-3-38-15,-3-2-14 0,3-3-31 16</inkml:trace>
  <inkml:trace contextRef="#ctx0" brushRef="#br0" timeOffset="38">13822 7334 192 0,'-3'-10'71'0,"0"7"-38"0,0 3-34 16,3 0 15-16</inkml:trace>
  <inkml:trace contextRef="#ctx0" brushRef="#br0" timeOffset="39">13813 7334 326 0,'0'21'17'0,"0"6"-9"0,0 5-4 0,3-1-1 16,0 9-2-16,0-6 2 16,0-2-2-16,0 0 2 15,3-3 0-15,0-5 1 16,-3-3-24-16,3-5-9 15,0-5-41 1,0-4-44-16,3-4 34 16</inkml:trace>
  <inkml:trace contextRef="#ctx0" brushRef="#br0" timeOffset="40">13971 7303 184 0,'-3'-3'71'16,"3"3"-38"-16,-3 5-30 0,3 0 17 0,0 6-3 16,0 18 1-16,0 0-3 15,3 6 1-15,0 10-9 16,3-3-2-16,0-2 1 0,0-1-3 16,3-2-2-16,0-2 0 15,0-6 1-15,-1-5-61 16,1-6-24-16,0-7-12 15</inkml:trace>
  <inkml:trace contextRef="#ctx0" brushRef="#br0" timeOffset="41">9512 9962 124 0,'6'-6'49'0,"-3"6"-26"0,0 0-12 15,-3 0 18-15,0 0-8 16,0 0 0-16,0 0-3 16,3 6 0-16,-3-1-9 15,0 3 6-15,-3 0 2 0,-3 2-3 0,-3 6 2 16,-3 8-5-16,-3-3 1 16,0 0-5-16,-3 1 1 15,-5-4-5-15,2 1 0 16,0-1-1-16,-3-2-2 15,6 0 1-15,3-3-1 16,4-2-3-16,2 2 2 16,0-3 1-16,3-2 2 15,3 0-1-15,6 0-1 16,3 0-2-16,3 0 1 16,5 0 1-16,7 3 2 15,3-1-1-15,0 1 2 16,3-1-4-16,0 1 0 15,-4 0 1-15,-2-1 2 16,-3 1-1-16,-3-3-1 0,-3 0 3 16,-3-3 2-16,0-2-29 15,-3-1-10-15,0-2-35 16,0 0-11-16</inkml:trace>
  <inkml:trace contextRef="#ctx0" brushRef="#br0" timeOffset="42">9455 10261 96 0,'-3'-3'38'0,"3"-13"-20"0,0 11-21 15,0 2 43-15,-3 3-14 16,0 0-5-16,1 0-4 15,-1 0-10-15,0-3 0 0,0 3 0 0,0 0-1 16,3 0-1-16,0 6 1 16,0-6 1-1,0 0-1-15,0-3-1 0,6 3 8 16,2-3-1 0,10 3 3-16,9-2 5 15,15-1 4-15,11-2-8 16,10-3-2-16,8 0-4 15,7-3-1-15,5 1-3 16,0-1 1-16,-2 6 0 16,-10-3 3-16,-5 0-3 15,-10 3-2-15,-8-1-2 16,-9 4-3-16,-7 2 1 0,-5-3-1 16,-6 3-38-16,-6-2-16 15,-3-1-70 1</inkml:trace>
  <inkml:trace contextRef="#ctx0" brushRef="#br0" timeOffset="43">10661 10118 148 0,'0'-6'57'0,"3"4"-30"0,-6 2-16 0,3-3 18 16,-3 3-8-16,-3 0 0 15,-3 3-6-15,0 2-1 16,0 0-8-16,0 1-4 0,-3-1-1 15,0 3-4-15,4 0 2 16,2 0-1-16,6 2 0 16,6-2 2-16,5 5 0 15,1 3 0-15,6 0 0 16,-3 0-3-16,0 0 2 0,-6-3 1 16,-3 0 2-16,-3 1 5 15,-3-1 6-15,-6-3-5 16,-3 1 0-16,-3-6-4 15,0 1-3-15,0-4 2 16,-3-2 2-16,3-2-26 16,4-1-11-16,5-2-37 15</inkml:trace>
  <inkml:trace contextRef="#ctx0" brushRef="#br0" timeOffset="44">10834 10179 184 0,'-3'-6'68'0,"3"4"-36"0,-3-1-22 0,0 3 20 16,0 0-14-16,-3 0-3 15,0 3-6-15,-3 2-2 16,-9 5-3-16,3 6-4 0,0 3-1 15,0 2 2-15,6 0 0 16,0 0-2-16,4-2 2 16,2-1 1-16,8-2 2 0,7-2-1 15,0-7-1-15,0-1 3 16,0-6 2-16,0-3-11 16,0-2-3-16,-3-3 2 15,0 0 1-15,-3 0 4 16,-3-5 1-16,0-6 1 15,-3 1 2-15,0 4 3 16,0 1 4-16,0 3-2 16,-3 2-2-1,0 18 0 1,3 1-1-16,0-1-2 16,3 4-2-16,0-1 3 0,3 0 0 15,3 0-1-15,-1-2 1 16,1 0-29-16,3-3-9 15,0-3-65 1</inkml:trace>
  <inkml:trace contextRef="#ctx0" brushRef="#br0" timeOffset="45">10944 10208 160 0,'-3'-3'63'0,"3"6"-34"0,0-3-21 0,0 0 16 16,3 10-3-16,0 1-1 15,3 5 1-15,0-3-1 16,3 0-11-16,-1 0-3 0,1 3-2 0,3-3 0 16,-3-2 0-16,0 0-2 15,0-3 1-15,-3-6 2 16,0-2 2-16,0-2-3 15,0-4-3-15,0-2 0 16,-3-2 1-16,0-6-1 16,0 0 2-16,-3 0-4 15,0 3 0-15,0 0 1 16,3 2 0-16,0 1-11 16,0 2-3-16,3 2-13 15,0 4-3-15,0-1 11 16,2 3 9-16,1 3 4 0,3 2 1 15,3 0 4-15,0 6 2 16,-3-3 0-16,6-3-1 16,-3 6 12-16,-3-9 4 15,-3 1 0-15,-1-8 1 16,-2-1-7-16,-3-2-2 16,0 0-4-16,-3 1-1 15,-3-1-1-15,-3 2 1 16,-5-2-4-16,-1 3 0 15,0 2-1-15,0 3-2 16,0 6 3-16,0 2 0 16,3 5 3-16,0 3 3 15,3 0 4-15,3 2 5 0,6 1-2 16,3-1 1-16,6-2-5 16,6-3 0-1,0-5-3-15,3-2 2 0,2-6-24 16,1-3-8-16,0 0-98 15</inkml:trace>
  <inkml:trace contextRef="#ctx0" brushRef="#br0" timeOffset="46">11688 10184 156 0,'-3'0'57'0,"-9"0"-30"0,3 8-21 16,6-8 15-16,-3 2-9 15,-3 1 1-15,0 5-8 16,0 5-3-16,0 3-1 15,0 3 3-15,3 2 2 0,4 3 0 16,2-1 1-16,2 1-4 16,7-3-2-16,6-2 2 15,0-6 0-15,0-5 1 16,0-3 0-16,0-5-2 0,0-5-2 16,0-3 3-16,-1-2 0 15,-8-1-1-15,-3 0 1 16,-3 1 0-16,-3 2 3 15,-3 0-3-15,1 0-2 16,-7 3 0-16,6-6-1 16,-6 3 0-16,3 0 0 15,3 3-20-15,0 0-7 16,3-1-149 0,15-7 95-1</inkml:trace>
  <inkml:trace contextRef="#ctx0" brushRef="#br0" timeOffset="47">11813 9975 152 0,'-3'-8'57'0,"3"5"-30"0,0 3-16 16,0 0 15-16,0 6-10 15,0 1-2-15,0 4 3 16,0 15 1-16,0 4-9 16,0 4-3-16,0-2-2 0,0 7 0 0,0-2 0 15,3-5-2 1,0-3 1-16,3-5-2 0,0-3-1 16,0-5-21-16,0-3-11 15,0-5-64 1,14-2-27-16,-2-4 64 15</inkml:trace>
  <inkml:trace contextRef="#ctx0" brushRef="#br0" timeOffset="48">11962 10194 164 0,'-12'0'63'0,"3"6"-34"0,-9 2-27 0,9-3 14 0,0 8-6 15,0 3 2 1,3 0-7-16,0 2-1 0,3 1-2 16,3-1 1-16,6-2 0 0,6-2-4 15,0-4 1-15,0-5 0 16,3-5 0-16,0-2-9 16,-3-6-4-16,0 0-2 15,-4-5 1-15,-2-8 8 16,-3-3 5-16,0-3 4 15,-3-4 1-15,-3-12-7 16,0 3 0-16,0 6 7 16,0 5 7-16,1 5 6 15,2 6 4 1,0 4-11-16,0 9-6 16,0 5 2-16,0 16 0 0,0 8 4 0,2 2 4 15,1 6-6-15,3 2 0 16,0-2-4-16,0-3-1 15,0-2-1-15,3-3 1 16,0-6-44-16,0-5-17 16,6-2-37-1</inkml:trace>
  <inkml:trace contextRef="#ctx0" brushRef="#br0" timeOffset="49">11616 10224 116 0,'-6'-3'44'0,"6"3"-24"0,-3 3-13 15,3-3 13-15,-3 2-8 16,-2 9-2-16,-1 2 1 15,0-2 3-15,0 2-8 16,0 0 6-16,3 3 3 0,0 2-1 16,3 4 2-16,0-4-7 15,6 1-3-15,3-4-1 16,0-1-1-16,5-6 0 16,4-3 0-16,-3-5 0 0,0-5 0 15,0-3-2-15,-3-3-2 16,-3-2 1-16,0 0 1 15,-3-1 1-15,-6 4 3 16,-3-6 3-16,0 3 5 16,0 2-4-16,-6-2 2 15,0 2-9-15,-3 3-2 16,3 0-1-16,0 3 0 16,3 0-25-16,3 8-100 31</inkml:trace>
  <inkml:trace contextRef="#ctx0" brushRef="#br0" timeOffset="50">12432 9988 104 0,'0'0'38'0,"0"0"-20"0,-3 0-10 0,3 0 13 16,0 0-3-16,0 0 1 16,0 0-6-16,0 0-3 15,0 0-5-15,-3 0 3 0,0 0 4 16,0 0-2-16,-3 3 8 16,-3-1-3-1,0 4-8-15,3-1-4 16,0 8 0-16,0-2 0 15,3 2-1-15,0 0-2 16,3 0 1-16,0-2 1 16,6-3-1-16,0-5-1 15,0-1 1-15,3-2 1 16,-3-5-1-16,0 0-1 0,0-1 1 16,0 1 1-16,-3 0-3 15,0-3 0-15,-3 0 1 16,0 0 2-16,0 3-1 15,0-1 2-15,0 1 2 16,0 0 2-16,0 2-3 16,0-5-3-16,3 6-3 15,0-1-1-15,3 0 2 16,0 3 2-16,3 0-2 16,-3 3-2-16,0 2 2 15,0 6 0-15,-3 5 1 16,0 0 0-16,-6 2 0 0,-3 6 2 15,0 0 3 1,-6-1 2-16,0 7-1 0,-3-1 1 16,-3-5-4-16,3-3 0 15,3-3-3-15,3-2-1 16,1-5-1-16,2-1-2 16,14-4-57-1,1-4-35 1,3-2-24-16,3 0 57 15</inkml:trace>
  <inkml:trace contextRef="#ctx0" brushRef="#br0" timeOffset="51">12480 10282 128 0,'-3'13'49'0,"3"-10"-26"0,3 2-16 0,0 0 15 0,0 3-2 15,3 0 0-15,-1 3-4 16,1-3 0-1,9 0-3-15,3-6 4 16,-3-2-5-16,-3-2-6 16,0-1-2-16,-3-2-2 15,-3-1 1-15,-3 1 0 16,-6-6 1-16,0 1 0 16,-9-1 0-16,0 1-2 15,3 2-2-15,0 5 1 16,0 0-12-1,3-5-3-15,0 8-39 0,3 0-16 16,3 0-13 0</inkml:trace>
  <inkml:trace contextRef="#ctx0" brushRef="#br0" timeOffset="52">12721 10165 184 0,'0'6'71'0,"0"-4"-38"0,0 9-21 15,3-6 19-15,0 11-10 16,0 3 1-16,0-4-9 16,0 1-3-16,0 0-5 15,0 0-2-15,0-3 3 0,-1-2-3 16,1-1-2-16,-3-2 2 16,0-2 2-16,0-6 0 15,0 0 0-15,3-3 1 0,-3 0 3 16,3-2-4-16,0-6-3 15,0-7 1-15,0 5 0 16,0-3-1-16,3 0 1 16,0 0-2-16,3 6 2 15,0-4-4-15,3 6-2 16,-3 0-1-16,3 3 3 16,-3 2-27-16,3 1-8 15,-3-1-24-15,3 3-8 16,-1-2-23-1</inkml:trace>
  <inkml:trace contextRef="#ctx0" brushRef="#br0" timeOffset="53">12941 9980 192 0,'-3'-3'71'0,"9"6"-38"0,-6 2-28 16,0 1 19-16,0 2-6 16,3 7 1-16,0 9-1 15,0 3 0-15,0 5-9 16,-3-1-1-16,0 4-1 0,0-6-1 16,0-5-1-16,0-3-1 15,0-3 0-15,0-5-5 0,0-2 1 16,0-3 2-1,0-3 1-15,0-5 3 16,3-5-5-16,0-3-3 16,3-3 3-16,0-2 1 15,3 0-5-15,0 2 0 16,5 1 1-16,-2-1 1 16,3 3 1-16,0 6 0 15,3 2-5-15,-3 5 1 16,0 0 2-16,0 9 3 15,-6 1 6-15,-3 1 6 16,-6 0-1-16,-3-3 1 16,-6 1-5-16,-3-1 0 0,-3 0-5 15,-6-2-2-15,0-1-3 16,0-2 1-16,3 0-12 16,4-3-7-16,2-2-11 15,0 0-6-15,3-3-20 16,6-3-9-16,3-2-26 15</inkml:trace>
  <inkml:trace contextRef="#ctx0" brushRef="#br0" timeOffset="54">13280 10173 164 0,'15'-5'63'0,"-15"5"-34"0,-6 0-12 15,6 0 22-15,-3 3-7 0,0 2-1 16,-6 3-6-16,0 8-4 16,-2 5-11-16,-4 0-2 0,-3 0 2 15,-3 0-6-15,3 1 0 16,0-4-2-16,3 1 1 16,3-4-15-16,3-4-5 15,4-3-37-15,2-3-18 16,3-5-31-1</inkml:trace>
  <inkml:trace contextRef="#ctx0" brushRef="#br0" timeOffset="55">13167 10118 244 0,'6'5'90'0,"0"0"-48"0,6 6-29 15,-3-3 22-15,3 5-5 16,3 11 0-16,6 0-15 16,-1 2-6-16,1 1-6 15,3-1-3-15,-3-2 3 0,-3-3-9 16,-3-5-1-16,-3-3-60 16,-1-2-25-16,10-6-27 15</inkml:trace>
  <inkml:trace contextRef="#ctx0" brushRef="#br0" timeOffset="56">12935 10250 100 0,'-3'11'38'0,"3"-9"-20"0,-3 1-8 0,3-1 12 0,0 6 1 16,-3-2 1-16,0 2-2 15,0 2-2-15,0 1-10 16,3 2-2-16,-3 0 2 0,3 1-6 16,0-4 0-16,0 1 0 15,0-3 0-15,3-3-57 16,3-2-60-1,0-3 26-15</inkml:trace>
  <inkml:trace contextRef="#ctx0" brushRef="#br0" timeOffset="57">12923 10250 112 0,'-3'-11'44'0,"6"11"-24"0,-3 11-8 0,0-8 13 16,3-6 0-16,-3 6 0 15</inkml:trace>
  <inkml:trace contextRef="#ctx0" brushRef="#br0" timeOffset="58">12926 10250 287 0,'3'-3'13'0,"-3"9"-3"16,3-4-6-16,-3-2-3 15,0 0 2-15,0 6 0 16,0 1-1-16,0 1 1 0,-3 0 0 16,0 0 1-1,0 0-2-15,3 0-2 0,0 0 3 16,-3 0 2-16,3 0-2 15,0-3-2-15,0 1 0 16,0-1 1-16,0 0-1 16,0-2 2-16,0-1-2 15,0-2-1-15,0 0 1 16,0 0-1-16,0 0 2 16,0 3 1-16,0-3-1 15,0 0 1-15,0 0-2 0,0 3-1 16,0-3 1-1,0 0 1-15,0 0-3 16,0 0 0-16,0 0 1 16,0 0 0-16,6 0-16 0,-6 0-4 15,0 0-10-15,6 0-2 16,-3 0-50 0</inkml:trace>
  <inkml:trace contextRef="#ctx0" brushRef="#br0" timeOffset="59">9572 11546 136 0,'8'-5'52'0,"-5"2"-28"0,3 1-13 0,-6 2 15 15,0 0-3-15,0 0 0 16,0 0 1-16,0 0 0 15,0 0-13-15,0 5 4 0,-3 0 3 16,-6 11 1-16,-5-2 1 16,-4-1-7-16,-3 3 0 15,0-3-4-15,-3 0 0 16,-3 0-5-16,4 1-1 16,2-1 1-16,0-3 0 15,6 4-2-15,-3-4-2 16,6-2-2-16,3 0 1 0,0 0-1 15,3-3 0 1,1 1 2-16,5-1 0 0,0 0 0 16,5 0 0-16,1 1 0 15,12-1 0-15,0 3 2 16,9 3 1-16,0 4 1 16,0 7 2-16,-1-4-3 15,1 1-2-15,-3-3 0 16,-6-3 1-16,-3-3-1 15,-3-2 2 1,2-2-2-16,-2-1-14 16,-6-3-6-16,-6-2-17 15,6 0-7-15,-6 0-21 0,0-2-8 16,6-1-18 0</inkml:trace>
  <inkml:trace contextRef="#ctx0" brushRef="#br0" timeOffset="60">9438 11737 156 0,'-9'-3'57'0,"9"3"-30"0,-3-2-12 16,3 2 18-1,0 0-7-15,0 0-1 0,0 0-5 16,0 0-1-16,0 0-10 16,0 0-3-16,0 0-2 0,3 0 2 15,3 0 1-15,5-3 1 16,4 3 2-16,6 0-1 15,3-3 2-15,9 3-4 16,2 0-2-16,1 0 0 16,6-2 1-16,3-1 1 15,-1-2 1-15,4-1-2 16,-1 1 1-16,1 0-2 0,6 0 2 16,-4 2-4-16,-2 0-2 15,-4 3 0-15,-5 0 1 16,0 0-1-16,-6 0-1 15,-7-2 5-15,-2-1 1 16,-3 0-5-16,-3 1 0 16,-3-1-1-16,0 0 0 15,-3 1 2-15,-3-1 1 16,-1 0-28-16,1 1-12 16,0-1-40-16,0 3-13 15</inkml:trace>
  <inkml:trace contextRef="#ctx0" brushRef="#br0" timeOffset="61">10726 11673 96 0,'15'0'35'0,"-12"0"-18"0,0-2-20 16,6 2 45-1,-3 0-15-15,0-3-3 16,0 0-6-16,-3 1-10 16,0-1 6-16,0 1 3 0,-3-1-1 0,0 3 1 15,-6-3 8 1,-9 1-7-1,0-1-7-15,-3 3-5 16,1 0-6-16,-1 3 0 16,0 2-2-16,0 0 0 15,-6 3 0-15,6 3 0 16,-3 2 0-16,7 3 0 16,5 2 4-16,3 1 1 15,9 2-4-15,3 3-1 16,6 0 3-16,2-3 1 15,4-3 0-15,0-4 1 16,6-4-2-16,0 1-1 16,-3-3-8-16,-4-6-3 15,1-2-21-15,-3-8-6 0,0-2-54 16</inkml:trace>
  <inkml:trace contextRef="#ctx0" brushRef="#br0" timeOffset="62">10825 11499 116 0,'-3'2'44'0,"3"1"-24"0,0 2-13 0,0 1 13 16,0 2-4-16,0 2 1 16,3 11-1-16,0 1 0 15,0 1-8-15,-3 4 4 0,0-1 3 16,0 1-3-16,0-3 1 15,0-3-6-15,0-3-2 16,0-5-2-16,0-2 0 16,0-3 2-16,0-3 2 0,0-5-6 15,0-2-2-15,3-4 2 16,0-2 1-16,0-2-5 16,2-3 0-16,1-1 1 15,3 1 1-15,0 0-2 16,3 2 2-16,0 1 1 15,0 2 0-15,0 2 4 16,0 1 2-16,3 5-2 16,0 0-3-16,-1 3 0 15,1 5 1-15,-3 2 1 16,-3 6 3-16,-3 3-1 16,0-1 0-16,0-2-3 15,-3 0-2-15,0 0 1 16,-3-3 1-16,3-2-14 15,0-3-5-15,3-3-31 0,0-8-14 16,3-2-25 0</inkml:trace>
  <inkml:trace contextRef="#ctx0" brushRef="#br0" timeOffset="63">11229 11676 184 0,'-6'-5'68'0,"-5"2"-36"0,2 0-18 0,6 3 31 16,-6 3-12-1,-3 2-15-15,0 1-8 0,3 2-7 16,0 2-3-16,0 3 1 16,0 3-4-16,3 0 2 0,3 5 1 15,3 3 0-15,3-5 0 16,3-3 0-16,0-1 2 15,0-1 3-15,6-14-2 16,0 0 0-16,3-11-1 16,-3 1-2-16,-3-1 1 15,0-2-1-15,-3-1 2 16,-1-1 1-16,-2-1-4 16,0 3-1-16,-3-1 3 15,0 4 1-15,0 2-3 16,0 0-1-16,0 3-2 0,0 2 3 15,0 3-2-15,0 3 1 16,0 4 0-16,0 4 0 16,3 0 2-16,0 2 2 15,0 0-1-15,3 0 2 16,0 3-2-16,3-3-1 16,0-2-30-16,3-3-15 15,0-3-50 1,0-7-33-16,0-4 59 15</inkml:trace>
  <inkml:trace contextRef="#ctx0" brushRef="#br0" timeOffset="64">11375 11684 148 0,'-3'-3'55'0,"3"6"-30"0,0 0-18 15,0 2 13-15,0 0-1 16,0 3 3-16,3 3-8 15,-3 2-3-15,3 0-6 16,-3 0-2-16,0-2 3 0,0 0-3 16,0-3 0-16,0-1 1 15,0-1 0 1,0-6 0-16,0 0 0 16,0-3 0-16,0 0-5 15,0-4 1-15,3-4 4 16,3 0 2-16,0-2 2 15,0 0 0-15,6 0-4 0,0 2-1 16,3 1 1-16,0 2 2 16,0 5-3-16,-4 3 0 15,1 5-3-15,0 6-3 16,0 2 4-16,0 3 3 16,-3 0-3-16,0 5-1 15,-3 3 0-15,0-6 0 16,0-2 0-16,-3 0 2 15,0-5-19-15,3-3-8 16,0-3-42 0,0-2-62-16,3-1 29 15</inkml:trace>
  <inkml:trace contextRef="#ctx0" brushRef="#br0" timeOffset="65">11738 11679 208 0,'-8'-3'79'0,"5"3"-42"0,-9 3-34 15,9-1 17-15,0 4-8 16,-3 2-2-16,-3 2-5 16,0 3-4-16,3 3 0 15,3 0-1-15,3 5 0 0,3 6 0 16,0-6 0-16,3-3 0 15,3-2 2-15,0-8-1 0,0-8 2 16,6-2-7-16,-7-9-1 16,1-2 2-16,0 2 1 15,-3-2 4-15,-3 0 1 16,-3 0-4-16,0-1 1 16,0 1 0-16,0 3 0 15,0 2 0-15,0 5 2 16,0 3-1-16,0 5-1 15,3 3 1-15,3 5 1 16,0 6 3-16,3 7 4 16,0 1 5-16,-3 2 1 15,-3-5-2-15,-6 0 0 16,-3-3-5-16,-3-3 0 0,-3 3-5 16,-3-5-2-1,0-2 0-15,-2-9 1 0,-1 0-12 16,0-2-6-16,3-1-20 15,3-2-10-15,3-2-26 16,9-6-49 0,9 0 25-16</inkml:trace>
  <inkml:trace contextRef="#ctx0" brushRef="#br0" timeOffset="66">11902 11782 208 0,'0'3'77'0,"3"-1"-42"0,12 3-21 0,-9-2 20 15,0-3-11-15,3 0 0 16,0 0-12-16,0-3-4 16,3-2-4-16,-3 0-5 0,-1 0 1 15,1-3 1-15,0 0 2 16,-3 0-1-16,0 0 2 15,-6-3-2-15,0 3-1 16,-3 0-2-16,-3 0-1 16,-3 3 2-16,0 0 2 15,-5 5-2-15,-1 3-2 16,0 2 2-16,0 3 0 0,0 2-2 16,3 4 2-1,0-1 5-15,6 5 5 16,3 1-1-16,3 5 1 0,6-3-3 15,6 0-1-15,3-8-3 16,3-2 1-16,6-3-13 16,0-6-6-16,2-10-66 15,10 1-29-15,-3-15 13 16</inkml:trace>
  <inkml:trace contextRef="#ctx0" brushRef="#br0" timeOffset="67">12405 11504 108 0,'-3'-3'44'0,"3"6"-24"0,0 0-8 0,0-3 16 16,-6 2-10-16,0 4-2 16,0-1-1-16,3 0 1 15,0 1-9-15,0 1-2 0,0-1 1 16,3-1-3-16,0 0-2 16,0-2-3-16,0 0 1 15,0-3 3-15,3 2 3 16,3-2-4-16,0 0-1 15,0 0 2-15,-6 0 1 0,6 0-1 16,-3 0-2-16,0-2 1 16,-3-4-1-16,0 4 0 15,0-4 2-15,-3 1-1 16,3-3 2-16,0 3 0 16,0-3 1-16,-3 3 2 15,-3-1 3-15,3 1 0 16,0 0 0-16,0 2-1 15,0 1 0-15,0-1-4 16,3 3-3-16,3-3-3 16,3 1 1-16,0 2-1 15,0 0 0-15,3 0 2 16,3 0 0-16,-3 0 0 0,3 0 0 16,-3 2 0-16,0 1 0 15,0 2 0-15,-3 3 0 16,0 0 0-16,-3 3 0 15,-3 4-3-15,-3 4 2 16,0 0 1-16,-3-1 2 16,-3 1 3-16,0 2 2 15,0 0-1-15,-6 3 1 16,3-3-4-16,0-3 0 16,3-2-1-16,3-2-2 15,0-4-4-15,9 1-2 0,3-6-28 16,0-2-10-16,3-3-55 15</inkml:trace>
  <inkml:trace contextRef="#ctx0" brushRef="#br0" timeOffset="68">12492 11755 160 0,'0'11'63'0,"2"-3"-34"0,1 3-25 15,0-6 15-15,6 0-5 16,-3 3 2-16,3-5-3 16,0 5 0-16,3-11-7 0,0 0 0 0,-3-2 4 15,0 0-2-15,-3-3 1 16,-6 0-1-16,-3 0 2 16,0 0-1-16,0 0 2 15,-6 0-6-15,0 3-1 16,3 0-2-16,0-1-2 15,-3 4-10-15,3-1-4 16,0 3-26-16,3 0-9 16,0 0-48-1</inkml:trace>
  <inkml:trace contextRef="#ctx0" brushRef="#br0" timeOffset="69">12736 11655 160 0,'0'5'60'0,"3"3"-32"0,0 5-11 15,0-5 20-15,-1 3-10 16,1-1-3-16,0 1-10 0,0 0-1 16,-3-1-8-16,0-2-1 0,0 0 0 15,0-3 6-15,0-5 4 16,0 0-5-16,0 0-3 16,0-2-1-16,0-4 1 15,0-1-1-15,0-4 2 16,3 0 0-16,0 1 3 15,0-1-3-15,0 3-2 16,3 0-2-16,3 0-3 16,0 0 1-16,3 0-1 15,0 3-3-15,0 3 0 16,0-1-16-16,0 3-5 0,0 0-21 16,-3 0-9-16,-1 0-53 15</inkml:trace>
  <inkml:trace contextRef="#ctx0" brushRef="#br0" timeOffset="70">12956 11504 184 0,'-3'-3'71'0,"3"6"-38"0,0 0-28 15,3 2 17-15,-3 3-3 16,3 5 3-16,0 6-3 16,0 2-2-16,-3 0-9 0,3 0 1 0,-3 0 4 15,0 1-5-15,0-4-2 16,0-2-1-16,0-3-1 16,0-2 0-16,0-3 2 15,0-3-3-15,0-5 0 16,0-3 1-16,3-2 0 15,0-3-5-15,6 0-1 16,0-2 1-16,2 2 0 16,1 0-2-16,3 2 2 15,0 4-1-15,0 2 0 16,3 2 6-16,-3 4 2 16,0 4 4-16,0 1 1 0,-4 2 1 15,-5 0 2 1,-6-2-3-16,-6 0-1 0,-2-1-4 15,-7-2-1-15,-9 0-6 16,0 0 1-16,0-3-11 16,0 0-5-16,4-2-12 15,2 0-3-15,3-3-10 16,3 0-4-16,6-3-37 16,3-2-48-1,3 0 38-15</inkml:trace>
  <inkml:trace contextRef="#ctx0" brushRef="#br0" timeOffset="71">13289 11631 152 0,'21'-5'57'0,"-18"-3"-30"0,0 5-32 15,-3 9 82-15,-3-1-26 16,-3 3-15-16,-6 2-11 15,-3 4-17-15,0 4 6 0,1 3 5 16,-4 0-6-16,0 1-2 16,0 1-6-16,3 4-4 15,3-6-9-15,0-5-3 16,3-3-34-16,3 0-15 0</inkml:trace>
  <inkml:trace contextRef="#ctx0" brushRef="#br0" timeOffset="72">13120 11636 232 0,'3'0'88'0,"2"0"-48"0,4 3-27 16,0 2 24-16,3 3-6 15,6 5 2-15,6 6-13 16,3 5-2-16,2 5-10 15,-2 3-5-15,3-3-2 0,-6-5-1 16,-3-3 0-16,3-3-51 16,-13-7-20-16,-2-3-60 15</inkml:trace>
  <inkml:trace contextRef="#ctx0" brushRef="#br0" timeOffset="73">7184 11634 192 0,'-9'-3'74'0,"6"-7"-40"0,3 15-24 0,0-5 20 16,0 0-5 0,0 0 0-16,0 0-11 0,0 0-4 15,3 2-6-15,3-2-3 0,3 0 0 16,3 0-1-16,3 3 2 16,3 0-1-16,0-1-1 15,3-2 3-15,5 0 0 16,-2 0-1-16,-3 3-2 15,-3 0 1-15,-3-1-1 16,-3 4-3-16,0-1 2 16,-6 3 1-16,-3 0 2 15,-3 5-1-15,-3 6 2 16,-9 2-2-16,-3 5-1 0,0 9 3 16,-3-1 2-1,0 0-2-15,3-5-2 0,0-2 0 16,3-3 1-16,4-6-6 15,-1-2 1-15,3-3-67 16,6-7-31-16,0-6-1 16</inkml:trace>
  <inkml:trace contextRef="#ctx0" brushRef="#br0" timeOffset="74">7318 11676 120 0,'-3'-3'46'0,"3"3"-24"0,0 0-21 0,0 0 11 15,0 0 1-15,0 3 4 16,-3 0-3-16,0 2 0 16,-3 3-8-16,0 0 3 0,-3 2 3 15,1 1-2-15,-4 2 0 0,-3 1 0 16,0-1 4-16,0 0-4 15,0 11 2-15,-3-3-5 16,0-3 1-16,-2 4-3 16,-1-6 2-16,3-3 0 15,0-3 1-15,0 1-4 16,0-1-1-16,-3-2-1 16,1 0 1-16,-7 0-2 15,3-2 2-15,0-1 0 16,3 0 3-16,-2 3-1 15,2-3 0-15,0 1-3 16,0-1 1-16,0-2 0 16,0-1 1-16,1 1-2 0,2-3 1 15,-3 3-4-15,-3-1 0 16,0 1 1-16,0 0 0 16,1-1-3-16,-1-2 0 15,0 0 4-15,3 3 1 16,-6-3 0-16,1 0 1 15,2-3-4-15,0 3 0 16,0 0 3-16,0-2 3 16,0-1-2-16,1 3-2 15,-1 0 0-15,0 0-1 16,0 0 0-16,-6 3 0 16,4-1 0-16,2 1 0 0,-6-1 0 15,6-2 2 1,-2 0-3-16,-1 3 0 0,-3-3 1 15,0 0 2-15,0 0-1 16,1 0-1-16,2 0-2 16,0 3 1-16,0-3 1 15,3 0 0-15,4 0 0 16,-1 0 0-16,3 2 0 16,-3 1 0-16,0 0 0 15,0-1 0-15,1 1 2 16,-1 2 1-16,0 1-4 15,-3-1 1-15,3 0-2 16,-3 0-2-16,-2 1 3 16,2-1 2-16,0 0 0 0,0 1-1 15,0-1-2-15,1 0 1 16,-1 0 1-16,0 3 0 16,-3 0-3-16,6 0 2 15,4 0 1-15,-4 3 2 16,0-1-1-16,3 1-1 15,0 0-2-15,0-1 1 16,3 1 1-16,-2 2 0 16,2 0 0-16,-6 0 0 15,3 3 0-15,0 3 0 16,0-1 0-16,-3 1 0 16,1 5-3-16,2-6 2 15,3-2 1-15,0 0 2 0,0 0-1 16,3 0-1-16,-3 5-2 15,0 3 1-15,0-3 1 16,1-3 0-16,-1 1-3 16,0 2 2-16,3 0 1 15,0 0 2-15,0 3-3 16,0 0 0-16,3 5 1 16,0 5 0-16,0-4 0 15,3-1 2-15,1 0-1 16,-4-3-1-16,0 1-2 15,3-3 1-15,-6 2 1 16,3 0 0-16,3-2 0 16,0 0 0-16,0 3 0 0,0 2 0 15,0 0 0 1,3-3 0-16,0 1-3 0,0-1 2 16,0 3 3-16,0 3 1 15,3 2-4-15,-3 1-1 16,3-6 3-16,0 0 1 15,-3-3 0-15,0-2-2 16,3 0 1-16,0-3 1 16,0 0-1-16,0 3 2 15,3 0-4-15,0 0 0 16,0 0 3-16,0-1 1 16,0 9-1-16,0-3-2 15,0 3 1-15,-3 0-1 0,3 0 0 16,0-6 2-1,3-2-1-15,0 2 2 0,-9-2-2 16,6 0-1-16,0-3 1 16,0 0-1-16,0 0 2 15,-3 3 1-15,0 0-1 16,3 0-2-16,0-3 1 16,0 5-1-16,0 4 0 15,-3-4 2-15,6 0-3 16,0-2 0-16,-3 0 1 15,0 0 2-15,0-6-1 16,0 1 2-16,0 5-4 16,0-6 0-16,0 3 1 15,0-2 2-15,0 0-1 0,-1 2-1 16,1-3 1-16,0 3-1 16,0 1 0-16,0-1 0 15,0 0 0-15,0-3 0 16,3-2 2-16,-3 5 1 15,3 6-1-15,-3-6 1 16,3-2-2-16,-3-1 2 16,3-2-4-16,-3 0 0 15,3 2 1-15,0-4 0 16,0-1 2-16,0 0 1 16,0 6-4-16,0 2 1 15,3-3-2-15,-3-2 0 16,3-3 2-16,-3 1 2 0,0-1 1 15,2 0 1-15,-2 0-2 16,3 1-2-16,-3-1 1 16,3 0 1-16,3 0-3 15,0-2 0-15,3 2 3 16,-3 0 1-16,0 0-4 16,0 1-1-16,0-4 1 15,-4 6 2-15,1 3 0 16,0-3-1-16,3-1 3 15,0-1 0-15,-3-4-1 16,0 1-2-16,0-1 1 16,0 1-1-16,0-3 0 15,-3 0 2-15,0 5-1 0,0-8 2 16,0 3-2-16,-3-2-1 16,0-1 1-1,0 0 1-15,5-2-1 0,-2-1-1 16,0 4 3-16,-6-6 0 15,3 2-6-15,0 4 0 16,-3-6 5-16,0 0 4 16,3 5-3-16,-3-5 0 15,0 0-1 1,0 0-2-16,3 5 3 16,-3-5-2-16,6 3-1 15,-6 2 1-15,0-5-1 16,6 0 2-1,-6 0-1 1,0 0 2-16,0 0 2 0,0-2 0 16,3-4 0-16,-6 1-3 15,3-3 1-15,0-5-4 16,0 0-2-16,-3-3 4 16,3-11 1-16,-3 1 0 15,3 2-2-15,0 3 1 16,0 2-1-16,0 3 0 15,0 3 0-15,0 3 0 16,0 2 0-16,-3 2-3 16,3 4 2-16,0-1-1 15,0 3 0-15,0 0 0 0,0 0 0 16,0 5 0-16,6 3 0 16,0 8 2-16,0 11 0 15,-3-4 0-15,0 1 2 16,0 0-1-16,0-3-1 15,0 3-2-15,0-5-1 16,-3-4 4-16,0-1 1 16,0-4 2-16,0-2 0 15,0-2 0 1,0-6-2-16,-3 2-2 16,-6-4 1-1,-3 2-1-15,0-3 2 16,-3-2-1-16,-3-3 2 15,1 0-4-15,-1 0 0 0,0 0 1 16,-3 3 0-16,3 2 2 16,-3 0 1-16,-2 3-4 15,2-2-1-15,6-1 1 16,3 3 2-16,3 0-2 16,3 0 0-16,3 0-26 15,9-3-9-15,9-2-31 16,3 0-12-16,6-8-44 15</inkml:trace>
  <inkml:trace contextRef="#ctx0" brushRef="#br0" timeOffset="75">4151 14438 140 0,'-12'-5'52'0,"12"2"-28"0,-3 1-15 0,3 2 16 15,-3 0-5-15,0 0 0 16,0 0-7-16,0 2-3 16,0 1-5-16,0 2-2 0,3 1 1 15,0 2 0-15,0-1 0 16,3 7-2-16,0 7 1 15,3-3-4-15,3 4 0 16,6-1 1-16,0-3 0 16,3-2 0-16,0 0 2 15,0-5-6-15,-1-3 1 16,1-3 3-16,-3-3 2 0,0-4-3 16,-6-1-1-16,3 1 1 15,-6-4 0-15,0 1 1 16,-3-3 2-16,-3-3 1 15,-3 3 1-15,0-5-5 16,-3-3 1-16,-3 3 0 16,0 3 2-16,0-1-1 15,0 0 2-15,0 3-2 16,-3 1 2-16,0 1-4 0,-2 1 0 16,2 0 1-1,3 2 0-15,3 0 2 16,0 3 3-16,0 0-2 0,3 0 0 15,9 3-1 1,3 0 3-16,3-1 1 16,3 1-2-16,2 5-1 15,1-3-1-15,3 0-2 16,3-7-2-16,-3-1 1 16,-3 1 1-16,-3-1 0 15,-1 0 0-15,-2-2 0 16,-3 2-29-16,0-2-10 15,-3 0-52 1,0-1-25-16,-3-2 56 16</inkml:trace>
  <inkml:trace contextRef="#ctx0" brushRef="#br0" timeOffset="76">4101 14200 132 0,'-3'-2'49'0,"3"2"-26"0,-3 2-9 15,3-2 17-15</inkml:trace>
  <inkml:trace contextRef="#ctx0" brushRef="#br0" timeOffset="77">4095 14208 283 0,'3'13'20'16,"0"1"-11"-16,3 1-6 15,-3 1 0-15,2-2 0 0,1-1 1 16,3-3-7-16,0-2 0 15,0-2 1-15,6-6-1 16,0 0 1 0,0-6 2-16,0 4 2 15,0-4-1-15,0 4-1 16,-1-1 1-16,-2 3-1 16,0 3 6-16,-3-1 6 15,0 4-2-15,-3 2 0 16,-3 0-6-16,0 2-1 15,0-2-3-15,-3 0-3 0,0 0-7 16,0 0-4-16,-3-3-19 16,3-2-6-16,-3-3-42 15,0-3-20 1,3-2 53-16</inkml:trace>
  <inkml:trace contextRef="#ctx0" brushRef="#br0" timeOffset="78">4110 14031 140 0,'-3'0'52'0,"3"3"-28"0,0-1-17 0,0-2 13 15</inkml:trace>
  <inkml:trace contextRef="#ctx0" brushRef="#br0" timeOffset="79">4112 14060 275 0,'3'13'17'0,"0"-2"-6"16,3-3-10-16,0-3-1 16,3-2-2-16,3-3 0 15,3 0 4-15,0-3 3 16,0 3-2-16,0 3 0 16,0-1 5-16,-1 4 5 15,1 2 2-15,-3-1 0 16,-3 4-5-16,0 2-2 15,-3-2-4-15,0-3-3 16,-6 0-3-16,0 0 1 16,0-3-23-16,0-2-10 15,0-1-114 1,-3-4 49-16</inkml:trace>
  <inkml:trace contextRef="#ctx0" brushRef="#br0" timeOffset="80">4080 13920 108 0,'0'2'44'0,"6"1"-24"0,0 2-10 0,0 1 12 15,3-1-8-15,5 3-1 16,4 0-5-16,3 0 0 15,0 0-5-15,-3 0 0 0,0-3 1 16,0-2-2-16,-4-1 1 16,-2-2-2-16,-3-2 2 0,0-1-2 15,-3-2 2 1,0-1-2-16,-6-2 2 0,0-2-4 16,-3-1-2-16,-3 1 2 15,0-1 0-15,-3 0 1 16,-3-2 0-16,-3 0 0 15,1 2 0-15,-4-4 2 16,3 1 1-16,0 4 3 16,3 2 1-16,3 0-3 15,0 3-3-15,3-1 2 16,0 1 0-16,6 2-1 16,0 3-2-16,15 8 5 15,0 0-3 1,3 3 1-16,0-1 1 0,0 1 0 15,0-3-5-15,-1 0 1 16,1-3 0-16,-3 0 0 16,-3-2-22-16,-3-3-10 15,0 0-31 1</inkml:trace>
  <inkml:trace contextRef="#ctx0" brushRef="#br0" timeOffset="81">4190 13690 104 0,'24'2'38'0,"-15"3"-20"0,8 3-8 16,-8-2 12-16,3 2-8 16,0 0-3-16,0 0-4 15,0-1 0-15,-3 1-4 16,3 0 3-16,0-2 0 0,-9-1-2 16,-3-5-1-1,0 0 1-15,0 0-2 16,-3-3 1-16,-3-2-2 15,-3 0-1-15,0-3-2 16,-3-3-1-16,0 1-1 0,3 2 3 16,0 0 0-16,0-3 1 15,0 1 4-15,3-4 2 16,1 4-2-16,5-1-1 16,0 3 3-16,3 0 1 15,-1 3-1-15,7 5 1 16,-3 0 0-16,3 0 3 15,0 0-3-15,0 5-2 16,-3 1-5-16,0-6 0 16,0 0 0-16,-3-3 2 15,0 0-1-15,-3-5 2 16,0 3 0-16,-6-6 1 0,0 4-2 16,-3-7 1-1,0 4 2-15,0-6 2 0,3 3 3 16,0-1 4-16,0 1-6 15,6 3-2-15,0-1-6 16,6 3-2-16,0 3 5 16,3 2 3-16,0 0-6 15,6 3 1-15,-3 0-8 16,3 3 0-16,-3 0-28 16,0-3-9-16,-3 0-53 15</inkml:trace>
  <inkml:trace contextRef="#ctx0" brushRef="#br0" timeOffset="82">4255 13314 144 0,'3'5'55'0,"-3"-5"-30"0,9 3-16 0,-6-3 14 15,3 0-7-15,0 0-1 16,0-3-5-16,0 0 1 16,0-2-6-16,0 0-3 0,-3-3 1 15,0 3-2-15,-3-3 2 16,0 0-2-16,0 0 2 0,0 0-4 16,-3 0 0-16,0 3-1 15,-6-1 0-15,3 1 2 16,-3 2 0-16,0 1 0 15,3 2 0-15,0 0-3 16,3 5 2-16,0 0-1 16,6 6-2-16,-3-3 3 15,6 5 2-15,0-2 2 16,3 2 1-16,0-2-5 16,6 2 1-16,-3-3 0 15,3-4 0-15,0-4-14 16,0-4-5-16,-4 2-28 15,1-8-47 1,-3 0 14-16</inkml:trace>
  <inkml:trace contextRef="#ctx0" brushRef="#br0" timeOffset="83">4285 13012 104 0,'-6'6'41'0,"6"-6"-22"0,0 7-20 0,0-4 7 16,3 5-4-16,0-3-2 15,3 6 1-15,0-1-1 16,6 1 2-16,0 0 1 16,3-1-1-16,0-2 1 0,-1 0-2 15,-2-3-1 1,0-2 1-16,-3 0-1 0,0-3 11 15,-3 0 5-15,-3-3-8 16,0 0-2 0,-3-5-4-16,0 3-2 0,-6-5 1 15,0 2-1-15,-6-3 0 0,0 0 0 16,-6-2 2-16,4 3-1 16,-13-4-1-16,6 1-2 15,-9-5 1-15,6 2 5 16,-2 3 5-16,2-1 6 15,0 4 3-15,6-1-3 16,0 3-1-16,3 3-4 0,6 0-1 16,1 2-3-16,8 6-1 15,0-1 1-15,17 4 1 16,-2-1 1-16,12 3 0 16,-6 0 0-16,12 2 0 15,-7-2-7-15,4-2-2 16,-3-1-7-16,0-2 0 15,-3-1-47-15,-1-2-20 16,-2 0-9 0</inkml:trace>
  <inkml:trace contextRef="#ctx0" brushRef="#br0" timeOffset="84">4181 12475 140 0,'-12'8'52'0,"12"-8"-28"0,27 8-15 0,-21-5 16 0,9 5-5 15,-3-3-2-15,11 8-8 16,-5-2-4-16,9 7-3 16,-6-2-3-16,3 3 3 0,-3-4-2 15,2 1 2-15,-5-2-20 16,0-4-6-16,-3 1-59 16</inkml:trace>
  <inkml:trace contextRef="#ctx0" brushRef="#br0" timeOffset="85">4324 12681 164 0,'-3'6'63'0,"3"-6"-34"0,-3 2-21 0,3-2 16 16,0 0-12-16,0 0-2 15,3-2 0-15,-3-1 4 16,3-2-8-16,-3 0-1 0,0-6 1 16,0 3-5-16,0-3-1 15,0 1 0-15,0-3 2 16,0 2-8-16,0-2-1 16,0 2-12-16,0-5-3 15,0 3-12-15,-3-5-4 0,3 2-20 16,-3 0-21-1,0 0 27-15</inkml:trace>
  <inkml:trace contextRef="#ctx0" brushRef="#br0" timeOffset="86">4211 12327 124 0,'-3'0'46'0,"3"0"-24"0,6 5-17 16,-3-2 13-16,3 2-8 15,0 0-1-15,8 9 4 16,1-4 1-16,9 9-7 15,-3-3 5-15,6 5 1 0,-3-3-2 16,2 4 1-16,-2-4-7 16,-3 1-1-16,-3-4-2 0,0-1-2 15,-3-1 5 1,-3-5 1-16,-4 0 4 0,-5-6 4 16,0 1-8-16,-6-8-1 15,0 2-5-15,-2-7-1 16,-1 2 3-16,0-8 1 15,0 3 1-15,3-1 0 16,0 4-2-16,3 2 1 16,0 0 0-16,6 5 1 15,0 1-2-15,6 4 1 16,-4 1-2-16,4-1-1 16,-3 1-8-16,3 0-5 15,-3-1-29-15,0 1-10 16,0 0-41-1</inkml:trace>
  <inkml:trace contextRef="#ctx0" brushRef="#br0" timeOffset="87">4556 12340 168 0,'3'-2'66'0,"-3"2"-36"0,6-6-26 15,-3 6 15-15,0-8-7 16,0 0 1-16,0 0-8 15,-3 0-3-15,0 1-1 16,0-1-1-16,0 0 2 0,0 2 1 16,-3 1 1-16,0 0-5 0,-3 2 1 15,0 1 0-15,0 2 0 16,0 0-5-16,0 2-1 16,0 1 3-16,3 7 1 15,0-2-1-15,6 6 2 16,-3-4 1-16,6 6 2 15,0-5 3-15,6-1 2 16,-3 1-3-16,6-1-1 16,0-2-3-16,3-2-3 15,-4-1-1-15,1-8 3 16,3 3-16-16,-6-5-3 16,0 0-36-1,-3-11-43-15,0 3 26 16</inkml:trace>
  <inkml:trace contextRef="#ctx0" brushRef="#br0" timeOffset="88">4571 11856 164 0,'-3'0'63'0,"3"0"-34"0,-3 0-16 0,3 0 17 16,0 8-11-16,0-3-1 15,0 3-10-15,0 0-3 16,3 3-3-16,0-3-4 0,3 0 1 16,0-1-1-16,6-1 0 15,-3-1 2-15,6-2 0 16,-4-1-3-16,10 4 2 15,-6-4 5-15,3 4 5 16,-3-1 4-16,0 5 2 0,-3-2-6 16,-3 6-1-1,0-4-2-15,-7 3-1 0,1-2-17 16,0 0-6-16,-3-3-24 16,-3-3-11-16,3 0-38 15</inkml:trace>
  <inkml:trace contextRef="#ctx0" brushRef="#br0" timeOffset="89">4690 11742 152 0,'-6'-2'57'0,"6"2"-30"0,-3 2-21 0,3-2 17 15,0 3-10-15,0 0-2 16,0 2-4-16,0 0-2 16,3 6-3-16,0-3-2 0,6 10 1 15,-3-2 3-15,6 3 2 16,-3-1 0-16,6-2 1 16,-1-3-6-16,1-2-1 15,0-1 0-15,-3-4 2 16,0-1 3-16,-3-5 2 15,-3 0-1-15,-3-8-1 0,0 0-3 16,-9-3 1-16,3 1-4 16,-6-3 0-1,3 2 1-15,-6-2 0 0,3 2 0 16,-3 1 0-16,0 2 4 16,3 0 2-16,1 0 0 15,2 3-1-15,0-1-1 16,3 6 0-16,0 0 0 15,6 3 2-15,0 0 1 16,6 2 3-16,-3 0-5 16,5 0-1-16,1-2-2 15,3 0-2-15,-3-1 1 16,0 1-1-16,0-3-14 16,-3 0-5-16,0 0-30 0,0-5-11 15,-3-1-33 1</inkml:trace>
  <inkml:trace contextRef="#ctx0" brushRef="#br0" timeOffset="90">4723 11576 200 0,'-6'-3'77'0,"6"3"-42"0,3 3-34 0,0-1 14 16,3 3-2-16,0-2 3 16,3 5-3-16,-1-3 2 15,7 6-8-15,0 0-2 0,0 2-1 0,-3-3-2 16,0 1-2-16,-3-3 1 16,0 0 1-16,-3-3 1 15,0 0 1-15,0 1 2 16,-3-6 1-16,0 0-6 15,-3-3 0-15,0 0-1 16,-6-5 0-16,3 0-3 16,-6-7 2-16,0 1-1 15,0-1 0-15,3-1 0 16,3 0 0-16,0 3 2 16,6 2 0-16,0 3 4 15,3 3 2-15,0 2 0 0,3 3 1 16,-3 0-2-16,0 3 0 15,0-3-1-15,0 0 0 16,0 0-2-16,-4 0 1 16,1 0-2-16,-3-3-1 15,0 0 1-15,0-7-1 16,0 2 0-16,-5-8 0 16,2 3-3-16,3-3 2 15,0 3 3-15,0-1 3 16,0 4 2-16,3 2 3 15,-1 0-7-15,4 5-2 16,0 1 1-16,3 7 1 0,-3-2-1 16,3 2-2-1,-3-2-21-15,3-1-9 0,-3 1-23 16,0-6-6-16,0 1-20 16,-3-6-34-1,0 2 33-15</inkml:trace>
  <inkml:trace contextRef="#ctx0" brushRef="#br0" timeOffset="91">4916 11282 184 0,'0'-5'68'0,"0"5"-36"0,6-6-22 16,-3 6 17-16,0-2-7 16,0-1-1-16,0-2-11 0,0 2-3 15,0-5-3-15,0 3-2 0,0-3 3 16,0 3-2-16,-3-1 2 15,0 1-2-15,-3 0-1 16,0-1 1-16,0-2-1 16,0 3-5-16,-3 3 1 15,0-1-5-15,-3 3 1 16,3 0-1-16,0 5 3 16,0 0-1-16,3 6 2 15,0-3 7-15,3 8 6 16,0-3 2-16,3 3 2 15,0 0-2-15,9 0 1 16,-3-3-6-16,9 0-3 16,-3-2-4-16,12-3-1 0,-4-3 2 15,1-8 2 1,-3 1-18-16,-3-12-6 0,0 4-78 16</inkml:trace>
  <inkml:trace contextRef="#ctx0" brushRef="#br0" timeOffset="92">9705 14658 112 0,'0'-5'44'0,"3"2"-24"0,-3-2-6 0,0 5 17 16,0-3-2-16,-3 3 9 15,-3 0-10 1,1 0-15-16,-7 3-1 0,-6-1-1 16,0 4-4-16,0 2 1 15,0 5-5-15,0 3 0 16,0 2-1-16,4-2-2 15,5 0 3-15,3 2 0 16,3-2-4-16,3 0-1 0,3-3 1 16,3-2 0-16,3-3 1 15,0-3 2 1,2-5-6-16,1-2-1 0,3-4-3 16,0-2 0-16,-3 0 2 15,0 1 4-15,-3-7-4 16,-3 4 0-16,-3-1 3 15,-3-2 1-15,3 2 4 16,-3 3 1-16,0 0 3 16,0 3 1-16,0 5-1 15,0 0-1-15,-6 3-1 0,6 5 0 16,3 0 2-16,3 2 1 16,-3 1-3-16,3-1-1 15,0 4-1-15,3-4-2 16,-1 1-2-16,1-3 1 15,0 0-26-15,0-3-11 16,0-2-61 0</inkml:trace>
  <inkml:trace contextRef="#ctx0" brushRef="#br0" timeOffset="93">9902 14682 140 0,'0'-3'55'0,"0"3"-30"0,-3-3-10 15,3 3 20-15,0 0-4 16,-3 0 2-16,0 0-8 15,-3 3-1-15,-3 5-13 16,-3 0-4-16,0 5-1 0,0-2-1 16,3 2 0-16,1 0-6 15,2 0 1-15,3 1 0 0,9-1 0 16,2 0 0 0,1-2 0-16,0-1-18 0,3-2-8 15,0-2-15-15,3-4-5 16,0-2-43-1</inkml:trace>
  <inkml:trace contextRef="#ctx0" brushRef="#br0" timeOffset="94">9970 14703 160 0,'-3'13'60'0,"3"-10"-32"0,0 10-15 16,3-8 17-16,0 3-4 16,0 0 2-16,0 3-7 15,0-1-3-15,0 4-10 16,0-4-1-16,0 1 0 0,0-3-3 16,-3 0-1-16,0-3-8 15,0-5-2-15,0 0 10 16,3-3 7-16,0-2-6 15,0 0-2-15,0-3-2 16,3 0 0-16,0 0 2 16,-3 0 1-16,3 0-1 15,0 3 1-15,0-6-2 0,0 3 2 16,6 3-29 0,3 0-29-16,-4 2-14 15,4 0-28 1</inkml:trace>
  <inkml:trace contextRef="#ctx0" brushRef="#br0" timeOffset="95">10208 14758 156 0,'-2'0'57'0,"2"0"-30"0,0 0-12 16,0 0 18-16,0 3-7 16,-3 0-1-16,0-1-10 15,0 4-4-15,-3-1-6 16,3 3-2-16,0 0 3 0,0 2-3 15,3 1-2-15,3 0 0 16,3-1 1-16,0-2-1 16,3 0-1-16,-1-3 1 15,4-5 1-15,0-2-1 16,0-1 2-16,0-2-2 16,-3-3-1-16,0 0 3 0,0 0 0 15,-6-3-4-15,-3 3 1 16,-6-2 2-16,0 2 1 15,0-3-4-15,-3 3 1 16,0 0 0-16,0 3 0 16,0 0-9-16,0 2-4 15,0 1-22-15,3 2-10 16</inkml:trace>
  <inkml:trace contextRef="#ctx0" brushRef="#br0" timeOffset="96">10387 14671 168 0,'0'-2'63'0,"0"2"-34"0,0 0-12 16,0 0 20-16,0 0-8 15,-3 2 0-15,0-2-5 16,0 0-3-16,-3 3-11 0,0-1 0 0,0 6 1 16,0 0-4-16,3 0-2 15,0-2-5-15,3 4-2 16,0-2 1-16,3 0 0 15,0 0-2-15,3 3 2 16,3 2 1-16,-3 0 2 16,0 0-3-16,0 0-2 15,-3-2 10-15,-3 0 5 16,0-1-3-16,-3-2-1 16,0-3-4-16,0 1-3 15,-3-6-14-15,3 0-4 16,0-3-26-16,0 0-11 15,0-2-59 1</inkml:trace>
  <inkml:trace contextRef="#ctx0" brushRef="#br0" timeOffset="97">10557 14661 220 0,'-12'-6'82'0,"9"9"-44"0,0-3-22 16,-3 0 22-16,0 3-16 15,0-1-4-15,0 4-11 16,0-4-3-16,3 9-2 16,3-1-4-16,0 4 1 0,3-1 1 15,6-3 0-15,0 4 0 0,-3-1 0 16,-3 0 8-1,0 0 5-15,-6-2-4 0,-3-1-1 16,-3 1-2-16,-3-3-1 16,0 0-14-16,0-3-4 15,0-2-36-15,0-3-15 16,4 0-51 0</inkml:trace>
  <inkml:trace contextRef="#ctx0" brushRef="#br0" timeOffset="98">10834 14713 160 0,'-6'32'63'0,"6"-21"-34"0,-3 7-14 16,3-4 20-16,0 4-4 15,-3 3-1-15,3 0-5 16,0 6-2-16,-3 2-12 15,3-5-2-15,-3-3-2 0,0-3-1 16,0-2-1-16,0-5-1 16,3 0 0-16,0-6-2 15,-3 0 1-15,3-2-2 16,0-3-1-16,0-8 1 16,0 0-1-16,0-11 0 15,0 3 2-15,0-2 1 16,0-1-1-1,0 1-2-15,0-1-2 16,3 1 1-16,0-1 1 0,0 1 0 16,0 2 0-16,3-3 2 15,0 1 1-15,0-3 1 16,2 2 0-16,1 3 2 16,0 3-3-16,3 3 0 15,-3 2-1-15,0 0-2 16,0 5-2-16,0 3-1 15,3 13 2-15,-3 0 0 16,3 1 1-16,-3-1 2 16,-3 0 1-16,-3 0 3 15,-3 1 1-15,0-4 1 16,-3 1-4-16,-3-3-1 0,-3 0-1 16,-6-3-2-16,3 0 1 15,0-2 1-15,0-3-14 16,0 0-7-16,0-3-6 15,3 3 0-15,3-2-10 16,0-1-3-16,3 0-24 16,3 1-8-16,3-1-14 15</inkml:trace>
  <inkml:trace contextRef="#ctx0" brushRef="#br0" timeOffset="99">11018 14735 196 0,'12'8'74'0,"-12"-6"-40"0,3 9-24 0,0-6 17 15,-3 3-2-15,0 3 2 16,0 2-9-16,0 0 0 16,3 0-11-16,-3-2 0 0,0-1 3 15,3-2-4-15,-3-2 2 16,0-4-5-16,0-2-2 15,0 0 2-15,0-2 0 16,0-4-4-16,0 1 1 16,0-3 0-16,3 0 0 15,-3-2 0-15,3 2 2 0,0 0 1 16,3 0 1-16,0 0-2 16,0 3 1-16,0-1-2 15,0-2-1-15,0 6-13 16,3-4-4-16,2 1-24 15,-2 0-11-15,0 2-26 16,0 1-46 0,-3-1 29-16</inkml:trace>
  <inkml:trace contextRef="#ctx0" brushRef="#br0" timeOffset="100">11164 14758 184 0,'-3'3'68'0,"0"0"-36"0,3-1-22 16,0-2 20-16,0 6-7 15,0-1-1-15,0 3-6 0,0 3-2 16,3-1-8 0,0 1 0-16,6-1 4 0,3 1-6 0,0-3 0 15,0-3 4-15,0-5 3 16,-1-3-2-16,1-2 0 16,0-3-5-16,-3 0-3 15,0-2 0-15,-3-1 1 16,-3 1-1-16,-3-1-1 15,-3 0-2-15,-3 1 1 16,0 2 1-16,0-5 2 16,-6 7-3-16,3 4-2 15,-6-1-12-15,4 3-2 16,2 0-30-16,0 0-11 16</inkml:trace>
  <inkml:trace contextRef="#ctx0" brushRef="#br0" timeOffset="101">11405 14721 224 0,'-6'-2'85'0,"3"2"-46"0,-6 2-26 15,6 4 22-15,-3-1-12 16,-3 0 0-16,0 1-12 16,0 2-2-16,1-1-5 0,-1 4-1 0,3 0 1 15,3 2-2-15,6 0 1 16,3 0-2-16,3-2-1 16,-1-1 1-16,4-2 1 15,0-2-10-15,0-4-2 16,3-2-30-16,3-2-14 15,-3-4-49 1,3 1-33-16,-3-3 58 16</inkml:trace>
  <inkml:trace contextRef="#ctx0" brushRef="#br0" timeOffset="102">11521 14758 232 0,'-3'-2'88'0,"0"2"-48"0,3 0-36 16,0 0 21-16,0 0-10 15,3 2 2-15,3 1-8 16,0-3-1-16,0 3-4 16,3-3-3-16,0 0 2 0,0 0 0 15,-3-3 1-15,0 0-7 16,-3-2 2 0,0 0 0-16,-3 0 3 15,0-3 1-15,-3 0-4 16,-3 2-1-16,0 1 1 15,-3 0 0-15,0 2-2 16,-3 6 2-16,-3-1 1 0,-3 6 0 16,0 0 2-16,4 0 3 15,2 3 4-15,0-1 2 16,3 4-3-16,3-4-3 16,3 4-2-16,9-1-3 15,6-3-6-15,3 1-1 16,0-3-21-16,2-3-9 15,1-2-28-15,0-6-8 16,0 0-22 0</inkml:trace>
  <inkml:trace contextRef="#ctx0" brushRef="#br0" timeOffset="103">11697 14740 204 0,'-9'-16'77'0,"6"16"-42"0,-12 3-26 16,6 2 22-16,0 0-13 15,0 1 0-15,0 2-6 16,0 2-2-16,0 1-6 16,0 2 2-16,6 0 0 0,1 0-2 15,2 1-1-15,2-4-1 16,1 1 1-16,12-9 2 16,0-4-7-1,0-6 0-15,0 0-7 16,-3-3-1-16,0-2 0 15,-3-3 1-15,0-5 8 0,-3 0 2 16,-3-3-2 0,-3 0 1-16,0 0 0 0,-3-5 0 15,0-5 2-15,0 5 1 16,0 5 7-16,0 6 4 16,0 4 1-16,0 4 1 15,3 2-8-15,-3 10-5 16,0 9 2-16,0 0 4 15,3 4-3-15,0 4 2 16,0 2-5-16,3 8 0 16,0 0-1-16,3-2 1 15,0-3-2-15,0-1 2 16,6-4-2-16,-4-3-1 0,1-3-26 16,0-2-10-16,3-6-15 15,0-2-6-15,0-3-29 16,0-3-36-1,0 0 40-15</inkml:trace>
  <inkml:trace contextRef="#ctx0" brushRef="#br0" timeOffset="104">11849 14682 192 0,'-3'-6'71'0,"3"1"-38"0,-3 5-17 16,3 0 24-16,0 3-14 16,-3-1 6-1,0 14-7-15,3 0-14 16,0 0 2-16,3-3 3 0,0 1-8 15,3-1-2-15,0-3 0 16,5-2 1-16,1-2-6 0,0-4 0 16,0-4-3-1,0-1 0-15,0-2-5 0,-3-1 0 16,0-2 1-16,-3 0 3 16,0-2 2-16,-3-1 3 15,0 3 1-15,0 0 1 16,-3 8 0-16,0 0 2 15,0 0 3-15,0 6 2 16,0 2-3 0,3 0 0-16,0 0-5 0,3 2 0 0,0-2-1 15,-1 0-2-15,4 0-19 16,0-3-8-16,0 1-35 16,0-4-15-16,0-2-41 15</inkml:trace>
  <inkml:trace contextRef="#ctx0" brushRef="#br0" timeOffset="105">12075 14687 200 0,'0'8'77'0,"3"-5"-42"0,-6 12-21 0,3-4 22 16,6 0-5-16,0-1 2 16,-3 1-8-16,-6-3-1 15,6 0-13-15,-6 0-2 0,6-3-2 16,0-2 3-16,-3-3 4 16,3 0-4-16,0-3 0 15,0-2-6-15,0-1-1 16,0-4 3-16,0-3 1 15,2-1-6-15,1 1-2 16,3 0 0-16,-3 2 0 16,3 1-8-16,0 2-4 15,0 0-22-15,3 3-8 16,0-1-1-16,0 4-1 0,-3-1 11 16,0 3 9-16,0 3 16 15,0 2 8-15,-1 5 10 16,1 1 7-16,0 2 9 15,0-2 5-15,0-1-8 16,0-2 0-16,0 0-9 16,0-2-3-16,3-4-3 15,-3-2 0-15,0-5-4 16,3 2 0-16,-3 1-1 16,-6-12-2-1,-6 1 3-15,-3 3-2 0,0 2-1 16,-3 0-2-1,0 5-1-15,-3 3 2 0,0 8 0 16,-3 5 9-16,3-2 7 16,3-1-1-16,3 1 0 15,3 2-6-15,6-2-3 16,3-1-5-16,6 1 0 16,6-3-24-16,3-3-12 15,3-2-94 1,2 0-53-16,-2-3 86 15</inkml:trace>
  <inkml:trace contextRef="#ctx0" brushRef="#br0" timeOffset="106">12759 14666 148 0,'-9'-3'55'0,"4"3"-30"0,-7 0-7 15,6 3 20-15,-3-3-4 16,-3 3 3-16,0 2-12 16,-3 5-3-16,3 4-13 15,0-1-1-15,3 0-1 0,3-2-3 16,3-1-1-16,3 1-1 16,3-1-2-16,6 1-10 0,3-3-4 15,6-3-13-15,0-2-5 16,0-3-23-16,3 0-10 15,5-3-16 1</inkml:trace>
  <inkml:trace contextRef="#ctx0" brushRef="#br0" timeOffset="107">12878 14695 172 0,'-5'-5'66'0,"2"2"-36"0,-6 0-15 0,6 3 20 15,-6 0 1-15,-3 0 2 16,0 8-9-16,0 0-5 15,0 3-14-15,0-1-2 0,3 1-1 16,3 2-3-16,3 0-3 0,3 1 0 16,3-4 1-1,0-2 1-15,15-2 1 0,-3-4-5 16,0-2 1-16,0-2-7 16,-3-1 0-16,0-2-2 15,-1-1 1-15,-2-2 5 16,-3 0 3-16,-3-5 1 15,0 3-1-15,0-1 1 16,-3 3 1-16,3 0 1 16,-3 5 3-16,3 6-1 15,0 5 0-15,0 0 1 16,3 3 3-16,0 2-4 16,3 0-1-16,0 3-2 15,0-3 1-15,6 0-2 0,-3-2-1 16,0-3-10-16,2-5-6 15,1-6-28-15,0-2-9 16,-3-3-29 0</inkml:trace>
  <inkml:trace contextRef="#ctx0" brushRef="#br0" timeOffset="108">13078 14449 240 0,'-3'-3'90'0,"3"6"-48"0,0 2-31 0,0 0 21 16,0 9-6-16,0 10-1 16,0 2-5-16,0 6-2 15,3 2-10-15,0 3-5 0,0-5 0 16,3-3 0-16,0-3 3 0,0-2-5 16,0-5-3-16,0-6-30 15,3-2-12-15,-1-6-21 16,1-2-8-16,0-6-31 15</inkml:trace>
  <inkml:trace contextRef="#ctx0" brushRef="#br0" timeOffset="109">13239 14380 252 0,'0'11'96'0,"3"7"-52"0,0 14-32 0,0-6 26 16,3 9-7-16,2 5-1 16,1 4-16-16,0 1-7 15,6-5-4-15,-3 0 0 0,0-6 0 16,0-5-39-16,0-5-15 16,0-5-85-1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1:51.0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9668 9393 140 0,'-12'-3'55'0,"9"3"-30"0,-9 3-18 15,9-3 13-15,-3 2-6 16,-5 1 2-16,-1 2-7 15,-3 0-3-15,-6 3-3 0,6 0-3 0,3-2 1 16,0-1-1-16,6 0 0 16,3 1-5-16,3-1 1 15,6 3 4-15,6 0 2 16,3 0-3-16,6 2 1 16,6 1 0-16,-7-1 2 15,1 1-6 1,-3 0 1-16,-6-1 1 15,-3 1 3-15,-3-1 9 16,-6 1 5-16,-6-1 2 0,-6-2-1 16,-3 0-8-16,-3-2-3 15,0-4-1-15,-2 1 2 16,-1-3-5-16,6 0-3 16,0 0-6-16,3-3-2 0,6 1-28 15,3-1-11-15,3-2-34 16</inkml:trace>
  <inkml:trace contextRef="#ctx0" brushRef="#br0" timeOffset="1">9781 9218 104 0,'3'3'41'0,"-3"2"-22"0,3 8-14 16,0 6 11-16,0 4-3 0,0 7 2 16,0 1-6-16,0 4-3 15,0-4-3-15,0 1 0 16,-3 0-2-16,0-3 2 0,3 0 0 15,0-2-1-15,3-4 1 0,-6-1-18 16,0-4-4-16,0-5-44 16</inkml:trace>
  <inkml:trace contextRef="#ctx0" brushRef="#br0" timeOffset="2">9737 9514 152 0,'-3'-13'57'0,"3"13"-30"0,3-3-25 0,-3 3 12 0,3 0 4 16,3-5 6 0,2 0-7-16,4 0 1 0,0-1-11 15,9-4-6-15,0 2-2 0,3-3-1 0,3 3-2 16,-1 0-57-1,1 3-55-15,-3 2 29 16</inkml:trace>
  <inkml:trace contextRef="#ctx0" brushRef="#br0" timeOffset="3">10058 9438 96 0,'-3'-3'38'0,"3"3"-20"0,-3 3-21 16,0-1 8-16,-3 1 2 16,-3 2 6-16,-3 6 2 0,-3 2 3 15,1 3-8-15,-4 0-3 16,0 2-7-16,6 3 0 16,3-2 0-16,0-1 0 0,6-2 0 15,3-2 4-15,3-4 5 16,3-5-1-16,3-2 3 0,3-6-4 15,0-2-2-15,0-3-2 16,0 0 0-16,-3 0-2 0,-1-2 2 16,-2-1-2-16,0 3 2 15,-3 0 2-15,0 0 2 16,-3 3-1-16,0 0-1 16,3 2-3-16,0 0-2 31,0 3-4-31,-3 0 0 0,6 6 2 15,0 2 1-15,0 0 1 16,0 2 0-16,0 1 2 16,3-1 1-16,6 1-6 15,0-3-2-15,0-5-56 16,2-3-43 0,1 0 31-16</inkml:trace>
  <inkml:trace contextRef="#ctx0" brushRef="#br0" timeOffset="4">10323 9456 136 0,'-15'0'52'0,"12"0"-28"0,-12 3-28 31,9-1 10-31,0 1-1 16,-3 5 2-16,-3 0 1 0,1 2 2 15,-4 1-5-15,3 0-3 0,0 2-1 16,3 3-4-16,3 0 2 15,6 0 3-15,6-1 1 16,3 1 3-16,3-3 1 16,6-2-1-16,0-3-1 0,-1-3-3 15,1-5-2-15,0-2-17 16,0-6-6-16,-3-3-44 16,0-2-23-1,0 0 42-15</inkml:trace>
  <inkml:trace contextRef="#ctx0" brushRef="#br0" timeOffset="5">10368 9229 132 0,'-9'-6'52'0,"12"6"-28"0,-3 3-33 0,0-3 9 0,3 5-4 15,0 8 2-15,6 11 10 16,-3 5 4-16,-4 3-1 15,1 5-1-15,0 0-4 0,0 0-1 16,-3 0-3-16,3 0 1 0,0-5 0 16,0-3-1-16,0-5 1 15,0-6-20-15,0-2-8 16,3-5-40 0</inkml:trace>
  <inkml:trace contextRef="#ctx0" brushRef="#br0" timeOffset="6">10597 9490 152 0,'0'-2'57'0,"0"-6"-30"0,-3 5-36 0,-3 9 7 16,-3-1-4-16,-3 3 4 15,-6 0 7-15,-3-3 5 16,1 3-5-16,-4-3-1 0,0 3 0 15,6-3-2-15,3 1 1 16,3-4 2-16,3 1 2 0,6 0 1 16,3 2 2-16,6 0-5 15,6 1-1-15,3 2 0 0,3 2 2 16,0 1-5-16,3-1-1 16,2 1-5-16,1-3 1 15,0-3-77 1</inkml:trace>
  <inkml:trace contextRef="#ctx0" brushRef="#br0" timeOffset="7">11106 9477 160 0,'-12'-18'60'0,"9"12"-32"0,-6 1-33 0,6 5 12 0,-9 0-2 15,-3 0 4-15,-3 5 2 0,-2 3 3 16,-1 6-7-16,0-1-6 0,0 3-2 15,3 2-1-15,6 3-2 16,9 1 5-16,6-4 1 16,6 1 0-16,6-6-2 31,9-3 5-31,0-4 1 0,2-9-2 16,1-5-3-16,-3-2 0 15,-3-6 1-15,-6-8-1 16,-3 0-1-16,-6-8-6 15,-3-5-1-15,-3-10-2 16,-6 4 1-16,0 4 7 16,-3 7 2-16,0 3 7 0,3 8 3 15,0 5-9-15,0 8 0 16,3 5-4-16,3 6 0 16,0 7 2-16,3 9 2 0,3 7 1 15,3 3 3-15,0 3-1 16,0 3 2-16,0-4-6 31,-3-2-3-31,0 3 3 0,-3-3 1 16,0-2 2-16,0-3 0 15,-3-6-60 1,3 1-61-16,-1-9 24 16</inkml:trace>
  <inkml:trace contextRef="#ctx0" brushRef="#br0" timeOffset="8">11258 9496 160 0,'0'2'60'0,"3"9"-32"0,0-3-33 16,0-3 10-16,0 1 1 16,0 1 6-16,2 4-4 0,-2 0 0 15,0-1-4-15,0 3-3 0,0-2 2 16,0-3-51-1,3 0-52-15,0-5 20 0</inkml:trace>
  <inkml:trace contextRef="#ctx0" brushRef="#br0" timeOffset="9">11261 9363 220 0,'-3'-5'85'0,"9"5"-46"0,-3-2-59 0,0 2 9 16,2 0-8-16,1 0 1 16,0 2-36-16,0 1-17 0,3 2 10 15,3 0 8-15</inkml:trace>
  <inkml:trace contextRef="#ctx0" brushRef="#br0" timeOffset="10">11499 9422 196 0,'-6'0'74'0,"-6"-3"-40"0,-3 6-40 0,9-1 14 16,-3 1-7-16,-3 2 2 15,-3 1 0-15,-3 4 1 16,4 1-2-16,2 2-4 0,6-2-1 0,6-1 2 16,6 1 0-16,9-1 1 15,2 4 2-15,7-1-3 16,-3 0 0-16,-3-2 5 0,-3-1 2 15,-3-2 2 1,-6 0 0-16,-6-3 2 0,-12-2 1 16,-3 0-8-16,-6-1-3 15,-3 1-23-15,0 0-8 16,4-1-11-16,2-2-1 16,6 0-30-16</inkml:trace>
  <inkml:trace contextRef="#ctx0" brushRef="#br0" timeOffset="11">11677 9446 164 0,'0'-8'63'0,"0"5"-34"0,-3 6-30 0,-3 2 15 15,-6 0-8-15,1 6 2 16,-4 2 1-16,-3-2 2 0,3 2-5 15,3 0-4-15,0 3-1 0,6 0 1 16,3 0 1-16,6 0 3 16,3-1 3-16,3-1-4 0,3-4-1 15,6-2-9 1,3-5-4-16,-3-6-48 16,-1 0-58-16,1-2 27 15</inkml:trace>
  <inkml:trace contextRef="#ctx0" brushRef="#br0" timeOffset="12">11719 9448 176 0,'-3'-2'68'0,"6"4"-36"0,3 3-37 16,-3 3 10-16,0 0 1 16,0 3 4-16,3-1-5 15,0 4-3-15,-3-1-1 16,0 0 1-16,0 0 1 0,-3 1-8 0,0-4-4 15,3 1-72 1</inkml:trace>
  <inkml:trace contextRef="#ctx0" brushRef="#br0" timeOffset="13">11695 9371 260 0,'0'-15'96'0,"3"15"-52"0,6-6-58 0,-6 6 11 15,3 0-15-15,0 0-3 16,3 0-33-16,3 3-15 16,0 0-11-16,3 2-1 31</inkml:trace>
  <inkml:trace contextRef="#ctx0" brushRef="#br0" timeOffset="14">11856 9422 140 0,'0'24'52'0,"0"7"-28"0,0-4-24 16,3-14 13-16,0 3 4 16,0 5 4-16,0 3-6 0,0 0-4 15,0 2-6-15,0 6-2 0,-3-8 1 16,0-3 0-16,0-5 0 16,0-6 2-16,-3-15 8 15,0-6 1-15,0-4-3 16,0-7-2-16,3-1-4 31,0-1 1-31,0-3-4 0,3 3 0 16,0-2 1-1,3 2 0-15,3 3-2 0,6 2 1 16,-1 4-4-16,4 4 0 16,3 6-1-16,0 2 0 15,-3 6 0-15,-3 7-2 16,-3 1 3-16,-6 2 2 0,-6 0 4 15,-6 3 2-15,-3-3-1 16,-6 1 1-16,-3-1 0 16,-3-2 1-16,-3-6-9 15,3-3-4-15,4-2-37 16,2-5-15-16,3 0-48 16</inkml:trace>
  <inkml:trace contextRef="#ctx0" brushRef="#br0" timeOffset="15">12121 9141 116 0,'0'3'44'0,"3"5"-24"0,9 5-6 0,-9-2 17 16,0 5-6-16,0 15 0 15,0 4-8-15,-3 4 0 16,0-4-10-16,-3-1-4 0,3 1 0 16,0-6 0-1,0-3 3-15,3-5-3 0,-3-2 0 16,-3-6-23-16,0-2-9 16,3-1-59-1</inkml:trace>
  <inkml:trace contextRef="#ctx0" brushRef="#br0" timeOffset="16">12222 9432 216 0,'-3'-5'82'0,"9"8"-44"0,3-1-49 16,-3 1 13-16,0 2-4 16,0 6 3-16,0 2 9 15,0-2 3-15,-3-1-6 16,0 1-4-16,-3-1-2 0,0-2 1 0,-3 0 3 15,0 0-20-15,0-3-7 16,0 1-75 0</inkml:trace>
  <inkml:trace contextRef="#ctx0" brushRef="#br0" timeOffset="17">12240 9342 252 0,'-9'-13'96'0,"12"-3"-52"0,0 8-56 0,0 8 13 16,3 0-22-16,0 6-4 16,3-1-18-16,0 0-5 15,3 0-32-15,-1 3-12 16</inkml:trace>
  <inkml:trace contextRef="#ctx0" brushRef="#br0" timeOffset="18">12359 9416 180 0,'0'22'68'0,"0"-14"-36"0,-6 13-26 16,6-13 15-16,-3 2-13 15,0-2-2-15,0 0 5 16,0-3 2-16,0 1-6 16,3-1 2-16,0-5 4 15,0 0-5-15,3-5-2 16,3-6-1-16,3 0 1 16,3 1-5-16,3-1-1 15,0 3-2-15,0 6 0 16,-1 2 0-16,1 5-2 15,0 3 3-15,-3 3 0 0,-3-1 3 16,0-2 1-16,0 0-1 16,-3 0-2-16,0 0-2 15,0-3-1-15,0 0-49 0,3-5-20 16,5 3-21 0</inkml:trace>
  <inkml:trace contextRef="#ctx0" brushRef="#br0" timeOffset="19">12642 9416 220 0,'-3'0'82'0,"6"6"-44"0,0-1-44 16,-3-5 12-16,6 3 0 15,0 2 6-15,3-2 5 16,2-1 4-16,1 1-11 31,0-3-6-31,0-3-2 0,0 1 0 0,3-4 3 16,-3 1-2-16,-3-3-2 15,-3 0 2-15,-6-2 0 16,-3-1-10-16,-6 3-3 16,-3 0-4-16,-9 5 1 15,3 3 5-15,0 6 2 16,-2 2 1-16,2 2 4 0,3 3-2 16,3 6 1-16,3 0 8 0,9-1 4 15,3-2 3-15,3-3 5 16,6 0-8-16,3-2-1 15,6-3-3-15,2-3-1 16,1 0-23-16,0-2-8 31,3-6-88-31</inkml:trace>
  <inkml:trace contextRef="#ctx0" brushRef="#br0" timeOffset="20">12933 9326 324 0,'-11'-29'121'0,"13"40"-66"0,1-16-66 0,0 10 16 16,-3 0-9-16,0-5 3 15,0 6-24-15,3 1-9 16,-3 7-92-16,0 7-42 16</inkml:trace>
  <inkml:trace contextRef="#ctx0" brushRef="#br0" timeOffset="21">12978 9551 304 0,'-6'-2'112'0,"3"2"-60"0,6 2-65 0,0 1 17 16,0 0-44-16,0 2-15 15,0-2-60-15,3 2-25 16</inkml:trace>
  <inkml:trace contextRef="#ctx0" brushRef="#br0" timeOffset="22">9567 9932 124 0,'0'0'49'0,"0"0"-26"0,0 0-14 0,0 0 16 16,0 0-1-1,0 0 3-15,0 0-11 0,0 0-4 16,6-8-5-16,3-2 0 16,3-1-6-16,3 1-3 15,5-1 1-15,1-2 2 0,0 2-2 16,0 1 0-16,0 2 1 16,0 2 2-16,-4 4-3 15,7 4 0-15,-6 4-1 16,3 2-2-16,0 0 0 15,0 2 0-15,-3 6 5 16,2 0 1-16,1-3 0 0,0-2 1 16,0-3-2-16,0 0 2 15,0-8 0-15,8-6 1 16,-5-2-5-16,3 0-1 16,0 1 1-16,-1-1 2 15,1 2-2-15,-3 1-2 16,9 2 2-1,-3 3 0-15,-1 8 1 16,4 0 2-16,0 0-3 0,3 3 0 16,-4-6 7-16,10 3 4 15,-3-5-3-15,-1-3 1 16,-2-6-5-16,0 1-2 16,5-3 0-16,-2 0-1 15,-6 3-3-15,0 0 0 0,-1-1-1 16,1 4 3-16,0-1 0 15,-3 3 3-15,5 3-1 16,1-1-1-16,0 1 1 16,0-3-1-16,-4 0 0 15,4 0 2-15,6-5-3 16,-1 2 0 0,-2 3 1-16,-3 0 0 15,-1 0 0-15,-2 3 0 16,3-1 0-16,3 6 2 15,-4 0-3-15,1 0 0 0,0-3 3 16,2-2 3-16,4-3-2 16,-3-5 0-16,0-1-1 15,-4 4-2-15,1-1 1 0,-3 3-1 16,2 5 0-16,1 1 0 16,-3-1 0-16,-3 6 0 15,2-6 2-15,4 3 1 16,0-3-1-16,6-7 1 15,2-9-4-15,1 0 0 16,2-2 1 0,1 3 0-16,0-1 0 15,-1 0 0-15,-2 3-3 16,3 0 0-16,2 3-1 16,-2 0 3-16,-1 2-29 15,1 1-12-15,-3 2-47 16</inkml:trace>
  <inkml:trace contextRef="#ctx0" brushRef="#br0" timeOffset="23">10353 10274 112 0,'0'-3'44'0,"0"-2"-24"0,0 2-10 16,0 3 12-16,0-3 1 16,0 1 1-16,-3-1-7 15,-6 3 0-15,-6 0-10 16,0 5-4-16,-3 6-2 0,-3 2-4 15,4 6 2-15,-1 5 1 16,3-3 0 0,6 0-3-16,6-3 0 15,3-2 4-15,3-2 1 16,3-4 2-16,3-5 0 16,0-5 0-16,6-5 2 15,2-3-5-15,-2-8-3 16,0 0 3-16,-3 1 1 15,-3 1 0-15,-3 1-2 0,0 3 5 16,-3 2 1-16,0 2 0 0,0 4 1 16,-3 2-4-1,3 5-2-15,0 8 2 0,0 6 0 16,3-3-1-16,0-1 1 16,3-1-4-16,3-1 0 15,-1-3-28-15,1-2-10 0,3-5-49 16</inkml:trace>
  <inkml:trace contextRef="#ctx0" brushRef="#br0" timeOffset="24">10552 10268 216 0,'-6'-16'82'0,"-9"19"-44"0,3-8-42 0,6 5 13 15,1 2-7-15,-4 4-2 16,-3 4 1-16,0 1-1 15,0 2 0-15,3 6-3 0,3 5 2 0,6-6 1 16,3 1 0-16,3-4 0 16,3-4 0-16,3-3 2 15,3-5 3-15,0-6 0 0,2-8 2 16,-2-2-6-16,0-3-1 16,-6-2 2-16,-3-6 1 15,0-8-1-15,-9-5-2 16,0 0 1-16,0 3-1 15,-6 7 2-15,3 6 3 32,0 5-2-32,0 11-2 15,0 8-3-15,3 18-1 16,0 3-1-16,3-1 3 16,6 9 0-16,0-5 1 15,6-4 0-15,3 4-18 16,0-6-8-16,0-5-22 15,3-11-9-15,0-2-19 16</inkml:trace>
  <inkml:trace contextRef="#ctx0" brushRef="#br0" timeOffset="25">10749 10271 212 0,'-18'-8'82'0,"15"0"-44"0,-3 8-38 16,0 3 18-16,0 2-12 15,-3 3-3-15,-3 3-5 0,0 2-1 16,0 5 2-16,6 4 0 15,3-1 1-15,3-3 0 0,3-2 0 16,6-3 0-16,0-2 2 16,3-6 1-16,3-10 3 15,0-8-5-15,3-3-1 32,-3-3-5-32,-3-2 1 0,-4-3 4 15,-8-15 2-15,-8-1-5 16,2 0-2-16,0 6 2 15,0 5 1-15,0 8 4 16,0 5 1-16,3 5-1 16,0 6-2-16,0 5-2 15,3 10-1-15,9 9 6 0,-3 10 3 16,0 5-1-16,6 1 0 16,-4 2-3-16,1 3 1 15,0-9-2-15,3-4-1 16,0-3-37-16,0-9-15 0,3-4-40 15</inkml:trace>
  <inkml:trace contextRef="#ctx0" brushRef="#br0" timeOffset="26">11103 10028 180 0,'0'-16'68'0,"6"13"-36"0,0 0-40 0,-6 3 12 0,0 0 0 16,0 8 5-16,-3 6 12 16,-3 7 9-16,-6 16-15 15,-6 2 1-15,-3 1 0 0,3-3-8 16,3 11-2-16,1-8-2 16,5-6 0-16,0-5-5 0,0-3 1 31,0-4-18-31,3-4-5 15,0-2-29-15,0-3-11 16,3-5-22 0</inkml:trace>
  <inkml:trace contextRef="#ctx0" brushRef="#br0" timeOffset="27">11201 10247 172 0,'18'-13'66'0,"-15"10"-36"0,15 3-31 0,-15 0 37 16,-6 3 2-16,-9-3-12 16,0 3-5-16,-3 2-13 31,0 3-5-31,3 0-2 0,3 0-4 0,0 0 0 16,6 0-1-16,6 2 3 15,6 1 0-15,6 2 3 16,3 3-3-16,-3 5 0 15,-3-2 10-15,-3-4 3 16,-6 1 12-16,-6-2 5 16,-9-1-13-16,-3-3-4 0,0-4-10 15,-3-1-2-15,0-5-18 16,4-3-5-16,-1 1-16 16,6-4-5-16,6-2-20 15,6-5-8-15,6-3-10 16</inkml:trace>
  <inkml:trace contextRef="#ctx0" brushRef="#br0" timeOffset="28">11308 10282 184 0,'6'2'68'0,"-3"-2"-36"0,0 8-29 0,0 0 15 16,0 3-3-16,0 5 4 0,0 5-5 16,3-3 2-16,0-2-9 31,0-3-2-31,0-2-1 0,3-3 0 0,0-3 2 15,0-2-3-15,0-8-2 16,5-9-5-16,1-2-2 16,3 1-4-16,-6-1 1 15,0 2 5-15,-3 4 4 16,-9 2 7-16,0 3 4 16,6 5-11-16,0 2-2 0,0 4 3 15,0-1 1-15,0 3 0 16,0 2 1-16,0-2 0 15,0 0 1-15,2-2-16 16,-2-9-6-16,3 0-24 16,0-2-9-16,0-6-37 31</inkml:trace>
  <inkml:trace contextRef="#ctx0" brushRef="#br0" timeOffset="29">11588 10102 180 0,'0'29'68'0,"3"16"-36"0,0 2-20 0,-3-31 19 15,0 5-5-15,0 1-1 16,0-1-11-16,0-3-4 16,3-2-6-16,-3-3-1 0,0-2 1 15,0-3 0-15,3-11-11 16,0-2-7-1,3-3-9 1,3-3-3-16,3 1 5 16,6-1 5-16,-1 1 7 15,1 2 3-15,0 5 4 16,0 3 3-16,0 5 17 16,0 3 9-16,-6 0 1 15,-3 6 3-15,-6-4-6 0,-6 6-3 16,-3-3-6-16,-3 0-2 15,-15-7-30-15,-3 2-14 0,-3-3-56 16,1-5-62 0,-1-11 39-16</inkml:trace>
  <inkml:trace contextRef="#ctx0" brushRef="#br0" timeOffset="30">10210 10784 140 0,'-3'-2'55'0,"6"10"-30"0,-6-6-32 15,3 9 8-15,0 5 13 16,0 8 8-16,-3 7-5 0,0 6 1 15,0 11-11-15,3-3 0 0,0-3 3 16,0-7-4-16,3-4-1 16,-3-4-2-16,0-9-3 15,3-4 7-15,-3-6 5 16,0-8 0-16,3-6 3 16,0-7-8-1,0-13-4-15,-3-6-2 16,0-3 1-16,0-2-1 15,0 3-1-15,3 2 1 16,0 0-1-16,3 3 0 0,3 3 0 16,6 5 0-16,-1 5 0 15,4 5-3-15,0 6 0 16,-3 13 4-16,-3 3 1 0,-3 2 4 16,-3 3 3-16,-6 2 5 15,-6 1 1-15,-6-3-8 16,0-1-2-16,0-4-3 15,0-3 1-15,0-3-26 16,0-5-12-16,4-2-15 16,2-4-5-16,3-2-36 15</inkml:trace>
  <inkml:trace contextRef="#ctx0" brushRef="#br0" timeOffset="31">10368 10827 152 0,'3'-3'57'0,"3"3"-30"0,-3 3-18 0,0-1 14 15,-1 6-7 1,4 3 1-16,0 2-4 0,0 3 0 16,0 0-7-16,3 0-2 15,0 0 2-15,0-3-3 0,0-3 0 16,3-4 1-16,0-6 2 16,0-6 1-16,3-2 1 15,0-2-4-15,-4-3-3 16,4-3 2-16,-3 0 2 0,-9 0-2 15,0 3-2-15,-3 0 2 16,0 5 0 0,0 2-4-1,0 6-1-15,0 8 3 0,0 0 1 16,3 3-5-16,6-1-2 16,0 1-3-16,3-1 0 15,0 1-20-15,0-3-6 16,0-5-12-16,0-3-4 15,2-3-21 1</inkml:trace>
  <inkml:trace contextRef="#ctx0" brushRef="#br0" timeOffset="32">10740 10795 228 0,'-21'-8'85'0,"15"8"-46"0,0 3-46 16,3 2 16-16,-3 3-8 0,-3 0 2 15,3 0-4-15,3 0-2 16,0 2 2-16,6 1-2 0,0-1-1 15,3 1 5-15,0 0 1 16,0-1 4-16,0 1 3 16,-3-1 7-16,-3 1 4 0,-3-3-4 15,-3 0-1-15,-3-3-9 16,0-2-4-16,0-3-17 16,0-3-5-16,0-2-23 15,0-3-10-15,3-3-45 16</inkml:trace>
  <inkml:trace contextRef="#ctx0" brushRef="#br0" timeOffset="33">10728 10708 140 0,'3'-3'55'0,"9"8"-30"0,-3 3-21 0,-6 0 13 0,0 5 1 16,3 8 3-16,-6 6 0 0,5-1-1 15,-5-2-10-15,0 0 2 0,0-3 2 16,0-5-3-16,6-3-1 16,-3-2-6-16,0-3-3 15,3-6 0-15,0-4 1 16,0-6-14-16,3 0-5 31,0-5-4-31,3-1-1 0,0 4 11 16,0 2 5-16,0 0 5 15,0 8 3-15,0 3 1 16,-1 2 3-16,-2 6-1 16,0 2 0-16,0 0 1 15,-3 0 1-15,-3 0-1 16,0 1-1-16,0-4-1 0,0-2 0 16,0-2-27-16,0-6-9 15,3-3-57 1</inkml:trace>
  <inkml:trace contextRef="#ctx0" brushRef="#br0" timeOffset="34">11255 10594 180 0,'-3'13'68'0,"3"-10"-36"0,0 2-37 15,-15 16 21-15,0 6 4 16,-3 7 10-16,0 3 6 0,0 0-19 16,-3 0-7-16,4 0-3 0,2-2-4 15,3-4 0-15,6 1-19 16,0-13-7-16,3-6-30 16,6-3-14-16,3-7-22 15</inkml:trace>
  <inkml:trace contextRef="#ctx0" brushRef="#br0" timeOffset="35">11284 10887 132 0,'-3'0'49'0,"6"0"-26"0,0 6-23 15,-3 2 10-15,0 5 13 0,0 8 8 16,-3 19-1-16,0 2 2 15,0 0-18-15,3 3 1 0,0 3-1 16,0-8-10-16,0-8-4 16,3-6 4-16,-3-5 2 15,0-8 3-15,0-5 2 16,3-10-3-16,-3-12-3 0,0-4-2 16,0-6-3-16,-3-18-4 15,0-3 0-15,3-3-3 16,0 6 2-16,3 5 3 15,3 5 1-15,3 6-2 16,3-1 0-16,3 9-1 16,0 7 0-1,0 6 3-15,0 5 0 16,-3 2 5-16,-3 6 5 16,-3 6 4-16,-6 1 4 15,-6 1-5-15,-3 0 1 0,-3-3-8 16,0-2-3-16,3-3-28 15,0-5-12-15,0-3-36 16,6-6-16-16,6-7 4 16</inkml:trace>
  <inkml:trace contextRef="#ctx0" brushRef="#br0" timeOffset="36">11514 10805 216 0,'-3'8'82'0,"0"3"-44"0,3 8-47 0,0-9 14 0,0 3 4 15,0 3 3-15,3 3 6 16,0-1 1-16,0 1-10 16,3-3-3-16,-1-3 0 0,4-5-1 15,0-3 2-15,0-5-2 16,0-5 0-16,3-6-6 16,-3-2-1-1,0-3-2-15,-3 0 0 16,0 0 0-16,-3 6 3 15,0 4-7 1,-3 6 3-16,3 6 2 16,0 2 2-16,0 5 3 15,0 0-3-15,3 0 0 0,3 1 1 16,0-4 2-16,-3-2-8 16,-1-3-1-16,7-10-80 15,3-3-16 1</inkml:trace>
  <inkml:trace contextRef="#ctx0" brushRef="#br0" timeOffset="37">11767 10681 204 0,'-6'3'77'0,"9"15"-42"0,0 9-41 15,-3-14 12-15,0 13 5 16,0-2 5-16,0 0-4 15,0 0-2-15,0 0-5 16,0-3-2-16,0-3 1 0,3-2-5 0,0-5 1 16,0-3-27-16,-3-8-11 15,5-3-34 1,4-5-39-16,0-8 37 16</inkml:trace>
  <inkml:trace contextRef="#ctx0" brushRef="#br0" timeOffset="38">11883 10596 224 0,'0'16'85'0,"6"8"-46"0,6 8-46 0,-6-14 14 16,2 9-1-16,-2 2 4 15,3 0-5-15,-3 3-1 16,0 0-2-16,3-3-4 0,-3-3 1 31,3-5-100-31</inkml:trace>
  <inkml:trace contextRef="#ctx0" brushRef="#br0" timeOffset="39">9573 11448 136 0,'0'0'52'0,"3"0"-28"0,0 3-26 0,0 0 9 16,-3 2 1-16,3 8 5 15,-3 8-3-15,0 6 0 31,0-1-6-31,0 1 4 0,0-1 2 0,-3-2-1 16,3-5 0-16,-3-4-5 16,3-1-1-16,0-9 5 15,0-2 5-15,0-3-3 16,0-3 0-16,0-5-6 16,0-3-1-16,0-4-6 15,0-1 0-15,3-13-1 0,0 2-1 16,3 9 1-16,-3 2 0 15,0 5 3-15,3 19-2 16,0 0 1 0,0 5 2-16,2 0 0 15,-5 6 0-15,3-6 2 0,-3 0-1 32,0-2-1-32,0-3 3 0,0-3 0 15,-3-5 1-15,9-5 2 16,0-6-5-16,0-2-1 15,0-5 2-15,0-1 1 16,3 3-6-16,-3 8 0 16,3 8-1-16,0 8 2 15,-3 3 1-15,-1 10 1 0,-2-2 0 16,0-1 0-16,-3-2 2 16,0 0 1-16,0 0-12 15,0-6-4-15,3-4-51 16,0-6-49-1,0-6 32-15</inkml:trace>
  <inkml:trace contextRef="#ctx0" brushRef="#br0" timeOffset="40">9888 11528 148 0,'0'21'55'0,"0"-13"-30"0,3 13-23 15,0-8 12 16,0 1 2-31,0 1 2 0,0 1-7 0,3 0-4 16,0-3-4-16,0-2 2 0,3-8 1 16,3-3-2-16,0-6-3 15,0-4-14-15,0-1-6 16,-3-2 3-16,-3 0 4 16,-3-1 9-16,0 4 7 15,-3 2 9-15,0 3 4 0,0 2-4 16,0 3-3-16,0 5-5 15,3 3-4-15,-1 5 0 16,4 1 1-16,0 2-3 16,3-1 0-16,0-1-1 15,6-4 0-15,3-2-20 16,0-5-10 0,0-3-48-1</inkml:trace>
  <inkml:trace contextRef="#ctx0" brushRef="#br0" timeOffset="41">10210 11575 160 0,'-3'-10'60'0,"0"7"-32"0,0 3-17 15,3 0 18-15,-3 3-15 0,0-1-5 16,0 4-5-16,0-1-4 16,0 3 3-1,6 5-2-15,3 3-1 0,3 0 1 16,-3 0-1-16,0 0 2 15,0-3 3-15,-3 0 2 16,-3 0 5 0,-3-2 3-16,-3-3-6 15,-3-3-3-15,-3 1-3 16,-6-4-3-16,-6 3-15 16,3-2-5-16,4-3-12 15,2-5-3-15,6-6-49 16</inkml:trace>
  <inkml:trace contextRef="#ctx0" brushRef="#br0" timeOffset="42">10353 11332 192 0,'-3'-3'71'0,"6"6"-38"0,-3 0-39 15,0 2 12-15,0 6-2 0,0 7 2 16,0 11 6-16,0 11 3 15,0 2-8-15,0-2-2 0,0 2 1 16,0 1-1-16,3-12 2 16,0-4-6-16,0-6-3 15,0-3-37-15,0-4-14 32,0-9-35-32</inkml:trace>
  <inkml:trace contextRef="#ctx0" brushRef="#br0" timeOffset="43">10234 11533 228 0,'-3'-18'88'0,"6"15"-48"0,6-8-47 0,-3 9 16 16,5-4-10-16,7 1-2 16,0 0 4-16,0 2 1 15,0 1 0-15,3-1-15 0,3 0-4 0,-1 1-77 16</inkml:trace>
  <inkml:trace contextRef="#ctx0" brushRef="#br0" timeOffset="44">10615 11366 88 0,'-3'6'33'0,"6"2"-18"0,-6 7 4 16,6-4 16-16,-3 5 3 16,3 10 2-16,-3 6-11 15,0 3-5-15,0 2-14 16,0-3-6-16,0-5-1 0,0-5 0 16,0-3 3-16,0-5-3 15,0-3-2-15,0-5 2 0,3-3 0 16,-3-7-4-16,3-4 1 15,0-4-9-15,3-9-2 16,2-2 1-16,1 3 1 0,0 2 6 16,3-3 1-16,0 9 2 15,3 4 0-15,3 6 0 32,0 6 0-32,-3 2 6 0,-3 0 6 15,-4 2 3-15,-2 3 3 16,-9 1-8-16,-5 1-1 15,-4 1-5-15,-3-2-3 16,0-4-9-16,-3-2-5 16,3-3-22-16,0-5-10 15,3 0-45-15</inkml:trace>
  <inkml:trace contextRef="#ctx0" brushRef="#br0" timeOffset="45">10820 11618 160 0,'6'8'63'0,"3"-3"-34"0,3 3-25 0,-6-5 15 0,3-3 2 16,0 0 4 0,3-3-9-16,-1-2-4 0,1-1-7 15,0-2-2-15,-3-2 1 0,-3-1-7 16,-3 3 0-16,-6-8-12 15,-3 6-6-15,-6 7 7 0,0 3 5 16,-2 8 4-16,-1 3 3 16,-6 7 7-16,6-2 5 15,0 0 6-15,9 2 2 16,3 4-3-16,3-4 1 16,6-2-5-16,6-5 1 15,6-3-12-15,6 0-2 0,11-8-74 16,4-6-65-1,-3-4 42-15</inkml:trace>
  <inkml:trace contextRef="#ctx0" brushRef="#br0" timeOffset="46">11299 11512 192 0,'-15'0'74'0,"12"21"-40"0,-8-10-40 16,2-6 12-16,0 3-6 16,-3 0 0-16,6 0 0 15,3 0 0-15,9 2 0 16,0-2 6-16,3-2 4 0,3 1-1 0,-1 1 2 15,1 3-4-15,-3 0 1 16,-6-1 6-16,-6 3 3 16,-3 1-4-16,-3 1-3 15,-11-4-3-15,2 0-2 0,0-3-14 16,3-3-4-16,0-5-18 16,6 0-8-16,0 0-34 15,6-8-43-15,3 3 38 16</inkml:trace>
  <inkml:trace contextRef="#ctx0" brushRef="#br0" timeOffset="47">11344 11560 192 0,'-3'-6'74'0,"6"9"-40"0,-3 0-40 15,3 2 20 1,3 3 1-16,0 8 6 15,0-3 2-15,0 3-12 16,3-3-7-16,0 5 0 0,0-2 1 16,-1-2 2-16,-2-1-6 15,0-5 0-15,6-3-30 0,-3-5-13 16,3-3-31 0,0-5-43-16,0-2 36 15</inkml:trace>
  <inkml:trace contextRef="#ctx0" brushRef="#br0" timeOffset="48">11520 11560 160 0,'-3'-3'63'0,"3"6"-34"0,0 2-30 0,0 0 15 15,0 6 3-15,-3 7 7 16,-6 3 2-16,-6 6 4 16,-3-1-16-16,0 3-6 0,0 3-1 15,0 0 0-15,3-3 3 16,4-5-5-16,2-3-3 15,0-5-32-15,3-6-13 0,3-4-46 16,6-6-37 0,0-8 52-16</inkml:trace>
  <inkml:trace contextRef="#ctx0" brushRef="#br0" timeOffset="49">11552 11560 148 0,'6'-3'55'0,"-3"11"-30"0,0 8-12 16,-3-3 17-16,0 3-2 15,-3 0 3-15,0 2-8 32,0 1-4-32,0-3-11 0,3-3-3 0,0-3 1 15,0 1-3-15,0-6 0 16,0-5-1-16,0-2-2 15,3-4 1-15,0-2-1 16,0-5-16-16,3-3-6 16,0 0 6-16,0 1 4 15,0 1 5-15,0 4 5 0,0 2 5 16,3 13 10 0,0 6 0-16,-3-1 2 15,0 3 1-15,-6-2-3 16,3-3 0-16,-3-3-5 15,3 1 0-15,-3-6-5 0,9-3 0 32,0-5-6-32,5-3 0 15,4 1-4-15,0-3 2 0,-3-1-2 16,0 6 2-16,-3 3 3 16,0 5 3-16,-3 8 2 15,-3 3 3-15,-3 2-1 16,0 3 2-16,-3-3-2 15,0 0 2-15,0-2-9 16,0-3-31-16,0-3-16 16</inkml:trace>
  <inkml:trace contextRef="#ctx0" brushRef="#br0" timeOffset="50">11865 11581 176 0,'3'10'68'0,"0"1"-36"0,0 7-29 0,-3-10 15 0,0 3 2 0,0-1 4 32,0-2 1-32,0 0 2 15,0-2-15-15,0-1-7 0,0-2-3 0,0-3-9 16,0-3-3-16,0-2-12 15,3-6-4-15,0-2-6 16,6-3 0-16,0-8 6 16,2 6 5-16,1 2 26 15,0 5 13-15,-3 9 9 0,3 7 4 16,-6 3-8-16,0 8-3 16,-3-3-4-16,0 3 0 15,-3-3-2-15,0-2-1 16,0-4-7-16,0-1-4 15,0-6-1-15,6 0 1 16,0-3-6 0,3-5 1-16,3-2-6 15,3-1 1-15,0 0 2 16,2 6 3-16,-2 3 2 16,3 4 1-16,-3 6 0 15,-3 3 2-15,-6-1-3 0,-3 3 0 16,0 3 5-16,0-2 5 15,0-9-25-15,0 3-8 0,6-8-84 16</inkml:trace>
  <inkml:trace contextRef="#ctx0" brushRef="#br0" timeOffset="51">12234 11586 252 0,'-3'8'93'0,"6"-5"-50"0,6 7-50 0,-3-5 16 16,3 1-6-16,0 2 1 16,0-3 6-16,0 0 4 15,-1-5-7-15,4 0 0 0,0-5 0 16,-3 0-8-16,3-6-1 16,-6 1-11-16,-3-1-2 0,-3-8 3 15,-6-2 3-15,-3 3 0 16,-6 4 1-16,-3 12 2 15,1 10 2-15,-4 5-1 16,3 3 4-16,3 2 6 16,3 6 7-16,6 0 3 15,3 2 0-15,6-2-1 0,6-5-1 0,6-3-5 16,3-3 0-16,0-2-10 16,5-6-3-16,4-8-26 15,0-5-10-15,-3-8-63 16,3-5-34-1,-7-5 63-15</inkml:trace>
  <inkml:trace contextRef="#ctx0" brushRef="#br0" timeOffset="52">12496 11324 268 0,'-3'-3'101'0,"9"9"-54"0,0 4-57 0,-3 1 16 16,0 7-11-16,0 6 1 15,0 13 2-15,-3 0 3 0,0 3 0 16,0-3-3-16,0-3 1 0,0 1-4 16,0-9 1-16,-3-5-55 15,3-5-26-15</inkml:trace>
  <inkml:trace contextRef="#ctx0" brushRef="#br0" timeOffset="53">12353 11464 252 0,'0'-2'93'0,"3"2"-50"0,12 5-48 0,-6-2 17 15,3-3-5-15,3 0 1 16,2 0-4-16,1 0-3 15,0 0 0-15,0 0-26 0,6 0-10 16,3-3-73 0</inkml:trace>
  <inkml:trace contextRef="#ctx0" brushRef="#br0" timeOffset="54">12639 11491 192 0,'-3'21'74'0,"6"0"-40"0,3 3-35 15,-3-11 12-15,0 3 4 0,0-3 4 32,0 0 0-32,0-2 0 0,0 0-10 15,-3-3-1-15,0-3-1 0,0 0-3 16,0-5-1-16,0 0-6 16,0 0 0-16,0-5-4 15,0-3 0-15,0-3 4 16,3 1 1-16,0-1 6 15,2 1 2-15,1 2-5 0,3-8 0 16,0 5-1-16,3 3 2 16,0 8-1-16,3 3-1 15,-6 0-28-15,0-1-14 16,0 1-60 0</inkml:trace>
  <inkml:trace contextRef="#ctx0" brushRef="#br0" timeOffset="55">12871 11575 216 0,'-3'3'82'0,"3"8"-44"0,0 7-44 15,3-10 12-15,-3 3-6 16,3-6 2-16,-3 6-12 16,0-6-6-16,3 0-66 0,-3-5-31 0,6 0 51 15,0-8 25-15</inkml:trace>
  <inkml:trace contextRef="#ctx0" brushRef="#br0" timeOffset="56">12865 11398 220 0,'-21'-16'85'0,"21"14"-46"0,12-1-50 0,-9 3 13 16,0 0-9-16,3 0 0 16,0 0-7-16,3 3-2 15,0-1-42-15,0 4-19 16,3-1 13-16,2 3 10 15</inkml:trace>
  <inkml:trace contextRef="#ctx0" brushRef="#br0" timeOffset="57">13115 11425 192 0,'3'0'74'0,"-3"0"-40"0,-3 0-27 16,3 0 18-16,-3 0-18 15,-3 2-3-15,-6 4-1 16,-6 4 2-16,3 11-2 15,4 3 3-15,2-3 0 0,0 3-2 0,12-3-3 0,6 0 6 16,2-2 3-16,7-6-1 16,6-5 2-16,3-5-28 15,3-6-13-15,8-5-78 16</inkml:trace>
  <inkml:trace contextRef="#ctx0" brushRef="#br0" timeOffset="58">12430 11462 148 0,'0'0'55'0,"0"2"-30"0,0-2-18 0,0 0 15 16,0 0-9-16,0 0 0 0,0 0-3 15,0 0 1-15,3 3-6 16,0 0-3-16,3-3 1 0,0 5 0 16,0-5 1-16,0 0-2 15,3 0-2-15,0 0 5 16,0 0 1-16,0 0-2 15,0 0-1 1,3-3-1-16,0 1-2 16,0 2-2-16,2-3 1 15,1 0 3-15,-3 3 3 16,0-2 0-16,0-1 0 16,0 0-1-16,0 3 0 0,-3-2-2 15,0-1-2-15,-3 3-15 16,0-3-5-16,-3 1-76 15</inkml:trace>
  <inkml:trace contextRef="#ctx0" brushRef="#br0" timeOffset="59">9594 12038 144 0,'0'-2'55'0,"0"7"-30"0,0 3-18 0,0-8 17 0,0 11-7 31,-3 2-7-31,-3 5-4 16,3 4-3-16,0-4 0 0,3-2 2 0,0-3-2 16,0 0-2-16,3-5 0 15,6 0 1-15,-3-2-1 16,0-4-1-16,3-7 5 15,0 0 1-15,-1-9-7 16,4 4-1-16,0-1 0 16,-3 3 1-16,-3 0-2 0,0 6 2 15,0-1 1-15,0 11-3 16,0 0 0 0,3 2 4-16,0 1 1 15,0-3 2-15,0 0 2 0,0-3 3 16,0-2 5-16,-1 0-4 31,-2-6 0-31,0 0-4 0,0-2-1 16,-3-3-1-16,-3 0 0 15,0-3-7 1,0 4-24-16,-3-1-11 16,3 0-57-1</inkml:trace>
  <inkml:trace contextRef="#ctx0" brushRef="#br0" timeOffset="60">9909 12073 160 0,'6'13'60'0,"-6"-5"-32"0,0 5-28 0,0 0 10 16,0 3-6-1,0 0-1-15,0-3-3 16,-3-2-1-16,3 0-72 15,0-3-30-15</inkml:trace>
  <inkml:trace contextRef="#ctx0" brushRef="#br0" timeOffset="61">9832 11914 180 0,'-15'0'68'0,"18"3"-36"0,12-6-51 0,-9 3 5 16</inkml:trace>
  <inkml:trace contextRef="#ctx0" brushRef="#br0" timeOffset="62">9862 11909 189 0,'14'-8'-53'0,"1"-3"0"15,3 3 5-15</inkml:trace>
  <inkml:trace contextRef="#ctx0" brushRef="#br0" timeOffset="63">9996 11864 132 0,'3'16'52'0,"-3"-3"-28"0,3 24-19 0,-1-16 11 16,1 3-7-16,0 0-3 31,0 2-1-31,0 6 1 0,0-3-3 16,0-2-4-16,3-6 0 15,-3-5-28-15,0-3-52 16,-3 0 0-16</inkml:trace>
  <inkml:trace contextRef="#ctx0" brushRef="#br0" timeOffset="64">9921 12078 192 0,'-6'-8'74'0,"9"3"-40"0,0 2-42 0,3 1 12 16,3-1 0-16,0 0 5 16,6-2-7-1,0-3-1-15,3 3-1 16,-1-1 0-16,4 1 0 0,3 0-49 15,-3 0-56 1,0-1 16-16</inkml:trace>
  <inkml:trace contextRef="#ctx0" brushRef="#br0" timeOffset="65">10159 11888 136 0,'-3'0'52'0,"3"5"-28"0,3 8-22 0,-3 6 12 0,0 7 6 16,0 6 7-1,0 8-3-15,0-1 0 0,0-4-13 16,0-4-2-16,0-2-2 0,0-5-3 16,0-5-1-16,3-6 1 0,3-5 0 15,0-5-2-15,0-6 1 16,0-5-9-16,0 0-3 16,3-8 0-16,-3 3 0 15,0 0 3-15,0 2 4 16,3 3-1-16,-3 3-1 15,0 2 3 1,3 3 2-16,2 6 9 16,-2 2 3-16,0 5-6 15,3 0-2-15,0 0-3 16,-3-2-2-16,0-1-4 16,-3-2 0-16,0 0-44 15,0-2-21-15,0-4-13 16</inkml:trace>
  <inkml:trace contextRef="#ctx0" brushRef="#br0" timeOffset="66">10412 12102 192 0,'3'3'74'0,"3"2"-40"0,0 21-40 16,-3-12 12-16,-3-1-9 0,0 0 2 31,3 0 3-31,0 0 1 15,0-2-1-15,0 0-19 0,-3-3-9 16,0-3-52 0</inkml:trace>
  <inkml:trace contextRef="#ctx0" brushRef="#br0" timeOffset="67">10505 12118 168 0,'0'2'63'0,"3"4"-34"0,0 15-32 0,-1-8 11 16,1-2-4 0,-3-1 2-16,0-2-1 0,3-2 0 15,0-1-3-15,0-3 1 0,12-7-2 16,0-5-1-16,0-1 1 16,0-2-1-16,0 0 0 15,0 7 0-15,-3 1 2 16,-1 8 3-16,-2 5 2 31,-3 5 3-31,0 0-5 0,-6 0-1 16,0 0-4-16,0 1-1 15,0-6-15-15,-3 0-6 16,0-3-62 0</inkml:trace>
  <inkml:trace contextRef="#ctx0" brushRef="#br0" timeOffset="68">10403 12033 228 0,'-6'-3'85'0,"12"1"-46"0,6-1-48 16,-3 3 12-1,3 0-37-15,6-2-13 0,9-1-38 16,5-2-16-16</inkml:trace>
  <inkml:trace contextRef="#ctx0" brushRef="#br0" timeOffset="69">11067 12097 156 0,'0'-3'60'0,"3"8"-32"0,-3 1-20 0,3-1 18 16,0 11-6-16,3 5 0 31,0 8-5-31,0 3 1 0,-3 2-9 16,3 3 2-16,-3 0 2 0,0-2-6 0,0-9-1 15,0-2 0-15,0-8 0 16,0-6 0-16,-3-4 0 16,0-9-2-16,0-10-2 15,-3-3 1-15,0-8-1 16,0-2-3-16,0-3 2 0,3-9-1 15,3 4 0-15,3 5 2 16,3 3 0-16,0 2-3 16,5 8 0-16,4 5-1 15,0 6 3-15,-3 10 4 16,-3 8 3-16,-3 1 4 31,-9-1 4-31,-6 0-6 0,-3 0-2 16,0 1-6-16,-3-4 0 15,0-2-7-15,0-3 0 16,0-5-26-16,4 0-10 16,2-5-27-16,0-3-46 15,3-2 27-15</inkml:trace>
  <inkml:trace contextRef="#ctx0" brushRef="#br0" timeOffset="70">11267 12097 132 0,'8'2'52'0,"-2"6"-28"0,3-2-13 0,-3-4 15 15,0 11 3-15,0 3 5 16,-3-3-13-16,0 1-2 16,-3-1-11-1,0 0-3-15,-3-2-1 0,0-1 0 16,0-4 2-16,0-1-1 16,0-2 0-16,0-3-3 15,0-3 1-15,0-2-7 16,0-6 1-16,3-5 1 15,0 3 3-15,3-3 0 16,0 5-1-16,3 1 1 0,3 2 1 16,0 0-12-16,3 3-3 15,3 2-32-15,0 3-10 0,0 0-32 32</inkml:trace>
  <inkml:trace contextRef="#ctx0" brushRef="#br0" timeOffset="71">11469 12184 176 0,'-27'13'66'0,"24"-8"-36"0,-3 1-26 0,6-1 13 16,0 0-2-16,0 3 4 15,3 0-5-15,6-2 2 16,6-1-9-16,0-3-2 0,0-2 1 31,0-2-1-31,-3-1 0 0,-1-2-1 16,1-6 2-16,-3 1-3 15,-6-6-2-15,-3 0 2 16,-6 3 0-16,-3-1-4 16,-2 4 1-16,-7-1-5 15,3 3-1-15,0 6-8 16,0-1-4-16,6 3-15 0,3 3-4 16,3-3-42-1,9 2-30-15,9 1 49 16</inkml:trace>
  <inkml:trace contextRef="#ctx0" brushRef="#br0" timeOffset="72">11764 12089 180 0,'-6'-6'68'0,"3"6"-36"0,-3 3-40 0,3-3 12 15,-3 3 0-15,-6 2 2 16,-6 0 11-16,0 9 4 15,3-1-11-15,0 5-3 0,4 1-3 16,2-1-5-16,3 1 1 0,3-3 0 16,6-3 2-16,12-5 1 15,2-3 1-15,1-5-18 16,3 0-7-16,0-2-43 16,-3-1-47-1,0 3 29-15</inkml:trace>
  <inkml:trace contextRef="#ctx0" brushRef="#br0" timeOffset="73">11880 12113 72 0,'0'-6'27'0,"0"6"-14"0,0-2 22 0,0 2 21 15,0 0-15-15,-3 2-6 16,3 1-15-16,0 2-5 16,0-5 5-1,9 11-12-15,6-3-1 0,-4 0-1 16,4-8-1-16,0 0 2 0,3-3-4 16,-6 0-2-16,0-2 0 15,-3 0-1-15,-3-3 0 16,-3 0 2-16,-6-3-6 15,-3 3-1-15,-6 0-5 16,-6 6 1-16,-3 2 3 31,0 2 3-31,1 4 2 0,2 2 3 16,3 5 1-16,3 5 3 16,3-2 3-16,6 0 2 15,3-3-3-15,6 1-3 16,3-1-2-16,9-3-3 0,3-2-24 15,2-2-11-15,7-4-37 16,-3-4-41-16,-3-1 33 16</inkml:trace>
  <inkml:trace contextRef="#ctx0" brushRef="#br0" timeOffset="74">12174 12097 200 0,'-6'-11'74'0,"-11"8"-40"0,5 1-40 15,0 4 45-15,-3 1-22 16,0 2-5-16,0 3-3 0,0 3-6 15,0 5 0-15,3 0 1 0,4-1-2 16,2 1-2-16,3-2 3 16,6-4 2-16,3-2-2 15,2-3 0-15,1-5 1 16,6-8 0-16,0-5-2 31,6-3-2-31,-6-2 1 0,-3-1 1 16,-3-2-6-16,-3 0 1 15,-6-13 1-15,-3 2 1 0,-6 5 1 16,0 6 2 0,3 5-3-16,0 6 0 15,3 4-1-15,0 12-2 0,0 7 0 16,9 6 3-16,0-1 0 0,6 3 1 16,0 3 0-16,0 0 0 15,0-3 0-15,-1 3 0 16,4-8-22-1,0-3-8-15,0-8-20 0,-3-2-7 16</inkml:trace>
  <inkml:trace contextRef="#ctx0" brushRef="#br0" timeOffset="75">12320 12060 212 0,'-3'-3'82'0,"3"6"-44"0,-3 2-44 16,3 0 14-16,0 6 6 15,0-1 6-15,3 6-2 0,0 3 2 16,3-1-11-16,0-2-1 0,6-3-1 0,3-2-1 16,0-6-1-16,0-2-3 15,3-6 1-15,-4-5 0 16,1-2 1-16,-3-4-2 16,0-1-2-16,-6-1-2 15,0 0-1-15,-3 3 4 16,0 2 1-1,0 3-3-15,-3 3-1 16,0 5-2-16,0 5 3 16,3 3 0-16,-3 3 3 15,3-3-1-15,3 5-1 16,-3 0-2-16,6 0 1 16,-3 0-21-16,0-2-10 15,0-8-24-15,0-3-10 0,0 0-24 16</inkml:trace>
  <inkml:trace contextRef="#ctx0" brushRef="#br0" timeOffset="76">12588 12094 132 0,'3'-3'49'0,"12"3"-26"0,-3 3-7 0,-6 0 18 16,0 5-1-16,0 5 1 0,0-3-8 16,0 6-2-16,0-3-13 15,-3-2 2-15,0-3 1 0,0 0-5 16,-3-3-1-16,0-2-2 15,0-3 1-15,-3-5-4 16,0-6-2-16,0 0 0 31,0 1 1-31,0-3-3 0,3-1-2 16,0 1 2-16,3 3 0 16,3-1-2-16,3 3 0 15,2 3-1-15,4-1 3 16,0 1-31-16,0 3-11 15,3-1-20-15,-3 0-6 16,3 1-9-16</inkml:trace>
  <inkml:trace contextRef="#ctx0" brushRef="#br0" timeOffset="77">12853 12068 220 0,'-15'5'85'0,"18"-5"-46"0,-3 2-39 15,0-2 31-15,9 6-6 31,3-1-3-31,0 0-4 0,3 1-10 16,0-4-1-16,0-2 0 0,-4 0-3 16,4-2-3-16,-3-4 2 15,0 4 0-15,-3-4-1 16,-3 1-2-16,-3-3-6 16,-3 3-1-16,-6-3-8 15,-3 3-3-15,-3-1 7 0,-6 1 6 16,-2 5-1-16,-4 8 2 15,0 0 2 1,3 5 1-16,6-2 12 0,3 7 7 16,3 3 2-16,6-2 3 15,9-1-7-15,9-2 1 16,3-2-8-16,6-4-1 0,0-2-6 16,8-3-2-16,4-2-35 15,-3-6-17-15,0-12-81 16</inkml:trace>
  <inkml:trace contextRef="#ctx0" brushRef="#br0" timeOffset="78">8275 7387 124 0,'-3'-5'49'0,"6"2"-26"0,3-2-20 16,6 2 12-16,0 1 0 0,3-1 0 15,3-2-5-15,2-1-2 16,10 4-4-16,3-1-1 0,-3 3 3 15,2 3-5-15,1 5-3 16,0 5 1-16,-3 5 2 16,-3 17 0-16,-7 4-1 31,-5 1 1-31,-3 5 1 0,-6 0-3 16,-6-3-2-16,-3 1 6 15,-3-1 3-15,0 0-6 16,0 9 1-16,3-4-3 15,6-2 0-15,3-2 4 16,6-6 1-16,6 0-4 16,9 0 1-16,0-3-7 0,-1-2 0 15,1-3-32 1,0-5-50-16,-3-6 10 0</inkml:trace>
  <inkml:trace contextRef="#ctx0" brushRef="#br0" timeOffset="79">8924 8199 124 0,'-18'-5'46'0,"15"5"-24"0,-6 0-15 0,6 0 13 16,-3 3-10-16,0-1-3 16,-3 1-7-16,0 2 0 15,1 3 0-15,-1 3-3 0,-3 7 0 16,3 6-1-16,0 13 3 0,3 5 0 15,-3 3 1-15,-3 0 2 16,0-8 3-16,-6 1 18 16,-3-9 9-16,-5-6 8 15,-7-1 5-15,-6-4-15 16,-2-5-8-16,-1-2-11 16,3-3-5-16,3-3-43 0,7-2-18 15,2-3-56-15</inkml:trace>
  <inkml:trace contextRef="#ctx0" brushRef="#br0" timeOffset="80">9781 9009 140 0,'0'-8'55'0,"3"3"-30"0,0-3-21 0,0 5 15 15,0-5-5-15,-3-5 2 16,0-11-5-16,0-8 1 16,0-2-7-16,0-3 1 0,-3-3 4 15,0 3 0-15,-3-2 2 16,-3-1 5-16,-3-2 1 16,-2-1-3-1,-7-7-1-15,-3 5-6 16,0 3-3-16,-3 2 0 15,-2 3 1-15,-7 2-5 0,3 9-3 16,-12 0 1-16,1 4 2 16,-1 4 2-16,3-1 1 15,-2 3-5-15,5 9 1 16,6-4-5-16,7 8-1 0,5 1-28 16,6 2-10-16,3 0-123 31,9 2 68-31</inkml:trace>
  <inkml:trace contextRef="#ctx0" brushRef="#br0" timeOffset="81">9299 8046 144 0,'-3'-19'55'0,"0"22"-30"0,6-3-32 16,-3 3 10-16,-3 2-3 15,-6 3 2-15,-9 2 12 16,-6 1 6-16,-2 8-10 0,-4 2-3 0,3-3-3 16,3 1 0-16,3-3 0 15,7-3-5-15,5 0 1 16,6-2-2-16,6-1 0 16,6 1 2-16,5-1 2 15,16 6-1-15,3 3-1 16,0-1-76-16</inkml:trace>
  <inkml:trace contextRef="#ctx0" brushRef="#br0" timeOffset="82">7748 13367 148 0,'-6'-16'57'0,"6"13"-30"0,6-2-27 0,0-3 13 0,3-5-5 16,3 2 1-16,6 6-5 15,0 5-3-15,3 5 0 16,-1 6-1-16,4 2 0 0,0 5-3 15,-3 4 0-15,-3 4 2 16,-6 6 2-16,-3-3 0 0,-6 0 2 16,-3 11 4-16,-3-3 4 15,0 8-9-15,0 0-2 16,0-3-1-16,3 3 0 16,0-5 3-16,6-3 1 15,0-6-6-15,5-1-2 16,7-4-18-1,0-7-5-15,3-1-37 16,0-5-19 0,0 1 37-16</inkml:trace>
  <inkml:trace contextRef="#ctx0" brushRef="#br0" timeOffset="83">8183 13991 160 0,'-15'-5'60'0,"6"5"-32"0,-6 0-17 0,9 0 18 0,0 0-15 15,-3 2-5-15,0 4-8 16,0-1-1-16,1 3 0 16,-1 10-3-16,3 9 2 0,3 23-4 15,3 3-1-15,6 8 3 16,0-3 3-16,0 8 1 0,-1-2-1 16,1 7 1-16,-3-10-1 15,-6-8 6-15,-3-3 6 16,-8-5-2-16,-10-10 2 15,-3-9-5-15,-9-7-2 16,-2-1-20-16,-1-18-10 16,0 0-67-1</inkml:trace>
  <inkml:trace contextRef="#ctx0" brushRef="#br0" timeOffset="84">9787 12356 72 0,'-3'-3'30'0,"3"6"-16"0,3 2-17 0,-3 6 8 15,0 7-6-15,0 6-2 16,-3 5-1-16,-3 8 3 15,0 8 0-15,-3 6 1 16,0 7 0 0,-2 11 0-16,-1 2 0 15,-3 0 0-15,0-2 2 16,0 5 1-16,0 6-1 0,0-4-2 16,-3-4 1-16,-5-1-1 15,-10-7 8-15,0-3 5 16,-9 2 2-16,1-2 4 15,-4 2-11-15,-3-2-4 0,1-8 1 16,2-8 4-16,-2-5-1 16,-4 0 1-16,-3-9-1 15,-2-4 0-15,-7-9-4 16,-5-4 8-16,2-1 7 0,7-8-6 16,5-5-2-16,10 0-11 15,8-5-2 1,6-1-33-16,9-1-14 15</inkml:trace>
  <inkml:trace contextRef="#ctx0" brushRef="#br0" timeOffset="85">8820 13679 136 0,'-24'-8'52'0,"9"16"-28"0,-15 0-30 0,18 5 8 0,-8 13 7 16,-7 4 3-16,-3-1 1 16,0 8 0-16,1-3-7 15,5 1-4-15,0-6 1 0,6-8 0 16,9 3 1-16,9-9 4 15,9 4 3-15,9-11-9 16,9 5 0 0,8-2-24-16,1 2-8 15,0 5-45 1</inkml:trace>
  <inkml:trace contextRef="#ctx0" brushRef="#br0" timeOffset="86">298 7379 208 0,'-6'-10'79'0,"12"7"-42"0,-6 0-32 15,0 3 17-15,0 0-6 0,3 3 1 16,6 0-5-16,-6 4-2 16,3 7-6-16,0 2 2 0,-3 13 3 15,3 0-5-15,0-3 0 16,-6 1-2-16,3-3 1 16,3-3-2-16,-6-3 2 31,0-2-11-31,2-3-2 0,1-2-39 15,-3-6-18-15,0-5-36 16</inkml:trace>
  <inkml:trace contextRef="#ctx0" brushRef="#br0" timeOffset="87">310 7202 172 0,'-21'-5'66'0,"6"5"-36"0,0 2-20 16,6-2 17-16,0 5-7 16,-3 3 1-16,1 6-8 15,-10 4-3-15,0 9-5 16,-6 12-4-16,3 20 2 0,3 4-4 0,7 11 0 15,11-2 1-15,12-4 2 16,5-2 3-16,13-5 2 16,18-10-3-16,2-14-3 0,13-24 13 15,5-13 7 1,10-21-1-16,-10-16-2 0,-8-6-8 16,-6-7-4-1,-19-11 12-15,-17-2 7 16,-15 5-1-16,-12 5 0 15,-12 2-4-15,-8 9-3 16,-4 8-14-16,3 4-6 16,-2 9-28-16,8 5-12 15,6 6-95 1</inkml:trace>
  <inkml:trace contextRef="#ctx0" brushRef="#br0" timeOffset="88">197 9017 92 0,'-9'0'35'0,"9"0"-18"0,0-3-16 16,0 3 11-16,0 0 14 15,0 0 10-15,-6 0-3 31,6-2 0-31,0-1-1 0,0 0 0 16,0 1-17-16,6-4 0 0,-6 1-1 16,9-3-5-16,-3-2-1 15,9-1-4-15,-7 0-3 16,7 3-5-16,3 6 0 16,0 2 2-16,3 5 1 15,-9 3-2-15,0 5 2 0,-6 11 1 16,-6 0 2-16,-6 0-1 15,-6 2-1-15,-6 1 1 16,0-1 1-16,-3-2 1 16,0-3 1-16,7-5 4 0,-1-3 3 15,3-2 2-15,9-3 5 32,-3 0-8-32,6-3-3 0,6-2-4 15,6-1 0-15,9-2 0 16,5 0 3-16,-2 0-3 15,3 0 0-15,3 0-1 16,-4 0-2-16,-2 0-15 16,0 0-5-16,-6 0-56 15,-3-2-25-15,-9-4-6 16</inkml:trace>
  <inkml:trace contextRef="#ctx0" brushRef="#br0" timeOffset="89">399 8779 96 0,'0'-3'35'0,"0"0"-18"0,0-2-2 15,0 0 13-15,3-3 2 16,0-3 2-16,3 1-4 16,-6-3-3-16,-6 2-13 0,0 0-3 0,-3 1 1 15,-3-3-4-15,-6 5 2 16,-2 0-5-16,-10 8 0 15,-9 2-3-15,0 9-3 16,-5 10-3-16,-4 13 1 16,6 14 1-16,10 5 2 15,2 13-1 1,9-2 1-16,6 2 2 16,15 8 0-16,6-8-3 15,12-8 2-15,12-7 3 16,12-9 1-16,8-13 10 15,4-11 6-15,8-10-4 0,19-10 0 16,-1-22-5-16,0-8-1 16,-11-7-3-16,-19-1 1 15,-8-8 16-15,-18 3 7 0,-15 0-2 16,-12 0 0-16,-15-5-15 16,-9 5-8-16,-6 5-6 15,1 6 0-15,-1 7-43 16,3 9-20-16,0 2-76 31</inkml:trace>
  <inkml:trace contextRef="#ctx0" brushRef="#br0" timeOffset="90">253 14359 124 0,'0'0'49'0,"-3"8"-26"0,0-11-12 16,3 3 15-16,0-5-3 16,0 5 0-16,0-3-1 31,0 1-2-31,3-6-10 0,6 5-2 16,0-10 2-16,6 2-4 0,0-2 2 15,0 2-5-15,3 3-2 16,0 6-3-16,2 2 1 15,-8 2 1-15,0 9 2 16,-3-3-1-16,-6 10 2 16,-6 4-2-16,0-9-1 0,-6 5 7 15,-3-4 5-15,3-6-6 16,0 2-3-16,0-2-2 16,7-3 1-16,2 1-3 15,5-4-2-15,10 6-1 16,0-3 0-16,12 9 3 15,-6-1 0 1,9 5-2-16,-7 4 2 16,-2-4 5-16,-12-5 5 0,-3 11 6 15,-6 0 5-15,-15-5-1 16,0-1-2 0,-11-5-7-16,2 1-4 0,-6-7-12 15,-6-1-4-15,10-1-19 16,-1-5-9-16,9 3-53 15,6 2-52-15,3-5 46 16</inkml:trace>
  <inkml:trace contextRef="#ctx0" brushRef="#br0" timeOffset="91">429 14219 164 0,'-15'-30'63'0,"6"12"-34"0,-6 2-16 0,9 11 17 16,-3 0-2-16,-6-3 1 15,-11 8-10-15,2-3-1 16,-6 3-11-16,0 3-4 0,-2 10-2 15,-7 13-4 1,0 6 2-16,3 16-1 16,4-3 0-16,5 18 2 15,9 3 2-15,15 6 1 16,9-1 1-16,18-5-2 16,12 0-2-16,11-7 5 15,13-6 1-15,5-22 6 16,13-12 3-16,-7-14-6 0,-3-18-1 15,1-19 0-15,-12-26 2 0,-13-8-3 16,-14-11-2 0,-24 6 0-16,-15-9-1 0,-21 4-2 15,-9 7-2-15,-5 13-15 16,-7 14-7-16,-5 13-49 16,2 13-21-16,12 3-16 15</inkml:trace>
  <inkml:trace contextRef="#ctx0" brushRef="#br0" timeOffset="92">15442-343 188 0,'-3'-5'71'0,"3"5"-38"0,-3-8-21 0,3 8 19 16</inkml:trace>
  <inkml:trace contextRef="#ctx0" brushRef="#br0" timeOffset="93">15436-356 383 0,'0'0'31'0,"0"8"-16"15,0 2-7-15,0 17-4 0,-3 7 2 0,-3 17 3 16,0-1 0-16,0 8 0 16,3-8-3-16,0-2 1 15,3-8-4-15,0-9-2 31,0-4 0-31,0-9 1 0,0-4 1 16,0-4 3-16,-3-7-1 16,0-6 0-16,0-10-8 15,0-6 0-15,0-7-1 16,0-1-1-16,0-2 4 16,0 0 0-16,0 3 1 15,3-1 0-15,0 1 2 0,3-3 1 16,0 0-4-16,0 0 1 15,3 2-2-15,0-2 0 16,0 10 0-16,0 1 0 16,-3 5 0-16,0 5 0 15,3 0 0-15,0 18 3 32,-3 6 1-32,0 8 0 15,0 3-2-15,0-4 1 0,3 1 1 16,3-3 1-16,-1-2 3 15,4-6-5-15,3-5-1 16,0-3 2 0,-3-10 1-16,3 0 1 15,-3-6-2-15,0-7 1 0,0-1-2 16,-3-2 2-16,-1-3-2 16,1-2-1-16,0 5-2 15,-3 2 1-15,0 6 1 16,0 0 0-16,3 13-7 15,-3 2 4 1,6 11 3-16,-3 11 3 0,0 5 3 16,-3 8-1-16,3 3 0 15,-3 5-1-15,0 3 0 16,3-6-2-16,0-2 1 16,-1-11-2-16,1-3 2 15,0-7-18-15,0-6-4 16,3-2-51-1,0-11-21-15,0-14-30 16</inkml:trace>
  <inkml:trace contextRef="#ctx0" brushRef="#br0" timeOffset="94">15846-54 272 0,'-5'0'104'0,"8"5"-56"0,2 0-58 16,1 0 14-16,0 1-3 15,3-1 3-15,0 0 3 16,6 1 3-16,6 1-5 16,-3-7-1-16,3 3 2 0,-1-3-3 15,-2-3-2-15,-3-2 2 16,0-3 2 0,-3-2 0-16,-3-4 0 15,-3-1-1-15,-6-1 2 0,-6 0-5 16,-3 3-1-16,-9 2 0 15,-3 8 0-15,-3-2 4 16,1 10 2-16,2 1 2 16,0 4 0-16,6 6-2 15,3 0-1-15,3 3-1 0,6 4 0 16,3 6-2-16,6-2-2 16,6-3 3-16,9-3 0 15,0-3-1-15,3-2-2 16,-1-3 1-16,-2-2 1 15,-3-11-25-15,0 0-10 16,-3-8-34 0,0-2-12-16,6-17-36 15</inkml:trace>
  <inkml:trace contextRef="#ctx0" brushRef="#br0" timeOffset="95">16114-99 220 0,'-3'7'85'0,"18"4"-46"0,-21 8-35 0,12-9 19 0,0 9 4 16,-3 7 8-16,0 1-9 16,0-1-4-16,-3-2-12 15,-3-3-4-15,6-5-2 0,-3-3-2 16,3-2 1-16,-3-3 0 16,0-8 3-16,3-6-8 15,3 1-3 1,0-21-4-16,0-6-2 15,0 0 1-15,3 3 1 16,0 3 6-16,0 4 1 16,3 7-1-16,0 1 2 15,2 9 3-15,1 5 3 16,0 8 4-16,-3 3 2 16,-3 2 1-16,-3 5 2 0,-3 3-7 15,0-2-2-15,-3-3-3 16,0-3 1-16,0-2 0 0,0-3 1 15,6-22-5 1,3-2-3-16,3-2-1 16,14-9 1-16,-2 1 2 15,0 8-1-15,0 4 1 0,-3 6 2 16,-3 8 2-16,-1 8 1 16,-2 0 3-16,-3 11-1 15,-3 5 2-15,-3-1-4 16,0 1 0-16,0-5-3 15,-3-3-1-15,3-3-37 16,0-3-14 0,3-10-36-16,6 0-12 15,6-21 0 1</inkml:trace>
  <inkml:trace contextRef="#ctx0" brushRef="#br0" timeOffset="96">16704-126 252 0,'-12'8'93'0,"9"3"-50"0,-3 4-39 16,3-4 19-16,0 2-2 0,0 11 4 16,3 5-13-16,3 3-5 15,3-8-4-15,3 0 0 16,3-1 2-16,6-9 4 0,-1-1 5 16,7-8-2-16,3-5 3 15,0-5-2 1,-6-6 2-16,-3-10-2 15,-7 0 0-15,-5-6-3 16,-9-2-1-16,-8 0-5 16,-4 3-1-16,-3 2-3 15,-3 5-1-15,0 6-17 16,3 3-5-16,3 4-40 16,3 6-14-16</inkml:trace>
  <inkml:trace contextRef="#ctx0" brushRef="#br0" timeOffset="97">16918-137 236 0,'0'0'90'0,"3"8"-48"0,6 8-45 0,-3-5 19 16,0 5 8-16,0 2 7 15,0 11-8-15,-3 0 0 16,0 1-14-16,0-4-1 0,0-5-1 15,0 0-3-15,-3-7-1 32,0-6 3-32,0-3 1 0,-3-5 1 15,0-5 2-15,0-9-5 16,0-9-3-16,6-4-4 16,0 1 1-16,3 2-1 15,6 5-2-15,5-2 5 16,4 5 1-16,0 3 0 15,3 5-2-15,0 3 1 0,0 5-1 16,-4 0-5-16,1 5 1 16,-3 0-33-16,-3 3-13 15,-3-8-43-15,0 3-17 0,-3-3 13 16</inkml:trace>
  <inkml:trace contextRef="#ctx0" brushRef="#br0" timeOffset="98">17260-150 280 0,'0'-2'104'0,"3"2"-56"0,0 2-58 0,0 1 16 15,6 2 11-15,0 6 9 16,3 2-7-16,0 3-1 16,0 5-10-16,0 6-3 0,0-4 1 0,0 1-3 15,-1 0-2-15,1-6-3 16,0-4-1-16,0-4-29 15,0-2-14-15,0-2-31 16,0-14-12-16,6-8-13 16</inkml:trace>
  <inkml:trace contextRef="#ctx0" brushRef="#br0" timeOffset="99">17594-150 232 0,'0'-2'88'0,"0"2"-48"0,-3 0-31 0,3 0 22 15,-3 5-6-15,-3 11 0 0,-3 8-2 16,-12 21-3-16,0 7-10 16,-6 4 11-16,-2 2 8 0,-1 3-6 15,0 3-4-15,0-6-10 0,7 0-6 16,2-8-2-16,6-10-1 16,0-8-36-16,3-6-15 15,3-13-106 1</inkml:trace>
  <inkml:trace contextRef="#ctx0" brushRef="#br0" timeOffset="100">20449 1527 168 0,'-6'-6'63'0,"6"6"-34"0,3 0-21 0,-3 0 16 0,0 0-3 16,0 0-1-16,3 8-4 31,-3 8 0-31,0 11-9 16,0 20 7-16,0 6 3 0,0 8-3 15,0-8 0-15,0 0-4 16,0-3 1-16,0-5-6 0,0-5-3 15,0-9-1-15,0-7 1 16,0-5-3-16,-3-6 0 16,0-5-30-16,0-11-12 0,0-7-29 15,0-4-10-15,3-1-2 16</inkml:trace>
  <inkml:trace contextRef="#ctx0" brushRef="#br0" timeOffset="101">20467 1561 148 0,'-18'-3'57'0,"15"3"-30"0,-6 0-23 31,6 0 15-31,0 0-9 15,0 0-3-15,0 0-2 16,3 0-1-16,0 0-2 16,3-2 5-16,3-1 5 0,3-2 3 15,3-3 3-15,3-3-1 16,3-5-1-16,6 3-4 0,0 0 0 16,-1 5-7-16,1 5-3 15,3 9-1-15,-6 7 1 16,-3 3-1-16,-6 5 2 0,-6 5 0 15,-6 3 3-15,-6 8-1 16,-6 0 0 0,-6-5-3-16,-3-3 1 0,-3-5 0 15,6-5 1-15,3-6 2 0,4-3 1 16,2-4 3-16,3-1 1 16,6 0-8-16,6 1-1 15,8 2-2-15,10 0 0 16,3 5-3-16,0 5 2 31,-3 1 1-31,2 2 0 0,-5 0 0 16,0 3 2-16,-9 2-1 15,-3-2 2-15,-3 0 0 16,-6-3 1-16,-3-2-20 16,0-6-9-16,3-2-42 15,-3-6-20-15,3-5-16 16</inkml:trace>
  <inkml:trace contextRef="#ctx0" brushRef="#br0" timeOffset="102">20890 1921 260 0,'-3'-3'96'0,"9"6"-52"0,0-1-51 16,0 1 14-16,0 2 1 15,3 1 7-15,-4-1-5 0,10-2-1 16,-3-6-5 0,3 0-1-16,3 1 3 0,0-6-1 0,-3-3 0 15,-6 1-3-15,-3-1-2 16,-6 0 1-16,-6 1 1 16,-6-1-1-16,-3 6 2 0,-9 2-7 15,3 3 1-15,-9 6-1 16,10 7 2-16,-7 5 5 15,6 1 3-15,3-1 0 16,6 6 1-16,6-3 0 16,3 3 3-16,9-3-5 0,6 0-3 15,9-2-1-15,3-3-1 16,6-6-14-16,5-2-5 16,4-5-50-16,0-6-20 15,5-5-22 1</inkml:trace>
  <inkml:trace contextRef="#ctx0" brushRef="#br0" timeOffset="103">21259 1863 276 0,'-30'-3'104'0,"12"6"-56"0,0 2-54 0,9-3 17 16,1 6-5-16,-7 3 1 15,-3 5 3-15,0 2 1 16,3 4-5-16,3 9-2 0,3-2 0 15,6 1-5-15,6-7 1 0,6 1 2 16,3-5 1-16,3-11 1 16,6-3 0-16,3-8-2 15,-4-5-2-15,-2-5-2 16,-3-3 1-16,-3 0 1 16,-3 0 2-16,-3 1-1 0,-3-4 2 31,0-2-2-31,-3 5 2 0,0 8 0 31,3 5-6-31,-3 3-2 16,6 6-1-16,0 7 4 0,3 5 1 0,3 9 1 15,-3 15 0 1,-1 1 2-16,-2-1 1 16,-6-5 3-16,-6 3 8 15,-2-3 3-15,-7-6-2 16,-9-4-1-16,-3-6-4 0,-3-5-1 15,-2-8-8-15,-7-5-2 16,3-9-11-16,6-4-3 16,4-4-12-16,5 1-5 0,6-3-34 15,6 0-13-15,12-10-37 16</inkml:trace>
  <inkml:trace contextRef="#ctx0" brushRef="#br0" timeOffset="104">21426 1908 300 0,'-3'13'112'0,"3"-8"-60"0,3 11-63 0,0-5 16 16,-3 2-6-16,0 3 0 15,0 2 5-15,3 1 5 16,-3-1-5-16,5-2-2 0,-2-3-1 0,3-2-37 0,0-6-13 15,-6-7-72 1</inkml:trace>
  <inkml:trace contextRef="#ctx0" brushRef="#br0" timeOffset="105">21417 1791 332 0,'-9'-5'126'0,"12"2"-68"0,3-2-79 16,0 5 17-16,0 0-12 16,-3 0 0-16,8 0-20 15,4 0-9-15,3 0-36 16,3 3-13-16,0-1 14 0,0 1 7 16</inkml:trace>
  <inkml:trace contextRef="#ctx0" brushRef="#br0" timeOffset="106">21679 1804 252 0,'-3'3'93'0,"0"-3"-50"0,-15 5-33 15,12 1 25-15,-3 2-15 16,-3-1-3-16,3 4-8 16,0 0-4-16,0-1-2 0,3 3-5 0,6 3-1 15,6 0-1-15,3 0 3 16,12 3 0-16,-3 4 3 16,0-1-1-16,-3-4-1 15,-7 1 7-15,-2-1 5 16,-6-2 7-16,-11 0 3 31,-1 2-9-31,-6-7-3 0,-3 0-4 16,3-9 1-16,-3-2-9 15,-3-5-3-15,7-3-17 16,2-3-9-16,3-2-16 16,6-3-6-16,6 0-27 15,3 1-9-15,6-4-2 16</inkml:trace>
  <inkml:trace contextRef="#ctx0" brushRef="#br0" timeOffset="107">21807 1582 244 0,'6'-5'90'0,"-4"7"-48"0,4 1-45 0,-3 2 16 16,0 3-1-16,3 6 3 15,-3 12 5-15,6 11 2 16,-3 5-11-16,-3 9 4 0,0-1 3 16,-3 3-8-16,0-3-3 15,0-2-4-15,0-9 0 16,6 9-2-16,-3-11 2 0,-3-8-37 16,-3-18-228 15,-6-24 134-31</inkml:trace>
  <inkml:trace contextRef="#ctx0" brushRef="#br0" timeOffset="108">21735 1857 332 0,'-3'-5'126'0,"6"2"-68"0,9-2-61 0,-3 2 22 0,6-2-10 15,6 0 2 1,2-3-6-16,4 0-3 15,6 3-1 1,0-1-17-16,-3 4-6 0,2 2-62 16,-8 2-27-16,-3 4-9 15</inkml:trace>
  <inkml:trace contextRef="#ctx0" brushRef="#br0" timeOffset="109">22066 1908 312 0,'-6'18'115'0,"6"-10"-62"0,8 0-64 0,-2-5 18 0,6 5-3 15,0-3 5-15,0 0 1 16,6-2 4-16,0-3-7 16,-3-3-2-16,12-2 1 0,-7-11-3 15,-2 3-2-15,-3-1 0 16,-3 1-1-16,-6-3-5 16,-6 3 1-1,-6 0-3-15,-6 5 0 16,-3 3 4-16,-12 5 1 15,-2 2 2-15,-1 9 0 16,0 5 0-16,9 2 0 16,3 1 4-16,4 2 5 15,5 8-1-15,6-2 3 16,6-1-4-16,6-2-2 0,8-3 0 16,7-5-1-16,3-3-18 15,6-5-7-15,0-8-43 0,2-8-19 16,10-5-42-1</inkml:trace>
  <inkml:trace contextRef="#ctx0" brushRef="#br0" timeOffset="110">22399 1873 292 0,'-18'5'110'0,"21"6"-60"0,-3 18-61 16,6-18 16-16,-3 5 2 15,6 2 5-15,-6 1 1 16,6-1 2-16,-3 1-8 31,0-3-4-31,-3-3-2 0,0-5 1 0,-3-3 3 16,0-2 2-16,0-6 1 15,-6-5 2-15,0-3 1 16,0-2-1-16,6-3-1 16,0-5-1-16,6 3 0 15,0-1-4-15,0-2-1 16,6 2-3-16,-1 1-1 0,13-1-1 15,-3 1-2-15,3 2-30 16,-3 5-13-16,6 4-80 16,-1-1-59-16,1 2 75 15</inkml:trace>
  <inkml:trace contextRef="#ctx0" brushRef="#br0" timeOffset="111">22819 1802 308 0,'-12'-6'115'0,"12"6"-62"0,-6 3-51 16,3-3 23-16,-6 5-17 15,-3 1-4-15,0 2-3 16,0 2-1-16,3 1 0 0,3 7-3 0,6 3 0 16,9 1 2-16,3-1 0 15,3 3 1-15,6 2 0 16,-6 0 4-16,0 1 2 15,-10-1 15-15,1 1 6 16,-12 5 4-16,1-6 1 16,-13-2-15-16,-9-6-5 15,-3-2-15-15,-12-5-3 16,13-3-32-16,-1-6-15 16,3-12-114-16</inkml:trace>
  <inkml:trace contextRef="#ctx0" brushRef="#br0" timeOffset="112">21521 2468 228 0,'6'-5'88'0,"-3"5"-48"0,0 0-27 0,-3 0 22 31,0 0-5-31,0 0 2 0,0 0-9 16,0 3-4-16,-3-1-11 15,0 1-7-15,0-3-2 0,0 0 1 16,-3 0 2-16,3 0-1 16,0 0-1-16,3 0-2 0,0 0-1 15,0 0-1-15,0 0 0 16,0 0 3-16,0 0 2 15,0 0 4-15,0 3 2 16,-6-1-3-16,0 1-3 16,3 0 2-16,0-1 0 0,0-2-8 15,-3 0-43 1,6 0-12-16,0 3-72 31</inkml:trace>
  <inkml:trace contextRef="#ctx0" brushRef="#br0" timeOffset="113">21533 2654 208 0,'-3'-6'79'0,"0"6"-42"0,3-13-28 15,0 16 19-15,0-6-8 16,0 0 1-16,0 1-12 15,0-1-3-15,0 3-4 16,0 0-2-16,0 5 1 0,3-7-4 0,-3 7 2 16,0-8 3-16,0 1 1 15,0 2 3-15,0-3-8 16,0 3 0 0,3 0 0-16,-3 0 3 0,6-2-35 15,0 9-98 1</inkml:trace>
  <inkml:trace contextRef="#ctx0" brushRef="#br0" timeOffset="114">21515 2828 192 0,'-3'0'71'0,"3"8"-38"0,0-5-10 16,0-3 24-16,0 0-18 16,3 0-3-16,-3 0-14 15,3 0-5-15,3 0-4 16,-3 3-3-16,3-3 3 0,-6-3-2 16,0 3-1-1,0 0 7-15,0 0 3 16,0 0-3-16,0 0-2 15,0 0-2-15,0 0 0 16,0 0-4-16,0 0-2 16,0 0-12-16,6 3 6 15,-6-3 2-15,0 0 2 16,0 0 1-16,0 0 5 0,3 2 1 16,-3-2 0-16,0 0 1 15,0 0-15-15,0-2-7 16,0-1-19-16,-3 0-8 15,3 3-58 1</inkml:trace>
  <inkml:trace contextRef="#ctx0" brushRef="#br0" timeOffset="115">20562 3193 148 0,'-3'-8'57'0,"3"6"-30"0,0 2-14 0,-3 2 19 16,6 4-16-16,0 4-6 0,0 9 2 15,0 2 4-15,0 11-8 16,-3 7-2-16,0 14 0 0,0-5-3 16,0-3-2-16,0-3 2 15,0-5 0-15,0 0-1 16,0-2 1-16,0-9-15 16,0-2-7-1</inkml:trace>
  <inkml:trace contextRef="#ctx0" brushRef="#br0" timeOffset="116">20619 3228 172 0,'-3'-8'66'0,"3"3"-36"0,0 2-33 0,0 3 11 16,6-3 2-16,6 1 6 0,6-1-4 15,14 3 1-15,7-3-8 16,12 1 1-16,17-1 4 0,15-2-2 16,28-3 3-16,14 0-6 15,18 0-1-15,11 0-4 16,-8 3-1-16,6 2 1 0,-6 6 0 31,-9 2 0-31,-6 3 0 16,-18 0 0-16,-3 0 2 15,-12-3-1-15,-12 0-1 16,-8-2 3-16,-16 0 0 16,-5-3-1-16,-12 0 1 0,-10 0-2 15,-8 0-1-15,-9-3-13 16,-6 3-4-16,-3 0-42 0,0 0-16 15,-9 0-6 1</inkml:trace>
  <inkml:trace contextRef="#ctx0" brushRef="#br0" timeOffset="117">22970 3201 124 0,'0'-8'46'0,"9"6"-24"0,-6 2-6 15,-3 0 16-15,6 0-2 16,-3 0 2-16,6 2-7 16,-6 6-3-16,6 6-12 15,-3 7 0-15,-6 10 3 0,-6 12 4 16,6 18 2-16,-3 2-2 0,3-5 2 15,0-5-10-15,0-5-5 16,3-8-1-16,-3-6 0 16,9-5-21-16,-12-8-8 15,-3-2-99-15</inkml:trace>
  <inkml:trace contextRef="#ctx0" brushRef="#br0" timeOffset="118">20539 3786 140 0,'0'0'55'0,"0"3"-30"0,8-3-21 16,-5 2 15-16,0 1-5 0,3 2 2 31,3 1 4-31,0-1 2 16,3 0-11-16,3 0 7 0,3 1 4 15,3-4 2-15,14-2 3 0,10-2-2 16,15-1 2-16,17 0-13 16,15-2-5-1,15 3-4-15,10 2-1 0,11 0-5 16,8 2 1-16,1 6 0 0,0 3 2 16,-9-1-1-16,-6 1-1 15,-6-3 7-15,-5 0 3 16,-10-3 1-16,-3-2 1 15,-12-3-6-15,-11 0-4 16,-10 0-4-16,-5-3-1 16,-13 0-12-1,-11 1-2-15,0-1-36 16,-12 3-15-16,-13-3-58 16</inkml:trace>
  <inkml:trace contextRef="#ctx0" brushRef="#br0" timeOffset="119">19601 3455 108 0,'-6'-5'44'0,"6"5"-24"0,0-3-8 16,0 3 13-1,0 0-9-15,3 3-2 16,3 10 5-16,6 8 5 0,-3 1-13 16,3 1 3-16,0 4 2 15,-4-3-2-15,-2-3 0 0,0 3 0 16,-9-6 4-16,0-5-1 15,0 1-1-15,0-6-4 16,-2 0 0-16,-1-8-3 16,0-6 0-16,3-2-1 0,0-5 0 15,3 0-4-15,6-6-1 16,3 1-1-16,2-3-2 16,4 2-4-16,0 6 0 15,0 2 0-15,0 9 2 16,0-1-4-16,0 3 2 0,0 0-33 15,-3 0-13-15,-1 0-46 16,-2-3-38 0,9 3 51-16</inkml:trace>
  <inkml:trace contextRef="#ctx0" brushRef="#br0" timeOffset="120">19866 3320 220 0,'-6'-8'85'0,"6"11"-46"0,3-3-50 16,-3 5 13-16,3 6 0 15,6 5 6-15,-3 5 0 16,0 11 3-16,3 7-6 0,-3-1 4 0,0-4 1 16,-1-5-5-16,1-5-1 15,-3-3-2-15,0-5 1 16,0-6 0-16,0-2 3 15,-3 0 1-15,0-10 3 16,3-4-3 0,0-4-6-1,3-1-1-15,3-5-2 16,3 3-2-16,6 3 0 16,0 2 0-16,6 10 0 15,2 4 0-15,-2 4 5 16,-3 3 3-16,-6 1 3 15,-3 1 3-15,-6 4 6 16,-15-1 2-16,-3 4-7 0,-6-6-2 16,-6-3-5-16,0-3-1 15,1-2-17-15,-1-8-5 16,0 0-11-16,3-5-4 0,6 0-17 16,18-6-75-1</inkml:trace>
  <inkml:trace contextRef="#ctx0" brushRef="#br0" timeOffset="121">20336 3556 220 0,'-18'-3'82'0,"3"6"-44"0,1 5-33 0,8 0 17 0,-3 5-6 16,-3 6 1-16,-3-4-7 15,0 9-4-15,0-3-3 16,3-2-3-16,3-3 1 0,3-3-34 16,0-2-15-16,3-6-58 15</inkml:trace>
  <inkml:trace contextRef="#ctx0" brushRef="#br0" timeOffset="122">20149 3540 276 0,'-3'-3'104'0,"3"6"-56"0,3 0-60 15,3 2 13-15,2 3 2 16,4 5 7-16,3 3 0 31,3 5 0-31,6 8-6 0,6 3-3 0,-1-3 0 16,4 0-43-16,0-2-17 16,-3-6-54-1</inkml:trace>
  <inkml:trace contextRef="#ctx0" brushRef="#br0" timeOffset="123">21744 3929 244 0,'-9'-19'90'0,"9"22"-48"0,0 16-34 0,0-14 24 16,-3 0-5-16,-3 0 4 0,-3 6-15 15,-3-3-7 1,9 0-8-16,-3-3-1 0,3 1-2 16,0-4 0-16,3 1-9 15,0-3-3-15,6 2 0 16,0 1 3-16,-3-3 7 16,-3 0 4-16,0 0 3 15,-3 3 10 1,0-1-10-16,0 1-3 15,0 0-47-15,3 2-21 16,0 0-45 15</inkml:trace>
  <inkml:trace contextRef="#ctx0" brushRef="#br0" timeOffset="124">21717 4207 116 0,'0'0'44'0,"0"0"-24"0,0 2 16 0,0-2 27 0,0 0-16 15,0 0-4-15,0 0-19 16,0 0-5-16,0 0-11 16,6 0-7-16,-3 0-2 0,0-2 1 15,0 2 0-15,0 0 2 31,-3 0 1-31,0 0-1 0,0 0-2 16,0 0 1-16,0 0 1 16,0 0-1-16,0 0-1 15,0 0-10-15,6 0-4 16,-3-8-2-16,0 8 2 16,0-5 3-16,-3 5 5 15,0 0 3-15,0 0 4 0,0 0 9 16,-3 2 5-16,0 1-5 15,0-1-3-15,-3 1-4 16,6 0-3-16,0 2-32 0,0-2-14 16,0 2-56-1</inkml:trace>
  <inkml:trace contextRef="#ctx0" brushRef="#br0" timeOffset="125">21699 4347 256 0,'-20'0'96'0,"23"3"-52"0,-3-3-47 31,0 0 19-31,0 0-6 0,8 0 2 16,1 0-9-16,-3 0-3 16,6-3-1-16,-3 0 0 0,-3 3 1 15,-3 0 0-15,6 0 0 16,-9 0 2-16,0 0 3 15,0 0 9-15,0 0 3 16,0 3-6-16,0-3-2 0,0 0-32 16,0 0-11-16</inkml:trace>
  <inkml:trace contextRef="#ctx0" brushRef="#br0" timeOffset="126">20670 4646 184 0,'2'-5'68'0,"-2"5"-36"0,3 2-29 0,0 4 17 15,0 2-3-15,0 5 1 16,-3 8-5-16,0 11-3 15,0 5-5-15,0 0-4 0,0-3 2 16,0-2-2-16,0 0-1 31,0-6 1-31,0-5 1 0,0 3-43 16</inkml:trace>
  <inkml:trace contextRef="#ctx0" brushRef="#br0" timeOffset="127">20729 4657 200 0,'0'-6'77'0,"18"9"-42"0,-3-3-34 0,-3 0 16 16,3 0-5-16,5 0 3 16,7 0-4-16,12 0-1 15,9 3-6-15,5-1 6 0,16 1 3 0,8-3-2 16,12 0-1-16,6 0-2 15,16 0 2-15,2 0-5 16,6 0-1-16,6 2-2 16,3-2 1-16,6 0-2 0,-9 0-1 15,3 0 1-15,-15 0 1 16,-12-2 1-16,-12-1 1 0,-14 1 0 16,-7-1 0-1,-17 0-5-15,-9-2 1 0,-10 2 2 16,-5 1 1-16,-6-4-23 15,-3 6-12-15,-6-2-58 16,-3-1-62 15</inkml:trace>
  <inkml:trace contextRef="#ctx0" brushRef="#br0" timeOffset="128">22726 4598 140 0,'3'-2'52'0,"3"2"-28"0,12 0-28 0,-6-6 10 16,9 4 6 0,0-1 4-16,2 3 6 15,7 0 1-15,0 3-12 16,12-1 0-16,-4 1 2 0,-2 0-5 15,-3-1-2-15,0-2-3 16,-4 0-3-16,-2 0-2 0,-3-5 1 16,-3 2 3-16,-3-2 1 15,0 2 10-15,-4 1 3 0,-5-1 8 16,0 1 5-16,-6 2-5 16,6 0 0-16,-6 13-13 15,0 3-9 1,-3 10-2-16,0 8 4 0,0 19 2 15,0 0 6 1,0-2 3-16,0 7-6 0,3-8-3 16,0-2 1-16,-3-6 0 15,0-2-1-15,0-9-1 16,0-4-56-16,0-3-25 16,-3-8-66-1</inkml:trace>
  <inkml:trace contextRef="#ctx0" brushRef="#br0" timeOffset="129">20559 4699 160 0,'0'-8'60'0,"0"8"-32"0,3 0-22 15,-3 0 19 1,9 16-13-16,0 2 10 16,0 17 4-16,3 4-13 15,-6 6 4-15,0 6 3 0,0-4-5 31,0-2 0-31,-3-2-9 0,0-6-2 16,0-6-2-16,0-4 1 16,3-6-13-16,-3-2-6 15,0-6-57 1,3-8-69-16,-3-5 32 16</inkml:trace>
  <inkml:trace contextRef="#ctx0" brushRef="#br0" timeOffset="130">20711 5297 216 0,'-9'-19'82'0,"12"22"-44"0,3-3-47 16,0 0 12-16,6 3 4 15,9-3 5-15,3 0 6 0,8 0 1 16,7 0-10-16,18 0 3 0,8 0 2 16,19 0-7-16,20-3-2 15,6 0-3-15,21-5 1 16,6 3-2-16,9 0-1 15,-1 2 1-15,7 3 1 16,-6 5 3-16,-6 1 4 0,-3-1 0 16,-6-5 0-16,-3-3 1 15,-6 6 1-15,-15-8-3 16,-6 7 0-16,-17-4-5 16,-22 2 0-16,-5 0 1 15,-19-6 2-15,-8 4-23 0,-9-3-8 31,-15-1-116-31</inkml:trace>
  <inkml:trace contextRef="#ctx0" brushRef="#br0" timeOffset="131">19699 4916 140 0,'0'-5'55'0,"0"7"-30"0,0-2-18 0,0 0 15 0,3 3 2 16,0 5 3-16,0 2-1 16,0 6-1-16,0 5-14 15,0 3 0-15,-3 0 0 0,0-5-2 16,0-1 0-16,0-2-3 15,0-3-1-15,0-2 1 32,0-3 3-32,0-3-4 0,0-2-1 15,0-3 2-15,0-3 3 16,-3 0 0-16,3-2 0 16,0 0-3-16,0-6-1 15,3-5-3-15,0 0 1 16,3 1-2-16,3-4 2 15,3 1-2-15,0-1-1 0,0 0-2 16,-1 6 1-16,7 5-1 16,0 3-2-16,3 2 0 15,-3 3 0-15,-3 0-17 16,-3 6-7-16,0-1-31 16,0-2-13-16,2-3-28 31</inkml:trace>
  <inkml:trace contextRef="#ctx0" brushRef="#br0" timeOffset="132">20152 5030 180 0,'-3'-16'68'0,"3"10"-36"0,-3-4-24 0,-3 7 18 15,0-2-2-15,-6-3 3 16,0 0-9-16,0 0-3 15,-3 3-8-15,0 2-7 0,-3 6-3 16,1 2 6-16,-4 3 3 16,3 13-8-16,0 3 0 15,6-3 0-15,3 0 1 0,3 1 1 16,3-1 0-16,6-5 2 16,6-1 1-16,3-4-1 15,3-3-2-15,0-5-2 16,0-6 1-16,-3-5 5 0,5-5 5 15,4-6-3-15,-3-7-1 32,0-3-2-32,-6 0-3 0,-3-3 1 15,-3-3 1-15,-3-2-1 16,-6 3 2-16,0 5-2 16,-6 2 2-16,3 6 0 15,0 3 3-15,0 5-3 16,3 2-2-16,0 3-5 15,0 5 0-15,3 6 0 0,3 5 2 16,3 16 5-16,3 2 6 16,0 6 1-16,0 2 4 15,-3 3-7-15,3 0-2 16,0-2-3-16,3-3-2 16,-1-6 1-16,1-2 1 15,0-6-23 1,0-4-11-16,0-6-23 15,-3-6-8-15,3-4-44 16</inkml:trace>
  <inkml:trace contextRef="#ctx0" brushRef="#br0" timeOffset="133">20354 4993 252 0,'-3'0'96'0,"3"5"-52"0,3 0-54 16,-3 6 16-16,0 5 0 15,0-1 6-15,0 1-4 16,0 0-2-16,0-3-3 16,3 1-3-16,0-4 3 0,-3 1-22 15,0-6-9-15,0 0-50 16,3-7-55-16</inkml:trace>
  <inkml:trace contextRef="#ctx0" brushRef="#br0" timeOffset="134">20283 4850 232 0,'0'-19'88'0,"3"17"-48"0,14-12-38 16,-8 12 17-16</inkml:trace>
  <inkml:trace contextRef="#ctx0" brushRef="#br0" timeOffset="135">20330 4815 407 0,'6'8'21'15,"-3"-2"3"1,-6 7-14-16,0-3-3 0,-6-4-3 15,3-4-2-15,0 1-8 16,0-8-17 0,3-1-3-16,0 4-29 15,0-1-9-15</inkml:trace>
  <inkml:trace contextRef="#ctx0" brushRef="#br0" timeOffset="136">21024 3536 164 0,'-6'-5'63'0,"6"5"-49"0,-9-8 9 16,3 6 10-1,3 2-20-15,-6-3 3 16,0 0-10-16,-9 1-1 16,6 2-3-16,-9-3 3 15,7 6-3-15,-7-3 1 16,3 2-1-16,-6 1-2 0,6 2 1 15,-9 0-1-15,7 3 0 0,-7 0 0 16,3 0 0-16,-6 3 0 16,3-1 0-1,-8 6 0-15,5 0 0 0,-15 5 0 16,13 3 0 0,-10 8 2-16,9 0-1 0,-6 2-1 15,10-2 1-15,-7 2-4 16,9-2 2-16,-9 0 1 15,7-6 0-15,-13 1 0 16,9-1 0-16,-11 6 2 16,8-3-1-16,-9 5-1 15,10 1 1-15,-7 4-1 16,9-4 0-16,-6 2 0 16,7-3 0-16,-10 1 2 15,6-6-1-15,-5-3-3 16,5 1 1-16,-9-1 1 0,1 1 0 15,-1-1 2-15,0 3-1 16,4 0-1-16,-1 0 1 16,0 3-4-16,-2 0 0 0,-4 5 2 15,0-3 2-15,4-2 0 16,-1 0-1-16,0 0 1 16,4-3 1-16,2 0-1 15,0 0-1-15,-2 0 1 16,-1 0-1-16,-3 3-3 15,1 0 2-15,-4 5 1 16,1 0 2-16,-1 2-3 0,3-2 0 16,1 0-1-16,-1-2 0 15,0-3 4-15,-2-3 1 16,-1-3-1-16,-3 1-2 16,1-4-2-16,2 4 1 15,4-1 10-15,-1-2 3 16,9 0-3-16,3-3-1 15,4-2-4-15,5-3-1 16,0-3-1-16,3-3 1 16,3 1-2-16,1-3-1 15,2-5-15-15,3-3-5 16,0-3-10-16,3-2-2 16,0-1-11-16,6-7-3 15,3 0-4 1,3-3-23-16,3 0 18 0</inkml:trace>
  <inkml:trace contextRef="#ctx0" brushRef="#br0" timeOffset="137">18006 5333 164 0,'0'0'63'0,"0"3"-49"0,-3-1 7 15,3 4 0-15,-3 1-7 16,-6 4 0-16,-3 5 0 16,-6 5 2-16,-3 8-9 15,-3 6 5-15,0-1 3 0,1 0-5 16,5-5-1-16,3-5-3 15,3-3-1-15,6-5-3 0,6-2-2 16,9-4 3 0,6-2 0-16,6-5 3 0,5-6 1 15,1 0-3-15,3-2-1 16,0-3-3-16,0-2-3 16,-4-1-27-16,1-2-12 15,3 0-67 1</inkml:trace>
  <inkml:trace contextRef="#ctx0" brushRef="#br0" timeOffset="138">18660 4515 168 0,'-3'3'66'0,"3"0"-52"0,0-1 17 0,0-2 4 15,0 0-6-15,0 0 0 16,3 0-10-16,0-5-4 16,3 0-8-16,0-1-3 0,0-1 2 15,0-1-5-15,3 0-1 16,-3 0-2-16,0 0 0 15,0 0 2-15,0 3 0 0,-3-1 0 16,0 4 0-16,0-1-3 16,-3 3 2-16,0 0-1 15,3 8 0-15,0 2 0 16,0 6 0-16,-3 3 2 16,0 5 0-16,0-1 0 15,0 1 2-15,0 3-14 16,0-6-7-16,0-3-23 15,0-2-9-15,-3-2-41 16</inkml:trace>
  <inkml:trace contextRef="#ctx0" brushRef="#br0" timeOffset="139">18598 4743 196 0,'-9'0'74'0,"12"0"-58"0,3 0-2 0,0 3-3 15,0-1 1-15,3-2 4 16,3 0-6-16,2 0-3 16,4 0-4-16,0-2-16 15,3 2 7-15,0-6-10 16,3 1-38-16,-3-3-14 16,-1-3-6-16,4 1 0 0</inkml:trace>
  <inkml:trace contextRef="#ctx0" brushRef="#br0" timeOffset="140">18765 4388 104 0,'-9'-15'41'0,"3"12"-32"0,-3-2 13 0,6 5 6 15,-3-3-3-15,-3 0 3 16,-3 1-10-16,0-1 0 16,-3 3-11-16,0-3-2 0,0 6-1 15,-2 0-7-15,-1 2 0 16,0 6 1-16,-3 2 3 15,0 5-2-15,0 9-2 16,3 7 4-16,1 11 1 16,5 8-3-16,3 5 1 15,6-5 0-15,6-5 0 16,9-9 4-16,9-4 2 16,14-6 6-16,13-8 5 15,8-5-3-15,4-11 0 0,-1-7-2 16,1-12 0-1,-3-7 0-15,-4-13 2 16,-14-8 28 0,-3-3-23-16,-16-16 5 0,-14 8-9 15,-12 2-1-15,-8 9-6 16,-4 2-3-16,0 9-2 16,-3 4-14-16,0 3-4 0,0 6-15 15,3 5-4-15,4 5-37 16,5 5-17-16,9 3-17 15</inkml:trace>
  <inkml:trace contextRef="#ctx0" brushRef="#br0" timeOffset="141">18738 4534 124 0,'3'0'46'0,"-3"3"-35"0,0 2 7 0,0 0 2 15,0 3-4-15,0 5 1 16,-3 6-7-16,0-1-2 15,0 4-4-15,0-1-1 0,0 0 1 16,0-3-5-16,0-2 1 0,0-3 2 16,3-2 1-16,-3-3-43 15</inkml:trace>
  <inkml:trace contextRef="#ctx0" brushRef="#br0" timeOffset="142">18648 4767 144 0,'0'-3'55'0,"0"0"-43"0,6 6 8 0,-3-3 0 15,3 0-6 1,3 3 2-16,3-3-7 0,3 0-3 15,3 0-3-15,3 0-3 0,0 2 1 16,-1-2-1-16,1 0 2 16,-3 0-36-16,-3 0-15 15</inkml:trace>
  <inkml:trace contextRef="#ctx0" brushRef="#br0" timeOffset="143">22399 4918 176 0,'6'-3'66'0,"-6"6"-52"0,0-3 1 16,0 0-1-16,0 0-6 16,0 0 1-16,3 0 3 15,0 0 5-15,-3 0-9 16,6 0 2-16,-3 0 3 0,-3 0-5 15,9-3 0-15,-3 0 0 16,0 1 0-16,0-4 0 16,-3 1 0-16,8 0-2 15,-2-1 1-15,0-1-2 16,0-1 0-16,0-3-1 0,3-2 2 16,-3 0-1-16,0-3 2 15,3 0-4-15,-3-3-2 16,0 1 0-16,-3-3 1 15,3-3-1-15,2 0-1 16,-2-3 3-16,0-2 0 16,0 0 1-16,-6 0 0 15,6 0 0-15,0 3 0 16,-3 2-2-16,0 0-2 16,3 0 1-16,-3-2-1 15,0 2 0-15,3-3 2 16,-3-2-1-16,0-2 2 15,0-4-2-15,-3 1-1 16,3-1 3-16,-3 1 0 16,0 2-4-16,-3 1-1 15,0 4 3-15,0 1 1 0,0 2-3 16,-3-3 1-16,0 4 0 16,-3-1 0-16,3 0 2 15,-3 0 1-15,0 0 1 16,-3 0 2-16,0 1-5 15,0-1-3-15,0 0 3 16,0 0 3-16,-3 0-3 16,3 1-3-16,3 1 1 15,-3 1 2-15,0 0 0 16,1 0-1-16,-1 2 1 16,0 4-1-16,3 1 2 0,0 4 1 15,-3-1-1 1,6 1-2-16,-3 2-2 15,3 0 1-15,0 2 1 16,-3 1 2-16,6 0-3 16,0 2 0-16,0 3 1 0,-3 0 0 15,-3 3-3-15,6 5 0 16,-3 5 4-16,-6 5 1 16,6 6-3-16,-3 5 1 15,0 0 0-15,0 3 2 16,-3-5-1-16,0-6-1 15,9-5 3-15,-3-3 0 16,0-2-1-16,3-6-2 16,0-5 1-16,3-5 1 15,0-9-1-15,3-7-1 0,-3-3 1 16,6-2-1-16,-3-6 0 16,0 6 0-16,-6-1 0 15,9 3 0-15,-3 1 0 16,0 1 0-16,-6 7 0 15,6 1 2-15,-3 4-3 16,-3 2-2-16,6 3 2 16,-3 2 0-16,3 6-4 15,0 2 1-15,3 0 4 16,0 0 2-16,0 1-3 16,0 2 1-16,-1 0 0 15,4-3 2-15,0 3-12 0,0-3-6 16,0 3-35-16,-3-3-17 15,9 3-56 1</inkml:trace>
  <inkml:trace contextRef="#ctx0" brushRef="#br0" timeOffset="144">23057 4142 172 0,'-9'0'66'0,"6"0"-52"0,-3 0 19 15,6 0 6-15,0 0-2 16,0 0 2-16,0 0-8 16,0-2-4-16,6-1-15 0,-3-2-8 0,6-6 0 15,-3 3-3-15,0 3-1 16,9 0-2-16,-4 2-1 16,1 3 2-16,-3 3 2 15,0 2-2-15,-6 6 0 16,-3 7 1-16,-3 1 0 15,-6 2-3-15,0-3 0 16,0 1 4-16,1-3 1 16,-4-3-3-16,9-3 1 15,-3-2 2-15,3 0 1 0,0-2-1 16,3-1-2-16,0-5 1 16,6 3 1-16,9-1-1 15,-1 1 2-15,1-3-4 16,0 0 0-16,-3 0 3 15,3 0 1-15,-3 0-8 16,-3 0-4-16,-6-3-24 16,6 1-9-16,-6-1-53 15,3-2-48 1,-6-3 51-16</inkml:trace>
  <inkml:trace contextRef="#ctx0" brushRef="#br0" timeOffset="145">23110 3973 160 0,'-15'-5'63'0,"10"2"-49"0,-7 0 11 0,9 1 5 15,-3 2-5-15,-3 0 0 16,-3 2-7-16,-3 1-3 16,-3 5-9-16,-3 0-6 0,0 5-3 15,-5 3 4-15,5 8 3 16,3 5 3-16,3 8 3 0,6 5-1 16,6-2 0-1,9 0-5-15,3-3-1 0,12-6 3 16,0-4 1-16,8-6 1 15,7-5 0-15,6-5-2 16,3-9 1-16,5-7-4 16,1-6-2-16,-4-7 0 15,-5-9-1-15,-9-2 4 16,-6-5 2-16,-10-3 2 16,-11 0 2-16,-6 2-1 15,-12 1 0-15,-8 5-1 16,-10 5 2-16,0 3-5 15,-3 8-3-15,1 2-19 16,2 6-6-16,3 2-51 16,15 8-19-16,3 3-25 15</inkml:trace>
  <inkml:trace contextRef="#ctx0" brushRef="#br0" timeOffset="146">18053 5981 176 0,'-9'0'68'0,"9"3"-52"0,3-3-5 0,-3 0-4 15,6 0-2-15,0 0 4 16,0-3 9-16,3 1 3 16,3-1-10-16,3 0-4 0,3-2-1 15,2 0-3-15,4-6-2 16,3 0-3-16,3-2 1 15,3 0 3-15,-4 0 3 16,4 0-2-16,-3-3 0 16,0 0-1-16,-4 0 1 15,-2 0-4-15,0-2 0 0,0-4 3 16,0 1 3-16,-1 0 0 16,1-3 0-16,0 0-1 15,0 1 0-15,0-4-5 16,3 1 1-16,-4-1 0 15,1 1 0-15,0-1 0 16,0 1 2-16,0-3-3 16,-1 5 0-16,1 0 3 15,3-2 1-15,-3-1-4 16,0 1 1-16,-4-1-2 0,1 1 0 16,0-1 2-16,0 1 2 15,3-1-3-15,-3 1 0 16,2 0 1-16,1-1 2 15,-3 1-1-15,3-1-1 16,0 1-2-16,2-1 1 16,1 3 1-16,0 1 2 15,0 1-3-15,0 1 0 16,-1 0-1-16,-2-3 0 16,0 1 4-16,0 1 3 15,0 1-4-15,-1 3-3 16,4-1 7-16,0 1 4 15,0-1-11-15,0 3-5 16,-1 0 3-16,1 3 3 0,0 0 0 16,0 0 0-16,0 2 1 15,-1 0 2-15,4 4-6 16,-3-1 1-16,0-3 3 16,0 0 4-16,-1-2-3 15,4 0-1-15,0 0 0 16,0-3 0-16,-1 3 0 15,1-1 0-15,0 1 0 16,0 3 2-16,2-1-1 16,-2 0-1-16,3 1 1 15,-3-1-1-15,2-2 0 16,-2-3 0-16,0 0 0 0,-3-2 2 16,0-1-1-16,-1 1-1 15,1-1 3-15,0 3 0 16,0 0-1-16,-1 1 1 15,1-1 0-15,0 0 3 16,0-3-1-16,3 3 2 16,-4 1-2-16,-2 1 0 15,3 1-1-15,-3 0 0 16,0-3-2-16,-1 3 1 16,1-3-2-16,-3 0-1 15,0-2 5-15,0-1 1 16,0 0 2-16,-1 4 0 15,1-1-2-15,0 2 1 16,-3-1 2 0,0 4-4-16,0-5-1 15,0 6-2-15,-1-6 1 16,4 2-2-16,-3-4 2 16,6 5-2-16,-3-6 2 15,-3 6-2-15,-1-6-3 16,1 4 1-16,0-7 1 15,3 7 0-15,-6-7 2 16,3 6-1-16,-3-2-1 16,3 2 1-16,-7-2-1 15,1 4 0-15,-3-2 0 16,0 6 0-16,0-3 0 16,0 5 0-16,-6-6-3 0,3 9 2 15,-6-3-1-15,3 6 0 16,-6-4-3-1,3 6 3-15,-9 0-6 0,0 3 5 16,-12 0-5 0,3 5 4-16,-8-3 2 0,2 3 2 0,-6 2 0 15,9-2 0-15,-3-2 0 16,10-1 0-16,-1-2-7 16,6-1 4-16,3-4-5 15,6 2 4-15,3-3-2 16,6 0 3-16,6-5-2 15,2 3 2-15,7-8 2 16,0 7 1-16,3-4 0 16,-3 2 0-16,-1-3 2 15,-2 3-1-15,-3 1 4 16,0 1-3-16,-6 4 1 16,0 4-1-16,-6 1 5 15,0 5-4-15,-9 5 10 16,3 3-7-16,-6 5 1 15,3 0-4-15,-6-2-4 16,6-1 0-16,-3-2-50 16,3 0 28-16,0-5-127 15,6-1 83-15</inkml:trace>
  <inkml:trace contextRef="#ctx0" brushRef="#br0" timeOffset="147">18890 5767 160 0,'-3'0'60'0,"0"-3"-47"0,0 6 17 16,3-3 5-16,-3 0-2 16,0 0 1-16,3 0-8 15,0-3-2-15,0 1-13 16,3-4-4-16,3-2-3 0,3 0-2 0,2-2 1 15,4-1-2-15,0 3 2 16,0 0-7-16,0 3 1 16,-3 2 1-16,0 6 3 15,-3 0 0-15,-3 5 2 16,-6 2-9-16,-3 3-3 16,-3 1 5-16,-3 2 1 15,0-3 3-15,0-3 2 16,3-2-1-16,0 0-1 15,3-2-2-15,6-1-1 16,3 0-1-16,3 0 3 16,3 3-2-16,3 0-1 15,0 0 0-15,-1 0 3 16,1 3 4-16,-6-1 6 0,-3 1 1 16,-6 0 2-16,-3-1 2 15,-6 1 4-15,0-3-8 16,-5 0-3-16,2-3-4 15,-3-3-3-15,3-2-19 16,0 0-10-16,3 0-16 16,0 0-5-16,3-2-57 15</inkml:trace>
  <inkml:trace contextRef="#ctx0" brushRef="#br0" timeOffset="148">18925 5627 148 0,'-15'-3'55'0,"6"6"-43"0,-2-1 14 0,2 1 4 15,0 2-6-15,-6 3 0 0,0 5-11 16,-3 6-5-16,-3 2-5 16,0 3 4-16,1 5 3 15,2 3 1-15,3 5 3 0,9 2-1 16,6 4 0-16,9-4-5 15,9-1 0-15,11-7-1 16,7-7 3-16,6-8-3 16,8-8 1-16,4-11-3 15,6-13 2-15,-1-10-2 16,-8-8 2-16,-10-6-4 16,-11 0 0-16,-15-2 12 15,-15-1 5-15,-12 4 1 16,-12 2 2-16,-11 2-9 0,-1 6-1 15,-3 5-12-15,3 3-5 16,-2 5-34-16,5 6-14 16,3 5-100-1</inkml:trace>
  <inkml:trace contextRef="#ctx0" brushRef="#br0" timeOffset="149">17139 5866 224 0,'3'3'85'0,"0"-3"-66"0,-3-6 3 15,0 4-1-15,0-1-7 16,-3-2 2-16,-6-3-14 15,-9-3-5-15,-8 1 1 16,-7-4 0-16,-6-7 4 0,-2 3 8 16,-10-1 5-16,-6-2 2 15,-11 2-1-15,-9-2-6 16,-7 0-2-16,1 3-2 16,-12 2-1-16,-10 0-6 15,-2 3-1-15,-6 5 1 16,-18 2 0-16,131 6 1 31,-256 43 0-31,45 2 0 16,20 5-3-16,13 0 2 15,14 8 1-15,12 22 0 16,12 20-7 15,18 86-5-31,60-41 0 0,44-21-5 16,30-15-2-1,39-6 17-15,35-2 8 0,27-14-2 16,42-8 7-16,38-18 4 0,22-16 2 16,40-13-1-1,37-19-6-15,-9-23-4 0,12-14 1 16,5-11 2-16,-29-12 5 16,-3 2 1-16,-30-11 3 15,-15-5 3-15,-20-18 0 16,-31-8 2-16,-29 5-9 15,-30-3-3-15,-32-13 2 16,-34 3 4-16,-35 10-14 16,-44 11-3-16,32 74-54 31,-247-95-13-15,-3 18-6-16,17 35-58 0,-2 21-22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2:43.2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8495 76 164 0,'-3'-2'63'0,"3"4"-34"0,3 4-27 0,-3-4 14 15,3 9 5-15,0 2 7 16,-3 11-4-16,0 18-2 15,0 1-12-15,-3-1 0 0,0 6 1 16,0-9-4 0,0-2 1-16,3-5-5 15,0-3-2-15,0 0 0 16,0-10-1-16,0-1-3 16,0-5 0-16,0-2-31 15,3-3-15-15,3-5-46 16,3-3-28-1,-3 0 56-15</inkml:trace>
  <inkml:trace contextRef="#ctx0" brushRef="#br0" timeOffset="1">8701 367 128 0,'-6'-2'49'0,"3"2"-26"0,-3 0-16 0,3 2 13 15,0 6 3-15,-3-2 6 16,0 4-5-16,-6 9-2 16,3-1-12-16,3 3-4 0,6-2 0 15,3 2-3-15,3-2-2 32,3-4 6-32,3-4 5 0,3-6 0 15,0-7 1-15,0-4-5 16,-3-4 0-16,-4-3-3 15,-2-6 0-15,0-2-1 16,-6-3 2-16,-6 3-3 16,0 2 0-16,-2 1 1 15,-1 2 0-15,0 8-9 0,0-5-2 16,0 8-16-16,3 5-8 0,3 2-19 16,3 6-8-1,3 3-31-15</inkml:trace>
  <inkml:trace contextRef="#ctx0" brushRef="#br0" timeOffset="2">8909 357 188 0,'-12'-5'71'0,"9"5"-38"0,0-3-25 0,0 3 18 15,0 3-4-15,-3-1 1 0,0 6-6 16,-6-3-2-16,-5 9-9 16,-1 4-4-16,0 3-1 0,6 0-1 15,3 3 2-15,3-3-1 16,9-2-1-16,3-6 1 16,6-2 1-16,0-6 1 15,3-5 3-15,0-5-3 0,-3-1 0 16,-1-1-1-16,-2-7-2 15,0-4 3-15,-3 2 0 16,-3 0-1-16,0 0-2 0,0 6 1 16,-3-1 1-16,0 6-6 15,3 5 1-15,0 8-4 32,0 10 0-32,3 11 4 0,0 3 3 15,0 5 10-15,0 11 3 16,-3-6 0-16,-3-5 0 15,-3-5-1-15,-3-6 0 16,-3-5 0-16,-3-5 2 16,-6-5-9-16,-6-6-3 15,1-7-15-15,-1-4-7 0,3-10-18 16,3-5-8-16,0 0-23 16,6 0-8-16,0 5-17 15</inkml:trace>
  <inkml:trace contextRef="#ctx0" brushRef="#br0" timeOffset="3">9052 362 236 0,'-6'5'88'0,"-3"3"-48"0,6 6-47 16,3-7 14-16,0 12-5 15,0 0 3-15,0-1 7 0,6-5 4 16,-3 1-8-16,0-4-9 0,0-2-2 16,6-3-96-1,0-2-8 1</inkml:trace>
  <inkml:trace contextRef="#ctx0" brushRef="#br0" timeOffset="4">9034 214 296 0,'-15'-21'110'0,"18"21"-60"0,0-6-58 16,6 6-17-1,3 6-10-15,0-4-23 16,0 9-6 0,3 5-25-16,0 5-11 15</inkml:trace>
  <inkml:trace contextRef="#ctx0" brushRef="#br0" timeOffset="5">9266 352 4 0,'-3'-3'2'0,"6"3"0"0,0-5-5 0,6 5 2 16</inkml:trace>
  <inkml:trace contextRef="#ctx0" brushRef="#br0" timeOffset="6">9305 341 76 0,'0'0'30'0,"0"0"-16"0,0 0 5 0,0 0 16 16,0 0 14 0,0 0 9-16,0 0-18 15,0 0-8-15,-6-3-4 16,0 1 1-16,0-1-15 16,3 3-4-16,-9 0 5 15,-3 8-4 1,0 0-4-16,1 5-1 15,-1 6-2-15,3 2-2 0,3 0-2 16,3 0 3-16,3 3 0 0,6-6-1 16,3-2-2-16,9-5-2 15,6-3-1-15,-1-6-16 16,4-4-5-16,0-3-32 16,-3-6-12-16,0 8-37 15</inkml:trace>
  <inkml:trace contextRef="#ctx0" brushRef="#br0" timeOffset="7">9481 381 224 0,'-15'-6'85'0,"15"6"-46"0,-3 0-43 16,0 0 13-16,0 0 4 15,-3 3 3-15,-3 2-3 16,-3 3 0-16,0 5-8 16,0 6-5-16,3 2-1 0,3 0 1 15,3-2 2-15,3-3 1 0,3-3 1 16,3-3 0-16,0-2 0 16,3-5-2-16,0-6-2 15,0-2-2-15,-3 0-1 16,0-3-1-16,0-11 3 0,-3 4 2 15,0-1 2-15,0 2-1 32,0 1-2-32,-3 8-4 0,3 2 0 15,0 9 2-15,0 9 1 16,0-1 1-16,0 2 0 16,6-1 0-16,2 1 2 15,1-3-3-15,0-2 0 16,3-3-43-16,-6-8-18 15,3-3-40-15</inkml:trace>
  <inkml:trace contextRef="#ctx0" brushRef="#br0" timeOffset="8">9641 63 268 0,'-3'5'101'0,"0"1"-54"0,6 18-55 0,0-6 16 15,-3 24-13-15,0 6 1 0,3 5 8 16,-3 0 5 0,0-3-4-16,3-2-3 0,0-3 1 0,0-8-13 15,-3-6-3-15,0-7-87 32,-3-5-53-32,0-9 63 15</inkml:trace>
  <inkml:trace contextRef="#ctx0" brushRef="#br0" timeOffset="9">10019 325 60 0,'0'-3'24'0,"0"3"-12"0,3 0-14 16,-3 0 6-16,0 0-5 15,0 0 0 1,0 0 5-16,0 0 2 16,0 0 17-16,-3 3 10 15,3 2 3-15,0 1 2 16,0-1-5-16,0 3 0 16,0 5-13-16,0 0-2 15,0 6-10-15,0 2-1 0,0-2 3 16,0-1-4-16,0-5 2 0,0-2-3 15,0-3 0-15,0-3-1 0,0-5 2 16,-3-5-1-16,0 0 0 16,0-14-3-1,0-5-2-15,3 6 3 16,3 2-2-16,3 3-1 16,3-1 3-1,3 4 2-15,0 2-4 16,3 3-3-16,-3 5 1 15,0 0 0-15,6 0-10 16,-3 2-3-16,-4 1-42 16,1 2-15-16,-3-5-21 15</inkml:trace>
  <inkml:trace contextRef="#ctx0" brushRef="#br0" timeOffset="10">10195 375 244 0,'9'6'90'0,"-21"-1"-48"0,6 5-51 0,6-4 14 16,0 18-5-16,6 2 0 16,-3-2 0-16,0-6 0 0,0-2-16 15,3-3-6-15,0-5-62 16,0-5-40-16,0-6 50 16</inkml:trace>
  <inkml:trace contextRef="#ctx0" brushRef="#br0" timeOffset="11">10237 280 260 0,'-9'-26'99'0,"6"26"-54"0,3 0-57 15,0 0 13-15,0 0-18 16,6 0-1-16,3 10-22 16,0 3-9-16,2-5-38 15,4 0-15-15</inkml:trace>
  <inkml:trace contextRef="#ctx0" brushRef="#br0" timeOffset="12">10442 336 188 0,'-21'2'71'0,"18"1"-38"0,-15 2-39 0,12 1 14 16,-3 4-3-16,-2 3 4 0,-1 11 2 31,-3 0 1-31,3 2-6 0,3-2 0 16,0-8 1-16,9 0-3 0,6-5-1 15,0-4 5-15,3-4 3 16,0-6-4-16,0 1 1 16,6-9-5-16,-3 1 0 15,-4-6-1-15,1 5 1 16,-3-2 0-16,0-3 1 16,3 8-2-16,0 6-6 15,0 7 0-15,-3 16 0 16,0 3 2-16,0 10 5 15,0 14 3-15,-3-1 4 16,-3-2 1-16,-6-2 3 16,-3-6 4-16,-6 0-8 0,-3-8-1 15,0-8-3-15,-2-5 1 16,-1-11-24-16,0-10-8 16,-3-3-17-16,6-8-4 15,0-18-13-15,6-1-3 16,3-4-19-16</inkml:trace>
  <inkml:trace contextRef="#ctx0" brushRef="#br0" timeOffset="13">10537 135 180 0,'6'-3'68'0,"-3"11"-36"0,6 8-29 0,-6 2 17 16,0 9 5-16,-3 7 7 0,3 0 5 15,-3 6 4-15,0 0-22 16,0-6-4-16,0-5-1 0,0-5-8 16,0 0-1-16,0-8-3 15,0-6 1-15,3-4-9 16,3-4-3-16,-3-10-9 16,9-5-3-1,0 0 0-15,0-3 2 16,0 8 13-16,-3 3 6 15,-1 10 7-15,1 11 4 16,-3-3 2-16,0 3 3 0,-3 3-9 16,0-3-4-16,0-1 0 15,0-1 0-15,0-4-6 16,3-4-2-16,0-4-29 0,3-4-13 16,0-9-15-16,0-8-7 15,3-10-15 1</inkml:trace>
  <inkml:trace contextRef="#ctx0" brushRef="#br0" timeOffset="14">10799 140 256 0,'-3'-5'96'0,"3"10"-52"0,0 8-54 16,0-5 14-16,0 13 1 16,0 11 4-16,0 5 0 15,0 5 2-15,0 3-6 16,0-5-5-16,3-3-1 0,0-3 3 0,0-7 1 15,0-6-43-15,3-5-18 16,-6-6-50 0</inkml:trace>
  <inkml:trace contextRef="#ctx0" brushRef="#br0" timeOffset="15">10698 354 312 0,'-6'-5'115'0,"12"2"-62"0,6 3-66 0,-3 0 15 16,6-2-8-16,3-1 4 16,8 0-34-16,4-2-16 15,0 2-64-15,3 1-28 16</inkml:trace>
  <inkml:trace contextRef="#ctx0" brushRef="#br0" timeOffset="16">11398 299 260 0,'-6'2'99'0,"0"-2"-54"0,-6 3-44 31,3 0 21-31,-6 2-8 0,0 0 0 16,0 3-13-16,3 0-3 16,0 0 1-16,6 3-2 0,3-1-1 15,3 3 3-15,0-5 2 16,3 13 0-16,3-2-1 15,-6-1 5-15,0 4 4 16,-6-6 1-16,-3-1 4 0,-2-1-3 16,-4-4 1-16,0-2-5 15,0-5-2-15,0-3-18 16,3-3-6-16,3-2-24 16,3-19-65-1</inkml:trace>
  <inkml:trace contextRef="#ctx0" brushRef="#br0" timeOffset="17">11466 76 216 0,'-3'6'82'0,"3"2"-44"0,3 10-44 0,0-5 12 16,-3 11 11-16,0 11 9 15,-3 2 6-15,-3 2 6 16,0-2-21-16,0 6-3 0,0-4-2 16,0-10-7-16,0-2-1 15,0 2-2-15,3-16-2 16,0 0-2-16,0-2-1 0,3-6-3 16,0-2-1-16,0-6-3 15,3-5-1-15,3-5 3 16,0 0 3-16,3 0 0 15,0-6 1-15,3 6 3 0,3 0 0 16,0 2-2-16,3 3 2 31,0 0 7-31,-1 3 6 0,-2 5-4 16,0 3 0-16,0 2 2 16,-3 8 4-16,-3 6-4 15,-3 2 0-15,-3 0-9 16,0-2 0-16,-3-1-12 15,0-2-5-15,0-6-39 16,3-2-14-16,0-2-50 16</inkml:trace>
  <inkml:trace contextRef="#ctx0" brushRef="#br0" timeOffset="18">11734 394 252 0,'-3'13'93'0,"3"24"-50"0,3-2-50 15,-3-22 14-15,0 3-5 16,-3-1 1-16,3-1-6 16,0-4-2-16,0 1-64 15,0-6-29-15,0-7 12 0,0-4 8 16</inkml:trace>
  <inkml:trace contextRef="#ctx0" brushRef="#br0" timeOffset="19">11722 140 272 0,'-6'-8'101'0,"9"8"-54"0,3 0-94 15,0 3-1-15,6-1-20 16,6 1-3-16,2-1 1 0,4-2 4 16</inkml:trace>
  <inkml:trace contextRef="#ctx0" brushRef="#br0" timeOffset="20">12118 68 228 0,'-6'-13'88'15,"0"-5"-48"-15,-6 2-38 0,6 8 19 0,-3 0 4 16,-6 3 7-16,-9 10-17 16,1 5-6-16,2 6-6 15,3 11-5-15,3 13 1 0,0 10 1 16,6 3 2-16,3 2-3 15,0 1 0-15,3-6 1 0,3-8 0 16,-3-5-18-16,3-5-8 16,0-8-28-16,-3-13-79 15</inkml:trace>
  <inkml:trace contextRef="#ctx0" brushRef="#br0" timeOffset="21">11799 325 288 0,'15'-3'110'0,"-3"6"-60"0,9 2-61 0,-9-2 18 16,6-3-12-16,12 0 1 15,-1 0-31-15,1-3-12 16,3 1-42-16,-3-4-16 31,-4-9 33-31,-2-9 19 0</inkml:trace>
  <inkml:trace contextRef="#ctx0" brushRef="#br0" timeOffset="22">12195 63 256 0,'0'-8'96'0,"0"11"-52"0,3-1-51 0,0 6 14 15,0 6 10-15,0 7 11 16,-3 29-3-16,0-5-2 16,-3 11-13-16,0-1-6 0,0-2-3 0,0-5-1 15,0-3 2 1,0-8-14-16,0-8-7 0,0-5-56 15,-3-8-24-15,-3-6-11 16</inkml:trace>
  <inkml:trace contextRef="#ctx0" brushRef="#br0" timeOffset="23">12052 341 340 0,'6'-13'126'0,"15"5"-68"0,15 0-68 0,-18-3 22 16,17 1-9-16,4-1 1 0,0 3-16 16,-3 0-4-16,2-5-126 15,4-3-58-15</inkml:trace>
  <inkml:trace contextRef="#ctx0" brushRef="#br0" timeOffset="24">6135 1460 156 0,'-6'-10'57'0,"6"7"-30"0,0 0-29 0,3 1 11 16,0-1-6-16,0 3-2 0,-3 0 15 16,0 0 9-16,0 5-13 15,-3 6 14-15,-3 2 4 0,-3 3-11 16,-3 8-3-16,-3 5-12 0,0-3-5 15,3-2 2-15,4-3 1 16,-1-5 0-16,3-3-2 16,3-2 1-16,3-3-1 15,9-3 2-15,3 0 1 16,-1 1 1-16,4-4 2 16,0 4-3-16,3-1 0 0,0-2-1 31,0-1 1-31,0 1-2 15,0 0-1-15,-4-1-26 16,1-2-12-16,0-2-67 16</inkml:trace>
  <inkml:trace contextRef="#ctx0" brushRef="#br0" timeOffset="25">6165 1590 208 0,'-9'0'79'0,"9"0"-42"0,0 2-34 0,0-2 17 15,0 0-3-15,6 0 1 16,3-5 0-16,3 0-2 15,5-3-8 1,10 0-1-16,9-3 0 0,6-2 1 16,11-5 0-16,7-6-2 15,5 0 1-15,13 0-6 16,-1-5-3-16,6-3 3 0,1 1 1 16,-1 1 0-16,-6 4-2 15,-2 0 1-15,-7-11-1 16,-5 2 0-16,5 1 0 15,-5-3 0-15,-4 0 2 0,-2 2-1 16,-4 1 2-16,-2-6 7 16,0 0 5-16,-1-2-7 15,-5-11-2-15,-3 6 5 16,-1 2 4-16,-2 0 2 16,-3 2-1-1,-1 6-6-15,1 3-2 16,0 2-6-16,2-2-4 15,-2 2 1-15,-3 6 0 16,0 2-2-16,-4 3 0 16,-2 5-16-16,-6 5-7 15,-3 0-62-15,-3 6-27 16,-6 0-10-16</inkml:trace>
  <inkml:trace contextRef="#ctx0" brushRef="#br0" timeOffset="26">2682 2563 112 0,'0'-2'44'0,"0"4"-24"0,0-2-17 0,0 0 12 15,0 0 6-15,0 0 7 16,0 0 2-16,-6 8 4 0,-3 0-18 16,-3 3-5-16,-6 7-3 0,-2 4-4 15,-4-1-1-15,3-3-1 16,0-2 1-16,6-3-2 15,3 1-1-15,0-4 3 16,4-2 0-16,2 0-1 16,3 3 1-1,3-1-2-15,6 1-1 16,2-1 1-16,7 1 1 16,0 0-1-16,3-1-1 0,0 1 1 15,-3-1 1-15,-3 1-8 16,0-3-3-16,3 8-70 15</inkml:trace>
  <inkml:trace contextRef="#ctx0" brushRef="#br0" timeOffset="27">2602 2757 176 0,'-9'-3'68'0,"6"3"-36"0,0 0-29 0,3 0 17 16,0 0 1-16,0 0 4 15,0 0-7-15,0 0 0 0,6 0-11 16,6 0 2-16,9-3 2 0,11 1 0 16,7-1 1-16,9 0 0 15,5-2 0-15,7 0 0 16,2 2 0-16,4 0-2 0,-4 1-1 16,-2-1-1-16,-10 1 2 15,-5 2-5-15,-9 0-1 16,-4 0 0-16,-8 0 0 15,-6 0-11-15,-3 2-5 16,-3 1-47-16,-6-3-21 16</inkml:trace>
  <inkml:trace contextRef="#ctx0" brushRef="#br0" timeOffset="28">3721 2643 156 0,'0'-3'60'0,"3"1"-32"0,-3 2-13 15,0 0 18-15,0 0-3 0,-3 0 0 31,-3 0-13-31,-3 0-3 0,-3 2-8 16,0 1-4-16,-6 5 1 0,1-3-4 16,2 0 0-16,0 6-1 15,3-1 0-15,6-2 0 16,6 0-2-16,9-2 0 16,3 2 0-16,6 2 3 15,-1 3 2-15,4 3-2 0,-3 0 0 16,-3 0 1-16,-3-3 0 15,-3 0 11-15,-6 1 7 16,-3-4 2-16,-6-2 0 16,-6 0-8-16,-3-3-5 15,-6-2-4-15,-3-3-3 16,4 0-10-16,-1-3-6 0,6 1-10 16,3-3-4-16,6-1-34 15,6-4-14-15,12-4-8 16</inkml:trace>
  <inkml:trace contextRef="#ctx0" brushRef="#br0" timeOffset="29">3846 2553 224 0,'-3'-8'85'0,"3"11"-46"0,0-6-46 15,0 3 16-15,3 3-2 16,0 2 6-16,-3 8 4 15,3 11 2-15,-3 2-10 16,0 3-3-16,0 6-2 0,0-1 0 0,0 1 2 16,0 2-3-16,3-6-2 15,0 4-5-15,0-9-2 16,0-5-37-16,-3-5-14 16</inkml:trace>
  <inkml:trace contextRef="#ctx0" brushRef="#br0" timeOffset="30">4203 2775 164 0,'0'19'63'0,"0"2"-34"0,3 11-27 31,0-9 14-31,-3 6 10 0,0 3 5 16,0-3-7-16,0 0-4 16,0 1-11-16,0-4-2 0,0-8 0 15,3-2-1-15,-3-5-1 16,0 0 3-16,0-11 5 16,0-3 2-16,0-8 0 15,0-5-5-15,0-5-4 0,0-8-6 16,-3-8 0-16,3 0 0 15,0 3 0-15,3-1-3 16,6 6 0-16,6 5-1 16,0 6 3-16,0 5-2 15,0 5-1-15,-1 5-2 16,-2 6 1-16,0 5 7 0,-6 2 4 16,-3 1 5-16,-6 2 4 0,-3 6-4 15,-6-4-1-15,-3-1-4 16,1 2-1-16,-1-3-10 15,3-11-4-15,0-2-33 16,3 0-12-16,6-8-72 31</inkml:trace>
  <inkml:trace contextRef="#ctx0" brushRef="#br0" timeOffset="31">3736 2751 240 0,'-6'-5'90'0,"9"5"-48"0,3-3-51 16,0 3 14-16,6 0-1 15,3 0 5-15,2 0-3 0,4-5-1 16,3 2-2-16,0 1-7 0,3 2 0 15,-4 0-27-15,1 0-9 0,0-3 0 16,-6 3 1-16,-3 0 20 16,-9 3 31-1,-3-1 14-15,-3 9-3 16,-3 0 0-16,-3 4-12 0,3 4-2 16,0-3-1-16,3 0 0 15,3 5 0-15,3-3 2 16,6 4 4-16,6-14 3 15,2-3 4-15,-2-8 4 16,3-2-7-16,-6-6 0 31,-3 1-9-31,0-4-1 0,-3-1-2 16,-6-4-1-16,-6 3-3 16,-3 0 1-16,-3 0-11 15,-6 6-4-15,-3 5-23 16,0 2-8-16,3 3-15 0,3 0-4 15,7 3-32 1</inkml:trace>
  <inkml:trace contextRef="#ctx0" brushRef="#br0" timeOffset="33">4653 2794 192 0,'-12'2'74'0,"12"6"-40"0,-6 3-42 0,3-3 12 0,3 2 0 16,0 6 5-16,0 5 1 15,3-2 4-15,3-1-7 16,3-2 2-16,3 0 2 0,2-3 2 16,1-2 3-16,0-6-1 15,0-2 4-15,-3-11-2 0,0-8 1 16,-3 0-7-16,-6-2-4 15,-3-1-2-15,-3-2 1 16,-12 0-5-16,-3 2-3 16,0 3-4-16,0 3 1 15,3 3-21-15,1 4-8 16,-1 4-21-16,6 2-7 0,3 0-36 31</inkml:trace>
  <inkml:trace contextRef="#ctx0" brushRef="#br0" timeOffset="34">4787 2775 192 0,'3'8'71'0,"0"3"-38"0,2 4-30 0,-2-7 15 0,0 3 2 16,0 0 2-16,-3-3-7 15,0-1-2-15,0-1-7 16,0-1 5-16,0-5 2 0,0 0 0 15,0 0 2-15,0-3-8 16,3-2-2-16,3-3-5 0,0-5-1 16,3 0 1-16,3-1 0 15,0 4-3-15,3-1 2 16,0 6-4-16,3 2-1 16,0 6 0-16,-1 5 4 15,-2 5 3-15,-3 0 2 16,0 6 3-1,-6 5 1-15,0-3-1 16,0-3-1-16,-3-4-6 16,0-4 1-16,0 1-35 15,3-3-15-15,3 0-67 16</inkml:trace>
  <inkml:trace contextRef="#ctx0" brushRef="#br0" timeOffset="35">5206 2767 260 0,'-15'-8'99'0,"3"6"-54"0,4-1-55 16,-1 3 14-16,0 3-5 15,-6 2 0-15,0 0 3 16,0 3 3 0,0 3-2-16,3 2 3 0,0 3 3 15,6 8-5-15,3 2-2 16,3 1-1-16,3-4-1 15,6-4 2-15,3-3 1 16,0-3-6-16,9-2-2 16,0-4-27-16,0-4-11 15,-4-6-64-15</inkml:trace>
  <inkml:trace contextRef="#ctx0" brushRef="#br0" timeOffset="36">5260 2809 188 0,'0'0'71'0,"3"3"-38"0,6 0-25 0,-3-1 16 16,3 4-1-16,3-1 1 16,2 0 2-16,1 1 1 0,3-4-14 15,3 1 1-15,0-3 0 0,-3 0-5 16,0-3-1-16,-1-2-4 16,-5 0-1-16,0-3 1 15,-6 0 2-15,-3-3-3 31,-6 1 0-31,-3-1-6 0,-9 3-2 16,-5 3-3-16,-4 5 2 16,-3 5 2-16,-3 6 2 15,3 2-1-15,4 3 1 16,2 5 4-16,6 8 1 16,6-2-1-16,6-1 1 15,6-2 0-15,9-3 1 0,9 0 2 16,5-5 3-16,13-5-2 15,6-6-2-15,2-2-35 16,4-6-15-16,0-5-88 16</inkml:trace>
  <inkml:trace contextRef="#ctx0" brushRef="#br0" timeOffset="37">6025 2757 148 0,'3'-3'55'0,"-3"0"-30"0,6-2-18 16,-6 2 13-16,0-2 1 0,0 2 2 15,0-2-1-15,0-3 1 16,-3 3-13-16,0 0 1 0,-3-1 2 0,-3 4-1 15,-3 2 3-15,0 5-8 16,-3 3-4-16,-6 5-5 16,-2 11 1-16,2 0 1 15,3 0 0-15,3 2-5 32,6 6-1-32,9-8 3 0,9-6 3 15,3-5 5-15,3-2 2 16,3-6-3-16,-1-10-1 15,1-8-6-15,0-6-2 16,-3 1-3-16,-3-4 0 16,-3 4 7-16,-3-1 2 15,-3 4 3-15,0 1 0 0,-3 4 4 16,0 2 5-16,0 3-7 16,0 2-1-16,0 6-5 15,3 7-1-15,0 6 1 16,0 2 0-16,0 12 0 15,0-4 0-15,6 1-3 0,0-4 2 32,-3-4-15-32,-1-3-4 0,1-6-32 15,3-2-12-15,0-5-28 16</inkml:trace>
  <inkml:trace contextRef="#ctx0" brushRef="#br0" timeOffset="38">6150 2598 204 0,'-3'2'77'0,"6"9"-42"0,0 2-41 0,0 6 12 16,-3 5-2-16,0 5 5 16,0 2 6-16,0 4 3 15,0-6-9-15,0 8-5 0,0-5-3 0,3-6-6 16,0-5-1-16,3-5-50 15,0-5-23-15,3-14-6 16</inkml:trace>
  <inkml:trace contextRef="#ctx0" brushRef="#br0" timeOffset="39">6257 2571 184 0,'-3'16'71'0,"6"3"-38"0,3 18-34 16,-3-16 15-16,0 5 5 16,0 6 8-16,-3 3-10 15,3 2-4-15,0 2-8 0,0-4-4 0,6-6 0 16,0-5-52-16,11-14-75 31</inkml:trace>
  <inkml:trace contextRef="#ctx0" brushRef="#br0" timeOffset="40">6698 2720 228 0,'-6'0'85'0,"6"0"-46"0,3 0-35 0,-3 0 21 16,0 0-5-16,0 0 0 15,3-3-8-15,-1-2-3 16,4-3-5-16,0-6-3 0,0-1 0 16,0-1-1-16,0-3 0 15,0 3-3-15,3 0 2 32,-3 1-1-32,0 1 0 0,0 4 0 15,-3 2 0-15,0 5 2 16,0 0 0-16,0 6 0 15,0 8 0-15,-3 5 4 16,0 10 2-16,0 1 2 16,-3 4 2-16,0 1-3 15,3 2 1-15,-3 1-5 0,3 4 0 16,-3-1-3-16,6-12-1 0,0-5-34 16,-3-2-17-16,3-6-70 15</inkml:trace>
  <inkml:trace contextRef="#ctx0" brushRef="#br0" timeOffset="41">6686 2979 236 0,'-9'0'88'0,"12"0"-48"0,0 0-45 0,-3 0 17 16,6 0 2-16,0 0 3 15,2 0-4-15,4 0-3 0,9-3-5 16,0 1-4-16,3-1 2 0,0 0-2 16,-6 1-1-16,-1-1-28 15,-2 3-11-15,-3 0-74 16</inkml:trace>
  <inkml:trace contextRef="#ctx0" brushRef="#br0" timeOffset="42">6942 2677 184 0,'-6'-2'68'0,"6"-9"-36"0,6 0-33 0,-3 9 15 15,6-4 7-15,-4-1 7 0,7-4-8 16,0 0-2-16,-3 1-10 16,0 2-1-16,-3 0 0 0,0 0-10 15,0 3-5-15,-3 2-45 16,0 0-17-16,3 6-25 15</inkml:trace>
  <inkml:trace contextRef="#ctx0" brushRef="#br0" timeOffset="43">7132 2693 208 0,'-12'11'79'0,"9"-9"-42"0,-3 1-37 0,3 0 18 16,-3 2-8-16,0 0 2 15,0 0-9-15,3 3-4 0,3 3 0 16,0 0-2-16,6-1-1 0,3 3 3 15,0 1 0-15,0 1 3 16,-3 1 1-16,0 3 14 16,-6-1 6-16,-3 4 4 15,-3-4 1-15,-3-2-11 0,-3-3-5 32,0-2-16-32,1-3-5 15,2-3-60-15,3-2-24 16</inkml:trace>
  <inkml:trace contextRef="#ctx0" brushRef="#br0" timeOffset="44">7781 2698 208 0,'-3'-10'77'0,"6"18"-42"0,-12-6-28 16,6 1 18-16,-3-3-2 16,-6 3 1-16,-9 2-7 0,4 0-2 15,-1 3-9-15,3-3-4 0,3 3 1 16,6 3-9-16,3-3-1 15,3 0 4-15,9 0 3 16,6 2 1-16,0 4-1 16,0-1-2-16,-4 0 1 15,1 0 3-15,-6 3 1 0,-3 0 5 16,-6 3 5-16,-9-4-5 16,-2 1-2-16,-1-2-3 15,0-7-3-15,0-1-10 0,3-9-6 16,0-7-36-1,6-1-16-15,3 0-38 32</inkml:trace>
  <inkml:trace contextRef="#ctx0" brushRef="#br0" timeOffset="45">7846 2627 148 0,'-3'-3'57'0,"3"6"-30"0,0-3-14 0,0 0 19 15,0 5-7-15,0 1 0 16,0 4-10-16,0 6-4 16,0 2-6-16,0 4-2 0,0 4 1 15,0 3-2 1,0 3 1-16,0 2-2 15,0-7 2-15,0-1-2 16,0-7-1-16,0-1 3 16,0-7 0-16,0-1 3 15,0-4 3-15,0-1 5 0,0-5 3 16,0 0-7-16,3-16-5 16,6-2-4-16,6-1 0 15,0 3-1-15,0 3-3 16,-3 2 2-1,0 6-1-15,0 5-2 0,0 3 3 16,3 2 2-16,-7 8 0 16,1 9 2-16,-3-4 0 15,0 1 1-15,-3-4-5 0,0-1-1 16,0-4-24-16,0-4-10 16,3-4-39-1,0-4-54-15,0-9 29 16</inkml:trace>
  <inkml:trace contextRef="#ctx0" brushRef="#br0" timeOffset="46">8070 2839 208 0,'3'2'77'0,"0"1"-42"0,0 5-39 0,0-3 13 16,0 3-1-16,0 5 5 16,0 8-7-1,0 1-3-15,0-4-2 0,-1-5-4 0,1 1 0 16,3-6-40-16,0-3-19 15</inkml:trace>
  <inkml:trace contextRef="#ctx0" brushRef="#br0" timeOffset="47">8061 2704 256 0,'-12'-22'96'0,"12"22"-52"0,3-2-56 0,3 2 13 15,0-5-20-15,3-1-3 16,6 1-19-16,11 2-9 16,1 1-33-16,3-1-12 15</inkml:trace>
  <inkml:trace contextRef="#ctx0" brushRef="#br0" timeOffset="48">8421 2600 192 0,'3'-13'71'0,"-3"5"-38"0,-3 0-17 16,0 6 24-16,0-4-8 15,-3 1 1-15,-3 0-5 16,-6 2 0-16,0 6-16 0,0 5-9 0,1 5-3 16,-1 13-2-16,3 4-2 15,3 7 0-15,3 2 0 16,0 9 3-16,3 0 2 0,3-3 0 16,0-6-1-16,0-4 1 15,0-9-1-15,0-5-40 16,0-8-15-16,3-7-66 15</inkml:trace>
  <inkml:trace contextRef="#ctx0" brushRef="#br0" timeOffset="49">8114 2788 280 0,'-6'-2'104'0,"9"2"-56"0,15 0-58 0,-6 0 16 15,6 0-2-15,0 2 2 0,6 1-5 16,-1 0 0-16,10-3-1 16,-3 0-18-16,-3-3-5 0,0 0-53 15,-1-2-62-15,1-3 32 16</inkml:trace>
  <inkml:trace contextRef="#ctx0" brushRef="#br0" timeOffset="50">8546 2608 248 0,'-6'3'93'0,"6"2"-50"0,0 24-50 15,0-13 16-15,0 5-6 16,-3 9 1-16,-3 7 6 16,0 10 4-16,0-7-7 0,3-3-2 0,0-5-1 15,0-6-2-15,3-2 1 16,0-5-18-16,0-9-6 15,3-5-56 1,3-2-62-16,-6-6 33 16</inkml:trace>
  <inkml:trace contextRef="#ctx0" brushRef="#br0" timeOffset="51">8454 2804 268 0,'0'-2'101'0,"9"-1"-54"0,6-5-55 0,-4 5 16 16,4-2-8-16,6 0 0 0,6-1-33 15,0 4-15-15,-3-1-58 16,-1 3-22-16</inkml:trace>
  <inkml:trace contextRef="#ctx0" brushRef="#br0" timeOffset="52">8695 2857 252 0,'0'11'93'0,"3"-6"-50"0,6 11-44 0,-3-11 18 16,3 0-4-16,0 1 3 16,8-4-7-16,-5-7-3 15,6 0-3-15,-3-3 2 0,-3 0 4 16,0-3-5-16,-3 1-2 16,-3-3-1-16,-3-1-1 15,-9 4-3 1,-6-1 2-16,0 6-1 15,-3 2-2-15,0 6 0 0,-3 5 3 16,0 5-2 0,4 6 1-16,2 4 0 0,3-1-2 15,3-1 0-15,6-3 3 16,6 1 0-16,3-3 1 16,3-6-3-16,14-2 0 0,-2-3-16 15,3-5-7-15,0-5-7 16,0-8-2-16,-1-6 14 15,-2 1 10-15,-6 2 9 16,-3 0 4-16,-6 3 11 16,-6 2 6-16,-3 6 1 15,-6 2 0 1,-3 6-6-16,-3 16-4 16,0 2-1-16,3 0-1 15,0 0-2-15,3 0 1 16,6-2-4-16,3-6-2 15,3-2 6-15,6-4 3 16,3-7 3-16,3-7 3 0,0-12-14 16,3-5-5-16,-7-2 1 15,-2-6 0-15,-9-2 2 0,-3-1 0 16,-3-7 0 0,-3 0 0-16,0 2 0 0,0 8 0 15,1 6 4-15,-1 4 5 16,3 9-10-16,0 8-1 15,3 10-1-15,0 11 1 0,3 8 1 16,0 5 1-16,3 5 0 16,-1 9 0-16,4 2 0 15,6-8 2-15,3-5-12 16,0-9-6-16,3-4-55 16,3-6-26-16,-1-8-3 31</inkml:trace>
  <inkml:trace contextRef="#ctx0" brushRef="#br0" timeOffset="53">9457 2796 196 0,'-12'3'74'0,"3"2"-40"0,-3 6-31 16,9-3 15-16,-3 2 6 15,-3 1 5-15,3 15-9 16,3-2-4-16,3-3-9 15,6-2 2-15,3-3 1 0,3 0-3 16,6-6 1-16,3-5-1 16,3-5 3-16,-4-5-3 0,1-8 1 0,0-6-5 15,-9-2 0 1,-3-3 1-16,-9 1 0 0,-6-4-5 16,-6 3 1-16,-6 6 0 15,-3 2 2-15,3 5-14 16,1 6-7-16,2 2-26 15,3 6-8 1,6 2-63 0</inkml:trace>
  <inkml:trace contextRef="#ctx0" brushRef="#br0" timeOffset="54">9859 2579 212 0,'3'-29'79'0,"-6"16"-42"0,-3-37-21 16,3 36 24-16,-6 1-1 16,-3 3 4-16,0 2-26 15,0 5-10-15,-6 11-5 16,-3 13-5-16,1 6 0 0,2 12-1 16,6 4 0-16,3-1 0 0,9 3 3 15,3 0 2-15,6 3 2 16,0-1-4-16,-3-7-1 0,0-6-10 15,0-10-3-15,-4-5-25 16,-16-11-97 0</inkml:trace>
  <inkml:trace contextRef="#ctx0" brushRef="#br0" timeOffset="55">9534 2746 216 0,'3'-3'82'0,"6"-2"-44"0,9 5-36 0,-6 5 17 16,6-5-6-16,14 3 0 16,1-3-7-16,3 0-2 0,3 0-2 15,-1 0-19-15,-5 0-6 0,9-3-38 16,-7-5-59 0,-2 3 22-16</inkml:trace>
  <inkml:trace contextRef="#ctx0" brushRef="#br0" timeOffset="56">10070 2608 264 0,'-3'-15'101'0,"0"4"-54"0,-6-2-37 0,6 7 25 0,-3 1-15 16,-3 2-1-16,-6 3-11 15,-3 3-3-15,1 5-3 16,2 5-6-16,-3 8 0 0,6 9 0 16,3 1-1-16,3 4 6 15,3 2 3-15,3 8-3 16,3 0-3-16,6-8 1 0,-3-5 2 15,0-6-16-15,0-5-4 16,-3-8-31-16,-3-2-12 16,0-11-52-1</inkml:trace>
  <inkml:trace contextRef="#ctx0" brushRef="#br0" timeOffset="57">9793 2791 308 0,'3'-3'115'0,"12"1"-62"0,18-4-55 15,-15 4 22-15,17-4-12 16,4 1 0-16,0 3-4 0,2-1-1 16,1 0-1-1,-6 1-81-15,-3 4-36 16,-19-10-6-16</inkml:trace>
  <inkml:trace contextRef="#ctx0" brushRef="#br0" timeOffset="58">2608 4471 124 0,'-3'-13'46'0,"6"13"-24"0,-3-3-10 0,0 3 13 0,0 0 6 15,0 0 4-15,0 0-11 16,0 0-4-16,0 0-11 16,3 0-2-16,-3 0 0 0,3 0 1 15,3 5 0 1,0 3-4-16,0 0-1 16,-1 3 3-1,1 2-1-15,0 0 0 16,3 1-6-16,0-1 1 15,-3 0 4-15,0-2 2 0,0-1 2 16,-3 1 0-16,0-6 0 16,6 0 0-16,-3-2 7 15,0-3 2-15,-3-3-6 16,3 1-2-16,0-1-5 0,0 0-1 16,0-2-1-16,0 3 1 15,0-6-4-15,3 2 0 16,-1 1 1-16,1 0 0 15,0-1 0-15,0 1 0 16,0 0-5-16,-3 0 1 16,0-1-20-1,0 4-7-15,-3-1-30 16,0 0-12-16,0 3-29 16</inkml:trace>
  <inkml:trace contextRef="#ctx0" brushRef="#br0" timeOffset="59">2757 4498 116 0,'-6'0'44'0,"3"0"-24"0,0 2-19 16,0 1 8-16,3-3 10 15,0 0 7-15,0 0 4 16,-3 2 2-16,3-2-6 16,0 0-4-16,0 0-12 15,0-2 2-15,0-1 4 0,0-2 1 0,0-3-1 16,0-5-2-16,3-1 1 15,0-1-8-15,0-1-2 16,0-5-1-16,3-3 2 0,0-8-3 16,5 0 0-16,1 1 1 15,3-1 2-15,0 3 1 16,3 0 1-16,0 2-4 31,3 3-3-31,2 3 0 0,7-5 1 16,3 2-6-16,3 3 1 15,2 5 1-15,-2 5 1 16,-6 3 1-16,-3 3 0 16,-4 0 2-16,-5-1 1 15,-3 6-1-15,0-2-2 16,0-4-13-16,-3 1-4 0,0 0-51 16,3-3-20-16,-3 0-23 15</inkml:trace>
  <inkml:trace contextRef="#ctx0" brushRef="#br0" timeOffset="60">3343 3908 136 0,'-3'0'52'0,"3"0"-28"0,0 0-11 0,0 0 19 0,0 0-9 15,3 5-4-15,-3-5-4 16,6 5-2-16,0 0-7 16,0 3 5-16,0 0 4 0,0 8-1 15,3 0 2-15,0 0-7 16,-3-3-1-16,-1 0-4 0,4 1-3 31,-3-1 0-31,0-3 1 16,0 1-1-16,0-3-1 15,0 0 1-15,0-3 1 0,0 0-1 16,0 1-1 0,-6-6 3-16,3 2 0 0,-3-2-1 15,3 0 1-15,-3 0 2 16,6 0 2-16,0-2-1 0,-3-1-1 16,3 0-1-16,0-2 0 15,-3 0 0-15,3 0 2 16,-3-1 1-16,3 1 1 15,0-6 0-15,0-2 0 16,-1-3 0-16,1 0 2 16,0 1-5-1,0-1-1-15,0 0-2 16,-3 3-2-16,0-1 1 16,0 1-1-16,0 5 0 15,-3 0 0-15,0 3 0 16,0 0 0-16,0-1-18 15,3 4-5-15,3 2-24 16,3 2-10-16,3 4-65 16</inkml:trace>
  <inkml:trace contextRef="#ctx0" brushRef="#br0" timeOffset="61">3795 3942 156 0,'0'-5'60'0,"0"2"-32"0,0-2-17 0,-6 5 18 16,3-3-2-16,-3 0 4 15,1-2-8-15,-1 2-4 16,0 1-11-16,0 2-5 0,-6 2-2 31,0 6-4-31,-3 3 0 0,0 5 2 16,0 2 0-16,3 1-2 15,3-1 2-15,3 1 1 16,3-3 2-16,3 0-3 16,6-3-2-16,3-3 2 15,3-2 2-15,0-2 4 16,0-6 4-16,0-3-2 0,0-5 1 16,-3 0-3-16,3-2 0 15,-3-1-6-15,0-2 1 16,-3-3 2-16,-1 3 1 15,-2 2-1-15,0 6-4 16,-6 2-1-16,3 1-3 31,3 7-1-31,-3 5 4 0,3 1 1 16,0 2 4-16,0 0 1 16,3 1-1-16,0-1-2 15,0 0-2-15,0-2-1 16,0-3-12-16,3-3-5 15,0-5-47 1,3-5-60-16,0-1 26 0</inkml:trace>
  <inkml:trace contextRef="#ctx0" brushRef="#br0" timeOffset="62">3906 3661 160 0,'0'-7'63'0,"2"9"-34"0,1 3-27 0,0-2 12 16,0 5 6-16,3 5 7 15,0 6-5-15,0 7-3 0,-3 9-11 16,-3-1-3-16,0 3 1 0,0 0-3 31,0 0-2-31,3-5 0 0,0-6-1 16,0-4 2-1,0-4 3-15,0-2-24 0,0-5-10 16,3-4-71 0</inkml:trace>
  <inkml:trace contextRef="#ctx0" brushRef="#br0" timeOffset="63">4066 3921 172 0,'-15'-8'66'0,"27"8"-36"0,-15 0-37 16,6 0 8-16,-3 0 11 16,6 5 6-1,-3 3-2-15,-6 5-1 16,0 3-9-16,3 3 0 0,0-3 4 16,3-1-4-16,0 1 2 15,3-2-5-15,0-1 0 16,3-5-1-16,3-3-2 0,0-2 7 15,0-6 5-15,3 0-4 16,-3-5-2-16,-1-5-1 0,-2 0-1 16,0 0 2-1,-3-3 3-15,0 0-4 0,-3 3-1 16,0 2-2-16,-3 1-2 16,3 2-2-16,-3 5-1 15,0 3-1-15,3 5 0 16,3 6 5-16,-3 2 1 0,0 3 0 15,0 0-2-15,0 0 1 16,3 0 1-16,0-1-1 16,0-1-1-16,0-4-8 15,3-2-3-15,0-3-43 16,0-5-16-16,5-2-29 31</inkml:trace>
  <inkml:trace contextRef="#ctx0" brushRef="#br0" timeOffset="64">4388 3934 208 0,'3'3'79'0,"0"2"-42"0,6 0-37 0,-3 0 18 16,-1 1 3-16,1-1 5 15,3-2-10-15,0-1-2 16,0 1-8-16,3-3 0 0,3 0 1 15,3-5 1-15,-3-1 2 16,0-2-5-16,-3 1-1 16,-4-7-2-1,1 4 1-15,-6-1-2 16,-6 1 2-16,-6-1-7 16,-2 8 1-16,-4 1-1 15,-6 4-1-15,0 6-1 16,-3 3 1-16,0 5 1 15,4 5 2-15,2 0 1 16,3 0 1-16,6-2 2 0,6-1 1 16,6 1 3-16,6-1 1 15,9-2-3-15,3-3-1 0,8-5-8 16,4-2-2-16,0-6-47 16,-3-6-19-1,-4 1-36-15</inkml:trace>
  <inkml:trace contextRef="#ctx0" brushRef="#br0" timeOffset="65">5129 3929 156 0,'-3'-11'60'0,"0"6"-32"0,3 0-15 31,0 5 17-31,-3-3-4 0,0 3 2 16,-3 0-14-16,-3 3-3 16,0 4-7-16,-3 4-5 0,3 2 0 15,0 3 3-15,3 3 1 16,3-1-1-16,6 1-2 15,3-3 7-15,6-3 3 16,0-3 1-16,6-2 3 0,3-5-1 16,0-3 2-16,0-3-6 15,-4-2-3-15,-2-3 5 16,-6-5 3-16,-3 0-3 16,-6-1-1-16,-3-1-6 15,-6 1-1-15,-6 1-14 16,1 2-6-16,2 6-29 0,0 0-12 15,3 0-63 1</inkml:trace>
  <inkml:trace contextRef="#ctx0" brushRef="#br0" timeOffset="66">5498 3677 220 0,'-9'-26'85'0,"9"18"-46"0,-6-5-35 0,3 7 19 16,-3 1 4-16,-9 2 8 16,0 1-18-16,1-1-7 15,-1 3-7-15,0 5-5 0,0 6 1 16,0 10-1-16,3 8 0 0,3 16 0 16,3 0-2-16,3 0 3 15,3 3 0-15,0-6 3 16,3-2 1-16,0-6-1 15,0-5 1-15,0-5-9 16,-3-8-1-16,0-3-29 16,-3-7-12-1,-3-6-63 1</inkml:trace>
  <inkml:trace contextRef="#ctx0" brushRef="#br0" timeOffset="67">5168 3905 268 0,'0'-3'101'0,"11"6"-54"0,7-3-46 0,-6 0 19 0,12-3-9 0,9 1-1 16,5-1-4-16,1 0-1 15,-3 1-80 1,0-1-34-16,-4 0 1 0,-8 1 4 16</inkml:trace>
  <inkml:trace contextRef="#ctx0" brushRef="#br0" timeOffset="68">5918 3598 192 0,'0'-5'71'0,"3"5"-38"0,0 0-36 0,-3 0 13 15,3 2 4-15,0 4 5 16,0 4 6-16,0 9 4 0,-3 7-15 15,0 11 1-15,0 3-1 0,0 2-7 16,-3-5-2-16,0-2-3 16,0-4-2-16,0-4 3 0,3-3 0 15,-3-6-1-15,3-5 1 16,-3 1-2-16,3-4 2 31,0-2-2-31,-3 0-1 0,3-3-2 16,0 1 1-16,0-6 1 15,3 5 0-15,0 0 0 16,-3-5 2-16,0 0-3 16,3 3 0-16,-3-3 1 15,3 3 2-15,-3-3-1 16,3 2-1-16,0 1 5 0,2 0 1 16,1-1-5-16,3 1 0 15,3-1 1-15,3 1 1 16,3 0 1-16,3 2 0 15,-3-2-2-15,0-1 1 0,-1 1-2 16,-2 0-1 0,-3-1 1-1,-3-2-1-15,0 0-25 0,-3 0-10 16,0 0-174 0,3 3 83-1</inkml:trace>
  <inkml:trace contextRef="#ctx0" brushRef="#br0" timeOffset="69">6433 3688 124 0,'0'-11'46'0,"3"9"-24"0,0-4-2 16,-3 4 21-16,0-1 2 16,0-5 2-1,-3 3-8-15,0 0-2 16,-3-1-20-16,-3 1 0 0,-3 2-1 16,-12 3-7-16,3 3-2 15,-3 2-5-15,1 3-3 16,-1 0 4-16,3 5 1 15,0-2-3-15,6 0-1 16,3-1-2-16,3 3 0 0,3 1 3 16,6-1 0-16,9 3-2 15,6 8 2-15,6-3-1 0,9 0 0 16,0 0 0 0,-1 0 0-16,1 0 6 0,-3 1 2 15,-6-1 6-15,-6 0 3 16,-6-5-2-16,-4 0 2 0,-7-3-2 15,-7 0 2 1,-3-2-6-16,-12-1-1 0,-3-2-4 16,0-3-1-16,0-2-12 15,1 0-7-15,2-3-22 16,3 0-9-16,6 0-41 31,12-13-67-15</inkml:trace>
  <inkml:trace contextRef="#ctx0" brushRef="#br0" timeOffset="70">6516 3706 184 0,'9'-2'71'0,"-6"2"-38"0,-3 2-32 0,3 1 14 31,0 2 5-31,-3 3 5 0,6 3-2 16,-3 15 0-16,0 3-12 16,0 3 2-16,-3-3 1 0,0-2-5 15,-3 2-1-15,0 0-4 16,0-5-3-16,3-6 0 15,0-2-1-15,0-3-25 16,0-2-8-16,0-11-40 0,0 0-17 16</inkml:trace>
  <inkml:trace contextRef="#ctx0" brushRef="#br0" timeOffset="71">6504 3693 160 0,'0'-5'60'16,"0"2"-32"-16,-3 1-15 0,3 2 17 15,0-3 2-15,0 0 6 0,0-2-8 16,0 0-3 0,-3-1-15-16,3-1 1 0,0 1 1 15,6 1-5-15,0 0-1 0,6-1 0 16,0-2 0-16,0-2-2 0,3 2 1 16,2 0-4-16,4 0 0 15,0 3-3-15,0 5-3 16,0 2-1-16,-3 4 3 15,0 2-2-15,-7 2 1 16,-2 1 4-16,-3 2 1 16,-6 0 3-1,-6 6 1-15,-6-3-3 16,-2-3-1-16,-4 0-1 16,-3 0 1-16,3-2-4 15,-3 5 0-15,6-3-1 16,3-2 0-16,0-3-3 0,4-3-1 15,11 0-8 1,5 0 5-16,7-7 4 16,9 7 2-16,3-2 1 15,3 2 2-15,2 6 0 0,1 4 2 16,-6 1 3-16,-3 3 4 16,-6-1 2-16,-6 1 6 15,-6-1 1-15,-9 1 4 16,-9 2 3-16,-6-5-9 0,-6-3-4 15,-3-2-5-15,-3-3 0 16,1 0-15-16,5-3-5 16,0-5-26-16,3 0-10 15,9 0-101 1,3-8-50-16,6-3 99 16</inkml:trace>
  <inkml:trace contextRef="#ctx0" brushRef="#br0" timeOffset="72">5343 5871 108 0,'3'-3'44'0,"-3"3"-24"0,3-3-2 0,-3 3 20 15,0 0-4-15,-3 0 3 16,0-2-10-16,-3 2-2 16,-3 0-14-16,-3 0 0 0,-2 2 2 15,-1 1-5-15,0 2-2 0,0 1-6 16,3-1 0-16,3 0-2 16,3-2 0-16,6 2 0 15,3 0 0-15,9 1 2 16,3 2 0-16,6 0-3 31,-3 2 2-31,-1 1-1 0,-2 2 0 16,-3 3 6-16,-3-3 5 15,-6 6 6-15,-3-3 5 16,-6-1-6-16,-6-4-3 16,-3-3-9-16,-3 0-1 15,4 0-1-15,-1-3 2 16,3 0-12-16,0-2-6 0,3-3-22 15,6-11-62 1,3-7-30 0,6-3 32-16</inkml:trace>
  <inkml:trace contextRef="#ctx0" brushRef="#br0" timeOffset="73">6477 5921 168 0,'-6'0'66'0,"6"0"-36"0,-6 5-29 16,3 1 16-16,-3 2 2 15,0 2 3-15,-2 17-7 16,-1-4-4-16,3 4-6 0,3-6-6 0,3 3 0 15,3-6 1-15,3-2 0 16,3-5 11-16,-1-3 7 16,4-3-3-16,3-8 0 15,-3-2-7-15,0-3 0 16,-3 0 1-16,-3-8 2 16,-9 3 1-16,-3-8 0 0,0 2-6 0,-3 1-2 15,0 2-13-15,0 3-7 16,3 2-44-16,3 1-21 15,6 2-27 1</inkml:trace>
  <inkml:trace contextRef="#ctx0" brushRef="#br0" timeOffset="74">6787 5757 212 0,'-15'-16'79'0,"3"8"-42"0,0-2-26 16,6 7 23-16,-3 0-11 16,0 3-4-16,-3 3-15 0,0 5-5 15,-2 5 0-15,2 8-5 0,0 6 2 16,0 4 2-16,6 4 1 16,0 12-2-16,3-4 2 15,0-1 3-15,3-5 1 16,0-8-1-16,0-5-2 15,0-5-26 1,-3-6-12-16,0-5-67 16</inkml:trace>
  <inkml:trace contextRef="#ctx0" brushRef="#br0" timeOffset="75">6519 5958 256 0,'15'-3'96'0,"3"3"-52"0,5-5-51 15,-8 5 14-15,6-3-18 16,3 1-5-16,6-1-36 16,5-2-16-16,1 0-18 15,3-3-7-15</inkml:trace>
  <inkml:trace contextRef="#ctx0" brushRef="#br0" timeOffset="76">6965 5775 256 0,'-17'-23'96'0,"11"17"-52"0,-3 1-32 16,6 2 26-16,-3 1-16 15,0 2-2-15,0 5-14 16,-3 3-4-16,0 8-2 16,-3 5-5-16,3 11-1 0,0 5 0 31,3 8 4-31,0 2 1 0,3-4 1 16,0-6 0-16,3-5 2 15,0-6-19-15,-3-5-8 16,3-5-16-16,-3-11-93 31</inkml:trace>
  <inkml:trace contextRef="#ctx0" brushRef="#br0" timeOffset="77">6727 5929 296 0,'0'-3'112'0,"6"3"-60"0,15-5-56 15,-6 2 18-15,6 1-6 16,3-1 2-16,2 0-5 0,10 1-3 31,-3-4-1-31,0 1-52 0,-1 0-23 16,-5-8-48-1</inkml:trace>
  <inkml:trace contextRef="#ctx0" brushRef="#br0" timeOffset="78">7215 5738 112 0,'-11'-2'44'0,"14"-1"-24"0,8 3-17 15,-8 0 10-15,3 3 11 16,-3 2 8-16,6 3 0 16,-3 3 3-16,0 4-8 15,0 4-2-15,-9 7-14 16,-3 4-2-16,0-1-2 0,-3 5 3 16,0 3 4-1,0-3-6-15,1-7-2 16,2-3-3-16,3-8 0 15,0 0 2-15,3-3 2 16,0-3 1-16,6-2 2 0,2-8-1 16,4 6 0-16,3-4-5 15,0 1-3-15,3 2 0 16,-3-2-1-16,0-1-7 0,0 1-3 16,0-3-27-16,-1 0-12 15,-2 0-38 1,0-3-48-16,6-2 39 15</inkml:trace>
  <inkml:trace contextRef="#ctx0" brushRef="#br0" timeOffset="79">7617 5820 140 0,'3'0'52'0,"0"3"-28"0,0-3-11 16,-3 0 17-16,0 0 0 15,0 0 2-15,3 0-2 32,-3 0-1-32,0 0-16 0,0 0 3 0,0 0 4 15,0 0 2-15,-3 0 2 16,-6 0-9-16,-3 0-2 16,-5 0-7-16,-1 3-2 15,0 2 0-15,0 0 0 16,0 1-5-16,3-1 1 15,3 0-2-15,3 0-2 0,6 1-2 16,3-1 1-16,6 0 3 16,6 1 1-16,6 2 1 15,6 2 0-15,0 1-3 16,0 2 2-16,-1 0 1 16,-5 3 0-16,-3 5 0 0,-6 3 2 31,-6-3 1-31,-6 0 1 0,-3-2 2 15,-6-1 1-15,-6-2-3 16,-3-5-3-16,1-3 0 16,-1 0-1-16,0-6-9 15,3 1-2-15,3-3-21 16,6-3-6-16,6-2-16 16,6 0-4-16,3-8-46 15</inkml:trace>
  <inkml:trace contextRef="#ctx0" brushRef="#br0" timeOffset="80">7778 5831 228 0,'0'-3'85'0,"3"6"-46"0,-3 0-46 15,0 5 31-15,0 7-9 16,0 7-3-16,0 15-2 15,0 5-6-15,0-2 2 0,0-1 3 32,0-2-5-32,0-2 0 0,0-6-2 15,0-8-2-15,0-2-15 16,0-6-5-16,0-10-78 16,0-3-9-1</inkml:trace>
  <inkml:trace contextRef="#ctx0" brushRef="#br0" timeOffset="81">7757 5868 164 0,'-3'-11'63'16,"6"9"-34"-16,0-3-12 0,0 5 20 0,0-3-13 15,3 0-3-15,0 1-12 16,3-4-4-16,3 1-3 16,6 0 1-16,3-1 0 0,-1 6-4 0,-2 3-1 15,0 2 1-15,-3 1 2 16,-3 2 0-16,-3 0 2 16,-3 2 0-16,-6 1 3 0,-3 2-1 15,-6-2 2-15,-3-1-2 16,0 1 2-16,0-3-4 15,3 0-2-15,0-3 0 16,3 0 1-16,3 0-10 16,9-2-2-16,0 5 3 15,6-3 3-15,0 3 1 0,0 5 1 16,0 11 2-16,0-3 2 16,-6-2 3-16,0 0 4 15,-6-1 13-15,0-2 6 16,-3-3-6-16,-6 0 0 15,-6 1-11-15,-6-4-4 32,0-2-7-32,0 0 0 0,1-3-27 15,2-2-9-15,3 0-53 16,3-1-22-16,6-2 14 16</inkml:trace>
  <inkml:trace contextRef="#ctx0" brushRef="#br0" timeOffset="82">8537 5521 180 0,'-3'-2'68'0,"3"4"-36"0,0 1-33 16,0-3 15-16,0 5-6 15,0 9 1-15,0 7-1 16,0 0 2-16,0 3-5 15,3 2 4-15,0 9 3 0,-3 2-2 16,0 0 2-16,0 0-1 16,0 0 3-16,0-3-1 0,-3 6 0 15,0 0-5-15,-3-3-3 16,-3-6 6-16,-3-7 5 16,-3-5 5-16,-2-3 2 0,-7-8-8 15,-6-3-2 1,0-3-7-16,-3-4-2 0,4-6-9 15,-1 0-2-15,-3-5-36 0,-3 2-16 16,7 11-76 0</inkml:trace>
  <inkml:trace contextRef="#ctx0" brushRef="#br0" timeOffset="83">8510 5355 116 0,'0'-3'44'0,"0"3"-24"0,3 0-2 0,-3 0 18 16,0 0-3-16,0 8 1 16,0 0-13-16,-3 0-3 0,-3 5-10 15,-3 3-3-15,-3 3 1 0,1-1-1 16,-1 1 2-16,3-4-2 15,0-1 0-15,0 2 1 16,3-6 3-16,0 6-6 16,3-3-2-16,0-2-1 15,3-3 2 1,0-11 8 0,3-2-6-16,3 0 1 15,3-3-1-15,0-3 0 16,0 0-2-16,3-2-2 15,-3-5 1-15,2 2-1 16,-2 3 2-16,0 2 3 0,0 0-2 16,0 4 0-16,-3 1-3 15,0 1-1-15,0 2 1 0,0 3 2 16,0 3 1-16,0 2 3 16,3 3-1-16,0 3 2 15,3-1-4-15,0 1-2 16,-1-1 0-16,1 1 1 15,0 0-30-15,0-3-13 0,0-3-65 16,0-2-45 0,-3-6 64-16</inkml:trace>
  <inkml:trace contextRef="#ctx0" brushRef="#br0" timeOffset="84">5435 5741 156 0,'-3'-3'57'0,"6"6"-30"0,-3 0-32 16,3 5 14 0,-3 8 6-16,3 2 1 31,-3 6 3-31,0 5-10 0,0 3 6 0,0 2 2 16,-6 3-7-16,3 0-1 15,1-10-3-15,-1-4-1 16,0-4-3-16,0-6 1 15,3-2 0-15,0-3 3 16,6-11-1 0,-1-13 0-16,4-2-1 0,0-3-5 15,0 2-1-15,3 3 1 16,-3 3 0-16,0 2 5 16,3 6 2-16,-3 5 0 0,0 3-1 15,0 10-3-15,0 5 1 16,0 1-2-16,-3 2 2 31,-1 0 0-31,-2-2 1 0,0-3 0 16,0 0 0-1,0-3-31-15,0-5-14 0</inkml:trace>
  <inkml:trace contextRef="#ctx0" brushRef="#br0" timeOffset="85">5691 5847 240 0,'-14'-8'90'0,"11"8"-48"0,3-3-49 0,0 3 16 16,0 0-10-16,3 0-2 0,5 0-23 15,4 0-7-15,6 0-61 16,3-2-26-16</inkml:trace>
  <inkml:trace contextRef="#ctx0" brushRef="#br0" timeOffset="86">5703 5979 228 0,'-6'5'85'0,"6"17"-46"0,0-6-46 0,0-3 14 15,0 0-10-15,0 0 0 16,0 0 4-16,0-2 1 16,0-3 0-1,0-3-30-15,0 1-14 0</inkml:trace>
  <inkml:trace contextRef="#ctx0" brushRef="#br0" timeOffset="87">5712 5963 236 0,'-3'-5'88'0,"9"5"-48"0,6-3-38 16,-3 3 17-16,6-5-6 0,9 0 0 15,9 0-7-15,5-1-4 16,-2 1-1-16,0 2-26 0,-1 1-8 16,1-1-76 15</inkml:trace>
  <inkml:trace contextRef="#ctx0" brushRef="#br0" timeOffset="88">5995 5709 220 0,'-3'-8'82'0,"0"6"-44"0,-6-4-29 0,3 6 19 16,0 0 1-16,-3 0 2 15,-6 6-14-15,1 2-5 0,-7 5-8 16,3 11-7-16,3 5-1 0,3 8 2 15,3 3 1 1,3 12 1-16,3-4 0 0,0-3-5 16,3-8 1-16,0-5 2 0,0-8 3 15,0-6-29-15,-3-5-70 32,0-7-43-32,-3-6 34 15</inkml:trace>
  <inkml:trace contextRef="#ctx0" brushRef="#br0" timeOffset="89">6004 5924 248 0,'-12'-6'93'0,"12"6"-50"0,3-2-52 16,0 2 12-16,3 0 7 15,0-3 5 1,9-2-3-16,0-1 1 16,3 1-8-16,2-3-14 0,7 0-6 15,0 3-51-15,0 0-21 16,-3 2-6-1</inkml:trace>
  <inkml:trace contextRef="#ctx0" brushRef="#br0" timeOffset="90">6114 5736 132 0,'0'-13'49'0,"3"13"-26"0,-3-3-7 0,0 3 16 16,0 0-13-16,0 5-3 16,0 11-4-16,0 5 0 31,-3 6-6-31,-3 4 5 0,0 4 2 0,0 5-4 15,-3 5-3-15,0-3-3 16,0-5-3-16,4-5 1 16,-1-6 1-16,0-5-36 15,3-5-15-15,3-8-41 16</inkml:trace>
  <inkml:trace contextRef="#ctx0" brushRef="#br0" timeOffset="91">5560 6537 96 0,'3'-2'38'0,"0"-1"-20"0,0 3-8 16,-3 0 14-16,3-2-9 31,0-1 4-15,0-5-3-16,0 0 5 0,-3-3 3 0,0 1 3 15,0 2 1-15,-3 0 0 16,-3 0 0 0,-3 3-7-16,-2-1 0 15,-4 4-10-15,0 7-2 16,-6 11-7-16,0 2-2 16,0 4-2-16,3 1-2 0,7-1 3 15,2 4 0-15,9-2-4 16,6-6 1-16,5-2 4 15,4-2 2-15,3-7 0 0,0-1-2 16,0-9 3-16,0-2 0 16,0-3-1-16,-1-5-2 15,-5-1 1-15,0 1-1 16,-6-3 2-16,0 3 1 16,-9 0-1-16,0 2-2 15,0 3 1 1,0 3 1-16,3-3-3 15,0 8-2-15,0 0-1 16,6 11 0 0,0-1 3-16,3 1-2 0,3-1 1 15,-3 1-3-15,0-3 1 16,0 0-22-16,0-3-11 16,3-5-16-16,0 0-7 0,-4-2-27 15</inkml:trace>
  <inkml:trace contextRef="#ctx0" brushRef="#br0" timeOffset="92">5718 6527 140 0,'-3'-3'55'0,"3"3"-30"0,0 6-23 15,0-6 12 1,3 5 2-16,0 3 4 16,0 2-4-16,0 4 1 15,0-1-10-15,0-3 9 0,0-2 6 16,-3 0-7-16,0 0-1 15,0-8 1-15,0 0 0 16,3-5 5 0,0-3-11-16,3-3-5 0,0 1 0 15,3-14 1-15,0 3-4 16,3 2-1-16,0 6 0 16,0 2 2-16,2 11-6 0,4 11 1 15,0 2 1-15,-3 3 1 16,-3 0 1-16,0 0 2 15,-3 0-3-15,-3 0-2 0,0-3-23 16,0-3-7-16,0-2-22 16,2 0-7-16,4-2 0 15,3-6-26 1,3 0 22-16</inkml:trace>
  <inkml:trace contextRef="#ctx0" brushRef="#br0" timeOffset="93">6171 6567 208 0,'-3'-8'79'0,"0"2"-42"0,-6 4-28 0,6-1 22 16,-3 0-8-16,-3-7 1 15,-3 7-11-15,-3 1-5 16,0 4-5-16,0 6-5 0,3 3 1 16,1 5-4-16,2 2 1 0,3 3 0 15,6-2 2-15,6-3 1 0,6-6 1 16,-1-2 0-1,4-3 2-15,0-10 1 0,0-3 3 16,0-5-3-16,0-3-2 16,-3-10 2-16,-3-6 2 31,0-2-2-31,-6-1 0 0,-3 1-1 16,0 5-2-16,-3 0 5 15,0 7 1-15,3 6 0 16,-3 6 1-16,3 7-9 15,0 11 0-15,0 8 2 16,0 21 2-16,3 0-3 16,3 0 1-16,3-2 0 0,-1-1 2 15,4-2-3-15,3-11-2 16,0 3-27-16,12-14-12 16,0-7-59-1,5-6-42-15,-2-2 55 16</inkml:trace>
  <inkml:trace contextRef="#ctx0" brushRef="#br0" timeOffset="94">6584 6506 140 0,'3'18'55'0,"-3"-36"-30"0,3 26-7 0,-3 0 18 15,3 2-3-15,0 3 3 0,0 6-7 16,0-3-3-16,0 0-14 16,0 2-1-16,0 3 0 0,0-5-2 15,0-3 0-15,-3-2 3 16,0-11 9 0,0-8-2-16,0 0-10 0,0-2-3 15,0-1-4-15,3-5-2 16,0 3-2-16,3 0 1 15,3 2-1-15,0 1-2 16,3 2-6-16,3 5-2 16,0 0-20-16,-1 3-9 15,4 0-18 1,6 0-8-16,-6 0-30 16</inkml:trace>
  <inkml:trace contextRef="#ctx0" brushRef="#br0" timeOffset="95">6852 6559 228 0,'-3'-3'85'0,"6"6"-46"0,-3 5-32 0,0-8 18 16,0 0 0-16,3 5 2 0,3-2-6 15,0 2-2-15,3-3-11 16,0-2-1-16,0 0 0 0,0-2-1 16,0-1 1-16,-3 1-2 15,0-4 0-15,0 1-1 16,-3-3 0-1,-3 0-2-15,-6-5-2 16,-3 8-2-16,0-3-1 16,-6 8-5-16,0 2-2 15,-3 4 2-15,-3 1 5 16,4 4 2-16,2 0 3 16,0-1-3-16,3 3-2 15,6 1 4 1,3 4 3-16,3-2-1 15,9 0 0-15,3-3-1 16,6 0 1-16,-1-2-4 0,1-3-2 16,3-8-23-16,6 0-7 15,3-8-37-15,-3 0-13 16,-1 0-20 0</inkml:trace>
  <inkml:trace contextRef="#ctx0" brushRef="#br0" timeOffset="96">7096 6564 188 0,'0'-8'71'0,"0"11"-38"0,-3-3-19 15,3 0 22 1,-3 0-7-16,0 0-2 16,0 0-11-16,-2 2-3 15,-1 4-7-15,-3 2-6 0,3-1-3 16,0 7 2-16,0-4 2 15,6 9 0 1,3-1-1-16,3-2 1 16,6-3-4-16,0-2 0 0,2-3-1 15,1-8 0-15,0 0-19 16,0-8-10-16,-3 0-10 0,0-3-3 16,6 1 9-16,-6-1 7 15,-3-2 16-15,-3 0 5 16,-6 0 22-16,0 2 11 15,0 0 8-15,0 4 3 0,0 1-11 16,0 6-4-16,-3 6-5 16,3 1-2-16,0 4 6 15,0 0 5-15,0 4-11 16,3-1-2-16,2 2-7 16,1-8-3-16,0 2 2 31,6-5 2-31,0-2-2 0,3-6 0 15,0-5-6-15,-3 1-2 16,0-4-3-16,0-2 2 16,-3-1-3-16,-3 1-1 15,0 3 13-15,-4 4 8 16,1 1-3-16,0 2-2 16,0 9-3-16,-3 4-3 0,3 1 5 15,0-1 1-15,3 4-2 16,0-1-1-16,0 0-1 0,0 0-2 15,0-2-26-15,0-3-12 16,15-8-151 0,0-8 76 15</inkml:trace>
  <inkml:trace contextRef="#ctx0" brushRef="#br0" timeOffset="97">7528 6577 192 0,'-3'0'71'0,"6"3"-38"0,0 5-28 16,-3-8 19-16,0 8 2 16,0 0 7-16,3 0-12 0,-3 5-2 15,0-5-11-15,0-3 1 0,0-5 2 16,0 3 0-16,0-3 1 16,0 0 2-16,0 0 2 15,0-3-7-15,0-2-3 16,0-1 1-16,0-2 0 15,0 1-1-15,0-4-1 0,0 0-3 16,0 3 1-16,3 1-4 16,3-1 0-16,0 2-4 0,3 1 1 15,0 2-27-15,3 3-9 16,-1-2-22-16,1 2-9 16,6 2-38 15</inkml:trace>
  <inkml:trace contextRef="#ctx0" brushRef="#br0" timeOffset="98">7814 6522 220 0,'3'0'82'0,"-3"-3"-44"0,0 6-25 16,0-3 24-16,0 0-4 16,-3 0 3-16,-3 2-18 0,-3 4-6 15,0-1-7-15,-3 3-4 0,6 0 0 16,0 0-4-16,3 0 2 15,3 0-1-15,3 2 0 16,6 3 0-16,3 1-2 16,-3 1 5-16,0 1 3 15,0-2 8 1,-6-1 4-16,-3-3 3 16,-3 1 1-16,-3-3-7 15,-6-3-3-15,0-2-8 16,-6-1-1-16,-3 1-25 0,9-8-10 15,-3 0-26-15,10-6-10 16,8 3-56 0</inkml:trace>
  <inkml:trace contextRef="#ctx0" brushRef="#br0" timeOffset="99">7957 6577 220 0,'6'0'82'0,"0"5"-44"0,-1-5-22 0,-2 6 22 16,3-4-7-16,3 1 2 16,3 2-10-16,6-2-2 15,0-3-12-15,0 0-3 0,6-3-2 16,-1-2 0-16,-2 0 0 16,-3 2 0-16,-3-5 0 31,-3 0-2-31,-3 0-2 0,-3-2 1 15,-6 2 1-15,-9-3-8 16,-6 1-1-16,-6 4 2 16,-3 4 2-16,-2 12 0 0,-1 1 1 15,3 2 6-15,3 3 2 16,-3 5 9-16,9 0 4 16,6 3-3-16,7-3 1 15,4-2-8-15,7-1-1 0,12-2-2 16,6-3-1-16,6-5-3 15,5-2 1-15,1-6-33 16,-3-3-12-16,3-5-74 16,-7-8-30-16,-17 3 27 31</inkml:trace>
  <inkml:trace contextRef="#ctx0" brushRef="#br0" timeOffset="100">7498 6530 152 0,'-3'0'57'0,"3"0"-30"0,-3 2-18 0,3-2 16 15,0 0-3-15,0 0-1 0,0 0-7 32,0 3-1-32,0-1-8 0,0 6 1 0,0 3 4 0,0 2 0 31,0 3 2-31,0 5-6 0,3-2-2 0,0-1-2 16,-3-2 1-16,0-3 0 15,0-2 3 1,0 0-3-16,0-3 0 15,0-3-1-15,0 0-2 16,0 0 1-16,0-2 1 0,0 0-3 16,0-3 0-16,0 0 3 15,0 0 3-15,0 0-2 16,0 0-2-16,0 0 4 16,0 0 4-16,0 0-3 0,0 0-1 15,0 0-5-15,0 0-2 16,-3 0 3-16,3 0 1 15,0 0 0-15,0 0-2 16,0-8 3 0,0-3-2-16,3-2 2 15,0 2-2 1,3-2-1-16,0 3 1 16,3-4-1-16,0 4 2 0,0-1 1 15,0 3 1-15,3-2 0 16,-3 2-2-16,3 0 1 15,-1 2-4-15,1 1 0 16,0 0-8-16,3-3-4 16,3 3-29-16,-9-1-10 0,6 4-61 15</inkml:trace>
  <inkml:trace contextRef="#ctx0" brushRef="#br0" timeOffset="101">30 2960 56 0,'-3'-5'22'0,"3"2"-12"0,0 3-1 0,0 0 9 0,0 0 7 15,-3 0 5-15,3 0-1 16,-3 0 0-16,3 3-3 16,-3 0-1-16,0-3-12 15,0 0-3-15,0 0-6 16,0 2-1-16,0-2 1 0,0 3 0 0,3-3 0 31,0 0 6-31,0 0 4 16,0-3-3-16,0 3-1 15,3 0-4-15,0 0 1 16,-3 0-4-16,0 0-2 16,0 0 0-16,0 0 1 15,0 0-1-15,0 0 2 16,0 0-4-16,0 0 0 0,0 0 1 15,0 0 0-15,0 0 2 0,0 0 1 16,0 0-1-16,0 0-2 16,0 0 1-16,0 0-1 15,0 0 0-15,0 0 0 16,-3 0 0-16,3 0 0 16,0 0-3-1,0 0 2-15,0 0-1 16,0 0 0-16,0 0 0 15,6 3 0-15,0 2 4 16,3-2 3-16,3 0-2 0,3-3-2 16,9 2 4-16,5 3 1 15,1-2 0-15,6-3-1 16,9 3 1-16,8-6 1 0,7 0-1 16,2 3-1-16,4 0 3 15,-1-2 3-15,4 2-2 16,2-3 2-16,-2 1-4 15,-1-1-2-15,6 3-5 16,7 0-2-16,-1 0 1 16,0 0 0-1,-2 0 1-15,-4 0 2 16,-2 3-1-16,-4-1 2 16,-2 1 2-16,-7-3 4 15,4 0-4-15,-4 0-1 16,-2 0-2-16,-7 2 1 0,4 4-2 15,-6-4 2-15,-7 1-2 16,1-3-1-16,-3 0 1 16,-1 0-1-16,-5 0 0 0,-6 0 2 15,-6 0-34-15,-9-3-16 16,-12 3-88 0</inkml:trace>
  <inkml:trace contextRef="#ctx0" brushRef="#br0" timeOffset="102">2251 5270 116 0,'-3'0'44'0,"-6"0"-24"0,6 3-6 16,9-3 15-16,-6 0-1 16,0 0 1-16,0 2 1 15,0-2 1-15,0 0-16 16,-3 0-5-16,3 0-2 0,0 0-4 0,0 3-1 16,-3-3-3-16,3 0-3 15,-3 0 4-15,3 0 1 16,-3 0 0-16,3 0 1 0,0 0 2 15,-3 0 2-15,3 0-1 16,-3 0 1-16,3 0-4 16,0 0 0-16,0 0-3 15,9 3-1-15,0-3 3 16,3 0 3-16,2 2 4 16,4-2 2-16,3 0-3 0,3 0-3 15,3 0-2-15,2 0-3 16,4 0 1-16,6-2 1 15,-3 2-3-15,-1 0 0 16,7 0 1-16,0 0 2 16,-4 0 1-16,1 0 1 15,3 0-2 1,-1 0 1-16,-2 0 0 16,-3-3 3-16,0 3-3 15,-1-5-2-15,-2 2 2 0,-3 0 0 16,-3 1-1-16,-1-1-2 15,1 1-2-15,0 2 1 16,-3 0 3-16,0 0 3 16,-4 0-4-16,1 0-3 0,-3 0 1 15,0 0 0-15,-3 0 1 16,3 0 2-16,-6 0 1 16,-3 0 1-16,-4-3-2 15,1 3 1-15,0 0-11 16,-6 0-2-16,0 0-72 15,0 0-33 1,0-3 4 0</inkml:trace>
  <inkml:trace contextRef="#ctx0" brushRef="#br0" timeOffset="103">7468 5260 140 0,'-17'-6'52'0,"28"9"-28"0,-5-3-19 0,-6 0 13 16,0 0 7-16,0 0 5 15,3 3-1-15,0 2 0 16,0-3-16-16,3 1 8 0,0 0 2 15,0-1 0-15,3-2 0 0,0 3-3 16,3-3-3-16,0 3-7 16,3-1-2-16,0-2-4 15,3 3-3-15,-1-3 0 16,10 3 1-16,0-1-1 16,3 1-1-16,0-3 1 15,-1 0 1 1,4 0-1-16,3 0-1 15,-1 0 1-15,1 0-1 16,0 0 0-16,0 0 0 16,5 0 0-16,1 0 0 0,-3 3 0 15,2-3 0 1,-2 0 2-16,3 0 1 0,-1-3-1 16,-2 0-2-16,0 3-2 0,-1 0 1 15,1 0-1-15,-3-2 0 16,6 2 2-16,-4-3 0 15,-2 3 2-15,-3 0 1 16,-1 0-1-16,-2-3-2 16,-3 3-2-16,3 0 1 15,0-2 3 1,-1 2 1-16,-5 0-4 16,-3 0 1-16,0 0 0 15,0 0 0-15,-1 0 0 16,1 0 0-16,-3 0-3 15,0 0 2-15,3 0 1 16,3-3 2-16,-1 3-1 16,1 0 2-16,3 0-2 0,0 0 2 15,0 0-2-15,-1 0 2 16,4 0-2-16,3-3 2 16,-3 3-4-16,-1 0-2 15,1 0 2-15,0 0 0 0,-3 0 3 16,0 0 1-16,-1 0 1 15,7 0 2-15,-6 0-3 0,0 0-2 16,-1 3 0-16,-2 0-1 16,0-1 4-16,-6 1 2 15,-3 0 0-15,0-3 1 16,0 0-2 0,-3 0-3-16,-4 0 2 31,-2-3-43-31,-6 3-16 0,-6-3-98 15</inkml:trace>
  <inkml:trace contextRef="#ctx0" brushRef="#br0" timeOffset="104">14312 4929 148 0,'0'-5'57'0,"3"5"-44"0,-3-8 3 0,0 8-2 0,0-3-5 15,-3-2 0-15,-3-1-5 16,-3-2-1-16,-3 0-1 16,-6 1-2-16,-12-1 3 0,0-3 0 15,-5 3 3-15,-4 0-3 16,0-2 0-16,-2-4-1 16,-1 4-2-16,-6-1 1 15,-8 1-1-15,-10-1-3 16,1 3 0-16,-1 0-1 15,1 0 3-15,-7 3 0 16,-8 2 3-16,-6 1-1 16,8 2-1-16,4 0 1 15,-1 0 1-15,-2 2-6 0,-6 4 1 16,-1-1 3-16,10 5 2 16,6 6 0-16,5 3 1 15,1 5 0-15,-1-1 1 16,-2 4-5-16,5 2 1 15,6 3 0-15,7 7 2 16,11 6-3-16,9 11 0 16,9 2 1-1,9-2 0-15,9-3 2 0,12-3 1 16,12 0 1-16,9 0 0 16,6 1 0-16,5 2 0 15,16 0-2-15,23-3-2 16,6-5-2-16,10-11-1 0,17-5-1 15,15-8 0-15,6-5 0 16,23 0 3-16,1-8-7 16,12-3 1-16,-1-7 3 15,-8-3 4-15,9-3 5 16,-7-11 4-16,-14-5 0 16,12-2 0-16,-15-3-1 15,-18-3 0-15,-12 0-2 16,-12 0 1-16,-9 3 5 15,-17 0 2-15,-19 0 1 16,-14 3 4-16,-19-6-2 16,-17-8-1-16,-15-7-11 15,-14-4-2-15,-10 1-16 16,-6 0-5-16,-12 5 3 16,-23 0 4-16,-12-3-1 15,-7 3 3-15,-8-2 3 0,-21 7 1 16,116 40-35 15,-244-34-2-31,47 20-3 16,25 9-29-16,5 5-12 15</inkml:trace>
  <inkml:trace contextRef="#ctx0" brushRef="#br0" timeOffset="105">15749 11477 220 0,'-9'-66'82'0,"6"40"-64"0,-3-14 2 32,3-5-11-32,-3-5-5 15,3-9 2-15,1 4 1 16,-1-1 1-16,0 1 2 15,3-1-5-15,0 3-1 0,0 0 2 0,0-7-1 16,0-1 0-16,3 0-6 16,0 3 1-16,-1-1 2 15,1 1 1-15,3 5-8 16,-3 0-2-16,3-5 8 16,0-5 4-16,0-1-5 15,-3 3-1-15,3 0-3 16,0-2 0-16,0 2 3 15,3-8 2-15,0 3 2 16,0-3 3-16,3 1-3 16,0 1 0-1,3-1-1-15,-4-1-2 0,1-3 1 16,3 1-1-16,0 2 0 16,0 0 2-16,6 1 1 15,-3-4 3-15,0-5-3 16,2 3-2-16,-2 3 0 15,-3 2 1-15,0 3-3 16,-3-3 0-16,-3-5 1 16,-3 0 2-16,0 3-1 15,0-11 2-15,-3 7-4 16,-3 1 0-16,-3-2 1 0,0-4 0 16,-3 4 2-1,0 4 1-15,3 6-4 16,-6 0 1-16,0 2 0 15,-6-4 0-15,-3-1 0 16,0 3 0-16,1 2 0 0,-4 3 0 16,3-2 2-16,0 5 1 15,0-11-4-15,0 3-1 16,-3 2-4-16,4 3 1 16,-4 6 1-16,3 2 2 15,0 3 1-15,-3-1 3 0,0-2-1 16,1-2-1-16,-1 2-2 15,-3 0 1 1,-6 5-1-16,-9 3-2 0,4 3 0 16,-1 0 3-16,0 2 0 15,4-2 1-15,2-3-3 16,0-3 0-16,3 0 4 16,3 3 3-16,4 0-8 15,-1 8-2-15,0 6 9 16,3 4 7-16,0 6-4 15,6 3-1-15,0 4-5 16,3 9-1-16,0 5-1 16,4 8 0-16,-1 5-5 15,3 14 0-15,3 4 3 16,0 9 4-16,0 0-1 0,3-1 0 16,-3-7 1-16,6-5 0 15,-3-9 0-15,-1-2 0 16,1-8 2-16,0 0 3 15,0-3-9-15,0-13-4 16,-3-10 4 0,0-6-1-16,-3-8 3 15,0 0 2-15,0-2 0 16,-2 0-3-16,-1 2 2 16,0 3 1-16,0 2 2 15,3 4-1-15,0 4-1 16,3 6-2-16,9 5-3 15,3 5 0 1,2 3 1-16,4 5 2 16,6 6 1-16,3 5 1 0,0 2 2 15,2 12 1-15,4-9-1 16,3 10-2-16,6-1-28 16,-4-4-14-1,4-5-51-15</inkml:trace>
  <inkml:trace contextRef="#ctx0" brushRef="#br0" timeOffset="106">15731 11475 44 0,'-6'-3'19'0,"0"3"-15"0,6-3 8 15,-2 6 4-15,2-3 3 16,-3 0 3-16,3 0 1 16,0 0 1-16,0 0-7 15,-3 0-2-15,0 3-3 16,3-3 2-16,-3 0-7 15,3 0-4-15,0 2-2 16,0-2 1-16,0 6 3 0,0-4-4 0,9 9 1 16,-4-1 1-1,4 4-1-15,0-1 1 16,0 3-2-16,0 2-1 16,0 1 1-16,3 2 1 15,0 0 3-15,0 3 2 16,3 0-3-16,3 5-3 15,-1 3 2-15,4-1 0 16,0 6-4-16,3-5-1 16,3 0 1-16,0-3 0 0,2 0 1 15,1-3 2-15,0-4-3 16,-3-4 0 0,-1-5-39-1,1-2-57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3:04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13038 3606 160 0,'0'-5'60'15,"3"2"-32"-15,-3 1-33 0,0-4 67 16,0 1-16-16,-3-5-11 16,-3-1-8-16,0 0-17 15,-9 3 2-15,-6 0 4 0,-3 3-6 32,-5 3-1-32,2 2-1 0,0 7 0 15,3 9-9-15,0 0-4 16,1 3 3-16,2 2 2 15,6 5-4-15,3 9-1 16,6 7 2-16,6 3 3 16,0-3-1-16,3 14 0 15,3-6 1-15,0-2 0 0,-3-3 2 16,-3-3 1-16,0 1-1 16,-3-1 1-16,-6-5 2 15,0-5 4-15,-3-3-2 0,-3-8-2 16,3-5-11-16,0-3-4 15,0-2-33-15,4-1-11 32,-1-2-68-17</inkml:trace>
  <inkml:trace contextRef="#ctx0" brushRef="#br0" timeOffset="1">12633 4350 224 0,'-15'-6'85'0,"15"4"-46"0,-3 4-26 0,3-2 22 16,0 0-20-16,6 0-8 15,3 3-12-15,0 0-5 0,3 2 6 16,3 6 6-16,3 7 6 0,-1 9-4 15,-5 4 0-15,-9 6-2 16,-3 16 1-16,-6-5 0 0,-3 0 1 16,3 2 6-1,0-8 4-15,3 0-5 0,3-4-3 32,9-4 1-32,6-2 0 0,9-6-3 15,6-2-3-15,12-3-7 16,2-2-4-16,4-6-49 15,-4-5-24-15,-5-6-30 16</inkml:trace>
  <inkml:trace contextRef="#ctx0" brushRef="#br0" timeOffset="2">9162 4016 112 0,'-3'-16'44'0,"3"19"-24"0,0 10-6 16,0-15 15-16,0 2-5 0,3 0 7 15,0 5-11 1,0 3-11-16,3 3 8 0,0 7 3 16,0 9-6-16,0-1-1 15,0 14-1-15,-3-3 0 16,-3 0 5-16,-3-6 3 16,-3-1-8-16,-3-4-2 0,0-5-4 15,0 3-1-15,-3-5-1 16,-3-12 0-16,-5-1-7 15,-1-6-2-15,3-6-27 0,0-1-11 16,3-4-7-16,0-2 0 16,3-8-40 15</inkml:trace>
  <inkml:trace contextRef="#ctx0" brushRef="#br0" timeOffset="3">9150 3892 228 0,'-3'-3'88'0,"3"6"-48"0,0-3-47 0,0 0 16 16,0 0-10-16,0 0 0 16,3 3-4-16,3 2 1 15,0 0-80-15,3 1-33 16,0 1 46-16,0-1 22 15</inkml:trace>
  <inkml:trace contextRef="#ctx0" brushRef="#br0" timeOffset="4">9284 3998 132 0,'0'2'49'0,"0"-2"-26"0,0 19-16 16,0-11 15-16,0 0-2 15,3 2 3-15,0 4-2 16,0 2-1-16,3-1-10 16,0 1-2-16,6 3 2 15,0-3-2-15,0-3 1 16,0-5-1-16,0-3 2 15,0-5-3-15,-4-2-2 16,1-4 0-16,0-2-1 16,-3-5-2-16,0 0-2 15,-3 0 1-15,-3-1-1 16,0 4-3-16,0-1 2 0,0 3 1 16,0 3 0-16,0 0 0 0,0 10-3 15,0 6 0 1,3 2 2-16,0 3 2 15,0 0 0-15,0-3-1 16,3 0 1-16,0-2-1 16,0-3-27-16,-3-1-9 0,3-4-50 15,0 0-36 1,0-6 49-16</inkml:trace>
  <inkml:trace contextRef="#ctx0" brushRef="#br0" timeOffset="5">9534 4056 80 0,'-3'3'33'0,"6"2"-18"0,0 6 15 0,3-3 23 15,-6 5-4-15,6 0-1 0,-9 3-19 16,3 0-5-16,0-3-14 15,0 0-4-15,0-2 0 0,0-1-3 16,6-7 3-16,-6-3 0 16,-3-3-2-16,9-2-3 15,-3-6-3-15,0-2-1 16,0-3-1-16,0 0 0 31,0 3 3-31,0 0 0 0,3 2-2 16,0 4 2-16,0 1-1 15,0 4 0-15,3 4 4 16,0 6 3-16,0 3 2 16,0 2 3-16,-4 0-3 15,-2 0 1-15,0 1 1 16,-3-4 2-16,0-2-3 0,0-3 0 16,0-5-5-16,0-2-2 15,0-3-5-15,3-6-2 16,3-2-6-16,0-3 0 15,0 3-1-15,3 2 3 0,0 0 6 16,0 6 2-16,0 3 8 16,0 4 4-16,0 6 6 15,3 3 2-15,-6-1-5 0,3 1-3 16,-3-1-8-16,0 1-1 16,0-3-8-16,-1-3-3 15,4-2-32-15,0-3-12 16,-3-5-59 15</inkml:trace>
  <inkml:trace contextRef="#ctx0" brushRef="#br0" timeOffset="6">9883 4064 228 0,'0'11'88'0,"3"4"-48"0,3 9-31 16,-4-11 22-16,1 11-6 0,0 3 3 15,0 7-12-15,0-5-2 16,0 0-8-16,0-2-4 0,0-3 1 16,0-3-2-16,0-5-1 15,-3-6 3-15,0-2 0 16,0 0-4-16,0-8 1 16,0-3-9-16,-3-2-2 0,-3-3 4 31,0-2 1-31,0-4 4 15,0-7 3-15,1-3 2 16,2 1 1-16,0-4-5 16,0-2-1-16,3-3 3 0,3 6 1 15,3-1-3-15,2 1-1 16,1 5 1-16,9 2 0 0,6 11-2 16,-3 6 2-16,-3 2 3 15,-3 5 3-15,-3 3 2 16,-4 3 3-16,-2-1 6 15,-3 1 2-15,-6-1-9 16,-6 1-3-16,-5-3-11 16,-1 0-2-16,-3-3-18 0,3-5-7 15,0 0-18-15,3-3-7 16,3 1-29 0,3-1-39-16,3-2 41 15</inkml:trace>
  <inkml:trace contextRef="#ctx0" brushRef="#br0" timeOffset="7">10255 3754 184 0,'-12'0'71'0,"12"14"-38"0,12 12-21 16,-6-13 19-16,-3 6 1 16,0 2 6-16,0 5-10 15,-3 6-2-15,0 0-15 16,-3 2-7-16,6-2 0 0,-3-3-3 16,3-2 2-16,-1-6-20 0,-2-5-8 31,0-6-56-31,0-2-22 15</inkml:trace>
  <inkml:trace contextRef="#ctx0" brushRef="#br0" timeOffset="8">10147 3958 288 0,'-11'0'110'0,"14"0"-60"0,0 0-61 15,2 0 16-15,1 0-2 0,3-2 5 16,6-1-6-16,6 0-1 16,3-2-1-16,0 0-29 0,0 2-10 15,-1 0-19-15,-2 3-6 0,-3 0 2 16,-3 0 2 0,-6 0 38-16,0 3 46 15,-3 2 24-15,-3 3 0 16,-3 5-4-16,0 6-7 31,0-1-3-31,0 4-19 0,0-1 6 0,3 0 3 16,3 0-6-16,6-2 0 15,5-6-5-15,1-3 0 16,0-2 4-16,-3-8 3 16,0-5-4-16,0-5-1 15,-3-4-7-15,-3 1 0 16,-6-5-3-16,-6-9 0 0,-9 3-3 15,0 6 1-15,-6-1-2 16,0 6 2-16,0 5-18 16,3 3-4-16,3 2-24 15,3 3-8-15,4 3-50 16,2 7-58-16,3-10 47 31</inkml:trace>
  <inkml:trace contextRef="#ctx0" brushRef="#br0" timeOffset="9">10823 4096 172 0,'3'-3'66'0,"-3"6"-36"0,3-1-11 15,-3-2 23-15,0 0-1 16,0 0 0-16,0 0-5 0,-3 3-2 31,0 2-19-31,-3-2-2 0,0-3 0 16,0 0-12-16,0 0 0 15,3 0 1-15,0-3-12 16,3 1-3-16,0 2-3 16,6 0 2-16,0 2 6 15,0 1 4-15,-3 2 3 16,0 1 3-16,-3-1 1 0,-3-3 1 15,0 1 0-15,-3 0 0 16,0-3 0-16,0-3 0 16,-3 0-9-16,4 1-4 15,-1-3-13-15,3-1-4 16,3 1-30-16,0 0-12 16,6 2-32-1</inkml:trace>
  <inkml:trace contextRef="#ctx0" brushRef="#br0" timeOffset="10">10936 3702 220 0,'3'13'85'0,"0"3"-46"0,0 18-30 16,0-13 22-16,-3 3 1 0,0 2 3 15,0 9-6-15,0 2-3 16,0-5-14-16,0-1-8 0,0 1-2 16,-3-3-5-16,3-2 2 15,0-6 3-15,0-3 1 16,0-4-1-16,3-4-2 15,3-5 1 1,3-2 1-16,3-3-1 16,3-3 2-16,3-2-2 15,0 0-1-15,-1 0 1 16,1 2-1-16,-3 0-3 16,0 3 2-16,-6 0-15 0,0 0-6 15,0 0-27-15,-9 3-103 31</inkml:trace>
  <inkml:trace contextRef="#ctx0" brushRef="#br0" timeOffset="11">8713 4583 200 0,'0'-3'74'0,"0"6"-40"0,0-3-16 0,0 0 23 0,0 0-12 16,0 0-2-16,3 5-7 0,-3 5-1 15,3 4-10 1,-3 9-1-16,0 9 2 0,0-8-4 0,0 3-1 16,0-4-2-16,0-4-3 15,0-3 1-15,3-6 1 16,0-2-34-16,-3-8-13 0,3 0-22 16,-3-8-6-16,0-13-25 15</inkml:trace>
  <inkml:trace contextRef="#ctx0" brushRef="#br0" timeOffset="12">8689 4487 244 0,'-6'-5'90'0,"6"-11"-48"0,0 6-47 0,0 7 8 16,3 0-11-1,3-5-31-15,3 3-14 16</inkml:trace>
  <inkml:trace contextRef="#ctx0" brushRef="#br0" timeOffset="13">8993 4408 220 0,'0'-8'82'0,"3"3"-44"0,-3-9-31 0,0 9 20 15,-3 0 6-15,-3-3 4 31,0 3-2-31,-3-1-1 0,0 4-19 16,0 2-9-16,0 8-4 0,-6 2-7 16,3 17 1-16,-3 10 0 15,9 5 2-15,0 14 1 16,3-6 1-16,6-5 2 16,0 0 1-16,0-11-10 15,0-5-3-15,0-5-22 0,0-8-6 16,-3-3-25-16,-6-7-8 15,0-9-30 1</inkml:trace>
  <inkml:trace contextRef="#ctx0" brushRef="#br0" timeOffset="14">8740 4596 280 0,'-6'-5'107'0,"9"5"-58"0,3 0-51 0,0 0 22 16,2-3-3-16,4 0 2 15,9 1-10-15,6-1-5 16,3 0-3-16,-1 1 1 16,-2 2 3-16,-3-3-33 15,-3 0-15-15,-6-2-89 0</inkml:trace>
  <inkml:trace contextRef="#ctx0" brushRef="#br0" timeOffset="15">9647 4519 188 0,'-3'-3'71'0,"3"6"-38"0,-3 5-25 0,0 0 18 15,-2 5-4 1,-4 6 1 0,-9 7-1-16,-3 9-2 15,0 2-10-15,0-3-4 0,3-5-2 16,4-5-5-16,2-3 1 16,0-5-7-16,3-5-3 0,0-1-34 15,3-5-14-15,0-7-43 16</inkml:trace>
  <inkml:trace contextRef="#ctx0" brushRef="#br0" timeOffset="16">9442 4575 244 0,'0'-6'90'0,"6"6"-48"0,-3 0-45 0,0 0 19 16,6 3-3-16,6 2 2 15,3 6 0-15,-1 2 1 0,1 14-8 16,0 2-3-16,3 2 1 0,0-4-3 15,0-3-2-15,-3-6-11 16,-1-2-4-16,1-5-53 16,3-9-22-16,3-4-15 15</inkml:trace>
  <inkml:trace contextRef="#ctx0" brushRef="#br0" timeOffset="17">10344 4747 140 0,'3'8'55'0,"-3"-6"-30"0,0-2-29 0,3 3 69 15,-3 2-24-15,0-5-7 16,0 5-6-16,0 1-18 15,0-1 10-15,-3-2 6 0,3-3-8 16,-3 2 0-16,-3-2-6 16,0-2 0-16,-3-1-5 0,0 3 1 15,0-3-5-15,-15-2 0 16,1-11 1-16,-1 3-2 16,0-6 1-1,3 1-4-15,0-1-2 0,0-2 2 16,4-3 0-16,2 3 3 15,3 0 1-15,0 0-1 32,3 0-2-32,3-11-2 0,3 3 1 15,3 0-1-15,3 0-2 16,6 2 0-16,3 3 0 16,0-5 3-16,0 8 2 15,0 3-2-15,-3 4-2 16,-1 9-1-16,1 5 3 15,-3 3 0-15,-3 2 1 0,-3 3-3 16,0 3 0-16,-3 2 2 16,-3 8 2-16,0 3 0 15,-2 0-1-15,-4 2-2 16,0 3 1-16,0 3 3 0,3-3 1 16,0-3-4-1,0 6-1 1,3 0 1-16,3-3 0 0,0 0 1 15,0-5 2-15,3-5-3 16,0-4 0-16,3-1 1 16,0-4 2-16,3-2-3 15,0-3 0-15,0-2 1 16,0 0 0-16,3-3-3 16,0-3 0-16,0 3-1 0,-3-3 0 15,0-2 5-15,0 0 1 16,2 0-3-16,1-1-1 15,-3-4 1-15,3-1 0 16,-3-2-4-16,6 0-1 16,-3-1-6-16,0 1-3 15,0 3 2-15,3-4 2 0,-3 6 5 16,-3 0 1-16,0 1 3 16,0-1 1-16,-3 2 1 15,0-2 0-15,0 3 0 16,0 0 2-16,0 2-3 0,-3 1 0 15,0-1 1-15,2 0 0 32,-2 1 2-32,0-1 1 15,0 3-4-15,0 0-1 0,0 0 3 16,0 0 3-16,-5 0-3 16,-1 0-1-16,0 0 0 15,-3 0 2-15,0 3 5 16,0-1 6-16,0 4-3 15,0-1 2-15,0 0-9 0,0 0-2 16,0-2-10-16,3 0-2 16,0-3-58-16,6-3-24 15,0-2-8 1</inkml:trace>
  <inkml:trace contextRef="#ctx0" brushRef="#br0" timeOffset="18">10731 4485 160 0,'6'-6'60'0,"-3"6"-32"0,-6 3-4 0,3 0 31 16,-18 13-24 0,0 7-11-16,-3 4-8 15,0 13-8 1,1-3 4-16,2 0 2 0,0-8-8 16,0-3 0-16,6-2-2 15,3-8 2-15,0-3-28 0,3-5-11 16,0-3-24-16,0-5-10 15,3-2-8 1</inkml:trace>
  <inkml:trace contextRef="#ctx0" brushRef="#br0" timeOffset="19">10505 4501 268 0,'-3'-3'101'0,"3"6"-54"0,3-1-59 16,-3-2 15-16,6 5 4 15,3 3 4-15,2 6 0 0,4 4 1 16,3 3-7-16,0 6-3 0,9 5 1 16,0-3 0-16,-4 0 3 15,-2-5-16-15,-3-3-6 16,-3-5-63-16,0-11-73 16</inkml:trace>
  <inkml:trace contextRef="#ctx0" brushRef="#br0" timeOffset="20">11183 4527 200 0,'-3'-3'77'0,"3"3"-42"0,0 0-19 0,0 0 24 0,0 0-6 16,0 0 3-16,0 0-15 15,3 0-5-15,3-2-10 16,0-1-3-16,6 0 2 0,0 1-1 15,3-1 0-15,0-2-3 16,0 2-2-16,3 1-2 16,-4-1 1-16,4 3-28 0,-9 0-10 15,-3 3-38-15,0-1-16 16</inkml:trace>
  <inkml:trace contextRef="#ctx0" brushRef="#br0" timeOffset="21">11204 4617 260 0,'-6'0'96'0,"9"3"-52"0,0-3-51 16,3 0 14-16,0 0-1 0,3 0 6 15,3-3-6-15,3 0-3 16,6 1-2-16,2-1-1 0,1 0 0 16,-3 3-29-16,0 0-13 31,0 0-62-31,-6-2-32 15,0-1 66-15</inkml:trace>
  <inkml:trace contextRef="#ctx0" brushRef="#br0" timeOffset="22">11731 4350 160 0,'-6'-6'63'0,"3"6"-34"0,-3-5-3 0,3 5 25 15,-3 0-18-15,-3 3-9 16,-3 2-8-16,-5 3-1 16,-4 3-8-16,0 12-9 0,3 4-1 15,0-1-1-15,6 3 2 0,6 3 1 16,12 0 3 0,6 10-1-16,6-5-1 0,3-2 5 15,3-9 1-15,8-7 9 16,1-9 4-16,3-20 0 15,0-9-2-15,-4-10-1 0,-5 0 0 16,-9 0 5-16,-9-11 3 16,-9 3 3-16,-6 0 3 15,-15 3-10-15,-3 2-2 16,0 5-23-16,-2 6-12 16,2 5-42-16,0 9-17 15,-3 4-84 1</inkml:trace>
  <inkml:trace contextRef="#ctx0" brushRef="#br0" timeOffset="23">16305 1461 176 0,'0'-3'68'0,"0"3"-36"0,3 3-26 0,-3-3 15 16,3 8-5-16,0 2 3 16,3 3-8-16,-3 11-4 15,0 11-4-15,0 4 0 0,-3-4 0 16,0-6 1-16,0 10 0 16,0-4-2-16,-3 5-2 15,3-9 1-15,-3 1-1 0,3-6 2 16,0-4 1-16,0-4 1 15,-3-5 0-15,0 3-5 16,0-10 1-16,0-1-5 16,0-8 1-16,-3-10 4 15,3 0 2-15,0-3 0 0,0-5-2 32,0-6 1-32,0 1-1 15,0-3-3-15,3 0 2 16,0-11 1-16,0 6 2 0,3-1-1 15,3 3 2-15,0 1 0 16,3 2 3-16,0 2 1 16,0 3 1-16,3 3-4 15,0 5-1-15,3 0-3 0,0 8-1 16,3 8-1-16,-4 6 0 16,1 4 2-16,0 6 2 15,-3 0 1-15,-3 3 1 16,0-1 2-16,-3 3 1 15,-3 0-1-15,-6-2 1 16,-3-1-4-16,-3-2 0 0,-6-5-8 16,3-6-2-16,0 0-7 15,-3-2-4-15,-2 0-6 16,-1-3-2-16,3-3-6 16,6 0-3-16,0 1-29 15,3-6-38-15,6 0 30 31</inkml:trace>
  <inkml:trace contextRef="#ctx0" brushRef="#br0" timeOffset="24">16517 1476 148 0,'-3'0'55'0,"6"0"-30"0,0 6-16 0,0-1 14 16,0 3-2-16,3 3 2 16,-1-1-9-16,1 1-1 15,0 7-7-15,-3-2 0 0,6 0 4 16,-3-3-4 0,0-2-1-16,-6-6 2 15,-3-2-2 1,0-1 0-16,0-7 3 15,-3-3-4 1,0-2-2-16,3-1 1 16,0 0 0-16,0 1-1 15,3-1-2-15,0 1 1 0,3-1 1 16,9-2-1-16,3 2-1 16,0 1-2-16,-3-1-1 15,0 3-12-15,0 0-5 0,0 3-33 16,0 2-14-1,-1 1-18-15</inkml:trace>
  <inkml:trace contextRef="#ctx0" brushRef="#br0" timeOffset="25">16734 1482 160 0,'0'8'63'0,"3"0"-34"0,0 2-19 0,0-4 20 31,0-1-7-31,3 3-1 0,0-3-6 16,3 0-2-16,0 1-8 16,0-4 0-16,2-2 1 0,-2 0-3 15,3-2-1-15,0-4-1 16,0 1 1-16,-3-3-2 16,-3 0-1-16,0-2 1 15,-6-1 1-15,-3 3-3 0,-6 0-2 16,0 3-5-16,-3 2 0 15,0 6 2-15,-3 5 3 16,-2 2 2-16,2 4 1 0,0 4 2 16,3 6 3-1,6-3 2-15,0-2 1 0,6-1-7 32,3-2 0-32,6-3 1 0,0-2 3 15,3-3-13-15,3-6-7 16,5-2-34-16,1-2-16 15,0-4-26 1</inkml:trace>
  <inkml:trace contextRef="#ctx0" brushRef="#br0" timeOffset="26">16939 1519 192 0,'-3'10'71'0,"0"4"-38"0,6 23-28 15,0-21 19-15,-3 5-6 16,0 5-1-16,0 1-7 0,0-1-2 16,0 1-4-16,0-4-3 0,0-1 0 15,0-7-1-15,0-4 2 16,0-3-1-16,0 0-1 16,0 0-4-16,0 0-2 15,0-3 3-15,0-2 1 0,0-1 6 31,-3-2 2-31,3-2 2 0,0-4 0 16,-3-4 0-16,3 2 0 16,0 0-7-16,0-3 0 15,-3-7 1-15,0-1 1 16,0-2-1-16,3 0 1 16,0-3-2-16,0-2 2 15,0 2-2-15,6 0-1 0,0-2 3 16,3 2 2-16,0 0-2 15,3 5 0-15,3 4-1 16,0 4-2-16,-3 6-2 16,3 7 1-16,-3 6 3 15,-4 6 3-15,-2 4 0 16,0 6 0 0,-6-6-6-16,-3 1-1 15,0-3-10-15,-3-3-3 16,1-2-14-16,-1-3-4 15,-3-3-25-15,3-3-8 0,0-4-18 16</inkml:trace>
  <inkml:trace contextRef="#ctx0" brushRef="#br0" timeOffset="27">17192 1474 212 0,'-6'-3'82'0,"0"3"-44"0,0 3-27 0,3-1 21 0,-2 4-17 16,-4-1-3-16,0 3-10 15,0 3-4-15,3 4 1 16,0 1 0-16,3 6 1 0,3-1 0 16,3-3 2-16,3-2-3 15,3-5 0-15,0-3 3 31,3-6 3-31,-1-2-2 0,1-8 0 16,-3-8 1-16,0 1 0 16,-3-1-2-16,-3 0-2 15,-3 0 5-15,0 3 4 16,0 2-1-16,0 3 1 0,0 3-3 16,0 5-1-16,0 8-3 15,3 8-2-15,0 5-2 0,0 3 1 16,0-1-1-1,3-1 0-15,-3-4 0 0,3-5-2 16,0-2-19-16,6-8-59 16,3-6-4-1,3-2-10 1</inkml:trace>
  <inkml:trace contextRef="#ctx0" brushRef="#br0" timeOffset="28">17368 1506 200 0,'0'10'77'0,"3"1"-42"0,-3 2-23 15,3-2 19-15,-3 4-12 0,0-1-3 16,3 2-5-16,0-3-2 16,-3-3-5-16,0-2 2 0,0-2 0 15,0-1 9-15,0-5 2 16,0 0-4-16,0-5 0 15,0-9-2-15,0-2 1 16,0 1-4-16,0-4-3 0,3 1-2 16,3-1-3-16,0 3-2 0,3 0 1 15,0 3-17 1,-1 2-8-16,1 4-17 0,6-4-8 16,3 6-2-16,-6 2 0 15,3 3 3 16,-3 0 28-31,-3 3 14 0,0 2 29 16,-3 6 14-16,-3-1-3 16,3 1 1-16,0 2-12 15,0-2-3-15,-1 4-1 16,4-1-2-16,0-4 4 16,3-7 0-16,0-3-8 15,3-3-4-15,0-2-4 0,-3-3-3 16,0 0 1-16,-6-3-1 15,0 1-3-15,-6-1 2 16,-3 1-1-16,-3-1-2 0,-3 6 0 16,-3 2 3-16,-3 8-5 15,0 6 0-15,-3 2 0 32,3 6 4-32,9 7 12 0,3 1 6 15,3-6-6-15,3 0-1 16,6-2-7-16,9-6-2 15,6-5-31-15,6-6-14 16,8-4-72 0</inkml:trace>
  <inkml:trace contextRef="#ctx0" brushRef="#br0" timeOffset="29">18103 1463 160 0,'0'0'63'0,"0"6"-34"0,3 1-27 0,0 1 14 15,0 3 3-15,0 2 3 16,0 6-7-16,0 5-4 16,0-3-6-16,0-5 5 0,0-3 5 15,-3-3-5-15,0-2-3 0,0 0-2 16,3-2 1-16,-3-6 3 0,0 0 2 16,0 0-5-16,0 0-2 15,0-6 4 1,0 1 0-16,0 0 1 15,0-1-8-15,0 4 0 16,0-9 3-16,0 3 0 16,-3 0 1-16,3 0-3 15,0 0 1-15,0-2-2 16,0-1 2-16,3 1-4 16,0-4 0-16,0 1 5 15,6 0 2-15,-3 0-5 31,6 2-2-31,0-2 0 0,-1 5 0 16,1 3-13-16,0 2-3 16,0 3-22-16,3 3-8 15,-3 2-32 1,-3 0-48-16,3 1 37 0</inkml:trace>
  <inkml:trace contextRef="#ctx0" brushRef="#br0" timeOffset="30">18309 1514 212 0,'0'10'79'0,"2"-2"-42"0,1-3-23 0,0-2 20 16,0 0-4-16,3-1 2 15,0 1-16-15,0-3-4 32,0 0-8-32,6-3-3 0,0 1 2 0,-3-4-2 15,0 1 2-15,-3-3-2 16,0 0 2-16,-9 0-4 15,-3 3 0-15,0 0-1 16,-3-1-2-16,-3 4 0 16,0 4 3-16,-3 4-2 15,3 4-1-15,0 1-2 0,4 5 1 16,-1 0 5-16,6 5 2 16,3-3 2-16,6 1 0 15,3-3 0-15,5 0 0 16,7-6-5-16,3 1-1 0,0-6-21 15,0-2-8-15,0-6-26 16,-4-2-9-16,1-9-31 16</inkml:trace>
  <inkml:trace contextRef="#ctx0" brushRef="#br0" timeOffset="31">18570 1265 204 0,'-6'-8'77'0,"6"5"-42"0,0 6-30 16,0-3 19-16,0 5-6 16,6 3 1-16,-6 13-6 15,3 6 0-15,0 4-8 16,0 7-1-16,0-1 0 0,0 10-2 16,0-4 1-16,0-6 0 15,0-6 3-15,0-4-25 0,-3-6-12 16,0-5-46-1</inkml:trace>
  <inkml:trace contextRef="#ctx0" brushRef="#br0" timeOffset="32">18484 1469 216 0,'-6'-6'82'0,"6"6"-44"0,0 0-31 0,0 0 20 15,3 0-5-15,3 0 1 16,6 0-12-16,3-2-7 16,3 2-2-16,0 0-9 0,-4 0-3 15,10 0-36-15,-3 0-17 0,-3 0-39 16</inkml:trace>
  <inkml:trace contextRef="#ctx0" brushRef="#br0" timeOffset="33">18698 1498 200 0,'-3'18'74'0,"3"-5"-40"0,0 17-27 0,0-15 20 32,0 4 1-32,3-1 3 0,0 1-8 15,0-6-3-15,3 0-12 16,0-2-1-16,3-6 3 0,0-2-11 16,3-6-1-16,0-5-4 15,-3-5-1-15,0-5 1 16,-3-4 2-16,-3 1-1 15,0 3 4-15,0 2 2 0,-3 3 2 16,0 2 1-16,0 3 2 16,0 5-3-16,0 3-2 15,0 6 0-15,3 4-1 16,0 6 0-16,3 0 0 16,0-3-3-16,-3 1 0 15,3-1-12-15,-6-3-5 0,11-2-62 31,-2-2-17-15,0-4-23 0,6-2 55-16</inkml:trace>
  <inkml:trace contextRef="#ctx0" brushRef="#br0" timeOffset="34">18913 1511 204 0,'0'5'77'0,"0"0"-42"0,3 9-21 16,-3-4 22-16,3 9-9 15,-3-3-3-15,0-3-8 16,0-3-2-16,0 1-8 16,0-6-2-16,0 1 2 0,0-1-3 15,0-5 0-15,0 0-1 0,0 0 1 16,-3-16-2 0,3 0-3-16,0-2 1 15,0 2 1-15,3 0 2 16,3 3-3-16,0-1-2 15,3 4-1-15,2-1 3 16,1 3-22 0,0 3-7-16,0 2-27 15,0 1-9-15,-3 2-31 16</inkml:trace>
  <inkml:trace contextRef="#ctx0" brushRef="#br0" timeOffset="35">19091 1469 164 0,'12'7'63'0,"-18"4"-34"0,0 8-19 0,12-4 20 15,-3 9-5-15,0 0 3 16,-3 0-7-16,-3-3-1 16,6-2-11-16,-6-4-3 0,3-4 0 0,0-3-10 15,0 0-2-15,0-3 16 16,0-5 10-16,3-2-10 15,0-4-3-15,0-4-11 16,3-11-3-16,0-3 4 0,3 3 1 16,0-1-1-1,0 9 2-15,-3 3-1 0,3 2 0 16,6 2 0-16,-3 6 0 0,-1 3 4 16,1 8 3-16,-3 4 0 15,3 1 2-15,-3 0-4 16,-3 0 0-16,0-3-3 15,0-2-1-15,-3-6-30 32,0 0-12-32</inkml:trace>
  <inkml:trace contextRef="#ctx0" brushRef="#br0" timeOffset="36">19568 1461 192 0,'6'13'74'0,"5"0"-40"0,-2 6-22 15,-6-9 19-15,3 6-16 32,0 3-3-32,0-1-8 0,-3 1-3 15,6-4 0-15,-3-1 1 0,-3-1 1 16,0-2-1-16,0-4-2 15,0-1 3-15,0-6 2 16,-3 0 2-16,6-3 1 16,-3-2-4-16,0-6-3 15,3-5 6-15,-3 0 3 0,-3 1-3 16,0-1-2-16,6 0 0 16,-3 0 1-16,-3 0-3 15,0 3 0-15,6 2-3 16,-6 1-1-16,0 2-21 15,0 2-10-15,0 1-39 16,3 3-15 0,3 2-4-1</inkml:trace>
  <inkml:trace contextRef="#ctx0" brushRef="#br0" timeOffset="37">19847 1479 156 0,'0'-3'57'0,"0"3"-30"0,0 0-7 15,0 0 19-15,-3 0-6 0,0 0 0 16,-3 0-16-16,-8 3-8 16,2 2-5-16,-6 3-4 0,3 8 1 15,0 8-1-15,3 3 0 16,3-1 0-16,3-2 0 16,0-3 6-16,6-3 4 15,6-2-1-15,6-5 2 0,3-6-2 16,0-5 2-16,0-2-6 15,-6-6-1-15,9-8-2 16,-9-5-2-16,-1-1 1 16,-2 4 1-16,0-1-1 15,-3 4 2-15,3 4-4 16,-3 3-2 0,-3 5-1-16,0 3 3 15,0 19-2-15,3 2 1 16,0 3 0-16,0 0-2 15,0-3 5-15,3-3 3 16,-3-4-6-16,6-4 0 0,-3-2-22 16,0-3-9-16,6-5-36 15,-3-2-16-15,0-6-4 16</inkml:trace>
  <inkml:trace contextRef="#ctx0" brushRef="#br0" timeOffset="38">19963 1246 176 0,'3'-8'68'0,"0"14"-36"0,0-4-24 16,3 4 18-16,-3 2-2 16,3 10 1-16,-3 9-8 15,0 7 0-15,-3 6-10 16,6 13-2-16,-3-1 1 0,6-4-3 15,-3-6 0-15,-3-7-1 0,6-3-2 16,0-9-28-16,-3-4-14 0,3-9-64 16</inkml:trace>
  <inkml:trace contextRef="#ctx0" brushRef="#br0" timeOffset="39">20425 1479 180 0,'-6'3'68'0,"0"5"-36"0,-3 5-26 16,3-5 17-16,6 8-3 15,-3 5 3-15,0 3-2 16,3-3 2-16,6 0-13 16,0-2-1-16,3-1-2 0,6-2 3 15,3-5 4-15,-6-3-6 0,8-6 0 16,-2-4-2-16,-6-4-1 16,0 1-1-16,-3-3 2 15,-3-8-1-15,-6-5 2 16,-6 2-2-16,-3 1 2 15,3 5-13-15,-9-3-3 0,0 3-25 32,0 5-8-32,4 0-42 15,8 2-58-15,6 1 33 16</inkml:trace>
  <inkml:trace contextRef="#ctx0" brushRef="#br0" timeOffset="40">20708 1257 236 0,'-21'-11'90'0,"15"14"-48"0,-15 0-45 15,18 2 19-15,-3 3-10 16,0 5-1-16,0 11 0 16,3 2-1-16,-3 9-2 15,6 2 9-15,0 2 6 16,6 9-9-16,-3-6-4 15,0-5-6-15,6-5 1 16,0-5-15-16,-9-9-44 16,-3-7-5-16,-3-3-36 15</inkml:trace>
  <inkml:trace contextRef="#ctx0" brushRef="#br0" timeOffset="41">20517 1458 264 0,'-9'-3'101'0,"9"3"-54"0,6 3-44 0,-6-3 21 16,6 0-5-16,3 0 3 16,9-3-14-16,6 1-7 15,14-1-1-15,-2-2-30 0,0-1-12 0,6 4-84 16</inkml:trace>
  <inkml:trace contextRef="#ctx0" brushRef="#br0" timeOffset="42">21196 1299 212 0,'-9'-8'79'0,"9"8"-42"0,-39 11-32 0,36-8 19 15,-9 4-15-15,-9 9-2 0,-5 5-5 31,5 9-2-31,0 4 1 16,3 11 5-16,12 3 6 0,0-6-4 16,12-2 0-16,6-6 2 15,12-5 1-15,6-8 14 16,11-7 9-16,4-14-14 16,0-8-6-16,5-19-4 0,-8-5-2 15,-12-5 0-15,-4-2 2 16,-17-1 8-16,-3-5 3 15,-12 3-6-15,-9 7-4 16,-8 3-28-16,-4 9-12 16,-15 2-73-16,1 7-34 0,2 6 7 15</inkml:trace>
  <inkml:trace contextRef="#ctx0" brushRef="#br0" timeOffset="43">21056 1828 108 0,'0'-2'44'0,"0"-6"-24"0,6 13-24 16,-6-5 8-16,0 0-4 15,0 0 13 1,3 0 6-1,6-3 6-15,-6 1 2 16,-3-1 3-16,6 1 1 16,-3-4 3-16,-3 4 4 15,0-1-8-15,6 3-1 16,-6 0-21-16,0 8-9 16,0 2 2-16,3 9-2 15,-3 5 1-15,3 2 3 16,-3 6 0-16,6 5 3 15,-4 3 1-15,7-1-1 0,-3 4-1 16,0-1-3-16,-6 0-2 16,6 1 1-16,-6-1-1 15,0-2 0-15,-6 7 2 0,3 6-1 16,0-5-1-16,-3-6 1 16,6-2-1-16,-9-3 0 15,7 0 0-15,-7 0 0 16,0-3 2-16,0-4-1 15,-3-1-1-15,3-3 5 32,-3-2 4-32,0-3-5 0,-6 3 0 15,0-3 0-15,-2 0 0 16,-1-5 2-16,-3 5 1 16,-3-5-3-16,-3 0-1 15,1-3-1-15,-13-2 1 16,9-1-2-16,-6-2-1 15,7 0 1-15,-7 0 1 0,6 0 1 16,-5-3 3-16,5 1 1 16,-3-1 3-16,6 0-5 15,-5 1-1-15,2-4-2 0,-6 1-2 16,0 2 1-16,1-5-1 16,-1 3-3-16,3 0 2 15,1-1 1 1,-7 1 2-16,3-1-1 15,-2 1 2-15,-1 2 2 16,3-2 4-16,-5 0 2 16,2 2 1-16,3 3-4 15,1-5 0-15,2-1-7 16,3 1-1-16,0 2 0 16,12-5 0-16,-8 0 0 0,11-2 2 15,0 2-6-15,3 0 1 16,3 0-10-16,3 0-2 15,0-3-21-15,6 0-9 16,0 1-31-16,6-4-15 0,0-2-33 16</inkml:trace>
  <inkml:trace contextRef="#ctx0" brushRef="#br0" timeOffset="44">19690 2905 208 0,'-3'-2'79'0,"3"-12"-42"0,-3 22-23 15,3-5 20-15,-6 2-6 16,-3 8-2-16,3 1-6 16,-9 4 0-16,-6 1-11 15,3-3-1-15,-3 2 2 0,1-2-4 16,-1 5-1-16,0-2 0 15,9 2 1-15,0-5-3 0,3-3-2 16,3 0 2-16,6-2 2 16,3-3-2-16,3 0-2 15,12 0 0-15,6 0-1 0,3-3 2 16,2 3 1-16,-5-3-15 16,3 3-4-1,-6 3-38 1,3-1-18-16,-15 1-53 15</inkml:trace>
  <inkml:trace contextRef="#ctx0" brushRef="#br0" timeOffset="45">12948 4972 96 0,'-3'0'35'0,"6"0"-18"0,-3 0-9 15,0 0 22 1,0 0-9-16</inkml:trace>
  <inkml:trace contextRef="#ctx0" brushRef="#br0" timeOffset="46">3863 8148 124 0,'-12'-6'49'0,"9"9"-26"0,-6 5-12 0,3-3 18 16,-6 6-6-16,-6 15-1 16,-6 6-8-16,-2 5-4 15,-4 8-5-15,0 5 1 0,6 0 3 32,9 1-3-32,6 4 2 0,12-4-3 15,6-4 0-15,12-4-3 16,6-9 1-16,3-2-13 15,11-3-6-15,-2-8-62 16,3-3-44 0,-7-10 48-16</inkml:trace>
  <inkml:trace contextRef="#ctx0" brushRef="#br0" timeOffset="47">4145 8592 116 0,'-6'-8'44'0,"4"5"-24"0,-7 1-8 16,3 4 16-16,-6 1-5 16,-3 2 1-16,0 3-11 0,-3 8-3 15,0 8-6 1,3 2-5-16,3 4 0 0,6-7-1 0,6 4-2 16,3-9 3-16,3-2 2 15,9-3 6-15,-3-10 6 0,3-6-5 16,0-10 0-16,-3-8-2 15,0-8-1-15,-3-5-3 16,0-3-2-16,-3-1 3 16,-3-6 0-16,-3 1-4 15,-3 3 1-15,0 6 9 32,-3 5 3-32,3 8 1 0,0 5 0 15,3 5-7-15,0 9-4 16,3 7-4-16,0 14-1 15,3 2 2-15,0 5 2 16,3 6 2-16,-1 2 1 16,1 11-2-16,3-5-2 15,0-3-2-15,0-5 1 0,0-8-10 16,0-3-3-16,0-8-44 0,0-5-19 16,6-8-9-1</inkml:trace>
  <inkml:trace contextRef="#ctx0" brushRef="#br0" timeOffset="48">4348 8574 168 0,'-21'5'63'0,"9"3"-34"0,6 5-32 16,3-8 11-16,3 22 5 16,0-3 6-16,0-1-1 15,3 1 1-15,9 0-10 16,0-3 1-16,3-2 1 0,6-3 0 15,0-6 1-15,-1-5 2 0,1-7 4 16,0-9-4-16,-3 1 0 16,-3-9-6-16,-9-5 0 15,-6 3-1-15,-3 0 3 0,-6 0-5 16,-3 2-1 0,-3 3-2-16,0 3-2 15,3 5-10 1,-6 0-4-16,3 8-35 15,4 6-13-15,8-1-52 16</inkml:trace>
  <inkml:trace contextRef="#ctx0" brushRef="#br0" timeOffset="49">4580 8618 184 0,'3'14'71'0,"0"10"-38"0,0 10-41 15,-3-21 10-15,0-2 12 16,0-1 10-16,0 1-8 16,0-3-1-16,0-3-9 15,0-2-2-15,0-3 2 0,0-3 1 0,0-2 1 16,0-8 2-16,0-9 1 16,0 1-10-16,3 0-3 15,3 0 1-15,3 0 0 0,3 2 1 16,3 9 0-16,2 2 2 15,1 5 3-15,0 8 0 32,0 3 0-32,0 8 1 0,-3 5 3 15,-3 1-4-15,-3-4-1 16,3-2-2-16,-7-3 1 16,4 0-11-16,-6-2-4 15,3-6-47-15,-6 1-21 16,9-6-21-1</inkml:trace>
  <inkml:trace contextRef="#ctx0" brushRef="#br0" timeOffset="50">4899 8576 220 0,'5'-24'82'0,"-8"11"-44"0,3-8-38 0,0 13 18 0,-2-3-3 16,2-4 3-16,-3-1-8 16,3 2-3-16,-3 4-4 15,3-1-9-15,-3 6-4 0,3 0-38 16,0 2-19-16,6 0-27 16</inkml:trace>
  <inkml:trace contextRef="#ctx0" brushRef="#br0" timeOffset="51">5035 8317 212 0,'0'-3'79'0,"3"6"-42"0,-3 2-43 0,0 6 12 15,0 2 0-15,3 8 4 0,-3 6 1 16,3 4 3-16,0 6-7 16,0 0-2-16,3 8 1 0,0-2-5 15,0-6-1-15,0-5-7 16,0-6 0-16</inkml:trace>
  <inkml:trace contextRef="#ctx0" brushRef="#br0" timeOffset="52">4931 8600 316 0,'-3'-3'121'0,"15"1"-66"0,0-1-64 15,9-5 26-15,3-2-10 16,8-1-11-16,4-2-2 16,3-1-81-16,6 1-36 15,-1-5 11-15,-5-3 8 16</inkml:trace>
  <inkml:trace contextRef="#ctx0" brushRef="#br0" timeOffset="53">5538 8568 124 0,'-3'-10'46'0,"3"7"-24"0,0-5-10 16,0 5 16-16,0 1 4 15,0-1 3-15,0 3-15 16,0 0-4-16,3 8-10 15,3 5-2-15,0 14 0 0,3 4-2 0,-3 4 1 16,3-3-2-16,0-3 2 0,3-8 4 16,0-3 4-1,0-7-2-15,0-6 0 0,3-5-1 16,2-2 2-16,-2-6-5 16,-3-3-3-16,0-2-1 31,-3-6-1-31,-3 11 0 0,0 1 0 15,0 1-3-15,-6 6 0 16,3 6 2-16,3 1 0 16,0 1-2-16,3 6 0 15,0-4 4-15,3-2 1 16,3 0 4-16,-1-5 1 16,-2-6 8-16,0-2 4 0,0-3-3 15,-3-5-1-15,-3-3-7 16,-3 0 0-16,-3-3-3 15,-3 1 0-15,-3-1-3 16,-3-2-2-16,0 3-17 16,0 2-6-16,0 3-18 15,3 5-6 1,3 5-24-16,3 3-7 16,6 0-8-16</inkml:trace>
  <inkml:trace contextRef="#ctx0" brushRef="#br0" timeOffset="54">5955 8529 168 0,'0'-3'63'0,"0"6"-34"0,0-1-25 0,0-2 13 15,0 8-10-15,-3 3-2 16,0 5-1-16,-3 7 2 16,6 9-3-16,0 0 3 0,0 0 3 15,3-6-5-15,3-2-2 16,3-6 14-16,6-4 6 15,3-6 7-15,0-8 2 0,0-6-12 16,-1-12-4-16,-5-6-9 16,-3 0-2-16,-3 0 7 15,-6 1 2-15,-6-1-4 16,-6-3-1-16,-2 9-4 16,-4-1-1-16,3 6-6 15,3 2-2 1,-3 3-25-16,6 3-8 15,3 3-24-15,3 2-9 0,3 0-33 16</inkml:trace>
  <inkml:trace contextRef="#ctx0" brushRef="#br0" timeOffset="55">6098 8515 112 0,'3'0'44'0,"0"0"-24"0,0 6 3 0,0-1 21 16,3 3-4-16,3 5 1 15,3 6-12 1,0 4-3-16,-3 6-15 16,0-2-4-16,-1-1-3 0,-2-2 2 15,0-5 3-15,-3-1 0 16,0-7 0-16,-3-3 1 15,0-6 1-15,-3-2-3 16,-3-5 0-16,0-8-3 16,3-8 2-16,6 0-6 0,0-1-1 15,3 1-2-15,3 0 0 16,0 5 2-16,3 3 0 0,0 5-16 16,3 3-4-16,-3 2-21 15,0 3-7-15,0 0-117 31,5 3 58-31</inkml:trace>
  <inkml:trace contextRef="#ctx0" brushRef="#br0" timeOffset="56">6354 8584 180 0,'-3'5'68'0,"3"1"-36"0,3 4-40 0,0-4 12 15,3 9 7 1,0 7 7-16,0-1 11 15,0 0 6-15,0-3-18 16,-3-2-1-16,0-5-1 0,0-1-6 16,-3-4-1-16,0-1 9 15,0-8 10 1,0-5-9-16,0-5-5 16,0-8-4-16,0 0-5 0,0 0-1 15,3 0 1-15,3 2 0 16,3 3-7-16,0 3 0 15,2 5-6-15,1 5 1 16,3 3-20-16,0 0-9 0,-3 3-12 16,0 0-3-1,-3-1-17 1,0 1-47 0,-3 0 26-16</inkml:trace>
  <inkml:trace contextRef="#ctx0" brushRef="#br0" timeOffset="57">6568 8581 236 0,'3'0'90'0,"0"3"-48"0,3 2-42 0,0 1 18 16,6 4-8-16,0 6 0 0,0 3-6 15,0-1-1-15,0 1-1 16,0-3-2-16,0-6 1 0,-4 3-10 16,1 1-4-16,0-9-33 15,0-5-15-15,0-3-34 16</inkml:trace>
  <inkml:trace contextRef="#ctx0" brushRef="#br0" timeOffset="58">6809 8547 252 0,'0'-3'93'0,"-11"6"-50"0,8 10-44 0,0 1 20 16,-3 9 0-16,-6 14 3 0,-3 6 4 16,-3 2 1-16,-3 0-14 31,-3 2-8-31,1-2-1 0,8-5-16 15,3-6-5-15,0-7-70 0,15-9-33 16,6-10 9 0</inkml:trace>
  <inkml:trace contextRef="#ctx0" brushRef="#br0" timeOffset="59">7342 8574 176 0,'-18'-8'68'0,"12"8"-36"0,-14 2-33 0,8 4 12 16,0 1-7-16,-3 7-1 15,-3 9-1-15,0 4 1 0,3 2-2 16,6-2 6-16,6-4 3 0,3-4 1 16,6-1 1-16,3-4 5 15,6-6 1-15,3-6-5 16,-3-4-3-16,0-4-5 16,0-4-4-16,-3-9 0 15,0-5-1 1,-4 3 2-16,-2 3 1 15,0 2-6-15,-3 5-2 16,0 3 2-16,0 6 3 0,0 10 1 16,0 7-1-16,3 4 5 15,0 2 1-15,0 0-2 16,0-2-1-16,0-3-1 16,3 0-2-16,0-3-17 15,0-8-9-15,0-5-33 0,-3 0-14 16,0-3-13-1</inkml:trace>
  <inkml:trace contextRef="#ctx0" brushRef="#br0" timeOffset="60">7423 8333 228 0,'3'8'85'0,"3"10"-46"0,0 22-48 15,-1-19 14-15,1 11 4 16,0 5 3-16,0 13 8 16,0-2 2-16,0-6-11 0,0-5-4 0,0-5-3 15,-3-8 0-15,0-6 0 16,-3-2 2-16,0-5 1 0,0-6 1 16,0-5 0-16,0-8-9 15,0-8-4-15,6-5-2 16,6-3-1-16,3 8 2 15,0 3 4-15,0 5-1 16,2 8-1-16,-2 8 3 16,0 5 0-16,-6 1 12 0,-3 1 7 15,-6 1-3-15,-3 0 2 16,-3 0-10-16,-9-3-2 16,-6 0-3-16,1-5-2 31,-1-5-19-31,0 2-10 0,3-5-18 15,3-5-6-15,6 2-34 16,6-5-40 0,3-7 43-16</inkml:trace>
  <inkml:trace contextRef="#ctx0" brushRef="#br0" timeOffset="61">7699 8576 220 0,'-26'19'85'0,"23"-3"-46"0,-3 15-46 0,6-12 16 0,0-1-6 16,0 1 3-16,6-1 17 16,6 1 7-16,2-6-15 31,4-2-2-31,0-3 1 0,3-3-8 0,0-8-1 16,0-2-1-16,-3-3 0 15,-7-8 0-15,-2-8 0 16,-6 6-2-16,-9-6 1 15,-3 3-7-15,-2 0-1 16,-16 2-7-16,3 6-3 16,0 2-18-16,6 3-8 0,3 3-26 15,7 0-7-15,5 0-10 16</inkml:trace>
  <inkml:trace contextRef="#ctx0" brushRef="#br0" timeOffset="62">7872 8574 184 0,'3'18'68'0,"-3"-5"-36"0,6 6-33 0,-3-1 12 16,3-2-7-16,0 0-1 15,0-5 3-15,0-1 1 0,6-4-3 16,0-4-5-16,5-7 0 0,-2-8-6 16,0-3 0-16,-3 0-2 31,0-3 3-31,-3 3 4 0,0 3 1 15,0 11 7 1,-3 4 6-16,3 11 0 0,0 9 3 16,0 1-4-16,0-1 1 15,2-4-3-15,1 3 0 16,0-5-5-16,6-5-1 16,-3-6-17-16,6-5-7 0,-3-5-61 15,0-11-43 1,-1-11 46-16</inkml:trace>
  <inkml:trace contextRef="#ctx0" brushRef="#br0" timeOffset="63">8241 8290 256 0,'-3'0'96'0,"6"6"-52"0,0 10-56 0,0-3 15 15,0 13-5-15,3 3 3 16,0 6 11-16,0 4 4 0,3 1-7 15,0 10-5-15,0-2-1 0,-3-6-7 16,0-5-1-16,-3-7-58 16,0-7-25-16,-3-7-10 15</inkml:trace>
  <inkml:trace contextRef="#ctx0" brushRef="#br0" timeOffset="64">8063 8523 328 0,'12'-10'123'0,"5"4"-66"0,28-2-71 16,-21 6 17-16,6-4-22 15,5-4-5-15,7 2-40 16,6-3-16-16,-4 3-27 16,-2 1-9-16</inkml:trace>
  <inkml:trace contextRef="#ctx0" brushRef="#br0" timeOffset="65">8798 8510 220 0,'-6'3'85'0,"6"7"-46"0,0 19-46 16,0-10 16-16,0 15-8 0,0 1-1 15,0-4 1-15,0-4 1 16,0-3-1-16,0-8-3 0,0-1 1 16,3-7-74-16,0-8-54 15,0-8 46-15</inkml:trace>
  <inkml:trace contextRef="#ctx0" brushRef="#br0" timeOffset="66">8777 8349 268 0,'-12'0'101'0,"12"0"-54"0,3 2-72 0,0 1 6 16,0 0-37-16,0 2-15 31,3-3-15-31,3-2-5 0</inkml:trace>
  <inkml:trace contextRef="#ctx0" brushRef="#br0" timeOffset="67">8950 8208 264 0,'0'-15'99'0,"0"17"-54"0,3 1-53 16,0 18 18-16,3 8-7 15,-1 8 1-15,1 8 2 16,0 3-3-16,0 2 5 0,-3-2 4 15,0 5-6-15,0-6-3 0,-3-7-9 16,0-8-1-16,0-6-76 16,0-2-74 15,0-8 41-31</inkml:trace>
  <inkml:trace contextRef="#ctx0" brushRef="#br0" timeOffset="68">8828 8486 304 0,'0'-5'115'0,"9"5"-62"0,17-3-62 15,-8 3 20-15,6 0-10 16,3-2 2-16,5-4 0 16,1 1 1-16,0-6-2 15,0 4-35-15,-4-1-12 0,-2-3-79 16</inkml:trace>
  <inkml:trace contextRef="#ctx0" brushRef="#br0" timeOffset="69">9182 8052 224 0,'6'-8'85'0,"6"8"-46"0,6 3-37 0,-7 2 19 0,7 9 0 15,3 12 4-15,6 27-4 16,3 13-1-16,-7 8-11 15,-5 8-3-15,-6 3-2 0,-6-6-2 16,-9-7 1-16,-15-4-7 16,-5-9-1-16,-7-6-102 31,0-6-69-31,-18-10 65 16</inkml:trace>
  <inkml:trace contextRef="#ctx0" brushRef="#br0" timeOffset="70">11543 3744 36 0,'3'3'13'0,"0"-1"-10"0,0-2 0 15,-3 0 0-15,0 0 0 16,0 0 1-16,0 0 20 15,0 0 8-15,6 0 4 16,-3 0 3-16,0 0-15 16,0-2-4-16,0-1-1 0,0 0 2 15,-3 1-11-15,0-1-1 0,0 0 1 16,-3 3-2-16,0-2 1 16,0-1-1-16,-3 0 0 15,3 3-2-15,-15-2-4 16,0-1-1-1,0 0 0-15,-3 3-1 16,-3-2 0-16,1 2 2 16,-1 2-1-16,0 4 2 15,-3 2-4-15,0 0 0 16,1 2 1-16,-1 1 0 16,0 2 0-16,3 0 0 0,3 0 0 15,4-2 0-15,5 0-3 16,3-3 0-1,9-8 4 1,18 7-1 0,5 1 0-1,4 0 1-15,6 0-1 0,6 3-3 16,5-1 0-16,1 6 2 16,0 0 0-16,-7 3 3 0,-5-3-3 15,-3 2 0-15,-9-5 3 16,-6 1 1-16,-7-1 5 15,-5 5 3-15,-9 1 0 16,-11-3 1-16,-10-6-9 0,-3 1-1 16,0-6 2-16,-2-5 5 15,2-2-7 1,3-6-1-16,3 0-1 0,3-6 0 16,6-1 6-16,4-1 4 15,5-3-3-15,6-2-2 16,6-3-2-16,11 0 0 15,10-2 2-15,3 5 2 16,0 2-3-16,-3 3-1 16,-7 0-1-16,-5 6 1 15,-6-1-11-15,-3 3-2 0,-9 0-35 16,3 0-15-16,-6 3-51 16</inkml:trace>
  <inkml:trace contextRef="#ctx0" brushRef="#br0" timeOffset="71">10933 4347 44 0,'0'-3'19'0,"0"6"-15"0,-3-6 19 15,3 3 7-15,0 0-7 16,3-2-3-16,-3 2-3 16,0 0 2-1,0-3-5-15,3 3 0 0,-3 0-4 16,0 0 1-16,0 0-6 16,0 0 4-16,0 0 1 0,0 0-5 15,0 0-1-15,3 5-7 16,0 1 0-16,-1 2 1 15,1 2 3-15,-3 6 2 16,0 0 1-16,0 0-7 16,0 2-2-16,-3 6 6 15,3 0 4-15,0-3-2 16,0 0-2-16,0-2 0 16,0-3-1-16,3 0 0 15,-3-3 0-15,0 0 0 16,3-2 2-16,-3-3 1 0,0 0 1 15,0-3-5 1,0 0 1-16,-3 0 0 16,0-2 2-16,1 0-8 0,-1-1-1 15,0 1-5-15,3-3 0 16,0 0-21 0,0 0-47-16,0 0 0 15</inkml:trace>
  <inkml:trace contextRef="#ctx0" brushRef="#br0" timeOffset="72">11034 4802 56 0,'-3'5'24'0,"3"3"-18"0,0-5-4 16,0 2-2-16,0-5 0 16,0 0 0-16,0 3-3 15,0-3 2-15,-6-5 12 16,0-1 5-16,0 4 0 16,3-1 1-16,-3 3-7 15,0-3-4-15,3 3-1 16,0 0 1-16,0 0-1 0,3 0 2 15,-3 0-4-15,0 0 0 16,0 0 1-16,3 0 2 16,0 0-8-1,0 6 0-15,0-6-2 0,0 0 2 16,0 0 3-16,0 0 2 16,-3 2 3-16,0 1 1 15,0-3-1-15,0-3 1 16,3 3-4-16,-3-2-2 15,3-1 0-15,0 0 3 0,0 1 2 16,0 2-2-16,0 0-3 0,0 0-5 16,3 2 0-16,0 4 2 15,0-4 1 1,-3 4 3-16,0-1 1 0,-3-2-1 16,-3 2-2-16,0-2 9 15,0-3 6-15,0 2-1 16,1-4 0-16,-1 2-6 15,0-3 0-15,3-2-5 16,0 2 0-16,3 0-1 16,3 1-2-1,0 2-4-15,3 0 0 0,0 0 4 16,-4 0 2-16,1 0-3 16,-3 0 1-16,3 0-20 15,-3 0-9-15,-6 5-49 16</inkml:trace>
  <inkml:trace contextRef="#ctx0" brushRef="#br0" timeOffset="73">15 5 96 0,'0'3'35'0,"3"0"-27"0,-9-6 2 15,6 3-1-15,0 3 1 16,0-3 4-16,-3 0 1 16,0 0 0-16,0 0-3 0,0 0-2 15,3 0-6-15,0 0-3 16,0 0 0-16,0 0-1 15,3 2 2-15,3 1-3 0,3 2 0 16,2 0 7-16,4 1 4 16,0 2-10-1,3-3-2-15,0 3 1 16,3 0 0-16,-3 0 3 16,2-3 1-16,-2 0-1 15,0 1 1-15,0-1-2 16,0 3-1-16,0-3-2 15,0 3-1-15,-1 0 6 0,1 0 5 16,0 0 0 0,0-3 1-16,0 1-3 0,3-1-1 15,3-3-1-15,2 1 0 16,4-3 2-16,9 0 3 16,2-3-4-16,-2-2-1 15,-3-3-4-15,0-2-1 16,-4-4 5-16,1 6 5 15,0-2-3-15,0 2-1 16,-1 0 0-16,1 3 1 16,3-3-5-16,2 3-3 15,7 2 1-15,-6 0 2 16,0-2 0-16,-4 2 2 0,1 1-2 16,0-1-1-16,-4 0-2 15,1 3-1-15,3 0 10 16,0 6 5-16,2-1-3 15,4 3-3-15,0-3-3 16,-4 3-3-16,1-3-2 16,-3 1 1-16,-4-4-1 15,1-2 0-15,-3 6 4 16,0-6 3-16,3 0 0 16,2-3 0-16,4 3 1 15,6-3 3-15,-1 3-9 16,1-5-4-16,0 2 8 0,-7-2 6 15,1 0-2-15,0-3-2 16,-1 3-6 0,1-1 0-16,-3 1 0 0,-4 0 2 15,-5-3-3-15,-6 0 0 16,-9 0-37-16,-3 0-14 16,-3 0-60-1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3:12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7990 5783 140 0,'0'5'55'0,"0"8"-30"0,3 16-18 0,-3-15 15 16,3 7-4-16,-3 3-1 15,3 5-5-15,0 5 0 16,0 0-7-16,0 1 4 0,-3-3 3 16,3-3-2-16,-3-3 2 15,6 3-5-15,-6-10-2 16,6-6 0-16,-3-2 1 16,-3-6 3-1,-3 5-2-15,3-12-2 0,-3-1 0 16,3-5-1-16,0-2-2 15,0-1-2-15,0-2 1 16,-3-3 1-16,0 0 1 16,3-2 3-16,0-4-3 15,0 1-2-15,0 0 0 16,0 0 1-16,0 2-1 16,0-2 2-16,6 3 0 15,0-1 3-15,0-5-3 16,0 1 0-16,3 7-1 15,-3-3-2-15,-1 3 1 0,4 3 1 16,0 2-1 0,0 4-1-16,0 1 1 0,3 4-1 15,0 2 0-15,0 5 0 16,0 8-3-16,-3 0 2 16,-3 1 3-16,0 1 1 15,-3-1-1-15,-3-1 1 16,-3 0 0-16,-3-2 3 15,0-1-3-15,-3-2 0 16,0 0 1-16,0-3 2 16,0-2-8-16,-3 0 0 15,0-3-11-15,3 0-4 16,-3 0-9-16,6 0-4 0,-3-3-8 16,7 0-3-1,2 1-18 1,0-1-45-16,5-2 17 0</inkml:trace>
  <inkml:trace contextRef="#ctx0" brushRef="#br0" timeOffset="1">8222 5748 152 0,'0'0'57'0,"0"3"-30"0,0 0-21 15,0-3 15-15,0 5 0 0,0 5 2 16,0 4-8-16,0 4-4 16,3 3-6-16,0 1-4 15,3-4 2-15,0 1-2 0,6-4-1 16,-3 1 3-16,3-2 0 16,0-1-1-16,0-8-2 15,-1-2 3-15,-2-6 0 16,0 0-4-16,-3-4 1 15,0-1 0-15,0-3 2 16,-3 0-3-16,0 1 0 16,0-3 1-16,-3-1 2 15,3 6-3-15,-3 1 0 16,0 4 1-16,0 3 0 16,0 0 2-16,3 5 3 15,0 3-2-15,0 0 0 0,0 0-3 16,3 3-1-16,-3-1 3 15,3-2 1-15,0 0-15 16,-3-3-4-16,3-2-32 16,0-3-11-16,3-3-23 15</inkml:trace>
  <inkml:trace contextRef="#ctx0" brushRef="#br0" timeOffset="2">8576 5743 192 0,'-3'-3'74'0,"3"1"-40"0,-6 2-24 0,6 0 20 16,-3 0-12-16,1 2 0 16,-4 1-8-16,0 2-4 15,0 1-3-15,-3-1-5 0,3 0 1 16,6 3-1-16,0 3 0 15,0 5 2-15,3-3 0 16,3 0 0-16,0 0 0 16,0 1-3-16,0-1 2 15,0 0 1-15,-4 0 0 16,-2 0 0-16,-2 1 2 16,-1-4 1-16,-3 1 1 15,-3-3-2-15,0-3 1 0,0-2-7 16,-6-1 1-16,6-4-19 15,0-1-6 1,3 0-25-16,3-5-9 0,6-2-16 16</inkml:trace>
  <inkml:trace contextRef="#ctx0" brushRef="#br0" timeOffset="3">8639 5629 140 0,'0'0'52'0,"3"6"-28"0,0 1-13 0,0 1 18 15,-3 6-4-15,0 4 3 16,0 6-14-16,0 10-3 15,0 1-7-15,0-3-1 0,0-3 3 16,0-3-3-16,0-7 0 16,0-4-1-16,3-4-2 15,0-3 5-15,0-5 1 16,0-3-2-16,3-6-3 16,0-2-7-16,0-2-1 15,0-3 1-15,2-6 1 0,1 11 3 16,0 0 1-16,6 3 3 15,-3 8 3-15,0 2 7 16,0 5 2-16,0 1-1 16,-3 2 2-16,0 0-4 15,-3 1-1-15,0-4-6 16,-3 1-1-16,0-6-32 16,-3 0-15-16,0 1-66 15</inkml:trace>
  <inkml:trace contextRef="#ctx0" brushRef="#br0" timeOffset="4">7874 6137 136 0,'-3'0'52'0,"3"3"-28"0,3 5-15 15,-3 0 14-15,0 2 0 16,0 6 1-16,0 11-7 16,3 2 0-16,0 0-10 15,-3 3 5-15,3-3 1 0,0 0-2 16,-3-3-1-16,3-2 0 15,-3-5 4-15,0-3-10 16,0-6-2-16,0 1-2 16,0-3 2-16,0-3-1 15,0-5-1-15,0-3 3 0,3-2 0 16,0-3-8-16,-3 0-4 16,3-2 5-16,0-1 3 15,3-2 0-15,0-1 0 16,3 1-1-16,-1 3 0 15,1-1 0-15,3 6-2 16,0 0 3-16,0 2 0 16,3 6 1-16,3 2 2 15,-3 3 3-15,-3 0 4 16,-6 0-2-16,-6 7 1 16,-6 1-1-16,0 0 1 15,-3-3-2-15,-3-2 1 16,0-3-4-16,0 0-2 15,0-3-5-15,0-2-2 0,3-3-22 16,0-8-41 0,3 3 0-16,3-3-24 15</inkml:trace>
  <inkml:trace contextRef="#ctx0" brushRef="#br0" timeOffset="5">8064 6407 144 0,'12'0'55'0,"-6"3"-30"0,3-1-14 0,-3 1 15 15,0 0-6-15,0-3 1 16,3 0-8-16,0 0-3 16,0-3-5-16,-3 0-4 0,0 1 0 0,0-4-1 15,0 1 2-15,-3 0-1 16,-3 0 2-16,0-1-4 15,-3 1-2-15,-3 2-3 16,0 1 1-16,-3 2-2 16,0 2 2-16,0 1 1 15,0 2 2-15,-3 3 3 16,6 0 2-16,-3 0-1 16,6 5 1-16,-3 3-2 15,6-3 2-15,3 1-2 16,3-4 2-16,0-2-2 15,3 0 2-15,3-3-11 0,3 1-2 16,3-4-24-16,0 1-10 16,0-8-30-1</inkml:trace>
  <inkml:trace contextRef="#ctx0" brushRef="#br0" timeOffset="6">8431 6193 164 0,'-9'-11'63'0,"3"6"-34"0,-6 2-16 0,9 3 17 0,-3 0-13 16,0 3-4 0,-3 2-6-16,0 3-2 0,0 3-3 15,3 10 1-15,0 5 0 16,3-2 1-16,0 0 0 0,3 0-2 15,0 0-2-15,0 2 3 16,0 1 0-16,0-6-1 16,0-3-2-16,-3-2-8 15,3-3-5-15,0-2-33 16,-3-3-13-16,-6-3-22 16</inkml:trace>
  <inkml:trace contextRef="#ctx0" brushRef="#br0" timeOffset="7">8225 6381 200 0,'-3'-8'74'0,"3"5"-40"0,6 0-24 0,-3 1 20 16,3-1-14-16,3 1-3 15,9-4-6-15,0 1-2 16,3 2-3-16,-1 1-8 0,1 2-4 15,-3 0-16-15,0 2-9 16,-3 4-23 0,0-1-46-16,-3 0 18 15</inkml:trace>
  <inkml:trace contextRef="#ctx0" brushRef="#br0" timeOffset="8">8445 6412 148 0,'-6'6'57'0,"3"-4"-30"0,-2 6-12 15,5 0 18-15,-3 0-10 16,3 3 0 0,0-1-8-1,0 1-1-15,3 0-8 0,2-1-2 0,1 1 0 16,6-3 0-16,3-3 0 16,0-5 0-16,-3 0 2 15,0-3-3-15,0-2-2 16,0-3 0-16,-6-5 1 0,0 0-1 15,-3-1 2-15,-3 4 2 16,-3-1 2-16,0 3-3 16,-6 0-1-16,3 3-3 15,-9 2-7 1,3 3-1-16,3 0-27 16,3 0-9-16,0 0-22 15,3 0-42 1,9-2 23-16</inkml:trace>
  <inkml:trace contextRef="#ctx0" brushRef="#br0" timeOffset="9">8621 6407 168 0,'12'11'63'0,"-6"-6"-34"0,0 16-12 0,-3-16 42 16,0 6-14-1,0 0-17-15,0-3-12 16,-3-3-11-16,0 0 1 0,0 0 0 15,0-5 2-15,0 3 0 16,0-3-7-16,-3 0 0 16,3-5-1-1,3-8-3 1,0-1 5-16,3 4 2 0,0-1-3 16,3 1-1-1,-1-1 0-15,4 3 0 0,0 0 0 16,3 3 2-16,0 0-23 15,0 2-8-15,0 0-26 16,0 1-8-16,0-1-34 16</inkml:trace>
  <inkml:trace contextRef="#ctx0" brushRef="#br0" timeOffset="10">8880 6423 204 0,'0'0'77'0,"3"3"-42"0,3-3-30 0,-6 0 19 15,6 0-9-15,0 0 0 16,6-3-7-16,-3 0 0 16,3-2-5-16,-1 0-2 0,-2-1 0 15,0 1-1-15,-3-3 0 16,0 3-3-16,-3 0 2 15,-3-1-1-15,0-2-2 16,-6 1-4-16,-6 1-2 16,0 1 2-16,1 5 3 15,-4 0 3-15,0 5 1 16,0 3-2-16,0 5 2 16,3 1 7-16,3 4 4 15,3 1 8-15,3-3 3 16,6-1-4-16,3-1 0 0,6-4-10 15,12 1-4-15,0-6 0 16,3-2 2-16,-1-3-44 16,1-8-18-16,0-8-58 15</inkml:trace>
  <inkml:trace contextRef="#ctx0" brushRef="#br0" timeOffset="11">8079 6780 144 0,'-3'-2'55'0,"0"-1"-30"0,3 0-21 0,0 3 13 15,-3-2-4-15,-3-1 2 16</inkml:trace>
  <inkml:trace contextRef="#ctx0" brushRef="#br0" timeOffset="12">8050 6762 293 0,'-12'0'11'0,"0"2"-1"0,0 4-6 16,0 4-3-16,0 1 0 16,0 2 1-16,3 0-1 15,0 3-1-15,3 3 1 16,6-3-1-16,3-1 0 16,3-1 0-16,3-4-9 15,12 1-2-15,0-3-27 16,0-3-11-16,-1-8-23 15</inkml:trace>
  <inkml:trace contextRef="#ctx0" brushRef="#br0" timeOffset="13">8106 6619 116 0,'-3'8'46'0,"3"2"-24"0,0 4-10 0,3-1 16 15,0 11-5-15,0-1 1 16,0 1-7-16,0 3 0 16,-3-4-10-16,0 4-2 0,0-11 1 15,0 2-1-15,0-4 2 16,0-6-2-1,0-8 0-15,3 0-1 0,0-3-2 16,3-5-2-16,0 0 1 16,0-3-1-16,3 3-3 15,0 1 0-15,0-1 4 16,3 2 1-16,-1 4 2 16,1 2 0-16,0 5 0 15,0 0 0-15,0 3 0 16,-3 3 0-16,0-1-2 15,-3 1-2-15,0 2 1 16,0-8 1-16,0 3-28 16,3-2-9-16,0-4-62 15</inkml:trace>
  <inkml:trace contextRef="#ctx0" brushRef="#br0" timeOffset="14">8413 6778 164 0,'-9'-6'63'0,"6"4"-34"0,-6 2-16 0,6 0 19 15,-3 0-12-15,0 5-1 16,0 0-9-16,0 6-4 16,0 2-3-16,0 0-3 0,3 3 1 15,0-3-1-15,6 3 0 16,3 0 0-16,0-3 2 15,0-2 1-15,3-6 1 16,0-2 0-16,0-6-9 16,-3-2-2-16,0-3-1 15,0 0 2-15,0 0 6 16,-3 0 2-16,0 0-3 16,-3 3 1-16,3 0 0 15,-3 5 2-15,0 0-1 16,0 5-1-16,0 0-2 15,0 3 1-15,0 0-1 16,3 3 0-16,0-3-25 16,-3 0-11-16,2-3-94 31,4-8 50-31</inkml:trace>
  <inkml:trace contextRef="#ctx0" brushRef="#br0" timeOffset="15">8499 6804 132 0,'-3'-3'52'0,"3"6"-28"0,0 0-15 0,0-3 16 15,6 5 1-15,-6 6 2 16,6-4-7 0,-3-1-2-16,0 2-11 15,0 0-3-15,0-3 1 0,-3-5 1 16,0 5 1-16,0-5 0 15,0 0 2-15,0 0-3 16,0 0-2-16,6-2-2 0,-3-4-3 16,0-2 1-16,0 0 1 15,3 3-1-15,0 0 2 16,0-3-2-16,0 3 2 16,2 2-4-16,1 3 0 15,0 3 3-15,0 2 1 0,0 3 1 16,0 2 2-16,0-2-3 15,-3 0 0-15,0 6-1 16,0-4-2-16,-3-2-6 16,3 0-4-16,-3-3-23 15,3 1-9-15,0-4-24 16,0-4-51-16,3-4 26 16</inkml:trace>
  <inkml:trace contextRef="#ctx0" brushRef="#br0" timeOffset="16">8776 6812 156 0,'0'-8'60'0,"0"5"-32"0,-3-5-11 0,0 8 22 16,0-2-7-16,0-1-1 16,0 0-13-16,0 3-4 15,0 0-8-15,0 0-4 0,-3 6-1 16,0-1 1-16,0 3 1 0,0 3-1 15,3 2-2 1,3 0-2-16,0 3 1 0,0 2-1 16,6-4 0-16,3-4 2 15,0 1 0-15,0-3 2 16,0-3 3-16,0-2-2 16,0-3 0-16,0-6-1 15,-3 1 1-15,0 2 0 16,-3-4 1-1,-3-7-5 1,0 4 1-16,0 2 2 16,0 3 1-16,0 5-8 15,6 5 5-15,-1 5 2 16,1 4 3 0,0 1 4-16,0 1 5 0,0 3 3 15,-3-1 0-15,-3 1 1 16,-3-1-3-16,-3-2 1 15,-3-2-7-15,-5-1-3 16,-7-5-1-16,-3-3-1 16,0 0-16-16,0-2-6 15,3-3-11-15,4 0-5 16,2-3-19-16,3 1-6 16,3-4-37-1,6-2-34-15,3 0 51 16</inkml:trace>
  <inkml:trace contextRef="#ctx0" brushRef="#br0" timeOffset="17">8895 6817 116 0,'3'0'44'0,"-3"3"-24"0,0-6-6 0,0 3 17 15,0 6 0-15,0 1 4 16,3 1-8-16,0 6-2 0,-3-4-14 16,0 3 0-16,3 1 0 0,-3-4-6 15,0 1-1-15,0-3-4 16,0 0-1-16,0-3-30 15,0 0-14-15</inkml:trace>
  <inkml:trace contextRef="#ctx0" brushRef="#br0" timeOffset="18">8910 6759 180 0,'0'-3'68'0,"0"3"-36"0,3-5-40 0,-3 5 12 15,0 0-22-15,0 0-5 16,9 3-49-16,-3-1-18 16</inkml:trace>
  <inkml:trace contextRef="#ctx0" brushRef="#br0" timeOffset="19">8999 6865 132 0,'0'13'52'0,"3"-10"-28"0,-3 15-8 0,0-10 16 16,0-3-9-16,3 1 0 15,-3-6-8-15,0 5 1 16,0 0-5-1,0-7-6-15,3-1-3 0,0-8 1 16,0-2 0-16,3 3-1 16,0-4 1-16,0 4 0 15,0 2 3-15,0-3 1 16,0 3 3-16,3 6-5 16,0-1-3-16,-1 0 7 15,4 6 4-15,0 0-2 16,0 2-1-16,0 6-2 15,-3-6 0-15,0 8-2 16,-3-2-1-16,0 2-6 16,0-2 3-16,-3-1 1 15,0-2-17-15,-3-3-5 16,3 1-15-16,-3-1-7 16,3-2-118-1,9-6 46 1</inkml:trace>
  <inkml:trace contextRef="#ctx0" brushRef="#br0" timeOffset="20">9356 6815 196 0,'0'-6'74'0,"0"6"-40"0,-3-5-20 0,0 5 20 0,0-3-4 15,-3 3 0 1,0-2-15-16,0 4-4 0,-2 1-7 16,-1 5-3-16,-6 0 0 0,6 2-4 15,0 4 0-15,3 2 2 16,0-1 0-16,3-1 1 16,3-1 0-16,3-3 0 15,3 1 2-15,0-3-1 16,3-3-1-16,0-5 1 15,0 0 1-15,3-2-6 16,-4-6 1-16,1-3 1 16,-3 1 1-16,0-4 1 0,-3 1 2 15,0 0-1-15,-3 0 2 16,0 2 2-16,3 3 4 16,-3 5-2-16,0 3 1 15,3 3-10-15,0 5 0 16,6 8 4-16,0 2 4 15,3 4 3-15,-3 1 5 16,-3 1 1-16,0 0 0 16,-6 0 1-16,-6 0 0 15,-3-3-2-15,-6 3 1 16,-6-6-8-16,-6-2-2 16,-8-3-23-16,2-2-8 15,3-8-33-15,0 4-13 0,7-9-63 16</inkml:trace>
  <inkml:trace contextRef="#ctx0" brushRef="#br0" timeOffset="21">8812 6907 116 0,'0'5'44'0,"3"1"-24"0,-3-6-17 0,0 0 10 15,0 0 0-15,0 0 11 16,0-3-6 0,0 0-9-16,0 3 1 0,0-2 0 15,0 2 1-15,0-3 3 16,0 1-3-16,0-1-1 15,-3 0-4-15,3 1-1 16,-3-1-3-16,0 0-2 16,3 3 3-16,0-2 2 15,0-1 0-15,-3-2 0 16,0 2 1-16,0-5 3 16,0 0-2-1,0 3-4-15,0 0 1 16,3-1-19-16,0 4-4 15,0 2-84 1</inkml:trace>
  <inkml:trace contextRef="#ctx0" brushRef="#br0" timeOffset="22">8431 6828 96 0,'0'2'35'0,"-3"-2"-18"0,3 0-16 0,0 0 11 15,0 0-6-15,0 0 2 16,0 0 1-16,0 0 2 16,0 0-1-16,0 0-1 15,0 0-5-15,0 0-3 16,0 0 0-16,0-2-1 0,0 2 2 15,0 0-1-15,0 0-1 16,0-3-2-16,0 3 1 16,0-2 1-16,0 2 2 0,0-3-3 15,0 3 0 1,0 0 1-16,0 0 2 0,0 0 8 16,0 0 5-16,0 0-3 15,0 0 1-15,0 0-8 16,0 0-1-16,0 5-4 15,0-2-1-15,0 2 1 16,0 0 0-16,0 3 4 16,0 0 5-16,0 3-3 15,0-1-1-15,0 1-2 16,0 0 0-16,0-1-2 16,3 1-1-16,0-3-2 15,-3 0 1-15,2-3-32 16,1 0-13-16,0 1-30 15</inkml:trace>
  <inkml:trace contextRef="#ctx0" brushRef="#br0" timeOffset="23">9247 7217 140 0,'-3'-3'52'0,"3"3"-28"0,0 3-15 15,0-3 16-15</inkml:trace>
  <inkml:trace contextRef="#ctx0" brushRef="#br0" timeOffset="24">9244 7217 289 0,'0'0'25'16,"0"0"-12"-16,0 5-7 0,0 0-2 15,0 1 0-15,0 2 2 16,-3 0-1-16,3 2 2 16,0 1-4-16,0-1 0 15,0 4 3-15,0 1 3 16,0 4-2-16,3-3-2 15,-3 0 0-15,3 0-1 16,0-3 0-16,0 0 0 16,0-2-2-16,3-1-2 15,0 1-4-15,0-1-2 16,3-2 9-16,3 0 5 16,0 0-1-16,3 0-2 0,0 0 0 15,-1-3 1-15,4 1-1 16,0-1 0-16,0 0-1 15,6-2 2-15,0 0-1 16,-1-1 2-16,4-2-2 16,-3 0 2-16,0 0-2 15,9 0 0-15,-7-2-1 16,1-1 2-16,3 0-1 16,3 1 0-16,-1-1-3 15,1 0 1-15,3 1-2 16,3-1-1-16,-4 0 1 15,1 3-1-15,0 0 0 16,-4 0 0-16,1 0 0 0,0 0 0 16,-3-2 0-16,-4-1 2 15,1 0-1-15,-3 1-1 16,0-1 1-16,-3 1-1 16,-3-1 0-16,-4 0 2 15,1 3-1-15,-3 0-1 16,-3 0 3-16,-3 0 0 15,0 0-4-15,-3 0 1 16,0-2-2-16,0-1-2 16,0 0-17-16,-3 1-9 15,3 2-17-15,0-3-6 16,0 0-16-16,-3 1-4 16,0-1-10-16</inkml:trace>
  <inkml:trace contextRef="#ctx0" brushRef="#br0" timeOffset="25">10259 7386 176 0,'-15'-13'66'0,"9"10"-36"0,-3 1-18 15,7 2 19-15,-1 0-7 16,-3 0 0-16,3-6-2 16,-3 6-2-16,3-2-10 15,0 4 0-15,0-7 3 0,0 8-7 16,3-6-3-16,0 6-5 15,0-1 1-15,0-4 1 16,0-1 0-16,0 0 0 16,0 1 0-16,0-1 0 0,-3 1 2 15,0 2-1 1,3 0-1-16,0 0 1 16,0 0-4-1,0 5 2-15,0-3 1 16,0-4-3-16,0-1 2 15,3 14-4 1,0-3 8-16,3 0 2 16,3 0-2-16,3 0 0 15,2 2-3-15,4 1-1 16,0-1 1-16,-3 1 2 16,0-1-3-16,3 1 0 15,-3-3 3-15,-3 0 1 0,5-3 1 16,-5 0-2-1,-9 1-2 1,-3-1 3-16,-3 3-2 16,0 0-1-16,-3 0 3 15,-6 2 0-15,4 1 3 16,-4 0 1-16,0 4 1 16,-3 7 2-16,3-4-5 15,0 1-3-15,3-6-1 16,0 0-1-16,0-2-3 15,3-1 2-15,0-2-12 16,3 0-7-16,0 0-14 0,0 0-6 16,0-3-33-16,3 1-14 15,3 2 0 1</inkml:trace>
  <inkml:trace contextRef="#ctx0" brushRef="#br0" timeOffset="26">6095 12342 148 0,'-3'-8'57'0,"3"8"-30"0,0-5-7 0,0 5 19 16,0 0-15-16,0 0-5 16,3 2-6-16,-3 1-1 15,3 8-6-15,0-4 0 0,0 28 4 16,0-9-4-16,0 9-1 16,0-6 0-16,0 8 1 15,0-8-5-15,0 3-1 16,0-6-2-16,0-2 0 15,0-6 6-15,0-2 5 16,-3-2-7-16,0-4-1 16,0-7 1-16,0-3 1 15,0-3-1-15,-3-7 1 16,3 4-2-16,-3-15-1 16,0 8 1-16,0-11-1 0,0 0-3 15,0-5 0-15,0 3 4 16,3-1 1-16,0 1-3 15,3-1 1-15,0 6-2 16,6-5 0-16,0 2 2 16,6 3 0-16,-3 2-3 15,2 6 2-15,-2 2 1 16,9 9 2-16,-3 2-3 16,-3 8 0-16,0-3 7 15,-6 11 4-15,0-6-3 16,-9 12-2-16,0-7 0 0,-6 1 1 15,0-2-3-15,-3-1 0 16,0-3-1 0,-3-2-2-16,3 6 1 0,-3-14 1 15,0 5-12-15,0-10-3 16,3 5-16-16,3-3-7 16,0-2-16-16,6-6-5 15,0 3-31 1</inkml:trace>
  <inkml:trace contextRef="#ctx0" brushRef="#br0" timeOffset="27">6354 12281 208 0,'-6'8'77'0,"6"-8"-42"0,-3 5-30 15,3-5 17-15,0 8-8 16,0-3 2-16,0 9-5 15,0-4-1-15,3 6-6 16,0 0-3-16,6 0 2 0,-3-3-4 16,6 0 0-16,-3-2 3 15,9-8 1-15,-1 5 1 16,1-8 0-16,-3 0 0 16,-3-8 2-16,-3 5 1 15,-3-8 1-15,0 9 0 16,-9-9 2-16,0 3-5 15,-6-2-3-15,3 2-1 0,-6 0 1 16,3 0-6-16,0 3-1 16,-3-1-27-16,6 1-9 15,1 5-21-15,5-3-9 16,0 1-16 0</inkml:trace>
  <inkml:trace contextRef="#ctx0" brushRef="#br0" timeOffset="28">6550 12318 140 0,'0'11'52'0,"0"-11"-28"0,6 29-15 0,-3-24 16 0,0 11-3 16,0-3 1 0,0 14-3-16,0-1-1 15,0 3-10-15,0-2 1 0,0 2 1 16,0-5-6-16,0 2-1 0,0-5-2 15,0-2-2-15,0-6 7 16,0 0 5-16,-3 0-2 16,0-13 0-16,0 0-4 15,0-8 1-15,0 3-2 16,-3-13 0-16,0 2-6 16,0-11 1-16,0 3 2 15,3-7 1-15,0 4-1 16,3 1-2-16,0-1 1 0,3 4 1 15,0-1-3-15,3 0 0 16,0 3 1-16,3 5 0 16,0 3-3-16,3 5 2 15,-4 8 7-15,4 0 4 16,0 0 1-16,-9 8 3 16,0-3-5-16,-6 6-1 15,0-4-2-15,-3 7-1 16,0-4-3-16,-6-2-2 15,-6 0-13-15,1 3-6 16,2-9-15-16,0 4-3 16,0-6-16-16,3-6-5 15,3 4-39 1</inkml:trace>
  <inkml:trace contextRef="#ctx0" brushRef="#br0" timeOffset="29">6890 11982 184 0,'0'5'71'0,"-3"14"-38"0,0 13-21 0,3-11 19 15,-3 5-7-15,-3 11 0 16,-3 3-9-16,-3-6-2 16,0 11-7-16,0-8-4 0,6-10-1 15,0-6-1-15,3 0 2 16,0-2-39-16,0-6-14 15,0 0-54 1</inkml:trace>
  <inkml:trace contextRef="#ctx0" brushRef="#br0" timeOffset="30">6988 12228 140 0,'-3'-5'55'0,"3"5"-30"0,0 5-10 0,0-5 20 16,0 0-10-16,0 0-5 16,0 3-3-16,0-1-1 15,3 12-8-15,0-6 6 0,0 10 3 16,0-5-3-16,0 6 2 16,0-3-3-16,0 2 2 15,0 9-6-15,0-14-1 16,0 0-2-16,0 0 1 0,-3-2-2 15,0-3 0-15,0 0-1 16,0-8 2-16,0 5-1 16,0-10 2-16,0 5-2 15,0-8 2-15,0 0-4 16,0-3-2-16,-3-5 0 16,3 6-1-16,0-3 0 15,3 5 0-15,0 0 0 16,3-3 2-16,-3 1-1 15,6-4 2-15,-3 4-4 16,2-1-2-16,1 6-5 0,3 2-2 16,-3-2-28-16,3 5-13 15,3 0-20 1,-3 0-6-16,-3 0-18 16</inkml:trace>
  <inkml:trace contextRef="#ctx0" brushRef="#br0" timeOffset="31">7190 12318 212 0,'0'0'82'0,"0"0"-44"0,3 3-33 0,3-3 17 16,0 5-8-16,0-2 0 15,6-1-4-15,-6 1 1 16,0-3-6-16,0 0 1 0,3 0 1 15,-3 0-3-15,3 0-1 0,-3-3-1 16,0 1 1-16,0-1-2 16,0-2-1-16,0 5 3 15,-3-6 0-15,0-2-6 16,-3 6 0-16,-6-9 1 16,3 6 3-16,0-3-2 15,-6 8 0-15,3 0-1 16,-6 5-2-16,3-2 0 15,-6 2 0-15,3 1 0 16,-6 1 3-16,0 12 0 16,7-6 3-16,2-2-1 0,3 2 2 15,0 3 0-15,6-3 1 16,0 0-2-16,6-2-2 16,0-3 1-16,5-3-1 15,1-2-16-15,3 2-4 16,9-10-25-16,-6 5-12 15,0-5-38 1</inkml:trace>
  <inkml:trace contextRef="#ctx0" brushRef="#br0" timeOffset="32">7437 12276 236 0,'-5'-3'88'0,"5"3"-48"0,-3 0-23 0,3 0 25 0,-3 0-16 16,0 0-2-16,-6 3-16 16,3-3-6-16,0 2-1 15,-3 1-4-15,9 5 0 16,6-3 2-16,0 3 0 16,0-3 1-16,0 6 2 15,0 0 1-15,0-1-1 16,-3 3 1-16,-1-2 4 15,-2 2 6-15,-5 3-5 16,2-3-2-16,-9 1-3 16,3-6-3-16,0-3-6 15,0-5-4-15,0 0-16 0,0 0-9 16,3-5-17-16,3-3-5 16,0 5-31-1,0-8-31-15,0 6 43 16</inkml:trace>
  <inkml:trace contextRef="#ctx0" brushRef="#br0" timeOffset="33">7542 12069 140 0,'3'-2'55'0,"0"-12"-30"0,0 20-12 15,0-1 34 1,3 11-10-16,-1 2-6 16,-2 6-2-16,0 8-17 15,-3-3-2-15,0 8 0 0,0-5-4 16,3-8 2-16,-3-6-5 15,3 9-2-15,0-6-3 16,0-3 1-16,-3-2-26 16,3-3-11-16,-3-2-17 15,0-6-5-15,0 3-23 16</inkml:trace>
  <inkml:trace contextRef="#ctx0" brushRef="#br0" timeOffset="34">7470 12252 232 0,'-9'13'88'0,"9"-26"-48"0,-3 8-29 0,3 2 23 16,0 3-20-16,6 0-5 15,3 0-4-15,6-3-1 16,3 1-2-16,3-1-2 0,6 0 1 15,2 1-6-15,-2-1 1 0,-3-2-29 16,-3 5-11-16,-3-3-65 16</inkml:trace>
  <inkml:trace contextRef="#ctx0" brushRef="#br0" timeOffset="35">7735 12278 204 0,'-6'3'77'0,"6"8"-42"0,-9-1-30 15,6-5 19-15,0 6-2 16,0 2 2-16,3 3-11 16,0 3-3-16,3-1-6 15,0 1-3-15,3-6 2 0,3 0 2 16,0-5 2-16,3-3-1 0,0-2 1 15,0-6-2-15,3-2 0 16,-3-5-3-16,-3-1 1 16,-1-2 0-16,-8-1 1 15,0 1 0-15,-3 3 0 16,-2-4-5-16,-4 7 1 16,0-4-7-16,-3 6 0 15,3-3-21-15,-3 5-9 16,3 3-30-16,3 0-10 15</inkml:trace>
  <inkml:trace contextRef="#ctx0" brushRef="#br0" timeOffset="36">7896 12318 160 0,'0'3'63'0,"3"2"-34"0,0 3-14 16,0-3 20-16,3 3-8 16,0 3-3-16,0 2-8 15,0 0 0-15,-3 0-9 16,0 1-2-16,0-6 1 0,0 5 1 16,-3-5 3-16,0-3-3 0,0 0 1 15,0-5-3-15,0 0 0 16,0-2-1-1,0-1 2-15,-3-5 1 0,0-2 3 16,3-4-3-16,0-2 1 16,0-2-1-16,3 5 3 15,0-1-3-15,2 7 1 16,1-7-7-16,0 4-1 16,3-4-2-16,0 9 0 15,0-3-7-15,0 6-2 16,6-1-29-16,-3 6-14 15,-3-1-3-15,0-2-1 16,0 8 17-16,0-5 10 16,-3-1 20-16,2 4 11 0,1-1 19 15,0-2 11-15,0 5-3 16,3-3 1-16,0 0-4 16,0-2-1-16,3 0-6 15,0-3-2-15,0-3-3 16,0 0 0-16,-1-2-6 15,-2 0-4-15,-3-3-1 16,0 0 1-16,-3-3-1 16,-3 3 2-16,-3 3-2 15,-3-3-1-15,-6 3 1 16,-3 5-1-16,-3 0-5 16,-2 5 1-16,-4 3 2 0,0 3 3 15,3 2 2-15,3 3 3 16,3 2 6-1,6 1 2-15,3 4-3 0,9-1-1 16,6-1-2-16,3-5 0 16,3-3-4-16,3-2-1 15,-3-6-10-15,8-5-3 16,4-5-57-16,0-6-23 16,-3-2-22-1</inkml:trace>
  <inkml:trace contextRef="#ctx0" brushRef="#br0" timeOffset="37">5905 12744 160 0,'0'13'60'0,"0"-13"-32"0,3 37-20 0,-1-29 18 0,4 13 0 16,-3 3 2-16,3 11 0 16,-3-9 0-16,0 6-15 15,0 0-3-15,0-6 0 0,0-5-2 16,0 3 1-16,0-5-1 15,0-4 2-15,0-1-3 16,-3-6-2-16,0-3 0 16,0-5 1-16,0 0-3 15,0-5 0-15,0 2-3 16,0-5-3-16,0-3-1 16,3-2 3-16,0 0 0 15,3 0 1-15,-3 5 0 16,9 2 0-16,-3 6-5 15,6 0-1-15,-3 6 3 16,0 2 3-16,-3 0 5 0,-1 2 2 16,-2-2 1-16,0 5 0 15,-3 1-2-15,-3 4 1 16,0 1-2-16,-9-6 0 16,3-5-3-16,-2 5-2 15,-1-5-2-15,-3-3 1 16,3 3-17-16,0-5-5 15,0 0-16-15,3-6-5 16,0 0-18-16,3-5-9 16,0 3-19-1</inkml:trace>
  <inkml:trace contextRef="#ctx0" brushRef="#br0" timeOffset="38">5982 13114 116 0,'0'-5'44'0,"0"5"-24"0,3 5-17 0,-3-2 10 0,3-3 5 16,-3 5 3-16,0 3-4 16,0-2 0-16,0 7-10 15,0-5 0-15,0 2 3 0,0-2-6 16,0 0-2-16,0-2-1 15,0 4-1-15,0-7-27 16,0 2-11-16,0 0-36 16</inkml:trace>
  <inkml:trace contextRef="#ctx0" brushRef="#br0" timeOffset="39">6128 13085 156 0,'-6'3'60'0,"6"-3"-32"0,0 8-22 0,0-5 17 0,3-1-8 16,0 1 2-16,6-3-6 15,-3 5 1-15,6-5-7 16,-3 5-1-16,5-5 2 0,-2 0-5 16,3 0-1-16,0 0 4 15,3-5 2-15,-3 5-2 16,-3-5-3-16,0 0 2 16,-3-3 0-16,-1 2-1 15,-2-2-2-15,0 3 1 16,-9-3 1-16,3 6 1 15,-9-4 1-15,4 1-2 16,-7 5 1-16,3-3-2 0,-6 6 2 16,3-3-2-16,-3 8-1 15,3-3 3-15,0 3 0 16,0-3-1-16,3 14 1 16,0-6-2-16,6 6-1 15,0-6 3-15,6 0 2 16,0-5-2-16,6 5 0 15,0-2-1-15,12-3-2 16,-3-3-8-16,3-2-5 16,-3 2-46-16,3-5-21 15,-4 0-12-15</inkml:trace>
  <inkml:trace contextRef="#ctx0" brushRef="#br0" timeOffset="40">6604 12810 196 0,'-12'-8'74'0,"12"8"-40"0,-12-5-20 0,12 5 20 15,-6 0-11-15,0 0 0 16,0-3-14-16,0 3-5 16,-8 0-3-16,2 0-1 0,0 8 0 15,3-2 0-15,0 9 2 16,0-1-1-16,3 17 2 15,3-4 0-15,3 10 1 16,0-8-2-16,3 8 1 16,0-5-2-16,3 0-1 15,0-6 1-15,0 0 1 16,-3-4-14-16,0-1-7 16,0-5-21-16,0-3-8 15,0-3-51 1</inkml:trace>
  <inkml:trace contextRef="#ctx0" brushRef="#br0" timeOffset="41">6375 13064 200 0,'3'-5'77'0,"-3"5"-42"0,6-8-28 15,-3 8 20-15,6-3-14 16,-3 1-2-16,11-1-9 15,1-2-2-15,0 5 0 16,-3-6-3-16,6 6 0 0,-3-2-49 16,3 2-20-16,-4 0-15 15</inkml:trace>
  <inkml:trace contextRef="#ctx0" brushRef="#br0" timeOffset="42">6640 13059 220 0,'-12'3'85'0,"12"-3"-46"0,-9 10-37 0,9-7 17 15,-3-1-10-15,0 6-1 16,3 8-2-16,0-3-1 16,3 3-3-16,0-2-2 0,3 1 3 0,0-4-2 15,3-6 2-15,0 6 4 16,3-8 4-16,-3 4-2 15,8-9 2-15,-2-3-6 16,0-1-3-16,-3-2-1 16,-3-5 1-16,0 5-1 15,-6-2 2-15,0-4-2 16,-9 1 2-16,0 5-2 16,-3 0 2-16,0-2-7 15,0 10-1-15,0-3-18 16,0 3-8-16,0 0-23 15,3 0-11-15,0 0-29 16</inkml:trace>
  <inkml:trace contextRef="#ctx0" brushRef="#br0" timeOffset="43">6824 13088 160 0,'6'3'63'0,"-6"-3"-34"0,6 18-23 0,-3-18 17 16,0 13-3-16,0-5 3 15,0 6-4-15,0-1 0 16,0-3-10-16,0-2 1 0,0 3 1 0,-3-3-4 15,3-3 1-15,-3-2-1 16,0 2 3-16,0-5-1 16,0-5 0-16,0 5 1 15,0-13 4-15,0 7-4 16,0-7 2-16,0 2-9 16,3-4-2-16,0 7-1 15,0-11 0-15,0 11-3 16,3-2 2-16,0-1-21 15,3 0-8-15,0 6-27 16,3 2-11-16,-1-2-35 16</inkml:trace>
  <inkml:trace contextRef="#ctx0" brushRef="#br0" timeOffset="44">7018 13085 144 0,'0'6'55'0,"0"-6"-30"0,6 0-14 0,-3 5 18 16,3-2-4-16,-3-3 3 16,3 2-5-16,0-2-2 15,2 0-11-15,1 0-4 0,3-2-2 16,-3-1 0-16,0-2 0 16,0-1-5-16,0-2 1 0,-3 6 2 15,0-4 3-15,0 1-2 16,-6 0-2-16,0-3-3 15,-3 5 1 1,0-2 3-16,-6 0 3 0,0 5-7 16,-3 5 0-16,0-2 0 15,0 2 3-15,0 6 2 16,4 4 3-16,-1-1 3 16,3 4 5-16,0 1-4 15,6-3 0-15,0-3-6 16,9 0-3-16,-3-2-5 15,8-3 0-15,-2-3-62 16,15-3-28-16,-3 1-10 16</inkml:trace>
  <inkml:trace contextRef="#ctx0" brushRef="#br0" timeOffset="45">7390 13011 160 0,'0'-5'60'0,"0"5"-32"0,3 5-20 0,-3 1 16 0,6 1 1 16,0 1 4-16,0 8-4 15,-3-2-1-15,0 7-13 16,0-3 4-16,0-2 5 0,0 3-11 16,-3-6-2-16,0 0-1 15,0 0 1-15,0-5-3 16,0-2-3-16,0 1 2 15,0-1 0-15,0-1 3 16,-3-5 1-16,0 5-3 16,0-5-1-16,0 0 1 15,0 0 2-15,0 0-1 16,0-5 2-16,0 0-2 16,3-8 0-16,0 7-3 15,0-4 1-15,0-1-4 16,3-2 0-16,0 0 3 15,3 5 1-15,0-6-4 16,0 4 1-16,0 2-2 16,2 3 0-16,1-1 0 15,3 4 0-15,-3-4-18 16,3 6-9-16,-3 0-36 0,3 0-14 16,-3-2-31-1</inkml:trace>
  <inkml:trace contextRef="#ctx0" brushRef="#br0" timeOffset="46">7571 13109 172 0,'0'0'66'0,"0"0"-36"0,6 5-26 16,-3-2 15-16,3-3 0 15,-3 5 1-15,6 3-9 16,0-2-2-16,3-6-5 16,0 0-3-16,0 0 0 0,0 0 3 15,0-6 2-15,-3 6-2 16,0-8-1-16,-4 3 1 15,1-3 0-15,-3 8-2 0,-3-5-2 16,0 0 1-16,-3-3-1 16,3 5 0-16,-8-2 2 15,-1-1-3-15,-3 6 0 16,3 0 1-16,-6 6 0 16,3-4 0-16,0 4 2 15,0-1 1-15,0 8 1 16,3 6 4-16,0-6 3 15,3-5-2-15,6 5 2 16,0 0-6-16,6 1-3 16,-3-1-1-16,9 0 1 15,-3 0-1-15,9-7-1 16,-3 1 1-16,6-7 1 16,-3 0-34-16,2 0-16 0,-2-2-66 15</inkml:trace>
  <inkml:trace contextRef="#ctx0" brushRef="#br0" timeOffset="47">7807 12847 208 0,'0'3'77'0,"0"-3"-42"0,-3 16-26 0,3-14 19 15,0 20-5-15,0-4-2 16,3 9-7-16,-3-1-1 16,3 6-8-16,-3-6-3 0,0 6 1 15,0-6-4-15,3 6 0 16,-3-5-4-16,0-4 1 15,0-1-31-15,2-7-12 16,-2 1-51 0,3-8-31-16,-3 0 59 15</inkml:trace>
  <inkml:trace contextRef="#ctx0" brushRef="#br0" timeOffset="48">7714 13077 236 0,'-9'0'88'0,"9"0"-48"0,3-2-34 15,-3 2 22-15,3 0-11 16,0 0 1-16,6-3-11 16,0 0-4-16,9-2-2 15,0 3-1-15,6-4 2 0,-6 1-43 16,2 5-19-16,-2-3-52 15</inkml:trace>
  <inkml:trace contextRef="#ctx0" brushRef="#br0" timeOffset="49">7399 13149 108 0,'0'13'44'0,"0"-13"-24"0,0-13-8 16,0 8 16-16,3 2-3 16,-3-2 0-16,6-1-2 15,0 4-3-15,0-9-10 0,0 3-2 16,0 3-1-16,-1 0-3 0,4 2-3 16,0-2 0-16,0 5 1 15,0 0-12-15,0 0-6 16,0 0-73-1</inkml:trace>
  <inkml:trace contextRef="#ctx0" brushRef="#br0" timeOffset="50">7914 13088 124 0,'-3'-3'46'0,"3"3"-24"0,0 11-10 15,0-8 13-15,3 12-7 16,0 1 0-16,0-2-2 16,0-1-1-16,0 0-7 15,0-2-1-15,3-3 0 0,0 5-3 16,-1-8-3-16,1 3 4 16,3-3 1-16,-3 3-2 15,3-8-1-15,-3 0-1 16,0-2-2-16,0 2 3 15,0-11 0-15,3 8 1 16,-3-7 0-16,-3 7-2 16,0-10 1-16,0 2-2 0,0-2 2 15,-3 0-2-15,0 5 2 16,0-3 0-16,0 3 1 16,0 3-2-16,0 2-2 15,0-2 1-15,0 10 1 16,0-2 8-16,3 10 3 15,-3 1-4-15,3 1-3 16,0-1-3-16,3 2 0 16,0-3-2-16,0 0 2 15,0-2-13-15,3-3-3 16,-1-1-38-16,4-1-17 16,0-6-28-16</inkml:trace>
  <inkml:trace contextRef="#ctx0" brushRef="#br0" timeOffset="51">8125 13091 152 0,'-15'-6'57'0,"15"6"-30"0,0 0-18 0,0 0 16 15,3 3-1-15,-3 0 3 0,6 5-2 16,0-3 0 0,0 8-14-16,0 0 4 0,-3 1 3 15,0-4-2-15,0-2 1 0,0 3-5 16,0-3-2-16,0 0-9 15,-3-3 0-15,0 0 1 16,3-2 1-16,-3 2-1 16,0-5 1-16,0 5-2 15,0-5 2-15,0 0-2 16,0 0-1-16,0 0-2 16,0 0-1-16,0 0 4 15,0-5 1-15,0 5-3 16,0 0 1-16,0-5 0 15,0 2 2-15,0-2-1 0,0-3-1 16,0-3 1-16,0 6-1 16,0-3 0-16,0 0 0 15,0-2 0-15,3 2 2 16,0 2-3-16,3-7 0 16,0 5 1-16,0 3 0 15,0 0 0-15,2 2 0 16,-2-2-22-16,0 5-8 15,0 0-34-15,0 0-13 16,0 0-24 0</inkml:trace>
  <inkml:trace contextRef="#ctx0" brushRef="#br0" timeOffset="52">8313 13104 148 0,'0'0'57'0,"0"0"-30"0,3 13-14 15,-3-13 19-15,0 13-7 0,0-7 0 16,6 7-5-16,-4 0-3 16,-2-2-9-16,0-3 1 0,3 0 4 15,0 2-5-15,-3-2-2 16,0-3-3-16,0-2 0 15,0 2-2-15,0 1-1 16,0-4 1-16,3-2 1 16,0 0-1-16,0-2 2 15,0-4-4-15,0 1 0 16,-3-3 1-16,3-5 0 16,0 2 0-16,0 1 0 0,0-1 0 15,3-2 2 1,0 8-1-16,0-3 2 0,0 2-4 15,3 4-2-15,-3-4 2 16,3 6 0-16,-3 0 5 16,3 8 2-16,-3-2-2 15,0 2-1-15,0 2-3 16,-3-2-1-16,0 3-6 16,0-3-3-16,0 0-16 15,-3-1-9-15,0-1-23 16,0-1-9-16,0 3-15 15</inkml:trace>
  <inkml:trace contextRef="#ctx0" brushRef="#br0" timeOffset="53">8524 13091 216 0,'0'0'82'0,"0"0"-44"0,0 5-33 0,0-2 17 16,3 7-12-16,-3-2-1 15,0 5-7-15,0 1-4 16,0-1 1-16,0-3-2 0,3 4 1 16,-3-6-36-16,0 5-16 15,0-8-39-15</inkml:trace>
  <inkml:trace contextRef="#ctx0" brushRef="#br0" timeOffset="54">8488 12987 260 0,'-3'-42'96'0,"3"42"-52"0,3 32-51 15,-3-29 16-15,3 4-10 16,0-1 0-16,0-9-37 16,0 0-14-16,0 6-47 0,0 0-19 15</inkml:trace>
  <inkml:trace contextRef="#ctx0" brushRef="#br0" timeOffset="55">8610 13099 152 0,'6'31'57'0,"-6"-31"-30"0,3 29-14 0,0-26 19 16,0 8-9-16,0-9-1 15,-3 9-11-15,0-8-4 16,0 4-4-16,0-1 0 0,0-1 2 0,0 0-2 15,0-2-2 1,0-3 0-16,0 0 1 0,0 0-3 16,3-3-2-16,-3-2 2 15,3-6 0-15,-3 1 1 16,3-6 0-16,3-5 0 16,-3 0 2-16,3-3 1 15,0 11 1-15,0-1 0 16,3 6 2-16,-3 1-1 15,3 1 0-15,0 6 3 16,-1 3 3-16,10 2-2 16,-6 3 2-16,-3-3-2 0,0 9 0 15,0-1-5-15,-3 0-1 16,0 6 1-16,0-6 0 16,-3-3-13-16,0 1-7 15,0 0-22-15,3-3-9 16,-3-1-50-1,0-1-31-15,-3-1 56 16</inkml:trace>
  <inkml:trace contextRef="#ctx0" brushRef="#br0" timeOffset="56">8902 13051 220 0,'-3'-8'82'0,"3"3"-44"0,-3-1-25 16,3 6 24-16,-3 0-12 16,0 0-5-16,-3 0-9 15,0 6-5-15,-3-1-3 16,0 0-5-16,0 3 1 0,3 0-1 16,3 5-2-16,0 1 3 15,0 4 0-15,0-5 1 16,3 1 0-16,0-1 0 15,3 0 2-15,0-5-1 16,6-3-1-16,-3 1-2 0,3-12 1 16,0 6 3-1,0-5 1-15,0-3-1 0,0-5 1 16,3-6-2-16,-3-2-1 16,-3 8-2-16,0 0-1 15,0-1 4-15,-3 4 1 16,0 2 0-16,0 3-2 15,0 5-4-15,3 5 0 16,-1 3 4-16,1 8 2 16,-3-3 6-16,6 8 5 15,-3 0 6-15,3 8 5 16,0-5-6-16,-6 5-3 16,0-7-2-16,-3 15 1 15,0-8-5-15,-9-3-3 16,0 1-6-16,-12-9 0 0,4 3-16 15,-10-5-6-15,6-3-29 16,-12-5-10-16,6 0-76 16</inkml:trace>
  <inkml:trace contextRef="#ctx0" brushRef="#br0" timeOffset="57">8688 12363 144 0,'-6'0'55'0,"6"3"-30"0,-3-3-10 0,3 0 18 16,0 0-1-16,-3 0 1 15,0 0-3-15,3 0-1 16,0 0-16-16,0 0 3 0,0 0 2 16,-3-3-6-16,3 3-2 15,0-3 1-15,3 1 0 16,0-4-5-16,3 4-2 15,0-3 2-15,3-1 3 16,2 1-2-16,4 2 1 16,0 1-5-16,0-1-2 0,0-2 4 15,0 2 1 1,6 0 0-16,-3 1-1 0,2-4-3 16,1 6 1-16,0-5 0 15,3-3 1-15,0 8-2 16,0-5 1-16,-1-3-2 15,1 5 2-15,0-2 0 16,0 0 1-16,0 5-5 16,-1-6-1-16,-2 4-2 15,9-3 5 1,-3-1 3-16,-3 1-3 0,-1 2-1 16,1 1 0-16,-3-1 0 15,3 0-3 1,0 1 2-16,-1-1 3 0,1-2 1 15,0 5-4-15,0 0 1 16,0 0-2-16,0 0 0 16,-1 0 2-16,1 0 0 15,0-3 0-15,0 3 0 16,3-2 2-16,-4-1 1 16,1-2-1-16,-3 5-2 15,0-3-2-15,0 3 1 16,3 0 1-16,-1 0 0 15,1 0-3-15,0 0 2 0,-3 0 1 16,0 0 2-16,2 0-3 16,1 0 0-16,-3-5 3 15,-3 5 1-15,-3-6-1 16,-3 6 1-16,0-2-4 16,-3 2 0-16,0-3-1 15,-4 0 0-15,-2-2-14 16,0 5-6-16,0-3-18 15,0 3-7-15,0 0-17 16,-3 0-7-16,6 0-35 16</inkml:trace>
  <inkml:trace contextRef="#ctx0" brushRef="#br0" timeOffset="58">9950 12032 244 0,'-15'-5'93'0,"15"10"-50"0,0 9-37 0,0-14 22 15,0 5-13-15,3 0-1 16,6 8-6 0,3 1-5-16,0-4 1 0,2 1-1 0,1-3 1 15,0 5 0 1,0-5-5-16,0 2 1 0,0-2 0 16,0-2 2-16,0 2-1 15,-4-3-1-15,-2 3 1 16,-3-3-1-16,3 3 0 15,-6-3 0-15,-3 6 4 16,-6 5 11 0,-3 0-1-16,0 0-5 15,1-3-3-15,-4 0-6 16,3 0 0-16,-3 0 0 0,3 1 2 16,3-4-28-16,0-2-9 15,3 0-29-15,-3-3-10 16,3 1-34-1</inkml:trace>
  <inkml:trace contextRef="#ctx0" brushRef="#br0" timeOffset="59">8111 8793 124 0,'-3'0'49'0,"0"-14"-26"0,0 6-12 0,3 8 31 16,-6 0-6-1,0 6-8-15,-3-1-4 16,-3 0-6-16,0 1-1 16,0-1-3-16,0 0-1 15,0 3-7-15,3 0-2 16,0 0-7-16,4 0 0 16,2 0 3-16,6-3 4 15,2 3-1-15,7 0-2 16,6 0 0-16,0 0-1 15,0 0 0-15,-3 2 0 0,0 1 0 16,-6 0 2-16,-3-1 5 16,-6 3 4-16,-3 1 2 15,-6-4 3-15,-9-2-9 16,0 3-2-16,0-6-5 16,0-2-1-16,3-1-10 15,3-2-5-15,1-2-19 16,2-4-5-16,3-2-32 15,6 0-53 1,3-2 26-16</inkml:trace>
  <inkml:trace contextRef="#ctx0" brushRef="#br0" timeOffset="60">8206 8655 192 0,'0'0'71'0,"0"3"-38"0,3-1-28 0,-3 4 19 16,3 1-2-16,0 4 2 15,-3 10-5-15,0 0 1 16,0 3-11-16,0 5-3 0,0 0-2 0,0 3-2 15,3-3 1-15,0 0-4 16,0 0 0-16,0-2-23 16,-3-9-12-16,0-2-41 15</inkml:trace>
  <inkml:trace contextRef="#ctx0" brushRef="#br0" timeOffset="61">8128 8835 224 0,'-5'-5'85'0,"5"2"-46"0,3 0-32 0,-3 3 20 16,5 0-12-16,1-2-3 15,6-1-7-15,3 0-4 16,3 1 0-16,0-1-10 0,0 3-4 15,3 0-26-15,2-3-13 16,-5 3-111 0,0 3 84-1</inkml:trace>
  <inkml:trace contextRef="#ctx0" brushRef="#br0" timeOffset="62">8367 8827 148 0,'-9'3'57'0,"9"-1"-30"0,-6 6-14 0,6-3 19 0,-3 3-7 15,-3 3-2-15,3 5-9 16,3 2-4-16,0 1-5 16,6-1-4-16,0 4 2 0,3-7 0 15,0 1 1-15,0-5 0 16,2-11 0-16,1-3 2 16,0-5 3-16,0 0-6 15,-3-2-4-15,-3-3 0 16,-3-1 0-16,-3 1 3 15,-3 0 3-15,-3 0 0 16,0-1 0-16,-3 4-3 16,0-1 1-16,0 3-7 0,0 3 1 15,3 2-19 1,0 1-8-16,4 2-35 16,2 0-53-16,0 0 23 15</inkml:trace>
  <inkml:trace contextRef="#ctx0" brushRef="#br0" timeOffset="63">8527 8917 144 0,'12'16'55'0,"-9"-8"-30"0,0 18-10 0,-3-18 20 16,0 0-8-16,0-3 3 15,0 6-8 1,0-3-12-16,0-8-2 0,0 0-1 15,0-8 3-15,0 0 4 0,-3 0-4 16,3-3 2-16,0-2-3 16,0 0 2-16,0 0 0 15,3 0 3-15,0-1-5 16,3 1-3-16,0 2-8 16,3 1-1-16,0 2-1 15,3 0 2-15,3 3 1 16,0 2 1-16,2 0 0 15,1 3 0-15,0 3-5 16,-3 0 1-16,0-1 2 16,0 1 1-16,-3 0 1 15,-3-3 0-15,0 0 2 16,0-3 1-16,-4 0-4 0,-2-2-1 16,-3 0 1-16,-3 0 0 15,1-1-4-15,-4 4 1 16,-3-1 2-16,0 0 1 15,-3 3-2-15,0 3 0 16,0 2 2-16,0 6 2 16,0 2 4-16,3 3 2 15,3 0 1-15,3 0 2 16,6 2-3-16,3-2 1 16,3 0-5-16,3-5-2 15,3-4 0-15,0-1 1 16,3-9-30-16,0-2-13 0,-4-3-67 31,1 0-48-31,0-3 61 16</inkml:trace>
  <inkml:trace contextRef="#ctx0" brushRef="#br0" timeOffset="64">9280 8795 164 0,'0'-2'63'0,"-3"4"-34"0,0 1-16 0,3-3 32 16,-8 8-10-1,-7 5-4-15,0 3-4 16,-3 2-16-16,0 4-2 0,-3-1-2 16,3 3-1-16,0 2-1 15,4-7-3-15,2-1 1 16,3-5-20-16,0-2-8 15,3-3-27-15,3-3-10 16</inkml:trace>
  <inkml:trace contextRef="#ctx0" brushRef="#br0" timeOffset="65">9072 8800 200 0,'0'-2'77'0,"3"2"-42"0,0 0-28 16,-3 0 18-16,6 2 0 15,0 4 4-15,3 2-2 16,3 0 1-16,3 2-16 16,0 3-5-16,5 3 0 0,4 3-4 15,0-1 0-15,0 4-3 0,-3-7-1 16,-4-1-21-16,1 4-10 15,-3-2-48-15,-3-3-21 16,0-5 6 0</inkml:trace>
  <inkml:trace contextRef="#ctx0" brushRef="#br0" timeOffset="66">8908 8597 140 0,'0'-3'52'0,"3"0"-28"0,-3 14-17 15,3-6 15-15,-3 3-7 16,3 0 2-16,0 0-8 16,0 3-3-16,3-1-3 15,-3-2-5-15,6 0 4 16,-3-3 0-16,0 1-25 15,0-6-9-15,-3 0-44 16</inkml:trace>
  <inkml:trace contextRef="#ctx0" brushRef="#br0" timeOffset="67">9007 8602 132 0,'-3'5'49'0,"6"-2"-26"0,-3 5-16 0,0-3 15 16,3 0-9-16,0 3-2 15,-1-2-9-15,1 2-3 16,0 0-33-16,0-3-13 0,0 0-14 16,3 0-4-16</inkml:trace>
  <inkml:trace contextRef="#ctx0" brushRef="#br0" timeOffset="68">9394 8597 208 0,'0'-6'77'0,"2"9"-42"0,-4 0-32 15,2 2 17-15</inkml:trace>
  <inkml:trace contextRef="#ctx0" brushRef="#br0" timeOffset="69">9394 8615 362 0,'-3'11'11'0,"0"-1"-6"15,0 1-4-15,0 0 2 0,0-1-2 16,0-2 2-16,0 0-35 15,3 0-13-15,0-3-53 16</inkml:trace>
  <inkml:trace contextRef="#ctx0" brushRef="#br0" timeOffset="70">9480 8615 176 0,'-6'3'68'0,"6"2"-36"0,-6 3-31 0,6-3 14 15,-3 3-8-15,-3 0-2 16,0 3-2-16,0-1 0 0</inkml:trace>
  <inkml:trace contextRef="#ctx0" brushRef="#br0" timeOffset="71">9435 8695 163 0,'-6'8'-88'0</inkml:trace>
  <inkml:trace contextRef="#ctx0" brushRef="#br0" timeOffset="72">9176 8556 140 0,'0'2'52'0,"0"-2"-28"0,0 6-11 0,0-6 19 15,0 5-1-15,0-5 2 0,0 5-1 16,0 0 0-16,0-5-17 15,0 0 4-15,0 0 4 0,0 0-3 16,0 0 0 0,0 0-7-16,-3 0-3 15,0-2-1-15,0-1 1 0,3 1-1 16,-3-1 0-16,0-2-5 16,3-6-3-16,0 0 0 15,-3-4 1-15,3 1-1 16,0 1-1-16,0 0 3 15,0 0 0-15,3-1-4 16,0 1-1-16,0 0 1 16,3-3 0-16,3 3 1 15,0 0 2-15,3-1-3 0,-1 1 0 16,1 0 1-16,3 2 0 16,0 1 0-16,3-1 0 15,0-2-3-15,0 2 2 16,3 3 1-16,-1-2 2 15,1-1-1-15,3 3 2 16,0 3-2-16,3 0-1 16,2-1 1-16,4 1-1 15,9 0 0-15,2 0 0 16,1-1-3-16,6 1 0 16,-4 2 2-16,4 3 0 15,0 3 1-15,-4 0 0 0,-5-1 0 16,-3 1 0-16,-1 5 0 15,-2-3 0-15,-3 0 0 16,-7-2 0-16,-2 0 2 16,0-1 1-16,-3-2-1 15,-3-5 1-15,-3 2-4 16,-6 1 0-16,0-1 1 16,-3 1 0-16,-4-1-18 15,1 0-8-15,0 1-26 16,0 2-10-16,-3-3-64 15</inkml:trace>
  <inkml:trace contextRef="#ctx0" brushRef="#br0" timeOffset="73">10173 8146 204 0,'-6'-3'77'0,"9"6"-42"0,-6-6-30 0,3 3 17 16,0 0-12-16,0 0-1 16,0 0-5-16,0 0-3 15,0 0 0-15,0 0-1 0,0 0 0 16,0 0 0-16,-3 0 0 15,0 0 0-15,-3 0 0 16,3 0 2-16,0 0-1 16,0 0 2-16,0 0-4 15,-6 0-2 1,3 0 2-16,0 0 9 16,0 0 6-16,3 0 0 15,0-3 0-15,0 3-2 16,0 0 0-16,3 0-9 15,0 0-1-15,0 0-2 16,6 6 0-16,0-1 0 16,3 0 2-16,0 0-1 15,3 3-1-15,3 0 3 0,0 0 0 16,3 0-4-16,0 5-1 16,-1-2-2-16,1 0 3 15,-3 2 2-15,-3-3 2 16,-3-2-4-16,0 0 1 15,-3-2 0-15,-3-1 2 16,-3 0-1-16,-6 0 2 16,-3 3-2-16,-3 0-1 15,0 0 1-15,-3 3 1 16,0-1-3-16,1 4-2 16,2-4-1-16,-3 1 0 15,3-3-33-15,3 0-15 16</inkml:trace>
  <inkml:trace contextRef="#ctx0" brushRef="#br0" timeOffset="74">8197 9224 156 0,'-6'-13'57'0,"3"10"-30"0,-3 0-18 16,3 3 14-16,-3-5-2 16,-3 0-1-16,0 2-4 0,-3 0-2 15,3 6-8-15,-5 2 0 16,-4 3 4-16,0 0-6 0,3 5 0 15,0 3 2-15,3 8 3 16,3 5 0-16,3 6 0 16,3 4-5-16,3-2-1 15,0-2-1-15,3-6 1 16,3-5-2-16,0-1-1 16,-6-4-4-16,0-6-2 15,-3-5-19-15,0-3-7 16,-3-2-27-16,3-6-10 15,-3 1-10 1</inkml:trace>
  <inkml:trace contextRef="#ctx0" brushRef="#br0" timeOffset="75">7905 9396 152 0,'-9'-6'57'0,"9"6"-30"0,-6-2-5 16,6 2 23-16,0 0-10 15,0 0 0-15,3 0-16 16,3-3-6-16,3 1-8 16,3-1-2-16,3 0 1 0,3 1-2 15,3-1 1-15,3 0-7 16,-1 1 1-16,-2-1-19 16,-3 3-8-16,0 0-9 0,0 3-3 15,-6-1-2 1,0 1 0-16,-4 0-4 15,-2-1-5-15,0 1 29 16,-3 0 27-16,-3-3 13 16,0 0 16-16,0 0 7 15,0 0-8-15,0 0-1 16,0 0-2-16,-3 2 2 16,0 1-3-16,0-1 1 15,0 1-16-15,0 2 4 0,1 6 2 16,-1 8-8-16,0-1-1 15,0 1-3-15,3-1 1 16,0-2-4-16,3 2 0 16,3-2-1-16,2-2-2 0,1-4 3 15,3-5 2-15,0-2-2 16,0-6 0-16,0-2-1 16,-3 0 1-16,0-3-2 15,-3 0 2-15,-6-8 2 16,0 3 2-16,-6-6-1 15,0 4-1-15,-3 1-6 16,0 4-1-16,0 2 1 16,3 0 0-16,0 3-24 15,3 2-10-15,0 0-20 16,3 1-8-16,3-1-30 16</inkml:trace>
  <inkml:trace contextRef="#ctx0" brushRef="#br0" timeOffset="76">8245 9473 128 0,'8'23'49'0,"-2"-12"-26"0,0-1-12 0,-3-4 15 15,0-1 3-15,0 3 2 16,0-3-3-16,-3 1 0 16,0-1-16-16,0-2 4 0,0-1 2 15,0-2-2-15,-3 0 3 16,3-2-6-16,0-1-3 15,0 0-3-15,0-2 0 16,0 0-2-16,3-1 2 16,0 1-4-16,6-8-2 15,3-3-3-15,0 0 1 0,0 8 1 16,3-5 2-16,0 2-12 16,0 1-6-16,-1 2-29 15,1 3-13-15,-3-1-56 16</inkml:trace>
  <inkml:trace contextRef="#ctx0" brushRef="#br0" timeOffset="77">8709 9279 192 0,'-3'6'74'0,"3"4"-40"0,0 9-24 0,0-6 17 0,0 3-11 16,3 8-4-16,-3 7-7 15,0 1-2-15,0-3-1 16,0-5-2-16,0 3 3 0,0-6-2 15,0-5 2-15,0-3-29 16,-3-3-11-16,0-4-59 16,0-1-26-1,0-5 61-15</inkml:trace>
  <inkml:trace contextRef="#ctx0" brushRef="#br0" timeOffset="78">8593 9406 220 0,'0'-2'82'0,"0"-1"-44"0,6 3-38 0,-3 0 18 16,3 0-8-16,6 0 0 16,2 0-9-16,1 0 0 15,0 0-1-15,0-3-3 0,0 3 2 16,0 0-21-16,3 0-8 15,-3 0-27 1,0-2-51-16,-4-1 18 16</inkml:trace>
  <inkml:trace contextRef="#ctx0" brushRef="#br0" timeOffset="79">8843 9298 160 0,'-6'3'63'0,"3"4"-34"0,0 7-23 16,6-6 17-16,-3 5-3 16,3 3 0-16,-3 2-8 15,0 9-5-15,0-3-4 16,0-1 2-16,0-1 4 0,0-7-3 16,0 4-1-16,0-9 0 15,0-2 1-15,0 0-3 16,0-2 0-16,0-6-1 15,0 0 1-15,0 0 2 0,3 0 2 16,3-3 3-16,0-2 4 16,0-1-6-16,0 1-2 15,6-3-3-15,-3-5 0 16,2 2 0-16,-2 3 1 16,3 3 0-16,0 10 0 15,3 1-5-15,-3 2 1 16,0 5 0-16,-3 0 0 15,-3 0 0-15,0 1 0 16,-3-1 2-16,0 0 3 16,0-2-9-16,0 2-4 15,0-8-23-15,-3-5-10 16,3 0-29-16,3-2-11 0,-1-1-3 31</inkml:trace>
  <inkml:trace contextRef="#ctx0" brushRef="#br0" timeOffset="80">9096 9510 208 0,'0'0'77'0,"3"2"-42"0,0 6-28 16,0 0 18-16,0 0-11 15,0 3-3-15,0 2-6 16,-3 5-4-16,0-4 0 0,3-1-1 15,-3-3 2-15,3-2-34 0,-3 0-16 16</inkml:trace>
  <inkml:trace contextRef="#ctx0" brushRef="#br0" timeOffset="81">9132 9380 228 0,'0'-5'88'0,"0"2"-48"0,3 0-47 0,-3 3 14 0,6 0-18 16,-1 0-3 0,1 3-42-16,0 0-15 0,0-1-4 15</inkml:trace>
  <inkml:trace contextRef="#ctx0" brushRef="#br0" timeOffset="82">9304 9475 176 0,'-3'-2'68'0,"6"-12"-36"0,-9 9-13 15,6 2 23-15,0 3-6 0,-3 0-1 16,-3 0-8-16,0 8-5 16,-3 0-12-16,1 0-6 0,-1 0-3 15,3 0-1-15,3 0 2 16,3 3-3-16,6-1 0 16,3 1 1-16,-1 2 0 15,4 3 0-15,0-3 0 16,0 8-3-16,-3-2 2 15,-3-3 7-15,-6-1 4 16,-3-1 3-16,-3-4 3 16,-3-2-9-16,-6 0-2 15,0-3-19-15,-2 1-7 0,2-4-63 16,-3 4-25 0,3-1-1-1</inkml:trace>
  <inkml:trace contextRef="#ctx0" brushRef="#br0" timeOffset="83">8099 9928 164 0,'0'-6'63'0,"0"6"-34"0,0 3-23 0,0-3 30 16,-6-5-8-1,-3 7-5-15,3 1-4 16,-6 2-11-16,0 1 1 0,0 1 4 16,0 1-7-16,0 3-1 15,3-3-3-15,0 0-2 16,4 0-2-16,2 0-1 15,3 0 2-15,3 0 0 16,2 2 1-16,7-2 2 16,3 0-3-16,0 5 0 15,-3-2 1-15,-3 2 0 16,-3 0-3-16,0-2 2 16,-9-3 14-16,0 0 6 15,-9-3-5-15,0 0-3 0,-3-2-6 16,0 0-2-16,0-3-3 15,4 0-1-15,-1-3-17 16,3 0-8-16,3 1-22 16,3-1-7-16</inkml:trace>
  <inkml:trace contextRef="#ctx0" brushRef="#br0" timeOffset="84">8227 9819 152 0,'0'5'57'0,"0"1"-30"0,0 7-16 0,0 5 15 15,0 6-1-15,0 5 0 16,3 0-10-16,-3 6-2 16,3-3-7-16,0-6-2 0,0-2 0 15,0-3 0-15,0-2 2 16,-3-4-19-16,0-1-8 16,0-6-42-1,0 0-55-15,0-3 27 16</inkml:trace>
  <inkml:trace contextRef="#ctx0" brushRef="#br0" timeOffset="85">8164 10012 228 0,'-6'-5'85'0,"6"2"-46"0,0 3-24 16,0 0 26-16,0 0-18 15,6-2-4-15,3-4-10 16,3 1-1-16,3 0-5 16,0 0-2-16,3-1 0 0,0 1-23 0,2 2-10 15,1 3-31-15,0 0-10 16,0 3-23 0</inkml:trace>
  <inkml:trace contextRef="#ctx0" brushRef="#br0" timeOffset="86">8432 9994 200 0,'-15'2'74'0,"9"4"-40"0,-6 2-22 0,6-3 21 0,0 3-15 15,0 2-4-15,1 1-7 16,-1 2-2-16,0 0-3 15,3-2-2-15,3 0 1 0,3-1-1 16,3-2 2-16,0 0-1 16,2-3 2-16,1-2-2 15,3-3 2-15,-3-3-11 16,0-2-2-16,0-3 5 16,0-2 2-16,-3 2 3 15,0-3 2-15,-3 3-1 16,0 0 2-16,0 3 4 15,-3 2 4-15,0 3-2 16,0 0 2-16,0 8-4 16,0 3 1-16,3-1-3 0,0 1 0 15,0 0-3-15,6-1 1 16,0 1-2-16,3-3 2 16,-1-3-31-16,1-2-13 15,0-3-39 1,3 0-54-16,0-3 32 15</inkml:trace>
  <inkml:trace contextRef="#ctx0" brushRef="#br0" timeOffset="87">8682 9999 208 0,'-9'-3'77'0,"3"3"-42"0,-3 3-26 0,6 0 22 16,-3 2-10-16,0 3 0 15,-3 0-10-15,1 2-2 0,2 4-5 16,0 2-3-16,3-1 0 0,0-1-1 16,6-4 2-16,3 1-1 15,3-1-1-15,2-2-4 16,4-2 0-16,0-1-22 16,0-5-8-16,3-3-23 15,3-2-9-15,-3-6-17 16</inkml:trace>
  <inkml:trace contextRef="#ctx0" brushRef="#br0" timeOffset="88">8795 9854 184 0,'-6'2'68'0,"9"1"-36"0,-12 10-24 0,6-2 18 16,6 2-6-16,0 3-2 15,3 5-4-15,-3 3-1 16,3 5-7-16,0-5-2 0,0-1 0 16,0-1-2-16,-3-4-2 15,3-2 1-15,-3-3 1 16,0-2-28-16,-3-3-11 16,3 0-46-1,-3-3-39-15,3 0 44 16</inkml:trace>
  <inkml:trace contextRef="#ctx0" brushRef="#br0" timeOffset="89">8965 10028 148 0,'-3'3'57'0,"-6"-6"-30"0,-3 6-16 15,9-1 18-15,-3 1-4 0,0 2 0 16,-3 1 2-16,0-1 0 16,0 0-14-16,0 1 1 0,1-1 0 15,-4 3-3-15,6-3 1 16,0 0-5-16,3 1 1 15,3-1-3-15,6 0 0 16,3 1-1-16,6-1 0 16,2 3-5-16,4-3-1 15,-3 0 1-15,0 1 2 16,0-1-13-16,0-2-5 16,-3-1-29-16,-4 1-12 15,1-1-50 1</inkml:trace>
  <inkml:trace contextRef="#ctx0" brushRef="#br0" timeOffset="90">8420 10129 160 0,'0'-3'63'0,"0"3"-34"0,3 0-16 0,-3 0 17 0,3-3-4 16,0-2 2-16,0 0-3 16,0-3 0-16,-3 0-14 15,0 0-2-15,3 0-2 0,-3 3-3 16,0-1-3-16,0 1-3 16,0 0 1-16,0 0-19 15,0 2-9-15,3 0-47 16,0 1-56-1,0-1 34-15</inkml:trace>
  <inkml:trace contextRef="#ctx0" brushRef="#br0" timeOffset="91">8212 10399 124 0,'0'0'49'0,"0"-3"-26"0,0-5-9 16,0 0 17-16,-3-5 0 0,0 0 2 15,-3-1-7-15,0 4-2 16,-3-1-13-16,-3 3 4 0,0 0 3 15,0 6-4-15,0-1 0 16,-2 6-8-16,2 13-4 16,0-1-4-16,-3 7 1 15,3 4 3-15,9 3 3 16,0 8 0-16,6-5 2 16,0 0-4-16,3-3 0 15,0-3-1-15,3-2 1 16,-6-3-2-16,0-5 2 15,-3-3-18-15,0-2-4 16,0-3-18-16,-6-3-4 0,-3-5-29 31,-3-3-50-31,0-2 27 0</inkml:trace>
  <inkml:trace contextRef="#ctx0" brushRef="#br0" timeOffset="92">7953 10584 228 0,'0'-6'85'0,"-3"6"-46"0,6-2-26 16,0 2 24-16,3-3-12 16,3-7-5-16,3 4-11 15,5-2-6-15,4-2-2 16,0 2-1-16,3 3 0 0,3-1-27 16,-9 6-9-16,-3 0-44 15,2 0-58 1,4-2 36-16</inkml:trace>
  <inkml:trace contextRef="#ctx0" brushRef="#br0" timeOffset="93">8221 10573 156 0,'-3'0'57'0,"3"0"-30"0,0 5-14 0,0-5 17 16,3 6-4-16,0 2-1 0,3 2-2 16,0 4 0-1,0-1-13-15,-3 0 5 0,0 0 3 0,0-2-2 16,-1-3 3-16,-2-3-4 16,0 0-1-16,0-5-6 15,0 0-3-15,-2-2-2 16,-1-4 0-16,3 1-2 15,0-3 2-15,0-2 0 16,0-1 1-16,3 0 0 16,-1 1 2-16,4 2-1 15,0 0 0-15,0 0-6 16,3 0 1-16,-3 3-2 16,9-1 0-16,3 1-27 0,0 3-10 15,0 2-30 1,-3 0-11-16,-1-3-28 15</inkml:trace>
  <inkml:trace contextRef="#ctx0" brushRef="#br0" timeOffset="94">8444 10592 208 0,'-9'-3'77'0,"6"0"-42"0,-3 3-23 0,3 0 21 16,0 3-8-16,0-3 0 16,-3 5-12-16,0 1-3 15,0 2-6-15,0 2-3 0,0 3 2 16,3 1 0-16,0-1 1 16,3 0-5-16,3-2-1 0,3-3 5 15,0-3 5 1,3-5-6-16,0-3-3 0,0-2 0 15,0 0 2-15,-3-3 0 16,0 0-1-16,0-3 3 16,-3 3 0-16,0 0-1 15,-3 0-2-15,0 3-2 16,0 0-1-16,0 2-1 16,0 3 3-16,0 0 0 15,0 5 1-15,0 1 2 16,3 2 3-16,0 0-4 0,0 2-1 15,6-2 0 1,0 0 2-16,-3-3-12 0,6 1-3 16,-4-4-29-16,1-2-11 15,0 0-58 1</inkml:trace>
  <inkml:trace contextRef="#ctx0" brushRef="#br0" timeOffset="95">8560 10597 192 0,'-3'0'74'0,"3"3"-40"0,0 5-20 0,0-3 20 0,0 3-6 16,0 0-2-16,0 2-8 15,0 1-1-15,0-3-10 16,0 0-2-16,0 0-1 0,0-3-2 15,0-5 1-15,0 0 0 16,0 0 1-16,3-3-5 16,0-2 1-16,0-3-7 15,0 0-3-15,0-2 1 16,3 2 3-16,0 0 3 16,0 2 4-16,0 1-5 15,0 3 1-15,0 2 5 16,0 5 4-16,0 0-1 0,0 3 2 15,0 3 7 1,-4-3 3-16,1-1-6 0,0-1-2 16,0-4-3-16,-3-2-1 15,3-2-3-15,0-4 1 16,3-1-7-16,0-1 1 16,3-3-6-16,0 3 1 15,0 0 4-15,0 3 2 16,0 2-1-16,0 3 0 15,0 3 2-15,0 2 0 16,6 3 5-16,-3 0 5 16,-4 3-5-16,-2-3-2 15,0-1 1-15,0 1 0 16,0-2-19-16,-3-4-9 0,3-2-31 16,-3 0-13-16,0-2-40 15</inkml:trace>
  <inkml:trace contextRef="#ctx0" brushRef="#br0" timeOffset="96">8858 10616 192 0,'3'0'71'0,"3"5"-38"0,-3-3-19 16,6 1 22-16,-3 0-5 15,2-1-1-15</inkml:trace>
  <inkml:trace contextRef="#ctx0" brushRef="#br0" timeOffset="97">8914 10629 434 0,'15'-3'14'0,"0"0"-4"0,-3-2-6 0,0 0-1 16,-3-3-3-16,0 3-1 16,-3-1 3-16,-3 1 1 15,-3-3-1-15,-3 3 1 16,-9 0-7-16,0-1 1 16,0 4 1-16,0-1 3 15,0 6 0-15,-3 2-1 31,3 0 7-31,0 3 5 16,1 0 0-16,-4 3 1 16,6 2-1-16,3 3 2 0,3 0-3 15,3-1 1-15,3 1-5 0,6 0-2 16,6-3-2-16,2-2 0 0,7-3-2 16,0-3 2-16,0 1-9 15,3-6-1-15,-1-3-31 16,-2-2-15-16,-3-3-92 15</inkml:trace>
  <inkml:trace contextRef="#ctx0" brushRef="#br0" timeOffset="98">1230 1728 116 0,'0'-6'46'0,"0"6"-24"0,0-2-15 0,0 2 13 16,3 0-8-16,-3 0-2 15,6 5-3-15,-6 3 0 16,6 2-4-16,0 4 0 0,2-1 1 0,-2 0-2 15,0 0 1-15,3 6-2 16,-3-8 2-16,-3-1-2 16,0-2-1-16,3 3 3 15,-3-3 2-15,0-3 0 16,-3-3 2-16,0 1-2 16,0-6 0-16,-3-2-3 15,3-3-2-15,0 3 1 16,0-6 1-16,0 3-3 15,0-5-2-15,0 3 2 16,3-4 2-16,0-4 0 16,3-1-1-16,0 3 1 15,0 3-1-15,0 5 0 0,0 6 0 16,0 2 4-16,3 2 2 16,-3 1-2-16,3 8-3 15,-3-4 2-15,2 7 0 16,-2-1-1-16,0 3-2 15,3 0 1-15,-3-6 1 16,0 1-14-16,0-3-5 16,0-3-31-1,0-5-51-15,0-3 15 16</inkml:trace>
  <inkml:trace contextRef="#ctx0" brushRef="#br0" timeOffset="99">1486 1728 120 0,'3'0'46'0,"-3"0"-24"0,17 2-17 0,-14-2 11 0,6 0-1 16,-3 0 4-16,3 0-9 16,-3 0-1-16,3-2-5 15,3-4-3-15,-3 1 0 0,-3 0-6 16,0-3 1-16,0 0-5 15,0-3 1-15,0 3 4 16,-3 0 2-16,0 0-1 16,-3 1 2-16,0-1 1 0,-3 2 2 15,0 1 1-15,-3 5 3 16,-9 3-3-16,3-1-2 16,3-2 4-16,0 14 4 15,0-4 1-15,0 3 2 16,3-2-2-16,3 5-1 15,0-3-5-15,6 3-1 16,-3-3-1-16,9 0-2 16,-3 1 1-16,6-4-1 15,-3-2-18-15,3-5-5 16,0-1-31 0,0-7-39-16,0 0 23 15</inkml:trace>
  <inkml:trace contextRef="#ctx0" brushRef="#br0" timeOffset="100">1685 1661 148 0,'0'11'57'0,"0"-11"-30"0,3 0-21 15,-3 0 15-15</inkml:trace>
  <inkml:trace contextRef="#ctx0" brushRef="#br0" timeOffset="101">1697 1675 291 0,'6'2'21'0,"0"-7"-10"15,0-3-9-15,0 3-3 0,0 0 3 16,0-3 1-16,0-6-1 15,-3 4-2-15,-3-1 3 16,-3 3-2 0,0 0-1-16,-3 6-2 15,0 7 1-15,3-2-1 0,-3-1-2 16,0 1 3-16,-3 5 0 16,0 8-2-16,3-3 0 15,0 0 2-15,3 6 0 16,0 5 1-16,3-9 2 15,0-1-3-15,9-1 0 16,6 0-15-16,-3-8-6 16,-3 1-18-1,6-9-49-15,6-13 6 16</inkml:trace>
  <inkml:trace contextRef="#ctx0" brushRef="#br0" timeOffset="102">1896 1537 164 0,'-9'-10'63'0,"7"7"-34"0,-7 3-19 0,9 0 20 0,-3 3-16 16,-6 2-2-16,0 3-10 15,3 2-2-15,3 1 0 16,0 0-3-16,3 4 2 0,0 1-1 16,3 3 0-16,-3-3 2 15,6-3 0-15,0-3 0 16,3-2 0-16,-3-2 2 15,0-12 1-15,0 4-1 16,-1-9-2-16,1 3 1 16,-3-5-1-16,0-11 0 15,-3 3 2-15,0 3-3 16,-3-4 0-16,3 6 1 0,-6-7 2 16,0 1-1-16,-2-1 2 15,-4-12 4-15,6 17 4 16,0 2-2-16,0 0 0 15,3 3-5-15,0 2-3 16,0 1-5-16,3 10-2 16,0 0 3-16,3 10 3 15,6 9 1-15,0-1-1 16,3 3 3-16,0 6 0 16,-1-3-1-16,4-1 1 15,0-1-18-15,3-4-6 16,0-2-37-16,-6-5-54 15,0-3 19-15</inkml:trace>
  <inkml:trace contextRef="#ctx0" brushRef="#br0" timeOffset="103">2480 1286 152 0,'-3'-3'57'0,"3"3"-30"0,-6 5-14 0,0 1 17 16,0-1-9-16,-3 6 1 16,0 4-7-16,0 1-1 15,0 3-8-15,0 2-2 0,0-2 0 16,0 7-2-16,4-10 1 16,-1-3-7-16,3 0 1 15,-3 3-23-15,0-3-8 16,3-2-12-16,0-6-4 15,0-2-19 1</inkml:trace>
  <inkml:trace contextRef="#ctx0" brushRef="#br0" timeOffset="104">2266 1360 132 0,'-9'-19'49'0,"9"19"-26"0,0-8-7 15,0 8 18-15,0 0-7 16,6 0-3-16,2 3-6 15,4 2 1-15,3 3-10 16,0 3-1-16,3-1 2 0,3 1-6 16,3 2 0-16,2-2-4 15,-8-3-3-15,-3-3-45 16,6 0-20-16,-3 1-20 16</inkml:trace>
  <inkml:trace contextRef="#ctx0" brushRef="#br0" timeOffset="105">2882 1177 116 0,'-6'0'46'0,"-6"3"-24"0,0 2-17 15,9-2 13-15,-3 7-6 16,0 4 1-16,-3-1-6 16,3 3 1-16,0 0-5 0,0 0-2 0,3-1 2 15,3-1 0-15,3-1 3 16,3-3-5-16,0-4-1 15,0-4-5-15,0-2-1 16,6-5-2-16,-3-3 2 16,0 0-1-16,-3 0 2 15,0-2 3-15,-3-1 1 16,-3 1 7-16,0 2 4 16,-3 2 8-16,3 4 3 15,0-1-8-15,0 0-5 16,0 1-3-16,3 10-1 15,3-3-2 1,0 0 1-16,0 1 0 16,2 1-6-16,-2-1 0 15,0-1-32-15,3 0-12 16,3 1-29 0</inkml:trace>
  <inkml:trace contextRef="#ctx0" brushRef="#br0" timeOffset="106">3054 1140 200 0,'-6'-2'77'0,"0"4"-42"0,0 1-39 0,3 2 13 0,0 0-3 16,3 1 3-16,-2 7-2 15,-1-2 1-15,3 2-5 16,0 5-2-16,0-4 2 0,0-4-2 16,3 3 2-16,2 3-2 15,1-3-1-15,6-2-13 16,-3-6-6-16,9-2-23 16,-3-3-11-16,-3-3-25 15</inkml:trace>
  <inkml:trace contextRef="#ctx0" brushRef="#br0" timeOffset="107">3167 1151 88 0,'-6'-3'33'0,"3"8"-18"0,1-5 0 0,2 0 15 15,0 0-7-15,0 3-1 16,-3 0-4-16,3 2-2 15,0-2-8-15,0 2-5 0,0 0-2 16,0-2 1-16,0 2 1 16,3 1-1-16,-1 4 3 15,4-2 1 1,0 5-2-16,0-2-1 16,0-3 1-16,0 0 2 15,-3 0-1-15,0-3 0 16,0-2-1-16,0-1 2 0,-3 1 3 15,0-3 5 1,0 0 1-16,-3 0 3 0,0 0-4 16,0 0 2-16,0-5-5 15,0-3 1-15,0-6-3 16,0 1 0-16,0-3-3 16,3 0-1-16,0 1-8 15,3 1 0-15,3 1 1 16,0 3 3-16,3-1-2 15,0 3 0-15,0 0-17 16,3 3-5-16,0 2-24 0,-3 3-8 16,0 0-42-1,0 3-22-15,6-1 61 16</inkml:trace>
  <inkml:trace contextRef="#ctx0" brushRef="#br0" timeOffset="108">3376 1127 164 0,'-3'0'63'0,"3"3"-34"0,-15 2-23 0,12-5 17 15,0 5-10-15,0 1-2 16,0-1 0-16,3 3 0 16,6 0-5-16,-6 0-6 0,9 0-3 15,0 0 2-15,3-3 2 16,-3-3 0-16,0-2 2 0,0 0-2 15,-1-2-1-15,4-3 3 16,0-6 0-16,0 0-1 16,-6 1 1-16,0-1-2 15,-3 1-1-15,-3-1 3 16,-3 0 0-16,-3 1 1 16,-3-3 0-16,0 2-2 15,0 3-2-15,0 0-8 16,0 8-3-16,1 0-21 15,2 3-6-15,3-3-47 16,0 0-22 0,3 0 55-16</inkml:trace>
  <inkml:trace contextRef="#ctx0" brushRef="#br0" timeOffset="109">3513 968 156 0,'-3'-5'57'0,"3"2"-30"0,0 3-12 0,0 0 20 16,0 0-10-16,0 0-3 15,0 0-6-15,0 0-2 16,-3 0-8-16,0 3-2 0,0 0 2 15,0-1-1-15,0 1 2 0,3 0-6 16,0-3-1 0,0 2 0-16,3 3 2 15,3 3-6-15,3 0 1 0,6 0 3 16,-4 0 2-16,1 8-3 16,0-3 1-16,-3 1 4 15,-3-1 5-15,0-3 4 16,-3 1 2-16,-3 2-6 15,0-2-1-15,-3-3-2 16,-3 0-1-16,0-3-6 16,-3 0-5-1,3-2-4-15,0-3-20 16,0-3-5-16,6-2-17 0,3-3-8 16,3 0-29-1</inkml:trace>
  <inkml:trace contextRef="#ctx0" brushRef="#br0" timeOffset="110">3694 878 200 0,'3'-8'74'0,"-3"6"-40"0,0-1-20 0,0 3 22 16,0 0-5-16,-3 0 2 16,0 3-15-16,-3-1-3 15,3 4-9-15,0-1-4 0,0 0-1 16,3 3-4-16,3 0 2 15,3 3-1-15,3-1 0 16,0 1 2-16,0-1 0 0,0 1 0 16,-3 0 2-16,-3 4 8 15,-3-1 3-15,-3 4-6 16,-3-2-2-16,0 0-5 16,-3-5-1-16,3-3-30 15,0-1-12-15,0-1-84 16</inkml:trace>
  <inkml:trace contextRef="#ctx0" brushRef="#br0" timeOffset="111">1968 1913 100 0,'-3'-8'38'0,"3"8"-20"0,-12-5-8 0,12 5 14 16,-3 0-2-16,0 0 1 16,3 0-3-16,0 0-3 15,0 0-9-15,0 0-5 0,0 0 0 16,0 0 0-16,9 8 5 15,6 10 3 1,-3-2-4 0,-3 0-4-16,3 5 1 15,-1 5-3-15,1 1-1 16,-3-6 1-16,0 0 1 16,-3-10 1-1,-3-1 1-15,0-2 2 0,0 0-5 16,0-5-1-16,-3-6 0 15,0 1 2-15,-3-6-3 16,0-3 0 0,-3 1 3-16,0-1-1 15,0-5 2-15,0-2 0 16,3-4 1-16,0 4-5 16,0 2 1-16,0 0-2 15,3 0 0-15,3 3 0 16,3 0 0-16,0 2 2 15,3 3 0-15,0 3-3 16,3 2 2-16,0 3 1 16,-3 3 2-16,0 2 3 15,0 6 2-15,-3-1 1 16,-3 4 2-16,-3-4 1 0,-3 1 1 16,0-1-6-16,-3-2-2 15,-3 0-9-15,0-2-4 16,0-4-15-16,0-2-5 15,3 0-16-15,0 0-6 16,0-2-28 0</inkml:trace>
  <inkml:trace contextRef="#ctx0" brushRef="#br0" timeOffset="112">2143 1860 132 0,'0'3'52'0,"18"-1"-28"0,-9 3-19 16,0-2 11-16,-3 2-7 15,0 1-1-15,0-1 5 16,0 3 3-16,-3 0-8 16,0 0 0-16,0-3 2 0,-3-5 3 0,0 0 4 15,0 0-5-15,0-5-2 16,0 0-5 0,0-3-6-16,0 0 0 15,0 0 1-15,0 0 0 16,3 0 0-16,0 0 0 15,3-3-3-15,0 3 2 16,3 0-10-16,0 1-5 16,3-1-23-16,-4 2-8 15,1 1-30 1</inkml:trace>
  <inkml:trace contextRef="#ctx0" brushRef="#br0" timeOffset="113">2343 1828 112 0,'-3'5'44'15,"3"1"-24"-15,0-1-15 0,3 0 13 0,0 1-6 16,0-1 1-16,3 0-6 16,0 0-2-16,0 1-2 15,3-4 0-15,-3 1 2 0,6-3 7 16,-4 0 4-16,1-3-6 15,-3-2-1-15,0-3-3 16,-3-2-1-16,0-1 1 0,-3 0 1 16,-6 1-6-1,0-1 0-15,0 1-1 0,0 2 2 16,0 0-1-16,1 0-1 16,-4 3-8-16,3 2-5 15,0 3-15-15,0 0-5 16,3 3-43-1</inkml:trace>
  <inkml:trace contextRef="#ctx0" brushRef="#br0" timeOffset="114">2560 1712 144 0,'-6'0'55'0,"3"2"-30"0,0 1-16 16,0 2 16-16,0 1-8 16,0 2-2-16,0-1-8 15,0 4-3-15,0 0-2 16,3-1-2-16,0 6 1 0,6-5-1 15,0-1 0-15,3-2 0 16,0-2 0-16,0-4-9 16,0-2-4-16,3-2-24 15,0-4-55-15,-3 1 7 16</inkml:trace>
  <inkml:trace contextRef="#ctx0" brushRef="#br0" timeOffset="115">2676 1725 136 0,'0'0'52'0,"0"3"-28"0,3-1-19 0,0-2 13 16,3 0-8-16,0 0-3 15,0-2-7-15,3-1 0 16,-3 0 0-16,0 1 6 0,0-6 4 0,0 0-3 15,-3-3 1-15,0 3-10 16,-3 0 0-16,0 0 0 16,-3 3 1-16,-3 2 1 15,0 1 2-15,0 2-3 16,-3 5 0-16,0 0 1 16,-3 3 0-16,3 0 2 15,0 3 1-15,-3-3 3 16,3 2 3-16,7 1 0 15,2 0 0-15,0 2-3 16,2-3-1-16,4 1-6 16,0-3 1-16,3 0-2 0,3-6 0 15,3-4-27 1,0-6-13-16,0 3-38 16</inkml:trace>
  <inkml:trace contextRef="#ctx0" brushRef="#br0" timeOffset="116">2843 1680 164 0,'-12'0'63'0,"6"11"-34"0,-3-3-27 0,6-6 14 16,0 3-12-16,0 1-2 15,0-1-4-15,3 3 0 16,0 0 2-16,3 0 0 0,3 0 2 15,0-3-1-15,3 0 2 16,0 1-7-16,0-6 1 16,0-3-6-16,0 0-1 0,-3-2 0 15,0-3 1-15,-3 0-1 16,0-2-1-16,-3-1 1 16,0-5 4-16,-6 0 1 15,0 0 0-15,0-2 4 16,0 2 2-16,0 0 4 15,0 3 2-15,0 0 8 16,0 2 2-16,0 3-2 16,3 3-1-16,0 0-6 15,0 2-3-15,0 0-2 16,3 3 0-16,3 6 2 16,0 2 4-16,3 2 2 15,0 3-3-15,0 6 0 16,3-1-5-16,0 1-2 15,6-3-3-15,-3-3 1 16,0 0-8-16,-1-2-2 16,1-3-29-16,-3-3-14 15,0-2-19 1</inkml:trace>
  <inkml:trace contextRef="#ctx0" brushRef="#br0" timeOffset="117">2983 1622 128 0,'-3'-3'49'0,"0"6"-26"0,3-3-20 15,0 0 12-15,0 8 2 16,3 2 4-16,0 1-7 16,0-1-1-16,3 1-7 15,0 0-4-15,0-1 1 0,0-2-4 16,3 0 0-16,-3-3 3 15,-1-2 3-15,1-3-2 16,3 0-2-16,0-5 0 16,0-8 1-16,-3 2-3 15,3-2 0-15,-6-1 1 16,-6 4 0-16,-3-1 2 16,3 3 1-16,3 3 3 0,-3 0 3 15,0 2-6-15,3 3-4 16,6 3 4-16,3 2 5 15,-3 0-2-15,3 6 2 16,0 2-5-16,-3-2-2 16,0-1 0-16,0-2-1 15,0-2-18-15,0-6-8 16,0 0-33 0,0-3-47-16,3-5 23 15</inkml:trace>
  <inkml:trace contextRef="#ctx0" brushRef="#br0" timeOffset="118">3176 1587 132 0,'0'3'52'0,"0"0"-28"0,3 5-11 0,-3-3 19 0,3 0-9 16,0 0-4-16,0 1-6 15,-3-1-1-15,3 0-7 16,-3-5-1-16,0 0 0 0,0 3 4 15,0-3 5-15,0 0-5 16,0 0 0-16,0-3-2 16,0 1 1-16,0-4 0 15,0-2 3-15,0 1-7 16,0-4-2-16,3 3-1 0,0-3 2 16,3 1-1-16,0 2-1 15,0 0-6-15,3 3-4 16,0-1-10-16,0 4-5 15,0-1 0-15,0 0 3 16,0 3 10-16,0 3 4 16,2-3 3-16,1 3 4 15,3-3 0-15,-3 2 1 16,0 1 4-16,0-3 2 16,-3 0 4-16,0-3 1 15,-3-2-3-15,0-5 0 16,-3-1-7-16,0 3-1 15,0-5 0-15,-3 2 2 16,0 1-1-16,-9 2-1 0,3 2-2 16,-9 4 1-1,3 7 1-15,0 8 0 16,3 3 0-16,0 0 4 16,3 0 2-16,3 0 2 15,3 0 0-15,0 0 0 16,6-3 0-16,6-3-4 15,3-2-3-15,3-2 0 16,0-6 1-16,0-3-25 16,-1-2-12-16,1-3-59 15</inkml:trace>
  <inkml:trace contextRef="#ctx0" brushRef="#br0" timeOffset="119">3718 1349 160 0,'-12'0'63'0,"6"0"-34"0,-6 6-23 0,6-1 17 15,0 0-10-15,-3 3 0 0,1 3-5 16,-1-1-3-16,0 1-2 16,3 5-3-16,3 5 3 0,3-3-2 15,3-2-1-15,3-3-2 16,3-2 1-16,3-3-6 15,-1-3-3-15,1-10-10 16,0 0-2-16,0-9-16 16,-3 1-47-1,0 0 6-15</inkml:trace>
  <inkml:trace contextRef="#ctx0" brushRef="#br0" timeOffset="120">3837 1325 132 0,'-3'-5'52'0,"6"5"-28"0,-21 5-11 0,15-5 17 15</inkml:trace>
  <inkml:trace contextRef="#ctx0" brushRef="#br0" timeOffset="121">3804 1336 277 0,'-9'8'14'0,"1"3"-7"16,2 2-3-16,0 0 1 15,3 0 0-15,3 6 0 0,0-3-3 16,6 2 1-16,6-5-2 16,-1-2 2-16,1-8-2 15,0-3 2-15,-3-3-4 16,0-5 0-16,0 0-4 15,-3 0 1-15,3-2 2 16,-6-1 1-16,-3-2 3 16,0 0 3-16,-3-1-7 15,0 4 0-15,3 2-2 16,0 0 2-16,0 3-1 16,0 2-1-16,0 3 5 15,3 5 3-15,0 0 1 16,3 3 2-16,0 0-4 0,3 0-2 15,0 0 0-15,0 0 1 16,0-3-1-16,-1 1 2 16,-2-4-31-16,0-2-13 15,0-2-43 1</inkml:trace>
  <inkml:trace contextRef="#ctx0" brushRef="#br0" timeOffset="122">3941 1161 156 0,'-3'-2'57'0,"3"4"-30"0,0 4-25 0,3-1 14 16,0 3-1-16,3 5 3 0,0 3-10 15,0 0-4-15,6 2-3 16,0 1 1-16,0-1 1 0,-3 1-1 15,3-3 1-15,-3 0-7 16,0-6 1-16,0-2-32 16,-4-2-12-16,1-6-27 15</inkml:trace>
  <inkml:trace contextRef="#ctx0" brushRef="#br0" timeOffset="123">4075 1132 160 0,'0'0'60'0,"0"6"-32"0,3 2-11 0,0-3 22 16,3 5-18-16,3 6-4 16,0 0-10-16,3 0-5 15,0 0-1-15,0 0 1 0,0 0 1 16,0 0-26-16,-4-3-9 15,1-3-59 1</inkml:trace>
  <inkml:trace contextRef="#ctx0" brushRef="#br0" timeOffset="124">4492 839 116 0,'0'0'46'0,"3"0"-24"0,0-3-13 0,0 0 16 16,3 1-3-16,3-6-1 16,6-5 2-16,3-3 0 0,5-6-12 15,1-1 0-15,9-12 2 0,6-4 2 16,-4-1 0-16,4-2-7 15,6 2-5-15,-1 3 0 16,4-8 2-16,0 3-2 16,2 2-2-16,1 3 0 15,-1 2-1-15,-5 4-3 16,-3-4 2-16,-1 1 1 16,1 5 0-16,-6 2 0 15,-4 6 2-15,-2 3-3 0,-3-1 0 16,-3 3 1-16,-3 3 0 15,0 2-3 1,-7 1 0-16,-5 2-1 0,-3 0 3 16,-6 3-11-16,-3-1-2 15,-3 4 7-15,-6-1 6 16,-5 3 1-16,-7 0 0 16,0 3 3-16,3-1 2 15,0 1 2-15,6 0 3 16,1-1-5-16,5 1-1 15,0-3 0-15,6 0 0 16,6-3-2-16,3-2 1 16,9-3-4-16,5 3 0 15,4-3 1-15,0 3 2 16,0 2-1-16,0 3-1 16,-1 5 7-16,-5 3 3 0,-3 5 3 15,-6 1 3-15,-3 1-7 16,-3 12-3-16,-3-3-1 15,0-6 1-15,0-2-41 16,0 0-15-16,3-3-69 16</inkml:trace>
  <inkml:trace contextRef="#ctx0" brushRef="#br0" timeOffset="125">1143 1876 144 0,'9'-6'55'0,"-9"6"-30"0,6 0-16 15,-6 0 16-15,0 0 6 16,0 0 5-16,0 0-6 16,0-2-3-16,-3-1-15 0,-3-2 6 0,-3 0 2 15,-3-1-4-15,-5 1 1 16,-4 0-6-16,-3 2 1 16,-6 0-5-16,-3 3-2 15,-5 3-2-15,-4 2 0 16,-3 1-2-1,-2 2-1-15,-4 0 1 0,-2 7-1 16,-4 9 0-16,4 0 0 16,2 3-3-16,0-1 2 15,4 3 1-15,2 0 0 16,3 0 0-16,4-2 0 16,2 2 0-16,3 0 0 15,6 0 0-15,4-2 0 16,2-4 0-16,6-2 0 0,3-5 0 15,0-2 2-15,3-1-1 16,0-3-1-16,3-2-17 16,0-2-6-16,0-1-13 15,0-2-5-15,0-1-9 16,0 1-2-16,1-3-39 16</inkml:trace>
  <inkml:trace contextRef="#ctx0" brushRef="#br0" timeOffset="126">90 2220 184 0,'-3'-11'68'0,"3"9"-36"0,-3-1-22 16,3 3 20-16,0 3-14 0,-3 2-1 16,-3 3-3-16,-3 5 0 15,-3 5-6-15,0 1 0 0,0 2 4 16,0 6-4-16,3-4 2 15,3-1-5-15,3-4-2 16,6-2-3-16,3-3 1 16,6-5 5-16,6-3 2 15,3-2-5-15,12-6 0 16,2-2-19-16,1-5-8 16,0-1-85-16,2-8-40 15,-5 1 78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3:56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18861 12975 140 0,'0'-5'52'0,"0"-6"-28"0,0 3-4 0,0 6 19 16,-6 2-6-16,-3-3-2 16,-2 3-11-16,-10 0-2 0,-6 5-11 15,3 1-2-15,0-1-1 0,1 0-5 16,5 3 1-16,6 0-2 15,3 3 0-15,9 2 0 16,3 3 0-16,9 2 2 16,3 3 2-16,2 3-1 15,-2 3-1-15,0-1 1 16,-3-2-1-16,-6 0 2 16,-6-3 1-16,-9 3 7 15,-6-6 4-15,-3-2-7 16,-2 0-2-16,-4-5-5 15,0-1-1-15,3-2-4 16,3-3 1-16,3 1-31 0,3-6-14 16,1-3-57-1</inkml:trace>
  <inkml:trace contextRef="#ctx0" brushRef="#br0" timeOffset="1">18665 12838 208 0,'-3'-16'77'0,"3"16"-42"0,3 2-34 0,-3-2 16 16,3 6 11-16,3 4 7 15,0 9-12-15,3 7-3 0,0 6-12 16,0 10 4-16,-3 6 1 0,5 7-4 15,-2 1-3-15,0 0-3 16,-3-6 0-16,-3-8-2 16,3-7 2-16,0-6-24 15,0-5-8-15,-3-3-37 16,3-5-13-16</inkml:trace>
  <inkml:trace contextRef="#ctx0" brushRef="#br0" timeOffset="2">18939 13039 244 0,'-3'-6'90'0,"3"6"-48"0,3 0-31 0,-3 0 23 16,3-2-11-16,0-1-4 16,6-2-10-16,0-3-4 15,-1 0-3-15,1-5-4 0,0 2 1 16,-3-5 3-16,0 0 3 16,0 3-4-16,0 3-3 15,-3-1 1-15,0 3 0 16,0 3-4-16,-3 5-1 15,3 13 3-15,-3 3 3 16,0 2 5-16,0 6-2 16,3 3 0-16,0-1-1 15,3 1 1-15,-3 2-2 16,0 0 2-16,0 0-18 16,0-3-6-16,-3 1-34 15,0-3-13-15,0 2-39 16</inkml:trace>
  <inkml:trace contextRef="#ctx0" brushRef="#br0" timeOffset="3">18974 13319 260 0,'-5'-10'99'0,"5"12"-54"0,0 1-39 0,0-3 22 16,5 0-4-16,4-3 1 15,3 1-14-15,3-1-7 16,3 0-2-16,3 1-11 0,0-1-2 15,3 0-43-15,-4 3-16 16,4 0-49 0</inkml:trace>
  <inkml:trace contextRef="#ctx0" brushRef="#br0" timeOffset="4">19272 13250 272 0,'0'8'101'0,"3"3"-54"0,0 2-28 16,-3-2 26-16,-3 5-23 16,-3 2-9-16,-3 3-9 15,0 0-1-15,-9 6-2 16,-2 5-91-16,-7 5-39 0,3 8 10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2:58:32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18995 9062 92 0,'-3'-3'35'0,"3"3"-18"0,0 0-13 0,0 0 8 16,0 0 6-16,0 0 6 16,0 0-4-16,0 0 0 15,3 3-2 1,3 0 0-16,0-1-9 16,0 1 1-16,3-3 3 0,0 0-3 15,3 0 2-15,3-3 2 16,3 1 1-16,0-1-6 15,2 0-1-15,4 3-2 16,0 0 1-16,0 0-2 16,0 0 2-16,2 0-6 0,4 0-3 15,3 0 1-15,0 0 2 16,-1-2 4 0,4-1 2-16,0 0-3 0,0 1-3 0,-1-1 6 15,1 0 3-15,-3 1-5 16,2 2-1-16,-2 0 0 15,-3 0 2-15,-3 0-5 16,8 0-1-16,-2 0 0 0,0 0 2 16,0 0-1-1,-1-3-1-15,1 3 1 0,0 0-1 16,3 0 0-16,-1 0 0 16,-2 0 2-16,0 0 3 31,0 0-2-31,-1 0-2 0,4 0 0 15,0 0 1-15,-1 0-1 16,4 0 2-16,0 0-2 16,-3 0-1-16,2 3-2 15,-2-1 1-15,0 1 1 16,-1 0 2-16,1-3-1 16,3 0 2-16,-9 0-2 0,14 0-1 0,-2 0-2 15,0 0 1-15,-1 0 1 16,1 0 0-16,0 0 0 15,-1 0 0-15,1 2 0 16,0 1 2-16,-4-3-1 16,10 0 2-16,-6 0-2 15,5 0-1 1,-2 0-2-16,0 0-1 16,-4 0 4-16,7 3 1 15,-3-1 0-15,-1 1-2 16,1 0-2-16,5-3 1 15,-2 0 1-15,3 2 2 16,-1 1-3-16,-2 0 0 16,2-1-1-16,1 1 0 0,0 0 4 15,2-1 1 1,4-2-1-16,-4 0-2 0,4 0 1 16,-3 3 1-16,-4-1-1 15,4 1-1-15,-1 2 1 0,-2-2 1 16,5-3-1-1,1 3-1-15,3-3 1 0,-4 0-1 16,4 2-3 0,-4 1 2-16,19-3 3 15,2 0 3-15,-3-3-4 0,1 1-3 16,-4-1 1-16,1 3 0 16,-1-3 1-16,1-2 0 15,-1 2 0 1,0 1 2-16,1 2-3 0,-4 0 0 15,-5 0-1-15,5 2 0 16,-5-2 2-16,5 0 2 16,-5 0-1-16,5 0-1 15,-8 0 1-15,-4 0-1 16,4 0 0-16,-4 0 2 16,7 0-1-16,-4 0-1 0,-5 0-2 15,3 3 1-15,-7 2 3 16,-5 1 1-16,-4-1-4 15,4-2-1-15,-3-1 1 16,-6 1 0-16,11 0 3 16,-5-3 1-16,5 0-1 15,-5 0-2 1,-3 0 1-16,-3 0-1 0,-7 0 0 0,1-3 0 16,-9 0 0-16,0 3 2 15,0 0-1-15,-7 0-1 16,7 0 1-1,-6 0-1-15,-6 0 0 16,0 0 0 0,-6 0 2-16,6 0-3 0,-9 0 0 15,0 0 1-15,0 0 0 16,0 0-3-16,0 0 2 16,0 0 1-16,0 0 0 15,-9-2 0 1,3-1-3-1,-3 3 2-15,-3-3 1 16,-6 1 0-16,-2-1-3 0,-7 0 0 16,-6-5-1-16,-6 3 3 15,-11 3-2-15,-1-1-1 16,-8 0 5-16,5 1 1 16,-14 2-16-16,2 2-7 15,-20 4-43 1,5-1-19-16,-5-5-22 0</inkml:trace>
  <inkml:trace contextRef="#ctx0" brushRef="#br0" timeOffset="1">20367 9282 108 0,'0'-8'44'0,"0"5"-24"0,0 6-13 16,0-6 15-16,0 3-4 16,0-3 1-16,0 1 1 15,0-1 2-15,0 3-12 16,0-3-1-16,0 1-2 0,0-1 3 0,0 3 1 16,-2-5-1-1,-1 5 1-15,0-5-2 16,0 2 0-16,0 0-5 0,-6 1-3 15,0 4 2-15,-6-4 2 16,0 4-4-16,0-2-1 16,0 6 0-16,-3-4 0 0,1 1 0 15,-1 2 2-15,-6-2-6 16,0 7 1-16,0-2 3 16,0 3 4-16,1 7-6 0,-1 6 0 15,-3 0 0-15,3 0 3 16,0 2-2-16,1 1 0 15,2-1 1-15,-3 9 2 16,-6 7-1-16,3 0-1 16,1 1-2-16,2 2 1 31,-3 0 1-31,3-3 0 0,0 0 0 16,-2 3 0-16,-4 5 0 15,3 6 0-15,0-3 0 16,3 0 0-16,4 5-3 15,-1-2 0-15,3-1 4 16,6-2 1-16,3 13-3 16,3 0-1-16,0 6-2 0,3-3 3 15,0-1 2-15,0-1 2 0,3 7-1 16,0-6-2-16,0-7 1 16,3 5-1-16,0-5 0 15,0 0 0-15,3 0-3 16,0 13 2-16,0-5 1 15,-3 5 0 1,0 3 2-16,0-3 1 16,0 13-4-16,-3-5 1 15,0-5-2-15,-3 2-2 16,-3-2 5-16,0-6 1 16,0 1-3-16,-3-1 1 15,0-7 0-15,0-6 2 16,0 0-1-16,0 6-1 15,-3-6 1-15,1 0 1 16,-7 11-3-16,-3-3 0 0,0-2 1 0,-3 4 0 16,0 4 0-1,1-3 0-15,-1 2 0 16,0-5 2-16,-3-5-1 16,-3-5-1-16,1 7 1 15,-4-5-1-15,0-2-3 0,3-6 2 16,4 6 1-16,-10-1 2 15,-9 6-6-15,7-8 1 16,2-8 3-16,3-8 2 16,6-5 0-16,3-11-2 15,4-8 3 1,5 0 2-16,6-2 0 0,-3-3 0 16,6-3-8-16,3 1-2 15,3-6-1-15,9 2 4 16,6 1-1-16,-3-3 1 15,3 0 2-15,2 0 0 16,7 0-3-16,6 2 2 16,-3 12 1-16,-3 7 0 0,2-3 0 15,1 4 2-15,0 4-3 16,0 3 0-16,3 0 1 16,2 6 2-16,1 7-1 15,-3 0 2-15,-3 3-2 16,-4 6-1-16,-2-7-2 0,-3 4-1 31,-3 2 4-31,-3 1 1 0,0 7 0 16,-3-3-2-16,0 1 3 15,-3 10 0-15,0-2-4 16,5-4-1-16,-2 7 1 16,-3-1 2-16,0-5 0 15,-3-1 2-15,0 9-4 16,0 0-2-16,0-3 2 0,0 6 2 15,0-4 0 1,3-4 2-16,0 13-2 16,0-3 2-16,0-5-2 15,-3-1 2-15,-3 4-2 0,0-6-1 0,-6 5 1 16,0 1-1-16,3-1-3 16,-3-7 0-16,-3 2 4 15,0 0 3-15,0-5-1 16,0 0-2-16,0 0-3 0,4 7 1 15,-1-7-1 1,0 11 0 0,0-1 2-16,0-5 0 15,0 6 0-15,-3-4 0 16,0 1 0-16,3 3 0 16,3-1 0-16,3 19 0 15,6-3 0-15,-3-2 2 0,3-13-3 16,0 4 0-16,3-2-1 15,9 8 0-15,2-8 2 0,1-2 2 16,0-6-1 0,6-16 2-16,15-5-7 0,11-16-1 15,7-15-9-15,14-17-2 16,1-21-81 0</inkml:trace>
  <inkml:trace contextRef="#ctx0" brushRef="#br0" timeOffset="2">16989 13018 72 0,'3'-11'27'0,"0"6"-14"0,0-3 7 0,0 5 14 15,-3-5-1-15,3 0 1 16,-3-2 0-16,0-1 2 16</inkml:trace>
  <inkml:trace contextRef="#ctx0" brushRef="#br0" timeOffset="3">16998 12933 356 0,'-6'-8'33'0,"-3"0"-6"16,-12 3-10-16,-3 2-3 15,-2 3-8-15,-1 13-2 16,-3 3-2-16,3 5 1 0,4 8-4 16,2 3-2-16,3 10-1 15,6 1 0-15,6-3 0 0,6-1 3 16,6-4 2-16,9-4 2 16,6-2-8-16,5-5-4 15,7-11-26-15,0-5-12 16,0-8-20-1,-4-2-50-15,1-9 21 16</inkml:trace>
  <inkml:trace contextRef="#ctx0" brushRef="#br0" timeOffset="4">17117 13142 228 0,'-9'-5'85'0,"-12"5"-46"0,9 0-46 16,3 5 49-1,-2 3-17-15,-1 5-12 16,-3 6-7-1,3 2-5-15,-3 5-4 0,6 1 0 16,3-1-1-16,6-2 3 0,3-6 0 16,3-2 1-16,3-5 0 15,3-6 0 1,0-5 2-16,0-5 1 16,-3-3-6-16,6-3 0 0,-10-2 3 15,7 0 2-15,-3 0 0 0,-3-1 1 16,-9-4-2-1,0 7-1 1,3 11-15 0,6 6 10-1,0 4 4-15,0 3 2 16,3 1 2-16,0-1-4 16,0-3-2-16,0-2-16 15,0-2-5-15,3-1-26 16,0-5-10-16,0-8-26 15</inkml:trace>
  <inkml:trace contextRef="#ctx0" brushRef="#br0" timeOffset="5">17236 12973 184 0,'0'2'71'0,"3"1"-38"0,3 10-39 16,-3-2 12-1,0 7 5-15,0 6 5 0,0 8 0 16,-3 5 1-16,3-3-9 0,0-2-5 0,0-6-2 16,0 1-4-16,0-9 0 15,3-4-23-15,-3-4-10 16,3-5-14 0</inkml:trace>
  <inkml:trace contextRef="#ctx0" brushRef="#br0" timeOffset="6">17442 12904 208 0,'0'2'79'0,"0"14"-42"0,0 13-37 0,0-15 18 16,0 9 5-16,3 7 8 15,-3 4-7-15,0 3-2 16,0 3-13-16,2-3-5 0,-2 0-3 0,0-3-4 15,0-7 2-15,3-4-45 16,0-4-22-16</inkml:trace>
  <inkml:trace contextRef="#ctx0" brushRef="#br0" timeOffset="7">17578 13179 216 0,'3'0'82'0,"3"16"-44"0,9-3-44 0,-9-10 12 0,3 2 7 16,0 3 6-16,0-3-1 16,3-2 2-1,0-3-11-15,0 0-3 0,0-3 0 0,0-7-3 0,-4-4 0 16,1 4 1-1,-3-3 0 1,-3-1 0-16,-3 1 2 0,-3 0-3 0,-6 2-2 16,-2 3-3-1,-4 3-1-15,-3 2-1 16,-3 9 0-16,0 4 0 16,3 9 0-16,3-3 3 15,6 5 0-15,3 0 5 0,4 3 2 16,4-3-2-1,7 0-3-15,3 3 0 0,3-6 1 16,3-2-17-16,6-10-6 16,0-4-30-16,5-4-12 15,7-6-36 1</inkml:trace>
  <inkml:trace contextRef="#ctx0" brushRef="#br0" timeOffset="8">17903 13163 240 0,'6'0'90'0,"-3"3"-48"0,3-1-42 0,0 1 18 15,0 5 3-15,3-3 5 16,0 0-10-16,5 1-2 16,1-1-8-16,0-2-4 0,0-9 1 15,0 1 0-15,-3-5 3 16,-3-1-3-16,0 0 0 15,-3 1-1-15,0-1 1 0,-3 1-4 16,-9-1-2-16,-9 0-7 0,0 4-4 31,0 1 3-31,-9 6 2 0,3 6-2 16,-2 4 2-16,-4 11 5 0,-3 6 2 16,6 2 4-16,3 0 1 15,6 0 5-15,10 3 3 16,5-3-4-16,11-5 1 15,7-3-1-15,9-5 3 16,12-3-5 0,-1-18-3-16,4-6-56 15,3-5-24-15,-1-2-40 16</inkml:trace>
  <inkml:trace contextRef="#ctx0" brushRef="#br0" timeOffset="9">16724 13700 212 0,'-3'0'79'0,"3"3"-42"0,3 5-32 0,0 0 17 16,0 5-6-16,0 16 1 15,0 5-5-15,-3 6 0 0,0 2-7 16,0 9-3-16,0-6-1 0,0-6-1 15,0-4 0-15,0-9-7 16,0-5 0-16,0-5-28 16,0-5-9-16,0-3-16 15,0-14-46 17,3-17 15-32</inkml:trace>
  <inkml:trace contextRef="#ctx0" brushRef="#br0" timeOffset="10">16727 13692 260 0,'-9'-5'99'0,"9"8"-54"0,3-6-46 16,-3 3 20-16,0 0-11 0,0 0 0 0,6 3-2 0,0-3-1 16,6 0-3-16,3 0 1 0,6 0 0 15,3-3-1-15,8-5-2 16,1 0-28-16,-3 5-14 15,-6-5-27-15,-4 1-9 32,-5-1-10-32</inkml:trace>
  <inkml:trace contextRef="#ctx0" brushRef="#br0" timeOffset="11">16751 13795 228 0,'-9'0'88'0,"12"19"-48"0,0-11-51 0,3-3 11 16,3-2-1-16,3-1 5 16,3 6-2-16,3-8-1 15,8 0 0-15,1 3-21 0,0 0-9 16,-3-3-62 0</inkml:trace>
  <inkml:trace contextRef="#ctx0" brushRef="#br0" timeOffset="12">16953 13941 148 0,'0'18'57'0,"3"-4"-30"0,3 7-23 15,-3-13 15-15,0 5 4 16,0 3 6-16,-3 0-5 15,3-3-2-15,0-5-12 16,-3 0-6-16,0-3-1 0,0 0 0 16,0-5 1-16,0-8 17 15,0-2-9 1,0-3-1 0,3-3-8-16,3-3-3 0,0 1-2 0,3-1 0 15,0 3 0-15,3 3 0 0,0 0-5 16,6 2 0-16,-4 6-21 15,4 0-9-15,0 2-14 32,-3 3-6-32,0 0-20 15</inkml:trace>
  <inkml:trace contextRef="#ctx0" brushRef="#br0" timeOffset="13">17233 13917 208 0,'-6'-5'77'0,"-3"5"-42"0,3 0-34 16,3 0 14-16,-3 2-6 16,0 4 0-16,1 2-3 15,-4 2-1-15,-3 6-3 16,3 0-2-16,0 5 3 0,3 6-7 16,9-4 1-16,0-4 1 15,3-3 1 1,3-3 3-16,0-5 1 15,3-3-1-15,-1-10 1 16,1-8-2-16,3 0-1 16,-6-3 1-16,0 0 1 0,-3-3-1 15,-3 3-1-15,-3 3 3 16,0 3 2 0,-3 2 9-16,0 2 3 0,0 6-11 0,0 6-5 15,3 4 3 1,0 1 4-16,3 13 0 0,3-3 3 15,0 0-8-15,0-5-2 16,3 0-1-16,0-6 2 16,0-2-28-16,0-2-9 15,6-4-23 1,-4-2-8-16,7-10-27 16</inkml:trace>
  <inkml:trace contextRef="#ctx0" brushRef="#br0" timeOffset="14">17418 13951 192 0,'-3'-2'74'0,"3"2"-40"0,3 2-42 0,0 4 10 15,0 2 10-15,0 2 6 16,0 4 9-16,0 9 4 16,-3 1-17-16,3 0 3 0,-3-6 3 15,0-2-11-15,0-2-2 16,0-1-5-16,0-5-2 0,0-3-2 15,0-5 1-15,3-5-4 16,0-8 1-16,2-6-9 16,1-2-2-16,3-3 1 0,0 3 1 15,3 2 5-15,-3 6 3 16,3 3 0-16,-3 4 1 16,6 6 7-16,-3 6 5 31,-9 4 5-31,0 3 2 0,0 6 3 15,-3-6 1-15,0 0-6 16,0-5-3-16,0 0-3 16,0-8-2-16,6-2-8 15,0-12 0-15,6-2-1 16,-1-2 2-16,4-3-4 16,0 2 0-16,0 6 0 0,0 2 2 15,0 6 6-15,-3 8 4 16,0 7 3-16,-3 4 5 15,-3 4-4-15,-1 9 0 16,-2-6-4-16,0-3-1 0,0 1-14 16,0-6-7-1,0-2-35-15,0-6-15 0,3-2-21 16,3-14-37 0,15-8 38-16</inkml:trace>
  <inkml:trace contextRef="#ctx0" brushRef="#br0" timeOffset="15">17900 13970 260 0,'-9'11'96'0,"12"-6"-52"0,0 3-54 15,3-3 14-15,0 0-1 16,3 1 3-16,0-1 10 16,0-2 7-16,3-1-12 15,-4-2 1-15,16-5 1 16,-3 0-5-16,0-3-4 15,-6-3 0-15,-3-2-5 0,-3 0 0 16,-3-1-8-16,-6 1-2 16,-6-5-3-1,-6 2 1-15,-6 5 2 16,-6 9 5-16,0 4 1 0,0 9 3 0,-5 7 3 16,5 9 4-16,3 13 7 31,0 2 4-31,9 0 3 15,12-2 3-15,9-6-10 0,9-2-4 16,6-8-3-16,12-8 1 16,2-14-12-16,10-7-3 15,3-6-53-15,2-10-24 16,-5-8-38 0</inkml:trace>
  <inkml:trace contextRef="#ctx0" brushRef="#br0" timeOffset="16">13602 7075 136 0,'-3'-11'52'0,"0"3"-28"0,-6 3-6 0,6 5 18 15,-3-2-3-15,-3 2 3 31,-3 2-14-31,-12 3-5 16,0 9-10-16,-2 4-5 0,-4 9 1 0,0 7-2 16,6 6-1-16,4-1 1 0,5 9 1 15,6-11-3-15,9-5-2 16,6-6 2-16,3-7 2 16,3-6 2-1,5-13 1-15,4-11 0 0,0-2 0 16,-3-5-2-16,0-3 1 15,0-3-4-15,-4-3-2 16,-2 1 6-16,-3-6 5 16,-3 8 2-16,0 3 4 15,-3 8-5-15,0 2-1 16,0 11-9-16,0 8-1 0,0 5 0 16,0 9 1-16,0 4 3 15,3 6 1-15,3 5-1 16,0-3-2-16,3-5-10 15,3-5-4-15,0-5-33 16,-4-6-12-16,7-8-46 31</inkml:trace>
  <inkml:trace contextRef="#ctx0" brushRef="#br0" timeOffset="17">13763 6863 208 0,'-3'8'79'0,"6"11"-42"0,-3 31-41 16,0-21 13-16,0 13-7 16,-6 6 1-16,3 2-2 15,0 1 2-15,6-6-2 16,3 2 2-16,-1-2 0 0,1-10-10 15,0-9-5-15,0-7-49 16,3-14-53 0,3-16 28-16</inkml:trace>
  <inkml:trace contextRef="#ctx0" brushRef="#br0" timeOffset="18">13885 6797 216 0,'0'-2'82'0,"3"2"-44"0,-1 10-47 15,-2 1 12-15,3 7 7 16,0 17 7-16,-3 15-4 16,0 8-2-16,0 0-6 15,0 3-2-15,0-3 1 0,0 1-2 16,9-4-2-16,-3-13-19 0,6-5-10 16,3-10-73-1</inkml:trace>
  <inkml:trace contextRef="#ctx0" brushRef="#br0" timeOffset="19">14694 6882 160 0,'-15'-8'63'0,"9"3"-34"0,-12-3-12 0,10 5 22 15,-4-2 0-15,-3-1 1 16,-3 1-10-16,-3 0-4 0,0 5-15 31,3 2-7-31,1 6 0 0,-1 8-5 16,3 19-2-16,3 7 2 15,3 6 0-15,3 2-2 16,3 0 0-16,3-2 2 16,0-3 0-16,3-6-6 15,0 4 0-15,0-3-32 0,-3-9-14 16</inkml:trace>
  <inkml:trace contextRef="#ctx0" brushRef="#br0" timeOffset="20">14388 7123 252 0,'0'0'93'0,"11"-3"-50"0,1 6-48 16,-6-3 17-16,3 0-5 16,6 0 1-16,0 0-4 15,3 0-1-15,3 0-1 16,0 0-52-16,2 0-24 15,-2-3-26-15</inkml:trace>
  <inkml:trace contextRef="#ctx0" brushRef="#br0" timeOffset="21">14581 7194 116 0,'0'5'44'0,"3"3"-24"0,0 5-21 0,0-5 9 0,0 3 17 16,0 0 8 0,0 2-5-16,0-3-4 0,0 1-17 15,0-3-4-15,-3 0-2 32,0-3 1-32,0 0 1 0,6-2 7 15,-6-3 4-15,0 0 1 16,0 0 1-16,0 0-6 15,0-3-4-15,0 1 3 0,0-1 2 16,0 1 2-16,0-4 3 16,0 1-5-16,0-3-1 15,6-3-4-15,0 1-1 16,0-3-3-16,6-1 1 0,-1-2-2 16,4-2-1-16,-3-1 1 15,3 6 1-15,-3 3-6 16,0 2 1-1,0 2 1-15,-3 1-12 16,0 8-4-16,0-1-28 0,0 1-10 16,0 2-50-1</inkml:trace>
  <inkml:trace contextRef="#ctx0" brushRef="#br0" timeOffset="22">14903 7154 216 0,'-6'-2'82'0,"3"2"-44"0,0 0-33 16,0-6 19-16,0 9-6 15,-3 0-1-15,-3 2-9 16,-9 3-5-16,3 5-2 16,0 3-6-16,0 5 1 0,3 3 2 15,3 0 3-15,3-3 0 16,6-2-1-16,3-1 1 15,3-7-1-15,6-6 0 0,3-5 0 16,-3-3 2 0,0-5 3-16,0-2 0 15,0-3 0-15,3-3-1 0,-6 0 0 16,-3-3-2-16,0 6 1 16,-3-3-2-16,-3 3 2 15,0 2-4-15,0 9 0 16,0 2 1-16,0 0 0 15,3 8-3-15,-1 2 0 16,4 3 2-16,0 1 2 16,3 4 0-16,0-5-1 15,0 1-13-15,0-4-4 0,0-4-51 16,3-4-22-16,-3-4-1 16</inkml:trace>
  <inkml:trace contextRef="#ctx0" brushRef="#br0" timeOffset="23">15036 7186 148 0,'-5'21'57'0,"5"-10"-30"0,2 7-32 16,-2-10 12-16,0 3 16 16,0 2 12-16,0-2-14 15,0-3-4-15,-2 0-10 31,2-3-1-31,-3-2 1 0,3-3-3 0,0-3-3 16,0-2-7-16,0-3-4 16,3-3-3-16,-1-2 0 15,4-3 2-15,0 0 5 16,3 0 1-16,0-2 3 16,3 7 1-16,0 6 1 15,3 5 11-15,-3 2 7 0,0 6 8 16,-3 3 7-16,-3 5-9 15,0 0-5-15,-3 0-6 16,-3-1-3 0,0-1-4-16,0-4-1 15,0-2-3-15,0-2 1 16,0-6-4-16,3-3 0 16,3-8-12-16,2-5-7 0,4-5-14 0,0-3-3 15,3 3 10 1,6 3 6-16,-6 7 13 0,3 9 7 15,-3 7 14-15,-3 3 9 16,-4 2 0-16,-2 4-1 16,0 1-9-1,-3 1-3-15,0 3-5 0,-3-6-1 16,0-2-17-16,3-3-5 16,0-3-77-1,-3-5-1 1</inkml:trace>
  <inkml:trace contextRef="#ctx0" brushRef="#br0" timeOffset="24">15403 7191 200 0,'0'3'77'0,"3"0"-42"0,3 5-37 16,-4-6 17-16,4 4-2 16,3-1 4-16,0-3-3 0,3 1 2 15,0 0-9-15,0-3-2 0,3-3 1 31,0-2 1-31,0 0 1 16,0-3-2-16,-4 0-1 0,-2 0-6 16,-9-3 1-16,-6-2 2 15,-2 2 1-15,-4 1 1 16,-3 4 0-16,-3 9-2 16,-3 8 1-16,0 2-7 15,3 3 1-15,3 2 3 0,4 3 4 16,2 3-1-16,3 0 0 15,6-3-3-15,6-2-1 16,6 2 1-16,5-5 0 16,7-6-38-16,6-10-14 15,0-2-60 1</inkml:trace>
  <inkml:trace contextRef="#ctx0" brushRef="#br0" timeOffset="25">15665 7115 200 0,'-21'5'74'0,"18"-2"-40"0,-3 2-42 0,3 5 12 0,0 1-2 16,3 0 3-16,0 2 7 16,3 3 4-16,3 2-8 15,3 3 4-15,0 1 4 0,-3 4 12 16,-3-2 6-16,-6 5 0 15,-3-5 2-15,-6 0-14 16,-6-3-5-16,-3-3-10 0,0-2-3 16,0-5-59-16,0-3-28 15,4-6-55 1</inkml:trace>
  <inkml:trace contextRef="#ctx0" brushRef="#br0" timeOffset="26">16334 7049 232 0,'-3'-3'88'0,"0"6"-48"0,-3-6-27 0,3 3 22 15,-6 3-14-15,1 2-2 16,-4 3-9-16,0 2-2 16,-3 1-4-16,3-1-5 0,3 6-2 15,3-2-1-15,6 4 0 0,3-2 0 16,3 0 3-16,0 2 0 15,0-2 1-15,0 0-3 16,-3 0 2-16,-3-3 7 16,-3 3 6-16,0-5-2 15,-6-1 0-15,0-4-6 32,-3-1-3-32,0-5-36 0,0-3-14 15,0 1-41-15,3-4-51 16,6-2 39-16</inkml:trace>
  <inkml:trace contextRef="#ctx0" brushRef="#br0" timeOffset="27">16376 7154 208 0,'21'0'77'0,"-12"0"-42"0,15 3-39 0,-13 2 15 16,4-5-6-16,-3 0 2 15,3-2 2-15,-3-4 2 16,-3 4 1-1,0-6-6-15,-3 0-4 0,-6-3 1 16,0 3 0-16,-6 0 1 0,-6 0-2 16,-6 6 1-16,0-1 4 15,-3 8 4-15,-2 6-4 16,5 5 1-16,3 0-3 16,3 2 2-16,9 3-9 0,3 1 0 15,9-1 2-15,3 0 2 31,9 0-3-31,5-5 1 16,-2-5 2-16,0-3 3 16,-3-6-18-16,0-4-5 0,-3-6-52 15,5-3-21-15</inkml:trace>
  <inkml:trace contextRef="#ctx0" brushRef="#br0" timeOffset="28">16677 6779 252 0,'-15'-6'96'0,"18"9"-52"0,6 8-54 0,-6-3 14 32,0 13-1-32,-3 18 3 0,0 6 1 15,0 3 3-15,0 10-5 16,0-2-3-16,0-3 1 0,0-6 0 15,-3-4 1-15,3-4-16 16,0-12-4-16,0-9-74 16,0-7-56-1,0-11 50-15</inkml:trace>
  <inkml:trace contextRef="#ctx0" brushRef="#br0" timeOffset="29">16531 7064 300 0,'-15'0'112'0,"24"0"-60"0,6 0-63 16,-3-2 16-16,5-1-2 16,7 0 3-16,3-2-3 0,6-3-2 15,5 0 0-15,1-8-28 0,9 8-11 16,-4-7-85 0</inkml:trace>
  <inkml:trace contextRef="#ctx0" brushRef="#br0" timeOffset="30">12795 7895 148 0,'-12'3'55'0,"12"-3"-30"0,0-3-16 0,0 3 16 0</inkml:trace>
  <inkml:trace contextRef="#ctx0" brushRef="#br0" timeOffset="31">12783 7885 310 0,'0'-8'34'16,"0"10"-16"-16,-3 6-6 0,0 5-10 15,0 9-4-15,3 4 3 0,0 3 3 16,0-2-1-16,3-4-2 15,6-1 2-15,6-6 0 16,-3-3 7-16,3-5 6 16,0-6 5-16,0-2 2 15,-3-5-10-15,-1-3-5 32,1-8-3-32,0-2-1 0,-3-3-2 15,-3-3 1-15,0 3-4 16,-3 2 0-16,-3 6 1 15,0 2 0-15,3 3-3 16,0 8 0-16,0 6-1 16,3 7 0-16,3 0 3 15,-3 8 0-15,0-2 1 0,6 2 0 16,0-5 0-16,0 0 0 0,-1-3-29 16,1-5-13-1,0-3-40 1,0-2-58-16,3-16 35 15</inkml:trace>
  <inkml:trace contextRef="#ctx0" brushRef="#br0" timeOffset="32">13120 7935 192 0,'-3'21'74'0,"6"0"-40"0,0 27-38 0,-3-30 15 16,0 9 7-16,0 7 8 15,0 6-9-15,0 5-2 0,0-5-9 16,0-9-4-16,0-4 1 0,3-3-2 16,-3-6 2-16,0-7 2 15,0-3 2-15,0-8-1 16,0-16 1-16,0-3-4 16,-3-7-2-16,0-6 0 15,0-2 1-15,0-14-3 0,0 6 0 16,3-1-1-16,3 4-2 15,3-4 3-15,2 1 0 16,1 8 1-16,3 7 0 0,3 9-5 16,0 10 1-16,0 13 2 15,0 3 3-15,-3 5 4 32,0 3 2-32,-6 3 8 0,-6 2 2 15,-6 0-4-15,-3 0 0 16,-6-2-6-16,-3-4-2 15,0-1-7-15,0-4-3 16,3-2-49-16,3-3-21 16</inkml:trace>
  <inkml:trace contextRef="#ctx0" brushRef="#br0" timeOffset="33">13658 7808 176 0,'3'-5'68'0,"0"5"-36"0,0-3-18 16,-3 3 22-16,0 0 4 16,0 0 3-16,-3 3-19 15,-3-1-7-15,-3 6-10 0,-3 5-5 0,1 1-1 32,-1-1-6-32,3 0 1 15,3 0 0-15,6 1-1 16,3-4 1-16,6 3 3 0,3 1 0 15,0-1 1 1,-1 0 0-16,-2-2 0 0,-3-1 6 16,-3 3 6-16,-3 3 3 15,-6-2 3-15,-3-4-6 0,-3-2-2 16,-2-3-8-16,-1-5-3 16,3 0-14-16,0 0-2 15,3-10-91 1,6-1-18-1</inkml:trace>
  <inkml:trace contextRef="#ctx0" brushRef="#br0" timeOffset="34">13757 7874 216 0,'-6'3'82'0,"15"7"-44"0,-4 6-44 0,-5-5 14 15,0-1-5-15,0 4 3 16,0 1-3-16,3-1 0 16,0 1-1-16,3-1-2 0,-3-4 1 0,0-2-50 15,-3-8-19 1,6-5-17-16</inkml:trace>
  <inkml:trace contextRef="#ctx0" brushRef="#br0" timeOffset="35">13763 7750 240 0,'-6'-3'90'0,"9"6"-48"0,2-3-60 0,-2 2 11 15,0 1-18-15,3 0-2 32,0 2-38-32,0 0-15 0,3 0 17 15,0-2 11-15</inkml:trace>
  <inkml:trace contextRef="#ctx0" brushRef="#br0" timeOffset="36">13893 7885 184 0,'3'21'68'0,"0"-11"-36"0,-3 6-29 0,0-8 15 16,0 0 2-16,0 0 2 0,0 0-11 15,0-3-7 1,0 1-2-16,3-1-2 0,-3-5 2 0,0 0 1 15,0 0 1-15,0-5-5 32,0-3-1-32,6 0-6 0,0-6-2 15,0 1 0-15,3-5 1 16,0 2 6-16,0 5 1 16,0 3 2-16,0 3 0 15,0 8 4-15,0 2 2 16,0 3 6-16,0 2 3 15,-3 1-2-15,-3 0 0 0,0-1 1 16,-3-2 4-16,0-3-10 16,0 1-2-16,0-1-4 15,0-2 1-15,0-3-4 16,5 0 0-16,1-6 1 16,3-2 0-16,3-2-3 15,3 2 2-15,-3-8-1 0,3 11 0 16,-3-1 0-16,0 4 0 0,-3 4 6 15,0 1 2-15,-3 5-2 16,-3 0-1-16,0 0-3 16,0 3-1-1,-1-4-8-15,-2-1-2 0,3-1-38 32,12-5-88-17</inkml:trace>
  <inkml:trace contextRef="#ctx0" brushRef="#br0" timeOffset="37">14304 7805 208 0,'-3'19'79'0,"3"-14"-42"0,0 21-48 0,0-15 13 0,0 5-4 16,-3 0 3-16,0 0 0 16,0-3-1-16,3 0-39 15,0-2-16-15,0-1-22 16,0-10-5-16</inkml:trace>
  <inkml:trace contextRef="#ctx0" brushRef="#br0" timeOffset="38">14257 7586 288 0,'-9'-14'107'0,"15"12"-58"0,3-1-57 15,-6 3 16-15,0-3-11 16,2 3 0-16,1 0-29 0,0 0-14 16,3 0-64-1,0 8-30-15</inkml:trace>
  <inkml:trace contextRef="#ctx0" brushRef="#br0" timeOffset="39">14459 7543 208 0,'-6'6'77'0,"9"2"-42"0,0 15-43 16,0-9 12-16,-3 4 7 16,0 9 5-1,0 4 5-15,0 6 2 16,0 6-12 0,0-6-4-16,0-3-3 0,0-2-5 0,3-3-1 15,0-5-13-15,0-6-5 16,0-4-51-1,3-4-59-15,6-5 33 16</inkml:trace>
  <inkml:trace contextRef="#ctx0" brushRef="#br0" timeOffset="40">14694 7752 248 0,'-9'-5'93'0,"3"5"-50"0,-12 3-50 0,12-1 14 15,-2 4-5-15,-4 2 3 32,0 7-2-32,0 9-2 0,0 0 0 15,3 0-4-15,3 0 0 0,3-3 4 16,3-3 1-16,3-4-3 16,3-4 1-16,0-5 4 15,6-5 2-15,3-5 0 16,0-3 1-16,-1-2-4 15,-2-9-2-15,0-2 0 0,-3 2-1 16,-3 4 4 0,-3 1 5-16,0 4-3 0,0 4-1 15,-3 4-5-15,0 7-2 16,0 11-2-16,3 0 3 0,0 2 0 16,0 1 1-16,0-1-5 15,3-2-1-15,3-2-52 0,0-7-24 16,3-1-18-1</inkml:trace>
  <inkml:trace contextRef="#ctx0" brushRef="#br0" timeOffset="41">14831 7781 68 0,'0'3'27'0,"3"0"-14"0,0 18-2 16,0-8 12-16,0 3 21 15,3 0 9-15,-6 0-14 0,6 0-8 16,-6-1-16-16,0-1-7 16,0-4-5-1,-3 1-3-15,3-3 1 0,0-3 7 0,-3-2 7 16,3-3-1-16,0 0 0 16,0-8-2-1,0-3-4-15,0-5 0 16,6 0-7-16,0-5-3 15,3 5 1-15,0 1 0 16,0 1 1 0,0 4 0-16,2-1-7 0,1 3-3 15,0 0-19-15,0 0-6 16,0 3-37 0,-3 0-45-16,0-1 36 15</inkml:trace>
  <inkml:trace contextRef="#ctx0" brushRef="#br0" timeOffset="42">15114 7522 180 0,'-3'-5'68'0,"3"0"-36"0,3 10-42 0,0-3 11 15,0 6 17-15,0 6 9 16,0 4 3-16,0 6 0 15,-3 5-17-15,0 5-1 0,0 1-1 16,-3 10-4-16,0-8-2 16,3-3-2-16,-6-2-3 15,3-6-15-15,3-4-5 0,3-6-56 32,0-6-60-32,3-7 33 15</inkml:trace>
  <inkml:trace contextRef="#ctx0" brushRef="#br0" timeOffset="43">15209 7715 224 0,'-3'0'85'0,"9"8"-46"0,-3 0-48 0,0 0 12 0,0 3 7 16,3 5 7-16,0 5-8 16,0 0-5-16,3 0-2 15,0-2 0-15,0-1 1 0,3-2-4 16,-1-3-1-16,1-5-43 15,3-3-18-15,3-7-30 32</inkml:trace>
  <inkml:trace contextRef="#ctx0" brushRef="#br0" timeOffset="44">15465 7739 184 0,'-18'40'71'0,"3"13"-38"0,-14 13-14 0,17-34 23 0,-9 7 3 16,-3 6 3-16,3 3-24 0,3 2-11 16,0 0-9-16,4-5-6 0,2-5-1 15,3-8-78 1,3-6-32-16,0-12 3 16</inkml:trace>
  <inkml:trace contextRef="#ctx0" brushRef="#br0" timeOffset="45">12444 8438 132 0,'-9'-14'52'0,"3"12"-28"0,-3-9-15 15,6 8 16-15,-9 1-1 16,-3 2 1-16,-6 2-10 16,-2 6-2-16,-7 16-7 15,-3 5-2-15,3 14 0 0,1 20-2 0,2 6-2 16,9 2 3-16,9-4 2 15,9-4-2-15,9-5 0 16,9-7-6-16,9-4 0 16,8-5-34-16,1-4-16 0,-3-17-30 15</inkml:trace>
  <inkml:trace contextRef="#ctx0" brushRef="#br0" timeOffset="46">12420 8594 160 0,'-3'-11'63'0,"3"11"-34"0,0 3-34 15,6 10 21 1,0 8 2-16,-3 19-3 15,-3 10 2-15,0 6-10 0,0-1-4 16,0-2-2-16,0-5-4 0,-3-6 2 0,3-8-12 16,-3-7-5-16</inkml:trace>
  <inkml:trace contextRef="#ctx0" brushRef="#br0" timeOffset="47">12337 8869 232 0,'18'-8'88'0,"2"5"-48"0,4-7-49 0,-12 7 14 16,3-2-16-16,0-1-5 16,3-4-43-16,-3-1-16 15,5-5 0-15,1 1 5 0</inkml:trace>
  <inkml:trace contextRef="#ctx0" brushRef="#br0" timeOffset="48">12524 8610 184 0,'-3'5'71'0,"0"3"-38"0,6 16-41 0,0-9 10 0,6 17 3 0,-3 5 4 31,0 3 11-31,0 2 7 16,3-2-14-16,0-6 0 0,-3-5 0 0,0-5-9 0,-3-3-5 15,0-5 3-15,0-2 0 16,0-7-7-16,0-1-2 16,-3-6 2-1,6-6 0-15,0-4-2 0,3-9 2 16,2-2 1 0,4 0-1-16,3 3 1 0,-3 4 3 15,0 6 2-15,0 3 4 16,-3 5 2-16,0 5 3 15,-3 6-3-15,-3 5 1 16,-4 0-5-16,1 0 0 0,-3-3-10 16,0 0-5-16,0-2-69 15,0-3-53 1,0-3 47-16</inkml:trace>
  <inkml:trace contextRef="#ctx0" brushRef="#br0" timeOffset="49">12878 8935 220 0,'0'29'82'0,"3"-16"-44"0,0 3-47 15,-3-8 14 1,0 3-5-16,0-3 0 0,0 0-40 16,0-3-18-16</inkml:trace>
  <inkml:trace contextRef="#ctx0" brushRef="#br0" timeOffset="50">12878 8768 152 0,'-8'-5'57'0,"13"-8"-30"0,1 23-47 16,-3-7 2-16,3 2-24 15,0 1-6-15,0 2 5 16,0-1 6-16</inkml:trace>
  <inkml:trace contextRef="#ctx0" brushRef="#br0" timeOffset="51">13003 8824 180 0,'-17'0'68'0,"17"3"-36"0,0 2-31 0,0 0 16 16,-3 0-7-16,0 3 2 15,0 0-9-15,0 3-2 16,3-1-1-16,0 4 0 0,3 2 2 0,6-1-3 16,6 1 0-16,-4 0 10 0,1-3 3 15,-3 1 6-15,-3-1 3 16,-9-3 0-16,0 1 2 16,-6 0-11-16,-3-3-2 15,1-3-8-15,2-3-2 31,0-2-31-31,0 0-12 0,0-2-71 16,6-3-31 0,3-1 73-16</inkml:trace>
  <inkml:trace contextRef="#ctx0" brushRef="#br0" timeOffset="52">13325 8850 168 0,'3'16'66'0,"0"-5"-36"0,-3 15-24 0,0-13 17 15,0 1-12-15,0-1-3 16,3 0-5-16,-3 0-3 15,3 1-41-15,-3-4-20 0,0-2-13 0,0-3-6 16</inkml:trace>
  <inkml:trace contextRef="#ctx0" brushRef="#br0" timeOffset="53">13364 8726 200 0,'0'-5'77'0,"3"5"-42"0,-3 0-41 0,0 0 12 16,0-3-9-16,0 0-22 15,3 9-11 1,-3 4-32-16,0-2-14 16,3 0 34-16,0 0 17 0</inkml:trace>
  <inkml:trace contextRef="#ctx0" brushRef="#br0" timeOffset="54">13477 8845 200 0,'-3'3'74'0,"-15"-1"-40"0,9 4-31 0,6-4 15 15,0 4-7-15,0-1 1 0,0 0-9 16,0 0-2-16,3 1-1 15,9-1-3-15,0 0 2 0,6 6 1 16,-3-3 0-16,0 5 0 16,-3 0 0-16,-3 1 8 15,-3-4 7-15,-9 1 2 16,-6-1 1 0,-3 1-7-16,0-1-4 15,-3-2-13-15,3-2-6 16,3-1-32-16,0-5-11 15,6-3-45-15</inkml:trace>
  <inkml:trace contextRef="#ctx0" brushRef="#br0" timeOffset="55">13727 8533 188 0,'0'0'71'0,"15"2"-38"0,-3 17-30 0,-6-3 15 0,-1 8 13 16,-2 21 7-16,0 0-19 15,-3 2-11-15,0 4-5 16,0-6-3-16,-3-3 2 0,-2-2-3 16,-1-6 0-16,0-5-45 15,-6-5-22-15,0-8-31 31</inkml:trace>
  <inkml:trace contextRef="#ctx0" brushRef="#br0" timeOffset="56">13626 8832 216 0,'-6'-5'82'0,"12"5"-44"0,5-3-44 0,-5 3 12 16,3-3-2-16,0 1 5 15,6-4-3-15,6-2-1 16,0-5-2-16,-3 0-9 0,3-6-1 16,-4 3-19-16,-2 1-8 15,0-4-18 1,-3 3-42 0,-3 0 13-16,0 0 42 15,-3 1 22-15,-3-1 91 31,3 8-17-15,0 8-2-16,0 16-9 16,3 13-3-16,0 10 0 15,-3 6 1-15,-3 0-24 16,-1-2 2-16,-2-6-1 0,0-8-5 16,0-3-1-16,0-7-7 0,0-3-3 15,0-6 0-15,0-4-1 16,0-6-7-16,0-3 0 15,3-5-6-15,0-5-1 16,6-6-2-16,6 3 0 0,0 3 2 0,0 5 4 16,0 3 1-16,-3 8 3 15,0 7 3-15,-3 6 2 16,0 0-1-16,-3 0 1 16,-3-3-4-16,-1 0 0 15,1-2-21-15,0-3-10 31,0-6-59-31,3-2-44 16</inkml:trace>
  <inkml:trace contextRef="#ctx0" brushRef="#br0" timeOffset="57">14200 8853 212 0,'12'8'82'0,"-6"-3"-44"0,3 0-44 0,-3-2 14 15,0 0 2-15,0-1 5 0,0-2-3 16,0 0-2 0,0-5-5-16,-3 0-2 0,0-3 3 0,-3 0-8 15,-3 0 0-15,-3-3-7 32,0 4 1-32,-12 4-1 0,-3 3 1 15,0 5 2-15,3 6 2 16,3 5 2-16,3 7 1 15,4 1 16-15,2 0 10 16,6-3-4-16,6 0 0 16,8-2-8-16,7-3-3 15,3-6-12-15,3-7-6 16,9-6-65-16,8-7-26 16,-2-14-1-16</inkml:trace>
  <inkml:trace contextRef="#ctx0" brushRef="#br0" timeOffset="58">14682 8385 116 0,'-6'8'44'16,"3"2"-24"-16,0 3-17 0,6-5 10 0,-3 3 7 16,3 2 7-16,-3 6-8 15,3-3-1-15,0-1-10 32,-3-1-5-32,3-1 0 0,-3-3-4 0,3 1 0 15,0-3-23-15,0-3-12 16,-3-5-36-1</inkml:trace>
  <inkml:trace contextRef="#ctx0" brushRef="#br0" timeOffset="59">14775 8406 180 0,'-3'8'68'0,"3"0"-36"0,3 5-37 16,-3-5 12-16,0 10-6 15,3-2-1-15,-3 0-13 16,0 0-4 0,2-3-57-16,1-2-24 15</inkml:trace>
  <inkml:trace contextRef="#ctx0" brushRef="#br0" timeOffset="60">14923 8670 132 0,'-6'0'49'0,"3"0"-26"0,0 0-20 16,3 0 12-16,-3 0 4 15,1 3 5-15</inkml:trace>
  <inkml:trace contextRef="#ctx0" brushRef="#br0" timeOffset="61">14888 8705 288 0,'-15'29'10'0,"0"0"-5"0,6-3-4 0,3-2-1 15,6-5 0-15,3-3 0 32,6-3 2-32,-3-5 1 0,6-6-4 15,-3-4 1-15,0-3-2 16,0-6 0-16,-3-2 0 15,-1 0-2-15,1 2 3 16,-3-5 0-16,0 5 9 16,0 1 7-16,-3 10-3 15,0 5 1-15,0 3-4 0,0 3 2 16,3 2-8-16,0 0-2 16,0 0-1-16,0 1 2 15,3-4-23-15,0-2-8 16,0 0-24-1,0-5-52-15,0-6 14 16</inkml:trace>
  <inkml:trace contextRef="#ctx0" brushRef="#br0" timeOffset="62">15025 8779 124 0,'0'3'49'0,"3"4"-26"0,0 4-16 15,-1-6 13-15,1 3 5 0,0 3 7 0,-3-1-4 16,0 1-2-16,0-3-14 16,0-3-3-16,0 1 1 0,0-4-4 15,0-2 2-15,0 0-1 16,0-2 1-16,0-4-2 16,0-2 1-16,0 0-4 15,3-2 0-15,6-9-1 0,6 3-2 31,0-2-4-31,0 2-2 16,0 3 3-16,0 2 1 16,-3 3-23-16,0 0-10 15,-1 3-68 1</inkml:trace>
  <inkml:trace contextRef="#ctx0" brushRef="#br0" timeOffset="63">15340 8676 128 0,'0'-6'49'0,"0"6"-26"0,-3-5-7 0,3 5 36 16,-9 0-11-1,-3 5-7-15,0 1-4 0,-3 15-18 0,1 0-2 0,2 5-3 16,0 4-1-16,0-4 1 16,6-2 0-16,3 0 1 15,0-3-4-15,3-5-3 16,3-3 0-16,3-10 1 16,0-3-1-16,6-6 2 15,-3-2-9 1,0-2-1-16,0-1-1 15,-3-2 2-15,-4 0 6 16,1 2 4-16,-3 1-6 16,0 2 0-16,0 2-2 15,0 4-1-15,0 2-3 16,3 8-2-16,0 8 2 16,6 7 3-16,-3 6 11 0,0 1 6 15,0-1 8-15,-3 0 4 16,-3-3-3-16,-6 1-3 15,-6-6-6-15,-3-3-2 16,1-2-11-16,-1-5-4 16,0-1-30-16,0-7-13 15,0-6-19-15,3-10-6 0,3-3-21 16</inkml:trace>
  <inkml:trace contextRef="#ctx0" brushRef="#br0" timeOffset="64">15388 8660 212 0,'-6'5'79'0,"6"-2"-42"0,0 2-45 16,0 8 10-16,0 8 14 16,0 1 9-16,0 1 1 15,0 1-1-15,3-3-13 16,0-2-5-16,3-3-1 15,0-3-1-15,3-2 0 16,-1-6-3-16,1-2-2 0,0-3-6 0,0-6-4 0,-3-4-5 16,0-4-2-16,0-4 3 15,0-6 3-15,-3 3 5 16,0 5 3-16,-3 3 4 16,0 2 4-16,0 6 7 15,3 18 11 16,-3 3-4-31,0 0-7 16,0 2-3-16,0 1-5 16,0-3-1-16,3 0-3 15,0-6-3-15,0 1-31 16,0-3-13-16,0-6-33 16,6-2-50-16,0-5 36 0</inkml:trace>
  <inkml:trace contextRef="#ctx0" brushRef="#br0" timeOffset="65">15602 8739 192 0,'-6'19'71'0,"9"-6"-38"0,0-2-32 0,-3-4 16 16,0 1 11-16,0 3 7 15,-3 0-12-15,0-6-5 16,3 3-11-16,0-3-9 0,0-2-2 15,0-3-7-15,0-3-3 16,3-2-6 0,3-6 0-16,0-10-5 15,3-3 1-15,0 3 6 16,0 3 6-16,0 4 11 16,3 4 6-16,-3 7 13 15,-1 8 8-15,1 9 0 16,-6-1 2-16,0 3-3 0,-3 0 0 15,0-1-8-15,0-4 0 16,0-3-10-16,0 0-4 16,0-8-7-16,0 0 0 15,3-3-7-15,3-5-1 16,6-8-2 0,3-5 1-16,0 3 5 0,0 5 4 15,-3 5 3-15,0 10 1 16,0 11 4-16,-4 1 5 15,1 2-1-15,-3-1 1 16,0 1-5-16,-3-2-3 16,0-4-25-16,0-2-9 15,0-3-45 1</inkml:trace>
  <inkml:trace contextRef="#ctx0" brushRef="#br0" timeOffset="66">15932 8758 236 0,'6'24'90'0,"3"-17"-48"0,12-4-42 0,-12 0 18 15,3-1-6-15,0-2 3 0,0 0-6 16,0-2-1-16,0-4-4 16,-3-4-5-16,-1-6 0 0,-2 3-4 15,-6 0-1-15,-3-1-8 16,-8 1-4-16,-7 0 5 15,0 5 3-15,0 3 6 32,3 5 4-32,0 2 3 0,3 17 3 15,3 2 8-15,3 0 3 16,3 0-4-16,3 0 0 16,3-2-8-16,3-3-1 15,6-3-4-15,6-2-3 16,0-3-29-16,-3-6-12 15,0-4-34-15,0-9-47 16,0-2 36-16</inkml:trace>
  <inkml:trace contextRef="#ctx0" brushRef="#br0" timeOffset="67">16126 8700 200 0,'0'26'77'0,"3"-2"-42"0,-6 0-37 0,3-14 17 15,-3 1 9-15,0-1 9 0,0-2-17 16,0 0-8-16,0-2-6 16,3-6 0-16,0 0 1 0,3-6-6 15,0-2-2-15,3-2-3 16,3-6 0-16,0-3 0 16,6 11 2-16,0 3 2 0,-1 10-1 15,1 6 8-15,-3 0 5 16,-3 2-2-16,-3 0-1 15,0 0-2-15,-6-2 0 16,-3-3-20-16,3-3-6 16,6-10-129-1,3-6 40-15</inkml:trace>
  <inkml:trace contextRef="#ctx0" brushRef="#br0" timeOffset="68">16337 8363 228 0,'0'0'88'0,"3"8"-48"0,3 8-47 0,-3-2 16 15,0 12 7-15,0 6 9 0,-3 7-6 16,0 4-1-16,0 12-10 16,-3-2-5-16,0-8-2 0,0-8-12 15,0-2-3-15,0-9-44 16,0-7-17-16,3-6-25 15</inkml:trace>
  <inkml:trace contextRef="#ctx0" brushRef="#br0" timeOffset="69">16212 8604 272 0,'0'-5'101'0,"18"2"-54"0,3-2-57 0,-9 2 16 16,3-2-6-16,6 0 2 16,2 0-43-16,7-1-17 15,3 1-46-15,0-6-17 16</inkml:trace>
  <inkml:trace contextRef="#ctx0" brushRef="#br0" timeOffset="70">16668 8356 176 0,'0'7'66'0,"3"4"-36"0,0 13-26 0,-3-11 15 16,0 16 13-16,0 6 9 31,-3 2-12-31,0 0-5 16,-3 10-14-16,0-2-4 0,0-8 0 15,0-8-3-15,0-5-2 16,3-5-3-16,-3-6-1 0,3-5-14 16,0-5-6-16,0-3 3 15,3-16 1-15,0-3 5 16,3-2 1-16,9 0 3 16,3 2 1-16,0 3 6 0,0 3 1 15,2 5 8-15,1 6 6 16,-3 4 14-16,0 6 8 15,-3 3-3-15,-6 5-1 16,-3 5-3 0,-6 0-2-16,-3-2-12 15,-3-4-5-15,-6 1-12 16,-6-2-5-16,3-4-28 0,1-2-14 16,-1-3-33-16,6-7-14 15,3-4 5 1</inkml:trace>
  <inkml:trace contextRef="#ctx0" brushRef="#br0" timeOffset="71">16819 8586 268 0,'0'2'101'0,"3"4"-54"0,3 7-61 0,-3-3 14 0,0 4 5 15,0 2 8-15,0 2 3 16,0 6 2-16,0-3-9 15,0-2-5-15,0-4-1 0,0-1-15 0,0-4-7 16,0-2-30-16,6-5-11 16,-3-3-46-1</inkml:trace>
  <inkml:trace contextRef="#ctx0" brushRef="#br0" timeOffset="72">16816 8580 152 0,'0'0'57'0,"0"6"-30"0,0 7-14 15,0-2 17 1,0 4-11-16,0 12-1 0,0 5-6 16,0-3-2-16,3-3-6 0,0-2 2 0,3-5 0 15,0-4-2-15,0-4-3 16,6-6 2-16,6-5 0 15,-3-2-1-15,0-4-2 16,-3-2-2-16,0-5-1 16,-3-5 2-1,-1-4 0-15,-2 4 3 0,0-1 1 16,-3 4-1-16,0 4-2 16,0 3 1-16,0 5-1 15,-3 3 8-15,3 6 5 0,0 4-2 16,0 9-1-16,0-1-2 15,3 1 0-15,-6-1-4 16,3-2-3 0,0-3-14-16,0-2-6 0,3-3-32 15,-3-3-15-15,3-5-29 16</inkml:trace>
  <inkml:trace contextRef="#ctx0" brushRef="#br0" timeOffset="73">17058 8610 132 0,'0'-3'52'0,"3"6"-28"0,-3 4-11 0,0 1 17 16,0 6-6-16,0 4 0 15,0 6-11-15,-3-3-3 16,3 0-6-16,-3-5-7 0,3-3-1 16,-3-2-51-16,3-3-56 31,0-5 25-31</inkml:trace>
  <inkml:trace contextRef="#ctx0" brushRef="#br0" timeOffset="74">17016 8496 252 0,'-3'-6'93'0,"12"-9"-50"0,-6 4-59 0,0 11 12 0,0-5-28 15,3-1-6-15,0-1-36 16,3-4-13-16,0 0 26 16,5-2 15-16</inkml:trace>
  <inkml:trace contextRef="#ctx0" brushRef="#br0" timeOffset="75">17177 8353 196 0,'0'5'74'0,"0"0"-40"0,3 9-22 0,-3-4 19 16,3 6-3-16,-3 13 3 15,0 3-8-15,0 5-2 16,0 3-12-16,0 10-1 0,-3-2 2 16,3-11-8-16,0-6-1 0,0-4-14 15,3-3-5-15,0-6-43 16,3-7-18-16,2-9-27 16</inkml:trace>
  <inkml:trace contextRef="#ctx0" brushRef="#br0" timeOffset="76">17367 8583 224 0,'-6'-8'85'0,"6"8"-46"0,-21-2-46 15,15 2 16-15,0 0 1 16,-3 5 3-16,1 3-9 16,-1 5-4-16,-3 5 0 31,3 12-1-31,0 1 3 0,3 1 1 0,3-5 1 15,3-4-2-15,3-1-2 16,3-7 1-16,0-4 1 16,3-6 3-16,6-7 2 15,0-12-1-15,-4-7-1 16,7-3-6-16,-3-2 1 16,-12-3-2-16,6-6-2 15,-12-2 0-15,-6-2 3 0,-3-1-2 16,3 6-1-16,0 2 3 0,3 8 0 15,3 6-2 1,0 4 0-16,3 9 2 0,9 5 2 16,0 8 11-16,9 13 4 15,0 6-5 1,-3 4-4-16,-3 4 0 16,-3-3 2-16,-3-1-4 15,0 6-1-15,0-10-9 16,-3-3-4-16,0-9-31 15,0-1-11-15</inkml:trace>
  <inkml:trace contextRef="#ctx0" brushRef="#br0" timeOffset="77">17534 8215 196 0,'0'3'74'0,"0"5"-40"0,-3 18-33 16,3-10 16-16,-3 5-11 15,0 3-1-15,-3 0-3 16,0-3-2-16,0-2 1 0,3-6-26 0,0-2-10 16,0-4-24 15,3-4-37-31,3-6 27 0</inkml:trace>
  <inkml:trace contextRef="#ctx0" brushRef="#br0" timeOffset="78">17549 8263 168 0,'3'18'66'0,"12"9"-36"0,-21-1-22 16,6-10 16-16,-3 3-14 16,-3 7-3-16,0 3-10 0,3-2-2 15,0-3-80 1,0-6-35-16</inkml:trace>
  <inkml:trace contextRef="#ctx0" brushRef="#br0" timeOffset="79">17739 8147 228 0,'21'39'88'0,"3"-4"-48"0,-9 47-20 16,-12-40 24-16,-9 19 2 16,-3 10 4-16,-3 6-21 15,-3-6-7-15,-6 1-13 16,-3-6-11-16,-2-8-3 0,-7-8-64 15,0-10-29-15,0-11-38 16</inkml:trace>
  <inkml:trace contextRef="#ctx0" brushRef="#br0" timeOffset="80">18150 8525 144 0,'-24'3'55'0,"21"-1"-30"0,-3-2-14 0,6 0 15 0,0 0 1 16,0 0 3-16,6 0-7 16,9 0-2-16,6 0-12 15,15-5 3-15,14-6 2 0,19-5-5 16,17 1-1-16,24-4-2 31,15-2 1-31,18-3-4 0,12 6-2 16,-6 2 2-16,-1 2 0 15,4 6-4-15,-15 3 1 16,0 0 0-16,-9 0 2 16,-9 2-1-16,-12 0 2 15,-14-7-2-15,-13 2-1 16,-15 0 3-16</inkml:trace>
  <inkml:trace contextRef="#ctx0" brushRef="#br0" timeOffset="81">20266 8123 288 0,'-29'-14'107'0,"29"14"-58"0,8 0-62 16,4 3 15-16,9 0-5 16,6-1 1-16,9 1 2 15,11 2 0-15,4 1 0 16,3 4 0-16,2 3 2 0,-5 1-1 0,-13 4 2 15,-8 3 11-15,-12 6 8 16,-15-1 2-16,-12-2 1 16,-9 0-10-16,-6 0-4 0,-2-3-6 15,-1-3-4-15,3 1-33 16,3-3-16-16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3:56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18272 13618 128 0,'0'0'49'0,"0"0"-26"0,0 3-14 0,0-3 16 15,3 8-3-15,-3 0 1 16,0 0-3-16,0 0-1 15,0-1-10-15,0 1-1 0,0 3 2 16,0 2-2-16,0-2 1 16,0 2-5-16,0 0-3 15,0-2 0-15,-3-1 1 0,3-2-1 16,0 0 2-16,0-2-2 16,0-1-7-1,0-2-4-15,0-1-23 16,0-2-9-16,0-2-46 15</inkml:trace>
  <inkml:trace contextRef="#ctx0" brushRef="#br0" timeOffset="1">18275 13515 140 0,'0'-3'55'0,"0"3"-30"0,0 0-12 0,0 0 19 15,0 0-12-15,0 0-3 16,0 0-10-16,0 0-3 0,0 0-2 16,0 0-4-16,0 6 1 0,0-1-8 15,9 0-72 1,0 0-31 0,0 1 47-16</inkml:trace>
  <inkml:trace contextRef="#ctx0" brushRef="#br0" timeOffset="2">18352 13642 144 0,'0'16'55'0,"0"-16"-30"0,3 2-14 0,-3-2 18 15,0 6-6-15,0 2 1 16,0 5-4-16,0-3-1 15,3-2-10-15,-3 3 1 0,3 0 1 16,-3-1-2-16,0-2 0 16,0 0-5-16,0 0-3 15,0-3 2-15,0 1 2 16,0-6-4-16,0 5-1 16,0-5 0-16,0 0 2 0,0 0-1 15,0 0 2-15,0 0-2 16,0-3 2-16,0 1-2 15,0-1 2-15,3-2-2 16,0-3-1-16,0 0 1 16,0-3 1-16,3 1-1 15,0-1-1-15,0 0-2 16,0 3-1-16,0-5 2 16,0 0 2-16,0 2-2 15,0 4-2-15,0 1-1 16,0 12 0-16,3 1 5 15,-3 4-1 1,0 2 0-16,0-2 3 0,-4 2 2 16,1 0 2-16,0-2 3 15,-3-3-5-15,3 2-3 16,-3-2-4-16,0-2 1 16,0-4 3-16,0 4 3 15,-3-1-2-15,3-5 0 16,0 0-3-16,0 0-1 15,3-3 1-15,3 1 0 16,-3-4 0-16,3 1 2 16,0-3-1-16,0 0-1 15,0 0 1-15,0-2-1 0,0 2 0 16,3 0 0 0,-3 0-5-16,0 2 1 0,0 1 2 15,0 5 1-15,0 0 1 16,0 3 0-16,0 5 0 15,-3 0 2-15,0 0-1 16,0 2-1-16,0 1 3 16,0-1 0-16,-3-2-1 15,3 0-2-15,-3 6 1 16,3-4-1-16,-1-2-16 16,1 0-4-16,0-3-19 15,3-2-7-15,0-6-7 16,0-2 0-16,0 2-24 15</inkml:trace>
  <inkml:trace contextRef="#ctx0" brushRef="#br0" timeOffset="3">18692 13732 156 0,'0'-3'57'0,"0"3"-30"0,0 3-21 0,0-3 26 16,0 8-11-1,0 0-1-15,3 8 0 16,-3 2-12-16,0 1 2 0,0-1 1 16,0 1-4-16,0-1-2 15,0-2-2-15,0 0 0 16,0 0 0-16,0-3 1 16,0-2-2-16,0-1-2 15,0-2 1-15,-3-3 1 0,3-2 1 16,-3-3 1-16,0-3-5 15,3-2-1-15,-3 0 3 16,3-3 3-16,-3-3-1 16,3 1 0-16,-3-1-3 15,3-5-1-15,0-5 1 16,0 3 0-16,3-1-5 16,0 1 1-16,0 2 11 15,3 0 4-15,3 0-2 16,0 3-1-16,2 0 0 0,1 2 0 15,0 6-2 1,0 2-1-16,0 6-6 0,0 2-1 16,-3 3 7-16,3 0 4 15,-6 5-2-15,-3-2 1 16,-3 2 1 0,-3 0 2-16,-3-2-5 0,-9-3-4 15,0 2 1-15,0-2 0 16,0 0-6-16,3-8 0 15,0 0-12-15,4-3-6 16,-1-7-30 0,3-1-4-16,3 1-2 15,3-4-18 1,0 1-35-16,9-3 33 16</inkml:trace>
  <inkml:trace contextRef="#ctx0" brushRef="#br0" timeOffset="4">18835 13526 168 0,'6'-11'66'0,"-4"6"-36"0,4-1-22 16,-3 6 18-16,3-2-6 15,-3 2 0-15,-3 0-7 16,3 2-3-16,0 6-5 16,0 3 3-16,0 5 4 0,-3 10 5 15,3 3 2-15,-3-2-8 16,0-1-4-16,0-2 0 15,0 2 0-15,0-4-3 0,0-4-1 16,0-5-8-16,3 1-2 16,0-6-36-16,0-3-16 15,0-2-52 1</inkml:trace>
  <inkml:trace contextRef="#ctx0" brushRef="#br0" timeOffset="5">19004 13705 168 0,'0'3'63'0,"0"-3"-34"0,0 5-14 0,0 1 18 16,0-1-7-16,0 0-3 16,0 3-13-16,0 0-6 15,0 0-3-15,0 0-1 0,0 0 2 0,0-3-12 16,0 1-6-16,0-4-55 15,3 1-52 1,0-1 35-16</inkml:trace>
  <inkml:trace contextRef="#ctx0" brushRef="#br0" timeOffset="6">19019 13576 184 0,'-3'-8'68'0,"6"5"-36"0,-3-2-31 0,0 5 14 16,3 0-10-16,0 0-1 15,3 0-22-15,0 0-8 16</inkml:trace>
  <inkml:trace contextRef="#ctx0" brushRef="#br0" timeOffset="7">19245 13671 168 0,'-6'-5'66'0,"3"7"-36"0,-6-4-15 0,6 2 18 15,-2 0-7-15,-7 2-1 0,0 4-10 16,0-1-4-16,-3 6-6 15,3-4 1-15,0 4 0 0,0 0 0 16,3-1 1-16,3 1-4 16,6-1 0-16,0 6-1 15,6-2 1-15,3-4-2 16,3-2-1-16,6 0 1 16,0-8 1-16,0 0-14 15,0-3-7-15,-1-2-23 16,1 0-11-16,-3-3-16 15,0 0-36 1,-3-3 28-16</inkml:trace>
  <inkml:trace contextRef="#ctx0" brushRef="#br0" timeOffset="8">19344 13700 172 0,'-3'0'66'0,"3"3"-36"0,0 5-18 0,0-3 21 16,0 0-2-16,0 3 2 15,0 0-12-15,0 3-3 16,0-1-10-16,0-2-5 0,0 6-2 15,0-4 1 1,0 1-19-16,0-3-6 16,0-8-59-1</inkml:trace>
  <inkml:trace contextRef="#ctx0" brushRef="#br0" timeOffset="9">19323 13507 200 0,'-6'-13'74'0,"6"7"-40"0,3 1-38 16,0 3 15-16,0-1-8 16,0 0-2-16,3-2-29 15,6 0-14-15,2-1-11 16,1 4-4-16,-3-1 30 15,0 0 14-15,-3 1 32 16,0-1 15-16,-3 3 9 16,0 3 4-16,-3 2-6 15,0 3 0-15,0 5-8 0,0 6-3 16,0 7-16-16,0 11-2 16,0 0 1-16,3 0-7 0,0-5-3 15,0 5-2-15,0-2 1 16,-1-9-3-16,-2-2 0 15,0-6-45-15,0-2-20 16,0-3-41 0</inkml:trace>
  <inkml:trace contextRef="#ctx0" brushRef="#br0" timeOffset="10">19344 13692 220 0,'-3'-8'82'0,"20"8"-44"0,-2-10-27 16,-3 2 23-16,0 0-9 15,6-5-2-15,9 2-11 16,3 0-5-16,-1 1-4 16,1 2-3-16,0 0 3 0,0 0-37 15,-4 0-15-15,1 0-68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4:15.24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21T23:07:41.281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19783 3636 56 0,'-3'-3'22'0,"6"0"-18"0,-3 3 11 0,0 0 5 0,0 0-2 16,0 0 1-16,0 0 12 31,0 0-13-15,3 6-2-16,-3-6-8 15,0 0 0-15,2 5-5 16,-2-5-2-16,3 5 0 16,-3-5 1-16,3 3 1 0,-3-3-1 15,3 5-2-15,0 0 3 16,3-2 0-16,-3 0 5 15,-3-3 3-15,6 2-2 16,0 1 0-16,0 0-5 16,0-3-1-16,0 2 1 0,0 1 2 15,0-3 1-15,3 0 1 16,0 0-4-16,0 0-1 16,3 0 3-1,3 0-1-15,-4 0 0 16,1-3-3-16,3 3 1 15,0-2-2-15,3 2-1 16,0-3 3-16,3 6 0 16,-3-3-1-16,-1 0-2 15,-2 0-2-15,0 0 1 16,0 0 5-16,-3 0 2 16,3 0-5-16,-3 0 0 15,0 0-1-15,0 0 0 16,-1 0 0-16,4 0 2 15,-3 0-3-15,0 2 0 16,0-2 1-16,0 0 2 16,0 0 1-16,0 0 3 15,0 0-1-15,0 0 0 0,0 0 1 16,-1 0 3-16,1 3-9 16,3-3-2-16,0 0-1 15,0 0 1-15,0 0 5 16,0 0 3-16,3 0-2 15,-1-3-3-15,4 3-5 16,0 0-2-16,0 0 3 16,-3 0 1-1,0 0 2-15,0 0 2 16,-1 0-1-16,1 0 2 16,0 0-4-16,-3 0-2 0,0 0 2 0,0 0 0 15,0 0 1-15,0 0 0 16,-1 0 0-16,1-2 0 15,3 2 0-15,-3 0 0 16,3 0 0-16,0 0 0 31,3 0 0-31,2 0 2 0,1-3-3 0,3 3 0 16,0 0 1-16,-3 0 2 16,-4 0-1-16,-2 0-1 0,3-3 1 15,-6 1 1-15,0-1 1 16,0 0 1-16,0-2-7 15,-3 0 0-15,2 0-21 16,1-1-7-16,-15 6-160 47</inkml:trace>
  <inkml:trace contextRef="#ctx0" brushRef="#br0" timeOffset="1">20842 3916 104 0,'-30'16'41'0,"33"-19"-32"0,0 3 9 16,-3 0 3-16,0 0-10 16,0 0-1-16,6 0 0 15,-6 0 1-15,0 0-5 16,6 0 5-16,-3 0 2 0,-3 0 0 16,6 0 0-16,-3 0-1 0,0-2 2 15,0-1-5-15,3 0-1 16,-3-2-4-16,3 2-3 15,0-2 2-15,0 0 0 16,3 0-4-16,0-1-1 16,3 4 3-16,0-4 1 31,0-2 2-31,-4 3 0 16,4-3-2-16,3 0-2 0,-3 0 1 0,0 0 1 0,0 0-1 15,0 0-1 1,0-2 1-1,0-1-1-15,0 1 0 16,-1-4 2-16,1 4-1 16,0-1 2-16,0 1 0 15,0-1 1-15,0 1 2 16,0-1 3-16,3 0-4 16,0 3-1-16,0 1 0 15,-1-4 2-15,4 3-3 16,0 0 0-16,3 3-1 15,3-1 1-15,6 1 0 16,-7 0 3-16,4 0-3 0,-3-1 0 16,0 1 1-16,0 0 0 15,-1-1-2-15,1 1 1 16,-3 0-4-16,0 2 0 16,0 1 1-16,-3 2 0 15,2 0 2-15,-2 0 3 16,3 0-2-16,-3 0 0 15,3 2-3-15,0 1-1 16,0 0 1-16,-1-1 2 16,4 3-3-16,3 1 0 15,-3-4 3-15,-3 4 1 16,-1-1-4-16,1-2 1 16,-3 2 0-16,0 0 0 0,0 0-3 15,0 1 2-15,-3-1 1 16,-1 3 0-1,1 0 0-15,0 3 2 0,0-1-1 16,0 1 2-16,-3 2-4 16,0-2-2-16,0 2 2 15,0 0 0-15,0 0 1 16,-1 0 2-16,1 1-1 16,3-4-1-16,-3 1-2 15,0-1 1-15,0 1 1 16,0 0 2-16,-3-3-1 15,3-1-1-15,0 1 1 16,0-2 1-16,-4-1-3 16,1-2 0-16,0 2 1 0,0-2 2 15,0-3-1 1,-3 0-1-16,0 0-6 16,3-3-1-16,3 0-17 15,-3 1-7-15,0-4-19 16,3 1-8-16,0-3-35 15</inkml:trace>
  <inkml:trace contextRef="#ctx0" brushRef="#br0" timeOffset="2">22205 3771 100 0,'-3'0'38'0,"3"0"-29"0,0-6-1 15,0 4-2-15,0-1-9 16,0-2-2-16,0-1-7 15,0 1-3-15,0 0 9 16,3 0 5-16,-3 2 1 16,0-2 3-16,0-1 2 15,3 1 2-15,0 2 8 16,-3 1 2-16,0 2-2 16,3 0-1-16,-3 0 0 15,0 0 2-15,3 2-7 16,-3-2-1-16,3 6-4 15,-3 2 2-15,0 0 3 0,0-3-1 16,0 3 1-16,3 2-3 16,0 4 1-16,-3-1-4 15,6 0-2-15,3 0 6 0,0 0 3 16,-3 3-1-16,6-2 0 16,-3-4-5-16,0 1-1 15,0-1-1-15,0-2-2 16,-6 0 1-16,3 0 1 15,0-3-1-15,0 1-1 16,-3-1 1-16,-3-5-1 16,0 0 0-16,0 0 0 15,0 0 0-15,0 0 0 16,0 3 0-16,0-3 2 16,0 0-1-16,-3 2 2 15,3-2-2-15,-9 3 4 16,0 2 1-16,0-2 0 15,-3 0-1-15,0-1-3 16,-3 1-2-16,0-1 3 16,-3 1 0-16,6 0-1 15,-2-3 1-15,-1 0 0 16,0 0 1-16,0 0 2 16,0 0 1-16,0 0-3 15,0 0-1-15,3 0-3 16,0 0-1-16,0-3 1 15,1 3 0-15,2 0 0 16,0-3 2-16,0 1-10 0,0 2-4 16,0-3-8-16,3 1-2 15,3-1-17 1,0 3-5-16,0 0-19 16,0 0-30-16,3 0 29 15</inkml:trace>
  <inkml:trace contextRef="#ctx1" brushRef="#br1">1834 315 460 0,'0'0'20'0,"0"0"5"0,0 0-25 0,0 0 0 15,0 0 0-15,0 0 0 0,0 0 155 0,0 0 25 16,0 0 6-16,0 0 1 0,0 0-103 0,0 0-21 16,3 5-4-16,3 1-1 0,-6-1-30 0,0 3-7 0,3 2-1 0,0 1 0 15,-3 0-4-15,0-1 0 16,0-2-1-16,0 5 0 0,0 1-15 0,0-4 9 0,-3-2-9 0,3 3 8 15,3-1-8-15,3 1 0 0,-12-3 0 0,6 0 0 32,-3 0-60-32,3-3-7 0,0 0-1 0</inkml:trace>
  <inkml:trace contextRef="#ctx1" brushRef="#br1" timeOffset="153.592">1887 175 1134 0,'6'-11'50'0,"-6"6"10"0,0-3-48 0,0 3-12 0,3-1 0 0,-3 1 0 16,0 0 28-16,0 5 4 0,0-5 0 0,0 5 0 15,0 0-32-15,0 0 0 0,0 0 0 0,0 0-552 16</inkml:trace>
  <inkml:trace contextRef="#ctx1" brushRef="#br1" timeOffset="442.967">2260 43 828 0,'0'-14'36'0,"0"14"8"0,0 0-35 0,0 0-9 0,-12-5 0 0,6 0 0 16,-3 2 29-16,0 0 4 0,-3 1 1 0,3-1 0 15,-3 3 24-15,3 3 5 0,-3-1 1 0,0 6 0 16,0 0-28-16,3 6-4 0,-5-1-2 0,8 5 0 15,-9 3-20-15,9 1-10 0,-3 1 10 0,-3 7-10 16,6-1 12-16,3-3-4 0,-3 1-8 0,3 2 12 16,3 0-12-16,3-3-8 0,3 1 8 0,-3-3-13 15,0-1 13-15,0-1 8 0,3-7 0 0,0 1-8 16,3 0 0-16,-6-5 0 0,6-1-10 0,-6 1 10 31,-3-3-43-31,0-8-1 0,0 0 0 0,0 0 0 0</inkml:trace>
  <inkml:trace contextRef="#ctx1" brushRef="#br1" timeOffset="589.428">2007 312 1119 0,'-6'-13'49'0,"3"8"11"0,0 0-48 0,-3-1-12 0,12 4 0 0,-6 2 0 0,3-6 52 0,-3 6 8 16,0 0 2-16,9-5 0 0,-1 0-35 0,7 2-7 16,0-2-2-16,0 2 0 0,0 1-18 0,6-1 0 15,0 0 0-15,-1 3-9 0,-5 3-3 0,6-3 0 16,18-11 0-16,-3 9 0 0</inkml:trace>
  <inkml:trace contextRef="#ctx1" brushRef="#br1" timeOffset="994.351">2596 252 1267 0,'0'0'28'0,"0"0"5"0,0 0 2 0,-3 0 1 0,-6 5-36 0,0 0 0 0,6 0 0 0,-6 1 0 15,-3 4 0-15,3-2 0 0,-6 6 0 0,4-1 0 16,2 3 58-16,3-1 5 0,-3 1 1 0,0-2 0 15,3-1-52-15,3 3-12 0,3-6 0 0,3 4 0 16,3-4 0-16,3 1 0 0,-6-3 0 0,6-3 0 16,3 0 54-16,-4-2 8 0,4-6 2 0,-3 1 0 15,3 2-52-15,3-3-12 0,-3-5 0 0,-3 3 0 16,3-1 0-16,0-2 0 0,0-2 0 0,2 2 0 0,-8-3 0 16,-3 1 0-16,9-1 0 0,-12-2 0 15,3-3 54-15,3 3 8 0,-6 2 2 0,-6 1 0 0,6-1-52 16,-3 1-12-16,3 2 0 0,-6 0 0 15,0 2-48-15,3 1-13 0,-3 2-3 16,1 1 0-16,-4 2-102 0,3 2-21 0,6-2-4 0,0 0-1 16</inkml:trace>
  <inkml:trace contextRef="#ctx1" brushRef="#br1" timeOffset="1309.501">2780 252 1036 0,'0'0'23'0,"0"0"5"0,6 5 0 0,-6 3 1 0,0 2-29 0,0 1 0 0,0 0 0 0,3-1 0 16,-3 3 57-16,0-2 6 0,0 2 1 0,0 0 0 15,0-2-52-15,0 0-12 0,-3-3 0 0,3-1 0 16,3-1 54-16,-3-1 8 0,0-5 2 0,0 0 0 16,0 5-52-16,0-5-12 0,0 0 0 0,0 0 0 15,0 0 0-15,0 0 0 0,0 0 0 0,0 0 0 16,0 0 0-16,0-8 0 0,0-2 0 0,6-1 0 15,-6-2 54-15,0 2 8 0,6 1 2 0,-3-1 0 16,3-5-52-16,0 3-12 0,3 5 0 0,-6 0 0 16,6-2 0-16,0 2 0 0,-3 0 0 0,3 3 0 15,6-1 0-15,-9 1 0 0,3 2 0 0,-1 3 0 16,-2 0 0-16,0 0 0 0,3-2 0 0,-3 4 0 16,6 4-48-16,-3-1-13 15,-6-2-3-15,6-1 0 0</inkml:trace>
  <inkml:trace contextRef="#ctx1" brushRef="#br1" timeOffset="1469.075">3027 302 1267 0,'0'-11'56'0,"0"11"12"0,0 0-55 0,0 0-13 15,0 0 0-15,0 6 0 0,0 2 0 0,0-3 0 16,3 3 0-16,-3 0 0 0,0 2 54 0,0-2 8 16,0 0 2-16,3 3 0 0,-3-3-52 0,0 2-12 15,0-2 0-15,0 0 0 0,6-3 0 0,-6 3 0 16,0 0 0-16,0-2-441 15,3-1-91-15</inkml:trace>
  <inkml:trace contextRef="#ctx1" brushRef="#br1" timeOffset="1625.658">3081 185 1497 0,'-3'-5'32'0,"3"-3"8"0,0 0 0 0,-3 3 4 0,3 0-36 0,-3-1-8 0,3 1 0 0,0 5 0 16,0 0 0-16,0 0 0 0,3-5 0 0,-3 5 0 15,0 0 0-15,0 0 0 0,0 0 0 0,9 5 0 16,0 3-49-16,0-3-12 0,9 6-3 16,-3-3 0-16</inkml:trace>
  <inkml:trace contextRef="#ctx1" brushRef="#br1" timeOffset="2060.502">3280 225 1267 0,'0'0'56'0,"0"0"12"0,0 0-55 0,0 0-13 15,0 0 0-15,0 0 0 0,-5 3 0 0,2-1 0 16,-9 4 0-16,3-1 0 0,3 0 0 0,-6 3 0 16,3 3 0-16,0-1 0 0,0 4 0 0,3-1 0 15,-3 3 0-15,-3 2 0 0,3 1 0 0,9-3 0 16,-6 0 0-16,3-1 0 0,0-1 0 0,6-4 0 16,0-2 0-16,3 0 0 0,-6-3 0 0,3 1 0 15,3-4 0-15,0 1 0 0,-6-3 54 0,9-3 8 16,-3 3 2-16,3-2 0 0,-3-6-52 0,3 0-12 15,0 0 0-15,0 0 0 0,0-3 0 0,-3 3 0 16,0-5 0-16,3 3 0 0,-6-1 0 0,2 0 0 16,-5-2 0-16,3 3 0 0,-3 2 0 0,3 0 0 0,3 0 0 15,-6 3 0-15,0-1 54 0,3 1 8 0,3-3 2 0,-6 3 0 32,0 5-103-32,0 0-20 0,0 0-4 0,0 0-1 0,0 0 52 0,3 8 12 0,6 2 0 0,-6 3 0 15,6 3 0-15,-3 3 0 0,6-1 0 0,-3 4 0 16,3-4 0-16,-3 3 0 0,0 0 0 0,3-2 0 15,-3 2 0-15,-7-2 0 0,7-1 0 0,-9-2 0 16,0-3 48-16,-6 0 13 0,3-2 3 0,1 0 0 16,-7-1-52-16,-3 1-12 0,3-3 0 0,-9 0 0 15,6-6 0-15,-6 4 0 0,6-4 0 0,-6 1 0 16,3-3 54-16,1 0 8 0,-1 0 2 0,6-5 0 16,-6-3-154-16,3 0-30 0,6 0-7 0,-3-3-1 0</inkml:trace>
  <inkml:trace contextRef="#ctx1" brushRef="#br1" timeOffset="2271.929">3504 252 1036 0,'0'0'23'0,"0"0"5"0,0 0 0 0,6 8 1 0,0-3-29 0,-3 0 0 16,-3-5 0-16,6 8 0 0,-6 0 0 0,3 3 0 15,0-1 0-15,-3 3 0 0,0-2 57 0,0 0 6 0,0-1 1 0,0 1 0 16,0-1 0-16,0-2 0 0,-6 0 0 0,6 3 0 16,0-1-52-16,0-2-12 0,-6-5 0 0,3 2-441 15,-3 1-91-15</inkml:trace>
  <inkml:trace contextRef="#ctx1" brushRef="#br1" timeOffset="2428.546">3516 191 1267 0,'0'0'56'0,"0"0"12"0,0 0-55 0,0 0-13 0,0-6 0 0,0 6 0 15,0 0 0-15,0 0 0 0,3 0 0 0,-3 0 0 16,0 0-48-16,6 0-13 0,0 3-3 0,-1 2 0 0</inkml:trace>
  <inkml:trace contextRef="#ctx1" brushRef="#br1" timeOffset="2761.618">3617 320 1036 0,'0'11'23'0,"0"-6"5"0,3 6 0 0,3-1 1 0,-6-2-29 0,0 3 0 16,3-6 0-16,0 1 0 0,0-1 57 0,-3 0 6 16,0 0 1-16,0-2 0 0,0-3-52 0,0 3-12 15,0-3 0-15,0 0 0 0,0 0 54 0,0 0 8 16,0 0 2-16,0 0 0 0,0 0-52 0,3-6-12 15,6 1 0-15,-9-5 0 0,3-1 0 0,0-2 0 0,3 2 0 16,2-2 0-16,-5 0 0 0,6-1 0 0,-3 7 0 0,0-4 0 16,3 3 0-16,-3 0 0 0,0-3 0 0,0 4 0 15,3-1 0-15,3 2 0 0,-3 1 0 0,0 2 0 16,3 3 0-16,-3 0 0 0,-1-2 0 0,4 2 0 16,-6 2 54-16,3 1 8 0,0 2 2 0,0 1 0 15,-3 2-52-15,6-3-12 0,-9 3 0 0,0 0 0 16,3 0 0-16,-3 0 0 0,3 0 0 0,-6-3 0 15,0 5 0-15,3 1 0 0,3 0 0 0,-6-4 0 16,3-1-48 0,3 2-13-16,-3-3-3 0,6 0 0 0,-6 3 0 0,3-5 0 0,5 2 0 15,4-5 0-15</inkml:trace>
  <inkml:trace contextRef="#ctx1" brushRef="#br1" timeOffset="3095.723">4102 228 1267 0,'0'0'28'0,"0"0"5"0,0 0 2 0,0 0 1 0,0-3-36 0,0-2 0 15,-9 0 0-15,3 5 0 0,-3 2 0 0,3 1 0 16,-6-1 0-16,3 1 0 0,-8 2 58 0,5-2 5 16,0 5 1-16,3 0 0 0,-9 3-52 0,6-4-12 15,0 4 0-15,3-3 0 0,-3 0 0 0,3 3 0 16,9-1 0-16,-6 1 0 0,3 2 0 0,3-3 0 16,0 1 0-16,3-3 0 0,3 0 0 0,0-3 0 15,0 1 0-15,3-6 0 0,0 0 0 0,3 2 0 16,-6-2 0-16,3 0 0 0,6 0 0 0,-9 0 0 15,0-5 0-15,3 0 0 0,-3-3 54 0,3 0 8 16,-1 2 2-16,-2-2 0 0,-3 3-52 0,3 0-12 16,0 0 0-16,0-1 0 0,-3 1 0 0,-3 5 0 0,0 0 0 0,0 0 0 15,0 0 0-15,0 0 0 0,0 0 0 0,6 5 0 16,-6-5 0-16,9 8 0 0,-3 0 0 0,0-3 0 31,-3 3-48-31,3-2-13 0,-6-6-3 0,3 8 0 0,0 0 52 0,3-3 12 0,-6-5 0 0,0 0 0 31,3 5-105-31,-3-5-19 0,0 0-3 0,15-2-1 0</inkml:trace>
  <inkml:trace contextRef="#ctx1" brushRef="#br1" timeOffset="3307.166">4248 0 1036 0,'0'0'23'0,"0"0"5"0,0 0 0 0,0 8 1 16,-3 0-29-16,3 5 0 0,0-2 0 0,0 5 0 0,0 0 57 0,0 2 6 16,0 1 1-16,0 2 0 0,0 3 0 0,3-3 0 15,3-3 0-15,-6 1 0 0,0 2-52 0,0-2-12 16,6-6 0-16,3 0 0 0,-3 3 0 0,0 2 0 16,8-2 0-16,-5 0-441 15,0-5-91-15</inkml:trace>
  <inkml:trace contextRef="#ctx1" brushRef="#br1" timeOffset="3966.398">5043 233 1036 0,'-3'5'23'0,"-3"3"5"0,3-2 0 0,-3 2 1 0,-3-1-29 0,-3 4 0 0,3 2 0 0,-3 1 0 16,-3 1 57-16,0 1 6 0,0 3 1 0,1-1 0 16,-1-2-52-16,0-3-12 0,3-2 0 0,-3 5 0 15,3-3 34-15,3 0 4 0,-3-2 1 0,3 2 0 16,6-2-51-16,-3-1-9 0,0-4-3 0,3-4 0 0</inkml:trace>
  <inkml:trace contextRef="#ctx1" brushRef="#br1" timeOffset="4196.815">4846 260 1036 0,'0'0'23'0,"0"0"5"0,0 0 0 0,0 0 1 0,0 0-29 0,0 0 0 16,0 0 0-16,9 2 0 0,0 3 57 0,0 1 6 16,0-1 1-16,0 0 0 0,3 9-52 0,-3-4-12 15,0 1 0-15,2-1 0 0,-2 6 54 0,3 0 8 0,0-3 2 0,-3 1 0 16,-3-4-52-16,3 3-12 0,6-2 0 0,-12 2 0 16,3 0 0-16,0-2 0 0,3-3 0 0,-3 0 0 31,3-3-48-31,3 3-13 0</inkml:trace>
  <inkml:trace contextRef="#ctx1" brushRef="#br1" timeOffset="4389.082">5156 297 1497 0,'0'0'32'0,"0"0"8"0,0 0 0 0,0 0 4 0,0 0-36 0,3 0-8 0,6-8 0 0,0 2 0 15,-3 4 0-15,5-1 0 0,1-2 0 0,3 2 0 16,-3-2 0-16,0 5 0 0,6-3 0 0,-3 3 0 16,0-2 0-16,0 2 0 0,-1 2 0 0,1 1-664 15</inkml:trace>
  <inkml:trace contextRef="#ctx1" brushRef="#br1" timeOffset="4546.396">5245 418 1497 0,'0'0'66'0,"0"0"14"0,0 0-64 0,3-2-16 16,0-1 0-16,3 0 0 0,0 1 0 0,0 2 0 16,3-3 0-16,0 0 0 0,12 3 0 0,-13-2 0 15,7-1 0-15,3 0 0 0,3 3 0 0,-3-2 0 16,3-1 0-16,3-5-662 0</inkml:trace>
  <inkml:trace contextRef="#ctx1" brushRef="#br1" timeOffset="4962.47">5867 127 1267 0,'0'0'28'0,"0"0"5"0,-6 3 2 0,0 0 1 0,0 2-36 0,-3-3 0 0,3 6 0 0,-9-2 0 16,1 2 0-16,2 0 0 0,-3 2 0 0,0 3 0 15,-3 1 0-15,6 1 0 0,-9 1 0 0,12 3 0 16,-3-3 58-16,4 2 5 0,-1-2 1 0,6 3 0 16,9-3-36-16,0-3-8 0,-6-5 0 0,6 2-1 15,5-2-8-15,4 0-2 0,-3-5 0 0,3-1 0 16,6 1 8-16,0 0 2 0,-3-6 0 0,2 3 0 15,1-3-7-15,0-2-2 0,0-3 0 0,-3-2 0 16,0-1 0-16,-3-2 0 0,-1 0 0 0,-5-3 0 16,0 3-2-16,-3-1 0 0,-3 1 0 0,0-3 0 15,-3 0 0-15,-6 3-8 0,-3-3 12 0,0 3-4 16,-2 0 0-16,-4 0 0 0,-3 2 0 0,3 0 0 16,0 3-8-16,0 0 0 0,0 3 0 0,3 3 0 15,-3-1-32-15,4 6-3 0,-4 2 0 0,0 0-737 16</inkml:trace>
  <inkml:trace contextRef="#ctx1" brushRef="#br1" timeOffset="5405.313">6028 95 975 0,'0'0'43'0,"0"0"9"0,0 0-41 0,0 0-11 16,0 0 0-16,6 8 0 0,-6-8 67 0,0 8 11 0,0 3 2 0,0 0 1 16,3 2-35-16,-3 3-7 0,0 0-2 0,0-1 0 15,0 4 13-15,0-1 2 0,0-2 1 0,0-2 0 16,0-1-21-16,0 3-4 16,3 0 0-16,-3-6-1 0,3 1-14 0,-3-3-2 15,-3 2-1-15,3-2 0 0,3 0-2 0,-3-8 0 16,0 0 0-16,0 0 0 0,0 0-8 0,0 0 8 15,0 0-8-15,0 0 8 0,0 0-8 0,6-3 0 16,3-5 0-16,-6 1-11 16,-3 7-18-16,6-6-4 0,2-2-1 0,-2-2 0 15,-3-1-19-15,3 3-4 0,12 3-1 0,-6 2 0 0,0 1 30 0,0-1 7 16,3 3 1-16,0 3 0 0,0-1 9 0,-1 4 3 16,-2-1 0-16,0 3 0 0,0 5 22 0,0 0 5 15,-3-5 1-15,-3 3 0 0,3-1 22 0,-6 1 5 0,0-6 1 0,-3 6 0 16,0-3-4-16,-3 0 0 0,-3 0 0 0,0-3 0 15,0 0-3-15,-9-2-1 0,3 2 0 0,-6-2 0 16,-2-1-20-16,2 1-4 0,0 2 0 0,0-2-1 16,3 0-27-16,-3-1-6 0,0 1-1 0,3 0 0 31,-2-1-150-31,2-2-31 0</inkml:trace>
  <inkml:trace contextRef="#ctx1" brushRef="#br1" timeOffset="5694.519">6451 127 979 0,'0'0'87'0,"0"0"-70"15,0 0-17-15,0 0 0 0,5 8 100 0,-2-3 17 16,-3-5 3-16,3 11 1 0,3 2-86 0,-3 1-18 16,-3-4-3-16,0 3-1 0,0 1 22 0,0 1 4 15,0-1 1-15,0-1 0 0,0 0-11 0,0 0-1 16,3 3-1-16,-3-3 0 0,0-2-27 0,0 2 0 16,3 0-9-16,-3 1 9 0,0-1 0 0,0-2 0 0,0-1 0 15,3 1-499-15,-3-1-102 0</inkml:trace>
  <inkml:trace contextRef="#ctx1" brushRef="#br1" timeOffset="6039.595">6793 167 460 0,'0'0'20'0,"0"0"5"16,0 0-25-16,0 0 0 0,0 0 0 0,0 0 0 15,0 0 182-15,0 0 31 0,-6 8 7 0,0 0 0 16,0 2-132-16,3 1-28 0,-9 0-4 0,3 2-2 16,0 0-9-16,0 0-1 0,3 0-1 0,0 3 0 0,0 0-19 0,3 0-3 15,3 0-1-15,0-3 0 0,0 0-5 0,3 1-2 16,3-6 0-16,3 2 0 0,0-2 5 0,0-3 1 16,6-2 0-16,3 0 0 0,0-6 12 0,0 0 2 15,-3-2 1-15,5 0 0 0,7-6-11 0,-9 1-3 16,-6 2 0-16,3 0 0 0,6-5-10 0,-6 2-2 15,-7 0-8-15,-5 1 12 0,0-3 0 0,-3-1-1 16,3-2 0-16,-9 3 0 0,-8 0-11 0,-1 0 0 16,6 0 9-16,-6-1-9 15,-6 6-19-15,0-2-8 0,9-1-1 0,0 3-1 16,-3 0-32-16,1 6-7 0,-1-4 0 0,3 6-471 16,3 0-93-16</inkml:trace>
  <inkml:trace contextRef="#ctx1" brushRef="#br1" timeOffset="6263.994">7215 72 1256 0,'-17'0'56'0,"17"0"11"0,0 0-54 0,3 5-13 0,0 3 0 0,-6 2 0 15,0-2 10-15,0 6-1 0,6-1 0 0,-6 5 0 16,-6 1 24-16,3 2 5 0,6 3 1 0,0 0 0 15,-6-3 14-15,3 0 3 0,0 6 1 0,3-4 0 16,3-2-25-16,-3 1-6 0,-3 1-1 0,3-1 0 16,9-6-13-16,-3-1-4 0,-9 4 0 0,6-6-524 15,6 3-104-15</inkml:trace>
  <inkml:trace contextRef="#ctx1" brushRef="#br1" timeOffset="6531.278">7531 262 1724 0,'0'0'38'0,"0"0"8"0,9-2 2 0,-9 2 0 0,-6 0-39 0,6 0-9 0,6 0 0 0,-6 0 0 15,0 0 0-15,0 0 0 0,0 0 0 0,9 2-509 16,0 3-104-16</inkml:trace>
  <inkml:trace contextRef="#ctx1" brushRef="#br1" timeOffset="6649.962">7546 519 1814 0,'0'0'40'0,"0"0"8"0,0 0 1 0,0 0 3 0,12 0-42 0,-12 0-10 0,0 0 0 0,0 0 0 0</inkml:trace>
  <inkml:trace contextRef="#ctx1" brushRef="#br1" timeOffset="8827.142">1742 741 1188 0,'0'0'52'0,"0"0"12"0,0 0-52 0,0 0-12 0,0 0 0 0,0 0 0 0,0 0 50 0,0 0 7 15,0 0 2-15,0 0 0 0,0 0-3 0,0 0-1 16,0 0 0-16,0 0 0 0,0 0-2 0,0 0 0 15,3-3 0-15,-3 3 0 0,0 0-17 0,0 0-4 16,0 0-1-16,3-2 0 0,-3 2-7 0,6-6-2 16,-4 4 0-16,-2 2 0 0,0 0-9 0,6-5-1 15,3-1-1-15,-6 1 0 0,0 2-11 0,3 1 0 16,3-4 0-16,-6 1 0 0,0 2 0 0,3 1 0 16,3-1 0-16,-6 1 0 0,3-1 0 0,0 3 0 15,0-3 0-15,3 1 0 0,3 2 0 0,-3 0 0 16,0 0 0-16,-3-3 0 0,8 3 0 0,-2 3 0 15,-3-3-9-15,3 2 9 0,0 1 0 0,0 2 0 16,3-2 11-16,-6 5-11 0,3-3-8 0,0 3-9 0,-1-3-2 16,4 1 0-16,-3-1 19 0,3 0 0 0,0 0 0 0,-6 3 0 15,6-5 0-15,-3 2 0 0,3-5 0 0,-9 3 0 16,8 0 0-16,-5-3 0 0,3 2 0 0,-3-2 0 16,0 0 0-16,3 0 0 0,-3-2 0 0,3-1 0 15,-3 0 0-15,0-2 0 0,3 0 0 0,-3-1 0 16,-6 4 0-16,8-4 0 0,-2-1 0 0,0 1 0 15,0-2 0-15,0 0 0 0,6-2 0 0,-3 2 0 16,-3 0 0-16,6 0 0 0,-3 0 0 0,0 0 0 16,0-2 0-16,-4 2 0 0,4 2 0 0,3 1 0 15,-3 2 0-15,6 1 0 0,-6-1 0 0,-3 0 0 16,6 3 0-16,0-2 0 0,-3 2 0 0,-4 2 0 16,7 4 0-16,-3-4 0 0,3 4 0 0,-6-1 0 15,3 3 0-15,3 0 0 0,0 0 0 0,-6-3 0 16,6 0 0-16,-4 3 0 0,4-2 0 0,-6-1 0 15,6 0 0-15,-3 0 0 0,3-2 0 0,-3 2 0 0,6-5 0 16,-9 3 0-16,3 0 0 0,2-1 0 0,4-2 0 0,-6-2 0 16,3 2 0-16,-3-3 0 0,3-2 0 15,3 2 0-15,0-2 0 0,-7 2 0 0,7-2 0 0,-6 0 0 16,6 2 0-16,-6-2 0 0,6-3 0 0,-6 2 0 16,6 6 0-16,-3-2 0 0,-4-1 0 0,4 3 0 15,0 0 0-15,0 0 0 0,0 0 0 0,-3 0 0 16,3 3 0-16,0 2 0 0,0 0 0 0,-4 1 0 15,4-1 0-15,0 3 0 0,3-3 0 0,-3 0 0 16,3 1 0-16,-3-1 0 0,3 0 0 0,-1 1 0 0,4-6 0 16,-9 2 0-16,6 1 18 0,-3-3 7 0,3 0 2 0,0-3 0 15,-4 1-19-15,4 2-8 0,3-6 8 0,-3 4-8 16,-3-1 0-16,0-2 0 0,0-1 0 0,0 1 0 16,-1 0 12-16,1 2-4 0,0 1 0 0,-3-1 0 15,3 0-8-15,-3 1 0 0,0-4-10 0,0 4 10 16,3 2 0-16,-3 0 0 0,-1-3-8 0,1 6 8 15,3-3 0-15,-6 2-9 0,3-2 9 0,-3 3-8 16,0 0 8-16,6-1 0 0,-6 1 0 0,3 0 0 16,-6-1 0-16,5 1 0 0,1 2 0 0,6-2 0 15,-6-1 0-15,6 1 8 0,-9 0-8 0,6-3 11 16,0 0-11-16,0 0 0 0,2 0 9 0,-5 0-9 16,6-3 0-16,-6 3 9 0,3-3-9 0,3 1 0 15,-3 2 12-15,0-3-12 0,0-2 12 0,2 2-12 0,-2 1 8 16,-3-1-8-16,6-2 0 0,-6 2 0 0,0 0 9 15,3 3-1-15,-3 0-8 0,2 0 12 0,-5 0-12 0,6 3 0 16,-3-3-12-16,3 3 12 0,-3-1-10 0,3 1 10 16,-6 5-8-16,12-3 8 0,-6 0 0 0,-1 1 0 15,7 2 0-15,-9-3 0 0,9 0 0 0,0 1 0 16,-3-1 0-16,0 0 0 0,2-2 0 0,-2-1 12 16,6 1-4-16,-9-3 0 0,3 3-8 0,0-3 9 15,2 0-9-15,-5-3 10 0,0 3 9 0,0-3 1 16,6 1 1-16,-3-1 0 0,0-2-21 0,0 2 0 15,-1 1 0-15,1-1 8 0,0-2-8 0,0 2 0 16,0-2 0-16,0-1 0 0,9 1 0 0,-10 0 0 0,4 2 0 0,-3-2 8 16,6 2-18-16,-3 1-3 0,-3-1-1 15,2 3 0-15,-2 0 22 0,3 0 5 0,-3 0 1 16,0 0 0-16,0 5-14 0,3-2 0 0,-7 2 0 0,1 0 0 16,6 1-12-16,-9-1-6 0,3 0-1 0,3 1 0 15,-3-1 19-15,0 0 0 0,-1 0 0 0,4 1 0 16,0-4 0-16,0 4 0 0,-3-4 0 0,3 1 0 15,0 0 0-15,-1-3 9 0,-2 0-9 0,0 0 12 16,3 2-12-16,3-4 0 0,-3-1 0 0,0 0 0 16,2 3 11-16,1-2 0 0,0-4 0 0,3 1 0 15,0 0-11-15,-6 0-14 0,8-1 3 0,-5 1 1 16,0 0 10-16,0-1-10 0,3 4 10 0,-3-1-10 16,-1 0 18-16,1 1 4 0,-3-1 1 0,0 3 0 15,0 3-34-15,0-1-7 16,-3 1-2-16,-1 0 0 0,4 2 30 0,-6 0 12 0,3-2-1 0,-3 0 0 0,3 2-11 15,-3-2 0-15,0-1 0 0,3 1 8 0,-4 2 0 16,1-2 0-16,0-3 0 0,0 0 0 0,0 0 2 16,0 0 0-16,6-3 0 0,-6-2 0 0,3 5-10 0,0-3 0 15,-1 1 0-15,7-4 0 0,0 4 0 0,3-4 0 16,-6 4-11-16,3-1 11 0,2-2 0 0,-5 2 0 16,0 0 0-16,3 3 0 0,0-2 0 0,-3 2 9 15,3-3-9-15,-4 3 10 0,4 3-10 0,-3 2 0 16,3-2 0-16,-3-1 0 0,0 1-14 0,2 2 2 15,1-2 0-15,3 2 0 0,0 3 12 0,-3-3 16 16,0 1-3-16,2-4-1 0,1 1-12 0,3 2 0 16,0-2 8-16,0 0-8 0,-4-3 0 0,7 2 0 15,0-2 0-15,-3 3 0 0,-3 0 0 0,2-3 0 16,10 0 0-16,-6 0 0 0,-6 0 0 0,-1-3 0 0,4 3 0 16,3 0 0-1,-6 3-26-15,0-3-8 0,-4 0-2 0,1 0 0 16,0 2-105-16,-3 1-22 0,-3 0-4 0,9-1-610 0</inkml:trace>
  <inkml:trace contextRef="#ctx1" brushRef="#br1" timeOffset="20929.336">4037 7660 460 0,'0'0'41'0,"0"0"-33"0,0 0-8 0,-6-5 0 16,3-3 164-16,0 0 30 0,3 8 6 0,-3-6 2 15,-6 1-103-15,3 0-21 0,0 5-4 0,0-3-1 16,-3 1 14-16,0 4 2 0,-3 4 1 0,3-1 0 15,-3 3-38-15,0 2-8 0,0 4-2 0,-2 1 0 0,-1 4-18 0,3-1-3 16,-6 4-1-16,6 1 0 0,-9 4 3 0,12 2 0 16,-3-3 0-16,6 4 0 0,3-1 5 0,-3 0 0 15,6-5 1-15,6 2 0 0,3 1-17 0,3-4-3 16,0-1-1-16,6-1 0 0,3-5-8 0,-3-1 12 16,3-4-12-16,5 0 12 0,-2-6-12 0,3-2 0 15,-6-1 0-15,6-4 8 0,-1-4 0 0,-5-2 0 16,0-5 0-16,0-3 0 0,-3-2 0 0,0-6 0 15,-1-3 0-15,-5 1 0 0,-3-3-8 0,-3 5 0 16,-3-2 0-16,-3-4 0 0,-3 1 0 0,3 3 0 16,-9-1 9-16,0 4-1 0,-3-4-8 0,-2 3-12 15,2 3 4-15,0 3 0 16,0 2-34-16,-3 3-6 0,0 2-2 0,0 3 0 16,3 5 19-16,-3 3 4 0,1 3 1 0,2 0 0 15,3 5-118-15,-3 0-24 0</inkml:trace>
  <inkml:trace contextRef="#ctx1" brushRef="#br1" timeOffset="21459.264">4376 7623 748 0,'0'8'67'0,"0"2"-54"16,0-2-13-16,0 6 0 16,-9-1 154-16,6 8 28 0,6-3 6 0,-3 9 0 15,-3-3-100-15,-3 0-20 0,3 2-4 0,3-2 0 16,0 0-11-16,0-3-1 0,0 5-1 0,0-7 0 15,0-1-20-15,6-2-4 0,-6 0-1 0,0-3 0 16,0-5-1-16,0 0 0 0,-3-3 0 0,3 3 0 16,0-8-25-16,0 0 0 0,0 0 0 0,0 0 0 0,0 0 12 15,0 0-2-15,3-10-1 0,-3-1 0 16,0-2-34-16,3 0-7 0,3 0-2 0,0-1 0 16,0 4-4-16,3-1-1 0,0 1 0 0,3 2 0 15,2-3 7-15,-2 3 0 0,0 3 1 0,3 0 0 16,3 5 31-16,0 2 0 0,0 1 0 0,0 2 0 0,-1 0 0 0,-2 3 0 15,0 3 0-15,0 2 0 0,-6 0 24 0,0 3-3 16,3-3 0-16,-9 3 0 0,0-5 14 0,0 0 2 16,-3-1 1-16,-3 1 0 0,-3 2-3 0,-3-2-1 15,-3-1 0-15,-3-2 0 0,0 3-11 0,-6-3-3 16,1-1 0-16,-1-1 0 0,3-1-20 0,-3-2 0 16,-6-1 0-16,3-2 8 15,4 3-28-15,-4-3-4 0,-3-3-2 0,6 3 0 16,6-2-31-16,0-1-7 0,-5-2 0 0,11-1-766 0</inkml:trace>
  <inkml:trace contextRef="#ctx1" brushRef="#br1" timeOffset="21921.027">4998 7694 864 0,'0'0'38'0,"0"-5"8"0,0 0-37 0,0-3-9 0,0 8 0 16,0 0 0-16,0 0 138 0,0 0 26 0,0 0 4 0,6 8 2 15,-6 0-92-15,3 5-18 0,-3 0-4 0,0 6-1 16,0-1 19-16,-3 3 4 0,3 3 1 0,-6 0 0 15,0-3-23-15,3 6-4 0,0-1 0 0,-3-2-1 16,3 0-27-16,0-3-4 0,0 0-2 0,3-2 0 16,-3-1-6-16,3-2 0 0,0-3-1 0,0 0 0 15,3 1-22-15,-3-4-4 0,0-2-1 0,3 0 0 32,3-3-152-32,-3 1-30 0,-3-6-6 0,0 0-2 0</inkml:trace>
  <inkml:trace contextRef="#ctx1" brushRef="#br1" timeOffset="22299.01">5278 7768 979 0,'-6'6'87'0,"0"2"-70"15,0 2-17-15,3 1 0 0,-3 2 108 0,0 3 19 16,-3 0 3-16,3 2 1 0,3 1-21 0,-3 2-4 16,0 0-1-16,3 0 0 0,3-2-32 0,3-1-6 15,3 1-2-15,3-3 0 0,0-6-33 0,9 1-6 16,-9-3-2-16,9-3 0 0,-3 0-4 0,2-5 0 16,7-2-1-16,0-1 0 0,-3-2 7 0,0-3 2 15,-3-3 0-15,-1-2 0 0,1-3-6 0,-3 0-1 0,-3-2 0 0,0-3 0 16,-3 2-13-16,-3 1-8 0,0-1 10 0,-3 3-10 15,-3 0 11-15,-3-2-11 0,-6 2 12 0,0-3-12 16,0 6 0-16,-3-3 0 0,-6 6-15 0,0-3 5 16,4 2-2-16,-7 0-1 0,6 6 0 0,0-3 0 15,-12 5-7-15,9 1 0 0,3 2-1 0,4 2 0 32,-1 1-34-32,0 0-6 0,0 5-2 0,3-3-574 0,3 3-115 0</inkml:trace>
  <inkml:trace contextRef="#ctx1" brushRef="#br1" timeOffset="22598.249">5784 7676 1400 0,'0'0'62'0,"0"0"13"0,0 0-60 0,0 10-15 16,-9 1 0-16,6 0 0 0,0 2 62 0,0 3 10 15,-3 2 1-15,3 1 1 0,0 2-2 0,0 5 0 16,-6 1 0-16,3 2 0 0,3 3-8 0,-9-3-1 16,6 0-1-16,0 0 0 0,0 0-26 0,0 0-6 15,6-2-1-15,0-1 0 0,-3-5-17 0,3 0-4 0,3-2-8 0,3-3 12 31,-3-3-72-31,3-2-14 0</inkml:trace>
  <inkml:trace contextRef="#ctx1" brushRef="#br1" timeOffset="29373.408">9132 1638 230 0,'0'0'10'0,"0"0"2"0,0 0-12 0,0 0 0 16,0 0 0-16,0 0 0 0,0 0 156 0,0 0 28 16,0 0 5-16,3 8 2 0,0 5-148 0,0 0-30 0,0 3-5 0,0 5-8 15,-3 3 17-15,0 8-2 0,6 5-1 0,-6 3 0 16,-6 7 42-16,3 6 8 0,3 11 1 0,-3 5 1 16,-3 5-21-16,0 5-4 0,0-2-1 0,-2 2 0 15,-1 8-16-15,0-2-4 0,-6-3-1 0,6-5 0 16,0-8-3-16,6-3 0 0,-3-3 0 0,3-4 0 15,-3-9 4-15,9-5 0 0,0-3 0 0,-3-8 0 16,0-2-20-16,3-8 0 0,3-3 0 0,-3-5-464 16,-3 0-92-16</inkml:trace>
  <inkml:trace contextRef="#ctx1" brushRef="#br1" timeOffset="30199.551">9135 1725 694 0,'0'0'31'0,"0"0"6"0,0 0-29 0,0 0-8 15,0 0 0-15,0 0 0 0,9 0 0 0,0 6 0 16,0-4 0-16,3-7 0 0,0-6 24 0,6 3 3 16,6 3 1-16,-1 0 0 0,7 0 19 0,6-1 4 15,-3 1 1-15,5 0 0 0,4-6-7 0,9 6-1 0,2 2 0 0,10 1 0 16,2-6-19-16,7 2-4 0,5 1-1 15,3 2 0-15,10-2 12 0,5 0 1 0,0 2 1 0,6 3 0 16,7 0-34-16,2-3 0 0,-3 1-10 0,6 2 10 16,0 0 0-16,0 2 0 0,3-4 0 15,0-1 0-15,0 6 0 0,4-3 0 0,-7 0 0 0,0 0 0 16,0 2 0-16,0 1 8 16,-6-3-8-16,-3 0 0 0,-3 0 12 0,-2 0-2 15,-1 0-1-15,-6 0 0 0,-8 3-9 0,-7-3-17 16,-9 2 4-16</inkml:trace>
  <inkml:trace contextRef="#ctx1" brushRef="#br1" timeOffset="30799.949">13029 1622 230 0,'0'0'20'16,"0"0"-20"-16,0 0 0 0,0 13 0 0,0 6 58 0,-3-3 7 0,3-3 2 0,-3 3 0 16,0 5 10-16,0 3 3 0,0 2 0 0,3 1 0 15,-6 5-16-15,3 2-2 0,-3 0-1 0,3 6 0 16,0 2-18-16,0 6-4 0,-3 5-1 0,3 5 0 15,3 0-16-15,3 3-3 0,-3-3-1 0,3 1 0 16,3-1 26-16,0 0 6 0,3-2 1 0,0-1 0 16,-3 1-23-16,3-3-4 0,3-6 0 0,-6-2-1 15,0 0-8-15,2-3-2 0,-2 1 0 0,3-3 0 16,-3-3 0-16,-3 0 0 0,-3 0 0 0,-3-3-463 16,3-2-93-16</inkml:trace>
  <inkml:trace contextRef="#ctx1" brushRef="#br1" timeOffset="31606.813">9043 3519 288 0,'0'0'25'0,"0"0"-25"0,0 0 0 0,9-5 0 15,0-3 107-15,-3 0 16 0,-3 0 3 0,3 3 1 16,3 2-70-16,-3-2-13 0,3 0-4 0,0-1 0 16,0 4 4-16,2-1 0 0,4 3 0 0,-3-3 0 15,3 3 6-15,3 0 2 0,3 3 0 0,3-6 0 16,2 1-16-16,4 4-4 0,0 1 0 0,6-3 0 15,-1 3-4-15,7-3 0 0,3 0-1 0,5 2 0 16,7 1 5-16,2-3 0 0,7 3 1 0,5-1 0 16,1 4-22-16,8-4-11 0,0-10 10 0,7 8-10 15,2 0 18-15,6 0-2 0,1-5-1 0,5 5 0 16,3-3-15-16,3 3 8 0,0-2-8 0,0 2 0 16,-2-3 0-16,2 0 8 0,3 1-8 0,0-4 0 15,0 4 11-15,-3-4-1 0,0 6 0 0,-5 0 0 16,2-5-10-16,-9 3 0 0,-3-1 0 0,-2 3 0 15,2 0-42-15,-12-3-4 16,63-7-1-16,-42 4 0 0</inkml:trace>
  <inkml:trace contextRef="#ctx1" brushRef="#br1" timeOffset="32632.022">9144 2538 403 0,'0'0'17'15,"0"0"5"-15,0 0-22 0,0 0 0 0,0 0 0 0,9 0 0 0,0 0 149 0,0-3 26 16,0 0 5-16,3 1 0 0,0 2-105 0,3 0-22 16,6 0-4-16,2 0-1 0,-2-6-24 0,6 6-4 15,3-2-2-15,0 2 0 0,2 0-18 0,4 0 0 16,6-3 0-16,2 3 0 0,1 0 0 0,3 0 0 15,11 0 8-15,4-3-8 0,-1 3 8 0,4 0-8 16,2-2 12-16,6 2-12 0,7 0 13 0,2 0-4 16,1-3-1-16,2 3 0 0,3-3-8 0,3 3 0 15,1 0 0-15,2-2 8 0,-3-1-8 0,6 3 0 16,7-2 0-16,-4-1 8 0,-6-2-8 0,6 2 8 16,6 3-8-16,-5-3 8 0,-1 3-8 0,-3-2 0 0,0-4 0 15,1 4 0-15,-7 2 0 0,-3 0 0 0,-3 0 0 16,-5 0 0-16,-1-3 0 0,-8 3 0 0,-4 0 0 0,-8 0 0 15,-4 3 0-15,-2-1 0 0,-10 1 0 0,4 0 0 16,-6-1 0-16,-1 1-17 0,31 2 4 16,-19 1 1-16</inkml:trace>
  <inkml:trace contextRef="#ctx1" brushRef="#br1" timeOffset="34517.024">9171 2183 806 0,'0'0'17'16,"0"0"4"-16,6 0 1 0,0-5 2 0,-3-1-24 0,0 4 0 0,3-3 0 0,-6 5 0 0,6 0 56 0,-6 0 6 16,6 5 2-16,0 0 0 0,-6-5 0 0,6 8 0 15,0 0 0-15,0 3 0 0,0-1 0 0,0 1 0 16,-3 2 0-16,-1-2 0 0,-4 2-52 0,2-3-12 15,2 1 0-15,-2 2 0 0,-2-5 0 0,2 3 0 16,0-11 0-16,0 0 0 0,-6 8 0 0,6-8 0 16,0 0 0-16,0 0 0 0,0 0 0 0,0 0 0 15,0 0 0-15,0 0 0 0,-3-3 0 0,0 0 0 16,0-2 0-16,3 0 0 0,-3-6 0 0,3 3 0 16,0-5 0-16,0 2 0 0,3-2 0 0,0 0 0 15,0 0 0-15,3-6 0 0,-1 1 0 0,1 2 0 16,-3 3 0-16,6-1 0 0,3 1 0 0,-3 3 0 0,0-1 0 0,3 6 0 15,0-3 0-15,0 2 0 0,-3 4 0 0,0-1 0 16,0 3 0-16,3 0 0 0,-4 0 0 0,4 3 0 16,-3-1 0-16,0 1 0 0,0 0 0 0,-3-1 0 15</inkml:trace>
  <inkml:trace contextRef="#ctx1" brushRef="#br1" timeOffset="34826.163">9528 1911 1036 0,'0'0'46'0,"0"0"10"0,0 0-45 0,0 10-11 15,0-2 0-15,0 3 0 0,0 2 53 0,0 3 9 16,0-3 2-16,0 5 0 0,0-2 0 0,0 3 0 16,0 2 0-16,0 0 0 0,-3 6-52 0,3-4-12 15,-3-1 0-15,3-1 0 0,0-3 54 0,3 1 8 16,-3-3 2-16,3-3 0 0,-3 0-52 0,3 0-12 16,-3-2 0-16,3 0 0 15,-3-3-48-15,-3-1-13 0,3-7-3 0,0 0 0 0</inkml:trace>
  <inkml:trace contextRef="#ctx1" brushRef="#br1" timeOffset="35050.561">9409 2053 1267 0,'0'0'56'0,"0"0"12"0,0 0-55 0,0 0-13 0,-6 0 0 0,6 0 0 15,0 0 0-15,0 0 0 0,0 0 0 0,0 0 0 16,0 0 54-16,0 0 8 0,0 0 2 0,12 0 0 16,-3 0 0-16,3 0 0 0,3-2 0 0,0-1 0 15,0 3 0-15,3-3 0 0,-1 1 0 0,-2-1 0 16,-3 1-103-16,6-1-20 0,-6 3-4 0,0-3-478 16,0 3-96-16</inkml:trace>
  <inkml:trace contextRef="#ctx1" brushRef="#br1" timeOffset="35523.299">9621 2072 806 0,'0'0'17'0,"0"0"4"0,0 0 1 0,0 0 2 0,0 0-24 0,0 0 0 0,0 0 0 0,0 0 0 16,0 0 56-16,0 11 6 0,3-4 2 0,-3 7 0 15,0 2 51-15,3-3 10 0,-3 0 3 0,2-2 0 16,-2 2-103-16,-2 0-25 0,2-2 0 0,0-1 0 15,0-2 0-15,0 0 0 0,2 0 0 0,-2 0 0 16,0-8 56-16,0 5 7 0,0-5 1 0,0 0 0 16,0 0-64-16,0 0-13 0,0 0-3 0,0 0 0 15,0 0 16-15,0 0 8 0,0 0 0 0,0 0-8 16,0 0 10-16,0-8-10 0,6-2 8 0,-3 2-8 16,-3 8 0-16,6-13-11 0,3 2 1 0,-3-5 0 0,0 6-7 15,3-4-2-15,-3 4 0 0,3 2 0 16,6 5-9-16,-6-2-1 0,0 2-1 0,-3 3 0 0,3 0 43 15,0 3 9-15,0-1 2 0,2 6 0 0,-2 0-24 0,-3 0 0 16,3 3 0-16,-3-1 0 0,3 1 0 0,-3 0 11 16,0-1-3-16,3 1 0 0,-3-3-8 0,0 0 0 15,0 0 0-15,-3-3-472 16,6 5-100-16</inkml:trace>
  <inkml:trace contextRef="#ctx1" brushRef="#br1" timeOffset="36784.931">10359 1871 460 0,'0'0'41'0,"0"0"-33"0,0 0-8 0,0 0 0 15,0 0 148-15,0 0 27 0,0 0 5 0,0 0 2 0,0 0-95 0,0 0-19 16,-6 5-4-16,-3 0-1 0,0 1-24 0,0 2-5 15,0 0-1-15,-3-3 0 0,0 5-13 0,0 1-2 16,-3-3-1-16,-2 3 0 0,-4-1-3 0,3 1-1 16,0-1 0-16,3 1 0 0,3-1-2 0,-3 1-1 15,-2-3 0-15,2 0 0 0,3 0-10 0,3 0 0 16,0-3 0-16,0 3 8 0,0-3 4 0,6 1 0 16,-3-1 0-16,3 0 0 0,3-5-12 0,0 0 0 15,0 8 0-15,6-3 0 0,-6-5 0 0,3 8 0 16,6-2 0-16,0 2 0 0,-3 2 0 0,3 1 0 15,3-6 0-15,3 0 8 0,2 3-8 0,1-2 0 16,3-1 0-16,-3 0 8 0,-3 3 0 0,0-3-8 16,3 3 12-16,-6-2-4 0,2 2-8 0,-2-3-17 0,0 3 4 15,0 0 1 1,-3-6-12-16,0 4-3 0,0 2 0 0,-3-3-681 0</inkml:trace>
  <inkml:trace contextRef="#ctx1" brushRef="#br1" timeOffset="37338.472">10406 2109 748 0,'0'13'67'0,"0"0"-54"16,-3-2-13-16,3 2 0 0,0 3 85 0,-3 0 15 15,3 3 2-15,-3-1 1 0,0 1-35 0,0 2-6 16,1-5-2-16,2-1 0 0,-3 1-12 0,3 0-4 16,3-3 0-16,-3 1 0 0,2-4-20 0,-2 1-4 15,0-3 0-15,3 0-1 0,-3 0-19 0,3 0 10 16,-3-8-10-16,0 0 8 0,3 5-8 0,-3-5 0 15,0 0 0-15,0 0 0 16,0 0-23-16,0 0-3 0,0 0-1 0,3-5 0 16,0-1-6-16,0 1-2 0,-3-6 0 0,0 1 0 0,0-1 15 0,0-2 4 0,-6 0 0 0,6 0 0 15,-3-3 16-15,0 2 0 0,0-1 0 0,0-1 0 16,1 2 0-16,-1 1 16 0,3 0-4 0,-3 0 0 16,3 2-12-16,3 1 9 0,0-9-9 0,-1 6 8 15,1 0 4-15,3 2 0 0,0 3 0 0,3-2 0 16,0 2 3-16,0 0 1 0,0 0 0 0,0 5 0 15,3 0-7-15,-3 3-1 0,0-2 0 0,3 2 0 16,-3 5-8-16,0 0 0 0,-1 1-10 0,-5 2 10 16,6 5 0-16,-6-3 0 0,-3 1 0 0,3 2 0 15,-3-2 17-15,0 2 10 0,-3-5 1 0,0 0 1 16,-3 3-8-16,-2-4-1 0,2 1-1 0,-3 0 0 16,-3 0-5-16,0 0-1 0,0-3 0 0,0-2 0 15,3 2-13-15,0-2 0 0,0 0 0 0,3-3 0 16,-3 0-55-16,3 2-13 0</inkml:trace>
  <inkml:trace contextRef="#ctx1" brushRef="#br1" timeOffset="37654.628">10704 2098 1090 0,'0'0'48'0,"0"0"11"0,0 0-47 0,0 0-12 0,0 0 0 0,0 0 0 16,-6 6 44-16,0-4 6 0,6-2 2 0,-6 6 0 15,0 2-10-15,0-1-2 0,0 4 0 0,-3-3 0 16,-3 3 4-16,7-1 1 0,-1-2 0 0,0 3 0 15,0-1-19-15,0 1-4 0,0-3-1 0,6 2 0 16,0 1-21-16,0 0 0 0,-3-4 0 0,9 4 0 16,0-3 0-16,0 0 0 0,-3-3 0 0,3 3 0 31,5-5-43-31,1 2-13 0,-3 0-2 0,3-5-621 0</inkml:trace>
  <inkml:trace contextRef="#ctx1" brushRef="#br1" timeOffset="37985.719">10835 2104 576 0,'0'0'25'0,"0"0"6"0,-6 2-31 0,0 4 0 16,0 2 0-16,0 2 0 0,0 3 127 0,0-5 19 16,0-2 4-16,3 2 1 0,0 2-65 0,0 1-13 15,-3-1-2-15,6-2-1 0,-3 5-17 0,3-2-3 16,0 2-1-16,3-5 0 0,0 3-16 0,0-3-3 15,0 2-1-15,6-2 0 0,0 0-7 0,0-3-2 16,-3 1 0-16,6-4 0 0,-3-2-4 0,3 0 0 16,0-2-1-16,-3-1 0 0,3 0-6 0,-3-2-1 15,-1-3 0-15,1 0 0 0,-3 0-8 0,0 0 0 0,0 0-12 16,0 1 12-16,0-4-9 0,-3 3 9 16,-3-3 0-16,0 4 0 0,0-4 0 0,-6 3 0 0,0 0 0 0,0 0 0 15,-3-2 12-15,0-4-3 0,0 6-1 0,-2 0 0 16,2 3-8-16,0 5-9 0,0 0 9 15,0 3-13 1,0 5-57-16,0 0-11 0,0-3-3 0,3 3-630 0</inkml:trace>
  <inkml:trace contextRef="#ctx1" brushRef="#br1" timeOffset="38388.679">10975 2093 518 0,'0'0'46'0,"0"0"-37"0,0 0-9 0,0 0 0 0,0 0 96 0,0 8 18 16,0 3 3-16,-3-1 1 0,3-2-55 0,0 3-11 15,-3-1-3-15,3 1 0 0,-3 2 34 0,3 0 6 16,0-2 2-16,0 2 0 0,0 0-37 0,3 1-7 16,0-1-2-16,3-3 0 0,-6 1-27 0,6 0-6 15,3-6 0-15,-3 3-1 0,-3-3-11 0,3 0 12 16,3-2-12-16,-1-3 12 0,-8 0-12 0,6-3 0 15,0 1 9-15,3-4-9 0,3 1 0 0,-3-3 8 16,-6 0-8-16,3 0 0 0,-3-2 0 0,3 2 0 16,0-3 0-16,-3 1 0 0,0 2 0 0,0-5 0 15,-3-1 0-15,0 1 0 0,0 0 0 0,0 2 0 16,0 1 0-16,-6 2 0 0,3 0 0 0,0 2 0 16,3 6-12-16,0 0 4 0,6-2 0 0,-6 2 0 15,-6 5 0-15,0-2 0 0,6 5 8 0,-3 2 0 0,-3 4 0 0,3-4-8 16,3-2 8-16,0 3-8 0,-3-1 8 0,0 1-8 15,6 2 8-15,0-2 0 0,3-1 0 0,-3 1 0 16,3-3 0-16,0 2 9 0,0-2-9 0,0 0 0 31,0-3-136-31,-3 1-33 0</inkml:trace>
  <inkml:trace contextRef="#ctx1" brushRef="#br1" timeOffset="38757.652">11222 2199 982 0,'0'0'21'0,"0"0"5"16,0 0 1-16,0 0 1 0,0 0-28 0,0 0 0 0,-3 8 0 0,3 0 0 0,0-8 49 0,-3 8 4 15,0 2 1-15,3 1 0 0,0-3 18 0,-3 2 3 16,3 1 1-16,0 0 0 0,3-1-5 0,-3-10-1 16,0 8 0-16,0-8 0 0,0 11-38 0,0-11-7 15,0 0-1-15,0 0-1 0,0 0-7 0,0 0 0 16,6 8-1-16,-6-8 0 0,0 0-15 0,0 0 0 15,0 0 0-15,3-3 0 0,-3-2 0 0,3-1 9 16,0 4-9-16,0-6 8 0,0-3-8 0,0 3-12 16,0 0 2-16,0 0 1 15,0-2-15-15,3 2-2 0,3 0-1 0,-3 0 0 0,0 3 3 0,2-3 0 16,-2 3 0-16,0 2 0 0,-6 3 12 0,9-3 4 16,0 1 0-16,0 2 0 0,-9 0 8 0,6 5-10 15,3 0 10-15,0 0-10 0,-3 3 22 0,0 3 4 0,0 0 0 0,3-4 1 16,-3 4 6-16,0 0 1 0,-3-1 0 0,0-2 0 15,3 0-16-15,-6-8-8 0,3 11 8 0,-3-3-8 16,0-8 8-16,0 0-8 0,0 0 8 0,3 8-8 31,-3-8-36-31,0 0-12 0,0 0-3 0</inkml:trace>
  <inkml:trace contextRef="#ctx1" brushRef="#br1" timeOffset="39036.94">11499 1921 633 0,'0'0'28'0,"0"0"6"16,6 0-34-16,-6 0 0 0,0 8 0 0,3 0 0 0,3 0 136 0,-3 3 20 16,-3-1 4-16,0 1 0 0,6 2-68 0,-3 3-13 15,-6-3-3-15,3 0-1 0,0 3-19 0,3 3-4 16,-3-3-1-16,0 2 0 0,-3 1-25 0,3 2-5 15,-3-5-1-15,0 2 0 0,0 1-9 0,0-3-3 16,3-3 0-16,3-3 0 0,-3 4-8 0,0-7 0 16,0 4 9-16,0-3-9 0,6 0 0 0,-3-3 0 15,-3 3 0-15,0-8 0 16,0 0-67-16,0 5-8 0,-3-2-1 0,3-3-1 0</inkml:trace>
  <inkml:trace contextRef="#ctx1" brushRef="#br1" timeOffset="39275.269">11377 2083 460 0,'0'0'41'0,"0"0"-33"0,0 0-8 0,0 0 0 16,0 0 155-16,0 0 29 0,0 0 5 0,6 0 2 15,6 0-107-15,-3 0-20 0,-1 2-5 0,4-2-1 16,0 0-2-16,6 0-1 0,-3-2 0 0,3-1 0 16,0 0-27-16,0 1-4 0,-7-1-2 0,4 3 0 0,0-3-32 0,0 3-6 15,-3 0-2-15,0 0 0 0</inkml:trace>
  <inkml:trace contextRef="#ctx1" brushRef="#br1" timeOffset="39699.136">11654 2273 1285 0,'0'0'56'0,"0"0"13"0,0 0-55 0,0 0-14 0,0 0 0 0,0 0 0 15,0 0 27-15,6 3 2 0,-1 2 1 0,1-2 0 0,0-1 14 0,3 1 2 16,-3-3 1-16,3 0 0 0,0 3-16 0,0-1-3 16,3-2-1-16,-3 0 0 0,3 3-27 0,-3-3 0 15,3 0-9-15,-3 0-480 16,-1 2-96-16</inkml:trace>
  <inkml:trace contextRef="#ctx1" brushRef="#br1" timeOffset="40089.12">11838 2104 403 0,'0'0'36'0,"0"0"-36"0,0 0 0 0,0 0 0 16,0 13 131-16,0 0 19 0,0-2 4 0,0-1 1 16,0 1-36-16,3-1-7 0,-3 1-2 0,6-3 0 15,0 0-26-15,-3 0-6 0,0 0-1 0,0 0 0 16,3 0-38-16,-3 0-8 0,-3-8-2 0,0 5 0 16,0-5-10-16,3 5-3 0,-3-5 0 0,0 0 0 15,0 0-16-15,0 0 0 0,0 0-8 0,0 0 8 16,-6 0 0-16,6 0 0 0,0 0 13 0,-6-5-4 15,0 2-9-15,6 3 0 0,-3-8 0 0,0 3 8 16,0-3-8-16,0 0 12 0,3-2-12 0,0-1 12 16,3 0-12-16,0 1 0 0,-3-6 0 0,6 5 0 15,0 1 0-15,0 4 0 0,0-4 0 0,0 5 0 16,0-3 0-16,3 2 0 0,0 4-12 0,0-1 12 0,-1-2-9 0,1 2 9 16,3 3 0-16,-3 0 0 0,-3 0 0 0,3 0 0 15,0 3 0-15,6-1 9 16,-3-2-43-16,-3 3-9 0,0 0-1 0,0-1-723 15</inkml:trace>
  <inkml:trace contextRef="#ctx1" brushRef="#br1" timeOffset="40341.419">12204 1953 1126 0,'0'0'50'0,"0"0"10"0,0 0-48 0,0 0-12 0,0 0 0 0,0 5 0 16,0 3 60-16,0-3 10 0,3 3 2 0,-3 0 0 15,0 0 0-15,0 3 0 0,0-1 0 0,0 4 0 16,0-4-19-16,0 3-3 0,0 1-1 0,0-1 0 16,0 5-29-16,-3-2-5 0,3 0-2 0,-3-3 0 15,3-5-13-15,0 3 0 0,-3-1 8 0,3 1-8 16,0-3-40-16,0 0-12 15,0 0-1-15,0-8-727 0</inkml:trace>
  <inkml:trace contextRef="#ctx1" brushRef="#br1" timeOffset="40529.916">12127 2098 345 0,'0'0'15'0,"0"0"4"0,0 0-19 0,0 0 0 16,0 0 0-16,0 0 0 0,0 0 294 0,0 0 55 15,6-5 11-15,3 2 3 0,-3 1-288 0,3 2-58 16,2-3-17-16,-2-2 8 0,3 5-8 0,-3-3 12 16,3 1-12-16,3 2 12 0,-3-3-12 0,0 3-11 15,0 0 3-15,-3 0-733 0</inkml:trace>
  <inkml:trace contextRef="#ctx1" brushRef="#br1" timeOffset="40920.87">12329 1993 1796 0,'0'0'40'0,"-6"-6"8"0,6 1 1 0,0 5 1 0,-6-5-40 0,6 2-10 0,0 3 0 0,0 0 0 15,0 0 24-15,3-5 2 0,0 2 1 0,3 0 0 16,3 1-18-16,0 2-9 0,0-3 10 0,0 3-10 15,3 0 9-15,-3 3-9 0,3-3 8 0,-3 2-8 16,0 4 0-16,2-1 0 0,1 0 0 0,-3 3 0 16,-6 0 0-16,3 0 0 0,0 3 0 0,-3-3 0 15,-6 2 0-15,-3 3 0 0,-3 1 0 0,0 4 0 16,0 3 8-16,-2-2-8 0,-1-6 8 0,0 3-8 16,3 0 8-16,-3 0-8 0,0-3 8 0,0-2-8 0,6 2 0 15,0-5 0-15,-3-3 0 0,6 3 0 0,0-3 8 16,-3-2-8-16,6-3 8 0,0 0-8 0,0 0 0 0,0 0 8 15,0 0-8-15,0 0 0 0,0 0 0 0,9-3 0 16,0-2 8-16,0 2-8 0,-3 3 0 0,6-2-9 16,-3-1 9-16,3 3-13 0,0-3-4 0,0 1-1 15,0-1 0-15,2 0 0 16,4 1-38-16,-3 2-7 0,-3 0-1 0,0-3-1 0</inkml:trace>
  <inkml:trace contextRef="#ctx1" brushRef="#br1" timeOffset="41259.994">12555 2008 633 0,'-6'-8'56'0,"6"8"-44"0,0 0-12 0,0 0 0 16,0 0 183-16,0 0 34 0,3-2 7 0,3-1 2 15,-6 3-177-15,0 0-35 0,9 0-14 0,0 3 11 16,0-1-11-16,-9-2 8 0,0 0-8 0,6 6 8 15,3 2 23-15,-3 0 4 0,-3 0 1 0,0 0 0 16,-3 2-7-16,0 1-1 0,-3-1 0 0,-3 4 0 16,0-4-3-16,-3 6-1 0,0 0 0 0,-3-3 0 15,-3 0-24-15,4-2 0 0,2-1 0 0,0 1 0 16,-3 0 0-16,0-3 0 0,3 0 0 0,3-1-11 16,0-1 19-16,3-1 3 0,0 3 1 0,3-8 0 15,0 0-4-15,0 0-8 0,6 3 12 0,3-1-4 0,3-2 7 16,-3 3 1-16,3 2 0 0,-3-2 0 0,3-3-16 0,-1 2 0 15,1 1 8-15,-3-3-8 0,3 0 0 0,-3 3 9 16,0-1-9-16,0 1 8 16,0-3-79-16,-3 3-16 0,0-3-3 0,-6 0-1 0</inkml:trace>
  <inkml:trace contextRef="#ctx1" brushRef="#br1" timeOffset="41696.795">12639 1921 288 0,'-9'-5'25'0,"9"5"-25"0,0 0 0 0,0 0 0 16,0 0 295-16,0 0 53 0,3-3 12 0,-3 3 1 15,0 0-265-15,6-2-54 0,-6 2-10 0,9 0-3 16,0 0-29-16,-3 0 0 0,-6 0-8 0,9 5 8 16,2-3 0-16,-2 4 9 0,3-1 1 0,0 3 0 0,-3 0-10 0,3 0 8 15,0-3-8-15,0 3 8 0,-3-3-8 0,3 3 0 16,-3 0 0-16,0-2 8 0,-4-1-8 0,4 0 0 16,-9-5 0-16,6 8 0 0,3 0 0 0,-6-3 0 15,-3-5 0-15,0 0 8 0,0 0 5 0,6 8 1 16,-3 0 0-16,-3-8 0 0,0 0-22 0,0 5-5 15,3 3-1-15,-6-2 0 0,0 2-5 0,0-3-1 16,0 3 0-16,-3 0 0 0,0 0 8 0,-3 0 2 16,1 8 0-16,-1-1 0 0,-3 1 1 0,0 3 0 15,0-6 0-15,-3 3 0 0,3 0 9 0,-3-3 8 0,3 0-8 0,0 0 11 16,0 1 6-16,4-1 2 0,2 0 0 16,-3-2 0-16,3-3-19 0,0 0 10 0,0 0-10 0,3 0 8 15,-3-3-8-15,3 0-14 0,-3 0 3 0,6-5 1 16</inkml:trace>
  <inkml:trace contextRef="#ctx1" brushRef="#br1" timeOffset="49189.821">884 2942 403 0,'0'0'36'0,"0"0"-36"16,0 0 0-16,0 0 0 0,0 0 112 0,0 0 15 15,0 0 3-15,0 0 1 0,0 0-97 0,0 0-19 16,6-5-4-16,-6 5-1 0,0 0-10 0,0 0 8 0,0 0-8 0,0 0 8 16,0 0-8-16,0 0 0 0,0 0 9 0,0 0-9 15,0 0 20-15,0 0 0 0,0 0 0 0,0 0 0 16,0 0 20-16,0 0 3 0,0 0 1 0,0 0 0 15,0 0-8-15,0 0-2 0,0 0 0 0,0 0 0 16,3 8-1-16,0 0 0 0,-3 3 0 0,6-3 0 16,-6 5 11-16,0 0 3 0,-6 0 0 0,6 3 0 15,-3-5-16-15,3 2-3 0,3-3-1 0,-3 1 0 16,-3 0-6-16,3-3-1 0,3-3 0 0,-3 3 0 16,0-3-7-16,6 3-1 0,-6-8-1 0,0 0 0 15,0 0-3-15,0 0 0 0,0 0 0 0,0 0 0 16,0 0 1-16,0 0 0 0,0 0 0 0,0 0 0 15,0 0-1-15,0 0 0 0,0-8 0 0,0 8 0 16,0-10-8-16,0-1 0 0,0 0 0 0,0 1 0 16,0-3 0-16,3-3-9 0,-3 2 0 0,6 4 0 15,-6-1-3-15,3 1-1 0,-3 2 0 0,6 0 0 0,-3 0 13 0,0 3-12 16,-3 5 12-16,6-6-12 0,3 4 12 0,-6-1 0 16,-3 3-10-16,9 0 10 0,-6-3 0 15,-3 3-11-15,0 0 11 0,9 6-8 0,0-4 8 0,-6 6 0 16,3-2 0-16,-6-6-8 0,0 0 8 0,0 0 12 15,3 10-2-15,3-2-1 0,-6-8-1 0,0 0 0 16,0 8 0-16,2 3 0 0,-4-4-8 0,2-7 12 16,0 0-12-16,0 0 12 0,0 0-12 0,0 0 10 15,0 0-10-15,0 0 10 0,0 0-2 0,0 0 0 16,0-5 0-16,0 0 0 0,2 0-8 0,-2-3 0 0,3 0 0 0,3 0 0 16,-6 3 0-16,0-3 0 0,9-3-12 0,-6 3 12 15,3 3-15-15,0-1 5 0,0-1 1 0,6 4 0 16,-3-2-5-16,0 2-1 0,-9 3 0 0,0 0 0 15,9 5 15-15,-3 1-12 0,0 1 12 0,-3-1-12 16,3 2 12-16,-6-3 0 0,0 3 0 0,3 0-9 16,-3 0 9-16,3 0 8 0,-3-8-8 0,0 0 11 15,6 8-11-15,-6-3 0 0,3 3 9 0,-3-8-9 16,0 0 9-16,0 0-9 0,6 5 12 0,-6-5-12 16,5 0-12-16,-5 0-8 0,0 0-3 0,6 3-494 15,3 2-99-15</inkml:trace>
  <inkml:trace contextRef="#ctx1" brushRef="#br1" timeOffset="49612.693">1298 2919 1029 0,'0'0'45'0,"0"0"11"0,0 0-45 0,0 0-11 16,0 0 0-16,0 0 0 0,0 0 48 0,-3-6 7 15,3 1 1-15,-6 2 1 0,6 3-17 0,-3 0-3 16,-6 0-1-16,-3 3 0 0,3 0-19 0,0-1-4 15,7 6-1-15,-7-2 0 0,0 1 3 0,3 4 0 16,0 0 0-16,0-1 0 0,3-2 13 0,-6 3 4 16,6 2 0-16,3-2 0 0,0-1 7 0,0 1 1 15,0-3 1-15,3 0 0 0,6 0-21 0,0-3-4 16,-9 3 0-16,6-6-1 0,3 4-6 0,0-4-1 16,-9-2 0-16,6 0 0 0,5-5-8 0,-2 2 8 0,-3-2-8 0,0 2 8 15,-6 3-8-15,9-10-11 0,-6 2 3 0,3-3 0 16,-6 3 8-16,6 3 0 0,0-3 0 15,-6 0 0-15,0 0-24 0,3 0 0 0,-3 0 0 0,6 3 0 16,-6-3 10-16,0 0 2 0,-6 3 1 0,6-3 0 16,6 5 3-16,-6 3 0 0,-6-5 0 0,6 5 0 15,0 0 8-15,0 0-12 0,0 0 12 0,0 0-12 16,0 0 12-16,0 0 0 0,9 3 0 0,-9-3 0 16,0 0 0-16,9 8-8 0,-6 0 8 0,6 2 0 15,-3-4 0-15,-3 1 0 0,6 1 0 0,-6-2 0 16,-3-6 8-16,6 10 0 0,0-2 0 0,-1 0 0 15,-2 0-8-15,3-3 0 0,3 1 0 0,-6-1-488 16,6 3-93-16</inkml:trace>
  <inkml:trace contextRef="#ctx1" brushRef="#br1" timeOffset="49801.186">1471 2911 403 0,'0'0'17'0,"0"0"5"0,0 0-22 0,0 0 0 15,-3 8 0-15,3 0 0 0,3-1 154 0,-3 1 26 16,0-2 6-16,-3 2 1 0,3 2-95 0,0-2-20 16,0-8-3-16,0 8-1 0,-6 0-19 0,12 0-4 15,-6 0-1-15,3 2 0 0,-3-2-26 0,0 3-6 16,9-8 0-16,-9 2-1 0,3 0-11 0,-3-5-9 0,0 0 9 0,0 0-675 16</inkml:trace>
  <inkml:trace contextRef="#ctx1" brushRef="#br1" timeOffset="49987.733">1459 2876 1094 0,'0'-10'97'0,"0"10"-77"0,-6-6-20 0,3 4 0 16,3 2 88-16,0-6 15 0,0 1 2 0,0 5 1 15,0-2-69-15,0 2-13 0,0 0-4 0,0 0 0 16,0 0-6-16,0 0-2 0,3-3 0 0,6 3 0 15,-9 0-12-15,6 3 0 0,-6-3 0 0,6 2-468 16,3 3-97-16</inkml:trace>
  <inkml:trace contextRef="#ctx1" brushRef="#br1" timeOffset="50390.681">1670 2929 1036 0,'0'0'23'0,"0"0"5"0,0 11 0 0,0-3 1 0,3 2-29 0,0-2 0 16,-3 3 0-16,0-3 0 0,6 5 57 0,-6-2 6 15,0 2 1-15,0 0 0 0,0-5 0 0,0 3 0 16,0-6 0-16,0 3 0 0,3 0 0 0,-3-8 0 0,0 0 0 16,0 0 0-16,-3 5-52 0,3-5-12 0,0 0 0 0,0 0 0 15,0 0 0-15,0 0-8 0,0 0 8 0,0 0-13 16,0 0 13-16,0 0 0 0,0-5 0 0,0-3-9 15,-6 0 1-15,6-3 0 0,6 1 0 0,-6 2 0 16,0-3-9-16,3 1-2 0,3-4 0 0,-6 4 0 31,6-3-7-31,0 5-2 0,3-3 0 0,-6 3 0 0,3 0 28 0,0 0 0 0,0 3 0 0,3 2 0 16,3 1 0-16,-4-1 0 0,1 3 0 0,-3 0 0 16,3 3 0-16,3-1 0 0,-12-2 0 0,9 3 0 15,6 5 0-15,-9 0 0 0,-6-8 0 0,6 8 0 16,3 5 46-16,-3-2 14 0,3 2 4 0,-3-3 0 15,-6 1-64-15,3 2 0 0,3-5-14 0,-3 3 2 16,-3-1 12-16,3-2 14 0,2 0-3 0,-2-3-1 16,3 6-88-16,-3-6-18 15,-3-5-3-15,9 11-1 0</inkml:trace>
  <inkml:trace contextRef="#ctx1" brushRef="#br1" timeOffset="53566.123">30 4744 691 0,'0'0'30'0,"0"0"7"0,-6 0-29 0,6 0-8 15,0 0 0-15,0 0 0 0,0 0 100 0,0 0 18 16,0 0 4-16,0 0 1 0,0 8-63 0,0 0-13 16,0 3-3-16,0 5 0 0,0 2 10 0,0 3 2 0,-3 0 0 15,3 3 0-15,0 3-15 0,0-4-2 0,-3 1-1 0,3 0 0 16,0 3-18-16,-6-6-3 0,6 0-1 0,0-5 0 16,0 0-6-16,6-3-2 0,-6-3 0 0,3 1 0 15,-3-6 2-15,0-5 0 0,0 0 0 0,0 0 0 16,0 0-1-16,0 0 0 0,0 0 0 0,0 0 0 15,3-2-1-15,3-6 0 0,-12 2 0 0,6-1 0 16,0-4-8-16,-3 0-11 0,3-2 3 0,0 0 0 16,0-3-14-16,-3 0-2 0,-3 0-1 0,3 0 0 31,3 1-23-31,-6-1-4 0,6 0 0 0,-3 0-1 0,3 3 13 0,0-6 2 16,3 1 1-16,3 2 0 0,-6 0 28 0,3 3 9 0,6-1 0 0,-6 4 0 15,3-1 15-15,-3 1 9 0,6 2 3 0,-6 0 0 16,6 5 4-16,0-2 1 0,0 2 0 0,0 3 0 15,6 3-16-15,-7 0-4 0,-2-1 0 0,3 6 0 0,-3-3-3 16,0 6-1-16,-3 0 0 0,-3-1 0 0,-3 6 1 0,3-3 0 16,0 0 0-16,0 1 0 0,-9-4 9 0,6 4 2 15,-3-4 0-15,-3 1 0 0,1-3-4 0,2-3-1 16,-3 3 0-16,0 0 0 0,6 0-15 0,-6-3 0 16,0-5-12-16,3 3 12 15,6-3-76-15,0 0-8 0</inkml:trace>
  <inkml:trace contextRef="#ctx1" brushRef="#br1" timeOffset="53913.21">286 4742 1015 0,'0'0'44'0,"0"0"11"0,0 0-44 0,0 0-11 0,-9 0 0 0,6 0 0 15,3 0 76-15,-12 2 14 0,3 1 2 0,0 2 1 16,6-5-37-16,-6 8-7 0,1-3-1 0,-1 6-1 0,6 0-14 0,-6 2-2 15,0 0-1-15,0 3 0 0,15-6-21 16,-12 4-9-16,3-1 8 0,3 0-8 0,0-5 10 0,0 3-10 16,9-1 12-16,-3-2-12 0,3-3 0 0,0 1 0 15,3-1 0-15,-4 0 0 16,4 1-145-16,3-6-30 0</inkml:trace>
  <inkml:trace contextRef="#ctx1" brushRef="#br1" timeOffset="54199.439">366 4768 345 0,'0'0'15'0,"0"0"4"0,-3 0-19 0,3 0 0 15,0 0 0-15,-8 5 0 0,2-2 156 0,3 5 28 0,0 0 6 16,-6 2 1-16,3 4-110 0,3-1-21 0,3-3-5 0,-6 4-1 16,6-4 34-16,0 4 8 0,0-1 0 0,6 0 1 15,-3-2-29-15,3-1-5 0,3-2-2 0,-3 0 0 16,2 0-45-16,1-5-8 0,0 2-8 0,0-2 9 15,0-3-9-15,-3 0 10 0,9-3-10 0,-12 0 10 16,-3 3-10-16,9-5 0 0,0 0 0 0,0-3 0 16,-6 2-23-16,-3-2 3 0,3 1 1 0,-3 7 0 15,-3-8 9-15,3 0 2 0,-3-3 0 0,-3 3 0 16,3 0 0-16,-6-2 0 0,0-1 0 0,0 0 0 31,6 4-39-31,-6 1-7 0,-3 1-2 0,6 2 0 0,-3 3-42 0,6-2-9 0</inkml:trace>
  <inkml:trace contextRef="#ctx1" brushRef="#br1" timeOffset="54539.52">450 4781 806 0,'0'0'72'0,"-3"8"-58"15,3 3-14-15,0-3 0 0,3 2 75 0,-3 1 12 16,0-1 2-16,0 4 1 0,0-1-49 0,0-2-9 15,6-1-3-15,-3 1 0 0,3-3 31 0,-6 2 5 16,3-2 2-16,6-3 0 0,-1 3-27 0,-5-2-6 16,3-1-1-16,-3-2 0 0,6 2-17 0,-9-5-4 15,0 0-1-15,0 0 0 0,3-5 0 0,6-1 0 0,0 1 0 16,0 0 0-16,-9 5-11 0,0-11 8 16,9 3-8-16,-6-2 8 0,-6 2-8 0,3-3-9 0,0 3 9 0,0-2-13 15,0-1 13-15,0-2 0 0,-6 2 0 0,6 3-9 16,0 8 9-16,0 0 0 0,0-5 0 0,0 5 0 15,0 0-10-15,0 0 0 0,-3 8 0 0,-3 0 0 16,3 2 10-16,3 1-12 0,0-3 12 0,-6 3-12 16,6-4 12-16,0 4 0 0,6-6 0 0,-3 3 8 15,-3 3-8-15,0-3 0 0,6-3 0 0,3 3-8 32,-6 0-94-32,-3-8-18 0</inkml:trace>
  <inkml:trace contextRef="#ctx1" brushRef="#br1" timeOffset="54879.752">679 4792 1036 0,'0'0'46'0,"-6"8"10"0,3 0-45 0,3 2-11 16,0-2 0-16,0 5 0 0,0-2 83 0,0 2 14 15,0-5 3-15,0 5 1 0,0-5-69 0,0 3-15 16,-3-3-2-16,3 0-1 0,0 0 8 0,3-3 2 15,-3-5 0-15,0 0 0 0,0 5-15 0,0-5-9 16,0 0 12-16,0 0-12 0,0 0 0 0,0 0-14 16,0 0 1-16,0 0 0 15,0-8-16-15,3 0-3 0,-3-2-1 0,6-1 0 16,-6 1-30-16,9-3-5 0,-9-3-2 0,6 0 0 16,0 5-57-16,3 1-11 0,-6-1-2 0,3 3-1 0,-3 3 141 0,6 2 32 0,-6-2 5 15,-3 5 1-15,0 0 76 0,8 2 15 0,1 4 3 0,-6-4 1 16,6 1-56-16,0 5-11 0,-9 5-2 0,9-2-1 15,-6 2-31-15,3-2-7 0,-3-1-1 0,0 1 0 16,3-3-16-16,-6 0-8 0,3-3 8 0,3 3-472 16,-6-3-96-16</inkml:trace>
  <inkml:trace contextRef="#ctx1" brushRef="#br1" timeOffset="55147.909">852 4551 633 0,'0'0'28'0,"0"0"6"0,0 8-34 16,0 3 0-16,0-3 0 0,0 5 0 0,0-3 136 0,0 6 20 16,0 0 4-16,0 0 0 0,3 2-56 0,-3 4-12 15,0-4-3-15,0 6 0 0,0 5-16 0,0-2-3 16,0-1-1-16,0-2 0 0,0 0-42 0,6-3-9 15,-6-3-2-15,0-2 0 0,0 3-16 0,3-6 0 16,2 0 0-16,-5-5 0 16,0 0-100-16,3 0-24 0,-3-5-5 0,0-3-1 0</inkml:trace>
  <inkml:trace contextRef="#ctx1" brushRef="#br1" timeOffset="55341.38">724 4686 1393 0,'0'0'61'0,"0"0"14"0,0 0-60 0,0 0-15 0,0 0 0 0,0 0 0 16,0 0 24-16,6 3 3 0,-3-3 0 0,5 0 0 16,1 0 30-16,3 2 7 0,0-4 0 0,6 2 1 15,0-6-26-15,-3 4-6 0,6-1-1 0,2 0 0 16,-8 1-32-16,6-1 0 0,-3 3 0 0,0-3-538 15,3 3-114-15</inkml:trace>
  <inkml:trace contextRef="#ctx1" brushRef="#br1" timeOffset="55656.536">893 4919 979 0,'0'0'87'0,"0"0"-70"0,0 0-17 0,0 0 0 16,0 0 106-16,0 0 18 0,9 2 3 0,0-2 1 15,0 0-69-15,-3 0-14 0,3-2-2 0,-3 2-1 16,0 2-2-16,3-2-1 0,6-2 0 0,-9 2 0 16,3 2-19-16,2 1-4 0,4-3-1 0,-3-3 0 15,-3 6-15-15,0 0 0 0,-9-3 0 0,6 2-529 16,3 4-104-16</inkml:trace>
  <inkml:trace contextRef="#ctx1" brushRef="#br1" timeOffset="56080.448">1146 4726 345 0,'0'0'15'0,"0"0"4"0,3 5-19 0,-3-5 0 16,0 0 0-16,0 8 0 0,0 0 189 0,6 2 35 15,-6-2 6-15,0 3 2 0,3 0-88 0,-3-1-18 16,6 3-3-16,-6 1-1 0,6-1-42 0,0-3-9 16,-6 1-2-16,3-3 0 0,3 0-37 0,-3 0-8 15,3-3-2-15,-6 0 0 0,3 1-10 0,-3-6-1 16,0 0-1-16,0 0 0 0,0 0 2 0,0 0 0 15,0 0 0-15,0 0 0 0,0 0-12 0,0 0 0 0,0 0 0 0,-3-8 0 16,3 2-8-16,-6-1-1 0,3 1 0 0,3-7 0 16,0 2 9-16,0-2-13 0,0 0 5 0,3 2 8 15,3 3-21-15,0-2 3 0,0 2 1 0,3 3 0 16,-3-1 5-16,0 1 2 0,3 0 0 0,0 2 0 16,2-2 10-16,-2 2-8 0,3 1 8 0,-3 2-8 15,0 2-11-15,3-2-1 0,-3 3-1 0,-9-3-783 16</inkml:trace>
  <inkml:trace contextRef="#ctx1" brushRef="#br1" timeOffset="56565.108">1652 4453 1335 0,'0'0'29'0,"0"0"7"0,0 0 0 0,-6 0 2 0,6 0-30 0,-6 5-8 0,-8-2 0 0,2 0 0 16,0 2 9-16,0 3 1 0,-3 0 0 0,0 3 0 15,6 2 35-15,-3 0 7 0,-3 3 2 0,0 2 0 16,4 4-10-16,-7-1-1 0,6 0-1 0,3 3 0 16,-3-1 7-16,3 4 2 0,0-1 0 0,3 1 0 0,6 5-22 0,-3-3-4 15,6-5-1-15,3-1 0 0,3 1-8 0,3-3-3 16,-3 0 0-16,6-2 0 16,9-3-36-16,-10-3-7 0,4 0-2 0,3-2-551 15,-3 0-110-15</inkml:trace>
  <inkml:trace contextRef="#ctx1" brushRef="#br1" timeOffset="62232.082">1748 4593 403 0,'0'0'36'0,"0"0"-36"15,0 0 0-15,0 0 0 0,0 0 136 0,0 0 20 16,0 0 4-16,0 0 0 0,0 0-80 0,0 0-17 16,0 0-3-16,0 0-1 0,0 0-22 0,0 0-4 0,0 8-1 0,0-2 0 15,0-1 9-15,0 0 2 0,-3 1 0 0,0-1 0 16,3 0-5-16,0 0-1 0,0 1 0 0,-6-1 0 15,6 0-11-15,0-5-2 0,0 8-1 0,0-8 0 16,0 0-6-16,-3 5-1 0,3-5 0 0,0 6 0 16,-6-1 0-16,6-5 0 0,0 0 0 0,0 5 0 15,0-5-16-15,0 0-16 0,-3 8 4 0,3-8 0 16,0 0 12-16,0 6 0 0,0-6 0 0,0 0 0 16,0 0 0-16,0 0 16 0,0 0-3 0,3 5-1 15,-3-5-12-15,6 5-10 0,-6-5 2 0,9 0 0 16,-9 0 8-16,6 0 11 0,2 0-3 0,1 0 0 15,3-2-19-15,3 2-4 0,-9-3-1 0,9 3 0 16,-3 0 4-16,0 3 0 0,0-3 0 0,-3 2 0 16,0 3 12-16,0 1-12 0,2-1 12 0,-5 3-12 15,-3 0 12-15,6 0 0 0,-6-3 0 0,3 6 10 0,-3-1 3 16,-3 1 1-16,0-1 0 0,0 1 0 16,-3 2 24-16,-6-2 5 0,3-1 1 0,0-2 0 15,0 3-7-15,3-3-1 0,-8 3 0 0,2-4 0 16,0-4-36-16,0 2 0 0,-3 1-12 0,0-1 4 31,6-2-41-31,-3-3-8 0,-3 0-2 0,3 0-770 0</inkml:trace>
  <inkml:trace contextRef="#ctx1" brushRef="#br1" timeOffset="62425.551">1703 4644 1148 0,'0'0'51'0,"0"0"10"0,9 2-49 0,-6-2-12 15,6 0 0-15,3-2 0 0,0 2 11 0,2-3-1 16,-5 0 0-16,3 1 0 0,3-1 2 0,0 0 0 16,6 3 0-16,-9-2 0 0,6-1-23 0</inkml:trace>
  <inkml:trace contextRef="#ctx1" brushRef="#br1" timeOffset="62696.825">2102 4469 403 0,'0'0'36'0,"6"5"-36"0,-3 3 0 0,6 0 0 16,-3 3 178-16,5 2 29 0,-2 3 5 0,-3 0 2 16,3 2-110-16,3 3-23 0,-6 1-4 0,3-1-1 15,-6 0 23-15,3 0 4 0,-6 0 1 0,3 0 0 16,-6-2-38-16,3 0-7 0,-9 2-2 0,3 0 0 0,-6 0-26 0,3-5-6 16,-6 0-1-16,-2 2 0 0,5-4-24 0,-9 1 0 15,6 1 0-15,0 0-940 16</inkml:trace>
  <inkml:trace contextRef="#ctx1" brushRef="#br1" timeOffset="66775.573">268 5525 802 0,'0'0'36'0,"0"0"7"0,0 0-35 0,0 0-8 0,0 0 0 0,0-3 0 15,0-2 41-15,0 5 7 0,0-8 0 0,-3 5 1 16,0-2 8-16,3 5 2 0,0-5 0 0,0 5 0 16,-6-3-12-16,3 0-3 0,3 3 0 0,-9-2 0 15,6-1-3-15,-6 3-1 0,1 5 0 0,2-2 0 16,6-3-20-16,-6 5-4 0,0 1 0 0,-3-1-1 16,3 3-15-16,0-3 0 0,3 3 8 0,3 0-8 15,0-3 0-15,0-5 9 0,0 8-9 0,0-8 8 16,3 5 2-16,6 1 0 0,-6-4 0 0,6 4 0 15,-9-6-10-15,9 0 0 0,0 0 0 0,-1 2 8 16,1-2-8-16,-6 0 0 0,6-2 0 0,0-1 0 16,-3 0 0-16,0 1 0 0,3-4-12 0,-6 4 12 0,-3 2-17 0,6-5 4 15,-6-1 1-15,0-2 0 0,0 3 12 0,0 0 0 16,0-3 0-16,0 3 0 0,0-3 0 0,-6 2 0 16,3 1 0-16,-6 0 0 0,9-3 0 0,-6 2 10 15,3 4-10-15,0-3 8 0,-3-1 2 0,6 6 0 16,-3-2 0-16,3 2 0 0,0 0-2 0,0 0 0 15,0 0 0-15,0 0 0 0,0 0-8 0,0 0-11 16,9 0 3-16,-6-3 0 0,6 3 8 0,0 3 0 16,0-3 0-16,-3 2-8 0,3-2 8 0,3 3 0 15,-3 0 0-15,0-1 0 0,0 1-8 0,0-1 0 16,-1 4 0-16,-8-6 0 16,0 5-23-16,6 3-4 0,-6 0-1 0,6 0 0 0,-6 0 16 15,0 2 2-15,-6 1 1 0,0 0 0 0,-2 2 17 0,2 3 0 0,3 0 0 16,-9-3 0-16,3 5 21 0,-3 1 8 0,3-3 2 15,0 2 0-15,-3 1 7 0,3-1 2 0,-3-2 0 0,3-3 0 16,0 1-26-16,0-4-5 0,6 3-1 0,-5-2 0 16,8 0-8-16,-6-4 0 0,3 1 0 0,3-8 0 31,0 0-53-31,3 6-13 0</inkml:trace>
  <inkml:trace contextRef="#ctx1" brushRef="#br1" timeOffset="67078.763">408 5766 403 0,'0'0'36'0,"-3"5"-36"0,3-5 0 0,-9 8 0 0,6 2 163 0,-3-2 25 16,3-2 6-16,-3 4 1 0,3-2-95 0,3 0-20 15,0 0-3-15,0-8-1 0,9 8 0 0,-9-8 0 16,0 10 0-16,9-4 0 0,-3-1-40 0,0-2-8 15,3-3-1-15,3-3-1 0,-9 0-12 0,6 1-2 16,0-4-1-16,0-1 0 0,-9-1-11 0,9 0 12 16,-6 0-12-16,0 0 12 0,-3 0-22 0,-3 0-4 15,3 0-1-15,-3 0 0 0,-3 3-1 0,3-3 0 16,-3-5 0-16,3-1 0 0,0 4 16 0,-6 2-9 16,-6 3 9-16,9-1-8 0,-3 4-6 0,0-4-1 15,-3 4 0-15,3 2 0 16,3 0-53-16,3 0-10 0,3 0-2 0,0 0-1 0</inkml:trace>
  <inkml:trace contextRef="#ctx1" brushRef="#br1" timeOffset="67449.818">566 5644 403 0,'0'0'36'16,"-6"5"-36"-16,6 3 0 0,0 3 0 16,6 7 192-16,-3-5 31 0,-6 3 6 0,-3-3 2 15,6 1-131-15,-3-1-25 0,3-2-6 0,0-1-1 16,0-2-12-16,0 0-4 0,0 0 0 0,0-3 0 0,0-5-32 0,0 0-6 16,0 5-2-16,0-5 0 0,0 0 0 0,0 0 0 15,0 0 0-15,0 0 0 0,0 0-12 0,0 0 11 16,0 0-11-16,0 0 10 0,0 0-10 0,0-7 8 15,-6-1-8-15,6-3 8 0,0 11 3 0,6-18 0 16,-6 2 0-16,3 2 0 0,6 1-11 0,0 3-11 16,0-1 3-16,0 3 0 0,3 0-10 0,-1 3-2 15,7-3 0-15,-6 5 0 0,0 1 10 0,0-1 2 16,3 0 0-16,-3 3 0 16,0 3-24-16,0 0-4 0,-3 2 0 0,-1-2-1 15,1 2-154-15,0 0-30 0,0-2-7 0,-3 2-237 0</inkml:trace>
  <inkml:trace contextRef="#ctx1" brushRef="#br1" timeOffset="67815.827">813 5683 403 0,'0'0'36'0,"0"0"-36"0,0 0 0 0,0 0 0 16,0 0 134-16,0-5 20 0,0 5 4 0,-3-8 1 16,-6 3-73-16,3 0-14 0,0-1-4 0,6 6 0 15,0 0-16-15,-6-2-3 0,-3 2-1 0,9 0 0 16,-3 0-32-16,-6 2-6 0,0 1-2 0,0 2 0 16,3 3 4-16,1-2 0 0,2 1 0 0,-3 1 0 15,3 6 20-15,3-4 4 0,0 1 0 0,0-1 1 16,0-2-3-16,9 0-1 0,-6 0 0 0,2-2 0 15,-2-1-18-15,6 0-4 0,-6-5-1 0,6 0 0 16,-3 3-2-16,0-6-8 0,0-2 12 0,3 2-4 16,-6-2 8-16,6-3 0 0,-6-5 1 0,3 2 0 15,-3-2-17-15,-3 2-14 0,0-2 2 0,6 0 1 16,-6 0 11-16,0-1 0 0,0 1 0 0,0 0 0 0,-6 0-19 0,3-1-1 16,-3 1-1-16,3 0 0 15,3 2-4-15,-6 1-1 0,3-1 0 0,0 1 0 0,3-1 14 0,-6 6 4 16,6-3 0-16,0 8 0 0,0 0 8 0,0 0-13 15,0 0 5-15,0 0 8 0,0 0 0 0,0 0 0 16,0 0 0-16,0 8 0 0,6 5 15 0,-6-2 7 16,0-1 2-16,3 3 0 0,-3 1-13 0,3 2-3 15,3-3 0-15,-6 0 0 0,3 0-8 0,3 0 0 16,-3 1 0-16,6-1-11 0,-9 3 19 0,3 0 3 16,3-3 1-16,-3-3 0 15,3 1-108-15,-6 0-22 0,12-1-4 0,-12-10-1 0</inkml:trace>
  <inkml:trace contextRef="#ctx1" brushRef="#br1" timeOffset="67980.355">932 5654 806 0,'0'0'72'0,"0"0"-58"0,0 0-14 0,0 0 0 16,0 6 72-16,0 2 12 0,0-3 3 0,0 5 0 15,0 1-20-15,3 0-4 0,-6-3-1 0,6 2 0 16,-3-2-10-16,6 3-3 0,-6-3 0 0,0 0 0 15,0-3-29-15,0 3-5 0,0-8-2 0,0 5-701 16</inkml:trace>
  <inkml:trace contextRef="#ctx1" brushRef="#br1" timeOffset="68111.032">920 5570 1094 0,'0'0'48'0,"0"0"11"0,-6-6-47 0,6 6-12 15,0 0 0-15,0 0 0 0,0 0 26 0,0 0 3 16,0 0 1-16</inkml:trace>
  <inkml:trace contextRef="#ctx1" brushRef="#br1" timeOffset="68535.873">1176 5591 633 0,'0'0'28'0,"0"0"6"0,0 0-34 0,-6 0 0 0,6 0 0 0,0 0 0 0,0 0 280 0,0 0 48 16,0 0 11-16,0 0 1 0,0 0-254 0,6-3-51 15,3-2-11-15,-6 2-1 0,6-2-6 0,0 2-1 16,0 1 0-16,3-4 0 0,-3 4-16 0,2-4 0 16,1 6 0-16,-3-2 0 0,0 2 0 0,0 0-19 15,0 0 4-15,-3 0 1 16,3 2-146-16,-9-2-28 0</inkml:trace>
  <inkml:trace contextRef="#ctx1" brushRef="#br1" timeOffset="68710.443">1185 5662 1152 0,'0'0'51'0,"0"0"10"0,0 0-49 0,0 0-12 0,0 0 0 0,0 0 0 16,0 0 85-16,0 0 15 0,3 0 2 0,3-2 1 16,-6 2-71-16,12 0-13 0,-3-3-3 0,-3 3-1 15,3 0-6-15,6 0-1 0,-4 0 0 0,-2 3 0 16,3-3-8-16,0 2-11 0,-3 1 3 0</inkml:trace>
  <inkml:trace contextRef="#ctx1" brushRef="#br1" timeOffset="70841.708">1474 5440 748 0,'0'0'33'0,"0"0"7"0,0 0-32 0,0 0-8 16,9 5 0-16,-3 1 0 0,3 2 136 0,-9-3 24 15,-6 0 6-15,6 3 1 0,0 0-83 0,0-8-17 0,0 5-3 0,-3 3-1 16,3-2-24-16,0-6-5 0,0 0-1 0,0 5 0 16,-9 3-15-16,9-8-3 0,0 0-1 0,0 0 0 15,0 0-14-15,0 0 0 0,0 0 0 0,0 5 0 16,0-5 0-16,0 0 0 0,0 0 8 0,0 0-8 15,0 0 0-15,3 5 0 0,-3-5 8 0,0 0-8 16,0 0 0-16,0 0 0 0,0 8 0 0,0-8 0 16,0 0 0-16,0 6 0 0,0-6-8 0,0 0 8 15,6 5 0-15,-6-5 0 0,0 0 0 0,0 0 0 16,0 0-8-16,0 0 8 0,0 0-12 0,0 0 12 16,0 0-13-16,0 0 4 0,11 3 1 0,-2-3 0 15,0 0-3-15,3 0 0 0,-3 0 0 0,3-3 0 16,0 0 11-16,6 3-12 0,-9-2 12 0,6 2-12 15,0 2 12-15,-1-2-8 0,-2 0 8 0,3 0-8 16,-3 3 8-16,6 0 14 0,-6-1-3 0,-3 3-1 16,0 1 14-16,-6-1 2 0,6 0 1 0,-6 1 0 0,-3-1 2 0,6 0 1 15,-3 3 0-15,-3-3 0 0,0-5 10 0,-3 8 1 16,-6-2 1-16,0 2 0 0,0-3-8 0,-3 3-2 16,3-3 0-16,-3 3 0 0,0-3-20 0,3 1-12 15,0-1 12-15,-9 0-12 16,4-2-43-16,-1 0-15 0,3-1-3 0,0 1-832 0</inkml:trace>
  <inkml:trace contextRef="#ctx1" brushRef="#br1" timeOffset="71067.105">1459 5419 806 0,'0'0'36'0,"0"0"7"0,9 0-35 0,-3 0-8 0,0-3 0 0,6 1 0 15,5-1 117-15,-5 0 22 0,-3 3 4 0,3-2 1 16,0 2-102-16,3 0-20 0,0 0-4 0,3-3-1 16,0 0 11-16,-7 3 3 0,10-2 0 0,-3-1 0 15,-6 3-23-15,9-3-8 0,-3 3 0 0</inkml:trace>
  <inkml:trace contextRef="#ctx1" brushRef="#br1" timeOffset="74832.186">45 6832 576 0,'0'0'51'0,"0"0"-41"0,0 0-10 0,0 0 0 16,0 0 124-16,0 0 24 0,0 0 4 0,0 0 0 16,0 0-72-16,0 0-14 0,0 0-3 0,6 8-1 15,-6 2-21-15,0 6-4 0,0 0-1 0,0 3 0 16,0-1 15-16,-6 9 2 0,6-1 1 0,0 3 0 16,-3 0-10-16,3 3-1 0,-3-3-1 0,3-2 0 0,0-6-27 0,0-3-6 15,0-2-1-15,0 0 0 0,3 0 52 0,0-8 11 16,-3 0 1-16,0-3 1 0,0 0-46 0,0-5-10 15,0 0-1-15,0 0-1 0,0 0-3 0,0-5-1 16,6-6 0-16,-6 1 0 0,-6-1-11 0,12 1 0 16,-6-6 0-16,0 0 0 15,0 0-65-15,0-5-15 0,-6-6-4 0,6 1 0 16,0 2 30-16,0-2 6 0,0 5 0 0,6-1 1 16,-3 4 3-16,3-3 1 0,-6 2 0 0,3 3 0 0,6 0 27 0,0 3 4 15,-6 0 2-15,3 2 0 0,0 1 24 0,0 2 5 16,2 0 1-16,1 0 0 0,-9 8 4 0,6 0 0 15,9 0 1-15,-3 3 0 0,-3 2-5 0,-3 0 0 16,3 3-1-16,0 3 0 0,0-3-4 0,-6 0-1 16,-3 2 0-16,0-2 0 0,0 3 2 0,-3-3 0 0,0 0 0 0,-3 2 0 15,3-2 16-15,-6 0 3 0,0 0 1 0,0-3 0 16,0 3 20-16,3-5 4 0,-9 2 0 0,9-2 1 16,-9-1-53-16,7-2-8 0,5-2 0 0,-6 2-10 31,0 0-106-31,6-3-22 0,3 3-4 0,0-5-701 0</inkml:trace>
  <inkml:trace contextRef="#ctx1" brushRef="#br1" timeOffset="75081.516">316 6819 691 0,'0'0'61'0,"0"0"-49"15,-3 0-12-15,3 2 0 0,-9 1 110 0,9-1 19 16,-9-2 4-16,9 6 1 0,-9-1-52 0,6 3-10 16,-6-3-3-16,3 1 0 0,3 4 4 0,0-2 1 15,3 3 0-15,0-3 0 0,0 0-30 0,0 2-5 16,0 1-2-16,3-1 0 0,0-4-17 0,3 4-4 16,-6 1-1-16,9-6 0 0,-6 3-15 0,6-3 11 15,0 1-11-15,0 2 10 16,3-3-30-16,-3-3-5 0,-9-2-2 0,12 0-788 0</inkml:trace>
  <inkml:trace contextRef="#ctx1" brushRef="#br1" timeOffset="75398.694">438 6858 1126 0,'-3'-8'50'0,"3"8"10"0,0 0-48 0,0 0-12 0,0 0 0 0,0 0 0 16,-6 3 32-16,6-3 3 0,0 0 1 0,-3 8 0 15,-6 0-14-15,6 2-2 0,3-2-1 0,0 0 0 16,-9 0 25-16,9 3 4 0,0 2 2 0,3-2 0 16,3-3 7-16,-6 2 2 0,3 1 0 0,0-3 0 15,6-3-24-15,-3 0-5 0,3 1-1 0,-3-4 0 16,9 3-11-16,-3-5-2 0,-4-2-1 0,1-3 0 16,-6 2-3-16,6 0 0 0,0-5 0 0,-6 3 0 15,-3 0-1-15,0-3-1 0,9 0 0 0,-9 3 0 0,0-3-10 16,-6 0-11-16,6 2 3 0,0-2 0 0,-6 1 8 15,-3-1-8-15,3 2 8 0,0 1-8 0,-3 2-5 0,1-2-1 16,2 2 0-16,0 3 0 16,-3-2-22-16,3-1-5 0,0 3-1 0,-3 3 0 15,3-1-117-15,6-2-23 0,0 0-5 0,0 0-1 0</inkml:trace>
  <inkml:trace contextRef="#ctx1" brushRef="#br1" timeOffset="75736.767">557 6845 1519 0,'0'0'67'0,"0"0"14"0,0 0-65 0,0 0-16 0,0 0 0 0,0 0 0 15,-6 8 15-15,6 5-1 0,6-2 0 0,-6-1 0 16,0-4 26-16,0 2 6 0,9 2 1 0,-6 1 0 16,0-3 4-16,3 0 1 0,3-3 0 0,0 0 0 15,-3 3-30-15,3-3-6 0,-1-2 0 0,1 0-1 16,0 2-2-16,-3-5 0 0,0-5 0 0,3 2 0 15,0 3-13-15,-6-3 8 0,0-2-8 0,3-3 0 16,3 3 0-16,-6 0-12 0,0-3 1 0,3 0 0 16,-3 0 1-16,3-3 0 0,-6 3 0 0,0 0 0 15,0 0 10-15,0 3-8 0,0 5 8 0,0 0-8 16,0 0 8-16,0 0-8 0,0 0 8 0,0 0-8 16,0 0 8-16,0 0 0 0,0 0-9 0,0 0 9 15,-6 5 0-15,6 3 0 0,0-2 0 0,0 2 0 16,0 0 0-16,6-1 12 0,-6 1-4 0,9-2 0 15,-6 2 9-15,0 0 2 0,3-1 0 0,2-1 0 16,-2-6-126-16,0 2-25 0,-3 1-4 0</inkml:trace>
  <inkml:trace contextRef="#ctx1" brushRef="#br1" timeOffset="76081.869">819 6848 288 0,'0'0'25'0,"0"0"-25"15,0 0 0-15,0 0 0 0,3 5 170 0,-3-5 29 16,0 8 5-16,3 2 2 0,3 1-71 0,-6 0-15 16,0-3-2-16,0 0-1 0,0-1-29 0,0-7-7 0,0 0-1 0,0 11 0 15,-6-3-43-15,6-8-9 0,0 0-1 0,0 0-1 16,0 0-13-16,0 8-2 0,0-8-1 0,0 0 0 16,0 0-10-16,0 0 0 0,0 0 9 0,0 0-9 15,0-5-13-15,6-1-7 0,-6 1-2 0,0-3 0 31,3 0-29-31,3 0-5 0,-3-2-2 0,6 4 0 16,-6 1-38-16,6 2-7 0,-1-5-1 0,-5 3-1 16,6 5 52-16,0-2 10 0,0-1 3 0,0 3 0 0,-9 0 79 0,9 5 16 0,-6 0 3 0,6 3 1 15,-9-8 9-15,3 8 1 0,3 0 1 0,0 3 0 16,0-3-32-16,-6 0-6 0,3 2-2 0,3-2 0 16,-6 0-18-16,0-8-3 0,3 8-1 0,3-3 0 15,-3 3-8-15,-3-8-17 0,0 0 4 0,0 0-718 16</inkml:trace>
  <inkml:trace contextRef="#ctx1" brushRef="#br1" timeOffset="76300.256">1143 6591 1220 0,'0'16'54'0,"3"-11"11"0,0 8-52 0,-3-2-13 15,-3 0 0-15,0 2 0 0,3-3 79 0,0 4 13 16,0 7 2-16,3-3 1 0,0 3-24 0,-3-2-5 16,0 0-1-16,-3 2 0 0,3-3-32 0,0 3-6 0,0-2-2 0,0-1 0 15,-3-2-14-15,3 0-3 16,0-3-8-16,0-2 12 0,-6 0-12 0,6-6-8 0,0-5 8 0,0 10-568 16,-3-2-107-16</inkml:trace>
  <inkml:trace contextRef="#ctx1" brushRef="#br1" timeOffset="76502.718">986 6776 1328 0,'0'0'59'0,"0"0"12"0,0 0-57 0,0 0-14 0,8-2 0 0,1-1 0 16,3 3 31-16,-3 0 3 0,0-3 1 0,3 1 0 15,0-1 25-15,6-2 6 0,0 2 1 0,3 0 0 0,-7 1-26 0,1-1-5 16,6 0 0-16,-6 1-1 16,0-1-117-16,0 3-23 0</inkml:trace>
  <inkml:trace contextRef="#ctx1" brushRef="#br1" timeOffset="77023.329">1221 6951 1310 0,'0'0'58'0,"0"0"12"0,0 0-56 0,0 0-14 15,0 0 0-15,9-3 0 0,-9 3 70 0,9-2 11 16,-3-1 3-16,-6 3 0 0,0 0-32 0,14 0-7 15,-2-3-1-15,-3 1 0 0,0 2-22 0,3 0-5 16,-3-3-1-16,-9 3 0 0,0 0-16 0,9 0 0 16,0 0 0-16,-9 0 0 15,9-3-130-15,0 3-30 0</inkml:trace>
  <inkml:trace contextRef="#ctx1" brushRef="#br1" timeOffset="77383.39">1450 6808 1134 0,'0'0'50'0,"0"0"10"0,0 0-48 0,0 0-12 0,0 0 0 0,0 0 0 15,0 11 86-15,0-1 14 0,3-2 4 0,-3 3 0 16,0 2-23-16,0 0-4 0,6-2-1 0,-3-3 0 15,-3-8-28-15,0 8-7 0,6 2-1 0,-6-10 0 16,0 0-40-16,0 0 0 0,0 8 0 0,0 0 0 0,3-3 64 0,-3-5 16 16,0 0 4-16,0 0 1 15,0 0-112-15,0 0-22 0,0 0-5 0,-3-2-1 0,-3-1 55 0,6-2 0 16,0-1 0-16,0 1 0 0,-3-3 0 16,-3-2-12-16,12 2 0 0,-6-3 1 15,0 1-13-15,0-1-2 0,9 0-1 0,-6 3 0 0,0 0 3 0,3 1 0 16,3 1 0-16,0 1 0 0,2-3 15 0,-2 3 9 15,-3-1-10-15,3 4 10 0,6 2 0 0,-9 0 0 16,9 0 0-16,-9 2 10 16,3 1-137-16,0 0-27 0,9-3-6 0,-9 0 0 0</inkml:trace>
  <inkml:trace contextRef="#ctx1" brushRef="#br1" timeOffset="77747.39">1879 6461 806 0,'0'0'72'0,"-6"0"-58"16,0 0-14-16,-3 3 0 15,6 0 130-15,-9 2 23 0,3 0 5 0,0 6 1 0,0-1-106 0,-3 4-21 16,0-1-4-16,-3 5 0 0,3 6 32 0,3 0 8 16,-5 0 0-16,5 2 1 0,-3 3 19 0,6 0 3 15,-3 1 1-15,6-4 0 0,3 1-42 0,0 2-8 16,0 0-2-16,3-3 0 0,6-2-24 0,3 0-6 15,3 0-1-15,5-3 0 16,-5-3-28-16,12 3-5 0,-9 3-2 0,9 3-940 0</inkml:trace>
  <inkml:trace contextRef="#ctx1" brushRef="#br1" timeOffset="80164.842">1873 6750 691 0,'0'0'30'0,"0"0"7"0,0 0-29 0,0 0-8 0,0 0 0 0,3-6 0 0,5-1 132 0,1 1 26 16,-6-2 5-16,6 3 1 0,0 5-115 0,0-5-22 15,3-1-5-15,-3 4-1 0,-9 2-7 0,6 2-2 16,3 1 0-16,0 2 0 0,0 3 1 0,0 0 0 16,-9 3 0-16,0-1 0 0,0 1 6 0,-9 2 1 15,6 6 0-15,-6-3 0 0,9-3-4 0,-9 3 0 16,-3-3 0-16,3 0 0 0,-3 0 8 0,3-2 2 16,0-3 0-16,-3 0 0 0,3 2 1 0,-2-2 0 15,11-2 0-15,0-6 0 0,0 0-16 0,0 0-3 16,0 0-8-16,0 0 12 0,0 0 1 0,0 0 0 15,3 2 0-15,5-2 0 0,1-5-4 0,-3 5-1 0,9-3 0 16,0 3 0-16,3 0-8 0,3 0-11 16,-3-5 3-16,-3 5 0 0,2 0-10 0,1 0-2 0,-6 0 0 15,6 0 0 1,-9 0-32-16,6 0-8 0,-6-3 0 0,0 1-665 0</inkml:trace>
  <inkml:trace contextRef="#ctx1" brushRef="#br1" timeOffset="80510.916">2188 6549 979 0,'0'0'43'0,"0"0"9"0,0 0-41 0,0 0-11 16,0 0 0-16,9 10 0 0,3-4 112 0,-3 4 21 15,-3 6 4-15,3 3 1 0,0 2-60 0,3 0-12 16,-4 0-2-16,1 3-1 0,3 2-1 0,-3 1 0 15,-3-1 0-15,-3 1 0 0,-3-4-6 0,-3 1-2 0,3 3 0 16,-9-3 0-16,-3-6-31 0,3 1-7 0,1 4 0 16,-10 1-1-16,3 5-15 0,0-5-18 0,-6 0 4 0</inkml:trace>
  <inkml:trace contextRef="#ctx1" brushRef="#br1" timeOffset="82912.51">396 7877 518 0,'0'0'46'0,"0"0"-37"0,0 0-9 0,0 0 0 16,0 0 142-16,0 0 26 0,-3-5 6 0,-3 2 1 15,6 3-119-15,-3-5-24 0,3 5-5 0,0 0-1 16,0-3 13-16,0 3 2 0,-9-3 1 0,9 3 0 15,0 0-2-15,-6 0-1 0,0 6 0 0,0-4 0 16,6-2-6-16,-2 6-1 0,-4 2 0 0,3-1 0 16,0 4-2-16,-3 2-1 0,3-5 0 0,3 3 0 0,0-1-4 0,0-2-1 15,0 0 0-15,3 0 0 0,6 0-11 0,-6 0-2 16,5-3-1-16,-2 1 0 0,0-4-10 0,3 1 0 16,-3 0 9-16,6-3-9 0,-3 2 0 0,0-2-16 15,-6 0 2-15,6-2 1 16,-6-1-12-16,-3 3-3 0,0 0 0 0,0 0 0 0,6-8 20 0,-6 8 8 15,0-8-8-15,0 0 8 0,0 0 0 0,0-2-8 16,0-1 8-16,-6 3 0 0,3 0 0 0,3 8 0 16,0 0 0-16,3-5 0 0,-3-3 0 0,0 8 0 15,0 0 0-15,0 0 0 0,6-5 0 0,-3-1-8 16,-3 6 8-16,0 0 0 0,0 0-8 0,9 0 8 16,-6 0-8-16,6 6 8 0,0-4 0 0,-9-2-8 0,0 0 8 0,3 8 0 15,3 5 0-15,-3-2-8 0,-3 2 8 0,0 0 0 16,-3 1 0-16,-3-1 0 0,3 0 0 15,0 0 0-15,-6 6 9 0,0-3 7 0,0 2 2 0,0-2 0 16,0 0 10-16,3 0 1 0,-3 0 1 0,0-3 0 16,0 0-15-16,0 1-3 0,6-7-1 0,-3 1 0 15,3-2-23-15,3-6-4 0,0 0 0 0,0 0-1 32,0 0-135-32,0 0-26 0</inkml:trace>
  <inkml:trace contextRef="#ctx1" brushRef="#br1" timeOffset="83170.833">518 8157 1152 0,'0'0'102'0,"0"0"-82"16,-3 6-20-16,3-4 0 0,0-2 120 0,0 8 20 15,0 0 4-15,0 0 1 0,3 0-98 0,0 0-20 16,3-3-4-16,-3 1-1 0,3-1 22 0,-3-3 5 16,6 4 1-16,0-4 0 0,0-2-10 0,-3 3-1 15,9-6-1-15,-3 1 0 16,0-1-22-16,-1 0-5 0,-2-2-1 0,-3 3 0 0,0-4-2 0,0 1 0 15,-3-3 0-15,3 3 0 0,-6-3 4 0,-6 0 0 16,3 3 0-16,3-3 0 0,-9 0-12 0,6 0 0 16,-6 0 0-16,0 3 0 0,-2-1 0 0,2 1 0 15,6 0 0-15,-6-1 0 16,0 4-28-16,0-1-5 0,0 3-1 0,6 3 0 16,-3-1-138-16,3 1-28 0</inkml:trace>
  <inkml:trace contextRef="#ctx1" brushRef="#br1" timeOffset="83500.935">780 8099 1152 0,'0'0'102'0,"0"0"-82"0,0 0-20 0,0 0 0 15,3 8 88-15,3-3 12 0,-6 1 4 0,6-1 0 16,-6-5-56-16,6 8-12 0,-3 0-1 0,-3 0-1 15,6-3 26-15,-6-5 4 0,0 0 2 0,0 8 0 16,0-8-10-16,0 0-1 0,0 8-1 0,0-8 0 16,0 5-21-16,0-5-4 0,0 0-1 0,0 0 0 15,0 0-8-15,-9 0-3 0,3 0 0 0,3-2 0 0,0-1-6 16,3-2-2-16,-6 2 0 0,3-2 0 0,3-1-9 0,3-2 0 16,-3 1 0-16,6-1-11 0,-6 2-1 0,6-2 0 15,0 0 0-15,3 0 0 0,-6 3 12 16,6 0-12-16,0 0 12 0,0 2-12 0,3 3 1 0,-3-3 0 15,2 1 0-15,1 2 0 16,0 0-92-16,3 2-18 0,-3 4-4 0,-3-4-707 0</inkml:trace>
  <inkml:trace contextRef="#ctx1" brushRef="#br1" timeOffset="83887.918">1194 8065 1645 0,'0'0'72'0,"-6"-3"16"0,3 3-70 0,-6 0-18 0,3-3 0 15,0 3 0-15,-3 0 43 0,3 0 5 0,0 0 0 0,-3 3 1 16,3-3-33-16,-5 5-8 0,-1-2 0 0,0 2-8 16,-3 3 12-16,9 0-12 0,-3 0 12 0,0 0-12 15,0 3 12-15,6-3-4 0,-3 0 0 0,3-1-8 16,3 4 20-16,0 0-2 0,0-11-1 0,3 8 0 16,3 0 7-16,-6-8 2 0,0 0 0 0,12 5 0 15,0 0-17-15,6-2-9 0,-9-3 10 0,3 0-10 16,2-6 9-16,1 1-9 0,-6-3 8 0,-3-2-8 15,3-1 8-15,0 0-8 0,-6-2 8 0,3 0-8 16,3-3 0-16,-9 3 0 0,3 0 0 0,3-3 0 16,-6 3 0-16,0-3 0 0,0-3 0 0,-6-2 0 15,6 2 12-15,-3 6-2 0,-3 0-1 0,3 0 0 16,-6 2-9-16,6 1-11 0,-6 4 3 0,3 1 0 16,0-3 0-16,6 3 0 0,0 5 0 0,0 0 0 0,-6 2-7 0,6-2-1 15,0 0 0-15,0 11 0 0,-3-3 16 0,3 3 0 16,0 2 0-16,0 0 0 0,3 0 0 0,3 3 0 15,-3-3 0-15,6 1 0 0,-6 1 0 0,3-1 15 16,0-1-3-16,0 0-1 0,3 3 29 0,-6-5 5 16,3 2 2-16,-3-3-683 15,6-2-137-15</inkml:trace>
  <inkml:trace contextRef="#ctx1" brushRef="#br1" timeOffset="84030.51">1298 8104 1609 0,'0'0'71'0,"0"0"15"0,0 0-69 0,0 0-17 0,9 8 0 0,-6 0 0 16,3 0 9-16,-3 0-1 0,-6 0-8 0,6-3 12 16,-3-5-4-16,0 8 0 0,0 0-8 0,0-8 12 15,0 0-12-15,0 0 0 0,0 0 0 0,3 6 0 16</inkml:trace>
  <inkml:trace contextRef="#ctx1" brushRef="#br1" timeOffset="84200.364">1259 7911 1324 0,'0'0'59'0,"0"-2"12"16,-3-1-57-16,3 0-14 0,0 3 0 0,0 0 0 0,0 0 93 16,0 0 16-16,0 0 3 0,0 0 1 15,0 0-211-15,9 0-42 0,-9 0-9 0,21 14-2 0</inkml:trace>
  <inkml:trace contextRef="#ctx1" brushRef="#br1" timeOffset="84519.211">1492 8014 1825 0,'0'0'80'0,"0"0"18"0,0 0-78 0,0 0-20 0,0 0 0 0,0 0 0 16,0 0 54-16,0 0 7 0,8-5 2 0,-5 3 0 15,-3 2-35-15,9-6-8 0,0 1 0 0,0 0-1 16,0 2-9-16,0-2-2 0,-3 2 0 0,9 0 0 16,-3 3-8-16,-3 0-14 0,3 0 3 0,-3 3-620 15,0 0-124-15</inkml:trace>
  <inkml:trace contextRef="#ctx1" brushRef="#br1" timeOffset="84716.722">1560 8110 1324 0,'-6'0'118'0,"3"-3"-94"16,3 3-24-16,-3 0 0 0,-6 0 160 0,9 0 27 16,0-3 5-16,0 3 2 0,-9 0-138 0,9 0-28 15,0 0-6-15,0 0-1 0,9-5-6 0,3 2-2 16,-9-2 0-16,12 3 0 0,-3-1-13 0,-3 0 0 16,3 1 0-16,-3 2 0 15,3-3-15-15,-1 3-9 0,1 0-1 0,-3 0-596 16,6 0-119-16</inkml:trace>
  <inkml:trace contextRef="#ctx1" brushRef="#br1" timeOffset="85536.49">1828 7877 946 0,'0'0'42'0,"0"0"9"0,0-5-41 0,0 5-10 0,0 0 0 0,0 0 0 15,0-3 33-15,-3 0 5 0,3 3 1 0,0 0 0 16,0 0 23-16,0 0 5 0,0-8 1 0,0 8 0 16,3-5 0-16,3 0 0 0,-3-3 0 0,3 3 0 0,0 2-30 0,3-2-6 15,-3-3 0-15,3 5-1 0,-3-2-14 0,2 2-2 16,1 0-1-16,0 1 0 0,-9 2-14 0,12 2 0 15,0 1 8-15,-3 2-8 0,0 1 0 0,-6 4 0 16,3 1 8-16,-3 5-8 0,-3 0 27 0,-3 5 2 16,-3 3 1-16,0-1 0 0,-3 4-14 0,-3 2-4 15,-3-3 0-15,0 1 0 0,6-3-12 0,-2 2 9 16,-7-2-9-16,6-3 8 0,-3 0 2 0,3-2 0 16,3-3 0-16,0-3 0 0,3-3 14 0,-3 1 2 15,9-6 1-15,0-5 0 0,0 0-16 0,0 0-3 16,0 0-8-16,0 0 12 0,3 6 5 0,3-6 1 15,6 0 0-15,-3-6 0 0,3 1-4 0,6 0-1 0,-6-1 0 0,6 1 0 16,5-3 5-16,-2 0 1 16,0 0 0-16,0 0 0 0,0 3-28 0,0 0-6 15,2 2-1-15,-2-2 0 0,-9 5-6 0,0 0-2 0,6 0 0 16,-9 0-613-16,3 0-123 0</inkml:trace>
  <inkml:trace contextRef="#ctx1" brushRef="#br1" timeOffset="90656.648">10008 2776 518 0,'0'0'46'0,"0"0"-37"15,5-6-9-15,-5 6 0 0,0 0 118 0,0-5 22 16,0 0 4-16,0 5 0 0,0 0-40 0,0 0-8 16,-5 0-1-16,-1 0-1 0,0 2-38 0,-3 4-7 15,0-1-1-15,0 6-1 0,0-1-12 0,-6 3-3 16,3 3 0-16,-3 3 0 0,3-1 10 0,3 6 2 15,-3 0 0-15,4 2 0 0,2-2-15 0,3 3-2 0,3-1-1 0,6 1 0 16,0-6-17-16,5 0-9 0,1 0 10 16,0-5-10-16,6-3 12 0,3-2-4 0,0-3-8 15,3-3 12-15,-1 0 3 0,1-5 0 0,-3-8 0 0,3 0 0 16,0 1 2-16,-1-7 1 0,-5-2 0 0,-3 1 0 16,-3-4-3-16,-6 1-1 0,0-1 0 0,-3-2 0 15,-3 2-6-15,-6 3-8 0,-3-2 11 0,-3 2-11 16,3-2 14-16,-3-1-4 0,0 3-1 0,1 0 0 15,-7 0 9-15,3 3 2 0,3 3 0 0,0-1 0 16,-3 3-20-16,3 0-12 0,3 3 1 0,0 2 1 16,-3 1-26-16,4 4-6 15,2 1-1-15,3 2-588 0,3-5-117 0</inkml:trace>
  <inkml:trace contextRef="#ctx1" brushRef="#br1" timeOffset="91110.434">10335 2747 864 0,'0'0'76'0,"0"0"-60"16,3 8-16-16,-3-1 0 0,3 4 117 0,-3 0 21 15,0 5 4-15,0 2 1 0,3 1-73 0,3-1-14 16,-3 1-4-16,0 2 0 0,0 0-8 0,0-3-1 15,-3 1-1-15,0 0 0 0,3 2-17 0,0 0-3 0,0-3-1 0,0-2 0 16,-3-3-10-16,0-2-3 0,0 0 0 0,0-3 0 16,0-3 3-16,0-5 0 0,0 0 0 0,0 0 0 15,0 0 3-15,0 0 1 0,0 0 0 0,0 0 0 16,0 0-5-16,0-8-1 0,-3 0 0 0,6-5 0 16,-3-3-9-16,3 0 0 0,0 3 9 0,3 0-9 15,-1-1 0-15,-2 4 0 0,3-1 0 0,3 3 0 16,0 6-12-16,3-4 2 0,-3 1 1 0,0 2 0 15,6 1 1-15,-3 4 0 0,6 1 0 0,-6 2 0 16,2 1-1-16,1 2 0 0,0 2 0 0,0 3 0 16,-6 3 9-16,0-3 0 0,0 1 0 0,0-1-8 15,-6 0 8-15,-3 0 12 0,0 1-2 0,-3-4-1 16,0 1 25-16,-3-3 5 0,-6 0 1 0,3 2 0 16,0-5-26-16,-6 3-5 0,3-2-1 0,-3-1 0 15,1-2-8-15,-1-3 10 0,-3 0-10 0,6 2 10 16,-3-2-42-16,3 0-9 0,-3-5-2 0,6 5 0 15,-3-3-34-15,6 1-7 0,1-4-2 0,5 6-679 16</inkml:trace>
  <inkml:trace contextRef="#ctx1" brushRef="#br1" timeOffset="92300.251">10975 2749 1378 0,'0'0'61'0,"0"0"13"0,0 0-59 0,0 0-15 0,0 0 0 0,0 0 0 15,0 0 19-15,3 8 1 0,0-3 0 0,0 6 0 16,-3 0 10-16,0 5 2 0,0-1 1 0,0 1 0 0,0 0 31 0,-3 5 5 15,3-2 2-15,0 5 0 0,3-3-35 0,-6 0-6 16,3 3-2-16,0-3 0 0,0 0-17 0,3-2-11 16,-3-3 12-16,3 2-12 0,-3-2 9 0,0 0-9 15,3-3 0-15,0-2 9 16,-6-3-54-16,3-1-11 0,3 1-3 0,-6-2-485 16,0 2-98-16</inkml:trace>
  <inkml:trace contextRef="#ctx1" brushRef="#br1" timeOffset="92708.128">11264 2831 403 0,'0'0'36'0,"0"0"-36"0,0 0 0 0,0 0 0 16,0 0 222-16,0 0 38 0,0 0 7 0,-6 0 1 16,-3 0-162-16,3 0-33 0,3 6-6 0,-3-4-2 15,0 4-10-15,0 1-3 0,3 4 0 0,-3 0 0 16,3 2-18-16,-3 3-4 0,3 0-1 0,3-1 0 16,3-1-17-16,-3 2-3 0,6-1-1 0,-3 4 0 15,6-1-8-15,0-2 0 0,0 0 0 0,6-3 8 16,0 1 15-16,-1-4 2 0,4-4 1 0,0-1 0 0,0-2-26 15,0-3 0-15,3-3-14 0,0-2 5 16,-4-3 19-16,1-6 4 0,-3-4 1 0,3-1 0 0,-6 1-6 0,-3-1-1 16,-3 3 0-16,-3-2 0 0,0 2 11 0,-3-2 1 15,-6-1 1-15,-3 0 0 0,0-2 13 0,0 5 2 16,-3 1 1-16,0 1 0 0,-6-2-13 0,6 3-2 16,-2 3-1-16,2 2 0 0,-3 2-21 0,0 1 0 15,6 2 0-15,-3 3 0 16,0 6-123-16,3-1-29 0</inkml:trace>
  <inkml:trace contextRef="#ctx1" brushRef="#br1" timeOffset="99111.578">13448 2085 874 0,'0'0'39'0,"-3"5"8"0,3 3-38 0,-3 6-9 16,3-1 0-16,-3 5 0 0,3-2 77 0,0 5 14 15,0 1 2-15,0 1 1 0,0 1-20 0,-2 0-4 16,-1 2-1-16,0-4 0 0,0 1-36 0,3-1-7 15,0-4-2-15,0 1 0 0,0-3-7 0,3-3-1 16,-3-3-1-16,3 1 0 0,0-3-5 0,-1 0-1 16,-2-8 0-16,0 0 0 0,0 0 5 0,0 0 1 15,0 0 0-15,6-8 0 0,0 0-6 0,3-3-1 16,-6 1 0-16,0-3 0 0,-3-1 2 0,3-4 0 0,0-3 0 0,-3 2 0 16,0-5-10-16,0 0 0 0,0 1 0 0,0 1 0 15,0-1 0-15,0 2 0 0,0-6 0 0,3 1-11 16,3 2 3-16,-3 3 0 0,3-1 0 0,3 7 0 15,0-1 8-15,-3 0-8 0,3 5 8 0,-3 3-8 16,3 3 8-16,-3 0-8 0,3 2 8 0,0 6-8 16,-1-1 8-16,-2 6 0 0,3-2 0 0,-3 2 0 15,3 2 0-15,-6 3 0 0,3-2-10 0,-3 2 10 16,-3 6 0-16,0-1 0 0,-3-5 0 0,0 3 0 16,-3-2 9-16,-3-4-9 0,3 3 8 0,-3-2-8 15,3-3 12-15,-2 0-4 0,-4 0 0 0,3 0 0 16,0-3 0-16,0 0 0 0,0-2 0 0,6 0 0 15,-3-3-51-15,0 2-10 16,0-4-3-16,0-1-667 0</inkml:trace>
  <inkml:trace contextRef="#ctx1" brushRef="#br1" timeOffset="100433.073">13767 2045 1036 0,'0'0'46'0,"0"0"10"16,0 0-45-16,0 0-11 0,0-7 0 0,3 1 0 0,-3 6 53 0,0 0 9 15,0-2 2-15,0 2 0 0,0 0 0 0,-3-3 0 16,-6 3 0-16,3 3 0 0,0 2-52 0,0 3-12 15,-3 0 0-15,3 2 0 0,0 1 0 0,0 2 0 16,-3 3 0-16,3 3 0 0,0-1 54 0,4-2 8 16,-1-3 2-16,3 0 0 0,0 3-52 0,3-2-12 15,2-1 0-15,-2 0 0 0,3 0 0 0,-3 0 0 16,6-2 0-16,0 0 0 0,0-3 0 0,3-3 0 16,-3 0 0-16,3-2-765 0</inkml:trace>
  <inkml:trace contextRef="#ctx1" brushRef="#br1" timeOffset="100728.567">13957 2090 1267 0,'-9'3'28'0,"1"-3"5"0,5-3 2 0,-3 3 1 0,0 0-36 0,0 3 0 0,-3-3 0 0,3 5 0 16,3 1 0-16,-3 2 0 0,-3 0 0 0,3-1 0 15,3 1 58-15,0 0 5 0,-3 3 1 0,3-3 0 16,6 2 0-16,-3 1 0 0,3-3 0 0,0 3 0 15,0-3-52-15,3-1-12 0,3 1 0 0,0 0 0 16,-3 0 0-16,6-5 0 0,0 2 0 0,-3-5 0 16,-1 3 0-16,4-3 0 0,0-3 0 0,-3 3 0 15,0-5 54-15,0 2 8 0,0 1 2 0,-6-4 0 16,3-2-52-16,0 3-12 0,-6 5 0 0,3-10 0 0,-3 2 54 16,0 0 8-16,-6 0 2 0,3-3 0 15,-3 1-103-15,3 2-20 0,-6-3-4 0,3 3-1 16,0 3 0-16,0-1 0 0,0 1 0 0,0 3 0 15,-3-1-102-15,3 3-21 0,6 0-4 0,0 0-1 0</inkml:trace>
  <inkml:trace contextRef="#ctx1" brushRef="#br1" timeOffset="101057.377">14047 2090 1267 0,'0'0'56'0,"0"8"12"0,0 3-55 0,-3-3-13 15,0 2 0-15,3 1 0 0,0 0 0 0,-3-3 0 0,3 2 0 0,-3-2 0 16,6 3 54-16,0-3 8 0,-3 0 2 0,3 0 0 16,3-3 0-16,-3 0 0 0,3 0 0 0,3 1 0 15,-4-1-52-15,1-2-12 0,3-1 0 0,-3-2 0 16,0 0 0-16,3 0 0 0,-3-2 0 0,0-1 0 16,3-2 0-16,-3 2 0 0,0-5 0 0,-3 3 0 15,3-3 0-15,-6 8 0 0,0-8 0 0,0 0 0 16,0 0 0-16,0-3 0 0,-3-4 0 0,3 1 0 15,-3 9 0-15,0-3 0 0,3 8 0 0,0 0 0 16,-3-5 0-16,3 5 0 0,0 0 0 0,0 0 0 16,-6 8 0-16,3 0 0 0,0 0 0 0,3 0 0 15,0 5-16-15,0-3-5 0,3 1-2 0,0 0 0 0,0-1 23 16,3 1 0-16,0-3 0 0,0 2 0 16,0-2-87-16,3-3-16 15,0 3-3-15,-9-8-1 0</inkml:trace>
  <inkml:trace contextRef="#ctx1" brushRef="#br1" timeOffset="101417.414">14231 2215 1357 0,'0'0'29'0,"0"0"7"0,0 0 0 0,0 8 4 0,0-8-32 0,3 8-8 15,-3 0 0-15,3 2 0 0,0-5 25 0,-3-5 4 0,0 0 1 0,0 0 0 16,0 0-18-16,3 8-3 0,-3-8-1 0,9 6 0 16,0-6 0-16,-6-3-8 0,-3 3 12 0,6-3-4 15,3 1 3-15,-3-4 0 0,-6-1 0 0,3-1 0 32,3 0-34-32,-3 0-6 0,0-3-2 0,0-2 0 0,-3-3 16 0,3 3 3 0,3 0 1 0,0-1 0 15,-3 6-4-15,3-2-1 0,-1 2 0 0,1 3 0 16,-3-1 16-16,3 4-9 0,3 2 9 0,0 0-8 15,0 0 8-15,0 8 14 0,-6-3-3 0,6 3-1 16,-3 5 9-16,0 0 1 0,0 1 1 0,0-4 0 16,0 3-7-16,-3-2-2 0,0 2 0 0,0-2 0 15,3-1-12-15,-3 1 0 0,0-1 0 0,0-4 0 16,-3-6-20-16,0 0-9 0,3 5-3 0,-3-5-600 16</inkml:trace>
  <inkml:trace contextRef="#ctx1" brushRef="#br1" timeOffset="101644.817">14532 1881 1134 0,'0'0'24'0,"0"0"6"0,0 0 1 0,0 8 1 0,-3 3-32 0,3 0 0 15,-3-1 0-15,3 3 0 0,0 1 43 0,-3-1 1 16,3 3 1-16,0 0 0 0,0-3 8 0,0 3 2 0,3 0 0 15,-3-1 0-15,0 1-20 0,3 0-4 0,-3 0-1 0,3 0 0 16,-6 0-16-16,3 0-3 0,0-3-1 0,3 0 0 16,-3-2-10-16,0-1 8 0,3-4-8 0,-3 2-484 15,3-1-101-15</inkml:trace>
  <inkml:trace contextRef="#ctx1" brushRef="#br1" timeOffset="101874.197">14434 2035 1213 0,'0'0'53'16,"0"0"12"-16,0 0-52 0,0 0-13 0,0 0 0 0,0 0 0 0,0 0 49 0,0 0 7 16,0 0 2-16,0 0 0 0,0 0 13 0,9-5 2 15,-3-1 1-15,2 1 0 0,4 2-14 0,3 1-2 16,-3-4-1-16,3 4 0 0,3-4-28 0,-3 4-5 15,0 2-2-15,0-3 0 16,2 1-41-16,-2 2-8 0,-3-3-1 0,3 3-540 16,-6 0-107-16</inkml:trace>
  <inkml:trace contextRef="#ctx1" brushRef="#br1" timeOffset="102187.402">14571 2268 864 0,'0'0'76'0,"0"0"-60"0,0 0-16 0,0 0 0 16,0 0 85-16,0 0 15 0,0 0 2 0,6 0 1 16,-6 0-57-16,8-3-11 0,-2 0-3 0,3 3 0 15,0 0 7-15,0-2 1 0,0 2 0 0,0-3 0 16,0 3-10-16,0 0-2 0,-3 0 0 0,0 3 0 0,6-3-39 0,-3 2-8 16,-9-2-1-16,9 0-668 15</inkml:trace>
  <inkml:trace contextRef="#ctx1" brushRef="#br1" timeOffset="102769.811">14856 2064 288 0,'0'0'25'16,"0"0"-25"-16,0 0 0 0,3 8 0 15,-3 0 201-15,3-3 35 0,-3 6 8 0,-3-1 0 0,3 4-129 16,0 1-27-16,0-1-4 0,0-4-2 0,-3 3-26 0,3-2-6 15,0 0-1-15,0-3 0 0,0 0-21 0,0-1-4 16,0-1 0-16,3 2-1 0,-3-3-12 0,3 0-3 16,-3-5 0-16,0 0 0 0,0 0 0 0,0 0-8 15,0 0 12-15,0 0-4 0,0 0 4 0,0 0 0 16,0 0 0-16,0 0 0 0,3-5-12 0,-3 5 10 16,0-8-10-16,0-3 10 0,0 1-2 0,0-1 0 15,3 1 0-15,0-6 0 0,0 3-8 0,0-1 0 16,3 4 0-16,3-1 0 0,-6 1 0 0,3-1 0 15,0 3 0-15,0 3-11 0,3 0 11 0,0 2-8 16,0 0 8-16,0 1-8 0,-3 2 8 0,2-3-10 16,1 6 10-16,-9-3-10 15,9 2-110-15,-3 4-21 0</inkml:trace>
  <inkml:trace contextRef="#ctx1" brushRef="#br1" timeOffset="103151.782">15267 1903 403 0,'0'0'36'0,"0"0"-36"0,0 0 0 0,0-6 0 0,-3 4 172 0,3 2 28 16,-3-6 6-16,0 1 1 0,-6 0-110 0,3 2-21 16,0-2-5-16,0 5-1 0,0 0-15 0,-3 2-3 15,-2 4-1-15,2 2 0 0,-3 2-15 0,0 1-2 16,-3 5-1-16,3 0 0 0,-3 2 11 0,0 3 1 16,0 0 1-16,1 1 0 0,5 1-2 0,0 4 0 15,0-3 0-15,3 0 0 0,0-1-28 0,3-1-7 16,6-1-1-16,0-3 0 0,0 1 0 0,6-3 0 15,0-3 0-15,3 3 0 0,-1-6-8 0,1 1 12 16,3-1-12-16,0-4 12 0,6-1-28 0,-3 0-6 16,0-2-1-16,0 0-587 15,5-6-118-15</inkml:trace>
  <inkml:trace contextRef="#ctx1" brushRef="#br1" timeOffset="104469.543">15324 2027 957 0,'0'0'42'0,"0"0"10"0,0 0-42 0,0 0-10 0,0 0 0 0,0-8 0 0,0 8 48 0,3-5 8 16,0-3 2-16,-3 5 0 0,-6 0-13 0,6-2-2 15,0 5-1-15,0 0 0 0,0-5-22 0,0 5-4 16,3-5 0-16,-3-1-1 0,0 6-7 0,0 0-8 16,3-5 11-16,-3 5-11 0,0 0 0 0,0 0 0 0,3-5 0 0,-3 5 0 15,0 0 0-15,0 0 0 0,0 0 0 0,0 0 0 16,6-3 0-16,-6 3 0 0,0 0 0 0,0 0 0 15,0 0 0-15,0 0-9 0,0 0 9 0,0 0 0 16,0 0 0-16,0 0 0 0,3 5 9 0,-1 3-9 16,-2 0 25-16,0 3-1 0,0-3-1 0,0 0 0 15,0 0-5-15,0 2-1 0,0-2 0 0,0 3 0 16,3-1-8-16,0 1-1 0,-6 0-8 0,3 2 12 16,0 3-12-16,3-3 0 0,-3 0 0 0,0-2 0 15,-3-1 0-15,3 1 0 0,0-3 0 0,0 2-10 16,0-2-33-1,-3-2-6-15,3-6-2 0,0 0 0 0</inkml:trace>
  <inkml:trace contextRef="#ctx1" brushRef="#br1" timeOffset="104664.459">15258 2228 518 0,'0'0'23'0,"6"3"5"0,-6-3-28 0,0 0 0 15,0 0 0-15,9 2 0 0,0 1 94 0,-3-3 14 32,0 0 2-32,3 0 1 0,0 0-44 0,3-3-9 15,-3 3-2-15,0 0 0 0,2 0 4 0,1-2 0 0,-3 2 0 0,3 2 0 16,-3 1-60-16,0-3 0 0,0 0-17 0,0 0-566 16</inkml:trace>
  <inkml:trace contextRef="#ctx1" brushRef="#br1" timeOffset="105013.791">15514 1892 1108 0,'0'0'49'0,"0"0"11"0,6 5-48 0,0 1-12 0,0 2 0 0,0-1 0 16,0 4 49-16,0 2 8 0,0 3 2 0,-3 0 0 15,0 3 7-15,0 4 2 0,0 1 0 0,-3 0 0 16,0 5-32-16,0 0-7 0,0-2-1 0,-6-1 0 0,3 1 12 15,0-4 3-15,0-1 0 0,-3-1 0 0,0-3-24 0,0 3-5 16,0-5-1-16,0 0 0 0,-3 0-26 0,3-3-6 16,-6-2-1-16,6-1 0 0</inkml:trace>
  <inkml:trace contextRef="#ctx1" brushRef="#br1" timeOffset="106556.426">13627 2728 345 0,'0'0'31'0,"0"0"-31"16,0 0 0-16,0 0 0 0,0 0 168 0,0 0 28 15,0 0 6-15,0 0 1 0,0 0-153 0,0 0-30 16,-6 3-7-16,0-1-1 0,0 4 15 0,0-4 2 0,0 4 1 0,0-4 0 15,0 4 16-15,3-4 3 16,-3 3 1-16,6-5 0 0,0 0-5 0,0 0-1 16,-3 8 0-16,3-8 0 0,0 0-36 0,0 0-8 0,0 0 0 0,0 0 0 15,0 0 0-15,0 0 12 0,9 3-3 0,-3 0-1 16,0-1-8-16,0 1 8 0,0-6-8 0,3 1 8 16,-3 2-8-16,0-3 0 0,-6 3 0 0,9-3 8 15,-3-2-8-15,-6 5 0 0,3-3 0 0,3-2 0 16,-3 0 0-16,0 2 12 0,-3 3-12 0,3-5 12 15,-3 0-12-15,0-3 0 0,0 8 0 0,0-6 8 16,-3 1 0-16,3 5 0 0,0-5 0 0,0 2 0 16,0 3-8-16,0 0 0 0,0 0 0 0,0 0 8 15,0 0-8-15,0 0 0 0,0 0 0 0,6-5-11 0,3 0 3 0,-3 2 0 16,-6 3 0-16,6 3 0 16,2-1-20-16,-2 4-3 0,0-4-1 0,-3 4 0 15,6-4 1-15,-3 3 0 0,-6-5 0 0,3 8 0 0,-3 0 20 0,0 3 11 16,0-1-12-16,-3 1 12 0,0 0 0 15,-3-1 17-15,0 1-1 0,0-1-1 0,-3 4 10 16,1-4 3-16,-1 3 0 0,0 1 0 0,0-1-13 0,3-3-3 16,-3 1 0-16,3 0 0 0,3-3-12 0,0 0 0 15,-3-1 8-15,6-7-8 16,3 6-20-16,-3-6-6 0,0 0-2 0,6 5 0 16,3 0-37-16,0-2-8 0,0-6-2 0,0 1-321 15,0-1-65-15</inkml:trace>
  <inkml:trace contextRef="#ctx1" brushRef="#br1" timeOffset="106776.811">13761 2892 576 0,'0'0'51'0,"0"0"-41"16,0 0-10-16,0 0 0 0,0 0 161 0,-6 8 31 0,3-3 5 0,3 3 2 16,0-8-132-16,0 8-27 0,0-2-4 0,0 1-2 15,0 1-18-15,3 0-3 0,0 0-1 0,0-2 0 16,3-1 8-16,0 0 0 0,0-2 1 0,0-1 0 16,0-2 12-16,6 0 3 0,-3 0 0 0,2 0 0 15,-2-2-12-15,3-1-3 0,-6 1 0 0,0-4 0 16,3 4 3-16,-6-4 0 0,-3-2 0 0,0 3 0 15,3-3-24-15,-6 3 8 0,0-3-8 0,0 3 0 16,0-1 16-16,-3 1-2 0,0 0 0 0,-3-1 0 16,0 1-30-16,0 2-7 0,-2-2-1 0,-1 3 0 15,3 2-57-15,0 0-12 0,3 0-3 0,-3 2 0 0</inkml:trace>
  <inkml:trace contextRef="#ctx1" brushRef="#br1" timeOffset="107105.93">13993 2839 403 0,'0'0'36'0,"0"0"-36"16,0 0 0-16,6 8 0 0,-3-3 224 0,3 1 37 16,-6-6 8-16,0 8 2 0,3-3-211 0,-3-5-41 15,0 0-9-15,0 0-2 0,3 5 32 0,0 1 5 16,0 1 2-16,-3-7 0 0,0 0-5 0,0 0-1 15,0 0 0-15,0 0 0 0,0 0-22 0,0 0-5 16,0 0-1-16,0 0 0 0,0 0 1 0,0 0 0 0,6-5 0 0,-6 0 0 16,3 0-14-16,0-1 0 0,-3-2 0 0,0 0-10 15,6 3 10-15,-6-3 0 0,3 0 0 16,-3 0 0-16,6 0 9 0,-3 3-9 0,0-5 12 0,3 2-12 16,0 2 8-16,0-2-8 0,-1 0 0 0,1 0 0 15,0 3 0-15,3 3 0 0,-3-1 0 0,3 3 0 31,0 0-32-31,0 3-9 0,3-1-3 0,-3 1-474 0,0-1-95 0</inkml:trace>
  <inkml:trace contextRef="#ctx1" brushRef="#br1" timeOffset="107485.959">14312 2797 633 0,'6'-5'28'0,"-6"5"6"16,0 0-34-16,0 0 0 0,-9-3 0 0,3-2 0 0,-3 5 188 0,3-3 32 15,0 3 5-15,-3 0 2 0,0-3-168 0,0 3-34 16,0 6-6-16,3-4-2 0,-3 1-17 0,0 5 0 15,0-3 8-15,0 3-8 0,6 3 0 0,1-3 0 16,-1 0 0-16,0 2 0 0,3-2 0 0,3 3 0 16,0-3 0-16,2-3 0 0,-5-5 20 0,9 5 1 15,0 0 0-15,0-2 0 0,0 0-8 0,3-3-1 16,0 2-1-16,3-4 0 0,0 2 5 0,-3-6 0 16,-3 1 1-16,0-3 0 0,2 0-17 0,-2-2 0 15,-9 2 0-15,6-3-9 0,-3 1 17 0,3 2 3 16,-3-3 1-16,-3-2 0 0,0 2-12 0,-3 1 12 15,0-4-12-15,0 1 12 0,-3 3 1 0,3-4 1 0,0-1 0 16,-3 4 0-16,-2 0-14 0,2 1-10 0,3 2 2 0,-3 0 0 16,6 8 8-16,0 0 9 0,0 0-1 0,-6-3-8 15,0 3 0-15,6 0 0 0,-3 6-15 0,0-1 5 16,0 3 2-16,3 0 0 0,0 2 0 0,3 4 0 16,3-1 8-16,0 0 0 0,0 0 8 0,0 0-8 15,-3-2 0-15,3 2 0 0,-1-2 0 0,1 2 0 16,-3 0-12-16,3 1 0 0,0-6 0 0,0 2 0 31,-3-5-65-31,-3-5-14 0,6 8-2 0,-6-8-1 0</inkml:trace>
  <inkml:trace contextRef="#ctx1" brushRef="#br1" timeOffset="107646.484">14446 2821 1213 0,'0'0'53'0,"0"0"12"0,0 0-52 0,0 0-13 0,0 0 0 0,0 0 0 0,0 0 49 16,3 8 7-16,0 0 2 0,-1 0 0 0,1-3-24 15,-3 3-5-15,0 2-1 0,3-4 0 0,0 2-10 0,0-3-2 16,-3-5-1-16,0 0 0 0,3 8-5 0,0 0-1 16,-3-8 0-16,0 0 0 0,0 0-17 0,0 0-4 15,0 0-1-15,0 0 0 0</inkml:trace>
  <inkml:trace contextRef="#ctx1" brushRef="#br1" timeOffset="107805.09">14419 2699 1681 0,'0'0'36'0,"0"0"8"0,0-5 2 0,-3-1 2 0,0 4-38 0,3 2-10 0,3-8 0 0,-3 8 0 15,0 0 13-15,0 0 1 0,3-3 0 0,-3 3 0 16,9-2-31-16,0 2-7 0,-9 0 0 0,9 5-474 16,2-3-94-16</inkml:trace>
  <inkml:trace contextRef="#ctx1" brushRef="#br1" timeOffset="108506.232">14633 2744 1357 0,'0'0'60'0,"0"0"12"0,0 0-57 0,0 0-15 15,0 0 0-15,6 0 0 0,3-5 48 0,0 2 8 16,0 0 0-16,0 1 1 0,0-1-45 0,0 0-12 15,3 1 0-15,2-3 0 0,-2 5 0 0,3-3 0 16,-3 0 0-16,0 3 8 16,3-2-33-16,0 2-7 0,-6 2-2 0</inkml:trace>
  <inkml:trace contextRef="#ctx1" brushRef="#br1" timeOffset="108705.686">14645 2839 1335 0,'0'0'59'0,"0"0"13"0,0 0-58 0,0 0-14 0,0 0 0 0,0 0 0 16,0 0-9-16,9 6-5 0,-3-4-1 0,6-2 0 16,-3 3 15-16,3-1 0 0,0-2 12 0,2 3-12 15,4 0 11-15,-3-3-11 0,-3 0 10 0,3-3-398 16,3 3-80-16</inkml:trace>
  <inkml:trace contextRef="#ctx1" brushRef="#br1" timeOffset="111174.057">14972 2720 576 0,'0'0'51'0,"0"0"-41"0,0 0-10 0,0 0 0 15,0 0 89-15,0 0 16 0,0-2 3 0,0 2 1 16,0 0-41-16,3-6-8 0,0 1-1 0,-3 2-1 16,-3-2-12-16,3-3-2 0,3 3-1 0,-3-1 0 15,0 6-27-15,0 0-6 0,3-5-1 0,0 0 0 16,-3 5-9-16,3-8 0 0,-3 3 0 0,0 5 8 15,0 0-8-15,0 0 0 0,0-6 0 0,0 6 8 16,3-8-8-16,0 3 0 0,-3 5 0 0,-3-10 0 16,3-1 0-16,0 0 0 0,0 3-9 0,0 8 9 15,0 0 0-15,0 0 0 0,0 0 0 0,3-5 0 0,-3 5 0 0,0 0-10 16,0-5 10-16,0 5-8 0,0 0 8 0,0 0 0 16,0 0 0-16,0 0-8 0,0 0 8 0,0 0 0 15,6 5 0-15,0 3 0 0,-3-3 0 0,0 3 8 16,0-2-8-16,-3 4 11 0,3 1 8 0,0-1 1 15,-3 1 1-15,0 2 0 0,0 0-1 0,0 3 0 16,0 0 0-16,0 3 0 0,0-1-12 0,0 1-8 16,0-1 8-16,0-2-8 0,-3 3 0 0,6-3 0 15,-3-1 0-15,3-1 0 16,-3-4-24-16,0 1-2 0,0-1-1 0,0 1 0 16,3-3-29-16,-3 2-5 0,0-10-2 0,0 0 0 0</inkml:trace>
  <inkml:trace contextRef="#ctx1" brushRef="#br1" timeOffset="111415.412">14919 2961 864 0,'0'0'38'0,"0"0"8"0,0 5-37 0,3-2-9 0,-3 0 0 0,6 2 0 16,-3-3 105-16,3 1 19 0,0 0 4 0,0-1 1 16,3 1-90-16,2-3-19 0,-2 0-3 0,0-3-1 15,6 3-8-15,-3 0-8 0,3 0 12 0,-3 3-12 0,0-6 0 0,3 3 0 16,0-2 0-16,-4 2-621 16</inkml:trace>
  <inkml:trace contextRef="#ctx1" brushRef="#br1" timeOffset="114995.887">9073 3607 518 0,'0'0'46'0,"0"0"-37"15,0 0-9-15,0-6 0 16,0-2 127-16,0 8 23 0,0-8 5 0,0 8 1 0,0 0-88 0,0 0-16 16,0 0-4-16,0 0-1 0,0 0-34 0,0 0-13 15,0 0 11-15,6 6-11 0,-3 2 20 0,3 5-1 16,-3 8-1-16,0 5 0 0,0 6 40 0,-3 0 8 16,0 8 2-16,0 7 0 0,0 9-5 0,0 2-1 15,0-2 0-15,3-1 0 0,0 1-34 0,0-6-8 16,-3-5 0-16,6 0-1 0,0 3-8 0,-4-6-2 15,1-5 0-15,0 0 0 0,3-5-9 0,0-1 0 16,0-4-12-16,-3-1-828 0</inkml:trace>
  <inkml:trace contextRef="#ctx1" brushRef="#br1" timeOffset="118542.368">9314 4490 288 0,'0'0'25'0,"0"0"-25"0,0 0 0 0,0 0 0 16,0 0 195-16,0 0 33 0,0 0 8 0,0 0 0 16,0 0-149-16,12 3-31 0,0-3-5 0,0 0-2 15,0 3-30-15,2-1-7 0,7-2 0 0,0 0-1 16,3-2 15-16,0-1 3 0,6 0 1 0,2 1 0 16,7 2-1-16,0-3 0 0,8-5 0 0,7 3 0 0,5 2 10 0,4 0 1 15,2 1 1-15,4-1 0 16,5-2-13-16,7 2-2 0,5 6-1 0,0-1 0 0,7-4-14 0,2 2-3 15,0 2-8-15,6 1 12 0,-3-3 0 0,4 0 0 16,2-3 0-16,0 6 0 0,0 0 1 0,3-1 0 16,4 1 0-16,-4-3 0 0,-3 0-13 0,-3 0 8 15,0-3-8-15,0 3 0 0,-8 0 8 0,-1 0-8 16,-6-2 0-16,-2 4 0 0,-7-2 56 0,-3 3 4 16,-5 0 2-16,-10-1 0 15,-8 4-96-15,-3-4-19 0,-7 1-4 0,-5 2-1 0,-3-2 58 0,0 0 19 16,-4-1 0-16,-2-2 0 0,-3 0-19 0,-3 0-12 15,0 0 1-15,-4 0 1 0,-5 0 68 0,3-2 14 0,0-1 2 16,-6 0 1 0,0 1-114-16,-6-1-22 0,0-5-5 0,0 3-1 15,-3-3 18-15,0 2 3 0,0 1 1 0,0 5-526 0,-3-5-105 0</inkml:trace>
  <inkml:trace contextRef="#ctx1" brushRef="#br1" timeOffset="119148.746">13056 3395 576 0,'-15'-16'25'0,"12"11"6"0,3 5-31 0,-3-3 0 0,-3 0 0 0,6 3 0 16,0 0 140-16,0 0 21 0,0 0 5 0,0 0 1 15,0 0-103-15,0 0-20 0,0 0-4 0,3 8 0 16,0 3-4-16,0 2 0 0,-3 3 0 0,-3 5 0 15,0 3 12-15,0 8 1 0,3 2 1 0,-3 1 0 16,-6 7 5-16,6-2 1 0,3 5 0 0,-3-3 0 16,0 3-1-16,0 0 0 0,-3 0 0 0,3 2 0 15,0-2-44-15,3 0-11 0,-3-2 0 0,3-6 0 16,0 0 0-16,0-5 10 0,-3-6-10 0,6-2 10 16,3 0 10-16,-3-3 3 0,0-3 0 0,3 1 0 15,-3-6-7-15,3 0 0 0,0 1-1 0,-6-7 0 16,3 4 5-16,0-3 0 0,3 0 1 0,-6 0 0 0,0 0-21 15,3-3 0-15,3 3 0 0,-3 0 0 16,-3-8-33-16,0 0-11 16,0 0-3-16,6 3-593 0,-3-1-120 0</inkml:trace>
  <inkml:trace contextRef="#ctx1" brushRef="#br1" timeOffset="119713.255">12523 3360 806 0,'9'3'72'0,"-9"-3"-58"0,0 0-14 16,9 0 0-16,-1 0 77 0,1 0 13 0,3 0 2 0,0-3 1 15,3 1-55-15,6-1-11 0,-3 1-3 0,3-1 0 16,-1 0 8-16,1 1 2 0,3-1 0 0,3 0 0 16,-3-2 1-16,0 2 0 0,-1 1 0 0,1-1 0 15,-6 0-19-15,6 1-3 0,-3 2-1 0,2 0 0 31,-8-3-39-31,3 3-8 0</inkml:trace>
  <inkml:trace contextRef="#ctx1" brushRef="#br1" timeOffset="119946.642">12984 3128 806 0,'0'0'72'0,"3"-3"-58"0,-3 3-14 0,3-5 0 0,-3-1 89 0,0 6 15 16,0 0 4-16,0 0 0 0,0 0-85 0,0 0-23 16,6 6 8-16,-3 2-8 0,3 0 29 0,-3 2 3 15,-3 6 1-15,6 0 0 0,0 8 16 0,0-3 3 16,-3 3 1-16,0 2 0 0,0 1-24 0,-3-1-5 16,0-2 0-16,0 2-1 0,3 1-23 0,0-1 0 15,-3 1 0-15,0-6-704 0</inkml:trace>
  <inkml:trace contextRef="#ctx1" brushRef="#br1" timeOffset="121859.455">9439 4056 403 0,'0'0'36'0,"0"0"-36"0,0 0 0 0,0 0 0 16,0 0 147-16,9 8 22 0,-6 0 5 0,3 0 1 16,0 0-89-16,-3 3-18 0,0-1-3 0,-3 1-1 15,3-1 0-15,3 1 0 0,-6 0 0 0,3-4 0 16,0 1-12-16,-3-8-2 0,0 0-1 0,0 0 0 15,3 11-19-15,-3-11-4 0,0 0-1 0,0 0 0 16,0 0-13-16,0 0-2 0,0 0-1 0,0 0 0 16,0 0 3-16,0 0 1 0,0 0 0 0,0 0 0 0,-3-3-13 0,0 1 0 15,0-4 8-15,3-2-8 0,-3 3 8 0,3-5-8 16,0-1 11-16,0 0-11 0,3-2 8 0,-3 3-8 16,3-1 0-16,3 3 0 0,0-2 0 0,0 4 0 15,-1 1 0-15,1 0 0 0,3-3-9 0,-3 5 9 16,3 0-8-16,0 3 8 0,-3 0-12 0,3 0 2 15,3 0 1-15,-3 3 0 16,-3 2-71-16,0-2-15 0,3 0-2 0</inkml:trace>
  <inkml:trace contextRef="#ctx1" brushRef="#br1" timeOffset="122104.79">9680 3858 1281 0,'0'0'28'0,"0"0"5"0,0 0 2 0,0 8 2 0,6 0-29 0,-3 5-8 0,0 5 0 0,-3 1 0 16,3 2 41-16,0-2 7 0,0-1 2 0,-3 3 0 16,-3-2 20-16,3 2 4 0,6-2 1 0,-6 2 0 15,0-3-35-15,0-2-6 0,3 3-2 0,0-3 0 16,0-3-19-16,-3 0-4 0,3 0-1 0,-3-2 0 15,0-1-26-15,3-4-6 0,0 2 0 0,-3-8-785 16</inkml:trace>
  <inkml:trace contextRef="#ctx1" brushRef="#br1" timeOffset="122300.266">9644 4072 1648 0,'-6'-13'73'0,"6"13"15"0,0 0-70 0,0 0-18 16,0 0 0-16,0 0 0 0,0 0 30 0,3-3 2 16,6-5 1-16,-6 6 0 0,-3 2-19 0,9-6-4 15,0 1-1-15,3 0 0 0,0 5 2 0,-3 0 0 16,-3-3 0-16,3 3 0 0,3 3-11 0,0-1 0 16,-3 1 0-16,2 0-546 0,1-3-106 0</inkml:trace>
  <inkml:trace contextRef="#ctx1" brushRef="#br1" timeOffset="122636.377">9865 4075 1407 0,'0'0'31'0,"0"0"6"0,0 0 2 0,0 8 1 0,0 2-32 0,3 4-8 0,-3-6 0 0,3-1 0 15,-3 1 8-15,0 0 1 0,0-8 0 0,0 8 0 16,0 0 25-16,0-8 5 0,0 0 1 0,0 0 0 15,0 0-8-15,0 0 0 0,0 0-1 0,0 0 0 16,0 0-15-16,0 0-4 0,0 0 0 0,0 0 0 16,0 0-22-16,0 0-5 0,0-5-1 0,0 2 0 15,0-2 16-15,0-3-9 0,0 3 9 0,0-3-8 16,3 3-9-16,-3-3-2 0,3-3 0 0,0 6 0 16,-3 5-11-16,5-6-2 0,-2 1-1 0,-3 5 0 0,9 0 20 0,-3 0 4 15,3 0 1-15,-3 3 0 0,3 2 16 0,-3 3 3 16,0-3 1-16,0 3 0 0,0 3 5 15,0-3 2-15,0 5 0 0,-3-5 0 0,0 5-19 0,3-2 0 16,-6-6 0-16,0-5 0 0,3 11 0 0,-3-11 0 16,0 5-11-16,0-5 11 15,-3 5-109-15,3-5-15 0</inkml:trace>
  <inkml:trace contextRef="#ctx1" brushRef="#br1" timeOffset="123083.202">10341 3776 633 0,'0'0'56'16,"0"0"-44"-16,0 0-12 0,0 0 0 15,0 0 139-15,0 0 25 0,0 0 6 0,0 8 1 16,0 2-64-16,-3-4-13 0,-3 2-2 0,3 0-1 0,-3-1-15 0,0 1-4 16,-3 3 0-16,0 0 0 0,0-3-34 0,-3 2-7 15,3-2-2-15,1 5 0 0,-4 6-4 0,3-3-1 16,0-6 0-16,-3 1 0 0,0 2-24 0,3-2 0 15,3-3 0-15,0 0 0 0,0 2-14 0,3-2 2 16,3-3 0-16,6 1 0 0,0-1 12 0,0 0 0 16,6 3 0-16,-3-3 0 0,3 1 8 0,3-1 5 15,0 3 1-15,-4 0 0 0,1 0-14 0,3 2-16 16,0-2 3-16,3 0 1 0,-6 3 12 0,3-3 0 16,0 5 0-16,-3-5 0 0,-4 3-16 0,4-4-4 15,0 1-1-15,0 3 0 16,-6-3-127-16,3 0-24 0,-3-3-6 0,-6-5-1 0</inkml:trace>
  <inkml:trace contextRef="#ctx1" brushRef="#br1" timeOffset="123575.858">10478 4072 1386 0,'0'0'30'0,"0"0"6"0,0 11 2 0,0-1 2 15,0 4-32-15,0-1-8 0,0 0 0 0,0 6 0 16,-3 2 61-16,3-3 11 0,0-2 3 0,0 3 0 0,0-3-23 0,-3-1-5 16,3-1-1-16,-3-1 0 0,6 0-18 0,-3-2-3 15,-3-3-1-15,3-8 0 0,0 0-13 0,0 0-3 16,0 0-8-16,0 0 12 0,0 0-2 0,0 0-1 15,0 0 0-15,0 0 0 0,0 0 6 0,0 0 1 16,0 0 0-16,0-6 0 16,-3-2-38-16,0-2-7 0,3-1-2 0,0-2 0 0,-3 0 31 0,3 0 13 15,-3-3-1-15,3 0 0 0,-3 0-12 0,3 0 0 16,-3-3 0-16,3 1-10 0,3 5-4 0,0-3-1 16,0-3 0-16,0 3 0 0,3 3-4 0,0 0-1 15,0 2 0-15,0 1 0 0,0 2 20 0,3 0 0 16,0 3 0-16,-3 2 0 0,-1 3-12 0,4 3 4 15,0-3 8-15,0 2-13 0,-3 6 13 0,3-2 13 0,-3 1-2 0,0 4-1 16,3-3 2-16,-6 3 1 16,0-3 0-16,0-1 0 0,-3 1 9 0,0 0 2 0,-6 3 0 15,0-3 0-15,0-3-1 0,-3 3 0 0,-3-3 0 0,0 3 0 16,0-5-11-16,3 2-3 0,1-2 0 0,-1 0 0 16,-3-3-9-16,6 0-14 0,0 0 3 0,0 0 1 31,0-3-45-31,6 3-9 0,-6-3-1 0,6 3-498 0,-3-2-99 0</inkml:trace>
  <inkml:trace contextRef="#ctx1" brushRef="#br1" timeOffset="123817.24">10707 4035 1033 0,'0'0'45'0,"0"0"11"0,0 0-45 0,0 0-11 16,0 0 0-16,0 0 0 0,0 0 12 0,0 0 1 15,0 0 0-15,0 0 0 0,0 0 32 0,-3 5 7 16,-3 3 0-16,3 0 1 0,0 0 26 0,3 3 5 16,-6-3 0-16,3 5 1 0,0-2-21 0,3 2-5 15,-3-3-1-15,3 1 0 0,0-3-33 0,6 2-6 16,-6-2-2-16,3 0 0 0,-3-8-9 0,6 11-8 16,-3-3 12-16,-3-8-12 0,6 5 0 0,0 0-14 15,3 1 1-15,-3-4-533 16,3-2-106-16</inkml:trace>
  <inkml:trace contextRef="#ctx1" brushRef="#br1" timeOffset="124133.395">10814 4075 1422 0,'0'0'31'0,"0"0"6"0,0 0 2 0,0 0 1 0,-6 2-32 0,0 1-8 0,0-3 0 0,0 5 0 16,0 1 0-16,3-1 0 0,0 0 0 0,3-5 0 15,-3 8 43-15,0 0 6 0,1-3 2 0,2 3 0 16,0 0 11-16,5 0 2 0,-5-8 1 0,3 11 0 16,3-3-42-16,-3 0-9 0,3-3-2 0,0 3 0 15,-6-8-4-15,12 3-8 0,-12-3 11 0,9 2-11 16,3-2 12-16,-3 0-12 0,0-2 12 0,-3-1-12 16,3-2 14-16,-3-1-4 0,0 1-1 0,3 0 0 15,-6-1 0-15,0-1 0 0,0-1 0 0,-3 0 0 0,0 0-9 0,0-3 0 16,0 1 0-16,0-1 8 0,-3 3 0 0,-3-3 0 15,0 4 0-15,3-1 0 16,-3 0-33-16,0 0-7 0,0-3-2 0,0 6 0 16,0 2-26-16,0 1-6 0,0-1-1 0,0 3-713 0</inkml:trace>
  <inkml:trace contextRef="#ctx1" brushRef="#br1" timeOffset="124536.291">10927 4022 576 0,'0'0'51'0,"0"0"-41"0,0 0-10 0,0 0 0 16,0 0 145-16,0 0 27 0,-3 8 6 0,3 2 1 16,3-2-69-16,-3 3-14 0,-3 0-2 0,3-1-1 15,3-2-23-15,-3 3-5 0,0-3-1 0,3 2 0 16,-3 1-32-16,6-3-8 0,-6-8 0 0,3 10-1 15,3-4-23-15,0-1 0 0,3-3 0 0,-9-2 8 16,0 0 5-16,6 0 2 0,3 0 0 0,-3 0 0 16,-6 0-7-16,6-5-8 0,3 0 11 0,-6 0-11 15,3-1 0-15,-3 1-20 0,0-6 2 0,0 4 1 16,3-1 1-16,-3 0 0 0,-3 0 0 0,2-3 0 16,1 3 16-16,0 0 0 0,-6 0 0 0,-2 0 0 15,2 3 0-15,0 0 0 0,3 5 0 0,0 0-10 0,-6-3 10 16,6 3-8-16,0 0 8 0,0 0-8 0,-6 3 8 0,3 2-8 15,0 3 8-15,3 0-8 0,-3 3 8 0,0-4 8 16,3 4-8-16,3-3 11 0,-3 0-3 0,3-3-8 16,0 6 12-16,3-3-4 0,3 2-8 0,-3-4 0 15,-6-6 0-15,2 10 0 16,1-2-137-16,-3-8-30 0</inkml:trace>
  <inkml:trace contextRef="#ctx1" brushRef="#br1" timeOffset="124900.339">11159 4072 1321 0,'0'0'28'0,"0"0"7"0,0 8 1 0,0 0 2 0,0 5-30 0,-3-5-8 0,3 3 0 0,0-3 0 15,0 0 69-15,0 0 13 0,0-8 2 0,0 0 1 16,0 10-33-16,0-10-6 0,0 0-2 0,-3 5 0 15,3-5-24-15,0 0-4 0,0 0-2 0,0 0 0 16,0 0-14-16,0 0 0 0,0 0 0 0,0 0 0 16,0 0 0-16,3-2 0 0,-3-1 0 0,0-2 0 15,6-3 0-15,-3 3 0 0,3-3 0 0,-3-3 0 16,3 1-31-16,3 2 1 0,-3-3 0 0,0 3 0 16,3 0 6-16,0 3 0 0,-3-3 1 0,0 5 0 15,3-2 6-15,0 2 1 0,-3 3 0 0,3 3 0 16,-9-3 24-16,9 5 4 0,-1 1 2 0,-2 2 0 15,0 2 17-15,-3-2 3 0,0 5 1 0,-3-2 0 0,3-3-16 16,0 5-3-16,-3-5-1 0,0 3 0 0,3-4-15 0,-3 1 9 16,0-8-9-16,0 8 8 15,0-8-34-15,0 8-7 0,0-8-2 0,0 0-484 16,0 0-97-16</inkml:trace>
  <inkml:trace contextRef="#ctx1" brushRef="#br1" timeOffset="125150.65">11392 3755 1195 0,'0'0'52'0,"0"0"12"0,0 0-51 0,0 0-13 0,0 8 0 0,3 0 0 16,-3-1 15-16,0 7 0 0,3-1 0 0,0 3 0 15,-3 2 59-15,3 4 12 0,-1 7 2 0,-2 0 1 16,3-3-11-16,-3 1-2 0,0-1-1 0,0-2 0 15,0 0-39-15,0 0-8 0,-3-6-2 0,3 1 0 16,0-1-11-16,0-2-3 0,-2 0 0 0,2-3 0 16,-3-2-12-16,0-3-16 0,3 0 3 0,-3-3 1 15,3-5-57-15,0 0-11 16,0 0-3-16</inkml:trace>
  <inkml:trace contextRef="#ctx1" brushRef="#br1" timeOffset="125371.06">11255 3985 864 0,'0'0'38'0,"0"0"8"0,0 0-37 0,0 0-9 16,0 0 0-16,0 0 0 0,0 0 136 0,9 0 24 15,0 0 6-15,-1 3 1 0,4-1-95 0,0 1-20 16,6-6-3-16,0 3-1 0,-3 0 18 0,6-2 3 15,0-6 1-15,-1 0 0 0,-2 0-42 0,3 2-8 16,6 4-1-16,-3-4-1 16,-3 6-90-16,-1-5-19 0,1 3-3 0</inkml:trace>
  <inkml:trace contextRef="#ctx1" brushRef="#br1" timeOffset="125604.435">11484 4162 864 0,'0'0'38'0,"0"0"8"16,0 0-37-16,0 0-9 0,9 3 0 0,-9-3 0 15,0 0 154-15,9 2 29 0,9 4 5 0,-4-4 2 16,4 1-147-16,-3 0-30 0,0-3-5 0,0 2-8 0,-3-2 8 0,0 3-8 15,3-3 0-15,-3-3-462 16,0 3-97-16</inkml:trace>
  <inkml:trace contextRef="#ctx1" brushRef="#br1" timeOffset="125970.458">11758 4064 691 0,'0'0'61'0,"0"0"-49"15,0 0-12-15,3 11 0 0,0-3 152 0,0 2 28 0,0 1 6 0,-3 0 1 16,3-1-79-16,-3-2-16 0,0 3-4 16,0-11 0-16,0 0-16 0,3 8-3 0,-3-8-1 15,0 0 0-15,0 0-32 0,3 7-6 0,-3-7-2 0,0 0 0 16,0 0-20-16,0 0-8 0,0 0 0 0,0 0 9 15,0 0-1-15,0 0-8 0,0 0 12 0,0 0-4 16,0 0-8-16,-6 0 10 0,6-5-10 0,-3 0 10 16,3 0-10-16,0-1 0 0,-3-2 9 0,6-2-9 15,-3-1 0-15,3 1 0 0,-3-1 0 0,6 3 8 16,-3 0-8-16,2 0-13 0,-2 3 3 0,3 0 1 16,0-1-20-16,0 4-4 15,3-4-1-15,-9 6 0 0,0 0-4 0,9 0-1 0,0 0 0 0,-9 0 0 16,0 0-18-16,6 3-4 0,6 2-1 0,-6-2-676 15</inkml:trace>
  <inkml:trace contextRef="#ctx1" brushRef="#br1" timeOffset="126217.798">12106 3847 1256 0,'0'0'56'0,"0"0"11"0,0 0-54 0,0 0-13 16,0 0 0-16,0 0 0 0,0 0 61 0,0 0 10 0,0 0 1 15,3 8 1-15,0 0-22 0,-3 3-5 0,0-1-1 0,-3 4 0 16,3 4 11-16,-3 1 1 0,0-4 1 0,3 1 0 16,0 3-40-16,0-3-8 0,-3-3-2 0,3 0 0 15,0 0-8-15,-3 1 0 0,3-6 0 0,-3 0 0 31,3-1-36-31,0 1-4 0,0 0 0 0,3-2-769 0</inkml:trace>
  <inkml:trace contextRef="#ctx1" brushRef="#br1" timeOffset="126418.289">11969 4038 345 0,'0'0'31'0,"0"0"-31"0,0 0 0 0,0 0 0 15,0 0 328-15,0 0 59 0,6-3 12 0,-6 3 2 16,0 0-302-16,0 0-61 0,9-5-12 0,6 2-2 0,-6 1-8 0,3-1-2 16,3 3 0-16,-1 0 0 0,1-5-5 0,-3 2-1 15,3-2 0-15,0 2 0 0,-3-2-23 0,0 2-5 16,0 6 0-16,0-1-828 16</inkml:trace>
  <inkml:trace contextRef="#ctx1" brushRef="#br1" timeOffset="126819.189">12258 3845 1879 0,'0'0'41'0,"-3"-6"9"0,3 6 2 0,3-5 0 0,0 2-41 0,0-2-11 0,0 0 0 0,3 2 0 15,3-2 8-15,0 5-8 0,-9 0 12 0,8 0-4 16,1 0 4-16,0 0 0 0,0 0 0 0,-9 0 0 16,9 3-12-16,0 2 0 0,-3 0 0 0,0 3 0 15,0 0 0-15,-3 3 0 0,-3-3-9 0,-3 7 9 16,-3 7 0-16,-3-1 0 0,3-3 0 0,-3 3 0 16,0-2 10-16,-6-1-1 0,3 4 0 0,1-7 0 15,2 1-9-15,-3 0 0 0,0-3 0 0,0-2 8 16,3 0-8-16,3-3-12 0,-3-3 2 0,3 0 1 15,0-2 0-15,6-3 0 0,0 0 0 0,0 0 0 16,0 0 9-16,9 0 0 0,-3 0 0 0,0-3 0 16,0 1-11-16,3 2 0 0,3-6 0 0,3 4 0 0,-3 2 11 0,0-3 0 15,-1 0 0-15,4 1-8 0,-3-1 8 0,0 3-8 16,3 3 8-16,-3-1-8 0,0-2 8 0,-3 3-12 16,-9-3 12-16,9 3-12 15,0-1-53-15,-9-2-11 0,0 0-3 0</inkml:trace>
  <inkml:trace contextRef="#ctx1" brushRef="#br1" timeOffset="127181.223">12520 3874 1152 0,'-18'0'102'0,"18"0"-82"0,3-3-20 0,3-2 0 15,-3 0 135-15,3-1 22 0,-6 6 5 0,9-2 1 16,0-4-112-16,0 4-23 0,-9 2-4 0,8 0 0 16,4 0-3-16,-6 2 0 0,-6-2 0 0,9 6 0 15,0-1-7-15,0 0-2 0,-3 0 0 0,0 6 0 16,-3 10-12-16,0-2 9 0,-6-3-9 0,-3 2 8 16,-3 3-8-16,0-5 0 0,0 3 0 0,-3-3 0 15,-3 5 56-15,1-5 8 0,2-1 3 0,-3-1 0 16,0-4-103-16,0 4-21 0,3-9-4 15,3 3-1-15,3 0 53 0,0-3 9 0,0 0 0 0,6-5 8 16,0 0-8-16,0 0 0 0,0 0 8 0,0 0-8 16,0 0 9-16,12 0-9 0,0 0 12 0,-3-2-12 0,0 2 56 15,3-3 5-15,3 0 1 0,0 1 0 16,-6-1-120-16,2 3-24 16,4 0-5-16,-3 0-1 0,0 0 28 0,-3 0 4 0,-3 0 2 0,-6 0 0 0</inkml:trace>
  <inkml:trace contextRef="#ctx1" brushRef="#br1" timeOffset="127603.124">12618 3773 691 0,'0'0'30'0,"0"0"7"0,0 0-29 0,0 0-8 0,6-5 0 0,-3 2 0 16,-3 3 234-16,6-2 46 0,0-1 8 0,-3 3 3 16,6 0-224-16,-3 3-45 0,-6-3-9 0,9 2-1 15,0 4 0-15,-1 1 0 0,4-1 0 0,-3 2 0 16,0 0 6-16,3 0 2 0,0 2 0 0,0-2 0 16,-3 5-20-16,0-2 10 0,0 0-10 0,0-1 8 15,-3-2-8-15,3 5 8 0,-1 3-8 0,1 0 8 16,-3-3-8-16,-3 0 0 0,3-5 0 0,-3 0 0 15,3 0 0-15,-3 0-11 0,-3-8 1 0,3 6 0 16,0 1 2-16,-3 1 0 0,-6-2 0 0,3-1 0 16,0 0 8-16,-3 3 0 0,0 0 0 0,0 0 0 0,-3-3 0 0,1 3 0 15,-1 3 0-15,-3-1-8 0,3 1 8 0,-3 0 0 16,3 2 0-16,0-3-8 0,0 4 8 0,-3-4 0 16,6 3 0-16,0 1-8 0,-3-4 8 0,0 1 0 15,3-1 0-15,0-2 0 0,6 3 0 0,-5-3 0 16,5 0 0-16,-3-3 0 15,3-5-44-15,3 8-4 0,-3-8-1 0,0 5 0 0</inkml:trace>
  <inkml:trace contextRef="#ctx1" brushRef="#br1" timeOffset="128821.883">13434 4030 691 0,'0'0'61'0,"0"10"-49"0,0 1-12 0,0 5 0 16,3 2 146-16,-1 4 26 0,-4 1 6 0,2 1 1 16,2 0-140-16,1 2-28 0,-3-2-11 0,0-3 8 15,-3 1 8-15,3-4 2 0,-2-5 0 0,-1 1 0 16,-6 1 45-16,6-4 9 0,0 2 1 0,0-5 1 16,-3 3-28-16,3-3-6 0,3-8 0 0,0 0-1 15,0 0-27-15,0 0-12 0,-3-3 10 0,6-2-10 16,0-6 15-16,0 3-3 0,-3-5-1 0,0 0 0 15,6 0-3-15,0-3-8 0,-6-3 12 0,3 3-4 16,0-5-8-16,0 0 0 0,-3 0 0 0,0 0 0 16,-3-1 0-16,3-1 0 0,0 2 0 0,0 2-11 15,-3-2 11-15,6 2 0 0,0-2 0 0,5 3 0 16,1-6 0-16,3 3 0 0,0 2 8 0,0 3-8 0,0 6 9 16,0 2-9-16,0 0 12 0,0 2-12 0,3 1 0 0,-3 5 0 15,-4-2 0-15,4 9 0 0,0 7 0 16,-3 2 0-16,0-1 0 0,0 1 0 0,-6 0 24 0,0 0 2 15,0 0 0-15,-3-3 0 0,-6 0-16 0,3 1-10 16,-6-4 12-16,0 1-12 0,-3-3 20 0,0 0-4 16,3 0 0-16,-2 0 0 0,-4-3-5 0,3-2-2 15,-3-3 0-15,3 2 0 0,3-2-9 0,-3 0 0 16,0-2-12-16,3-1 12 16,9 3-57-16,-6-3-4 0,-3 1-1 0,3-1-525 15,6 3-105-15</inkml:trace>
  <inkml:trace contextRef="#ctx1" brushRef="#br1" timeOffset="129392.466">13719 4003 806 0,'0'0'72'0,"0"0"-58"0,-6 0-14 0,-3 6 0 16,0-1 168-16,1 3 30 0,-1-3 6 0,3 0 2 15,-3 1-122-15,3 2-25 0,0 2-5 0,0 1-1 16,3-1-17-16,0 1-3 0,3 0-1 0,3-3 0 16,0 2-13-16,3 1-3 0,-3-3-1 0,6 0 0 15,-3 0-15-15,3-3-15 0,0-3 3 0,5 1-547 16,-2 0-109-16</inkml:trace>
  <inkml:trace contextRef="#ctx1" brushRef="#br1" timeOffset="129685.23">13883 4017 1288 0,'0'0'57'0,"-9"0"12"0,0 5-55 0,-3-2-14 16,6 4 0-16,0 4 0 0,3-3 20 0,0 3 0 0,-3-3 1 0,3 2 0 16,3 3 10-16,0 1 1 0,3-1 1 0,3-3 0 15,3 1 39-15,0-3 7 0,-3 0 1 0,3 0 1 16,3-3-31-16,3 0-6 0,-6-2-2 0,3 0 0 15,3-1-12-15,0-2-2 0,-7-2-1 0,4-1 0 16,0-2-27-16,-3-3 0 0,0 0 0 0,-6 0 0 16,0 0 12-16,3 0-4 0,-6 0 0 15,0 3 0-15,-6-3-8 0,3 0 10 0,0-3-10 0,-3 1 10 0,-3 2-10 0,3 0 0 16,-3-3 0-16,3 3-11 16,-3 3-12-16,1 2-2 0,-1-2-1 0,3 2 0 15,6 3-142-15,-6-2-29 0</inkml:trace>
  <inkml:trace contextRef="#ctx1" brushRef="#br1" timeOffset="130033.623">14035 4040 1094 0,'0'0'48'0,"-3"6"11"0,0 4-47 0,3-2-12 0,-3 0 0 0,3 3 0 15,-3-1 54-15,3-2 9 0,0 3 1 0,0-3 1 16,3 0-27-16,0 0-6 0,3-3 0 0,0 0-1 15,0-2 54-15,3 0 11 0,-3-3 3 0,5 0 0 16,-2 0-63-16,3-3-13 0,-3 0-3 0,0 1 0 16,0-1-20-16,0-2-13 0,0-1 1 0,-3-2 1 15,0 1-17-15,3-1-4 16,-6 0-1-16,0 0 0 0,0 0 13 0,0 0 4 0,-3 3 0 0,3-3 0 0,-3 0 16 0,-3 0 0 16,3 0 0-16,-3 2 0 0,3-1 0 0,-3 1 0 15,3 6 8-15,0 0-8 16,0 0 10-16,0 0-10 0,0 0 10 0,0 0-10 0,-3 6 17 15,0 1-2-15,3-1-1 0,0 4 0 0,3-2 7 0,-3 3 2 16,6-1 0-16,-3 1 0 0,0-3-23 0,3 3 0 16,-3-1 0-16,3 1 0 0,3-1 0 0,-4-2 0 15,1 0 0-15,-3 0 0 32,6-3-139-32,0-2-25 0</inkml:trace>
  <inkml:trace contextRef="#ctx1" brushRef="#br1" timeOffset="130412.054">14350 4025 1335 0,'0'0'59'0,"0"0"13"0,0 0-58 0,0 7-14 0,0 1 0 0,0 0 0 15,3 0 44-15,3 3 7 0,-6-3 1 0,3 0 0 16,6 2 21-16,-6 1 5 0,0 0 1 0,-3-11 0 0,3 7-47 0,0 1-8 15,6-2-3-15,-9-6 0 0,0 0-10 0,0 0-3 16,12 5 0-16,-12-5 0 0,0 0-8 0,0 0-14 16,6 0 3-16,-6 0 1 0,9-3 10 0,-6-2 0 15,3 0 0-15,-6-1-8 0,0 4 8 0,0-3 0 16,-3-6 0-16,3 3 0 0,0 0-12 0,0 0-1 16,-3 3 0-16,0 0 0 15,6-3-23-15,0 2-4 0,-3 6 0 0,0-5-1 16,0 0-13-16,0 5-2 0,0 0-1 0,0 0 0 0,0 0 35 0,9 5 7 15,0 0 2-15,-6 3 0 0,3 3 32 0,-4-3 6 16,4 0 2-16,0 0 0 0,3 0-13 0,-3-3-2 16,-6-5-1-16,6 8 0 0,0 0-11 0,-6-8 0 0,0 0 0 15,9 5-691-15</inkml:trace>
  <inkml:trace contextRef="#ctx1" brushRef="#br1" timeOffset="130756.11">14577 3715 1832 0,'0'0'40'0,"0"0"9"0,0-5 2 0,0 5 0 0,0 0-41 0,0 0-10 16,0 0 0-16,0 0 0 0,0 0 11 0,5 2 0 16,1 4 0-16,0 4 0 0,-3 1 31 0,3 5 6 15,-3 2 2-15,0 1 0 0,0 2-7 0,0 5-2 16,0 3 0-16,0 1 0 0,0-4-23 0,-3 3-5 15,0-2-1-15,3-1 0 0,-3-2-12 0,0-3 0 16,0-2 0-16,0-1 0 16,-3-5-30-16,3 3-9 0,0-5-1 0,0-1-600 0,0-2-120 0</inkml:trace>
  <inkml:trace contextRef="#ctx1" brushRef="#br1" timeOffset="130972.511">14487 3898 2052 0,'0'0'45'0,"0"0"10"0,-6-6 1 0,6 6 1 0,0 0-45 0,0 0-12 0,0 0 0 0,3-5 0 15,3 0 0-15,0 2 0 0,0-2 0 0,3 2 0 16,3-2 0-16,0 2 0 0,0 1 0 0,3-4 0 16,0 6 14-16,2-2-2 0,-2-4-1 0,3 4 0 15,0-1-143-15,-3 0-29 0,15-2-6 16,-10 0-1-16</inkml:trace>
  <inkml:trace contextRef="#ctx1" brushRef="#br1" timeOffset="131173.155">14791 4149 806 0,'0'0'72'0,"0"0"-58"16,0 0-14-16,0 0 0 0,-6 0 236 0,6 0 44 0,9 0 8 0,-3 0 3 15,-6 0-239-15,12-3-52 0,0 3 0 0,2 0 0 0,1-2-8 0,0 2 8 0,-3 0 0 0,3 2-9 16,0-2-6-16,-3 0-1 0,-3 0 0 0</inkml:trace>
  <inkml:trace contextRef="#ctx1" brushRef="#br1" timeOffset="131501.174">14961 3993 864 0,'0'0'76'15,"0"0"-60"-15,0 0-16 0,2 8 0 16,-2 0 98-16,6 2 17 0,-3 1 3 0,3-3 1 15,-3 5-41-15,0 0-8 0,3 0-2 0,0-2 0 16,-3 2 0-16,0-5 0 0,0 3 0 0,-3-3 0 0,0-8-29 0,0 0-7 16,0 0 0-16,0 0-1 0,0 0-11 0,0 0-3 15,0 0 0-15,0 0 0 0,0 0 3 0,0 0 0 16,0 0 0-16,0 0 0 0,-3 0-20 0,0-3 8 16,0 0-8-16,3-2 0 0,-3 0 10 0,3-3-10 15,0-3 8-15,0 1-8 0,3 2 8 0,0-3-8 16,-3 3 0-16,6-2 8 0,0-1-8 0,0 1 0 15,3 2 0-15,0 0 0 0,0 2 0 0,3-2-12 16,-6 3 2-16,6 3 1 16,0-1-23-16,-1 3-5 0,-2 3-1 0</inkml:trace>
  <inkml:trace contextRef="#ctx1" brushRef="#br1" timeOffset="131820.489">15365 3667 979 0,'-12'-5'43'0,"12"5"9"0,0 0-41 0,0 0-11 15,-9 3 0-15,4 2 0 0,5-5 122 0,-3 8 22 16,-6 3 5-16,-3 2 1 0,6 0-74 0,-3 3-16 15,-3 2-2-15,3 4-1 0,-3-1 22 0,3 3 4 16,6-1 1-16,-3 4 0 0,0 2-48 0,0-3-10 16,6 1-2-16,0-3 0 0,6-1-12 0,-3 1-4 0,-3-3 0 0,9-5 0 15,0 3-22-15,0-6-5 0,-6-2-1 0,6-1 0 32,3 1-118-32,0-3-24 0,-3-3-5 0,6-2-1 0</inkml:trace>
  <inkml:trace contextRef="#ctx1" brushRef="#br1" timeOffset="132054.784">15487 3850 1486 0,'-9'-5'66'0,"9"5"14"0,0 0-64 0,0 0-16 0,-8 0 0 0,2 2 0 16,0 4 29-16,0 2 3 0,0-3 1 0,0 3 0 16,-3 2-17-16,6 4-3 0,0 4-1 0,3 1 0 15,0-1 48-15,0-5 10 0,3-2 2 0,3 2 0 16,0 0-24-16,0-2-4 0,3-3 0 0,-3 0-1 0,3 0-25 0,-1-3-5 15,1-2-1-15,0-3 0 0,0 0 0 0,-3-3-1 16,-6 3 0-16,9-8 0 0,0 3 4 0,0-6 1 16,-6 6 0-16,3-3 0 0,-3-3-4 0,0 1 0 15,-3-11 0-15,-3 2 0 0,0 6-12 0,-3 0 8 16,-3-3-8-16,3 3 0 16,-6-1-45-16,0 1-15 0,3 0-4 0,-3 2-875 0</inkml:trace>
  <inkml:trace contextRef="#ctx1" brushRef="#br1" timeOffset="132262.41">15711 3681 1447 0,'14'10'32'0,"-8"-2"6"0,-6 3 2 0,6 2 0 0,0 3-32 0,0 0-8 16,-3 5 0-16,0 3 0 0,0 5 57 0,0 3 10 15,-6-1 1-15,3-2 1 0,-6 0 3 0,3-2 0 16,-3-1 0-16,-3-2 0 0,-2-3-10 0,-4 1-2 16,6-1 0-16,-3-3 0 0,-3-2-52 0,-3 0-8 0</inkml:trace>
  <inkml:trace contextRef="#ctx1" brushRef="#br2" timeOffset="139295.613">566 969 403 0,'-9'-8'36'0,"9"8"-36"16,0-6 0-16,0 1 0 0,-6 0 128 0,3 0 18 15,-6-3 4-15,6 0 1 0,-3 2-64 0,3 1-13 16,-9 0-2-16,3 2-1 0,3 0-7 0,3 3 0 16,-9 0-1-16,4 3 0 0,2-3-27 0,0 5-6 15,-3 1-1-15,0 2 0 0,-3 0-20 0,3 7-9 0,3 1 8 0,0 3-8 16,-3 2 8-16,0 0-8 0,6 3 0 0,-6 2 8 15,0 1 1-15,3-1 0 0,0 1 0 0,6 2 0 16,-6-3-9-16,6-2 8 0,0-3-8 0,0-2 8 16,6-3-8-16,-3 2 8 0,0 1-8 0,3-3 8 15,-3-3-8-15,3 0 0 0,-3-5 0 0,3 3 0 32,-3-6-41-32,-3-5-4 0,3 3-1 0,-3-3-625 0</inkml:trace>
  <inkml:trace contextRef="#ctx1" brushRef="#br2" timeOffset="139513.032">268 1175 1605 0,'-12'-11'35'0,"12"11"7"0,0 0 2 0,0 0 2 0,0 0-37 0,0 0-9 0,0 0 0 0,0 0 0 0,0-5 44 0,6 0 8 15,-3 2 0-15,6-2 1 0,0 2-20 0,3-2-4 16,-3 0-1-16,0 2 0 0,3 0 7 0,0 3 1 15,6-2 0-15,-10-1 0 0,7 0 14 0,0 3 3 16,-3 0 1-16,0 0 0 16,0 0-147-16,-3 0-30 0,3 3-5 0,-3 0-729 0</inkml:trace>
  <inkml:trace contextRef="#ctx1" brushRef="#br2" timeOffset="139897.006">527 1151 1116 0,'0'0'49'0,"0"0"11"0,0 0-48 0,0 0-12 0,0 0 0 0,0 8 0 15,3 0 24-15,-3-3 2 0,0 3 1 0,0 0 0 16,6 3 33-16,-3 2 8 0,-6-5 0 0,3 3 1 16,3-1-3-16,-3-2-1 0,-3-3 0 0,3-5 0 15,3 8-24-15,-3-2-5 0,-3-1 0 0,3 0-1 16,0 6-23-16,0-11-4 0,0 0 0 0,0 0-8 15,0 2 12-15,0-2-12 0,0 0 12 0,0 0-12 16,0 0 11-16,0 0-11 0,0 0 10 0,0 0-10 16,0 0 13-16,0 0-3 0,0 0-1 0,0 0 0 15,0-8-9-15,0 1 0 0,0-1 0 0,-6-3 8 16,6 3-8-16,0-3 0 0,6 4 0 0,-6-1 8 0,0-3 48 0,0 3 10 16,3 3 2-16,3-3 0 15,-3 0-96-15,0 0-18 0,3 3-4 0,6-3-1 0,-9 2 51 0,3-1 0 16,3-1 12-16,3 2-3 0,-3 4-22 0,2-4-5 15,-2 6-1-15,3-5 0 0,-3 5 19 0,0 0 0 16,0 0 0-16,-3 3 0 0,0-3 0 0,3 0 0 16,-3 2 0-16,0 1 0 15,3-3-106-15,-6 3-18 0,6 2-3 0,0-2-376 16,-1 2-75-16</inkml:trace>
  <inkml:trace contextRef="#ctx1" brushRef="#br2" timeOffset="140246.102">795 1141 1267 0,'0'0'28'0,"0"0"5"0,0 0 2 0,0 0 1 0,0 0-36 0,-6-3 0 16,0 0 0-16,3 1 0 0,-6 2 58 0,6 0 5 0,-6 0 1 0,0 2 0 16,0 1-52-16,6 5-12 0,-5-3 0 0,2 3 0 15,3 0 0-15,-6 3 0 0,0-3 0 0,6 2 0 16,-3 6 54-16,3-3 8 0,0 0 2 0,3-2 0 16,3 2-52-16,6-5-12 0,-9 3 0 0,3-6 0 15,6 3 0-15,0-3 0 0,0-2 0 0,-1 0 0 16,-2 2 0-16,3-2 0 0,0-3 0 0,0-3 0 15,0 3 0-15,0-3 0 0,-3-7 0 0,0 4 0 16,-6 6 0-16,0 0 0 0,9-8 0 0,-6 1 0 16,3-4 0-16,-3 3 0 0,-3-3 0 0,0 3 0 15,-3 1 54-15,3-1 8 0,0 0 2 0,0 2 0 16,0 1-103-16,0 5-20 0,-6-5-4 0,3 2-1 0,3 3 52 0,0 0 12 16,0 0 0-16,0 0 0 0,-6 5 0 15,3 3 0-15,3-2 0 0,-6 2 0 0,3 5 0 0,3-3 0 16,0-2 0-16,0 0 0 0,3 3 0 0,3-1 0 15,-6-2 0-15,3 0 0 16,3 0-54-16,-6 0-8 0,3 0-2 0,3-3 0 0</inkml:trace>
  <inkml:trace contextRef="#ctx1" brushRef="#br2" timeOffset="140812.59">890 1291 1267 0,'0'0'28'0,"0"0"5"0,0 0 2 0,0 8 1 0,-6 0-36 0,6-8 0 0,-3 6 0 0,3-6 0 16,0 8 58-16,0-8 5 0,0 0 1 0,0 0 0 15,0 0-52-15,0 0-12 0,0 0 0 0,0 0 0 16,0 0 0-16,0 0 0 0,0 0 0 0,0 0 0 15,0 0 0-15,0 0 0 0,0-3 0 0,-6-2 0 16,6 5 0-16,0-8 0 0,6 0 0 0,-6-3 0 16,0-2 0-16,3 0 0 0,3-1 0 0,-3 4 0 15,0-3 0-15,3 5 0 0,3-3 0 0,0 1 0 16,-3-1-48-16,3 3-13 0,0 0-3 0,3 3 0 16,-3-1 52-16,0 1 12 0,0 3 0 0,0-1 0 0,-4 3 0 15,4 3 0-15,-9-3 0 0,0 0 0 0,9 10 48 0,0 1 13 16,0-3 3-16,-9-8 0 0,0 10 0 15,0 3 0-15,9-2 0 0,-9 2 0 0,0-2-52 0,0-1-12 16,0-10 0-16,0 8 0 0,-6 0 0 0,6-2 0 16,0-6 0-16,0 0 0 0,0 0 54 0,0 0 8 15,0 0 2-15,0 0 0 0,0 0-52 0,0 0-12 16,0 0 0-16,0 0 0 0,6-6 0 0,0 1 0 16,0-3 0-16,3-3 0 0,-6 4 0 0,6-1 0 15,3-3 0-15,-3 0 0 0,0 1 0 0,3 2 0 16,-4 3 0-16,4-1 0 0,0-2 0 0,-3 3 0 15,0 5 0-15,0 0 0 16,0 0-48-16,0 5-13 0,-6 1-3 0,6 2 0 0,-6 0 52 0,3 0 12 0,0 2 0 16,0 1 0-16,-3 2 0 0,3-3 0 0,-6 1 0 0,0 2 0 15,3-5 0-15,3 3 0 0,-6-1 0 0,0-2 0 16,2 0 0-16,1 0 0 0,3-2 0 0,-6-6 0 31,3 5-54-31,-3-5-8 0,6 2-2 0,-3 4-640 0</inkml:trace>
  <inkml:trace contextRef="#ctx1" brushRef="#br2" timeOffset="141191.577">1361 1196 1036 0,'0'0'23'0,"0"0"5"0,0 0 0 0,0 0 1 0,0 0-29 0,0 0 0 0,9 3 0 0,-1-3 0 16,-8 0 57-16,3 2 6 0,3 1 1 0,3 0 0 0,-9-3 0 15,6 5 0-15,3-5 0 0,0 5 0 0,3-5 0 0,-3 3 0 16,0 0 0-16,3-3 0 0,0-3-52 0,-3 0-12 15,-3 1 0-15,3-1 0 0,-4-2 0 0,4 2 0 16,-3-2 0-16,0 0 0 0,0-1 0 0,3 1 0 16,-6 0 0-16,3-1 0 0,-3 1 0 0,-3 0 0 15,0 5 0-15,0 0 0 0,0 0 0 0,-9-6 0 16,9 6 0-16,-3-5 0 0,-6 0 0 0,-3 5 0 16,3 0 0-16,0 0 0 15,1 3-48-15,-1-1-13 0,-6 1-3 0,6 2 0 0,0 0 52 0,-3 3 12 16,3 0 0-16,-3 0 0 0,3 3 0 0,3-3 0 15,0 5 0-15,6 0 0 0,-9-2 48 0,9-1 13 16,3-2 3-16,-3 6 0 0,0-4-52 0,6 1-12 16,0-1 0-16,0-2 0 0,3 0 32 0,-3 0 4 0,3 0 1 15,0-3 0-15,9 3-26 0,-9-2-11 0,3-6 8 0,0 2-8 32,5 1-32-32,4-3-11 0,0 2-2 0,-3-2-743 0</inkml:trace>
  <inkml:trace contextRef="#ctx1" brushRef="#br2" timeOffset="141473.826">1887 1138 1267 0,'-3'-11'56'16,"-5"9"12"-16,5-4-55 0,-3 6-13 0,6 0 0 0,-9-2 0 15,-3-1 54-15,0 3 8 0,0-3 2 0,3 3 0 16,-9 3 0-16,6-3 0 0,0 3 0 0,-3-1 0 0,4 1 0 0,-1 2 0 15,0 1 0-15,3 2 0 0,9 0-52 0,-9 2-12 16,3-5 0-16,6 6 0 0,0 2-12 0,6-2-6 16,-3 2-1-16,6 0 0 0,0 3 19 0,3 0 0 15,6-3 0-15,-1 3 0 0,-5 0 0 0,9-3-10 16,-3 3 2-16,-6-3 0 0,0 1 8 0,0-1 0 16,-3-3 0-16,-3 4 0 0,-6-6 11 0,0 2 4 15,0-2 1-15,-9 0 0 0,0 0 38 0,-9 0 8 16,3 0 2-16,-3-3 0 0,-3 3-46 0,0-3-9 15,-5 1-1-15,2-1-652 16,-3 3-129-16</inkml:trace>
  <inkml:trace contextRef="#ctx1" brushRef="#br2" timeOffset="143349.14">304 4181 1069 0,'0'0'47'0,"0"0"10"0,0 0-45 0,0 0-12 15,0 0 0-15,0 0 0 0,0 0 32 0,9 0 4 16,-3-3 0-16,-6 3 1 0,0 0 3 0,9 0 1 15,6 0 0-15,-9 0 0 0,8 3 12 0,-2-3 3 16,0 0 0-16,0 2 0 0,3 1-7 0,0 0-1 16,3-1 0-16,0 1 0 0,-3-3-16 0,5 0-4 15,1 0-1-15,6 0 0 0,3 3-9 0,-6-1-2 0,2-2 0 0,-2 0 0 16,6 0-2-16,0 0-1 0,-1-2 0 0,1 2 0 16,0 2 2-16,0-2 0 0,0 0 0 0,-1 0 0 15,4 0 2-15,-3 3 1 0,0-3 0 0,-1 0 0 16,1 0-6-16,3 2 0 0,6-2-1 0,-10 0 0 15,4 0-11-15,-3 0 8 0,0 0-8 0,-1 0 8 16,1 3-8-16,-6-3 8 0,3 0-8 0,0 0 8 16,-4 3-8-16,1-1 8 0,-3-2-8 0,6 0 8 15,-6 0 0-15,2 0 0 0,4 0 0 0,-6 0 0 16,3 0 2-16,-3 0 0 0,5 3 0 0,-5 0 0 16,-3-3-10-16,3 0 12 0,0 0-12 0,0 0 12 15,0 0-3-15,2 2 0 0,-2-2 0 0,3 0 0 16,-3 0-9-16,0 3 0 0,2-3 0 0,4 0 0 15,-3 0 0-15,3 0 0 0,3 0 9 0,-7-3-9 16,4 3 0-16,0 0 0 0,-3 0 0 0,3 0 0 0,-1 3 11 16,-2 0-3-16,0-1 0 0,0 1 0 0,3-3-8 0,-7 3 0 15,1-3 0-15,0 2 0 0,0-2 0 0,3 3 0 16,-3-3 0-16,2 0 0 0,-2 3 0 0,0-3 0 16,0 0 0-16,0 0 0 0,3 0 0 0,-4 0 0 15,4-3 0-15,-3 3 0 0,0 0 0 0,-6-3 0 16,0 1 0-16,0-1 0 15,-1 3-27-15,-2-3-7 0,-3 3-2 0,-3 0-944 0</inkml:trace>
  <inkml:trace contextRef="#ctx1" brushRef="#br2" timeOffset="144654.492">292 6430 806 0,'0'0'72'0,"0"0"-58"0,0 0-14 0,0 0 0 15,3-3 148-15,6 0 28 0,-9 3 4 0,9 0 2 16,-3 0-99-16,3-2-20 0,6-1-4 0,-3 0-1 15,-1 3 10-15,7 0 1 0,-3-2 1 0,6-1 0 16,3 6-27-16,-3-3-6 0,2-3-1 0,4 0 0 16,-6 3-13-16,12 0-3 0,-3 0-1 0,2 0 0 15,4 0-3-15,-3 0-1 0,-3 3 0 0,8-3 0 16,-5 0 4-16,6 3 1 0,-7-1 0 0,7 4 0 0,-3-6-20 0,9 0 0 16,-4 0 0-16,1 0 0 0,-3 0 13 0,2 0-4 15,-2 0-1-15,3 0 0 16,-7 0-8-16,4 0 0 0,0 0 0 0,-1-3 0 0,-5 3 0 0,6-3 0 15,0-2 8-15,-4 5-8 0,1-3 0 16,0 1 0-16,-1 2 0 0,-5-3 0 0,3 3 0 0,0-2 8 16,-4-1-8-16,4 3 0 0,-3 0 0 0,0 0 8 15,-4 0-8-15,4 0 0 0,0 0 0 0,0 0 0 16,-3-3 0-16,2 3 0 0,1 3 0 0,-3-3 0 16,3 0 0-16,-1 0 0 0,-5 0 0 0,3 3 8 15,0-1-8-15,-3-2 0 0,-1 3 0 0,4-1 0 16,0 1 0-16,-3-3 0 0,-3 3 0 0,-1-3 0 15,10 0 0-15,-6 0 8 0,3 0-8 0,-3 0 0 16,2 0 0 0,-2-3 0-16,-3 3 0 0,6 0 8 0,-6 0-8 0,-6 0 8 15,5-3-8-15,4-2 0 0,-9 3 0 0,3-1-693 0,0 3-134 16</inkml:trace>
  <inkml:trace contextRef="#ctx1" brushRef="#br2" timeOffset="146757.971">557 8538 576 0,'0'0'51'0,"0"0"-41"0,0 0-10 0,0 0 0 16,0 0 120-16,0 0 23 0,0 0 4 0,0 0 1 16,-6 0-56-16,6 0-10 0,0 0-2 0,0 0-1 15,0 0-16-15,0 0-3 0,0 0-1 0,6 0 0 16,6 0-19-16,-9 0-4 0,6 0-1 0,-3 3 0 16,6-6-11-16,0 6-3 0,5 0 0 0,-2-1 0 15,9-2-1-15,-3 0 0 0,3 0 0 0,5 3 0 16,1-3 4-16,0 0 0 0,3-3 0 0,2 6 0 15,-2-3-7-15,6-3-1 0,3-2 0 0,-1 0 0 16,10-1-2-16,-1 1-1 0,1 2 0 0,0-2 0 16,2 0-3-16,4 0-1 0,-7 2 0 0,10-2 0 15,-4-3-9-15,1 2 10 0,-3 6-10 0,2-2 10 16,1-4-2-16,-1 1 0 0,-2 0 0 0,2 2 0 16,-5-2 2-16,0 0 0 0,-1-1 0 0,1 4 0 15,-7-1-10-15,4 0 8 0,3-2-8 0,-7 0 8 16,4 0-8-16,-3-1 10 0,2-4-10 0,-5 4 10 15,6 4-10-15,-7-4 0 0,1 4 0 0,0-3 8 0,-1 2 0 0,-2-2 0 16,-3 5 0-16,-1 0 0 0,1-3-20 0,0 3-5 16,-6 3-1-16</inkml:trace>
  <inkml:trace contextRef="#ctx1" brushRef="#br2" timeOffset="148778.571">12865 1630 1119 0,'0'0'49'0,"0"0"11"0,0 0-48 0,0 0-12 0,0 0 0 0,0 0 0 15,0 0 59-15,0 0 9 0,0 0 1 0,0 0 1 16,0 0-17-16,0 0-3 0,9-3-1 0,-3-2 0 15,3 0-1-15,3 0-1 0,0 2 0 0,3-2 0 16,-1 5-11-16,1-3-1 0,9-2-1 0,0 2 0 16,-3 0-14-16,3 3-4 0,2-5 0 0,4 2 0 0,0 1-16 0,3-1 0 15,2-2 0-15,4 2-9 0,6-2 9 0,2 0 0 16,1-1 0-16,6 1 0 0,-1 0 0 0,1-1 0 16,5 4 8-16,1-3-8 0,5 2 9 0,1 0-9 15,2 1 12-15,-2-1-12 0,-1 0 0 0,1 3 0 16,2 0 0-16,-2-2 0 0,-4-1 12 0,1 0 4 15,-1 1 2-15,-2-1 0 0,-1 0-7 0,-5 1-2 16,-1-4 0-16,1 4 0 0,2-3-9 0,-8 2 10 16,-3 0-10-16,-7-2 10 0,1 0-2 0,-6 2 0 15,-3-2 0-15,-7-1 0 16,-2 4-100-16,-3-3-21 0</inkml:trace>
  <inkml:trace contextRef="#ctx1" brushRef="#br2" timeOffset="149724.53">12594 3416 1101 0,'-6'-5'48'0,"6"5"12"0,0 0-48 0,0 0-12 16,0 0 0-16,0 0 0 0,0 0 32 0,0 0 4 15,0 0 0-15,3 0 1 0,3 0-9 0,3-3-1 16,0-2-1-16,3 5 0 0,-3-6 31 0,6 6 7 16,3-2 0-16,-1-1 1 0,1 1-19 0,6-1-4 15,0 0-1-15,0 1 0 0,5-1-5 0,1-2-2 16,6-1 0-16,0 1 0 0,2 0-12 0,4 5-2 16,0-3-1-16,-1-2 0 0,4 0-3 0,0 2 0 0,2-2 0 15,4 2 0-15,2 0-4 0,4 1 0 0,-3-1-1 16,-1 3 0-16,1-3-3 0,-1 3 0 0,-2 0 0 0,3 0 0 15,2 0-8-15,4-2 0 0,-4-1 0 0,1 3-11 16,-4 0 11-16,1 0 11 0,-1 0-3 0,1-3 0 16,3 1-8-16,-4-1 0 0,-2 1 9 0,-1-1-9 15,-2 0 12-15,0 1-3 0,-4-4 0 0,-2 4 0 16,0-4-9-16,-4 1 0 0,1 2 0 0,-3-2 0 0,2 2 0 0,-5 1 8 16,-3-1-8-16,-3 3 0 15,-6-2-18-15,2 4-9 0,-2-2-1 0,0 3-1 16,-3-1-91-1,0 1-19-15,3-3-3 0,-4-3-1 0</inkml:trace>
  <inkml:trace contextRef="#ctx1" brushRef="#br1" timeOffset="165762.801">5055 8525 1026 0,'0'0'45'0,"0"0"10"0,0 0-44 0,0 0-11 16,0 0 0-16,0 0 0 0,-6-5 59 0,6 5 9 15,0 0 3-15,0 0 0 0,0 0-24 0,0 0-5 16,-3 2-1-16,3-2 0 0,0 0-7 0,-3 6-2 15,0 4 0-15,-3 1 0 0,3-3-24 0,0 2-8 16,-3 4 0-16,3-1 0 16,-3 3 0-16,3-3 0 0,0 0 0 0,0 3 0 0,3 0 13 0,0 0-4 0,0-3-1 0,0 3 0 15,0 2-8-15,0-2-12 0,6-5 2 0,0 2 1 16,0 3 9-16,0-3 0 0,0 1 0 0,3 1 0 16,3-1 0-16,-7-4 0 0,4 1 0 0,3 2 0 15,0-5 12-15,6 5-1 0,-6-2-1 0,6 2 0 16,3-5-2-16,-3 0 0 0,2 2 0 0,1-2 0 15,0 0 6-15,3 0 1 0,0 0 0 0,-1 0 0 16,-2 3-7-16,3-3-8 0,3 0 11 0,3 0-11 16,-7-1 26-16,4 1-2 0,6-2 0 0,0-1 0 15,0 0-10-15,2 1-2 0,-2-1-1 0,3-2 0 16,2-3-11-16,-2 0 0 0,-3 5 9 0,3-3-9 16,-1 1 0-16,1-3 8 0,3 5-8 0,-4-2 0 15,10-3 8-15,-6-3-8 0,-4 3 8 0,4 0-8 16,-3 0 16-16,0 0-2 0,-1-2 0 0,4-1 0 0,-6 3-2 0,2 0 0 15,4-5 0-15,0-3 0 0,3 5-12 0,-1-2 9 16,1 0-9-16,-3-3 8 0,-7 2-8 0,7-2 0 16,-3 3 0-16,-1 0 0 0,-5-3 11 0,3 0-3 15,6 0-8-15,-1 3 12 0,-5-3-1 0,0 3-1 16,9-3 0-16,-1 0 0 0,-2 0-10 0,-3 2 0 16,-1-1 0-16,4 1-11 0,3 1 11 0,-4 0 0 15,-11-1 8-15,6 1-8 0,12-3 0 0,-10 3 0 16,-8-3 0-16,-3 0 0 0,6-3 0 0,-1 1 0 15,1-1 0-15,-3 1 8 0,-3-1-8 0,3 0 0 16,2 4 0-16,4-4 8 0,-6 0-8 0,0 1 8 16,5 2-8-16,1 0 8 0,-6 0-8 0,0 0 0 0,2 0 0 15,4 0 0-15,-6 0 0 0,0-2 0 0,-3-1 0 0,-1 0 0 16,7 4 0-16,-6-4 0 0,-6-2 0 0,0-1 0 16,3 7 0-16,-4-7-10 0,-5-2 1 0,0 1 0 15,3 1 48-15,0-4 9 0,0 2 3 0,-6-3 0 16,3 1-51-16,-3-3 0 0,0 5 0 0,0-5 0 31,-1-8-56-31,-2-1-4 0,3 9-2 0,0-3 0 0,-6 1 106 0,0 2 20 0,3-3 5 0,0 3 1 31,0-3-102-31,0 0-20 0,-6-3-4 0,6 4 0 0,0-1 56 0,-3-3 17 0,-3 1 1 0,0-3 0 16,3-6-5-16,-3 1-1 0,-3 2 0 0,0 1 0 16,3 1 0-16,0-1 0 0,0-1 0 0,0 3 0 15,-3 0-4-15,0 2 0 0,3-2-8 0,0 0 12 16,-3 3-12-16,3-4 0 0,-3-4 0 0,0 0 0 0,3 2 20 15,-3 5-1-15,0 1-1 0,3 0 0 0,-3-1-18 16,3 1-11-16,-6-1 2 0,3 3 0 0,0 1 9 0,-3-1 0 16,3-3 10-16,-3 1-10 0,3-1 16 0,-3-2-4 15,3-5 0-15,-6 2 0 0,4 3-12 0,2 0 8 16,0 0-8-16,0 5 0 0,-3-2 8 0,3 2-8 16,0 0 0-16,0 0 0 0,-3 0 0 0,3 3 8 15,0-5-8-15,0 4 0 0,-3 1 0 0,3-2 11 16,-3-4-11-16,6 1 10 0,-3-6-10 0,0 0 0 15,-6 3 0-15,6 3 8 0,6-4-8 0,-3 7 0 16,-9-1 0-16,3-3 0 0,3 4 0 0,0 1 0 16,0-1 0-16,-3 1 0 0,0-4 0 0,3 2 0 0,0 0 0 15,0 0 0-15,0 1 0 0,0-4 0 0,6-5-8 16,-6 3 8-16,0 3 0 0,1 2 0 16,-1 0 0-16,3 3 0 0,0 0-11 0,-3 0 11 0,-3 0-8 0,6 2 8 15,3 1-12-15,-3-1 4 0,-9-2 0 0,6 2 0 16,3 1 8-16,0-3-8 0,-3 0 8 0,-3-1-8 15,3 1-1-15,0-5 0 0,0-1 0 0,0-2 0 16,-3 3 9-16,6 2 12 0,3-3-2 0,-3 4-1 16,-6 1-9-16,3-1 0 0,3 1 0 0,0 1 0 15,0-3 0-15,0 1 0 0,0 2 0 0,0-1 0 16,6-1 0-16,-3 1 0 0,-6 1 0 0,6-5 0 16,0-6 0-16,0 3 0 0,-9 0 0 0,3-3 0 15,6 6 0-15,-3 2 0 0,0 0 0 0,0-3 0 16,0 4 0-16,0 2 0 0,3-3 0 0,-3-3 0 15,-6 3-9-15,3 1-4 0,6-1-1 0,-3-3 0 16,-6 1 22-16,3-3 5 0,6 0 1 0,0-3 0 16,3 5-14-16,-6 1 0 0,0 0 0 0,0-1 0 0,6 1 0 0,-6-1 0 15,-3 1 0-15,3-1 0 0,6 1 0 0,-3-1-12 16,-6 1 3-16,0-3 0 0,6 0 9 0,0-3 0 16,0-2 0-16,-3-1 0 0,0 3 0 0,0 3 0 15,6 0 0-15,-3 0 0 0,-6 3 0 0,0-1 0 16,9 1 0-16,-6-1 8 0,0-2-8 0,0 0 0 15,6 5 0-15,0-8 8 0,0-5-8 0,-3 0 0 16,-3 3 0-16,2 0 0 0,4 2 0 0,-3 3 0 16,-3 0 0-16,0 2 8 0,6-2-8 0,-3 3 0 15,-3-3 0-15,0-1 0 0,0 1 0 0,0-2 0 0,3-6 0 16,-3 2 0-16,-3-2 0 0,3 3 0 0,9 5 0 16,-6-1 0-16,-3-1 10 0,3 2-2 0,0 2-8 0,3-2 12 15,-3 0-12-15,0 0-10 0,-3 0 2 0,6-6 0 16,0-2 8-16,0 0 11 0,-3 3-3 0,0 2 0 15,3 0-8-15,-3 1 0 0,0 2 0 0,0-3 0 16,0 0 0-16,3 3 0 0,-3-3 0 0,3 3 0 16,-3 0 0-16,3-5 0 0,0-9 0 0,2 1 8 15,-5 5-8-15,0 5-14 0,3-2 3 0,-3 5 1 16,0-3 10-16,3 3 0 0,0 0 0 0,0 0 0 16,-3 2 0-16,3-5 0 0,-3 3 0 0,3-5 0 15,0-3 0-15,0 2 0 0,-6 1 0 0,3 0 0 16,6 2 0-16,-6 3 0 0,-3 0 0 0,3 0 0 15,-3-1 0-15,3 4 0 0,0-3 0 0,0-3 0 16,0 3 0-16,0-5-18 0,0-3 3 0,0 2 1 0,3 3 14 0,0 1-12 16,0-1 12-16,-4 3-12 0,1 2 12 0,-3 1 0 15,3-1 0-15,-3 1 0 0,3 0 0 0,0 2-12 16,0-3 12-16,-3 3-12 0,3 1 12 0,3-6 0 16,-6-1 0-16,3-1 0 0,0 2 0 0,3 2 0 15,-3 1 0-15,0 2 0 0,3 0 0 0,0 3 0 16,0 0 0-16,3 2 0 0,-3-2 23 0,0 2 1 15,3 1 0-15,3 2 0 0,0 0-24 0,0-2 0 16,2-1 0-16,1 3 0 0,0-2 0 0,3-1 0 16,0 1 0-16,3-3 0 0,0-9 0 0,-1 7 0 15,1-1 0-15,3 3-8 0,3-3 8 0,3 3 0 0,5 0 0 16,1-1 0-16,0 6 0 0,-4-2 0 16,1 2 0-16,-3 3 8 0,3 0-8 0,-3-1-12 0,-4 4 4 0,4-3 0 15,3 2 8-15,-3 0 0 0,-1-2-9 0,-2 5 9 16,9-2 0-16,-3 2 0 0,5-3 0 0,-2 1 0 15,0-1 0-15,-4 3 0 0,7-3 0 0,-6 4 0 16,0-4 0-16,-1 0 0 0,1 1 0 0,0 2 0 16,-6-3 0-16,5 3 0 0,1 0 0 0,6 0 0 15,-6-5-11-15,2 3 3 0,-8 2 0 0,3 2 0 16,0-2 8-16,-1 6 0 0,-2-3 0 0,0 2 0 16,-3 3 0-16,0-3-8 0,-1 1 8 0,-2 4 0 15,3 4 0-15,0 1 0 0,0 1 0 0,-1-2 0 16,1 2 0-16,0 0 0 0,0 0 0 0,-3-1 0 15,6 1 0-15,-7 0 0 0,1 0 0 0,0 3 0 16,3-1 0-16,-6 1 0 0,0-3 0 0,-1 3 0 16,-2 2 0-16,3 0 0 0,-3-2 0 0,0 2 0 0,3 0 0 15,-6 0 0-15,0-2 0 0,-3 5 0 0,2-3 18 0,1 3 2 16,-3 0 1-16,0-3 0 0,0 5-21 0,0-2 0 16,-3-2 0-16,3 4 0 0,-3 1-12 0,0 2 0 15,9 5 0-15,-3 1 0 0,-3-4 21 0,0-1 4 16,-4 1 1-16,1-1 0 0,3-4-14 0,-3 3-16 15,0-2 3-15,0-3 1 0,0 2 12 0,0-2 0 16,-3 0 0-16,0 3-9 0,0-6 9 0,0 3 0 16,0-1 0-16,0 1 0 0,-3 0 0 0,3 0 0 0,0 0 0 15,-3-3 0-15,3 3 0 0,0-3 0 0,0 6 0 0,0-1 0 16,-3 6 12-16,3 0-3 0,-3-8 0 16,0 0 0-16,0 2-9 0,0-2 0 0,0-3-12 0,0 1 12 15,0-4 0-15,0-2 0 0,3 0 0 0,-3 0 0 16,3-5 0-16,-3-3 10 0,0 0-2 0,0 0-8 15,0 0 12-15,0 0-12 0,0 0 12 0,0 0-12 16,0 0 0-16,0 0 0 0,0 0 0 0,0 0-12 16,0 0 12-16,0 0 10 0,-9-6-2 0,6-2 0 15,-3 3-8-15,3 0-14 0,-6-3 3 0,6 0 1 0,-3 0 10 0,0 3 0 16,0-3 0-16,-3 2 0 0,-3-1 0 0,3-1-8 0,-3 2 8 16,7-4-8-16,2-6 8 0,-3 3 8 0,-3-1-8 0,3 6 11 15,0-2-11-15,0-1 0 0,0 6 0 0,0-3-11 16,-3 3 11-16,3-1 0 0,3 1 8 0,-6 0-8 15,3 2 0-15,3 1 0 0,3 2 0 0,-3-6-12 16,-3 6 20-16,3-2 4 0,3 2 1 0,0 0 0 16,0 0-13-16,0 0 0 0,0 0 0 0,0 0 0 15,0 0 0-15,0 0 0 0,0 0 0 0,9 8 0 16,0 0-10-16,0-1 2 0,0 7 0 0,-3-1 0 16,3 5 8-16,0 1 9 0,0-6-1 0,0 0-8 15,6 1 8-15,-4-1-8 0,-2 0 0 0,3-2 0 16,0-1 0-16,0-2 0 0,-6-2 8 0,3-1-8 15,0 0 0-15,0 0 10 0,-3-2-10 0,0 0 8 0,3-3-8 16,-3-3 12 0,0 3-12-16,0-3 12 0,2 3 11 0,-8 0 2 15,3-5 1-15,3 2 0 0,0-2 2 0,0 0 0 0,-6 5 0 0,3-5 0 0,3-3-8 0,-3 2 0 16,0-2-1-16,3 0 0 0,-6 1-8 0,3-7-2 16,0-4 0-16,0 2 0 0,0 0-9 0,-3 0 0 15,3 3 0-15,-3 0 8 0,3-3-8 0,-3 5 0 16,3-2 0-16,-3 0 8 0,-3 2-8 0,3-2 0 15,0 2 0-15,0 1 0 0,3-1-11 0,0 3-4 16,-3 0-1-16,0 3 0 16,0 0-29-16,0 5-7 0,0 0 0 0,0 0-679 15,0-6-135-15</inkml:trace>
  <inkml:trace contextRef="#ctx1" brushRef="#br2" timeOffset="180607.668">13088 4556 885 0,'0'0'39'0,"0"0"9"0,-3-2-39 0,-3-1-9 0,0-2 0 0,3 2 0 16,-3 0 16-16,0 1 0 0,6 2 1 0,-2-5 0 16,-4-1-17-16,0 1-9 0,0 0 1 0,0 2 0 15,6 3 47-15,0 0 9 0,-6-3 3 0,6 3 0 16,0 0 17-16,0 0 4 0,-9-2 1 0,0-1 0 15,0 3-16-15,9 0-3 0,0 0-1 0,0 0 0 16,0 0-26-16,0 0-6 0,0 0-1 0,0 0 0 16,0 0 0-16,3 5-1 0,3-2 0 0,3 2 0 15,0-5 3-15,0 3 1 0,3 0 0 0,-1-1 0 16,1-2 8-16,3 3 1 0,3-3 1 0,3 3 0 16,0-3 9-16,0 0 2 0,2-3 0 0,7 3 0 15,-3-3-4-15,6 1 0 0,2 2 0 0,4-3 0 16,3 0-14-16,2 3-3 0,1-2-1 0,3 2 0 0,-4 0-10 15,7-3-1-15,-3 0-1 0,2-2 0 0,4 2-10 0,-4 1 0 16,1-1 0-16,-3 1 8 0,-1 2-8 0,1-3 0 16,-3 0 0-16,-4-2 8 0,1 2-8 0,-3-2 12 15,2 0-12-15,-2-1 12 0,-3 4-12 0,-1-1 12 16,-2-2-12-16,0 5 12 0,-6 0-12 0,-4 2 8 16,4-2-8-16,-6 0 8 0,-3 0-8 0,3 0 0 15,-6 0-12-15,3 3 12 0,-4-3 0 0,1 5 0 16,-3-5 0-16,0 0 0 15,0 0-36-15,0 0 0 0,-3 0 0 0,0 0-644 16,-9 0-128-16</inkml:trace>
  <inkml:trace contextRef="#ctx1" brushRef="#br1" timeOffset="216219">6739 5631 1166 0,'0'0'52'0,"0"0"10"0,-3 2-50 0,3-2-12 0,0 0 0 0,0 0 0 16,-3 3 81-16,3-3 14 0,0 0 2 0,0 0 1 16,0 0-52-16,0 0-10 0,0 0-3 0,0 0 0 15,12 0-7-15,-3 3-2 0,-9-3 0 0,9 0 0 16,3 0 5-16,-3 0 1 0,-9 0 0 0,9 0 0 0,-9 0-18 16,12 0-3-16,0 0-1 0,0 0 0 0,-12 0-8 15,0 0 0-15,14 0 0 0,-8 0 0 16,-6 0-36-16,0 0-4 0,15 2 0 0,-6-2-485 15,-9 0-98-15</inkml:trace>
  <inkml:trace contextRef="#ctx1" brushRef="#br1" timeOffset="216475.31">6736 5821 1360 0,'0'0'60'0,"0"0"13"0,0 0-58 0,0 0-15 0,0 0 0 0,0 0 0 16,0 0 0-16,0 0 0 0,15 3 0 0,3-3 0 16,0 0 0-16,-3 0 0 0,-9 0 12 0,9 0-3 15,5 0-1-15,-8 0 0 0,-12 0 0 0,0 0 0 16,18 5-19-16,-3-2-4 0,-15-3-1 0,0 0-593 15</inkml:trace>
  <inkml:trace contextRef="#ctx1" brushRef="#br1" timeOffset="217302.108">7135 5472 288 0,'30'5'25'0,"-30"-5"-25"0,-6 0 0 0,6 0 0 0,0 0 214 0,0 0 38 16,-3 5 7-16,-3 1 1 0,6-6-146 0,0 0-30 15,0 8-5-15,-3-3-2 0,-6 0 13 0,6 1 2 16,3-6 1-16,0 5 0 0,-6 3-33 0,3 0-8 16,3-8 0-16,0 0-1 0,0 5-51 0,0-5 0 15,0 0 0-15,0 0 0 0,3 5 47 0,-3-5 15 16,0 0 3-16,0 0 1 16,9 6-100-16,-9-6-20 0,-6 2-4 0,6-2-1 0,6 0 59 0,-6 0 0 15,0 0 0-15,0 0 8 0,0-2-8 0,3-4 0 16,3 1 0-16,-3 2 0 0,-6-2 0 0,6-3 0 15,9 5 0-15,-3-2 0 0,-9 0 0 0,9-3 8 0,3 3-8 16,3-1 8-16,-4 1-8 0,1 0 0 16,-3-1 0-16,6 4 0 0,6-1 0 0,-9 1 0 0,-12 2 0 15,6-3-12-15,12 3 12 0,-6 0 0 0,-12 0 0 0,0 0 0 16,0 0 0-16,6 5 0 0,3-2 0 0,-9-3 0 16,-6 5 0-16,3 3 0 0,6-3 0 0,-3 3 0 15,-12 3 0-15,6-3 0 0,6 0 0 0,-3 0 0 16,-6 2 0-16,3 1 0 0,0-1 10 0,3 4-10 15,3-4 8-15,-6 1-8 0,-3-1 0 0,6 1 9 16,6 2-9-16,-6-2 0 0,-3-1 0 0,0 1 8 16,6-3-8-16,0 2 0 0,-6 1 0 0,3 2 0 15,-3 1 0-15,3-1 0 0,9-3 0 0,-6 1 0 16,-6 0-20-16,3-4 1 0,9 4 0 0,0-6-586 16,-12 3-118-16</inkml:trace>
  <inkml:trace contextRef="#ctx1" brushRef="#br1" timeOffset="217440.366">7278 5975 1357 0,'-18'0'60'0,"18"0"12"0,12 0-57 0,-12 0-15 0,0 0 0 0,0 0 0 15,0 0 0-15,0 0 9 0,0 0-9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4:35.3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15209 13936 96 0,'0'-8'35'0,"-3"5"-18"0,0-2 2 16,3 5 18-16,-3 0-5 15,-3 0 1-15,-3 0-9 16,0 2-5-16,-6 4-11 16,-5 4-7-16,2 9-2 0,0 13 1 0,3 2 0 15,3 0 0-15,3-2 0 16,3-5-3 0,6-1 2-16,3-7 3 0,3-4 1 15,6-4 1-15,0-6 2 16,0-7-3-16,3-6 0 15,0-6 1-15,0-4 0 16,-4-9-2-16,1 6-2 16,-3 0 1-16,0 3-1 15,-3 2 0-15,0 3 2 16,-3 5-1-16,0 0 2 16,0 5-4-16,-3 3 0 15,3 3 1-15,0 2 0 16,0 6-3-16,3 2 2 0,6 3 1 15,0-3 2-15,-3 0-3 16,3 0 0 0,0-2-12-16,-1-3-7 15,1-6-44-15,3-4-48 16,0-9 33-16</inkml:trace>
  <inkml:trace contextRef="#ctx0" brushRef="#br0" timeOffset="1">15432 13872 124 0,'-18'0'46'0,"10"3"-24"0,-4 2-24 0,6 0 9 15,-3 3 3-15,0 6 4 16,0 1-3-16,3 1 1 15,0 3-7-15,3 5-3 16,3 2-1-16,6-2-1 0,3-3 2 16,3-5-1-16,3-3-1 15,3-2 3-15,-1-3 2 16,-2-3-15-16,0-5-8 16,0-16-51-1</inkml:trace>
  <inkml:trace contextRef="#ctx0" brushRef="#br0" timeOffset="2">15557 13880 108 0,'-12'8'44'0,"12"3"-24"0,0 7-17 15,3-7 10-15,-3 2-2 16,6 3 3-16,0 2-5 15,-3 3-3-15,3-5-3 16,0 3 0-16,-3-3-2 16,0-6 2-16,-3 1 2 0,0-6 9 0,0-5 3 15,-6-8-2-15,0 0-1 16,3-5-6 0,0-3 0-16,0 0-5 0,3-2 0 15,3 2 1-15,3 0 2 16,0 0-5-16,0 6-1 15,3-1-2-15,0 3-2 16,3 3-15-16,0 0-5 16,0-1-41-1,3 4-37-15,8-1 33 0</inkml:trace>
  <inkml:trace contextRef="#ctx0" brushRef="#br0" timeOffset="3">15790 13872 120 0,'-6'0'46'0,"6"0"-24"0,-3 3-26 16,3-3 10 0,-6 2-3-16,0 4 3 0,0 4 1 15,-3 4 3-15,3 1-3 16,0 7-2-16,6-4-2 16,6 3-5-16,0 6 1 0,0-6 5 15,3-11 5-15,0 4 8 16,0-17 7-16,-1-2-7 15,4-6 1-15,-3-2-9 16,0-3-3-16,-3-2 1 16,-3-1 0-16,-3 0 1 15,-3 4 0-15,-3 1-4 0,0 4-3 16,0 2-3-16,0 3-1 16,0 2-12-16,0 3-2 15,4 0-25 1,2 0-10-16,0 0-26 15</inkml:trace>
  <inkml:trace contextRef="#ctx0" brushRef="#br0" timeOffset="4">16057 13787 124 0,'-3'-2'46'0,"0"-3"-24"0,3 5-26 0,0 0 8 15,0 0 11-15,-2 2 10 16,-1-2 0-16,-6 0 0 0,-3 0-9 16,0 3-5-16,0 7-6 15,3-2-6-15,0 3 0 0,3-1-1 16,3 1 0-16,3-3 0 16,3 3 0-16,9-1 0 15,3 1-2-15,0 2 0 16,0 0 3-16,0 0 2 15,-4 1 2-15,-5-1 7 16,-3-3 6-16,-3 1 7 16,-3-3 3-16,-6 0-11 15,-2-3-6-15,-4-2-6 0,0 0 0 16,3-3-11-16,3 0-2 16,3-3-30-16,3-2-14 15,9-3-41 1</inkml:trace>
  <inkml:trace contextRef="#ctx0" brushRef="#br0" timeOffset="5">16284 13737 220 0,'-6'-8'82'0,"3"6"-44"0,0 2-36 0,3 0 19 0,-3 0-4 15,0 0-1 1,-3 2-4-16,0 1-2 15,0 2-6-15,3 0-5 0,0 3-2 16,3 0-3-16,3 8 1 16,3 3 5-16,3-1 2 0,0-2-5 15,3 0-2-15,0 0 4 16,-3 0 5-16,-4 0 11 16,-5 0 8-16,-3-1-1 15,-2-1 1-15,-4-4-12 16,0 1-4-16,3-3-16 15,0-3-4-15,0-2-54 16,6-3-22-16,6-6-26 16</inkml:trace>
  <inkml:trace contextRef="#ctx0" brushRef="#br0" timeOffset="6">22942 12068 112 0,'0'-8'44'0,"0"8"-24"0,0 5-13 0,0-5 13 15,0 0 3-15,0 0 3 16,0-3 0-16,-3 3 1 16,0-2-15-16,-3-1 4 0,3 0 2 15,-3-2-2-15,-3 0 1 16,-2 0-3-16,-4-1-1 15,0-2-3-15,-6 0-1 16,0 0-1-16,3 3 2 16,-6-3-1-16,-2 3 2 15,-1 0-4-15,-3-1 1 0,3 4-5 16,-2-4-2-16,-1 1 0 16,3 2-1-16,0 3 0 15,-3-2 0-15,1-1-3 16,-1 1 2-16,3 2 3 15,-3 0 1-15,-2 0 1 16,-4 2 0-16,0 3-5 16,3 1 1-16,4-1 0 15,-1 0 0-15,0 3 0 16,0 0 0-16,4 0 0 16,-1 3 2-16,-3-3-3 15,6 0 0-15,0 0-1 16,1-1 0-16,2 1 0 15,-3 3 0-15,-3 0 2 16,3 2 0-16,1 3 0 16,2 2 0-16,0 1 0 15,0 2 0-15,3 0-3 0,3 0 0 16,0 8 2-16,3-2 2 16,4 2-2-16,2 3-2 15,3-3 2-15,3 0 0 16,3-3 1-16,6 1 2 15,5-1-1-15,7 3-1 16,0 6 1-16,3-1-1 16,3 1 0-16,2-1 0 0,4 0 2 15,3 1 3 1,0-4-2-16,-4 1-2 16,4 0-3-16,3-8 1 15,2 0 1-15,1-1 0 0,-3-4 0 16,0-3 2-16,2-3-1 15,-2 0 2-15,0-2-4 16,-4-1 0-16,7-2 1 16,-3-2 2-16,2-1-3 15,7-2 0-15,0-1 1 16,-1-2 2-16,4 3-1 16,-4-3-1-16,7 3 1 15,-3-3 1-15,-1 0-3 16,4-3 0-16,-1 0 1 15,-2 1 0-15,0-4 2 16,2 4 1-16,-2-4-4 16,-1-4-1-16,1-1 3 0,14-2 1 15,-8-3-3-15,3 6-1 16,-10-4 3-16,-2-2 1 16,-10-2 0-16,-2-1 1 15,0-4 0-15,-6-7 1 16,-4-1-2-16,-2-1-2 15,-9-2 3-15,3 2 0 16,-9 0 1-16,-3 0 2 16,-6 1-3-16,-6-4 0 15,-3 1-1-15,-9-3-2 16,0-3 3-16,-9-2 2 16,-2 2-7-16,-7 0 0 15,-6 3 2-15,4 3 2 0,-4 5 2 16,-3 2 0-16,-2 6-2 15,-7 3 1-15,4 2 0 16,-7-3 1-16,3 3-5 16,-2 3 1-16,5 3 2 15,4 4 1-15,-1 4-4 16,6-1 1-16,7 0-9 16,2 1-2-16,9-1-34 15,6 0-13-15</inkml:trace>
  <inkml:trace contextRef="#ctx0" brushRef="#br0" timeOffset="7">23243 12848 132 0,'-3'-2'52'0,"3"2"-28"0,0 2-24 0,0-2 13 15,0 0-5-15,0 0 1 16,0 0-3-16,0 0 1 16,3 5-4-16,0-2 3 0,0 0 0 15,0 2 0-15,0 0-1 16,6 1-1-16,-3 2 0 16,0 2 0-16,0-2 0 15,2 3-2-15,-2-3 1 0,0 2-2 16,-3 1 2-16,9-1-2 15,-3 4-1-15,0 1 1 16,0 4 1-16,0 0-1 16,0 2-1-16,0 2 1 15,-3-1-1-15,3 4 0 16,0 1 0-16,-3-1-3 16,0 0 2-16,5 1 3 15,-5 2 1-15,-3-2 3 16,3-4 1-16,-3 1-3 15,6 0-3-15,-3-3 0 16,0 3-1-16,-6 0 0 0,6 2 0 16,-3 1 0-16,0-1 2 15,0-2-1-15,-3 8 2 16,3-6 0-16,0 1 1 16,-3-1-2-16,0 1-2 15,0-4 1-15,0 4-1 16,-6-1 0-16,6-2 0 15,-3 0 2-15,-3-3 1 16,0 0 3-16,0 0 1 16,0 3-1-16,-3 0-1 15,6 0-3-15,-3 0 1 16,0-1-2-16,0 4 2 16,-2 2 0-16,-1-3 3 15,-3 1-3-15,3-1 0 0,0 1-1 16,-3 2 1-16,-3-8 0 15,0 3 3-15,0 0 1 16,0-6 1-16,1 1-2 16,-1-1 1-16,0 1-2 15,-3-1 0-15,0 1-1 16,0-1 2-16,0 4-1 16,0-4 0-16,1 1 3 15,-1-1 3-15,-6 3 0 16,9 3 1-16,-9 0-2 15,3-3-1-15,1-2-3 16,-1-4 1-16,0 4-4 16,3-3 0-16,0-3 1 15,0 3 0-15,3-5-2 16,4-4-2-16,-4-1 1 16,3-1-1-16,3-2-5 15,0-1 1-15,3-2-16 0,0 0-4 16,0 0-17-16,3-2-4 15,-3-4-16-15,6-2-6 16,0-5-30 0</inkml:trace>
  <inkml:trace contextRef="#ctx0" brushRef="#br0" timeOffset="8">22924 14309 184 0,'-6'-3'71'0,"6"6"-38"0,3-3-39 0,-3 0 14 0,0 5 4 16,0 0 4-16,-3 3 6 15,0 5 1-15,-3 3-12 16,-2 5 2-16,-4 1 3 0,0-1-8 16,0 3-4-16,-3 2 1 15,6-2 1-15,-3-3-2 16,6-2-1-16,0-4-1 15,3-4-2-15,0 0 3 16,3-1 0-16,3-2-1 16,3 0-2-16,3 3 1 0,3-3 1 15,3 0-1 1,0-1-1-16,0-1 3 16,0 2 0-16,-1 0-1 0,1 0 1 15,-3-3-2-15,6 0-5 16,-3 0 0-1,-3-2-27-15,3-3-75 32,6 0-37-32,-1-8 43 15</inkml:trace>
  <inkml:trace contextRef="#ctx0" brushRef="#br0" timeOffset="9">22365 14325 164 0,'0'0'63'0,"-9"5"-34"0,3 3-21 15,3-3 16-15,-3 3-6 16,-3 5 0-16,-3 6-8 16,-6-1-2-16,0 1-4 0,1 5-5 15,2 2 0-15,0-5 1 0,0 0 2 16,3-5-8-16,-3-2-3 15,3-4-24-15,0-5-11 16,3-2-37 0</inkml:trace>
  <inkml:trace contextRef="#ctx0" brushRef="#br0" timeOffset="10">22162 14340 196 0,'0'-5'74'0,"3"5"-40"0,0-3-40 0,-3 3 12 0,6 3 0 16,0 2 4-16,3 1 1 16,3 4 1-16,6 6-6 15,3 5 0-15,3 1 1 0,5 7-3 16,1-3-1-16,6 1-1 16,-3-9 1-16,-4-2-9 15,7-3-1-15,0-5-86 16,-3-3-47-1,-4-15 64-15</inkml:trace>
  <inkml:trace contextRef="#ctx0" brushRef="#br0" timeOffset="11">22930 11605 104 0,'0'-3'41'0,"0"3"-22"0,0 0-11 15,0 0 11-15,0 0-3 0,-3 8 1 16,-3 0 8-16,-6 5 6 16,-2 8-16-16,-7 3-4 0,-3 5 0 15,3 3-5-15,-3 2-1 16,-2-2-5-16,8-5 0 16,0-1-7-16,0-10-3 15,6-3-52 1,3-5-50-16,3-8 34 15</inkml:trace>
  <inkml:trace contextRef="#ctx0" brushRef="#br0" timeOffset="12">22659 11655 208 0,'-6'-5'79'0,"6"5"-42"0,3 2-50 16,3 1 12-16,3 0-3 15,3 2 2-15,6 5 4 16,3 6 3-16,6 5-2 15,3 9-2-15,-1 1 0 0,1 4-1 16,3-1 0-16,-3 1-3 16,8-6 2-16,-2 5-85 15</inkml:trace>
  <inkml:trace contextRef="#ctx0" brushRef="#br0" timeOffset="13">23636 13250 140 0,'-15'3'52'0,"9"2"-28"0,-3 3-30 0,6-2 8 16,-3 1-2-16,-3 4 2 15,0 2-3-15,6 8-2 16,-3 3 2-16,3-3 0 0,3-2 1 15,3-3 0-15,3-3 0 16,3-2 4-16,0-3 2 16,0-3 4-16,3-5 1 15,-3-3-1-15,-3-5-1 0,3-8-5 16,3 3-1-16,-6-3 1 16,-3 0 0-1,3-2 0-15,-3 2 2 0,-3 3 3 16,0 2 5-16,0 3-2 15,0 3 1-15,0 2-7 16,0 3-4-16,0 6-1 16,0 2-1-16,2 2-5 15,4 6 1-15,6 0 0 16,-3 0 2-16,3 0 1 16,6-3 1-16,-6 0-3 15,0 0 2-15,-3-2-6 16,0-3-3-16,-3-3-41 15,0-2-51-15,0-1 17 16</inkml:trace>
  <inkml:trace contextRef="#ctx0" brushRef="#br0" timeOffset="14">23942 13258 168 0,'-3'0'66'0,"-9"0"-36"0,-2 3-22 16,14 0 16-16,-9 2-14 15,3 3-6-15,-3 0-5 16,3 0 0-16,0 2 1 16,3 3-5-16,0-2 1 0,6 0 2 15,3 5 3-15,-3-1-5 16,12 1 1-16,0 0 3 15,-4-3 2-15,-2-2 2 16,-3 0 0-16,-3-4 2 16,-12 1 3-16,3-2-4 15,-8-1-21-15,5-2-9 16,3-3-27 0,0 0-43-16,-3-3 20 15</inkml:trace>
  <inkml:trace contextRef="#ctx0" brushRef="#br0" timeOffset="15">24032 13272 172 0,'-6'0'66'16,"6"0"-36"-16,-3 2-33 0,0 1 13 15,-3-1-1-15,6 4 5 0</inkml:trace>
  <inkml:trace contextRef="#ctx0" brushRef="#br0" timeOffset="16">24005 13298 310 0,'0'11'4'0,"0"-1"-2"0,6 6-2 16,-3-3 2-16,-3 8-1 16,0-2 6-1,0-3 3-15,0 0 1 16,-3-3 1-16,-3-3-6 16,3-2-4-16,-3 0-1 15,3-2-1-15,0-4-18 16,-3 1-5-16,6-3-40 15,0-3-49 1,9 1 26-16</inkml:trace>
  <inkml:trace contextRef="#ctx0" brushRef="#br0" timeOffset="17">24076 13319 132 0,'-6'-3'52'0,"9"3"-28"0,-3 3-30 0,0-3 6 15,0 5 3-15,0 3 5 16,0 6 7-16,0 1 3 16,0 1-5-16,3 0 0 15,0 0-8-15,3 0-5 0,0 0-1 0,0-3 1 16,0-2 2-16,-3-6 1 16,6-2 1-16,-3-3 0 15,0-6 2 1,0 1-3-16,3-3-2 15,0-5 2-15,-3-3 2 0,-6 3-4 16,6 0-1-16,-3 2 2 16,-6 0 1-16,3 6-1 15,-6 0-2-15,6 5-2 16,6 5 1-16,-3 6 1 16,-3-1 0-16,6 1 0 15,-1-1 0-15,4 4 0 16,3-1 2-16,-6-3-8 15,-3 1-3-15,6-3-39 16,-3-3-54-16,0-2 18 16</inkml:trace>
  <inkml:trace contextRef="#ctx0" brushRef="#br0" timeOffset="18">24252 13338 124 0,'0'0'46'0,"0"5"-24"0,6 0-30 0,-6 1 7 16,6 1 1-16,-3 4 4 15,-3 2 8-15,0 1 2 16,0-1-3-16,0 0 1 16,0 0-5-16,0 0-2 15,0-2-2-15,0-3 0 0,0-3 2 16,0-5-2-16,0 0 0 0,0-2-10 15,0-4-3-15,6-2-4 16,-3-5-1-16,0-3 5 16,-3 0 4-16,9 3 8 15,-9 3 6-15,6 2 5 16,-3 0 4-16,5 2-5 16,-5 4-2-16,6 4 1 15,-9 4 3-15,9 2-8 16,-6 2-1-16,3 1-3 15,-6-1-2-15,0 1 3 16,0-3 2-16,0-3 0 16,0 0 2-16,0-5-2 0,0 0 2 15,3-2-6-15,-3-6-1 16,15-5-9-16,-9-1-4 16,3 1 4-16,3 3 3 15,3 2 8-15,-6 2 4 16,-3 4 1-16,3 10 1 15,-3 5 2-15,-3 0 1 16,0 0-5-16,-3 1-2 16,0-1-2-16,0-3-2 15,0-2-15-15,5 0-5 16,-2-2-43 0,-3-6-50-16,6-3 31 15</inkml:trace>
  <inkml:trace contextRef="#ctx0" brushRef="#br0" timeOffset="19">24520 13335 196 0,'-9'0'74'0,"15"-3"-40"0,-3 9-42 16,6-1 10-16,-6 6-3 16,6-4 0-16,0-1 1 15,-3-1 2-15,-1 0-1 16,1-2 13-16,-3 0 5 0,6-11-3 15,-6 0-8 1,6 0-5-16,-9-3-2 16,6 1 1-16,-6-1-8 0,-6 3-1 15,3 0-3-15,-6 6 1 16,-3 2 0-16,1 2 1 16,-4 6 2-16,6 0 2 15,3 5 2-15,0 6 1 16,3-3 1-16,3 0 2 15,3-3-3-15,3 0-2 16,0-2-12-16,9-3-2 16,-4-3-60-1</inkml:trace>
  <inkml:trace contextRef="#ctx0" brushRef="#br0" timeOffset="20">24764 13298 208 0,'-9'0'77'0,"6"-3"-42"0,-6 6-45 16,6 0 11-16,-3 5-5 16,0-1-1-16,-3 9 1 15,0 3 3-15,3-1 0 16,3 1-4-16,3-1 1 0,3 1 2 16,3-3 1-16,-3-3 3 15,6-2 3-15,3-6 0 16,-3-5 2-16,0-5-2 15,0-9 2-15,0-1-4 16,-6-7-2-16,3-4 0 16,-6-3-1-16,-6-8 0 15,-3-3 0-15,0 3 2 0,-3 0 1 16,0 8 10-16,0 5 6 16,3 6-8-16,3 4-1 15,0 4-11 1,0 7-1-16,6 8-2 0,0 9 2 15,6 9-6-15,0 4-2 16,9 2 8-16,0 5 3 16,0-2 0-16,0 3-1 15,3-4-8-15,6-4-3 16,-10-6-82-16</inkml:trace>
  <inkml:trace contextRef="#ctx0" brushRef="#br0" timeOffset="21">23674 13573 140 0,'0'0'55'0,"0"3"-30"0,3 5-29 16,0 16 16-1,-3-1 3-15,0 6 4 16,-3 3 1-16,0 5-11 15,0-2-5-15,1-4-1 0,-1 1 0 16,-3-3 1-16,6-5-5 16,-3-3-1-16,0-5-57 15,0-5-49-15,0-6 31 16</inkml:trace>
  <inkml:trace contextRef="#ctx0" brushRef="#br0" timeOffset="22">23585 13748 244 0,'-12'-3'90'0,"15"3"-48"0,0 0-53 0,-3 0 11 15,6 0 1-15,3 0 4 0,3 0 4 16,3 0 2 0,0 0-5-16,15 0-4 0,-7 0-1 0,7 0-6 15,-3 0-1-15,0-3-28 16,-4 1-13-1,-2-1-50-15</inkml:trace>
  <inkml:trace contextRef="#ctx0" brushRef="#br0" timeOffset="23">23868 13663 180 0,'-6'3'68'0,"6"-1"-36"0,0 17-40 16,0-9 12-16,0 4-2 15,0 4 1-15,0 6 14 16,-3 3 6-16,-3-1-11 16,6-2-2-16,-3-3-3 0,0-3-3 0,3-4-3 15,-6-4 2-15,6-2 2 16,0-2-2 0,0-6 0-16,6-6-6 15,0-4 0-15,3-1-4 16,3-5 2-16,-3 3 3 15,0 2 1-15,3 11 1 0,6 0 0 16,-7 8 4-16,-2 3 5 16,0 2-5-16,-6 0 0 15,6 1-2-15,-9-1 1 16,6 0-20-16,-3 0-8 16,0-5-34-1,0-3-54-15,3-2 23 0</inkml:trace>
  <inkml:trace contextRef="#ctx0" brushRef="#br0" timeOffset="24">24032 13901 208 0,'-3'-2'77'0,"6"4"-42"0,0-2-45 0,6 3 11 0,-3 0-3 16,-1-1 1-16,4 1 12 15,3-3 5-15,-3 0-8 16,0 0 2-16,-3 0 3 0,0-3-5 15,0 1 0-15,-3-4-2 16,3 1-1-16,-6-6-3 16,-6 1 1-16,3 2-7 15,-6 0 1-15,0 3-4 16,-3 7 2-16,0 4 1 16,-3 1-1-16,7 1 1 15,-4 3 3-15,3 0 2 0,3 2 2 16,0 0-6-16,6 0 0 15,9 0 1-15,0-2 1 16,3 0 1-16,-1-3 2 16,10-3-21-16,0-5-9 15,6-5-66 1</inkml:trace>
  <inkml:trace contextRef="#ctx0" brushRef="#br0" timeOffset="25">24451 13830 264 0,'-20'0'99'0,"17"2"-54"0,-15 4-55 15,15 2 16-15,-6 0-8 16,0-3-2-16,0 3 0 16,9 0 0-16,0 0 3 15,9 2-2-15,3 1 1 0,-3 2 0 0,0 0 0 16,3 1 0-16,-4-1-2 16,-2 0 14-16,-3-2 7 15,-3-1 5-15,-3-2 2 16,-3 5-11-16,-2-10-3 0,-13 0-15 15,9-3-4-15,-6-3-34 16,6-2-14 0,9-1-45-16,-3-4-29 15,15-1 58-15</inkml:trace>
  <inkml:trace contextRef="#ctx0" brushRef="#br0" timeOffset="26">24600 13867 168 0,'-9'0'66'0,"9"2"-36"0,-9 1-40 15,9 0 9-15,-12 2 15 16,3 3 10-16,-2 3 4 16,-1-1 3-16,3 3-17 15,0 3-8-15,6 0-2 0,3-3-5 16,0 1 0-16,3-4 5 15,6-2 2-15,0-5 4 0,3-6 4 16,-1-2-6-16,-2-6-2 16,9 1-3-16,-6-4 0 15,-3 1-2-15,-6 0 2 16,-3 2-4-16,0 1-2 16,0 2 2-16,0 0 2 15,-3 3 2-15,3 2 3 16,0 3-5-16,0 5-1 15,0 3 2-15,3 3 1 16,6 2-4-16,3 0-1 0,-3 3 1 16,3-3 2-1,-3-2 0-15,0 0-1 0,3-4-15 16,-4-1-5-16,4-4-19 16,-3-2-5-1,0-5-56-15</inkml:trace>
  <inkml:trace contextRef="#ctx0" brushRef="#br0" timeOffset="27">24749 13840 212 0,'3'3'79'0,"0"10"-42"0,3 0-43 15,-3-5 14-15,3 3-1 16,-3 0 6-16,-3 2 10 15,0 0 8-15,0 0-16 0,0-2-6 0,0-1-2 16,0-2-4 0,0-2-2-16,0-1-3 0,0-5-1 15,6-3-5-15,0-5 0 16,0-2-7-16,-3-6-3 16,9-5 5-16,2-3 3 15,1 3 3-15,-6 5 5 16,3 3 1-16,3 18 7 15,-6 3 4 1,-3 2 6-16,3 1 2 0,-3 2-3 16,-3 1 1-1,0-1-7-15,-3 0-1 16,0-2 0-16,0-4 0 0,0-1-2 16,0-6-1-16,0 0-3 15,0-3-2-15,9-5-2 16,0-2 1-16,3-4-4 15,-4 4 1-15,4-1 0 16,6 3 2-16,-6 3-1 16,-3 5 1-16,3 3 6 15,-3 5 2-15,0 5-2 16,0 3-1-16,-6 0 1 16,3-1 2-16,-3-1-14 15,-3-4-5-15,6-2-31 16,0-3-60-1,11-5-30-15,4-5 29 16</inkml:trace>
  <inkml:trace contextRef="#ctx0" brushRef="#br0" timeOffset="28">25207 13875 252 0,'-3'0'93'0,"3"2"-50"0,3 4-50 0,0-4 14 16,3 4-10-16,-3-1 2 15,6 0 14-15,-6 1 6 16,6-4-9-16,-3-2-1 0,3 0 1 16,3-2-4-16,-3-4 2 15,-3 1-3-15,3-6 0 0,-9-2-1 16,-3-3 0 0,-6 0-2-16,0 3-2 0,0 5-2 15,-6 6-1-15,-3-1-5 16,0 13-2-16,6 1 5 15,-8 5 2-15,8 2 5 16,0 6 3-16,12 3-2 16,6-1-2-16,3 6 2 15,12-6 0-15,-1-2-1 16,10-3-2-16,0-7-35 16,6-14-16-16,-1-16-67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4:41.1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18784 16822 160 0,'0'-10'63'0,"9"-1"-49"0,-9 14 14 0,9-3 4 15,-9 0-7-15,0 0 0 16,6 8-3-16,-3-3-2 16,3 8-10-16,0 0 0 0,-3 6 1 15,0 2-2-15,0 6 2 0,-3-9-4 16,0 1-2-16,3-6-2 16,0 0-3-16,-3-5 3 15,0-3 2-15,5-5 0 16,-2-5 2-16,0-3-2 15,0-5 0-15,3-11-6 16,0 0-1-16,3-5 1 16,0 3 0-16,0 4-2 15,3 4 2-15,0 5 1 16,-3-1 2-16,0 1-14 16,6 13-27-1,0 0-1-15,-1 6-18 16,1-4-3-16,-3 3-29 15</inkml:trace>
  <inkml:trace contextRef="#ctx0" brushRef="#br0" timeOffset="1">19067 16835 224 0,'-6'-7'85'0,"3"22"-66"0,6-15-8 0,0 8-6 15,0-5-1-15,0 0 2 16,3 2 4-16,3 0 4 16,3 0-8-16,-1-5-5 0,4-2-2 0,0-1 3 15,0 3 1 1,0-10 1-16,0 7 0 16,-3-8-2-16,-3 3-2 0,-6 3 3 15,-6-3 2 1,-6 3-9-16,0 0-4 0,-6 5 4 15,-3 2 1-15,0 1 11 16,0 8 5-16,0-1-15 16,4 3-6-16,2-2 4 15,3 2 3-15,3 0 2 16,3 1 2-16,6-1 2 16,3 0 2-16,6 0-8 15,3 1-4-15,2-1-13 16,4-8-6-16,0 6-34 15,6-9-14-15,0-2-12 16</inkml:trace>
  <inkml:trace contextRef="#ctx0" brushRef="#br0" timeOffset="2">19364 16796 160 0,'-12'0'60'0,"4"0"-47"0,-1 5 15 0,3-2 2 16,-3 5-6-16,-3-3 0 0,3 6-13 15,-3-4-4-15,9 1-5 16,-3 3-2-16,6-3 1 0,12 2-1 15,3-2 0-15,0 0 0 16,3 6 2-16,-1-9 1 16,-2 3 3-16,-3 2-3 15,-3-2 0-15,-3 0 3 16,-6 6 3-16,-3-9-2 16,-6 3-2-16,-3-3 0 15,-3 3-1-15,-5-5-13 16,-1-3-7-16,6 0-7 15,-3 0-3-15,6-3-48 16,6-5-45 0,18 0 35-16</inkml:trace>
  <inkml:trace contextRef="#ctx0" brushRef="#br0" timeOffset="3">19457 16616 172 0,'-6'0'66'0,"9"2"-52"0,-3 1 6 0,0 5-3 16,0 3 12-16,3 7 8 0,0 11-8 16,3 8-5-16,-3 3-13 15,0 5-5-15,0-5-2 0,0-1-2 16,2 1 1-16,1-8-7 16,-3 0 1-16,-3-11-21 15,3-3-9-15,0-10-43 16,-3-8-51-16,0 0 31 15</inkml:trace>
  <inkml:trace contextRef="#ctx0" brushRef="#br0" timeOffset="4">19400 16790 260 0,'-9'-2'96'0,"15"4"-75"0,-6-2-8 0,6 0-7 15,3 0 3-15,3-2 3 16,3 2-14-16,6-3-8 16,2 3 5-16,4 3-5 0,0-3 2 15,-3 2-36-15,3-2-13 16</inkml:trace>
  <inkml:trace contextRef="#ctx0" brushRef="#br0" timeOffset="5">19597 16857 188 0,'-18'-8'71'0,"12"13"-55"0,-3 3 4 16,6-3-2-16,0 3-5 15,-3 5 0-15,3 6 6 16,3-3 2-16,0 0-10 16,6 0-7-16,3 2 0 0,6 1-3 15,6-12-1-15,2 4 9 16,1-8 4-16,3-6-2 15,-6-8-1-15,3 4-9 16,-10-7 0-16,-2-4 3 16,-9 5 2-16,-6-6-5 15,-6 1 0-15,-2-4-8 0,-1 9-3 16,-3 0-8-16,0 2-3 16,3 3-20-16,0 8-7 15</inkml:trace>
  <inkml:trace contextRef="#ctx0" brushRef="#br0" timeOffset="6">19814 16896 208 0,'6'24'77'0,"-6"-16"-60"0,3 3-3 0,0-3-5 16,-3-3 8-16,0-2 6 15,0 2-3-15,0 0 1 16,0-5-12-16,0 0-3 0,-3-5-2 0,3 5-2 16,0-8-2-16,-6-3-10 15,9-2-4-15,-3-5 16 16,3-6 7-16,0 8-3 16,3 3-1-16,0-1-8 15,0 1 0-15,3 8-1 16,-1-3 2-16,4 8-21 15,0 8-7-15,-3-5-3 16,0-1 0-16,0 6 5 16,0-3 5-16,0 1-3 15,0 2 2-15,-3-3 15 0,-3 0 9 16,3 0 37 0,0-2-9-1,0 5 1-15,0-3-6 0,3 6-3 16,2-8-6-16,-2 2-1 15,3-2-4-15,0-1 2 16,3-2 5-16,-3-2 2 16,0-6-12-16,-3 8-3 15,0-19-11 1,-3 6 2-16,-3 0 2 16,-6-1-8-16,-3 1-2 0,-3 5 5 15,-3 3 2-15,-3 5 7 16,-3 8 2-16,0 2 4 15,3 4 1-15,1-1 10 16,2 5 4-16,6 4-3 16,6-1 2-16,6-3-11 15,9 6-3-15,5-3-4 16,7-2 1-16,6-6-51 16,12-8-19-16,-4-5-46 15</inkml:trace>
  <inkml:trace contextRef="#ctx0" brushRef="#br0" timeOffset="7">20531 16581 188 0,'3'6'71'0,"3"10"-55"0,-3 15 0 0,0-9-2 16,3 9-1-16,0 6 4 15,-3-2 4-15,-3 4 2 16,0-7-12-1,3 0-2-15,0-6-2 0,0-2-3 0,-3-8-1 16,0-5-1-16,0-9 1 16,0-2 0-16,3-2 1 15,0-9-11-15,0-5-3 16,6-10 3-16,0 2 3 16,3 0 1-16,2 3-1 15,4 8 0-15,3 10 3 0,0 3 2 16,-3 3 2-16,-3 15 5 15,0-2 5-15,-6 0 4 16,-3 2 2-16,-4 6-4 16,-7-5 1-16,-1-6-9 15,-6 6-4-15,-3-11-2 16,-6-3-1-16,-3 0-16 16,0-10-6-16,4 5-14 15,2-5-2-15,3-9-18 16,6 1-4-16,6 0-28 15</inkml:trace>
  <inkml:trace contextRef="#ctx0" brushRef="#br0" timeOffset="8">20731 16798 180 0,'15'3'68'0,"-4"5"-52"0,1 8 12 0,-9-11 14 16,9 6-13-1,0-1-6-15,3 1-3 16,0-3-11-16,0-3-3 0,0-5 0 15,0 0-3-15,-4-3 0 16,1-7 3 0,-6-1-3-16,-3-2-2 15,-6 0-5-15,-3 2-2 16,-3 1-8-16,-5 7-2 16,-1 3 9-16,0 3 3 15,0 7 1-15,3 4 0 16,0 1 4-16,6-1 3 15,3 4 3-15,6 6 1 16,3-8-9-16,6 2-1 0,6-4-9 16,6-6-3-16,2 2-17 15,4-7-7-15,3-3-57 16</inkml:trace>
  <inkml:trace contextRef="#ctx0" brushRef="#br0" timeOffset="9">21165 16626 228 0,'-18'-34'85'0,"3"21"-66"0,12-3 12 15,1 13 1-15,-4-2-15 16,-3 0-2-16,0 5-11 0,-3 8-3 16,0 5-1-16,0 11 0 0,3 7 2 15,6 9-3-15,-3 0-2 16,6-1 2-1,3 6 2-15,3-7-2 0,0-4 0 16,0 0-19-16,3-7-9 16,-3-9-62-1,3-4-48-15,-3-9 52 16</inkml:trace>
  <inkml:trace contextRef="#ctx0" brushRef="#br0" timeOffset="10">20942 16745 288 0,'-9'6'110'0,"9"-12"-86"0,6 4-13 16,0-1-10-1,6 1-16-15,3-4-1 0,6 6 7 16,8-2 2-16,-2 2 5 16,-3-3-4-16,0 6 0 0,3-1-13 15,-7 9-3 1,1-1 7-16,-9 1 6 0,-6 2 15 15,-3 0 8-15,0 9 8 16,-6-4 4-16,0 6-5 16,3-6 0-16,0-2-10 15,3 3-4-15,3-6 0 16,0-5 2-16,6-3 0 16,0-5 0-16,0 0-3 0,0-5 1 15,-1 0-2-15,1-6 0 16,-3-2-1-16,-6-6 0 15,-6 6-2-15,-3-3-2 16,-3 0-6-16,1 3-4 16,-7 3-12-16,0-1-6 15,3 0-10-15,3 9-3 16,3-9-27 0,3 11-53-16,6-2 25 15</inkml:trace>
  <inkml:trace contextRef="#ctx0" brushRef="#br0" timeOffset="11">21281 16804 184 0,'15'24'68'0,"-9"-11"-52"0,0 13 14 0,0-13 4 16,0 6-17-16,0-3-5 0,-3-3 4 15,3 6 3-15,-3-11-9 16,0 2 1-16,-3-7 2 0,0-3 4 16,3 0 4-16,0-8-11 15,-3 0-3-15,0-5-3 16,3-11 0-16,3 5-2 15,0-7 1-15,3 7-4 16,0-2 0-16,2 8-10 16,-2 5-3-16,6 3-44 15,0 10-3 1,0-2-5-16,0-3 14 16,-3 5 9-16,-3 0-19 15,0 1 41 1,-3-4 61-16,0 9 14 0,-3-9 19 15,2 12-28 1,4-9-19-16,0 0-7 16,6 0-12-16,-6-5 2 0,6-2 2 15,0-1-4-15,0-7 1 16,0 2-5-16,-3-6 0 16,-3 1-1-16,-4 0 1 15,-2-6-9-15,-3 6-1 16,-5 5 6-16,-4 3 5 0,-3 5-7 15,-6 5-2-15,-3 3 9 16,3 13 4-16,3-2 3 16,3 7 1-16,6 6 0 15,6 3 2-15,15-4-9 16,3 1-3-16,6-6-22 16,6-4-7-16,5-17-94 15</inkml:trace>
  <inkml:trace contextRef="#ctx0" brushRef="#br0" timeOffset="12">22031 16764 184 0,'0'-5'68'0,"-6"10"-52"0,21 14 6 16,-12-6 1-16,6 5-3 16,-3 6 0-16,3 0-2 15,-6-3-1-15,3 3-9 16,0-6-7-16,-6-2-2 0,3-2 7 16,0-4 4-16,-3-2 1 15,0-8 3-15,0 0-3 16,-6-5 1-16,6-8-3 15,0-6-5-15,6-2-2 16,-3-6-4 0,6 9-1-16,0-3 2 0,3 2 0 15,0 6-10-15,2 5-3 16,-2 0-22-16,3 3-7 16,0-1 7-16,-3 6 6 15,0 0 18-15,-3 6 7 16,0-1 8-16,0-2 6 15,0 10 6-15,-3 0 3 16,3-2 2-16,-1-1 2 16,1-4-8-16,3-1-3 0,0 3-2 15,0-6 1-15,3-2-3 16,-3-2-2-16,0 2 2 16,-3-8 0-16,-3 0-1 15,-6-3-1-15,-3-2-3 16,-3 8-2-16,-3-3-2 15,0 0-1-15,-3 3 4 16,0 13 1-16,0-3-3 16,0 8-1-16,3-2 5 15,3 2 3-15,3 3-1 16,3 0 0-16,9 0-3 16,3-3 1-16,6 0-2 15,6 0 2-15,6-5-26 0,2-2-12 16,4-6-51-1,0-6-59-15,3-2 39 16</inkml:trace>
  <inkml:trace contextRef="#ctx0" brushRef="#br0" timeOffset="13">22639 16536 228 0,'0'6'85'0,"0"-6"-66"0,3 13-3 16,-3 0-7-16,3 11-3 16,-3 10 3-16,0 6 0 15,0 8 0-15,0-6-5 16,0 0 6-16,0-5 5 0,3-5-9 15,-3 0-4-15,3-8-32 16,-1-6-15-16,4-7-63 16</inkml:trace>
  <inkml:trace contextRef="#ctx0" brushRef="#br0" timeOffset="14">22537 16690 316 0,'-3'-5'121'0,"12"7"-95"0,-3-4-11 0,0 2-10 0,6-6-9 15,3 6 2 1,3 0 1-16,3 6 3 0,3-4-1 16,-1 4-25-16,4-1-9 15,-3 0-47-15,0 3-19 0,-6-3 6 16</inkml:trace>
  <inkml:trace contextRef="#ctx0" brushRef="#br0" timeOffset="15">22779 16764 236 0,'0'5'88'0,"0"-2"-69"0,0 2-7 16,0 8-7-16,0 1 1 15,0 4 6-15,0 1 5 0,0-3 2 16,0 2-10-16,5 6-5 0,1-8-3 16,3-3 1-16,3-2 3 15,0-3-15-15,0-6-6 16,0-4 8-16,0-6 6 16,3-3-3-16,-9-2 0 15,3-6 2 1,-3-2 1-16,-6 3 4 0,3-1 1 15,-3 3 10-15,3 3 3 16,-3 5-1-16,0 3-1 16,0 5-13-16,0 8-5 15,6 2 4-15,-1 6 4 0,4 3-2 16,-3-1-1-16,3 3-16 16,3 1-5-16,-3-7-14 15,3-4-7-15,-3 0-24 16</inkml:trace>
  <inkml:trace contextRef="#ctx0" brushRef="#br0" timeOffset="16">23037 16790 236 0,'0'8'88'0,"0"-2"-69"0,3 12-5 16,0-10-5-16,-3 5-4 15,3 6 4-15,0-6 7 16,-3 0 4-16,3 9-10 16,-3-9-3-16,0-8-1 0,0 3-3 15,0-3 0-15,0-5 3 0,0 0 1 16,0-2-1-16,0-9 1 16,0-2-4-16,6 0-2 15,-3-9 0-15,3 4 1 16,-3 5-1-16,3-6 2 15,0 6-4-15,6 5 0 16,-3-3-15-16,3 3-6 16,0 6-25-16,0-1-9 15,0 3-51 1</inkml:trace>
  <inkml:trace contextRef="#ctx0" brushRef="#br0" timeOffset="17">23261 16756 220 0,'-6'-5'82'0,"15"13"-64"0,-18 10-7 16,9-12-8-16,0 7 9 15,-3 5 6-15,3-2 14 16,-3 3 7-16,3-6-21 0,0 5-10 15,0-2-5-15,3-10-3 16,-3 2 2-16,0-8-1 16,3 0 2-16,3 0-4 15,-3-8-2-15,3-6-1 0,0-4 0 16,3-3 3-16,-1 2 2 16,1 1-2-16,3 2-2 15,0 3-1-15,6 5 3 16,-6 5 4-16,9 6 3 15,-6 5 4-15,-3 7 1 16,-3 1 1-16,-7 0 0 16,1 3-9-16,-3-1-3 15,0-2-12-15,-3 3-32 16,3-6-2-16,-2-3-26 16,7-2-9-1,1-5-9-15</inkml:trace>
  <inkml:trace contextRef="#ctx0" brushRef="#br0" timeOffset="18">23526 16798 296 0,'-3'11'112'0,"9"-6"-87"0,-9 9-11 16,3-4-10-16,0 3-6 15,0-2 1-15,0 2 1 16,0 0 0-16,-3 1 0 15,3-1-3-15,-3 0 2 0,3-2-50 16,0-3-20-16,6-3-38 16</inkml:trace>
  <inkml:trace contextRef="#ctx0" brushRef="#br0" timeOffset="19">23505 16701 296 0,'-9'-8'112'0,"9"8"-87"0,3-3-46 0,0 3-26 16,3 0-1-16,-6 0 5 15,9 3 12-15,-3-3 7 16,0 5-41-16,3-2-19 0</inkml:trace>
  <inkml:trace contextRef="#ctx0" brushRef="#br0" timeOffset="20">23615 16830 236 0,'-6'24'90'0,"12"-11"-70"0,-3 6-5 16,-3-9-6-16,0-4-2 16,0 2 4-16,0-3 2 15,0 0 5-15,0 0-10 16,0-5-2-16,3 0 0 0,3-2 1 16,-3-6 1-16,6-5-9 15,-3-9-4-15,0 4 0 16,3-3 3-16,0-3 1 15,2 8 3-15,-2 3-1 16,3 0 2-16,-3 2 2 16,6 11 4-16,0 5 2 15,-3 9 3-15,6 1-3 0,-6 1 1 16,-3 5-5-16,-1-5-2 16,1 0-2-16,-6 0-3 15,6 3-15 1,-3-9-5-16,0 3-23 0,3-5-8 15,0-2-26-15,12-12-55 32</inkml:trace>
  <inkml:trace contextRef="#ctx0" brushRef="#br0" timeOffset="21">24100 16804 280 0,'0'-3'107'0,"0"-2"-83"0,0-1-7 15,-6 4-7 1,-3-1-7-16,-3 3 14 16,-6 3 8-16,4-1-12 15,-4 12-3-15,0-1-2 0,3 0-7 16,3 0 0-16,3 6-3 31,3-6-2-31,6 8 3 16,15-15 0-16,-3 2 3 15,3-6 3-15,0-4-4 16,0-6-3-16,0 2-2 16,-4-7 3-16,-2 0 2 15,-3-3 2-15,0 3-4 0,-3-3 1 16,-3 5-2-16,6 1-2 16,-3 2 0-16,-3 2 0 15,0 6 3-15,3 8 0 16,3 8-2-16,-3 5 0 15,6 6 10-15,-3-1 5 16,0 14 6-16,0 5 1 16,-3-5 1-16,-6-1 0 15,-3 1-9-15,-9-8-4 16,-3-6-7-16,-6-7-2 16,1-1-28-16,-4-10-12 15,3-8-116-15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4:41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18442 17619 116 0,'-3'8'44'0,"0"-8"-35"0,6 0 18 16,-3 0 14 0,15-3-12-16,-4-2-7 15,-2-1-7-15,-3 6-9 16,0 0 3-16,0-2 1 0,-3-1 1 15,0 3 1-15,0-3 2 16,0-2 2-16,-3 5-3 16,3 0 2-16,0 0-4 15,3 0-1-15,-3 0-4 16,0 0-1-16,3 0-3 16,0 0-2-16,0 0 5 15,3 0 1-15,0 0-2 0,0 0-3 16,0 0 0-16,3 0 1 15,-1 0-1-15,1 0-1 16,3 5 5-16,0-5 1 31,3 3 0-31,-3 0-1 0,0 5-6 16,3-3-1-16,-1 3 3 16,1 0 1-16,3-3 0 15,3 3-2-15,0 5 1 16,-3-7-1-16,-4 4 0 15,1 6 0-15,0 3 0 16,-3 2 0-16,0-8 0 16,-6 5 2-16,0 1 3 15,0-3-2-15,-3 0-2 16,0-3 0-16,-3-5 1 16,-3 5-1-16,3-5 2 15,-3 5-2-15,0 0-1 16,-3 1 1-16,0-4 1 15,-6 4-1-15,3 4 2 0,-3-5-2 16,0 3 2-16,-3-3 0 16,3 1 1-16,-3-4-2 15,0 3 1-15,-6 1-2 16,1-1-1-16,-1 0 1 16,0 0 1-16,-3-5-1 15,3 6 2-15,0-4-2 16,0 3-1-16,1-5 1 15,-1-2-1-15,0 1 2 16,-3-7 1-16,0 6 1 16,0-1 2-16,3-5-5 15,-2 3-1-15,2-3-2 16,3 0 0-16,0 0 2 0,3 5 0 16,3-5-9-16,0 0-2 15,3 0-29-15,3 0-14 16,3 0-12-16,3-5-4 15,3 5-31 1</inkml:trace>
  <inkml:trace contextRef="#ctx0" brushRef="#br0" timeOffset="1">18552 18037 112 0,'0'0'44'0,"0"0"-35"0,3 0 12 15,-3 0 1-15,0 0 7 0,0 0 5 16,0 0-3-16,0 0-1 31,0 0-6-31,-3 8-3 0,-3-3-5 16,-3 3-2-16,-3 5-4 15,-6 6-1-15,-12 7-3 0,-2-2-1 16,-1 2-3-16,0-5 1 16,3 3-4-16,7-8-2 15,2 3 2-15,3-6 0 16,6 0 1-16,3-5 2 16,6 3-3-16,3-6 0 15,6-2 5-15,12 2 5 0,6 3-5 16,8-3-2-16,4 3-4 15,-3-3 1-15,0 1 1 16,-4-4 2-16,-5-2-21 16,-3 6-7-16,-6-1-36 15,0-2-15-15,-9-3-17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2:59:00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13076 2116 100 0,'0'-5'38'0,"0"3"-20"0,-3-4-6 0,3 4 16 16,0-1-3-16,-3-2 0 16,0-1-2-16,-3 1 0 15,-6-3-13-15,0 3 3 0,-6-3 1 16,-3 3-3-16,-3-1 1 15,-2 4-5-15,-10 2 1 16,0 2-5-16,-3 6-2 0,1 5 0 16,-1 3-1-16,3 16 0 15,-2 5 0 1,-1 8-3-16,3 8 2 0,6 11 1 0,7 15 0 16,5 11-3-16,9 8 0 15,21 2 2-15,12 9 0 16,14-14 1-16,16-8 0 15,11-20-3-15,10-15 2 16,5-20 3-16,6-13 3 31,7-19 2-31,5-24 1 0,-9-16-2 16,-2-10 1-16,-13-16 0 16,-12-22 1-16,-14 1 0 15,-18-3 0-15,-21-2 2 16,-18-12 4-16,-18 7-6 15,-12 12-2-15,-14 13-6 16,-4 12 0-16,1 12-22 16,2 6-10-16,7 10-88 15</inkml:trace>
  <inkml:trace contextRef="#ctx0" brushRef="#br0" timeOffset="1">16594 2217 168 0,'3'0'63'0,"-3"-16"-34"0,0 21-16 15,0-7 17-15,3-1-9 16,-3 0 5-1,0-10-6-15,-3 0-11 16,0-3-3-16,0-5 0 0,-3-3 3 16,-3-2 5-1,-6-9-6-15,-3-4-2 16,-11-4-3-16,-4-4 0 16,-6-6 2-16,-3 2 4 15,-11 1-4-15,-4 3-1 16,4 4 0-16,-13 4 2 15,-2-1-1-15,-4 3 0 16,-2 2-6-16,-6 1 1 0,-4 8 0 16,-2 2 2-16,0 0-3 0,-4-5 0 15,1 0 1 1,-6 5 2-16,-1 3-3 0,-2 5 0 16,0 5-4-1,-6 3 1-15,0 6 0 16,-4 15 2-16,-5 0-4 15,3 3 2-15,0 5 2 16,3 3 1-16,0 8 1 16,9-3 0-16,-1 5 0 15,1 9 0-15,9 4 2 16,8 6 1-16,10-5-1 16,0 5-2-16,14-11 1 15,12-5-1-15,10-8-25 0,11-8-8 16,6-5-43-1,6-5-60-15,0-6 30 16</inkml:trace>
  <inkml:trace contextRef="#ctx0" brushRef="#br0" timeOffset="2">13382 1505 148 0,'-21'16'55'0,"12"-3"-30"0,-11 16-27 0,11-7 11 16,-9 4 9-16,-3 16 6 31,3-2-8-31,3-3-2 16,3-2-8-16,6-6 5 0,3-6 2 0,6-4-2 16,9-3 1-1,6-3-3-15,9-5 0 0,9-5-1 16,5-6 0-16,10-2-13 0,2-6-6 15,7 1-79 1,-3-1-50-16,-10-2 54 16</inkml:trace>
  <inkml:trace contextRef="#ctx0" brushRef="#br0" timeOffset="3">15442 468 164 0,'-6'-5'63'0,"6"2"-34"0,-3 1-34 16,0-6 36-16,-3 0-4 15,-3-6 1-15,-3 4 0 0,-3 7-16 16,0 11-2-16,-2 3-3 0,-4 2-6 15,0 5 0-15,0 6-3 16,3 5 0-16,6 0 0 16,6-2 0-16,3-6 0 0,9 0-2 15,6-7 5-15,0-7 1 16,3-4 2-16,0-8 0 0,3-6-2 16,-3-10-2-16,0 0 5 15,-1 0 1-15,-2 0-5 16,-3-6-2-16,-3 6 2 15,0-3 1-15,0 14 2 16,-3 2 0-16,3 16-5 31,0 2 1-31,0 3 2 16,0 3-3-16,0 0-2 16,3 0-7-16,3 0-2 15,6-3-39-15,-1-2-17 16,7-11-25-1</inkml:trace>
  <inkml:trace contextRef="#ctx0" brushRef="#br0" timeOffset="4">15704 357 220 0,'-30'-3'85'0,"24"6"-46"0,-6 18-46 15,6-8 14-15,-3 3-10 0,-3 5 2 16,4 3 1-1,-1 0 0-15,3 3 0 16,3-4 0-16,3-7 2 0,6-3-1 16,0-2 2-16,3-8 0 15,-1-6 3-15,4-5-1 16,0-3 2-16,0-7-4 16,-3-8-2-16,-3-9 2 15,-3-2 0-15,-3-3-4 0,-3 1-1 16,0 4 7-16,0 4 6 15,0 7-1-15,0 8 0 16,0 5-9-16,0 9 0 16,3 4-6-16,0 14 1 15,3 13 2-15,3 8 3 16,0 0-2-16,6 0 0 0,0-5-12 16,6-3-7-16,0-5-31 15,-1-5-13-15,4-6-21 16</inkml:trace>
  <inkml:trace contextRef="#ctx0" brushRef="#br0" timeOffset="5">15921 386 192 0,'-18'-18'74'0,"9"20"-40"16,-5 14-35-16,8-3 15 0,-3 3-10 15,0-3-2-15,-3 9 3 16,3-1 1-16,3 0-2 15,3 3-1-15,3 0 3 0,6-9-3 16,3 1-2-16,3-8 4 0,0-2 4 16,3-12-3-16,-1-4 2 15,1-4-5-15,0-4 0 16,-3-6 1-16,-3-13 2 16,-9 0-5-16,0-3-3 15,-3 1 1-15,0-1 0 16,-3-2 1-1,0 10 2-15,0 0 5 16,3 8 4-16,0 8-13 16,0 6-3-16,0 10 4 15,0 10 2-15,3 9-2 0,0 7 1 16,3 4 2-16,0 12 1 16,0-2-4-16,3-3 1 15,0-6-7-15,3-2 0 16,0-5-35-16,3-5-12 15,0-6-40-15</inkml:trace>
  <inkml:trace contextRef="#ctx0" brushRef="#br0" timeOffset="6">16088 362 192 0,'-9'21'74'0,"6"3"-40"0,3-3-40 0,0-10 14 15,0 5-9-15,0 0 0 0,0 0 1 16,0 0 0-16,3-3 0 16,0-3-9-16,3-2-4 0,-3-2-66 15</inkml:trace>
  <inkml:trace contextRef="#ctx0" brushRef="#br0" timeOffset="7">16094 286 164 0,'0'-6'63'0,"0"6"-34"0,6-2-52 0,-3 2 2 0,3 0 2 16,0 0 3-16,0 0 7 16,0 2 4-16,5 4-2 15,1 1 2-15,-3 4 14 16,0 8 6-1,3 10 17-15,-9-5 7 16,0-1-5-16,-3-4-3 16,0-3-11-16,0 0-5 15,0-6-8-15,0 1 8 0,0-6 5 16,-6-2-6-16,6-3-1 16,3-3-7-16,0-10-2 15,6-8-2-15,0 2-2 16,0 3-4-16,0 6 0 0,0 2 2 15,3 2 3-15,0 12 0 16,-1 10-1-16,1-1 1 16,-3 1-1-16,3 0 0 0,-3 0 2 15,0 0-3-15,0-3-2 16,-3-2-20-16,0-3-8 16,0 2-30-16,0-7-14 0,0-3-7 15</inkml:trace>
  <inkml:trace contextRef="#ctx0" brushRef="#br0" timeOffset="8">16603 331 184 0,'-3'-8'71'0,"0"5"-38"0,0 0-21 16,0 3 19-16,0 0-12 15,-3 6-1-15,-3 2-10 16,-3 7-3-16,0 9-3 16,0 3-4-16,0-1-1 0,6-2 2 0,3 0 0 15,3-6-2-15,0-2 2 31,6-3 3-31,-3-2 3 0,3-6-2 16,0-5 0-16,0 0 1 16,0-5 0-16,0 2-5 15,0-7 1-15,0 2 0 16,-3 0 2-16,-3 0-1 16,3 0-1-16,-3 3-6 15,3 5-1-15,3 2 1 0,0 6 3 16,3 6 0-16,-3 9 1 15,6 4 6 1,-3 2 5-16,-3 3 10 16,-3-6 8-16,-6 1-3 15,-6-1 0-15,-6-5-9 0,-3 0-4 16,-3-5-6-16,-6-5-4 0,-2-3-9 16,2-6-5-16,0-4-40 15,3-6-15-15,3-3-51 16</inkml:trace>
  <inkml:trace contextRef="#ctx0" brushRef="#br0" timeOffset="9">16939 344 148 0,'3'0'55'0,"6"8"-30"0,3 16-7 0,-3-9 20 16,0 1-4-16,0 5 1 15,0-5-12-15,0 3-3 16,0-6-12-1,-1 0-3-15,1-2 1 0,0 2-1 16,-3-8 0-16,3 3-3 16,0-8 1-16,-3 0 4 15,3 0 4-15,-6-8-2 0,0 3 2 16,0-8-4 0,-3-8 1-16,0-3-3 0,0 0 2 15,0 3-4-15,0 0-2 0,0 2 0 16,3 6 1-16,0 0-10 15,6 2-33 1,0 3-7-16,3 0-11 16,6 0-3-1</inkml:trace>
  <inkml:trace contextRef="#ctx0" brushRef="#br0" timeOffset="10">17290 275 192 0,'-3'3'71'0,"0"-1"-38"0,-5 1-30 15,5 2 17-15,-6 0-6 0,-3 6 0 16,0-3-6-16,0 13 0 31,0 6-5-31,0-1-2 0,3 3 0 0,3-10 1 0,3 2 1 16,3-3 1 0,3-4 2-16,3-4-1 0,3-2 0 15,0-5-3-15,0-6-2 16,0-2 7-16,0-3 3 15,0-8-5-15,-3-5-3 16,0 0-1-16,-3 2 1 0,0-2 1 16,0 5 1-16,0 6-7 15,0 2 0-15,-1 2-6 16,-2 6 1-16,6 11 4 16,0 7 4-16,0 1-1 15,3-3 0-15,6-3 1 31,-3 0 2-31,0-2-28 0,-3-3-9 16,0-3-29 0,0-5-52-16,0-5 25 15</inkml:trace>
  <inkml:trace contextRef="#ctx0" brushRef="#br0" timeOffset="11">17436 37 188 0,'-6'0'71'0,"9"0"-38"0,0 13-41 0,0-5 12 16,0 13 7-1,0 11 7-15,0 13 4 0,-3 5 4 32,3 3-14-32,-3-3-5 0,3-2 0 0,0-6-2 15,3-5 2-15,-3-8-50 16,0-5-21-16,-3-8-34 0</inkml:trace>
  <inkml:trace contextRef="#ctx0" brushRef="#br0" timeOffset="12">17978 5 148 0,'0'-5'57'0,"0"5"-30"0,-3 2-18 0,3-2 14 16,0 8-5-16,0-2 0 15,0 10 1-15,0 10 0 16,0 8-10 0,-3 9-5-16,0 4-1 0,0 6 0 0,0-5 1 15,3-6-5-15,0-5 1 16,0-5 2-16,0-8 1 16,0-6-28-16,-3-4-10 0,0-9-58 31</inkml:trace>
  <inkml:trace contextRef="#ctx0" brushRef="#br0" timeOffset="13">17886 235 204 0,'-15'-8'77'0,"15"8"-42"0,-3 0-32 16,3 0 15-16,3 0-11 0,3 0-2 15,0 0 1-15,3-2 1 16,6-1-3-16,8 3-3 0,4 0 0 0,3-3-19 15,0 3-5-15,-1-5-51 16,1-3-43 0,-6 3 39-1</inkml:trace>
  <inkml:trace contextRef="#ctx0" brushRef="#br0" timeOffset="14">18154 251 176 0,'-21'16'68'0,"12"3"-36"0,0 4-26 0,6-12 17 15,3 15-8-15,0 1 0 16,6-6-3-16,3 0 0 16,3-8-6-16,3-2 3 0,5-6 1 15,7-13 1-15,-3-5 3 0,-3-3-1 16,-6 0 2 0,-9-2 3-1,-9-1 3-15,-6 1-7 0,-6-1-3 16,-3 6-9-16,0-3-1 15,3 6-23-15,0 2-10 16,4 2-66 0,2 4-61-16</inkml:trace>
  <inkml:trace contextRef="#ctx0" brushRef="#br0" timeOffset="15">15308 997 88 0,'0'6'33'0,"0"15"-18"0,0-3 2 0,0-2 16 15,0 0-8-15,0 3-3 16,0-1-8-16,0 1-1 16,3-4-8-16,0-1-1 0,0-1 2 15,0-3-1-15,0-2 2 16,0-2 2-16,-3-1 2 16,0-5 3-16,3 0 2 0,0-5-7 15,3-6-3-15,0-2-3 16,0-3 0-16,0-2 2 15,0 2 2-15,0-6-1 16,-3 4-1-16,2 5-3 16,-2-3 1-16,3 5-2 15,0 3 2-15,0 0-9 16,3 3-1-16,0 0-36 0,3 0-14 16,6-3-35-1</inkml:trace>
  <inkml:trace contextRef="#ctx0" brushRef="#br0" timeOffset="16">15603 976 144 0,'-12'3'55'0,"9"-1"-30"0,-6 1-29 0,6 2 10 15,-6 1 1-15,0 4 6 16,-6 6-5-16,3 0 0 15,0 5-4-15,3 0-3 0,0 0 0 16,4 1-1-16,2-4 0 16,9-2 4-16,-1-3 2 0,13-7 13 15,-3-6-8 1,-3-3-1-16,0-5-6 16,0-3-1-16,-3 1 1 15,0-3 0-15,-3-3-2 16,0 0-2-16,-3 3 1 15,0-1 1 1,-3 4-1-16,3-1-1 0,-3 6-2 16,0 5 1-16,3 8-1 15,0 5-2-15,3 0 5 16,-1 3 1-16,1 0 0 16,0-3-2-16,3-2-4 15,0-1 0-15,0-2-29 16,0-5-11-16,3-3-37 15</inkml:trace>
  <inkml:trace contextRef="#ctx0" brushRef="#br0" timeOffset="17">15725 801 124 0,'0'0'49'0,"0"6"-26"0,3 18-14 0,-3-6 16 16,3 6-5-1,0 5 0 1,-3 11-7-16,0-3-3 16,0 0-5-16,3 0-2 0,3 0 1 0,0-8 0 15,-1-3 0 1,-2-4-5-16,0-7 1 0,0-1 0 15,0-4 0 1,0-4-40-16,0-6-15 0,6-6-19 16</inkml:trace>
  <inkml:trace contextRef="#ctx0" brushRef="#br0" timeOffset="18">15856 1048 132 0,'-3'-3'52'0,"3"6"-28"0,0 18-19 16,0-13 11-16,0 2 2 15,0 3 3-15,3 3-7 16,0 0-3-16,3-3-6 16,0 1-4-16,0-4 0 0,-1-2 1 15,4-5 1-15,0-3 1 0,0-5 0 16,0-3 0-16,-3-3 0 0,0-2-2 15,3 0 1 1,-6-3-4-16,3-3 0 16,-6 3 3-16,0 6 1 0,0 2 3 15,3 13 1 1,-3 6-1-16,6 5-1 16,0 2 1-16,-3 3-5 0,6 0-1 15,0 1 2-15,0-7 1 16,0-1-1-16,2-4-2 15,1-2-39-15,-3-5-19 16,3-6-32 0</inkml:trace>
  <inkml:trace contextRef="#ctx0" brushRef="#br0" timeOffset="19">16133 1066 180 0,'-9'8'68'0,"12"-5"-36"0,0-1-42 0,2 1 11 16,1 2-1-16,3 1 4 16,3-1 5-16,0 0 5 15,0-2-8-15,-3-1-1 0,0-2 1 16,0 0 1-16,0-2 1 16,0-1-7-16,-3-2 0 0,-3-3 1 15,-3-5 1-15,0 2 1 16,-3-2 0-16,-6 5-5 31,-6 3 1-31,0 7-2 0,0 1 0 16,0 5 0-16,3 5 0 15,3 0 4-15,3 1 3 16,0 1 2-16,6 1 3 16,0 3-5-16,9-3-3 15,6 0-1-15,0-3 1 16,0-3-12-16,3-4-3 0,6-6-87 15</inkml:trace>
  <inkml:trace contextRef="#ctx0" brushRef="#br0" timeOffset="20">16680 1005 200 0,'-3'-5'74'0,"-6"8"-40"0,3-3-27 0,6 0 20 15,-3 2-12 1,-6 4-10-16,3 1-3 16,1 1-2-16,2 3-3 0,0 0 0 0,6 4 2 15,3-1 0-15,2-1-2 16,-2 0 2-16,0 0 7 16,0 1 6-16,0-1 5 15,-3 0 2-15,-3 0 1 16,-6 0 2-16,0-2-10 0,-9-3-4 31,1 0-3-15,-1-3-8-16,3-5 0 15,3-2-28-15,0-4-9 16,3-4-40-16,6-4-55 16,3-1 31-16</inkml:trace>
  <inkml:trace contextRef="#ctx0" brushRef="#br0" timeOffset="21">16784 796 180 0,'-6'-2'68'0,"6"4"-36"0,3 3-40 0,-3 6 12 16,0 10-2-16,0 6 3 0,0 4 4 15,0 4 5-15,0 2-8 16,3-3-1-16,-3-2 1 0,0 2-1 15,0-4 0-15,0-4-19 16,0-2-7-16,0-6-67 16</inkml:trace>
  <inkml:trace contextRef="#ctx0" brushRef="#br0" timeOffset="22">16731 997 196 0,'0'-2'74'0,"9"2"-40"0,6-6-42 0,-6 4 12 16,2-1-6-16,1 0 0 15,3 1-20-15,3 2-10 16,6 0-44-16,0 0-16 15</inkml:trace>
  <inkml:trace contextRef="#ctx0" brushRef="#br0" timeOffset="23">16921 1074 176 0,'-9'19'66'0,"12"-9"-36"0,-3 9-31 0,3-11 15 15,3 2-1 1,0 1 4-16,3-1 2 15,3-2 1-15,0-2-11 0,0-6 6 0,0-3 2 16,3-2-3 0,-3-3 0-16,-3-3-6 0,-1-2 0 0,-2 0-3 15,-6-1 2-15,-6-7-4 16,0 5-2-16,-2-2-5 16,-4 5 0-16,-3 2-18 0,0 6-8 15,3 5-31-15,-3 0-11 16,12 0-19-1</inkml:trace>
  <inkml:trace contextRef="#ctx0" brushRef="#br0" timeOffset="24">17115 1108 124 0,'15'19'46'0,"-15"-8"-24"0,3-1-8 15,-3-5 15-15,0 1 3 16,0-1 6-16,0-5-15 16,0 3-5-16,0-3-11 0,0 0-1 0,0 0 4 15,0-3-2-15,0-2 1 16,0-3-5-16,0-3-1 16,0-5-1-16,3-5 1 15,0 5-7-15,3 0 1 0,-1 3-4 16,4-3 2-1,3 8-19 1,0 3-7-16,0 0-39 16,0-1-44-16,3 4 34 15</inkml:trace>
  <inkml:trace contextRef="#ctx0" brushRef="#br0" timeOffset="25">17308 1016 160 0,'0'2'63'0,"12"12"-34"0,0-4-32 15,-3-7 13-15,0 0 4 16,0-1 3 0,0-2 0-16,3 0 2 0,0-5-10 15,-3 0-1-15,-1-3-1 16,1 0-3-16,0-3-3 0,-6-2 0 0,0 2 1 16,-6 1-1-16,-3 2-1 15,-3 3-4-15,-5 2 0 16,-4 6-3-16,0 4 0 15,0 9 4-15,3 6 3 0,3-4 7 16,6 1 4-16,3 2 0 16,3-3 1-16,12 1-4 31,3-3-3-31,6-3-2 0,0-3 0 16,3-4-57-16,11-6-23 15</inkml:trace>
  <inkml:trace contextRef="#ctx0" brushRef="#br0" timeOffset="26">18043 963 104 0,'3'-3'38'0,"0"1"-20"0,-3-4-1 0,0 4 16 16,0-1 3-16,0 0 0 0,0 1-2 15,0-1-1-15,-6-2-18 16,1 2 2-16,-1 0 1 0,-6 1-8 15,0 2-1-15,-3 8-7 16,0 5-2-16,-3 8-2 0,3 3 0 16,3 2 0-16,3 1 0 15,3 2 0-15,3-8 0 16,6-2 2-16,3-6 2 16,3-5-1-16,0-8 2 15,6-5-4-15,3-1 0 16,0-7-1-1,-3-5 0-15,-3-1 0 16,-3 3 0-16,-3-2 4 16,-1 4 1-16,-2 4-1 15,0 2-2-15,0 3-2 16,0 10-1 0,0 8-1-16,3 3 3 0,0 0 2 15,0 2-2-15,3-2 0 16,0 0-1-16,3-3 0 15,0-2-22-15,0-6-10 0,0-5-44 16,0-2-44 0</inkml:trace>
  <inkml:trace contextRef="#ctx0" brushRef="#br0" timeOffset="27">18204 669 220 0,'-6'3'82'0,"9"5"-44"0,-3 16-47 0,3-6 14 15,0 11-1-15,0 16 2 0,0 0-2 16,0 5-1-16,0-7-1 0,0-4-2 0,3-4 1 16,-3-6-4-16,3-3 2 15,-3-7-153 1,-9-8 46-1</inkml:trace>
  <inkml:trace contextRef="#ctx0" brushRef="#br0" timeOffset="28">18094 950 232 0,'-6'-3'88'0,"12"3"-48"0,9-3-42 0,-6 1 14 16,6-4-6-1,6 1-1-15,11-5-6 0,1 2 1 16,3-6 0-16,0 4-42 0,8 2-19 16,-2 0-31-1</inkml:trace>
  <inkml:trace contextRef="#ctx0" brushRef="#br0" timeOffset="29">18782 918 160 0,'0'5'63'0,"0"8"-34"0,3 11-23 15,0-5 17-15,0 10-10 0,3 8-2 16,-1 5 2-16,-2 1 4 16,0 2-9-16,0-6-2 0,0-2 0 0,0-5-1 15,0-8 2-15,-3-6-6 16,0-4-1-16,0-4 4 15,0-5 2-15,-3-5-5 16,0-5-2-16,0-8-3 16,0-8 3-16,0-3 0 15,-2-2 1-15,-1-4 0 16,0 1 0-16,0 0 4 16,0-3 2-16,0 1-2 0,3-1-3 15,3-5-3-15,6 8 1 31,6-6 1-31,0 1 0 0,2 8-3 16,7 4 2 0,3 14-1-16,0 11 0 0,0 5 4 0,-3 5 1 15,-4 3 3-15,-5 0 1 16,-3 0 12-16,-6 2 7 31,-6 1-4-31,-6-6-3 0,-9 0-9 0,-5-2-4 16,-4-3-8-16,3-3-1 15,0-2-21-15,-3-8-7 16,7-1-33-16,2 1-11 16,3 0-27-1</inkml:trace>
  <inkml:trace contextRef="#ctx0" brushRef="#br0" timeOffset="30">6530 3027 96 0,'3'-6'38'0,"-3"4"-20"0,-3-4-1 0,0 4 14 16,-3-1-1-16,-3 0 2 15,-9 1-12-15,-5-1-2 0,-1 3-10 16,-6 3-1-16,0 2 3 0,-2 8-4 15,2 11 2-15,-6 0-5 16,3 5-2-16,4 3-3 16,2 10-1-16,6 8-1 0,6 11 0 31,9 16 0-31,3-3 3 16,9 0 0-16,6-5 3 15,-3-3-1-15,0-5-1 16,-9 8 3-16,0-3 0 0,-9-8-1 15,-3 0-2-15,-6-5 5 16,-3-5 1-16,0-6 2 16,-2-5 0-16,-10-5-2 15,9-6-1-15,3-4-1 16,3-7 0-16,6-1 0 16,4-4 2-16,2-2-8 0,6 0 0 15,9-3 0-15,2 1 1 16,4 2 1-16,3 2 0 15,0 6 0-15,3 16 2 0,0 13-3 16,-6 16-2 0,-7 13 2-16,-2 16 0 0,-3 8 9 31,0-3 7-31,0-8-3 16,3-7 1-16,9-1-6 15,3-10-2-15,6-14-2 0,3-7 0 16,8-14-18-16,10-12-4 15,9-22-99 1</inkml:trace>
  <inkml:trace contextRef="#ctx0" brushRef="#br0" timeOffset="31">5932 4260 152 0,'-6'0'57'0,"3"0"-30"0,-3 0-32 0,3 0 12 16,-3 0-4-16,0 2 3 15,-6-2 3-15,-3 0 5 16,0 0-8-16,-2 3 6 0,-7 2 1 16,-9-2-4-16,-3 2-1 0,-2 0 0 0,-16 3 0 15,-3 6-4-15,-2-1-3 16,-7 13 0-16,-2 1-1 15,-3 2 0-15,-13 3 2 16,1 2-1-16,-6 8-1 16,-4 1 1-16,-8 2-1 31,0 2 0-31,3 14 0 0,-7 5 0 16,-11 0 0-16,3 1 2 15,0 1 1-15,0 9-4 16,-9 8-1-16,3-3 1 15,-3 8 0-15,0 2 1 16,0 9 0-16,6-3-3 16,0 5 2-16,-3-3 1 0,2 12 2 15,7-9-1-15,-6 8-1 16,9-3-2-16,-12 11 1 16,9-2 1-16,0 5 2 0,3 2-3 15,-9-2 0-15,-21 31 1 16,15 1 2-16,11-14-1 31,-5 0-1-31,9-2-2 0,12-1 1 16,9-10 3-16,-1 0 1 15,4-5-1-15,-6 5 1 16,8 3 0-16,7 2 1 16,11 0-2-16,-2-10-2 15,8-3 1-15,-2 3-1 16,8 2 2-16,-11 8 1 0,2 3-1 15,4 0 1-15,5-5-2 16,6-3 2 0,-2 0 2-16,2-8 4 0,0-3-2 15,4-2-2-15,5 5 2 16,-3-8 0-16,4 8-3 16,8 3-1-16,0 8-1 0,9-1-2 15,3 1-2-15,3 0 1 0,3-6 3 16,9-2 3-16,-5-6-2 15,5-7-2-15,5 2 4 16,4 5 1-16,15 3-2 16,3 0-1-16,6-5-1 31,0 0 1-31,2-3-2 0,1-11 2 16,0-4-4-16,-4-17 0 15,-2-15-1-15,0-6 0 16,-9-11-5-16,-3-4 0 15,-6-17-21-15,-1-7-9 16,-2-6-8-16,-6-13 0 16,3 0-26-16,-6-5-29 15,0-11 35-15</inkml:trace>
  <inkml:trace contextRef="#ctx0" brushRef="#br0" timeOffset="32">431 12679 140 0,'0'5'52'0,"0"-5"-28"0,6 24-28 0,-3-19 10 16,9 14-5-1,-3-4 2-15,3 20 4 0,0-6 6 16,6 8-7-16,-9-3 12 0,-1 1 5 15,-2-6 0-15,0-3-2 16,-6-2-3-16,-9-5 1 16,3-3-8-16,-5-3-2 15,-1-3-5-15,-9-2-1 16,3 0-1-16,-3 0 1 16,3-3 2-16,3 1 2 15,-2-1-3-15,2 0-3 0,6 1-14 16,0-4-4-16,-3 1-53 15,12-8-63 1,-6 2 27-16</inkml:trace>
  <inkml:trace contextRef="#ctx0" brushRef="#br0" timeOffset="33">654 4230 104 0,'3'-10'38'0,"-3"7"-20"0,0-5 3 0,0 6 17 16,0-1-5-16,0 0 0 15,0-2-7 1,0 2-2-16,0 1-13 0,0 2 0 0,0 0 2 16,0 2-9-16,0 9-5 15,0 8 1-15,0 4 1 16,0 12 0-16,6-1-1 16,-6-5 1-1,12-2 1-15,-3-6-3 0,-3-5-2 16,9-3 2-16,-6-5 2 15,3-19 6 1,-3 1-3-16,0-3-2 16,3-1-1-16,-9 4-1 15,3 2-3-15,-1 2 2 16,1 6-1-16,3 3-2 16,0 8 0-16,3-1 3 0,0 6 0 0,0-3 1 15,0-2 4-15,3-3 2 16,-6-11 9-16,3-7 4 15,0-4 2-15,-4-1-1 16,1-4-6 0,-6 1-4-16,0-1-3 0,-3 3 0 0,-3 0-4 15,0 3 0-15,-3 2-6 16,0 1-2 0,1 2-31-16,2 3-12 0,3 2-39 15,0 0-55 1,3 3 39-16</inkml:trace>
  <inkml:trace contextRef="#ctx0" brushRef="#br0" timeOffset="34">1021 4193 164 0,'-3'0'63'0,"6"6"-34"0,5 7-36 0,-5-5 10 0,3 5 6 15,0 3 3-15,-3 0 6 16,3 2 1-16,0-2-10 16,0-2-1-16,-3-4-1 0,0-2-3 15,-3-3-3-15,0 1 11 16,0-6 4-16,-3 0 3 0,3-3 1 31,0-2-11-31,-3-3-3 16,3-3-6-16,0-2-1 15,3 0 1-15,3-1 2 16,0 1-3-16,3 3 0 0,0-1 1 16,3 3 0-16,0 3-11 15,6 0-3-15,2 2-31 16,-8 0-10-16,6 1-40 16</inkml:trace>
  <inkml:trace contextRef="#ctx0" brushRef="#br0" timeOffset="35">1247 4215 196 0,'-3'5'74'0,"6"0"-40"0,0 8-42 15,0-5 12-15,0 3-2 16,3 2 1-16,-6-2-10 16,3-1-5-16,0 1-69 15,0-3-31-15</inkml:trace>
  <inkml:trace contextRef="#ctx0" brushRef="#br0" timeOffset="36">1232 4056 216 0,'-18'-8'82'0,"18"5"-44"0,0-2-55 0,0 5-33 31,6-5-16-31,0-9-8 0,0 1 0 15</inkml:trace>
  <inkml:trace contextRef="#ctx0" brushRef="#br0" timeOffset="37">1333 4014 176 0,'9'42'68'0,"-3"-16"-36"0,3 17-37 15,-3-25 10-15,-6 1-5 16,3 2 2-16,0-3-1 15,0 1 2-15,0-3-31 16,0-3-13-16,-3-2-28 0</inkml:trace>
  <inkml:trace contextRef="#ctx0" brushRef="#br0" timeOffset="38">1434 3857 212 0,'-15'-8'79'0,"15"11"-42"0,3 0-48 0,3 2 13 16,3 6-4-16,0 10 3 15,0 13 13-15,0 9 6 0,0 7-10 16,-3 3-6-16,3 0 0 0,0-3-3 0,-3-2 2 16,0-9-4-16,0 1 0 15,0-14-32-15,-3-2-15 16</inkml:trace>
  <inkml:trace contextRef="#ctx0" brushRef="#br0" timeOffset="39">1285 4117 216 0,'-17'-3'82'0,"14"3"-44"0,0 3-44 0,3-3 14 15,0 0-5-15,0 0 1 16,0 0 9-16,6 2 6 0,2-2-10 16,7 0 2-16,6-2 0 15,6-1-9-15,9 0-2 0,-4-2-10 16,4 0-2-16,-3 0-24 31,0-1-9-31,-7 1-52 16</inkml:trace>
  <inkml:trace contextRef="#ctx0" brushRef="#br0" timeOffset="40">1666 4074 164 0,'0'8'63'0,"0"-5"-34"0,0 2-16 15,3 1 17-15,0-1-2 16,0 0 3-16,3 0-6 15,3 1-1-15,3-4-13 16,3 1-4-16,0-3-1 0,0-3-1 16,0 1 0-16,0-4-3 15,-4-2 1-15,-2 1-2 16,-3-1-1-16,-3 0 3 16,-3 0 0-16,-3 0-4 15,-6 0 1-15,-2 5-7 16,-1 1 0-16,-3 7-2 15,0 3 3-15,0 2-3 16,6 4 1-16,-6 9 8 0,6 1 5 16,3 3-2-16,6-1-2 15,0 1 0-15,3-4-1 16,6-1 0-16,3-4 0 16,3-7 0-16,3-3 2 15,0-8-30-15,-3-3-11 16,5-5-24-16,-2-3-55 15,-6-2 22 1</inkml:trace>
  <inkml:trace contextRef="#ctx0" brushRef="#br0" timeOffset="41">1905 4130 152 0,'0'8'57'0,"3"8"-30"0,2 8-23 0,-2-14 13 15,-3 1 3-15,0-1 4 16,0 1-3-16,0-1-1 15,0-2-11-15,-3-2-3 0,3-1-2 0,0-5 0 16,3-3 2-16,0-5-5 16,3-5-1-16,3-8-2 15,3 0 0 1,0 2 0-16,0 1-2 0,3 7 0 0,0 3 0 16,3 3 7-16,5 8 3 15,-8 7-3-15,0 6 0 16,-3 0-1-16,0 0 1 15,0 0-33-15,-3-3-12 0,3-2-52 16</inkml:trace>
  <inkml:trace contextRef="#ctx0" brushRef="#br0" timeOffset="42">2583 3691 220 0,'-9'29'82'0,"12"0"-44"0,0 16-44 0,0-16 14 15,-3 19-9-15,0-1-2 16,3-2 4-16,-3 6 1 16,0-6 0-16,0-3-28 0,3-5-12 15,0-5-50 1</inkml:trace>
  <inkml:trace contextRef="#ctx0" brushRef="#br0" timeOffset="43">2381 4048 200 0,'-12'-5'77'0,"12"5"-42"0,3 0-43 0,0-3 12 0,3 0 2 16,3 1 6-16,6-4 9 15,2 1 5-15,7-5-14 16,3-1-5-16,3-5 0 0,3 3-9 15,-1 0-3-15,-2-3-28 16,-3 0-11-16,-3 0-55 31</inkml:trace>
  <inkml:trace contextRef="#ctx0" brushRef="#br0" timeOffset="44">2726 3773 172 0,'0'10'66'0,"3"12"-36"0,0 20-31 16,0-16 15-16,0 11 7 0,-3-2 9 16,3-1-11-16,-3-5-3 15,0-2-10-15,0 2-4 0,0-5 1 16,-3-6-4-16,3-5 0 16,0-2-15-16,0-16-13 15,9-6 11 1,0-5 4-1,6-5 4-15,3-3 7 16,-1-2 3-16,1 7 14 16,-3 3 8-16,0 11 0 15,0 10 1-15,0 3-1 16,-3 6 1-16,-3 1-11 0,0-1-4 16,-3-1-3-16,0 0-1 15,2-2-27-15,-5-3-11 16,0 0-155-1,3-14 80-15</inkml:trace>
  <inkml:trace contextRef="#ctx0" brushRef="#br0" timeOffset="45">3092 3976 228 0,'3'48'85'0,"3"-35"-46"0,0 9-48 0,-3-15 12 0,0 1-4 0,0 0 0 31,0 0-41-31,-3-2-19 16</inkml:trace>
  <inkml:trace contextRef="#ctx0" brushRef="#br0" timeOffset="46">3086 3812 212 0,'-9'-7'79'0,"12"7"-42"0,3 0-63 0,0 0 5 0,0 2-12 16,0 3 0-1,3 1-35-15,0-1-13 0</inkml:trace>
  <inkml:trace contextRef="#ctx0" brushRef="#br0" timeOffset="47">3301 3849 192 0,'0'3'71'0,"-6"2"-38"0,0 1-25 0,3-1 16 16,-6 3-14-16,0 0-3 15,3 0-3-15,0 0 0 16,3 5-2-16,9 3-2 0,0 0 1 16,6 2-1-16,0 3 2 15,0-2 10-15,-4 2 7 0,-2 0 5 16,-3-2 3-16,-6 2-10 15,-5 3-5-15,-7-3-40 16,-12 0-17-16,-3 0-76 16</inkml:trace>
  <inkml:trace contextRef="#ctx0" brushRef="#br0" timeOffset="48">3768 3802 160 0,'-9'-8'63'0,"6"8"-34"0,0 3-25 16,0-1 15-16,3 6-2 15,-3 8 1-15,3 5-3 16,-3 6 1-16,0 7-9 15,3-2 0-15,3 0 0 0,3-6-6 0,3-5-2 16,3-5-3-16,0-5 3 16,0-6 2-16,0-5 2 31,-1-3-4-31,-2-2 1 16,0-3 2-16,-3 0 1 0,-3 3-4 15,0-6 1-15,0 9 0 16,0 2 2-16,-3 0-1 15,3 8-1-15,0-1-2 16,6 1 1-16,3 0 3 16,0 0 1-16,0-5 5 0,0-3 3 15,0-3 0-15,0-2 1 16,-4-11 0-16,1-5 0 16,-3 2-2-16,0 1-1 15,-6 2-3-15,0 0-1 16,0 0-6-16,-3 0 1 15,0 3-20-15,3 3-7 0,0 2-32 16,3 2-13-16,3 1-26 16</inkml:trace>
  <inkml:trace contextRef="#ctx0" brushRef="#br0" timeOffset="49">4146 3778 200 0,'-3'-3'74'0,"-9"6"-40"0,15-3-33 0,-6 5 14 0,-3 1-8 16,-3 4 1-1,0 9-3-15,0 2 2 0,3 5-4 16,0 6-4-16,3 0 0 0,3-6-1 16,3-2 0-16,3-3 2 0,6-7 2 15,3-7-1-15,0-4-1 16,-3-6 1-16,0-7-1 15,0-1-7-15,-3-7-3 16,0-1 1-16,-3-2 0 16,-4 0 8-16,-2 0 5 15,-2 5 0 1,2 3 1-16,0 2-1 16,0 6 0-16,0 5 0 15,2 5 2-15,4 6 6 16,3 2 2-16,0 3-5 15,3 8-1-15,0-3-4 0,3-3-3 16,0-2 0 0,-3-3 1-16,3-2-47 0,0-6-35 15,-4-7-45 1,4-20 39-16</inkml:trace>
  <inkml:trace contextRef="#ctx0" brushRef="#br0" timeOffset="50">4375 3815 208 0,'-15'-3'77'0,"15"6"-42"0,12 5-39 0,-9-3 13 16,3 3-5-16,0 5 2 16,0 1-1-1,3-1 0-15,0 0-3 16,0 3-2-16,0-3 3 0,0-2-13 16,3-3-3-16,-4-11-38 31,4-2-58-31,0-6 15 0</inkml:trace>
  <inkml:trace contextRef="#ctx0" brushRef="#br0" timeOffset="51">4539 3741 208 0,'-9'21'77'0,"3"-5"-42"0,-3 21-34 16,6-13 16-16,-3 21 2 0,-6 5 5 15,-3 14-10-15,0-3-3 0,3-1-7 16,4 1-3-16,-1 0 0 0,3-8-45 15,3-16-20-15,3-8-37 16</inkml:trace>
  <inkml:trace contextRef="#ctx0" brushRef="#br0" timeOffset="52">577 4646 184 0,'-15'0'71'16,"15"5"-38"-16,0 3-36 0,0 3 11 0,3 7 0 16,6 14 5-16,0 13-7 15,-9 3-1-15,6 4-3 16,0-1 1-16,-3-6 2 0,3-6-2 16,-6-2-2-16,0-7-27 15,-6-7-10-15</inkml:trace>
  <inkml:trace contextRef="#ctx0" brushRef="#br0" timeOffset="53">431 5000 232 0,'-9'-5'88'0,"12"0"-48"0,6-3-49 16,3 3 12-16,6-3-4 0,3 0 0 15,6-3-2 1,-7 1 0-16,4-1 2 0,3 3-5 0,3 3 0 16,-9-1-17-16,2 6-8 15,-2 0 10-15,-3 3 4 0,0 2 11 16,-6 6 5-16,-3 2 13 16,-6 3 7-16,3 13-4 15,6-2 2-15,-3-4-4 16,-4-1 2-16,10-9-2 15,-3-3 0 1,6-4 10-16,-6-6 7 16,0-3 2-16,0-10 1 15,-6 0-10-15,-3-3-1 16,-3 3-11-16,-3-3-4 16,-12 2-4-16,3 1 0 15,0 3-9-15,0-1-3 0,3 3-55 16,3 5-25-16,6 1-36 15</inkml:trace>
  <inkml:trace contextRef="#ctx0" brushRef="#br0" timeOffset="54">1399 4760 200 0,'-21'-8'74'0,"18"5"-40"0,-6 0-22 0,6 3 21 16,-3 0-10-16,-3 0-4 16,0 6-6-16,-3 2-3 15,0 2-6-15,3 9-1 0,0 7 1 16,3 3-5-16,6 0 1 31,0-5 0-31,6 0 0 0,9-5-3 16,-6-4 2-16,9-1-12 15,9-6-7-15,-3-6-20 16,-1-4-10-16,-2-4-2 16,-3-2 1-16,-3-2 18 15,-3-3 27 1,0-6 24-16,-6 3 12 0,0 3 5 15,-3 0-10-15,-3 2-5 16,0 6-9-16,-3 7-3 16,0 6-4-16,0 6-1 0,0 2 3 15,3-1 1-15,3 1 3 0,3-2-3 16,0-4-2-16,3-5 6 16,2-2 5-1,1-8 5-15,0-3 2 16,0-5-4-16,-6-3-1 15,9 0-4-15,-15-5-1 16,0 2-1-16,0 3 2 16,-9 0-7-16,0 1-2 15,0 1-10-15,-3 6-2 16,0 0-25-16,4 6-11 0,2 2-38 16,3-3-13-16,6 0-2 31</inkml:trace>
  <inkml:trace contextRef="#ctx0" brushRef="#br0" timeOffset="55">1687 4778 164 0,'3'13'63'0,"3"-5"-34"0,3 19-34 16,-6-11 12-16,0 0 0 0,3-3 4 15,-6 0 2-15,0-2 5 16,0-1-10-16,0-2-4 0,0-3-1 16,0 1 7-16,0-6 3 15,0 0 5-15,0 0 3 16,0-3 0-16,0-8-1 16,0-4-10-16,3-4-6 15,3 1-6-15,6-1-1 16,-6 1-3-16,6 2 1 0,3 2-15 15,2 1-6-15,-2 3-42 16,12-1-61 0,-3 3 27-16</inkml:trace>
  <inkml:trace contextRef="#ctx0" brushRef="#br0" timeOffset="56">1973 4794 148 0,'6'13'57'0,"0"3"-30"0,0-3-14 16,-6-2 17-1,3 0-6-15,0-4-2 16,0 1 1-16,-3-2 0 0,0-6-12 16,0 0 4-16,0 0 5 0,0 0-5 15,0 0 0-15,0-8 2 16,0-5-10-1,0-1-1-15,3 1-4 0,3 0-2 16,0 0-8-16,6-1-3 16,2 1-21-16,1 3-6 0,3-1-23 15,0 0-9-15,-3 3-17 16</inkml:trace>
  <inkml:trace contextRef="#ctx0" brushRef="#br0" timeOffset="57">2187 4717 172 0,'-3'8'66'0,"6"0"-36"16,3 0-26-16,-6-3 15 0,6 1-5 15,0-1 2-15,3-2-3 16,0-1 2-16,0-2-8 16,3 0 0-16,0-2 0 0,3-1-1 15,-3-2 1-15,-1-1-4 16,-2-2-2-16,-3 1 4 0,0-4 1 15,-3 3-2-15,-9 3-3 16,0-1 0-16,-3 1-1 16,-2 3-3-16,-4 2 2 15,0 2 1-15,3 3 0 16,-3 6-3-16,3 0 2 16,3 4-1-1,3 1 0-15,0-2 0 16,6 4 0-16,3 6 2 15,3-6 0-15,6-2 2 16,0-2 1-16,3-4-23 16,9-5-12-16,-1-5-30 15,1-5-52-15,3-8 20 16</inkml:trace>
  <inkml:trace contextRef="#ctx0" brushRef="#br0" timeOffset="58">2515 4699 252 0,'-18'-11'96'0,"21"11"-52"0,-9-2-38 0,6 2 20 16,-3 0-16-16,-3 2-3 0,0 1-7 16,0 2-1-16,0 3 1 0,3 0-3 0,3 5 0 15,3 3-1-15,3-3 3 16,0 1 0-16,-3 4 1 16,0 1 8-16,-3-3 7 15,0-1-1-15,-6-1 2 16,0-1-9-16,-3-5-2 31,0-3-3-31,0-2-2 0,3-3-30 16,0-6-15-16,3 1-26 15,3-5-10-15,6-4-15 16</inkml:trace>
  <inkml:trace contextRef="#ctx0" brushRef="#br0" timeOffset="59">2637 4723 212 0,'3'15'82'0,"0"-1"-44"0,6 12-47 16,-3-10 14-16,0 13 1 31,0 0 6-31,-4 3 3 16,4-3 0-16,-3 3-7 15,0 0-3-15,0-6-1 0,0-5-2 0,0-2-2 16,-3-6 1-16,0-2-1 15,0-3 0-15,-3-6 0 16,0-7-7-16,0-8-3 16,-3-3 3-16,0-5 4 15,-2-3 2-15,2-13 3 16,0 0-3-16,3 0 0 0,3 2 1 16,3 1 0-16,3 5 0 15,6 5 0-15,-4 5 2 16,7 6 1-16,3 0 3 15,-3 8 1-15,-3 5 10 0,0 5 4 16,-3 6-3 0,-6-1 2-16,-6 1-9 15,-3 2-2-15,-3-2-5 16,0-1-3-16,0 3-20 0,3-2-10 0,-3-3-40 16,9-13-78-1</inkml:trace>
  <inkml:trace contextRef="#ctx0" brushRef="#br0" timeOffset="60">2893 4699 196 0,'-3'13'74'0,"3"0"-40"0,0 11-35 0,0-13 15 15,3-1 1-15,0 1 5 16,3-1 1-16,3 1 2 0,0-3-13 15,8-8 1-15,1-3 2 0,-3 1-1 16,0-4 1-16,-3-2-1 16,-3-2 2-16,-3-1-1 15,-3 1 2-15,-3-1-8 16,-12-2-2-16,0 0-3 0,-3 2-2 31,0 3-17-31,0 3-9 16,-5 2-24-16,8 3-11 0,0 3-55 15</inkml:trace>
  <inkml:trace contextRef="#ctx0" brushRef="#br0" timeOffset="61">3071 4656 192 0,'0'6'74'0,"6"2"-40"0,3 8-40 0,-3-8 14 15,-3 2-7-15,0 1 2 16,0-1 9-16,-3 1 7 16,0-3-10-1,0-3-2-15,0 0-3 0,0-5 4 16,0 0 3-16,3-2-4 16,3-4-2-16,0-2-2 0,3-7 0 15,3 1-7-15,0 4 1 0,6-1-1 16,2 1 2-16,1 4-1 31,-3 4-1-31,0 2 5 0,-3 5 1 0,0 3 4 16,-3 3 1-16,-3 2-1 15,-3 0-1-15,0 0-6 16,-1-2-1-16,4-3-28 16,3-3-10-16,3-5-62 15</inkml:trace>
  <inkml:trace contextRef="#ctx0" brushRef="#br0" timeOffset="62">3583 4614 220 0,'-9'-3'82'0,"3"3"-44"0,-2 14-42 0,5-9 13 16,-3 0-12-16,-3 6 0 16,0-1-1-1,0 4 2-15,3 2 1 16,0 2-2-16,6 1 2 0,3-1 1 15,3-2 0-15,3-3 0 16,3-2 2-16,3-6 5 0,-1-2 4 16,1-9 0-16,0-4 3 15,-3-6-7-15,0-3-2 16,-3-7-5-16,-3-6-3 16,-6 1 2-16,-3-1 2 0,-6-11-2 15,-6 1 0-15,-3 5 1 16,3 5 2-16,0 6-1 15,4 7-1-15,2 6-4 16,3 5-2-16,0 11 3 16,3 15 1-1,6 9-1-15,6 15 0 16,6 0 4-16,2 3 1 16,7 0 4-16,3-2 1 15,0-4-3-15,0 4-1 16,-1-14-80-16,1-5-64 0</inkml:trace>
  <inkml:trace contextRef="#ctx0" brushRef="#br0" timeOffset="63">425 5254 148 0,'0'-8'57'0,"0"8"-30"0,0 0-10 0,0 0 20 16</inkml:trace>
  <inkml:trace contextRef="#ctx0" brushRef="#br0" timeOffset="64">431 5270 332 0,'0'29'36'0,"3"14"-20"16,-3 7-5-16,0 8-4 0,0-2-3 15,0-3-3-15,0-3-3 0,3-5 1 16,-3-11-12-16,0-7-7 15,0-9-36-15,-3-7-16 16,0-11-13 0</inkml:trace>
  <inkml:trace contextRef="#ctx0" brushRef="#br0" timeOffset="65">288 5583 216 0,'0'-6'82'0,"6"4"-44"0,9-6-47 0,-9 2 14 15,9 1-7-15,6 0 0 16,3-3 4-16,2 0 1 16,7 3-1-16,-3-1-39 0,-3 4-15 15,-4 7-29 1</inkml:trace>
  <inkml:trace contextRef="#ctx0" brushRef="#br0" timeOffset="66">577 5585 180 0,'-15'19'68'0,"15"-3"-36"0,0 10-33 15,0-15 15-15,3 2-6 16,9 3 1-16,0-3 6 16,3-2 4-16,0-4-9 15,0-1 3-15,5-12 3 0,-5-1 5 16,0-4 4-16,-3 0-4 0,-3-2-3 16,-15 0-2-16,0 0 3 0,-3-3-9 15,-9 3-3-15,6-1-7 16,-8 4-2-16,5 2-30 15,3 3-14-15,3 2-60 16,9 3-53 15,0 0 57-31</inkml:trace>
  <inkml:trace contextRef="#ctx0" brushRef="#br0" timeOffset="67">1101 5543 184 0,'-9'0'68'0,"6"0"-36"0,-3 8-37 16,3-3 10-16,-3 6-8 0,-3 5 0 15,3 2 4-15,0 1 1 0,3-1 0 16,3 6-4-16,0-6-1 0,3-4 2 16,3-4 2-16,0-2 4 15,0-10 2-15,3-4-3 16,0-2-1-16,-6-5-1 31,3 0 1-31,0-3-4 0,0-3 0 16,-6 6 5-16,0 0 2 15,0 5 0-15,0 0-1 16,0 5-1-16,0 3 0 16,3 8 0-16,0 3 0 15,3 2-2-15,3 0-2 16,0 3 1-16,-1-5-1 0,4-3-27 16,0-3-11-16,0-2-47 15</inkml:trace>
  <inkml:trace contextRef="#ctx0" brushRef="#br0" timeOffset="68">1300 5538 208 0,'-6'-3'79'0,"6"6"-42"0,-3-3-34 0,-3 2 15 15,3 3-7-15,-5 3 1 16,2 0-7-16,0 0-1 16,6 3-2-1,0 2-6-15,0 0 0 0,6 1 2 16,2-1 1-16,1 0 1 0,0-2 2 15,0-1-1-15,0 1-1 16,-9-3 3-16,0 0 2 16,0 2 0-16,-9 1 0 15,3-3-23-15,0-3-8 16,-3-8-71 0,1 6-35-16,5-11 63 15</inkml:trace>
  <inkml:trace contextRef="#ctx0" brushRef="#br0" timeOffset="69">1452 5522 200 0,'0'-3'74'0,"0"3"-40"0,3 0-31 0,-3 0 15 16,0 0-5-16,0 3 2 15,-6 2-6-15,6 0-1 16,3 3-4-16,0 5-5 0,0 1-2 15,3 2 2-15,-3-1 2 16,-3 1 4-16,0 0 2 16,0 3 1-1,0-6 2-15,-9 3 4 16,-6-8-8 0,6 5-3-16,-3-10-16 15,3-1-6-15,0-2-32 16,4-2-15-16</inkml:trace>
  <inkml:trace contextRef="#ctx0" brushRef="#br0" timeOffset="70">1571 5548 108 0,'0'0'44'0,"3"0"-24"0,3-3-15 0,0 3 13 15,3 3 12-15,0 0 8 16,-3-1-3-16,3 4 0 0,0-1-20 16,0 0-5-16,0-2 1 0,0 0-5 15,2-3-1-15,-5 0-2 16,3-3-3-16,0 0 1 16,0-2 1-1,0 0 1-15,0-1 3 0,-3-2-1 16,-3 1 0-16,-3-7-1 15,0 4 0-15,-3-1-2 16,0 3 1-16,0 0-2 16,-6 3-1-16,0 2 1 0,0 9-1 15,-3-1-3-15,3 5 0 16,-5 1-1-16,2 5 0 0,6 2 5 16,-6 6 1-1,6 0 2-15,3-3 0 0,6-2-2 16,6 7-2-16,0-5 1 15,3-5-1-15,5-5 4 16,-5-8 2-16,6-3-5 31,3-3-2-31,0-5-36 0,-6-3-15 16,9-2-55 0</inkml:trace>
  <inkml:trace contextRef="#ctx0" brushRef="#br0" timeOffset="71">1803 5530 176 0,'0'-3'66'0,"6"3"-36"0,-3 3-31 15,0-1 15-15,3 4 10 16,-3 1 7-16,0 4-1 16,0 2 2-16,-3 3-18 0,0 3-6 0,0-3-3 15,0-3-1-15,0 3 0 16,0-8 0-16,0 0 0 31,0-3-2-31,0-5-2 16,3-3 3-16,6-5 0 15,0-5-8-15,6-8-2 0,0 2-1 0,-3 3 0 16,0 3 2-16,-1 5 2 16,1 3-1-1,0 2 1-15,-3 6 7 0,-3 5 3 16,-3 3 3-16,0-1 2 15,-3 1-3-15,0-3 0 16,0-3-3-16,3 0 2 16,-3-5-9-16,3 0 0 15,3-5 0-15,3-3 3 16,0-5-5-16,0 0 1 0,6 2-4 16,0 3 2-16,2 5 3 15,-2 3 1-15,-3 6 1 16,-3 2 0-16,0 5 2 15,-3 0 1-15,-3 3-1 0,0-3 1 16,0-2-18-16,0-1-6 31,0-4-30-31,0-4-10 0,3-4-36 32</inkml:trace>
  <inkml:trace contextRef="#ctx0" brushRef="#br0" timeOffset="72">2196 5223 136 0,'-3'5'52'0,"6"3"-28"0,3 8-24 0,-3 5 10 16,3 5 13-16,-3 6 10 16,0 5 3-16,-3 6 0 15,0-6-19-15,0 0-1 0,0-6 0 16,0-2-8-16,0-5-4 0,0-5-1 15,0-3 0-15,0-6-1 16,0-2-2-16,0-8-2 16,3-2-1-1,3-4-9 1,3-4-3-16,3-1-1 0,6 1 2 16,3-1 6-16,-1 3 4 15,1 3 1-15,-3 5 1 0,0 2 17 16,-3 6 7-16,-6 3 9 15,-3 2 4 1,-6 0-4-16,-3 3-1 16,-9-3-15-16,-6 3-6 15,-3-5-11-15,0-3-1 16,0-3-37-16,1-2-13 0,2-6-33 0,3-2-13 16,6-6 6-1</inkml:trace>
  <inkml:trace contextRef="#ctx0" brushRef="#br0" timeOffset="73">2440 5225 220 0,'3'0'82'0,"0"3"-44"0,3 2-49 15,0 6 13-15,-3 7 7 16,0 9 8-16,0 7 5 0,-3 9 2 15,0-1-13-15,0-2-2 16,3-1 1-16,0-2-6 0,0-5 0 16,0-3-2-16,-3-5-2 15,0-6-37-15,0-4-15 16,3-1-60-16</inkml:trace>
  <inkml:trace contextRef="#ctx0" brushRef="#br0" timeOffset="74">2577 5522 256 0,'0'13'96'0,"3"-8"-52"0,3 6-47 0,-3-3 16 16,3 2-7-16,0 1-1 16,3 2-1-16,0-2 0 15,0-1-2-15,0 1-2 0,0-6 1 0,3-2-26 16,0-6-8-16,2-2-27 0,4-6-10 15,6-5-14 1</inkml:trace>
  <inkml:trace contextRef="#ctx0" brushRef="#br0" timeOffset="75">2869 5403 256 0,'-3'2'96'0,"-3"11"-52"0,-6 14-43 0,0-6 21 15,-9 13 1-15,-5 11 6 0,-4 19-10 16,-3 5-1-16,0 0-10 15,10-9-7-15,-10-1-2 0,6-6-34 16,3-8-17-16,3-3-79 31</inkml:trace>
  <inkml:trace contextRef="#ctx0" brushRef="#br0" timeOffset="76">8655 12650 160 0,'-3'-3'60'0,"3"3"-32"0,0 0-17 0,0 0 15 16,0 0-8-16,0 5-3 16,3 3 3-16,0 5 2 15,0 9-10-15,-3 1 1 0,0 9 0 16,0 5-2-16,0-2 2 16,0-1-4-16,0-5-2 15,0-3 0-15,0-4-1 16,0-1-2-16,0-5 1 15,-3 5-2 1,3-5-7-16,-3-11-1 16,0 0-15-16,3-5-3 15,0 6-16-15,0-6-6 16,0-6-44 0</inkml:trace>
  <inkml:trace contextRef="#ctx0" brushRef="#br0" timeOffset="77">8789 12650 192 0,'3'-6'71'0,"-3"6"-38"0,3-8-30 16,-3 8 15-16,3 3-5 15,0 2 0-15,0 3 4 16,3 5 1-16,0 6-9 0,-3 5 1 16,0 2 3-16,0 11-3 15,-3 0 0-15,3-2-6 0,-3-4-3 16,3-4 2-16,0-3 0 16,0-3-1-16,-3-8 1 15,0 0-15-15,0-5-7 16,0 5-21-16,0-5-8 15,-3-2-51 1,0-6-26-16,-3-3 63 16</inkml:trace>
  <inkml:trace contextRef="#ctx0" brushRef="#br0" timeOffset="78">8510 12790 144 0,'-6'0'55'0,"3"0"-30"0,3 0-14 15,0 0 18-15,0 0-8 16,0 0 0-16,6 0-6 15,0 0 1-15,2 0-9 16,7-3 7-16,6 0 5 0,3-2-4 0,9 0 0 16,-1 2-7-16,4 1 0 15,-3-4-5-15,-3 6-2 16,-4 0 0-16,1 0-1 16,-3 0 0-16,0 0 2 15,-6 0-3-15,-3 0 0 16,0 0-8-16,-4 6-4 15,-2-6-7-15,-3 0-2 16,0 2-2-16,-6-2 0 16,0 0-13-16,0 0-6 15,-3 3-32 1</inkml:trace>
  <inkml:trace contextRef="#ctx0" brushRef="#br0" timeOffset="79">8572 12914 144 0,'-9'3'55'0,"6"-1"-30"0,0-2-21 15,3 0 13-15,0 0-4 16,0 0 0-16,0 0-1 16,0 0 0-16,0 0-6 15,0 0 3-15,3 0 1 0,-3 0 1 0,6 0 3 16,0 0-3-16,0 0-1 16,3 0 0-16,0 0 1 15,3 0-5-15,0 0-2 16,6 6 7-16,5-6 2 15,4 0 0-15,0 0 2 16,0 2-4-16,2-2-1 16,1 3-6-16,-3 0-1 15,-3-3 1-15,-3 0 0 16,-3 5-2-16,-4-2-2 16,-2-1-6-16,0 1-1 0,-3-3-37 15,0 0-13-15,0 0-61 31</inkml:trace>
  <inkml:trace contextRef="#ctx0" brushRef="#br0" timeOffset="80">9545 12737 176 0,'-6'5'68'0,"3"0"-36"0,-5 9-24 0,2-4 16 0,-3 3-6 15,-3 14 2-15,0-3-9 16,-3 2-2-16,3-2-5 16,0-3-3-16,3 0 2 0,0-2-2 15,-3-1-1-15,3-2-6 16,-5 8-19 0,2-11-2-16,0 1-11 15,3-1-1-15</inkml:trace>
  <inkml:trace contextRef="#ctx0" brushRef="#br0" timeOffset="81">9328 12774 184 0,'0'-5'68'0,"0"5"-36"0,3 0-22 0,3 0 20 16,0 2-12-16,0 4-2 16,3-1 2-16,0 3 0 15,0 8-9-15,0 7 1 0,0 1 1 16,2 0-6-16,1 0-1 16,0 0-2-16,0-3-2 15,0 3 3-15,0-1 0 0,0-1-1 16,0-6 1-16,-3-9-22 15,0 7-7-15,0-9-40 16,-3-10-15-16,0-3-11 16</inkml:trace>
  <inkml:trace contextRef="#ctx0" brushRef="#br0" timeOffset="82">9679 12814 200 0,'-3'-3'74'0,"3"0"-40"15,3 1-22-15,-3 2 21 0,6 0-6 0,0 0 1 16,3-3-9-16,0 0-1 15,3 1-11-15,6-1-4 0,3 0 0 16,0 1 0-16,-4-1 1 16,1 0-2-16,0 1-2 15,0 2-2-15,-3 0-1 16,0 0-29-16,-3 0-12 16,-3 0-26-16,-3 0-11 15,-4 2-5 1</inkml:trace>
  <inkml:trace contextRef="#ctx0" brushRef="#br0" timeOffset="83">9721 12933 184 0,'-9'5'68'0,"9"-2"-36"0,0-1-26 16,0-2 17-16,6 0-5 15,3 0-1-15,0 0-3 16,12 0 1-16,-3-2-8 16,-1 2-4-16,1 0-2 0,0 0 1 15,0-3 1-15,0-2-10 16,0 5-3-16,0 0-33 0,-4 0-14 16,1 0-34-1</inkml:trace>
  <inkml:trace contextRef="#ctx0" brushRef="#br0" timeOffset="84">10114 12792 104 0,'0'0'38'0,"0"3"-20"0,3-3-1 0,-3 0 16 0,3 3-2 15,0 2 2-15,0 0-8 16,3 9-1-16,-3 4-13 16,0 3 2-16,0 3 3 0,-3 2-2 15,0 1 0-15,3 7-4 16,0-2-1-16,-3-5-5 15,3-1-1-15,0-2-1 16,-3-6-2-16,3-2 3 16,0-3 0-16,-3-2 1 15,0-3 0-15,0-5-5 16,0-3 1-16,0-3 2 0,0-2 3 16,0-1-4-1,0-2-1-15,0-5 0 0,0 3 2 16,0-4-1-16,0 4 2 15,0-3-4-15,0-1-2 16,3 1-1-16,-3 0 3 16,0 2 0-16,3-2 3 15,-1 0-1-15,1-3-1 16,0-5 3-16,0-3 0 16,3 3 1-16,0 0 0 15,0 2-2-15,0-2 1 16,0 8 0-16,6-3 3 0,3 0-1 15,0 3 0-15,-3 2-1 16,0 3 2-16,0 6-5 16,-1 2-3-16,4 8 1 15,0 2 0-15,0 9 5 16,0 4 5-16,-3 1-5 16,-3-3 0-16,-3-2 2 15,-3-1 1-15,-6-2-1 16,-3-2 1-16,-3-4-6 15,-3-2-1-15,-6 3 2 16,-3-6 1-16,0-2-6 16,1-3-2-16,-4-3-12 15,3 0-3-15,0 1-17 16,6-4-4-16,3 1-31 0,3-3-14 16,1 0-7-1</inkml:trace>
  <inkml:trace contextRef="#ctx0" brushRef="#br0" timeOffset="85">10007 12565 136 0,'3'0'52'0,"0"3"-28"0,-3-1-17 0,0-2 30 16,0 11 8-1,0 5-15-15,0 2-15 16,0 1-6-16,0-1 1 0,0 6-6 16,0-3 0-16,0-2 0 15,0-1 0-15,0-2-5 16,3-3 1-16,-3-2-13 16,0-3-7-16,3-3-31 15,-3-5-13-15,0-3-17 16</inkml:trace>
  <inkml:trace contextRef="#ctx0" brushRef="#br0" timeOffset="86">10105 12652 212 0,'-3'0'79'0,"0"5"-42"0,-15 3-30 0,12-2 18 16,-3 2-11-16,0 0-3 16,0 2 0-16,0 1 0 15,1-1-5-15,-1 1-26 0,3-3-11 16,0 0-36 0,-3-3-54-16,3-5 22 15</inkml:trace>
  <inkml:trace contextRef="#ctx0" brushRef="#br0" timeOffset="87">9923 12657 192 0,'3'-5'74'0,"0"10"-40"0,6-2-27 16,0 0 20-16,3 2-7 15,0 0-2-15,3 3-10 16,6 3-3-16,0-1-3 15,-1 4 1-15,1-1 0 0,0-5-81 16,-3 0-65 0,-3-6 44-16</inkml:trace>
  <inkml:trace contextRef="#ctx0" brushRef="#br0" timeOffset="88">8602 13393 192 0,'-3'-3'71'0,"3"1"-38"0,0 2-28 0,0 0 17 16,0 5-12-16,3-2-3 16,0 7 0-16,0 3 2 15,3 3-4-15,0 11-1 0,0-6 2 16,-3 0 1-16,0 0 1 15,0 0-4-15,-3 1-1 16,0-4-1-16,0 1-2 16,0-6 1-16,0 5 1 15,-3-4-12-15,0-6-3 16,3 2-16-16,0-7-7 0,0-3-7 16,0 0-3-16,0-8-26 15</inkml:trace>
  <inkml:trace contextRef="#ctx0" brushRef="#br0" timeOffset="89">8774 13396 192 0,'0'-6'74'0,"0"6"-40"0,3-2-20 16,-3 2 22-16,0 0-18 0,0 5-5 15,3 3-4-15,0 5 1 16,0 3-5-16,0 8-1 16,0-3 2-16,0 3-3 0,-3-3 0 15,0 5-1-15,3-4 1 16,0-1-2-16,-3-5 2 16,3 2-15-16,0-5-7 15,-3-5-17-15,0 6-5 16,0-9-16-1,0 0-48-15,0-5 15 16</inkml:trace>
  <inkml:trace contextRef="#ctx0" brushRef="#br0" timeOffset="90">8521 13515 208 0,'-14'-3'77'0,"11"-2"-42"0,-3 10-17 15,6-5 25-15</inkml:trace>
  <inkml:trace contextRef="#ctx0" brushRef="#br0" timeOffset="91">8498 13512 437 0,'6'-5'40'0,"5"-1"-22"15,7-1 0-15,9 1 0 0,3-2-6 16,6 3 1-16,-1-3-8 0,1 3-3 15,-3 0-1-15,-3 2-1 16,-1-2 0-16,-2 5 2 16,-3 0-12-16,-3 0-3 15,-6 0-21-15,0 5-7 16,-7-2-12-16,1-1-3 16,-9 1-18-1,-6 5-47-15,-2 0 28 16</inkml:trace>
  <inkml:trace contextRef="#ctx0" brushRef="#br0" timeOffset="92">8533 13605 212 0,'-15'0'79'0,"12"0"-42"0,1 0-21 0,2 0 24 0,5-3-14 16,4 0-5-16,6-5 3 15,9 6 2-15,6-3-14 16,6-1-2-16,-1 1-3 0,1 5-3 16,0 0-3-16,5 0-49 15,1 0-22-15,-3 8-58 16</inkml:trace>
  <inkml:trace contextRef="#ctx0" brushRef="#br0" timeOffset="93">9081 13525 192 0,'0'-13'74'0,"3"13"-40"0,0 0-20 0,-3 0 22 16,6 0-5 0,3 0 2-16,3 5-6 0,0-2-2 15,3 8-13-15,-1-1 3 0,4 3 3 16,0 3-8-16,-3 3-3 16,3-3-4-16,-3 5 0 15,-3-5-2-15,0 0-1 16,-3-3 5-16,-1 0 1 15,-2-2-31 1,0-3-13-16,-3 2-5 16,-3-10-49-1,3-2-26 1</inkml:trace>
  <inkml:trace contextRef="#ctx0" brushRef="#br0" timeOffset="94">9394 13533 212 0,'0'-16'82'0,"0"16"-44"0,0 0-44 15,0 8 51 1,0 0-16-16,-6 11-2 16,0 2-2-16,0 11-15 15,-3 7 1-15,0 6 0 0,3 0-6 16,3-16-1-16,0-5-2 0,-3 11 1 15,-3 4-4 1,3-7 0-16,0-3-15 16,0-8-6-16,3-5-22 0,0-5-10 15,3-11-59 1</inkml:trace>
  <inkml:trace contextRef="#ctx0" brushRef="#br0" timeOffset="95">9551 13517 176 0,'0'-2'68'0,"3"2"-36"0,0 10-13 0,-3-10 23 16,3 3-6-16,3 0 2 15,6-3-5-15,6-3 2 16,0 0-19-16,3-2 0 0,2 2 0 15,-2-2-6-15,0 0-3 16,3 2-4-16,-3-2 0 16,0 0-2-16,-3 2 2 15,-4 0-15-15,-2 3-5 16,-3 6-53 0,-9-1-8-16,0 0-7 15</inkml:trace>
  <inkml:trace contextRef="#ctx0" brushRef="#br0" timeOffset="96">9647 13628 228 0,'-6'0'85'0,"6"0"-46"0,0 0-30 16,0 0 19-16,6 0 1 15,3 0 2-15,2 0-3 16,7 0 0-16,0-2-16 16,6 2 0-16,0 0-1 0,-3-3-9 0,-1 3 0 15,-2 0-2 1,0 0 2-16,-3 0-50 0,-3 0-21 16,3 0-68-1</inkml:trace>
  <inkml:trace contextRef="#ctx0" brushRef="#br0" timeOffset="97">10233 13462 252 0,'0'8'93'0,"-3"0"-50"0,-3 15-30 0,3-9 24 16,-3 2-10-16,-3 7-1 16,-3 4-13-16,0 2-5 15,-3 3-5-15,4 2-3 0,-4-2 1 16,0-6-19-16,3-5-5 15,3-2-40-15,-6-6-89 16</inkml:trace>
  <inkml:trace contextRef="#ctx0" brushRef="#br0" timeOffset="98">9998 13565 288 0,'9'-8'107'0,"-3"8"-58"0,3 0-42 15,-3 3 23-15,8-3-10 16,4 8-1-16,3 5-9 16,3 5-4-16,0 1-3 15,3 5 0-15,2 0 0 0,1 5-43 0,0-8-20 16,3-3-78 0</inkml:trace>
  <inkml:trace contextRef="#ctx0" brushRef="#br0" timeOffset="99">10566 13507 268 0,'0'0'101'0,"0"0"-54"0,3 13-53 15,0-8 19-15,0 3-8 16,0 5 2-16,-3 9-4 16,0-1-2-16,3 3 0 15,-3-6-23-15,3 9-8 0,-3-6-84 16</inkml:trace>
  <inkml:trace contextRef="#ctx0" brushRef="#br0" timeOffset="100">10450 13618 276 0,'9'0'104'0,"0"-3"-56"0,15 3-52 0,-9 0 21 16,6 0-13-16,5 0 0 15,1 0-31-15,9 0-12 16,-3-2-77-16,-1-1-32 15</inkml:trace>
  <inkml:trace contextRef="#ctx0" brushRef="#br0" timeOffset="101">10831 13541 296 0,'-3'-2'112'0,"6"4"-60"0,3 3-54 16,0 6 22-16,3 0-5 16,3 5 3-16,3 5-4 15,0 0 0-15,3-3-8 16,2 6-4-16,1-3 1 0,-3 1-2 16,-3-7 2-16,0-7 0 0,-3-2 3 15,3-12 3 1,-3-2-4-16,-3-2-1 15,-1-6 0-15,1-3 0 16,-3-4-2-16,0 4-2 16,0-2 1-16,-3 0 1 15,3-3-3-15,-3 11 0 16,3-3-12-16,0 3-5 16,0-1-28-16,0 4-10 15,6 2-28 1,0 3-10-16,6-1-7 15</inkml:trace>
  <inkml:trace contextRef="#ctx0" brushRef="#br0" timeOffset="102">11251 13512 216 0,'-6'-5'82'0,"3"5"-44"0,0 0-27 0,0 5 21 15,0-5-2-15,0 3 2 16,-6 2-15-16,0 6-8 15,-3-1-5-15,0 3-6 0,4 3 1 16,2 0 1-16,0 3 2 16,9-6-1-16,0 0-1 15,5 0 1-15,1-5 1 16,0-2-3-16,0-6-2 16,0 0 2-16,0-8 2 0,0-3 2 15,0-2 1 1,-3 0-2-16,0-1-2 0,0 1 5 15,-3 0 1-15,0 0 6 16,0 7 5-16,0 4-9 16,0-4-4-16,3 12-3 15,3-1-1-15,0 6 2 16,2 2 1-16,1 3 1 16,0 0 0-16,0-1-2 15,-3 1 1-15,0-2-11 16,0-4-2-16,3-2-22 15,0-5-9-15,3-3-18 16,0-8-8-16,-4-5-41 16</inkml:trace>
  <inkml:trace contextRef="#ctx0" brushRef="#br0" timeOffset="103">11498 13226 280 0,'3'0'107'0,"-3"0"-58"0,0 14-37 0,3-1 24 16,-3 19-2-16,3 5 2 16,0 5-13-16,0 3-4 15,3 5-11-15,3-5-5 0,0-3 0 16,0-4-18-16,0-7-4 16,-1-4-64-16,13-14-27 15,-6-10-26-15</inkml:trace>
  <inkml:trace contextRef="#ctx0" brushRef="#br0" timeOffset="104">8533 14031 232 0,'-3'-3'88'0,"3"3"-48"0,0 3-40 0,0 2 16 15,3 6-3-15,0 4 5 16,0-1-4-16,0 2 0 15,0 7-8-15,0 14 0 0,0-10 4 16,0-1-6-16,0 1 0 16,-3-1 0-16,0 1 0 15,0-9-2-15,0 3 1 16,0-2-20-16,0 5-6 16,3-16-43-1,-3-14-22-15,3-2-43 16,3-5 42-16</inkml:trace>
  <inkml:trace contextRef="#ctx0" brushRef="#br0" timeOffset="105">8697 14023 252 0,'0'-8'96'0,"0"8"-52"0,0 2-47 15,0 1 19-15,3 5-6 0,-3-3 2 16,6 16 2-16,0-7 4 16,0 12-10-16,0 19-2 0,-3-13-2 15,0-6-2-15,0 6-2 16,3 8 3-16,-3-14 0 16,0-5-12-16,0 1-7 15,0-7-20-15,-3 1-10 16,0-2-19-16,0-9-10 15,0 0-10 1</inkml:trace>
  <inkml:trace contextRef="#ctx0" brushRef="#br0" timeOffset="106">8426 14166 256 0,'-21'0'96'0,"18"0"-52"0,0 0-34 16,3 0 23-16,0 0-9 15,9 0-2-15,6-6-4 16,3 6 1-16,6-2-10 16,3-1-5-16,-4 3-1 0,-2 0-4 15,12 0 0-15,9 0 1 16,-4 0 0-16,-2 0-3 15,-12 0 2-15,-6 0-26 0,0 0-9 16,-3 0-17-16,-4 3-5 16,1-1-20-1,-3-2-43-15,-6 6 30 16</inkml:trace>
  <inkml:trace contextRef="#ctx0" brushRef="#br0" timeOffset="107">8465 14303 220 0,'-21'0'82'0,"3"0"-44"0,12 0-20 0,6 0 23 16,6 0-17-16,3 0-3 16,6 0-4-16,6 0 1 15,9 0-10-15,5 0 2 0,10 0 3 0,0 0-5 16,-1 5 0-16,-2 1-4 15,-12-4-1-15,-6 4-1 16,2-1 1-16,-2-2-57 16,0-6-26-16,6-2-52 15</inkml:trace>
  <inkml:trace contextRef="#ctx0" brushRef="#br0" timeOffset="108">9251 14057 140 0,'0'-8'55'0,"0"8"-30"0,0 0-12 0,0 0 17 16,3 5-4-16,-3-5-1 16,3 6-5-16,0-4 0 15,-3 12-11-15,0-1 3 0,3 3 4 16,0 5 1-16,-3 0 1 0,0-2-7 15,0 4-2-15,0-7-5 16,0 3-1-16,0 2-1 16,0-8 1-16,0 0-11 15,3-2-2-15,0-3-30 16,0 0-12-16,-1-3-57 16</inkml:trace>
  <inkml:trace contextRef="#ctx0" brushRef="#br0" timeOffset="109">9379 14094 236 0,'-12'0'90'0,"12"8"-48"0,-3-3-34 0,3 1 24 16,-3 2-11-16,-3 2 0 15,-3 1-12-15,-3-1-5 16,0 4-3-16,0-6-1 0,0 10 2 16,3-5-21-16,0-2-7 15,1-1-14-15,2-4-5 16,-3 2-19 0,3-3-50-16,0 0 25 15</inkml:trace>
  <inkml:trace contextRef="#ctx0" brushRef="#br0" timeOffset="110">9114 14131 228 0,'0'-5'85'0,"0"5"-46"0,3 0-32 0,-3 0 20 0,3 3-7 16,6 2 0-16,6 3-2 16,-1-3-2-16,4 6-8 15,3-3-5-15,6 0-2 0,-3 2-4 16,0 3 2-16,-1-5-4 15,1 6 1-15,-3-7-64 16,3-1-29-16,-3 2-11 16</inkml:trace>
  <inkml:trace contextRef="#ctx0" brushRef="#br0" timeOffset="111">9566 14250 160 0,'-3'-5'63'0,"3"16"-34"0,0 4-16 0,3-1 17 16,0-1-11-16,0-3-3 0,3 12-1 15,0 1 3-15,0 7-10 16,0-4-2-16,3 6 0 0,-3-6-1 16,0 3 2-16,0-5-6 15,0-5-1-15,0-1 0 16,-3-5 2-16,0 1 1 15,-6-6 3-15,0-3-1 16,0-8 0-16,0 1-1 16,0-6 2-16,0 0-1 15,-3-11 0-15,0 6 1 0,3-6 1 16,0 1-1-16,0-11 1 16,0-14 0-1,6 6 1-15,6-5 0 0,0 10 0 16,3 3-2-16,0 3-1 15,2 2-3-15,1 11-2 16,0 0-4-16,3 10 0 16,6 6 4-16,0 10 2 15,-3 5 0-15,-10-5-2 16,-2 1 1-16,0 7-1 16,-3-5 4-16,-9 5 5 15,0-3-5-15,-6-2-2 16,0 3-8-16,-2-6-4 15,-1-2-14-15,-3-9-7 16,3 6-15-16,0-8-6 0,0 0-38 16,6-8-37-1,0 0 47-15</inkml:trace>
  <inkml:trace contextRef="#ctx0" brushRef="#br0" timeOffset="112">9998 14174 216 0,'-12'0'82'0,"6"15"-44"0,-3-7-27 0,6-5 23 15,0 0-3-15,3-3 4 16,0 0-13-16,0 0-5 15,6 2-10-15,3-2 2 0,3 6 3 16,9-6 0-16,3 2 1 16,-1-2-7-16,1 6-4 0,0-6 1 15,-3 5 0-15,-3-3-4 16,0 1 1-16,-4-6-20 16,-2 6-9-16,3 0-32 15,-6-3-11-15,-3 0-48 16</inkml:trace>
  <inkml:trace contextRef="#ctx0" brushRef="#br0" timeOffset="113">10001 14348 232 0,'0'0'88'0,"0"0"-48"0,15 0-38 16,-12 0 17-16,12 5-8 0,-4-2-1 16,7-3-6-16,-3 0-1 15,6 0-1-15,-3 0-21 0,6 0-8 16,-3 0-81 0</inkml:trace>
  <inkml:trace contextRef="#ctx0" brushRef="#br0" timeOffset="114">10385 14229 236 0,'3'16'90'0,"3"-11"-48"16,3 3-27-16,-3-3 24 0,3 3-12 15,2 6-1-15,-2-4-13 16,-3-2-3-16,6 5-6 16,0 1-3-16,3 4 0 0,-3-5-1 15,0 1 2-15,-3-1-10 16,0-5-2-16,0-3-22 15,-3 3-6-15,0-3-19 16,-1 1-6-16,1-4-35 16</inkml:trace>
  <inkml:trace contextRef="#ctx0" brushRef="#br0" timeOffset="115">10668 14219 212 0,'0'-19'79'0,"3"22"-42"0,-3-3-26 0,0 0 32 15,-3 13-14 1,-3 3 0-16,-3 10-1 16,3 3-15-16,0-8 1 0,-6 9 2 15,3-1-8-15,-9 5-2 16,3-7-4-16,0 4 1 0,0 1-2 15,4 0-1 1,-1-6-21-16,0-5-9 0,3 1-25 16,0-17-10-16,-3 3-51 15</inkml:trace>
  <inkml:trace contextRef="#ctx0" brushRef="#br0" timeOffset="116">9697 14412 160 0,'0'0'63'0,"0"0"-34"0,0 0-14 0,0 0 18 16</inkml:trace>
  <inkml:trace contextRef="#ctx0" brushRef="#br0" timeOffset="117">9697 14414 354 0,'0'6'36'15,"-3"-1"-18"-15,3-2 2 0,-3-3 0 16,0 5-10-16,-3-3-3 15,0 1-3-15,-3 0-5 16,0-3-1-16,4 0-24 16,-1 0-10-16,-3 0-173 31</inkml:trace>
  <inkml:trace contextRef="#ctx0" brushRef="#br0" timeOffset="118">7441 12345 196 0,'0'-2'74'0,"0"2"-40"0,0 0-22 16,0 0 21-16,0 0-8 16,-3 2-2-16,0 6-5 0,0 0 1 15,-3 3-10 1,-3 5 8-16,0-1 3 0,-6 4 1 0,-3 2-1 15,1 0-6-15,-1 0-1 16,0 1-8-16,0 4-1 16,0-5 0-16,0 6 0 15,3-6-5-15,1-3 1 16,2-2 2-16,3-2 1 16,0-4-6-16,3-2 0 15,0 0-4-15,0-3 0 16,3-2-21-16,0-3-6 15,3 0-25-15,0-3-8 16</inkml:trace>
  <inkml:trace contextRef="#ctx0" brushRef="#br0" timeOffset="119">7155 12414 204 0,'-9'-3'77'0,"6"-10"-42"0,0 18-21 16,3-7 20-16,0 2-8 16,0-3-1-16,0 6-8 0,0 2-2 15,0-5-9 1,3 5-2-16,0-2 2 0,3 5 1 0,3 3 3 15,3-1-3-15,0 3 1 16,3 3 4-16,3 0 2 16,0 0-3-16,2 3-1 15,7 4-6-15,-3-1-3 16,0-1 2-16,-3-3 0 16,-1 1 1-16,-2-6 0 15,-3 5 0-15,0-4 0 16,-3-4-5-16,0 1-1 15,-3-3 3-15,-3-3 3 0,0 0-3 16,0-2-3-16,-6-3-28 16,0 0-10-1,0 0-40-15,6 0-14 0,-6 0-21 16</inkml:trace>
  <inkml:trace contextRef="#ctx0" brushRef="#br0" timeOffset="120">4872 13107 148 0,'0'-2'55'0,"0"2"-30"0,0 0-7 0,0 0 20 15,0 0-4-15,-3 2 3 16,0 1-10-16,0 0-2 15,0-1-14-15,-3 9 2 0,-3-1 3 16,-5 6 1-16,-1 0 1 16,-3 5-3-16,0-2-1 15,0-1-4-15,0 1 1 0,0 2-6 16,0 0-3-16,-2-5-1 16,2 0-1-16,0-3 2 15,3-2 1-15,3-3-4 16,6 0-14-1,3-3-4-15,-6 3-32 16,0-6 1 0,3 1 0-16,0-3-17 15,3 0-5-15</inkml:trace>
  <inkml:trace contextRef="#ctx0" brushRef="#br0" timeOffset="121">4634 13091 184 0,'-3'-5'68'0,"-9"8"-36"0,3-14-15 0,9 9 22 16,0-1-9-16,0 3 0 15,0 0-11-15,0 0-4 16,0 5-8-16,9-2 2 0,-3 2 1 16,3 3 1-16,0 0 3 15,3 5-1-15,-3 0 0 16,0-2-3-16,3 5-1 0,6 13-1 16,2-5 0-16,4 8-4 15,0-6-3 1,-3 3 2-16,0-2 0 0,-1-4 3 15,1-4 3-15,-3 2-6 16,-3-5-2-16,-3-8 1 16,-3 5 1-16,-3-5-10 15,0-3-5-15,0-5-45 16,-3 0-18-16</inkml:trace>
  <inkml:trace contextRef="#ctx0" brushRef="#br0" timeOffset="122">6143 13210 148 0,'0'-2'55'0,"0"2"-30"0,3 2-12 16,-3-2 17-16,0 0-4 16,0 0-1-16,6 3-5 15,-6 2-2-15,6 1-10 16,0-4 4-16,0 9 3 0,0-3-1 15,0 0 2-15,0 0-3 16,0 5 0-16,0-2-1 16,0 12 2-16,3 1-5 15,-3-5-3-15,0-1 1 16,-4-2-4-16,4-5 0 16,0 2 1-16,0-3 0 15,-3-2 0-15,0-2 0 16,-3-6 4-16,3 0 3 15,0-3-4-15,0 0-2 16,0-5-7-16,0-2-1 16,0-6 3-16,3 3 2 15,-3-3 0-15,0 3-2 16,0-1-2-16,0 1 1 16,0 5 3-16,0-2 1 15,0-1-4-15,0 3 1 0,0 0 0 16,0 0 2-16,0 3-3 15,0 0 0-15,0-3-4 16,0 5 1-16,0-2-16 16,0 0-4-16,0 2-15 15,0 0-3-15,0 1-19 16,0 2-7-16,3 0-29 16</inkml:trace>
  <inkml:trace contextRef="#ctx0" brushRef="#br0" timeOffset="123">6524 13253 172 0,'-3'-6'66'0,"0"4"-36"0,6-3-18 0,0 5 21 15,-3 0-10-15,-3 0-1 16,0 0-4-16,0 0-2 16,-3 5-8-16,0-3-1 0,0 4 0 15,-3 4-3-15,-2-2-1 16,-1 3-1-16,0 5-2 16,0 5-2-16,6-3 1 15,3-4 3-15,9 4 1 16,0-5-1-16,0-5-2 15,0-2 1 1,3-6-1-16,0 0 2 0,-1-3-1 16,-2-5 2-16,0-3-2 15,0 1 2-15,0-3-4 16,0 5 0-16,-3-3 1 16,0 3 2-16,0 0 1 15,0 3 1-15,0 0-2 16,0 2-2-16,-3 3 1 15,0 0 1-15,3 5 1 16,3 9 1-16,0-4-2 0,0 6-2 16,0 0 1-1,0 0-1 1,-3 0 2-16,3-8-6 0,-3 2-1 16,0-5-23-16,0-2-8 15,0-3-15-15,3 0-6 16,3-8-35-1</inkml:trace>
  <inkml:trace contextRef="#ctx0" brushRef="#br0" timeOffset="124">6664 13113 200 0,'-3'-6'77'0,"3"6"-42"0,0 0-23 15,0 0 21-15,0 0-15 16,0 0-2-16,0 6 3 16,3 1 2-16,-3 1-10 15,0 3 2-15,3 5 1 0,0 13-3 16,0-5-1-16,0 0-4 16,0 2-1-16,0-2-3 15,0 0-2 1,0-6 1-16,3-5-21 15,-3 1-7-15,0-4-24 16,0-7-7-16,3-3-54 16</inkml:trace>
  <inkml:trace contextRef="#ctx0" brushRef="#br0" timeOffset="125">6521 13240 96 0,'-3'-3'35'0,"6"3"-18"0,0-3-7 0,-3 3 14 0,3 0 0 15,0 0 1-15,-3 0-1 16,3 0 2-16,-3 0-8 16,0 0-3-16,3 6-8 15,0 1-1-15,0-1 1 0,0 7-1 16,0-2-1-16,0-1-6 15,0 1 1-15,0 2-2 16,0-5-2-16,-3-3-57 16,6 1-57-1,0-12 28-15</inkml:trace>
  <inkml:trace contextRef="#ctx0" brushRef="#br0" timeOffset="126">6893 13369 140 0,'-12'16'52'0,"12"-16"-28"0,12-8-8 0,-9 8 16 16,0-3-2-16,0-2 8 15,0 8-10 1,0-1 5 0,-3 9-19-16,0 0-3 0,-3 2 0 15,0-3-7-15,-3-2-2 16,-3 0 3-16,3 6 1 15,0-1-5-15,0-5-2 16,-2-6-25-16,-1 1-7 16,3-3-26-16,0 0-8 15</inkml:trace>
  <inkml:trace contextRef="#ctx0" brushRef="#br0" timeOffset="127">7015 13208 180 0,'0'-3'68'0,"0"3"-36"0,3 0-22 16,-3 0 17-16,0 0-4 16,0 0-2-16,3 0 0 15,3 3-1-15,-3 2-11 16,3 3 3-16,0-3 2 0,0 1-1 15,0 7 2-15,0-5-4 16,3 13 1-16,0-5-5 0,0 0 1 16,0-3-5-16,0 0 0 15,3 0-1-15,-4 1 1 16,1-4 0-16,0-2 1 16,0 3-2-16,-3-3 1 15,0-8-2-15,-3 8-1 16,0-3-10-16,0-8-4 15,0-2-15-15,0 0-7 16,0-1-31-16,0 1-12 16,0 0-23-1</inkml:trace>
  <inkml:trace contextRef="#ctx0" brushRef="#br0" timeOffset="128">7325 13176 156 0,'0'0'57'0,"0"3"-30"0,-9-3-18 15,9 0 16-15,-3 2-3 16,3 1 1-16,-3 5-1 0,0-3 1 16,0 6-13-16,0-6 8 0,-3 19 4 15,0-8 0-15,-3 8-1 16,-6 7-5-16,0-2 0 16,-2-2-3-16,5 2 0 15,3-5-3-15,-3 0-1 16,-3 7-5-16,6-9-1 15,0-4 1-15,0 1 0 16,3-4 0-16,-3-1 0 16,3-1-2-16,0 3 1 15,0-6-2-15,0 1 2 16,4-3-2-16,-1 0-1 16,0-3-8-16,0 0-3 0,0-2-25 15,0 0-11-15,0-1-53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2:59:10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13774 3670 160 0,'-6'-6'60'0,"6"6"-32"0,0 0-11 15,0 0 22-15,0 0-11 16,0 6-4-16,0 2-2 16,3 8 0-16,0 2-12 15,-3 9-1-15,0 10 1 0,0 0-6 16,0 0 0-16,0-6-2 15,0 1-2-15,0-5-4 16,0-6 0-16,0-3-29 16,0-4-13-16,3-4-20 15</inkml:trace>
  <inkml:trace contextRef="#ctx0" brushRef="#br0" timeOffset="1">13813 3664 212 0,'-12'-7'82'0,"9"4"-44"0,0 0-27 0,3 3 21 16,0 0 0-16,0 0 4 16,3 0-12-16,3-2-4 15,0-1-11-15,6 0-4 0,3 1-1 16,6-1-5-16,3 0 1 15,-1 1-5-15,1-4 1 16,3 1-33-16,-3 0-13 16,-3 2-41-1,-6 3-53-15,-7 0 44 0</inkml:trace>
  <inkml:trace contextRef="#ctx0" brushRef="#br0" timeOffset="2">13825 3784 228 0,'-18'13'88'0,"21"-11"-48"0,-3 4-49 16,3-1 14-16,0 0-5 15,3 1 2-15,3-1 3 16,0-2 2-16,3-1-3 16,12 1-3-16,-4-1 2 0,4-2-40 15,-3-5-14-15,3-3-41 16</inkml:trace>
  <inkml:trace contextRef="#ctx0" brushRef="#br0" timeOffset="3">13998 3916 148 0,'-6'18'57'0,"6"-7"-30"0,-3 5-14 0,3-8 17 0,0 0-4 16,0 5-1-16,0 0-9 15,0 0-5-15,0-2-6 16,0-6 3-16,0 3 4 16,0-8 5-16,0 0 2 15,0-10 5 1,3-1-13-16,0 0-6 0,0-2-1 15,3 0-1-15,3 0-1 16,-1 0 1-16,4 2-4 16,3 0 0-16,0-5-6 15,0 3 0-15,9 3-32 16,0 7-12-16,-1 0-31 16,1 1-42-16,0-1 35 15</inkml:trace>
  <inkml:trace contextRef="#ctx0" brushRef="#br0" timeOffset="4">14292 3839 184 0,'-9'-3'68'0,"6"3"-36"0,-6 0-24 0,7 3 18 16,-4 5-6-16,0 0-2 16,-9 5-10-16,3 3-5 15,-6 3-2-15,6 2-1 0,0 3 2 16,3 2-3-16,3-5 0 15,9-2-4-15,6-6 1 16,3-2 4-16,0-1 4 16,3-10-1-16,0-8 0 15,-3 0 1-15,0-2 0 0,-4-4 0 16,-2 1 0-16,0-3 0 16,-3 3 0-16,0 0 2 15,0 2 1-15,-3 3-3 16,0 3-3-16,0 5-5 15,3 5 0-15,0 3 2 16,0 6 1-16,3 1 1 16,0 4 0-16,-3-1 0 15,3-2 2-15,0 0-6 16,0 0-1-16,0-5-47 16,6-3-20-16,0-6-21 15</inkml:trace>
  <inkml:trace contextRef="#ctx0" brushRef="#br0" timeOffset="5">14453 3916 140 0,'-6'10'52'0,"6"1"-28"0,0 5-19 0,0-8 11 15,0 2 10-15,-3 6 9 16</inkml:trace>
  <inkml:trace contextRef="#ctx0" brushRef="#br0" timeOffset="6">14441 4016 318 0,'0'14'12'0,"0"-4"-5"0,0 1-5 16,0-6-2 0,0-18 16-1,3 2-9-15,0-5-3 16,3 1-7-16,0-1-3 0,3 0 3 16,0 3 1-16,0 5-1 15,3 5 0-15,0 6 6 16,-3 2 3-16,-1 3 3 15,-2 2 2-15,0-2 1 16,-3 6 2 0,0-4-5-16,-3-2-5 15,3-3 0-15,3-7-5 16,0-4-2-16,3 1 4 16,3-3 1-16,0 3-5 15,6-3-2-15,-3 5-1 16,0 6 2-16,-4 2 4 15,1 6 2-15,-3 2-3 16,-3 0 1-16,0-2 2 0,0 2 3 16,0-5-33-16,0-3-15 15,0 1-45 1,0-9-35-16,0-5 50 16</inkml:trace>
  <inkml:trace contextRef="#ctx0" brushRef="#br0" timeOffset="7">14783 3911 132 0,'0'7'49'0,"0"-1"-26"0,0 2-18 0,3-3 13 0,3 3 3 16,3 0 2-16,0 0-8 15,3-3-4-15,0 3-6 16,0-3 1-16,3-2 3 0,3-3-3 15,-3-3-1-15,-3 1 2 16,-1-4 2-16,-2 1-4 16,-3-3-1-16,-3 0 2 15,-6 0 1-15,-3 0-6 16,0 0 0-16,-3 6-3 16,-5-1-2-16,-7 6 0 15,0 5 3-15,6 2 0 16,0 4 3-16,0 4 3 15,6 3 2-15,0-2-1 0,6-1 1 16,3 3-9 0,3-5 0-16,9 0 0 0,3-5 1 15,3-3-26-15,3-8-11 16,9-3-58 0</inkml:trace>
  <inkml:trace contextRef="#ctx0" brushRef="#br0" timeOffset="8">15156 3829 216 0,'-21'2'82'0,"18"1"-44"0,-18 2-40 0,12-2 17 0,0 7 4 16,-3 4 8-16,0-4-5 16,3 1-3-16,3 2-11 15,3 0-10-15,3 0-3 0,6 3-1 16,6 3 2-1,3-1 4-15,0 1 2 0,-3-1 11 16,-3 1 3-16,-6 2 12 16,-3-2 7-16,-9-1-12 15,-6 1-5-15,-3-3-18 16,0-3-7-16,0-3-66 16,1-2-28-16,5-5-31 15</inkml:trace>
  <inkml:trace contextRef="#ctx0" brushRef="#br0" timeOffset="9">13846 7170 156 0,'-15'-10'57'0,"12"10"-30"0,0 0-21 0,3 0 17 15,0 0 8-15,0 0 5 16,-3 0-1-16,0 0 1 16,3 0-20-16,0 0-5 0,0 0 0 15,0 0-9-15,6 0-3 16,0 0 2-16,3 0 3 0,6 2 1 16,6 4 0-1,-1-4-1-15,4 1 0 16,6-3 2-16,3 0 1 15,2 3 1-15,7-3 0 0,3 0-2 16,-1 0 1-16,1 0-4 16,6 2 0-16,-1 1-1 15,4-3-2-15,2 0 1 16,4-3 1-16,-3 3 1 16,-4 0 1-16,-2 3-2 15,-1 2 1-15,-2-2 0 16,-3-1 3-16,2-2-5 0,-2 0-1 15,2 3 0 1,1-3 2-16,0 0 1 16,-1 3 1-16,-2-3-5 0,6 2 1 15,-4 1-2-15,1-3 0 16,-1 0 2-16,1 0 2 16,0 0-1-16,-1 0-1 15,1 0 1-15,-3 0 1 16,2 0-1-16,1 0-1 15,2 0 1-15,-2-3-1 16,3 1-3-16,-4 2 2 16,4-3 1-16,0 0 2 15,-4 3-1-15,-5 0 2 16,2 3 2-16,-2 0 4 16,-3-1-2-16,-3-2 1 15,-1 0-7-15,1 0-1 16,-3 3 0-16,-3 0 2 0,-7-1-21 15,-5 1-9-15,-6-3-79 16,-6 3-34-16,3-25 21 16</inkml:trace>
  <inkml:trace contextRef="#ctx0" brushRef="#br0" timeOffset="10">14429 6199 140 0,'-6'0'55'0,"6"8"-30"0,0 0-29 0,0 16 32 16,0 8-2-16,-3 10 3 16,0 21 0-16,-3 1-16 15,0 2 3-15,-2-5 2 0,-1-3-8 16,9-5-3-16,0-8-4 15,0-8-3-15,0-8 1 16,-6-2 1-16,3-11-30 16,0-6-11-16,-3-5-24 15,0-7-48 1,3-6 22-16</inkml:trace>
  <inkml:trace contextRef="#ctx0" brushRef="#br0" timeOffset="11">14319 6226 136 0,'-6'2'52'0,"9"-4"-28"0,-6 7-13 0,3-5 18 16,-3 8-8-16,0 5-2 15,-3 3 0-15,0 3 0 0,0 2-10 16,0-3-5-16,0 3-3 16,3-7-1-16,0-4 2 15,3-2-1-15,0-8 2 0,3-3 2 16,3-4 2-16,0-7-6 16,3-7 0-16,0 0-3 15,0 0 0-15,0 0 2 16,3 2 0-16,0 3 2 15,0 0 1-15,0 6-4 16,0 2-1-16,0 3 1 16,-1 2 0-16,1 6 9 15,0 4 7-15,3 9 4 0,0 0 3 16,-3 3-8 0,0-1-1-16,0 1-7 15,0-1-2-15,-3-2-2 16,0 0-2-16,-4-5-43 0,1-6-19 15,0-5-53 1</inkml:trace>
  <inkml:trace contextRef="#ctx0" brushRef="#br0" timeOffset="12">14013 5786 160 0,'0'0'63'0,"0"14"-34"0,0-6-27 0,0 0 14 16,0-1-1-16,0 4 0 15,0 5 4-15,0 5 0 16,-3 6-10-16,0-4-3 0,0-1-2 15,0-4 2-15,3-2 1 16,0-3-1-16,0-5-1 16,0 0-1-16,0-3 0 15,-3-5 2-15,3-2 3 0,0-4-9 16,0-4-4-16,0-6 6 16,0-3 3-16,3 1-5 15,3-1-1-15,0 4-3 16,-1 1 3-16,4-2-5 15,0 6 2-15,0 2 2 16,3 5 1-16,0 6-2 16,3 5 0-16,-3 2 2 0,-3 6 2 15,0 0 0-15,-3 0 2 16,-3 0 0 0,0-3 1-16,-3-2 2 15,0-3 1-15,0-3-3 16,3-2-3-16,-3-3 0 15,3-6 1-15,0-4 1 0,3-6 3 16,2-3-3-16,4 1-2 16,3 2-3-16,0-3-1 15,0 9-1-15,0 5 3 16,0 2 0-16,0 3 1 16,0 5 0-16,-4 6 2 15,1 5-3-15,-3-3-2 16,0 3 2-16,0-3 2 15,-3-2 0-15,0-4-1 16,-3 1-35-16,0-2-16 16,3-6-32-1,3-3-35-15,3-2 44 16</inkml:trace>
  <inkml:trace contextRef="#ctx0" brushRef="#br0" timeOffset="13">14462 5800 168 0,'-9'-19'66'0,"6"19"-36"0,-6-2-18 16,6 9 21-16,0 1-17 16,-6 3-4-16,-3 0-5 15,0 2 0-15,4 3-4 16,-1 5 0-16,3 3 3 0,3-3-5 16,6-3-3-16,6-2 1 15,0-3 0-15,2-5 1 0,1-2 2 16,0-9-1-16,3-2 2 15,-3-3-2-15,0-3 2 16,0-2-4-16,-3 0 0 16,-3 0 3-16,-3 2 3 15,-3 0-2-15,0 1 0 16,0 4 8-16,0 4 2 16,0-1-6-16,0 3-4 15,3 5-5-15,0 6 1 16,3 5 1-16,0 0 0 15,0 0 0-15,-1 0 2 16,4-3-3-16,-3-3-2 16,0-2-34-16,0-2-12 15,0-1-53-15</inkml:trace>
  <inkml:trace contextRef="#ctx0" brushRef="#br0" timeOffset="14">14679 5805 212 0,'-6'11'82'0,"6"-11"-44"0,6 13-49 15,-6-5 13-15,3 2 2 16,-3 4 5-16,0 1 4 16,3 4 5-16,0-3-10 15,0 0-4-15,-3-3-1 0,3 0-15 16,0-2-5-16,0-3-70 15,0-3-46-15,-3-5 55 16</inkml:trace>
  <inkml:trace contextRef="#ctx0" brushRef="#br0" timeOffset="15">14664 5704 228 0,'-3'-8'85'0,"6"6"-46"0,-3 4-48 0,0-2 12 16,3 6-20-16,0-1-4 15,3 0-68-15,0 1-32 16</inkml:trace>
  <inkml:trace contextRef="#ctx0" brushRef="#br0" timeOffset="16">14778 5871 176 0,'-6'21'68'0,"6"-5"-36"0,0 3-33 16,3-11 12-16,-3 2 4 15,0-2 2-15,0 0-4 16,0-3 0-16,0-5-8 16,0 0-1-16,0 0 2 0,3-2 1 15,-1-6 3-15,4-3-5 0,0-5-1 16,3 0-4-16,6-2-1 15,0-6-1-15,0 6 0 16,0 2 0-16,3 5 0 16,0 8 4-1,-1 9 3-15,1 2 4 16,0 8 2-16,0 5-1 0,-3 5-1 16,-3-2-3-16,-3-3-1 15,-3-2-3-15,0 2 1 16,-3-3-37-16,0-4-15 15</inkml:trace>
  <inkml:trace contextRef="#ctx0" brushRef="#br0" timeOffset="17">14426 7316 156 0,'-6'-8'57'0,"6"5"-30"0,0 3-7 0,0 0 19 16,0 0-13-16,0 5-4 15,0 6-7-15,3 8 0 16,-3 12-8-16,0 9 7 0,0 8 5 16,0-1-1-16,0 4-1 15,3-1-3-15,0-5 1 16,0-3-8-16,0 3-2 15,0-8-1-15,0-8 2 16,-3-5-3-16,0-5-2 16,0-6-14-16,0-3-4 15,0-4-62 1,-3-4-43 0,-3-10-27-16,0-8 72 15</inkml:trace>
  <inkml:trace contextRef="#ctx0" brushRef="#br0" timeOffset="18">14286 7726 160 0,'-9'-3'63'0,"9"6"-34"0,3 2-36 16,0 0 8-16,3 6 13 16,0 5 10-16,3 10 8 15,3 3 3-15,3 3-19 16,3-3 2-16,0-2 0 0,-3-6 1 15,0 3 1-15,-1-6-7 16,1-2-3-16,0-5-1 16,0-9-1-16,0-2 0 15,0-2 0-15,0-6-4 16,0-3-3-16,-1-5-3 0,-2 0-1 16,-3-5-14-1,0-5-6-15,-3-1-28 0,0 4-10 16,-3-1-45-1,0 3-24-15,-3 5 64 16</inkml:trace>
  <inkml:trace contextRef="#ctx0" brushRef="#br0" timeOffset="19">14042 8276 140 0,'-3'-16'55'0,"3"30"-30"0,-3-22-10 15,3 13 20-15,-3-8-4 0,0 1 2 16,-3-1-6-16,0 3-2 16,-2 5-13-16,-1 3-3 0,-3 5-2 15,-6 3-6-15,3 0 0 16,3 3-6-16,3 2 1 15,3 3-3-15,9-1 0 16,6 4 1-16,3-3 4 16,3-6-10-16,3-2-2 15,3-5-26-15,-1-3-9 16,1-11-35 0,6-8-18-16,6-2 52 15</inkml:trace>
  <inkml:trace contextRef="#ctx0" brushRef="#br0" timeOffset="20">14248 8379 152 0,'0'-10'57'0,"-3"4"-30"0,0-1-14 0,0 7 19 0,0-3-7 16,-6 3 0-16,-6 3-10 15,0 2-2-15,3 3-7 16,-3 2-6-16,3 4-3 0,0-1-1 16,4 5 3-16,2 4-5 15,3-4 2-15,3-2 4 16,3-3 4-16,6-5-3 15,-1-3-3-15,7-5 1 16,0-2 2-16,0-6 0 16,-3-3 2-16,0-2-2 15,-3 0 2-15,-3 2 0 16,-3-2 1-16,-3 0-2 16,0 2-2-16,0 3 1 0,0 0 1 15,0 3-3-15,0 2 0 16,0 3-4-16,3 6 1 15,0 2 2-15,0 2 3 16,3 3-2-16,0 3-2 16,0 3 4-16,0-1 1 15,2-2-5-15,1-3 0 16,0-2-39-16,-3-3-16 16,0-3-26-1</inkml:trace>
  <inkml:trace contextRef="#ctx0" brushRef="#br0" timeOffset="21">14337 8199 148 0,'-3'0'57'0,"3"3"-30"0,3 2-25 15,0 1 12-15,-3 2-1 16,3 7 5-16,0 12-8 15,0 5-1-15,0 2-5 16,0 0-1-16,6 4 1 0,-3-7-2 16,0-2 1-16,3-2-4 15,0-6 0-15,-6-5-12 16,2-3-7-16,1-5-55 16,0-8-31-16,3-8 49 15</inkml:trace>
  <inkml:trace contextRef="#ctx0" brushRef="#br0" timeOffset="22">14489 8173 148 0,'-3'5'57'0,"3"-2"-30"0,3 8-18 0,0-4 14 15,0 7 4-15,0 15 4 0,0 0-11 16,0 5-2-1,0-2-10-15,0 10-3 0,0-5-1 0,3-5-2 16,0-3 1 0,-1-5-22-16,1-3-9 0,0-5-72 15</inkml:trace>
  <inkml:trace contextRef="#ctx0" brushRef="#br0" timeOffset="23">14670 8528 208 0,'-3'0'79'0,"9"0"-42"0,-6 2-39 0,3 1 17 16,3-3 0-16,6 0 5 15,3 0-8-15,0 0-2 16,3 0-6-16,3 0-5 0,2 2 0 16,-2-2-15-16,-3 0-4 15,-3 0-47 1,-3 0-57-16,0 3 28 16</inkml:trace>
  <inkml:trace contextRef="#ctx0" brushRef="#br0" timeOffset="24">14968 8361 192 0,'-6'0'74'0,"3"5"-40"0,3 3-42 16,0-3 12-16,0 6 0 15,0 0 2-15,0-1 0 16,3 6-1-16,-3 0-3 16,0-6-2-16,3 6 1 0,0-2-4 0,-3-4 2 15,0-10-162 16</inkml:trace>
  <inkml:trace contextRef="#ctx0" brushRef="#br0" timeOffset="25">14929 8223 200 0,'-3'-5'77'0,"6"5"-42"0,0 0-56 0,-3 0 4 15,3 0-30-15,3 3-7 0,0-1-7 16,0 1-3-16</inkml:trace>
  <inkml:trace contextRef="#ctx0" brushRef="#br0" timeOffset="26">15031 8393 156 0,'0'21'57'0,"2"-8"-30"0,1-2-29 15,-3-1 9-15,3-2 3 16,-3 0 4-16,3 0-1 16,-3-3 0-1,0-5-3-15,0-2 1 0,0-4 0 16,3-2 1-16,0 0-4 0,0-2 0 16,0-3-5-16,6-3 0 15,3-3-3 1,3-2-1-16,-3 10-1 15,3 4-2-15,0 1 3 0,0 4 0 16,-1 4 5-16,1 6 2 16,-3 0 4-16,0 5 1 15,0 1-5-15,-3-1-2 16,0 0-2-16,-3-2-2 16,0 2-2-16,0-3-1 15,6-7-104 1,0 0 5-1</inkml:trace>
  <inkml:trace contextRef="#ctx0" brushRef="#br0" timeOffset="27">15468 8332 212 0,'-9'-6'79'0,"6"-9"-42"0,-3 7-43 15,0 8 27 1,-3 8-3-16,-3 0-2 15,1-1-2-15,-1 4-8 16,0 0-6-16,3 2-1 0,0 0 1 16,3 0 2-16,3 3-1 15,3 3 2-15,3 2-2 16,6-3-1-16,3-4-2 16,3-4-1-16,2-7-14 0,1-3-4 15,6-8-35-15,0-3-14 16,0 1-13-1</inkml:trace>
  <inkml:trace contextRef="#ctx0" brushRef="#br0" timeOffset="28">15540 8250 92 0,'0'2'35'0,"0"17"-18"0,14 10-11 0,-8-16 11 15,0 3 15-15,-3 3 7 16,3 4-1-16,0 4 2 15,0-1-11-15,0-2-3 16,-3-3-15-16,0-5 7 0,0-3 2 16,-3-2 5-16,0-3 4 15,0-8-2-15,0-3 1 0,0-7-14 16,0-6-3-16,3-5-7 16,3-6-1-16,3 3-8 15,0-5-2-15,3 8 2 16,3-3 0-16,5 6-15 15,4 2-6-15,0 5-36 16,0 11-12-16,0 8-44 16</inkml:trace>
  <inkml:trace contextRef="#ctx0" brushRef="#br0" timeOffset="29">9872 5958 116 0,'-3'0'44'0,"3"0"-24"0,0 0-13 0,0 0 15 15,0 6 4-15,0 2 7 16,0 2-7-16,3 17-1 15,0 4-14-15,-3 4-2 0,0 5 1 0,0 2 0 16,3-5 2 0,0-5-4-16,-3-3-3 15,0-3 0-15,0-5 1 0,0-5-3 16,3-3 0-16,-3 1 3 16,0-6 1-16,0-6 3 15,0-2 1-15,0-2-1 16,0-6-1-16,-3-3-5 15,0-10-3-15,3 0 0 16,-3-3 1-16,-3 0-3 16,3-5-2-16,0-3 2 15,0-5 2-15,0 3-2 16,0 2 0-16,6 3 1 0,0 3 0 16,3-1-3-16,3 3 0 15,3 3-3-15,6 3 1 16,3 4 3-16,0 6 1 15,-1 8 3-15,1 8 1 16,0 6 5-16,-3 1 3 16,-6 1 7-16,-6 0 3 15,-3 3 1-15,-6 5-2 16,-3-6-4-16,-6-2 0 16,-3-3-7-16,-3-2-3 15,0-3-3-15,0-3-3 16,1-2-17-16,2-9-6 15,-3 1-13-15,3 0-5 16,0-1-40-16,9 1-17 16</inkml:trace>
  <inkml:trace contextRef="#ctx0" brushRef="#br0" timeOffset="30">11387 5950 132 0,'-3'-2'49'0,"3"2"-26"0,3 2-9 0,-3-2 15 16,0 0-5-16,0 0-2 15,3 6-4-15,3 2 1 16,0 0-10-16,0 2 10 0,3 6 4 15,6 5-3-15,-3 0-1 16,0-2-7-16,0-1-2 16,-1-2-4-16,-2-2 1 15,-3-4 2-15,0 1 5 16,-3-3-8-16,0 0-1 0,-3-3-3 16,3-2 1-16,-3-3-4 15,3 5 0-15,-3-5 1 16,3 5 0-16,-3-5 0 15,3 3 0-15,-3-3 4 16,0 0 5-16,0 0 6 16,6-3 12-1,0-5-6-15,0-2-8 0,0-6-6 16,0 3-2 0,0-6-1-16,0 0-2 15,0-2-2-15,0 0-2 16,0 0 1-16,0 2 1 15,-3 4 0-15,0-1 0 16,0 2 0-16,0 4-7 0,0 2 0 16,0 3-6-16,-3-1-2 15,2 4-7-15,1-1-3 16,-3 3-20-16,3 3-9 16,9 2-24-16,3 0-9 15,3-2-2 1</inkml:trace>
  <inkml:trace contextRef="#ctx0" brushRef="#br0" timeOffset="31">11822 5966 212 0,'-6'-5'79'0,"9"5"-42"0,-3-3-34 16,0 3 15-16,-3-2 0 15,0 2 1-15,-3 0-2 16,-3 0 0-16,-3 2-9 15,0 4-5-15,0 2-2 0,0 10-4 16,3 6 2-16,0-3-1 16,1 0-2-16,-1-2 0 15,6-1 3-15,3-2-2 16,3-3 1-16,6-5 2 16,-1-2 2-16,1-6-1 15,0-3-1-15,0 0 1 0,0-7 1 16,0-6-1-16,0 0-1 15,-3 3 3-15,0 0 0 16,-3 2-1-16,0 3 1 16,0 3-2-16,0 2-1 15,-3 1-4-15,3 9 2 32,0 9 5-32,0 0-3 0,3 0 0 15,0 0 0-15,0-3 0 16,3 0 0-16,3-2 0 15,-1 0-9-15,4-3-2 16,0-6-32-16,0-2-14 16,-3-2-43-1</inkml:trace>
  <inkml:trace contextRef="#ctx0" brushRef="#br0" timeOffset="32">12039 5789 208 0,'-6'-3'79'0,"6"6"-42"0,3 0-48 16,-3 2 13-16,0 3 2 15,3 3 7-15,-3 4 12 16,3 7 8-16,0 9-16 16,0 6-4-16,0 3-3 0,0 0-7 15,0-3 0-15,3-5 1 0,0-3 1 16,-3-6-8-1,0-4-90 1,6-8-58 0,-12-9 53-16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2:59:16.8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11607 10208 176 0,'-5'-6'66'0,"5"6"-36"0,2 3-35 15,-2-3 12-15,3 5 5 16,0 6 7-16,0 2-1 0,0 0-1 15,3 3-9 1,0 0-5-16,0 0 0 0,3 0-2 16,0 0 2-16,-3 0-2 0,0-3-1 15,0 0 3-15,0-2 0 16,0-3-21-16,-3-3-8 16,0-3-69-1</inkml:trace>
  <inkml:trace contextRef="#ctx0" brushRef="#br0" timeOffset="1">11735 10210 152 0,'-5'-13'57'0,"7"13"-30"0,1 0-32 15,-3 0 10 1,0 0 1-16,3 5 4 15,0 1 3-15,3 4 3 0,0 1-9 16,3 2-6-16,0 0-2 0,0 0 1 16,0 1 2-16,0-1-1 15,0 0-1-15,0-2-24 16,-3-1-11-16,0 1-37 16</inkml:trace>
  <inkml:trace contextRef="#ctx0" brushRef="#br0" timeOffset="2">11997 10409 100 0,'-3'8'38'16,"3"2"-20"-16,3 3 1 0,-3 1 18 0,0-1-7 16,3 5 0-16,0 1-15 15,0-3-4-15,0 0-7 16,0 0-3-16,0-3 2 0,0 0-2 15,-3-2-1-15,0-3 1 16,3-3 1-16,-3 0-1 16,0-5 2-16,0 0 0 15,0 0 3-15,0-5-1 0,0 0 2 16,3-6-4 0,0-5 0-16,0-5-3 0,3 2-3 15,0-2-1-15,0 0 3 16,0 0-2-16,6 5 1 15,-3 3 0-15,0 2 0 16,3 3 0-16,-3 6 0 16,-1 7 2-16,1 3 0 15,-3 2 0-15,-3 6 2 16,0 8 3-16,0-5 2 16,0-1-3-16,-3-2-1 0,0-3 1 15,0-2 0 1,0-3-2-16,3-3 1 0,-3-5 2 15,0 0 2-15,3-3 1 16,0-7 0-16,3-6-7 16,0-3 0-16,3 1-1 15,0 2 2-15,3 0-1 16,0 0 2-16,0 6-4 16,0 4-2-16,0 4 2 15,-1 4 0-15,1 6 1 16,0 0 0-16,-3 16 0 15,0-5 0-15,0-3 0 16,-3-1 2-16,0 1-1 0,0-2-1 16,3-4-24-16,6-2-11 15,0-3-51 1,-1-5-35 0,1-2 50-16</inkml:trace>
  <inkml:trace contextRef="#ctx0" brushRef="#br0" timeOffset="3">12536 10419 188 0,'-21'-8'71'0,"18"3"-38"0,0-3-21 0,-3 5 19 15,3 3-12-15,-3 0-1 16,-2 0-10-16,-1 3-3 16,0 5-3-16,0 3-4 0,0 2 1 15,0 5 1-15,3 9 0 16,0-3 0-16,3-1 0 15,3-1 0-15,3-6 2 0,6-3-1 16,0-5 2-16,0-3-2 16,3-5-1-16,0-5 5 15,5-1 1-15,1-7-5 16,-6-5-2-16,-3-1 0 16,-3 1 2-16,-9-1 4 15,9 3 2-15,-3-2-1 16,0 7-1-1,-3 6-3-15,0 5-6 16,3 5-2-16,0 6 3 16,0 10 1-16,0 0 2 15,6-2 2-15,0-1-1 16,0-2-1-16,0 0-4 16,0-6 0-16,0 1-27 0,-1-6-9 15,1-2-35 1,0-3-44-16,0-3 38 15</inkml:trace>
  <inkml:trace contextRef="#ctx0" brushRef="#br0" timeOffset="4">12685 10435 140 0,'-3'3'52'0,"3"2"-28"0,0 3-19 0,0-3 11 15,3 11 4-15,-3 3 4 0,0-1-8 16,0 1-2-16,0-3-8 15,0-3-2-15,0-3 0 16,0 1 0-16,0-3 2 0,0-3 1 16,0-2 1-16,0-3 4 15,0-3 3-15,0-2-2 16,0-14 0-16,3-2-7 16,3 0-4-16,3 0-4 15,3 0-1-15,0 0 2 16,0 7 2-16,-4 4 0 15,1 5 2-15,0 5 0 16,3 5 3-16,0 5 3 16,-3 6 5-16,-3 5-8 15,0-2-1-15,0-1-3 16,3 1 1-16,-3-3-4 16,0-3 0-16,0 0-28 15,0-2-10-15,0-6-45 16,0 1-52-16,3-4 40 15</inkml:trace>
  <inkml:trace contextRef="#ctx0" brushRef="#br0" timeOffset="5">12947 10406 172 0,'-6'5'66'0,"6"3"-36"0,0 6-29 0,0-7 14 15,0 9-2-15,0 6 5 16,3-1-6-16,3-3-2 16,-3 1-5-16,3-3-4 0,6-1 0 15,0-4 1-15,6-3 3 0,-4-3 4 16,1-5 5-16,0-2-8 16,0-4-1-16,-3-15-1 15,-3 3 0-15,0-1 2 16,-3 1 1-16,-3-1-6 15,0 6 0-15,0 0 1 16,-3 5 3-16,0 5-2 16,0 8-2-16,0 3-7 0,0 13-4 15,0-2 6-15,3-1 3 16,3-2 2 0,3 0-1-16,-1-3-15 15,1-2-7-15,3-3-27 0,0-3-9 16,3-5-26-1</inkml:trace>
  <inkml:trace contextRef="#ctx0" brushRef="#br0" timeOffset="6">13334 10417 204 0,'-12'-11'77'0,"6"11"-42"0,-3 3-26 0,3-1 19 15,-9 4-14-15,3 2-3 16,-3 2-7-16,1 9-1 15,2 7-1-15,0-2-4 0,3-3 1 16,6 0 1-16,0-2 2 16,6-3 1-16,0-6 1 0,3-2-2 15,3-2 1 1,0-4 0-16,6-4 1 0,-4-4-5 16,1-4 1-1,-3-6 0-15,3-5 2 0,-3-1 1 16,0 1 1-16,-3 3-2 15,-3 2 1-15,-3 3 0 16,3 5 1-16,-3 8-7 16,0 5 0-16,0 16-1 0,0 0 2 15,3 0-1 1,0 1 1-16,0-1 2 16,3-3 2-16,0-2-1 15,0-3-1-15,0-5-21 0,3-2-9 16,3-6-18-1,-1-6-5-15,1-7-32 16</inkml:trace>
  <inkml:trace contextRef="#ctx0" brushRef="#br0" timeOffset="7">13545 10160 216 0,'-6'-3'82'0,"6"11"-44"0,0-5-47 0,0 5 14 15,0 10 4-15,0 6 3 16,0 5 6-16,0 3 1 16,0 5-10-16,3 5-3 0,0 1-2 0,0-4-7 15,3-1 0-15,0-9 1 16,0-3 1-16,0-5-68 16,3-5-69-1,0-5 28-15</inkml:trace>
  <inkml:trace contextRef="#ctx0" brushRef="#br0" timeOffset="8">14021 10393 116 0,'0'5'46'0,"0"6"-24"0,0 13-6 0,0-6 16 16,0 11 5-16,0 6 4 16,0 7-18-16,0 6-8 15,0-1-9-15,3-2-5 0,0-3 0 16,0-5 1-16,3-5 3 16,0-8 0-16,-3-8 2 15,0-3 13-15,-3-8 7 16,0-7-11-16,-3-9-7 15,-3-7-8-15,0-9-1 16,0-7 0-16,0-3 0 16,1 0-3-16,2-11 2 0,3 6 1 15,3 2 0-15,5 6-3 16,4 5 0 0,3 2 2-16,3 6 0 0,3 10 3 15,0 9 1-15,3 4 5 16,-4 12 5-16,-2 7 6 15,-3-3 5-15,-6 1-3 16,-3-1-3-16,-3-2-8 16,-6 0-2-16,-6-3-2 15,-3-2 1-15,0-3-15 16,-3-3-5-16,1-5-26 0,-1-2-13 16,0-4-25-1,3-2-12-15,6-16-16 16</inkml:trace>
  <inkml:trace contextRef="#ctx0" brushRef="#br0" timeOffset="9">14242 10382 172 0,'0'3'66'0,"3"2"-36"0,0 8-26 0,0-5 13 16,0 6 3-16,0 4 2 15,0 6-3-15,0 2 1 16,3-2-11-16,2 0-1 0,1-5-1 15,3-4 5-15,0-4 3 0,3-3-4 16,6-5 1 0,-3-3-7-16,-3-3-1 15,0-2 0-15,-4-11 0 0,-2-5 0 16,-3-1 0 0,0 1 0-16,-3 3 0 0,0 5-2 15,-3-1-2-15,0 6 1 16,0 3-1-16,0 5-3 15,0 0 0-15,3 5-1 16,0 1 3-16,0 15-2 16,3-5 1-16,0 0 0 15,0-3-2-15,0-3-48 16,3-2-20-16,0 0-39 16</inkml:trace>
  <inkml:trace contextRef="#ctx0" brushRef="#br0" timeOffset="10">14641 10372 272 0,'-27'-11'101'0,"27"11"-54"0,-3-3-42 0,3 3 22 16,-3 0-11-16,0 3-1 16,0 0-14-16,-3 2-5 15,3 3 2-15,0 3-2 0,3 2 0 16,3 0 0-16,3 0 0 15,3 6 3-15,3 2 0 16,0 0 1-16,-9-5 2 16,0-3-1-16,-3 0 2 15,-3-2 4-15,-3 0 4 16,0-3-4-16,-3-3 1 0,-3-3-7 16,0-2-3-16,0 0-13 15,0-2-5-15,0-6-25 16,3-8-8-16,3 0-46 15,6 0-34 1,3-5 55-16</inkml:trace>
  <inkml:trace contextRef="#ctx0" brushRef="#br0" timeOffset="11">14736 10157 136 0,'0'-5'52'0,"3"0"-28"0,6 10-19 16,-3-2 13-16,0 5 10 0,0 2 4 16,0 11-3-1,-3 9-1-15,0 7-15 0,-1 2 3 0,1 4 2 16,-3-1-8-16,0-2-1 16,0-6-3-16,0-5-1 15,0-5-3-15,0-6 1 16,0-4 2-16,0-4 2 15,0-4-1-15,0-6-1 16,3-8-10-16,0-8-2 16,9-3-3-16,3-2-1 15,0 3 3-15,0 2 3 16,-3 5 0-16,3 6 1 16,-3 5 7-16,0 5 5 15,-1 8 2-15,1 8 4 0,-3-2-5 16,0-1-1-1,-3-2 0-15,-3 0 0 0,0-3-7 16,0-2-2-16,-3-3-22 16,0-3-10-16,0-5-32 15,0 0-11-15,6-2-20 16</inkml:trace>
  <inkml:trace contextRef="#ctx0" brushRef="#br0" timeOffset="12">15170 10112 80 0,'-3'-5'33'0,"6"8"-18"0,0-3 4 0,-3 0 18 15,0 0-7-15,0 0 0 16,0 0-8-16,0 0-4 16,0 10-6-16,-3 6-2 15,0-3-4-15,-3 3-1 16,1 5-1-16,-1-2 0 15,-3 2-2-15,0-5-2 16,0-3 3-16,3-2 2 16,0-3-90-16,6-8-2 15</inkml:trace>
  <inkml:trace contextRef="#ctx0" brushRef="#br0" timeOffset="13">15310 10112 140 0,'-15'-5'55'0,"15"10"-30"0,0 1-25 0,0-4 13 16,0 6 6-16,-8 3 8 15,2 2-8-15,-3 0-1 16,3 8-10 0,0-2-7-16,0-3-4 0,0 2 2 15,3-2 2-15,0-3 0 0,0-2 2 16,3-3-70 0</inkml:trace>
  <inkml:trace contextRef="#ctx0" brushRef="#br0" timeOffset="14">5720 4596 32 0,'-18'0'13'0,"18"0"-6"0,-9-3 5 16,6 3 10-16,0 0 0 15,0-2 1-15,0-1-6 16,-3 0-2-16,0 1-5 15,-3-4 1-15,3 1-4 16,-3 0-2-16,0-1-7 16,-2 1-1-16</inkml:trace>
  <inkml:trace contextRef="#ctx0" brushRef="#br0" timeOffset="15">5598 4551 193 0,'-21'0'1'16,"0"0"0"-16,0 0 0 16,0 0-1-16,1-3 0 15,-4 3 0-15,0 0 0 16,-3 0-3-16,6 0 2 15,-5 0 1-15,-1 0 0 16,0 0 2-16,3 0 1 16,0 0-1-16,1 0-2 15,-1 0 1-15,-3 3-1 16,-3-1 0-16,3 1 0 16,1 0 0-16,-1-1 0 0,-3-2-3 15,0 0 2-15,4 0 3 16,-1 3 3-16,0-3-2 15,3 3-2-15,-6-3 0 16,7 2 1 0,-4 1-1-16,3 2-3 0,0 1 1 0,3-1 1 15,-3 0 0-15,-2 3-3 16,-1 0 2-16,3 0 3 16,-6 3 1-16,4-1-4 15,-1-2-1-15,0 0 1 16,3 0 0-16,0 8-2 15,3 5 2-15,-2-2 1 16,-1-4 0-16,3 1 2 16,0-2 1-16,0 1-6 0,3 1 0 15,1 0 1-15,2-3 3 16,3 3 0 0,0-3-1-16,3 3-2 15,0 0-1-15,0 0 2 16,3 0 0-16,0 0-2 0,6-3 2 15,0 0 1-15,0 6 0 16,3-3-3-16,3 0 0 16,0-1 4-16,0 1 1 15,3 0-3-15,0 0 1 16,3-3 2-16,0 3 3 0,6-8-4 16,-4 8-3-16,1-3 1 15,3 3 2 1,0 0 0-16,3-3-1 15,3 0 3-15,0-2 0 16,2-3-1-16,4 0 1 0,3 2-2 16,-3-2 2-16,-1-2-4 15,7-1 0-15,0 0 3 16,0 1 3-16,-1-4-4 16,1 1-3-16,0 0 1 15,-1-1 2-15,1 1 0 16,0-1 2-16,3-2-2 15,-1 0 2-15,1 3-2 16,0 0-1-16,-1-1 1 16,4 1-1-16,-3 0 0 15,2-1 2-15,1 1 1 16,-3 0 1-16,5-1-7 16,4 4 0-16,-6-4 1 0,-1 1 3 15,-2 2 2-15,6-5 1 16,-4 3-5-16,1-1 1 15,0 4-2-15,-1-4 0 16,1 1 2-16,3 2 0 16,-7 1 2-16,1-4 1 15,3 1 3-15,-4-3 1 16,7-3-6-16,0 3-2 16,-4-2 2-16,4 2 1 15,0-3 0-15,-1 3-2 16,4-3 3-16,-3 3 0 15,-4-2-4-15,1 2 1 0,0 0 0 16,-1-3 0-16,1 0 0 16,-6 1 2-16,-1-1 1 15,1 0 1-15,-3 1-2 16,0-1 1-16,-1-2-2 16,1 2-1-16,0-2 1 15,0 2 1-15,-1-2 1 16,-2 0 1-16,3-1-2 15,3 4-2-15,-4-4-2 16,1 1 1-16,-3 0 1 16,3 0 0-16,-1-1 2 15,-2 1 1-15,3-8-4 16,3 0-1-16,-4-1 1 0,1-2 2 16,0 1 0-16,0-1 2 15,-1 0-2-15,4 0-1 16,-3 0 1-16,-4 0-1 15,1-2 0-15,-3-1 2 16,-6 3 1 0,-6 0 1-16,-3 1-2 0,-3 1-2 15,0-4 3-15,-6-6 0 16,-3 3-1-16,0 2 1 16,-3 1-4-16,-3-1 0 15,0 1 3-15,-3-1 1 0,-3 3-1 16,-6-10-2-16,-6-3 1 15,0 5 1-15,3 3-1 16,-5 2 2-16,-1 3-2 16,-6 0-1-16,-3 3-2 15,1 0 1-15,-4 0 1 16,-3 0 0-16,1-1-3 16,-10 1 2-16,0 3 1 15,-2-4 2-15,-7 4-1 16,-5-1 2-16,-1 3-2 15,-2 0-1-15,-4-5 1 16,4 2 1-16,-6 4-1 16,-1-1-1-16,-2 2-2 15,2-4-1-15,1 10 2 16,3 0 2-16,-1-8-2 16,10 8 0-16,2 0-4 15,1 2-1-15,2 9-28 0,3 0-10 16,-2 10-31-1</inkml:trace>
  <inkml:trace contextRef="#ctx0" brushRef="#br0" timeOffset="16">11843 4395 84 0,'-6'0'33'0,"0"2"-18"0,-3 1-13 16,6 2 6-16,-3 3-4 15,-3 8-3-15,-3 5-3 16,3 0 1-16,0 1-1 16,3 1 0-16,3-1 2 15,3-7 0-15,3-1-3 16,3-4 2-16,3-2 3 15,3-5 1-15,0-6-1 16,0-2 1-16,0-3-2 16,0 0-1-16,0-3 1 15,-1-2-1-15,-2-3 0 16,0 1 2-16,3-4-1 0,-3 3-1 16,0 3-2-16,-3 5 1 15,0 0-1-15,-3 3-2 16,0 5 9-16,0 5 4 15,3 3-4-15,-3 3-1 16,3 2-2-16,0 0 1 16,0 0-2-16,0 3-1 15,0-3 1-15,3 1-1 16,-1-4-31-16,1-2-14 0,0-5 7 16,0-6 5-1</inkml:trace>
  <inkml:trace contextRef="#ctx0" brushRef="#br0" timeOffset="17">12102 4273 56 0,'0'48'22'0,"0"-32"-12"0,3 10-3 16,-3-10 7-16,0 8-7 16,0 2-2-16,0 1-3 15,0-1 1-15,0 1-2 16,3-6-1-16,2-3 1 16,1-2 1-16,0-5-36 0,0-3-17 15</inkml:trace>
  <inkml:trace contextRef="#ctx0" brushRef="#br0" timeOffset="18">12176 4223 36 0,'-3'-3'16'0,"3"3"-8"0,3 3-10 0,0 2 4 0,0 6 9 16,0 10 7-1,0 3 2-15,0 2 0 16,-3 3-6-16,0 8-4 0,0-2-5 16,0-4-4-16,3-2 0 15,0-2 1-15,3-3-10 16,0-6-4-16,0-5-30 16,3-2-12-16</inkml:trace>
  <inkml:trace contextRef="#ctx0" brushRef="#br0" timeOffset="19">12340 4419 44 0,'-15'13'19'0,"12"8"-10"0,0-3-4 0,3-4 6 15,0-1-2-15,3 5 0 16,6-4-3-16,6-1-1 16,0-3 5-16,-1-2 6 15,1-2 1-15,3-6 1 16,0-3-3-16,-3-5-1 15,0 0-6-15,-3-5-3 0,-3-3 6 16,-3-2 5 0,-6 2-8-16,-3 0 2 0,-3 0 3 15,-3 3-5-15,-3 2 0 0,3 3-4 16,0 3-3-16,0 2-7 16,-3 1-1-16,9 2-28 15,0 2-12-15,3-2-22 16</inkml:trace>
  <inkml:trace contextRef="#ctx0" brushRef="#br0" timeOffset="20">12658 4355 72 0,'-18'8'30'0,"9"-3"-16"0,-2 6-8 0,8-3 11 15,-6 2-7-15,0 9-1 16,0 2-5-16,-3-2-3 16,9-1-3-16,9 1 1 15,0 2 1-15,3-5 0 16,3-3-14-16,2-3-5 0,4-2-21 15,3-5-8 1</inkml:trace>
  <inkml:trace contextRef="#ctx0" brushRef="#br0" timeOffset="21">12881 4400 96 0,'-14'-8'35'0,"11"8"-18"0,-6-5-18 16,0 7 9-16,-3 4-3 15,0-1 0-15,0 3 3 16,-3 8 3-16,0 2-6 0,3-2-1 16,3 0-2-16,3 0-2 15,3 3 3 1,3-6 0-16,3-3-4 16,3-2 1-16,6-2 2 0,0-4 1 15,3-4-4 1,0-4 1-16,-3 1 0 0,0 0 2 15,-3-3-1-15,0-5-1 0,-3-1 1 16,-3 4-1-16,0 2 0 16,0 2 2-16,-3 4 1 15,0-1-4-15,0 8-1 16,0 3-4-16,0 3 1 16,3 0 3-16,-1 4 1 15,4 1 1-15,0-2 0 16,0-1 2-16,3-3 1 15,0-2-17 1,0-2-47-16,0-6-8 16</inkml:trace>
  <inkml:trace contextRef="#ctx0" brushRef="#br0" timeOffset="22">13051 4199 112 0,'-3'-3'44'0,"3"6"-24"0,0 0-26 16,0 2 6-16,0 3 5 16,3 8 6-16,-3 10 4 15,0 6 3-15,0 0-8 0,0 2-3 16,0 0-2 0,0-2-1-16,0-3-2 15,0-2-4-15,3-3-1 0,0-3-16 0,0-5-7 16,0-6-36-1</inkml:trace>
  <inkml:trace contextRef="#ctx0" brushRef="#br0" timeOffset="23">12932 4358 148 0,'-9'-6'57'0,"12"6"-30"0,0-2-29 0,0 2 11 16,3 0 5-16,0 0 5 16,3-3-7-16,0 0-4 15,12 3-5-15,-1 3 0 0,4-3-11 16,0 0-2-16,0 0-68 16,0 0-30-1,-3 3 52-15</inkml:trace>
  <inkml:trace contextRef="#ctx0" brushRef="#br0" timeOffset="24">13200 4395 140 0,'-12'2'55'0,"12"6"-30"0,3 0-32 16,0-5 8-16,3 2-2 16,0 0 2-16,0 1 6 15,6-1 4-15,3-2-6 0,0-3-1 0,-1-3 0 16,4 0 2-16,3-5 1 15,-6 1-3-15,0-4-1 16,-3 0-6-16,-3 1 0 16,-3-1 1-16,-3 1 3 15,-6-1-2-15,-3 6-2 16,-3 2-1-16,-6 3 3 16,-3 8-2-16,3 3-1 15,-3-1 3-15,6 3 2 16,3 6 0-16,3-3 2 15,4 2-2-15,4-4-1 0,7-1 1 16,3-3 1-16,6 1-10 16,0-3-2-16,3-3-33 15,0-7-38 1,6-6 20-16</inkml:trace>
  <inkml:trace contextRef="#ctx0" brushRef="#br0" timeOffset="25">13551 4379 96 0,'-6'-8'38'0,"0"5"-20"0,0 3-10 16,3 0 11-16,0 0-11 16,-6 3-2-16,0 2-4 15,-8 6-2-15,2 2-2 16,3 3 1-16,3 2-1 16,0 1 0-16,6-3 0 15,3 0-2-15,6 0 3 0,6-1 2 16,0-7 4-1,0-2 2-15,0-6 8 0,-1-3 2 16,4-8-2-16,-3-7-1 16,0-1-6-16,-3-2 0 15,0-3-5-15,-3-5-2 0,-6-8 0 16,0 3-1-16,-3-1 0 16,0 1 0-16,0 5 0 15,0 5 2-15,0 6 1 16,0 2-4-16,0 5-1 15,0 6-2-15,3 5 0 16,0 10 0-16,3 6 0 0,3 16 5 16,0 3 3-1,0-1 3-15,0 0 1 16,3 1-4-16,0-1-3 0,0-5 2 16,3-2 0-16,0-4-21 15,-1-4-10-15,7-6-48 16</inkml:trace>
  <inkml:trace contextRef="#ctx0" brushRef="#br0" timeOffset="26">14045 4366 72 0,'-15'10'27'0,"9"1"-14"0,-5 7 0 0,8-2 11 16,-3 3-6-16,0-1-3 15,3 1-8-15,0-1-3 16,3 3-2-16,3-5-2 0,3-2 5 16,6-7 4-16,2-1-3 15,4-6 2-15,0-6-3 16,3-1 0-16,0-12-3 15,-3 1-2-15,-3-4 1 0,-4 4 10 16,-8 2 7-16,-3 0 2 16,-6 0 3-16,-2 3-4 15,-7 0-2-15,-3 5-7 16,-3 3-4-16,-3 5-6 16,6 0-2-16,3 2-15 15,4 3-6-15,5 1-24 16,3-1-7-16,3-5-21 15</inkml:trace>
  <inkml:trace contextRef="#ctx0" brushRef="#br0" timeOffset="27">14230 4366 88 0,'-3'2'35'0,"6"6"-18"0,3 5-22 0,-3-2 6 15,3 0 3-15,-3 2 2 16,0 0 9-16,0 0 4 16,-3 1-3-16,0-4-1 15,0-2-7-15,0 0-3 16,0-3 2-16,0-2 2 16,0-3 13-16,3-8-11 0,3-3-8 15,0-2-3-15,2-3-7 16,4 0 0-16,0 1 1 15,0 1 3-15,3 6-3 16,3 6 2-16,-3 2 6 16,0 5 4-16,-3 3 3 15,-1 3 2-15,-2 2-5 16,0 5-2-16,0-2-2 16,-3-3 1-16,0 1 0 15,3 2 3-15,3-6-67 16,3-2-48-1</inkml:trace>
  <inkml:trace contextRef="#ctx0" brushRef="#br0" timeOffset="28">11899 4445 48 0,'-3'0'19'0,"-6"-3"-10"0,15 6 0 16,-6-3 9-16,0 0-4 15,0 0 0-15,0 0-2 16,0 0 0-16,0 0-2 16,0 0 1-16,0 0-2 15,0 0 2-15,0 0-6 0,3 0-1 16,0 0 0-16,-3 0 2 15,3-3-3-15,-3 1 3 0,0-1 0 16,0 0 0-16,0 1 1 16,0-1 0-16,0 0 1 15,-3 1-9-15,0-1-4 16,-3 1 11-16,3-1 6 16,0 0-6-16,0 1-3 15,-3-1 2-15,0 3 4 16,0 0-5-16,1 3-2 15,-1-1-1-15,-3 4-1 16,3-4-3-16,0 3 2 0,3 1-17 16,3-4-5-16,0-2-53 15</inkml:trace>
  <inkml:trace contextRef="#ctx0" brushRef="#br0" timeOffset="29">12241 4948 88 0,'0'-19'33'0,"0"19"-18"0,3-2 4 0,-3 2 18 0,0-6-3 16,-3 1 1 0,1 2-9-16,-4 6-2 0,-3 0-13 15,0 2-7-15,0 3 0 0,-3 0-5 16,3 0 0-16,3 0-4 16,3 2 1-16,3-2 0 15,3 0-1-15,6 0 1 16,3 0 3-16,6 0-2 15,0 0-1-15,-1 2 3 16,-2 1 2-16,3 0 2 16,-9-1 1-16,-3 1 4 15,-6-1 5-15,-3 1-1 16,-6 0 3-16,-3-4-6 0,-3 1-1 16,0-2-4-16,1-4-3 15,-1-2-3-15,3 0 1 16,3-2-32-16,3-1-15 15,3-5-45 1</inkml:trace>
  <inkml:trace contextRef="#ctx0" brushRef="#br0" timeOffset="30">12480 4781 120 0,'0'0'46'0,"0"5"-24"0,0 3-24 0,0 3 11 0,0 2 5 16,0 6 3-16,0 10-2 15,0 0 1-15,0 3-7 16,0-1-3-16,0 1-3 16,0-3-3-16,0 3 3 0,3-6 0 15,-3 1 1-15,0-3-33 16,0-6-13-16,0-2-28 15</inkml:trace>
  <inkml:trace contextRef="#ctx0" brushRef="#br0" timeOffset="31">12411 5027 160 0,'-9'-13'63'0,"9"8"-34"0,-3 2-34 16,6 0 12-16,0 1 0 0,0-1 4 15,3 0-4-15,3-2 1 16,3 2-5-16,3-2-2 0,0 2 0 16,9-2-1-16,5 0 0 15,1 5-38 1,0 0-58-16,0 0 8 16</inkml:trace>
  <inkml:trace contextRef="#ctx0" brushRef="#br0" timeOffset="32">12789 4966 132 0,'-18'3'52'0,"12"-3"-28"0,-3 3-22 0,3-1 12 0,-2 3-9 15,-4 3-1-15,-3 6-2 16,3 2-2-16,0 2 1 16,3 1 1-16,3-4 3 0,3-1-2 15,3-4-2-15,3 1 0 16,3-6 1-16,3-2-1 15,0-6 2-15,3-2-2 16,0-6-1-16,0 1-2 16,-1-4 1-16,4 1 1 15,-3 0 0-15,-3 2 0 16,-3 6 2-16,0 0 1 16,0 5 3-16,-3 2-1 15,0 6 2-15,-3 3-4 0,3 2 0 16,0 0-3-16,0 1-1 15,6-4-1-15,0-2 0 16,3-3-20-16,0 1-10 16,3-6-31-1,-1-3-18-15,4-2 35 16</inkml:trace>
  <inkml:trace contextRef="#ctx0" brushRef="#br0" timeOffset="33">13039 4990 88 0,'-18'-8'35'0,"0"5"-18"0,7 6-7 0,5 0 14 16,0 2-7-16,-3 0-2 0,-3 6-11 16,0 2-4-16,3 3 1 15,0 3 1-15,3-4 0 16,3 7-2-16,3 1 3 0,6 1-2 16,3-5-1-1,3-6 3-15,12-2 2 0,0-11-2 16,-1-11 0-16,1 0-14 15,0-2-8-15,0-3-41 16</inkml:trace>
  <inkml:trace contextRef="#ctx0" brushRef="#br0" timeOffset="34">13173 4789 100 0,'-3'-16'38'0,"3"-5"-20"0,0 10-10 0,0 9 13 15,0 2-6-15,0 0 8 16,0 18-6 0,0 3 2-16,-3 11 0 15,3 3-10-15,-3 2-1 0,3 0-1 16,0 0-1-16,0 0-1 16,0-6-3-16,3 4 1 15,0-9-2-15,3 3-25 16,-3-5-11-1,0-5-46 1</inkml:trace>
  <inkml:trace contextRef="#ctx0" brushRef="#br0" timeOffset="35">13390 4916 108 0,'0'-13'41'0,"-3"13"-22"0,-5 0-29 16,5 0 6-16,-6 8-2 16,-9 2 1-16,-6 1 9 15,0-1 5-15,-3 1-9 16,7-3-2-16,2 3 7 16,6-6 4-16,3 0 0 15,3 0 2-15,6 1 3 0,6 2 1 16,12-3-6-16,5 0-1 15,4 3-2-15,3-3-1 16,3 3-17-16,-3 0-6 16,-1-2-46-16,-2-1-19 15</inkml:trace>
  <inkml:trace contextRef="#ctx0" brushRef="#br0" timeOffset="36">8113 4871 28 0,'-3'-8'13'0,"3"8"-6"0,0 0-4 0,0 0 7 16,0 0-4 0,6 0-1-16,3-3 13 15,3 1 5-15,3-4-7 0,0-1-4 16,2-1-1-16,7-6 0 16,3-4-1-16,9-6-1 15,2 0-3-15,4 0 1 16,6-2 0-16,11-1 1 15,1 1 0-15,11 2 0 16,7 0-4-16,11 1-3 16,9 1 0-16,6-1-1 0,9-1 0 0,15-3 0 15,3 6 0-15,6 0 2 16,9 2 1 0,-6 4-1-16,-3-1-2 0,9 5 3 15,-12 3 0 1,0 3 3-16,-3 2 1 0,0 3-1 15,-15 3-1-15,-3 0-6 16,0 2-1-16,3 0 1 16,-15 3 0-16,-11 0 3 15,-7 0 1-15,-6 0-4 16,-5 0-1-16,-10 0-46 16,-2 5-44-1,-7 8 21-15</inkml:trace>
  <inkml:trace contextRef="#ctx0" brushRef="#br0" timeOffset="37">13926 4953 124 0,'-44'-21'49'0,"38"8"-26"0,-3 5-20 16,9 5 12-16,0 3-7 15,0 0 0-15</inkml:trace>
  <inkml:trace contextRef="#ctx0" brushRef="#br0" timeOffset="38">13882 4913 229 0,'17'11'-2'0,"4"-1"0"0,6 1 1 0,3 0 1 15,3 2 0 1,2 0 0-16,7 6 0 16,-3 2 2-16,-4 3-1 0,1 5-1 15,-3 8 1-15,0 0-1 16,2 0 2-16,-2 3 1 15,-3 2-4-15,0 0 1 16,-1 1 2-16,1 2 1 16,0 5-1-16,0 3 1 15,5 0 0-15,-2-3 1 16,-6 3-2-16,-3-3-2 16,-1 0-2-16,-2-2 1 15,0 0 1-15,0 7 0 16,-3-5 2-16,-3 1 1 0,0-1 5 15,2 3 3-15,4 0-2 16,-3 0 0-16,0 0-5 16,0 2-3-16,0 6 4 15,-3-8 1-15,3-3 2 16,-4 6 0-16,1-9-4 16,0-2-1-16,0 3-1 15,0-3 1-15,-3 5-2 16,0 6-1-16,0-6 3 15,-3 0 0-15,-1 3 1 16,4-5 0-16,0 0-2 16,3-1 1-16,-3 1 2 15,3-1 2-15,0 9-3 16,0-3-3-16,3 2 0 16,-1 1 1-16,1-6-1 0,-3 1-1 15,6-4 5-15,-3 3 4 16,0 6-5-16,0-3 0 15,-1-5 0-15,-2-3 0 16,3-3 2-16,0 0 1 16,0-2-6-16,3-3 0 15,0 0-1-15,-1 0 2 16,1-5-1-16,9 0 2 16,-3 2-2-16,3-2 2 15,-1-1-2-15,1-1 2 16,3-1-2-16,6-3-1 0,-7-2 1 15,4-3-1 1,3-2 2-16,-1 2 3 0,4-5 0 16,3 0 0-16,-4-3-3 15,-2 0-2-15,-3-2 1 16,-6-1 1-16,-4-2-1 16,-5 0 2-16,-3 0 0 15,-3-3 1-15,3 3-5 16,0 0 3-1,-6-3 3-15,-1-2-4 16,-2 0-3-16,-3-3 3 16,0 2 1-16,-6-2 0 15,0 0-2-15,0 0 1 0,0 0 1 16,0 0-3-16,0 0 0 16,0 0-4-1,0 0 1-15,-6-2-20 16,0-4 4-1,0 1 1-15,-2-5 6 0,-1-1 6 16,0-2 4-16,0-1 2 16,0 4 1-16,0-1 0 15,-3 1 2-15,0-1 1 16,0 1 1-16,3-1 2 16,-3 0 1-16,3 3 1 15,3 1-7-15,3 4 0 0,1 0 1 16,2 1 1-16,5 2-4 31,4 2-1-31,3 4-2 16,3-1 3-16,3 0 0 0,0 3-2 15,6 3 2-15,0 5 3 16,-1-3 1-16,-2 3 1 16,0-1 0-16,0-1-5 15,0-4 1-15,0 1 0 16,-4-1 0-16,-2-2 0 15,-3 0 0-15,-3-2 4 16,-3-1 2-16,-3 0 6 16,-3 1 3-16,-6 1-2 15,-3 1 0-15,-3 0-1 16,-6 3 0-16,1-1-4 16,-1 1 0-16,0 2-10 15,-3-2 0-15,0-3-2 0,0-3 2 16,3 0-10-16,1 1-2 15,2-1-11-15,0-2-2 16,3 2-9-16,3-5-5 16,0 0-117-1,12-8 47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2T23:51:06.4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21T23:00:11.257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16365 13 112 0,'3'-8'44'0,"9"6"-24"0,-18-1-6 0,3 3 15 16,0 0-5-16,-3 0 0 16,-6 3-4-16,-3 2-3 15,-3 3-9-15,-3 16-1 0,1 5 3 16,2 5-6-16,-3 19-2 15,-3 5 3-15,12-2 1 16,6 10 2-16,9-3 2 16,3-4-5-16,9-9-3 15,6-2 1-15,3-6 2 16,5-8-11-16,7-7-3 0,-6-9-29 16,-3-7-11-16,-4-8-40 15</inkml:trace>
  <inkml:trace contextRef="#ctx0" brushRef="#br0" timeOffset="1">16398 370 132 0,'-3'-2'49'0,"6"4"-26"0,0 6-25 0,5 0 11 16,1 5 11-16,0 6 10 15,0 2-5-15,3 6 0 16,0-1-14-16,-3-2-4 0,3 0-3 16,-3-6 0-16,0-2 0 15,-3-3 4-15,0-2 3 16,0-3-2-16,0-3 2 15,-3-5 5-15,3-5 4 16,-1-8-4-16,-2-11-1 16,0 0-5-16,3-2-1 15,0-1-8-15,-3 3 0 16,3 3-1-16,-3 5 0 0,0-2 0 16,0 7 0-16,-3 3-18 15,0 3-5-15,3 0-33 16,0 2-12-16,6 3-32 15</inkml:trace>
  <inkml:trace contextRef="#ctx0" brushRef="#br0" timeOffset="2">16752 317 128 0,'-3'0'49'0,"3"0"-26"0,0 0-1 0,0 0 20 16,0 0-14-16,3-2-5 15,0-6-10-15,0 0-3 16,3-8-6-16,0 0-1 0,0 0 1 16,3-2-7-16,-1-1 0 15,-2 3 3-15,0 1 2 0,0 1-3 16,0 4 1 0,3 4-5-16,-3 6 1 15,0 6 2-15,-6 7 3 16,6 8 2-16,-3 6 5 15,0 4 5-15,0 6 2 16,0 0 0-16,6-2-12 16,0 4-4-16,0-1 2 15,-3-7 1-15,0-2 0 16,0-5-2-16,0-3-37 16,-3-5-17-16,-3-3-44 15</inkml:trace>
  <inkml:trace contextRef="#ctx0" brushRef="#br0" timeOffset="3">16788 577 200 0,'-6'0'77'0,"6"0"-42"0,0 0-30 0,0 0 17 16,0 0-8-16,3 0 0 15,2 0 3-15,4 0 1 16,6-3-9-16,6-2-5 0,0 0-1 15,3 2-2-15,-3 0-1 16,-1-5-2-16,-2 8 1 16,0 0-6-16,-3-5-3 0,0 5-30 15,-3-5-11-15,3-1-47 32</inkml:trace>
  <inkml:trace contextRef="#ctx0" brushRef="#br0" timeOffset="4">16984 29 184 0,'0'-5'68'0,"3"2"-36"0,0 3-37 16</inkml:trace>
  <inkml:trace contextRef="#ctx0" brushRef="#br0" timeOffset="5">17017 45 314 0,'24'26'21'16,"-1"9"-10"0,4 10 1-16,0 5-2 0,-3 3 3 0,-3 3 3 15,-10 2-7-15,-5 0-3 16,-6-8 3-16,-9 3 2 15,-2-3-9-15,-7-10 0 16,-6-6-31-16,-3-7-13 16,0-6-66-1,1-2-33-15,2-11 71 0</inkml:trace>
  <inkml:trace contextRef="#ctx0" brushRef="#br0" timeOffset="-2.14748E6">4676 1967 132 0,'0'-5'52'0,"0"13"-28"0,3-5-17 15,0-1 15-15,-3 6-4 16,0 8-1-16,0 5-9 16,0 3-3-16,0 3-3 15,0 2-2-15,-3 3 1 0,0-1 1 16,0 4 1-16,0-4-4 0,0-1 1 31,0-7 0-31,3-4 2 0,0-3-14 0,0-6-7 16,0-2-15-16,0-2-3 15,0-6-25 1</inkml:trace>
  <inkml:trace contextRef="#ctx0" brushRef="#br0" timeOffset="-2.14748E6">4747 1970 160 0,'-3'-3'60'0,"3"9"-32"0,0 2-28 0,0 0 13 0,0 5-3 15,-3 8 2-15,3 3-2 16,0 2-1-16,0 6-5 16,0-3-3-16,0 3 2 0,0-6-2 15,0 3 2-15,0-5-2 0,0 0-1 16,0-8-8-16,0-3-5 31,0-5-18-31,0-3-7 16</inkml:trace>
  <inkml:trace contextRef="#ctx0" brushRef="#br0" timeOffset="-2.14748E6">4557 2108 192 0,'-12'0'71'0,"12"0"-38"0,3 0-28 16,-3 0 19-16,9-3-9 16,6 0 2-16,3 1-6 15,5-1 1-15,1 0-7 16,0 1-3-16,9 2-1 0,-6-8-1 0,-4 8 0 15,4-5-16-15,-9 5-6 16,-3 2-29-16,-3 1-10 16,-3 2-21-1</inkml:trace>
  <inkml:trace contextRef="#ctx0" brushRef="#br0" timeOffset="-2.14748E6">4593 2229 156 0,'8'3'60'0,"-5"-3"-32"0,6-3-20 0,-3 3 18 15,6-2-9-15,3-1-2 32,3-2-8-32,6 0-3 0,3-1-2 0,-4 4-10 0,-2-1-5 15,0 0-31 1,-3 1-55-16,-3 2 10 31</inkml:trace>
  <inkml:trace contextRef="#ctx0" brushRef="#br0" timeOffset="-2.14748E6">4786 2592 120 0,'0'0'46'0,"0"3"-24"0,0 7-13 16,0 1 14-16,0 2-2 15,0 11-1-15,3 13-6 16,-3 2-4-16,0 6-5 0,0-5 1 0,0 0 0 16,0-6-2-16,0-2-3 15,0-6-3-15,0-4 1 0,0-7-21 16,0-1-10 0,0-4-11-16,0-4-38 15,0-6 10-15</inkml:trace>
  <inkml:trace contextRef="#ctx0" brushRef="#br0" timeOffset="-2.14748E6">4851 2589 160 0,'0'0'63'0,"0"6"-34"0,0 7-23 15,0-3 17 1,0 6-5-16,0 16-1 16,3 2-5-16,-3 6-2 15,0 2-6-15,0 1-3 0,0-6 0 0,0-3-1 16,0-5 2-16,0-5-14 16,0-3-5-1,0-5-24-15,0-5-9 16,-3-3-25-16</inkml:trace>
  <inkml:trace contextRef="#ctx0" brushRef="#br0" timeOffset="-2.14748E6">4676 2769 164 0,'-12'-2'63'0,"9"2"-34"0,3-11-16 0,0 11 17 0,3-3-9 15,3 3-1-15,3-2-8 16,3-6 0-16,9 0-7 31,2 0-3-31,1 3 1 0,3 2-2 0,-3 0-1 16,0 1 3-16,-4-1 0 16,-2 3-12-16,-3-5-4 15,-3 5-29-15,-3 0-13 16,-3 0-31-1</inkml:trace>
  <inkml:trace contextRef="#ctx0" brushRef="#br0" timeOffset="-2.14748E6">4697 2886 160 0,'-3'-3'63'0,"6"3"-34"0,6 3-25 0,-6-3 15 16,6 2 0-16,5-4 1 16,4-1-5-16,6 3-1 15,-3-3-8-15,3 1-2 0,0 2 0 0,-1-3-11 16,-2 0-5 0,0 1-85-1</inkml:trace>
  <inkml:trace contextRef="#ctx0" brushRef="#br0" timeOffset="-2.14748E6">5155 2767 132 0,'-9'0'49'0,"6"0"-26"0,-3 0-7 0,3 2 16 0,0-2-6 16,-3 3-3-16,0-1-11 16,0 4-3-16,-3-1-5 15,4 3-5-15,2-3 0 0,3 3 1 31,0 0 0-31,6 3-3 0,-1-1 2 16,4 1 1-16,0 2 0 16,3 0 2-16,-3 3 1 15,-3-3 10-15,-3 1 6 16,-6-1-1-16,0-3-1 16,-3 1-3-16,-3-3-1 15,0-3-7-15,0 1-4 0,3-4-10 16,0-2-3-1,4 0-21-15,2-2-9 16,2-4-18-16,4-4-6 16,3-1-9-16</inkml:trace>
  <inkml:trace contextRef="#ctx0" brushRef="#br0" timeOffset="-2.14748E6">5209 2830 156 0,'0'3'57'0,"0"-3"-30"0,3 2-21 16,3 1 15-16,0 2-7 16,0 1 0-16,-1-1-6 15,1 0-3-15,0-2-2 0,0-1 0 16,3 1 0-16,0-3-1 0,0-3-2 16,0-2 1-16,0 0 1 15,0 0 3-15,-3-1 2 16,0-2-3-16,-3 0-1 15,-3 0 1-15,0 0 2 16,-3-5-3-16,0 3 0 0,0 2 1 16,-3 0 0-16,0 3-2 15,0 2 1-15,-3 11-4 16,-6 2-2 0,3 4 2-16,3 4 0 15,0-2 3-15,3 5-1 16,1 0-1-1,2 1 1-15,6-4 1 16,2 1-1-16,4-1-1 16,0-5-2-16,3-2 1 15,0-1 1-15,0-4 2 16,3-4-8-16,0-2-1 0,-3 0-25 16,0-2-9-16,0-6-47 15</inkml:trace>
  <inkml:trace contextRef="#ctx0" brushRef="#br0" timeOffset="-2.14748E6">5432 2573 120 0,'0'-8'46'0,"3"8"-24"0,-3 0-8 16,0 0 17-16,0 0-8 15,3 6-4-15,-3 2-2 16,3 8 2-16,-3 5-11 16,3 16 2-16,-3 0 1 15,0 2-6-15,0-1-1 0,0-1 0 16,0 0 0 0,0-6 0-16,0-4 0 0,-3-6-13 15,3-5-4-15,-3-3-21 16,0-5-5-16,0-3-46 15</inkml:trace>
  <inkml:trace contextRef="#ctx0" brushRef="#br0" timeOffset="-2.14748E6">5337 2698 184 0,'-3'-3'71'0,"6"6"-38"0,3-3-32 0,0 0 14 0,3 0-6 16,2 0 0-16,4-3-5 16,3 0-1-16,9 3-1 15,0-2-6-15,0-1 0 0,-1-2-86 16</inkml:trace>
  <inkml:trace contextRef="#ctx0" brushRef="#br0" timeOffset="-2.14748E6">5810 2740 156 0,'-3'-3'57'0,"3"3"-30"0,0 3-25 15,0-3 23 1,6 19-2-16,0 7-7 15,0 14-3-15,-3 2-7 16,0 6-2-16,-3-1 2 0,0-4 1 0,0-1 3 16,0-2-3-16,0-6 1 15,0-7-3-15,0-4 2 16,-3-7 5-16,0-5 4 0,0-17-4 16,-3-1-6-16,3-7-4 15,0-9-4-15,0-4-1 31,3-2 4-31,0-8 1 0,3 0 0 0,3 0 1 16,0 2-7-16,3 1-1 16,3 0 2-16,0 2 3 15,2 5-4-15,10 9 1 16,0 5-1-16,0 10 2 16,0 6 1-16,-3 7 3 31,-7 3 5-31,-2 6 4 0,-3 0 0 15,-6 2 3-15,-6-3 4 16,-3-2 3-16,-9-3-5 16,-5-2-1-16,-4-3-7 15,0-3-3-15,0-2-2 16,3-3-3-16,0-6-17 0,7 1-6 16,2 0-42-1,3 0-15-15,9-3-38 16</inkml:trace>
  <inkml:trace contextRef="#ctx0" brushRef="#br0" timeOffset="-2.14748E6">5084 2081 116 0,'-3'-2'44'0,"3"2"-24"0,0 0-8 16,-3 0 16-16</inkml:trace>
  <inkml:trace contextRef="#ctx0" brushRef="#br0" timeOffset="-2.14748E6">5054 2084 287 0,'-15'5'35'0,"0"0"-9"0,0 3-15 15,0 0-3-15,3 0-5 0,4 0 0 16,2 0-6 0,3 0-2-16,3 0 2 0,6 0 1 15,0 3-1-15,5 2 0 0,7 0 2 16,-3 0 2-16,-3 0 2 16,-3 1 3-16,-3-1-3 15,-9 0-2-15,-6-2 2 16,0 2 0-1,0-2-4-15,-3-9-1 16,0 1-13-16,3-3-5 16,1 0-9-16,2-5-3 0,0-3 0 15,6 0 2 1,0-3-36-16</inkml:trace>
  <inkml:trace contextRef="#ctx0" brushRef="#br0" timeOffset="-2.14748E6">5084 2179 148 0,'6'8'57'0,"-3"-3"-30"0,6 1-25 0,-4-4 12 15,4 1-3-15,0 0 1 16,3-3-4-16,-3-3-3 16,3-2-2-16,-3-1 0 0,0-2 2 0,-3-2-2 15,0-1-2-15,-3 1 2 16,-3 2 0-1,-3-3-1-15,-3 3-2 0,-3 3 3 16,0 2 0 0,0 3 1-16,-3 3 0 0,0 5-2 31,3 2 1-31,3 4-2 0,3 4-1 16,0 1 3-16,6-1 0 15,3 6-1-15,3 0-2 16,3-3 1-16,0-2 1 15,0-6-1-15,3-3-1 16,0-2-10-16,3-2-6 16,-3-14-30-16,-4-6-12 0,1-1-14 15</inkml:trace>
  <inkml:trace contextRef="#ctx0" brushRef="#br0" timeOffset="-2.14748E6">5304 1888 156 0,'-3'-5'60'0,"3"5"-32"0,0 2-26 16,0-2 12-16,3 8 4 15,0 6 3-15,-3 7-2 16,0 16-1-16,0 5-10 0,-3 6-5 0,3-1-2 16,0 4-1-16,0-6 2 15,0-6-8 1,0-2-3-16,0-10-33 0,0-6-12 15,0-5-26 1</inkml:trace>
  <inkml:trace contextRef="#ctx0" brushRef="#br0" timeOffset="-2.14748E6">5200 2081 200 0,'0'-2'77'0,"0"2"-42"0,6 0-37 16,3 0 17-16,3 2-9 16,2-2-1-16,1 0 0 15,6-5-1 1,3 0-2-16,3-1-13 0,0-4-2 16,14-1-80-16</inkml:trace>
  <inkml:trace contextRef="#ctx0" brushRef="#br0" timeOffset="-2.14748E6">5611 2097 140 0,'0'0'52'0,"2"8"-28"0,-2 5-11 0,3-2 17 0,0 5-6 15,3 2-2 1,0 3-4-16,0 3 1 16,0 0-10-16,3 0-1 0,0-6-1 15,0-2-3-15,-3-3-3 16,3-2 2-16,-3-3 2 16,0-3 0-16,0-2 0 0,-3-3-1 0,0-5 2 15,0-6 1-15,0-2 1 16,0 0-2-16,-3-3 1 15,0 0-4-15,3-5 0 16,0 2-1-16,0 3-2 16,0 0 1-16,3 3-1 15,-3 0-3 1,-1 5 0-16,1 0-23 16,3 3-10-16,0 2-30 15,0 3-11-15,3 0-5 16</inkml:trace>
  <inkml:trace contextRef="#ctx0" brushRef="#br0" timeOffset="-2.14748E6">5878 2126 156 0,'-3'-2'57'0,"3"2"-30"0,-3-3-16 0,0 3 18 0,0 0-11 15,-2 3 0 1,-1 2-10-16,0-2-3 0,-3 7-3 15,0 3-4-15,0 6 1 0,3-1-1 0,3 6-2 16,0 3 0-16,3-1 3 16,3-5 0-16,3-5 1 15,3-3 0-15,0-2 2 16,0-8-3-16,0-9 0 16,0-4 3-1,-1-4 3 1,1 1-2-16,-3 0-2 0,0-3 4 15,-3-5 4-15,-3 5-5 0,0 0 0 16,0 3-4-16,0 2-1 16,0 3-4-16,0 8 1 15,3 8 2 1,0 3 1-16,6 2 1 16,0 0 0-16,-3 3 2 15,6 8-1-15,0-5-1 16,-3-3-6-16,3-6-28 15,0-5-6-15,-1-7-41 16</inkml:trace>
  <inkml:trace contextRef="#ctx0" brushRef="#br0" timeOffset="-2.14748E6">6152 1896 164 0,'-3'-5'63'0,"3"7"-34"0,3 1-34 15,3 2 32 1,0 6 0-16,0 7-4 16,0 17-3-16,-3 2-12 15,0 8-1-15,0 0 3 0,0 0-4 16,0 2 2-16,0-4-5 0,0-6-2 15,0-8-7-15,3-5-1 16,0-8-46-16,0-3-17 16,3-11-19-16</inkml:trace>
  <inkml:trace contextRef="#ctx0" brushRef="#br0" timeOffset="-2.14748E6">19840 385 188 0,'-6'-8'71'0,"12"8"-38"0,-6-3-39 16,-6 0 16-16,3 1-10 16,-3-3 0-16,-6-1 0 15,3-2 0-15,-2-5-3 0,-10 2 2 16,-3-2-1-16,-6 3 0 16,-11-6 4-16,-7-5 3 0,-9 2 4 15,-8 1 2-15,-4 4-1 16,-11 4-1-16,9 2-5 0,-10 0-1 15,-2 3-1 1,-6 2-2-16,-4 11-2 16,4 0-1-16,-9 8 2 15,3 0 0-15,2 2 1 16,-2 6 0-16,12 0 0 16,-1 5 2-16,10 16-3 15,5 0 0-15,10 0 3 16,14 8 1-16,10-3-1 15,11 0 1-15,12 0-4 16,15 14-2-16,18-6 2 16,8 3 0-16,16-11-2 15,3 1 2-15,8-1 1 16,16-8 0-16,5-2 0 0,18-3 0 16,1-5 6-16,20-3 4 15,9-5-1-15,3-6 2 16,9-7-2-16,8-6 0 15,-8-8-5-15,6-7-3 16,-3-3 0-16,-15-9-1 16,-9-9 2-16,-3-9 3 15,-20-8-2-15,-16-5 0 16,-17 0 5-16,-19 1 3 0,-17-7 0 16,-12 1 1-16,-18 5-2 15,-18 6 1 1,-12-1-11-16,-23 6-2 0,-18 10-23 15,-7 8-12-15,-17 3-79 16,3 2-42 0,0 17 78-16</inkml:trace>
  <inkml:trace contextRef="#ctx0" brushRef="#br0" timeOffset="-2.14748E6">15 3264 84 0,'-12'-3'33'0,"12"1"-18"0,-3 2-16 0,3 0 9 15,0 0 6-15,0-3 3 16,3 0 0 0,3 1 0-16,6-4-3 15,-1-4 1-15,4-1-2 0,6 3 2 0,3 0-8 16,12 3-2-16,8-6-1 0,16 1 2 16,14 2 3-16,19-3 0 15,14 3 0-15,15 1 1 16,9 1 1-16,12 1 1 31,-1 2 0-31,1-2-2 0,-3-3 1 16,-6 3-6-16,-9-3-1 15,-6 0 0-15,-12-3 2 16,-5 3-5-16,-7 3-3 0,-9 0-83 16,-8 2-62-1</inkml:trace>
  <inkml:trace contextRef="#ctx1" brushRef="#br1">2396 3117 345 0,'0'0'31'0,"0"0"-31"0,0 0 0 0,0 0 0 0,0 0 67 0,0 0 7 15,0 0 2-15,0 0 0 0,0 0-4 0,0 0 0 16,0 0 0-16,0 0 0 0,9 0-44 0,-9 0-10 16,0 0-2-16,12 2 0 0,-3 1-16 0,0 0 0 15,-9-3 8-15,0 0-8 0,11 2 12 0,-2 1 0 0,-9-3-1 0,0 0 0 16,0 0 5-16,9 8 2 0,3-3 0 0,-6 1 0 16,-6-6 10-16,9 2 1 15,9-2 1-15,-6 3 0 0,-12-3-10 0,15 2-1 0,9 1-1 16,-4 0 0-16,-2-3-3 0,-3 2-1 0,3 1 0 15,0 0 0-15,3-3-14 0,0 2 0 0,-10 1 0 0,7 0 0 16,6 2 12-16,-6-2-3 0,-6-1-1 0,3 1 0 16,-3-1 8-16,3 1 0 0,2-3 1 0,-5 3 0 15,3-1-2-15,0 1-1 0,3 2 0 0,-3-2 0 16,-15-3-14-16,15 3 9 0,6 2-9 0,-1-2 8 16,-2-1-8-16,3 1 0 0,6 0 0 0,3-1-11 15,-1 1 11-15,-2 2 0 0,-3-2 8 0,3 2-8 16,3 0 0-16,-10 1 0 0,-2-4 0 0,0 4 0 15,12-1 0-15,-6 0 0 0,-9-2 0 0,5 2 0 16,1-2 0-16,3-1 0 0,-3 4 0 0,3-1 0 16,-1-5 8-16,7 5-8 0,3 1 8 0,-3-1-8 0,-12-3 0 15,5 1 0-15,7 0 0 0,0 2-8 0,-6-2 8 16,3 2-8-16,-1-2 8 0,1 2-8 0,0 0 8 16,0 1 0-16,-3-4 8 0,2 3-8 0,4 1 0 0,0-1 0 15,-6 0 0-15,2 1 0 0,4-1 0 0,0 0 0 16,-3 1 0-16,0 1 0 0,2-1 0 0,1-1-8 15,-3 3 0-15,0-3 0 0,2 1-10 0,1-1-2 16,-3 0 0-16,6 3 0 0,-1-3 8 0,4 6 2 16,0 2 0-16,0-2 0 0,-4-1 10 0,1 1 14 15,0-3-3-15,0 0-1 0,-4 0-18 0,4 0-4 16,0 0-1-16,-3-3 0 0,-4 5 13 0,1-4-9 16,6-1 9-16,3 0-8 0,-1 3 19 0,-2 0 4 15,0 0 1-15,-3-3 0 0,2 6-24 0,-5-3-5 0,0 0-1 16,3-3 0-16,-1 3-1 0,-2 0 0 0,0 0 0 15,3 0 0-15,3 0-7 0,-1 0-2 0,4-3 0 16,-3 3 0-16,0 0 24 0,-1 0 0 0,1 3 0 0,0-4 0 16,-1 1 0-16,-2 0 0 0,3 0 0 0,0 0 0 15,-4 0 0-15,4 0 0 0,9 0 0 0,-3 0 0 16,-1 0 0-16,1 0-11 0,3-3 11 0,-4 6-8 16,1-3 8-16,-3 2 11 0,-1-2-3 0,1 0 0 15,3 0-8-15,0 8 0 0,-1 2 0 0,4-2 0 16,3 0 20-16,-1-3 1 0,-5 1 1 0,3-1 0 15,-7 0 4-15,4-2 1 0,0-1 0 0,2 4 0 16,-2-7-11-16,3 4-3 0,5-6 0 0,4 3 0 16,-3 3-2-16,-1-3-1 0,4 0 0 0,-4 0 0 0,1-3-10 15,0 0 0-15,5 1 0 0,1-1 8 16,-1 0-8-16,-2 0 12 0,0-2-12 0,-1 5 12 16,1-5-12-16,-1 5 0 0,-5-6 0 0,3 4-11 0,5-4 11 15,1 3 0-15,-1 1 0 0,1-4 0 0,-6 6 0 16,5-5 0-16,-2 0 0 0,5 5 0 0,1-3 0 0,0 0 0 15,5-2 8-15,-5-1-8 0,2 1 0 0,-5 0 0 16,2 2 0-16,1-2-8 0,5-1 8 0,-2 1 0 16,-1-3 0-16,-5 3 0 0,3-1 8 0,-1 4 4 15,1-6 1-15,2 2 0 0,4 1 9 0,-1-3 2 16,-2 0 0-16,-4 2 0 0,1-2-24 0,-1 0-12 16,-2-2 2-16,5 2 0 0,1 2 10 0,3-2 0 15,2 0 0-15,-2 0 0 0,-7 0 0 0,1 0 8 0,2 3-8 16,1 0 0-16,2-3 15 0,-2 0-2 0,-1 0 0 0,-2 0 0 15,2 0 7-15,-2 0 0 0,2 0 1 0,4-3 0 16,-1 3-8-16,-2-3-1 0,-3 1-1 0,2-1 0 16,-2 1-11-16,2-1 0 0,7 0-12 0,-4-2 12 15,1 2 0-15,-4-2 15 0,1 2-1 0,-1-2 0 16,-2 5-22-16,2-3-5 0,7-2-1 0,-4 0 0 16,-2 2 14-16,-4 1 0 0,4-1 0 0,-4-2 0 15,-2 2 0-15,6 0 0 0,8-2 0 0,-8 2 0 16,-4 1 0-16,1-1 0 0,-1 0 0 0,1 1 0 15,-7-3 0-15,4 2 0 0,11 0 0 0,-2 1 0 16,2-1 0-16,-5-2 0 0,-6 5 0 0,2-3 0 16,10 0 0-16,-4-2 0 0,-5 2 0 0,5 1 0 15,1-1 0-15,-1 0 0 0,-8-2 0 0,-1 0 0 16,7-3 0-16,-1 3 0 0,7 2 0 0,-7-2 0 16,-2-1 0-16,3 1 0 0,-1 0 0 0,1 0 0 0,5-3 0 15,-5 2 0-15,2 4 8 0,-2-4-8 0,-4-2 0 16,4 3 0-16,-4-3 0 0,7 3-9 0,-4 0 9 0,4-3 8 15,-4 2-8-15,49-7 11 0,-31 5-11 0,-41 0 0 16,5-5 0-16,10 0 0 0,2 2 0 0,4 1-9 16,-6 2 9-16,2-3-13 0,1 6 13 0,-1-3 0 15,-2 0 9-15,3-3-9 0,8 6 0 0,-5-3 0 16,-1 3 0-16,1-3 0 0,-4 0 0 0,1 3 0 16,2-3 8-16,1 0-8 0,5 0 0 0,1 0 0 15,-3 3 0-15,-4-3 0 0,-2 0-11 0,-1 3 11 0,4-6-10 0,2 3 10 16,4 0-14-16,-1 3 3 0,-2-6 1 0,-4 3 0 15,-5 0 10-15,3-2 0 0,-1-1 0 16,4 3 0-16,5 0 0 0,-5 0 0 0,-1-2 0 0,-2-1 0 16,2 3 0-16,-5-2 0 0,0-1 0 15,2 0 8-15,7-2-8 0,-1 5 0 0,-5-2 0 0,44-6 0 16,-23 3 0-16,-43 2 0 0,7-7 0 0,6-1 0 16,8 3 0-16,-2 3 0 0,2-3 8 0,-2 3-8 15,-3 2 0-15,-1 1 8 0,-2-4-8 0,0 4 0 16,2-1 8-16,1 1-8 0,2-1 10 0,4 0-10 15,-6 4 12-15,2-4-3 0,-5 0-1 0,-1 1 0 16,1-1-8-16,3 1 8 0,-4-1-8 0,7-2 8 16,3 2-8-16,-4 1 0 0,-2-1 0 0,-1-2 0 15,-5 2 0-15,3 1 0 0,-1-4 0 0,1 1 8 16,-3 0-8-16,5 0 12 0,4-3-12 0,-3-5 12 16,-4 0-12-16,1-1 0 0,0 1 0 0,-7 5 0 0,4-2 8 15,-3-1 7-15,2 6 1 0,4-3 0 0,6 0-26 16,-4 0-5-16,-5 3-1 0,-1-3 0 0,-2 0 16 15,0 3 0-15,-6-5 0 0,2 2 0 0,-2 0 10 0,0 3 5 16,0-6 1-16,-4 3 0 0,4-2 3 0,0 2 1 16,3-3 0-16,-4 1 0 0,1 2-4 15,-3-8 0-15,-3-2 0 0,-1 2 0 0,-2 0-16 0,0 6 0 16,-3-4 0-16,0 7-9 0,-1-4 9 0,1 3 0 16,-3 3 0-16,0-3-8 0,6 0 16 0,-3 0 3 15,0 0 1-15,2 3 0 0,-2-3 43 0,0 0 9 16,0 3 1-16,0-3 1 15,-3 0-100-15,-1-2-20 0,4 2-4 0,-6-2-1 16,0 2 96-16,0-3 19 0,0 3 4 0,0-5 1 16,-3-5-111-16,-1-3-22 0,1 5-5 0,-3 0-1 15,3 0 39-15,-6 3 8 0,3 0 2 0,0 2 0 16,0 1-2-16,0-1 0 0,-3 1 0 0,3-3 0 0,-3 2 11 16,0 0 1-16,0 4 1 0,0-1 0 0,-6-3 10 0,3 3 8 0,0 3-12 0,0-3 12 15,-6 0-9-15,3-2 9 0,0-6 0 0,0 3-9 16,-3 0 9-16,0 2 0 0,0 3 0 15,0 0 8-15,0-5-19 0,-3 5-3 0,0 1-1 0,3 1 0 16,0 1-11 0,0-3-2-16,-3 6-1 0,0-4 0 0,3 1-3 15,0 0 0-15,-3-3 0 0,3 0 0 0,0 3 0 16,-3 2 0-16,3-2 0 0,-3 0 0 0,0 2 32 0,0 1 0 0,0-1 0 0,3 1 0 16,-3-4 0-16,0 4 13 0,3-1-1 0,0 1 0 0,0 2 21 0,1 0 4 15,-1-3 1-15,0 6 0 0,3-3 6 0,-3 0 2 16,0-8 0-16,-3 3 0 0,6 2-37 0,-6 3-9 15,0 0 0-15,3 3 0 0,3 5 0 0,0 0 0 16,-6-3 0-16,6 3-11 0,-6-2 11 0,6 2 0 16,0 0 8-16,0 0-8 0,-6 0 0 0,0 8 0 15,3 5 0-15,0 3-12 0,0-6 12 0,0 1 0 16,0 2 0-16,0 3 0 0,3-3 0 0,-3 6 0 16,0-1 8-16,0 1-8 0,3-1 10 0,-6 1-2 0,3-1-8 0,-3 1 12 0,9 0-12 15,-6-1 0-15,0-2 0 0,3 0 0 0,0 0 0 0,0 0 0 16,0-6 0-16,0-2 0 0,-3 5 8 0,3-7-8 15,3 2 0-15,-3-8 0 0,0 0 14 0,0 0-3 16,9 2-1-16,-9-2 0 0,3-5-10 0,3 2 0 16,0 1 9-16,0-4-9 0,3-2 14 0,-3 0-2 15,-3-2 0-15,0 2 0 0,3-3-12 0,-3 1 0 16,-3-4 8-16,0 4-8 0,0-1 0 0,3-2 9 16,0 0-9-16,0-3 8 0,-3 0 10 0,3 3 2 15,0-3 0-15,-3 0 0 0,0 3-11 0,0-3-1 0,6 0-8 16,-3-2 12-16,0-9-12 0,0 6 9 0,3 2-9 0,0 4 8 31,-4-4-8-31,1 3 8 0,0 8-8 0,0-2 8 0,3-1-8 0,-3 3 0 16,0 0 0-16,-3 8 0 0,0 0 0 0,6-2 0 15,0-4 9-15,-6 6-9 0,0 0 8 0,0 0-8 16,9 6 8-16,-3 2-8 0,0-1 0 0,0 7 0 16,0 7-10-16,0-3 10 0,0-2-9 0,-3 0 9 15,3 3 0-15,0-1-9 0,0 1 9 0,3-3 0 0,-6-3 0 0,3 0 8 16,0 0-8-16,-1-2 0 0,1-1 0 15,0 1-544-15,0-3-109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0:30.4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14441 3749 140 0,'0'-10'52'0,"0"4"-28"0,0 1-2 0,0 2 20 16,0 1-9-1,-3-4-2-15,0 1-7 16,-6-3-3-16,-3 0-11 16,0 0 0-16,1 3 1 0,-1 2-4 0,0 1-2 0,0 4-5 15,0 6 0-15,0 6-2 16,0 4 0-16,0 6 0 15,3 10-2-15,3 3 0 16,3 0 3-16,3 6 0 16,0-4 1-16,3-2 0 15,0-2 2 1,0-6-1-16,0 0-1 0,0-8-15 16,-3-2-7-1,0-6-16-15,0-5-6 0,-3-3-47 16,-3-7-23-1,0-6 57-15</inkml:trace>
  <inkml:trace contextRef="#ctx0" brushRef="#br0" timeOffset="1">14117 3966 220 0,'-9'-3'85'0,"12"6"-46"0,0-3-41 15,0 0 14-15,3 0 0 16,9-3 5-16,5-2-9 15,7 0-2-15,0 0-4 16,0-1-8-16,5 1-1 0,1 0-37 16,-6 2-15-16,-3-2-34 15</inkml:trace>
  <inkml:trace contextRef="#ctx0" brushRef="#br0" timeOffset="2">14426 3942 160 0,'-3'6'63'0,"6"4"-34"0,-3 3-21 16,0-5 16 0,0 8-6-16,0 3 2 15,3-1-11-15,0 1-3 16,0-3-4-16,-3-3-2 0,0-3 1 0,0 1 1 15,0-3 1-15,0-3-1 16,0-2 1-16,0-3 4 0,0-3 6 16,0-2-3-16,3-6 0 31,0 1-6-31,0-9-1 0,3 3-1 16,0-2-2-16,0 5 5 15,3-1 1-15,0 4-5 16,3-1 0-16,0 3-6 15,0 3 1-15,-1 2-18 16,4-2-8-16,3 0-13 16,6 2-4-16,-3 1-23 15,0-1-23-15,-3 0 36 16</inkml:trace>
  <inkml:trace contextRef="#ctx0" brushRef="#br0" timeOffset="3">14721 3932 188 0,'-3'-3'71'0,"0"-2"-38"0,-6 5-25 15,6 0 16 1,0 2-10-16,-3 4-1 16,-6 2-5-16,0 2-3 15,-3 3-2-15,4 6-5 0,2 2 1 16,3-2-1-16,6-3 0 16,3-1 0-16,6-4 0 15,0-3 2-15,-1-3 2 16,4 1 1-16,-3-6 1 0,0 0-2 15,0-6 1-15,-3-2-2 16,0-2-1-16,0-6 1 16,-3 5 1-16,-3 1-1 15,0 2-1-15,0 0 7 16,0 5 3-16,0 1-5 0,0 2-1 16,3 7-2-1,0 1 1 1,0 0-2-16,0 3-1 0,3 2 3 15,0-5 0-15,0 0-10 0,0 0-5 16,-3-3-27-16,3 1-10 16,-3-4-35-1</inkml:trace>
  <inkml:trace contextRef="#ctx0" brushRef="#br0" timeOffset="4">14834 3948 160 0,'0'2'63'0,"-12"1"-34"0,18 5-23 0,-3 0 17 16,0 0-3-16,-3 8 0 0,0 2-6 15,0 1-1-15,0-1-8 16,-6-5-1-16,9 1 2 0,-6-4-5 16,0-2-1-16,6-3 2 15,-3-5 1 1,3 0 1-16,0-8-9 0,6-7-2 31,0-1 2-31,0-3 0 16,3 6 0-16,-3 2 4 0,0 3-2 15,-3 3 1-15,3 3 4 16,-4 2 3-16,1 2 7 16,0 9 6-1,0 2 0 1,-3-2-5-16,0-1-12 0,0-5-6 15,3-5 7-15,0-10 5 16,3-1-8-16,3 1-3 16,0-1-1-16,0 1 3 15,0 2 3-15,0 5 4 16,2 0-4-16,-2 6-1 16,-3 8 2-16,0-1 3 0,3 1 0 15,-3-1 2-15,0 1-4 16,0-1-2-1,0-2-22-15,-3 0-9 16,3-2-29 0,0-4-13-16,0-7-14 0</inkml:trace>
  <inkml:trace contextRef="#ctx0" brushRef="#br0" timeOffset="5">15203 3940 196 0,'-6'8'74'0,"6"-6"-40"0,3 6-40 0,0-3 12 0,3 3 5 16,0 0 5 0,3-2-4-16,0-1-2 0,9 0-3 0,0-5-2 15,-3 0-1-15,-4-2 0 16,1-1-2-16,-3-2 1 16,-3-3-4-16,-3 0 0 15,-3 0-8-15,-6 0-2 16,-6 0 1-16,0 3 4 15,1 5 3 1,-4 2 4-16,0 4 4 16,0 2 4-16,0 2 2 15,6 6 3-15,0 0-7 16,6 0-2-16,3 0-3 16,6 2 1-16,3-5-4 15,6 1-2-15,6-4-29 0,3-5-12 16,-1-5-30-16,4-7-38 15,0-9 38 1</inkml:trace>
  <inkml:trace contextRef="#ctx0" brushRef="#br0" timeOffset="6">15534 3863 244 0,'-33'-16'90'0,"30"16"-48"0,-3-3-38 0,6 3 19 15,-3 0-13-15,0 0-3 16,0 11-7-1,0 2 0-15,3 3 0 0,0 0 0 32,3 0-3-32,3 2 0 0,0 6 2 15,-3 3 2 1,0-4 9-16,-3-1 3 0,-3 1 7 0,-3-4 4 16,-3-1-10-16,-3 1-5 15,-3-3-4-15,-3-3-1 16,0-2-51-16,1-3-20 15</inkml:trace>
  <inkml:trace contextRef="#ctx0" brushRef="#br0" timeOffset="7">14629 6673 56 0,'-3'-3'24'0,"-6"3"-12"0,15 0-3 0,-6 0 11 15,0 0 6-15,0 0 7 16,0 0-5-16,3 0 14 16,0 8-9-16,0 5-17 15,0 1-2-15,0-1-1 0,-3 3-1 16,0 2 1-16,0-2-1 16,0 0 0-16,0 2-6 15,0-4-4 1,0-4-1-16,0-2 1 15,0 0 5 1,-3-3-1-16,3-5-1 16,-3-2 0-16,6-4 1 0,-3-1-1 15,3-7 0-15,6 1-3 16,-4-3-2-16,4 0 1 16,0 0-1-16,0 1-3 15,3 1 0-15,0 6 2 16,0 6 0-16,0 4-4 0,0 4 1 15,0 4 2-15,-3 4 3 16,0 1 0-16,-3 4-1 16,-1 2 5-16,-2-2 4 15,0-4-5-15,-3-1 0 16,3-6 2-16,-3 0 1 16,0-8-3-1,3 0-3-15,0-8 2 16,6-3 0-16,0-5-4 15,3 3 1-15,0 0 0 0,-3 0 0 16,3 2-3-16,3 3 2 16,-3 3-1-16,0 2-2 15,2 3 3 1,1 5 0-16,-3 3 3 0,0 3 3 0,0 2-2 16,-3 0-2-16,0 1-3 15,0-4-1 1,-3 1-12-16,3-3-5 0,0-3-31 15,0-2-13-15,0-6-34 16</inkml:trace>
  <inkml:trace contextRef="#ctx0" brushRef="#br0" timeOffset="8">15230 6734 148 0,'3'-16'57'0,"-6"13"-30"0,0 0-10 0,0 3 22 16,0 0-2-16,-3 0 0 0,-3 0-18 16,-3 6-7-16,0-1-7 15,0 6-4-15,-2 5 2 0,-4 2-4 16,6 3 0-16,6 3 1 16,0-3 0-16,6-2-3 0,6-3 2 15,0-3 1-15,3-3 2 16,0-4 1-16,0-6 1 0,2-8-5 15,1-5-1-15,0-3-4 16,-3-3 1 0,0 1-2-1,-3 2 0-15,0-3 4 0,-3 6 3 16,0 5 3-16,0 3 3 16,0 2-1-1,-3 3 2-15,3 5 2 0,0 6 5 16,3 2-6-16,0 8 0 15,3-2-6-15,0-1-2 16,-3-2 0-16,3 3 2 16,-1-3-3-16,1-3 0 15,0-5-41-15,0-8-17 16,0-5-49-16</inkml:trace>
  <inkml:trace contextRef="#ctx0" brushRef="#br0" timeOffset="9">15441 6744 204 0,'-3'0'77'0,"3"3"-42"0,0 5-43 0,3 0 12 0,-3 2 5 16,0 4 3-16,0 4-3 16,0-2-1-16,0 0-4 15,0 0-3-15,0-3 0 0,0-2-39 16,0-6-16-16,3-3-33 15</inkml:trace>
  <inkml:trace contextRef="#ctx0" brushRef="#br0" timeOffset="10">15450 6662 248 0,'-9'0'93'0,"6"-2"-50"0,3 4-52 16,0-2 12-16,0 0-9 0,0 0-1 0,3 3-14 0,3 0-6 15,3-1-48-15,0 1-21 16,0-3 30-16,0 8 17 16</inkml:trace>
  <inkml:trace contextRef="#ctx0" brushRef="#br0" timeOffset="11">15572 6813 220 0,'-6'40'85'0,"9"-22"-46"0,-12 1-37 0,12-11 17 0,-6-3-8 16,6 0 1-16,0 1-1 15,-3-6 1-15,6-3-6 16,0-5-4-16,0-3-1 0,3-4-6 16,0-7-1-16,3 1 0 15,3 3 4-15,0-1-4 16,3 6 2-16,-1 5 0 0,4 8 2 16,-3 5 1-1,0 9 3-15,-3 7 5 16,0-3 4-16,-3 1-9 15,-3 5-2-15,-1-1-10 16,1-1-4-16,-3-7-94 16</inkml:trace>
  <inkml:trace contextRef="#ctx0" brushRef="#br0" timeOffset="12">15209 5768 148 0,'0'-11'57'0,"3"11"-30"0,-3-2-14 15,0 2 17-15,3 2-11 16,0 6-3-16,-3 11 2 0,0 10 0 16,0 16-9-16,0 21 1 0,0 8 1 15,0-2-2-15,-3-4 2 16,3-2-2-16,0-7 2 16,0-6-6-16,3-3-1 15,0-13-2 1,-3-5 1-16,0-9-15 15,0-12-5-15,-3-14-37 16,0-7-18-16,0-9-22 16</inkml:trace>
  <inkml:trace contextRef="#ctx0" brushRef="#br0" timeOffset="13">15117 5678 136 0,'-3'-3'52'0,"3"6"-28"0,-9 5-13 0,6-3 15 16,-3 6-6-16,0-1 1 15,0 6-10-15,0 5-2 16,-3 1-5-16,0-4-3 0,0 1 0 31,0-4 1-31,3-1 1 0,1-6 5 16,2 0 3-16,0-6 0 16,3-2 1-16,3-5-6 15,2-8-2-15,7-6 0 16,0-2 0-16,6-5-5 0,-3-6-1 15,0 0 1-15,0 3 2 16,-3 5 4-16,0 3 2 16,0 5-1-16,-1 6 1 15,1 2-4-15,0 8-2 0,0 10 2 16,0 11 0-16,3 8 1 16,3 6 2-16,-6-1-1 15,0 1 0-15,0-1-6 31,-1-2 1-31,1-6-20 0,3-7-9 16,3-6-84 0</inkml:trace>
  <inkml:trace contextRef="#ctx0" brushRef="#br0" timeOffset="14">13989 8623 128 0,'0'-3'49'0,"0"0"-26"0,0 1-16 15,0 2 15-15,0 0 2 31,0 0 3-31,-3-3-8 0,0 1-1 16,0 2-11-16,-6 0 5 0,-3 0 3 0,-3 2-3 16,0 3 1-16,0 3-6 15,0 8-2-15,1 3 0 16,2 5-1-16,0-1 0 16,6 4 2-1,3-1-5-15,3 1-3 16,6-3 1-16,3-3 2 15,6-5-2-15,5-3 0 16,1-5-19-16,3-6-7 0,0-2-50 16,0-5-51-1,-1-3 41-15</inkml:trace>
  <inkml:trace contextRef="#ctx0" brushRef="#br0" timeOffset="15">14129 8684 140 0,'-6'-3'52'0,"3"0"-28"0,-3 1-15 0,3 2 16 16,0 0 1-1,-3 2 4-15,0 1-14 0,-3 8-4 16,-3-1-8 0,3 11-3-16,0 0 0 0,0 1-1 0,0-1 2 15,3 0-3-15,3-2 0 16,3-6-1-16,3-3 0 15,3 1 2-15,3-6 2 16,0-2-1 0,0-6 2-16,3-2-2 0,0-3-1 15,-3-5 1-15,-3 2-1 16,0-15 4 0,-3 5-2-16,0 2-1 15,0 6-3-15,-3 2 1 16,0 19-1-1,0 3 3-15,3 2 3 0,0 3 1 16,0 2 0-16,0-2-6 16,3 0-1-16,2-3 1 15,1 1 2-15,6-7-35 16,0-4-37 0,3-8-45-16,-3-6 37 31</inkml:trace>
  <inkml:trace contextRef="#ctx0" brushRef="#br0" timeOffset="16">14295 8496 172 0,'-3'5'66'0,"3"8"-36"0,3 8-20 0,0-7 17 16,0 4-2-16,0 9 2 15,0 7-13-15,-3 3-5 16,3-2-6-16,0-4-3 0,0-4 1 16,3-1-1-16,-3-7 0 15,0-3-20-15,3-6-7 0,-3-5-24 16,-3-5-10-16,6-5-16 16</inkml:trace>
  <inkml:trace contextRef="#ctx0" brushRef="#br0" timeOffset="17">14435 8422 200 0,'-3'-6'74'0,"3"6"-40"0,0 6-35 16,0-4 15-16,0 6 3 15,0 6 7-15,0 7-2 0,0 5 1 16,0 6-12-16,0 0-4 0,0 7-1 16,0 6-1-16,0-5 2 15,0-6-4-15,3-2-2 16,-3-5-9-16,3-6-3 16,0-5-45-16,0-3-18 15,3-8-28 1</inkml:trace>
  <inkml:trace contextRef="#ctx0" brushRef="#br0" timeOffset="18">14542 8829 200 0,'-3'-2'74'0,"3"4"-40"0,3 1-29 16,-3-3 19-16,6 0-9 0,0 0 2 15,3 0-6-15,6 2 1 16,6-2-7-16,-3 3-5 0,0 0-1 15,-1-1-6-15,-2-2 0 0,0 3-39 16,-3-3-14-16,0 0-32 16</inkml:trace>
  <inkml:trace contextRef="#ctx0" brushRef="#br0" timeOffset="19">14846 8668 204 0,'0'8'77'0,"12"-3"-42"0,-6 21-26 0,0-10 22 15,-6 0-15-15,0 3-1 16,0-3-9-16,0-1-4 16,3-1-1-16,0-4-1 0,0 1 0 15,-3-6-18-15,3 0-5 0,0-7-152 32,-6-3 75-32</inkml:trace>
  <inkml:trace contextRef="#ctx0" brushRef="#br0" timeOffset="20">14861 8575 244 0,'-21'-2'90'0,"21"2"-48"0,0 0-49 0,0 0 16 15,0 0-13-15,0 0 1 16,3 2-21-16,0 1-86 15,6-1-21-15</inkml:trace>
  <inkml:trace contextRef="#ctx0" brushRef="#br0" timeOffset="21">14923 8647 192 0,'-3'13'71'0,"6"-3"-38"0,3 4-28 0,-3-1 19 0,0 5-4 15,0 1 3-15,0-1-7 16,-3-2-1-16,3-2-9 16,-3-1-2-16,0-3 0 0,0-2-2 15,0-2 1-15,0-6 0 16,0 0 3-16,0 0 1 16,3-3 1-16,0-2-4 0,0-9-1 15,3-4-3 1,3-1-3-16,0 3-1 15,0 1 0-15,3 1 0 16,0 1 0-16,3 5 0 16,-1 3 3-16,4 2 0 15,0 3 3-15,-3 6 1 16,-3 4 1-16,-3 6 0 16,0 3 0-16,-3-4-2 0,0 1-2 15,-3 0 1-15,0 0-1 16,-3-3-7-16,3-2 0 15,0-3-39-15,3-3-17 16,3-5-42 0</inkml:trace>
  <inkml:trace contextRef="#ctx0" brushRef="#br0" timeOffset="22">15385 8678 172 0,'-6'-2'66'0,"6"2"-36"0,0 0-33 0,0 0 13 16,-3 0 10-16,0 0 10 16,-3 2-12-16,0 1-2 15,0 8-10-15,-6 7 0 0,-6 1 1 16,6-1-3-16,0 1-1 16,3-1 1-16,4 1 0 0,5-1-2 31,2-2 1-31,7 0-2 15,3 0 2-15,3-3-4 16,0-8 0-16,3-5-12 0,3-2-5 16,-3-6-52-1,2-3-59-15,-5-2 32 16</inkml:trace>
  <inkml:trace contextRef="#ctx0" brushRef="#br0" timeOffset="23">15486 8665 156 0,'0'3'57'0,"3"2"-30"0,3 6-5 0,-3-1 23 15,3 9-10-15,0-1 0 16,3 1-14-16,-3-3-5 16,0 0-9-16,3-3-3 0,-4 0 0 15,-5-5 2-15,0 0 1 16,0-3-3-16,0-5-1 15,0 0-1-15,-3-5-2 16,1 0 1-16,2-11-1 16,2-5-3-16,7-1 0 0,6 1-1 15,3 0 0-15,3 3 3 16,0 2 0-16,9 2-2 0,-4 6 2 16,-2 1-6-1,0 1-3-15,-3 1-52 0,0 0-23 16,-3-3-12-1</inkml:trace>
  <inkml:trace contextRef="#ctx0" brushRef="#br0" timeOffset="24">15042 7485 204 0,'3'-11'77'0,"-3"9"-42"0,0 4-30 0,0-2 19 16,3 8-9-16,0 8 2 15,-3 13-8-15,0 11-1 16,0 13-4-16,0 18-1 16,0 9 3-16,0-11-1 0,0-9 2 31,0-4-2-31,0-6 0 0,0-7-1 15,0-6 0-15,0-8-5 16,0-8 1-16,0-5-31 16,-3-8-14-16,0-8-43 15,3-8-42 1,-3-11 48-16</inkml:trace>
  <inkml:trace contextRef="#ctx0" brushRef="#br0" timeOffset="25">14959 7472 168 0,'-6'5'63'0,"3"3"-34"0,-3 11-30 0,3-9 15 15,0 9-1-15,0 2 2 16,0-3-6-16,0-2-1 16,0-3-4-16,0-2-3 0,3-3 0 0,0-3 3 15,0-5 2-15,6-5 4 16,0-11 1-16,3 0-3 16,0-5 0-16,0 0-1 15,0 0 1-15,0-3 4 16,0 3 3-16,0 5-11 15,3 3-1-15,0 5-3 0,2 8 0 16,-2 5-3-16,6 3 2 16,0 5 1-16,-3 0 2 15,0 1-8-15,0-1-3 16,0 0-75 0,0-2-62-16,-4-6 46 15</inkml:trace>
  <inkml:trace contextRef="#ctx0" brushRef="#br0" timeOffset="26">15013 9083 172 0,'-3'0'66'0,"6"0"-36"0,0 3-29 16,-3-3 16-16,3 10 4 15,-3 1 7-15,0 13-4 16,0 5-2-16,0 5-12 16,0 11 7-16,0 0 3 0,0 3-8 31,0-3-2-31,0-3-4 0,0-5-1 15,0 0-3-15,0 0-2 16,0 0-2-16,0-10 1 16,0-6-8-16,0-3-4 15,-3-4-20-15,0-6-6 0,0-3-29 16,-3 0-9 0</inkml:trace>
  <inkml:trace contextRef="#ctx0" brushRef="#br0" timeOffset="27">14891 9557 164 0,'-3'-3'63'0,"3"6"-34"0,3-3-23 0,0 2 15 0,0 4 2 16,3 7 6-16,-1 8-1 15,4 0 1-15,3 0-16 16,0 1-3-16,3-1 0 0,0-3-2 15,0-2 1-15,0-3-3 16,-3-5-1-16,0 0-1 16,2-8 2-16,-2-5-1 15,3-8 2-15,-3-6-13 0,0-7-3 16,0-1-27-16,0 1-9 16,-3 2-72-1</inkml:trace>
  <inkml:trace contextRef="#ctx0" brushRef="#br0" timeOffset="28">13724 10448 132 0,'0'-5'49'0,"3"2"-26"0,0 1-9 0,3 2 17 15,-6 0-6-15,6 0 0 0,-3 0-5 16,3 0-3-16,-3 5-9 16,0 3 8-16,0 5 4 0,0 6-2 0,-1-1 2 15,-2 3-7-15,0-2 0 16,0 0-6-16,0-1 1 16,0-2-5-16,0-3-2 15,0-2 0-15,0-1 1 16,3-2-8-16,-3-2-1 31,0-6-27-31,0 0-10 0,0-3-24 16,0-2-10-16,0-1-5 15</inkml:trace>
  <inkml:trace contextRef="#ctx0" brushRef="#br0" timeOffset="29">13774 10319 188 0,'-3'-8'71'0,"6"8"-38"0,-3 0-21 0,0 0 19 15,0 0-14-15,0 0-4 0,0 0-8 16,0 0-4-16,0 0 0 31,0 0-4-31,3 5 2 0,0 0-21 16,0 1-8-16</inkml:trace>
  <inkml:trace contextRef="#ctx0" brushRef="#br0" timeOffset="30">13846 10433 132 0,'-3'2'49'0,"6"3"-26"0,0 3-9 16,0-2 17-16,0 15 3 16,0-3 1-16,0 4-10 0,3-1-5 0,-3 0-11 15,0 0 0-15,-3-2 2 0,0-4-6 16,0-1-3-16,0-4 3 16,0-2 4-16,0-3 1 15,0-5 4-15,0 3-5 16,0-6-3-16,0-2-3 31,3-5 0-31,3-4-7 0,0-1-1 16,5-9-1-16,4 3 4 15,0 2-1 1,0 3 1-16,0 3 2 0,3 2 0 16,0 6 0-1,0 2 2-15,-4 3 1 0,1 14 1 16,0-1 0-16,-3 0 0 0,3 3-2 15,-6 0 1-15,-3 0-2 16,0-3 2-16,0 0-4 16,0-2 0-16,-3-3-32 0,0-3-15 15,3-2-64 1,0-3-33 0,3-6 72-1</inkml:trace>
  <inkml:trace contextRef="#ctx0" brushRef="#br0" timeOffset="31">14307 10480 148 0,'-6'-21'57'0,"0"21"-30"0,0-3-18 16,3 3 14-16,0 0 2 0,-3 3 2 16,-2 2-1-16,-1 6-1 15,-6 5-14-15,3 0-7 0,3 2 0 16,-3 3 1-16,3 0 2 15,6 1 1-15,6 1 0 16,3-1-4-16,3-7-3 16,3-1 0-1,3-4 1-15,0-10-12 16,-1 0-3-16,1-2-32 16,-3-6-10-16,0 0-43 15</inkml:trace>
  <inkml:trace contextRef="#ctx0" brushRef="#br0" timeOffset="32">14349 10509 152 0,'-3'0'57'0,"9"3"-30"0,-3 13-25 15,-3-11 14-15,9 3 10 16,-3 0 5-16,0 3-2 16,3 2-3-1,0 0-14-15,-4 0-3 0,1 0-2 16,0 1-3-16,-3-4-1 15,0-2 3-15,-3-3 3 0,-3 1-4 16,3-1-1-16,-3-2 0 16,0-3 0-16,0-3 0 15,3-2 2-15,0-3-5 16,3-3-1-16,0 1 0 16,3-1 2-1,0 1-3-15,0-1 0 0,3-2-1 16,0-1-2-16,3 4-4 0,0 2 0 15,0 0-27-15,3-3-12 16,0 1-33 0,-3-1-40-16,-1 3 39 15</inkml:trace>
  <inkml:trace contextRef="#ctx0" brushRef="#br0" timeOffset="33">14593 10491 200 0,'-3'16'74'0,"3"-11"-40"0,3 16-27 16,0-16 20-16,0 3-1 15,0 0 2-15,3 0-11 16,0 0-3-16,6-3-8 16,0 1-2-1,0-4 2-15,-4-2 1 0,4 0 1 0,-3-2-2 16,0-1-1-16,0-2-3 16,-3-1-2-1,-6-4 3-15,0-3 0 0,-3-1-1 16,-3 4-2-16,-3-1-2 15,-6 3 1-15,3 3 1 16,1 8 0-16,-4 10-5 0,3 0 1 16,0 0 2-16,0 3 1 15,3 0 1-15,0 0 0 16,3 0 0-16,6 0 0 16,3-3 0-1,3 3 2-15,0 2-1 16,6-4 2-16,3-6-9 15,3-3-3-15,0-5-24 16,-1-5-9-16,1-1-33 16,-3-4-55-16,-3-1 30 15</inkml:trace>
  <inkml:trace contextRef="#ctx0" brushRef="#br0" timeOffset="34">14751 10504 176 0,'0'0'66'0,"0"5"-36"0,3 11-20 15,-3-8 20-15,0 3-5 16,0 2 3-16,0 0-5 16,0 0-2-16,-3 3-11 15,0-3-6-15,0-2-1 0,3 0 0 16,0-6 1-16,-3-2-2 0,3-3-2 16,0 0 1-16,3-6-6 15,3-4-1 1,0-4-4-16,3 1 1 15,0-3 3-15,2 3 3 16,1 3 0-16,0 2 1 31,0 10 4-31,0 4 1 0,-3 1 5 16,-3 1 5-16,0 3 2 16,-3 0 0-16,0-1-3 15,-3-2-2-15,0 0-6 16,3-3-1-16,-3 1-1 15,0-6-2-15,6 0 1 0,0-6 1 16,0-2-8-16,3-2-3 16,0-1-2-16,2-7 1 15,4-1 6-15,0 3 2 0,0 11-1 16,0 2 2-16,-3 9 5 16,0 2 2-16,0 2 2 15,-3 1 2-15,-3 2-5 31,0 0-3-31,-1-2-1 0,-2-1-1 16,0-2-16-16,3-2-6 16,0-1-31-16,3-2-14 15,3-3-37-15</inkml:trace>
  <inkml:trace contextRef="#ctx0" brushRef="#br0" timeOffset="35">15176 10565 208 0,'0'-3'79'0,"6"8"-42"0,3 3-34 16,-3-2 17-16,0-1 1 16,3-2 2-16,0-1-6 15,0 1 0-15,-3-3-10 0,6 0-2 0,-3-3-1 16,0 1 0-16,0-4 0 16,-3-7-2-16,-3 3 1 0,-9-9-7 15,-3 0-6 1,-3 6-4-1,0 3 3-15,0 2 4 0,0 5-3 16,0 8 2-16,0 9 4 31,3-1 4-31,0 5 14 0,0 4 8 16,3 1-5 0,3-1 1-16,3-1-13 0,3-3-3 15,3 1-2-15,0-6 0 16,3 0-16-16,3-8-4 15,0-7-25-15,6-3-12 16,-3-3-46-16</inkml:trace>
  <inkml:trace contextRef="#ctx0" brushRef="#br0" timeOffset="36">15361 10528 180 0,'0'18'68'0,"3"-12"-36"0,0 4-18 16,0-2 20-1,0 0 3-15,0 3 2 16,0-1-13-16,-3 1-3 16,0-1-13-16,0 1-4 0,0-6 0 15,0 1-3-15,0-1-2 0,0-5 0 16,0 0-1-16,6-3-5 16,0-5-1-16,3-2-4 15,3-4-1-15,2-4 3 0,4-6 3 16,-3 3 3-16,6 5 3 15,0 5 0-15,0 9-1 16,-3 7 7-16,-1 6 5 16,-2 2 5-16,-3 3 2 15,0 0-10-15,-3 2-3 16,-3 1-4-16,0-1 1 0,0-2-4 16,-3-3 0-16,0-2-28 15,0-8-13-15,3-3-29 16,0-6-13-16,0-4-15 15</inkml:trace>
  <inkml:trace contextRef="#ctx0" brushRef="#br0" timeOffset="37">15795 10224 260 0,'-5'0'96'0,"8"18"-52"0,-1-5-56 16,1-2 15-1,0 2 6-15,0 6 8 0,-3 7 3 16,0 6 3-16,3 13-13 0,0 0-3 0,-3 0-1 16,3-8-3-16,0 2 0 15,0-7-1-15,-3 0-2 16,0-6-39-16,0-4-16 16,0-7-63-1,0-9-34-15,0-14 76 16</inkml:trace>
  <inkml:trace contextRef="#ctx0" brushRef="#br0" timeOffset="38">15647 10433 244 0,'15'-6'90'0,"-1"6"-48"0,7-2-31 16,-3 2 23-16,6 0-7 0,3 2 1 0,2 1-13 15,1-3-6-15,0 3-6 16,-3-3-3-16,0 0 3 0,2-3-37 16,-5-5-15-16,0-3-81 15</inkml:trace>
  <inkml:trace contextRef="#ctx0" brushRef="#br0" timeOffset="39">14754 10869 116 0,'-3'-3'46'0,"6"3"-24"0,-3 3-21 16,0-3 8-16,0 0-3 15,0 0 1-15,6 3 2 0,0-1 5 16,0 1 3-16,2 0 2 15,4-3-10-15,3 0 1 0,3 0 1 16,0 0-4-16,0 0 1 16,9 0-3-16,-4 0 2 15,4 2-2-15,0 1 0 16,3 0-3 0,3-1 1-16,2 1 0 15,1-3 3-15,3 0 3 16,2-3 2-16,1 1-5 15,0 2-4-15,2 0-1 16,1 0-1-16,-6 0 0 0,2 0 2 16,-2 2-3-1,0 1 0-15,-4-3 1 0,7 0 2 16,0 0-1-16,2-3 2 0,1 1 2 16,3-1 2-16,-1 3-3 15,4 0-1-15,0 0 3 16,-4 0 1-16,-2 0-3 15,2 0-3-15,1 0-3 16,0-3-1 0,2 3 2-16,-2 0 2 15,3 0 0-15,-1 0 2 16,-2 0-2-16,-1 3-1 16,1-3 1-16,0 0 1 15,2 0 1-15,1 0 1 16,-1 0-2-16,-2 0-2 0,-3 0 1 15,2 0-1-15,-2 0-3 16,0 0 2-16,5 0-1 16,1 0 0-16,-1 0 4 0,1 0 1 15,-3 0-1-15,2 3-2 16,1-1 1-16,-6 1-1 16,2 0 0-1,1-3 0-15,-1 0 0 0,1 0 0 0,3 0 0 16,-1 0 2-16,4 2-3 15,-4-2 0-15,1 0 1 16,0 3 2-16,2-3-1 16,1 0-1-16,-1 0 1 15,7 0-1-15,-7 0 0 32,4 0 0-32,-3 2 0 0,5-2 0 15,1 0 0-15,-1 0 2 16,4 0-1-16,-4 0-1 15,4 0-2-15,-4 0 1 16,1 0 1-16,5-2 0 16,4-1 0-16,-1 1 0 15,-2-1 0-15,-4 3 0 0,1 0 0 16,-4 0 0-16,22-5 0 16,-7 2 0-16,0 0 2 0,-5 1 1 15,-1 2-4-15,-2-3 1 16,-1 0-2-16,1 1 0 15,-4-1 2-15,1 0 2 32,-4 3-3-32,1 0 0 0,-1 0 1 15,-5 3 0-15,0-3 0 16,5 0 0-16,-2-3 0 16,-4 1 2-16,1-1-1 15,-1 3-1-15,-5 0-2 16,0 0 1-16,-4 0 1 15,1 0 2-15,-6 0-1 0,8-2-1 16,-2-1 1-16,0 0-1 16,-1 1 0-1,1-1 0-15,-3 3 0 16,2 0 0-16,1 0 0 16,-1-3 2-16,-2 1-1 15,12-4-1-15,-4 1 1 0,7 0-1 0,-1 2-3 16,-2 0 2-16,0 1 1 15,-1-1 0-15,1 1 0 16,8-1 2-16,1 0-1 0,2 1-1 16,1 2-2-16,-1 2-1 15,1-2 2-15,-1 0 2 32,4-2 0-32,-7-1 2 0,1 0-2 15,-7 1 2-15,-2-1-7 16,-4 0-1-16,-8-2-53 15,-6 0-24-15,-6-22-22 16</inkml:trace>
  <inkml:trace contextRef="#ctx0" brushRef="#br0" timeOffset="40">14783 9940 136 0,'-3'0'52'0,"6"0"-28"0,-3 0-24 16,0 0 13-16,0 0-7 16,3 3 2-16</inkml:trace>
  <inkml:trace contextRef="#ctx0" brushRef="#br0" timeOffset="41">14810 9946 255 0,'18'0'18'0,"3"0"5"0,6 0-7 0,3 0-1 15,2 0-5-15,7 0-1 16,3 2-1-16,2 1 0 15,7 0-4-15,-1-3-3 16,4 2-3-16,3 1 1 0,-4 0 3 16,7-1 1-16,2 1-4 15,4-3 1-15,2 0 0 16,4-3 2-16,-4 1-1 16,3 2-1-16,-5 0 1 15,-4 0-1 1,-2 0 0-16,0 0 2 15,-7-3-1-15,1 3-1 0,-1 0 1 16,-2 0 1 0,-1 0-1-16,1 0 2 0,-3 0-4 15,-1 0 0-15,1 0 1 16,0 0 0-16,-1-3 0 16,1 3 0-16,-1 0-3 15,1 0 2-15,0 0 5 16,-4 0 5-16,-2 0-5 15,0 0-2-15,2 0-1 0,4 0 1 16,0 0-1-16,2 0 2 16,1 0-4-16,5 0 0 15,4 0 1-15,-7 3 2 16,4-3-1-16,-3 0-1 16,-1 0-2-16,4 0 1 0,-4 0 1 15,4 3 2-15,-1-1-3 16,-2 1 0-16,3-3 1 15,-1 0 2-15,-2-3-1 16,2 3-1-16,1 0 1 0,2 0-1 16,-5 0 0-1,-1 0 0-15,4 0 0 0,0 0 0 32,-1 0 0-32,1 0 0 0,-1 0 0 15,4 0 0-15,-1 0 0 16,1 0 0-16,2 0 0 15,-2 0 0-15,2 0-3 16,1 0 2-16,2 0 1 16,1 3 2-16,-1-3-3 15,4 0 0-15,-4 0 3 0,1 0 1 16,-1 0-4-16,7 0 1 16,-4 0 2-16,13 0 1 15,-7-3-4-15,3 1-1 16,1-1 1-16,-1 3 2 15,-2-3 0 1,5 1-1-16,-3-1-2 16,16-2 1-16,-13 2 1 15,3 0 2-15,-8 3-3 16,-1-2 0-16,-2-1 1 16,-1 0 0-16,-3 1 0 15,-2-1 0-15,2 1 2 16,-2 2 1-16,-1-3-1 0,4 0-2 15,2 1 3-15,-2-1 0 0,-7 0-6 16,4 1 0 0,-4-1 1-16,4 0 1 0,-1 1 1 15,4-1 0-15,-1 0 2 16,7 1 3-16,-7-1 0 16,6 0 2-16,1 1-4 15,-4-1 0-15,1 1 1 0,-4-1 0 16,1 3-2-16,-7-3-2 15,-8 1 1-15,11 2-1 16,-11 0-3-16,-7-3 0 16,-5 3-67-1,-6-8-30 1,-9-13 0-16</inkml:trace>
  <inkml:trace contextRef="#ctx0" brushRef="#br0" timeOffset="42">14932 7194 116 0,'-3'0'44'0,"6"0"-24"0,0 0-24 0,0 0 8 16,3 3-7-16,3-3 2 15,0 0 1-15,3 2 2 16,3-2 5 0,6 0 4-16,5 0 2 15,1 0 3-15,3 0-3 16,3 3 0-16,8 0-7 16,1-1 0-16,3 1 1 0,2 0 1 15,4-3 2-15,6 2-1 16,-1 1 0-16,7-3-8 15,-1 0 0-15,4 0-1 16,-4 0 2-16,4 0-1 0,2 0-1 16,-2 0 1-16,5 2-1 0,-6-2 0 15,1 0 2-15,-1 0-1 16,4-2 2-16,-4 2 4 16,1 0 4-16,2 0-4 15,-5 0-2 1,-4-3-2-1,1 3-3-15,-1-2 1 0,1-1 1 16,-1 3-1-16,-2 0 2 16,6 0-4-16,-7 0 0 15,1 0 1-15,-1 0 0 16,1-3 0-16,2 3 2 16,4 0-3-16,-10 0 0 0,1 0 1 15,0 0 2-15,-1 0-3 16,1 0 0-16,-4 0-1 15,10 0 0-15,-4 0 2 16,1 0 0-16,5 3 0 16,-5-3 2-16,0 0 1 0,-1 0 1 15,4 0 0-15,-1 0 0 0,1 0-2 16,5 0-2-16,1 0 1 16,-1 0-1-16,1 0 0 15,5-3 2-15,1 3-3 16,-4 0 0-16,9 0 1 15,1 0 0-15,-4 0 0 32,4 0 0-32,-4 0 2 0,3 0 1 15,-2 0-4-15,-4 0 1 16,1 0 0-16,2 0 0 16,-2 0 0-16,-1 0 0 15,6 0 2-15,-2 0 1 0,-4 0-4 16,1 0 1-1,-1 0 0-15,0 0 2 16,-2 0-1-16,14 0-1 16,-8-2 1-16,-7-1-1 0,-5 3 4 15,2-3 2-15,-5 1 0 16,-1-1-1-16,4 3-3 16,-1 0-2-16,-2-3 3 0,-4 1 0 15,-2 2-1 1,2-6-2-16,-2 1-2 15,0 3 1-15,-4-1 1 16,7 0 2-16,-1 1-1 16,4-1 2-16,-4 0 2 15,4 1 2-15,-1 2-8 16,-2-8-1-16,3 0 0 16,-4 2 3-16,1 1 2 0,-1 0 3 15,-2 2-3-15,2 1 0 16,-2 2-1-16,0-3 1 15,-4 3-2-15,10 0-1 16,-10-3-2-16,1 3 1 16,-1-2 3-16,-2 2 1 15,0 2-1-15,-1 1-2 0,-2 0 1 16,3-3-1-16,-10 0 0 16,13-3 2-16,-9 0-1 15,-4 1-1-15,-2-1-8 16,-3 0-3-16,-4 1-18 15,-5 2-7-15,6 2-32 0,9 4-11 32,-6-4-3-32</inkml:trace>
  <inkml:trace contextRef="#ctx0" brushRef="#br0" timeOffset="43">23648 6324 148 0,'3'-14'57'0,"-3"9"-30"0,0-13-10 0,0 12 22 16,0-4-7-16,-3-1-1 16,0 0-6-16,-3 1-2 15,-3-1-12 1,0 6 4-16,-3-3 5 0,0 3-7 15,0 5-2-15,0 0-11 0,-6 5-2 0,-8 11-2 16,5 2-1-16,12 6 4 16,-3 8 0-16,3 5-4 15,3 8 1-15,3 0 2 16,0 0 3-16,0-3 0 16,-3 1-1-16,6-4 1 15,0-7 1 1,-3-5-3-16,3-6 0 15,0-3-21-15,-3-5-8 16,0-2-12-16,0-16-43 16,0-3-31-1,-3-3 28-15</inkml:trace>
  <inkml:trace contextRef="#ctx0" brushRef="#br0" timeOffset="44">23362 6527 140 0,'-6'-24'55'0,"3"19"-30"0,0-8-5 0,3 10 21 15,3 1-7-15,-3-1 0 16,3-2-10-16,3-1-3 16,3 1-12-16,-3 0-3 0,9 2 0 15,0 1-5-15,11-1-1 0,-5 0 0 16,0 3 2 0,-3-2-30-16,6-1-11 15,-6 0-57 1,-1 1-35-16,-2-4 58 15</inkml:trace>
  <inkml:trace contextRef="#ctx0" brushRef="#br0" timeOffset="45">23588 6509 136 0,'6'47'52'0,"-3"-31"-28"0,3 8-13 0,-3-13 15 15,0 2-8-15,-3 0 0 16,6 3-9-16,-6-3-1 0,0-2-4 16,0-3 6-16,0-3 3 0,0-8 11 15,0 1-8 1,0-6-4-16,0-3-7 15,0-2-2-15,3 0-3 16,3-3-1-16,0-5 1 16,3 2 2-16,6 6-3 15,2 2-2-15,-2 3-7 16,0 1-2-16,6 7-24 16,-6 2-9-16,0-2-43 15,-6 3-19-15,6-1 54 0</inkml:trace>
  <inkml:trace contextRef="#ctx0" brushRef="#br0" timeOffset="46">23862 6480 188 0,'-3'-16'71'0,"3"16"-38"0,-6 0-25 0,3 2 16 16,0 1-6-16,-3 5 0 16,-3 5-10-16,0 3-3 31,-3 3-3-31,0 2-4 0,1 3 1 15,2-1 1-15,9 1 0 16,3-3 0-16,-3-2 0 16,9-1 0-16,-1-7 2 0,1-3-1 15,0-8-1-15,3-3 3 16,-3-2 0-16,0-3-1 16,-3 0 1-16,0-2-2 15,-3-4-1-15,6 4 3 16,-6-3 0-16,0 2 5 0,-3 3 3 15,0 0-4-15,0 5 1 0,0 3-7 16,0 6-3-16,0 2 1 16,3 2 0-16,0 3-2 15,-3 3 2-15,6 0 3 16,-3-3 3-16,-3 3-15 16,6-2-8-16,-3-9-62 31,0-8-27-16</inkml:trace>
  <inkml:trace contextRef="#ctx0" brushRef="#br0" timeOffset="47">23948 6548 148 0,'0'-2'57'0,"12"10"-30"0,-9 5-12 0,-3-8 20 0,-3 3-8 0,6 3-1 15,-6 2-9-15,-3 0 0 16,6 0-8 0,0 6-5-16,0-6-3 0,0-2 2 15,0-9 2-15,0-2-2 16,0-5-6 15,6-3-3-31,-3-2-4 16,6-4 1-16,-3 1 3 15,0-8 3-15,6 2 0 16,-3-2 1-16,0 11 4 16,3 2 1-16,-3 3 5 15,6 10 3-15,-4 3 0 0,-2 5 3 0,0 0-3 16,-3 0-1-16,0 1-2 16,-3-4 2-16,0-2-5 15,0 0-3-15,-3-3-1 31,0 1-1-31,3-4 0 0,-3-2 2 16,3-2-8-16,3-6-1 16,-3-3-3-16,9 1 1 15,-3-12 3-15,9 1 3 16,0 3 0-16,-4 2-1 16,1 8 0-16,0 5 0 15,-3 9 5-15,6 4 1 16,-6 3 4-16,-3 3 1 0,-3 0-1 15,0 0 1-15,-6 0-4 16,0 0 0-16,6-6-28 16,-3 1-10-16,-3-3-32 15,6-5-10-15,-3-3-5 16</inkml:trace>
  <inkml:trace contextRef="#ctx0" brushRef="#br0" timeOffset="48">24460 6559 176 0,'0'3'68'0,"9"2"-36"0,0 6-20 0,-6-6 21 15,6 0-8-15,0 0-2 0,0 1-7 32,0-4 0-32,0 1-9 15,-3-3-2-15,3-3-1 0,3-2-2 16,-7 0-2-16,-2-1-2 15,-3-17-7 1,-3 2-3-16,-5 5 2 0,-4 2 4 16,0 4 3-16,-3 5 2 15,3 7 3-15,0 9 1 16,0 2 5-16,-3 3 5 16,6 0-1-1,-3 2 3-15,12 1-6 0,0-1-3 0,0 6-3 0,9 3-3 31,0-6-4-31,3-3-2 0,0-5-24 0,6-2-10 16,0-3-28-16,-3-11-10 31,9-7-2-31</inkml:trace>
  <inkml:trace contextRef="#ctx0" brushRef="#br0" timeOffset="49">24743 6498 180 0,'-9'0'68'0,"3"0"-36"0,0-2-18 15,3 4 22-15,-3-2-5 16,6 0-1-16,-9 3-12 0,6-1-6 16,0 1-7-16,-6 0-8 0,4 5-1 15,5 0 0-15,0 0 2 0,0 2-1 16,8 3-1-16,1 1 3 15,0 1 0-15,0 1 5 16,0 0 2-16,-3 0 9 16,-6 0 4-16,0 0 2 31,-3 0-1-31,-6-3-10 0,-9 0-4 16,-5-2-22-16,-4-1-9 15,6-2-82 1,0-8-63-16,0-13 61 15</inkml:trace>
  <inkml:trace contextRef="#ctx0" brushRef="#br0" timeOffset="50">23874 6429 92 0,'0'0'35'0,"0"0"-18"0,0 0-7 16,0 0 14-16,0 0-9 15,0 0-1-15,0 0-6 16,0 0 0-16,0 0-1 0,0 0 3 16,0 0-5-16,0 0-1 0,0 0 0 15,3 6 4-15,-3-1 5 16,0 8-5-16,0 6 0 16,0-1 0-16,0 1 2 0,0-1-3 15,0 1-2-15,0-1 0 16,0-2-1-1,0 0-5-15,0-5 1 16,0-1-29-16,0-4-13 16,0-4-40-16</inkml:trace>
  <inkml:trace contextRef="#ctx0" brushRef="#br0" timeOffset="51">23538 7017 164 0,'-9'-6'63'0,"6"9"-34"0,0-3-34 16,-15 3 40-16,6 2-14 15,-3 6-10-15,0 2-6 16,0 5-4-16,0 4-1 0,3-1 0 16,4 0 0-16,2-3 2 15,6 1-3 1,6-1 0-16,-1-2 3 16,10 0 1-16,3-3-8 15,-3-5-2-15,-3-2-29 16,6-1-12-16,-6-5-28 15</inkml:trace>
  <inkml:trace contextRef="#ctx0" brushRef="#br0" timeOffset="52">23680 7101 160 0,'-3'-5'63'0,"0"5"-34"0,-2-5-16 0,2 5 19 16,-3 0-9-16,3 0-4 15,-6 0-6-15,-3 2-1 16,0 4-7-16,-3-1-3 0,3 8 1 15,0 6-4-15,0-1 0 16,3 1 1-16,3-1 0 0,3 1-3 16,3-3 2-16,3-3 1 0,3-2 0 15,3-1 0-15,3-5 2 16,0-5-1-16,0-2-1 16,0-9 1-16,-3 3-1 15,6 0 0-15,-6-2 0 0,-3-3 0 16,0-3 2-1,-3 0-1-15,-3 3-1 0,0 2 1 16,0 3 1-16,0 3-3 16,-3 13-4 15,3 2 2-31,3 1 0 0,-1 2 1 16,1 0 4-16,3 1 1 15,0-4-4-15,3 1 1 16,-3-3-16-16,12-3-4 15,-6-2-39 1,3-3-53-16,0-3 21 16</inkml:trace>
  <inkml:trace contextRef="#ctx0" brushRef="#br0" timeOffset="53">23826 7099 152 0,'-3'5'57'0,"3"3"-30"0,0 11-12 0,3-12 20 31,-3 4-6-31,0 2-2 16,0 1-9-16,0-1-1 0,-3 0-10 15,3-2 0-15,0-4 0 16,0 1-6-16,0-2 0 0,0-6-1 16,3-3 2-16,3-2-3 15,0-3 0-15,3-3 1 16,-3-5 2-16,3 1 1 0,3 1 1 15,3 1 0 1,-3 2 0-16,0 6-2 16,2 3 1-16,-2 7-4 15,-3 8 0-15,-3 0 3 0,3 1 1 16,-3-1-1-16,0 0-2 16,-3 0-13-16,0-2-4 0,0-3-35 15,3 0-16-15,0-3-27 16</inkml:trace>
  <inkml:trace contextRef="#ctx0" brushRef="#br0" timeOffset="54">24264 6924 200 0,'-6'24'74'0,"6"0"-40"0,6 10-33 0,-3-15 16 16,-3 2-2-16,0 3 0 16,0-1-3-16,6-1 0 0,-6-1-7 15,0-3 1-15,0-2 1 16,0-3-6-16,0-5 0 0,-6 0 1 31,6-2 1-31,0-4-4 0,0-2 1 16,0-2-7-16,6-6 0 15,0-6-2-15,0 4 1 16,3-6 5-16,2 3 1 16,1 2 2-16,6 6 0 15,0 0-3-15,-3 5 0 16,6 8 6-16,-6 5 3 0,-3 0 5 15,-9 0 6-15,3 0 4 16,-6 3 4 0,-6-2-9-16,-6-1-4 15,-6-3-5-15,6-2-2 16,-6-2-12-16,3-6-5 0,0 0-23 0,3-3-10 31,0-2-27-31,4-1-10 16,11-2-2-1</inkml:trace>
  <inkml:trace contextRef="#ctx0" brushRef="#br0" timeOffset="55">24547 7112 160 0,'3'8'63'0,"3"8"-34"0,-1-6-10 0,1-7 23 16,-3 0-12-16,9-1-3 15,-3-2-11-15,6-2-3 16,0-1-7-16,6-2-4 0,-9-1 1 16,6-1-2-16,-6-1 2 0,-4 0 0 15,-2-3 1-15,-3 0-2 16,-3 1-2-16,-3 2-8 16,-11 3-3-16,2 2 4 15,-6 3 1-15,-3 5 1 16,0 6 4-16,0 5 6 15,0 5 5 1,4 0 8-16,2 0 3 16,6 0-4-16,6 1-2 15,6-4-7-15,6 1 0 0,6-1-5 16,2-7 0-16,4-3-8 16,9-6-4-16,-3-4-83 15,-3-4-78 1,-4 1 45-16</inkml:trace>
  <inkml:trace contextRef="#ctx0" brushRef="#br0" timeOffset="56">23546 7694 160 0,'0'-8'63'0,"-3"8"-34"0,3-2-12 15,0-1 20-15,0 0-8 16,-5 1 0-16,5-1-7 15,-9-2-4-15,-12-1-10 16,9 4 1-16,-6 2 2 0,-3 2-2 0,0 6 0 31,6 3-8-31,1 2-2 16,2 3 0-16,3 5 0 16,9-5-4-16,0 3 1 15,9-4 0-15,0 4 2 0,5-11 1 16,1-8 3-16,3-3 1 15,-3-2 1-15,-3-6-2 16,3-2-2-16,-3-5 1 0,0-4-1 16,-3-1 0-16,-6-1 2 15,3-8 1-15,-6 3 1 16,0 2-2-16,-6 4-2 16,6 2 1-16,-3 5 1 15,-3 2-1-15,6 6 2 16,0 3-7-16,0 5 1 0,0 5 1 15,0 6 3-15,3 13-2 16,0 0-2-16,0 2 4 16,3 6 1-16,-3 0 0 0,5-6 1 15,1 1-4-15,0-1 0 16,0-5-6-16,-3-5 0 31,3-8-39-31,3-5-14 0,-3-3-49 31</inkml:trace>
  <inkml:trace contextRef="#ctx0" brushRef="#br0" timeOffset="57">23680 7689 184 0,'0'5'68'0,"0"3"-36"0,6 11-22 0,-3-9 17 16,-3 1-11-16,0 2-4 15,6-2-7-15,-3-1-2 16,0 3-1-16,3 1-4 0,-3-6-1 15,6-3-157 1,3-13 54 0</inkml:trace>
  <inkml:trace contextRef="#ctx0" brushRef="#br0" timeOffset="58">23660 7519 208 0,'-9'-15'77'0,"6"12"-42"0,3 0-30 0,0 3 19 15,3 0-17-15,-3 0-6 16,6 0-6-16,-3 3-2 0,8 0-69 16,4 2-29-16,9 3 31 15,3-3 18-15</inkml:trace>
  <inkml:trace contextRef="#ctx0" brushRef="#br0" timeOffset="59">24002 7482 212 0,'-9'-5'79'0,"6"0"-42"0,-3 2-21 0,3 1 22 15,-6-1-11-15,-3 0-3 16,0 3-17-16,-3 6-6 31,6 1-1-31,-2 7-3 0,-1 4 1 0,3 9 2 16,0 4 0-16,9 4-3 15,-3 2 2-15,3-3-4 16,0 3 1-16,3 0 2 16,-3-8 1-16,0-2-17 15,0-6-8-15,0-8-15 16,0-2-7-16,-3-14-111 16,0-10 87-16</inkml:trace>
  <inkml:trace contextRef="#ctx0" brushRef="#br0" timeOffset="60">23710 7654 216 0,'-15'-5'82'0,"18"5"-44"0,0 0-40 31,6 0 17-31,6-3-9 0,0 3 2 16,6 0-7-16,0 0-1 16,8 0 0-16,1 6-11 0,3-1-3 15,-3-2-64 1,-1-1-47-16,1 1 46 15</inkml:trace>
  <inkml:trace contextRef="#ctx0" brushRef="#br0" timeOffset="61">24133 7538 216 0,'-9'-13'82'0,"0"7"-44"0,0-4-29 0,3 7 22 16,0 1 1-16,-3-1 3 15,0 3-22 1,-3 3-6-16,3 5-6 0,6 5-6 0,-2 11 1 0,-1 2 0 15,0 6 2 1,6 0-1-16,0-1 1 16,0-2 2-16,6 6 2 0,-6-1-3 15,0-7 0-15,0-6-23 16,0-5-10-16,0-6-35 31,-6-2-14-31,6-10-2 16</inkml:trace>
  <inkml:trace contextRef="#ctx0" brushRef="#br0" timeOffset="62">23972 7689 208 0,'0'-5'79'0,"6"2"-42"0,0 0-37 0,0 1 16 16,6-1-11-16,0 0-1 15,9 1-7-15,-1-1 0 16,1 3-48-16,0-3-20 15,-3 3-8-15,3 0-3 16</inkml:trace>
  <inkml:trace contextRef="#ctx0" brushRef="#br0" timeOffset="63">24213 7691 176 0,'-6'16'68'0,"6"-2"-36"0,6 1-20 0,-3-7 19 0,-3 0-3 16,9-2 3-1,-6-1-11-15,6 0-4 0,0-2-9 16,0-3 2-16,0-3 1 0,0-2-1 15,-3-3 0-15,3 0-5 16,-3-3-3-16,-3 1-3 0,-3-3-1 16,-3 2 2-16,-3 0 0 15,-3 4-2-15,-3 1 0 16,-6 6-1-16,-3 6 3 16,9 4-2-16,-3 3-1 15,6 6 3-15,3-1 0 16,3 4-2-16,3 4 2 0,3-2-1 15,9-3 0-15,-3-5 4 16,6-3 1-16,0-5-26 16,0-3-9-16,0-5-22 15,-3-8-6-15,3-2-28 16</inkml:trace>
  <inkml:trace contextRef="#ctx0" brushRef="#br0" timeOffset="64">24353 7715 160 0,'0'6'60'0,"15"-4"-32"0,-6 9-17 16,-6-3 15 0,-3 2 3-16,6 6 5 0,-3 8-8 15,-3-3-3-15,0 0-13 16,0-5 0-16,0 0 3 0,0-3-1 0,0-5 3 16,0 0 1-1,0-8-1-15,0 0 1 16,0-2 3-16,9-9-11 15,-3-8-4-15,-3 1-3 16,0-1-1-16,6 1-3 0,-3-1 0 16,0 1-5-1,2 2 0-15,7 3-29 16,-3 2-13-16,0 3-21 16,0 0-8-16,6 3 10 15,-6 2 13 1,0 3 40-16,-3 6 50 15,0 2 24-15,-1-1-9 16,-5 4-3-16,6 0-14 0,3-3-5 0,-3 0-15 16,0-1 6-16,0-1 2 0,0-4-4 15,3-2-1-15,0 0-5 16,0-2-1-16,-3-4-5 16,0-1-1-16,-3-4-1 15,-3 0 1-15,-3 1-4 16,-9-1-2-16,0 1-3 0,0 4 1 15,-3 6-4-15,0 6 1 16,0 7 2-16,3 0 3 16,3 0 2-16,0 8 1 15,0 3-5-15,6 0 1 16,6-3 4-16,0-5 2 31,3-3 0-31,0-2 1 0,3-6-26 16,3-5-10-16,-3-2-10 15,0-9-3-15,0-5-13 16,2-2-42 0,-8-1 19-16,3 1 157 31,0 4-20-31,-3 6 4 16,0 6-11-16,0 7-6 15,-3 6-8-15,-3 7-1 16,6-2-18-16,-6 0 0 15,0-3 1-15,0-2-6 16,0-3-1-16,0-3-3 16,0-5 1-16,3 0-6 15,0-8-3-15,3-8-6 0,-3 0 0 16,6-5-3-16,9 3 2 16,3-1 3-16,-4 6 1 15,-2 2 5-15,3 6 2 16,-6 8 0-16,6 5-2 15,-6 2 1-15,-3 6 1 16,0 3-1-16,-6 2 2 0,6-5-7 16,-6-3 1-16,-3-3-28 15,5-4-11-15,-2-12-39 16,6-10-49 0,0-2 39-16</inkml:trace>
  <inkml:trace contextRef="#ctx0" brushRef="#br0" timeOffset="65">25053 7467 216 0,'3'-3'82'0,"-3"6"-44"0,3 4-36 16,-3 1 17-16,6 6 1 15,-6 7 2 1,0 11-9-16,0 5-5 0,-6 2-5 31,6-2-5-31,0 11 1 0,0-6 1 0,0-7 0 16,0-6-33-16,0-8-15 15,0-5-58 1</inkml:trace>
  <inkml:trace contextRef="#ctx0" brushRef="#br0" timeOffset="66">24907 7689 244 0,'15'-3'90'0,"0"1"-48"0,14-1-38 16,-11 3 19 0,6-3-15-16,6 1-2 15,8-1-33-15,1 0-14 0,3 1-65 16,5-6-29-16</inkml:trace>
  <inkml:trace contextRef="#ctx0" brushRef="#br0" timeOffset="67">23671 8213 144 0,'3'-6'55'0,"-3"4"-30"0,0-1-3 0,0 3 23 16,0 0 1-16,-3-3 5 15,1 3-15-15,-7 0-4 0,-3 0-19 16,0 3-1-16,-3 0 1 0,3 2-9 15,0 0-2-15,3 1-4 16,0-1 0-16,9 3 0 16,6 5 0-16,3 6-3 15,6-1 1-15,3 1 0 16,-6-1 2-16,6-2 1 0,-9 0 3 16,-4 0 8-16,-2-3 5 15,-6-2-1-15,-2-3 2 16,-4-3-9-16,-3-3-2 0,-3-2-3 15,6 0 1-15,-3 0-11 16,3-2-4-16,-3-3-27 31,9 2-10-31,-3-2-21 0,6-1-7 16,6 1-24 0</inkml:trace>
  <inkml:trace contextRef="#ctx0" brushRef="#br0" timeOffset="68">23820 8271 208 0,'0'16'79'0,"6"0"-42"0,-3 0-19 16,0-9 23-16,-3 4-15 16,0 2-2-16,0 3-12 15,0-3-5-15,6 1-4 16,-3-4-5-16,-3 1-1 15,6-6-29-15,-3-2-14 16,0-3-69-16</inkml:trace>
  <inkml:trace contextRef="#ctx0" brushRef="#br0" timeOffset="69">23826 8154 260 0,'-3'-5'99'0,"6"5"-54"0,-3 0-37 0,0 0 21 16,0 0-22-16,0 0-5 16,6 3-10-16,0-1 0 15,-3-2 4-15,9 0-51 0,-3 0-22 16</inkml:trace>
  <inkml:trace contextRef="#ctx0" brushRef="#br0" timeOffset="70">23978 8197 252 0,'-6'2'93'0,"6"-2"-50"0,0 0-44 0,0 0 20 16,6 3-9-16,0-3 0 15,6 0-6-15,3 0-1 0,3 0-1 16,0 0-2-16,-1 0 1 15,-2 3-1-15,0 2 0 16,-3 0 0-16,-6 3 0 16,-6 8 2-16,-6 5 1 0,-3 3-1 15,-3 0-2-15,-3-3 1 16,0 0-1-16,4-2 0 16,2-3 0-16,0-3-3 15,6 5 0 1,3-2 2-16,6-2 2 15,0-4 2-15,9-2-1 16,-1-3-2-16,1 1-6 16,0-9-4-16,-3-2-23 15,3-1-9-15,-3 1-66 16</inkml:trace>
  <inkml:trace contextRef="#ctx0" brushRef="#br0" timeOffset="71">24005 8337 216 0,'-6'0'82'0,"6"3"-44"0,6-1-38 16,0-2 16-16,3 0-7 0,3 0 2 16,6-2-6-16,2 2-3 15,4-3-1-15,3 3-15 0,0-3-5 16,-3 1-48-1,-1-1-54-15,-2 3 31 16</inkml:trace>
  <inkml:trace contextRef="#ctx0" brushRef="#br0" timeOffset="72">24285 8326 200 0,'-6'6'77'0,"12"-4"-42"0,-3 6-23 15,3-2 19-15,0-1-10 16,2-2 1-16,1-1-9 15,9 1 0-15,0-3-8 16,-3-3-1-16,-3 1 0 0,3-4 0 16,-6-4 0-16,-3-1-2 15,3 3-2-15,-12-8 5 16,-9 3-3-16,-3 2-1 16,3 4-5-16,-6 1 0 15,-3 9 2-15,6 2 3 16,0 6-2-16,4-1 0 15,2 4-1-15,0 1 0 16,9 1 4-16,0 0 1 16,6 0-4-16,3 0 1 15,2-5-2-15,1-4-2 16,9 1-28-16,0-5-14 16,0-6-34-1,3 1-45-15,0-4 36 0</inkml:trace>
  <inkml:trace contextRef="#ctx0" brushRef="#br0" timeOffset="73">24582 8221 232 0,'-12'-3'88'0,"3"6"-48"0,-2-1-25 16,2 1 26-16,0 2-22 0,3 0-5 16,-3 1-11-16,3 4-5 15,3 9 1-15,6 2-2 0,3 0 1 0,3 0 0 16,-3 1-2-16,3-1 3 15,0-3 2-15,-6 1 2 16,-3 2 1-16,-6-3 2 31,-3-2 3-31,-9-5-9 0,6-6-4 16,-6-2-91 0,3-8-72-16,-12-3 55 15</inkml:trace>
  <inkml:trace contextRef="#ctx0" brushRef="#br0" timeOffset="74">23231 6408 140 0,'-9'-5'55'0,"9"5"-30"0,-3 0-27 0,3 0 9 0,0 0 6 15,0 0 3-15,-3-3 1 16,0 1 0-16,0-1-9 16,-3 0 6-16,6 1 5 0,-3-1-1 15,0 0-1-15,3 1-1 0,-3-4 0 16,0 1-2-16,0 0-1 15,-3-3 4-15,3 0 1 16,-6-5-1-16,0 0 2 31,-2-6-1-31,-7-2-2 0,6-3-4 16,-9-5 0 0,-6 0-3-16,-3-8 2 0,-2 2-2 15,-7 1 2-15,-3 2-4 16,-8 3-2-16,-4 5-2 15,1 6-3-15,-4 5 1 16,3 5-1-16,7 0-7 0,2 2-3 16,1 4-19-16,11-1-8 15,6 0-32-15,6 1-13 16</inkml:trace>
  <inkml:trace contextRef="#ctx0" brushRef="#br0" timeOffset="75">22618 5779 144 0,'-18'5'55'0,"3"11"-30"0,-15-3-16 16,18-5 14-16,-5 0 9 15,-4 0 4-15,-3 2-10 16,-3 1-5 0,3-1-12-16,6 1-8 0,4 2-2 15,2-2-1-15,6-1-2 16,0 4 3-16,15-1 2 0,3 0-5 0,2 0-1 16,7 6-12-16,3 5-1 15,9 0-48 1,3-1-50-16,-1-2 31 15</inkml:trace>
  <inkml:trace contextRef="#ctx0" brushRef="#br0" timeOffset="76">23282 7938 92 0,'0'-16'35'0,"11"5"-18"0,-5-2 0 0,-3 2 16 15,0 1 0-15,-3 2 1 16,6-3-6-16,-3 1 0 0,-3 2-16 16,0 2 6-16,-9 17 10 15,3 5-11-15,-8 8-4 16,-1 7-4-16,-9 4-1 0,-6 2 2 16,-3 2 8-16,-8 1 3 15,-4 0-2-15,-3 0-1 16,-5-3-8-1,2 0-2-15,-2-6-2 16,-1-4-1 0,6-3-1-16,4-6 0 0,-4-2-5 15,6-3 1-15,10-5-7 16,2 0 0-16,6-3-13 0,3 1-4 16,6-4-27-1,4 1-10-15,2-3-52 16,6 0-27-16,3-5 68 15</inkml:trace>
  <inkml:trace contextRef="#ctx0" brushRef="#br0" timeOffset="77">22665 8165 200 0,'-14'0'77'0,"8"3"-42"0,-3 2-41 15,6 3 14-15,-6 0-3 0,-9 2 4 16,-3 9 7-16,-3 5 4 15,0-3-10-15,1 0 3 0,-1-2 1 16,0-1-7-16,0 1-4 31,3-6-2-31,6 0-1 0,4-2-3 16,5-1 0-16,3-2-1 16,12 0 3-16,5-3-11 15,10-2-4-15,9 0-17 16,9-3-6-16,5 2-54 15</inkml:trace>
  <inkml:trace contextRef="#ctx0" brushRef="#br0" timeOffset="78">23621 8517 60 0,'-12'-3'24'0,"12"3"-12"0,0-10-14 0,0 12 4 16,0-4-5-16,0 2 2 16,0 0 1-16,0 0 2 15,0 0 16-15,0 0 9 16,0 0 8-16,0 0 3 16,0 0-1-16,0 0 0 15,0 0-14-15,0 0-4 16,0 0-11-16,0 2-1 0,0 1 3 15,-3-3 0-15,0 0 2 0,0 0-4 0,0 0 0 16,0 3-7-16,3-3-1 16,-6 2-2-16,6 4 0 15,-3 2 0-15,-3 7 0 16,6 9 0-16,-3 5-2 0,0 22 5 16,0-1 1-16,0 8 0 15,0 0-2-15,-3 6 1 16,3 13-1-16,-3-1 0 15,0 1 0-15,-8-8 0 16,8-6 0-16,-12-2 0 31,0-3 2-31,0 1-1 0,0-1-1 16,0-3 3-16,-2-2 0 16,-7-8-4-16,-3 3 1 15,6-6 2-15,-6-5 1 16,1 0-4-16,-4-2 1 15,-3-4 2-15,6 1 3 16,-11-3 4-16,-1 0 2 0,-3 3 3 16,1-3 4-16,-1 0-6 0,3-8-2 15,1-2-5-15,5-3-4 16,3-3 0-16,7-2 1 16,5-3-6-16,3-3 1 15,3 0-32-15,6-2-12 31,6-6-31-31,3 3-11 0,9-5 3 16</inkml:trace>
  <inkml:trace contextRef="#ctx0" brushRef="#br0" timeOffset="79">22847 9922 160 0,'-21'0'63'0,"18"5"-34"0,-12 3-25 0,6-3 15 16,3 6 0-16,-8 2 3 15,-7 8-3 1,0 8 0-16,-3-5-10 0,3 0-5 0,3-5-1 0,6-3 0 16,3-1 1-16,1-4-5 15,2 0-1-15,6-4 3 0,3 1 1 16,6-2 2-16,5-4 0 15,7-2-2-15,3 0-2 16,9 3-2-16,0-3 1 31,-1 3-8-31,-2-1-4 0,-6 1-77 16,3 2-46 0,-9-2 56-16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0:37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21522 8363 96 0,'-3'3'35'0,"0"0"-18"0,3-1-9 16,0 1 13-16,0 0-3 15,-3-1-1-15,3-2-1 16,0 3 0-16,0 0-2 16,0 2-1-16,0-2-7 15,0-3-4-15,0 2-1 0,0 1-1 16,0 2 0-16,0 0 0 0,0 1 0 16,0-4 0-16,0 1 2 15,0-3 1-15,0 3 3 16,0-3 3-16,0 0 5 15,0 0-4-15,6-3 0 16,0-2-2-16,3-3 2 16,0 0-1-16,3-5 2 15,3-9 3-15,6-4 1 16,3 0-2-16,2-4 0 16,4-4-3-16,6 0-1 15,3-14-1-15,11 6 0 16,1-1-7-16,-4 4 0 15,4-4 1-15,-3 1 3 16,-10 8-4-16,-5 5-1 16,-3 5 4-16,-6 5 2 0,-6 6 2 15,-4 0 2-15,1 5-5 16,-3 0-3 0,-3 3 1-16,0-1 2 0,-3 1-2 15,0 2 0-15,-3 1 1 16,0-1 0-16,0 0-2 15,0 3-2-15,0-2 1 16,0 2-1-16,0 0-3 16,0 0 2-16,0 0 1 15,0-3 2-15,0 3-3 16,0 0 0-16,0 0 1 16,0-3 2-16,-3 3-3 0,0 0 0 15,0 0 1-15,0 0 2 16,0 0-1-1,0 0-1-15,0 0 1 0,0 0-1 16,0 0 0-16,0 0 0 16,0 0 0-16,3-2 2 15,3-1-3-15,0 1-2 16,0-1 2-16,-4 0 2 16,7 1 0-16,-3-1-1 15,-3 0 1-15,0 1-1 16,0-1 0-16,0 0 0 15,0 3 0-15,-3 0 0 16,0 0 0-16,3 0 0 0,0-2 0 16,-3 2 0-16,0 0-3 15,0 0 2-15,0 0 1 16,0 0 2-16,0-3-1 16,0 3-1-16,0 0-17 15,0-3-6-15,0 1-29 16,3-1-11-16,0 3-27 15,-3-3-39 1,0 3 38-16</inkml:trace>
  <inkml:trace contextRef="#ctx0" brushRef="#br0" timeOffset="1">22204 7678 92 0,'-3'-8'35'0,"3"6"-18"0,-3-1 4 0,3 3 17 16,0-3-3-16,0 3 2 15,0-2-10-15,0 2-4 16,0 0-13-16,0 0-6 0,0 0-3 15,3 0-4-15,3 0 2 16,3 0 1-16,3 0 0 0,3 0 0 16,0 0 0-16,-1 0 0 15,7 0 0-15,-3 2 0 16,0-2 2-16,-3 0-1 16,-3 3-1-16,0 0 3 15,-6-1 0-15,3 1 5 16,-3 0 3-16,-9 2-2 15,0 3 2-15,-6 2-2 16,0 4 2-16,0 1-2 16,-3 1 2-16,0 0-6 15,0 3-1-15,3 5-2 16,0-3 1-16,3-5-4 16,0-3 0-16,3-3-4 15,0 1-1-15,6-3-63 16,3-3-29-16,6-7 1 15</inkml:trace>
  <inkml:trace contextRef="#ctx0" brushRef="#br0" timeOffset="2">22710 7535 96 0,'0'-2'38'0,"0"-1"-20"0,0 6 1 0,0-3 18 16,0 0-5-16,0 0-1 16,0 5-9-16,0 0-1 0,0 11-12 15,-3 3 3-15,0-1 4 0,0 3-2 16,0 3 2-16,0 0-11 15,3 0-3-15,0-3 0 16,0 0 1-16,0-5-1 16,0-3 1-16,0-2-9 15,0-3-3-15,0-3-37 16,0-2-15-16,0-9-31 16</inkml:trace>
  <inkml:trace contextRef="#ctx0" brushRef="#br0" timeOffset="3">22701 7453 80 0,'-6'-2'30'0,"3"-4"-16"0,-3 6-3 0,3 0 12 0,-3 0 3 16,3 0 4-16,-3 0-7 15,-3 0-2-15,1 3-8 16,-1 2 0-16,-6 1-8 15,0 4 4-15,0 3 1 0,-6 6-3 16,9 7 1-16,-3 6-5 16,3 5-2-16,6 3 2 15,6 2 0-15,3 6-1 16,12-6 1-16,3-5 7 16,3-8 5-16,9-10-1 15,3-9 0-15,2-12 0 16,4-9 2-16,0-7-5 15,-10-9 1-15,-2-2-5 0,-9 0 1 16,-9-8-1-16,-6 3 1 16,-12-1 4-1,-6 1 3-15,-3 5-6 16,-3 5-1-16,1 5-4 0,-1 3-3 16,3 3-22-16,6 5-11 15,3 3-33-15,6 2-13 16,6 1-32-1</inkml:trace>
  <inkml:trace contextRef="#ctx0" brushRef="#br0" timeOffset="4">23026 7673 96 0,'0'8'35'0,"0"2"-18"0,0 6-5 0,6-2 16 15,-1-1-3-15,-2 0 3 16,0 6-5-16,3-1 0 15,-3 3-12-15,-3-2 2 0,6-3 1 16,-6-3-3-16,0-3-1 16,0-4 9-16,0-6 5 15,0-6-8-15,0-4-2 16,0-3-8-16,0-3-4 16,0-3-4-16,3-2-1 15,0 0-1-15,3 2 3 0,0 3 0 16,0 1 3-16,6 1-8 15,-3 4-1-15,9 2-1 16,-6 3 2-16,9 2-16 16,-4 0-8-16,-5 3-11 15,9 0-2-15,-6 0-6 16,-3 0-28 0,-3 0 18-16,-3 3 37 15,-6 2 22-15,0 1 28 16,0-1 10-16,-3 0-8 15,3 0-6-15,0 3-5 16,0 0 0-16,3 3-4 16,3-1 1-16,-3 1-3 15,12-3 2-15,-3 0-8 16,-1 0-2-16,1-3 1 0,3-2 1 0,-3-1 1 16,0-2 2-16,0-2 1 15,-3-4-3-15,0 1-3 16,-6-3 0-16,3-2-1 15,-6-1-2-15,-6 0-2 16,3-2-4-16,-6 3 0 16,0 2 2-16,0 2 1 15,-6 4-2-15,0 4 0 0,0 6-1 16,-2 3 3 0,8 5 0-16,-3 0 1 15,3 5 0-15,3 5 0 16,3-2-3-16,3-3 2 0,6-2 1 15,9-3 2-15,0-6-10 16,2 1-2-16,4-8-33 16,3-6-55-1,6-8 9-15</inkml:trace>
  <inkml:trace contextRef="#ctx0" brushRef="#br0" timeOffset="5">23538 7691 140 0,'-9'-7'52'0,"6"7"-28"0,0 0-24 16,0 2 10-16,-9-2 5 16,3 3 4-16,-3 2-7 0,0 6-4 15,0 5-5-15,0-1-3 0,3 1 1 16,0 3-4 0,3 5 2-16,6-6-1 15,6 1-2-15,-3-3 3 16,12-3 0-16,0-3 1 0,-3-4 2 15,-3-12-1-15,6 1-1 16,-9-8 5-16,9 2 4 16,-9-2-7-16,-6 0-3 15,0 0 4-15,0-3 3 16,0 2-3-16,0 4-2 0,0 2 0 16,-3 3-1-16,0 2-5 15,3 3 1-15,0 5 2 16,0 3 1-1,0 3 3-15,3 5 3 16,0 8 0-16,6-6 0 0,-1-2-8 16,1-3 0-16,3 0-28 15,0-5-11-15,6-5-32 16</inkml:trace>
  <inkml:trace contextRef="#ctx0" brushRef="#br0" timeOffset="6">23731 7684 132 0,'-30'2'52'0,"27"1"-28"0,-6 5-28 0,6-3 8 16,-3 6-4-16,0 4 0 16,1 1 0-16,-4 0 2 15,9 11-1-15,0-3-1 0,0-1 1 16,6-4-1-16,-1-3 2 15,4-6 5-15,12-4 4 16,-3-4-4-16,-6-4 1 16,9-6 1-16,-12-8 5 15,6 0-8-15,-9-3-1 16,3-4-1-16,-4-4 2 16,-5 1-3-16,0-3 0 15,-5-6-1-15,2 3-2 0,-3 3-2 16,0 0 1-16,-3 3 3 15,-6 2 1-15,9 5-4 16,0 4 1 0,-3 4 0-16,9 3 2 15,-3 3-1-15,0 5-1 0,0 8 7 16,3 5 3-16,3 11 3 16,3 2 3-16,3 6-5 15,0 2-1-15,0 1-4 16,0-4-1-16,0 1-3 15,3-5 1-15,-1-6-29 16,1 0-9-16,6-13-65 16</inkml:trace>
  <inkml:trace contextRef="#ctx0" brushRef="#br0" timeOffset="7">24154 7527 156 0,'0'-5'60'0,"0"5"-32"0,0-3-20 0,0 3 16 15,3-2-6-15,3-1 0 16,-3-2-10-16,8 0-5 15,-2-3-2-15,9 0-1 0,-6 0 2 0,6 2 1 16,-3 1 1-16,0 5-5 16,-3 3-1-16,0 2 1 15,-3 6 2-15,-1-1 9 16,-8 4 5-16,-5 1-3 16,-1 1 1-16,-3 0-4 15,0-3 0-15,0 1-8 16,0-4-2-16,3-2 0 15,3 0 0-15,3-3-4 16,6 1 1-16,3-1-3 16,3 0 2-16,0 3 3 15,8 3 1-15,-2-1-2 16,-6 1 2-16,3 2 10 16,-9 0 3-16,-6 1 14 15,-3 1 9-15,-6-1-15 0,-3-1-3 16,-6-2-13-16,6-1-3 15,-8-2-10-15,2-3-4 16,-3-2-22-16,3-3-8 16,3 0-15-16,3-3-6 15,9-2-27 1</inkml:trace>
  <inkml:trace contextRef="#ctx0" brushRef="#br0" timeOffset="8">24478 7482 148 0,'0'6'57'0,"0"4"-30"0,0 6-3 16,0-5 22-16,0 5-10 16,-3 2-1-16,-3-2-16 15,6 0-6-15,-3-3-8 16,-3 0-8-16,6-2-3 0,-3 0 9 0,3-4 7 16,0 1-6-1,0-2-2-15,0-6-9 0,3 2-3 16,6-2 6-1,3-2 1-15,9-1 0 16,-3 0 2-16,3 3-1 16,5 0 0-16,-2 3 0 0,-3 2-2 15,0 1 3-15,-3 2 0 16,-6 2 14-16,-3 1 6 16,-3 2 4-16,-6 3 1 15,-6-3-9-15,-6 0-4 0,0-2-6 16,-3-1-2-16,-6-2-12 15,0-2-4 1,0-4-25-16,4 1-10 16,-4-3-24-16,6-3-7 15,0-2-7-15</inkml:trace>
  <inkml:trace contextRef="#ctx0" brushRef="#br0" timeOffset="9">24428 7498 196 0,'-3'-2'74'0,"6"-1"-40"0,5 0-29 16,-5 3 19-16,9 0 7 16,3-2 8-16,9-1-15 15,3 0-3-15,-3 3-13 16,5-2-5-16,4 2 0 0,-3-3-4 15,0 3-2-15,-4 0-36 0,-2 0-16 16,12-3-60 0</inkml:trace>
  <inkml:trace contextRef="#ctx0" brushRef="#br0" timeOffset="10">24925 7451 156 0,'0'5'57'0,"0"6"-30"0,0 4 6 0,0-4 28 0,0 5-11 16,0 8-2-16,-3 2-18 16,-3 3-9-1,6 3-12-15,-3 2-6 0,3-2 0 0,-6-5-2 16,6 4-1-16,0-2-48 15,0-5-20-15</inkml:trace>
  <inkml:trace contextRef="#ctx0" brushRef="#br0" timeOffset="11">22615 8239 144 0,'-3'0'55'0,"6"0"-30"0,-3-3-16 0,0 3 16 16,3-2-10-16,3-1-3 15,3-2-7-15,3-3-2 16,-1 3-1-16,4-1-4 0,0 1-1 16,0 2 2-16,-3 6 0 0,-3 2 3 15,-3 3 1-15,0 3 10 16,-12 5 3-16,0 8-3 16,-6-3-3-16,-3 3-1 15,-3-6-1-15,9 1 0 16,-3-4 0-16,4-1-2 15,-1-4-1-15,3 1 1 16,0-3 1-16,3-3-8 16,3 0-1-16,3 1 4 15,3-4 6-15,3 1 0 16,2 0 1-16,4-1-5 16,3 1-3-16,-3 0-3 0,0-1 1 15,3 1 1 1,-6-3 2-16,-3 3-19 15,0-3-6-15,-3-3-23 16,0 0-11-16,2 1-36 16</inkml:trace>
  <inkml:trace contextRef="#ctx0" brushRef="#br0" timeOffset="12">22689 8025 88 0,'-18'-16'33'0,"9"13"-18"0,-2 3 0 0,5 3 15 0,0 5-10 15,-6 2-3 1,-9 4-6-16,0 2 0 0,0 7-6 15,3 9 1-15,-2 16 1 0,8 7-1 16,3 1 1-16,9-3 2 16,6-3 5-16,9-5-4 15,8-8 2-15,4-8-1 16,15-10 1-16,-4-9 5 16,7-10 3-16,3-5-4 15,-10-14 1-15,-2-4-6 16,-9-4-1-16,-9-10 2 0,-9-3 3 15,-12-2-6-15,-6 2-3 16,-6 6-1 0,-6 2 1-16,6 9-5 15,-6 1-1-15,4 6-18 0,-1 6-8 16,6 5-28 0,3 2-13-16,9 6-38 15</inkml:trace>
  <inkml:trace contextRef="#ctx0" brushRef="#br0" timeOffset="13">23436 8226 104 0,'-3'-5'38'0,"-3"2"-20"0,6 0-6 0,-3 3 13 16,0 0 6-16,-5 0 4 15,-4 3-11 1,-3 2-4-16,0 3-11 0,-9 5-6 0,3 11-2 16,0 3 1-1,1-3 1-15,8 2 1 0,0-2 0 16,6 2-2-16,3-2 1 15,3-3 0-15,9-5 3 16,3-8 1-16,0-3 3 16,5-7 1-16,-2-4 3 15,3-4-5-15,-3-3-1 0,-3-3-4 16,-3-3-1-16,-3-2 3 16,3-3 1-16,-9 3-8 15,6 5-1 1,-6 3 0-16,0 2 1 15,0 6-4-15,0 5 1 0,3 11 0 16,3 2 2-16,0 3-1 16,5 2-1-16,-2 1 3 15,0-1 2-15,9-2-13 16,-3-3-5-16,0 3-33 16,0-10-15-16,9-6-21 15</inkml:trace>
  <inkml:trace contextRef="#ctx0" brushRef="#br0" timeOffset="14">23624 8250 144 0,'-21'-3'55'0,"15"6"-30"0,-6 15-27 0,6-10 11 15,0 5-2-15,-3 3 3 16,0 5-5-16,3 1-3 15,0-1-1-15,1 5 3 0,5 1 2 16,0-6 0-16,8-3 1 16,4-4-2-16,3-4 2 15,0-7 2-15,0-8 2 16,0-3 1-16,-3-3 0 16,3-2-2-16,-6-6-1 0,-3-7-1 15,-6-6 0 1,0-2-2-16,-6-3-1 0,-3 0-3 15,0 2-2-15,0 6 1 16,0 5 1-16,0 0 1 16,3 9 1-16,0 4-5 15,3 0-1-15,-3 6-4 16,6 2 1-16,6 9 1 16,3 7 2-16,3 8-1 15,0 14 1-15,0 2 2 16,6 0 2-16,-1-3-1 15,-2-2 2-15,3-3-7 0,0-5-1 16,-3-6-36 0,3-5-15-16,0-5-33 15</inkml:trace>
  <inkml:trace contextRef="#ctx0" brushRef="#br0" timeOffset="15">23939 8231 148 0,'-6'-8'55'0,"6"6"-30"0,-14-4-14 0,8 4 18 0,3 2-8 16,-6 0 0 0,0 0-14-16,0 5-7 15,-3 3 0-15,0 5-1 0,3 6 1 0,0 2-3 16,0 0 2-1,9 0-1-15,0 3-2 0,9-6 3 16,0-2 0-16,3-2 1 16,3-4 0-16,0-5 2 15,6-2 1-15,-7-6-1 16,-2-2 1-16,-3-5 0 16,-3-12 3-16,3-7-3 15,-9-2-2-15,6-6-9 16,-6-1-5-16,-6-9-7 15,6-1-2-15,-3 9 12 16,-3 7 7-16,6 5 16 16,-6 9 9-16,3 5-5 15,-3 5-2-15,6 8-11 16,0 13-2-16,0 3 2 0,6 8 2 16,0 7 4-16,-3 1 4 15,6 5-8-15,3 8-3 16,-3-8 0-16,6-5 0 15,0-3-17-15,0-5-5 16,3-6-79 0</inkml:trace>
  <inkml:trace contextRef="#ctx0" brushRef="#br0" timeOffset="16">24386 8080 132 0,'-6'-2'49'0,"12"2"-26"0,-6 0-25 0,0 0 11 16,0 0 5-16,3 5 3 15,-3 8 9-15,0 8 6 0,6 6-17 16,-3 18 12-16,0-3 3 15,0 1-11-15,0-4-3 0,0 1-10 16,-3-3-2-16,0-5-2 16,6-8-2-16,-3-6-26 15,3-2-10-15,0-6-68 16,2-17-34 0,7-4 69-16</inkml:trace>
  <inkml:trace contextRef="#ctx0" brushRef="#br0" timeOffset="17">24654 8099 132 0,'-21'8'52'0,"9"2"-28"0,3 4-15 0,6-4 14 16,-3 3-2-16,0 6 2 16,0 7-7-16,3 4-1 15,3-1-9-15,3 0-4 0,3-3 1 16,6-2 2-16,0-5 2 16,9-6 3-16,-3-5 1 15,3-6-1-15,-1-7-1 16,1-3-5-16,-3-13-1 0,-3-5-3 15,0-4-1-15,-12-1-10 16,-3-4-3-16,0 4 0 16,-9-1 3-16,-3 3 9 15,-6 5 6-15,-3 11 0 16,0-3 3-16,1 8-9 16,2 8 0-16,-3 2-11 15,9 4-4-15,3-1-20 16,3 3-9-16,6-3-28 15</inkml:trace>
  <inkml:trace contextRef="#ctx0" brushRef="#br0" timeOffset="18">24987 8078 128 0,'0'-3'49'0,"0"6"-26"0,0-3-12 0,0 0 15 16,-3 2-3-16,-6 4-2 15,0 2-5-15,0 7-2 16,-3 7-8-16,4 1-2 0,-4 12 2 16,9 2 1-16,3-3 3 15,3-2-5-15,6-5-3 16,2-6 7-16,7-5 4 15,6-9 2-15,3-4 1 16,-3-8-4-16,5-8-2 16,-2-6 5-16,-6-5 4 0,-9-2 6 15,-9-3 2-15,-6 0-1 16,-6 2-1-16,-12-2-3 16,-3 8 1-16,-2 0-18 15,-4 5-6-15,6 8-30 16,3-3-10-16,6 3-45 15</inkml:trace>
  <inkml:trace contextRef="#ctx0" brushRef="#br0" timeOffset="19">22689 8819 112 0,'-3'-3'44'0,"3"3"-24"0,-3 0 1 0,3 0 19 16,0 0-4-16,0 0 2 0,3-3-22 15,3-2-9-15,3 0-5 16,3-1 0-16,0-4 1 0,6 10-4 15,-3 0-1-15,3 0 1 16,-4 5 0-16,1 6 3 16,-6 2 1-16,-6 0 5 15,-6 0 3-15,-3 1-6 16,-3 1-1-16,3-1-2 16,-3-4 1-16,1-2 0 15,-1 0 1-15,3-3-2 16,3 1-2-16,3-1-6 15,3 3-4-15,3 0 6 16,3 0 1-16,2 0 5 0,-2 0 1 16,3 0 1-1,-6 2 2-15,-3 1 8 16,-6-1 3-16,0 1-2 0,-3 0 1 16,-6-3-7-1,-2-3-1-15,5 0-13 0,-3-2-6 16,0-3-33-16,3 0-11 15,-3-3-34 1,9 0-31-16,3-2 44 16</inkml:trace>
  <inkml:trace contextRef="#ctx0" brushRef="#br0" timeOffset="20">22779 8678 80 0,'-9'-8'30'0,"3"6"-16"0,-3-4 1 0,3 6 13 15,-3-2 0-15,-6-1 3 16,0 3-8-16,0 0-4 16,-3 3-9-1,3 2-2-15,-2 8-4 16,-4 11-1-16,3 11 3 0,0 7 1 16,3 3 3-16,6 5-1 15,9 3 2-15,9 0-2 16,3 0 2-16,6-11 0 0,6-5 3 15,8-10-1-15,1-17 0 16,3-4-3-16,3-12-1 16,-7-7-1-16,-2-11 0 15,-3-5 0-15,-6 0 0 16,-9-3 2-16,-6-5 4 16,-9-2-4-16,-9 2 0 15,0-6-9-15,-6 9 0 16,-3 5-1-16,6 5 2 0,0 5-23 15,0 6-11-15,10 21-120 16,2 3 34 0</inkml:trace>
  <inkml:trace contextRef="#ctx0" brushRef="#br0" timeOffset="21">23320 8940 148 0,'-6'-2'57'0,"3"-1"-30"0,-9 3-10 15,9 0 22-15,-8 0-5 16,2 0 3-16,0 5-17 16,-3 1-6-16,0-1-9 15,3 0-6-15,0-2-2 0,3 2-1 0,3 0 3 16,6 3-2-16,3 0-1 16,3 3 3-16,0 2 0 15,0 0 3-15,3 3 1 16,-6-3 10-16,-3 1 3 15,-3-1 4-15,-3-3 0 16,-3 1-7-16,-3-3 0 16,-3-3-8-16,-6-2-1 15,6 0-2-15,-3-3 1 16,0-3-24-16,3 0-8 16,1 1-19-16,5-4-8 15,3-2-40-15,6-2-29 16,5 2 55-1</inkml:trace>
  <inkml:trace contextRef="#ctx0" brushRef="#br0" timeOffset="22">23407 8723 88 0,'11'-2'33'0,"-11"4"-18"0,6 19 17 0,-3-13 24 16,-3 6-14 0,0 4-6-16,6 3-13 15,-6 8-4-15,-6 1-11 16,6 1-5-16,-3 1-2 0,0 0-1 16,0 0 2-16,-2-6-6 15,-1-2 1-15,6-6-52 16,-3 4-65-16,3-15 21 15</inkml:trace>
  <inkml:trace contextRef="#ctx0" brushRef="#br0" timeOffset="23">23314 8898 216 0,'0'-3'82'0,"9"6"-44"0,0-8-40 0,0 5 17 0,3-3-9 16,3 0 2-16,3 1-7 15,3-1-3-15,-1 0 1 16,7 1-40-16,-3-1-17 0,0 3-30 16</inkml:trace>
  <inkml:trace contextRef="#ctx0" brushRef="#br0" timeOffset="24">23549 8948 144 0,'-20'16'55'0,"17"-8"-30"0,0 3-23 15,3-3 12-15,-3 2 15 0,3 3 8 16,0 3-10-16,0 3-3 16,3-3-14-1,3 0 0-15,3-1 3 0,2-7-7 16,4-2-3-16,0-6 11 0,0-3 5 15,0-5-3-15,-3-8 1 16,-3 0-6-16,-3 0 1 16,-3 1-5-16,-6-1-2 15,-6-3-5-15,0 1 0 16,-3 2-9-16,0 3-4 16,-3 2-31-16,9 3-11 15,-3 3-34 1,3-1-44-16,6 4 42 15</inkml:trace>
  <inkml:trace contextRef="#ctx0" brushRef="#br0" timeOffset="25">23689 8972 176 0,'6'11'68'0,"0"-1"-36"0,0 6-29 15,-3-8 15-15,6 0 2 16,-3 3 2-16,-3-1-7 15,0 1-4-15,-3-3-6 16,6-3-2-16,-6 0 3 0,0-5 1 16,0 0 1-16,-6-2 4 15,6-6-4-15,-3-3 0 16,6-2-4-16,-3 0-3 16,6-1 0-16,-3 4-1 15,6-3-3-15,0-1 0 16,0 6-1-1,0-2 3-15,3 2 0 0,2 0 3 16,1 3-3 0,0-1-2-16,0 1-31 0,-3 0-13 15,0 2-58 1</inkml:trace>
  <inkml:trace contextRef="#ctx0" brushRef="#br0" timeOffset="26">23933 8991 168 0,'0'0'66'0,"6"2"-36"0,6 6-20 16,-9-5 20-16,6 2-9 15,-3 0 0-15,3 1-6 16,-3-4-1-16,9 1-8 15,-3-3 0-15,0 0 1 0,0-3 1 16,0-2 0-16,-4-3-2 16,1 0-1-16,3 0-3 15,-6 0 1-15,-6-2-2 16,-3-4 2-16,-6 1 0 16,-6 3 1-16,7 2-5 15,-7 2-1-15,-3 9 1 16,0 5 2-16,-3 0-2 15,0 3 0-15,12 2 1 0,-3 3 0 16,3 2 4-16,4 3 5 16,8 0-3-16,2-2-1 15,1-3-2-15,9-3 0 16,0 0-4-16,6-5 0 16,0-5-28-16,9-6-10 15,-10-2-80 1,16-3-33-16,-12-5 79 15</inkml:trace>
  <inkml:trace contextRef="#ctx0" brushRef="#br0" timeOffset="27">24344 8766 216 0,'0'5'82'0,"0"0"-44"0,3 8-47 16,-3-5 12-16,0 3 7 16,-3 5 5-16,-3 0-3 15,6 0 1-15,-3 2-8 16,-3-2-1-16,0-3 2 0,0 0-5 15,6-2-3-15,-3-3 1 0,-3-3 2 16,6 1 0-16,6-4-1 16,-3 1-2-16,6-3-1 15,3-3 2-15,6 3 0 16,0-2-2-16,-3-1 2 16,6 0-4-16,-3 1-1 15,-1 2-11-15,-2-6-1 0,0 1-22 16,-3 0-9-1,-3-1-32 1</inkml:trace>
  <inkml:trace contextRef="#ctx0" brushRef="#br0" timeOffset="28">24460 8779 132 0,'0'3'49'0,"0"-1"-26"0,0 6-1 16,0-3 23-16,0 6-8 16,0 5-1-16,0 5-3 15,0 3-1-15,0 0-17 16,0 2-2-16,0 1-2 0,-3-1-4 16,3-2-2-16,-3 0-2 15,3-6-3-15,0-5 1 16,0-2-1-16,0-3-33 0,0-3-15 15,0-5-49 1,6-5-40-16,3-3 50 16</inkml:trace>
  <inkml:trace contextRef="#ctx0" brushRef="#br0" timeOffset="29">24520 8829 132 0,'6'0'49'0,"0"3"-26"0,3 2 4 0,-9-2 23 15,6 5-4-15,-3 0-2 16,0 2-17-16,-3 3-6 16,0 1-12-16,0-1-4 0,0-3-1 0,0-2-2 15,3 0 1-15,-1-2-4 16,1-1-2-16,6 0 2 15,3-2 2-15,6-3-2 16,0 0 0-16,3 3-4 16,-6 2 1-16,3 0 2 15,-6 0 3-15,-4 3 9 16,-2 3 5-16,-6-1 6 0,-6 1 4 16,-2 2-11-1,-4-2-5-15,0-1-11 16,0-2-3-16,-3-2-25 15,0-4-8-15,-3-2-31 0,0-2-11 16,3-4-22 0</inkml:trace>
  <inkml:trace contextRef="#ctx0" brushRef="#br0" timeOffset="30">24502 8779 232 0,'-3'-5'88'0,"12"7"-48"0,3-18-34 0,-3 14 22 0,0 7 0 15,3-8 3-15,-1 6-14 16,7 2-5-16,0-2-8 16,3-3-7-16,-6 3-1 0,6-1-20 15,-3-2-9-15,-6 0-91 16,8 0-41-1,-5 3 85-15</inkml:trace>
  <inkml:trace contextRef="#ctx0" brushRef="#br0" timeOffset="31">24945 8734 184 0,'0'3'68'0,"0"-3"-36"0,0 0-15 0,0 7 22 0,0 1-7 16,-3 3 1-16,-2 5-5 16,5 5-3-16,-3 6-13 15,0 2 6-15,-3 0 2 0,-3 2-4 16,9 1-1-16,-3 0-9 15,-3-6-2-15,6-2-2 16,-3-5-2-16,3-3-21 16,0-6-11-16,3-2-68 15,3-5-27-15,3-6 19 16</inkml:trace>
  <inkml:trace contextRef="#ctx0" brushRef="#br0" timeOffset="32">22511 8877 76 0,'0'0'30'0,"6"2"-16"0,-3-2-1 15,-3 0 14-15,0 0 0 16,3 3 2-16,-3-3-8 15,0 0-2-15,0 0-3 16,0 0 0-16,0 0-8 16,0 0 4-16,0 0 3 0,3 0 4 15,-3 0 1-15,0 0 0 16,0 0 2-16,0 0-6 16,0 0-1-16,-3 0-7 15,0 0 0-15,0 0-3 16,-3 0 0-16,0-3-1 0,-3 3 0 15,-3 0-2 1,0 0 1-16,0-2 2 0,-6-1 2 16,-6 0-3-16,4 1-1 15,-4-1-1-15,0-2-2 16,-3 0 3-16,9-1 2 16,-3 1-4-16,1-3-3 15,-1 3 1-15,-3-3 2 16,-3 0 2-16,3 0 3 15,1 0-3-15,-1 0-2 16,0-8 0-16,0 8 1 16,0-2-1-16,-3-1-1 15,-2 1 1-15,2 2-1 16,0 0 2-16,3 0 1 0,0 2-4 16,4 1-1-16,-4 0 3 15,6 0 1-15,-3-1 0 16,3 1 1-16,0 0-4 15,4 2 0-15,-4 0 1 16,3 1 0-16,3-1 0 16,-3 0 0-16,3 1-3 15,0-1 2-15,3 1 3 16,0-1 1-16,0 0-4 16,0 1-1-16,-2-1 1 15,2 0 2-15,0 1 0 16,0-1 2-16,0-2-4 15,3 2-2-15,0 0 2 0,0 1 0 16,3-1 1-16,0 3 0 16,0-3 0-16,0 3 0 15,3 0-3-15,0 0 2 16,0 0-4-16,6 6 1 16,0 2 0-16,3 5-1 15,3 0 1 1,3 6 3-16,6 5 0 0,-4-3 1 15,1-3 0-15,-3 1 0 16,-3-3 0-16,0-3 0 16,-3-3 0-16,0-2 2 15,-3-2 3-15,0-1 2 0,-3 0-3 16,-3-5-1-16,0 0-1 16,-3 0 1-1,-3-5-2-15,0 0-1 16,-6-9 1-16,-3-7 1 0,-3 0-1 15,0 0 2-15,0 0-2 16,1 0-1-16,-1 2-2 16,3 3 1-16,3 3 1 15,0-3 0-15,3 5-3 16,3 4 2-16,3-1-1 16,3 2-2-16,6 1-2 15,6 0 1-15,9-1 1 16,3 1-1-16,2 0 4 0,7 0 0 15,0-1 1 1,0 4 0-16,-6-1 0 16,-4 3 2-16,-2 0-30 0,9-3-121 31</inkml:trace>
  <inkml:trace contextRef="#ctx0" brushRef="#br0" timeOffset="33">1594 15761 100 0,'3'-10'38'0,"-3"4"-20"0,3-2 1 0,3 3 18 16,-6 0-5-16,3 0-1 15,-3 2-6-15,0 0-2 16,6 6-12-16,0 5-4 16,0 5-3-16,-3 0 0 15,3 19-2-15,-12-5 1 16,12 4 0-16,-6-4 3 16,0-3-3-16,0-3-2 15,0-3 0-15,0-2-1 16,0 0 0-16,-6 0 2 15,3-6-1-15,0 1-1 0,0-6 1 16,0 6-1-16,0-8-42 16,3-3-26-1,0 0-46 1,-6-3 29-16</inkml:trace>
  <inkml:trace contextRef="#ctx0" brushRef="#br0" timeOffset="34">1576 15629 124 0,'-8'-11'46'0,"-1"-5"-24"0,-3 24-17 16,9-5 13-16,-6 5-10 0,0 0-2 16,-3 10-4-16,-9 6-2 15,0 5 1-15,3 19 3 0,7 0 5 16,2-1-5-16,9 6-2 16,9-5 3-16,5-3 1 15,7-13 2-15,6-6 2 16,3-5 6-16,3-13 4 15,-1-11-1-15,4-12-2 16,-3-9-5-16,-4-3 0 0,-5-12 6 16,-6-1 6-16,-6 0-2 15,-6 1 1-15,-6 2-1 16,-9 2 1-16,0 9-9 16,-3-3-3-16,0 7-9 15,-6 4-3-15,1 5-22 16,2 5-8-16,-3 8-41 15,6 5-17-15,3 6-21 16</inkml:trace>
  <inkml:trace contextRef="#ctx0" brushRef="#br0" timeOffset="35">1526 16447 144 0,'-6'-3'55'0,"3"3"-30"0,6-5-14 0,-3 5 15 16,6-3-6-16,3-8 1 15,3 3-10-15,6-5-2 16,-4 3-5-16,13 2-3 0,-9 5 2 16,3 3-4-16,0 3 0 15,0 5 1-15,-10 2 2 16,1 3-1-16,-3 14 2 15,-6-3 0-15,-6-1 1 16,0 1-2-16,-6-3-2 16,-2 1 1-16,-7-4 1 0,6-5 1 15,-6-2 3-15,6-3 3 16,3 0 5-16,3-3-4 16,3-5 0-16,9 0-9 15,6-3 0-15,0-2 5 16,6-3 4-1,-3-2-3-15,2 4-2 0,4-2-2 16,0 6-3-16,-3-1 1 16,0 1-1-16,-3 2-18 15,-3 0-8-15,-3 2-37 16,0 1-15-16</inkml:trace>
  <inkml:trace contextRef="#ctx0" brushRef="#br0" timeOffset="36">1666 16243 100 0,'9'-6'38'0,"-18"6"-20"0,0-2-1 16,3 2 16-16</inkml:trace>
  <inkml:trace contextRef="#ctx0" brushRef="#br0" timeOffset="37">1639 16230 264 0,'-12'0'37'0,"3"0"-18"0,0-3-6 16,-3 3 0-16,0 0-9 0,-5 3-2 16,5 2-2-1,-9 3 2-15,0 0-1 16,-6 13-1-16,6 0-2 15,3 0 1-15,4 6-1 16,-1 7-2-16,9 0 3 16,-3 1 2-16,6-3 0 0,15 2 2 15,3 0-2-15,2-2-1 16,4-3 1-16,6-5-1 16,9-5 8-16,0-6 5 15,-1-5-6-15,4-6-2 16,0-4 3-16,-1-6 3 0,7-5 2 15,-6-6 3 1,-1-2-3-16,-14 2 2 16,-6-7-2-16,-6-1 2 0,-3-2-2 15,-18-2 2-15,-6-6-2 16,-3-3 2-16,-12 8-2 16,4 3 0-16,-1 5-7 15,-3 8-4-15,0 3-8 16,1 5-1-16,8 3-17 15,0 5-7-15,6 8-25 16,6 8-10-16,6 2-58 16</inkml:trace>
  <inkml:trace contextRef="#ctx0" brushRef="#br0" timeOffset="38">1544 17050 124 0,'0'0'49'0,"-6"0"-26"0,3 0-12 0,3 0 18 16,0 0-8-16,0 0 0 0,0 0-10 15,0 0-2-15,0-3-5 16,3 0 4-16,3-2 2 0,-6 3-5 15,3-1-1-15,6-5-2 16,-6 5 1-16,6-2-2 16,-1 0-1-16,10 2-2 15,-6 0 1-15,6 3-1 16,3 0-2 0,-6 3 3-16,0 0 0 15,0 5 3-15,-4-3 1 16,-2 3 3-16,-3-3 1 15,-6 8 1-15,-6-2-2 16,3-3 1-16,-8 5-4 16,-7-5 0-16,6-3-1 0,-6 6 1 15,6-8-4-15,3 5 0 16,0-3-1-16,6-5 0 16,-3 5 0-16,6-5-2 15,6 0 0-15,6 0 3 16,6-5 0-16,-6 5 1 15,6 0 0-15,3 0 0 16,-7 5 2-16,1-2 3 16,0-1 7-16,-3 1 4 15,-3 5 1-15,-3-3-1 16,-6 6 11-16,-6 5-10 16,-3-3-4-16,-3 0-8 15,0-2-2-15,-6-3-1 16,4-3-2-16,-7 0-2 15,3-2-5 1,6 2-3-16,3 1-22 16,0-6-6-16,3 2-21 15,3-2-5-15,0 0-30 16</inkml:trace>
  <inkml:trace contextRef="#ctx0" brushRef="#br0" timeOffset="39">1740 16902 104 0,'-9'-6'38'0,"6"-2"-20"0,-3 6-8 16,3-1 14-16,0-5 4 15,3 5 6-15,-9-7-4 16,-2 5 0-16,2 2-17 16,-6-2-1-16,0-1 1 0,3 1-5 0,-6 2 0 15,6-2-2-15,-9 5 1 16,3 5 0-16,-2 1 3 15,2 2-5-15,-6 0-1 16,-6-3-4-16,9 8-3 16,-5 0 4-16,2 11 1 15,3-8 0-15,0 8-2 16,3-3 1-16,6 3-1 16,-3 2 0-16,9 3 2 15,3 11-8-15,9 0-3 0,6-3 5 16,9 0 1-16,15 3 3 15,-3-6 2-15,5-2-1 16,13-6 2-16,0-5-2 16,-1-15-1-16,-5-12 7 15,11-2 3-15,-5-10-1 16,-6-3 2-16,-7-14 0 16,-8-2 1-16,-9-8 0 15,-9 6 0-15,-6-6 0 16,-24 0 2-16,-6 2-1 15,-6 6 2-15,1 6-6 16,-16 4-3-16,3 14-3 16,7 0-3-16,-4 7-13 15,6-2-6-15,6 8-26 0,6 0-11 16,10 0-72 0,5 0-34-16,3-2 82 15</inkml:trace>
  <inkml:trace contextRef="#ctx0" brushRef="#br0" timeOffset="40">18352 10086 96 0,'6'0'38'0,"-6"-3"-20"0,0 3 5 16,0 0 29-1,-3-5-14-15,0 0-22 16,0-1-12-16,-3-2-4 15,0 1 1-15,-14-4 2 0,2 3-4 16,-3 0 3-16,-3 0 1 16,0 0-4-16,-2 3 1 15,-1 0 0-15,-3 2 2 16,-3 0-1-16,-2 1-1 16,-1-1 1-16,-6 3 1 15,-5-3-1-15,2 3-1 16,-3-2-2-16,1 2 1 15,5 0 1-15,-6 2 0 16,4-2 0-16,-4 3 2 16,3 0-3-16,-8-3 0 15,2 0 3-15,4 2 1 16,-1 1-4-16,0 0-1 0,1-1 1 16,-1 4 2-16,3-4 0 15,4 3 2 1,2-5-2-16,6 0-1 15,-2 0 3-15,-1 0 0 16,0-5-1-16,0 5-2 0,-2 0 1 16,-1 0-1-16,3 0 0 15,1 11 2-15,-1-3-3 16,3 0-2-16,0 2 4 16,-2 1 1-16,-1-1-3 15,-6 4 1-15,4-1 0 16,-4 0 0-16,3 3 0 0,-2 0 2 15,5-3-1-15,6 3-1 16,0 0 1 0,1 2-1-16,2 4-3 15,0-4 2-15,3 1-4 0,3-1 1 16,3 3 2-16,1 0 3 16,5 1-2-16,0-1 0 15,6 0 1-15,3 5 0 16,3 3-3-16,6 3 2 15,0-5 1-15,3-1 0 16,3-2 0-16,2-3 2 16,1-2-1-16,0-1 2 15,3 3-2-15,3 3 2 0,3-5-2 16,0-3 2 0,2-3-2-16,4-3-1 15,6 1 1-15,0 0 1 0,5-4-1 16,-5 1 2-16,6 0-2 15,-7 0-1-15,1-2 1 16,0-1 1-16,0 0-1 16,-1 0-1-16,-2 1 1 15,6-1 1-15,-1 0 1 16,4 1 1-16,0-1-2 16,11 0-2-16,1-5 1 15,-1 0 1-15,1 0-1 16,0-2 2-16,8 2 0 15,-8 0 3-15,-1 0-5 16,-5 0-1-16,8 0 0 16,-5-3 2-16,0-2-1 15,2-1 2-15,1 4 0 0,2-1 3 16,1 3-5-16,-6 0-1 16,2 0 0-16,-2-3 0 15,-4 1 0-15,4 2 2 16,-6 0-1-16,-1 0-1 15,4 0 1-15,-1 0-1 16,-2 2 0-16,-3 1 0 16,5-3 0-16,-2 0 2 15,-3-3 1-15,-1 1 3 16,1-1-1-16,-3 3 0 16,-4 0-3-16,4 0 1 15,3 0 0-15,-3 0 1 0,-1 0-5 16,-2 0 1-16,6 0 2 15,-1 0 1-15,-5-3-6 16,0 1 0-16,-1-1 3 16,1 0 4-16,-3 3-1 15,3-2 0-15,2 2-3 16,-2 0-1-16,0 0 1 16,-1 0 2-16,7 0-1 15,-3 0-1-15,-3-3 1 16,-1 1 1-16,1-1-1 15,0 3-1-15,-1 0-2 16,4 0-1-16,3 0 2 0,-1 0 2 16,-2 0 0-16,0 0 2 15,3 0-2 1,-1 0-1-16,-2 0-2 16,-3-3 1-16,-1 1 1 15,1-1 2-15,-3 3-3 0,0 0 0 16,8-3 3-16,-2 3 1 15,-3 0-1-15,-1 0-2 16,-2-2-2-16,3 2 1 16,0 0 3-16,-1 0 1 15,-2 0-10-15,0 0-5 16,-1-3 6-16,4 3 2 16,-3 0 10-16,3-3 6 15,-4 3-8-15,1 0-2 16,0 0-9-16,-3 0-3 0,-1 0 12 15,4 0 5-15,3 0-2 16,-3 0-3-16,-1 0-1 16,4-2 1-16,0-6-1 15,-3 10-1-15,2-2-2 16,1 0 1-16,0-5-1 16,-4 3 0-16,1-1 2 15,0 0 2-15,3 1-1 16,-1-1-1-16,1 0-2 15,-3 1-1-15,0-1-3 16,-1 3 1-16,1 0 3 16,-3 0 1-16,0-3 1 0,-1 3 2 15,1-8 1 1,-3 3 1-16,0 0-5 0,-1 0-1 16,1-1 3-16,0 1 1 15,0-3 0-15,0 0-2 16,-4 0 1-16,-2-2 1 15,0-4-3-15,0 1 0 16,-3-3 1-16,0-5 2 16,0-8-6-16,-4 2-1 15,-2 4 4-15,0 2 5 16,0-3-2-16,-3 5-1 16,0 1 0-16,0 2-1 0,-3 0 0 15,0 3 0-15,-6-1 0 16,0 4 0-16,-3-1-5 15,-3 1 1-15,-3-6 2 16,0 3 1-16,-3-6 3 16,-6 3 3-16,0 0-7 15,-2 3 0-15,-1 0-2 16,-9 2 2-16,0 1 1 16,-3-4 3-16,1 1-1 15,-4 5 2-15,-3 0-4 16,1 0-2-16,-1 0 2 15,-3 1 0-15,1-1 3 16,-1 0 1-16,-3 0-6 16,-5 2 0-16,2-4-1 15,-9-1 2-15,10 3 3 0,-1-5 2 16,-2 3-1-16,2 2 1 16,0 2-7-16,1 1 1 15,-1 8 1-15,1-6 1 16,-4 0 3-16,0 1 1 15,1-1-1-15,-1 0-2 16,3 1-2-16,7 2 1 16,-7 0 1-16,1 8 0 15,2-3 0-15,3-8 2 0,-2 1-1 16,-7-1-1-16,-3 0-2 16,-2 1 1-1,-4-1 1-15,1 3 0 16,2 0-3-16,1 0 2 0,-4-3 3 15,7-2 3-15,-4 3-4 16,0-1-1-16,-2 3-2 16,-4 3-2-16,-2-1 3 15,-6-2 2-15,-1 0 6 16,1 0 4-16,2 5-13 16,4 1-5-16,5 2 3 15,1 0 1-15,-1-3 3 16,4 0 0-16,-1 1 0 15,6 7 2-15,4-3-8 16,5 1-3-16,-9 0-33 16,4 2-15-16,-1-3-34 15</inkml:trace>
  <inkml:trace contextRef="#ctx0" brushRef="#br0" timeOffset="41">12980 9784 92 0,'3'-2'35'0,"-6"4"-18"0,3-2-13 15,0 0 8-15</inkml:trace>
  <inkml:trace contextRef="#ctx0" brushRef="#br0" timeOffset="42">12989 9803 184 0,'9'24'21'0,"2"7"-7"15,-2 12-3-15,0 7-3 16,0-2 0-16,-3-1-4 16,0-7 4-16,-3 0 2 0,0-9-1 0,-3 4 6 15,0-9-3 1,-6-7 4-1,3-3 2-15,-3-6-1 16,3-7 0-16,-6-8-3 0,0-3-1 16,3-3-10-16,0-5-1 15,1-5 0-15,-1-3 1 16,0-8-1-16,3 1-2 16,0-4-2-16,3-2-1 15,0-2 2-15,9 2 0 16,0-3 1-16,2 0 2 15,1 6-3-15,0 2-2 16,3 6 6-16,0 4 3 16,0 6-6-16,0 6 1 15,3 5-6-15,-1 5 1 16,1 5 4-16,-3 0 4 0,-3 8-3 16,-3 6-1-16,-3-1 2 15,-6 1 3-15,-3 0 0 16,-6 2 2-16,-3-3-2 15,-3-2 2-15,0-3-6 16,1 1-1-16,-7-7-2 16,-3 1-2-16,3-2-11 15,6-4-5-15,3-2-14 16,0-2-3-16,6-1-21 16,9-5-49-16,6 0 15 15</inkml:trace>
  <inkml:trace contextRef="#ctx0" brushRef="#br0" timeOffset="43">13274 9747 124 0,'-20'6'46'0,"20"-4"-24"0,-15 1-26 0,12 2 10 16,0 8 4-16,-3 6 3 15,3 2-4-15,0 3-3 0,3 2-1 16,0-2-1 0,9 0-2-16,6-3 5 0,2-5 3 15,1-5 8-15,3-3 6 16,-3-8 0-16,0-6 1 16,-3-4-10-16,0-4-2 15,-6-1 2-15,-3-4 0 0,-6-2-2 16,-3 0 0-16,-3 0-5 15,0 2-3-15,-3 3-5 16,0 3-2-16,0 2-8 16,3 3-4-16,3 0-25 15,0 3-10-15,0 0-15 16,6 2-44 0,3 1 16-16</inkml:trace>
  <inkml:trace contextRef="#ctx0" brushRef="#br0" timeOffset="44">13509 9723 96 0,'-2'3'35'0,"-13"2"-18"0,6 6-7 0,6-3 14 15,0 0-9-15,3 8-1 16,-3 5-4-16,3 0 1 15,0-2 3-15,0-1 3 16,0 1-9-16,9-1 2 0,-3-2 3 16,3-3-3-16,0 0 0 15,-4-2-6-15,1-3-1 0,0-3 3 16,-3 1 3 0,0-4 5-16,-3-2 3 0,0 0 0 15,0 0-1-15,0-2-4 16,0-1-2-16,-3 0-11 15,0 3-1-15,0-2-2 16,0 2 2-16,0 0-1 16,3 0 1-16,0 0 2 15,0 0 2-15,0 0-3 16,-3 0-2-16,3 0-1 16,0 0 3-16,-3 2-5 15,3-2 0-15,-5 0-19 16,2 0-7-16,0 0-18 15,0 0-57 1</inkml:trace>
  <inkml:trace contextRef="#ctx0" brushRef="#br0" timeOffset="45">13474 9716 84 0,'-6'-3'33'0,"6"3"-18"0,0 0-18 16,0 8 41-16,0 5-9 16,3 13-2-16,-3 6-2 15,0 11-2-15,3 2 1 0,-3 13-13 16,0-3 7-16,0-2 2 0,0-2-4 15,0-4 1-15,0-7-8 16,0-8-3-16,0-9 1 16,-9-7 11-1,3-10 8-15,3-4-9 16,0-12-4-16,0-4-6 16,0-7-2-16,0-3-3 15,-3-13 1-15,3-2-7 16,0-4 1-16,3-2-4 15,3-5 0-15,6 5 4 16,0 5 1-16,3 6-1 16,0 2 0-16,0 6-1 0,0 5 0 15,2 2 0-15,1 9 3 16,3 4 0-16,0 6 1 16,0 8 0-16,-3 8 0 15,0 3 2-15,-3 2 1 16,-6-3 3-16,-3 3 1 15,-6 3 1-15,-3-3 0 16,-6 1-2-16,-3-7-1 16,0-1-3-16,0-4 1 15,-6-2-4-15,-3-2-2 16,4-4-18-16,2 1-7 16,3-3-16-16,3-3-7 0,6-2-39 15,12-3-35 1,0 0 48-16</inkml:trace>
  <inkml:trace contextRef="#ctx0" brushRef="#br0" timeOffset="46">13768 9760 104 0,'3'-5'38'0,"-3"5"-20"0,3-2-10 0,0 7 13 15,-3 0 1-15,3 8 4 16,0 6-5-16,0 7-1 16,0 9-11-16,-3 7-1 15,0 8 2-15,0 1 0 0,0-4 2 16,0-4-4-16,-3-6-3 15,3-6 0-15,0-7 1 16,0-5-1-16,0-6 2 16,-3-2 7-16,0-14 10 15,0-5-8 1,-6-5-9-16,1-6-2 16,2-10-3-16,0-3-2 0,3-5 1 15,0-2 1-15,9-4-3 16,0 1 0-16,3 0 1 15,2 2 0 1,4 3 0-16,3 2 0 0,0 4-3 16,6-1 2-16,0 16 1 15,-1 8 0-15,-2 6 0 16,-3 7 0-16,-3 8 4 16,-6 0 5-16,-3 11 1 15,-6 0 4-15,0-3-5 16,-6-2-1-16,-6-1-4 15,-3-2-1-15,0-3-1 0,0-2-2 16,1-3-17 0,-1-3-6-16,3-2-24 15,0-3-8-15,6-3-28 16,3-2-39 0,3-1 39-16</inkml:trace>
  <inkml:trace contextRef="#ctx0" brushRef="#br0" timeOffset="47">13995 9824 168 0,'0'0'66'0,"3"0"-36"0,6 0-24 0,-3 3 15 0,2-3 4 16,4 0 7 0,3 0-8-16,0 0-2 15,0-6-13-15,3 1-5 0,3-3-1 0,0 3 0 16,-4-3 1-16,-2 0 0 15,-6 0 0-15,-9-3-2 16,0 1 1-16,-9-1-2 16,-3 1 2-16,0 2-4 15,-2 2 0-15,-1 6-4 16,0 3 1-16,-3 5 0 16,0 3-1-16,3 7 1 15,3 6 3-15,3 0-2 16,3 2 1-16,3 1 4 15,6-1 1-15,6-5-1 16,6-2-2-16,3-6-4 0,18-5-2 16,0-8-52-16,-1-3-22 15,-2-2-14 1</inkml:trace>
  <inkml:trace contextRef="#ctx0" brushRef="#br0" timeOffset="48">14444 9739 184 0,'-12'-13'68'0,"9"13"-36"0,-3 0-29 0,0 0 15 16,-6-3-3-16,1 6 1 15,-1 0-8-15,0 5-3 16,-3 2-3-16,0 6-4 0,0 5 1 0,3 3-1 16,0 0 0-1,3 0 0-15,3 0 0 0,6-3 0 16,3-3 0-1,3-2 2-15,3-8 2 16,0-3 3-16,6-7 2 0,3-6 1 16,0-3 0-16,-3-7-4 15,-3-6-1-15,-4-5 1 16,-2-3 0-16,-6 0-2 16,-3-13 1-16,0 0-4 15,-5 3 0-15,-1 5 1 16,0 5 2-16,3 8 3 15,0 3 4-15,3 8-6 16,0 5-4-16,0 8 0 16,3 8 0-16,3 21-2 0,6 3 2 15,0 5 1-15,3 5 2 16,0 3-1-16,-1-5-1 16,-2-3 1-16,0-3-1 15,0-2 0-15,0-6 2 16,0-4-34-16,3-6-13 15,0-6-57 1</inkml:trace>
  <inkml:trace contextRef="#ctx0" brushRef="#br0" timeOffset="49">15004 9747 112 0,'-3'-5'44'0,"3"5"-24"0,-3-3-10 16,0 6 12-16,-3-3 7 15,-3 3 5-15,0-1-16 16,-3 4-6-16,0-1-7 16,0 11-4-16,0 8 0 0,-3-3 3 15,7 3 5-15,2 2-1 0,3-2 1 16,6 0-5-16,3-6-1 16,5-2 8-1,7-5 2-15,3-9 2 16,0-7 1-16,3-6-4 0,3-5-2 15,-7 1 2-15,-8-9 3 16,-9 0-4-16,-6 3 1 16,-3 0-5-16,-6-1 1 15,-2 1-7-15,-4 8-1 16,0 2-16-16,3 4-6 0,0 4-22 16,3 3-10-16,3 3-57 31</inkml:trace>
  <inkml:trace contextRef="#ctx0" brushRef="#br0" timeOffset="50">15245 9443 160 0,'-3'-19'63'0,"0"14"-34"0,-3-11-5 16,0 14 22-16,-3-1-10 15,0 6-3-15,-3-1-24 16,0 6-7-16,3 5-3 16,0 11-5-16,3 13 2 0,4 11 2 15,2 5 1-15,0 0 1 16,2-3 0-16,1-2 0 0,0-6 2 16,0-5-3-1,0-5 0-15,-3-6-15 16,0-5-6-16,0-5-27 0,-3-5-11 15,-3-6-21 1</inkml:trace>
  <inkml:trace contextRef="#ctx0" brushRef="#br0" timeOffset="51">14953 9729 152 0,'0'-3'57'0,"6"6"-30"0,3-9-25 0,0 4 14 15,6-1 1-15,6 1 2 0,11-4-8 16,4 1-4-16,0 0-4 16,3 2-7-16,2 3-2 0,-2 0-50 15,-6 0-49 1,-4 0 26-16</inkml:trace>
  <inkml:trace contextRef="#ctx0" brushRef="#br0" timeOffset="52">15456 9401 176 0,'-15'-22'66'0,"9"36"-36"0,-9-20-15 0,9 6 20 16,-2 8-17-16,-4 0-5 15,0 6-8-15,0 4-2 16,-3 6-1-16,6 10-4 0,0 9-1 15,6 4 2-15,3-4 2 16,3 2 0 0,0 0-1-16,0-8 1 0,0-3-1 15,0-5 0-15,-3-5 0 16,0-6-25-16,0-2-10 16,0-5-48-1,0-6-29-15,-6-5 50 16</inkml:trace>
  <inkml:trace contextRef="#ctx0" brushRef="#br0" timeOffset="53">15188 9681 200 0,'3'-5'77'0,"9"0"-42"0,9-3-34 16,-6 0 16-16,9-6 4 15,2 1 7-15,7 3-15 16,3 2-7-16,3 0-4 15,-1 2-27-15,-5 1-8 0,-3 0-69 16</inkml:trace>
  <inkml:trace contextRef="#ctx0" brushRef="#br0" timeOffset="54">12920 10483 12 0,'-3'-16'5'0,"3"16"-2"0,0 0 27 0,0 0 15 16</inkml:trace>
  <inkml:trace contextRef="#ctx0" brushRef="#br0" timeOffset="55">12914 10472 181 0,'-3'8'58'15,"-3"-3"-19"-15,-3 1-12 0,0 4-17 16,-5 4-2-16,-7-1 2 0,6 0-2 16,0-2 1-16,6-3-10 15,18 2-4 1,3 3 3-16,3-2 0 15,6 2 2-15,-1 3-5 16,1-3 1-16,-3 3 6 16,-6 5 6-16,-3-5 11 0,-3 0 8 15,-6 0-8 1,-6-3-3-16,-3-2-7 16,-3-3-1-16,-3-3-7 15,-6-2-1-15,-5-1-2 16,2-2-2-16,6 0-24 15,3 0-11-15,3-2-24 0,6-6-11 16,9-8-9 0</inkml:trace>
  <inkml:trace contextRef="#ctx0" brushRef="#br0" timeOffset="56">13105 10250 156 0,'-6'24'57'0,"6"0"-30"0,0 2-27 0,0-10 10 0,0 8 11 16,0 15 9-16,0 4-14 15,0 2-4-15,0 2-7 16,0 1-4-16,0-6 2 0,0-5-4 15,0-5-2-15,0-5-36 16,0-6-14-16,-3-5-28 16</inkml:trace>
  <inkml:trace contextRef="#ctx0" brushRef="#br0" timeOffset="57">12989 10573 188 0,'-3'-6'71'0,"3"4"-38"0,3-3-34 0,6 2 12 16,2-5 1-16,1 0 5 15,3 3-9-15,0-9-4 16,3 7-3-16,3-1-1 0,3 0 0 16,-4 2-31-16,7 4-12 15</inkml:trace>
  <inkml:trace contextRef="#ctx0" brushRef="#br0" timeOffset="58">13301 10544 104 0,'-12'0'38'0,"-3"8"-20"0,3 0-4 0,4-1 17 0,-1 4-11 16,0 2-1-16,0 3-7 15,0 8-2-15,3 0-6 16,0-3-1-16,3-3 3 0,3-4-3 16,3-4-2-16,0-2 0 15,9-10-1 1,6-9 0-16,-3-2-9 15,-4 0-2-15,-2-3 6 0,0-3 2 16,-3 3 0-16,3 3 2 16,-6 2 5-16,0 4 2 15,0 1-7-15,3 9 5 16,0 5 6 0,0 2-5-16,0 4 0 15,0 1-3-15,0 1 1 16,0 3-4-16,3-6-2 15,0-5-36 1,0-3-56-16,2-10 10 0</inkml:trace>
  <inkml:trace contextRef="#ctx0" brushRef="#br0" timeOffset="59">13563 10565 104 0,'-9'-5'41'0,"6"5"-22"0,-6 2-11 15,6 3 13-15,-9 1 8 16,0-1 4-16,-2 3-11 16,-1 5-3-16,0 3-11 15,3 5-3-15,3 3 1 0,3-3 1 16,3-2 3-16,9-1-5 16,6-2-3-16,3-5-1 15,0-3-1-15,3-3 0 16,-1-5 2-16,1-3-10 15,0-13-2-15,-3 1-19 16,0-1-7-16,-3-3-8 16,-3 3-40-16,-3-5 11 15</inkml:trace>
  <inkml:trace contextRef="#ctx0" brushRef="#br0" timeOffset="60">13602 10337 108 0,'3'0'44'0,"0"6"-24"0,3 4-8 0,-3 1 13 16,0 5 6-16,0 5 6 15,0 16-7-15,-3 3-1 16,-3-3-16-16,0-3-3 0,0 8-3 16,0-5-3-16,3-5-3 15,0-8-16-15,0-3-5 0,0-5-19 16,0-3-7-16,3-5-36 15</inkml:trace>
  <inkml:trace contextRef="#ctx0" brushRef="#br0" timeOffset="61">13804 10544 28 0,'6'-8'11'0,"-3"-6"-6"0,0 7-4 15,0 7 5-15</inkml:trace>
  <inkml:trace contextRef="#ctx0" brushRef="#br0" timeOffset="62">13816 10520 111 0,'-6'5'32'0,"-3"3"-10"0,-6 3-7 15,-6-1 7-15,4 1 6 16,-1-3-1 0,3 0-2-16,3 0-9 0,3-3-3 15,3 0-7-15,3 1-4 16,3-1 1-16,9 3 0 0,6 2 3 15,6 1-1-15,0-1 0 16,-1 4-1-16,1 2 0 16,0-3-2-16,-3 0 1 15,3-2-13-15,-3-1-6 16,-3-2-123 0,-1-18 35-16</inkml:trace>
  <inkml:trace contextRef="#ctx0" brushRef="#br0" timeOffset="63">13828 10504 120 0,'0'-3'46'0,"3"6"-24"0,-3 0-6 0,0-3 18 16,0 0-5-16,-3 2-2 15,-3 6-7-15,-3 0-2 16,0 0-10-16,-6 0-1 0,-6 3 0 0,1-3-1 16,-1-1-1-16,0 4-1 15,0-3 0-15,3 0 0 16,3-3 0-16,3 1-5 15,4-1 1-15,2-3-2 16,3 1 0-16,0 0-3 16,3-1-1-16,0-2 9 15,6 6 5-15,0-4-1 16,2 4 1-16,4-1-5 16,6 0-2-16,6 0 0 15,0 1 1-15,-3 2-1 16,0-3-1-16,-4 6 1 15,1-3-1-15,-3-1 0 16,-3 4 2-16,0-3 1 16,-3 0 1-16,0-3-13 15,-3 1-4-15,0-4-29 16,-3 1-11-16,-3 2-40 16</inkml:trace>
  <inkml:trace contextRef="#ctx0" brushRef="#br0" timeOffset="64">14245 10549 152 0,'-6'-3'57'0,"6"3"-30"0,0 6-27 0,0-1 13 16,0 5 11-16,0 4 7 16,0-1-1-16,0 3 0 15,0 0-17-15,0 5-8 0,0-3-1 0,0-2-3 16,0-3-1-1,3-2-8-15,-3 0-3 16,0-3-29-16,0-19-78 16</inkml:trace>
  <inkml:trace contextRef="#ctx0" brushRef="#br0" timeOffset="65">14176 10435 180 0,'-3'-5'68'0,"-9"2"-36"0,18 1-35 16,-9 2 11-16,3 0-6 16,3 0-2-16,0 0-2 0,3 0-25 31,6 5-8-31,3-2-35 16,-3-1-15-16</inkml:trace>
  <inkml:trace contextRef="#ctx0" brushRef="#br0" timeOffset="66">14316 10536 164 0,'3'26'63'0,"-3"-18"-34"0,3 8-23 0,-3-8 17 15,3 3-3-15,0-1 0 16,-3 3-4-16,0 1 0 16,0-4-9-16,0-2-4 0,0 3 0 15,0-3-2-15,-3-8 2 16,3-3 0-16,0-2-8 15,3-3-2-15,0-6-1 16,0-1 2-16,3-1-1 16,6-5 2-16,3 2 1 15,-3-2 2-15,0 5 1 16,-1 3 3-16,1 5-1 16,-3 8 2-16,0 8 4 15,0 2 6-15,3 1-3 16,-3 2 2-16,0 3-1 15,0-3 1-15,-3 3-4 16,0-3-3-16,-3 6-2 16,0-3-9-1,-3-6-4-15,0 1-21 0,0-11-10 16,0 0-18 0,0-3-50-16,3-5 17 15</inkml:trace>
  <inkml:trace contextRef="#ctx0" brushRef="#br0" timeOffset="67">14551 10316 164 0,'-3'-5'63'0,"6"5"-34"0,0 2-27 0,-3-2 12 15,3 3 6-15,0 5 5 16,0 5-2-16,0 8-2 0,0 3-11 15,0 13-2-15,0 0 2 0,0 0-6 16,-3-5-2-16,0-3-8 16,0-2-1-16,0-1-37 15,-3-2-13-15</inkml:trace>
  <inkml:trace contextRef="#ctx0" brushRef="#br0" timeOffset="68">14465 10417 236 0,'-12'-3'90'0,"12"3"-48"0,3 0-53 15,-3 0 13-15,0 0-4 16,6 3 3-16,6-3 2 0,3 0 1 15,3 0-2-15,8 0-10 0,4 0-3 16,-3 0-23-16,0 2-10 16,-6 4-2-1,-4-1-12-15,-2 3 20 16,-3 5 25-16,-3 0 16 16,-3 6 15-16,-3-1 7 15,-3 1-5-15,0-1-1 16,0 4-5-16,3-4-1 15,0 1 1-15,0-1 2 16,3 1-9-16,3-4 2 0,3-7 4 16,3-2 13-16,3-6 5 15,-4-3 2-15,4-5 2 0,-3 0-10 16,-3-5-3-16,-3 2-4 16,-6-4-2-16,-9-4-4 15,-3-2 0-15,-6 2-3 16,0 1 2-16,-2 5-13 15,-1 2-5-15,3 3-24 16,3 3-7-16,0 2-32 0,6 6-10 16,3-1-26-1</inkml:trace>
  <inkml:trace contextRef="#ctx0" brushRef="#br0" timeOffset="69">15200 10337 96 0,'-3'-2'35'0,"6"2"-18"0,-3-3-2 0,0 3 13 15,0-3-7-15,0 1 1 16,0-1 2-16,-3-2 5 0,0-3-16 16,0 3 6-16,0-1 2 0,-3 4 4 15,0-4 4-15,-3 6-11 16,1 3-5-16,2 0-8 15,-6 2-4-15,3 3-3 16,0 0 1-16,3 2 3 16,6 1 1-16,3 0-6 15,3-4 0-15,0 1 3 16,3-2 4-16,0-4-3 16,0-2-1-16,-1-2-5 15,1-1-1-15,-3 0 0 16,-3-2 2-16,0 0 4 0,-3 0 4 15,0-1-1 1,-3 1-2-16,0 2 2 0,0 1 0 16,0-1-6-16,3 0-2 15,0 1-1-15,3-1 4 16,0 3-1-16,3 0-1 16,3-3-2-16,0 3 1 15,0 0 3-15,0 0 1 0,6 3-2 16,-3 2 2-1,-3 3 1-15,-3 3 0 16,-6 2 0-16,-3 3 2 16,-3 8 10-16,-3 5 7 15,-3 3-4-15,-3-1 2 16,0-2-10-16,3-2-4 0,0-3-2 16,3-3 1-16,0-5-10 15,4-3-4-15,2 0-21 16,3-5-8-16,3-3-23 15,2-5-8-15,4-2-10 16</inkml:trace>
  <inkml:trace contextRef="#ctx0" brushRef="#br0" timeOffset="70">15272 10562 124 0,'-18'0'49'0,"15"3"-26"0,3 2-20 15,-3 0 12-15,0 3 13 16,0 0 7-16,0 3-7 0,3-1-4 16,0 1-14-16,3 0-2 15,3-1 2-15,6-2 3 0,3-3 4 16,-3-2 0-16,2-6 1 16,-2-2-3-16,0-3-1 15,0-2-4-15,-3-1-1 16,-3-2 3-16,-3 2 5 15,-6-5-5-15,-3 3-2 16,-3 0-3-16,-9-3-2 16,3 5-12-16,0 6-5 15,1 2-23-15,-1 1-8 16,3 7-34-16,6 0-14 0,3 1-7 16</inkml:trace>
  <inkml:trace contextRef="#ctx0" brushRef="#br0" timeOffset="71">15403 10430 160 0,'-3'5'60'0,"3"0"-32"0,0 6-13 16,3-6 20-16,0 11-13 15,3 3-2-15,-1-1-12 16,1-2-3-16,-3-3-3 0,0 1 1 0,0-4 2 16,0 1 0-16,0-3 0 15,-3-3-3-15,0 0-2 16,0-5 1-16,0 0-1 15,0 0 2-15,0 0 1 16,0 0 3-16,0 0 3 16,0-2-2-16,-3-1 1 0,0-2-1 15,0-1 1-15,0-7 2 32,3-5-3-17,0 2-4-15,0 0-2 0,3 3 0 16,3-1-1-16,3 1-3 15,0-3 0-15,3 6 2 16,0 2 2-16,3 3-2 16,-3 2-2-16,3 3 2 15,0 3 2-15,-4 2-11 16,1 0-3-16,-3 0-36 16,0-2-13-16,0-3-39 15</inkml:trace>
  <inkml:trace contextRef="#ctx0" brushRef="#br0" timeOffset="72">15641 10438 104 0,'0'2'41'0,"0"4"-22"0,3 4-3 0,0 1 18 16,0 7-1-16,-3-4 3 15,0-1-16-15,6 3-4 16,-6-3-10-16,0-2-6 0,0-1-1 16,0 1-10-16,0-6-3 15,0 0-72 1</inkml:trace>
  <inkml:trace contextRef="#ctx0" brushRef="#br0" timeOffset="73">15632 10327 124 0,'-3'-8'49'0,"9"8"-26"0,0-3-3 16,-3 3 19-16,-3 0-8 16,0 0-1-16,0 0-17 15,3 0-6-15,0 3-4 16,3-1-5-16,-3 1 1 0,0 2-32 15,3 1-13-15,-1-4-37 16</inkml:trace>
  <inkml:trace contextRef="#ctx0" brushRef="#br0" timeOffset="74">15784 10512 132 0,'0'53'49'0,"-12"-37"-26"0,21 2-14 0,-6-7 14 15,0-1-2-15,-3 9 2 16,3 5-9-16,0-6-3 16,-3-2-6-16,0-3-4 0,0-2 2 0,0 0-2 15,0-4 2-15,0-1 0 16,0-6 1-16,0 0-2 16,0-6-2-1,0-7-2-15,0 0 1 0,0 2-1 16,0-2 0-16,-6 0 0 15,3 0-2-15,0-3 3 16,0 0 2-16,0 0 0 16,0-5-1-16,0-6 3 15,6 4 0-15,0-1-1 16,0 3 1-16,3-3 0 16,0 0 3-16,2 6-3 15,1-1-2-15,3 6 2 16,0 2 2-16,0 3-2 15,3 3 0-15,0 5 8 16,-3 5 4-16,0 3 6 0,0 5 4 16,-6 1 2-16,0 7 3 15,-4-3-5-15,-2 6-3 16,-5-5-8-16,-1-3-4 16,-6-1-1-16,0-1-1 15,-3-6-18-15,0 0-7 16,0-3-23-16,0-3-10 15,0-2-28-15,-3-2-14 16,4-3-10 0</inkml:trace>
  <inkml:trace contextRef="#ctx0" brushRef="#br0" timeOffset="75">12861 10988 88 0,'-6'-5'33'0,"9"8"-18"0,0-17-2 0,-3 12 14 15,0 2-6-15,0 0 6 16,3 8-8 0,0 7 1-16,3 12 1 15,-4 7-11-15,-2 9 3 0,0 4 3 16,0 4 1-16,0 1 1 16,0-4-5-16,3-6-3 15,-3-5-3-15,3-5 0 0,-3-11-4 16,0-5 0-1,0-3 10-15,0-5 3 0,0-8-7 16,-3-2-3-16,0-6-6 16,1-5-1-1,-1-3-4-15,3-3 1 0,3-2 2 16,2 3 1-16,4-1-4 16,3 6 1-16,3 0-5 15,0 5-1-15,3 5 9 16,3 3 7-16,-3 5-4 15,-3 3-1-15,-4 0-1 16,-2 8 2-16,-3 5 8 16,-6 3 5-16,-6-6-3 15,-3 1-2-15,-5-3-3 16,-1-3-2-16,-3-2-8 0,0-3-2 16,3-3-14-16,0-2-3 15,3-3-28-15,3-3-10 16,3-2-24-1,6-3-28-15,6-8 43 16</inkml:trace>
  <inkml:trace contextRef="#ctx0" brushRef="#br0" timeOffset="76">13051 11284 132 0,'0'0'52'0,"0"3"-28"0,3 2-17 0,0 1 13 0,0 2 5 16,0 2 7-16,3 3-2 16,0 14 0-16,0-3-17 15,3 2-10-15,0-2-3 0,0-3 2 16,0-2 1 0,-3-6-4-16,-1-2 1 0,1-4-31 15,0-1-14-15,0-4-32 16,-6-2-30-1,6-5 42-15</inkml:trace>
  <inkml:trace contextRef="#ctx0" brushRef="#br0" timeOffset="77">13197 11329 148 0,'-3'6'57'0,"0"2"-30"0,0 5-23 0,0 5 13 16,-3 6 5-16,-3 3 6 15,0-1-9-15,0 6-1 16,-3 0-10-16,3-3-3 0,1-3 1 16,-1-5-5-16,3-2-1 15,0-6-22-15,3-2-10 16,3-6-46 0,6-2-33-16,3-11 43 15</inkml:trace>
  <inkml:trace contextRef="#ctx0" brushRef="#br0" timeOffset="78">13533 11250 92 0,'0'0'35'0,"0"3"-18"0,3-1 2 0,-3 4 16 0,3 2-6 15,0 5 0-15,0 3-7 16,0 0-2-1,0 5-11-15,0 5 3 0,0-2 2 16,0-3-3-16,-3-5-1 0,0-3-6 16,0-2-3-16,0-3 8 15,0-3 6-15,0-5 2 16,-3 0-1-16,0-10-4 16,0-6-2-1,0-3-2-15,0 1-4 16,3-4-1-16,3 1-1 15,0 3 1-15,3-1-7 16,3 3 1-16,3 3 1 16,3 0 3-16,0 2-2 15,0 3 0-15,-1 3-1 0,1 2 0 16,0 1-22-16,6 2-10 16,-3 0-26-1,0 0-10-15,-3 0-18 16</inkml:trace>
  <inkml:trace contextRef="#ctx0" brushRef="#br0" timeOffset="79">13774 11271 140 0,'-3'6'55'0,"6"-1"-30"0,-3 0-16 0,3 0 14 16,0 3 2-16,3 0 2 15,3 0-6-15,0 0-2 16,0-3-11-16,0 1 1 0,3-4 2 15,0 1-2-15,0-3 2 0,3-3-6 16,-3-2-1 0,2 0 0-16,-2-3 0 15,-6-3-2-15,0 1 1 16,-3-1-7-16,-3 1 1 16,-6-1-8-16,-3 3-1 0,-3 0-6 15,1 3-4-15,-4 2 9 16,-3 3 5-16,0 5 3 15,-3 6 4-15,-3 5-2 16,6 2 1-16,4 1 4 16,2 10 1-16,3-2 7 15,3-1 4-15,6-5-3 0,9-2-1 16,3-3-6 0,2-3-3-16,4-3 0 15,3-4 1-15,6-6-3 0,0 0-2 16,0-3-29-1,-4-10-12-15,-2-6-48 16</inkml:trace>
  <inkml:trace contextRef="#ctx0" brushRef="#br0" timeOffset="80">14063 11060 160 0,'-6'-6'60'0,"6"9"-32"0,3 0-26 0,-3-3 12 15,3 5 4-15,0 3 3 0,3 5 5 16,-3 8 3 0,0 3-15-16,3 5 1 0,-3 3 1 0,0 0-4 15,3-3-2-15,-3-3-10 16,3 3-5-16,-3-5 5 15,0 0-27 1,-3-6-16-16,-3-18-114 31,0-5 49-31</inkml:trace>
  <inkml:trace contextRef="#ctx0" brushRef="#br0" timeOffset="81">13965 11216 192 0,'-6'-3'71'0,"6"3"-38"0,3 0-34 0,-3 0 15 15,6 0 14-15,3 0 12 16,9-3-6-16,8 1 0 16,4-1-19-16,6 0-7 0,0-2-1 15,-4 3-4-15,-2-1-2 16,-6 0-20-16,-3 1-10 15,-3-1-98 1</inkml:trace>
  <inkml:trace contextRef="#ctx0" brushRef="#br0" timeOffset="82">14688 11232 108 0,'0'2'41'0,"3"-2"-22"0,0 6-9 0,0-1 12 0,0 3 7 15,-3 2 5-15,0 4-10 16,3 1-1-16,-3 1-14 16,0 5-3-16,0-2 0 0,3 2-3 15,-3-5 0-15,3 3-1 16,-3-9 1-16,0-2-2 16,0 0 2-16,0-3-33 15,0-5-12-15,-3 0-45 16</inkml:trace>
  <inkml:trace contextRef="#ctx0" brushRef="#br0" timeOffset="83">14673 11160 192 0,'-6'-5'71'0,"9"7"-38"0,0-2-41 0,-3 0 12 15,0 0-6-15,3 3 0 16,3 0-25-16,3 2-9 16,0 0-35-16,0-2-15 15</inkml:trace>
  <inkml:trace contextRef="#ctx0" brushRef="#br0" timeOffset="84">14778 11266 112 0,'0'18'44'0,"2"-4"-24"0,4 4-15 0,-3-10 13 16,0 3 3-16,-3 2 2 0,3 0-6 15,-3-2 0 1,0-3-8-16,0 5-5 0,0-13 0 16,0 0 1-16,-3-3 4 15,3-5 5-15,0 0-8 16,0-2-3-16,0-3-5 15,3-3 1-15,0 0 1 16,6 0 0-16,3 0 0 16,0 3 0-16,-3 2 0 0,3 1 0 15,0 2 0 1,3 3 2-16,-3 5 3 16,3 5 2-16,-1 5 3 15,-2 4 4-15,0 1-8 16,-3 1-3-16,0 0 0 15,-3 3 0-15,0-3 1 0,-3-3 2 16,0-3-19-16,0 9-8 16,0-14-27-16,0-2-12 15,-3-3-23 1</inkml:trace>
  <inkml:trace contextRef="#ctx0" brushRef="#br0" timeOffset="85">15179 11202 164 0,'-3'-2'63'0,"3"-1"-34"0,0 3-12 16,-3 0 20-16,0 0-8 16,-3 0-2-16,-5 5-11 15,-4 1-3-15,3 2-7 16,0 0-4-16,3 0-1 0,3 0-4 15,6-1 2-15,0 1-4 16,9 3 1-16,3 2 2 16,0 0 1-16,3 1-2 15,-3-1 2-15,-4 5 3 16,1-2 1-16,-6 3 7 0,-3-1 4 16,-6-4-7-1,-3-4-2-15,-2 1-3 0,-4-3 1 16,0-3-11-16,0-10-2 15,0-1-19-15,0-4-7 16,3-1-19 0,3-2-7-16,3-6-18 15</inkml:trace>
  <inkml:trace contextRef="#ctx0" brushRef="#br0" timeOffset="86">15319 11030 156 0,'-6'6'60'0,"6"2"-32"0,0 8-20 16,0-6 18-16,0 9 5 16,0 2 5-16,0 3-8 15,0 5-2-15,3 3-15 16,0 2-7-16,0-2 0 0,-3 7-1 15,3-4 3-15,0-3-3 16,-3-6 0-16,0-8-17 16,0-2-5-16,0-5-33 15,0-3-14-15,0-3-29 16</inkml:trace>
  <inkml:trace contextRef="#ctx0" brushRef="#br0" timeOffset="87">15200 11250 200 0,'-12'-5'77'0,"12"5"-42"0,3 0-23 0,-3 0 19 16,6 0-10-16,0 0 1 16,3-3-11-16,6 1-2 15,3-1-5-15,0-2-1 0,3-1 1 16,-1 4-5-16,1-1 1 15,0 0-33-15,-3 1-15 16,0-1-51-16,-3 3-31 16,-3 3 60-16</inkml:trace>
  <inkml:trace contextRef="#ctx0" brushRef="#br0" timeOffset="88">15432 11237 124 0,'-6'0'49'0,"6"5"-26"0,0 3-20 16,3-3 12-16,0 6 19 15,0 2 11-15,0 0-10 16,0 3-6-16,0-2-16 16,0 4-6-16,0-2-1 0,0 2 1 15,0-2-3-15,-3-5-1 16,0-1-1-16,0-2 1 15,-3-16 20 1,0 1-6 0,0-1-1-16,0-6-7 0,3 1-1 15,0-3-7-15,3 0-3 16,3 1 1-16,0 1 2 16,3 1-5-16,0 2 1 15,0 1 1-15,0 2 1 16,3 0-15-16,3 3-6 15,-3-1-22-15,2 1-10 16,-2 3-35 0,0-1-29-16,0 3 47 0</inkml:trace>
  <inkml:trace contextRef="#ctx0" brushRef="#br0" timeOffset="89">15605 11253 164 0,'-6'10'63'0,"6"1"-34"0,3 5-19 15,0-6 20-15,0 4-5 16,0-1 3-16,3 5-10 16,0 4 0-16,0-4-11 15,0 1-4-15,0-6 0 0,0-5-2 16,3 0-1-16,-3-3 1 16,2-13-4-1,1-5 2-15,-3 0-4 16,0-6 1-16,-3 1 0 15,0-1 2-15,-3 0 1 16,0 4 1-16,3 1 0 0,-3 4 2 16,0 2-1-16,0 3-1 15,0 5-2-15,3 5-1 16,0 3 4-16,6 2 3 16,-3 4 1-16,0 4 0 15,3 6-3-15,0-3-2 16,0 0-4-16,0-5-2 15,0-3-37-15,-3-2-14 16,3-6-37 0</inkml:trace>
  <inkml:trace contextRef="#ctx0" brushRef="#br0" timeOffset="90">15926 11247 124 0,'-3'-5'49'0,"6"5"-26"0,-6-2-20 16,3 2 12-16,-2 0 6 16,-4 2 5-16,0 1-10 15,-3 2-4-15,-3 3-7 16,0 3-4-16,3 2 2 0,0 3 4 16,0 0 4-16,3 10-6 15,3-2-1-15,6-3 0 16,6 0 2-16,3-5 1 15,3-3 1-15,3-2-4 0,0-3-1 16,2-3-12-16,4-5-7 16,0-5-27-16,-3-11-10 15,0-3-25 1</inkml:trace>
  <inkml:trace contextRef="#ctx0" brushRef="#br0" timeOffset="91">16123 11052 160 0,'-6'0'63'0,"6"2"-34"0,0-2-36 0,0 6 8 0,0-1 13 16,0 5 10-16,0 4 5 16,0 7 5-16,0 0-18 15,3 5 0-15,0 6 0 0,0 3-4 16,0 2 1-16,0 0-10 15,-3-3-2-15,0-2 1 16,3-6 3-16,0-5-22 16,-3-7-8-16,0-4-45 15,0-2-64 1,0-5 29-16</inkml:trace>
  <inkml:trace contextRef="#ctx0" brushRef="#br0" timeOffset="92">15944 11224 212 0,'-6'-3'82'0,"9"3"-44"0,3 0-36 0,-3 3 19 16,3-1-4-16,6-2 1 16,6 0-7-16,6 0-2 15,3 0-5-15,2 0-3 0,4 3 2 16,0-3-4-16,-6 0 0 15,-1 0-39-15,1 0-15 16,-3 0-48 0</inkml:trace>
  <inkml:trace contextRef="#ctx0" brushRef="#br0" timeOffset="93">16319 11240 192 0,'-6'10'74'0,"9"1"-40"0,0 5-29 0,0-6 19 0,0 3-6 16,3 1-1-16,-3-1-7 15,0 5-4-15,0 4-3 16,-3-4-9-16,0 1-4 0,0-6-71 16,0-3-54-1,0-4 48-15</inkml:trace>
  <inkml:trace contextRef="#ctx0" brushRef="#br0" timeOffset="94">16299 11195 276 0,'-9'-3'104'0,"12"3"-56"0,0 0-52 0,0 0 18 15,2 0-15-15,1 0-1 16,0 0-7-16,3 0 1 16,3 0 4-16,0 0-24 0,0 0-11 15,0 0-2-15,0 3-1 16,-3-1 10-16,0 3 7 15,-3 1 6-15,-3 2 4 16,0 2 15-16,0 4 10 16,0 1 8-16,-3 4 4 15,6-1-5-15,-1 6 0 16,4 3 1-16,0-3 3 16,3-1 0-16,0-4-1 0,3-6 1 15,-3-2 1-15,3-3-3 16,0-3 0-16,0-5-1 15,-4-8 0-15,1-5-3 16,-3-1 1-16,-3-1 0 16,-3-7 2-16,-3 4-10 15,-6-3-2-15,-3 0 0 16,-3 2 1-16,-5 3-3 16,-4 6-3-16,0 2-11 15,3 2-6-15,3 1-19 16,6 2-5-16,3 3-30 15,6 0-12-15,12 0-21 16</inkml:trace>
  <inkml:trace contextRef="#ctx0" brushRef="#br0" timeOffset="95">16674 11245 180 0,'6'8'68'0,"-1"5"-36"0,1 5-22 0,-3-7 20 16,0 2 4-16,0 8 4 16,-3 3-12-16,0-3-3 15,0 3-13-15,3-5-4 0,-3-6-2 16,0-2 2-16,0-3 1 0,0-3-1 16,0 0-1-1,3-13 3-15,0-8-6 16,3-5-1-16,0-3-6 15,3-5-1 1,3 5-2-16,3 3 0 0,3 3 2 16,0 4 2-16,0 4-1 15,-1 5 1-15,1 5 7 16,3 8 5-16,-3 2 2 16,0 6 4-16,-3 5-3 15,-3-2 1-15,-1 2-7 16,-5-3-1-16,3 4-2 0,-6-7-2 15,0-1-43 1,-3-1-21-16,3-3-67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1T23:00:44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1036 2170 100 0,'-15'3'38'0,"12"-1"-20"0,-3 1-12 15,3 0 11-15,0-1-5 16,3-2-2-16,0 0 10 16,6 3 6-16,9-3 0 15,12 0-1-15,18-3-13 16,11 1 8-16,22-1 6 0,14-2-5 16,12 2-2-16,9 0 0 0,6 3 2 15,6 0-5-15,-6 0 1 16,-11 0-8-16,-4 0-1 15,-9 0-2-15,-6-2-1 16,-11 2-6-16,-31 0 1 0,-5 0-9 16,3-3-2-16,-7 0-32 31,4-4-11-31,-6-1-66 16</inkml:trace>
  <inkml:trace contextRef="#ctx0" brushRef="#br0" timeOffset="0.997">411 1472 56 0,'-6'0'22'0,"6"-11"-12"0,0 19-12 0,3-5 4 16</inkml:trace>
  <inkml:trace contextRef="#ctx0" brushRef="#br0" timeOffset="1.997">411 1485 85 0,'0'8'2'16,"0"-3"-4"-16,0 3 1 16,3-3 1-1,-3 1 0-15,0-6 11 16,0 0 22 0,0-8 3-16,3 2-1 0,0-4 1 0,-3 2-5 15,3 0-1-15</inkml:trace>
  <inkml:trace contextRef="#ctx0" brushRef="#br0" timeOffset="2.997">429 1485 322 0,'3'18'16'16,"0"3"-5"-16,-3 6-2 0,0-1 1 16,0 1-1-16,0-3 2 15,0-3-4-15,0-3 1 16,0-2-7-16,0-3-1 16,-3-2 2-16,3-3 3 15,0-3-2-15,0-5-2 0,0-2 4 16,0-9 1-16,0-5-2 15,3 0-3-15,0-2-3 16,3 2-1-16,3 3 2 0,-3-1 2 16,0 4-2-16,3 5-2 15,0 2-1-15,3 6 3 16,-4 2 0-16,1 3 1 0,0 0 2 31,0 5 1-31,-3-2-1 16,0 2 3-1,-3-3-1-15,0-7-2 16,6-14 4 0,3-2-4-16,3-3 1 15,0 0-3-15,0 3-1 16,-1 3-1-16,1 4-2 0,0 6 5 16,-3 6 1-16,0 4-3 15,0 6-1-15,-3 3 3 16,0-1 1-16,-3-2 0 15,6-3-2-15,-3 0-13 16,2-2-6-16,1-3-30 16,3-5-13-1,0-6-21 1,0-2-24-16,3-6 43 16</inkml:trace>
  <inkml:trace contextRef="#ctx0" brushRef="#br0" timeOffset="3.997">923 1532 156 0,'-18'-13'57'0,"15"11"-30"0,-3-12-10 0,6 17 22 0,-3 2-13 16,-3 3-5-16,0 3-12 0,-2 2-4 15,2 5-3-15,0 4 3 0,0 1 1 16,3-1-2-16,6-4-3 16,0-2 0-16,3-3-1 15,3-5 0-15,2 0 0 16,7-8-3-16,-3-8 0 0,-3-2-3 15,0-4-1-15,-3-1 6 16,-3-1 2-16,-3 0 1 16,0 3-2-16,-3 2 16 15,0 3 9-15,0 3-4 16,0 2 0-16,0 3-12 31,0 5-5-31,0 3-3 0,6 3-1 16,-3-1-3-16,3 6 0 15,0-2-1-15,0-4 3 16,3 1-33-16,-1-3-12 16,1-11-45-1,0 0-42-15,3-2 51 16</inkml:trace>
  <inkml:trace contextRef="#ctx0" brushRef="#br0" timeOffset="4.997">1137 1514 192 0,'0'21'74'0,"3"-10"-40"0,-3 4-29 0,0-7 19 31,0 6-9-31,0-1 0 0,0 5-12 16,0 4-3-16,0-7-1 16,0 1-2-16,0-2 1 0,3-4-42 15,0-2-18-15</inkml:trace>
  <inkml:trace contextRef="#ctx0" brushRef="#br0" timeOffset="5.997">1283 1546 188 0,'0'13'71'0,"3"0"-38"0,-3 3-28 0,3-8 19 15,-3 2-6-15,0-2-1 16,3 3-5-16,-3-6-2 0,3 1-6 15,0-4-3-15,0-2 2 0,3-5-2 16,3-3-1-16,3-3 3 0,6-2 0 16,-3 3-6-16,0 2 0 15,-1 2-1-15,-2 6 2 16,0 6 3-16,0 2 2 31,-3 2 1-31,-3 1 2 0,-3 5-3 16,0 2-2-16,-3-2 2 15,0-3 0-15,-3-2-41 16,0-9-19-16,0 1-44 16</inkml:trace>
  <inkml:trace contextRef="#ctx0" brushRef="#br0" timeOffset="6.997">1102 1294 208 0,'-12'-2'77'0,"12"2"-42"0,6-3-100 16,-3 3-16-16,0-3 9 16,3-5 11-16</inkml:trace>
  <inkml:trace contextRef="#ctx0" brushRef="#br0" timeOffset="7.997">1015 85 216 0,'-6'0'82'0,"9"11"-44"0,0 39-42 0,0-24 13 15,-3 11-5-15,0 11 2 16,-3 16-1-16,0 15 0 16,0-8-3-16,0-10-2 0,1-3 3 15,2-5-2-15,-3-10 2 0,0-9-18 16,0-5-4-16,0-5-33 0</inkml:trace>
  <inkml:trace contextRef="#ctx0" brushRef="#br0" timeOffset="8.997">893 149 156 0,'-9'-37'60'0,"12"37"-32"0,-3 0-15 16,0 0 17-1,0 23-17 1,-3 9-7-16,0 3-2 16,0 2-3-16,1-6-1 0,-1-4 3 15,0-6-2-15,3-5-1 16,3-6 3-16,0-4 0 15,2-12 3-15,7-4 1 16,0-11-3-16,0-11-3 0,0-8 4 16,-3-2 1-1,0-3 9-15,3 5 2 0,3 6-2 16,-3 5-1 0,3 5-8-16,-1 5-4 0,4 11-1 15,3 11 1-15,3 13-3 16,-3 8 0-16,0 10 1 15,-1 1 2-15,4-1-1 16,0-2 2-16,0-3-57 16,3-5-23-16,-7-11-26 15</inkml:trace>
  <inkml:trace contextRef="#ctx0" brushRef="#br0" timeOffset="9.997">140 3525 108 0,'-6'-6'44'0,"3"4"-24"0,-3-1-6 31,3 3 15-31,0 0 1 0,-2 0 4 16,-1 3-9-16,-3-1-3 15,-3 4-13-15,0 4-5 0,-6 9-1 16,0 2 0-16,3 8 1 15,3 5-7-15,3-2 0 16,6-3 1-16,3-5 1 16,6-3 1-16,0-2 0 15,6-6-3-15,3-2 2 16,0-3-8-16,3-6-2 16,3-2-25-16,0-2-9 15,-1-6-32-15</inkml:trace>
  <inkml:trace contextRef="#ctx0" brushRef="#br0" timeOffset="10.997">247 3604 148 0,'0'-5'55'0,"-3"2"-30"0,1 0-12 0,-1 3 17 0,0 0-9 16,0 0 1-16,-3 3-11 16,-3 2-2-16,0 6-5 15,-3 0-3-15,0-1 2 0,-3 14-2 16,6 0-1-16,3 0-2 0,3-6-1 15,0 1-1-15,6-3 0 16,0-3 5-16,3-3 1 16,3-2 0-16,3-2 1 15,-3-6-2 1,0-6-1-16,0-7 3 16,0-5 0-16,-3-1-1 0,0 0 1 0,0 4-2 15,-3 1 2-15,0 4-2 16,-1 2-1-16,-2 3-2 15,0 5 1-15,0 0 1 16,3 13 0-16,0 11-3 16,0-3 0-16,0 0 2 15,3 0 0 1,0-5-2-16,3 0 2 16,0-6-8-16,0-2-4 15,3-8-20-15,-3-2-8 0,0-9-37 16</inkml:trace>
  <inkml:trace contextRef="#ctx0" brushRef="#br0" timeOffset="11.997">378 3398 152 0,'-3'5'57'0,"6"6"-30"0,0 12-29 0,0-7 11 16,-3 5 3-16,0 9 4 15,0 4-4 1,0 8 1-16,0 3-8 16,0-8-3-16,0-2-1 0,0-6-1 15,0-5 2-15,3-3-6 16,-3-8 1-16,3-5-26 16,0-5-10-16,-3-6-22 15,3-5-21 1,0-16 31-16</inkml:trace>
  <inkml:trace contextRef="#ctx0" brushRef="#br0" timeOffset="12.997">450 3384 160 0,'0'0'63'0,"15"8"-34"0,-18 11-21 16,9-3 18-1,-3 8-6-15,-6 7-2 16,0 6-8-16,0 6-4 15,3-1-3-15,0 3 0 0,6-5 0 16,0-6-10-16,0-5-3 0,0-5-151 31,8-11 67-15</inkml:trace>
  <inkml:trace contextRef="#ctx0" brushRef="#br0" timeOffset="13.997">599 3765 224 0,'-3'3'85'0,"6"0"-46"0,3-1-48 0,0-2 12 15,0 3-4-15,2 0 0 16,4-3-8-16,0 0-2 0,6-3-69 16,-3 0-29-16,6-2 44 15,-3 0 22-15</inkml:trace>
  <inkml:trace contextRef="#ctx0" brushRef="#br0" timeOffset="14.997">801 3564 160 0,'-6'3'60'0,"9"2"-32"0,-3 9-31 15,0-4 13-15,0 6-1 16,0 3 5-16,0-4-6 16,0 7-2-16,0-1-3 15,0-3-7-15,0-2 0 0,0-3-47 16,0-2-49 0,0-6 23-16</inkml:trace>
  <inkml:trace contextRef="#ctx0" brushRef="#br0" timeOffset="15.997">801 3509 172 0,'-9'-3'66'0,"9"3"-36"0,3 0-42 0,-3 0 10 16,3 5-42-16,3 1-15 15,0-1 1-15,3 0 4 16</inkml:trace>
  <inkml:trace contextRef="#ctx0" brushRef="#br0" timeOffset="16.997">893 3593 160 0,'0'22'63'0,"-3"-9"-34"0,3 3-25 15,0-8 15-15,0 2-5 16,0 1 2-16,0-3-3 16,0-3 0-16,0 0-7 15,0 1 5-15,0-6 4 0,0-6-5 16,3-2-3-16,6-2-4 15,3-1-3 1,0 1-2-16,0 2 1 16,0 2-1-16,-3 4 0 15,6 4 0-15,-3 6 0 0,-3 8 2 16,0 5 2-16,-4-2-1 16,1-1-1-16,0-2 1 15,0-2-1-15,3-4-33 16,0-2-13-16,3-5-43 15,0-6-23-15,0-7 55 16</inkml:trace>
  <inkml:trace contextRef="#ctx0" brushRef="#br0" timeOffset="17.997">1215 3559 200 0,'-3'-5'74'0,"-9"7"-40"0,3 1-33 16,3 2 16-16,0 1-5 15,0 4 1-15,-3 3-1 16,0 6 0-16,0 2-6 0,3 6-4 0,0-4-1 16,6-1-1-16,3-4 0 15,3-2 0 1,3-3 0-16,6-5-7 0,0-3-3 16,3-7-27-16,3-3-14 15,-3-14-39-15</inkml:trace>
  <inkml:trace contextRef="#ctx0" brushRef="#br0" timeOffset="18.997">1322 3572 148 0,'0'-5'57'0,"3"5"-30"0,0 3-27 0,-3-3 13 15,3 5 13-15,3 6 8 16,0 2-6-16,0 5-2 16,3 1-15-16,-3 5-2 0,0-3 1 15,0-3-4-15,-3-4-1 16,0-4 4-16,0-2 2 15,-3-3 2 1,0-5 3-16,0-5-5 16,0-8-1-16,2-3-6 15,1-3-1-15,3-2-3 16,3 3-1-16,0-1-1 16,3 1 0-16,3 4-22 15,3 1-10-15,3 3-31 16,0 2-11-16,-1 2-20 15</inkml:trace>
  <inkml:trace contextRef="#ctx0" brushRef="#br0" timeOffset="19.997">953 2448 180 0,'9'0'68'0,"-9"5"-36"0,-3 8-31 0,0 1 16 16,0 12-7-16,0 11 2 16,0 16-3-16,0 16 2 15,-6 5-6-15,3-8 4 0,0-5 1 16,0-6-5-16,3-7-1 0,0-6 0 15,0-10 2-15,3-5-5 16,0-9-1-16,-3-5-22 16,0-7-8-16,0-9-27 15,0-5-53-15,-3-8 17 16</inkml:trace>
  <inkml:trace contextRef="#ctx0" brushRef="#br0" timeOffset="20.997">822 2554 132 0,'-3'-27'52'0,"6"17"-28"0,0 2-17 16,-3 8 13-16,0 0-6 0,0 0 0 16,0 8-6-1,0 5 0-15,-3 3-5 16,0 0 3-16,0-3 0 0,0-3 0 15,0-2 1-15,3 0-2 16,0-8 2-16,0 0 0 16,6-5 1-16,3-8-4 0,0-8-3 0,3-6 2 15,0 1 0-15,3-1 5 16,-1 1 3-16,1 5-2 16,-3 10 0-16,0 3-3 0,0 11-1 15,0 5-3 1,0 5-2-16,6 0-2 0,-3 3 1 31,-1 0 1-31,4 2 2 16,0-2-54-16,0-2-22 0,-3-1-20 15</inkml:trace>
  <inkml:trace contextRef="#ctx0" brushRef="#br0" timeOffset="21.997">914 3969 176 0,'-18'-5'66'0,"18"8"-36"0,3 4-33 0,-3 4 13 16,0 8-1-16,0 18 2 16,0 10 1-16,-3 1 2 15,0 5-7-15,0-3-2 0,0-2-1 16,0-6 0-16,0-2 0 0,0-6-5 16,1-5 1-16,-1-5-9 15,0-3-4-15,-3-5-31 16,0-5-13-16,0-3-20 31</inkml:trace>
  <inkml:trace contextRef="#ctx0" brushRef="#br0" timeOffset="22.997">730 4348 140 0,'0'0'55'0,"3"2"-30"0,12 14-14 16,-10-5 18-16,1 12-2 0,0 9 2 16,3 11-8-16,0-1-2 15,0 3-11-15,3-5 4 0,0-6 1 16,0-2-4-16,0-8-1 16,0-9 0-1,0-1 2-15,2-6-1 0,1-11 0 0,3-5-3 16,-3-8 1-16,0-16-13 0,0 1-3 15,3-4-16 1,-3 3-6-16,-3 6-24 16,-4 0-10-16,-2 10-25 15</inkml:trace>
  <inkml:trace contextRef="#ctx0" brushRef="#br0" timeOffset="23.997">8775 12698 96 0,'-6'-5'38'0,"3"-1"-20"0,-3 12-10 0,3-6 13 16,-3 7-8-16,-2-1 0 15,-13 7-5-15,-3 13 0 16,-3 9-3-16,-3 10 0 0,1 10-3 16,-4 6 1-16,6-3 0 0,6 9 1 15,9-4 0-15,12-5 0 16,9 3 0 0,9-8-2-16,9 5 1 0,6-13-2 15,-1 0 2-15,4-13-15 16,0-3-7-16,0-10-19 15,-7-1-39 1,4-10 10-16</inkml:trace>
  <inkml:trace contextRef="#ctx0" brushRef="#br0" timeOffset="24.997">8847 13301 44 0,'-6'-8'19'0,"9"3"-10"0,-3-8 13 0,3 13 17 16,-3-3-5-16,6 6-2 16,0 2-5-16,0 0 0 15,3 3-11-15,-1 11-2 16,7 2-8-16,0 0-6 0,0-3-1 15,0 6 1-15,0-8 0 16,0-3 2-16,-3-2 3 16,0-3 7-16,-1-8 4 0,1 0-2 15,-3-5 0 1,0-3-6-16,-3-11-3 16,0-2-2-16,0 2 0 0,0-7-2 15,-3 0-1-15,0 7-2 16,-3-2 1-16,0 8-6 15,0 2-3-15,3-2-45 16,0 5-65 0,3 3 21-16</inkml:trace>
  <inkml:trace contextRef="#ctx0" brushRef="#br0" timeOffset="25.997">9252 13013 164 0,'-6'-6'63'0,"9"-2"-34"0,0-5-25 0,5 8 15 16,1-3-9-16,0-3-1 0,3-2-5 15,0 5-3 1,0 3 0-16,3 2-4 0,3 6 2 15,-3 10 1-15,-3 6 0 0,-12 12 0 16,0 4 2-16,0 5-1 16,-6-3-1-16,-9 2 1 15,6 1 1-15,-3-8 3 16,0-1 2-16,0-4 1 16,3-6 2-16,0-8 1 15,0 1 3-15,6-1-1 16,0-8 2-16,6 0-10 15,0-5-3-15,12-5 7 0,0 5 3 16,6-5-8-16,0 5-1 16,0 0-3-1,2 5 0-15,-2 0 0 16,-6-2 2-16,6 8-25 16,-3-4-12-16,-6-1-48 15,3 2-49-15,-9 2 44 16</inkml:trace>
  <inkml:trace contextRef="#ctx0" brushRef="#br0" timeOffset="26.997">9618 12812 84 0,'-3'-3'33'0,"3"-10"-18"0,3 7 0 0,-3 1 13 16,3 2-9-16,-3 1-3 16,0-1-7-16,0 3-4 15,0 0 4-15,0 0 2 0,0 0 18 32,6 13-16-32,0-5 3 0,2 6-1 15,4 4-4-15,0 9-1 0,0 4-4 16,6 1 1-16,-6 8 5 15,6-1 2-15,-6 6-5 16,-3 0-1-16,-3-2 2 16,-3-6 4-16,-6-3-8 15,-6 6-3-15,-6 2-2 16,0-7 1-16,-3-1-1 16,0 11-1-16,6-8-26 15,-3-8-12-15,1 3-52 16,-4-6-44-1,-3-2 51-15</inkml:trace>
  <inkml:trace contextRef="#ctx0" brushRef="#br0" timeOffset="27.997">7058 3207 112 0,'3'-8'44'0,"9"6"-24"0,-18-1-6 0,3 3 15 16,0 0-5-16,-3 0 0 16,-6 3-4-16,-3 2-3 15,-3 3-9-15,-3 16-1 0,1 5 3 16,2 5-6-16,-3 19-2 15,-3 5 3-15,12-2 1 16,6 10 2-16,9-3 2 16,3-4-5-16,9-9-3 15,6-2 1-15,3-6 2 16,5-8-11-16,7-7-3 0,-6-9-29 16,-3-7-11-16,-4-8-40 15</inkml:trace>
  <inkml:trace contextRef="#ctx0" brushRef="#br0" timeOffset="28.997">7091 3564 132 0,'-3'-2'49'0,"6"4"-26"0,0 6-25 0,5 0 11 16,1 5 11-16,0 6 10 15,0 2-5-15,3 6 0 16,0-1-14-16,-3-2-4 0,3 0-3 16,-3-6 0-16,0-2 0 15,-3-3 4-15,0-2 3 16,0-3-2-16,0-3 2 15,-3-5 5-15,3-5 4 16,-1-8-4-16,-2-11-1 16,0 0-5-16,3-2-1 15,0-1-8-15,-3 3 0 16,3 3-1-16,-3 5 0 0,0-2 0 16,0 7 0-16,-3 3-18 15,0 3-5-15,3 0-33 16,0 2-12-16,6 3-32 15</inkml:trace>
  <inkml:trace contextRef="#ctx0" brushRef="#br0" timeOffset="29.997">7445 3511 128 0,'-3'0'49'0,"3"0"-26"0,0 0-1 0,0 0 20 16,0 0-14-16,3-2-5 15,0-6-10-15,0 0-3 16,3-8-6-16,0 0-1 0,0 0 1 16,3-2-7-16,-1-1 0 15,-2 3 3-15,0 1 2 0,0 1-3 16,0 4 1 0,3 4-5-16,-3 6 1 15,0 6 2-15,-6 7 3 16,6 8 2-16,-3 6 5 15,0 4 5-15,0 6 2 16,0 0 0-16,6-2-12 16,0 4-4-16,0-1 2 15,-3-7 1-15,0-2 0 16,0-5-2-16,0-3-37 16,-3-5-17-16,-3-3-44 15</inkml:trace>
  <inkml:trace contextRef="#ctx0" brushRef="#br0" timeOffset="30.997">7481 3771 200 0,'-6'0'77'0,"6"0"-42"0,0 0-30 0,0 0 17 16,0 0-8-16,3 0 0 15,2 0 3-15,4 0 1 16,6-3-9-16,6-2-5 0,0 0-1 15,3 2-2-15,-3 0-1 16,-1-5-2-16,-2 8 1 16,0 0-6-16,-3-5-3 0,0 5-30 15,-3-5-11-15,3-1-47 32</inkml:trace>
  <inkml:trace contextRef="#ctx0" brushRef="#br0" timeOffset="31.997">7677 3223 184 0,'0'-5'68'0,"3"2"-36"0,0 3-37 16</inkml:trace>
  <inkml:trace contextRef="#ctx0" brushRef="#br0" timeOffset="32.997">7710 3239 314 0,'24'26'21'16,"-1"9"-10"0,4 10 1-16,0 5-2 0,-3 3 3 0,-3 3 3 15,-10 2-7-15,-5 0-3 16,-6-8 3-16,-9 3 2 15,-2-3-9-15,-7-10 0 16,-6-6-31-16,-3-7-13 16,0-6-66-1,1-2-33-15,2-11 71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CAA6762-05D5-4293-9DC9-BC140DCA8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6926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143587" y="3"/>
            <a:ext cx="3169920" cy="4817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5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5988" y="0"/>
            <a:ext cx="5537200" cy="4152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1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0"/>
            <a:ext cx="7343775" cy="5508625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2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44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0"/>
            <a:ext cx="7343775" cy="5508625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0"/>
            <a:ext cx="7343775" cy="550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Modified</a:t>
            </a:r>
            <a:r>
              <a:rPr lang="en-US" baseline="0" dirty="0"/>
              <a:t> example from earlier</a:t>
            </a:r>
          </a:p>
          <a:p>
            <a:pPr lvl="1"/>
            <a:r>
              <a:rPr lang="en-US" baseline="0" dirty="0"/>
              <a:t>Now </a:t>
            </a:r>
            <a:r>
              <a:rPr lang="en-US" baseline="0" dirty="0" err="1"/>
              <a:t>call_incr</a:t>
            </a:r>
            <a:r>
              <a:rPr lang="en-US" baseline="0" dirty="0"/>
              <a:t> takes an argument, </a:t>
            </a:r>
            <a:r>
              <a:rPr lang="en-US" b="1" baseline="0" dirty="0"/>
              <a:t>long x,</a:t>
            </a:r>
            <a:r>
              <a:rPr lang="en-US" b="0" baseline="0" dirty="0"/>
              <a:t> which is used in computing its result</a:t>
            </a:r>
          </a:p>
          <a:p>
            <a:pPr lvl="1"/>
            <a:r>
              <a:rPr lang="en-US" b="1" baseline="0" dirty="0"/>
              <a:t>x</a:t>
            </a:r>
            <a:r>
              <a:rPr lang="en-US" b="0" baseline="0" dirty="0"/>
              <a:t> is in </a:t>
            </a:r>
            <a:r>
              <a:rPr lang="en-US" b="1" baseline="0" dirty="0"/>
              <a:t>%</a:t>
            </a:r>
            <a:r>
              <a:rPr lang="en-US" b="1" baseline="0" dirty="0" err="1"/>
              <a:t>rdi</a:t>
            </a:r>
            <a:endParaRPr lang="en-US" b="1" baseline="0" dirty="0"/>
          </a:p>
          <a:p>
            <a:pPr lvl="1"/>
            <a:r>
              <a:rPr lang="en-US" b="0" baseline="0" dirty="0"/>
              <a:t>Need to save it somewhere: </a:t>
            </a:r>
            <a:r>
              <a:rPr lang="en-US" b="1" baseline="0" dirty="0"/>
              <a:t>use a </a:t>
            </a:r>
            <a:r>
              <a:rPr lang="en-US" b="1" baseline="0" dirty="0" err="1"/>
              <a:t>callee</a:t>
            </a:r>
            <a:r>
              <a:rPr lang="en-US" b="1" baseline="0" dirty="0"/>
              <a:t>-saved register</a:t>
            </a:r>
          </a:p>
          <a:p>
            <a:pPr lvl="0"/>
            <a:r>
              <a:rPr lang="en-US" b="0" baseline="0" dirty="0"/>
              <a:t>But </a:t>
            </a:r>
            <a:r>
              <a:rPr lang="en-US" b="0" baseline="0" dirty="0" err="1"/>
              <a:t>call_incr</a:t>
            </a:r>
            <a:r>
              <a:rPr lang="en-US" b="0" baseline="0" dirty="0"/>
              <a:t> is a </a:t>
            </a:r>
            <a:r>
              <a:rPr lang="en-US" b="0" baseline="0" dirty="0" err="1"/>
              <a:t>callee</a:t>
            </a:r>
            <a:r>
              <a:rPr lang="en-US" b="0" baseline="0" dirty="0"/>
              <a:t>, too!</a:t>
            </a:r>
          </a:p>
          <a:p>
            <a:pPr lvl="1"/>
            <a:r>
              <a:rPr lang="en-US" b="0" baseline="0" dirty="0"/>
              <a:t>Have to </a:t>
            </a:r>
            <a:r>
              <a:rPr lang="en-US" b="1" baseline="0" dirty="0"/>
              <a:t>save %</a:t>
            </a:r>
            <a:r>
              <a:rPr lang="en-US" b="1" baseline="0" dirty="0" err="1"/>
              <a:t>rbx</a:t>
            </a:r>
            <a:r>
              <a:rPr lang="en-US" b="0" baseline="0" dirty="0"/>
              <a:t> for whoever called call_incr2</a:t>
            </a:r>
            <a:endParaRPr lang="en-US" b="1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8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0"/>
            <a:ext cx="7343775" cy="550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think of another way we could have done this?</a:t>
            </a:r>
          </a:p>
          <a:p>
            <a:r>
              <a:rPr lang="en-US" dirty="0"/>
              <a:t>Push %</a:t>
            </a:r>
            <a:r>
              <a:rPr lang="en-US" dirty="0" err="1"/>
              <a:t>rdi</a:t>
            </a:r>
            <a:r>
              <a:rPr lang="en-US" dirty="0"/>
              <a:t> onto the stack</a:t>
            </a:r>
          </a:p>
          <a:p>
            <a:r>
              <a:rPr lang="en-US" dirty="0"/>
              <a:t>Why did the compiler choose this way? </a:t>
            </a:r>
          </a:p>
          <a:p>
            <a:pPr lvl="1"/>
            <a:r>
              <a:rPr lang="en-US" dirty="0"/>
              <a:t>In this case it’s a wash, but if we ever use %</a:t>
            </a:r>
            <a:r>
              <a:rPr lang="en-US" dirty="0" err="1"/>
              <a:t>rbx</a:t>
            </a:r>
            <a:r>
              <a:rPr lang="en-US" dirty="0"/>
              <a:t> again, then it was worth 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4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5988" y="0"/>
            <a:ext cx="5537200" cy="4152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9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0"/>
            <a:ext cx="7343775" cy="550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First:</a:t>
            </a:r>
            <a:r>
              <a:rPr lang="en-US" baseline="0" dirty="0"/>
              <a:t> look at the test:</a:t>
            </a:r>
          </a:p>
          <a:p>
            <a:pPr lvl="1"/>
            <a:r>
              <a:rPr lang="en-US" b="1" baseline="0" dirty="0"/>
              <a:t>test </a:t>
            </a:r>
            <a:r>
              <a:rPr lang="en-US" baseline="0" dirty="0"/>
              <a:t>if </a:t>
            </a:r>
            <a:r>
              <a:rPr lang="en-US" b="1" baseline="0" dirty="0"/>
              <a:t>%</a:t>
            </a:r>
            <a:r>
              <a:rPr lang="en-US" b="1" baseline="0" dirty="0" err="1"/>
              <a:t>rdi</a:t>
            </a:r>
            <a:r>
              <a:rPr lang="en-US" baseline="0" dirty="0"/>
              <a:t> == 0</a:t>
            </a:r>
          </a:p>
          <a:p>
            <a:pPr lvl="1"/>
            <a:r>
              <a:rPr lang="en-US" baseline="0" dirty="0"/>
              <a:t>If it does, then jump to the </a:t>
            </a:r>
            <a:r>
              <a:rPr lang="en-US" b="1" baseline="0" dirty="0"/>
              <a:t>ret</a:t>
            </a:r>
          </a:p>
          <a:p>
            <a:pPr lvl="0"/>
            <a:r>
              <a:rPr lang="en-US" b="0" baseline="0" dirty="0"/>
              <a:t>Note: share ret between both cases, so set </a:t>
            </a:r>
            <a:r>
              <a:rPr lang="en-US" b="0" baseline="0" dirty="0" err="1"/>
              <a:t>rax</a:t>
            </a:r>
            <a:r>
              <a:rPr lang="en-US" b="0" baseline="0" dirty="0"/>
              <a:t>=0 before jump</a:t>
            </a:r>
          </a:p>
          <a:p>
            <a:pPr lvl="0"/>
            <a:r>
              <a:rPr lang="en-US" b="0" baseline="0" dirty="0"/>
              <a:t>Rep; ret is just because some HW doesn‘t like jumping to ret</a:t>
            </a:r>
          </a:p>
          <a:p>
            <a:pPr lvl="0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1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(x) is argument for </a:t>
            </a:r>
            <a:r>
              <a:rPr lang="en-US" i="1" dirty="0"/>
              <a:t>both</a:t>
            </a:r>
            <a:r>
              <a:rPr lang="en-US" i="0" dirty="0"/>
              <a:t> </a:t>
            </a:r>
            <a:r>
              <a:rPr lang="en-US" i="0" dirty="0" err="1"/>
              <a:t>pcount_r</a:t>
            </a:r>
            <a:r>
              <a:rPr lang="en-US" i="0" dirty="0"/>
              <a:t> instances</a:t>
            </a:r>
            <a:r>
              <a:rPr lang="en-US" i="0" baseline="0" dirty="0"/>
              <a:t> (recursive caller and </a:t>
            </a:r>
            <a:r>
              <a:rPr lang="en-US" i="0" baseline="0" dirty="0" err="1"/>
              <a:t>callee</a:t>
            </a:r>
            <a:r>
              <a:rPr lang="en-US" i="0" baseline="0" dirty="0"/>
              <a:t>).</a:t>
            </a:r>
          </a:p>
          <a:p>
            <a:r>
              <a:rPr lang="en-US" i="0" baseline="0" dirty="0"/>
              <a:t>Choosing “to save”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5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5988" y="0"/>
            <a:ext cx="5537200" cy="4152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2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</a:t>
            </a:r>
            <a:r>
              <a:rPr lang="en-US" baseline="0" dirty="0"/>
              <a:t> out example if x = 0b101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41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3" y="0"/>
            <a:ext cx="7343775" cy="550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1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CSAPP considers the Return Address to be part of the Caller’s stack frame.  (e.g. page 240)</a:t>
            </a:r>
          </a:p>
          <a:p>
            <a:r>
              <a:rPr lang="en-US" baseline="0" dirty="0"/>
              <a:t>WE will instead follow what is described in the </a:t>
            </a:r>
            <a:r>
              <a:rPr lang="en-US" baseline="0" dirty="0" err="1"/>
              <a:t>ntel</a:t>
            </a:r>
            <a:r>
              <a:rPr lang="en-US" baseline="0" dirty="0"/>
              <a:t> docs:</a:t>
            </a:r>
          </a:p>
          <a:p>
            <a:r>
              <a:rPr lang="en-US" baseline="0" dirty="0"/>
              <a:t>http://refspecs.linux-foundation.org/elf/x86_64-abi-0.95.pdf#page=16</a:t>
            </a:r>
          </a:p>
          <a:p>
            <a:r>
              <a:rPr lang="en-US" dirty="0"/>
              <a:t>http://www.sco.com/developers/devspecs/abi386-4.pdf#page=36</a:t>
            </a:r>
          </a:p>
          <a:p>
            <a:r>
              <a:rPr lang="en-US" dirty="0"/>
              <a:t>http://refspecs.linuxfoundation.org/lsb</a:t>
            </a:r>
            <a:r>
              <a:rPr lang="en-US"/>
              <a:t>.shtml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56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(on</a:t>
            </a:r>
            <a:r>
              <a:rPr lang="en-US" b="1" baseline="0" dirty="0"/>
              <a:t> </a:t>
            </a:r>
            <a:r>
              <a:rPr lang="en-US" b="1" dirty="0"/>
              <a:t>handout)</a:t>
            </a:r>
          </a:p>
          <a:p>
            <a:r>
              <a:rPr lang="en-US" b="0" dirty="0"/>
              <a:t>We’re at the beginning of </a:t>
            </a:r>
            <a:r>
              <a:rPr lang="en-US" b="1" dirty="0" err="1"/>
              <a:t>call_incr</a:t>
            </a:r>
            <a:r>
              <a:rPr lang="en-US" b="0" dirty="0"/>
              <a:t>,</a:t>
            </a:r>
            <a:r>
              <a:rPr lang="en-US" b="0" baseline="0" dirty="0"/>
              <a:t> let’s say it was called from </a:t>
            </a:r>
            <a:r>
              <a:rPr lang="en-US" b="1" baseline="0" dirty="0"/>
              <a:t>main</a:t>
            </a:r>
            <a:r>
              <a:rPr lang="en-US" b="0" baseline="0" dirty="0"/>
              <a:t>, so we already have some stuff up further in the stack, and the last thing, because we just started </a:t>
            </a:r>
            <a:r>
              <a:rPr lang="en-US" b="0" baseline="0" dirty="0" err="1"/>
              <a:t>call_incr</a:t>
            </a:r>
            <a:r>
              <a:rPr lang="en-US" b="0" baseline="0" dirty="0"/>
              <a:t>, is the return address to jump back into main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18885886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</a:t>
            </a:r>
            <a:r>
              <a:rPr lang="en-US" baseline="0" dirty="0"/>
              <a:t> out example if x = 0b101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9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875" y="0"/>
            <a:ext cx="7718425" cy="5788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>
                <a:latin typeface="Roboto" charset="0"/>
                <a:ea typeface="Roboto" charset="0"/>
                <a:cs typeface="Roboto" charset="0"/>
              </a:rPr>
              <a:t>Note: CSAPP considers the Return Address to be part of the Caller’s stack frame.  (e.g. page 240)</a:t>
            </a:r>
          </a:p>
          <a:p>
            <a:r>
              <a:rPr lang="en-US" sz="1100" dirty="0">
                <a:latin typeface="Roboto" charset="0"/>
                <a:ea typeface="Roboto" charset="0"/>
                <a:cs typeface="Roboto" charset="0"/>
              </a:rPr>
              <a:t>WE will instead follow what is described in the Intel docs:</a:t>
            </a:r>
          </a:p>
          <a:p>
            <a:r>
              <a:rPr lang="en-US" sz="1100" dirty="0">
                <a:latin typeface="Roboto" charset="0"/>
                <a:ea typeface="Roboto" charset="0"/>
                <a:cs typeface="Roboto" charset="0"/>
              </a:rPr>
              <a:t>http://refspecs.linux-foundation.org/elf/x86_64-abi-0.95.pdf#page=16</a:t>
            </a:r>
          </a:p>
          <a:p>
            <a:r>
              <a:rPr lang="en-US" sz="1100" dirty="0">
                <a:latin typeface="Roboto" charset="0"/>
                <a:ea typeface="Roboto" charset="0"/>
                <a:cs typeface="Roboto" charset="0"/>
              </a:rPr>
              <a:t>http://www.sco.com/developers/devspecs/abi386-4.pdf#page=36</a:t>
            </a:r>
          </a:p>
          <a:p>
            <a:r>
              <a:rPr lang="en-US" sz="1100" dirty="0">
                <a:latin typeface="Roboto" charset="0"/>
                <a:ea typeface="Roboto" charset="0"/>
                <a:cs typeface="Roboto" charset="0"/>
              </a:rPr>
              <a:t>http://refspecs.linuxfoundation.org/lsb.shtml</a:t>
            </a:r>
          </a:p>
        </p:txBody>
      </p:sp>
    </p:spTree>
    <p:extLst>
      <p:ext uri="{BB962C8B-B14F-4D97-AF65-F5344CB8AC3E}">
        <p14:creationId xmlns:p14="http://schemas.microsoft.com/office/powerpoint/2010/main" val="87051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(on handout)</a:t>
            </a:r>
          </a:p>
          <a:p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3786691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(on</a:t>
            </a:r>
            <a:r>
              <a:rPr lang="en-US" b="1" baseline="0" dirty="0"/>
              <a:t> </a:t>
            </a:r>
            <a:r>
              <a:rPr lang="en-US" b="1" dirty="0"/>
              <a:t>handout)</a:t>
            </a:r>
          </a:p>
          <a:p>
            <a:r>
              <a:rPr lang="en-US" b="0" dirty="0"/>
              <a:t>We’re at the beginning of </a:t>
            </a:r>
            <a:r>
              <a:rPr lang="en-US" b="1" dirty="0" err="1"/>
              <a:t>call_incr</a:t>
            </a:r>
            <a:r>
              <a:rPr lang="en-US" b="0" dirty="0"/>
              <a:t>,</a:t>
            </a:r>
            <a:r>
              <a:rPr lang="en-US" b="0" baseline="0" dirty="0"/>
              <a:t> let’s say it was called from </a:t>
            </a:r>
            <a:r>
              <a:rPr lang="en-US" b="1" baseline="0" dirty="0"/>
              <a:t>main</a:t>
            </a:r>
            <a:r>
              <a:rPr lang="en-US" b="0" baseline="0" dirty="0"/>
              <a:t>, so we already have some stuff up further in the stack, and the last thing, because we just started </a:t>
            </a:r>
            <a:r>
              <a:rPr lang="en-US" b="0" baseline="0" dirty="0" err="1"/>
              <a:t>call_incr</a:t>
            </a:r>
            <a:r>
              <a:rPr lang="en-US" b="0" baseline="0" dirty="0"/>
              <a:t>, is the return address to jump back into main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259005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</a:t>
            </a:r>
            <a:r>
              <a:rPr lang="en-US" baseline="0" dirty="0"/>
              <a:t> back to when everyone was asking how we know where our variables live</a:t>
            </a:r>
            <a:r>
              <a:rPr lang="is-IS" baseline="0" dirty="0"/>
              <a:t>…</a:t>
            </a:r>
          </a:p>
          <a:p>
            <a:pPr lvl="1"/>
            <a:r>
              <a:rPr lang="en-US" dirty="0"/>
              <a:t>Here,</a:t>
            </a:r>
            <a:r>
              <a:rPr lang="en-US" baseline="0" dirty="0"/>
              <a:t> the compiler has created v1 on the stack</a:t>
            </a:r>
            <a:r>
              <a:rPr lang="is-IS" baseline="0" dirty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269227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815">
              <a:defRPr/>
            </a:pPr>
            <a:r>
              <a:rPr lang="en-US" dirty="0">
                <a:latin typeface="Roboto" charset="0"/>
                <a:ea typeface="Roboto" charset="0"/>
                <a:cs typeface="Roboto" charset="0"/>
              </a:rPr>
              <a:t>Now, we set up the</a:t>
            </a:r>
            <a:r>
              <a:rPr lang="en-US" baseline="0" dirty="0">
                <a:latin typeface="Roboto" charset="0"/>
                <a:ea typeface="Roboto" charset="0"/>
                <a:cs typeface="Roboto" charset="0"/>
              </a:rPr>
              <a:t> arguments for our call to increment</a:t>
            </a:r>
          </a:p>
          <a:p>
            <a:pPr defTabSz="931815">
              <a:defRPr/>
            </a:pPr>
            <a:r>
              <a:rPr lang="en-US" baseline="0" dirty="0">
                <a:latin typeface="Roboto" charset="0"/>
                <a:ea typeface="Roboto" charset="0"/>
                <a:cs typeface="Roboto" charset="0"/>
              </a:rPr>
              <a:t>First parameter: </a:t>
            </a:r>
            <a:r>
              <a:rPr lang="en-US" b="1" baseline="0" dirty="0">
                <a:latin typeface="Roboto" charset="0"/>
                <a:ea typeface="Roboto" charset="0"/>
                <a:cs typeface="Roboto" charset="0"/>
              </a:rPr>
              <a:t>&amp;v1</a:t>
            </a:r>
          </a:p>
          <a:p>
            <a:pPr lvl="1" defTabSz="931815">
              <a:defRPr/>
            </a:pPr>
            <a:r>
              <a:rPr lang="en-US" b="1" dirty="0">
                <a:latin typeface="Roboto" charset="0"/>
                <a:ea typeface="Roboto" charset="0"/>
                <a:cs typeface="Roboto" charset="0"/>
              </a:rPr>
              <a:t>8(%</a:t>
            </a:r>
            <a:r>
              <a:rPr lang="en-US" b="1" dirty="0" err="1">
                <a:latin typeface="Roboto" charset="0"/>
                <a:ea typeface="Roboto" charset="0"/>
                <a:cs typeface="Roboto" charset="0"/>
              </a:rPr>
              <a:t>rsp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)</a:t>
            </a:r>
            <a:r>
              <a:rPr lang="en-US" b="1" baseline="0" dirty="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b="0" baseline="0" dirty="0">
                <a:latin typeface="Roboto" charset="0"/>
                <a:ea typeface="Roboto" charset="0"/>
                <a:cs typeface="Roboto" charset="0"/>
              </a:rPr>
              <a:t>is the address of that value on our stack</a:t>
            </a:r>
          </a:p>
          <a:p>
            <a:pPr defTabSz="931815">
              <a:defRPr/>
            </a:pPr>
            <a:r>
              <a:rPr lang="en-US" b="0" baseline="0" dirty="0">
                <a:latin typeface="Roboto" charset="0"/>
                <a:ea typeface="Roboto" charset="0"/>
                <a:cs typeface="Roboto" charset="0"/>
              </a:rPr>
              <a:t>Second parameter: </a:t>
            </a:r>
            <a:r>
              <a:rPr lang="en-US" b="1" baseline="0" dirty="0">
                <a:latin typeface="Roboto" charset="0"/>
                <a:ea typeface="Roboto" charset="0"/>
                <a:cs typeface="Roboto" charset="0"/>
              </a:rPr>
              <a:t>100</a:t>
            </a:r>
            <a:endParaRPr lang="en-US" b="0" dirty="0">
              <a:latin typeface="Roboto" charset="0"/>
              <a:ea typeface="Roboto" charset="0"/>
              <a:cs typeface="Roboto" charset="0"/>
            </a:endParaRPr>
          </a:p>
          <a:p>
            <a:pPr lvl="1" defTabSz="931815">
              <a:defRPr/>
            </a:pPr>
            <a:r>
              <a:rPr lang="en-US" dirty="0">
                <a:latin typeface="Roboto" charset="0"/>
                <a:ea typeface="Roboto" charset="0"/>
                <a:cs typeface="Roboto" charset="0"/>
              </a:rPr>
              <a:t>use </a:t>
            </a:r>
            <a:r>
              <a:rPr lang="en-US" b="1" dirty="0" err="1">
                <a:latin typeface="Roboto" charset="0"/>
                <a:ea typeface="Roboto" charset="0"/>
                <a:cs typeface="Roboto" charset="0"/>
              </a:rPr>
              <a:t>movl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because 100 is a small positive value that will fit in 32 bits. The high order bits of 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%</a:t>
            </a:r>
            <a:r>
              <a:rPr lang="en-US" b="1" dirty="0" err="1">
                <a:latin typeface="Roboto" charset="0"/>
                <a:ea typeface="Roboto" charset="0"/>
                <a:cs typeface="Roboto" charset="0"/>
              </a:rPr>
              <a:t>rsi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 get set to zero for us 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automatically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.</a:t>
            </a:r>
          </a:p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Next will be the actual 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154443" y="12396715"/>
            <a:ext cx="2453456" cy="619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1771743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Push address of next instruction onto the</a:t>
            </a:r>
            <a:r>
              <a:rPr lang="en-US" baseline="0" dirty="0"/>
              <a:t> stack</a:t>
            </a:r>
          </a:p>
          <a:p>
            <a:pPr lvl="1"/>
            <a:r>
              <a:rPr lang="en-US" baseline="0" dirty="0"/>
              <a:t>In this case it’s the </a:t>
            </a:r>
            <a:r>
              <a:rPr lang="en-US" b="1" baseline="0" dirty="0" err="1"/>
              <a:t>addq</a:t>
            </a:r>
            <a:endParaRPr lang="en-US" b="1" baseline="0" dirty="0"/>
          </a:p>
          <a:p>
            <a:pPr lvl="0"/>
            <a:r>
              <a:rPr lang="en-US" b="0" baseline="0" dirty="0"/>
              <a:t>Then </a:t>
            </a:r>
            <a:r>
              <a:rPr lang="en-US" b="1" baseline="0" dirty="0"/>
              <a:t>jump </a:t>
            </a:r>
            <a:r>
              <a:rPr lang="en-US" b="0" baseline="0" dirty="0"/>
              <a:t>to the </a:t>
            </a:r>
            <a:r>
              <a:rPr lang="en-US" b="1" baseline="0" dirty="0"/>
              <a:t>increment label</a:t>
            </a:r>
          </a:p>
          <a:p>
            <a:pPr lvl="0"/>
            <a:r>
              <a:rPr lang="en-US" b="0" baseline="0" dirty="0"/>
              <a:t>Like</a:t>
            </a:r>
            <a:r>
              <a:rPr lang="en-US" b="1" baseline="0" dirty="0"/>
              <a:t> push %rip+?</a:t>
            </a:r>
          </a:p>
          <a:p>
            <a:pPr lvl="0"/>
            <a:r>
              <a:rPr lang="en-US" dirty="0"/>
              <a:t>Execute</a:t>
            </a:r>
            <a:r>
              <a:rPr lang="en-US" baseline="0" dirty="0"/>
              <a:t> increment</a:t>
            </a:r>
            <a:endParaRPr lang="en-US" dirty="0"/>
          </a:p>
          <a:p>
            <a:pPr lvl="1"/>
            <a:r>
              <a:rPr lang="en-US" dirty="0"/>
              <a:t>Read initial value where</a:t>
            </a:r>
            <a:r>
              <a:rPr lang="en-US" baseline="0" dirty="0"/>
              <a:t> </a:t>
            </a:r>
            <a:r>
              <a:rPr lang="en-US" b="1" dirty="0"/>
              <a:t>%</a:t>
            </a:r>
            <a:r>
              <a:rPr lang="en-US" b="1" dirty="0" err="1"/>
              <a:t>rdi</a:t>
            </a:r>
            <a:r>
              <a:rPr lang="en-US" b="1" dirty="0"/>
              <a:t> </a:t>
            </a:r>
            <a:r>
              <a:rPr lang="en-US" b="0" dirty="0"/>
              <a:t>points</a:t>
            </a:r>
          </a:p>
          <a:p>
            <a:pPr lvl="1"/>
            <a:r>
              <a:rPr lang="en-US" dirty="0"/>
              <a:t>Save that in </a:t>
            </a:r>
            <a:r>
              <a:rPr lang="en-US" b="1" dirty="0"/>
              <a:t>%</a:t>
            </a:r>
            <a:r>
              <a:rPr lang="en-US" b="1" dirty="0" err="1"/>
              <a:t>rax</a:t>
            </a:r>
            <a:r>
              <a:rPr lang="en-US" dirty="0"/>
              <a:t>, that’s our return value</a:t>
            </a:r>
          </a:p>
          <a:p>
            <a:pPr lvl="1"/>
            <a:r>
              <a:rPr lang="en-US" dirty="0"/>
              <a:t>do </a:t>
            </a:r>
            <a:r>
              <a:rPr lang="en-US" b="1" dirty="0"/>
              <a:t>increment</a:t>
            </a:r>
            <a:r>
              <a:rPr lang="en-US" dirty="0"/>
              <a:t> </a:t>
            </a:r>
            <a:r>
              <a:rPr lang="en-US" b="1" dirty="0"/>
              <a:t>100 </a:t>
            </a:r>
            <a:r>
              <a:rPr lang="en-US" dirty="0"/>
              <a:t>with </a:t>
            </a:r>
            <a:r>
              <a:rPr lang="en-US" b="1" dirty="0" err="1"/>
              <a:t>addq</a:t>
            </a:r>
            <a:endParaRPr lang="en-US" b="1" dirty="0"/>
          </a:p>
          <a:p>
            <a:pPr lvl="1"/>
            <a:r>
              <a:rPr lang="en-US" b="0" dirty="0"/>
              <a:t>update what’s in memory</a:t>
            </a:r>
            <a:endParaRPr lang="en-US" b="1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316790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95500" y="0"/>
            <a:ext cx="9793288" cy="734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Return</a:t>
            </a:r>
          </a:p>
          <a:p>
            <a:pPr lvl="1"/>
            <a:r>
              <a:rPr lang="en-US" b="0" dirty="0"/>
              <a:t>Pop </a:t>
            </a:r>
            <a:r>
              <a:rPr lang="en-US" b="0" baseline="0" dirty="0"/>
              <a:t>return address from stack</a:t>
            </a:r>
          </a:p>
          <a:p>
            <a:pPr lvl="1"/>
            <a:r>
              <a:rPr lang="en-US" b="0" baseline="0" dirty="0"/>
              <a:t>Jump</a:t>
            </a:r>
          </a:p>
          <a:p>
            <a:pPr lvl="1"/>
            <a:r>
              <a:rPr lang="en-US" b="0" baseline="0" dirty="0"/>
              <a:t>Like </a:t>
            </a:r>
            <a:r>
              <a:rPr lang="en-US" b="1" baseline="0" dirty="0"/>
              <a:t>pop %rip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107690" y="0"/>
            <a:ext cx="2377440" cy="6423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2377440" cy="642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CSE351 Lecture 12</a:t>
            </a:r>
          </a:p>
        </p:txBody>
      </p:sp>
    </p:spTree>
    <p:extLst>
      <p:ext uri="{BB962C8B-B14F-4D97-AF65-F5344CB8AC3E}">
        <p14:creationId xmlns:p14="http://schemas.microsoft.com/office/powerpoint/2010/main" val="23760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5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8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B5120FA-10EA-4BB1-BB25-987A40E2A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92348" y="-2231"/>
            <a:ext cx="13516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Autumn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2362" y="-2231"/>
            <a:ext cx="11592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L12:  Procedures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1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1790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image" Target="../media/image10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customXml" Target="../ink/ink8.xml"/><Relationship Id="rId5" Type="http://schemas.openxmlformats.org/officeDocument/2006/relationships/tags" Target="../tags/tag64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63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image" Target="../media/image11.png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customXml" Target="../ink/ink9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image" Target="../media/image12.pn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customXml" Target="../ink/ink10.xml"/><Relationship Id="rId5" Type="http://schemas.openxmlformats.org/officeDocument/2006/relationships/tags" Target="../tags/tag9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10" Type="http://schemas.openxmlformats.org/officeDocument/2006/relationships/image" Target="../media/image13.png"/><Relationship Id="rId4" Type="http://schemas.openxmlformats.org/officeDocument/2006/relationships/tags" Target="../tags/tag99.xml"/><Relationship Id="rId9" Type="http://schemas.openxmlformats.org/officeDocument/2006/relationships/customXml" Target="../ink/ink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5.xml"/><Relationship Id="rId7" Type="http://schemas.openxmlformats.org/officeDocument/2006/relationships/customXml" Target="../ink/ink1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34" Type="http://schemas.openxmlformats.org/officeDocument/2006/relationships/tags" Target="../tags/tag185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tags" Target="../tags/tag184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tags" Target="../tags/tag183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36" Type="http://schemas.openxmlformats.org/officeDocument/2006/relationships/notesSlide" Target="../notesSlides/notesSlide13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tags" Target="../tags/tag182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35" Type="http://schemas.openxmlformats.org/officeDocument/2006/relationships/slideLayout" Target="../slideLayouts/slideLayout4.xml"/><Relationship Id="rId8" Type="http://schemas.openxmlformats.org/officeDocument/2006/relationships/tags" Target="../tags/tag15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3" Type="http://schemas.openxmlformats.org/officeDocument/2006/relationships/tags" Target="../tags/tag188.xml"/><Relationship Id="rId21" Type="http://schemas.openxmlformats.org/officeDocument/2006/relationships/tags" Target="../tags/tag206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image" Target="../media/image15.png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customXml" Target="../ink/ink13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notesSlide" Target="../notesSlides/notesSlide14.xml"/><Relationship Id="rId28" Type="http://schemas.openxmlformats.org/officeDocument/2006/relationships/customXml" Target="../ink/ink14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" Type="http://schemas.openxmlformats.org/officeDocument/2006/relationships/tags" Target="../tags/tag209.xml"/><Relationship Id="rId21" Type="http://schemas.openxmlformats.org/officeDocument/2006/relationships/tags" Target="../tags/tag227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image" Target="../media/image16.png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24" Type="http://schemas.openxmlformats.org/officeDocument/2006/relationships/customXml" Target="../ink/ink15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233.xml"/><Relationship Id="rId7" Type="http://schemas.openxmlformats.org/officeDocument/2006/relationships/customXml" Target="../ink/ink16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hyperlink" Target="https://godbolt.org/z/xFCrsw" TargetMode="Externa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3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3" Type="http://schemas.openxmlformats.org/officeDocument/2006/relationships/tags" Target="../tags/tag237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242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44.xml"/><Relationship Id="rId10" Type="http://schemas.openxmlformats.org/officeDocument/2006/relationships/image" Target="../media/image20.png"/><Relationship Id="rId4" Type="http://schemas.openxmlformats.org/officeDocument/2006/relationships/tags" Target="../tags/tag243.xml"/><Relationship Id="rId9" Type="http://schemas.openxmlformats.org/officeDocument/2006/relationships/customXml" Target="../ink/ink1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247.xml"/><Relationship Id="rId7" Type="http://schemas.openxmlformats.org/officeDocument/2006/relationships/notesSlide" Target="../notesSlides/notesSlide19.xml"/><Relationship Id="rId12" Type="http://schemas.openxmlformats.org/officeDocument/2006/relationships/image" Target="../media/image39.emf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6" Type="http://schemas.openxmlformats.org/officeDocument/2006/relationships/slideLayout" Target="../slideLayouts/slideLayout4.xml"/><Relationship Id="rId11" Type="http://schemas.openxmlformats.org/officeDocument/2006/relationships/customXml" Target="../ink/ink20.xml"/><Relationship Id="rId5" Type="http://schemas.openxmlformats.org/officeDocument/2006/relationships/tags" Target="../tags/tag249.xml"/><Relationship Id="rId10" Type="http://schemas.openxmlformats.org/officeDocument/2006/relationships/image" Target="../media/image38.emf"/><Relationship Id="rId4" Type="http://schemas.openxmlformats.org/officeDocument/2006/relationships/tags" Target="../tags/tag248.xml"/><Relationship Id="rId9" Type="http://schemas.openxmlformats.org/officeDocument/2006/relationships/customXml" Target="../ink/ink1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252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54.xml"/><Relationship Id="rId10" Type="http://schemas.openxmlformats.org/officeDocument/2006/relationships/image" Target="../media/image22.png"/><Relationship Id="rId4" Type="http://schemas.openxmlformats.org/officeDocument/2006/relationships/tags" Target="../tags/tag253.xml"/><Relationship Id="rId9" Type="http://schemas.openxmlformats.org/officeDocument/2006/relationships/customXml" Target="../ink/ink2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3" Type="http://schemas.openxmlformats.org/officeDocument/2006/relationships/tags" Target="../tags/tag257.xml"/><Relationship Id="rId7" Type="http://schemas.openxmlformats.org/officeDocument/2006/relationships/image" Target="../media/image21.png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59.xml"/><Relationship Id="rId4" Type="http://schemas.openxmlformats.org/officeDocument/2006/relationships/tags" Target="../tags/tag258.xml"/><Relationship Id="rId9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3" Type="http://schemas.openxmlformats.org/officeDocument/2006/relationships/tags" Target="../tags/tag262.xml"/><Relationship Id="rId7" Type="http://schemas.openxmlformats.org/officeDocument/2006/relationships/image" Target="../media/image21.png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slideLayout" Target="../slideLayouts/slideLayout4.xml"/><Relationship Id="rId11" Type="http://schemas.openxmlformats.org/officeDocument/2006/relationships/image" Target="../media/image64.emf"/><Relationship Id="rId5" Type="http://schemas.openxmlformats.org/officeDocument/2006/relationships/tags" Target="../tags/tag264.xml"/><Relationship Id="rId10" Type="http://schemas.openxmlformats.org/officeDocument/2006/relationships/customXml" Target="../ink/ink24.xml"/><Relationship Id="rId4" Type="http://schemas.openxmlformats.org/officeDocument/2006/relationships/tags" Target="../tags/tag263.xml"/><Relationship Id="rId9" Type="http://schemas.openxmlformats.org/officeDocument/2006/relationships/image" Target="../media/image63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3" Type="http://schemas.openxmlformats.org/officeDocument/2006/relationships/tags" Target="../tags/tag273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notesSlide" Target="../notesSlides/notesSlide22.xml"/><Relationship Id="rId2" Type="http://schemas.openxmlformats.org/officeDocument/2006/relationships/tags" Target="../tags/tag27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10" Type="http://schemas.openxmlformats.org/officeDocument/2006/relationships/tags" Target="../tags/tag280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8.xml"/><Relationship Id="rId7" Type="http://schemas.openxmlformats.org/officeDocument/2006/relationships/tags" Target="../tags/tag292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5" Type="http://schemas.openxmlformats.org/officeDocument/2006/relationships/tags" Target="../tags/tag290.xml"/><Relationship Id="rId4" Type="http://schemas.openxmlformats.org/officeDocument/2006/relationships/tags" Target="../tags/tag289.xml"/><Relationship Id="rId9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7" Type="http://schemas.openxmlformats.org/officeDocument/2006/relationships/image" Target="../media/image21.png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9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image" Target="../media/image4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customXml" Target="../ink/ink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tags" Target="../tags/tag21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6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customXml" Target="../ink/ink4.xml"/><Relationship Id="rId5" Type="http://schemas.openxmlformats.org/officeDocument/2006/relationships/tags" Target="../tags/tag28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customXml" Target="../ink/ink5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customXml" Target="../ink/ink6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9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customXml" Target="../ink/ink7.xml"/><Relationship Id="rId5" Type="http://schemas.openxmlformats.org/officeDocument/2006/relationships/tags" Target="../tags/tag56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55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Procedures II</a:t>
            </a:r>
            <a:br>
              <a:rPr lang="en-US" dirty="0"/>
            </a:br>
            <a:r>
              <a:rPr lang="en-US" sz="2000" b="0" dirty="0"/>
              <a:t>CSE 351 Autumn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Justin Hsia	Andrew Hu	Antonio Castelli	Cosmo Wang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Diya Joy	Ivy Yu	</a:t>
            </a:r>
            <a:r>
              <a:rPr lang="en-US" sz="2000" dirty="0" err="1"/>
              <a:t>Kaelin</a:t>
            </a:r>
            <a:r>
              <a:rPr lang="en-US" sz="2000" dirty="0"/>
              <a:t> Laundry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Maurice Montag	Melissa Birchfield	Millicent Li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Suraj Jagadeesh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4173" y="64008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http://xkcd.com/1790/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1" y="3474720"/>
            <a:ext cx="729057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7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4)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7952" y="4114800"/>
            <a:ext cx="4754880" cy="932481"/>
          </a:xfrm>
        </p:spPr>
        <p:txBody>
          <a:bodyPr/>
          <a:lstStyle/>
          <a:p>
            <a:r>
              <a:rPr lang="en-US" sz="2400" dirty="0"/>
              <a:t>State while inside </a:t>
            </a:r>
            <a:r>
              <a:rPr lang="en-US" sz="24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endParaRPr lang="en-US" sz="2400" dirty="0"/>
          </a:p>
          <a:p>
            <a:pPr lvl="1"/>
            <a:r>
              <a:rPr lang="en-US" sz="2000" i="1" dirty="0"/>
              <a:t>After</a:t>
            </a:r>
            <a:r>
              <a:rPr lang="en-US" sz="2000" dirty="0"/>
              <a:t> code in body has been executed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0385" cy="2295144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9600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21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5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5303520"/>
            <a:ext cx="4572000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x = *p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y = x + 100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</a:t>
            </a:r>
            <a:r>
              <a:rPr lang="en-US" sz="16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*p = y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232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500" b="1" i="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</a:t>
                      </a:r>
                      <a:r>
                        <a:rPr lang="en-US" sz="1500" b="1" i="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call_incr</a:t>
                      </a:r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+?&gt;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45552" y="3730752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745AF25-CAEA-41FE-8421-1681F9B338FE}"/>
                  </a:ext>
                </a:extLst>
              </p14:cNvPr>
              <p14:cNvContentPartPr/>
              <p14:nvPr/>
            </p14:nvContentPartPr>
            <p14:xfrm>
              <a:off x="474120" y="2680200"/>
              <a:ext cx="8573040" cy="3571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745AF25-CAEA-41FE-8421-1681F9B338F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4760" y="2670840"/>
                <a:ext cx="8591760" cy="359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392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5)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754880" cy="1280160"/>
          </a:xfrm>
        </p:spPr>
        <p:txBody>
          <a:bodyPr/>
          <a:lstStyle/>
          <a:p>
            <a:r>
              <a:rPr lang="en-US" sz="2000" dirty="0"/>
              <a:t>After returning from call 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</a:p>
          <a:p>
            <a:pPr lvl="1"/>
            <a:r>
              <a:rPr lang="en-US" sz="1800" dirty="0"/>
              <a:t>Registers and memory have been modified and return address has been popped off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2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3401568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2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48600" y="3072384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⟵%rsp+8</a:t>
            </a: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16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74320" y="4233672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9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AutoShape 56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274320" y="205740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998364-823C-426F-9118-68E6C6849350}"/>
                  </a:ext>
                </a:extLst>
              </p14:cNvPr>
              <p14:cNvContentPartPr/>
              <p14:nvPr/>
            </p14:nvContentPartPr>
            <p14:xfrm>
              <a:off x="5004720" y="1808640"/>
              <a:ext cx="3512160" cy="488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998364-823C-426F-9118-68E6C684935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95360" y="1799280"/>
                <a:ext cx="3530880" cy="48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7579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>
                <a:solidFill>
                  <a:srgbClr val="000000"/>
                </a:solidFill>
              </a:rPr>
              <a:t>(step 6)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1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3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3401568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48600" y="3072384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⟵%rsp+8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77564" y="4261590"/>
            <a:ext cx="3971036" cy="400110"/>
            <a:chOff x="3877564" y="4261590"/>
            <a:chExt cx="3971036" cy="400110"/>
          </a:xfrm>
        </p:grpSpPr>
        <p:sp>
          <p:nvSpPr>
            <p:cNvPr id="32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3877564" y="4461645"/>
              <a:ext cx="457200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287240" y="4261590"/>
              <a:ext cx="3561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Update 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%</a:t>
              </a:r>
              <a:r>
                <a:rPr lang="en-US" sz="2000" b="0" dirty="0" err="1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rax</a:t>
              </a:r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 to contain 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v1+v2</a:t>
              </a:r>
            </a:p>
          </p:txBody>
        </p:sp>
      </p:grpSp>
      <p:sp>
        <p:nvSpPr>
          <p:cNvPr id="13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451+351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3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>
                <a:solidFill>
                  <a:srgbClr val="000000"/>
                </a:solidFill>
              </a:rPr>
              <a:t>(step 7)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1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274320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3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18120" y="3401568"/>
            <a:ext cx="133722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⟵old</a:t>
            </a:r>
            <a:r>
              <a:rPr lang="en-US" sz="16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77564" y="4517136"/>
            <a:ext cx="3804708" cy="400110"/>
            <a:chOff x="3877564" y="4261590"/>
            <a:chExt cx="3804708" cy="400110"/>
          </a:xfrm>
        </p:grpSpPr>
        <p:sp>
          <p:nvSpPr>
            <p:cNvPr id="16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3877564" y="4461645"/>
              <a:ext cx="457200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7240" y="4261590"/>
              <a:ext cx="33950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De-allocate space for local </a:t>
              </a:r>
              <a:r>
                <a:rPr lang="en-US" sz="2000" b="0" dirty="0" err="1">
                  <a:solidFill>
                    <a:srgbClr val="FF0000"/>
                  </a:solidFill>
                  <a:latin typeface="Calibri" pitchFamily="34" charset="0"/>
                </a:rPr>
                <a:t>vars</a:t>
              </a:r>
              <a:endParaRPr lang="en-US" sz="2000" b="0" dirty="0">
                <a:solidFill>
                  <a:srgbClr val="FF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68AC372-36E4-45E0-862A-2F5F5FBB57E0}"/>
                  </a:ext>
                </a:extLst>
              </p14:cNvPr>
              <p14:cNvContentPartPr/>
              <p14:nvPr/>
            </p14:nvContentPartPr>
            <p14:xfrm>
              <a:off x="4317316" y="3081754"/>
              <a:ext cx="4299344" cy="2060327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68AC372-36E4-45E0-862A-2F5F5FBB57E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07956" y="3072394"/>
                <a:ext cx="4318063" cy="20790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73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8)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572000" cy="1188720"/>
          </a:xfrm>
        </p:spPr>
        <p:txBody>
          <a:bodyPr/>
          <a:lstStyle/>
          <a:p>
            <a:r>
              <a:rPr lang="en-US" sz="2400" dirty="0"/>
              <a:t>State </a:t>
            </a:r>
            <a:r>
              <a:rPr lang="en-US" sz="2400" i="1" dirty="0"/>
              <a:t>just before </a:t>
            </a:r>
            <a:r>
              <a:rPr lang="en-US" sz="2400" dirty="0"/>
              <a:t>returning from call to 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3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35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32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274320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12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CB56800-402A-4BDF-908A-AC1B304ED53A}"/>
                  </a:ext>
                </a:extLst>
              </p14:cNvPr>
              <p14:cNvContentPartPr/>
              <p14:nvPr/>
            </p14:nvContentPartPr>
            <p14:xfrm>
              <a:off x="4987800" y="2560320"/>
              <a:ext cx="2927880" cy="9147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CB56800-402A-4BDF-908A-AC1B304ED53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78440" y="2550960"/>
                <a:ext cx="2946600" cy="9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1603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9)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200400"/>
            <a:ext cx="4572000" cy="1920240"/>
          </a:xfrm>
        </p:spPr>
        <p:txBody>
          <a:bodyPr/>
          <a:lstStyle/>
          <a:p>
            <a:r>
              <a:rPr lang="en-US" sz="2000" dirty="0"/>
              <a:t>State immediately </a:t>
            </a:r>
            <a:r>
              <a:rPr lang="en-US" sz="2000" i="1" dirty="0"/>
              <a:t>after</a:t>
            </a:r>
            <a:r>
              <a:rPr lang="en-US" sz="2000" dirty="0"/>
              <a:t> returning from call to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Return </a:t>
            </a:r>
            <a:r>
              <a:rPr lang="en-US" sz="1800" dirty="0" err="1"/>
              <a:t>addr</a:t>
            </a:r>
            <a:r>
              <a:rPr lang="en-US" sz="1800" dirty="0"/>
              <a:t> has been popped off stack</a:t>
            </a:r>
          </a:p>
          <a:p>
            <a:pPr lvl="1"/>
            <a:r>
              <a:rPr lang="en-US" sz="1800" dirty="0"/>
              <a:t>Control has returned to the instruction immediately following the call to </a:t>
            </a:r>
            <a:r>
              <a:rPr lang="en-US" sz="18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r>
              <a:rPr lang="en-US" sz="1800" dirty="0"/>
              <a:t> (not shown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24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2414016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32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53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dirty="0"/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b="1" dirty="0">
                <a:solidFill>
                  <a:srgbClr val="4B2A85"/>
                </a:solidFill>
              </a:rPr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182785"/>
            <a:ext cx="8366125" cy="4972050"/>
          </a:xfrm>
          <a:ln/>
        </p:spPr>
        <p:txBody>
          <a:bodyPr>
            <a:noAutofit/>
          </a:bodyPr>
          <a:lstStyle/>
          <a:p>
            <a:r>
              <a:rPr lang="en-US" sz="2400" dirty="0"/>
              <a:t>When procedure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whoa</a:t>
            </a:r>
            <a:r>
              <a:rPr lang="en-US" sz="2400" dirty="0"/>
              <a:t> calls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400" dirty="0"/>
              <a:t>:</a:t>
            </a:r>
          </a:p>
          <a:p>
            <a:pPr marL="552450"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whoa</a:t>
            </a:r>
            <a:r>
              <a:rPr lang="en-US" sz="2000" dirty="0"/>
              <a:t> is the </a:t>
            </a:r>
            <a:r>
              <a:rPr lang="en-US" sz="2000" dirty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sz="2000" dirty="0">
              <a:solidFill>
                <a:schemeClr val="accent6"/>
              </a:solidFill>
            </a:endParaRPr>
          </a:p>
          <a:p>
            <a:pPr marL="552450"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/>
              <a:t> is the </a:t>
            </a:r>
            <a:r>
              <a:rPr lang="en-US" sz="20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400" dirty="0"/>
              <a:t>Can registers be used for temporary storage?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552450" lvl="1"/>
            <a:r>
              <a:rPr lang="en-US" sz="2000" dirty="0"/>
              <a:t>No! Contents of register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2000" dirty="0"/>
              <a:t> overwritten by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>
                <a:sym typeface="Courier New Bold" charset="0"/>
              </a:rPr>
              <a:t>!</a:t>
            </a:r>
            <a:endParaRPr lang="en-US" sz="2000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sz="2000" dirty="0">
                <a:ea typeface="Zapf Dingbats" charset="0"/>
                <a:cs typeface="Zapf Dingbats" charset="0"/>
              </a:rPr>
              <a:t>This could be trouble – something should be done. Either:</a:t>
            </a:r>
          </a:p>
          <a:p>
            <a:pPr marL="952500" lvl="2"/>
            <a:r>
              <a:rPr lang="en-US" sz="1800" dirty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 </a:t>
            </a:r>
            <a:r>
              <a:rPr lang="en-US" sz="1800" dirty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before the call  (and restore it after the call)</a:t>
            </a:r>
          </a:p>
          <a:p>
            <a:pPr marL="952500" lvl="2"/>
            <a:r>
              <a:rPr lang="en-US" sz="18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sz="18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sz="1800" dirty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before using it  (and restore it before returning)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475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0413" y="2926080"/>
            <a:ext cx="3797300" cy="1976438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whoa: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$15213,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who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74758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751388" y="2926080"/>
            <a:ext cx="3797300" cy="19812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who: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$18213,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 •</a:t>
            </a:r>
            <a:endParaRPr lang="en-US" sz="18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32694B4-A7A9-4BE7-92F0-46AE3C63C3C5}"/>
                  </a:ext>
                </a:extLst>
              </p14:cNvPr>
              <p14:cNvContentPartPr/>
              <p14:nvPr/>
            </p14:nvContentPartPr>
            <p14:xfrm>
              <a:off x="2296080" y="3444120"/>
              <a:ext cx="5129640" cy="7452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32694B4-A7A9-4BE7-92F0-46AE3C63C3C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720" y="3434760"/>
                <a:ext cx="5148360" cy="76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91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b="1" i="1" dirty="0"/>
              <a:t>“</a:t>
            </a:r>
            <a:r>
              <a:rPr lang="en-US" b="1" i="1" dirty="0">
                <a:solidFill>
                  <a:schemeClr val="accent2"/>
                </a:solidFill>
              </a:rPr>
              <a:t>Caller</a:t>
            </a:r>
            <a:r>
              <a:rPr lang="en-US" b="1" i="1" dirty="0"/>
              <a:t>-saved” registers</a:t>
            </a:r>
          </a:p>
          <a:p>
            <a:pPr lvl="1"/>
            <a:r>
              <a:rPr lang="en-US" dirty="0"/>
              <a:t>It is the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’s responsibility to save any important data in these registers before calling another procedure (</a:t>
            </a:r>
            <a:r>
              <a:rPr lang="en-US" i="1" dirty="0"/>
              <a:t>i.e.</a:t>
            </a:r>
            <a:r>
              <a:rPr lang="en-US" dirty="0"/>
              <a:t> the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can freely change data in these registers) 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saves values in its stack frame before calling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, then restores values after the call</a:t>
            </a:r>
          </a:p>
          <a:p>
            <a:r>
              <a:rPr lang="en-US" b="1" i="1" dirty="0"/>
              <a:t>“</a:t>
            </a:r>
            <a:r>
              <a:rPr lang="en-US" b="1" i="1" dirty="0" err="1">
                <a:solidFill>
                  <a:srgbClr val="C00000"/>
                </a:solidFill>
              </a:rPr>
              <a:t>Callee</a:t>
            </a:r>
            <a:r>
              <a:rPr lang="en-US" b="1" i="1" dirty="0"/>
              <a:t>-saved” registers</a:t>
            </a:r>
          </a:p>
          <a:p>
            <a:pPr lvl="1"/>
            <a:r>
              <a:rPr lang="en-US" dirty="0"/>
              <a:t>It is the </a:t>
            </a:r>
            <a:r>
              <a:rPr lang="en-US" dirty="0" err="1"/>
              <a:t>callee’s</a:t>
            </a:r>
            <a:r>
              <a:rPr lang="en-US" dirty="0"/>
              <a:t> responsibility to save any data in these registers before using the registers (</a:t>
            </a:r>
            <a:r>
              <a:rPr lang="en-US" i="1" dirty="0"/>
              <a:t>i.e.</a:t>
            </a:r>
            <a:r>
              <a:rPr lang="en-US" dirty="0"/>
              <a:t> the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 assumes the data will be the same across the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procedure call)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saves values in its stack frame before using, then restores them before returning to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91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Silly Register Convention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/>
              <a:t>Parents (</a:t>
            </a:r>
            <a:r>
              <a:rPr lang="en-US" sz="2400" b="1" i="1" dirty="0">
                <a:solidFill>
                  <a:schemeClr val="accent2"/>
                </a:solidFill>
              </a:rPr>
              <a:t>caller</a:t>
            </a:r>
            <a:r>
              <a:rPr lang="en-US" sz="2400" dirty="0"/>
              <a:t>) leave for the weekend and give the keys to the house to their child (</a:t>
            </a:r>
            <a:r>
              <a:rPr lang="en-US" sz="2400" b="1" i="1" dirty="0" err="1">
                <a:solidFill>
                  <a:srgbClr val="C00000"/>
                </a:solidFill>
              </a:rPr>
              <a:t>callee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Being suspicious, they put away/hid the valuables (</a:t>
            </a:r>
            <a:r>
              <a:rPr lang="en-US" sz="2000" b="1" i="1" dirty="0">
                <a:solidFill>
                  <a:schemeClr val="accent2"/>
                </a:solidFill>
              </a:rPr>
              <a:t>caller</a:t>
            </a:r>
            <a:r>
              <a:rPr lang="en-US" sz="2000" i="1" dirty="0"/>
              <a:t>-saved</a:t>
            </a:r>
            <a:r>
              <a:rPr lang="en-US" sz="2000" dirty="0"/>
              <a:t>) before leaving</a:t>
            </a:r>
          </a:p>
          <a:p>
            <a:pPr lvl="1"/>
            <a:r>
              <a:rPr lang="en-US" sz="2000" dirty="0"/>
              <a:t>Warn child to leave the bedrooms untouched:  </a:t>
            </a:r>
            <a:r>
              <a:rPr lang="en-US" sz="2000" dirty="0">
                <a:solidFill>
                  <a:srgbClr val="FF0000"/>
                </a:solidFill>
              </a:rPr>
              <a:t>“These rooms better look the same when we return!”</a:t>
            </a:r>
            <a:endParaRPr lang="en-US" sz="2000" dirty="0"/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/>
              <a:t>Child decides to throw a wild party (</a:t>
            </a:r>
            <a:r>
              <a:rPr lang="en-US" sz="2400" i="1" dirty="0"/>
              <a:t>computation</a:t>
            </a:r>
            <a:r>
              <a:rPr lang="en-US" sz="2400" dirty="0"/>
              <a:t>), spanning the entire house</a:t>
            </a:r>
          </a:p>
          <a:p>
            <a:pPr lvl="1"/>
            <a:r>
              <a:rPr lang="en-US" sz="2000" dirty="0"/>
              <a:t>To avoid being disowned, child moves all of the stuff from the bedrooms to the backyard shed (</a:t>
            </a:r>
            <a:r>
              <a:rPr lang="en-US" sz="2000" b="1" i="1" dirty="0" err="1">
                <a:solidFill>
                  <a:srgbClr val="C00000"/>
                </a:solidFill>
              </a:rPr>
              <a:t>callee</a:t>
            </a:r>
            <a:r>
              <a:rPr lang="en-US" sz="2000" i="1" dirty="0"/>
              <a:t>-saved</a:t>
            </a:r>
            <a:r>
              <a:rPr lang="en-US" sz="2000" dirty="0"/>
              <a:t>) before the guests trash the house</a:t>
            </a:r>
          </a:p>
          <a:p>
            <a:pPr lvl="1"/>
            <a:r>
              <a:rPr lang="en-US" sz="2000" dirty="0"/>
              <a:t>Child cleans up house after the party and moves stuff back to bedrooms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/>
              <a:t>Parents return home and are satisfied with the state of the house</a:t>
            </a:r>
          </a:p>
          <a:p>
            <a:pPr lvl="1"/>
            <a:r>
              <a:rPr lang="en-US" sz="2000" dirty="0"/>
              <a:t>Move valuables back and continue with their lives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1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due Friday (10/25)</a:t>
            </a:r>
          </a:p>
          <a:p>
            <a:pPr lvl="1"/>
            <a:r>
              <a:rPr lang="en-US" dirty="0"/>
              <a:t>Since you are submitting a text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defuser.txt</a:t>
            </a:r>
            <a:r>
              <a:rPr lang="en-US" dirty="0"/>
              <a:t>), there won’t be any </a:t>
            </a:r>
            <a:r>
              <a:rPr lang="en-US" dirty="0" err="1"/>
              <a:t>Gradescope</a:t>
            </a:r>
            <a:r>
              <a:rPr lang="en-US" dirty="0"/>
              <a:t> </a:t>
            </a:r>
            <a:r>
              <a:rPr lang="en-US" dirty="0" err="1"/>
              <a:t>autograder</a:t>
            </a:r>
            <a:r>
              <a:rPr lang="en-US" dirty="0"/>
              <a:t> output this time</a:t>
            </a:r>
          </a:p>
          <a:p>
            <a:pPr lvl="1"/>
            <a:r>
              <a:rPr lang="en-US" dirty="0"/>
              <a:t>Extra credit needs to be submitted to the extra credit assignment</a:t>
            </a:r>
          </a:p>
          <a:p>
            <a:pPr lvl="2"/>
            <a:endParaRPr lang="en-US" dirty="0"/>
          </a:p>
          <a:p>
            <a:r>
              <a:rPr lang="en-US" b="1" dirty="0"/>
              <a:t>Midterm </a:t>
            </a:r>
            <a:r>
              <a:rPr lang="en-US" dirty="0"/>
              <a:t>next Monday (10/28, 5:30 pm) in KNE 130</a:t>
            </a:r>
          </a:p>
          <a:p>
            <a:pPr lvl="1"/>
            <a:r>
              <a:rPr lang="en-US" dirty="0"/>
              <a:t>Make a cheat sheet! – two-sided letter page, </a:t>
            </a:r>
            <a:r>
              <a:rPr lang="en-US" i="1" dirty="0"/>
              <a:t>handwritten</a:t>
            </a:r>
            <a:endParaRPr lang="en-US" dirty="0"/>
          </a:p>
          <a:p>
            <a:pPr lvl="1"/>
            <a:r>
              <a:rPr lang="en-US" dirty="0"/>
              <a:t>Check Piazza this week for announcements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x86-64 Linux Register Usage, part 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06240" cy="4974336"/>
          </a:xfrm>
          <a:ln/>
        </p:spPr>
        <p:txBody>
          <a:bodyPr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/>
              <a:t>Return value</a:t>
            </a:r>
          </a:p>
          <a:p>
            <a:pPr marL="552450" lvl="1"/>
            <a:r>
              <a:rPr lang="en-US" sz="2000" dirty="0"/>
              <a:t>Also </a:t>
            </a:r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..., %r9</a:t>
            </a:r>
          </a:p>
          <a:p>
            <a:pPr marL="552450" lvl="1"/>
            <a:r>
              <a:rPr lang="en-US" sz="2000" dirty="0"/>
              <a:t>Arguments</a:t>
            </a:r>
          </a:p>
          <a:p>
            <a:pPr marL="552450" lvl="1"/>
            <a:r>
              <a:rPr lang="en-US" sz="2000" dirty="0"/>
              <a:t>Also </a:t>
            </a:r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%r10, %r11</a:t>
            </a:r>
          </a:p>
          <a:p>
            <a:pPr marL="552450" lvl="1"/>
            <a:r>
              <a:rPr lang="en-US" sz="2000" b="1" dirty="0">
                <a:solidFill>
                  <a:schemeClr val="accent6"/>
                </a:solidFill>
              </a:rPr>
              <a:t>Caller</a:t>
            </a:r>
            <a:r>
              <a:rPr lang="en-US" sz="2000" dirty="0"/>
              <a:t>-saved &amp; restored</a:t>
            </a:r>
          </a:p>
          <a:p>
            <a:pPr marL="552450" lvl="1"/>
            <a:r>
              <a:rPr lang="en-US" sz="2000" dirty="0"/>
              <a:t>Can be modified by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6805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rcx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6" name="Rectangle 1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02872" y="1600200"/>
            <a:ext cx="129323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4672405" y="3200400"/>
            <a:ext cx="1123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538188" y="5029200"/>
            <a:ext cx="1219052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accent6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Caller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-saved</a:t>
            </a: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31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x86-64 Linux Register Usage, part 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06240" cy="4974336"/>
          </a:xfrm>
          <a:ln/>
        </p:spPr>
        <p:txBody>
          <a:bodyPr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%r14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-saved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 must save &amp; restore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-saved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 must save &amp; restore</a:t>
            </a:r>
          </a:p>
          <a:p>
            <a:pPr marL="552450" lvl="1"/>
            <a:r>
              <a:rPr lang="en-US" sz="2000" dirty="0"/>
              <a:t>May be used as frame pointer</a:t>
            </a:r>
          </a:p>
          <a:p>
            <a:pPr marL="552450" lvl="1"/>
            <a:r>
              <a:rPr lang="en-US" sz="2000" dirty="0"/>
              <a:t>Can mix &amp; match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/>
              <a:t>Special form of </a:t>
            </a:r>
            <a:r>
              <a:rPr lang="en-US" sz="2000" b="1" dirty="0" err="1">
                <a:solidFill>
                  <a:srgbClr val="C00000"/>
                </a:solidFill>
              </a:rPr>
              <a:t>callee</a:t>
            </a:r>
            <a:r>
              <a:rPr lang="en-US" sz="2000" dirty="0"/>
              <a:t> save</a:t>
            </a:r>
          </a:p>
          <a:p>
            <a:pPr marL="552450" lvl="1"/>
            <a:r>
              <a:rPr lang="en-US" sz="2000" dirty="0"/>
              <a:t>Restored to original value upon exit from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680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7648" y="1600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7648" y="43434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870448" y="1609344"/>
            <a:ext cx="304800" cy="265176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5" name="AutoShape 1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641848" y="38862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7" name="Rectangle 17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58284" y="260604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Callee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-saved</a:t>
            </a:r>
            <a:endParaRPr lang="en-US" b="0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855116" y="4123944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7648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7648" y="2057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7648" y="2514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7648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%r14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3B4B9E7-8A41-4122-9D64-ADDACBF7D68B}"/>
              </a:ext>
            </a:extLst>
          </p:cNvPr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27648" y="3429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%r15</a:t>
            </a:r>
          </a:p>
        </p:txBody>
      </p:sp>
    </p:spTree>
    <p:extLst>
      <p:ext uri="{BB962C8B-B14F-4D97-AF65-F5344CB8AC3E}">
        <p14:creationId xmlns:p14="http://schemas.microsoft.com/office/powerpoint/2010/main" val="4058218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1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x86-64 64-bit Registers: Usage Conventions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7658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20574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8862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24400" y="44958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105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%r15</a:t>
            </a:r>
          </a:p>
        </p:txBody>
      </p:sp>
      <p:sp>
        <p:nvSpPr>
          <p:cNvPr id="27667" name="TextBox 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0920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2982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92982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86420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46365" y="2743200"/>
            <a:ext cx="1308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</p:txBody>
      </p:sp>
      <p:sp>
        <p:nvSpPr>
          <p:cNvPr id="27674" name="TextBox 4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38278" y="3352800"/>
            <a:ext cx="1324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</p:txBody>
      </p:sp>
      <p:sp>
        <p:nvSpPr>
          <p:cNvPr id="27649" name="Rectangle 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" y="2057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004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004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0040" y="38862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" y="4495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40" y="5105400"/>
            <a:ext cx="40386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9497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04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b="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91401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alibri" pitchFamily="-96" charset="0"/>
              </a:rPr>
              <a:t>Stack pointer</a:t>
            </a:r>
          </a:p>
        </p:txBody>
      </p:sp>
      <p:sp>
        <p:nvSpPr>
          <p:cNvPr id="27675" name="TextBox 4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25800" y="1524000"/>
            <a:ext cx="2722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Calibri" pitchFamily="-96" charset="0"/>
              </a:rPr>
              <a:t>Return value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</p:txBody>
      </p:sp>
      <p:sp>
        <p:nvSpPr>
          <p:cNvPr id="27676" name="Text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15440" y="27543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Calibri" pitchFamily="-96" charset="0"/>
              </a:rPr>
              <a:t>Argument #4 -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b="0" dirty="0">
              <a:latin typeface="Calibri" pitchFamily="-96" charset="0"/>
            </a:endParaRPr>
          </a:p>
        </p:txBody>
      </p:sp>
      <p:sp>
        <p:nvSpPr>
          <p:cNvPr id="27677" name="TextBox 4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5440" y="4572000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Calibri" pitchFamily="-96" charset="0"/>
              </a:rPr>
              <a:t>Argument #1 -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b="0" dirty="0">
              <a:latin typeface="Calibri" pitchFamily="-96" charset="0"/>
            </a:endParaRPr>
          </a:p>
        </p:txBody>
      </p:sp>
      <p:sp>
        <p:nvSpPr>
          <p:cNvPr id="27678" name="TextBox 4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33025" y="33639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Calibri" pitchFamily="-96" charset="0"/>
              </a:rPr>
              <a:t>Argument #3 -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b="0" dirty="0">
              <a:latin typeface="Calibri" pitchFamily="-96" charset="0"/>
            </a:endParaRPr>
          </a:p>
        </p:txBody>
      </p:sp>
      <p:sp>
        <p:nvSpPr>
          <p:cNvPr id="27679" name="TextBox 4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15440" y="3973513"/>
            <a:ext cx="2747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>
                <a:latin typeface="Calibri" pitchFamily="-96" charset="0"/>
              </a:rPr>
              <a:t>Argument #2 - </a:t>
            </a:r>
            <a:r>
              <a:rPr lang="en-US" sz="1800" b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>
                <a:latin typeface="Calibri" pitchFamily="-96" charset="0"/>
              </a:rPr>
              <a:t> </a:t>
            </a:r>
            <a:r>
              <a:rPr lang="en-US" sz="1800" b="0" dirty="0">
                <a:latin typeface="Calibri" pitchFamily="-96" charset="0"/>
              </a:rPr>
              <a:t>saved</a:t>
            </a:r>
          </a:p>
          <a:p>
            <a:pPr eaLnBrk="0" hangingPunct="0"/>
            <a:endParaRPr lang="en-US" sz="1800" b="0" dirty="0">
              <a:latin typeface="Calibri" pitchFamily="-96" charset="0"/>
            </a:endParaRPr>
          </a:p>
        </p:txBody>
      </p:sp>
      <p:sp>
        <p:nvSpPr>
          <p:cNvPr id="27680" name="TextBox 5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0877" y="21336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0" dirty="0">
                <a:latin typeface="Calibri" pitchFamily="-96" charset="0"/>
              </a:rPr>
              <a:t>Argument #6 -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b="0" dirty="0">
              <a:latin typeface="Calibri" pitchFamily="-96" charset="0"/>
            </a:endParaRPr>
          </a:p>
        </p:txBody>
      </p:sp>
      <p:sp>
        <p:nvSpPr>
          <p:cNvPr id="27681" name="TextBox 5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10877" y="15240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0" dirty="0">
                <a:latin typeface="Calibri" pitchFamily="-96" charset="0"/>
              </a:rPr>
              <a:t>Argument #5 - </a:t>
            </a:r>
            <a:r>
              <a:rPr lang="en-US" sz="1800" b="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b="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b="0" dirty="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2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C00000"/>
                </a:solidFill>
              </a:rPr>
              <a:t>Callee</a:t>
            </a:r>
            <a:r>
              <a:rPr lang="en-US" dirty="0"/>
              <a:t>-Saved Example </a:t>
            </a:r>
            <a:r>
              <a:rPr lang="en-US" sz="2400" dirty="0"/>
              <a:t>(step 1)</a:t>
            </a:r>
            <a:endParaRPr lang="en-US" sz="2400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9864" y="1216152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grpSp>
        <p:nvGrpSpPr>
          <p:cNvPr id="5" name="Group 4"/>
          <p:cNvGrpSpPr/>
          <p:nvPr>
            <p:custDataLst>
              <p:tags r:id="rId6"/>
            </p:custDataLst>
          </p:nvPr>
        </p:nvGrpSpPr>
        <p:grpSpPr>
          <a:xfrm>
            <a:off x="5773257" y="1600200"/>
            <a:ext cx="2380977" cy="1460367"/>
            <a:chOff x="5181600" y="1600200"/>
            <a:chExt cx="2380977" cy="1460367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2889504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sz="1800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2706624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16002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25146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ret </a:t>
              </a:r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addr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endParaRP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69864" y="3730752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grpSp>
        <p:nvGrpSpPr>
          <p:cNvPr id="6" name="Group 5"/>
          <p:cNvGrpSpPr/>
          <p:nvPr>
            <p:custDataLst>
              <p:tags r:id="rId8"/>
            </p:custDataLst>
          </p:nvPr>
        </p:nvGrpSpPr>
        <p:grpSpPr>
          <a:xfrm>
            <a:off x="5773257" y="4114800"/>
            <a:ext cx="2656694" cy="2612511"/>
            <a:chOff x="5181600" y="4114800"/>
            <a:chExt cx="2656694" cy="2612511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5791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6172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Unused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6547104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sz="1800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49854" y="6373368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1148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029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ret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 </a:t>
              </a:r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addr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6163056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sz="1800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5989320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5410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Saved 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" name="Ink 2"/>
              <p14:cNvContentPartPr/>
              <p14:nvPr/>
            </p14:nvContentPartPr>
            <p14:xfrm>
              <a:off x="6058080" y="321120"/>
              <a:ext cx="2303280" cy="995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052320" y="314280"/>
                <a:ext cx="2314080" cy="10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ADC3E9F-A980-4B54-A83B-5D158CF2A307}"/>
                  </a:ext>
                </a:extLst>
              </p14:cNvPr>
              <p14:cNvContentPartPr/>
              <p14:nvPr/>
            </p14:nvContentPartPr>
            <p14:xfrm>
              <a:off x="1468800" y="2492640"/>
              <a:ext cx="3586680" cy="29559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ADC3E9F-A980-4B54-A83B-5D158CF2A30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59440" y="2483280"/>
                <a:ext cx="3605400" cy="297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879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Callee</a:t>
            </a:r>
            <a:r>
              <a:rPr lang="en-US" dirty="0"/>
              <a:t>-Saved Example </a:t>
            </a:r>
            <a:r>
              <a:rPr lang="en-US" sz="2400" dirty="0">
                <a:solidFill>
                  <a:srgbClr val="000000"/>
                </a:solidFill>
              </a:rPr>
              <a:t>(step 2)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$100,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69864" y="4416552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5773257" y="4800600"/>
            <a:ext cx="2380977" cy="1451223"/>
            <a:chOff x="5181600" y="4800600"/>
            <a:chExt cx="2380977" cy="1451223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6089904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5897880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4800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5715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Rtn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 address</a:t>
              </a: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69864" y="98425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pSp>
        <p:nvGrpSpPr>
          <p:cNvPr id="5" name="Group 4"/>
          <p:cNvGrpSpPr/>
          <p:nvPr>
            <p:custDataLst>
              <p:tags r:id="rId7"/>
            </p:custDataLst>
          </p:nvPr>
        </p:nvGrpSpPr>
        <p:grpSpPr>
          <a:xfrm>
            <a:off x="5773257" y="1371600"/>
            <a:ext cx="2656694" cy="2603367"/>
            <a:chOff x="5181600" y="1371600"/>
            <a:chExt cx="2656694" cy="2603367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3048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3429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Unused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3803904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38529" y="3621024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1371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2286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Rtn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 address</a:t>
              </a: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3438144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3246120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2667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Saved 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  <p:sp>
        <p:nvSpPr>
          <p:cNvPr id="28" name="Rectangle 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9B7673-452F-4232-B092-D799D2D715B8}"/>
                  </a:ext>
                </a:extLst>
              </p14:cNvPr>
              <p14:cNvContentPartPr/>
              <p14:nvPr/>
            </p14:nvContentPartPr>
            <p14:xfrm>
              <a:off x="484920" y="826010"/>
              <a:ext cx="8411040" cy="548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9B7673-452F-4232-B092-D799D2D715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5560" y="816650"/>
                <a:ext cx="8429760" cy="550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0623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Caller </a:t>
            </a:r>
            <a:r>
              <a:rPr lang="en-US" i="1" dirty="0"/>
              <a:t>and</a:t>
            </a:r>
            <a:r>
              <a:rPr lang="en-US" dirty="0"/>
              <a:t> Callee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want </a:t>
            </a:r>
            <a:r>
              <a:rPr lang="en-US" i="1" dirty="0"/>
              <a:t>one</a:t>
            </a:r>
            <a:r>
              <a:rPr lang="en-US" dirty="0"/>
              <a:t> calling convention to simply separate implementation details between caller and </a:t>
            </a:r>
            <a:r>
              <a:rPr lang="en-US" dirty="0" err="1"/>
              <a:t>callee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In general, neither caller-save nor </a:t>
            </a:r>
            <a:r>
              <a:rPr lang="en-US" dirty="0" err="1"/>
              <a:t>callee</a:t>
            </a:r>
            <a:r>
              <a:rPr lang="en-US" dirty="0"/>
              <a:t>-save is “best”:</a:t>
            </a:r>
          </a:p>
          <a:p>
            <a:pPr lvl="1"/>
            <a:r>
              <a:rPr lang="en-US" dirty="0"/>
              <a:t>If caller isn’t using a register, caller-save is better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callee</a:t>
            </a:r>
            <a:r>
              <a:rPr lang="en-US" dirty="0"/>
              <a:t> doesn’t need a register, </a:t>
            </a:r>
            <a:r>
              <a:rPr lang="en-US" dirty="0" err="1"/>
              <a:t>callee</a:t>
            </a:r>
            <a:r>
              <a:rPr lang="en-US" dirty="0"/>
              <a:t>-save is better</a:t>
            </a:r>
          </a:p>
          <a:p>
            <a:pPr lvl="1"/>
            <a:r>
              <a:rPr lang="en-US" dirty="0"/>
              <a:t>If “do need to save”, </a:t>
            </a:r>
            <a:r>
              <a:rPr lang="en-US" dirty="0" err="1"/>
              <a:t>callee</a:t>
            </a:r>
            <a:r>
              <a:rPr lang="en-US" dirty="0"/>
              <a:t>-save generally makes smaller programs</a:t>
            </a:r>
          </a:p>
          <a:p>
            <a:pPr lvl="2"/>
            <a:r>
              <a:rPr lang="en-US" dirty="0"/>
              <a:t>Functions are called from multiple places</a:t>
            </a:r>
          </a:p>
          <a:p>
            <a:pPr lvl="2"/>
            <a:endParaRPr lang="en-US" dirty="0"/>
          </a:p>
          <a:p>
            <a:r>
              <a:rPr lang="en-US" dirty="0"/>
              <a:t>So… “some of each” and compiler tries to “pick registers” that minimize amount of saving/restoring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7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Conventions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075"/>
            <a:ext cx="8366125" cy="497205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 values need to be pushed onto the stack before making a procedure call </a:t>
            </a:r>
            <a:r>
              <a:rPr lang="en-US" i="1" dirty="0"/>
              <a:t>only if the Caller needs that value later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may change those register values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-saved register values need to be pushed onto the stack </a:t>
            </a:r>
            <a:r>
              <a:rPr lang="en-US" i="1" dirty="0"/>
              <a:t>only if the </a:t>
            </a:r>
            <a:r>
              <a:rPr lang="en-US" i="1" dirty="0" err="1"/>
              <a:t>Callee</a:t>
            </a:r>
            <a:r>
              <a:rPr lang="en-US" i="1" dirty="0"/>
              <a:t> intends to use those registers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 expects unchanged values in those registers</a:t>
            </a:r>
          </a:p>
          <a:p>
            <a:endParaRPr lang="en-US" dirty="0"/>
          </a:p>
          <a:p>
            <a:r>
              <a:rPr lang="en-US" dirty="0"/>
              <a:t>Don’t forget to restore/pop the values later!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14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dirty="0"/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b="1" dirty="0">
                <a:solidFill>
                  <a:srgbClr val="4B2A85"/>
                </a:solidFill>
              </a:rPr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7838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023360"/>
            <a:ext cx="417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Compiler Explorer:</a:t>
            </a:r>
          </a:p>
          <a:p>
            <a:r>
              <a:rPr lang="en-US" b="0" dirty="0">
                <a:latin typeface="Calibri" pitchFamily="34" charset="0"/>
                <a:hlinkClick r:id="rId6"/>
              </a:rPr>
              <a:t>https://godbolt.org/z/xFCrsw</a:t>
            </a:r>
            <a:r>
              <a:rPr lang="en-US" sz="2400" b="0" dirty="0">
                <a:latin typeface="Calibri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itchFamily="34" charset="0"/>
              </a:rPr>
              <a:t>Compiled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-O1</a:t>
            </a:r>
            <a:r>
              <a:rPr lang="en-US" sz="2000" b="0" dirty="0">
                <a:latin typeface="Calibri" pitchFamily="34" charset="0"/>
              </a:rPr>
              <a:t> for brevity instead of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endParaRPr lang="en-US" sz="20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itchFamily="34" charset="0"/>
              </a:rPr>
              <a:t>Try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-O2</a:t>
            </a:r>
            <a:r>
              <a:rPr lang="en-US" sz="2000" b="0" dirty="0">
                <a:latin typeface="Calibri" pitchFamily="34" charset="0"/>
              </a:rPr>
              <a:t> instead!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03B2C3-CF28-4FC6-BB77-17C197135DA8}"/>
                  </a:ext>
                </a:extLst>
              </p14:cNvPr>
              <p14:cNvContentPartPr/>
              <p14:nvPr/>
            </p14:nvContentPartPr>
            <p14:xfrm>
              <a:off x="1353960" y="1130760"/>
              <a:ext cx="5810400" cy="432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03B2C3-CF28-4FC6-BB77-17C197135D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44600" y="1121400"/>
                <a:ext cx="5829120" cy="43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6984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Base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0422522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2194560" y="4114800"/>
            <a:ext cx="2971800" cy="914400"/>
          </a:xfrm>
          <a:prstGeom prst="wedgeRoundRectCallout">
            <a:avLst>
              <a:gd name="adj1" fmla="val 74446"/>
              <a:gd name="adj2" fmla="val -46292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Trick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because some AMD hardware doesn’t like jumping to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604219-AB3D-4ADD-8747-E7AD99A450FA}"/>
                  </a:ext>
                </a:extLst>
              </p14:cNvPr>
              <p14:cNvContentPartPr/>
              <p14:nvPr/>
            </p14:nvContentPartPr>
            <p14:xfrm>
              <a:off x="1334880" y="2194560"/>
              <a:ext cx="7697160" cy="3235498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604219-AB3D-4ADD-8747-E7AD99A450F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25520" y="2185199"/>
                <a:ext cx="7715880" cy="32542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783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 about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 run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stored on the Stack):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/>
              <a:t>Higher/larger address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many total stack frames </a:t>
            </a:r>
            <a:br>
              <a:rPr lang="en-US" dirty="0"/>
            </a:br>
            <a:r>
              <a:rPr lang="en-US" dirty="0"/>
              <a:t>are </a:t>
            </a:r>
            <a:r>
              <a:rPr lang="en-US" i="1" dirty="0"/>
              <a:t>created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the maximum </a:t>
            </a:r>
            <a:r>
              <a:rPr lang="en-US" i="1" dirty="0"/>
              <a:t>depth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(# of frames) of the Stack?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77440"/>
            <a:ext cx="36576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x = 0;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=0;i&lt;3;i++)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("x = %d\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60" y="2377440"/>
            <a:ext cx="329184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y = rand()%20;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n+y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0240" y="489792"/>
            <a:ext cx="3108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Calibri" pitchFamily="34" charset="0"/>
              </a:rPr>
              <a:t>Vote only on 3</a:t>
            </a:r>
            <a:r>
              <a:rPr lang="en-US" sz="2000" b="0" baseline="30000" dirty="0">
                <a:latin typeface="Calibri" pitchFamily="34" charset="0"/>
              </a:rPr>
              <a:t>rd</a:t>
            </a:r>
            <a:r>
              <a:rPr lang="en-US" sz="2000" b="0" dirty="0">
                <a:latin typeface="Calibri" pitchFamily="34" charset="0"/>
              </a:rPr>
              <a:t> question at </a:t>
            </a:r>
            <a:r>
              <a:rPr lang="en-US" sz="2000" b="0" dirty="0">
                <a:latin typeface="Calibri" pitchFamily="34" charset="0"/>
                <a:hlinkClick r:id="rId2"/>
              </a:rPr>
              <a:t>http://PollEv.com/justinh</a:t>
            </a:r>
            <a:r>
              <a:rPr lang="en-US" sz="2000" b="0" dirty="0"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760" y="6072515"/>
            <a:ext cx="367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A.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FF9900"/>
                </a:solidFill>
                <a:latin typeface="Calibri" pitchFamily="34" charset="0"/>
              </a:rPr>
              <a:t>1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B.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C.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FF3399"/>
                </a:solidFill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D.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</a:rPr>
              <a:t>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817DE54-C970-4D15-9EF8-47FDC98DE833}"/>
                  </a:ext>
                </a:extLst>
              </p14:cNvPr>
              <p14:cNvContentPartPr/>
              <p14:nvPr/>
            </p14:nvContentPartPr>
            <p14:xfrm>
              <a:off x="1371600" y="2377440"/>
              <a:ext cx="7684080" cy="420144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817DE54-C970-4D15-9EF8-47FDC98DE8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2240" y="2368080"/>
                <a:ext cx="7702800" cy="42201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9022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</a:t>
            </a:r>
            <a:r>
              <a:rPr lang="en-US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 Register Save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02576992"/>
              </p:ext>
            </p:extLst>
          </p:nvPr>
        </p:nvGraphicFramePr>
        <p:xfrm>
          <a:off x="5394960" y="1371600"/>
          <a:ext cx="3575876" cy="76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382325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5504688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04688"/>
                <a:ext cx="1005840" cy="369332"/>
              </a:xfrm>
              <a:prstGeom prst="rect">
                <a:avLst/>
              </a:prstGeom>
              <a:blipFill>
                <a:blip r:embed="rId8"/>
                <a:stretch>
                  <a:fillRect l="-1818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26080" y="3657600"/>
            <a:ext cx="2194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Need original value of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alibri" pitchFamily="34" charset="0"/>
              </a:rPr>
              <a:t> </a:t>
            </a:r>
            <a:r>
              <a:rPr lang="en-US" sz="1800" b="0" i="1" dirty="0">
                <a:latin typeface="Calibri" pitchFamily="34" charset="0"/>
              </a:rPr>
              <a:t>after</a:t>
            </a:r>
            <a:r>
              <a:rPr lang="en-US" sz="1800" b="0" dirty="0">
                <a:latin typeface="Calibri" pitchFamily="34" charset="0"/>
              </a:rPr>
              <a:t> recursive call to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pcount_r</a:t>
            </a:r>
            <a:r>
              <a:rPr lang="en-US" sz="1800" b="0" dirty="0">
                <a:latin typeface="Calibri" pitchFamily="34" charset="0"/>
              </a:rPr>
              <a:t>.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</a:rPr>
              <a:t>“Save” by putting in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800" b="0" dirty="0">
                <a:latin typeface="Calibri" pitchFamily="34" charset="0"/>
              </a:rPr>
              <a:t> (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callee</a:t>
            </a:r>
            <a:r>
              <a:rPr lang="en-US" sz="1800" b="0" dirty="0">
                <a:latin typeface="Calibri" pitchFamily="34" charset="0"/>
              </a:rPr>
              <a:t> saved), but need to save old value of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800" b="0" dirty="0">
                <a:latin typeface="Calibri" pitchFamily="34" charset="0"/>
              </a:rPr>
              <a:t> before you change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p:sp>
        <p:nvSpPr>
          <p:cNvPr id="13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3838C3-ABA9-4E22-A9F6-348C8E92DDA8}"/>
                  </a:ext>
                </a:extLst>
              </p14:cNvPr>
              <p14:cNvContentPartPr/>
              <p14:nvPr/>
            </p14:nvContentPartPr>
            <p14:xfrm>
              <a:off x="2280389" y="1951776"/>
              <a:ext cx="3737551" cy="4837433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3838C3-ABA9-4E22-A9F6-348C8E92DD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71029" y="1942416"/>
                <a:ext cx="3756271" cy="48561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35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Call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23747912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(new)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91794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0" y="550468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04688"/>
                <a:ext cx="1005840" cy="384048"/>
              </a:xfrm>
              <a:prstGeom prst="rect">
                <a:avLst/>
              </a:prstGeom>
              <a:blipFill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p:sp>
        <p:nvSpPr>
          <p:cNvPr id="13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82BBA6-A1AB-4BF8-9D99-01807DD54E97}"/>
              </a:ext>
            </a:extLst>
          </p:cNvPr>
          <p:cNvGrpSpPr/>
          <p:nvPr/>
        </p:nvGrpSpPr>
        <p:grpSpPr>
          <a:xfrm>
            <a:off x="6701430" y="5105952"/>
            <a:ext cx="494280" cy="407880"/>
            <a:chOff x="6577920" y="4615920"/>
            <a:chExt cx="494280" cy="40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3F19AB4-0760-488E-AFC5-2B9F8513BF9F}"/>
                    </a:ext>
                  </a:extLst>
                </p14:cNvPr>
                <p14:cNvContentPartPr/>
                <p14:nvPr/>
              </p14:nvContentPartPr>
              <p14:xfrm>
                <a:off x="6690600" y="4615920"/>
                <a:ext cx="249840" cy="248040"/>
              </p14:xfrm>
            </p:contentPart>
          </mc:Choice>
          <mc:Fallback xmlns="">
            <p:pic>
              <p:nvPicPr>
                <p:cNvPr id="22" name="Ink 21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685200" y="4609080"/>
                  <a:ext cx="2642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DFC4D52-2E24-498D-9585-7CFDDFFA8B39}"/>
                    </a:ext>
                  </a:extLst>
                </p14:cNvPr>
                <p14:cNvContentPartPr/>
                <p14:nvPr/>
              </p14:nvContentPartPr>
              <p14:xfrm>
                <a:off x="6577920" y="4840560"/>
                <a:ext cx="494280" cy="183240"/>
              </p14:xfrm>
            </p:contentPart>
          </mc:Choice>
          <mc:Fallback xmlns="">
            <p:pic>
              <p:nvPicPr>
                <p:cNvPr id="23" name="Ink 22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570360" y="4835520"/>
                  <a:ext cx="507960" cy="196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44655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33693508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Recursive call 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09328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&lt;pcount_r+22&gt;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. . .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0" y="5888736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88736"/>
                <a:ext cx="1005840" cy="384048"/>
              </a:xfrm>
              <a:prstGeom prst="rect">
                <a:avLst/>
              </a:prstGeom>
              <a:blipFill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6D2ADD3-632E-4C88-AF09-AF24F5A1BE24}"/>
                  </a:ext>
                </a:extLst>
              </p14:cNvPr>
              <p14:cNvContentPartPr/>
              <p14:nvPr/>
            </p14:nvContentPartPr>
            <p14:xfrm>
              <a:off x="71280" y="3433680"/>
              <a:ext cx="8038440" cy="32713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6D2ADD3-632E-4C88-AF09-AF24F5A1BE2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920" y="3424320"/>
                <a:ext cx="8057160" cy="329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5691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olidFill>
                  <a:srgbClr val="FF0000"/>
                </a:solidFill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3247496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x&amp;1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56150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0" y="550468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04688"/>
                <a:ext cx="1005840" cy="384048"/>
              </a:xfrm>
              <a:prstGeom prst="rect">
                <a:avLst/>
              </a:prstGeom>
              <a:blipFill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p:sp>
        <p:nvSpPr>
          <p:cNvPr id="11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D694A87-BB63-4E9C-9714-CC51B7996528}"/>
                  </a:ext>
                </a:extLst>
              </p14:cNvPr>
              <p14:cNvContentPartPr/>
              <p14:nvPr/>
            </p14:nvContentPartPr>
            <p14:xfrm>
              <a:off x="5456337" y="4625147"/>
              <a:ext cx="3700440" cy="11080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D694A87-BB63-4E9C-9714-CC51B799652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46977" y="4615787"/>
                <a:ext cx="3719160" cy="112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7477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Function: 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2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1841646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Previous </a:t>
                      </a:r>
                      <a:r>
                        <a:rPr lang="en-US" b="0" i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r>
                        <a:rPr lang="en-US" b="0" i="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restored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2228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0" y="4736592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36592"/>
                <a:ext cx="1005840" cy="384048"/>
              </a:xfrm>
              <a:prstGeom prst="rect">
                <a:avLst/>
              </a:prstGeom>
              <a:blipFill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  <p:sp>
        <p:nvSpPr>
          <p:cNvPr id="10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8390D73-1701-426B-8F44-0DB83EBC7FD1}"/>
              </a:ext>
            </a:extLst>
          </p:cNvPr>
          <p:cNvGrpSpPr/>
          <p:nvPr/>
        </p:nvGrpSpPr>
        <p:grpSpPr>
          <a:xfrm>
            <a:off x="6574680" y="6336000"/>
            <a:ext cx="2264520" cy="327179"/>
            <a:chOff x="6574680" y="6336000"/>
            <a:chExt cx="2264520" cy="32717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F12D3C2-9B67-46BE-80D5-0119E08677CC}"/>
                    </a:ext>
                  </a:extLst>
                </p14:cNvPr>
                <p14:cNvContentPartPr/>
                <p14:nvPr/>
              </p14:nvContentPartPr>
              <p14:xfrm>
                <a:off x="6912120" y="6425579"/>
                <a:ext cx="1927080" cy="237600"/>
              </p14:xfrm>
            </p:contentPart>
          </mc:Choice>
          <mc:Fallback xmlns="">
            <p:pic>
              <p:nvPicPr>
                <p:cNvPr id="2" name="Ink 1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906720" y="6420179"/>
                  <a:ext cx="19429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CB5023E-A7A3-4E42-B82F-76CAC321AD8C}"/>
                    </a:ext>
                  </a:extLst>
                </p14:cNvPr>
                <p14:cNvContentPartPr/>
                <p14:nvPr/>
              </p14:nvContentPartPr>
              <p14:xfrm>
                <a:off x="6574680" y="6336000"/>
                <a:ext cx="251280" cy="271080"/>
              </p14:xfrm>
            </p:contentPart>
          </mc:Choice>
          <mc:Fallback xmlns="">
            <p:pic>
              <p:nvPicPr>
                <p:cNvPr id="3" name="Ink 2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66040" y="6327000"/>
                  <a:ext cx="269280" cy="286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37675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Works without any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address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code explicitly does so (</a:t>
            </a:r>
            <a:r>
              <a:rPr lang="en-US" i="1" dirty="0"/>
              <a:t>e.g.</a:t>
            </a:r>
            <a:r>
              <a:rPr lang="en-US" dirty="0"/>
              <a:t> buffer overflow)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 (LIFO)</a:t>
            </a:r>
          </a:p>
          <a:p>
            <a:r>
              <a:rPr lang="en-US" dirty="0"/>
              <a:t>Also works for mutual recursion (P calls Q; Q calls 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11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x86-64 Stack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Many x86-64 procedures have a minimal stack frame</a:t>
            </a:r>
          </a:p>
          <a:p>
            <a:pPr lvl="1"/>
            <a:r>
              <a:rPr lang="en-US" dirty="0"/>
              <a:t>Only return address is pushed onto the stack when procedure is called</a:t>
            </a:r>
          </a:p>
          <a:p>
            <a:pPr lvl="1"/>
            <a:endParaRPr lang="en-US" dirty="0"/>
          </a:p>
          <a:p>
            <a:r>
              <a:rPr lang="en-US" dirty="0"/>
              <a:t>A procedure </a:t>
            </a:r>
            <a:r>
              <a:rPr lang="en-US" i="1" dirty="0"/>
              <a:t>needs </a:t>
            </a:r>
            <a:r>
              <a:rPr lang="en-US" dirty="0"/>
              <a:t>to grow its stack frame when it:</a:t>
            </a:r>
          </a:p>
          <a:p>
            <a:pPr lvl="1"/>
            <a:r>
              <a:rPr lang="en-US" dirty="0"/>
              <a:t>Has too many local variables to hold in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Has local variables that are arrays or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to compute the address of a local variable</a:t>
            </a:r>
          </a:p>
          <a:p>
            <a:pPr lvl="1"/>
            <a:r>
              <a:rPr lang="en-US" dirty="0"/>
              <a:t>Calls another function that takes more than six arguments</a:t>
            </a:r>
          </a:p>
          <a:p>
            <a:pPr lvl="1"/>
            <a:r>
              <a:rPr lang="en-US" dirty="0"/>
              <a:t>Is using </a:t>
            </a:r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/>
              <a:t>-saved registers and then calls a procedure</a:t>
            </a:r>
          </a:p>
          <a:p>
            <a:pPr lvl="1"/>
            <a:r>
              <a:rPr lang="en-US" dirty="0"/>
              <a:t>Modifies/uses </a:t>
            </a:r>
            <a:r>
              <a:rPr lang="en-US" b="1" dirty="0" err="1">
                <a:solidFill>
                  <a:srgbClr val="C00000"/>
                </a:solidFill>
              </a:rPr>
              <a:t>callee</a:t>
            </a:r>
            <a:r>
              <a:rPr lang="en-US" dirty="0"/>
              <a:t>-saved registers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394960" cy="4974336"/>
          </a:xfrm>
        </p:spPr>
        <p:txBody>
          <a:bodyPr/>
          <a:lstStyle/>
          <a:p>
            <a:r>
              <a:rPr lang="en-US" sz="2400" dirty="0"/>
              <a:t>Important Points</a:t>
            </a:r>
          </a:p>
          <a:p>
            <a:pPr lvl="1"/>
            <a:r>
              <a:rPr lang="en-US" sz="2000" dirty="0"/>
              <a:t>Procedures are a </a:t>
            </a:r>
            <a:r>
              <a:rPr lang="en-US" sz="2000" dirty="0">
                <a:solidFill>
                  <a:srgbClr val="FF0000"/>
                </a:solidFill>
              </a:rPr>
              <a:t>combination of </a:t>
            </a:r>
            <a:r>
              <a:rPr lang="en-US" sz="2000" i="1" dirty="0">
                <a:solidFill>
                  <a:srgbClr val="FF0000"/>
                </a:solidFill>
              </a:rPr>
              <a:t>instructions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i="1" dirty="0">
                <a:solidFill>
                  <a:srgbClr val="FF0000"/>
                </a:solidFill>
              </a:rPr>
              <a:t>conventions</a:t>
            </a:r>
          </a:p>
          <a:p>
            <a:pPr lvl="2"/>
            <a:r>
              <a:rPr lang="en-US" sz="1800" dirty="0"/>
              <a:t>Conventions prevent functions from disrupting each other</a:t>
            </a:r>
          </a:p>
          <a:p>
            <a:pPr lvl="1"/>
            <a:r>
              <a:rPr lang="en-US" sz="2000" dirty="0"/>
              <a:t>Stack is the right data structure for procedure call/return</a:t>
            </a:r>
          </a:p>
          <a:p>
            <a:pPr lvl="2"/>
            <a:r>
              <a:rPr lang="en-US" sz="1800" dirty="0"/>
              <a:t>If P calls Q, then Q returns before P</a:t>
            </a:r>
          </a:p>
          <a:p>
            <a:pPr lvl="1"/>
            <a:r>
              <a:rPr lang="en-US" sz="2000" dirty="0"/>
              <a:t>Recursion handled by normal calling conventions</a:t>
            </a:r>
            <a:endParaRPr lang="en-US" sz="2200" dirty="0"/>
          </a:p>
          <a:p>
            <a:r>
              <a:rPr lang="en-US" sz="2400" dirty="0"/>
              <a:t>Heavy use of registers</a:t>
            </a:r>
          </a:p>
          <a:p>
            <a:pPr lvl="1"/>
            <a:r>
              <a:rPr lang="en-US" sz="2000" dirty="0"/>
              <a:t>Faster than using memory</a:t>
            </a:r>
          </a:p>
          <a:p>
            <a:pPr lvl="1"/>
            <a:r>
              <a:rPr lang="en-US" sz="2000" dirty="0"/>
              <a:t>Use limited by data size and conventions</a:t>
            </a:r>
          </a:p>
          <a:p>
            <a:r>
              <a:rPr lang="en-US" sz="2400" dirty="0"/>
              <a:t>Minimize use of the Stack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60720" y="1295400"/>
            <a:ext cx="2763520" cy="5219700"/>
            <a:chOff x="6126480" y="1295400"/>
            <a:chExt cx="2763520" cy="5219700"/>
          </a:xfrm>
        </p:grpSpPr>
        <p:sp>
          <p:nvSpPr>
            <p:cNvPr id="81924" name="Rectangle 4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620000" y="3276600"/>
              <a:ext cx="1270000" cy="3048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Return </a:t>
              </a:r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Addr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endParaRPr>
            </a:p>
          </p:txBody>
        </p:sp>
        <p:sp>
          <p:nvSpPr>
            <p:cNvPr id="81925" name="Rectangle 5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7620000" y="3886200"/>
              <a:ext cx="1270000" cy="18161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Saved</a:t>
              </a:r>
              <a:endParaRPr lang="en-US" sz="1800" b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ctr"/>
              <a:r>
                <a:rPr lang="en-US" sz="1800" b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Registers</a:t>
              </a:r>
              <a:endParaRPr lang="en-US" sz="1800" b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ctr"/>
              <a:r>
                <a:rPr lang="en-US" sz="1800" b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+</a:t>
              </a:r>
              <a:endParaRPr lang="en-US" sz="1800" b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ctr"/>
              <a:r>
                <a:rPr lang="en-US" sz="1800" b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Local</a:t>
              </a:r>
              <a:endParaRPr lang="en-US" sz="1800" b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ctr"/>
              <a:r>
                <a:rPr lang="en-US" sz="1800" b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Variables</a:t>
              </a:r>
            </a:p>
          </p:txBody>
        </p:sp>
        <p:sp>
          <p:nvSpPr>
            <p:cNvPr id="81926" name="Rectangle 6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7620000" y="5699125"/>
              <a:ext cx="1270000" cy="7366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Argument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Build</a:t>
              </a:r>
            </a:p>
          </p:txBody>
        </p:sp>
        <p:sp>
          <p:nvSpPr>
            <p:cNvPr id="81927" name="Rectangle 7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7620000" y="1295400"/>
              <a:ext cx="1270000" cy="1371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28" name="Rectangle 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620000" y="3581400"/>
              <a:ext cx="1270000" cy="304800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b="0" dirty="0">
                  <a:solidFill>
                    <a:srgbClr val="7F7F7F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Old </a:t>
              </a:r>
              <a:r>
                <a:rPr lang="en-US" sz="1800" b="0" dirty="0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b="0" dirty="0" err="1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rbp</a:t>
              </a:r>
              <a:endPara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  <p:sp>
          <p:nvSpPr>
            <p:cNvPr id="81929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0000" y="2667000"/>
              <a:ext cx="1270000" cy="609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Arguments</a:t>
              </a:r>
            </a:p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7+</a:t>
              </a:r>
            </a:p>
          </p:txBody>
        </p:sp>
        <p:sp>
          <p:nvSpPr>
            <p:cNvPr id="81930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544850" y="1981200"/>
              <a:ext cx="684212" cy="635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Caller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  <a:sym typeface="Arial Narrow Bold" charset="0"/>
              </a:endParaRPr>
            </a:p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rPr>
                <a:t>Frame</a:t>
              </a:r>
            </a:p>
          </p:txBody>
        </p:sp>
        <p:sp>
          <p:nvSpPr>
            <p:cNvPr id="81932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7269480" y="3732213"/>
              <a:ext cx="292608" cy="0"/>
            </a:xfrm>
            <a:prstGeom prst="line">
              <a:avLst/>
            </a:prstGeom>
            <a:noFill/>
            <a:ln w="2540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3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6126480" y="3552825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(Optional)</a:t>
              </a:r>
            </a:p>
          </p:txBody>
        </p:sp>
        <p:sp>
          <p:nvSpPr>
            <p:cNvPr id="81934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269480" y="6365875"/>
              <a:ext cx="29051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5" name="Rectangle 15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6126480" y="6184900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19" name="AutoShap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81825" y="1295400"/>
            <a:ext cx="228600" cy="201168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7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– Handout</a:t>
            </a:r>
            <a:endParaRPr lang="en-US" dirty="0"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288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8288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11312" y="274320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12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15391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23783"/>
              </p:ext>
            </p:extLst>
          </p:nvPr>
        </p:nvGraphicFramePr>
        <p:xfrm>
          <a:off x="6153912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Rectangle 6">
            <a:extLst>
              <a:ext uri="{FF2B5EF4-FFF2-40B4-BE49-F238E27FC236}">
                <a16:creationId xmlns:a16="http://schemas.microsoft.com/office/drawing/2014/main" id="{E1B0F504-49A8-4185-A060-D59BD8CD870D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82880" y="5303520"/>
            <a:ext cx="3374136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600" b="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endParaRPr lang="en-US" sz="1600" b="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6DEA126-3720-4571-8F45-7638204710F0}"/>
              </a:ext>
            </a:extLst>
          </p:cNvPr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88205782"/>
              </p:ext>
            </p:extLst>
          </p:nvPr>
        </p:nvGraphicFramePr>
        <p:xfrm>
          <a:off x="3749040" y="5212080"/>
          <a:ext cx="23774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Use/Value(s)</a:t>
                      </a: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728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.L8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– Handout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Recursive call return value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else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1800" b="0" dirty="0"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18939"/>
              </p:ext>
            </p:extLst>
          </p:nvPr>
        </p:nvGraphicFramePr>
        <p:xfrm>
          <a:off x="100584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0" y="5120640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0640"/>
                <a:ext cx="1005840" cy="384048"/>
              </a:xfrm>
              <a:prstGeom prst="rect">
                <a:avLst/>
              </a:prstGeom>
              <a:blipFill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00584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The Stack</a:t>
            </a:r>
          </a:p>
        </p:txBody>
      </p:sp>
    </p:spTree>
    <p:extLst>
      <p:ext uri="{BB962C8B-B14F-4D97-AF65-F5344CB8AC3E}">
        <p14:creationId xmlns:p14="http://schemas.microsoft.com/office/powerpoint/2010/main" val="32603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97000"/>
            <a:ext cx="5372100" cy="4974336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Caller’s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Extra arguments (if &gt; 6 </a:t>
            </a:r>
            <a:r>
              <a:rPr lang="en-US" sz="2000" dirty="0" err="1"/>
              <a:t>args</a:t>
            </a:r>
            <a:r>
              <a:rPr lang="en-US" sz="2000" dirty="0"/>
              <a:t>) for this call</a:t>
            </a:r>
          </a:p>
          <a:p>
            <a:endParaRPr lang="en-US" sz="500" dirty="0"/>
          </a:p>
          <a:p>
            <a:r>
              <a:rPr lang="en-US" sz="2400" dirty="0"/>
              <a:t>Current/</a:t>
            </a:r>
            <a:r>
              <a:rPr lang="en-US" sz="2400" dirty="0">
                <a:solidFill>
                  <a:srgbClr val="FF0000"/>
                </a:solidFill>
              </a:rPr>
              <a:t>Callee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Return address</a:t>
            </a:r>
          </a:p>
          <a:p>
            <a:pPr marL="838200" lvl="2"/>
            <a:r>
              <a:rPr lang="en-US" sz="1800" dirty="0"/>
              <a:t>Pushed by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/>
              <a:t> instruction</a:t>
            </a:r>
            <a:endParaRPr lang="en-US" sz="2000" dirty="0"/>
          </a:p>
          <a:p>
            <a:pPr marL="552450" lvl="1"/>
            <a:r>
              <a:rPr lang="en-US" sz="2000" dirty="0"/>
              <a:t>Old frame pointer (optional)</a:t>
            </a:r>
          </a:p>
          <a:p>
            <a:pPr marL="552450" lvl="1"/>
            <a:r>
              <a:rPr lang="en-US" sz="2000" dirty="0"/>
              <a:t>Saved register context</a:t>
            </a:r>
            <a:br>
              <a:rPr lang="en-US" sz="2000" dirty="0"/>
            </a:br>
            <a:r>
              <a:rPr lang="en-US" sz="2000" dirty="0"/>
              <a:t>(when reusing registers)</a:t>
            </a:r>
          </a:p>
          <a:p>
            <a:pPr marL="552450" lvl="1"/>
            <a:r>
              <a:rPr lang="en-US" sz="2000" dirty="0"/>
              <a:t>Local variables</a:t>
            </a:r>
            <a:br>
              <a:rPr lang="en-US" sz="2000" dirty="0"/>
            </a:br>
            <a:r>
              <a:rPr lang="en-US" sz="2000" dirty="0"/>
              <a:t>(If can’t be kept in registers)</a:t>
            </a:r>
          </a:p>
          <a:p>
            <a:pPr marL="552450" lvl="1"/>
            <a:r>
              <a:rPr lang="en-US" sz="2000" dirty="0"/>
              <a:t>“Argument build” area</a:t>
            </a:r>
            <a:br>
              <a:rPr lang="en-US" sz="2000" dirty="0"/>
            </a:br>
            <a:r>
              <a:rPr lang="en-US" sz="2000" dirty="0"/>
              <a:t>(If </a:t>
            </a:r>
            <a:r>
              <a:rPr lang="en-US" sz="2000" dirty="0" err="1"/>
              <a:t>callee</a:t>
            </a:r>
            <a:r>
              <a:rPr lang="en-US" sz="2000" dirty="0"/>
              <a:t> needs to call another function -parameters for function about to call, if needed)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Saved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+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Local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Build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rgbClr val="7F7F7F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Old </a:t>
            </a:r>
            <a:r>
              <a: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0" dirty="0" err="1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0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42961" y="19796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5" y="1295400"/>
            <a:ext cx="228600" cy="201168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b="0" i="1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(Optional)</a:t>
            </a:r>
            <a:endParaRPr lang="en-US" sz="1800" b="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ourier New Bol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42C85DB-2255-41B2-ACA2-C1EEEE48F475}"/>
                  </a:ext>
                </a:extLst>
              </p14:cNvPr>
              <p14:cNvContentPartPr/>
              <p14:nvPr/>
            </p14:nvContentPartPr>
            <p14:xfrm>
              <a:off x="4381200" y="2438280"/>
              <a:ext cx="4669200" cy="40420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42C85DB-2255-41B2-ACA2-C1EEEE48F47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371840" y="2428920"/>
                <a:ext cx="4687920" cy="40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480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103120" y="1828800"/>
            <a:ext cx="493776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increment(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val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 = x +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val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5303520"/>
            <a:ext cx="4416552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6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</a:t>
            </a:r>
            <a:r>
              <a:rPr lang="en-US" sz="1600" b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), 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1" i="0" dirty="0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56D2ED1-8E97-4C30-87DD-A34EBAB7AF03}"/>
                  </a:ext>
                </a:extLst>
              </p14:cNvPr>
              <p14:cNvContentPartPr/>
              <p14:nvPr/>
            </p14:nvContentPartPr>
            <p14:xfrm>
              <a:off x="335160" y="1076400"/>
              <a:ext cx="6828120" cy="5258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56D2ED1-8E97-4C30-87DD-A34EBAB7AF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5800" y="1067040"/>
                <a:ext cx="6846840" cy="527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858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 (initial state)</a:t>
            </a:r>
            <a:endParaRPr lang="en-US" dirty="0">
              <a:sym typeface="Courier New Bold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90999" y="3931920"/>
            <a:ext cx="4572000" cy="2743200"/>
          </a:xfrm>
        </p:spPr>
        <p:txBody>
          <a:bodyPr/>
          <a:lstStyle/>
          <a:p>
            <a:r>
              <a:rPr lang="en-US" sz="2400" dirty="0"/>
              <a:t>Return address </a:t>
            </a:r>
            <a:r>
              <a:rPr lang="en-US" sz="2400" b="0" dirty="0"/>
              <a:t>on stack is the a</a:t>
            </a:r>
            <a:r>
              <a:rPr lang="en-US" sz="2400" dirty="0"/>
              <a:t>ddress of instruction immediately </a:t>
            </a:r>
            <a:r>
              <a:rPr lang="en-US" sz="2400" i="1" dirty="0"/>
              <a:t>following</a:t>
            </a:r>
            <a:r>
              <a:rPr lang="en-US" sz="2400" dirty="0"/>
              <a:t> the call to “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r>
              <a:rPr lang="en-US" sz="2400" dirty="0"/>
              <a:t>”</a:t>
            </a:r>
          </a:p>
          <a:p>
            <a:pPr lvl="1"/>
            <a:r>
              <a:rPr lang="en-US" sz="2000" dirty="0"/>
              <a:t>Shown here as 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2000" dirty="0"/>
              <a:t>, but could be anything)</a:t>
            </a:r>
          </a:p>
          <a:p>
            <a:pPr lvl="1"/>
            <a:r>
              <a:rPr lang="en-US" sz="2000" dirty="0"/>
              <a:t>Pushed onto stack by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call_incr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7003" y="274320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12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74320" y="156782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74320" y="301752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7180564" y="2956373"/>
            <a:ext cx="112197" cy="1071476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F888E08-6022-48D0-AF4E-705551E3FC6E}"/>
                  </a:ext>
                </a:extLst>
              </p14:cNvPr>
              <p14:cNvContentPartPr/>
              <p14:nvPr/>
            </p14:nvContentPartPr>
            <p14:xfrm>
              <a:off x="3547440" y="1301040"/>
              <a:ext cx="2346120" cy="17758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F888E08-6022-48D0-AF4E-705551E3FC6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38080" y="1291680"/>
                <a:ext cx="236484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75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1)</a:t>
            </a:r>
            <a:endParaRPr lang="en-US" sz="2400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572000" cy="2503949"/>
          </a:xfrm>
        </p:spPr>
        <p:txBody>
          <a:bodyPr/>
          <a:lstStyle/>
          <a:p>
            <a:r>
              <a:rPr lang="en-US" sz="2400" dirty="0"/>
              <a:t>Setup space for local variables</a:t>
            </a:r>
          </a:p>
          <a:p>
            <a:pPr lvl="1"/>
            <a:r>
              <a:rPr lang="en-US" sz="2000" dirty="0"/>
              <a:t>Only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2000" dirty="0"/>
              <a:t> needs space on the stack</a:t>
            </a:r>
          </a:p>
          <a:p>
            <a:r>
              <a:rPr lang="en-US" sz="2400" dirty="0"/>
              <a:t>Compiler allocated extra space </a:t>
            </a:r>
          </a:p>
          <a:p>
            <a:pPr lvl="1"/>
            <a:r>
              <a:rPr lang="en-US" sz="2000" dirty="0"/>
              <a:t>Often does this for a variety of reasons, including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 bwMode="auto">
          <a:xfrm>
            <a:off x="3931920" y="3064877"/>
            <a:ext cx="152400" cy="6096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091181" y="3046511"/>
            <a:ext cx="173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Allocate space </a:t>
            </a:r>
            <a:br>
              <a:rPr lang="en-US" sz="200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for local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vars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45552" y="2743200"/>
            <a:ext cx="133722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⟵old</a:t>
            </a:r>
            <a:r>
              <a:rPr lang="en-US" sz="16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1739" y="3401568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48600" y="3072384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⟵%rsp+8</a:t>
            </a: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84BA5AA-CEBE-4AA3-9A13-FF28CE2E0191}"/>
                  </a:ext>
                </a:extLst>
              </p14:cNvPr>
              <p14:cNvContentPartPr/>
              <p14:nvPr/>
            </p14:nvContentPartPr>
            <p14:xfrm>
              <a:off x="1537200" y="1498320"/>
              <a:ext cx="4354200" cy="24138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84BA5AA-CEBE-4AA3-9A13-FF28CE2E019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27840" y="1488960"/>
                <a:ext cx="4372920" cy="243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28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>
                <a:solidFill>
                  <a:srgbClr val="000000"/>
                </a:solidFill>
              </a:rPr>
              <a:t>(step 2)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28" name="Right Brace 27"/>
          <p:cNvSpPr/>
          <p:nvPr>
            <p:custDataLst>
              <p:tags r:id="rId4"/>
            </p:custDataLst>
          </p:nvPr>
        </p:nvSpPr>
        <p:spPr bwMode="auto">
          <a:xfrm>
            <a:off x="3931920" y="3578624"/>
            <a:ext cx="152400" cy="6096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4090753" y="3584961"/>
            <a:ext cx="2642455" cy="597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Set up parameters for call </a:t>
            </a:r>
            <a:br>
              <a:rPr lang="en-US" sz="1800" b="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to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351;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41739" y="3401568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3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8600" y="3072384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⟵%rsp+8</a:t>
            </a: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0"/>
            </p:custDataLst>
            <p:extLst/>
          </p:nvPr>
        </p:nvGraphicFramePr>
        <p:xfrm>
          <a:off x="5669280" y="5212080"/>
          <a:ext cx="2926080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457200" y="5510398"/>
            <a:ext cx="4572000" cy="1032301"/>
          </a:xfrm>
          <a:prstGeom prst="roundRect">
            <a:avLst/>
          </a:prstGeom>
          <a:noFill/>
          <a:ln w="1905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i="1" dirty="0">
                <a:solidFill>
                  <a:srgbClr val="4B2A85"/>
                </a:solidFill>
                <a:latin typeface="Calibri" pitchFamily="34" charset="0"/>
              </a:rPr>
              <a:t>Aside: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  </a:t>
            </a:r>
            <a:r>
              <a:rPr lang="en-US" sz="1600" b="0" dirty="0" err="1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movl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 is used because 100 is a small positive value that fits in 32 bits.  High order bits of </a:t>
            </a:r>
            <a:r>
              <a:rPr lang="en-US" sz="1600" b="0" dirty="0" err="1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rsi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 get set to zero automatically.  It takes </a:t>
            </a:r>
            <a:r>
              <a:rPr lang="en-US" sz="1600" b="0" i="1" dirty="0">
                <a:solidFill>
                  <a:srgbClr val="4B2A85"/>
                </a:solidFill>
                <a:latin typeface="Calibri" pitchFamily="34" charset="0"/>
              </a:rPr>
              <a:t>one less byte 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to encode a </a:t>
            </a:r>
            <a:r>
              <a:rPr lang="en-US" sz="1600" b="0" dirty="0" err="1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movl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 than a </a:t>
            </a:r>
            <a:r>
              <a:rPr lang="en-US" sz="1600" b="0" dirty="0" err="1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solidFill>
                  <a:srgbClr val="4B2A85"/>
                </a:solidFill>
                <a:latin typeface="Calibri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EC27F42-4E9D-4890-A70A-E930E47260FB}"/>
                  </a:ext>
                </a:extLst>
              </p14:cNvPr>
              <p14:cNvContentPartPr/>
              <p14:nvPr/>
            </p14:nvContentPartPr>
            <p14:xfrm>
              <a:off x="1654200" y="2958480"/>
              <a:ext cx="7293960" cy="1533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EC27F42-4E9D-4890-A70A-E930E47260F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44840" y="2949120"/>
                <a:ext cx="7312680" cy="155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129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Example </a:t>
            </a:r>
            <a:r>
              <a:rPr lang="en-US" sz="2400" dirty="0"/>
              <a:t>(step 3)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7952" y="3951119"/>
            <a:ext cx="4754880" cy="1382881"/>
          </a:xfrm>
        </p:spPr>
        <p:txBody>
          <a:bodyPr/>
          <a:lstStyle/>
          <a:p>
            <a:r>
              <a:rPr lang="en-US" sz="2000" dirty="0"/>
              <a:t>State while inside 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r>
              <a:rPr lang="en-US" sz="2000" dirty="0"/>
              <a:t> 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Return address </a:t>
            </a:r>
            <a:r>
              <a:rPr lang="en-US" sz="1800" b="0" dirty="0"/>
              <a:t>on top of stack is address of the </a:t>
            </a:r>
            <a:r>
              <a:rPr lang="en-US" sz="18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addq</a:t>
            </a:r>
            <a:r>
              <a:rPr lang="en-US" sz="1800" b="0" dirty="0"/>
              <a:t> instruction immediately following call to </a:t>
            </a:r>
            <a:r>
              <a:rPr lang="en-US" sz="18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0385" cy="2295144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9600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5303520"/>
            <a:ext cx="4572000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232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500" b="1" i="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</a:t>
                      </a:r>
                      <a:r>
                        <a:rPr lang="en-US" sz="1500" b="1" i="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call_incr</a:t>
                      </a:r>
                      <a:r>
                        <a:rPr lang="en-US" sz="1500" b="1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+?&gt;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45552" y="3730752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⟵%rsp</a:t>
            </a:r>
          </a:p>
        </p:txBody>
      </p:sp>
      <p:sp>
        <p:nvSpPr>
          <p:cNvPr id="14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E8D8E89-25F7-4C5D-9500-5DB2FB342837}"/>
                  </a:ext>
                </a:extLst>
              </p14:cNvPr>
              <p14:cNvContentPartPr/>
              <p14:nvPr/>
            </p14:nvContentPartPr>
            <p14:xfrm>
              <a:off x="4940640" y="1324080"/>
              <a:ext cx="4133160" cy="2601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E8D8E89-25F7-4C5D-9500-5DB2FB34283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31280" y="1314720"/>
                <a:ext cx="4151880" cy="262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34827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9104</TotalTime>
  <Words>5255</Words>
  <Application>Microsoft Office PowerPoint</Application>
  <PresentationFormat>On-screen Show (4:3)</PresentationFormat>
  <Paragraphs>1064</Paragraphs>
  <Slides>39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61" baseType="lpstr">
      <vt:lpstr>Anonymous Pro</vt:lpstr>
      <vt:lpstr>Anonymous Pro Regular</vt:lpstr>
      <vt:lpstr>Arial</vt:lpstr>
      <vt:lpstr>Arial Narrow</vt:lpstr>
      <vt:lpstr>Arial Narrow Bold</vt:lpstr>
      <vt:lpstr>Calibri</vt:lpstr>
      <vt:lpstr>Calibri Bold</vt:lpstr>
      <vt:lpstr>Calibri Bold Italic</vt:lpstr>
      <vt:lpstr>Calibri Light</vt:lpstr>
      <vt:lpstr>Cambria Math</vt:lpstr>
      <vt:lpstr>CMU Bright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Zapf Dingbats</vt:lpstr>
      <vt:lpstr>ヒラギノ角ゴ ProN W6</vt:lpstr>
      <vt:lpstr>UWTheme-351-Au19</vt:lpstr>
      <vt:lpstr>Procedures II CSE 351 Autumn 2019</vt:lpstr>
      <vt:lpstr>Administrivia</vt:lpstr>
      <vt:lpstr>Polling Question</vt:lpstr>
      <vt:lpstr>x86-64/Linux Stack Frame</vt:lpstr>
      <vt:lpstr>Example:  increment</vt:lpstr>
      <vt:lpstr>Procedure Call Example  (initial state)</vt:lpstr>
      <vt:lpstr>Procedure Call Example (step 1)</vt:lpstr>
      <vt:lpstr>Procedure Call Example (step 2)</vt:lpstr>
      <vt:lpstr>Procedure Call Example (step 3)</vt:lpstr>
      <vt:lpstr>Procedure Call Example (step 4)</vt:lpstr>
      <vt:lpstr>Procedure Call Example (step 5)</vt:lpstr>
      <vt:lpstr>Procedure Call Example (step 6)</vt:lpstr>
      <vt:lpstr>Procedure Call Example (step 7)</vt:lpstr>
      <vt:lpstr>Procedure Call Example (step 8)</vt:lpstr>
      <vt:lpstr>Procedure Call Example (step 9)</vt:lpstr>
      <vt:lpstr>Procedures</vt:lpstr>
      <vt:lpstr>Register Saving Conventions</vt:lpstr>
      <vt:lpstr>Register Saving Conventions</vt:lpstr>
      <vt:lpstr>Silly Register Convention Analogy</vt:lpstr>
      <vt:lpstr>x86-64 Linux Register Usage, part 1</vt:lpstr>
      <vt:lpstr>x86-64 Linux Register Usage, part 2</vt:lpstr>
      <vt:lpstr>x86-64 64-bit Registers: Usage Conventions</vt:lpstr>
      <vt:lpstr>Callee-Saved Example (step 1)</vt:lpstr>
      <vt:lpstr>Callee-Saved Example (step 2)</vt:lpstr>
      <vt:lpstr>Why Caller and Callee Saved?</vt:lpstr>
      <vt:lpstr>Register Conventions Summary</vt:lpstr>
      <vt:lpstr>Procedures</vt:lpstr>
      <vt:lpstr>Recursive Function</vt:lpstr>
      <vt:lpstr>Recursive Function:  Base Case</vt:lpstr>
      <vt:lpstr>Recursive Function:  Callee Register Save</vt:lpstr>
      <vt:lpstr>Recursive Function:  Call Setup</vt:lpstr>
      <vt:lpstr>Recursive Function:  Call</vt:lpstr>
      <vt:lpstr>Recursive Function:  Result</vt:lpstr>
      <vt:lpstr>Recursive Function:  Completion</vt:lpstr>
      <vt:lpstr>Observations About Recursion</vt:lpstr>
      <vt:lpstr>x86-64 Stack Frames</vt:lpstr>
      <vt:lpstr>x86-64 Procedure Summary</vt:lpstr>
      <vt:lpstr>Procedure Call Example – Handout</vt:lpstr>
      <vt:lpstr>Recursive Function – Handout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22</dc:title>
  <dc:creator>Justin Hsia</dc:creator>
  <cp:lastModifiedBy>jhsia</cp:lastModifiedBy>
  <cp:revision>167</cp:revision>
  <cp:lastPrinted>2019-10-20T01:25:32Z</cp:lastPrinted>
  <dcterms:created xsi:type="dcterms:W3CDTF">2016-10-20T06:40:02Z</dcterms:created>
  <dcterms:modified xsi:type="dcterms:W3CDTF">2019-10-21T23:11:45Z</dcterms:modified>
</cp:coreProperties>
</file>