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12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ink/ink13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14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ink/ink20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6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337" r:id="rId2"/>
    <p:sldId id="299" r:id="rId3"/>
    <p:sldId id="339" r:id="rId4"/>
    <p:sldId id="345" r:id="rId5"/>
    <p:sldId id="340" r:id="rId6"/>
    <p:sldId id="341" r:id="rId7"/>
    <p:sldId id="342" r:id="rId8"/>
    <p:sldId id="343" r:id="rId9"/>
    <p:sldId id="344" r:id="rId10"/>
    <p:sldId id="346" r:id="rId11"/>
    <p:sldId id="309" r:id="rId12"/>
    <p:sldId id="310" r:id="rId13"/>
    <p:sldId id="311" r:id="rId14"/>
    <p:sldId id="312" r:id="rId15"/>
    <p:sldId id="316" r:id="rId16"/>
    <p:sldId id="347" r:id="rId17"/>
    <p:sldId id="305" r:id="rId18"/>
    <p:sldId id="280" r:id="rId19"/>
    <p:sldId id="281" r:id="rId20"/>
    <p:sldId id="282" r:id="rId2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7430" autoAdjust="0"/>
  </p:normalViewPr>
  <p:slideViewPr>
    <p:cSldViewPr snapToGrid="0">
      <p:cViewPr varScale="1">
        <p:scale>
          <a:sx n="79" d="100"/>
          <a:sy n="79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3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1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58:0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2669 16142 116 0,'0'0'44'0,"0"0"-24"0,0 0-13 32,0 0 13-32,0 0 3 0,0 0 6 15,0 0-7-15,0 0-1 16,0 0-12-16,0 0 6 0,0 0 2 15,0 0 2-15,0 0 3 16,-6 0-14-16,3 0-7 16,0 0 12-16,0 0 7 15,0 0-5-15,0 0-3 16,3 0-1-16,0 0 0 16,0 0-3-16,0 0-3 15,0 0 0-15,0 0 1 16,3 0-1-16,6 0 0 15,0 0-1-15,6 0 0 0,3 0 0 16,5 0 0-16,7 0-5 16,0 0 1-16,-3 0 0 15,-3 0 0-15,-4 0 0 16,-2 0 2-16,-3 3 1 16,-3-3 3-16,-3 0 1 0,-3 0 1 15,0 0-2 1,-3 0-1-16,0 0-6 15,-3 0 1-15,0 0-2 16,3 0-2-16,-3 0-28 16,0 0-12-16,0 0-52 15,0 10-23-15,0-7 15 16</inkml:trace>
  <inkml:trace contextRef="#ctx0" brushRef="#br0" timeOffset="1">294 16272 112 0,'14'-21'44'0,"-14"18"-24"0,0-2-6 15,0 5 17-15</inkml:trace>
  <inkml:trace contextRef="#ctx0" brushRef="#br0" timeOffset="2">291 16248 288 0,'-12'5'37'0,"0"6"-9"15,-3 5-19-15,3-3-7 16,3 0-4-16,6 1 0 16,-3-1 0-16,12-5-2 15,3 5 5 1,3 0 1-16,6 0-3 15,-6 1 1-15,0-1 0 16,-3 5 2-16,-1 1 3 16,-8-1 2-16,0-2 3 15,-6-3 1-15,-5-2-3 0,-1-3 0 16,-6-3-7-16,0-2-3 0,3-3 1 16,3 0 0-16,-6-8-17 15,9 5-5 1,6-7-24-16,-3 4-8 0,12-7-31 15</inkml:trace>
  <inkml:trace contextRef="#ctx0" brushRef="#br0" timeOffset="3">410 16256 224 0,'-9'5'85'0,"9"16"-46"0,0 11-46 0,0-19 16 15,-6 1-2-15,3 4 4 16,0-5-9-16,3-2 0 16,0 2-2-16,3-2-5 0,0-6-1 31,3 3-39-31,-3-3-15 0</inkml:trace>
  <inkml:trace contextRef="#ctx0" brushRef="#br0" timeOffset="4">404 16198 228 0,'-15'-8'85'0,"15"5"-46"0,0 1-48 15,0 2 14-15,0 0-7 16,0 0-2-16,0 0-4 16,3 2 0-16,6 4-42 15,0-1-17-15,3 0-8 16,-1 3-2-16</inkml:trace>
  <inkml:trace contextRef="#ctx0" brushRef="#br0" timeOffset="5">573 16333 192 0,'-9'2'74'0,"-8"4"-40"0,2 4-35 0,6-2 15 0,0 3-6 15,6 2 3-15,-6 0-4 16,9 0 1-16,0 3-5 16,3 6-2-16,9-9 0 0,3 0-4 15,-3-5 0-15,-1 0-1 0,1-8 3 16,3-5 0-16,-6 2 1 16,-6-2-3-16,6-3 2 15,-9 2 1-15,0-4 2 0,0 2 1 31,-6-5 1-31,3 5 0 16,0-3 2-16,3 6-3 16,-6-3 0-16,6 8-6 15,6 10 4 1,-3 1 4-16,6 8-1 0,0-1 1 16,-3 1 10-16,0 2 5 15,-3 0-10-15,-3-3-3 16,-3 6-1-16,-3-3 3 15,0 1-2-15,-12-4-2 16,6-5-2-16,-9 1 0 16,1-6-11-16,2-3-2 0,6-5-22 15,-3 0-6-15,9 0-16 16,-3-5-7-16,9-6-24 16</inkml:trace>
  <inkml:trace contextRef="#ctx0" brushRef="#br0" timeOffset="6">636 16409 228 0,'0'-2'88'0,"6"4"-48"0,-3 6-47 0,6-2 16 16,-9 2-10-16,9 5 0 0,-9 0 12 16,3 0 5-16,0 1-8 31,3-4-2-31,-6 1 0 0,0-6-3 0,0 6 0 15,0-9-1-15,0-2-2 16,0 0 1-16,3 0 1 16,2-8-1-16,-5-2-1 15,9-6 1-15,-3-3-1 16,9 1-5-16,-3 5 1 16,0-1 0-16,0 6 2 0,3 3 7 15,-3 5 5 1,-3 8-3-1,3-3-2-15,0 14-2 0,-4-6-3 0,1 3 1 16,0 0-1-16,-3-3-18 16,0-5-8-16,3 5-37 15,0-5-15 1</inkml:trace>
  <inkml:trace contextRef="#ctx0" brushRef="#br0" timeOffset="7">1029 16439 8 0,'-9'-3'5'0,"9"6"-2"0,-3-3-6 16,3 0 2-16,0 0-1 16,0 0 0-16,0 0 0 31,0 0 0-31</inkml:trace>
  <inkml:trace contextRef="#ctx0" brushRef="#br0" timeOffset="8">907 16431 172 0,'-6'0'66'0,"6"0"-36"0,0 0-15 0,0 0 20 16,0 0-8-16,0 0-1 16,6 0-13-16,3 0-3 15,-3 0-6-15,8 0-5 0,1 5 0 16,3-2 1-16,0-3 0 15,3 0-16-15,0 0-6 16,-3 0-33-16,2 0-15 0,-5-8-12 16</inkml:trace>
  <inkml:trace contextRef="#ctx0" brushRef="#br0" timeOffset="9">1139 16367 204 0,'0'3'77'0,"0"2"-42"0,0-2-41 16,0-3 14-16,3 5 2 16,3-2 5-1,15-3-3-15,-6 0-6 16,2 0-4-16,1 0 1 0,-3-6-2 31,0 1-1-31,-3 0 1 0,-3-1-1 16,-6-4 0-1,-3 2-3-15,-3 8 2 16,-6-8-1-16,-6 8-2 16,0 0 3-16,-3 3 0 15,3 2 3-15,1 3 3 16,2 2 0-16,3 4 0 0,0-1 1 16,6 3 1-16,3 0-1 15,3 5-1-15,6-3-3 16,3-2-2-16,3-3 1 15,-1-2 1-15,1-3-21 0,6-3-7 16,-6 1-31-16,3-9-12 31,0-5-12-31</inkml:trace>
  <inkml:trace contextRef="#ctx0" brushRef="#br0" timeOffset="10">1445 16378 216 0,'-17'8'82'0,"5"0"-44"0,0 2-44 0,9-2 14 16,-3 0-9-16,-3 3 0 15,-3 5-1-15,3-3 0 16,0-3 2-16,0 4-29 0,3-9-13 16</inkml:trace>
  <inkml:trace contextRef="#ctx0" brushRef="#br0" timeOffset="11">1300 16354 196 0,'0'-8'74'0,"3"3"-40"0,0 10-35 0,3-2 15 15,-3 2 3 1,5 0 4-16,1 6-4 0,3-1 0 31,0 1-10-31,0-3-2 0,3 5-1 0,3 0-2 16,0-2-2-16,0 0-30 15,-1-6-15-15,-2 0-59 16</inkml:trace>
  <inkml:trace contextRef="#ctx0" brushRef="#br0" timeOffset="12">1547 16140 228 0,'-12'-3'85'0,"12"8"-46"0,0 8-41 15,0-2 17-15,0 5-2 16,0 2 2-16,0 12-6 16,0 4-1-16,0 3-4 15,3-3-1-15,3 1 1 0,0-6-18 16,0-3-7-16,3 1-32 0,-6-3-11 15,2-9-27 1</inkml:trace>
  <inkml:trace contextRef="#ctx0" brushRef="#br0" timeOffset="13">1454 16322 236 0,'-20'-21'90'0,"20"40"-48"0,11-27-45 0,-5 5 21 31,6-5-6-31,0 0-7 16,6 3-2 0,3-1-2-16,-6 4-19 0,3 7-5 15,3-2-35-15,-4 7-15 0,7 1-11 16</inkml:trace>
  <inkml:trace contextRef="#ctx0" brushRef="#br0" timeOffset="14">1645 16404 208 0,'-6'8'77'0,"12"-8"-42"0,-6 8-28 0,0-8 25 16,12 3-11-16,0-3-4 16,0-3-3-16,3 0-8 15,-4-2-6-15,1 0-1 0,0-3 3 16,-3 3 3-16,-3-3-2 15,-3 0 0-15,-3-6-1 16,-3 1-2-16,-3 3-2 16,-3 2 1-1,-3 2 1-15,0 6 0 16,1 8-3-16,-10-2 2 16,12 7-1-16,-6 0 0 15,9 6 0-15,-3-6 0 16,12 0-5-16,6 11 0 0,0-8 7 15,0-3 5-15,3-2-20 16,6-3-7-16,-7-3-20 16,4-10-6-16,0 5-41 15</inkml:trace>
  <inkml:trace contextRef="#ctx0" brushRef="#br0" timeOffset="15">1776 16396 164 0,'-6'-2'63'0,"6"7"-34"0,0 3-36 15,0-3 10-15,0 6 3 16,0-3 4-16,3 0-1 16,-3 5 2-16,3 0-6 15,-3-5-1-15,0 0 2 0,0-5 1 16,3 2 3-16,0-13 17 31,3-3-11-31,-6 1 0 16,3-3-8-16,3-9 0 15,0 9 1-15,3 0 2 16,3-6-1-16,2 6 1 16,7 8-2-16,-6 2 0 15,3 3-8-15,0 5-2 16,-9 1 0-16,3 4 0 0,0 1-6 16,-3 2-3-16,2-5-25 15,-2 5-12-15,3-7-23 16,0 2-48-1,-3-8 24-15</inkml:trace>
  <inkml:trace contextRef="#ctx0" brushRef="#br0" timeOffset="16">2106 16362 172 0,'-6'-16'66'0,"-9"11"-36"0,4 2-18 16,8 3 21-16,-3 0-8 15,-3 3-2-15,-3 2-11 16,0 3-3-16,0 8-5 15,3 0-3-15,-3 5 0 0,6-3-4 16,3 9 2-16,3-6 1 0,6-5 2 16,3-3-1-16,6-5-1 15,-3 3 1-15,3-9-1 16,0-10 2-16,0-5 3 16,-1 0-2-16,-5-6 0 15,3 1-1-15,-12-9 1 16,0-4-2-1,-6-4 2-15,-3-2-4 16,3 3-2-16,-6 2 4 0,4 6 1 16,-1 4 8-16,3 7 4 15,3 4-12-15,0 6-3 16,3 10 0-16,0 8 0 16,3 8 1-16,0 16 2 15,12-2-1-15,-9-1 2 0,8-5-4 16,-5 3 0-16,3-3-8 15,3 3-4-15,0-8-40 16,-3-8-15-16,6-3-31 16</inkml:trace>
  <inkml:trace contextRef="#ctx0" brushRef="#br0" timeOffset="17">2344 16439 148 0,'0'0'57'0,"0"5"-30"0,0-2-23 0,0-3 15 0,0 0 2 16,3 5 4-16</inkml:trace>
  <inkml:trace contextRef="#ctx0" brushRef="#br0" timeOffset="18">2365 16470 339 0,'12'11'22'0,"6"-3"-5"0,-3-3-8 16,3-2-1-16,0 2 6 15,5-2 5-15,4-11-9 16,-3 5-3-1,3-7-1-15,-6 4 3 16,-3-2 2-16,-1-2 1 16,1-3-6-16,-3 2-2 15,-3-5-2-15,-3 3 1 16,3 0-2-16,-9-6 2 16,0 3-4-16,0-5 0 15,-3 5 1 1,0 3 0-16,0 2 0 0,0 1-3 15,0 4 0-15,0 1-1 16,0 0 3-16,0 2-5 16,0 1 2-16,0-1-3 15,0 0 2-15,0-2 3 16,0 5 3-16,0-3 0 0,0 1-1 0,0-1 1 16,0-2-1-16,-3 5 2 15,-3-3 1-15,0 0-4 16,-3 1 1-16,-3 2 2 15,0 0 1-15,-9 5-4 16,3-2-1-16,1 7-2 31,2 1 3-31,3-3 0 0,3 5 1 16,3-2-3 0,3-6 2-16,3 3 1 15,0-8 0-15,12-8 0 16,0 5 0-16,3-7 0 15,0 4-3-15,-1 1 2 0,1 0 1 16,0 2 2-16,0 3 5 16,0 8 6-16,0 0-1 15,0 8 3-15,-3-3-6 0,0 6-3 16,-1-6-3-16,-2 0-3 16,0-2-2-16,0-3-1 15,3 0-47-15,-3-3-21 31</inkml:trace>
  <inkml:trace contextRef="#ctx0" brushRef="#br0" timeOffset="19">3315 15711 112 0,'-6'3'44'0,"6"-3"-24"0,0 2-6 0,0-2 15 0,0 0-8 16,0 0 1-16,0 0-7 15,0 0-1-15,0 0-8 16,0 0 0-16,3 0 4 0,0-2-4 31,0-1-1-31,0-2 0 16,0-1-1-16,3 1-2 0,0-3 1 15,3 0-2-15,-1 0 2 16,1-2 0-16,0 4 1 16,0-7-2-16,3 0-2 15,3 5 1-15,-3-3-1 16,3 1 0-16,-3-1 2 16,0 3-1-16,0 0 2 0,-1 0 0 15,1 1 1-15,0-1-2 16,0 2-2-1,0 1 1-15,0-3 1 0,0 5-1 16,0 1 2-16,3-4-2 16,0 1-1-16,-1 3 1 0,1-1-1 31,-3 0 0-31,3 1 0 0,0-1 0 16,3 0 0-16,0 1 2 15,0-1 1-15,-1 0 1 16,1-2 2-16,0 0-3 15,0-1 0-15,0-1-1 16,0-4-2-16,0 0 1 16,5-4-1-16,-5 1 0 0,-3 1 0 15,0 0 0-15,0 2 2 16,0-2-1-16,0 0-1 16,-3 0-2-16,2-1 1 15,1 1 1-15,0 0 2 16,0 0-1-16,0-1 2 15,0 4-2-15,0-1-1 0,0 1 1 16,0-1 1-16,-1 0-3 16,4 1 0-16,0-1 1 0,-3 1 2 15,3 2-6-15,0-3-1 16,0 1 6 0,-1-1 6-16,1 0-3 0,0 1 0 31,0-1-2-31,3 3-2 0,-3 0 3 15,0 0 0-15,-4 3-1 16,4 0-2-16,0 0 1 16,3 2-1-16,3-2 0 15,0 2 2-15,-4 3-3 16,1 3 0-16,0-1 1 16,0 4 2-16,0 2-1 0,0 2-1 15,-3 1 3-15,-1 2 2 16,4 0-2-16,0 0-2 15,0 1 2-15,0-1 0 16,0 0-1-16,2 3-2 16,-2 0 1-16,-3 0-1 15,0 2 2 1,0 3 3-16,0 1 2 16,-3-4 1-16,-4 1-4 15,1 2-3-15,0-5 2 16,0 5 0-16,0-3 1 15,-3-4 0-15,0-4-5 16,0 3 1-16,0-5 2 16,-3 0 1-16,0-2-4 0,0-1 1 0,0 0-2 15,0 0 0-15,-6-5 2 16,3 6 2-16,0-1-17 16,-3-5-4-16,2 3-33 15,-2-3-14-15,6 2-45 16</inkml:trace>
  <inkml:trace contextRef="#ctx0" brushRef="#br0" timeOffset="20">5116 15356 160 0,'0'-2'63'0,"-3"4"-34"0,3-2-16 0,0 0 19 16,3 3-12 0,0 5-3-16,0 5-4 15,0 3 1-15,-1 3-7 16,4-1-4-16,3 6 0 0,0-3 0 0,0 0 1 16,-3 0-2-16,0-2 1 0,0-3-2 15,-3-3 2-15,-3-2 0 16,-6-1 1-16,-3-2 6 15,-6 0 4-15,-6 0 4 16,-2-8 3-16,-7 0 0 16,0 0-1-16,0 0-6 15,7 0-4 1,2 0-5-16,3 0-4 16,6 0-16-16,3 0-7 15,6-8-58-15,9-2-24 16,3-4-9-1</inkml:trace>
  <inkml:trace contextRef="#ctx0" brushRef="#br0" timeOffset="21">4133 14737 140 0,'-3'11'55'0,"3"-8"-30"0,0-3-16 0,0 0 16 15,0 0 1-15,0 0 4 16,0 0-10-16,3 0-2 15,0-14-8-15,3 4-2 0,0-4-4 16,0 1-3-16,0-3 0 16,0 3-1-16,0 0 2 15,0 0 1-15,0-1-4 16,-3 7 1-16,0-1-2 16,0 2 0-16,0 6 0 0,-3 0 0 15,6 6 2-15,0 4 0 16,0 3 0-16,0 6 0 15,3-1 2-15,-3 1 1 16,2-1-1-16,-2 1 1 16,3 2-2-16,-3 0-1 15,0 1-17 1,0-4-6-16,0-2-38 16,-3-3-54-1,-3-5 23-15</inkml:trace>
  <inkml:trace contextRef="#ctx0" brushRef="#br0" timeOffset="22">4151 14856 192 0,'-18'-5'74'0,"18"5"-40"0,0 3-29 16,0-3 17 0,6 2 5-16,3-2 6 0,3 0-17 15,6-2-7-15,3-1-6 16,6 0 0-16,2 1 0 0,4-4-21 15,-3 1-8 1,-3 0-36-16,-1 2-15 16,-2 1-8-1</inkml:trace>
  <inkml:trace contextRef="#ctx0" brushRef="#br0" timeOffset="23">4479 14560 160 0,'-3'3'60'0,"6"-1"-32"0,0 12-20 0,0-4 16 0,3 9-3 15,-1-3 2-15,1 10-4 16,0-2-2-16,0-3-9 15,0 0-5-15,0-2 0 0,0-3-4 16,0-3 0-16,0-3 3 16,-3-2 1-16,0-2-1 31,-3-6-2-31,0 0 3 0,0-3 0 16,3-2-1-16,0-3-2 15,3-3 1-15,0-5-1 16,3 3-5-16,3 5 1 15,-3 3 4-15,6 5 2 16,-1 5 2-16,1 0 2 16,0 3-3-16,-3 3 0 0,-6-1 3 15,-3 1 1-15,-3 2-3 16,-3 1-1-16,-6-1-1 16,-3-3-2-16,-3 1-4 0,0-3-2 15,1-3-15-15,2-2-6 16,0-3-11-16,3 0-3 15,0-3-47 1</inkml:trace>
  <inkml:trace contextRef="#ctx0" brushRef="#br0" timeOffset="24">4717 14735 192 0,'-3'-8'74'0,"0"10"-40"0,9 9-42 0,-3-6 12 16,3 1 7-16,0 1 7 16,-3 1-9-16,3 3-2 15,-1-3-5-15,4 3-2 0,-3-4 3 16,0 1-20-16,0 0-6 16,0-2-122-1,6-6 56-15</inkml:trace>
  <inkml:trace contextRef="#ctx0" brushRef="#br0" timeOffset="25">4833 14692 156 0,'-6'0'57'0,"6"14"-30"0,-3-4-23 0,3-2 13 0,0 3 7 15,-6 2 5-15,0 5-4 16,0 4-3-16,-3 1-12 15,0 1-9-15,0-3-1 0,3 3 0 16,3 3 0-16,0-6-18 16,0-5-8-16,3-3-24 0,0-3-11 15</inkml:trace>
  <inkml:trace contextRef="#ctx0" brushRef="#br0" timeOffset="26">4904 14494 192 0,'-3'-24'71'0,"6"24"-38"0,-3 0-36 0,0 0 13 15,3 11 6-15,0 7 5 16,0 3-5-16,0 6-1 0,-3 2-9 15,0 11-2-15,0-9 0 0,0 1-2 16,3-3-2-16,0-2-2 16,0-4-1-16,0-4-29 15,0-3-14-15,3-6-49 16</inkml:trace>
  <inkml:trace contextRef="#ctx0" brushRef="#br0" timeOffset="27">4851 14647 236 0,'-3'-2'88'0,"6"4"-48"0,0-2-29 0,0-2 21 15,3-1-15-15,5 0-4 16,7 1-8-16,6-4-4 15,3 4 0-15,0-1-23 0,5 1-8 16,-2-1-36-16,-3 0-13 16,-6 3-9-1</inkml:trace>
  <inkml:trace contextRef="#ctx0" brushRef="#br0" timeOffset="28">5104 14684 172 0,'-21'6'66'0,"21"7"-36"0,3-3-24 0,0-7 28 15,6 5-9 1,3-3-4-16,0 1-1 0,2-4-11 16,1-2-3-16,3 0 0 0,0-2-3 15,-3-4 0-15,3-4-1 16,-3-1 1-16,-3 1-2 16,-4-1 2-16,-10 0-7 15,-4 1 3 1,-6-1 2-16,-3 3-2 0,0 6 0 15,0 2-1-15,0 5 0 16,-6 3 0-16,3 5 0 16,4 3 6-16,5 3 5 15,3-4-1-15,9 4 1 16,3-1-1-16,5 4 0 16,7-4-7-1,3-2-2-15,9-5-3 16,3-6 0-16,2-5-57 15,4-3-26-15</inkml:trace>
  <inkml:trace contextRef="#ctx0" brushRef="#br0" timeOffset="29">3660 16132 124 0,'0'0'49'0,"0"0"-26"0,3 0-16 0,-3 0 15 16,0 0-4-16,9 0 1 15,0 0-1 1,-3 0-2-16,0 0-8 0,-6 0 6 0,6 0 3 0,-6 0-3 16,3 0 2-16,-3 0-5 15,9 0 1 1,0 5-3-16,0-2-2 16,-4-1-2-16,1 1-1 15,0 2 2-15,0 0-3 16,0-2 0-16,0 8-1 15,0-3 1-15,3 2-2 16,-3 1 2-16,3-1 0 16,0-2 1-1,0 3 0-15,0-1 2 16,0 4-5-16,0-4-3 16,3 1 3-16,5 5 1 0,-2-3 0 15,0 0-2-15,0 0 1 16,-3 1-1-16,3-1-3 15,0-3 0-15,0 1 4 16,-1-3 3-16,4 0-3 0,0 0-1 16,0-3 0-16,0 0 0 15,0-2 0-15,9 8 0 16,-1-3 0-16,-2 0 0 16,3 0 0-16,-3-3 2 15,3 0-1-15,-4 0-1 16,7-2 1-16,-3-3-1 0,0 3-3 15,0-3 2-15,-1 0 1 16,4 2 2-16,0-2-1 16,0 8-1-16,8-2 1 15,-2-1-1-15,3 0 0 16,-4-2 0-16,4 7 0 16,3-2 2-1,-6-2-1-15,-1-4-1 0,1 6 3 16,0-5 2-16,-1-1-4 15,-2 4-1-15,9-4-2 16,-1 1-2-16,-2 0 3 16,-3 2 2-16,0 0 2 15,-1-2 1-15,1 5-2 16,-3-3-2-16,-3-2 1 0,-1-1-1 16,-5-2 2-16,9 6 3 15,-3-1-4-15,-1-2-1 16,13-3-2-16,-9 8 0 15,0-3 4-15,-1 0 3 16,-2-2-2-16,0-1-2 16,3 1 0-1,-1-3 1-15,-2 0-1 16,0 0-1-16,0 0-2 16,2 5 1-16,1-2 1 15,-3 0 2-15,9-1-3 16,-4-2 0-16,1 6 1 0,0-4 0 15,2 1 2-15,7-3 3 16,-3 0-4-16,-4 0-1 0,-2 0 2 16,6 0 1-16,-3-3-4 15,-4 1 1-15,13 2 0 16,-6 0 0-16,-4 0 0 16,-2-6 2-16,-3 6-3 15,-1 0 0-15,7-2 1 16,-3-1 0-16,-3 0 0 0,-1-2 0 15,1 5 0-15,-3-3 0 16,0 1 0-16,-4-1 0 16,10-2 0-16,0 5 2 15,-3-3-1-15,-4 1-1 16,-2-1 1-16,3-2-1 31,6 5 0-31,-4-6 0 0,-5-2-3 16,0 6 2-16,0-3 1 15,0-1 0-15,-1 1 0 16,-2 0 2-16,3 2-3 16,-3-2 0-16,8-3 1 15,-2 0 2-15,0-3-3 16,-3 3 0-16,0 0 3 0,-1-2 3 0,7-3-4 16,-6 5-1-16,3-3 0 15,-4-2 2-15,-2 0-6 16,0-1 1-16,0 6 3 15,-3-5 2-15,0 0 0 16,-1 0 1-16,1-6-2 16,-3-5-1-1,3 3 1-15,-3 8 1 16,6-3-1-16,-4 3-1 16,-5 2 1-16,-3 1-1 15,-3 2-3-15,0 2 2 16,-3-1 1-16,-3 7 0 15,0-3 0-15,-3 3 2 16,0 0-1-16,-3 0-1 0,-9 3-2 16,-6-3 1-16,0 5 1 15,-5 0 2-15,2-2-1 16,0 5 2-16,0-6-2 16,0 1-1-16,3 8 1 15,3-3-1-15,4-11-3 16,2 0 2-16,0 1 1 0,3-1-3 15,6 0 2-15,3-2-1 16,6 5 0-16,3-5 0 16,2-3 0-16,4 5 4 15,3-7 1-15,3 4-4 16,6-2-1-16,2 3 1 31,-5-3 0-31,-3 5 1 0,-3 1 0 16,-3-1-3-16,-3 1 2 15,-3 4 1-15,-4 3 0 16,-2 3 0-16,-6 0 0 16,-3 13 0-16,-2 3 2 15,-4 0 1-15,0-3 3 16,3-5-5-16,0-3-1 0,3-2-22 16,3-3-10-16,9 2-94 15,3-10 4 1</inkml:trace>
  <inkml:trace contextRef="#ctx0" brushRef="#br0" timeOffset="30">8068 16364 132 0,'0'-10'52'0,"0"10"-28"0,3 0-30 0,-3 0 6 16,0 0 5-16,3 0 4 31</inkml:trace>
  <inkml:trace contextRef="#ctx0" brushRef="#br0" timeOffset="31">8074 16367 258 0,'-3'13'26'15,"0"1"-12"-15,0 1-7 0,-6 7-1 0,6-4-3 16,0-5-2-16,3-2 0 15,0-3 1-15,0 2 5 16,3-7 4-16,0-3-4 16,3-5 1-16,3 0-7 15,3-1-1-15,3 1 0 16,0 0 2-16,0 2-8 0,0 0-3 16,0 1-22-16,0-1-10 0,-4 3-104 31,4 0 76-31</inkml:trace>
  <inkml:trace contextRef="#ctx0" brushRef="#br0" timeOffset="32">8211 16359 160 0,'-6'-10'60'0,"3"2"-32"0,0 8-26 0,3 0 14 15,0 0-8-15,-3 8-2 16,3 2 5-16,0 3 5 15,0 1-8-15,0 12 0 0,0 1 2 16,3-6-6-16,0 0 0 0,0-5-2 16,0 2-2-16,0-2 1 15,0-3-1-15,0 1-14 16,0-4-5-16,0-2-116 31,6-3 38-31</inkml:trace>
  <inkml:trace contextRef="#ctx0" brushRef="#br0" timeOffset="33">8434 16362 116 0,'-3'0'44'0,"3"-3"-24"0,0 14-17 0,6-6 12 15,0 6 0-15,0 7 0 0,0 3-3 16,-3 6-2-16,0-1-6 15,6-7 4-15,-3 2 4 0,-6-5-4 16,6-3 0-16,-3-2-4 16,0-6-3-16,0 6 11 15,0-9 6-15,-3-2-7 16,-3 0-3-16,3-2-5 0,3-4-3 16,0 1 1-16,0-8-1 15,3 7-3-15,0-2 2 0,3-5 1 16,0 8 0-16,3 2-3 15,0 6 2-15,-1 2-1 16,4 1 0-16,-6-1 4 31,-3-3 3-31,-3 9 4 16,-6-3 2-16,-6 0-3 0,-6 0 0 16,3 0-5-16,1 0 0 15,-4-3-1-15,-3-2 1 16,3-3-4-16,0 0-2 15,3 0-18-15,3 0-7 16,3-6-27-16,9-2-10 0,3 6-12 16</inkml:trace>
  <inkml:trace contextRef="#ctx0" brushRef="#br0" timeOffset="34">8601 16468 160 0,'0'2'60'0,"6"12"-32"0,0 9-26 0,-3-15 14 16,3 0-6-16,0 0 0 16,0-3-4-16,0 6-1 0,0-3-3 15,0-3-2-15,3-2 1 0,0 5-1 16,3-5 2-16,2-3-36 16,1-3-15-16,-3 0-24 15</inkml:trace>
  <inkml:trace contextRef="#ctx0" brushRef="#br0" timeOffset="35">8759 16518 168 0,'-12'5'66'0,"0"8"-36"0,-9 6-24 0,15-11 15 16,0 10-9-16,-3 1-2 0,0-1-5 16,1-2-2-16,2 3-1 15,0 2-2-15,0-5 3 0,3-3-13 16,0-2-6-16,3-6-33 15,0-5-51 1,3-5 15-16</inkml:trace>
  <inkml:trace contextRef="#ctx0" brushRef="#br0" timeOffset="36">8860 16312 192 0,'-9'15'71'0,"9"-1"-38"0,-3 12-39 0,3-13 14 15,-3 6-1-15,3 5 4 16,-3 2-6-16,3-2-1 16,3-3-2-16,-3 0-4 0,3 0 1 15,0-2-26-15,0-3-11 16,0-6-43-1</inkml:trace>
  <inkml:trace contextRef="#ctx0" brushRef="#br0" timeOffset="37">8777 16436 244 0,'-3'-11'90'16,"6"11"-48"-16,3 0-51 0,0 0 14 0,3 0-7 16,5 0 0-16,1 0-3 15,6 0-1-15,3-2-44 16,0 2-16-16,-3 0-18 0,-3 0-6 16</inkml:trace>
  <inkml:trace contextRef="#ctx0" brushRef="#br0" timeOffset="38">8958 16523 196 0,'-3'13'74'0,"6"-7"-40"0,0-1-35 0,3-2 15 0,0-3-4 16,3 0 4-16,0 0-5 16,3 0-1-16,0-3-4 15,3 0-3-15,-3-5 2 0,0 1 0 16,-3-7 1-16,-1 1-2 15,-5 2-2-15,-3 1-2 16,-6-1 1-16,-2 3 1 0,-4 3 0 16,-3 0 0-16,0 5 0 15,-3 13 0-15,-3 0 0 0,3 0 0 16,3 1 0-16,4-1 2 16,5 3 3-16,6 0-4 15,6-3-1-15,2 0 0 31,4-2 2-31,3-3-3 0,3-3-2 16,6-2-40-16,0-3-17 16,3 0-31-1</inkml:trace>
  <inkml:trace contextRef="#ctx0" brushRef="#br0" timeOffset="39">9265 16412 220 0,'-12'-13'82'0,"9"13"-44"0,-6 0-47 16,6 5 14-16,-3-2-1 15,-6 2 2-15,0 0 2 0,0 3 0 16,4 3-4-16,5 2-3 0,3 0 2 16,8 1-2-16,1-1-1 0,0 0-2 15,0 0 1-15,0 1 5 16,-6-1 5-16,-3 0 4 15,-3 0 2-15,-9 0-8 16,-3-2-4-16,-5 0-29 31,-1-1-12-31,-3-2-69 16</inkml:trace>
  <inkml:trace contextRef="#ctx0" brushRef="#br0" timeOffset="40">10494 13785 108 0,'3'-8'44'0,"12"5"-24"0,-6-5-6 0,-6 6 15 16,0-1 3-16,0 0 4 0,0 3-3 15,-3 0 2 1,3 8-13-16,-3 6-5 0,0 7 3 16,0 5 1-1,0 3-10-15,0 0-4 16,0 0-3-16,0 3 0 15,0 0-5-15,9-6 1 16,-3 1-13-16,0-6-7 16,-3-2-20-16,0-9-8 15,0-2-117 1,-9 0 69 0</inkml:trace>
  <inkml:trace contextRef="#ctx0" brushRef="#br0" timeOffset="41">10408 13954 232 0,'-12'-8'88'0,"12"8"-48"0,0 0-36 0,0 0 21 15,0 0-5 1,6 0 0-16,3 0-6 16,3-2-4-16,3-1-5 15,6 0-6-15,5 1 0 0,1 2-8 16,0 0-2-16,0-3-38 15,-4 3-16-15,-2 0-41 16</inkml:trace>
  <inkml:trace contextRef="#ctx0" brushRef="#br0" timeOffset="42">10640 13957 168 0,'0'2'66'0,"0"1"-36"0,0 5-11 0,3-3 21 31,0 3-14-31,0 3-2 0,0 2-12 16,-3 6-3-16,3-1-5 15,-3-2-3-15,0 0 0 0,0-3-1 16,0-2 2-16,3-3-1 16,-3-3 2-16,0-5 0 15,0 0 1-15,0-3-5 16,0-7 1-16,3-6-5 0,0 0 1 15,0-3 2-15,3 4 1 16,0-1-4-16,0 0 1 16,0 3 2-16,12 2 1 15,-1 3 1 1,-2 3-9-16,0 2-2 16,0 3-18-16,-3 3-9 0,0-1-44 15,0 4-29 1,-3-1 48-16</inkml:trace>
  <inkml:trace contextRef="#ctx0" brushRef="#br0" timeOffset="43">10848 13999 188 0,'-3'3'71'16,"3"-1"-38"-16,3 4-30 0,-3-6 15 15,6 5-3-15,0 0 4 0,3-2-7 16,0 0 1-16,3-1-8 15,0-2-1-15,0 0 0 0,-3 0-2 16,9 0-2-16,-6-2 1 16,-3-4 1-16,-1 1-1 0,-2 0-1 15,-3-1-6-15,-9-2-1 16,1 1-2-16,-4 1 3 16,-3 1 2-16,-3 2 2 15,0 6 1-15,0 2 3 16,0 3-1-16,0 5-1 15,3 9 5 1,3-4 1-16,0 3 6 16,4-2 5-16,2-3-9 15,6 0-2-15,2-3-9 16,7 0 0-16,3-5-12 0,0-3-3 16,9-2-18-1,6-3-6-15,-6-3-31 16,-4 1-31-16,-2-1 35 0</inkml:trace>
  <inkml:trace contextRef="#ctx0" brushRef="#br0" timeOffset="44">11084 14012 204 0,'-6'-8'77'0,"3"6"-42"0,0 2-23 16,0 0 19-16,0 2-14 16,-3 4-2-16,-6-1-9 0,0 8-4 15,3 6-1-15,-3 2-1 0,6-3 2 16,-3 1-3-16,9-1 0 15,0 1 1-15,9-6 0 16,0-5 0-16,0 0 0 16,3-5 0-16,0-3 2 15,-3-6-1 1,0-1-1-16,0-1 1 16,-3 0-1-16,0-11-3 15,-3 6 2-15,0-3 1 0,-1 8 0 16,1-3 0-16,-3 4 0 15,0 7-3 1,6 13 5 0,0 0-2-16,-3 0 3 15,3 3-2-15,0 0 2 16,0-5-4-16,0-3-2 0,0-3-18 16,0-3-9-16,6-4-46 31,-3-3-19-16</inkml:trace>
  <inkml:trace contextRef="#ctx0" brushRef="#br0" timeOffset="45">11182 13814 172 0,'15'-21'66'0,"-30"21"-36"0,9 2-26 15,6 1 24 1,6 16-5-16,0 2-3 15,0 5-1-15,3 6-10 16,-3 5-3-16,0 5 0 0,0-5-5 16,-1-2-1-16,1-6-11 0,0-3-5 15,-3-5-43 1,0 1-16-16,0-12-6 16</inkml:trace>
  <inkml:trace contextRef="#ctx0" brushRef="#br0" timeOffset="46">11137 13978 236 0,'-3'-3'88'0,"6"3"-48"0,9-5-47 0,0 2 16 16,6 1-6-16,0-4 3 15,6 1-12-15,2 0-3 16,1 0-93-16,0 2-39 15</inkml:trace>
  <inkml:trace contextRef="#ctx0" brushRef="#br0" timeOffset="47">11634 14010 140 0,'-15'-3'52'0,"15"0"-28"0,-3 1-6 16,3 2 18-16,-3-3-1 15,0 0 4-15,-3 3-15 16,-2 3-4-16,-1 2-12 0,0 6-5 0,-3 8-2 15,0 2-1-15,3 0 2 16,3 0-1-16,3 0-1 16,3-2 1-16,0-1-1 15,6-5 2-15,0-5 3 16,3-5-7-16,3-3 0 16,-3-5-9-16,0-3-1 0,0 0 7 15,2-3 4-15,-2-7 2 16,0-3-1-16,-3 2 1 15,-9 6-1-15,0 2 4 0,3 3 2 16,0 3-2-16,6 8-3 16,0 2 2-1,0 11 4 1,0 0-1 0,3 0-3-16,0-3-2 0,0 0-9 15,0 0-5-15,0-5-35 16,0-2-14-16,3-1-32 15</inkml:trace>
  <inkml:trace contextRef="#ctx0" brushRef="#br0" timeOffset="48">11810 14007 184 0,'-6'-8'68'0,"6"8"-36"0,-3-3-20 15,0 3 19-15,0 0-3 16,-3 3 1-16,0 0-16 0,0 2-8 16,-3 0-3-16,3 6-5 0,3 0 2 15,3 7 3-15,3 1 3 16,3-4-7-16,0 1 0 16,3 0 0-16,0 0 1 0,-3 3 3 15,0-6 1 1,-6-3 5-16,-3 1 3 0,-3 0-4 15,-3-4-2-15,-3-1-27 16,0-1-12-16,3-2-69 16,3-3-42-1,-6-3 67-15</inkml:trace>
  <inkml:trace contextRef="#ctx0" brushRef="#br0" timeOffset="49">12265 13983 180 0,'-15'-2'68'0,"9"4"-36"0,-5 4-29 0,5-1 15 0,-3 3-3 16,0 5 4 0,0 11-7-16,0 0-2 15,3-1-5-15,3-1-4 0,3-1 2 16,3-3-2-16,3-4-1 0,3-4-2 0,3-5 1 15,0-5-6-15,0-2 0 16,-1-4-6-16,-2-4 1 16,0-6 6-16,-3-8 3 15,-3 3 5-15,0 2 1 16,-3 4 12-16,0 1 5 16,0 6 1-1,0 3 2-15,0 3-13 16,0 9-6-16,3 9-7 15,0 3-1-15,3-1 4 16,0 1 2-16,6-3-14 16,0 0-6-16,6-6-27 15,0-2-8-15,-1-3-39 16</inkml:trace>
  <inkml:trace contextRef="#ctx0" brushRef="#br0" timeOffset="50">12474 13965 212 0,'-18'-6'79'0,"12"9"-42"0,-6 5-43 16,9 0 12-16,-3 3-2 0,0 4 2 15,-6 9 0-15,9 0-1 16,0 0-3-16,3-3-2 0,6-2 1 16,0-6-1-16,3-5 2 15,3 0-6-15,0-11 1 16,0-5-4-16,0-8 2 31,-3-5 3-31,-3 0 1 0,-1-3 1 16,-2-2 2-1,-3-1 3-15,0-5 2 0,-3-2 1 16,1 5 2-16,-1 2 8 16,-3 6 3-16,3 5 1 15,0 6 1-15,0 4-15 16,3 17-5-16,0 2-2 0,3 8 1 15,-3 6-3-15,3-1 0 16,0 6 3-16,3 3 1 16,2-4-10-16,-2-4-5 15,12-6-25-15,3-5-11 16,-3-6-30-16,0-4-47 31,3-4 35-31</inkml:trace>
  <inkml:trace contextRef="#ctx0" brushRef="#br0" timeOffset="51">12643 13951 220 0,'-18'3'85'0,"13"8"-46"0,-7 2-35 0,3-2 21 16,-3 4-7-16,0 9-1 0,3 0-7 16,9 2-4-16,0-4-3 15,9-4-3-15,0-5 3 0,3 1 0 16,0-9 1-1,2-5-5-15,4-8-1 16,0-16-4-16,-3 0 1 16,-3-2-4-16,-3-1 1 0,-6-2 8 0,-3 0 7 15,-3-3-3 1,-3-2 0-16,0 2 2 16,-3 6 1-16,3 5 3 15,0 5 4-15,0 5-6 16,0 6-2-16,0 18-6 15,3 6 0-15,0 5 0 16,3 2 0-16,3 3 0 0,0 5 0 16,3 4-3-16,0-7 2 15,3-4-17-15,0-6-8 16,3-5-24-16,0-6-11 16,0-2-40-1</inkml:trace>
  <inkml:trace contextRef="#ctx0" brushRef="#br0" timeOffset="52">12771 13986 208 0,'0'18'79'0,"3"-7"-42"0,12 18-30 0,-9-13 20 0,0 0-10 16,-3-3-2-1,0 0-4-15,0-2-2 16,0-3-5-16,0 0-1 0,-3-6 1 15,0-2 6-15,0 0 6 0,0-2-4 16,0-9 1-16,0-7-2 16,0-1 3-16,0 3-7 15,9 0-4-15,0 1-5 16,0 1 1-16,3 1-15 0,-3 2-6 16,0 4-18-16,2 1-7 15,-2 1 7-15,0 2 4 16,0 1 14-16,0 2 6 15,-3 2 12-15,0 1 7 16,0 2 14-16,0 1 7 16,0-1 1-1,0 0 0-15,0 0-8 0,9-2 4 16,3-3-7 0,-4 0-8-16,1-3-2 15,-3 1-2-15,0-4-2 16,-3 1 3-16,-3-3 0 15,0 0-1-15,-6 0 1 16,0 3-2-16,-9 0-1 16,-6 2 3-16,0 6 2 15,-3 5-2-15,4 2-2 0,-1 1 0 16,3 5-1-16,3 5 2 16,3 0 3-16,3-2-4 15,6-4-1-15,3 1 0 16,6-2 0-16,6-4-22 0,-1-2-10 15,4-3-39-15,0-5-17 16,0 0-1 0</inkml:trace>
  <inkml:trace contextRef="#ctx0" brushRef="#br0" timeOffset="53">13155 13957 160 0,'-9'-6'63'0,"6"6"-34"0,-3 0-19 16,6 3 20-16,-3 0-3 16,0-1 2-16,3 1-14 15,0 2-6-15,3 3-6 16,0 0 0-16,3 0 0 0,3 0-1 0,3 8 1 16,-3-3 0-16,0 6 3 15,-3-3-1-15,0-1 2 0,-3-1 2 16,-6-1 2-16,-3-2 1 15,-3-4 2-15,0 4-7 16,-3-3-4-16,0-3-2 31,0 1 1-31,4-4-28 0,-1-2-9 16,3-2-29-16,6-1-10 16,3 0-18-16</inkml:trace>
  <inkml:trace contextRef="#ctx0" brushRef="#br0" timeOffset="54">13337 13965 280 0,'-3'0'104'0,"0"2"-56"0,0 1-54 16,0 0 19-16,0 2-8 0,3 0 2 16,0 3-4-16,0 5-2 15,3 6 0-15,3 2-4 0,3 0 2 16,-3 0 1-16,0 1 0 15,-3-1 2-15,-6 0 3 16,-3-3-2-16,0-2 0 0,-6-2-19 31,-3-1-9-31,-3-5-67 16</inkml:trace>
  <inkml:trace contextRef="#ctx0" brushRef="#br0" timeOffset="55">16278 15769 108 0,'-6'-16'44'0,"0"14"-24"0,-3-9-4 0,3 6 18 0,-9-3-3 15,-6-3-1-15,-9-2 1 16,-11 0 0-16,-7-6-16 0,-11 3-5 0,-4-2 1 16,-14 5-9-16,-10 2-1 15,-11 16-3-15,-9 3 0 16,-3 8 2-16,-12 16 0 15,0 26 2-15,3 11 3 0,6 8 0 16,14 13 0-16,22 21-6 31,29-5 1-31,33 2 0 16,33 6 0-16,30-11 0 16,35-5 2-16,27-13-3 15,33-14 0-15,27-18 1 16,26-19 0-16,16-28 6 0,5-22 4 0,-15-29-3 15,-11-13-2-15,-24-9 9 16,-36-9 5-16,-36-14 1 16,-39-6 3-1,-41-1-9-15,-36-7-1 16,-26 6-1-16,-22 9 0 16,-14 9-13-16,-3 25-6 0,-10 12-44 0,-2 17-16 15,3 10-67 1</inkml:trace>
  <inkml:trace contextRef="#ctx0" brushRef="#br0" timeOffset="56">16406 16719 132 0,'-3'-18'52'0,"6"15"-28"0,-3-2-17 16,0 2 13-16,3 0-6 0,0 1 0 15,-3 2-11-15,0 0-1 16,0 0-2-16,3 2 0 0,0 4 0 16,3-1 2-16,2 8 1 15,7 3 1-15,-3 2 0 16,3 1 2-16,3 5 3 16,0 0-2-16,3-6 1 0,5 9-3 15,-2-4 0-15,0-1-1 16,3-1 2-16,3-5 3 15,5 0 2-15,1-3 1 16,0 5 0-16,3 1-4 16,-1-1-3-16,4-2 0 31,6 3 1-31,-4-6-5 0,1 0-1 16,2 0 4-16,4-2 2 0,0 0-2 15,5-1-1-15,-2 3 1 16,-1-5 0-16,-2 3-2 15,0-8-2-15,2 2 1 16,4 3-1-16,-1-3 0 16,1 0 2-16,2 1-1 0,-2-4 2 15,2-2-2-15,-2-5 2 16,3-3 0-16,2 8 1 16,-2-3-2-16,-1 1-2 15,1-1 3-15,5-2 0 16,-2 0-4-16,2-3 1 15,4 2 0 1,-1 4 0-16,0-4 0 16,-2 1 2-16,-1-3 1 15,-2 0 1-15,5-2-5 16,1 4 1-16,-1-2 0 16,-2 0 0-16,2 1 0 15,-2-4 0-15,2 3 0 16,4-3 0-16,-1-2 0 0,4 5 2 15,2-2 3-15,3 2 2 0,1-6-6 16,2 7-2-16,-3-1 0 16,1-3 0-16,-1-2 1 15,-6 2 0-15,4 3 0 16,-4 0 0-16,-5 3 0 16,5 5 0-1,-8 5 0-15,2 1 0 16,-2 2 0-16,-1 0 2 15,-2 2 1-15,-4 6 1 16,-5 8 0-16,-1 5 2 16,-2 3-1-16,-6 5 0 15,-1-3-3-15,-5 3-2 16,-3-8 1-16,-7-2-1 0,-2-4 0 16,-3-4 2-16,-3-3 1 15,-3-3 1-15,5 0-11 16,-2-2-3-16,0 2-28 15,-3 6-13-15,-3-11-46 16,0-8-47 0,-3-6 48-16</inkml:trace>
  <inkml:trace contextRef="#ctx0" brushRef="#br0" timeOffset="57">21341 17174 160 0,'-9'-18'63'0,"9"31"-34"0,0-21-16 0,0 8 17 16,0 0 0-16,0 0 4 0</inkml:trace>
  <inkml:trace contextRef="#ctx0" brushRef="#br0" timeOffset="58">21335 17169 403 0,'6'26'20'0,"0"1"-8"16,3-1-4-16,0 11-5 15,0-5-2-15,2-3 0 16,1 3 1-16,-3-6-1 16,0-5 2-1,-3-2-2-15,-6-6 2 16,-3 0 11-16,-6-7 6 0,-9-6-2 15,-5 0 0-15,-1 0-8 16,-6-6-4-16,-3-1-3 16,1 7-3-16,-1-6-15 15,3 4-7-15,3-4-40 16,0 6-15-16,13 8-46 16</inkml:trace>
  <inkml:trace contextRef="#ctx0" brushRef="#br0" timeOffset="59">21013 18436 72 0,'15'0'30'0,"-12"0"-16"0,0 5-1 0,-3-5 11 0,0 0 7 16,0 0 6-16,0 0-5 15,0 0 7 1,-3-5-13-16,-3 5-14 15,0 0-3-15,-3 0 1 0,1 0-6 0,-1 0-2 16,-3 0-1-16,-3 0 1 16,-3 0-1-1,-3 0 2-15,-3 0-2 16,0 5 2-16,-11-5-2 16,-1 6 2-16,0-4 0 15,-2-2 3-15,-1 0-3 16,-3 0-2-16,1-2 0 15,-4 2 1-15,0 0 1 16,-2 0 1-16,-7 2-2 0,-2-2-2 16,5 0 1-16,-6 0-1 15,1 0 4 1,-1 0 5-16,1 0-12 16,-7 6-2-16,1-1 2 15,2-2 1-15,-5-3 2 16,2 0 0-16,1 5 0 0,2-5 0 0,-5 5 0 15,-4-2 2-15,7-3-1 16,-7 0-1-16,1 0-2 16,-1 0 1-16,-5 5 1 15,-1-5 2-15,4 0-3 16,-6-5 0-16,2 5 1 0,1 0 0 31,-1 0 0-31,1 0 2 0,3 0 3 16,-4-8 2-16,7 8-3 15,-1-5-3-15,4 5 2 16,-7 0 2-16,7-3-4 16,-1-2-1-16,-5-1 0 15,-1 4 0-15,7-4 2 16,2 6 3-16,1 0-2 0,-1 0-2 16,1-5 0-16,-7 5 1 15,1-2 3 1,0 2 4-16,-1 0-4 0,-2 2-1 15,-1-2 2-15,1 0 1 16,2-2-1-16,4-4 1 16,2 6-2-1,7 0 0-15,-1 0-3 16,7 0 1-16,2-5-2 16,3 5-1-16,4-3 3 15,5-2 0-15,0 5-4 16,6-5 1-16,4 5-2 0,5-3 0 15,9 6-36 1,12 2-25-16,0-5-12 0,6 8-36 16</inkml:trace>
  <inkml:trace contextRef="#ctx0" brushRef="#br0" timeOffset="60">16724 18325 160 0,'-6'0'63'0,"6"0"-34"0,-6 5-19 0,3-5 17 15,-12 6-7-15,-2-4 1 16,-4 4-6-16,-3 2 1 16,0-3-9-1,3 3-4-15,-3 2-2 0,4-2-1 16,5 3 0-16,3-3-3 15,9 5 2-15,6-5 3 16,9 5 3-16,6-2-2 16,5-3-2-16,4 0 0 0,3 5 1 15,0-3-3 1,2 12 0-16,-2-4-72 0,-3 3-63 16,3-7 38-16</inkml:trace>
  <inkml:trace contextRef="#ctx0" brushRef="#br0" timeOffset="61">17474 18637 160 0,'-6'0'60'0,"6"6"-32"0,-12-4-15 0,9-2 28 16,-11 5-12 0,-7 1-13-16,3-4-7 15,0 4-6-15,3-1-3 0,3-2 1 16,3 2-1-16,3 0 2 0,6-2-3 16,3 7 0-16,6-2 1 15,6 6 0-15,0-1 2 31,0-3 3-31,-3-2 4 0,-3 6 2 16,-3-6 3-16,-3 2 2 16,-6-2-3-16,-6 3 0 15,-6-9-7-15,0 4-2 16,0-6-2-16,0 0 1 16,0 0-7-16,0-6-1 15,4 6-23-15,2-2-8 16,3-4-15-16,3 6-6 0,3-5-33 15</inkml:trace>
  <inkml:trace contextRef="#ctx0" brushRef="#br0" timeOffset="62">17522 18695 196 0,'0'0'74'0,"0"0"-40"0,3 19-27 16,-3-19 18-16,0 8-11 16,0 5-1-16,3-5-5 15,0 3-3-15,0-3-2 16,-3-3-3-16,3 3 3 0,0 0-13 16,0-3-3-16,-3 0-54 15,0-5-58-15,0 0 30 16</inkml:trace>
  <inkml:trace contextRef="#ctx0" brushRef="#br0" timeOffset="63">17522 18592 264 0,'-6'-18'101'0,"9"18"-54"0,0 0-42 15,0-3 24-15,0-2-20 0,-3 5-5 16,0 0-12-16,6 5-3 15,0-2 6-15,3 7-53 0,0-2-22 16,0-2-24 15</inkml:trace>
  <inkml:trace contextRef="#ctx0" brushRef="#br0" timeOffset="64">17695 18669 200 0,'-15'0'77'0,"9"3"-42"0,-6-3-28 0,6 5 18 16,0 0-11-16,0 3-1 16,0 11-3-16,0-6-1 15,0 0-5-15,3 0-3 0,3 1 2 0,0-6-2 31,3 2 2-31,3-7-4 16,0 2 0-16,3 0 1 16,0-5 0-16,0 0 4 0,-3-5 5 15,0 5-3-15,0-8 2 16,-3 3-1-16,0 0 1 16,-3 2-4-16,0-8-3 15,0 9 0-15,0-4-4 16,0 1 0-16,6 10-1 15,-1 3 0 1,1 3 3-16,0 2 0 16,-3 6 1-16,-3-11 6 15,-3 0 4-15,-3-3-1 16,-2 8 0-16,-1-5-5 0,0 3-1 16,-3-3-1-16,0-3 1 15,3-3-2-15,0 4-1 16,3-6-26-16,0-6-10 15,3 4-24-15,0 2-10 0,3-5-26 16</inkml:trace>
  <inkml:trace contextRef="#ctx0" brushRef="#br0" timeOffset="65">17817 18722 212 0,'6'0'82'0,"5"8"-44"0,-2 2-22 16,-6-7 22-16,0 2-16 15,-3 3-2-15,0 3-10 16,0-3-2-16,3-3-4 16,0-2-3-16,-3 2 2 15,3 0 0-15,-3-5 1 16,0 0-2-16,0 0-2 15,3-5 3-15,0 5 0 16,3-8-4-16,-3 3 1 16,3-8-2-16,3 5-2 0,0-3 0 15,0 3 3-15,3 3 0 16,0-3 1-16,0 16 0 16,-3-3 2-16,-1 3 3 15,1 3 4-15,-3 2 0 0,3 0 0 16,-3 0-5-16,0 1-3 15,0-9 0-15,0-2-1 16,3 2-31-16,-3 3-12 16,3-8-46-1,3 5-59-15,0-5 42 16</inkml:trace>
  <inkml:trace contextRef="#ctx0" brushRef="#br0" timeOffset="66">18138 18770 264 0,'-9'-3'99'0,"9"3"-54"0,0 0-24 0,0 0 34 15,9 0-22-15,3 0-12 16,3 0-7-16,3 0-9 15,0 0-3-15,5 0 1 0,-2 0-13 16,-3 0-3-16,0 0-40 16,-3 0-18-16,0 3-62 15</inkml:trace>
  <inkml:trace contextRef="#ctx0" brushRef="#br0" timeOffset="67">18468 18780 252 0,'-6'0'93'0,"9"0"-50"0,-3 0-37 0,0 0 20 16,0 0-8-16,9 0 2 15,0 0-9-15,3 0-2 0,3 0-5 16,0 0-1-16,0-5 1 0,0 5-2 16,0-5-2-16,-3 2 1 0,-1 3 1 15,-2-5-1-15,-3-1 2 31,-3 4-2-31,-3-9-1 16,-3-2-6-16,-6 5-4 0,-2 0 1 16,-1 3 3-1,-3-1 1-15,-3 6 3 0,-3 0 1 16,0 11 1-16,0-3 0 16,3 0 0-16,4 2 4 15,2-2 2-15,3 6 4 16,6-6 1-16,3 5-5 15,9 3-4-15,3-3 1 16,3-5 0-16,2 0-4 0,4-3 1 16,3 3-29-16,3-8-10 15,3 5-19-15,2-5-4 16,4-5-41 0</inkml:trace>
  <inkml:trace contextRef="#ctx0" brushRef="#br0" timeOffset="68">18855 18767 180 0,'3'-5'68'0,"-3"-9"-36"0,3 9-11 0,-3 5 22 16,0 0-1-1,-3 5-1-15,0-5-14 0,-6 8-6 16,1-2-12-16,-4-1-4 0,0 3 1 16,-3 0-3-16,-6 2 0 15,3 4-8-15,3-6-2 0,0-3-29 16,3-5-12-16,1 5-28 15,2-2-10-15,0 2-3 16</inkml:trace>
  <inkml:trace contextRef="#ctx0" brushRef="#br0" timeOffset="69">18674 18743 252 0,'6'-13'93'0,"-3"13"-50"0,3 0-33 0,0 5 25 16,3 3-8-16,5-3-1 15,1 1-12-15,3 2-6 0,3 5-5 16,0 0-3-16,6 0 3 31,-1-7 0-31,1-1 1 0,-3-2-24 16,3 2-12-16,0 0-45 0,-1 3-18 16,1-3-13-1</inkml:trace>
  <inkml:trace contextRef="#ctx0" brushRef="#br0" timeOffset="70">19105 18547 220 0,'-11'-21'82'0,"11"26"-44"0,0 11-27 15,0-5 23-15,0-3-7 0,0 10 1 16,0 1-11-16,3 2-5 15,-1 5-7-15,1 1-4 0,3-3 2 16,0-3 0-16,-3 5 1 16,0 1-33-16,0-14-15 15,0-2-69 1,-3-3-40-16,-3-3 69 0</inkml:trace>
  <inkml:trace contextRef="#ctx0" brushRef="#br0" timeOffset="71">18906 18695 236 0,'0'0'90'0,"12"-5"-48"0,6 0-29 0,-12 2 22 0,3 3-12 16,6-5 0-16,5 0-14 15,7 2-3-15,6 3-4 16,6 0-2-16,-4 0 1 0,1 0-17 15,0 3-6-15,-4 2-47 16,4 0-17-16,3-5-16 31</inkml:trace>
  <inkml:trace contextRef="#ctx0" brushRef="#br0" timeOffset="72">19406 18770 224 0,'-21'0'85'0,"18"0"-46"0,3 0-19 0,0 0 27 0,0 0-12 16,0 0 4-1,6 5-15 1,3-5-14-16,0 0-4 0,3-5 0 16,3 2-3-16,3 3 0 15,0-5-1-15,-4 5 1 16,-2-6-2-16,-3-2 2 0,-3 0-4 15,-3-2 0-15,-3-3-1 16,-3 5-2-16,-6 2-4 16,-3-2 0-16,1 3 2 15,-7 0 3-15,-6 2-3 16,0 3 2-16,-3 3 2 16,0 7 3-16,4-2-2 15,2 6 0-15,6-1 5 0,3-3 5 16,6 4-5-16,6-1-2 15,3 0-1-15,9 6-1 16,6-11 0-16,3-3 2 16,-1-2-21-16,4 2-9 15,0 0-26-15,3-2-11 0,-3-3-51 16</inkml:trace>
  <inkml:trace contextRef="#ctx0" brushRef="#br0" timeOffset="73">19588 18730 200 0,'-6'0'74'0,"6"13"-40"0,0-8-16 0,0-5 23 0,0 8-10 16,0-2-3-16,0-1-16 16,0 3-5-16,0 0-5 15,0-3 1-15,6 0 2 0,-6 3-2 16,3-8-2-16,-3 0 2 15,0 0 0-15,6 0-4 16,0 0 1-16,-1-8 2 0,1 3 3 16,3-8-2-16,3 5-2 15,0-3 2-15,3 3 0 16,-3 0 1-16,3 3 0 16,0 5 2-16,0 5 1 15,-1-2-3-15,-2 8-3 0,0-3 0 31,-3-3-1-31,0 8 2 16,-3-5 1-16,-3 5-1 16,0-7-2-16,0 7-24 0,0-5-9 15,0-8-43-15,9 0-18 16,6 5-11 0</inkml:trace>
  <inkml:trace contextRef="#ctx0" brushRef="#br0" timeOffset="74">20189 18788 228 0,'-6'-13'88'0,"6"13"-48"0,-6-8-18 15,0 3 28-15,-3-1-17 16,-3 4-6 0,-6-9-16-16,-5 3-7 15,-4 3-3-15,0 5-4 0,0 0 2 16,0 10 3-16,4-2 1 15,2 0-6-15,3 3 0 0,6 5 1 16,3-6 3-16,6 4 0 16,6-6-1-16,6 2 1 15,3-2 1-15,6-3-1 0,0-2 2 16,-1-3-2 0,1-3 2-16,-3 3 0 0,3-5 1 15,-3-8 0-15,0 0 2 16,-3-6-5-16,-3-7-1 15,0-14 0-15,-3 0 2 16,-1 1-1-16,-5-1-1 0,-2 3 1 16,-1 10 1-16,3 6-3 15,-3 3 0-15,0 7-1 16,0 8 0-16,0 3 0 16,3 22-2-16,3 9 5 15,6 4 3-15,2 2 1 31,1-3 2-31,0 3-4 0,3 3 0 16,0-14-3-16,0-7-1 16,0-3-48-16,0 0-19 15,6-8-67-15</inkml:trace>
  <inkml:trace contextRef="#ctx0" brushRef="#br0" timeOffset="75">10753 18336 124 0,'-15'-6'46'0,"15"12"-24"0,-15-4-10 0,9 4 13 31,-2-1-7-31,-4 3 0 0,-3 0-5 0,-6-3 0 31,-3 3-7-31,-3 3-2 0,4-4 2 0,2 4-3 0,3-3 0 32,3 5-1-32,3-5-2 0,6 5 1 15,3-2-1-15,3 5 0 0,3 2 2 16,9 1-1-16,3-6 2 16,3 0-2-16,6 1-1 15,-1-1-4-15,1-5 0 16,0 2-31-16,-3-2-14 15,-3-2-28-15</inkml:trace>
  <inkml:trace contextRef="#ctx0" brushRef="#br0" timeOffset="76">10780 18526 96 0,'9'0'38'0,"0"0"-20"0,9-13-19 16,-6 8 9-16,2 5-1 15,7 5 1-15,3-10 2 16,12 5 1-16,6-3-5 16,5-2-2-16,4-1-2 0,5 1-2 15,7 2 1-15,5-2 5 0,4 5 6 0,5-5-2 16,-2-3 0 0,5 3-4-16,6 2-1 0,4-2-3 15,-1-1 1-15,-6-2-2 16,6 1-1-16,4 1 5 15,-7 1 4-15,0-3-1 0,-2 3 1 16,-1 2-3-16,-3-2-1 16,7 5-3-16,-7 0 1 15,3 0-2-15,-5 0-1 16,2-6 1-16,-2 6-1 16,-1 6 0-16,0-6 2 31,4 0-1-31,-1-6-1 0,-2 6 1 15,-1 0-1-15,0 6 0 16,-2-6 0-16,-4 0 0 16,1 0 0-16,-1 0 2 15,0 5 1-15,1-2-1 16,-4 2 1-16,19 3-2 16,-7-8-1-16,-3 5 1 0,-2-5-1 15,-7 6 0-15,4-4 0 16,-4 3 0-16,-2 1 2 15,-1-6-1-15,1 0-1 16,-1 0-2-16,4 2 1 0,-4 4 3 16,-2-1 1-16,-4-2-4 31,7-3-1-31,-4 0 1 0,4 0 2 16,-1 0-2-1,-2 5 0-15,-7-5 1 16,1 5 0-16,-4-5 8 0,1-5 5 15,-7 5-6-15,-5 0-4 16,-3-5-2-16,-3 5 1 16,-4 0-3-16,1 0 0 15,-6 0 1-15,-3 0 2 0,-4 0-3 16,-5 0-2-16,-3 0-20 16,-3 0-8-16,-9 0-46 15,0 0-33 1,0 0 42-16</inkml:trace>
  <inkml:trace contextRef="#ctx0" brushRef="#br0" timeOffset="77">15921 18378 176 0,'-6'-8'66'0,"6"8"-36"0,0 0-29 0,0 0 16 0,6 0-11 16,-1 5-1 0,4-2-5-16,3 2-1 0,3 1 1 15,3 1-3-15,0 4 2 0,0-3 1 16,-3 5 2-16,-3 0-1 31,-6 1-1-31,-4-1 3 0,-4 5 2 16,-4 4-2-16,-6-4 0 15,0 3-1-15,0-7-2 16,0 4-76 0,0-5-45-16,0-2 52 15</inkml:trace>
  <inkml:trace contextRef="#ctx0" brushRef="#br0" timeOffset="78">10497 18775 104 0,'3'-5'41'0,"0"5"-22"0,-3-3-3 0,0 3 18 16,0 0-3-16,0 0 2 15,0-5-8-15,-3 5-3 0,-3 0-12 16,-3-6-2-16,-3 6 2 0,-2 0-4 15,-4 6-1-15,0-1-2 16,0 3 0-16,3 5-2 16,3-2-1-16,0-3-2 15,6 5-1-15,3-5 2 16,3 5 2-16,3-8 0 0,3 3 2 16,3-2-2-16,3-6-1 15,0 0 1-15,0 0 1 16,0-6-1-16,-3-2-1 15,0 8 1-15,0-5-1 16,-3-3 0-16,-1 3 2 16,-2-3-1-1,0 0-1-15,0-3 5 16,-3 9 1-16,0-4-5 16,0 1-2-16,0 5-3 15,3 5 3-15,0 9 0 0,0-6 1 16,3-3-3-16,0 3 2 15,0-3-1 1,3 0 0-16,0-2-27 0,3-3-10 0,0 0-129 31,6 0 89-15</inkml:trace>
  <inkml:trace contextRef="#ctx0" brushRef="#br0" timeOffset="79">10616 18780 172 0,'-6'-5'66'0,"3"10"-36"0,0-5-26 0,3 8 13 15,0-3-2-15,0 9 1 16,0-9-6-16,3-2-4 16,0 2-3-16,3 3-3 0,3-3 3 0,0 0 0 15,0-2 1-15,0 2-2 16,0-5 1-16,0 0-2 0,0-5 2 15,3 5-4-15,-3 0 0 16,-6 0 1-16,0-8 2 16,0 3 1-16,-3-3 1 15,0 0-2-15,0 3-2 16,0-1-4-16,0 6 0 0,0 0 2 16,0 6 1-16,0 2 1 15,3-3 0-15,2 0 0 31,1 3 0-31,3 0 0 0,0-3 0 0,0 3-7 16,0-2 0-16,0-1-30 31,0-5-11-31,3 0-35 16</inkml:trace>
  <inkml:trace contextRef="#ctx0" brushRef="#br0" timeOffset="80">10840 18658 220 0,'-3'-8'85'0,"3"8"-46"0,0 0-43 0,0 0 15 0,0 8-2 16,0 3 5-16,0 2-6 16,0 6 0-1,0-3-4-15,0 10 2 0,0-7 0 0,3-1-2 16,-1 1-3-16,1-3-7 15,0-3-4-15,0 0-36 16,0 0-15-16,0-7-35 16</inkml:trace>
  <inkml:trace contextRef="#ctx0" brushRef="#br0" timeOffset="81">10720 18780 232 0,'-23'-5'88'0,"20"5"-48"0,3-5-31 0,0 5 19 15,3-3-12-15,6 3-2 16,5-5-10-16,7-1-3 0,6-2-1 16,3 3 0-16,0 2 2 0,-1-7-12 15,1 10-6-15,0 0-38 0,0 5-17 16,-7-5-25-1</inkml:trace>
  <inkml:trace contextRef="#ctx0" brushRef="#br0" timeOffset="82">10982 18783 184 0,'-20'5'68'0,"14"0"-36"0,-3 9-24 16,6-1 18-16,0-8-4 15,3-2-1-15,3 7-5 16,3-2-2-16,6 0-8 0,2-2-2 0,4-6 2 16,3 0 3-16,0 0 2 15,-3-6 1-15,0 4 2 16,-3 2-5-16,-6-6-3 16,-7-2 1-16,-4-2 0 15,-4-3-3-15,-6 5-3 16,-3-6 0-1,-3 4-1-15,3 7-7 16,0-2-3-16,3 5-56 16,3 0-24-16,3 5-20 15</inkml:trace>
  <inkml:trace contextRef="#ctx0" brushRef="#br0" timeOffset="83">11155 18775 200 0,'-3'0'77'0,"3"5"-42"0,6 3-26 15,0-3 22-15,-6 3-15 16,6 6-3-16,0-14-6 16,-3 5-2-16,0 0-3 15,0-2-2-15,-3-3 1 0,0 0 1 16,0 0 1-16,0 0 3 16,0 0 3-16,3 5 0 15,-3-5-5-15,3-5 0 16,0-3-4-16,0 0-1 15,3-3-1-15,0 3 0 16,0-2 0-16,2 2 0 0,-2 0 0 31,3 3-2-31,-3 5 3 16,3 5 0-16,-3-2 1 0,0 7 0 16,-3-2 2-16,-3 3 3 15,0-3-4-15,0 0-1 16,-3 2 2-16,3-7 1 15,0 2-1-15,0-5-2 16,0 0 3-16,3 0 0 16,3-8-4-16,0-2-1 15,3 2-2-15,3 2 3 16,0-2 0-16,0 3 3 16,0 0-6-16,0 5 1 15,-1 5 3-15,-2 0 2 0,0 9-3 16,-3-9 1-16,0-2 2 15,-3 2 1-15,0 3-4 16,0-3 1-16,0 0-33 0,0-2-13 0,15-3-142 47,0 0 97-47</inkml:trace>
  <inkml:trace contextRef="#ctx0" brushRef="#br0" timeOffset="84">11566 18783 208 0,'-12'-8'77'0,"6"13"-42"0,-6-10-15 16,6 5 27-16,-3 0-14 31,-3 0-1-31,-3 5-21 0,0-2-7 16,4 7-3-16,-1 4-1 0,6-6 0 16,3-3-3-16,6 3 0 15,6 2 4-15,3-7 1 16,2 2-3-16,4-5-1 15,-3 0-4-15,0-5-1 16,-3 5 1-16,0 0 2 0,-3-3 2 16,-3-2 3-16,0-3 0 15,-3-2-1-15,-3 2 3 16,0 0 0-16,0 2-4 16,0 1 1-16,0 5-2 0,0 0-2 15,3 5 0-15,0 9 3 31,3-9 0-31,0 3 3 0,2 0-3 16,4-3 0-16,0 3-10 16,3 3-3-16,0-9-31 15,0 4-10-15,0-6-45 16</inkml:trace>
  <inkml:trace contextRef="#ctx0" brushRef="#br0" timeOffset="85">11762 18624 228 0,'-12'-13'85'0,"9"13"-46"0,3 0-37 0,0 0 19 16,0 8-7-16,0-3 0 0,0 3 0 16,0 10 2-16,0 4-9 15,0 1-4-15,3 4-2 0,0-1 1 16,0-7 3-1,0-3-9-15,0 2-4 16,0-4-43-16,0-4-18 16,0-2-38-1</inkml:trace>
  <inkml:trace contextRef="#ctx0" brushRef="#br0" timeOffset="86">11593 18767 232 0,'-3'-5'88'0,"6"5"-48"0,8-6-38 0,4 6 19 15,3-8-11-15,3 3-1 16,6 5-5-16,3-3-1 16,2 3-1-1,-5 0-24-15,3 0-7 0,0 3-48 0,-4-3-48 31,-2 0 34-31</inkml:trace>
  <inkml:trace contextRef="#ctx0" brushRef="#br0" timeOffset="87">11953 18770 192 0,'-6'5'74'0,"9"0"-40"0,0 8-22 0,-3-5 21 16,0 3-15-16,0-8-2 15,3 2-12-15,-3 3-3 16,3-3-1-16,-3 0-25 0,3-2-10 0,3-3-64 15</inkml:trace>
  <inkml:trace contextRef="#ctx0" brushRef="#br0" timeOffset="88">11938 18682 232 0,'-6'-5'88'0,"-3"0"-48"0,12 10-47 0,0-5 14 15,3 5-14-15,3-5 0 16,0 8-57-16,3-3-22 16,6-5 9-1,2 6 7-15</inkml:trace>
  <inkml:trace contextRef="#ctx0" brushRef="#br0" timeOffset="89">12167 18722 192 0,'-9'0'71'0,"3"0"-38"0,-6 8-14 0,6-8 21 16,-6 10-14-16,-2-2-2 16,2 0-12-16,3 3-3 0,3 2-5 15,3 6-3-15,3-11 2 0,6 0-7 16,6-3 1-16,0 0-21 16,2-2-7-16,4 2-35 15,3-5-13-15,3 0-4 31</inkml:trace>
  <inkml:trace contextRef="#ctx0" brushRef="#br0" timeOffset="90">12361 18762 208 0,'-33'-6'79'0,"24"6"-42"0,-6 0-21 0,6 0 24 15,-3 6-14-15,-3-1-5 0,-3 3-10 16,4-3-3-16,2 8-4 15,3-5-1-15,6 6 1 0,3-9-5 16,6-5 1-16,3 5 0 0,3 3 2 16,2-8-12-16,4 0-6 15,-3-5-9-15,3 2-5 16,-6-7 17-16,0 2 8 16,-3 2 5-16,-3 4 3 0,0-4 0 15,-6 6 3-15,3 8 1 16,0-2 3-1,0 7-5 1,0-13-3-16,0 8-1 0,5-3 1 0,-2 0-1 31,0-2-1-31,3-3-32 0,-3 5-14 16,3-5-54 0</inkml:trace>
  <inkml:trace contextRef="#ctx0" brushRef="#br0" timeOffset="91">12459 18598 220 0,'-3'5'82'0,"6"-2"-44"0,-3 10-25 0,3 0 24 15,0 0-15-15,0 11-2 31,0-3-10-31,0 3-4 0,-3 2-3 16,3-4-3-16,0-4 3 0,0-5-20 16,0-5-8-16,0 6-29 15,2-9-13-15,1 3-31 16</inkml:trace>
  <inkml:trace contextRef="#ctx0" brushRef="#br0" timeOffset="92">12602 18592 236 0,'-3'0'90'0,"3"6"-48"0,0 2-36 16,0 2 20-16,0 3-8 16,3 3 2-16,-3 8-9 15,0 2-4-15,0 1-4 16,3 5-3-16,0-16 1 0,0 2-32 0,0-5-12 15,3 1-42 1,2-4-49-16,1-7 38 31</inkml:trace>
  <inkml:trace contextRef="#ctx0" brushRef="#br0" timeOffset="93">12694 18756 220 0,'-3'0'82'0,"6"0"-44"0,0 6-25 16,0-6 22-16,3 5-20 0,0 3-8 16,3 0-5-16,0 2 0 15,3-2-1-15,-1 3-5 0,1-3 0 32,0-3-29-32,6-2-11 0,0-3-19 15,-3-3-48 1,0-2 23-16</inkml:trace>
  <inkml:trace contextRef="#ctx0" brushRef="#br0" timeOffset="94">12902 18762 228 0,'-6'-6'85'0,"3"12"-46"0,0-1-30 15,0-2 22-15,-3 7-4 16,-2 3 4-16,-4-5-13 0,0 11-3 16,0-1-9-16,0 4-4 15,0-1 1-15,0 2-22 0,3-4-7 0,3-6-187 31,12-18 82-31</inkml:trace>
  <inkml:trace contextRef="#ctx0" brushRef="#br0" timeOffset="95">13254 18703 260 0,'-9'-13'99'0,"9"18"-54"0,0-5-53 16,6 8 35-16,2-2-11 16,4-1-8-16,3-5-2 15,6 0-4-15,-3-5-4 0,3 5-1 16,6 0 2-16,-1-6 2 16,1 6 0-16,-3-2 2 15,-3 2-11-15,-6-6-2 0,-3 6 7 16,-3 0 4-16,-4 8-3 15,-5-2 0-15,-3 2 3 16,-11 5 1-16,-1-3-3 16,-3-2 1-16,-3 6 0 0,0-1 2 15,0 0-1-15,-2 0 2 16,2-7-2-16,6 2 2 0,0-3 0 31,6 0-6-15,3-2 0-16,3 2-1 15,6 3 2-15,6-8 5 16,6 5 3-16,3-5-5 16,0 0 0-16,2 0-6 15,4 0 1-15,-6 0-14 0,-3 0-5 16,-3-5-17-16,0 5-7 16,-3-3-50-1</inkml:trace>
  <inkml:trace contextRef="#ctx0" brushRef="#br0" timeOffset="96">13611 18762 220 0,'-12'0'82'0,"9"0"-44"0,3 5-40 15,0-5 17-15,0 0-9 16,6 3 2 0,0 2-1-16,3 0 1 15,3 3-4-15,2-8-1 0,1 5 3 16,3-5-1-16,0 0 0 0,0-5-6 15,0 5-1-15,-3-5 1 16,-3 2 2-16,-4-2 2 16,-2 0 3-16,-3 2-3 15,-3-8-2-15,-3 3 0 0,-5-5 1 16,-4 0-3-16,-3 8-2 16,-3-3-3-16,-3 2 1 15,-3 4 7-15,0 4 6 16,1 12-2-16,2-1-1 15,3-3 2-15,3 4 0 16,3-1-1 0,6 0 1-16,6 0-4 15,6-5 0-15,9 3-3 16,6-3-1-16,3 0-6 16,8-3 0-16,1 0-32 15,0-2-12-15,0-3-60 16</inkml:trace>
  <inkml:trace contextRef="#ctx0" brushRef="#br0" timeOffset="97">13831 18775 160 0,'-3'5'63'0,"3"3"-34"0,6 3-8 0,-3-3 22 15,0 0-15-15,0-3-5 16,0 0-12-16,-3-5-3 0,3 3-4 16,-3-3 4-16,0 0 2 0,0 0 3 15,0 0 3-15,0 0-5 0,0 5-1 32,3-10 2-32,-3 2 5 0,3-7-5 15,0 2-2-15,3-6-8 16,0 4-1-16,6 2-3 15,-1-5-2-15,-2 7-19 16,6-2-8-16,-3 8-28 0,3 0-13 16,0 6-34-1</inkml:trace>
  <inkml:trace contextRef="#ctx0" brushRef="#br0" timeOffset="98">13983 18793 184 0,'-12'8'71'0,"9"-2"-38"0,0 7-25 15,3-5 18-15,0-8-9 32,3 5 1-32,3 0-5 0,3-2 2 15,6 2-8-15,3-5-2 0,2 0-1 16,1 0 4-16,-3-5 3 16,3 5 2-16,-9 0 5 15,-3-8-6-15,-3-5-2 16,-6 5 1-16,-6-3 0 15,-6-2-5-15,-3 0-4 0,-6-6-6 16,3 17-2-16,3-9-37 16,3 8-16-16,6 3-65 15</inkml:trace>
  <inkml:trace contextRef="#ctx0" brushRef="#br0" timeOffset="99">14221 18780 152 0,'0'0'57'0,"3"8"-30"0,0-3-12 0,3-5 18 32,3 8-10-32,3-8 0 15,3 6-14-15,2-6-3 0,4 0-4 16,3-6 1-16,-3 6 0 0,-3-8-1 16,-3 3-2-16,-3 0 3 15,-4 2 0-15,-2-7-1 16,-3 2 1-16,-6 2 0 15,-6-2 1-15,-2 0 2 0,-4-2 3 16,0 2-2-16,0 16 1 16,-3-8-7-16,3 5-1 15,3 3 2-15,0 5 1 16,3-2 1-16,3 2 0 16,6 0-2-16,6-5-2 15,3 3 3 1,6-3 0-16,9 0-23 15,0-3-12-15,0-5-19 16,2 5-8-16,4-5-28 16</inkml:trace>
  <inkml:trace contextRef="#ctx0" brushRef="#br0" timeOffset="100">14578 18780 208 0,'-15'-13'77'0,"6"8"-42"0,-9-1-17 0,9 6 25 0,-5 0-20 16,-1 6-7-16,0-1-13 15,-3 8-4-15,3 0 0 16,3-5 0-16,9-2 1 0,3 2 0 16,6 2 0-16,3-2 0 15,6-3 2-15,3-2 1 0,3-3 1 16,0 5-2-16,-4-10-2 16,-2-3 1-16,-3 0-1 15,-3-5 2-15,-3-11 1 16,-6-2-1-16,0-1 1 15,-3-5-2-15,-3-2-1 32,-3-3 1-32,0 11 1 0,0 4 1 15,3 4 1-15,0 23-9 16,3 3-2 0,6 16 2-16,3 5 6 15,3 3 5-15,3 7-6 16,0-7 1-16,0-5-6 0,0-6-1 15,-3 3-48-15,6-11-19 0,-3 0-31 16</inkml:trace>
  <inkml:trace contextRef="#ctx0" brushRef="#br0" timeOffset="101">14084 18606 160 0,'3'5'63'0,"0"3"-34"0,0 2-21 0,0-7 16 15,0 8-14-15,0-4-6 16</inkml:trace>
  <inkml:trace contextRef="#ctx0" brushRef="#br0" timeOffset="102">14105 18677 216 0,'-3'18'-117'15</inkml:trace>
  <inkml:trace contextRef="#ctx0" brushRef="#br0" timeOffset="103">15025 18770 176 0,'-9'-3'68'0,"6"6"-36"0,-6 2-24 0,6 0 16 0,-3 3-6 15,0 5 2-15,3-2-5 16,3-3 1-16,3 0-9 15,6 2-2-15,3-2-1 0,6-2 4 16,2-4 5-16,4-2-5 16,0-2 0-16,-3-4 2 15,-3 6 1-15,-6 0 3 0,-3-8 4 16,-9-2-10-16,-6-3-4 16,-6 5-3-16,-6-6-1 15,-3 1 0-15,0 3 2 16,-3 2-3-16,1 2 0 15,2 6-34-15,6 6-15 32,3-6-29-32,9 5-13 0,3-2 2 15</inkml:trace>
  <inkml:trace contextRef="#ctx0" brushRef="#br0" timeOffset="104">15167 18793 236 0,'3'8'90'0,"0"6"-48"0,3-1-42 0,0-13 18 16,0 0-6-16,3 5 1 0,0-5-5 15,0 0 0-15,6 0-5 16,3 0-2-16,-3 0 0 0,-3 5-1 16,-1-5 2-16,1-5-1 31,-3-3 2-31,-3-2-4 0,0 2 0 15,-3 2 1-15,0-2 2 16,0 3-3-16,-3 0-2 16,0 5-3-16,3 5 1 15,0 0 3-15,3 9 3 16,0-9 0-16,3-2-1 16,3 7 1-16,0-7-1 0,3 2-9 15,0 3-4-15,-1-8-31 16,4 0-13-1,-3 0-42 1</inkml:trace>
  <inkml:trace contextRef="#ctx0" brushRef="#br0" timeOffset="105">15522 18584 264 0,'-3'-18'99'0,"3"18"-54"0,0-13-46 0,0 18 20 0,3 3-9 16,0 0 2-16,-3 10-3 15,3 1 0-15,0 13-5 32,0-6-3-32,3 6 2 0,2-3-2 15,-2-5 2-15,0-8-15 16,3 2-5-16,0-5-33 0,-3-2-15 16,3-3-43-1</inkml:trace>
  <inkml:trace contextRef="#ctx0" brushRef="#br0" timeOffset="106">15379 18714 292 0,'-15'-24'110'0,"18"24"-60"0,9 0-52 16,0 0 22-16,9 0-10 15,2-5 0 1,10 2-4-16,9 3-1 15,-1-5-3-15,10-3-24 0,-3 3-7 0,5-1-103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00:25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95991A-3716-4248-BF02-5F548D078D79}" emma:medium="tactile" emma:mode="ink">
          <msink:context xmlns:msink="http://schemas.microsoft.com/ink/2010/main" type="writingRegion" rotatedBoundingBox="14825,5350 18873,5350 18873,10388 14825,10388"/>
        </emma:interpretation>
      </emma:emma>
    </inkml:annotationXML>
    <inkml:traceGroup>
      <inkml:annotationXML>
        <emma:emma xmlns:emma="http://www.w3.org/2003/04/emma" version="1.0">
          <emma:interpretation id="{4A12227A-84B4-49E9-8C27-C90AC54ED1CD}" emma:medium="tactile" emma:mode="ink">
            <msink:context xmlns:msink="http://schemas.microsoft.com/ink/2010/main" type="paragraph" rotatedBoundingBox="14825,5350 18873,5350 18873,10388 14825,10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59315-E33E-4C6D-8188-90306C813864}" emma:medium="tactile" emma:mode="ink">
              <msink:context xmlns:msink="http://schemas.microsoft.com/ink/2010/main" type="line" rotatedBoundingBox="14825,5350 18873,5350 18873,10388 14825,10388"/>
            </emma:interpretation>
          </emma:emma>
        </inkml:annotationXML>
        <inkml:traceGroup>
          <inkml:annotationXML>
            <emma:emma xmlns:emma="http://www.w3.org/2003/04/emma" version="1.0">
              <emma:interpretation id="{E59BE82A-13EE-4164-BE94-A4462343F8D3}" emma:medium="tactile" emma:mode="ink">
                <msink:context xmlns:msink="http://schemas.microsoft.com/ink/2010/main" type="inkWord" rotatedBoundingBox="17317,10271 18873,10271 18873,10388 17317,10388"/>
              </emma:interpretation>
            </emma:emma>
          </inkml:annotationXML>
          <inkml:trace contextRef="#ctx0" brushRef="#br0">17346 10271 144 0,'3'0'55'0,"-3"3"-43"0,-3-6 14 0,3 3 6 0,-3 0-1 16,0 0 4-16,-3 3-6 16,0-1-1-16,0 1-15 15,3 0-3-15,1 2-3 0,2 0-3 16,2-2-1-16,1 2 5 15,3-2 3-15,0 0 0 16,3-1 3-16,3 3-5 16,3-2-3-16,3 2-3 15,3 1-3-15,3-1 1 16,2 0 1-16,1 1-1 16,3-1 2-16,3 0-4 15,5-2 0-15,4-1 3 16,6 1 1-16,2 0-1 15,4-1-2-15,-4 1 3 0,1 0 0 16,0-3-4-16,-4 0 1 16,4 0 0-16,-3 0 2 15,-1 0 1-15,-2 0 1 16,2 0-5-16,-2 2 1 16,3 1 0-16,-4 0 0 15,-2-3 0-15,0 0 2 16,-4 0-3-16,1 0 0 15,-3 2 3 1,0-2 1-16,-1 0-4 16,-2 3 1-16,-3 0 0 0,0-3 0 15,-4 0 0-15,1 0 2 16,-3 0 1-16,0 0 1 16,-6-3-18-16,-4 0-5 15,-2 1-44-15,0 2-17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3:57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15063 9673 96 0,'-12'5'35'0,"9"1"-18"0,-3-9-7 0,3 3 14 0,0 0 2 15,0 0 2-15,1 3 0 16,-4-1 2-16,3-2-7 16,0 3-4-16,0-3-11 15,0 0-1-15,3 0 0 0,0-3-1 16,3 1 1-16,0-1-2 15,3-5 2-15,2 0 0 16,7-8 3-16,6 3-7 0,3-3-2 16,3 0 1-1,3 3 1-15,5 0-6 16,-2 0 0-16,0-3 1 0,3 5 3 16,-4 3-2-16,1 6 0 15,-6 2 1-15,-3 2 2 16,-1 6 1-16,-5 3 1 15,0 18 4-15,-3 0 3 16,-3 0-4-16,-3 0-2 16,-3 6 4-16,0-1 2 15,0-2-6-15,0-6-1 16,0 1-4-16,0-1-1 0,-3-2 3 16,0-3 1-1,-1 0-1-15,1-5-2 0,-3-3 1 16,0 1 1-16,3-4 1 15,-3-2 1-15,0-3-5 16,0 1 1-16,6-1 0 16,-6-5 2-16,0 0-3 15,6 3-2-15,-6-3 2 16,-3 2-2 0,3-2 1-16,0 0-3 15,0 0 1-15,0 0-9 16,0 0-2-16,3 0-38 15,0-2-18-15,0-1-7 16,3-2-8 0</inkml:trace>
  <inkml:trace contextRef="#ctx0" brushRef="#br0" timeOffset="1">15706 9877 132 0,'3'-3'49'0,"0"6"-26"0,-6-3-7 15,3 0 18-15,0 0-1 0,0 0 1 16,0 5-11-1,0 3-3-15,-3 3-12 16,-3 2 1-16,0 3 2 0,0 2 2 16,-3 4 5-16,3-4-8 0,-2 3-1 15,2 0-3 1,-3-2 1-16,3-6-4 0,0 0-2 16,0-2 0-1,0-3 1-15,0 0-1 0,0 0-1 16,-3-3 3-16,-3 0 0 15,0-5-4-15,0 0 1 16,-3-2 0-16,1-1 2 16,-1-8-1-16,-3-2 2 15,0 0-4-15,0 2 0 16,0 1 3-16,0-1 1 0,3 3-1 16,1 0 1-1,2 0-2-15,0 3-1 16,3-3-2-16,0 3 1 15,3 2 3-15,0 1 1 16,3-1-26-16,0 0-9 0,3 1-41 16,6-4-17-16,3-2-7 15</inkml:trace>
  <inkml:trace contextRef="#ctx0" brushRef="#br0" timeOffset="2">15042 11221 32 0,'-3'-3'13'0,"3"3"-6"0,3 0 3 16,-3 0 7-16,0 0 13 15,0 0 8-15,0 0-9 16,0 0-2-16,0 0-16 15,0 0-4-15,0 0-1 16,0 0 1-16,0 0-3 16,0 0 4-16,0 0 4 0,0 0 3 15,0 0 0-15,0 0 4 16,0 0 0-16,0 0 1 16,0 0 0-16,0 0-11 15,0 0-3-15,0 0-6 0,0 0-1 16,0 0 1-16,0 0 2 15,0 0-1-15,0 0-1 16,0 0 1-16,0 0-1 16,0 0 0-16,0 0 2 15,0 0-1-15,0 0 2 16,0 0-2-16,0 0 2 16,0 0-2-16,0 0-1 15,0 0 1-15,0 0-1 16,0 0 0-16,0 0 2 15,0 0 8-15,0 0 5 16,3 0-5-16,-3 0-3 16,0 0-4-16,0 0 0 0,3 0 0 15,3 0 1-15,3-2-2 16,3-4 1-16,3 1-2 16,3 0 2-16,3-3-2 15,0-3-1-15,2 1-2 16,7-4 1-16,0 1-1 15,0 3 0-15,2 2 2 16,1 2 2-16,0 4-3 16,0 2 0-16,-4 2 1 15,-2 9 0-15,0 2 0 16,-3 3 0-16,-3 5 2 16,-3 3 1-16,-1 5 1 15,-5 0 2-15,0 8-3 16,-3-2 0-16,0-1 3 0,0 1 1 15,-3-4-3-15,0-2-1 16,-3 1 1 0,0-7 0-16,0 1-2 0,0-5-2 15,-3-3 3-15,0-3 0 16,3-3-4-16,-3 1-1 16,0-3 3-16,0-3 1 15,3 0-7-15,-3 1-2 16,0-6-14-16,0 0-4 15,0 0-9-15,0 0-2 0,-3 0-13 16,3-6-7 0,0-1-35-16</inkml:trace>
  <inkml:trace contextRef="#ctx0" brushRef="#br0" timeOffset="3">15751 11464 148 0,'0'0'57'0,"0"-2"-30"0,0 2-16 0,0 0 15 16,0 0 3 0,0 0 2-16,0 5-8 0,0 3-1 15,0 3-13 1,0 2 3-16,0 3 2 0,-6 7-1 0,0 1 2 15,0-3-6-15,0 1-1 16,0-4-2-16,0 1 1 16,0-3 2-16,0-3 2 15,3 0-1-15,-3-5-1 16,0 0-3-16,0-5 1 16,-3-3 2-16,-5-3 2 15,-4-2-1-15,-3-1 1 16,0 1-2-16,0 0 0 15,3-3-3-15,0 2-1 0,4 1-6 16,-1 0 1 0,3 0 0-16,3 2 0 0,0 0-11 15,3 1-3 1,0-1-9-16,3 3-2 0,0 0-20 16,0 0-9-16,3 0-26 15,0 0-10-15</inkml:trace>
  <inkml:trace contextRef="#ctx0" brushRef="#br0" timeOffset="4">9661 11287 148 0,'0'-10'55'0,"0"4"-30"0,0 4-7 0,3 2 20 16,-3 0-6-16,0 0 1 15,3 0-12-15,-3 0-3 16,0 0-10-16,3 8-3 0,0 7 1 16,-3 9 3-16,0 11 5 15,0 4-2-15,0 6 3 16,-6-2-2-16,0-6 2 16,6-3-8-16,0-2-4 0,0-3-2 15,3-3 1 1,-3-4 1-16,3-7 1 15,-3-1-7-15,0-4 0 0,3-4-26 16,-3-6-8-16,0 0-30 16,6-3-12-16,0-2-20 15</inkml:trace>
  <inkml:trace contextRef="#ctx0" brushRef="#br0" timeOffset="5">9908 11504 188 0,'-3'-8'71'0,"3"8"-38"0,-3-5-21 0,3 5 19 16,-3-3-5 0,0 3-1-16,-6 3-7 15,0 2-1-15,-6 3-10 0,0 3-4 0,0 2-2 16,1 8-4-16,2 3 0 15,3 0 2-15,3 0 2 16,3-3-5-16,3-3 1 16,3-2 1-16,6-3 3 15,3-5 0-15,0-5-1 16,-1-6-8-16,1-2-3 16,0-3 1-16,-3-8 1 15,-3-5 8-15,0 2 5 16,-3 1-4-16,0 2 0 0,-3 3 9 15,0 2 3-15,0 3-3 16,0 3-3-16,0 2-6 16,0 6-2-16,0 8 1 15,0 4 0 1,0 1 3-16,0 0 1 0,3 0 1 16,0 0 0-16,0 0-5 15,3-3-1-15,0-2-13 16,3-3-2-16,0-3-27 15,0-5-12-15,3-3-39 16</inkml:trace>
  <inkml:trace contextRef="#ctx0" brushRef="#br0" timeOffset="6">10078 11234 152 0,'0'8'57'0,"0"5"-30"0,2 19-12 0,-2-16 18 16,0 16-3-16,0 5 0 16,3 5-6-16,-3-2-3 15,0 0-11-15,0-6-9 0,3-5-3 16,-3-5 7-16,0-6 4 15,0-2-2-15,3-5-2 16,-3-3 0-16,0-6 1 0,0-2-10 16,0-5-4-16,0-8-5 15,9 0 0-15,0-3 2 16,0 3 5 0,3-1 3-16,0 6 2 0,6 3 1 15,0 2 0-15,-3 6 4 16,0 2 2-16,2 6 9 15,-2 5 2-15,-3 0 3 16,-9 2 0-16,-6 1-5 16,-3-1-1-16,-3 1-6 0,-6-3 0 15,-2 0-5-15,-7-3-2 16,-3-5-3 0,0-3 1-16,6 0-19 15,0-5-7-15,7 0-26 0,2-2-9 16,6-4-49-1</inkml:trace>
  <inkml:trace contextRef="#ctx0" brushRef="#br0" timeOffset="7">10310 11583 204 0,'9'-15'77'0,"-6"30"-42"0,0-7-23 0,-3-8 19 0,3 3-5 16,3 5 2 0,-1-8-12-16,4 0-2 15,0 0-8-15,3-5-2 0,0-3 0 0,0 0-2 16,0 0 1-16,-3 0-4 16,0 0 0-16,-3-3 1 15,-3 1 2-15,-3 2-3 16,-3-3 0-16,-3 3-4 15,-3 3 1-15,-3 2-5 16,-3 3 1-16,-3 3 4 16,-3 5 2-16,4 3 2 15,2 2 2-15,3 3-1 16,0 2-1-16,6 1 1 0,3-1 1 16,6 1 3-16,6-1 4 15,0-2-4-15,3-3-1 16,3-2-4-16,2-6-1 15,1-2 3-15,3-3 1 16,3-5-15-16,3-3-6 16,-4-3-20-16,4-7-6 15,-3-1-37 1,-3-5-41-16,-6 0 38 16</inkml:trace>
  <inkml:trace contextRef="#ctx0" brushRef="#br0" timeOffset="8">10604 11284 164 0,'-3'-2'63'0,"3"4"-34"0,3 4-32 0,0-1 13 0,0 3 15 16,0 5 10-16,0 14 3 16,0 4-1-16,0 6-20 15,0-5-1-15,0 5-2 0,0-2-5 16,0-4-3-16,0-1-1 15,3-4-1-15,0-5-7 16,-3-2 0-16,0-6-28 16,0-3-11-16,0-2-39 15,3-5-53 1,-3-3 34-16</inkml:trace>
  <inkml:trace contextRef="#ctx0" brushRef="#br0" timeOffset="9">10866 11517 192 0,'-3'-5'71'0,"6"5"-38"0,-3 0-28 0,0 0 17 16,0 0 3-16,-3 0 7 16,-3 0-11-16,-3 3-2 15,1 2-11-15,-1 0-3 0,0 1 1 16,3 1-5-16,0 1-3 15,6 11-4-15,3-1 1 16,3 1 3 0,3 0 1-16,0-1 1 15,-4 1 4-15,1 2 5 0,-6-3 8 16,-3 1 7 0,-2-3-11-16,-1-3-2 0,-3-3-7 15,-6-2-1-15,0-2-45 16,-6-4-19-16,0-2-67 15</inkml:trace>
  <inkml:trace contextRef="#ctx0" brushRef="#br0" timeOffset="10">8857 11967 156 0,'3'-8'57'0,"-3"3"-30"0,-3 0-10 16,3 2 22-16,-3 0-9 15,-3 1 0-15,-3-1-11 16,-6 3-1-16,-5 3-11 0,-4 5 2 15,0 5 2-15,-3 11-4 0,0 2 1 16,1 8-3-16,2 6 2 16,6 10-4-16,6 1 0 15,9-4-1-15,6-4-2 16,6-1-2-16,6-5 1 16,12-8-6-16,2-5 0 0,1-6-35 15,3-10-12 1,-6-8-38-1,5-8-33-15,-5-2 52 16</inkml:trace>
  <inkml:trace contextRef="#ctx0" brushRef="#br0" timeOffset="11">8967 12179 200 0,'-9'-6'74'0,"-3"6"-40"0,3 0-40 15,1 6 40 1,-4 2-10-16,0 2-11 16,-3 4-7-16,0 9-5 15,3 6-1-15,0 1 2 0,3 1-3 16,3-4-2-16,6-3 2 16,3-9 0-16,3-1 3 15,3-6 1-15,0-6-1 0,3-2 1 16,0-8-4-1,0-2-2-15,-3-11 4 0,-3-3 1 16,-3 0 0-16,0-3 1 16,0 6-4-16,-3 3-2 15,0 5 6-15,0 2 3 16,0 3 3-16,0 3 5 16,0 5-13-16,3 5-2 15,3 0 2-15,-1 14 3 16,1 2 3-16,0 0 1 15,0 3-4-15,3-5-1 16,0-1-3-16,0-5-3 0,3 1-29 16,3-7-14-16,0-4-40 15,0-3-45 1,0-5 46 0</inkml:trace>
  <inkml:trace contextRef="#ctx0" brushRef="#br0" timeOffset="12">9211 12179 184 0,'-12'-11'71'0,"-2"11"-38"0,5-2-32 16,3 2 16-16,-3 2-5 15,0 3 1-15,-3 6-3 16,-3 2-1-16,0 6-5 16,0 7-3-16,3 3 0 0,3-2-4 15,3 2 2-15,3-5 1 16,6-3 0-16,3-5 0 15,0-3 0-15,3-5 2 0,0-5 1 16,3-6 10-16,3-8 3 16,3-10-5-16,-3-5-2 15,-3-6-5-15,-3-8-3 16,-3 1 0-16,-3 2 1 16,-6-3-8-16,-3 0-1 15,0 8 10-15,0 6 5 16,0 7-1-16,0 4 1 15,0 4-7-15,0 8-1 16,3 11-2-16,0 6 0 16,3 4 4-16,0 9 1 15,0 4-1-15,3 6 1 16,3 3-2-16,6-3 2 16,0-5-4-16,0-3-2 0,-1-3-14 15,1-7-6 1,3-6-32-16,0-8-15 0,0-5-23 15</inkml:trace>
  <inkml:trace contextRef="#ctx0" brushRef="#br0" timeOffset="13">9426 12181 208 0,'-9'-2'77'0,"-6"4"-42"0,6 4-34 15,6-1 16-15,-6 3-2 16,0 5 3-16,-6 11-8 15,3 2-1-15,0 1-5 0,3 2 2 0,3-3 3 16,4-2-7-16,4-3-3 16,4 1 0-16,6-7 2 15,0-7 4-15,6-8 4 16,-3-5 5-16,0-8 1 16,-3-6-6-16,0-10-1 15,-3-5-2-15,-3-6-1 16,-3 1-6-16,-3-4 1 15,-3-2-2-15,0 3-2 0,-9 5 0 16,3 8 0 0,-3 2-2-16,3 9-1 15,0 15-3 1,9 14 3-16,0 5 4 16,6 7 4-16,0 6 6 15,0 3 4-15,0 5-6 16,0 3-3-1,0-3-1-15,3-5 1 0,0-6-6 16,0-2-1-16,-1-8-36 16,4-6-13-16,0-4-58 15</inkml:trace>
  <inkml:trace contextRef="#ctx0" brushRef="#br0" timeOffset="14">9551 12203 192 0,'-6'15'74'0,"9"-1"-40"0,3 15-29 0,-3-13 19 15,0 0 0-15,0 2 5 16,0-2-6-16,0 0-2 16,0-3-12-16,-3-2-1 0,0-3 2 15,0-3-6-15,0-2 0 16,0-3 0-16,0-3 0 15,-3-5-5-15,3-8 1 16,0-5-2-16,3 0-2 16,2 0 3-16,1 2 0 15,6 3-2-15,3 3 2 16,0 2 1-16,0 3 2 16,0 3-3-16,0 2 0 15,0 1-30-15,-1 2-12 16,1 0-38-16,0 0-51 15,-3 0 35-15</inkml:trace>
  <inkml:trace contextRef="#ctx0" brushRef="#br0" timeOffset="15">9789 12245 212 0,'-3'5'79'0,"6"-2"-42"0,3 10-34 16,-3-8 15-16,6 1 4 15,3 4 6-15,-1 1-6 16,1-6-1-16,0-5-12 0,0-3-5 16,0 1-1-16,0-6 2 0,-3 0 2 15,0 3-1 1,0-3 1-16,-3-3-4 16,0 1-2-16,-3-4 2 0,-3 1 0 15,-6 3-4-15,0-1 1 16,-3 3-2-16,-3 3 0 15,0 5-5-15,-6 2-3 16,3 6 6-16,-3 0 1 16,1 3 0-16,5 5 0 15,0 5 2-15,3-5 0 16,3 0 1-16,3-1 2 16,3 4-1-16,3 0-1 0,6-4 1 15,3 1 1-15,3-2-3 16,-1-4 0-16,1-2-23 15,0-3-10-15,3-5-26 16,0-2-10-16,0-4-23 16</inkml:trace>
  <inkml:trace contextRef="#ctx0" brushRef="#br0" timeOffset="16">10119 12181 172 0,'-6'-5'66'0,"9"5"-36"0,-18-3-24 16,12 3 17-16</inkml:trace>
  <inkml:trace contextRef="#ctx0" brushRef="#br0" timeOffset="17">10086 12173 365 0,'-8'3'45'15,"-1"2"-22"-15,0 1-9 0,0 2-7 16,3 0-6-16,0 0 0 16,3-1-3-16,3 9-2 15,3-2 3-15,6 4 0 16,0 1 1-16,3-4 0 15,-1 4 6-15,-8-3 4 16,-3-3 3-16,-5 0 3 16,-4-2-9-16,0-3-2 0,-3 0-3 15,-3-6-2 1,0 1-21-16,0-6-9 16,3 1-16-16,0-3-4 0,6-1-52 31,3 1-33-31,3-3 62 0</inkml:trace>
  <inkml:trace contextRef="#ctx0" brushRef="#br0" timeOffset="18">10226 12189 260 0,'-3'0'96'0,"6"0"-52"0,-6 3-40 15,3-3 21-15,-3 3-12 0,0 2 0 16,-3 3-3-16,3 0-1 15,1 2-5 1,2 4-5-16,2 2-2 0,7-1 2 16,-3 1 0-16,3 0 1 15,0 3 2-15,-3-3 3 16,0-1 2-16,-6-1 5 16,-3-1 5-16,-3 0-7 0,-3-2-1 15,-3-3-5-15,-3-3-3 16,1-2-7-16,-1-3-4 15,3 0-19-15,3-3-8 16,6-2-30-16,3-3-10 16,6-3-30-1</inkml:trace>
  <inkml:trace contextRef="#ctx0" brushRef="#br0" timeOffset="19">10369 12240 260 0,'-6'0'99'0,"9"5"-54"0,3-2-48 16,-3-1 16-16,3 6 2 16,0 0 4-16,3-8-3 15,0 0-1-15,3 0-9 16,3-3-6-16,0-2-1 0,-3 0 3 16,2-3 1-16,1 0-4 15,-3-3-1-15,-3 1-4 16,-9-3-1-16,-3-1-3 15,-3 4-1-15,-6 2-1 16,-3 5 0-16,-2 3 7 16,-4 5 2-16,3 6 5 0,3 0 3 15,3 2 9 1,3 5 3-16,3 6 3 0,3 0 2 16,3-3-12-16,3 3-3 15,3-5-5-15,6-4 1 16,0-1-7-16,3-4-1 15,3-4-23-15,5-4-8 16,4-4-40-16,3-6-13 16,0-11-14-1</inkml:trace>
  <inkml:trace contextRef="#ctx0" brushRef="#br0" timeOffset="20">10744 12136 304 0,'-38'-5'115'0,"29"8"-62"0,0-1-51 0,3 1 25 0,0 0-12 16,-6 2 2 0,3 0-12-16,0 3-3 0,3 0-2 15,0 3-3-15,3 2 2 0,6 0-4 16,3 6 1-16,3 2 2 16,0 0 3-16,0 0 0 15,-3 0-1-15,-6-5 5 16,-3 0 1-16,0-3 4 15,-6-2 1-15,-3-3-1 16,0-3-1-16,-6-2-8 0,-3-3-2 16,1 0-25-16,2-3-10 15,6-2-30-15,3 0-11 16,9-3-45 0</inkml:trace>
  <inkml:trace contextRef="#ctx0" brushRef="#br0" timeOffset="21">10860 11803 220 0,'6'0'85'0,"3"3"-46"0,6 2-37 16,-6 11 17-16,3 5 5 16,3 3 7-16,12 10-5 15,-4 3-1-15,1 8-14 16,-3 6 4-16,-6 4 3 0,-6 3-6 16,-6 1 1-1,-6-4-4-15,-12 3 0 0,-6-10-3 16,-3-8 1-16,-2-6-22 15,-7-8-9-15,3-4-41 16,-12-9-16-16,1-10-46 16</inkml:trace>
  <inkml:trace contextRef="#ctx0" brushRef="#br0" timeOffset="22">11122 11396 108 0,'-12'-3'44'0,"6"6"-24"0,3-3-24 0,0 2 10 16,3-2 6-16,-2 3 7 15,2-3-1-15,0 0 3 16,0 0-7 0,2 8-7-16,4 0 0 0,0-3-1 0,3 0 2 15,3 3 2 1,3 0 1-16,6-2 1 0,0 1 0 16,3-1 0-16,2-1-4 15,4 0-3-15,3 1 0 16,9-4 1-16,-1 1-3 15,4-3-2-15,3 0 0 16,-4 0 1-16,-2-3-1 16,-1 1-1-16,4-4 5 15,0-4 1-15,-1-1-2 0,4-5-1 16,-6 0 3 0,-1 1 1-16,-2-4-3 15,-6 3-1-15,3-2-1 16,-4-1 1-16,-2 1 2 0,-6-1 2 15,-3 1 1-15,0-6 2 16,-4-3-5-16,1 1-1 16,0-1-2-16,-3 1-2 15,0-1 3-15,0-7 2 16,-3 0-2-16,0-1 0 16,0 1-1-16,-4-1-2 15,1-2 3-15,0 3 0 0,0 5-1 16,0-11 1-1,0 3-2-15,0 0-1 16,-3 0 1-16,0-8-1 16,0 5 0-16,3 1 2 0,-3-1-1 15,3 3-1-15,-3 0 5 16,3 3 1-16,2 4-2 16,1-4-3-16,0 0 0 15,3-3-1-15,3 2 0 16,0-4 0-16,6-4 0 15,2 4 0-15,1 2-3 16,-3 2 2-16,-3 3-1 16,3 3 0-16,0 5 2 15,-1 6 0-15,4 5 0 16,0 2 0-16,3 1-3 0,2 2 2 16,-2 2 1-16,-3 1 0 15,-3 0 0-15,-3-1 0 16,-3 4 2-16,-7-1 1 15,1 0-10-15,-6 1-5 16,0-1-41-16,-3-2-17 16,-3-3-48-1</inkml:trace>
  <inkml:trace contextRef="#ctx0" brushRef="#br0" timeOffset="23">12792 9729 188 0,'-21'-3'71'0,"18"8"-38"0,-3-5-23 15,6 0 17-15,0 0-2 16,0 0 2-16,0 0-11 16,0 0-4-16,6 3-7 15,3 0-2-15,6-1 3 0,3 4-3 16,3-1-2-16,0 3 0 15,2 0 1-15,-2 0-3 16,-3 2 0-16,-3 4 1 16,-6-4 2-16,-3 3 5 15,-6 1 4-15,-6-1 0 16,-3 0 1-16,-3 3-4 0,0 0-3 16,-3-3-2-1,0 0-3-15,4 0-10 0,2 1-6 16,3-1-34-16,0-2-15 15,9-4-48 1</inkml:trace>
  <inkml:trace contextRef="#ctx0" brushRef="#br0" timeOffset="24">11110 11628 132 0,'0'-10'49'0,"0"18"-26"0,0-3-14 0,0-5 14 16,0-3-11-16,0 3-4 15,0 0-8-15,3 3 0 16,3 0 0-16,0-1 6 0,0 1 4 0,3-3-1 16,6 3 2-16,3-1 0 15,0 1 1 1,0-3-4-16,2 0 0 16,4 0-3-16,3 0 0 15,0 0-1-15,-3 0 2 0,8 0-3 16,1 0-2-16,0 0 2 15,-3 0 2 1,-1 0 0-16,4 0 0 0,0 0-3 16,-3 0 1-16,-1 0 0 15,1-3 1-15,-3 1-2 16,0 2 1-16,3-3-2 16,-4 3 2-16,1 0 2 0,0-5 2 15,6-1-3 1,-7 1-3-16,1 0 2 15,0 0 2-15,0-3-2 16,0 0 0-16,2 0 1 0,1-3 0 16,-3 3 0-16,0-2 0 15,-1-1-2-15,4 0 1 16,0 1 0-16,-3-1 1 16,0 1-2-16,-1 2-2 15,4 0 1-15,-3 0-1 16,0-5 0-16,0-1 2 15,-1 4-3-15,-2-6 0 16,6 0 1-16,0 0 0 16,-4 0 0-16,4 3 2 15,-3 3-3-15,0-1 0 16,-3 3 3-16,2 0 1 0,-2 3-6 16,0 0 0-16,3 2 1 15,-3 0 3-15,2 1 0 16,1-1-1-16,-3 0 1 15,0 1 1-15,-3-1-1 16,-3 0 2-16,-4 3-2 16,-2-2 2-16,-3 2 0 15,-3 0 1-15,0-3-2 16,-3 3-2-16,-3 0-8 16,0 0-5-16,3-3-29 15,-3 3-10-15,0 0-19 16,0-2-51-1,0-1 27-15</inkml:trace>
  <inkml:trace contextRef="#ctx0" brushRef="#br0" timeOffset="25">12774 11216 172 0,'-6'-6'66'0,"6"6"-36"0,0 0-24 0,0 0 15 0,0 0 2 16,0 0 3-16,0 0-9 15,6 0-3 1,0 0-8-16,3 0-2 0,6 3 2 0,0 0-5 15,3 2-1-15,3 0 0 16,-1 1 2-16,1 2-1 16,3-1 2-16,0 1-2 15,-3 0 2-15,-3 0 2 16,-3 0 2-16,-7 3 8 16,-5-1 4-16,-9 4-7 15,1 1-2-15,-4 7-6 0,-3-4-1 16,0 6 1-16,0-8 0 15,0 0-2-15,0-3-2 16,0-2-4-16,3-4 0 16,0 1-20-1,3 0-9-15,3-2-41 0,3-6-15 16,0 0-6 0</inkml:trace>
  <inkml:trace contextRef="#ctx0" brushRef="#br0" timeOffset="26">9929 8866 144 0,'3'-5'55'0,"-3"5"-30"0,0 0-14 0,0 0 15 15,0 0 1-15,0 0 3 0,0 0-12 16,0 8-5-16,0 0-2 16,0 16-6-16,0-1-5 15,3 1-3-15,0 0 4 16,3-3 1-16,0-5 0 15,2-3 1-15,1-2 0 16,0-3 3-16,0-6-3 16,0-4-2-16,0-3 4 15,0-3 4-15,0-3-7 16,-3-5-1-16,0-5 1 16,0 0 3-16,0 2-7 15,-3 6 0-15,0 2 9 16,0 1 4-16,0 5-2 0,3 2-3 15,0 3-6 1,0 3 0-16,-1 10 0 0,4-3 0 16,0 4 0-16,0-1 0 15,0 0 0-15,0 0 2 16,0 1-12-16,0-4-6 16,6 1-18-16,-6-3-6 15,0-3-19-15,0-5-7 0,0-3-9 16</inkml:trace>
  <inkml:trace contextRef="#ctx0" brushRef="#br0" timeOffset="27">10223 8887 156 0,'0'-5'57'0,"3"8"-30"0,-3 2-25 16,0-5 14-16,3 5 1 15,3 6 4-15,-3 2 0 16,0 0-1-16,0 1-10 15,0 1-2-15,-3-1 2 0,0-1-2 16,0-3 1-16,0-2-3 16,0-2 1-16,0-1 0 15,0-5 1-15,0-3-2 16,0-2 1-16,3-3-2 16,0-5 0-16,6-6-6 0,0 4 1 15,3-1 0-15,0 2 0 16,0 6 0-1,0 3 2-15,0 5-3 16,-1 8 0-16,-2 3 3 16,0 2 1-16,0 0 1 0,-3 0 2 15,0-2-5-15,0 0-1 16,-3-1 0-16,0-2 0 16,3 0-31-16,0-3-14 15,0-2-41 1,3-3-47-16,0-3 45 15</inkml:trace>
  <inkml:trace contextRef="#ctx0" brushRef="#br0" timeOffset="28">10622 8837 184 0,'-12'-8'68'0,"9"8"-36"0,0 3-24 15,0-1 16-15,-3 4 1 16,-2 2 2-16,-7 2-6 16,3 6-2-16,0 5-11 15,0 0-1-15,3 1 0 0,3-4-6 16,3 1-2-16,3-1 0 16,6-2 2-16,6-3-2 0,0-2-2 15,0-3-23 1,0-6-10-16,0-4-25 15,2-3-10-15,1-3-11 16</inkml:trace>
  <inkml:trace contextRef="#ctx0" brushRef="#br0" timeOffset="29">10679 8901 184 0,'-9'0'68'0,"6"5"-36"0,3-5-37 15,-3 8 40-15,0 5-10 16,0-2 0-16,0 2-3 15,0 0-13-15,3 3-1 0,3-3 2 16,3 0 0-16,3-2 2 0,6-3 2 16,-3-5 2-16,0-3-3 15,5-3 0 1,-2-2-3-16,-3-3-1 16,-3 0-1-16,-3-5 0 0,-3-3-2 15,-6 0-1-15,-3 0-3 16,-6 3 1-16,0 5-15 15,0 0-7-15,1 3-21 16,-1 2-8-16,0 6-29 16,3-1-14-16,6 1-2 15</inkml:trace>
  <inkml:trace contextRef="#ctx0" brushRef="#br0" timeOffset="30">10840 8890 184 0,'-3'5'71'0,"3"1"-38"0,0 15-36 0,0-11 13 15,0 1 4 1,-3 0 5-16,0-1 2 0,0-2-1 16,0 0-10-16,0-3-6 0,0 1-3 15,3-4-1-15,0 1 2 16,0-3 1-16,0-3 1 15,0 1 0-15,3-9 0 16,3-2-5-16,3-3 1 16,-1 3-2-16,4 2 0 15,0 3 0-15,0 3 0 16,0 2 0-16,0 3 0 0,0 11 8 16,-3-1 4-16,3 1-5 15,-6 2-1-15,0 0-2 16,-3-2-2-16,0 0-8 15,0-1-5-15,6-2-33 16,-4-3-15-16</inkml:trace>
  <inkml:trace contextRef="#ctx0" brushRef="#br0" timeOffset="31">11188 8890 200 0,'-18'-3'77'0,"15"3"-42"0,-3 0-39 0,3 3 15 16,-3 0-4-16,-3-1 1 16,0 9-7-16,0 2 0 15,0 0-1-15,0 3 0 0,0 0 2 16,4 3-3-16,2-1 0 16,3-2 3-16,0 0 1 15,3-3-1-15,2-5-2 16,4-3 9-16,0-5 6 15,0-5 2-15,0-6 1 16,6-2-9-16,-3-3-3 16,3-5-2-16,-6 0 2 15,-3 0-3-15,0-3 0 16,-6 0-1-16,-6-2-2 0,0-3 1 16,-3-3-1-16,0 3 2 15,3 5 1 1,-3 3-4-16,3 8 1 0,3 2-2 15,0 3-2-15,0 5 0 16,3 9 3-16,-3 7 0 16,3 5 3-16,3 6-1 15,0 3-1-15,3 2 3 16,0 0 0-16,0-3-1 16,3 1 1-16,0-3-2 0,3 0 2 15,0-6-24-15,0-2-8 16,-3-6-35-16,-1-2-13 15,7-5-13 1</inkml:trace>
  <inkml:trace contextRef="#ctx0" brushRef="#br0" timeOffset="32">11340 8893 200 0,'-6'2'74'0,"6"4"-40"0,0 12-40 0,0-7 14 16,0-1-1-16,0 4 6 15,-3-1-5-15,0 0 0 16,3 0-4-16,0-2-5 0,0-1 0 16,0-2-32-16,0-2-13 15,0-6-41 1</inkml:trace>
  <inkml:trace contextRef="#ctx0" brushRef="#br0" timeOffset="33">11295 8795 184 0,'-12'-3'71'0,"15"0"-38"0,3 1-91 15,-3 2-14-15,3-11 7 16,0 1 10-16</inkml:trace>
  <inkml:trace contextRef="#ctx0" brushRef="#br0" timeOffset="34">11465 8625 172 0,'-12'11'66'0,"12"2"-36"0,0 6-20 0,0-3 17 16,0 10-2-16,-6 6 0 15,0 0-3-15,3 5-2 16,0 0-10-16,0-3-4 0,0-2 0 16,0 0-3-16,0-3-2 15,0-6-18-15,0-4-9 16,0-3-85-1</inkml:trace>
  <inkml:trace contextRef="#ctx0" brushRef="#br0" timeOffset="35">11289 8890 212 0,'-6'-3'79'0,"9"3"-42"0,6 3-41 15,-3-3 15-15,0 0-2 16,3 0 5-16,3-3-8 16,0 3-3-16,2 0-2 15,4 0-12-15,0-2-5 0,3 2-30 16,-3-3-10-16,0 0-24 16</inkml:trace>
  <inkml:trace contextRef="#ctx0" brushRef="#br0" timeOffset="36">11521 8916 208 0,'3'24'79'0,"-3"-10"-42"0,0-1-32 0,0-5 17 16,0 2-12-16,0 1-3 16,0-1-4-16,0-2 0 15,0 0-2 1,0-2-16-16,0-4-7 0,0-2-77 16</inkml:trace>
  <inkml:trace contextRef="#ctx0" brushRef="#br0" timeOffset="37">11569 8824 200 0,'-3'-3'77'0,"9"3"-42"0,-3-2-43 16,-3 2 12-16,6 2-6 15,0 1-2-15,0 0-8 16,0 2-5-16,5-3-22 15,1 4-8 1,-3-1-10-16,0 0-3 0,-3 1 31 16,-3 4 15-16,0 6 42 15,-9 5 16-15,0 0 14 16,0 1 4-16,0-1-18 16,3 0-9-16,0 0-12 15,3-5-2-15,6 0-12 16,0-6 6-16,9-4 19 0,-3-6-2 15,0-6-8-15,0-2-4 16,0-2-8 0,-3-1 0-16,-3-5-3 15,-3-2 0-15,-3-1-3 0,-3 1-1 16,-6-1-3-16,0 6-2 16,-6 0-10-16,0 2-6 15,3 6-17-15,3 0-4 16,0 2-18-16,3 3-7 15,3 0-42 1</inkml:trace>
  <inkml:trace contextRef="#ctx0" brushRef="#br0" timeOffset="38">11786 8922 212 0,'-3'18'79'0,"6"-4"-42"0,0-4-41 0,-3-5 15 15,0 1 5-15,0-1 7 0,0 0-1 16,0 1 1-16,0-6-12 16,0 0-4-16,0 0-3 0,0 0 2 15,0-3 1-15,0 0-1 16,0-5-1-16,3-5-6 16,3-3-1-16,0 3-4 15,3 2 1-15,0 1 3 16,0 5 1-16,3 2 5 15,3 3 2-15,2 8 4 16,-2-3 1-16,-3 6-5 16,0-3-2-16,-3 2-2 0,0 1 1 15,-3-1-2-15,0 1-1 16,-3 0-17-16,0-4-6 16,0 1-22-16,3 0-7 15,0-2-32 1,3-4-40-16,2-4 38 15</inkml:trace>
  <inkml:trace contextRef="#ctx0" brushRef="#br0" timeOffset="39">12131 8869 224 0,'-15'-8'85'0,"15"8"-46"0,-3 0-35 0,3 0 23 15,-8 5-13-15,-4 3-6 16,0 3-6-16,0 5-1 15,0 2-1-15,3 1 2 16,3-1 3-16,0-2 2 0,3 0-3 16,3-6-3-16,0 1 0 15,3-6 1-15,-3-5 1 16,6 0 3-16,0-5-3 16,0 0 0-16,0-6-1 15,0-5-2-15,3-2-4 16,0 2 0-16,-3 3 2 15,0 5 3-15,-3 2-5 16,0 4 1-16,0 7-1 16,5 8 2-16,-2 1 5 15,0 1 3-15,0 1-2 16,0-2-3-16,0-1 0 16,0-3-1-16,0-2-9 0,0-2-4 15,0-1-26-15,0-5-13 16,3-3-32-1,0-2-32-15,3-11 44 16</inkml:trace>
  <inkml:trace contextRef="#ctx0" brushRef="#br0" timeOffset="40">12218 8602 220 0,'-3'18'82'0,"6"6"-44"0,0 21-20 0,-3-21 23 16,0 5-4-16,3 3 1 16,0 2-19-16,0 3-7 0,0-5-7 15,0-3-4-15,0-3 2 0,-1-4-51 16,1-4-19-16</inkml:trace>
  <inkml:trace contextRef="#ctx0" brushRef="#br0" timeOffset="41">12643 8858 180 0,'-3'-2'68'0,"3"2"-36"0,3 2-29 0,-3-2 15 15,3 8 0-15,0 5 1 16,3 9 3-16,0 1 1 16,0 9-12-16,-3 3 11 0,-3-4 5 15,-3 1-3-15,0 5-2 16,-3-3-6-16,0-10 0 15,-3-3-9-15,0-5-2 16,-11-8-25 0,-4-13-36-16,3 0-15 0,0-14-23 15,3 1-39 1,6-9 41-16</inkml:trace>
  <inkml:trace contextRef="#ctx0" brushRef="#br0" timeOffset="42">12611 8787 264 0,'3'-8'99'0,"0"5"-54"0,0 3-55 16,-3 0 16-16,0 0-8 0,5 3 0 15,-2 2-11 1,0 0-5-16,3 1 10 0,0-1-34 0,0 3-11 16,0-3-35-1</inkml:trace>
  <inkml:trace contextRef="#ctx0" brushRef="#br0" timeOffset="43">12700 8890 192 0,'0'13'71'0,"3"19"-38"0,0-6-28 0,0-15 17 15,3 2-6-15,0 0 3 16,3 1-4-16,0-4 1 16,-1-2-9-16,1-2 5 0,0-4 3 15,3-4-1-15,-3-4 0 0,0-2-8 16,3-2-2-16,-3-4-2 15,-3-1 1 1,3-1-2-16,-6 0-1 0,0 3-2 16,0 2-1-16,0 0-1 15,0 6 3-15,3 3-2 16,-6 2-1-16,3 5 5 16,0 5 3-16,3 1 3 15,0 0 1-15,-1 2-4 16,1 0-1-16,0 0-3 15,0 0-1-15,0-2-4 16,0-3-1-16,0-3-35 0,-3 1-13 16,3-6-58-1,0-3-30 1,0-2 72-16</inkml:trace>
  <inkml:trace contextRef="#ctx0" brushRef="#br0" timeOffset="44">12962 8842 128 0,'-3'-8'49'0,"6"14"-26"0,-3-6-18 0,0 0 35 15,3 8 4-15,-3 2-9 16,0 3-3-16,0 3-19 16,0 3 3-16,0-3 2 0,0 0-4 15,0-3 0-15,0 0-8 16,0-2-2-16,0-1-2 15,0-2 1-15,0-3 0 16,0-2 1-16,0-3-2 16,0-3 1-16,0 1-11 15,0-6-4-15,0-3-1 16,3-5 0-16,3 1 5 0,6 1 3 16,-3 1 0-1,-1 3 4-15,4 4-2 16,0 6 8-16,-3 8 6 15,0 5 4-15,-3-2 0 16,0 0-3-16,-3-1-2 16,0-2-2-16,0 0 0 15,-3-3-2-15,3-2-1 16,-3-3-3-16,0 0-2 16,6-3 1-16,0-5-1 15,3-5-7-15,0 0-3 16,3 2 6-16,0 1 1 15,-1 2 7-15,1 5 2 16,0 3 2-16,0 5 0 16,-3 9 0-16,0-4 2 0,-3 1-3 15,0-1-2 1,0 1 0-16,0 0-1 0,-3-3-11 16,0-1-3-16,0-1-33 15,6-6-58 1,6-6 10-16,-1-4-12 15</inkml:trace>
  <inkml:trace contextRef="#ctx0" brushRef="#br0" timeOffset="45">13352 8879 208 0,'-3'11'79'0,"6"0"-42"0,0 20-34 16,-3-17 17-16,3 7 5 15,0 5 5-15,-3 3-1 0,3 8 0 16,-3 0-16-16,0-8-3 0,3-2 0 15,-3-6-4-15,3-2-1 16,-3-6-2-16,0-3 0 16,0-10-13-1,0-2-8-15,-3-25-6 16,0-4 10 0,0-1 3-16,0-8 3 15,3 3 2-15,0 0 4 16,3 3 1-16,3 5 1 15,-3 2 2-15,3 6 3 0,2 2-2 16,1 6 0-16,6 5-1 16,6 6 1-1,-3 4 7-15,0 4 5 0,-6 1 6 16,-3 7 4-16,-3 4 0 16,-9-2 0-16,-6 0-10 15,-3 0-2-15,-3 2-7 16,0-2-2-16,0-3-11 15,0-2-5-15,0-3-34 16,4 0-15-16,-1-3-45 16,9-5-58-1,3 0 50-15</inkml:trace>
  <inkml:trace contextRef="#ctx0" brushRef="#br0" timeOffset="46">13673 8898 228 0,'-9'3'88'0,"9"-3"-48"0,0-3-31 0,0 3 22 16,0 0-2-16,6 3 3 15,0-1-4-15,6 1-3 16,9 2-13-16,3 0-1 0,3 1 0 15,2-6-6-15,10-3-3 0,-3 0-1 16,-1 1-1-16,1 7 0 16,-3-8 2-16,-6 1 1 15,-4-1 1-15,-2 3-7 16,-6 0-2 0,-3-2-18-16,-3-1-8 0,0 0-45 15,-3 1-19-15,-3-6-21 16</inkml:trace>
  <inkml:trace contextRef="#ctx0" brushRef="#br0" timeOffset="47">14057 8795 256 0,'-18'-3'96'0,"18"6"-52"0,3-3-56 0,0 2 13 16,0 1 7-1,3 0 6-15,3 2-2 0,3 3 1 16,3 3-8-16,0-1-5 16,3 3-1-16,-3 1 5 0,-4 1 2 15,-2 4-2-15,-9-1-1 16,-3-2-1-16,-3 0 1 16,-5-3 0-16,-1 1 3 15,-3-4-5-15,0-2-3 16,-3 0-52-16,3 0-22 15,6-3-36-15</inkml:trace>
  <inkml:trace contextRef="#ctx0" brushRef="#br0" timeOffset="48">23341 8850 148 0,'0'-10'55'0,"0"10"-30"0,0-6-10 0,0 6 20 16,0 0-2-16,-6 0 3 15</inkml:trace>
  <inkml:trace contextRef="#ctx0" brushRef="#br0" timeOffset="49">23335 8840 385 0,'-3'8'21'0,"3"10"-7"16,0 3-4-16,0 3 0 15,3 5 4-15,-3 6 3 16,6-1 0-16,-3 8-1 16,-3-2-6-16,0-3-2 15,-3-8-2-15,-3-2 1 16,3-6-2-16,-6-5 2 0,-9-6-2 15,3-4 2-15,-5-6-13 16,-4-6-5-16,-3-15-20 16,0 0-7-16,3-3-18 15,4 0-5-15,-4 1-2 16,3-4-2-16,9-2-14 16</inkml:trace>
  <inkml:trace contextRef="#ctx0" brushRef="#br0" timeOffset="50">23317 8649 288 0,'-3'-2'107'0,"3"2"-58"0,0 0-59 0,0 0 16 16,0 0-8-16,0 2 0 15,0 1-9-15,0 2-3 16,0 0 7-16,0 1-47 0,3 4-18 15,0 1-24 1</inkml:trace>
  <inkml:trace contextRef="#ctx0" brushRef="#br0" timeOffset="51">23413 8782 208 0,'-6'2'77'0,"12"6"-42"0,2 8-23 0,-5-8 19 16,0 5 6-16,3 3 4 0,-3 0-13 15,-3 2-4-15,6 1-14 16,-3-3-6-16,3 0-3 0,0-6 1 16,0 1 3-16,-3-3-2 15,0-3-2-15,-3-5 0 16,3-3 1-16,0-2-1 15,0-5-1-15,-3-4-2 16,6-2-1-16,3-2-1 16,0-1 0-16,-3 1 3 0,12 2 0 15,-6-5-4-15,-1 13 1 16,-2 3 2-16,9 2 3 16,-6 8 6-16,6 3 4 15,-6 5-4-15,0 1-2 16,-3-4 0-16,0 6-1 15,-3-3-2-15,-3-2 1 16,0-3 0-16,-3-3 1 16,6 0-2-16,-1-10-6 15,1-3-2 1,-3-5-6-16,12 0 0 16,0-3 4-16,3 3 4 0,-6 2 3 15,6 3 1 1,-3 3 4-16,0 5 5 0,-1 5 1 15,1 3 2-15,0 3-4 16,0 2 0-16,-9 3-3 16,3 0 0-16,3 0-6 15,-6-3 1-15,-3-3-18 16,6-2-8-16,-9-8-30 16,6 0-15-16,6 0-55 15</inkml:trace>
  <inkml:trace contextRef="#ctx0" brushRef="#br0" timeOffset="52">24020 8848 228 0,'-6'5'85'0,"6"6"-46"0,0 4-37 16,0-1 17-16,0 7 10 0,0 5 8 15,0 6-4-15,-3 2-2 16,3 14-17-16,0-3-7 0,0-8-2 15,3-3-3-15,-3-4 1 16,6-9-2-16,-3-5-1 16,0-6 1-16,0-5-1 15,-3-5-3-15,3-5 2 16,0-19-4-16,-3 1 1 16,0-7 2-16,0-1 3 15,-3-1 0-15,0-5-1 16,0-3 1-16,3 3 1 15,0 3-1-15,0 2 2 16,3 3-2-16,3-3 2 0,3 6-4 16,2 2-2-16,4 0 2 15,0 14 0-15,0 2-2 16,0 16 2-16,3 2 7 16,-3 9 6-16,-6 2 7 15,0 3 3-15,-9-1 2 16,0-1 0-16,-9-4-9 15,3-2-4-15,-9-3-4 16,-6-5 0-16,3-3-20 16,-3 1-8-16,0-12-33 15,1 1-14-15,5-5-57 16,0-4-57 0,9 1 60-16</inkml:trace>
  <inkml:trace contextRef="#ctx0" brushRef="#br0" timeOffset="53">14465 6183 180 0,'-9'-13'68'0,"3"10"-36"0,-3-4-22 16,0 4 20-16,-6 0-12 0,0 1 0 16,-5 2-10-16,-1 0-3 15,-3 5-3-15,-6 5-2 0,0 12 1 16,1 1-4-16,2 4 0 16,0 7 2-16,3 6 0 15,6 16 3-15,4-6 1 16,5-3-6-16,3-2 0 15,6-2 3-15,0-1 2 16,0-5 0-16,0-5 1 16,0-3-2-16,-3-5-1 15,-3 0 1-15,-3-3 1 16,-3-5 1-16,-6-3 1 16,6 0-2-16,0-2 1 15,0-3-15-15,3-3-5 0,3-2-55 31,6-3-56-31,0 0 38 0</inkml:trace>
  <inkml:trace contextRef="#ctx0" brushRef="#br0" timeOffset="54">13998 6998 52 0,'-9'-2'19'0,"6"4"-10"0,0-2-11 0,3 0 6 16</inkml:trace>
  <inkml:trace contextRef="#ctx0" brushRef="#br0" timeOffset="55">13977 6990 89 0,'-6'-8'8'16,"0"0"14"-16,0 3 5 15,0-5 4-15,3 2 23 16,-6 0-7 0</inkml:trace>
  <inkml:trace contextRef="#ctx0" brushRef="#br0" timeOffset="56">13935 6932 324 0,'6'-5'23'0,"0"0"-11"16,3 2-11-16,3 3-1 16,0 8-2-16,3 8 0 15,0 5 0-15,-1 3 0 16,-2 2 2-16,-3 11 2 15,-6 0 5-15,-6 3 6 0,-3 2-3 16,0 1 0-16,-3 12 0 16,3-7 4-16,1-3-6 15,2-6-2-15,0-4-1 16,6-1 1-16,3-2 1 16,5-6 1-16,7-4-4 15,3-4-1-15,15-5-8 16,-3-2-4-16,2-6-39 15,4-2-19-15,3-11-42 16</inkml:trace>
  <inkml:trace contextRef="#ctx0" brushRef="#br0" timeOffset="57">11613 6599 104 0,'0'-6'41'0,"3"6"-22"0,0-2-7 15,0 2 13-15,3 0 4 16,-6-3 5-16,0 0-10 16,-3 1-2-16,0-1-13 15,0 3 1-15,-3 0 1 0,-3 8 0 16,-2 0 1-16,-1 3-4 16,0 2-3-16,0 8-2 15,0 0 0-15,3 0-4 16,3 3 0-16,6 0 1 0,6-3 2 15,3-2-3-15,6-3-2 16,6-1-9-16,5-7-3 16,-2-5-34-16,0-6-13 15,0-2-21 1</inkml:trace>
  <inkml:trace contextRef="#ctx0" brushRef="#br0" timeOffset="58">11789 6633 160 0,'-15'-3'60'0,"9"3"-32"0,-3 3-22 0,6 0 15 16,-3 2-5-16,0 0 1 15,0 9 2-15,0 4 0 16,4 1-10-16,2-1-5 0,0 1-1 0,5-3-2 16,4-3 2-16,3-3 2 15,0-2 4-15,3-5 5 16,0-3 1-16,-3-3-2 15,0-2 2-15,-3-6-6 16,-3 1-1-16,-3-9-4 16,-3 3-1-16,0 1-6 15,-3 1 0-15,-3 1-23 16,0 3-11-16,3 2-38 16,0 2-58-16,0 4 28 15</inkml:trace>
  <inkml:trace contextRef="#ctx0" brushRef="#br0" timeOffset="59">11962 6728 140 0,'-6'19'55'0,"6"-9"-30"0,0 4-29 0,0-9 8 15,0 0 0-15,0 1 5 16,-3-4 8-16,3-2 7 15,0 0-13-15,0-2-6 0,0-4-3 16,0-2-2-16,3-5 0 0,3-5 0 16,0-1 0-1,6 1 2-15,-1 2 1 0,1 5 10 16,0 3 3-16,0 6-3 16,6 4 0-1,-3 9-6-15,-3 5 1 16,-3-1-3-16,0 1 0 0,3 0-6 15,-9 0 1-15,0-3-24 16,5-2-10-16,1-3-61 16</inkml:trace>
  <inkml:trace contextRef="#ctx0" brushRef="#br0" timeOffset="60">12236 6644 152 0,'-9'-6'57'0,"3"4"-30"0,0 2-29 0,3 2 11 16,-3 4-2-16,0 2 1 16,-3 13 2-16,0-3 4 15,3 1-8-15,0-1-1 0,3 1-1 16,3-1-2-16,3-2 1 16,3-2-2-16,0-1-1 15,3-8 9-15,0-5 6 16,3-8-3-16,0-5 1 0,-3-3-6 15,-1-8-2-15,-2 0-2 16,-6 1 0 0,-3-4 0-16,0-7 1 15,-2-3-2-15,-4 5 1 16,3 8 0-16,0 3 3 0,0 5-3 16,3 5-2-16,0 6-3 15,3 10 1-15,0 11 5 16,3 3 5-16,3 2-7 15,0 3-1-15,0 2 3 16,3 3 2-16,-1-2-2 16,1-1-3-16,0-2 0 15,-3-3 1-15,0-2-21 16,0-6-9-16,0-5-41 16,0-3-60-1,-6-5 26-15</inkml:trace>
  <inkml:trace contextRef="#ctx0" brushRef="#br0" timeOffset="61">12408 6668 220 0,'-6'5'85'0,"3"13"-46"0,9 3-48 0,-3-10 14 16,-3 2-5-16,0 1 2 16,0-1-1-16,0 0 2 15,0 0-2-15,0 0-18 0,0-5-9 16,3-5-63-1</inkml:trace>
  <inkml:trace contextRef="#ctx0" brushRef="#br0" timeOffset="62">12319 6533 220 0,'-6'-24'85'0,"6"24"-46"0,3 0-46 0,6-8-57 15,0 0 12-15,6 0-24 16,0 0-6-16</inkml:trace>
  <inkml:trace contextRef="#ctx0" brushRef="#br0" timeOffset="63">12459 6435 184 0,'-3'13'71'0,"3"11"-38"0,3 13-36 0,-3-21 13 15,3 5-1-15,0 3 5 16,0 7-2-16,-3 1 1 15,0-3-7-15,3-2-4 0,-3-4-1 16,0 1-6-16,0-5 1 16,-3-3-91-1</inkml:trace>
  <inkml:trace contextRef="#ctx0" brushRef="#br0" timeOffset="64">12349 6628 252 0,'-3'-5'93'0,"6"5"-50"0,14 0-52 0,-8 0 12 0,0 0 0 16,3-3 3-16,0 3-6 16,0-3-1-16,3 1 0 15,0-1-7-15,0 0 1 0,0 3-46 16,2 0-17-16,1-2-17 15</inkml:trace>
  <inkml:trace contextRef="#ctx0" brushRef="#br0" timeOffset="65">12605 6630 200 0,'-3'16'74'0,"6"-8"-40"0,-3 19-29 16,0-14 19-16,0 0-15 16,0 3-5-16,0-3-2 0,0 1 0 15,0-4-1 1,0 1-23-16,0-3-7 0</inkml:trace>
  <inkml:trace contextRef="#ctx0" brushRef="#br0" timeOffset="66">12614 6570 160 0,'6'-3'60'0,"-1"0"-32"0,4 3-53 0,-3 0 3 16,-3 3-4-16,3 0 0 16,0-1-5-16,0 4-3 15,0 1 19-15,-3 4 10 16,-3 2 43-16,0 3 23 16,-3 11-11-16,0-1-7 0,0-2-18 15,3-3-6-15,0 0-11 16,3-5 6-16,3-3 5 0,3-2 1 15,3-6 3-15,3-5-2 16,0-2-1-16,3-4-8 16,-10-2-5-16,7-2-2 15,-9-9 1-15,-3 1-1 16,-3-1 0-16,-3 3-6 16,-6 0 1-16,0 3-9 0,-2 3-4 15,-4 2-26-15,3 5-13 16,0 0-30-1,3 3-41 1,3 0 39-16</inkml:trace>
  <inkml:trace contextRef="#ctx0" brushRef="#br0" timeOffset="67">12810 6660 160 0,'6'15'60'0,"9"4"-32"0,-6 5-24 0,-6-16 15 16,0 0 0-16,-6 0 3 15,0-3-3-15,0 0 0 16,0-2-10-16,0-1-3 0,0-2-2 16,3-2-2-16,6-6 1 15,0-5-4-15,0-3-2 16,3 3-5-16,0-3-2 16,2 2 5-16,1 4 2 15,0 5 5-15,0 2 3 0,0 6 9 16,0 5 3-16,-3 5-2 15,-3 3-1-15,0-3-8 16,-3 3-2-16,0-3-4 16,0-2-3-16,0-1-27 15,3-5-10-15,6 1-20 16,0-6-5-16,5-8-14 16</inkml:trace>
  <inkml:trace contextRef="#ctx0" brushRef="#br0" timeOffset="68">13137 6609 192 0,'-6'-8'71'0,"3"3"-38"0,-2 2-28 16,2 3 19-16,-3 3-11 0,0 2 0 15,-3 1-1-15,0 4 2 16,-3 1-7-16,0 7 2 0,3 4 4 16,3-4-7-16,0-2-1 15,9 0-3-15,0-3-2 16,0-2 3-16,0-3 2 15,3-6 0-15,0-2 2 16,0-2-2-16,0-6 2 16,0-6-9-16,0 1 0 15,0 0 0-15,-3 0 3 0,0 2-2 16,0 3 0-16,0 6-1 16,0-1 0-1,0 6 0-15,3 4-2 16,-1 4 3-16,1 2 2 0,0-2 0 15,0-1-1-15,0 1 1 16,0-3-1-16,-3-3-25 16,3-2-8-16,0-3-16 15,0-19-71 1</inkml:trace>
  <inkml:trace contextRef="#ctx0" brushRef="#br0" timeOffset="69">13218 6345 200 0,'-3'2'74'0,"6"6"-40"0,0 11-35 15,0-6 12-15,-3 14 6 0,3 10 6 16,-3 2 5-16,3-2 3 16,0 3-16-16,0 0-5 0,-3-6 1 15,6-5-7-15,-3-5 0 16,0-6-26-16,0-2-11 15</inkml:trace>
  <inkml:trace contextRef="#ctx0" brushRef="#br0" timeOffset="70">11810 7160 196 0,'0'-3'74'0,"3"6"-40"0,-3 7-31 0,0-4 17 16,3 1-3-16,0 7 1 15,3 7-3-15,-3 5-1 16,0 9-8-16,-3 2 7 0,0-3 4 15,-3-2-3-15,0-8 0 0,0-3-6 16,-3-5-3-16,0-3 0 16,-3-2-1-16,-3-9-24 15,0-4-12-15,0-12-21 16,0-7-9-16,-6-5-14 16</inkml:trace>
  <inkml:trace contextRef="#ctx0" brushRef="#br0" timeOffset="71">11682 7115 168 0,'18'-8'63'0,"-15"5"-34"0,3 0-30 16,0 3 15-16,3 0-19 15,-1 3-6-15,1-3-8 16,3 3-3-16,0-3-43 16,0 5-18-16</inkml:trace>
  <inkml:trace contextRef="#ctx0" brushRef="#br0" timeOffset="72">11863 7207 184 0,'0'13'68'0,"3"-2"-36"0,0 5-29 0,3-8 15 15,0 5-7-15,0-2 1 16,6-3-7-16,0 0-1 16,0-3-2-16,-3-2-4 0,3-3 1 15,-3-6-6-15,0-2-3 16,0-2 1-16,-3-1 0 0,0-5 8 15,-4 3 5 1,1-3-2-16,-3 3 1 0,0 5 5 16,0 0 5-16,0 3-5 15,0 5 7 1,6 2-2-16,0 4 2 16,0 2 3-16,0 2-6 15,0 3 1-15,0 1-8 16,3-1-1-16,0 0-2 15,0-5-2-15,3 0-10 16,0-3-6-16,-3-2-43 0,6-3-16 16,-3-3-22-1</inkml:trace>
  <inkml:trace contextRef="#ctx0" brushRef="#br0" timeOffset="73">12161 7165 200 0,'-3'0'74'0,"6"16"-40"0,0-3-42 0,0-8 10 16,-3 3 16-16,0 0 13 15,0 3-3-15,0-1 1 16,0 1-16-16,0 2-6 0,0-5 0 16,0 0-6-16,0-3-1 15,0 1 2-15,0-6 1 0,3 0-8 16,0-6-4-1,0-2-9-15,3 0-3 16,0-5 0-16,0 3 2 0,3-1 9 16,0 3 3-16,0 0 5 15,3 3 1-15,-1 2 7 16,1 3 4-16,-3 6 10 16,0 1 5-16,-3 1-9 15,0 0-4-15,0 0-5 16,-3 0 0-16,0 0-4 15,0-5 0-15,-3-3-1 0,6-3-2 16,6-5-4 0,0 0-2-16,6-2-8 15,-3-4-2-15,2 1 7 0,-2 3 4 16,0 2 4 0,0 2 1-16,0 4 11 0,-3 4 5 15,0 6-2-15,0 3 2 16,-3 0-7-16,-1 2-3 15,-2 0-3-15,3 0 0 16,-6 0-11-16,0-2-4 16,0-3-41-16,0-8-90 31</inkml:trace>
  <inkml:trace contextRef="#ctx0" brushRef="#br0" timeOffset="74">12661 7210 220 0,'-6'16'85'0,"9"5"-46"0,-3 19-35 15,0-24 19 1,-3 15 4-16,0-2 8 0,3 0-14 16,0-2-4-16,0-6-11 15,0-2-4-15,-3-6-1 0,3-5 1 16,0 0 1-16,0-11-4 15,0-5-3 1,0-18-1-16,0-3 1 16,0-6-1-16,0 1-1 15,0-1-1-15,3-4 4 16,3-1 1-16,0 8-1 16,3 6 2-16,3 5-1 0,0 2-2 15,3 9 3 1,0 2 0-16,3 8 7 0,5 5 4 15,-2 5 8-15,-3 4 6 16,-3-1 0-16,-6 0 3 16,-3 3-4-16,-9 0-2 15,0-3-9-15,-9 0-3 16,-3-2-7-16,-6-3-4 16,-3 0-32-16,1-6-15 15,2-4-57-15,3 2-22 16,-6-3 14-1</inkml:trace>
  <inkml:trace contextRef="#ctx0" brushRef="#br0" timeOffset="75">23415 6546 136 0,'0'-5'52'0,"0"2"-28"0,3 6-17 0,-3-3 24 15,0-8-5 1,0 2-2-16,3 1-3 16,-3-6-11-16,0 3 2 0,0 1 4 15,-3 1 3-15,0 1 1 16,-5 0-3-16,8-1 0 16,-9 4 2-16,-3 2-7 15,0 5-2-15,0 3-5 16,-3 5-4-1,0 3 2-15,0-3 0 16,0 3-4-16,3 3-1 0,4-1 1 16,2 1 2-16,3-3 0 15,3 2-1-15,9 1 1 16,2-3 1-16,1-1-1 16,6-4 2-16,0-6-2 15,-3 1-1-15,6-9-8 16,3 0-3-16,2-2-21 15,-2-3-6-15,-6 0-27 0,0-2-9 16</inkml:trace>
  <inkml:trace contextRef="#ctx0" brushRef="#br0" timeOffset="76">23538 6485 200 0,'0'-19'77'0,"0"38"-42"0,0-8-21 0,0-6 20 15,0 8-4-15,5 0 2 16,-5 3-7-16,3 0-3 16,0 0-12-16,-3 0-6 0,0-3-1 15,0-2 0-15,0-1 3 16,0-2-3-16,0 0 0 15,0-3-1-15,0 1-2 16,0-6 3-16,0 0 0 0,0 0-1 16,0 0 1-16,0-6-7 15,3 1 3 1,0-3 0-16,0-2-2 16,6-1 0-16,0 0-1 15,0 3 0-15,0-7 0 16,0 1 3-16,-3 4 2 15,9 2 2-15,-9 3-4 16,3 10-1-16,3 3 1 16,-3 2 0-16,-3 1 7 15,-1 2 4-15,1 0-1 0,-3 1 0 16,-3-1-5 0,0-3-1-16,0-2-1 15,0-2 1-15,0-1-2 0,0-5-1 16,0 0 3-16,6-3 0 15,-3 1-4-15,-3-6-1 16,9-3-4-16,0-2-1 16,6-8 1-16,0 2 4 15,-3-2-1-15,0 3-1 16,0 10 0-16,-3 0 3 16,5 5 0-16,-2 8 3 0,0 1 1 15,0 4 3-15,-3 6 3 16,0 0 2-16,0 0-1 15,0 0 1-15,-3 0-6 16,0-3-3-16,-3 3 1 16,3-3 2-16,-3-3-13 15,-3-2-5-15,0-2-33 16,6-9-83 0,6-2-42-1,0-1 51-15</inkml:trace>
  <inkml:trace contextRef="#ctx0" brushRef="#br0" timeOffset="77">24064 6548 220 0,'-3'0'85'0,"3"8"-46"0,0 6-24 0,0-6 24 16,0 7-10-16,0 4 0 15,0 10-7-15,0 0-2 16,0 3-11-16,0 2 1 0,0 1 1 16,3 4-6-16,-3-7-1 15,6 3-2-15,-6-6 1 16,0-6 0-16,0-4 1 16,0-6-2-16,0-2 1 15,0-6-2-15,-6-8-3 16,6-10-1-1,-3 0 2 1,-3-3-2-16,6 0 1 16,-3-5 2-16,1 0 2 0,-1 0-1 15,0 0 2 1,0-3-2-16,3-8-1 0,0 3-2 16,0 2 1-16,0 1 1 15,3 0 0-15,0 2 0 16,2-11 0-16,4 6-3 15,0 3 2-15,3 2-1 16,0 5 0-16,0 6 0 0,-3 5 0 16,6 3 4-1,-3 10 1-15,3 8-1 16,0 3 1-16,-1 6-2 16,-2-1 2-16,-3-3 2 0,0-2 2 15,-9 0 5-15,6 0 3 16,-6-3-4-16,-6-5 1 15,-3-3-9-15,-3-2-2 16,-6 0-6-16,4-3-1 16,-4 0-13-16,0-3-3 15,3 0-19-15,0 1-7 16,3-1-27-16,3 0-12 16,3 1-23-1</inkml:trace>
  <inkml:trace contextRef="#ctx0" brushRef="#br0" timeOffset="78">23377 7218 132 0,'0'-3'52'0,"0"3"-28"0,0 0-17 0,0 0 13 16,0 0 1-16,0 0 4 15,0 0 0-15,0 0 0 16,0 0-14-16,0 0 0 0,0 0 2 16,0 0 4-16,0 0 2 0,0 0-6 15,6 5 0-15,-6 3-4 16,3 3 2-16,-3 5-4 16,6 5 1-16,-3 11 1 15,0 0 5-15,3-1-2 16,-3 4 1-16,-3-4-3 15,0 4 1-15,0-3-2 16,0-3 2-16,0-3-6 16,-6-5-1-16,-3-5 0 15,0-3 2-15,-3-2-8 16,-9-3-3-16,-3-3-15 16,0-10-5-16,-2-8-9 15,5-1-4-15,0-1-12 0,6-1-4 16,0 0-26-1,12 0-38-15,0-3 35 16</inkml:trace>
  <inkml:trace contextRef="#ctx0" brushRef="#br0" timeOffset="79">23368 7038 116 0,'-12'0'44'0,"12"-3"-24"0,0 3-15 16,0 0 11-16,0 0 2 15,-3 3 3-15,3 0 0 16,0-3 2-16,0 0-13 16,0 0 5-16,-3 0 5 0,3 0 0 15,0 0 3-15,-3 0-7 0,3 0 1 16,0 0-1-16,0 5-1 16,-3-2-1-1,3-1 1-15,-3 1-6 0,-3-3-1 16,6 0-2-16,-9 0-1 15,9 0-1-15,-3-3 0 16,0 1-5-16,3-1 1 16,-3 0-7-16,3 1-3 15,0 2 3-15,0 0 4 16,3 0 2-16,-3 0 1 16,3 8 4-16,-3-8 2 15,3 2 2-15,-3-2 2 16,-3 0-3-16,0 3 1 15,0-3-5-15,-3 2 0 0,6-2-1 16,-6 0 1-16,0 0-4 16,3 0 0-16,0 0 1 15,0 0 0-15,-2 3-3 16,5-3 0-16,-3 3-3 16,-3-1 1-16,3 1-6 15,3-3-1-15,0 3-28 16,0-3-12-16,0 0-70 15</inkml:trace>
  <inkml:trace contextRef="#ctx0" brushRef="#br0" timeOffset="80">23588 7011 124 0,'0'-5'46'0,"0"0"-24"0,0 5-8 0,0 0 17 15,0 0 0 1,0 0 2-16,0 0-7 16,0 0-2-16,0 0-13 15,0 0 4-15,6 5 3 0,-3 3-4 16,0 3 2-16,-3-1 0 15,3 4 2-15,-3 9-6 0,0 4 1 16,0-1-2-16,0 3 1 16,0 3-2-1,0 0-1-15,0-3-1 0,0 8 2 16,0 0-3-16,0-8-2 16,0-2-2-16,3-4 0 0,-3-4-2 15,3-3 2 1,-3-6 0-16,0-2 3 15,0 0-5-15,0-2-1 16,0-6-18-16,0 0-8 0,0-3-33 16,0 0-12-16</inkml:trace>
  <inkml:trace contextRef="#ctx0" brushRef="#br0" timeOffset="81">23802 7279 164 0,'-3'-3'63'0,"6"3"-34"0,-3 3-16 0,0-3 19 16,0 0-9-16,0 0-1 16,6 5-2-16,-3-2 0 15,6 2-11-15,0-2 1 0,0-1 3 16,3 1-3-16,0-3 0 0,0 0-6 16,3-3-1-16,-3-2-1 15,0 0 1-15,2-1 0 16,-2 1 3-16,-3-3 1 15,-3 0 1-15,0-2 0 16,-3 2 0-16,-6 0-4 16,-3 0-1-16,-3-3 8 15,-3 1-7 1,1 2-1-16,-7 2 0 16,6 1 2-16,-3 5-2 0,0 3-2 15,-6 2 0-15,3 3-1 16,-3 3 2-1,1 2 1-15,-1 3-1 0,6 2-2 16,0 1 1-16,9-1 1 16,3 6-1-16,9 2-1 15,6-2 1-15,9-3-1 16,0-2 0-16,-1-3 2 16,10 0-3-16,6-6 0 15,-12-2 3-15,6-2 1 16,-7-4-12-16,-5-2-7 15,3-2-40-15,-6-4-18 16,0-7-53-16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06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5374 148 0,'0'-7'55'0,"0"3"-30"0,4 0-7 0,-4 4 18 16,0-4-1-16,0 4 4 15,0 0-10-15,0 0-3 16,0 0-15-16,0 0-2 0,0 8 1 16,0 3-4-16,0 9-1 15,0 3 0-15,-4 11 1 0,-5-3 1 16,9 7 3-16,0 8-1 15,0 0 2 1,0 0-4-16,0-8-2 16,5 4-2-16,3 4 0 15,1-7-2-15,0-9 2 0,-9-3-2 16,4-8 2-16,0-3-7 16,-8-9-23-1,0-3-11-15,-9-15-86 16,0-9 3-1</inkml:trace>
  <inkml:trace contextRef="#ctx0" brushRef="#br0" timeOffset="1">6896 5371 144 0,'-21'0'55'0,"12"-4"-30"0,1 8-10 0,8-4 18 16,0 3 4-16,-5-3 4 16,5 0-16-16,0 0-6 15,0 0-12-15,9 4-5 0,8-4-1 16,9 4 7-16,13-4 5 15,0 4-2-15,-9-4 1 16,4 0-5-16,1 0-2 16,-1 4 0-16,1-4-1 0,-14 0 0 15,5 0 2-15,-4-4-25 16,-5 4-12-16,0 0-42 16,-4 0-18-16,-4 4-5 15</inkml:trace>
  <inkml:trace contextRef="#ctx0" brushRef="#br0" timeOffset="2">7323 5631 132 0,'-13'0'49'0,"13"4"-26"0,0-4-18 0,0 0 13 16,0 0-4-16,9 4 2 16,-5 3 4-16,5-3 2 0,16 0-11 15,-3-4 0-15,4 4 0 0,0-4-2 16,0 0 2-16,8 0 0 16,-8-4 1-16,0 0-4 15,-5 0 0-15,1-7-5 16,-9 3-2-16,0 1 11 15,-5-1 6-15,-3 0-5 16,-5-3-2-16,-5-1-6 16,-3 1-4-16,-10 3 2 15,6-3 0-15,-23 7-4 16,1 4-1-16,3 8-4 16,-3-1-1-16,4 1 4 0,0 3 1 15,4 1-3-15,4 3 1 16,1 4 2-16,3 8 3 15,6-4 2 1,3 0 1-16,5 0-5 16,8 0 1-16,9-4 0 0,4 0 2 15,9-3-1-15,4 3-1 16,5-4 3-16,-1-11 0 16,5-4-1-16,-9-4 1 15,0 0-22-15,0-3-7 16,-12-1-53-1,3-4-61-15,-4-3 34 16</inkml:trace>
  <inkml:trace contextRef="#ctx0" brushRef="#br0" timeOffset="3">7999 5543 104 0,'5'-8'41'0,"3"8"-22"0,-8-3 8 16,0 3 56-16,0 0-9 16,-13 0-22-1,1 0-12-15,-6 3-24 16,-3 5-3-16,-5 4-2 0,4-1-6 15,-3 0-3-15,7 1-4 16,5-1-1-16,-4 1-3 0,9-1 1 16,3 1-2-16,10 3 2 15,7-3 1-15,10-1 2 16,8 1 1-16,5 3 3 16,-5 0-3-16,4 1-2 15,-4-1 6-15,-12 0 3 16,-5-3 8-16,-13-1 5 15,-5 1 0-15,-8-1 0 16,0-3-8-16,-17 0-4 16,4-1-7-16,-4 5 0 15,4-1-18-15,9-3-5 16,-4 0-16-16,8-5-3 0,8 1-23 16,5-19-73-1</inkml:trace>
  <inkml:trace contextRef="#ctx0" brushRef="#br0" timeOffset="4">8370 5145 172 0,'-17'0'66'0,"34"4"-36"0,-26-1-18 16,18 1 21-16</inkml:trace>
  <inkml:trace contextRef="#ctx0" brushRef="#br0" timeOffset="5">8379 5206 377 0,'0'46'46'15,"8"4"-24"-15,-8 7-4 0,0-3-4 16,5-1-7-16,-1 1-4 16,-4-4-2-16,9-4 1 15,-9 0-1-15,8-12 2 16,-4-3-11-16,5 3-31 15,-9-7-5 1,0-19-75 0,-21-8 11-1</inkml:trace>
  <inkml:trace contextRef="#ctx0" brushRef="#br0" timeOffset="6">8168 5562 176 0,'0'-4'68'0,"4"4"-36"0,4-3-20 16,1 3 21-16,8-4 3 15,9 0 5-15,9 0-13 16,3-7-5-16,10 3-13 16,-1 0-2-16,5 1-1 0,-5-1-6 15,-4 0 0-15,1 1-1 16,7-1 2-16,-12 0-32 0,-5 1-14 15,1-5-80 1</inkml:trace>
  <inkml:trace contextRef="#ctx0" brushRef="#br0" timeOffset="7">22340 5689 104 0,'-5'0'38'0,"5"0"-20"0,0 0 3 0,0 0 19 15,0 0-1-15,0 0-1 16,5 0-13-16,3-4-2 15,9 0-14-15,1-4 1 0,8 1 1 16,4-1-6-16,8 0-1 16,-7 4-4-16,7 4-1 15,-3 4 3-15,-1 4 1 16,-3 3 1-16,-6 5 0 16,-3 3 4-16,-5 4 3 0,-4 4 0 15,-4 11 1-15,-1 0 0 16,-3 4 0-16,-5 1-4 15,-5 3 0 1,5-1-3-16,0-2 0 0,0-5-3 16,0 0 1-16,0 1-4 15,9-1 0-15,0 0-1 16,3-3 0-16,1-5 2 16,0 1 2-16,0-8-1 15,0-4-1-15,0-4 3 16,-4 1 0-16,-1-5-4 15,-3-3-1-15,3-1-4 16,1-3-1-16,-5 0-3 16,9 0 1-16,-13-4 3 15,0 4 1-15,4-4-2 0,-4 0 2 16,0 0 5-16,0 0 2 16,0 0 0-16,0 0-2 15,0 0 5-15,0 0 1 16,0 0 4-16,0 0 4 15,0 0-2-15,-4 0 3 16,4 4-4-16,-17-1 3 16,0 5-4-1,-1 0-3-15,1-1-1 16,0 5-2-16,0 7 2 16,-1 0-3-16,6 4 0 15,-6 4-3-15,10 4-1 0,-1-1-4 16,5 9 1-16,4-5 0 15,0 4 2-15,0 4 1 16,0 4 3 0,0 0 10-16,-5 4 7 0,-3 0 1 15,-5-8 3-15,-9 0-7 16,1-3-1-16,-1-9-5 16,-4-3-1-16,1-8-19 15,-1-4-7-15,9-3-30 16,-9-4-10-16,13-1-19 15,-5-3-5-15</inkml:trace>
  <inkml:trace contextRef="#ctx0" brushRef="#br0" timeOffset="8">23322 6730 132 0,'0'0'49'0,"0"4"-26"0,0 0-12 16,0-4 15-16,0 0 3 15,0 0 2-15,0 0-1 16,0 8 1-16,-9-1-17 15,9-3 1-15,-4 0 1 0,4-4-6 16,0 0-1-16,0 4-5 16,0-4-3-16,0 0 0 15,0 0 1-15,4 0-3 16,5 0 0-16,-9 0-1 16,0 0 0-16,4 0 2 0,-4 0 2 15,0 0 5-15,5 4 4 16,-5 3 5-16,0-3 2 15,-5 0-3-15,1 0 1 16,-5-4-5-16,-4 0-1 16,5-4-4-16,-1 0-1 15,1-3-6-15,3 3-1 16,1 0-6-16,4 0 0 16,4 0 2-16,1 4 1 15,3 0 0-15,-8 0 4 16,0 0 2-16,0 0 2 15,0 8 1-15,-8-8 2 16,3 4 1-16,1 0 3 0,-9-4-5 16,4 0-1-16,1-4-4 15,-1 4-1-15,9 0-6 16,-8 0-3-16,3 0-21 16,1-4-7-16,4 0-41 15,4-4-16-15,14 1-10 16</inkml:trace>
  <inkml:trace contextRef="#ctx0" brushRef="#br0" timeOffset="9">23300 6041 132 0,'-4'-12'49'0,"4"12"-26"0,0 0-5 0,0 0 20 0,0 0-10 15,0 0-4-15,0 0-7 16,0 8-1-16,0 4-9 15,0 3 7-15,0 8 5 0,0 4 3 16,-8 7 4-16,3 4-1 16,-8 8 2-16,9 0-9 15,-5 0-3-15,5-7-8 16,0-9-5-16,-1 5-1 0,1-8 1 16,0-8-8-1,0-4-3-15,-1-3-20 16,5-5-8-16,-8 1-28 15,25-23-79 1</inkml:trace>
  <inkml:trace contextRef="#ctx0" brushRef="#br0" timeOffset="10">23662 6236 172 0,'-4'0'66'0,"4"4"-36"0,0 4-15 15,0-1 18-15,0 9 1 16,0 7 5-16,-8 15-2 16,3 0 1-16,1 16-20 15,4-4-4-15,0 3 0 0,0-7-8 16,0 4-1-16,0-8-3 16,4-3 1-16,-4-9-9 15,5-7-1-15,-5-7-47 16,0-24-56-1,8-11-14 1</inkml:trace>
  <inkml:trace contextRef="#ctx0" brushRef="#br0" timeOffset="11">23477 6240 220 0,'-17'-8'82'0,"17"8"-44"0,0 0-20 0,0 0 23 16,0 0-4-16,4 0 3 16,9 0-11-16,0 0-5 15,4 0-14-15,5 0 2 0,4 0 2 0,8 0-5 16,9 0-3-16,0 0-6 16,-4 0-2-16,4-3-30 15,9-1-12-15,-13 0-30 16,-9 4-11-16,0 4-32 15</inkml:trace>
  <inkml:trace contextRef="#ctx0" brushRef="#br0" timeOffset="12">23835 6535 192 0,'0'50'74'0,"13"-46"-40"0,-5 7-20 0,5-11 20 16,0 8-6-16,9-4-2 16,-1-1-8-16,5-3-3 15,0 0-9-15,0 0 0 0,-5-3 4 16,1-9-4-16,-5 1-1 16,0-8 0-16,-4-1-1 15,-4 1-5-15,-9 0-1 16,-4 0-8-16,-5 4-4 15,-8 3-3-15,-5 8 0 16,-8 4 7-16,-4 4 5 16,-1 4 4-16,5 7 1 15,4 12 4-15,5 0 5 0,3 0 6 16,10-5 3-16,-5 5-9 16,13 0-3-16,13-4-4 15,4-4 1 1,5 0-7-16,12-7 1 0,5-4-23 15,-5-8-8-15,14-8-49 16,3-4-57 0,-3-7 39-16</inkml:trace>
  <inkml:trace contextRef="#ctx0" brushRef="#br0" timeOffset="13">24335 6428 276 0,'-31'0'104'0,"23"4"-56"0,-9-1-38 0,8 1 23 15,0 4-9-15,-4 0-2 16,5 7-15-16,-5 0-4 16,9 8-2-16,4 0-4 0,0 0 0 15,8 0-3-15,1 4 1 16,4 0 3-16,4-4 1 16,0 0 3-16,-4-4 1 15,-4 0 7-15,-9 0 4 16,-5-3 1-16,-3-1 4 15,-5-11-9-15,-4-4-3 16,-5 0-18-16,1-4-5 16,-1-4-21-16,5-3-6 0,4-1-20 15,9-7-8 1,-5 0-43 0</inkml:trace>
  <inkml:trace contextRef="#ctx0" brushRef="#br0" timeOffset="14">24623 6198 208 0,'0'-4'77'0,"0"8"-42"0,0 0-28 16,0-4 20-16,0 11 1 0,0 8 3 15,0 16-3 1,0 11-3-16,0 0-13 15,0 7 1-15,0-3 1 0,5 0-7 16,-5-4-4-16,4 0-2 0,0-12 1 16,1-7-25-16,-5-8-10 15,0-3-38-15,0-9-15 16,0-10-21 0</inkml:trace>
  <inkml:trace contextRef="#ctx0" brushRef="#br0" timeOffset="15">24382 6409 228 0,'-4'0'85'0,"17"3"-46"0,13-3-30 0,-9 0 19 0,9 0 14 16,17 0 11-16,4 0-15 15,5 0-7-15,0-3-18 16,-5-1-9-16,0 0-2 0,-12-4-22 15,4 1-9-15,-1-5-51 16,-12 1-21-16</inkml:trace>
  <inkml:trace contextRef="#ctx0" brushRef="#br0" timeOffset="16">21952 6780 92 0,'-22'-4'35'0,"22"4"-18"0,0 8-2 15,0 0 15-15,0-8-1 16,0 0 3-16,5 0-7 16,-5 0-1-16,0 0-13 15,0 0 0-15,8 0 2 0,1 3-3 16,-1 1 0-16,-3 0-2 15,3 0 0-15,-8-4 0 16,9 0 0-16,0 0 0 16,-1 4 0-16,1-4-2 15,4 4-1-15,0-1-1 16,0 1 2-16,4 0-1 0,-9 0 0 16,5 0-1-16,5 0 2 15,-10-1-1-15,5 1 2 16,4 0-4-16,1 0 0 15,-1 4 1-15,-9-1 0 16,5 1-2-16,5 0-2 16,-5-1 3-16,4 1 0 15,9 3-1-15,-13 1-2 16,4-1 3-16,9 5 2 16,-9-1-2-16,4 8 0 15,1-8-1-15,0 4 1 0,-1-3 0 16,1 3 1-16,3-4 2 15,-7 1 1-15,-5-1-1 16,4 0 1 0,-4 1-4-16,0-1 0 0,0 4 1 15,-5 0 0-15,1 0-2 16,0-3-2-16,-1-1 1 16,1 0 1-16,-1 4-1 15,5 1 2-15,-8-1-2 16,8 0-1-16,-9-4 1 15,4 1 1-15,5 3 1 16,0-4 1-16,-4 0-2 16,0 1 1-16,-1-1 0 0,1-4 1 15,-5 5-2-15,0-1 1 16,1 0-2 0,3 1-1-16,-8 3 1 15,5 0 1-15,-1 0-3 0,-4 4 0 16,0-4 5-16,0 4 2 15,0 4-5-15,0-8-2 16,0 4 0-16,0-4 2 16,0 4-2-16,-4 0 0 15,4 0 1-15,-5 0 0 16,5 0 0-16,-8 0 0 16,3 0 0-16,1 0 2 0,0 0-1 15,-5 4-1-15,5-4 1 16,0 4 1-1,-9-4-1 1,8 0-1-16,-12 0 3 0,4 0-2 16,5 0-1-16,-10 0-2 15,5 0 1-15,0 3 1 16,1 1 2-16,-6 0-3 16,1 4 0-16,-4-1 1 15,-1-3 2-15,5-4-1 16,-9 4 2-16,4 4-2 15,1-5-1-15,-1-3-2 16,1 0-1-16,3 0 4 16,-7 0 3-16,3 0-3 15,1 0-1-15,-5 4 2 16,-5-4 3-16,6-4 0 16,3 4 0-16,-4 0 1 0,0-4 1 15,5 1-1-15,-9-5-1 16,8 0-3-16,-8 4-2 15,4-3 1-15,5-1 1 16,-1 0-1-16,5-3-1 16,0-1 1-16,-1 1-1 15,5-5 0-15,5 1 0 16,-9 0 0-16,4-1 0 16,4-3 0-16,0 0 2 15,5 0-3-15,0-4 0 16,4 0-1-16,0-4-2 15,0 0-6-15,0 0-2 0,0-3 2 16,4-5 1-16,9 1 1 16,-4-1 0-16,-1-3-2 15,14 0 1-15,-5-5 0 16,5 1 3-16,-1-4 2 16,1 4-1-16,-1 0 1 15,-4 4 3-15,-4-1-2 16,5 5 1-16,-14 3 2 15,0 1 2-15,5 3-3 16,-9 0 0-16,0 0 3 16,-9 4 1-16,1 4 1 15,-1 4 0-15,-4-1-5 16,0 9 1-16,-8-1 0 0,-10 8 0 16,6-4 0-16,-6 0 0 15,1 0-3-15,0 0 2 16,4 1 3-16,0-1 1 15,5 0-1-15,4 0-2 16,8-4-2-16,-4-3 1 16,9-4 1-16,4-1 0 15,0-7-3-15,4 8 2 16,9 0 3-16,4-5 3 16,5 1-2-16,-5 0-2 15,5 0 0-15,-1 4-1 16,1-1 2-16,-1 1 1 15,5 0-4-15,-4-1-1 0,-1-3 3 16,-4 0 1-16,1-4-5 16,-1 0-2-16,-4 0-18 15,0-4-5-15,0 0-30 16,4-3-11-16,-9-1-53 16</inkml:trace>
  <inkml:trace contextRef="#ctx0" brushRef="#br0" timeOffset="17">16475 8293 96 0,'0'0'35'0,"0"0"-18"0,0 4 4 0,0-4 19 16,0 0-8-16,0 0-3 15,0 0-4-15,0 8 1 16,0-5-14-16,0 1 2 0,-8 0 2 0,3 0-2 15,1 0 0 1,-5 0-2-16,1-1 2 16,3 1-3-16,-8 0-1 0,5 0-4 15,-1 0 1-15,-4 0 2 16,5-1 2-16,3 1 1 16,-12-4 0-16,9 0-2 15,-5 4 1-15,-5 0-4 16,-3 0 1-16,4-4-1 15,-1 4 1-15,-3-4-2 32,4 3-1-32,-9-3-1 0,4 0 2 0,1 0-5 15,-10 0-1-15,1-3 2 16,4-1 3-16,1 0 0 16,-1 0 2-16,-4 0-4 0,4 0 0 15,-9-3-1-15,5-1-2 16,0 0 1-16,0 1 1 15,4-1-1-15,0 0-1 16,4-3 3-16,1 3 0 16,-1-3-4-16,5-1-1 15,-4 1 1-15,-1-1 0 16,5 1 1-16,0-1 0 16,-5 1 2-16,5-1 1 15,0 1-4-15,-9-1 1 16,13 1-2-16,-4-1 0 15,-9 1 4-15,13 3 1 16,-13 1-4-16,13-5 1 0,-13-3 0 16,9 3 2-16,4-3-1 15,-4 3-1-15,-9-3 1 16,4 0-1 0,1-1-3-16,4 1 0 0,-1-4 4 15,1 4 1-15,0-4-3 16,4-1-1-16,-4 5 1 15,4-4 2-15,0 4 0 16,0-1-1-16,0 1 1 16,0 0-1-16,0-1 0 15,5 1 0-15,-1-4-3 16,0 0 2-16,1 0 1 0,-1-1 2 16,0-3-3-16,5 4-2 15,-4-4 2 1,3-4 2-16,1 8 0 15,4 0-1-15,-9 0 1 16,5 0 1-16,0 0-3 0,-1-4-2 16,5 0 2-16,0 4 2 15,0-4 0-15,0 3 2 16,0 1-4-16,0 0 0 16,0 0 1-16,0-4 0 15,0 0 0-15,0-8 2 16,0 5-3-16,0-1 0 15,0 0-1-15,5 4 0 0,-1 0 2 16,-4 4 2 0,4 0-3-16,5 0 0 15,-9-1 1-15,4 1 0 16,1-4 0-16,3 0 0 0,-8 0-3 16,9 0 2-16,-1 0 1 15,1 4 0-15,4 0 0 16,-9 0 0-16,9 4 2 15,0-1 1-15,0 1-6 16,0 3-2-16,-4-3 4 16,3-4 2-16,1 0 1 15,0 0 1-15,0 0-4 16,0-1 0-16,0 1-1 16,0 0 0-16,0 4 2 15,0-1 2-15,0 1-3 16,0-4 0-16,4 0 1 15,-8 0 2-15,8 3-3 0,0 1-2 16,5 0-1-16,-1-1 3 16,5-3 0-16,-4 4 3 15,-1-4-3-15,5 0-2 16,0-1 2-16,-5 1 2 16,1 0 0-16,-5 0-1 15,0 0-2-15,1 0 1 16,-1 3-1-16,4-3 0 15,5 8 0-15,0-1 0 16,4 1 0-16,0 3 0 16,1 0 2-16,-1 5 0 15,0-1 0-15,0 0 2 0,-4 4-1 16,-5 0 2-16,1-4-7 16,0-4 1-16,-5 5 3 15,0-1 2-15,-4 0 2 16,-4 0 0-16,3 4-2 15,-12 0-2-15,5-4-2 16,-5 4 1-16,0 0-1 16,0 0 0-16,0 0-20 15,0 0-10-15,0 0-33 16,0 0-13-16,-5 0-45 16</inkml:trace>
  <inkml:trace contextRef="#ctx0" brushRef="#br0" timeOffset="18">15954 6102 128 0,'-5'-4'49'0,"5"8"-26"0,0-4-7 0,0 0 16 16,0 0-2-16,0 0 0 16,0 0-9-16,5 4-2 15,-1 0-11-15,5 0-1 0,-9-4 0 0,4 4-3 16,5-1-3-16,-1 1 2 16,1 4 2-16,4 0 0 15,0-5 0-15,0 5-6 16,4-4-1-16,0 0 3 15,0 0 1-15,1-1 0 16,-5 1 1-16,-1 0-2 16,-3 0 2-16,0 0 4 15,-1-1 4-15,-8-3-4 16,0 0-2-16,0 4 0 16,0 0 1-16,-8 4-1 15,3-1 2-15,-3 1-2 0,-5 4 2 16,0 3 2-16,-4 4 2 15,-1 0 1-15,5 4 2 16,-8 4-1 0,4-4 0-16,-1 0-7 15,6-4-4-15,-1-4-1 0,4 1-1 16,5-5-3-16,-5-3 2 16,5 0 1-16,4-5 2 15,0-3-12-15,0 0-6 16,0 0-16-16,0 0-7 15,0-3-43-15,0-5-18 16,13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40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10901 144 0,'3'-5'55'0,"0"5"-30"0,-3-3-3 0,0 3 20 16,0 0 2-16,-3-3 1 16,-3 1-17-16,-3 2-4 15,0 0-14-15,-6 0-2 0,-3 5-1 16,-3 0-6-16,1 6-2 15,-1 10 2-15,3-3 1 16,0 4-5-16,3 1-2 16,6 1-1-16,3 0 2 15,6-5-1-15,6-4 1 16,3-1 3-16,3-1 0 16,3-10 3-16,3-6 1 15,0-2 1-15,0-6 0 16,-4-2-7-16,1-8 0 15,0-6 1-15,-3-2 3 0,-3-3 2 16,-3-2 1-16,-3-3-5 16,0 5-1-16,-3 0-2 15,-3 1 3-15,0 4-2 16,0 6 1-16,0 3 2 16,0 4 0-16,0 4-3 15,0 4 2-15,3 6-4 16,0 11 1-16,0 2 0 15,0 11 2-15,0 5 7 16,0 3 7-16,0 10 0 16,0-5 3-16,3 3-8 15,0-8-4-15,3-6 0 0,0-5 2 16,0-2-18-16,0-9-8 16,3-2-40-16,0-8-16 15,3-2-26 1</inkml:trace>
  <inkml:trace contextRef="#ctx0" brushRef="#br0" timeOffset="1">14590 10885 180 0,'-9'11'68'0,"6"-4"-36"0,-3 23-20 0,6-15 21 15,0 4-6-15,0 0 1 0,3 2-11 16,0 0-5-16,3-3-7 16,3-2 3-16,3-3 2 0,6-2 3 15,0-6 3-15,5-7-3 16,-2-4 0-16,-3-7-3 16,-3-3-1-16,-3-2 8 15,-6-3 4-15,-6-1 0 16,-3 1-1-16,-6 3-4 15,-3-1-2-15,-3 1-13 16,0 4-5-16,0 4-23 16,0 2-7-16,4 0-32 15,2 3-10-15,3 2-57 16</inkml:trace>
  <inkml:trace contextRef="#ctx0" brushRef="#br0" timeOffset="2">15078 10620 140 0,'12'-5'55'0,"-9"2"-30"0,9 1-10 15,-9-1 20-15,0 1 3 0,0 2 4 16,-6-3-6-16,0 0-1 16,0 1-20-16,-3 2 4 0,0 0 2 15,-3 0-5-15,0 0-1 16,-3 2-12-16,-3 4-3 15,0 1-1-15,1 1 0 16,-1 0-2-16,3 3 2 16,3 2-1-16,6 3-2 15,3-3-2-15,3 0 1 16,3 1 3-16,0 2 1 16,0-1 1-16,0 1 2 15,-3-2-1-15,0-1-1 0,-3 0 3 16,-3-2 0-16,-3-1 1 15,0-2 0-15,0 0-2 16,0-3 1 0,3 1-7-16,0-4 1 0,3 1-1 15,3 2 2-15,0 1-1 16,0 1 1-16,0 1 2 16,0 3 0-16,-3 0 0 15,-3 4 0-15,0 9 4 16,0-3 5-16,-3 1-5 15,3-1-2-15,0-3 1 16,3 1 2-16,3-3-4 16,3 0-1-16,3-3 0 0,3 3 0 15,0-8-3-15,0-3 0 16,-4 0-25 0,10-2-123-1</inkml:trace>
  <inkml:trace contextRef="#ctx0" brushRef="#br0" timeOffset="3">14792 11221 132 0,'0'3'52'0,"3"-1"-28"0,0 4-8 0,-3 2 18 15,0 5-5-15,0 5 0 16,0 6 4-16,0 10 1 15,0 1-18-15,0 5 2 0,0-6 0 16,0-2-6-16,0-1-2 16,0-4-5-16,0-6-4 0,-3-5 0 15,3-3 1-15,0-2-41 16</inkml:trace>
  <inkml:trace contextRef="#ctx0" brushRef="#br0" timeOffset="4">14798 11266 104 0,'-3'-5'38'0,"0"2"-20"0,3-2 3 0,0 5 19 16,0-3 1-16,0 0 2 15,0 1-8-15,0-1-2 16,-3 1-18-16,3-1 2 0,0 0 1 16,0-2-4-16,0 0 0 15,6-1-6-15,3 1 0 16,6 0-7-16,0 2-1 15,3 0-2-15,3 3 0 16,-3 0 0-16,-1 6 0 0,1-1 2 16,-3 6 2-1,-6-1 1-15,-3 3 1 0,-6 1 4 16,-3 2 3-16,-6-1-4 16,0-1-2-16,-3-1-2 15,3-3 0-15,1-2-7 16,-1 0 1-1,0-2-6-15,6 4-1 0,0-2-2 16,3 0 0-16,3 0 2 16,3 8 4-16,6-6 3 15,2 1 2-15,1 2 1 16,3 1 0-16,-3 1 4 16,-3-1 2-16,-3 2 13 15,-3-1 5-15,-6 1 1 0,-3 0 2 16,-6-5-6-16,-3-1-3 15,-3-2-10 1,-3-2-3-16,-3-6-16 0,-2 0-6 16,2-3-20-16,-3 0-6 15,6 1-16-15,3-1-5 16,3 0-31 0,3 3-35-16,3-2 50 15</inkml:trace>
  <inkml:trace contextRef="#ctx0" brushRef="#br0" timeOffset="5">15066 11456 144 0,'0'3'55'0,"0"0"-30"0,-3 5-10 15,3-3 18-15,0 3-12 16,0 0-4-16,-3 2-6 16,3 1 0-16,0 0-6 15,0 4-3-15,3 4 1 0,0-3 0 16,6-6 1-16,3-2 6 16,0 0 6-16,0-2-4 0,3-4-2 15,0-2 1 1,0-2 3-16,-1-6-4 15,-2 0 0-15,-3 0 0 16,-3-3 4-16,-3-2-4 0,-3 0 2 16,-3-3-5-16,-3 0-2 15,-3 3 0-15,-3-6-1 16,-2 11-7-16,2-2 0 16,-3-1-12-16,3 11-6 15,3-8-17-15,6 11-6 16,0-3-26-16,9 3-10 15,6-1-6 1</inkml:trace>
  <inkml:trace contextRef="#ctx0" brushRef="#br0" timeOffset="6">15456 11425 236 0,'-6'-19'88'0,"3"19"-48"0,-6 0-27 16,6 0 22-16,-6 3-18 16,0 5-7-16,-2 0-6 15,-1 0-4-15,-3 2 1 16,0 1-6-16,0 2 1 0,3 0 2 16,-3 3 1-16,9 0-2 15,0 3 0-15,6-4 2 16,3 4 2-16,3-6-2 15,3-2 0-15,0-3-1 0,3-6 0 16,3-2 4-16,0-8 1 16,3-2-1-16,-3-6-2 15,-1 0 5-15,-2-2 1 16,-3-14-2-16,-3 3-3 16,-3-3 0-16,-3 0 1 15,-3-2-6-15,-3 5-1 16,0 2-3-16,0 6 0 15,0 3 2-15,0 4 2 16,3 4-1-16,0 2 1 16,0 0 0-16,1 5 3 15,2 3-5-15,0 6 2 0,0 1 2 16,2 9 3-16,4 3 4 16,0 7 2-16,3 6-1 15,0 0-1-15,0 0-1 16,0-6 0-16,0-2-5 15,0-6 1-15,-3-2-22 16,0-3-10-16,0-2-77 16</inkml:trace>
  <inkml:trace contextRef="#ctx0" brushRef="#br0" timeOffset="7">15560 11396 192 0,'-12'2'74'0,"12"-2"-40"0,12 3-35 0,-6 5 12 16,0 0 21-16,0 2 11 15,0 1-10-15,3 2-5 16,0 0-16-16,3 1-5 0,0-4-1 16,0 1-3-16,-3-1 0 15,6-2-19-15,-7-2-9 16,1-4-40-16,-3-2-16 15</inkml:trace>
  <inkml:trace contextRef="#ctx0" brushRef="#br0" timeOffset="8">15784 11343 160 0,'-6'5'60'0,"6"-2"-32"0,0 2-22 0,-3 6 15 15,0 7 13-15,-3 3 8 0,-3 3 1 16,0 2 0-16,0 4-23 16,0-1 6-16,0 0 2 0,0 3-11 15,0-3-2-15,0 0-9 16,0-3-4-16,3-5-12 16,0-2-6-16,1-6-54 15,-1-2-21-15,3-6-33 16</inkml:trace>
  <inkml:trace contextRef="#ctx0" brushRef="#br0" timeOffset="9">14316 11748 80 0,'-3'0'33'0,"6"0"-18"0,-3 0 4 0,0 0 16 0,0 0 0 15,0 0 2-15,0 0-7 16,0 0-4-16,0 0-14 16,0 0 1-16,0 0 3 0,0 0 1 15,0 0-1-15,0 0-2 16,0 0-1-16,0 0-10 15,0 0-1-15,6 2-2 16,0 1 0-16,0-1-3 0,0 1 2 16,3 0-1-16,0-1 0 15,-3 4 0 1,0-1 0-16,0 0 2 16,0 1 0-16,0 1-3 15,0 7 0-15,-3 2 4 0,-1 2 3 16,1 1-3-16,0-1-1 15,0-2-2-15,0 0 0 16,0 0 2-16,0-3 2 16,0-2-1-16,0-1 2 15,3 1-2-15,0-1-1 16,0-2-2-16,0-2 1 16,-3-1 1-16,-3-5 0 0,0 0-3 15,0 0 2 1,0 0 7-16,0 0 6 15,0 0-2-15,-3 3 0 0,0-3-2 16,0 2 0-16,0-2-4 16,0 3-1-16,0-3-1 15,0 0-2-15,0 2-4 16,0-2 0-16,0 3 2 16,3-3 3-16,0 0-2 15,0 8 0-15,0-3-1 16,0 1 0-16,0-1 0 15,0-2 0-15,0-3 2 16,0 5 0-16,0 0 0 16,0 0 0-16,3 1 0 15,0-1 0-15,0 0-3 0,0 1 2 16,0-1 3-16,0 0 1 16,-3 3-1-16,0 0-2 15,0 0-2-15,0 0 1 16,-3 3 10-16,0-1 3 15,-6 1 3-15,0-1 1 16,-3 1-4-16,1-3-2 16,-4 0-4-16,3 0-1 15,-3-3-3-15,3-2-2 16,0-1-17-16,0 1-6 16,0-3-22-16,3 0-9 15,0 0-42 1,6 3-45-16,0-3 51 0</inkml:trace>
  <inkml:trace contextRef="#ctx0" brushRef="#br0" timeOffset="10">14575 11943 108 0,'0'-2'44'0,"0"4"-24"0,0 1-6 0,3 0 17 16,-3 2-8-16,0 0-1 15,0 6-4-15,0 5-2 16,-3 2-8-16,3 1 6 0,0 2 5 15,0-3-1-15,3 1-1 16,0-1-7-16,3-2-4 0,0-2 1 16,0-7 0-16,3-1 1 15,0-4 2-15,-3-2-7 16,6-5-4-16,-3 0-5 16,-1-3 1-16,1 0 1 15,-3 0 2-15,-3-3-1 16,0 3-1-16,0 3 3 15,0 0 2-15,0 2-2 16,0 3-2-16,-3 0-5 16,0 0 0-16,3 6 6 15,3 1 3-15,0 1 3 16,0 0 0-16,3 0 0 16,0 0 2-16,0-2 3 0,0-4 2 15,0-2 6-15,0-2 1 16,0-4-7-16,0-2-2 15,-4 0-1-15,4 3 2 16,-6-3-3-16,0 0-2 16,-3-5-16-16,-3 2-5 15,0 1-36-15,-3-1-14 16,0 3-50 0</inkml:trace>
  <inkml:trace contextRef="#ctx0" brushRef="#br0" timeOffset="11">14837 11787 124 0,'-3'8'46'0,"3"0"-24"0,3 32-10 15,-3-22 16-15,0 9 1 16,0 2 3-16,0 5 5 16,0-2 1-16,0-3-20 15,0 0-2-15,0-2 1 0,0-4-9 16,0-1-2-16,0-6-2 0,0-3 0 16,0-3 0-16,0-2 2 15,0-8-8-15,0 0-3 16,3-5-4-16,3-3-2 15,0 0-1 1,3-2 2-16,3-4-5 0,-3-4-3 16,0-1 5-16,0 6 3 15,2 0 1-15,-2 2 3 16,3 3 2-16,-3 3 2 16,0 2 7-16,0 9 7 15,0 2 7-15,0-1 3 16,0 4 0-16,0 2-2 15,-3 1-4-15,0-1 0 0,0 3-7 16,-3-3-3-16,0 0-6 16,0-2 0-1,-3-3-24-15,0-3-10 16,0-5-53-16,0 0-58 16,3 0 40-16</inkml:trace>
  <inkml:trace contextRef="#ctx0" brushRef="#br0" timeOffset="12">15123 12036 196 0,'-6'8'74'0,"9"-8"-40"0,0 5-35 16,-3 0 15-16,3 1 10 15,-3 2 9-15,0 2-8 16,3 1-5-16,0-1-11 0,-3 4-6 0,3-4-2 15,-3 1-17 1,3-3-4-16,0-3-65 16,0-2-57-16,0-6 44 15</inkml:trace>
  <inkml:trace contextRef="#ctx0" brushRef="#br0" timeOffset="13">15069 11912 248 0,'-9'-6'93'0,"12"9"-50"0,0-3-50 0,-3 0 14 15,6-3-16-15,0 1-4 0,3-1-33 16,3-5-13-16,3 0-26 16,0 0-12-16</inkml:trace>
  <inkml:trace contextRef="#ctx0" brushRef="#br0" timeOffset="14">15248 11763 220 0,'0'3'82'0,"0"0"-44"0,6 5-29 15,-3-3 22-15,3 3 1 16,0 10 3-16,0 6 0 16,-3 8 4-16,0 2-22 15,0 1 2-15,0-4-1 0,-3 1-6 16,0 0-2-16,5-3-3 15,-5-2-2-15,0-4-14 16,0-4-4-16,0-6-38 0,0-5-14 16,3-3-57-1,9-5-49-15,0-2 66 16</inkml:trace>
  <inkml:trace contextRef="#ctx0" brushRef="#br0" timeOffset="15">15370 12025 168 0,'-3'19'63'0,"6"-19"-34"15,3 2-12-15,-3 4 22 0,3-1 4 16,3 0 4-16,3 1-12 16,2-1-6-16,1 0-17 15,3 1-3-15,0-1 1 0,0-5 0 16,0 0 2-16,0-3-4 15,-1 1 0-15,-2-4-5 16,-3 1 0-16,-3-3-3 16,-6-3-3-16,-3 1-9 15,-3-1-3-15,-3 1-12 16,-6-1-3-16,-3 3 5 16,1 3 2-16,-4 2 11 15,-3 3 5-15,0 6 0 0,3 4 2 16,3 3 7-16,0 1 6 15,4-1 11-15,2 3 6 16,3 0-2-16,3 2-2 16,6 1-5-16,6-1-2 15,5-2-6-15,4-3 0 16,6 0-7-16,0-2-3 16,0-6-24-16,3-2-7 15,-1-6-52-15,1-5-21 16,-3 0 3-1</inkml:trace>
  <inkml:trace contextRef="#ctx0" brushRef="#br0" timeOffset="16">15983 11737 176 0,'-15'-8'66'0,"12"8"-36"0,-3 0-18 0,3 0 19 16,-3 0-14-16,-3 3-2 15,-3 2-5 1,-2 3-1-16,-1 0-5 16,0 2-1-16,-3 9 3 0,3 7 1 0,0 3 3 15,3 3 1-15,3-3 3 16,3 8-3-16,3-2-1 16,6-3-6-16,9-3-1 15,6 0-14-15,6 0-6 16,6-3-22-16,2-5-10 15,4-5-56-15</inkml:trace>
  <inkml:trace contextRef="#ctx0" brushRef="#br0" timeOffset="17">16209 11888 228 0,'-3'2'85'0,"3"1"-46"0,0 8-32 15,0-3 20-15,0 5 1 0,0 3 6 16,-6 7-15-16,0 1-3 16,3 3-10-16,0-1-4 0,0 1-1 15,3-1-1-15,0-2 0 16,0-6-20-16,0-4-9 16,0-4-43-16,0-4-18 15</inkml:trace>
  <inkml:trace contextRef="#ctx0" brushRef="#br0" timeOffset="18">15971 11848 232 0,'3'0'88'0,"9"3"-48"0,-3-3-23 16,0 2 25-16,3 1-5 16,3-3 3-16,3 0-7 15,5 0-3-15,4 0-16 16,3 0-4-16,0-5 0 0,-4-3-8 16,1 5-1-16,0 6-30 15,-3-9-13-15,-3 6-53 16,-3 3-22-16</inkml:trace>
  <inkml:trace contextRef="#ctx0" brushRef="#br0" timeOffset="19">16349 12025 228 0,'-3'14'88'0,"6"-12"-48"0,3 1-36 0,-6-3 21 16,6 5-5-16,3 0 3 0,0 1-4 15,0-1-2-15,3 0-9 16,0-2-1-16,6-3 3 0,2 0-4 15,-5 0 2 1,0-3-1-16,-3 1 1 0,0-1-2 16,0-2-1-16,-3-1-3 15,-3-2 1-15,0 1-4 16,-6-1-2-16,0-3-9 16,-3 0-3-16,-3 1-14 15,-6 2-4-15,-6 3 4 16,0-1 2-16,-3 4 7 15,-3 2 4-15,7 5 5 16,-1 0 5-16,0 3 5 0,3 5 3 16,3 1 8-1,3-1 6-15,6 0 5 16,3 0 2-16,6 1-6 0,3-1-2 16,3 0-7-16,0 0 0 15,6-2-12-15,6-1-4 16,-1-4-34-16,1-4-12 15,0-2-55 1</inkml:trace>
  <inkml:trace contextRef="#ctx0" brushRef="#br0" timeOffset="20">16751 11959 184 0,'-3'-2'68'0,"3"2"-36"0,-3 0 2 16,3 0 29-16,-3 2-6 16,-3 1-1-16,0-1-25 15,-3 4-9-15,-3 2-13 16,-3 0-8-16,4 0-4 0,-1 0-1 16,3-1 3-16,3 4-11 15,9-3-4-15,6 5-1 16,0-2 2-16,2-1 7 0,4 1 4 15,0 0 7 1,0-1 3-16,-3-2 11 16,-3 0 6-16,-3 0 10 15,-6-3 6-15,-3 1-7 0,-3-1-4 16,-3-3-16-16,-3-2-5 16,-3 0-16-16,0-2-7 15,0-1-16-15,1-2-5 16,2 0-22-16,3-1-8 15,3 1-35 1,6-3-54-16,15-8 41 16</inkml:trace>
  <inkml:trace contextRef="#ctx0" brushRef="#br0" timeOffset="21">16983 11758 224 0,'3'0'85'0,"0"3"-46"0,3 2-19 15,-3 0 27-15,0 6-7 16,0 10 1-16,0 3-10 16,-3 8-2-16,0 2-16 15,0 3-6-15,0-3 0 0,0-2-4 16,0 0 0-16,0-3-10 15,0-2-3-15,0-4-24 16,0-4-8-16,0-6-24 16,3-2-11-16,-3-3-41 15</inkml:trace>
  <inkml:trace contextRef="#ctx0" brushRef="#br0" timeOffset="22">16811 11946 300 0,'-3'3'112'0,"6"-3"-60"0,5 2-52 0,-2 1 21 16,3-3-1-16,3 0 4 0,9 0-8 15,3 0-4-15,3-3-7 16,-1 1-6-16,1-1 0 0,3-2-41 15,-3-1-17-15,6 4-82 16</inkml:trace>
  <inkml:trace contextRef="#ctx0" brushRef="#br0" timeOffset="23">17183 11663 236 0,'-6'-5'90'0,"9"5"-48"0,-3 0-31 0,0 0 21 15,0 0 0-15,0 0 6 16,6 2-17-16,2 3-7 16,4 3-8-16,3 6 0 0,9 4 0 15,-3 6 4-15,3 10 4 16,3 3-4-16,-4 3 0 16,1 0-2-16,-6-1 2 15,-6-4-3-15,-3-3 1 0,-3-1 4 16,-9-2 4-16,-6-2-4 15,-3-3 1 1,-6-3-15-16,-3-3-3 16,0-4-25-16,-2-4-8 0,2-2-13 15,3-3-6-15,3-2-13 16,3-3-6-16</inkml:trace>
  <inkml:trace contextRef="#ctx0" brushRef="#br0" timeOffset="24">17647 11909 184 0,'0'0'68'0,"3"-3"-36"0,-3 6-24 0,0-3 18 15,0 0 7-15,0 3 4 16,-3-1-8-16,0-2-5 16,-3 3-14-16,-3-1-6 0,3-2-1 15,0 0 0-15,0 0 3 16,0 0-1-16,3 0 0 15,0-2-6-15,6 2 1 16,3-3 0-16,0 1 0 0,0 2-3 16,0 0 2-1,0-3 3-15,-6 3 3 0,0 0 7 16,0 0 4-16,0 0-4 16,0 0-2-16,0 0-14 15,0 0-7-15,0 0-46 16,0 0-20-16,6 3-48 15</inkml:trace>
  <inkml:trace contextRef="#ctx0" brushRef="#br0" timeOffset="25">17537 12084 180 0,'0'-3'68'0,"3"3"-36"0,0 0-18 0,3 3 22 16,-6-3 8-16,6 2 8 15,0 3-11-15,0 1-2 0,-3 2-22 16,0 5 3-16,-1 3 1 0,-2 2 0 16,0 1 2-16,-5-1-4 15,-1 4 0-15,-3 1-8 16,-3-1-4-16,-6-1-13 16,-6-3-6-16,-3 1-30 15,-2-6-10-15,2-2-101 16,-3-6-56-1,6-3 95-15</inkml:trace>
  <inkml:trace contextRef="#ctx0" brushRef="#br0" timeOffset="26">19995 11277 152 0,'0'-6'57'0,"0"4"-30"0,-3-4-16 16,3 6 18-16,-3-2-6 15,0-1 1-15,-2 0-7 16,-1 3-2-16,-3 0-9 0,0 3 0 0,0 5 1 15,0 3-6-15,0 4-2 16,3 17-3-16,0 5 0 16,3 6 3-1,3-1 0-15,0 3 1 0,0-3 0 16,0-2 2 0,3-3 1-16,-3-5-1 0,0-3 1 15,0-3-2-15,0-5-1 16,0-5-21-16,-3-2-11 15,0-4-42 1</inkml:trace>
  <inkml:trace contextRef="#ctx0" brushRef="#br0" timeOffset="27">19787 11631 188 0,'-6'8'71'0,"9"-8"-38"0,-3-3-25 15,0 1 16-15,3-1-6 16,0 0 0-16,3 1-10 16,6-1-3-16,3-2-3 15,0-6-2-15,3 3 1 0,2 0-1 16,4 3 0-16,0 0-29 16,-3 0-10-16,0-1-56 15</inkml:trace>
  <inkml:trace contextRef="#ctx0" brushRef="#br0" timeOffset="28">20088 11544 96 0,'-39'-3'38'0,"36"8"-20"0,-3 1-1 0,3-1 14 16,0 6 1-16,-3 4 1 15,0 1-14-15,0 0-4 16,3 3-9-16,0-3 0 0,6 5 4 15,3-3-4-15,3-2 2 16,6 0-1-16,6-5 1 0,0-3 0 16,-3-6 0-1,-1-4 2-15,-2-4 4 16,-3-2-4-16,-3 0 0 16,-3-2-2-16,-3-1 0 0,-3 1-4 15,-3-4-1-15,0 4-17 16,-3-1-5-16,3 3-33 15,0 0-14-15</inkml:trace>
  <inkml:trace contextRef="#ctx0" brushRef="#br0" timeOffset="29">20234 11591 104 0,'-6'24'38'0,"6"-3"-20"0,-3 1-4 16,3-15 17-16,0 4 0 0,0 0 2 16,3-1-16-16,0 1-5 15,0-3-8-15,-3 0-1 0,0-3 1 16,0-2 4-16,0-3 3 16,0-3-2-16,0-2 0 15,0-3-3-15,3-3-1 16,-3 1-6-16,0-6 1 15,3-3 2-15,2 3 3 16,7 0-2-16,0 1-2 16,3 1 0-16,-3 4-1 15,0 2 0-15,0 0 0 16,0 3-33-16,0 2-13 0,0 0-45 16</inkml:trace>
  <inkml:trace contextRef="#ctx0" brushRef="#br0" timeOffset="30">20698 11187 132 0,'-9'5'52'0,"6"-2"-28"0,-6-1-11 16,3 3 19-16,-3 1-12 15,-3 4-1-15,-9 9-5 16,-2 5-1-16,-1 18-7 15,0 3-2-15,3 3 0 0,3 5 11 0,6-1 5 16,9 1-10-16,6 0-3 16,18 0-7-1,3-3-1-15,9-5-6 16,5-8-3-16,1-5-16 16,0-5-9-16,-6-9-47 15,-1-7-31-15,-5-6 48 16</inkml:trace>
  <inkml:trace contextRef="#ctx0" brushRef="#br0" timeOffset="31">20793 11422 144 0,'-3'-18'55'0,"3"36"-30"0,0-7-21 15,0-11 15-15,0 5-7 16,3 3 1-16,0 2 5 16,-3 6 6-16,0 3-13 15,0 7 5-15,0 3 2 0,0 1-8 16,0-4-3-16,0-2-4 0,0-6 0 16,0-2-7-16,0-3 1 15,0-2-21-15,0-3-9 16,0-3-21-1,0-5-50-15,-6-2 14 16</inkml:trace>
  <inkml:trace contextRef="#ctx0" brushRef="#br0" timeOffset="32">20662 11451 200 0,'-6'-2'77'0,"6"2"-42"0,-3 0-17 15,3 0 23-15,0 0-12 16,0 0-5-16,0 0-16 16,6 0-7-16,3 0-1 15,0 0-1-15,9 0 1 0,0 0-5 16,0 0 1-16,-1 0 0 16,1 0 2-16,0-6-23 15,0 6-9-15,-3 3-26 16,-3 0-12-16,-3-1-9 15</inkml:trace>
  <inkml:trace contextRef="#ctx0" brushRef="#br0" timeOffset="33">20653 11697 144 0,'0'6'55'0,"0"-1"-30"0,3-3-10 0,0 1 18 16,3 0-16-16,0-1-7 15,3 1-4-15,12 0-2 16,-3-1-2-16,0 1-2 0,-1 0 1 16,1-1-1-16,-3 1 0 15,0-3-9-15,-3 0-4 0,0 0-53 16,-3-3-39-1,-3 1 37 1</inkml:trace>
  <inkml:trace contextRef="#ctx0" brushRef="#br0" timeOffset="34">20853 11583 124 0,'3'19'46'0,"-3"2"-24"0,3-5-8 16,-3-8 17-16,3 3-6 16,-3 2-2-16,0 0-7 0,0 0 0 15,0 0-9 1,0-2-2-16,0 0 1 0,0-3-3 0,0-3 0 15,0 0-1-15,-3-2 1 16,3-6-2-16,0 1 2 16,0-4-4-16,0-4 0 15,0-1-4-15,3 0-1 16,0-2 3-16,3 3 3 16,-1-6-1-16,1 3-2 0,0 2 4 15,3 0 1 1,0-2-3-16,0 3-1 15,0 7 1-15,0-5 2 16,0 8 0-16,3-5 2 16,-3 10 2-16,0 3 4 0,3 0 7 15,0 5 4-15,-4 3-1 16,-2 0-2-16,0 2-9 16,-3 1-3-16,0-3-1 15,0 0 0-15,0-3-16 16,0-3-4-16,0-2-30 15,-3-8-10-15,6-2-44 16</inkml:trace>
  <inkml:trace contextRef="#ctx0" brushRef="#br0" timeOffset="35">21106 11565 172 0,'0'0'66'0,"0"8"-36"0,0-5-35 16,0 10 69-16,0 3-26 15,3 0-17-15,0-1-12 16,0 1-8-16,0 0-1 0,0 0 0 16,0-3-20-16,0-2-7 15,-3-3-32-15,0-3-13 16,0-2-6-1</inkml:trace>
  <inkml:trace contextRef="#ctx0" brushRef="#br0" timeOffset="36">20987 11409 220 0,'-3'-5'82'0,"-6"5"-44"0,18 0-44 16,-6 0 12-16,6 0-9 16,2 0 0-16,1 0-42 15,3 0-18-15,0-3-17 16,3-8-3-16</inkml:trace>
  <inkml:trace contextRef="#ctx0" brushRef="#br0" timeOffset="37">21213 11298 156 0,'0'2'57'0,"0"1"-30"0,3 5-18 0,-3 0 14 15,0 2-2-15,6 17-1 16,0-1-4-16,0 9 0 16,-3-6-9-16,0 5-4 0,0 3 0 15,-3-2 0-15,0-4 1 16,3-4-2-16,-3-3-2 0,0-6-19 15,0-2-10-15,-3-5-36 16</inkml:trace>
  <inkml:trace contextRef="#ctx0" brushRef="#br0" timeOffset="38">21112 11507 192 0,'-3'0'71'0,"3"0"-38"0,3 0-25 0,0 0 16 16,3 0-3 0,2 0-1-16,4 0-10 0,12 0-6 15,-3 0-3 1,0-3-1-16,0 0 0 0,0 1-31 15,-4-1-12-15,1 1-53 16</inkml:trace>
  <inkml:trace contextRef="#ctx0" brushRef="#br0" timeOffset="39">21400 11509 128 0,'0'0'49'0,"3"3"-26"0,-3-3-14 16,0 0 14-16,0 0 6 16,0 0 5-16,0 0-5 15,0 0-3-15,0 0-14 16,0 0-1-16,0 3 2 0,0-3-3 15,0 0 2-15,0 2-14 0,0-2-3 16,0 0-5-16,0 0 1 16,0 0 5-16,0 0 2 15,0 0 2-15,0 0 0 16,0 0 0-16,0 0 0 16,0 3 2-16,0 0 1 15,-3-3-32-15,0 0-15 16</inkml:trace>
  <inkml:trace contextRef="#ctx0" brushRef="#br0" timeOffset="40">21353 11673 132 0,'0'-5'52'0,"0"5"-28"0,3 0-8 0,-3 0 18 16,3 3-3-16,0 2 2 15,0 3-4-15,0 3 0 16,-3 4-16-16,0 1 10 0,-3 0 4 16,-3 5-8-16,-3-2-3 15,0 5-16-15,0-6-5 16,0-2-44-16,0 0-20 16</inkml:trace>
  <inkml:trace contextRef="#ctx0" brushRef="#br0" timeOffset="41">21630 11300 92 0,'0'-5'35'0,"0"5"-18"0,0 0-20 15,0 0 94 1,0 0-32-16,6 3-21 0,-6 5-16 15,5 2-16-15,1 17 9 0,0-1 7 16,3 9 2-16,-3-4 1 16,0 6-3-16,-3 0 1 15,0-2-13-15,0-6-6 16,0-3-2-16,0-4-2 16,-3-4-14-16,0-2-3 15,0-3-31-15,-3-5-14 16</inkml:trace>
  <inkml:trace contextRef="#ctx0" brushRef="#br0" timeOffset="42">21516 11329 192 0,'0'0'74'0,"3"0"-40"0,-3 0-24 15,0 0 20-15,9 0-7 16,3-2 1-16,3-1-4 16,0 1-3-16,6-1-9 15,0 0-5-15,-3 1 0 0,-1-1-2 16,1 0 2-16,-3 3-33 15,0 0-12-15,-3 0-72 16</inkml:trace>
  <inkml:trace contextRef="#ctx0" brushRef="#br0" timeOffset="43">21743 11541 152 0,'-3'5'57'0,"6"-2"-30"0,3 2-16 0,-3 1 15 0,3-4-6 16,0 6-1-16,2-2-3 15,1-6 0-15,3 5-8 16,0 0 1-16,0-8 2 0,0 1-2 16,6-1 0-16,-3-2-1 15,3 0 0-15,-4-1-4 16,-2-2-3-16,-3 0-5 16,-9 0 0-16,0 1-3 15,-6-1 0-15,-3 2-5 16,0 4 0-16,-2-1-3 0,-4 3 0 15,-3 3 5-15,6-1 4 16,-3 4 4-16,3-1 1 16,0 3 9-16,3 0 5 15,0 5 18 1,6 6-10 0,3-1-11-16,6-2-6 15,0 0-3-15,3-3-1 16,6-2-9-16,-3-3-2 15,6-3-29-15,-3-3-12 16</inkml:trace>
  <inkml:trace contextRef="#ctx0" brushRef="#br0" timeOffset="44">22037 11515 164 0,'-3'-3'63'0,"3"6"-34"0,0-3-3 15,0 0 23-15,-3 2-9 16,0 1-3-16,0 2-17 16,-3-2-5-16,1 2-9 15,-1 0-6-15,0 1-1 0,3-1-1 16,3 3-2-16,3 3-2 0,3-1 1 15,3 3-2 1,2-2 2-16,1 0 3 16,3 2 1-16,0-3 3 15,-3 1 3-15,-3 0 15 0,-9-1 7 16,-3-2-2-16,0 0-1 16,-3 0-11-16,-3-3-5 15,-3-2-14-15,-3-3-4 16,0-3-19-16,4 1-7 15,-1-1-32-15,3-2-11 16,0-3-27 0</inkml:trace>
  <inkml:trace contextRef="#ctx0" brushRef="#br0" timeOffset="45">22192 11269 148 0,'-3'-3'57'0,"3"6"-30"0,0-1-16 16,0-2 15-16,0 6-3 16,0 1-2-16,0 7 0 15,0 7 1-15,0 8-12 16,-3 3 12-16,3 2 5 0,0-2-6 15,0 2 1-15,0 1-13 16,0-6-5-16,0-3-3 16,3-2-1-16,-3-3-9 0,0-2-2 15,3-3-27-15,-3-3-13 16,0-3-39 0,0-2-40-16,3-2 47 15</inkml:trace>
  <inkml:trace contextRef="#ctx0" brushRef="#br0" timeOffset="46">22022 11480 184 0,'3'0'71'0,"3"0"-38"0,3 0-12 0,-3 0 25 0,9 0-9 15,6 0 1-15,0 0-21 16,0 3-8-16,2-3-6 16,-2 0 0-16,0 3 0 0,-3-3-32 15,0 0-15-15,-3 0-75 16</inkml:trace>
  <inkml:trace contextRef="#ctx0" brushRef="#br0" timeOffset="47">22457 11486 144 0,'-3'0'55'0,"3"-3"-30"0,3 6-10 0,-3-3 20 16,0 0-4-16,0 0 2 0,0 0-6 16,0 0 1-16,-3 2-16 15,0 1 0-15,-3-3 1 0,0 3-5 16,3-3-2-16,0 0-3 16,0 0-3-16,3 0-2 15,0 0 1-15,0 0-4 16,3 0 1-16,0 0-3 0,-3 0 0 15,0 0 4-15,0 0 3 16,0 0 3 0,0 0 3-16,0 0-3 15,0 0-2-15,0 0-33 16,0 0-16-16,0 0-62 16</inkml:trace>
  <inkml:trace contextRef="#ctx0" brushRef="#br0" timeOffset="48">22430 11615 132 0,'0'-2'52'0,"3"12"-28"0,3-5-4 16,-3 1 19-16,0-1-2 16,0 3 3-16,0 3-2 15,0 4-2-15,-3 4-19 16,0 5 7-16,-3 0 4 0,-3-1-11 15,-3 4-2-15,-6-3-9 16,-3-3-2-16,4 0-35 16,-1-5-17-16,0-3-68 15,0-2-50-15,3-3 67 16</inkml:trace>
  <inkml:trace contextRef="#ctx0" brushRef="#br0" timeOffset="49">22749 11271 120 0,'0'-8'46'0,"0"6"-24"0,0-1-10 0,0 3 16 15,0 0-1-15,0 0 2 16,0 3-8-16,0 2 0 16,-3 6-12-16,0 4-3 0,-3 12 0 15,-3 10 3-15,3 5 2 16,0-5-1-16,3 6 1 16,3-4-2-16,3-4 0 15,0-4-10-15,6-4-4 16,3-3 5-16,-3-6 1 15,3-5 7-15,0-2 5 0,2-6-7 16,-2-5-1-16,6-2-1 16,-6-4 2-16,0-2-1 15,-3-2 2-15,3-6-4 16,-3-5-2-16,0-3 0 16,-3-2-1-16,0-1-3 15,-3-2 2-15,-3 0 1 16,0 5 0-16,0 3 4 15,0 2 2-15,0 6 2 16,0 3 2-16,0-1-3 16,0 6-2-16,0 2-2 15,0 8 0-15,0 14 0 16,3-1 1-16,0 9 2 0,-3 2 3 16,6 3-4-16,-1-1-1 15,1 1-2-15,0 0 1 16,0-6-2-16,3-2 2 15,0-3-20-15,0-5-6 16,-3-5-30 0,6-3-14-16,0-6-55 15</inkml:trace>
  <inkml:trace contextRef="#ctx0" brushRef="#br0" timeOffset="50">23097 11541 108 0,'-6'5'44'0,"6"3"-24"0,-3 16-2 0,3-8 20 0,0 3-4 16,0 7 1-16,0 8-9 15,0 11-4-15,0-2-12 16,0-4 2-16,0-2 4 0,0-2-4 15,0-9-2-15,0-5-5 16,0-5-4-16,0-2 2 16,0-6 0-16,0-3 1 15,0-5 0-15,-6-5-5 16,6-6-1-16,-3-8 1 0,0-10 0 16,0-2 3-16,3-4 1 15,0 3-4 1,0 3-1-16,3 0-2 0,3 0 3 15,0-3-7-15,3 3 1 16,3 5 7-16,3 6 7 16,0 2-3-16,0 5-2 15,-1 4 1-15,1 7 2 16,-3 7 7-16,-3 4 2 16,-3 2 4-16,-6 3 3 15,-6 0-7-15,-3 0-3 0,-3 0-4 16,0 0-2-16,1-3-19 15,-1-5-5-15,-3-3-20 16,6-2-7 0,0-3-25-16,-3-3-10 15,12-2-9 1</inkml:trace>
  <inkml:trace contextRef="#ctx0" brushRef="#br0" timeOffset="51">23350 11554 124 0,'-6'0'49'0,"9"0"-26"0,-6-2-5 16,3 2 20-16,-3 0-12 15,-3 2-3-15,6 1-11 0,-9 2-3 16,3 3-5-1,-9 5-5-15,3 1 0 0,1-1 1 0,2 3 2 16,0 0-3-16,0 2-2 16,9-2-1-16,6 0 0 15,0-3 0-15,3 0 0 16,0-5 7-16,5-2 3 16,-2-6 8-16,-3-6 3 0,-3-2-6 15,3 0-2 1,0-2-3-16,-3-3-1 15,0-3-6-15,-6-5-1 16,0-1 1-16,0-1 0 16,0-4-2-16,-6-2 2 15,0-8-1-15,-6 3 0 0,0 2 2 16,-3 3 0-16,3 5 4 16,4 3 5-16,-1 8-5 15,3 2-2-15,3 3-1 16,0 5-1-16,6 9 2 15,3 7 3-15,3 8 2 16,2 8 1-16,1 0 0 16,0 0 2-16,3 3-5 15,-3 0-3-15,0-3-1 16,0-3 1-16,-3-2-8 16,-3-5-1-16,-3-3-56 15,6-3-25-15,0-5-10 16</inkml:trace>
  <inkml:trace contextRef="#ctx0" brushRef="#br0" timeOffset="52">23570 11557 184 0,'-15'-5'71'0,"12"5"-38"0,-6 0-19 0,4 0 20 16,-4 5-4-16,3 0 0 15,-9 6-22-15,6 2-6 16,-3 0-3-16,0 3 0 0,3 0 1 0,0 0-5 16,6-3-1-1,3 0 3-15,0 1 1 0,3-4 2 16,6-4 0-16,0-1-5 16,0-5 1-16,0-3-5 15,0-2-1-15,-3-3-4 16,6-3-1-16,-6-2 1 15,-3-5 1-15,6-1 5 16,-9 6 3-16,5 2 7 16,-5 3 6-16,0 8 20 15,3 8-6 1,0 3-2-16,0 2-3 0,3 3-1 16,0 2-4-1,0 1-2-15,0-3-6 0,3 0-3 16,0-3-3-16,0-2 1 15,-3-6-32-15,3-2-15 16,0-6-60 0</inkml:trace>
  <inkml:trace contextRef="#ctx0" brushRef="#br0" timeOffset="53">23639 11269 220 0,'-3'2'82'0,"3"1"-44"0,3 10-47 16,-3-2 12-16,0 2 13 15,6 16 11-15,-6 5 2 16,0 6 3-16,0 0-18 16,-6 2-4-16,6 0 1 0,-3 1-9 15,3-6-1-15,0-3-3 16,0-5-2-16,0-5-33 15,0-5-12-15,0-6-148 32,0-13 92-32</inkml:trace>
  <inkml:trace contextRef="#ctx0" brushRef="#br0" timeOffset="54">23523 11509 280 0,'-15'-2'107'0,"24"2"-58"0,-6-3-48 0,0 3 21 15,3-3-1-15,3 1 4 16,5-1-13-16,4 1-7 16,6-1-3-16,0 3-20 0,3-3-5 15,2 3-31-15,-2 0-13 16,-3 0-50-16</inkml:trace>
  <inkml:trace contextRef="#ctx0" brushRef="#br0" timeOffset="55">23779 11589 212 0,'0'13'79'0,"3"-5"-42"0,3-3-28 0,-3-2 22 0,2 2-8 15,1-2 1-15,3-1-7 16,6 1-2-16,-3-3-9 15,0-3 0-15,0 1 1 0,-3-1-3 16,0-5-1-16,-6 0-1 16,3 0-2-16,-6-2-4 15,-6-1-2-15,3 1-4 16,-6 2-1-16,-3 0 3 16,-6 5 3-16,6 3 3 15,-9 0 1-15,1 3-2 16,-1 13 2-16,3-1-1 15,0 1 0-15,9 3 6 0,-3 2 2 16,12 0 0-16,0 0-1 16,12 1-3-16,3-4 1 15,6-2-2-15,0-5-1 16,-1-6-13-16,1-5-6 16,6-5-39-16,0-6-17 15,0-2-23 1</inkml:trace>
  <inkml:trace contextRef="#ctx0" brushRef="#br0" timeOffset="56">23942 11216 180 0,'0'-3'68'0,"0"3"-36"0,12 3-37 15,-6-1 12-15,-3 4 11 16,6 4 11-16,0 9 5 16,3 12 4-16,0 12-21 15,6 2 13-15,-6 8 4 0,3-6-5 16,-10 1-2-16,1 0-4 16,-12-3 0-16,3-3-7 15,-8-8-1-15,-4 1-20 16,-6-9-9-16,0-5-24 0,0-5-11 15,-3-11-32-15,4-2-13 16,2-6-23 0</inkml:trace>
  <inkml:trace contextRef="#ctx0" brushRef="#br0" timeOffset="57">24517 11237 160 0,'-6'-8'63'0,"3"5"-34"0,-6 1-14 16,6 2 20-16,-3 0-8 15,-3 0-1-15,-3 2-9 16,3 1-2-16,-3 2-9 16,-5 3-4-16,2 3 1 0,3-1-7 15,3 4-1-15,3 1-3 16,6 1 2-16,6 13 2 15,3-5-1-15,-3 0 1 16,3 2 3-16,-3-4 6 16,-3-4 5-16,0-2 6 15,-3 0 2-15,-3-3-1 0,3-2 0 16,-3-3-12-16,3-3-2 16,0 0-8-16,0 1-1 15,0-4-8-15,3 1-2 16,-3 2 9-16,0 0 3 15,0 9 4-15,0 4 0 16,-9 3 2-16,0 3 1 16,0 3 1-16,-3 2 0 15,9-3 0-15,-3 6 2 16,6 0-3-16,9-3-2 16,3-3 8-16,3 1 4 0,0-9-9 15,2-2-4-15,4-5-38 16,0-3-17-16,-3-8-58 15</inkml:trace>
  <inkml:trace contextRef="#ctx0" brushRef="#br0" timeOffset="58">20686 12015 104 0,'0'-6'38'0,"3"9"-20"0,-3-3 7 15,0 0 22-15,0 0-8 16,3 3 0-16,0 5-11 0,0 2-5 16,0 3-13-16,-3 9 5 0,0 9 4 15,-3 6-4-15,3 6 2 16,-3-4-6-16,3 1 1 15,-3-3-9-15,3-2-2 16,0-9 1-16,0-5 1 16,0-2-4-16,0-6 1 15,-3 0-33-15,0-5-13 16,0-3-30-16,0 1-10 16,3-6 2-1</inkml:trace>
  <inkml:trace contextRef="#ctx0" brushRef="#br0" timeOffset="59">20701 12054 124 0,'-6'-2'49'0,"3"2"-26"0,0-3-1 0,0 0 20 15,3 1 0 1,0-3 1-16</inkml:trace>
  <inkml:trace contextRef="#ctx0" brushRef="#br0" timeOffset="60">20692 12028 389 0,'12'-8'13'15,"3"-3"-14"-15,0 1 5 0,-1 2 6 16,4 3-14-16,0 2-4 15,0 3 4-15,-3 5 3 16,-3 6 0-16,-3-1 0 16,-9 6 12-16,-3 0 5 15,-6 0-4-15,0 3-2 16,-6-1-5-16,3 1-2 16,-3-3-1-16,3-3 1 0,3 0-4 15,6-2-2-15,3-1-3 16,6 1 1-16,6-1 1 15,6 1 2-15,6 2-1 16,3 3 1 0,0 5 2-16,-4-2 0 15,-5-1 0-15,-3 3 2 16,-6-5 10-16,-9 0 7 0,-6 0-1 16,-6-3 1-16,-6-2-6 15,-2-3 0-15,-4 0-8 16,-6-3-3-16,3-2-12 15,0-1-4-15,4 1-15 16,5-3-4-16,3 0-23 16,6-3-9-16,6 1-42 15</inkml:trace>
  <inkml:trace contextRef="#ctx0" brushRef="#br0" timeOffset="61">21067 12168 160 0,'-6'0'60'0,"6"0"-32"0,-3 3-33 0,0 2 10 16,0 3 14-16,0 3 12 16,-6 2-6-16,0 11-3 0,0 2-12 15,6 6-2-15,0 0-1 16,6-1-1-16,3-4 1 15,3-3 2-15,3-6 2 16,3-5 3-16,3-5 2 16,0-5-3-16,0-8 0 0,2-6-5 15,-5-2 0-15,0-6 4 16,-12-2 2-16,-3-3 4 16,-3 1 3-16,-9 1-9 15,0-1-2-15,-2 4-6 16,-1 6-3-16,3 2-16 15,0 3-5-15,-3 3-25 16,9 2-9-16,0 1-34 16,6 2-14-16,9 0 8 15</inkml:trace>
  <inkml:trace contextRef="#ctx0" brushRef="#br0" timeOffset="62">21406 12195 192 0,'-3'0'74'0,"3"0"-40"0,-3 0-24 0,0 0 20 15,-3 2-3-15,-2 1 4 16,-4 2-17-16,0 3-6 16,-3 3-5-16,0 10-3 0,0 0 1 15,3 3-4-15,3 2 2 16,0-4-1-16,6-1-2 15,3-3-4-15,3-5-2 16,3 1 0-16,3-6 1 0,3-6 3 16,3-4 4-1,0-6 1-15,0-6 3 0,0-12 3 16,-3 0 2-16,-1-1 1 16,-2-7 2-16,-3-1-1 15,-6 4 2-15,0-4-6 16,-3 1-1-16,-3-1-2 15,-3 4-2-15,3 4 5 16,-2 6 1-16,2 2-2 16,0 6-3-16,3 3 0 15,0 4-1-15,3 6-5 16,3 8 1-16,3 11 0 16,0 5-1-16,3 7 4 0,2 6 0 15,1 6 3-15,-3-1 1 16,0 0-1-16,0-5-2 15,0-2-4-15,0-3-2 16,0-9-39-16,0-7-18 16,3-2-40-1</inkml:trace>
  <inkml:trace contextRef="#ctx0" brushRef="#br0" timeOffset="63">21573 12229 224 0,'0'0'85'0,"3"3"-46"0,3 2-43 16,-3 0 13-16,3 3-1 15,0 3 5-15,3 5-3 16,3 0 0-16,-3 2-6 16,2-5-3-16,1 1 0 0,-3-4-1 15,0-2 2-15,0-3-21 16,0-2-7-16,3-3-31 15,0 0-12-15,3-3-12 16</inkml:trace>
  <inkml:trace contextRef="#ctx0" brushRef="#br0" timeOffset="64">21820 12173 192 0,'-3'0'71'0,"3"3"-38"0,0 0-28 16,0-1 17-16,0 4-6 15,-3 4 1-15,-3 6 6 0,-6 11 3 16,0 7-14 0,-3 8 13-16,-2 3 7 0,-4-5-12 0,0 0-6 15,0-1-8-15,3-2-3 16,3-5-28-16,0-5-12 16,4-4-79-1,2 4-54-15,0-9 70 16</inkml:trace>
  <inkml:trace contextRef="#ctx0" brushRef="#br0" timeOffset="65">19841 12599 96 0,'0'-2'35'0,"0"2"-18"0,-3 0 4 16,3 0 17-16,0 0-3 15,0 0 2-15,0 0-10 16,0 0-4-16,0-3-7 16,9 1-9-16,0-1-4 15,-1-2 0-15,4-1-4 16,3 4 0-16,3-1 1 0,3 3 2 15,0 0-1-15,0 0-1 16,-4 3 1-16,-2 2-1 16,-3 3 0-16,0 2 0 15,-6 4 4 1,-3 2 5-16,-3 2-1 16,0 9 3-16,0-1-6 0,0 3-1 15,0-2-2-15,3 2-2 16,3-8-2-16,0-3 1 15,3 4 3-15,0-4 3 16,6-5-4-16,-3-2-1 16,-3-3 0-16,-1 0 2 0,-2-3-3 15,0-2-2-15,-6-3 4 16,0 0 3-16,-3 0-3 16,0 0-1-16,0 0 0 15,-5 5 2 1,2 0-3-16,0 1-2 0,0 1-1 15,0 1 3-15,3 3-2 16,0 2-1-16,3 6 0 16,0 2 3-16,0 5 6 15,0 1 5-15,-3-1 1 16,0 6 3-16,-3-3 8 16,0-5 4-16,-3-3-6 15,-3-2 1-15,0-3-12 0,-3-6-5 16,0-2-41-16,1-5-17 15,5-1-83 1</inkml:trace>
  <inkml:trace contextRef="#ctx0" brushRef="#br0" timeOffset="66">20397 10583 112 0,'0'-2'44'0,"3"4"-24"0,-3-4-15 16,0 2 11-16,3 5-3 16,0 0 0-16,3 1-5 15,0-1-3-15,0 0-2 16,0 0 0-16,0 1 0 0,0-1-4 15,0 0 1-15,0 1 0 16,-3-4 2-16,3 1-21 16,-6-3-7-16,0 0-36 15</inkml:trace>
  <inkml:trace contextRef="#ctx0" brushRef="#br0" timeOffset="67">20507 10562 112 0,'0'-2'44'0,"0"2"-24"0,0 2-17 0,0-2 10 15,3 5-8-15,0 1-1 16,0-1-2-16,3 0 1 16,0 1-2-16,0-1-1 15,3 3-21-15,-3-3-9 16,0 0-20-16,3 1-9 0</inkml:trace>
  <inkml:trace contextRef="#ctx0" brushRef="#br0" timeOffset="68">20653 10798 68 0,'0'0'27'0,"0"2"-14"15,0 4 2-15,0-1 15 16,0 0-5-16,0 3-2 15,0 3-11-15,0-1-5 16,0 1-4-16,3-1 0 16,-3-2-2-16,0 0-3 0,0 0 1 0,0 0-8 15,0 3-2-15,0-3-47 16</inkml:trace>
  <inkml:trace contextRef="#ctx0" brushRef="#br0" timeOffset="69">20662 10732 132 0,'-6'-16'49'0,"3"16"-26"0,3-3-18 16,0 3 13-16,0 0-10 15,3 0-4-15,3 0-6 0,0 3-1 16,3-3-58-16,-3 0-26 15,3 0 39-15,6 0 22 16</inkml:trace>
  <inkml:trace contextRef="#ctx0" brushRef="#br0" timeOffset="70">20772 10755 148 0,'-21'-2'55'0,"21"4"-30"0,0-2-32 0,0 0 13 16,9 0 1-16,3 0-4 16,0 0 1-16,3 0-2 15,0 0-8-15,0-2-4 0,0 2-54 16</inkml:trace>
  <inkml:trace contextRef="#ctx0" brushRef="#br0" timeOffset="71">20811 10795 112 0,'-3'0'44'0,"3"0"-24"0,3 0-21 15,-3 0 7-15,3 0-4 16,3 0 1-16,3 0-4 16,0 0-2-16,3 0-23 0,0 0-7 15,0 0-11-15,-1 0 0 16</inkml:trace>
  <inkml:trace contextRef="#ctx0" brushRef="#br0" timeOffset="72">20954 10755 64 0,'-6'8'24'0,"6"0"-12"0,-3 8 10 0,3-8 17 16,0 5-11-16,3 0-6 0,3 1-7 15,3-4-2-15,6 1-3 16,0-3 1-16,-1-6-6 15,1-2 4-15,-3-2 1 0,0-3 1 16,-3-3 1-16,-3-3-2 16,-3-2-1-16,-3 0-5 15,-3-1-1-15,-3 1-1 0,3 2 1 16,-9 4-18 0,3 1-20-16,3-4-10 15,0 7-35 1</inkml:trace>
  <inkml:trace contextRef="#ctx0" brushRef="#br0" timeOffset="73">21177 10544 104 0,'0'0'38'0,"0"5"-20"0,-3 3-12 0,3 0 11 0,-3 0-7 16,0 2-1-16,0 1-10 15,0-3-1-15,0 0-9 16,-3 0-3-16,3-3-36 15,3 0-18-15</inkml:trace>
  <inkml:trace contextRef="#ctx0" brushRef="#br0" timeOffset="74">21257 10578 112 0,'-5'3'44'0,"5"2"-24"0,-3 3-24 16,-3-3 10-16,3 3-5 15,0 0-1-15,0-3-24 0,0 3-9 16,3 0-10-16,3-2-1 16</inkml:trace>
  <inkml:trace contextRef="#ctx0" brushRef="#br0" timeOffset="75">21558 10623 132 0,'0'0'49'0,"0"5"-26"0,0-5-23 16,0 0 13-16,3 6-5 0,3-1 1 16,-3 3-3-16,3-3 1 15,0 3-4 1,-3-3-2-16,0 6 0 0,0 2-1 15,0-5 2-15,0-3-32 16,-3 3-54-16,3-2 7 16</inkml:trace>
  <inkml:trace contextRef="#ctx0" brushRef="#br0" timeOffset="76">21618 10634 64 0,'-6'-6'27'0,"9"12"-14"0,0-4-9 0,-3-2 10 15,3 3 1-15,0 2 0 16,0 0-10-16,6 1-2 0,-1-1-16 16,4 0-5-1</inkml:trace>
  <inkml:trace contextRef="#ctx0" brushRef="#br0" timeOffset="77">21740 10800 120 0,'-6'0'46'0,"6"3"-24"0,0 2-19 16,0 1 12-16,0 1 6 16,0 4 5-16,0 2-12 15,0 1-3-15,0-1-7 16,0 3-3-16,0-1 0 0,3-1-1 15,0-1-38 1</inkml:trace>
  <inkml:trace contextRef="#ctx0" brushRef="#br0" timeOffset="78">21731 10729 140 0,'-3'-16'55'0,"6"29"-30"0,0-18-34 0,0 10 9 0,0-7-46 15,3 7-19-15,3 0 19 16,0 3 13 0</inkml:trace>
  <inkml:trace contextRef="#ctx0" brushRef="#br0" timeOffset="79">21972 10671 72 0,'-12'8'27'0,"3"5"-14"0,-15 11 13 16,12-16 20-16,0 0-15 15,0-1-5-15,1 1-12 0,-1 0-1 16,3 0-8 0,-3 0 1-16,9 0 4 0,0 0-4 0,0 0 2 15,3 0-3-15,6 0 0 16,-3 0-3-16,9 0-2 15,0 0 3-15,6 0 0 16,-1 0-1-16,-2 0-2 16,0-1-2-16,0-1 1 15,-6-1-21-15,-3-2-10 16,0-1-50 0</inkml:trace>
  <inkml:trace contextRef="#ctx0" brushRef="#br0" timeOffset="80">22014 10782 68 0,'-3'2'27'0,"6"4"-14"0,-6 4 11 16,3-4 16-16,0 2-9 16,0-1-4-16,0 1-9 15,-3 0-1-15,3 0-10 16,-3 0 2-16,0-2 4 0,3-1-5 16,0-3-2-16,0-2-1 15,0 0 1-15,0 0-1 16,0 0 0-16,0-2-6 15,3-3 1-15,-3 2 0 16,3-5 0-16,0 0-3 16,3-3 2-16,-1 1-1 0,4-1-2 15,0 3 3-15,0 0 0 16,0 3 1-16,-3 0 2 16,6 5-8-1,-3 5 19 1,0 3-3-16,-3 3 2 15,0-1-4-15,-3 3-3 16,0 1 0-16,0-4 1 16,0 1-5-16,-3-1-1 15,3-2 0-15,-3 0 2 16,0-2-34-16,0-6-16 0,0 0-46 16</inkml:trace>
  <inkml:trace contextRef="#ctx0" brushRef="#br0" timeOffset="81">22177 10594 104 0,'0'0'41'0,"0"0"-22"0,0 3-7 0,0-3 13 16,0 5-7-16,3 0-3 15,-3 0-8-15,3 1-3 16,-3-1-2-16,0 0-2 0,0 1 1 16,3-1 1-16,0-2 1 15,0-1-32 1,-3-2-55-16,3 3 7 16</inkml:trace>
  <inkml:trace contextRef="#ctx0" brushRef="#br0" timeOffset="82">22222 10602 100 0,'0'3'38'0,"0"-3"-20"0,0 2-4 16,0-2 17-16,0 5-15 15,0 1-4-15,0 2-7 16,0-3-4-16,0 3-14 15,0-3-4-15,0 0-44 16,0 1-18-16</inkml:trace>
  <inkml:trace contextRef="#ctx0" brushRef="#br0" timeOffset="83">22665 10594 88 0,'-3'0'35'0,"3"0"-18"0,0 3-2 0,0-3 13 16,0 0-2-16,0 0-1 15,3 2-5-15,0 4-2 16,0-1-10-16,0 0 4 0,0 3 1 15,6 0-6-15,-3 0-2 16,0 0-3-16,0 2 1 16,0-4 2-16,0 4 2 15,0-2-6-15,-3 0 0 16,0-3-3-16,3 1-28 16,-3-1-10-16,0-2-44 15</inkml:trace>
  <inkml:trace contextRef="#ctx0" brushRef="#br0" timeOffset="84">22755 10623 124 0,'-6'-5'49'0,"6"5"-26"0,6-3-12 15,-6 3 15-15,0 0 1 16,0 0 1-16,3 0-15 15,3 3-6-15,0-1-4 0,0 4 4 0,2-1 3 16,1 0-5-16,3 3-1 16,0 0-2-1,-3 3-2-15,0-1 1 0,-3 1 1 16,0-3-1 0,-3 0 2-16,6-3-40 15,-3-2-16-15,0-1-32 16</inkml:trace>
  <inkml:trace contextRef="#ctx0" brushRef="#br0" timeOffset="85">23026 10821 116 0,'0'0'44'0,"0"0"-24"0,0 3-4 0,0-3 18 16,0 0-7-16,0 5-1 15,6 3-4-15,-6 3-2 16,0 0-10-16,5-1-2 0,1 1-1 15,-3 5-3-15,0-3-3 16,0 8 2 0,-3-8-26-16,6-8-87 31</inkml:trace>
  <inkml:trace contextRef="#ctx0" brushRef="#br0" timeOffset="86">23023 10673 148 0,'-3'-2'55'0,"3"2"-30"0,3-3-32 16,-3 3 10-16,0 0-16 16,3 3-5-16,3-1-39 15,8-2-17-15</inkml:trace>
  <inkml:trace contextRef="#ctx0" brushRef="#br0" timeOffset="87">23183 10713 148 0,'0'0'55'0,"0"13"-30"0,0-2-14 0,0-6 15 15,6 3-12-15,-3 3-3 16,0 2-5-16,0 3-1 16,0 2-3-16,0 1 1 0,-3-1 0 15,0-2-4-15,0-3-1 16,0 3-35 0,0-3-45-1</inkml:trace>
  <inkml:trace contextRef="#ctx0" brushRef="#br0" timeOffset="88">23133 10866 152 0,'-3'-2'57'0,"3"2"-30"0,0-3-5 16,0 3 20-16,3 0-18 16,-3-2-6-16,9-1-13 15,0 0-6-15,0 1 0 16,2-1 2-16,1 0 2 0,0 1-4 15,6-1-1-15,3 0-19 16,0 1-9-16,-3-1-48 16,-1 0-31-1,-2 1 46-15</inkml:trace>
  <inkml:trace contextRef="#ctx0" brushRef="#br0" timeOffset="89">23377 10771 180 0,'-3'0'68'0,"6"3"-36"0,-3 2-31 0,0 0 14 16,0 3-6-16,0 3 0 15,0 5-1-15,0 0 2 16,0 0-5-16,0-3-5 0,6 5-3 16,-6 3 4-16,3-2 1 15,-3 0-29-15,0-9-14 16,0-2-43-1</inkml:trace>
  <inkml:trace contextRef="#ctx0" brushRef="#br0" timeOffset="90">23326 10843 224 0,'0'-6'85'0,"6"6"-46"0,-3-2-28 15,-3 2 21-15,9-3-24 16,0 3-6-16,0-3-2 16,3 1-1-16,0-1 1 0,-3 0-9 0,3 1-2 15,-4-1-166 17,10 1 66-32</inkml:trace>
  <inkml:trace contextRef="#ctx0" brushRef="#br0" timeOffset="91">23648 10589 160 0,'0'0'63'0,"0"0"-34"0,0 0-12 16,0 0 20-16,0 5-13 15,-3 3-3-15,-3 0-8 16,-3 2-3-16,6 1-6 16,-3 5-5-16,0 5 0 0,0-5-1 0,3-3 0 15,0 0-44-15,0-2-20 16,3-3-23-1</inkml:trace>
  <inkml:trace contextRef="#ctx0" brushRef="#br0" timeOffset="92">23731 10607 160 0,'-3'0'63'0,"3"8"-34"0,-18 0-19 0,18-3 17 15,-3 3-9-15,-3 8 0 16,3-3-11-16,-6 6-4 0,9-3-2 16,-3 0-17-16,-3-3-6 0,6 0-66 15</inkml:trace>
  <inkml:trace contextRef="#ctx0" brushRef="#br0" timeOffset="93">67 13428 64 0,'0'-8'24'0,"0"8"-12"0,0 0-5 16,0 0 9-16,0 0-2 15,0 0 2-15,0 0 0 0,0 0-1 16,3 0 4-16,3-3 0 16,3 3-6-16,3 0 0 15,-9-3-2-15,3 3 1 16,6 0-6-16,-3 0-4 0,0 0 1 15,3 0 2-15,6 0 4 16,-7-2-2-16,10 2-2 16,0 0-2-16,0 0-3 15,6 0 1-15,0 0 1 16,8 0 3-16,-5 0 4 16,3 0-4-16,5-3-3 0,-2 0 3 15,0 1 1 1,3-1 0-16,-7 3-1 0,7 0-6 15,-6 0 1-15,5 0 0 16,4 0 0-16,0 0 0 16,0 0 0-16,5-2 0 15,4 2 0-15,-1 0 0 16,1-3 0-16,0 0 2 16,8 3 1-16,-2-2 1 15,8-1 0-15,-5 3-2 16,2 0 1-16,1-3-2 15,-1 1-1-15,10-4 1 16,-4 1-1-16,1 2 2 16,2 1 1-16,-6-1-4 0,1-2 1 15,-1 2 0-15,7 1 2 16,-7-1-1-16,7 3-1 16,-7 0 1-1,7-3-1-15,-10 1 0 16,4-1 0-16,2 3 0 0,-2 0 2 15,-1 0-1-15,-2 0-1 16,-1 0 3-16,1 0 0 16,-4 0 3-16,4 0 1 15,-1 0-1-15,4 3-1 16,-4-3-1-16,1 2 0 16,-1-2-5-16,1 0 1 0,2 0 0 15,4 0 0-15,-4 3 0 16,1 0 0-1,-1-3 0-15,4 0 2 16,-1 0-1-16,9 0-1 16,-8 0 1-16,-1 2-1 0,1 1 2 15,2-3 1-15,1 0 1 16,2 0 0-16,-2 0-2 16,-4 2 1-16,0-2-2 15,1 0 2-15,-1-2-2 16,4-1 2-16,-1 3-4 15,-2 0 0-15,-4 0 1 16,1 3 2-16,-1-3-3 16,-2 0 0-16,-1 0 3 15,19 5 1-15,-7-8-4 16,-6 9-1-16,4-1 1 16,-7-2 0-16,1-1 1 0,-1-2 2 15,4 3-3-15,-4 2-2 16,-2-5 4-16,-1 3 1 15,1-3 0-15,2 3-2 16,4-1 1-16,5 1 1 16,1-3 1-16,-4 0 1 15,0 0-2-15,4 3 1 16,2-3-4-16,4 2 0 0,-1-4 3 16,-3 2 1-1,4-3-4-15,-4 6 1 16,9-3 0-16,-2 0 0 15,-4-3 0-15,1 3 0 0,-1 3 0 16,0-3 2-16,7 0 1 16,-4 0 1-16,0 0-5 15,1 0 1-15,2 2 0 16,3-2 2-16,-5 0-1 16,-1 0 2-16,-3 0-4 15,7 3-2-15,2-1 2 16,-3 1 0-16,-2-3 3 15,5 0 1-15,-3 3-1 16,3-1-2-16,1 1 3 16,-4-3 0-16,0 0-4 15,4 3-1-15,-1-3 1 16,3 0 2-16,1-3 0 16,-4 3-1-16,0 3 1 0,0-3-1 15,1 0 2-15,-4-3 1 16,0 3-4-16,1 0 1 15,2 0 0-15,6 0 2 16,-8 0-1-16,-1 0 2 16,3 0-2-16,-3 0-1 15,7 0-2-15,-10 3 1 16,3-3 1-16,1 0 2 16,-4 0-1-16,6 0-1 15,-2 2 1-15,-4-2 1 16,-3 0 1-16,4 3 1 0,-4-3-2 15,6 0-2-15,-2 0 1 16,-4 0 1-16,-2 0-1 16,-1 0-1-16,3 0 3 15,4 0 2-15,-7 0-4 16,-3 0-3-16,-2 0 3 16,5 3 1-16,1-3 0 15,5 2-2-15,-12-2 1 16,1 3-1-16,-1-3 0 15,4 3 2-15,-1-3-1 16,4 2 2-16,-7 1-4 16,-6-1 0-16,1 1 3 15,5 0 1-15,4-3-4 16,-4 0-1-16,4 2 3 0,-10 1 3 16,1 0-3-16,-4-3-1 15,4 0 0-15,-1 2 2 16,4-2-1-16,-1 3-1 15,-5 0 1-15,-1-3 1 16,4 0-3-16,-1 0 0 16,0 0 1-16,4 0 0 15,-1 2 0-15,-5 1 0 16,-1 0 0-16,1-1 2 16,2-2-1-16,4 0-1 15,2 0-2-15,1 0 1 16,-10 3 3-16,4 0 1 0,-1-3-1 15,7 2-2-15,2-2 1 16,1 0-1-16,-7 3 0 16,0-1 2-1,1-2-3-15,5 0 0 0,-2 0 1 16,5 0 0-16,-5 0 2 16,-7 0 1-16,4 0 1 15,-4 0 2-15,3 0-3 16,4-2-2-16,-1 2 0 15,-5 0 1-15,2 0-1 16,-2 0-1-16,5 0 1 16,-2 0-1-16,2 0 0 15,1 0 2-15,-10 2-1 0,1 1-1 16,-4-3 1-16,7 0-1 16,-1 0-3-1,6 0 2-15,-2 3 3 16,-4-1 1-16,4 1 1 15,-7 0 0-15,1-3-2 0,-1 0-2 16,4 2 1-16,-1 1-1 16,-5 0-3-16,-1 2 2 15,-2 0 1-15,0-2 0 16,5 0 0-16,1-1 0 16,5-2 0-16,-5 3 0 0,-7-1 0 15,-2 1 0-15,-1 0 4 16,-2-1 2-1,8-2-5-15,-2 3 0 16,5 0 1-16,-2-1 1 16,-3 1-6-16,-4 2 0 15,1 1 3-15,-4-4 2 0,10-2 0 16,-4 3 1-16,4-3-4 16,-1 2 0-16,-5 1 1 15,0 2 2-15,-1-2-1 16,-2 0 2-16,5-3-4 15,-2 0 0-15,2 0-1 16,4 2 0-16,-3-2 2 16,-1 6 2-16,-2-4-3 15,2 4 0-15,-2-6 1 16,2 0 2-16,4 0-3 16,2 2 0-16,-5 6 3 15,0 0 1-15,-4-3-1 16,-2 6-2-16,-4-3 1 0,4-8-1 15,-3 0-3-15,2 0 2 16,4 0 3-16,-1 0 1 16,-8 8-4-16,0-3-1 15,-1-2 1-15,1-3 0 16,3-5 3-16,-1-1 1 16,1 4-4-16,2-1 1 15,1 0 2-15,-3 1 1 16,-4-1-4-16,1 0 1 15,3 3 0-15,-1-5 0 16,7-3-3-16,-4 3 2 16,7 0 5-16,-4 2 5 0,-2-2-5 15,0 5 0-15,2 0-4 16,4 0-1-16,5-3 1 16,4 0 2-16,2 1-1 15,-5-1-1-15,-1 3-2 16,1 0-1-16,-4 0 2 15,13-3 2-15,-1 1 0 16,4-1 2-16,-4 3-4 16,-3 0 0-16,1 0 3 15,2-3 1-15,-2 1-1 16,2-1-2-16,-2 0 1 16,-4 3-1-16,7-2-3 15,5-1 2-15,0 3 1 16,4 0 2-16,-7 0-3 0,-2 0 0 15,-1 0 1-15,4-2 2 16,5-1-3-16,6 3 0 16,1 0 1-1,-1 0 2-15,0 0-1 0,-5 0-1 16,11-3 1-16,-12 1-1 16,1-4 0-16,-1 4 2 15,9-4-3-15,6 4 0 16,-2-1 1-16,-13 3 2 15,-3 0-1-15,7 0-1 16,-4-3-2-16,4 1-1 0,-7-1-7 16,-3 3-2-16,1-2-13 15,2-4-6-15,-5 1-39 16,5 0-15-16,-3-1-51 16</inkml:trace>
  <inkml:trace contextRef="#ctx0" brushRef="#br0" timeOffset="94">13075 13443 116 0,'3'-10'46'0,"-3"10"-24"0,0-3-6 15,0 3 18-15,0 0-5 16,0 0 0-16,0 0-16 15,0 0-8-15,0 8-3 16,0 8 0-16,0 11 3 0,0 15 0 0,-3 3 2 16,3 0-2-16,0 5 0 15,0 6 1-15,3 5 1 16,0 2 3-16,3 8 4 16,-3 1-4-16,3-3 0 15,-3 5-2-15,0 10 2 16,0 1-3-16,0-3-2 15,0-3-2-15,0-2 0 16,-3 5 2-16,0-5 4 16,0 2-2-16,0-2 1 15,0-5-1-15,0-6 3 0,-3 5-5 16,0-2-1-16,3 5-2 16,0-5-2-16,0 2 3 15,0-5 0-15,0 6-1 16,0 5 1-1,0-1-2-15,0-2 2 0,0 0 0 16,-3-5 3-16,0-3-1 16,3 3 0-16,0-8-6 15,0 10-1-15,0-2 1 16,0 0 2-16,0-5 2 16,0-1 1-16,0 6-2 15,-3 2-2-15,0 22 1 16,0-16-1-16,-3 5 0 0,0-8 0 15,0-3 0-15,0-7 2 16,3 4-1 0,0-1 2-16,0-9-2 0,3 5-1 15,-3 1 1-15,0-3 1 16,3-1-1-16,-6 4-1 16,0 2-2-16,3-2 1 15,0-4 1-15,0-1 2 16,0 4-3-16,0-2 0 15,0 10-1-15,3-12 0 16,0-6 2-16,0-3 0 16,-3 11 0-16,0-11 2 15,-3 3-3-15,0 5 0 16,3-5 1-16,6 5 0 0,-6-10 0 16,1 2 0-16,4-2 0 15,1 2 2-15,-6-5-1 16,1-5-1-16,-1-6-2 15,0-10 1-15,0-3 1 16,3 3 0-16,0-3-5 16,0 0 1-16,0-2-5 15,-3-1 1-15,3 3-7 16</inkml:trace>
  <inkml:trace contextRef="#ctx0" brushRef="#br0" timeOffset="95">231 13570 96 0,'6'3'38'0,"-12"2"-20"0,12 17-12 0,-6-9 11 16,0 5 0-16,3 6-1 15,-3 0-6-15,0 2-4 16,0 4-3-16,0-1 0 16,9-3-2-16,-6-2-1 0,3-3 3 15,3-2 0-15,-6-4 1 16,-3-1-7-16,3-4-2 15</inkml:trace>
  <inkml:trace contextRef="#ctx0" brushRef="#br0" timeOffset="96">237 13618 148 0,'-9'-3'55'0,"9"3"-30"0,0-10-12 16,0 13 19-16,3-6-14 16,6-2-4-16,9-1-9 0,-3 1-4 15,12 2 0-15,2 1 1 0,4 4 1 16,15 9-4-16,-13 5-1 15,1 5 1-15,-6 0 0 16,-9 0 1-16,-6 6 2 16,-9 5 3-16,-12-3 4 15,-9-3-2-15,-12-2-2 16,-3 0 0-16,-3 0 1 16,4-6-3-16,-1 1 0 15,-3-6-1-15,6-3 1 16,6-2-4-16,7-2 0 15,5-4-37-15,9-2-16 16,9-2-35 0</inkml:trace>
  <inkml:trace contextRef="#ctx0" brushRef="#br0" timeOffset="97">657 13745 116 0,'-15'3'44'0,"6"-1"-24"0,3 6-13 16,3-2 13-16,-6 2-4 15,6 5 1-15,-3 5 2 0,3 1 0 16,3-1-10 0,9-2-5-16,-3 0-1 0,9-3 4 15,-3-5 4-15,6-5 7 16,2-3 3-16,1-3-8 15,0-7-5-15,-12-1 8 16,0-7 19-16,-9 4-3 16,-6 1-11-16,-3 3-8 15,0-1-8-15,-6 3-4 16,3 3-14-16,3-1-4 16,1 4-33-16,8 2-15 15,0 0-48 1</inkml:trace>
  <inkml:trace contextRef="#ctx0" brushRef="#br0" timeOffset="98">916 13880 216 0,'-9'-3'82'0,"12"3"-44"0,-3 0-49 15,0 0 13-15,0 0-20 16,0 0-3-16,0 0-64 16,0 0-27-16</inkml:trace>
  <inkml:trace contextRef="#ctx0" brushRef="#br0" timeOffset="99">1053 13872 28 0,'0'0'11'0,"6"3"-6"0,-6 2-17 0,3-2-3 16</inkml:trace>
  <inkml:trace contextRef="#ctx0" brushRef="#br0" timeOffset="100">1184 13896 124 0,'-3'0'49'0,"6"3"-26"0,-15-1-80 0,9 1-16 16</inkml:trace>
  <inkml:trace contextRef="#ctx0" brushRef="#br0" timeOffset="101">1315 13690 88 0,'-3'13'33'0,"3"-3"-18"0,0 12-13 15,0-15 9-15,0 4-7 16,3 0 0-16,2 5 4 15,1-3 5-15,3 3-3 0,0-3 0 16,0-3-6-16,0-10-3 16,3 0 0-16,0-5-1 15,0 0 0-15,3 0 0 0,-6-3 0 16,3 0-3-16,-3 2 0 16,-7 1 4-16,1 2 1 15,0 3-3-15,3 3-1 16,0 2 5-16,3 3 5 15,3 0 5-15,-3 0 4 16,12 3 4-16,-9-6 2 16,6-2 1-16,-6-3 0 15,5-8-5-15,-2 0 1 0,-3-3-7 16,3 3-3 0,-9-2-8-16,0-1-1 15,3 1-32-15,-9-1-12 16,-6-2-57-1</inkml:trace>
  <inkml:trace contextRef="#ctx0" brushRef="#br0" timeOffset="102">1719 13491 108 0,'3'8'41'0,"-3"3"-22"0,0 10-9 15,0-8 12-15,0 16 10 16,0 0 4-16,0 0-10 16,0 0-5-16,0 1-12 0,0 1-6 0,0 1-2 15,0-5 1-15,0-4 3 16,0-4 0-16,0-3 0 16,0-6-3-16,0-2 1 15,0-2-4-15,0-6-2 16,3-6-7-16,3-4-4 15,0-1 3-15,3-2 4 16,3 0 4-16,0 2 2 0,0 3 1 16,0 3 2-1,3 2 8-15,-6 3 3 16,-3 5 2-16,2 6 1 16,4 5-8-16,-3 0-3 0,0 0-5 15,0 0-1-15,-3-1 1 16,6-1 2-16,-3-4-34 15,3-2-16-15,0-3-44 16</inkml:trace>
  <inkml:trace contextRef="#ctx0" brushRef="#br0" timeOffset="103">2062 13772 200 0,'0'2'77'0,"0"1"-42"0,0 5-43 15,0-3 12-15,0 6-4 16,0-1 0-16</inkml:trace>
  <inkml:trace contextRef="#ctx0" brushRef="#br0" timeOffset="104">2062 13832 270 0,'0'11'-56'0,"0"0"-19"0,-6-1-4 16</inkml:trace>
  <inkml:trace contextRef="#ctx0" brushRef="#br0" timeOffset="105">2020 13526 156 0,'-6'-14'57'0,"12"9"-30"0,6-8-51 0,-3 7-1 16,0 1-9-16,3-3 0 15,5 0 14-15,1 0 10 16,0-5 6-16,0 3 3 0,0 2 5 15,-3 2 5-15,-3 6 26 16,3 3 14-16,-9 5-5 16,0 5-4-16,-4 8-14 15,4 14-6-15,-6 4-11 16,0 4-4-16,0-4-1 0,0-4 0 16,0 4 0-16,0-1-2 15,0-9 1-15,3-6-33 16,3-1-14-16,-3-7-42 15</inkml:trace>
  <inkml:trace contextRef="#ctx0" brushRef="#br0" timeOffset="106">2324 13719 156 0,'20'0'57'0,"-5"5"-30"0,0 0-32 0,-6-2 12 15,3 0 7-15,0-3 8 16,3 0-5-16,3 0 1 16,0-3-11-16,-4-2-6 0,4-1-2 15,-3 1 3-15,-3-3 1 0,-9 0-1 16,-3-5 1-16,-3-3-9 16,-3 5-1-16,-6 4-5 15,-3 1 0-15,-3 9 4 16,-2 5 4-1,-10 2 1-15,9 1 1 0,0 5 2 16,6-3 2-16,6 0 5 16,6 3 4-16,12 3 2 15,0-1 5-15,6 1-8 16,3-1-3-16,6-5-4 16,0-2 0-16,8-3-22 15,1-8-7-15,3-11-64 16</inkml:trace>
  <inkml:trace contextRef="#ctx0" brushRef="#br0" timeOffset="107">2901 13348 168 0,'-6'0'66'0,"9"-2"-36"0,-3 4-40 0,0 1 11 15,-3 7-1-15,0 4 4 16,0 2 8-16,0 5 4 0,-3 10-8 15,0 9 2-15,3 10 3 0,-12 6-5 16,3 5 0-16,4-3-4 16,2-5-1-16,9 0 3 15,0-5 1-15,0 2-1 16,-1-5-1-16,1-8-3 16,0-3 1-16,0-10-2 15,-3-3 2-15,0-2 2 16,0-6 4-16,-3-2-4 15,-5-4-3-15,-7 1-1 16,0-2-1-16,-3 2-3 16,-3-3 2-16,-6 3 1 15,3 0 2-15,-11 0-1 0,-1 0-1 16,-3 0 1-16,-2 0-1 16,-7-3 0-16,-3 0 2 15,1 3 3-15,-1-3 2 16,1 1 1-16,-10 2 0 15,4 2-4-15,-4 1-1 16,-11 2-3-16,-1-2-1 0,4-1 1 16,-4-2 2-1,1 0-1-15,2 0-1 16,-5 0-2-16,2-3 1 16,4 0 1-16,6 3 2 15,-10 0-1-15,4 0-1 16,-4-2-4-16,-5 2-2 0,2-1 0 15,4 1 2-15,-6 0-1 16,2 3 4-16,-11-3-2 16,-1 0 1-16,7 0 2 15,0 0 0-15,8 0 2 16,1 0 3-16,11-1-7 16,7-1 0-16,2-1 0 15,12 0 1-15,10 6-54 16,8 7-23-16,21-4-18 15</inkml:trace>
  <inkml:trace contextRef="#ctx0" brushRef="#br0" timeOffset="108">13813 13639 116 0,'-3'-21'46'0,"6"21"-24"0,-3 0-6 0,0 0 16 15</inkml:trace>
  <inkml:trace contextRef="#ctx0" brushRef="#br0" timeOffset="109">13810 13637 255 0,'-3'21'16'15,"3"8"-10"-15,-3 3-2 16,0-1 0-16,0 4 2 0,0-1 3 16,3 3-4-16,0-2-1 15,0-4-2-15,0 1-2 16,0 0 1-16,0-6 1 16,0-4-25-16,0-4-10 15,0-5-47-15</inkml:trace>
  <inkml:trace contextRef="#ctx0" brushRef="#br0" timeOffset="110">13709 13735 192 0,'-15'-11'71'0,"15"11"-38"0,3 0-23 15,-3 0 20-15,3 0-1 16,3 3 5-16,6-3-9 16,6 0-3-16,6-3-13 15,2 3-5-15,4-3-1 0,3 1-2 16,3-1-1-16,-1-2-30 16,-2 2-13-16,-3 3-49 15,-6 0-47-15,-10 0 47 16</inkml:trace>
  <inkml:trace contextRef="#ctx0" brushRef="#br0" timeOffset="111">13754 13869 224 0,'-21'-2'85'0,"24"2"-46"0,-3 0-50 0,6 0 13 15,3 0-4-15,5 0 3 16,4 0 0-16,3 0-1 0,9 2 1 15,3 1-19-15,-1-3-8 0,1 3-61 16,3-1-28 0,-3 1 59-16</inkml:trace>
  <inkml:trace contextRef="#ctx0" brushRef="#br0" timeOffset="112">14063 13891 160 0,'-21'2'60'0,"12"4"-32"0,-6 7-24 15,10-5 15-15,-1 5-5 16,3 3 2-16,0 2-7 16,3 1-1-16,6 2-4 15,5 3 4-15,7-3 4 0,3-8 0 16,6 0 1-16,-3-7-1 0,-3-6 0 16,-1-3 0-1,-2-5 2-15,-6-2-3 16,-6-1 1-16,-9-2-5 15,0-3-2-15,-6 0-2 16,-3 3 0-16,-2 0-9 0,-4 2-1 16,3 3-23-16,0 3-10 15,6-1-21-15,0 4-7 16,9-1-17 0</inkml:trace>
  <inkml:trace contextRef="#ctx0" brushRef="#br0" timeOffset="113">14304 13981 136 0,'9'18'52'0,"-3"-7"-28"0,3 2-19 0,-6-2 13 0,0 2 1 15,0 0 3-15,0-2-3 16,-3-1-2-16,0-2-9 16,0-3 1-16,0 1 4 0,0-4 4 15,0-2 4-15,-3-8 0 16,3-5-1-16,0-3-4 15,3 0-2-15,0-2-8 16,6-1-4-16,3 1-1 16,0 2-1-16,0 3-5 15,2 2 1-15,4 1-3 16,0 2 2-16,3 2-28 16,0 4-13-16,3 2-64 15</inkml:trace>
  <inkml:trace contextRef="#ctx0" brushRef="#br0" timeOffset="114">14959 13668 156 0,'-6'0'57'0,"6"8"-30"0,-3 13-34 16,3-7 10-16,-3 4 14 16,0 11 9-16,-3 0-5 15,0 1 1-15,3 1-13 16,0 1-3-16,3 0-2 0,0 0-2 16,0 2 1-16,3-5-7 15,0-2-1-15,0-4-42 16,3-4-17-16,3-6-16 15</inkml:trace>
  <inkml:trace contextRef="#ctx0" brushRef="#br0" timeOffset="115">15099 13922 200 0,'-6'3'74'0,"0"5"-40"0,3 5-42 0,6-2 12 0,-3 2 2 15,3 3 4-15,0 2 8 16,6 4 6 0,3-1-13-16,3-3-1 0,3-2 0 15,-1-3-4-15,1-5-1 0,0-5 4 16,0-8 4-16,-3-1-1 16,-9-4 1-16,-3-3-5 15,-3-3 0-15,-3 0-5 16,-3-3-2-16,-6 1 0 15,0 2 1-15,-3 0-6 16,3 3-1-16,0 2-14 16,3 3-5-16,4 0-16 15,2 3-7-15,6 0-13 16,5-1-2-16,4 4 4 16,0-1 1-1,-3 1 28-15,3 4 34 16,0 3 18-16,-3 3 8 15,-3 3 2-15,0 2-14 0,3 3-4 16,0 5-5-16,3-2 1 16,0 5 9-16,-1-3 5 15,4-5-13-15,3-3 6 0,3-5 3 16,3-11 4-16,-3-5 2 16,-3 0-1-16,-4-2-1 15,-2-1-1-15,-6-2 0 16,-6-3-5-16,-6 0 1 15,-3 0-9-15,-6 3-4 16,1 0-9-16,-1 2-3 16,-3 3-16-16,3 3-6 0,3 2-24 15,3 1-7-15,6 2-25 16,3 0-39 0,6 0 35-16</inkml:trace>
  <inkml:trace contextRef="#ctx0" brushRef="#br0" timeOffset="116">15471 13999 112 0,'3'35'44'0,"-3"15"-24"0,-3 8-24 15,3-32 10-15,-3 4 6 16,0-1 4-16,3 0 4 16,0-3 0-16,0 1-5 0,-3-6-1 15,3-3-8 1,0-4 11-16,0-6 9 0,0-8 3 15,0-3 3-15,3-5-13 16,-3-3-4-16,0-10-7 0,0-5 0 16,0-6 1-16,0-8 2 15,0-5-8-15,6-2-3 16,3 4-4-16,0 6 0 16,3 6 0-16,3 4 0 15,0 6 0-15,2 8 0 16,1 5 0-16,3 8 0 0,-3 8 7 15,0 5 5-15,-3 5 0 16,-3 4 3 0,0-4 0-16,-9 1 1 15,-6-1-2-15,-9-2 1 16,0-3-6-16,-6-2-3 0,-3-3-15 16,-3-3-4-16,0-5-22 15,1-3-10-15,2-7-16 16,6-1-7-16,6-5-16 15</inkml:trace>
  <inkml:trace contextRef="#ctx0" brushRef="#br0" timeOffset="117">16010 13552 160 0,'0'-5'63'0,"0"5"-34"0,0 0-8 0,0 0 25 16,0 0-11-16,0 0 0 0,0 0-18 16,0 0-5-16,3 2-8 15,0 4-5-15,-3 7-2 0,3 11-3 16,-3 2-1 0,0 6 4-16,0 10 3 0,0-2-1 15,-3 5 0-15,3 8 3 16,0 0 3-1,0 8 0-15,0-6 2 0,6-2-2 16,0-5 0-16,0-6 3 16,-3-10 3-16,3-6-4 15,-3-5-2-15,0-2-2 16,-3-6 0-16,0-2 0 16,0-3 3-16,0 0-3 15,0-3 0-15,0 0-1 0,0-2-2 16,-6-1 3-1,0 1 0-15,0-3-4 16,-3 3 1-16,-3-3 0 16,0 0 2-16,-6 2 1 0,-3 1 1 15,-6 0-2-15,-2-1-2 16,-1 1 1-16,-6 0 1 16,0-1-1-16,-2 1-1 15,-7-3 1-15,-3 3-1 16,-5-1 0-16,-1 1 2 15,1 2-3-15,-1 0 0 16,1 1 1-16,2-4 2 0,0 1-1 16,1 0 2-1,-1-1-4-15,1 1-2 16,-1 0 4-16,0 2 3 0,4 0-3 16,-1 0-3-16,1-2 1 15,-4 0 0-15,3-1 3 16,4 1 3-16,2 0 0 15,-3-3 2-15,1 0-6 16,2 0-1-16,3 0 2 16,1 2 1-16,-1-2-1 15,0 0-2-15,-2 0 1 16,-1 3-1-16,0-3 0 16,3 0 2-16,-2 0 1 15,-4 3 3-15,1-1-1 16,2-2 2-16,-3 3-2 15,7-3 2-15,-1 3-4 16,0-3-2-16,3 0 0 0,1 0 1 16,2-3 1-16,0 0 3 15,0 3-1-15,1-2 0 16,2 2 3-16,0-3 3 16,0 3-4-16,4-3 1 15,2 3-5-15,3 0-2 16,-3 0 0-16,3 0-1 15,0 0-3-15,1 0 0 16,-4-2 4-16,0 2 1 16,0 0 0-16,0 0-2 15,1 0-2-15,-1 0 1 16,0 0-1-16,0 0 0 16,0 0 4-16,4 0 3 0,2 0-2 15,3 0-2-15,3-3-11 16,3 3-6-16,3 0-23 15,0 0-10-15,3 0 6 16,0 3 5-16,3-3-29 16,6 2-11-16</inkml:trace>
  <inkml:trace contextRef="#ctx0" brushRef="#br0" timeOffset="118">3389 15050 120 0,'0'-11'46'0,"0"8"-24"0,3-2-2 16,0 2 21-16,0 1 0 15,-3 2 0-15</inkml:trace>
  <inkml:trace contextRef="#ctx0" brushRef="#br0" timeOffset="119">3401 15031 363 0,'3'13'18'0,"0"8"-4"0,0 6 3 15,-3 5 1-15,0 5-1 16,0 2 0-16,-3-2-5 15,3 6-2-15,0-4-4 0,0-4 1 16,0-6-2-16,-3-3 2 16,3-4-2-16,-3-7 0 15,3-1 1-15,0-4 1 16,0-2 3-16,0 0 1 16,0-3-5-16,0-5-4 15,3 3 1-15,3-3 0 16,0-3-4-16,6 1-1 15,3-1 1-15,0 0 0 16,0 1 1-16,-1 2 0 16,1-3 0-16,0 0 0 15,-3 1-5-15,0 2-1 16,0 0-33-16,0 0-13 0,0-3-29 16,0 3-10-16,0-2-13 15</inkml:trace>
  <inkml:trace contextRef="#ctx0" brushRef="#br0" timeOffset="120">3767 15277 156 0,'-12'-8'57'0,"9"5"-30"0,-3 1-14 15,0 2 19-15,-5 0-1 16,-1 2 2-16,0 1-7 0,0 5-2 15,0 3-13-15,0 2-7 0,3 3-2 16,3 2-2 0,3 11 2-16,6-5-3 15,3 0 0-15,12-5 1 0,3-6 2 16,3-3 1-16,-4-7 1 16,1-6 0-16,0-5 0 15,-6-5 0-15,0 0 2 16,-6 0 1-16,-3-3 1 15,-3 0 0-15,-3 0 0 16,0 0-4-16,-3 0-3 16,-3 0-9-16,0 3-3 15,0 3-23-15,0 2-10 16,0 2-39-16,3 4-50 16,3 2 38-1</inkml:trace>
  <inkml:trace contextRef="#ctx0" brushRef="#br0" timeOffset="121">3871 15298 132 0,'-14'8'52'0,"8"0"-28"0,-3 8-26 16,6-11 9-16,-3 16 12 15,3-2 8-15,0 2-10 16,3 3-2-16,6-6-9 15,3 1-2-15,11-6 2 0,4-2 6 16,3-6 2-16,0-5-5 16,0-3-1-16,-1-10 5 15,-2-5 1-15,-6-1 1 0,-3 3 1 16,-6 0 0-16,-6 1 0 16,-6-1-6-16,-3 0-2 15,-3-3-9-15,-3 9-4 16,0-1-17-16,0 6-9 15,3 0-21-15,-6 5-9 16,4 2-34 0</inkml:trace>
  <inkml:trace contextRef="#ctx0" brushRef="#br0" timeOffset="122">4118 15367 112 0,'3'32'44'0,"0"0"-24"0,0-1-8 15,0-15 13-15,-3 5 2 16,3 11 1-16,3 2-7 16,0-2 0-16,0 0-12 15,0-3-5-15,-3-2-3 0,6-6-1 16,0-5 0-16,-3-3 4 15,-9-8 7 1,0-5 1-16,-6-5-9 16,3-3-1-16,-3-3-2 0,0-2 0 15,3-5 2-15,0-9 3 16,0-2-2-16,0 2-2 16,3 1 4-16,3 0 1 15,0-14-2-15,9 8-1 16,0 0 1-16,6 9 0 15,3 1-5-15,0 4-1 16,3 5 3-16,-3 5 3 16,-1 5 1-16,1 6 2 15,6 5 0-15,-6 8 3 16,-3 2 1-16,-3-2 3 16,-3 2-3-16,-9 1 1 0,-3-3-3 15,-6 2 0-15,-3-4-5 16,-6 1-1-16,-3-4-6 15,-9-6 0-15,1 1-15 16,5-4-5-16,3-2-17 16,3 0-7-16,3-2-52 15,6-1-35 1,6-5 57-16</inkml:trace>
  <inkml:trace contextRef="#ctx0" brushRef="#br0" timeOffset="123">4491 15277 240 0,'-6'-5'90'0,"3"2"-48"0,3 3-36 0,0 0 20 16,-3 0-14-16,0 0-2 15,0 0-6-15,0 0-3 16,0 0 0-16,3 3-34 0,0 2-15 15,0 6-62 1</inkml:trace>
  <inkml:trace contextRef="#ctx0" brushRef="#br0" timeOffset="124">4502 15486 264 0,'-6'0'99'0,"6"3"-54"0,0-6-50 0,0 3 17 16,0 0-18-16,0 0-3 0,6 0-97 16,0-3-42-16,3 1 68 15</inkml:trace>
  <inkml:trace contextRef="#ctx0" brushRef="#br0" timeOffset="125">5127 15105 148 0,'-2'-8'57'0,"2"8"-30"0,0 3-16 16,0-3 15-16,0 0 1 16,0 5 1-16,0 3 0 15,2 8 2-15,1 5-16 16,-3 6 3-16,3 7 3 0,0 3-9 16,0 3-1-16,0-3-6 0,0-3-3 15,-3-2 2-15,3-6 2 16,3-2-2-16,-6-5-2 15,3-6-31-15,0 0-15 16,-3-5-28-16,3-5-12 16,0-6-3-1</inkml:trace>
  <inkml:trace contextRef="#ctx0" brushRef="#br0" timeOffset="126">5122 15129 160 0,'-9'-8'63'0,"6"5"-34"0,-12-2-5 16,12 5 22-16,3-3-14 15,0 1-4-15,6-6-12 16,0 0-3-16,6-3-7 15,2-2-4-15,4-8-1 0,0 5 1 16,0 5 1-16,6 9-1 16,0 2-2-16,-6 5 3 15,-1 3 0-15,-5 0 1 16,0 3 2-16,-6 2-1 16,-6 3 0-16,-3 2 1 0,-6 1 1 15,0-3-3-15,-3 2-1 16,1-2-3-16,-1-3-3 15,3-2 2-15,0-1 0 16,0-2-2-16,3-2 2 16,3-1-4-16,3 0 1 15,3-2 0-15,3-1-1 16,3 1 1-16,6 2 3 0,0 3-2 16,2 0 1-16,-2 3 2 15,0 2 0 1,0 0 2-16,-3 1 3 15,-3-1 9-15,-3 5 3 16,-3-2 0-16,-3 5 0 16,-3-2-7-16,-3-3-2 0,-3-6-4 15,-6 1-3-15,-3-6 0 16,0 3-1-16,0-5-5 16,1-1-1-16,-1 4-15 15,6-6-4-15,0 0-20 16,3 0-9-16,3 0-114 31,6 0 51-31</inkml:trace>
  <inkml:trace contextRef="#ctx0" brushRef="#br0" timeOffset="127">5485 15266 140 0,'-3'-2'52'0,"3"2"-28"0,-3 0-6 0,0 0 18 0,0 0-3 16,0 2 3 0,-3 1-16-16,0 2-4 15,0 6-10-15,0 2-6 0,0 0-3 16,6 9-1-16,3 1 3 0,3 1 0 15,3-3 1-15,9-2 6 16,6-6 4-16,-1 0-1 16,1-5 2-16,0-5 3 15,-3-3 1-15,0-3-2 16,-3-13 2-16,-7 1 3 16,1-1 1-16,-3-3-6 15,-3 1-3-15,-6-4-3 16,-6 4-2-16,0-1-1 15,-6 1 2-15,1 2-5 16,-7 5-1-16,0 4-13 16,-3 4-7-16,3 0-9 15,3 3-5-15,0 3-23 16,6 2-11-16,3 3-39 16</inkml:trace>
  <inkml:trace contextRef="#ctx0" brushRef="#br0" timeOffset="128">5931 15237 164 0,'0'-5'63'0,"3"5"-34"0,-6 0-27 0,3 0 12 15,-3 0 6-15,-3 0 7 16,-3 0-1-16,0 0-1 0,-6 3-13 15,1 2-5-15,-1 3-3 0,0 3-5 16,0 2-1-16,0 3-4 16,0 0 1-16,6 5 3 15,6 5 1-15,0-5-2 16,3-2 2-16,6-3 1 16,3-3 2-16,3-2-1 15,0-9 2-15,0 3 0 16,3-18 3-16,-3 0-1 15,0-3 0-15,0-5-3 16,-4-3 1-16,1 0-2 16,-3-2 2-16,0-9-4 15,-6 1 0-15,0 2 1 16,0 1 0-16,-3 1-3 0,0 7 2 16,-3 4 1-16,0 3 0 15,0 3 0 1,1 5 2-16,-1 0-3 15,3 8 0-15,0 11-1 0,0 2 0 16,3 13 2-16,3 1 2 16,0 2 1-16,3 3 3 15,2-1-3-15,1 1-2 16,0 0-5-16,0 2 0 16,0-5 2-16,3-5 3 15,3-5-31-15,0-6-12 0,0-2-61 16</inkml:trace>
  <inkml:trace contextRef="#ctx0" brushRef="#br0" timeOffset="129">6089 15256 200 0,'-6'-5'74'0,"9"5"-40"0,0 0-42 16,-3 0 10-16,0 0 5 15,6 0 8-15,-3 2 7 16,3 4 7-16,0 1-16 16,3 4 0-16,0 2 0 0,3 1-7 15,-1-1-1-15,4-3-5 0,0-2-1 16,-3 8-1 0,0-5-2-16,-3-1-24 15,3-2-9-15,-3 0-10 16,0-3-41-1,0 6-13-15</inkml:trace>
  <inkml:trace contextRef="#ctx0" brushRef="#br0" timeOffset="130">6375 15237 192 0,'-6'-2'74'0,"3"4"-40"0,0 6-22 0,0-2 21 16,-3 4 1-16,-6 6 4 16,0 5-1-16,-3 11-1 0,0 2-19 15,0-2-8-15,-2 3-4 0,2-4-3 16,-3 9-2-16,3-3 1 16,-3-5 1-16,3-3-28 15,3-5-9-15,3-6-56 16,0 6-21-16,0-8 9 15</inkml:trace>
  <inkml:trace contextRef="#ctx0" brushRef="#br0" timeOffset="131">5133 16071 176 0,'-8'13'66'0,"8"-8"-36"0,-3 11-22 0,3-5 16 16,0 5 1-16,0 7 4 15,-6-1-11-15,6-1-5 16,0-3-8-16,3 3-4 0,0-2 0 15,0-3-4-15,-1-3 0 16,4-10-78 0,-3-6-21-1</inkml:trace>
  <inkml:trace contextRef="#ctx0" brushRef="#br0" timeOffset="132">5151 15978 184 0,'-12'-13'71'0,"12"10"-38"0,0-5-34 16,0 8 15-16,0-5-12 15,0 5-3-15,0-3-3 16,3 1 0-16,3 2 3 16,3 0-16-16,3 2-3 0,3 1-56 15</inkml:trace>
  <inkml:trace contextRef="#ctx0" brushRef="#br0" timeOffset="133">5437 15923 168 0,'-15'-14'63'0,"12"12"-34"0,-6-22-27 0,6 11 14 16,-3-1 12-16,-3 1 7 15,-2 0 4-15,-1 2 3 16,0 4-23-16,3 1-6 0,-3 6-2 15,0 6-12-15,0 12-3 16,6 8-3-16,-3 6-1 16,6 11 2-16,3-1 4 0,3 0-1 15,0-2 1-15,0-3 2 16,0-3 0-16,0-5-9 16,-6 3-4-1,0-8-33-15,-6-5-85 16</inkml:trace>
  <inkml:trace contextRef="#ctx0" brushRef="#br0" timeOffset="134">5199 16113 204 0,'-3'-8'77'0,"12"8"-42"0,3-2-41 15,-3 2 14-15,3 0-1 0,5 0 4 16,1-3-9-1,0 0 0-15,6 1-2 16,0-1-14-16,0-2-5 0,-1-1-70 16</inkml:trace>
  <inkml:trace contextRef="#ctx0" brushRef="#br0" timeOffset="135">5821 15801 140 0,'-9'-8'55'0,"6"5"-30"0,-3-5-5 15,3 6 19-15,-3-1-2 16,-3 3 3-16,0 3-18 16,-8 5-5-16,-1 5-11 15,-3 11-4-15,0 2-1 0,0 9 3 16,0 2 2-16,6 0-5 16,4 5 0-16,8 3-3 15,3 0 0-15,8-5 0 16,7 2-2-16,9-5 0 15,0-5 3-15,0-6-20 16,0-7-8-16,2-6-32 16,1-2-11-16,-3-22-6 15</inkml:trace>
  <inkml:trace contextRef="#ctx0" brushRef="#br0" timeOffset="136">6003 15949 228 0,'-12'-13'85'0,"12"18"-46"0,3-10-28 0,3 10 21 0,-3-2-13 15,3 2-1-15,0 3-1 16,-4 13 1-16,4 3-10 15,-3 2-4-15,3 4-3 0,0 1 1 16,0-2 1-16,0 3-1 16,-3-5 1-16,-3-6-11 15,3-3-2-15,0 1-39 16,0-6-16-16,-3-8-26 16,3-7-35-1,-3-6 44-15</inkml:trace>
  <inkml:trace contextRef="#ctx0" brushRef="#br0" timeOffset="137">5845 15949 268 0,'-18'0'101'0,"18"0"-54"0,3 0-50 0,-3 0 19 15,6 0 3-15,3 0 6 16,6-3-2-16,6 1 0 15,8-6-12-15,4 8-7 0,3-3 0 16,0 1-8-16,-1-1-1 16,1 3-25-16,-6 0-10 15,-3 0-34-15,-1 0-14 16,-2 3-17 0</inkml:trace>
  <inkml:trace contextRef="#ctx0" brushRef="#br0" timeOffset="138">6157 16126 200 0,'-3'11'77'0,"15"-3"-42"0,0 2-37 15,-3-7 17-15,0 5 0 16,3-3 5-16,3-2-1 0,3-3 0 16,3-3-10-1,-1 1-3-15,1-4-2 0,0-2-2 16,-3-2 1-16,-3 5 0 16,-3-3 1-16,-6 0 0 0,0 0 2 15,-6-3-8-15,-3 1-3 16,-6 2-2-16,-3 0-1 15,-3 2-4-15,-3 4-3 16,0 7 6-16,-6 0 5 16,1 3 1-16,2 3 1 15,3 2 4-15,0 3 3 16,6 0 4-16,3 2 5 0,3 1-6 16,9-1-2-16,6-4-6 15,0-1 0 1,3 3 0-16,9-3 0 15,0-2-22-15,2-11-8 16,1-3-40-16,6 0-55 16,6-2 29-16</inkml:trace>
  <inkml:trace contextRef="#ctx0" brushRef="#br0" timeOffset="139">6586 16081 272 0,'-9'-13'101'0,"3"18"-54"0,-6-7-42 16,6 4 24-16,-3 1-14 16,0 0-1-16,-5 2-6 15,-1 0 0-15,3 1-5 16,6-1-8-16,9 0-5 0,3 3 6 16,6 3 1-16,0 2 0 0,5 3 2 15,-2 2 1-15,0 1 0 16,-6-1 2-16,0-2 3 15,-6 3 9-15,-3-1 3 16,-3-2-6-16,-6-5-2 16,-3 2-3-16,-3-13 1 15,-6 0-13-15,-2-3-3 16,2-7-16-16,3 2-4 16,3-3-25-16,6-5-8 15,3-2-44-15,21-3-29 16,3-6 63-16</inkml:trace>
  <inkml:trace contextRef="#ctx0" brushRef="#br0" timeOffset="140">6762 15901 220 0,'0'3'85'0,"0"8"-46"0,3 5-39 15,-3-6 16-15,0 6 6 16,0 13 6-16,3-2-6 15,0-1-2-15,0 6-12 16,2 0-7-16,1-3-4 0,0-3 2 16,0 1 0-16,0-9-35 15,-3 3-15-15</inkml:trace>
  <inkml:trace contextRef="#ctx0" brushRef="#br0" timeOffset="141">6592 16105 208 0,'3'0'79'0,"3"0"-42"0,18-2-43 0,-9 2 12 16,2 0-6-16,7-3 0 15,6 0-3-15,3 1 2 0,0-4-37 16,5 1-14-16,-2-6-25 15,3 1-9-15</inkml:trace>
  <inkml:trace contextRef="#ctx0" brushRef="#br0" timeOffset="142">6997 15706 216 0,'0'-6'82'0,"9"9"-44"0,3 0-42 16,-3 2 13-16,2 6 12 0,7 2 9 15,3 5 4 1,0 19 5-16,0 3-22 0,-3 0 2 0,-6 7 1 16,-6 1-2-16,-6 5-1 15,-3-3-3 1,-12 0-1-16,-6 3-14 15,-3-8-6-15,-3 0-35 0,3-5-12 16,1-8-92 0</inkml:trace>
  <inkml:trace contextRef="#ctx0" brushRef="#br0" timeOffset="143">8018 15997 124 0,'-3'-6'49'0,"3"6"-26"0,-12-2-20 16,9 2 12-16,-3 0 4 15,0 2 5-15,-6 1 1 16,0 5 0-16,-6-3-14 16,0 9-2-16,-5-1-2 0,-1 8-3 15,6 0-3-15,3 6 2 16,6-1 2-16,6 0-2 15,9 1 0-15,3-6 3 16,3-8 3-16,6 1 0 16,0-7 2-16,-3-4-6 15,-1-6-3-15,4-4-4 16,-3-7 1-16,-3 1-1 16,-3 0 0-16,-3-3 4 0,-6 0 1 15,0 3-1-15,-3 5 1 16,3 0 2-16,0 3 2 15,0-1-3 1,6 12-3-16,0 7 0 16,3 8-1-16,0 3 2 15,0 10 5-15,0 1 6 16,-3-1-1-16,-3-5 1 16,-3 6-1-16,-6-4 2 15,-9-4-3-15,-3-9-1 16,-3 6-6-16,-3-13-3 15,-6-6-11-15,1-5-6 0,-1-3-17 16,6-7-6-16,6-3-15 16,6-6-3-16,12-15-43 31</inkml:trace>
  <inkml:trace contextRef="#ctx0" brushRef="#br0" timeOffset="144">8175 16079 208 0,'-5'0'79'0,"2"2"-42"0,0 1-34 16,3 0 17-16,-3 2-6 16,3 3 0-16,0 2-2 0,3 6 2 15,6 3-7 1,2-1-9-16,7 1-1 0,6-3 5 15,0-6 6-15,0-2 0 16,0-8 3-16,-4 0 0 0,-5-5 3 16,0-6-1-16,-6-2 2 15,-3 0-8-15,-9-3-2 16,-3 3-3-16,-12 0 1 16,-3-3-2-16,-2 3 2 15,-4 2-4-15,0 8 0 16,0 1-12-16,6 2-7 0,4-6-14 15,5 6-6 1,6-5-27-16,6 0-12 16,9-6-11-1</inkml:trace>
  <inkml:trace contextRef="#ctx0" brushRef="#br0" timeOffset="145">8518 15698 244 0,'-9'-6'93'0,"6"6"-50"0,0 6-52 16,3 2 14-16,0 5-3 15,0 8 1-15,-3 16 16 16,3 5 8-16,-3 1-14 16,3 4-5-16,0 1-1 0,3-3-2 15,0-5 0-15,0-6-19 0,0-5-5 16,0-2-42-16,-3-9-17 15,6-2-24 1</inkml:trace>
  <inkml:trace contextRef="#ctx0" brushRef="#br0" timeOffset="146">8336 15997 276 0,'-12'0'104'0,"15"-3"-56"0,9-2-58 0,-3 2 14 0,3 0-10 15,3-2-1-15,12-3-12 16,0 0-3-16,5 3-30 16,1-3-14-16,0 8-20 15,-4-3-7-15</inkml:trace>
  <inkml:trace contextRef="#ctx0" brushRef="#br0" timeOffset="147">8649 16039 184 0,'-12'45'68'0,"6"-34"-36"0,3 10-31 16,6-11 16-16,3 4 4 15,3-1 5-15,3-3-3 16,9-2 0-16,2-5-12 16,4-6-2-16,0-5 1 0,-3-5-4 15,-3-5 2-15,-7 4-1 0,-5-4 1 16,-9-1-2-16,-6-2-1 15,-11 0-3-15,-7 3 1 16,-3 2-11-16,0 5-2 16,0 3-37-16,7 3-16 15,5 2-48 1</inkml:trace>
  <inkml:trace contextRef="#ctx0" brushRef="#br0" timeOffset="148">9324 15719 208 0,'0'-5'77'0,"-3"5"-42"0,6 2-26 16,-3 1 22-16,3 5-15 0,-3 5-3 16,0 14-2-16,0 7 3 15,0 8-8 1,-3 3 3-16,0 0 2 0,3 0-4 15,-3-5 1-15,1-3-1 16,-1-3 3-16,3-5-1 16,0-2 0-16,0-6-5 0,0-5-3 15,0-3 6-15,5-5 3 16,1 3-1-16,9-9 0 16,3-2-3-1,9-2-4-15,-3-1-1 16,3-5-11-16,-1 8-4 15,-2-3-6-15,-3-2-1 16,-3 3-21-16,-3-4-10 16,0 1-145-1,14 0 94 1</inkml:trace>
  <inkml:trace contextRef="#ctx0" brushRef="#br0" timeOffset="149">9714 15986 168 0,'-12'-8'66'0,"9"11"-36"0,-5-1-20 15,8 4 20-15,-9-1-9 16,0 8-2-16,-3 1 6 16,0 7 4-16,6 0-15 15,6 3-6-15,6-1-1 0,3-1-2 16,6 1 0-16,3-7 1 15,2-5 3-15,-2-6 2 16,6-5 3-16,-6-8-3 0,0-2 1 16,-3-4-3-16,-3 1 0 15,-6-11-3 1,-6 1 1-16,-6-1-4 0,-3 0-2 16,-3-2-9-16,-3 10-5 15,-3 0-9-15,3 0-3 16,0 5-16-16,3 3-4 15,3 3-27-15,3 2-9 16,9 1-3 0</inkml:trace>
  <inkml:trace contextRef="#ctx0" brushRef="#br0" timeOffset="150">9890 15954 160 0,'-12'14'63'0,"9"1"-34"0,0 4-27 15,3 0 12-15,0 2 6 16,0 3 7-16,0-1 3 16,3 1 2-16,6 0-17 15,3-3 0-15,6-5 1 0,6-5 3 16,2-9 3-16,7-4-1 16,0-9-1-16,-3-5-8 15,-4 0-3-15,-8-2 4 16,-6-3 1-16,-6-3-3 0,-9-3 1 15,-9 1-5 1,-3 2-2-16,-5 5-9 16,-4 1-3-16,-3 2-16 15,3 11-5-15,0 2-19 16,6 3-8-16,4 3-32 16,2 2-12-16,9 0 8 15</inkml:trace>
  <inkml:trace contextRef="#ctx0" brushRef="#br0" timeOffset="151">10158 16063 144 0,'-12'37'55'0,"12"-19"-30"0,6 27-32 0,-3-23 8 15,0 9 6-15,-3 9 5 16,3-3 14-16,0-5 9 15,0-3-19-15,0-5 0 0,0-3-1 0,0-8-6 16,0-2-3-16,0-3-6 16,-3-14 0-1,0 1 0-15,0-11 0 16,-3-10 0-16,-3-6 0 16,0-5 2-16,0-3-1 15,0 1 2-15,-3 4 2 16,6-2 2-16,3 5 3 15,0 3 4-15,9 0-4 16,0 5 0-16,3 1-4 16,0 7-1-16,6 2 1 15,-1 6 3-15,4 8 0 16,-3 6 2-16,0 7-4 0,-3 6 1 16,-3-1 4-16,-3 1 4 15,-6-1 1-15,-3 1-1 16,-6-1-2-16,-3-2 1 15,-3-3-13-15,-3-2-5 16,-3-6-10-16,-3 0-5 16,0-10-17-16,-2 5-5 15,8-5-23-15,6-3-10 16,6 3-36 0</inkml:trace>
  <inkml:trace contextRef="#ctx0" brushRef="#br0" timeOffset="152">10521 15936 188 0,'9'-3'71'0,"-9"3"-38"0,-9 0-21 0,12 0 19 16,-3 0 1-1,-3 0 4-15,3 0-7 0,-3 0-1 16,0-2-15-16,0 2-10 0,0-3-3 16,3-2 0-16,0 5 0 15,0-3-5-15,3 0 1 16,3 3 0-16,0 0-1 15,0 0 1-15,-6 0 3 16,0 0 0-16,0 0 3 16,-3 3-1-1,3-3-5-15,-3 0 0 16,0 3-31-16,0-3-14 0,6 0-63 16</inkml:trace>
  <inkml:trace contextRef="#ctx0" brushRef="#br0" timeOffset="153">10533 16100 164 0,'0'0'63'0,"3"5"-34"0,0 3-16 0,6-3 19 16,-6 6 2-16,3 5 4 15,0 2-6-15,-3 4 1 16,-6-4-19-16,-6 3 3 0,0 3 3 16,-6-3-11-16,-3-2-2 15,-3-1-25-15,-3-2-10 16,4-3-72-16,2 1-65 16,-3-9 53-16</inkml:trace>
  <inkml:trace contextRef="#ctx0" brushRef="#br0" timeOffset="154">15879 15034 132 0,'-3'-3'52'0,"3"8"-28"0,0 1-17 16,0-1 13-16,0 8 7 16,0 3 6-16,-3 10-2 15,0 4-1-15,0 7-17 16,0 2 1-16,0 4 2 0,0 2-8 16,3-6-4-16,0-4 1 15,0-6 1-15,0-5 0 0,0-3-1 16,0-5-3-16,3-3 1 15,0-3 2-15,3-4 2 16,3-1 1-16,3-5 0 16,3-3-4-16,2 1-3 15,1 2-3-15,3-3-1 16,0 3 2-16,-3-3 0 16,0 3-6-16,-3-2 0 15,0-1-35-15,-1 0-12 16,-2 1-34-1,0-3-39-15,3-1 46 16</inkml:trace>
  <inkml:trace contextRef="#ctx0" brushRef="#br0" timeOffset="155">16194 15282 140 0,'-15'-5'52'0,"10"5"-28"0,-4 3-8 16,6-1 16-16,-3 4-6 15,3 4-3-15,-3 3-5 16,0 6-1-16,3 5-9 16,3 2 4-16,3 1 1 0,3-3-4 15,6-3-1-15,3-5 2 16,-1-6 1-16,4-5 1 16,3-7 2-16,3-6-7 15,-3-8-4-15,0-3 0 0,-7 1 0 16,-5-1 1-1,-6-2 0-15,-6 0-2 0,-6-3 1 16,-2 8-4-16,-1 1 0 16,0 1-4-16,0 4 1 15,0 2-25-15,3 2-10 16,3 1-24-16,3 3-9 16,6-1-12-1,3 0-9-15,3 1 44 16</inkml:trace>
  <inkml:trace contextRef="#ctx0" brushRef="#br0" timeOffset="156">16322 15261 124 0,'-6'19'49'0,"3"-3"-26"0,3 10-14 15,0-13 16-15,3 11-1 16,3 3 1-16,3-4-6 16,3 1-1-1,3-5-10-15,6-6 10 0,6-5 5 0,2-6-3 16,4-7-1-16,-3-8-7 15,-6-6-2-15,-3 1 0 16,-7-3 4-16,-8 0 1 16,-3-1 0-16,-6 1-7 15,-5 0-5-15,-10 3-2 16,0 4-1-16,0 4-14 16,-3 4-5-16,3 4-23 0,3 2-9 15,-2 0-44 1,11 0-38-1,3 2 52-15</inkml:trace>
  <inkml:trace contextRef="#ctx0" brushRef="#br0" timeOffset="157">16605 15380 160 0,'-6'53'63'0,"12"-21"-34"0,-3 16-25 0,-3-22 15 15,0 0 9-15,3 1 4 16,0 2-10-16,0-3-5 16,0-2-10-16,0-3-5 0,0-5 1 15,0-5 2-15,3-6 2 0,0-7 1 16,-3-6 0-16,-3-6-7 16,-3-9 0-16,0-7-1 15,0-4 0-15,0-8-3 16,0-3 2-1,3 0-1-15,3 5-2 0,3 3 3 16,3 5 0-16,0 6-2 16,3 5 0-16,3 5 4 15,2 5 3-15,1 9 3 16,3 4 3-16,-3 6 1 16,-3 5 3-16,-3 1 2 15,-9 4 2-15,-6 3-6 16,-3 0-2-16,-6-2-3 15,-3 0-2-15,0-6-3 0,-6 0-2 16,0-2-15-16,1-6-7 16,2-3-14-16,3 1-4 15,3-3-34-15,6-5-13 16,9 0-3 0</inkml:trace>
  <inkml:trace contextRef="#ctx0" brushRef="#br0" timeOffset="158">16924 15227 252 0,'-9'-3'96'0,"9"3"-52"0,0 0-47 0,0 0 16 0,-6 3-9 16,3-1-3-16,-3 1-3 15,3 0-1-15,0 2-60 16,0 3-25-16,6 3-5 15,0 2 1-15</inkml:trace>
  <inkml:trace contextRef="#ctx0" brushRef="#br0" timeOffset="159">16941 15502 264 0,'-5'3'101'0,"-4"-3"-54"0,12 2-53 15,-3-2 17-15,0 0-27 16,6-2-7-16,-1-4-87 15,4 1-38-15</inkml:trace>
  <inkml:trace contextRef="#ctx0" brushRef="#br0" timeOffset="160">17456 14425 92 0,'0'0'35'0,"3"0"-18"0,-6-3 2 16,3 3 16-16,0 0-4 16,0 0 2-16,0 0-6 15,0 0 1-15,0 0-16 16,0 0 4-16,0 0 4 0,3 6-5 15,-3 4 0-15,3 6-3 16,-3 11 2-16,3 4 4 0,-3 6 3 16,3 0-5-16,-3 3 1 15,6-5-8-15,0-1-3 16,-3-2-3-16,0-3 0 16,3-5-2-16,-3-6-1 15,0-7-8-15,-3-3-5 16,0-3-24-16,-3-2-11 15,0-6-46 1,0 0-50-16,-3-5 45 16</inkml:trace>
  <inkml:trace contextRef="#ctx0" brushRef="#br0" timeOffset="161">17302 14420 200 0,'-15'-8'74'0,"12"5"-40"0,0 1-13 15,3 2 25-15,0 0-6 16,0 0-1-16,3 2-11 16,3 1-5-16,3-3-13 15,6 0-2-15,5-3 2 0,7 1-4 16,0-1 2-16,0 0-5 15,0 1 0-15,-1-1-3 16,-2 0-1-16,0 3 1 0,-6 0 2 16,-3 0-19-16,0 3-8 15,-4 2-20-15,-2 1-8 16,-3 2-31 0,-6 5-57-1,-6 13 33-15</inkml:trace>
  <inkml:trace contextRef="#ctx0" brushRef="#br0" timeOffset="162">17281 14864 148 0,'-6'6'57'0,"9"-6"-30"0,0 2-5 0,-3-2 20 15,6 3-9-15,3 0-2 16,0-1-5-16,8-2-1 0,7 3-14 16,3-3 0-16,0 0 2 15,3 0-5-15,-1-3-2 0,1 1-1 16,-3-1-1-16,-3 0-5 16,-3 1-1-16,-4-1-8 15,-2 3-4-15,-3-3-34 16,0 1-14-16,-3-1-45 15</inkml:trace>
  <inkml:trace contextRef="#ctx0" brushRef="#br0" timeOffset="163">17671 14624 188 0,'-9'0'71'0,"9"2"-38"0,0 3-39 0,0 1 14 16,0 2 10-16,3 8 9 16,-3-1-3-16,3 1 0 15,0 0-13-15,0 0-2 0,3 0 1 16,0 0-4-16,0 0 2 0,-3-3-5 15,0-2-2 1,-1-4 4-16,-2-1 1 0,0-6 0 16,0 0 1-16,0 0 2 15,0-3 5-15,0-2-6 16,0-3 0-16,0-3-4 16,6-7-3-16,0-1 0 15,3 1-1-15,3-1-3 16,0 3 0-16,0 3 2 15,3 3 0-15,3 4-2 16,0 4 0-16,0 2-1 16,-1 8 0-16,-2 2 7 15,0 3 3-15,0 1-1 0,-3-1 2 16,-3 0-4-16,0 0-2 16,0 0 2-16,-3-2 0 15,0 0-4-15,-3-3 1 16,0-3-24-16,-3 0-10 15,0-5-22-15,0 0-7 16,3-2-46 0</inkml:trace>
  <inkml:trace contextRef="#ctx0" brushRef="#br0" timeOffset="164">18064 14634 236 0,'-6'0'90'0,"6"3"-48"0,0 2-49 15,0-2 16-15,0 5 7 16,0 5 9-16,0 3-3 16,3 0-3-16,0-1-11 15,0 1-3-15,0 3-1 0,0-3-2 16,0 0 1-16,0-3-20 16,-1-3-8-16,1-2-27 15,0-2-10-15,-3-6-42 16</inkml:trace>
  <inkml:trace contextRef="#ctx0" brushRef="#br0" timeOffset="165">17983 14428 256 0,'-9'-11'96'0,"9"11"-52"0,0-5-60 0,3 5 12 16</inkml:trace>
  <inkml:trace contextRef="#ctx0" brushRef="#br0" timeOffset="166">17998 14404 327 0,'21'-8'-45'16,"3"0"-46"-16,0-3-16 16</inkml:trace>
  <inkml:trace contextRef="#ctx0" brushRef="#br0" timeOffset="167">18269 14303 176 0,'0'0'68'0,"-6"6"-36"0,3 4-26 0,6-2 17 16,-3 8-1-16,0 11 4 0,3 18-8 15,-3 2 0-15,0 1-11 16,3 2-4-16,0 0 0 0,0-7 0 16,0-4 1-16,6-2-5 15,-3-5 1-15,0-5-24 16,0-4-12-16,-3-7-50 16,0-3-39-1,-3-7 45-15</inkml:trace>
  <inkml:trace contextRef="#ctx0" brushRef="#br0" timeOffset="168">18138 14610 220 0,'-3'-2'85'0,"9"2"-46"0,6 2-39 16,-3 1 18-16,6-3 1 0,6 3 3 15,8-1-7-15,4 1-4 16,3-3-6-16,3 0-2 0,-1 0 1 16,-2 0-44-16,-3 0-18 15,-4 0-53 1</inkml:trace>
  <inkml:trace contextRef="#ctx0" brushRef="#br0" timeOffset="169">17424 15327 132 0,'-3'0'49'0,"3"0"-26"0,0 3-3 16,0-3 21-16,0 5-5 16,3 3-1-16,-3 0-6 0,3 11-4 15,-3-1-13-15,3 1-5 0,0-1-3 16,0-2-5-16,0-3 1 15,0-2 0 1,0-1 0-16,-1-4-14 0,1-1-3 16,-3-5-40-16,0 0-15 15,0 0-16 1</inkml:trace>
  <inkml:trace contextRef="#ctx0" brushRef="#br0" timeOffset="170">17453 15118 212 0,'-8'-8'82'0,"10"3"-44"0,-2 0-49 0,0 5 13 0,0 0-4 16,0 0 1-16,0 0-6 15,6 0-3-15,0 2-47 16,6 4-22-16,0-1 11 15,3 0 9-15</inkml:trace>
  <inkml:trace contextRef="#ctx0" brushRef="#br0" timeOffset="171">17733 15071 176 0,'-12'-11'68'0,"9"1"-36"0,-9 2-24 16,6 5 16-16,-2 0 8 15,-4 1 4-15,0-1-7 16,-3 3-5-16,0 5-14 16,0 3-9-16,0 11-3 0,3-1-2 0,3 11 3 15,6 6-2-15,3 2 1 16,6 0 2-16,0-5 2 16,3 10-6-16,-3-8 1 15,0-5-10-15,0-5-2 16,-3-5-43-16,0-3-17 0</inkml:trace>
  <inkml:trace contextRef="#ctx0" brushRef="#br0" timeOffset="172">17483 15298 228 0,'0'-2'88'0,"9"-1"-48"0,0-2-42 15,0 5 14-15,6-3 0 16,6 0 3-16,3 1-11 16,2-1-1-16,4 3-3 15,0 0-25-15,6 0-10 0,2 0-68 16</inkml:trace>
  <inkml:trace contextRef="#ctx0" brushRef="#br0" timeOffset="173">18084 15065 120 0,'-8'-5'46'0,"5"8"-24"0,-3-1-15 16,0 1 15-16,-6 0 2 15,-3 5 5-15,0 0 2 16,-3 5 3-16,0 5-18 16,3 6-7-16,-2 5-2 0,5 6 2 15,3 7 2-15,3 6-8 16,6-9-1-16,9 6 0 16,3-5 1-16,5-8-4 15,7 2 1-15,3-7-20 16,0-4-9-16,0-15-40 15,2-2-52-15,-2-6 32 16</inkml:trace>
  <inkml:trace contextRef="#ctx0" brushRef="#br0" timeOffset="174">18281 15079 104 0,'15'-3'41'0,"-27"3"-22"0,18 3 4 0,-6-3 32 16,3 5-15 0,0 5-6-16,0 4-7 15,0 4-16-15,-3 1 4 0,0 2 5 16,0 0 0-16,0 0 0 0,0 0-10 16,3-2-4-16,0-3-6 15,0-3-1-15,0 0 1 16,-3-5 0-16,0 0-38 15,0-3-16 1,0-5-57-16</inkml:trace>
  <inkml:trace contextRef="#ctx0" brushRef="#br0" timeOffset="175">18293 15481 132 0,'-21'2'49'0,"21"-2"-26"0,-3-2-7 0,3 2 18 16,0 0 6-16,0 0 3 15,0 0-15-15,0 0-6 16,0-3-13-16,3 0-2 0,6 1 0 15,-3 2-10-15,3 0-3 16,-3 0 9-16,0 2 7 16,-3 1 2-16,0 0 1 15,-3 2 10-15,0-2-4 16,-6 2 0-16,0-2-9 16,0-1-4-1,-6-2 3 1,3-2-5-16,3-1 0 15,0 0-7-15,3 1-2 0,6-1-3 16,0 0 2-16,6 1 4 16,-3 2 1-16,0-3-2 15,0 3 2-15,-3 3 1 16,-6 2 6 0,-3 0 4-16,3-2 1 15,-6-3-1 1,0 0-6-16,3 0-4 0,3-3-3 15,6 1-31 1,0-1-15-16,9-2-66 16,0 2-52-1,0 0 63-15</inkml:trace>
  <inkml:trace contextRef="#ctx0" brushRef="#br0" timeOffset="176">18549 15121 192 0,'-3'0'71'0,"3"0"-38"0,3 3-21 16,-3 2 21-16,0 5-6 16,3 6-1-16,-3 3-1 15,0 5 1-15,0 7-14 16,0 6 0-16,0 6 1 0,3-4-7 15,0-1-3-15,0-4-2 16,0-8-1-16,0-2 0 16,0-5 2-16,0-6-30 0,0-2-13 15,-3-1-41-15,0-10-16 16,0-3 6 0</inkml:trace>
  <inkml:trace contextRef="#ctx0" brushRef="#br0" timeOffset="177">18379 15169 244 0,'-9'-14'90'0,"9"25"-48"0,3-16-27 0,-3 5 41 15,6 5-14-15,6-8-10 16,9 1-6-16,6-4-15 15,2 1-4-15,4 2-3 0,0-2-5 16,0 2 1-16,-1 3-13 16,-2 0-5-16,0-2-45 15,-3 4-21-15,-6 1-45 16</inkml:trace>
  <inkml:trace contextRef="#ctx0" brushRef="#br0" timeOffset="178">18686 15335 200 0,'3'8'77'0,"12"3"-42"0,-3-3-37 0,-1-3 17 15,4 3 2-15,0 0 4 16,0-3 1-16,3 0-2 16,3-2-10-16,-3-3-2 0,-4-5-1 15,1 0-1-15,3-3 1 0,-3 0 0 16,-6 0 1-16,-6 0-4 16,-3 0-3-16,-3-3-3 15,-3 6-1 1,-3 0-5-16,0-1 0 15,-6 4 2-15,0 2 3 16,-8 5-3-16,-7 0 2 0,6 3 2 16,3 3 1-16,3 10 3 15,4 0 1-15,5 0 3 16,3 1 3-16,3-7-4 16,12 4-3-16,5-3 1 15,4-3 0-15,3-2-12 16,3-3-4-16,3-6-49 15,3-4-19-15,5-1-21 16</inkml:trace>
  <inkml:trace contextRef="#ctx0" brushRef="#br0" timeOffset="179">19082 15325 296 0,'-18'-3'110'0,"6"6"-60"0,-6 2-58 0,12-2 18 16,0-1 4-16,0 4 6 16,0-4-10-16,3 1-3 15,3 2-5-15,3 0-2 0,3 6 1 16,6 5-6-16,0-3 1 16,3 0 2-16,-3 1 3 15,-3-4 2-15,-6 3 3 16,-3 3 3-16,-6-3 2 15,-3-2-3-15,-3 0 0 0,0-6-5 16,0 0-2-16,-6-5-7 16,-3 0-1-16,3-2-21 15,4-4-7-15,5-2-17 16,9-2-6-16,6-14-34 16,3 0-38-1,5 0 47-15</inkml:trace>
  <inkml:trace contextRef="#ctx0" brushRef="#br0" timeOffset="180">19296 15105 256 0,'0'5'96'0,"0"-5"-52"0,0 8-47 0,0-2 19 15,0 7 1-15,0 5 7 16,0 9-2-16,0 5-1 15,0-1-11-15,0 4-6 0,3 4-3 16,0-4-1-16,0-1 2 16,0-7-1-16,0-4-1 15,-3-1-43-15,3-7-21 16,-3-4-65 0,0-3-26-16,-3-5 82 15</inkml:trace>
  <inkml:trace contextRef="#ctx0" brushRef="#br0" timeOffset="181">19111 15327 280 0,'6'-5'107'0,"6"2"-58"0,30 1-59 16,-24 2 16-16,3-3-6 15,5 3 0-15,7-3-11 16,3 1-5-16,-3 2-100 15,2 0-43-15</inkml:trace>
  <inkml:trace contextRef="#ctx0" brushRef="#br0" timeOffset="182">19421 15012 180 0,'0'-5'68'0,"3"-13"-36"0,-3 4-18 15,0 14 22-15</inkml:trace>
  <inkml:trace contextRef="#ctx0" brushRef="#br0" timeOffset="183">19436 14986 388 0,'15'13'35'0,"3"8"-17"0,-1 3-6 16,4 16-1-16,-3-3 2 0,-3 3 5 16,-6 2-6-16,-3 0-2 15,-6 3-1-15,-9-2 1 16,-6-6-5-16,-3-3-3 16,-6-5-30-16,-5 3-11 15,-1-6-52-15,3 6-19 16,3-19 5-1</inkml:trace>
  <inkml:trace contextRef="#ctx0" brushRef="#br0" timeOffset="184">20186 15359 72 0,'0'-5'30'0,"3"-1"-16"0,0-1-8 15,0 1 9-15,0 4 7 16,0-4 4-16,-3 1 8 16,0 0 3-16,0-1-2 15,-3 4 1-15,-3-1-20 16,-6 6 0-16,-6 5-2 0,-6 2-5 0,0 9-1 16,4 5-6-16,2-1-2 15,6-1-2 1,6-4-2-16,6 3 0 15,9-5 3-15,6-3 0 16,6-5 1-16,-4-5 2 16,1-3 1-16,-3-3 1 15,0 1 2-15,-3-4-3 0,-3-2-2 16,-3 3 8-16,-3-8 4 16,0 2-4-16,-3-2-1 15,0 3-4-15,0-1-3 16,0 3 0-16,0 8-6 15,6 11-1 1,0 2 0-16,3 5 2 16,0 6 8-16,5 5 7 15,-2 3 8-15,-3 2 5 16,-9-2-6-16,0-3-3 0,-6 0-2 16,-3-2 1-16,-2-3-3 15,-7-6-1-15,0-5-9 16,-12-5-2-16,0-5-9 15,0-6-4-15,4-5-12 16,2-2-6-16,6-1-12 16,6-2-3-16,6-5-18 15,9-6-9-15,12 0-13 16</inkml:trace>
  <inkml:trace contextRef="#ctx0" brushRef="#br0" timeOffset="185">20359 15378 156 0,'3'-16'57'0,"-3"34"-30"0,-3-23-7 0,3 10 19 16,0 1-8-16,-3-1 10 15,0 11-8 1,0 2-17-16,3 3-3 0,0-2-2 16,3-1-4-16,3-2 1 15,2 8-1-15,7-16 1 16,3-3 0-16,0-2 2 15,0-6-5-15,0-2-1 16,0 0 4-16,-9-8 5 16,-6 2-3-16,-6 0 2 0,-6-10-3 15,-6-3 2-15,-3 9-4 16,0-1 1 0,-6 5-12-16,3 3-2 0,-2 3-17 15,5 0-5-15,3-1-24 16,21 1-48-1,0 0 11-15,6-3-11 16</inkml:trace>
  <inkml:trace contextRef="#ctx0" brushRef="#br0" timeOffset="186">20641 15113 252 0,'-3'-5'93'0,"3"2"-50"0,-6 0-44 0,6 3 18 15,0 3-10-15,0 2 1 16,-3 3 4-16,0 11 2 16,0 2-7-16,3-2 2 0,-2 18 4 15,2 5-7 1,0 0-3-16,2 1-7 0,1-6-2 16,0-8-24-16,0-3-8 15,0-5-26-15,0-5-13 16,-3-5-16-1</inkml:trace>
  <inkml:trace contextRef="#ctx0" brushRef="#br0" timeOffset="187">20472 15293 280 0,'-9'-5'107'0,"6"2"-58"0,6 3-59 16,-3 0 14-16,6 0-8 15,0-3 0-15,9 1 3 16,5-1 0-16,4 3 1 16,0 0-3-16,3 0 0 0,-3 3-27 15,5-1-12-15,-5 4 7 16,3-1 6-16,-6 3 17 16,-9 2 9-16,-3 9 9 15,-3 7 5-15,0-2 11 16,-3 3 6-16,-1-3-10 15,7-3-5-15,0-5-6 16,3-1-2-16,3-4 12 16,3-3 6-16,0-5 4 15,0-6 3-15,-3-2-7 0,-1-3-2 16,-5-6 1-16,-6-7 3 16,-6 0-11-16,-6 5-3 15,-5-2-3-15,-1 2 0 16,-6 3-18-16,-3 5-5 15,3 2-20-15,3 4-5 16,3-1-36-16,7 3-14 0</inkml:trace>
  <inkml:trace contextRef="#ctx0" brushRef="#br0" timeOffset="188">21263 15102 208 0,'-3'6'77'0,"6"-9"-42"0,0 14-39 16,0-6 15-16,0 16 7 16,-3 3 8-16,0 2-4 0,3 6-3 15,-3 0-11-15,3 10-5 0,0-5 0 16,0-5-2-16,0-6 2 16,0-2-2-16,0-8 2 15,-3-3-31-15,3-2-13 16,0-3-23-16,-3-3-11 15</inkml:trace>
  <inkml:trace contextRef="#ctx0" brushRef="#br0" timeOffset="189">21234 15102 232 0,'-18'-8'88'0,"18"8"-48"0,0-2-38 16,3 2 33 0,9-5-9-16,0-1 3 15,2-2 1-15,4 0-16 16,6 3-4-16,0-3 1 0,6 3-9 16,0 0-3-16,-4 2-5 15,1 0 1-15,-6 3-21 16,-3 0-8-16,-3 3-34 15,-6 2-14-15,-3 1-20 16</inkml:trace>
  <inkml:trace contextRef="#ctx0" brushRef="#br0" timeOffset="190">21278 15243 288 0,'0'-3'107'0,"3"3"-58"0,6-3-62 0,0 3 17 16,3 0-6-16,3-2 3 15,3-1 0-15,6 0 2 0,2 1-2 16,-2 2-7-16,-3 0-1 0,-6 0-26 16,-3 2-10-16,-3 4-18 15,-12 2-5-15,-9 2-13 16</inkml:trace>
  <inkml:trace contextRef="#ctx0" brushRef="#br0" timeOffset="191">21293 15380 176 0,'-15'21'66'0,"15"1"-36"0,0-12-20 15,0-10 17-15,0 0-9 16,6 5 0-16,3-2-9 16,3 0-1-16,3-1-4 15,6-2-3-15,3 0 2 0,8 0-2 16,-2-5-1-16,0-3-26 15,-3 0-12-15,-3-5-56 16</inkml:trace>
  <inkml:trace contextRef="#ctx0" brushRef="#br0" timeOffset="192">21755 15237 264 0,'-9'-5'101'0,"6"8"-54"0,0-1-59 0,3 4 13 15,-3 2-7-15,-3 2 2 16,-6 6 15-16,-6 3 9 16,0-4-9-16,3 9-4 0,0 0-2 15,0-3-25-15,4-5-9 0,-1 0-50 16,3-3-59 0,0-5 36-1</inkml:trace>
  <inkml:trace contextRef="#ctx0" brushRef="#br0" timeOffset="193">21567 15269 176 0,'0'-3'68'0,"6"3"-36"0,0-2-40 16,0 2 12-16,0 2 11 16,0 1 7-16,6 0 20 15,0 5 9-15,3 0-27 16,-1 2-2-16,1 3-1 0,3 6-14 15,0-3-4-15,-3 5-4 16,0-5-1-16,0 0-20 16,-3-6-8-16,-1-2-38 15,1-2-14-15,0-12-14 16</inkml:trace>
  <inkml:trace contextRef="#ctx0" brushRef="#br0" timeOffset="194">21874 15269 268 0,'-6'0'101'0,"6"5"-54"0,0 9-59 0,0-6 13 15,0 5-4-15,3 0 3 16,0 0 5-16,-3 14 2 16,3-9-14-1,3-2 3-15,0-3-60 0,-4 1-24 16</inkml:trace>
  <inkml:trace contextRef="#ctx0" brushRef="#br0" timeOffset="195">21814 15118 276 0,'-12'-8'104'0,"12"8"-56"0,6-2-85 16,-3-1 6-16,3 3 2 15,3-3 9-15,9 1-10 16,6-4-5-16,-1 1-41 16,1 0-18-16</inkml:trace>
  <inkml:trace contextRef="#ctx0" brushRef="#br0" timeOffset="196">22088 14936 240 0,'0'-13'90'0,"0"28"-48"0,15-4-40 0,-18-6 17 15,9 8 3-15,-3 6 4 16,0 5-8-16,0 10 0 16,-3 6-11-16,0-3-2 0,0 3-1 15,-6 2 0-15,9 0 0 16,0 1-5-16,0-6-1 16,-9-6-19-16,3-4-7 15,0-9-36-15,0-2-14 0,0-5-27 16</inkml:trace>
  <inkml:trace contextRef="#ctx0" brushRef="#br0" timeOffset="197">21966 15184 304 0,'-9'-5'112'0,"9"5"-60"0,0 0-54 16,0 0 22-16,0 0-1 15,6 3 3-15,3-3 8 16,6 0 4-16,3 0-18 16,8 0-7-16,4 0-4 0,0 0-10 15,0-3-2-15,-4-5-29 0,1 3-14 16,-3 0-38-16,-6-1-15 16,-3-2-16-1</inkml:trace>
  <inkml:trace contextRef="#ctx0" brushRef="#br0" timeOffset="198">22359 15192 176 0,'0'11'68'0,"0"-8"-36"0,0-3-7 0,0 0 49 16,-6 0-18-16,0 0-13 16,-3 0-10-16,0 0-19 15,3 0-9-15,0-6 1 16,3 1-2-16,3 0-8 16,3 2-3-16,0 0 2 15,0 1 0-15,9 2 0 16,-12 5 1-16,6-5 3 15,-6 3 2-15,-3 2 2 0,0-2 3 16,0-1 1-16,0 1 1 16,-3 0-22-1,6-3-8-15,-3 2-38 16,3-2-14-16,0 6-45 16</inkml:trace>
  <inkml:trace contextRef="#ctx0" brushRef="#br0" timeOffset="199">22308 15319 188 0,'0'0'71'0,"0"3"-38"0,0 0-25 0,0-3 18 0,0 5 13 16,0 0 11-16,0 11-1 16,0 5 3-16,0 0-29 15,-3 1 2-15,-3 1 3 0,-3-1-14 16,-3-1-5-16,-2-3-5 16,-4 6-1-16,0-5-53 15,-3-1-21-15,-9-2-85 16</inkml:trace>
  <inkml:trace contextRef="#ctx0" brushRef="#br0" timeOffset="200">17385 15891 116 0,'15'-5'44'0,"-9"5"-24"0,-6-14-4 16,0 20 18-16,-6-1-1 15,9 0 3-15,-9 6-11 16,3 5-3-16,0 5-13 16,0 13 3-16,0 1 2 0,0 2-5 15,-3 0-1-15,6 0-2 16,0-3 1-16,0 1-4 15,0-4 0-15,6-4-10 16,-6-6-3-16,0-3-2 16,6-4 0-16,0-4-26 0,-3-2-13 15,0-2-42 1</inkml:trace>
  <inkml:trace contextRef="#ctx0" brushRef="#br0" timeOffset="201">17445 15851 88 0,'-9'-2'35'0,"6"2"-18"0,0 0 0 16,3-3 16-16,-3 0 5 16,0-2 4-16,0 5-6 15,3-3 1-15,-6 1-21 16,6-1 2-16,-6-2 2 0,9 5-2 16,0-6-1-16,6-1-5 15,3-1-2-15,2 0-9 16,4 0 0-16,3 2-1 15,3 6 0-15,-3 6 0 0,-6 2 0 16,-3 5 2-16,-3 11 1 16,-6-1 3-16,-6 4 1 15,-3-3-1-15,-3 0 1 16,-3 2-2-16,-6-2 0 16,6-8-1-16,0-6-2 15,3 4-2 1,9-7-15-1,9-1 4-15,6-1 2 16,6 0 4-16,0 3 3 16,2 0-1-16,1 0 1 15,-6 0 2-15,-3 3 2 0,-6 2 5 16,-6 3 6-16,-6 0 4 16,-6-3 2-16,-3 5-6 15,-9-2 0 1,-3 0-8-16,-2-3-1 0,2-5-7 15,0 3 0-15,3-8-17 16,9 2-44 0,3-5-3-16,9-5-13 15,6-3-2-15,6-3-2 16</inkml:trace>
  <inkml:trace contextRef="#ctx0" brushRef="#br0" timeOffset="202">17796 16021 200 0,'-15'-3'74'0,"15"6"-40"0,-3 10-38 0,0 0 13 16,0-2 4-16,-3 2 6 16,0 3 7-16,3 2 5 15,0 6-17-15,6-3-10 0,3 0-4 16,6-2 2-16,9-6 3 15,0 0 4-15,2-7 5 16,-2-6 1-16,0-6 0 16,-3-2-1-16,0-5 1 0,-6-3 3 15,-6 0 1 1,-3-2-4-16,-6 5-1 16,-6-3-2-16,-6 0 2 15,-3-3-9-15,-3 4-3 16,0 1-20-16,3 6-5 0,4-2-20 15,2 7-8 1,6 0-34-16,6 3-14 0,15 0-7 16</inkml:trace>
  <inkml:trace contextRef="#ctx0" brushRef="#br0" timeOffset="203">18195 15999 220 0,'-12'0'82'0,"6"-2"-44"0,-3-1-33 16,3 3 19-16,-3 0-2 0,-3 3 2 15,-3 2-7-15,0 0 0 16,-3 9-10-16,-2-1-4 0,-1 8 0 16,3 0-4-16,3 6-2 15,3 2 2-15,6-3 0 16,9-2-2-16,9-8 2 15,0-3 3-15,3-2 1 16,3-9 3-16,2-4 3 16,1-9-2-16,0-5-2 15,-3 0-2-15,-3-5 0 16,-3 3 2-16,-3-12 2 16,-3-4-6-16,-3 0 0 15,-6-9-1-15,-3 1 0 0,0 5-3 16,0 5 0-16,0 8-3 15,0 3 1-15,0 8 1 16,3 2 2-16,0 9-4 16,3 7 0-16,3 11 3 15,3 13 1-15,3 0 4 16,0 6 1-16,0-1-1 16,3 0-2-16,0-2-2 15,-1-3-1-15,1-2-25 16,0-9-11-16,3 3-38 15,0-7-13-15,0-9 3 16</inkml:trace>
  <inkml:trace contextRef="#ctx0" brushRef="#br0" timeOffset="204">18352 16021 240 0,'-3'5'90'0,"3"-3"-48"0,6-2-49 0,-3 6 14 15,3 7 4-15,0-2 5 16,3 2-2-16,0 0 0 16,3 3-8-16,3 0-4 0,3 0-1 15,-3-3-12-15,-1 0-3 16,-2 0-31-16,0-5-12 16,0-2-44-16</inkml:trace>
  <inkml:trace contextRef="#ctx0" brushRef="#br0" timeOffset="205">18629 16007 244 0,'-15'6'90'0,"9"12"-48"0,-9 11-38 16,7-16 21-16,-7 9 8 15,-6 7 9-15,-3 2-9 16,0 9-4-16,0 0-17 15,1 0-10-15,-1-3-2 0,3-3-22 16,3-5-10-16,3-5-42 0,3 2-15 16,3-2-28-1</inkml:trace>
  <inkml:trace contextRef="#ctx0" brushRef="#br0" timeOffset="206">17385 16439 120 0,'-18'-16'46'0,"18"16"-24"0,0-3-8 16,0 3 17-16,0 0-2 15,0 5 1-15,-6 6-15 16,0 2-4-16,0 8-7 16,0 6 2-16,3 12 0 0,3 6 0 15,3 8-1-15,12 6-1 16,0-12 2-16,6-2-1 0,3-5 0 16,0-11 1-16,-1-8 3 15,4-8 2 1,-3-5 1-16,0-16-6 15,-3 3-2-15,-4-11-7 0,-2-13 0 16,-3-5-1-16,-3 2 2 16,-3-8 1-16,-3 1 3 15,0-1-6-15,-3 0-1 16,0 6 4-16,-3 5 2 16,0 10 9-16,0 3 4 15,3 6-5-15,-3 10-3 16,3 5-1-16,0 14-1 15,0 2 6-15,0 10 4 16,3 17-3-16,0-6 1 16,3 3-7-16,0-5-3 0,3 0-4 15,0-8-1-15,3-3-18 16,0-11-9-16,3-5-72 16,2-13-58-1,4-2 57-15</inkml:trace>
  <inkml:trace contextRef="#ctx0" brushRef="#br0" timeOffset="207">17876 16698 172 0,'-12'21'66'0,"15"11"-36"0,-9 7-13 0,3-12 22 15,0 5-5-15,3-1 1 16,0 4-16-16,3-3-4 16,3-1-9-16,0-4-2 0,0-6 2 15,0 0-1-15,0-10 0 16,-3-3 1-16,-3-3 1 16,3-5 3-16,-3-8 1 15,-3-5-3-15,0-6 0 16,0-2-5-16,3-8-2 15,0-5 0-15,0-6-1 16,3 0-3-16,6 3 2 16,0 8-1-16,3 0-2 0,3 2 0 15,6 12 3-15,-1 1-2 16,1 4 1-16,3 10 4 16,-6 0 1-16,0 10 7 15,-6 1 4-15,-3 5 1 16,-6 0 4-16,-6 0-7 15,0-1-2-15,-6-1-8 16,-6-1-1-16,-6 0-12 16,-3-5-5-16,3-3-10 15,-3-5-4-15,7 0-10 16,2 0-5-16,3 0-24 16,9-2-11-16,9-9-12 15</inkml:trace>
  <inkml:trace contextRef="#ctx0" brushRef="#br0" timeOffset="208">18370 16648 220 0,'-3'-6'82'0,"3"-2"-44"0,-3 6-31 0,3 2 20 15,-3-3 10-15,-3 3 9 0,-3 0-18 16,-2 3-8 0,-7-1-12-16,0 12-10 0,0-1-2 0,3 5 0 15,0 9-1-15,6-1 1 16,3 1 3-16,6 2-5 16,3-5 2-16,6-6 2 15,3 3 1-15,3-10-2 16,0-1 0-16,0-10 4 15,0-5 1-15,0-5 0 16,-1-6 1-16,-2-8-2 16,-3-3 2-16,-3-4-4 15,0-4 0-15,-6-2-1 16,-3-2 0-16,-3-1 4 16,-3 8 1-16,3 3 1 0,-3 5 0 15,3 8 0-15,0 0 2 16,4 6-1-16,-1 5 0 15,3 5 1 1,3 8 1-16,-1 2 3 0,7 6 1 16,0 10-5-16,0 9-2 15,3 2-4-15,0 0-1 16,0 3 1-16,3-6 2 16,-3 0-21-16,6-10-9 15,-3 0-26-15,-1-8-11 16,1-3-60-16</inkml:trace>
  <inkml:trace contextRef="#ctx0" brushRef="#br0" timeOffset="209">18826 16687 188 0,'-3'-8'71'0,"0"8"-38"0,-3-5-39 15,6 2 12-15,-6 1 18 16,0-1 11-16,-9-2 5 16,-3 2 3-16,-3 1-24 15,0 2-4-15,1 5-3 0,-4 3-10 16,3 2-2-16,3 4-4 16,3 9 0-16,3 1 3 15,3 0 2-15,6-3-2 16,6-2-2-16,6-6 2 15,3 0 2-15,0-5 0 16,0-5 2-16,3-3-7 0,0-6 1 16,3-4-1-16,-3-6-1 15,-4-3 4-15,-2 1 2 16,-3-3 0-16,0 2 2 16,-9 3-4-16,3 3 0 15,0 3 1-15,0 4 0 16,3 6 0-16,3 6 0 0,0 7 0 15,3 5 2 1,0-2-3-16,3 3 0 16,3-1-1-16,-3-5 0 15,3 1-27-15,-4-4-10 0,1-7-41 16,9-3-53 0,-3-3 33-16</inkml:trace>
  <inkml:trace contextRef="#ctx0" brushRef="#br0" timeOffset="210">18971 16370 296 0,'-11'-6'112'0,"5"9"-60"0,9 2-67 16,-6 3 13-16,3 6 4 15,0 9 8-15,0 9 4 16,0 3 1-16,-3 4-7 15,0 1-3-15,3 10 1 0,0-2-3 0,3-6-2 16,-3-5-14-16,6-5-6 16,-3-6-23-16,3-7-11 15,-3-6-47 1,2 0-39-16,1-7 56 16</inkml:trace>
  <inkml:trace contextRef="#ctx0" brushRef="#br0" timeOffset="211">18745 16574 308 0,'-21'-3'115'0,"24"3"-62"0,12 0-66 16,-9 3 15-16,3-1 3 15,6 1 9-15,6-1-1 16,6-2 3-16,5 0-9 15,4 0-6-15,6 0-2 0,-1-2-34 16,-2 2-15-16,6-3-67 16,-6 3-45-1,-7 3 70-15</inkml:trace>
  <inkml:trace contextRef="#ctx0" brushRef="#br0" timeOffset="212">19236 16674 272 0,'3'5'104'0,"6"6"-56"0,0-8-58 0,-3 2 16 15,3-2 7-15,0-1 8 16,0-2 1-16,3 0 1 16,0-2-12-16,3-6-4 0,0 2-3 15,-1-2-5-15,-2 0 1 16,-3-2 0-16,-9-3 2 15,-6 5 1-15,0-6 1 16,-6 4-13-16,-2-1-4 0,-1 1-1 16,-6 2 1-1,-9 2 3-15,0 6 4 16,1 8 3-16,2 3 4 0,0 5-2 16,0 2-2-16,6 19 6 15,6-5 5-15,7 3 7 16,8 2 5-16,8 0-6 15,13-6-1-15,9-2-7 16,9-2-4-16,11-11-15 16,1-6-6-16,3-10-50 15,5-2-20-15,1-6-31 16</inkml:trace>
  <inkml:trace contextRef="#ctx0" brushRef="#br0" timeOffset="213">17522 17359 128 0,'-3'-13'49'0,"6"13"-26"0,-12-8-12 16,6 8 15-16,-3-5 5 0,-3 10 6 16,-3-5-9-1,-3 5-4-15,-11-2-14 16,-1 16-4-16,3-1-2 0,3 3-5 16,3 3 1-16,3 3-2 0,9-1-2 15,3-5 0 1,6 3 0-16,15-8 5 0,0-3 1 15,3-2 0-15,0-9 1 16,-3-4-2-16,0-9 2 16,-1 3-2-16,-2-10 2 15,-3 4-2-15,-3-4-1 0,0-3 1 16,-6-6 1-16,3 9-1 16,-6-1 2-1,0 3 0-15,0 3 1 16,0 3 0-16,0 10 2 15,0 0-5-15,3 13-1 0,3 5 0 16,0 14 2-16,0 2 8 16,-3 3 3-16,0 3 2 15,0 0 4-15,-3-6-9 16,-3-2-1-16,-3-3-1 16,-3-5 0-16,-3-6-4 15,-3-4-3-15,-3-9-3 16,-12-5 1-16,4-5-21 15,2-3-10-15,3 0-15 16,6-8-4-16,3-5-27 16,9-6-44-1,18 1 37-15</inkml:trace>
  <inkml:trace contextRef="#ctx0" brushRef="#br0" timeOffset="214">17671 17346 220 0,'-9'0'82'0,"9"5"-44"0,-3 17-44 0,3-9 14 15,0 0 4-15,0 3 4 16,3 0 8-16,3 2 5 16,3 3-16-16,6-2-5 0,2-6-1 15,13 0-2-15,3-7 0 0,-3-12-1 16,-4 4 0-16,-2-9-2 15,-3-2 1-15,-6 0 0 16,-6-6 3-16,-9-2-1 16,-6 3 0-16,-9 2-1 15,-6 0 0-15,0 3 0 16,1-1 0-16,-1 1-16 16,3 5-6-16,3 3-20 15,6 2-8-15,6-2-29 16,3-6-10-16,12 1-1 15</inkml:trace>
  <inkml:trace contextRef="#ctx0" brushRef="#br0" timeOffset="215">18004 17037 252 0,'-15'0'93'0,"15"2"-50"0,-3 11-46 0,3 1 19 16,0 4 3-16,0 14 8 15,0 8-8-15,0-1-1 16,3 6-10-16,3 0-5 0,0-2 0 16,0-6-4-16,3 0 0 15,-3-8-34-15,-3-5-17 16,0-9-61 0,0 1-39-16,0-8 66 0</inkml:trace>
  <inkml:trace contextRef="#ctx0" brushRef="#br0" timeOffset="216">17828 17253 288 0,'-11'-7'110'0,"22"7"-60"0,1-6-58 15,-6 6 18-15,6-8-7 16,6-2 1-16,3-3-5 15,6 5 1-15,5 0 0 16,1 2-5-16,3 1-1 0,-6 5-22 16,-1 8-6-16,-5 3 10 15,-3 2 6-15,-6 0 9 16,-3 0 6-16,-3 8 2 16,-3 9 3-16,-3-1 1 0,0-3 3 15,3 1-3-15,0-1 0 16,3-7 3-16,5-1 3 15,7-5 2-15,3-5 3 16,-3-8 4-16,0 0 1 16,-3-8-2-16,-3-5 2 15,-7-5 1-15,-2-1 2 16,-9-2-10-16,-5 0-4 16,-10-3-3-16,-6 8-1 15,0 3-11-15,0 2-3 16,3 3-33-16,6 3-11 15,4 5-74 1</inkml:trace>
  <inkml:trace contextRef="#ctx0" brushRef="#br0" timeOffset="217">18668 17021 192 0,'-6'-8'74'0,"6"8"-40"0,3 0-33 0,-3 0 14 0,3 8 5 16,0 8 7-16,-3 10 3 16,0 16 2-16,0 3-17 15,-3 8 2-15,0-3 1 0,0-2-6 16,3-6 1-16,0-2-4 16,0-8 0-16,0-11 3 15,0 0 3-15,0-8-6 16,3 1-3-16,3-9 1 15,9 3 0-15,6-5-6 16,-1-3 0-16,4 0-1 16,3 0 2-16,3 0-1 15,0 0-1-15,-1 0-8 16,-2 2-5-16,-3-2-26 0,0 5-10 16,-3-5-37-16,-4 0-15 15,1 0-4 1</inkml:trace>
  <inkml:trace contextRef="#ctx0" brushRef="#br0" timeOffset="218">19076 17314 220 0,'-12'-8'82'0,"6"8"-44"0,-3 0-29 0,3 6 19 16,0-1-5-16,0-2-2 15,-3 10 2-15,3 13 0 16,0-7-12-16,0 5-4 0,3-3-1 0,6 0-1 16,6-2 0-1,6-1 3-15,3-10 5 0,3 0-3 16,3-8 0-16,2-8-2 16,-2 0 0-16,-3-10 4 15,-6-1 5-15,-3 3-5 16,-6-8-2-16,-9 6-3 15,-6-3-2-15,-6-6-3 16,0 9 1-16,-3 4-7 16,0 1 1-16,3 0-28 15,1 10-9-15,2 1-24 16,3-1-8-16,6 3-49 16,3 5-31-1,6-5 69-15</inkml:trace>
  <inkml:trace contextRef="#ctx0" brushRef="#br0" timeOffset="219">19219 17320 216 0,'-6'10'82'0,"6"3"-44"0,0 17-47 0,3-17 12 16,-3 3 2-16,6 0 4 16,-1 2 13-16,4 3 8 15,3-8-15-15,3 3 3 0,0-8 0 16,0-5 1-16,6-6 1 15,-3-5 2-15,2-2 1 16,-5-9-1-16,-3-2 1 16,-9-3-4-16,-9 3-2 0,-6-5-3 15,0 4-1-15,-5 4-5 16,-4-1-3-16,0 6-9 16,-3 8-5-16,0-3-15 15,3 8-7-15,7 0-28 16,2 0-10-1,9 8-48-15,9-3-46 16,6 6 60-16</inkml:trace>
  <inkml:trace contextRef="#ctx0" brushRef="#br0" timeOffset="220">19454 17291 228 0,'-6'2'85'0,"6"6"-46"0,0 8-50 0,0 0 11 16,0 10-3-16,0 6 1 16,-3 8 24-16,0-3 10 15,0 10-16 1,3-2-4-16,0-5-1 0,3-3-5 0,0-8-1 16,0-5-2-16,-3-5-3 15,3-6 5-15,-3-5 1 16,0-3-2-16,0-5-1 15,0-5-1-15,-3-1-2 0,0-20-2 16,0 5 1-16,0-11 1 16,0 0 2-16,-6-2-3 15,9-6 0-15,0 1 1 16,3 2 2-16,3 5-3 16,0 3 0-16,6 5 1 15,0 3 0-15,2-3 2 16,1 11 1-16,3 7 1 15,0 4 0-15,3 4 2 16,3 9 3-16,0 2 9 16,-10 8 6-16,-2-2-4 15,-9-1 0-15,-6-2-5 16,-3 0-1-16,-6 0-6 16,-2-3 0-16,-7-2-7 0,0-3-1 15,0-3-22-15,0-5-8 16,-3-5-25-1,4-1-8-15,5 4-23 16,6-11-11-16,12-11-1 16</inkml:trace>
  <inkml:trace contextRef="#ctx0" brushRef="#br0" timeOffset="221">19787 17301 240 0,'3'0'90'0,"-3"3"-48"0,-6-1-42 0,3 4 16 16,0-6 15-16,-3 0 10 16,0 0-8-16,0 0-4 0,0-6-17 15,0 6-8-15,3-2 0 0,0-4-5 16,3 1 0-16,3 0-1 15,0 2-2-15,3-2-19 16,-3 5-10-16,0 0-63 16,0 5-27-16,-3 3 20 15</inkml:trace>
  <inkml:trace contextRef="#ctx0" brushRef="#br0" timeOffset="222">19781 17510 264 0,'3'5'101'0,"-3"9"-54"0,6 4-20 0,-3-10 34 15,-3 5-12-15,0 3-2 16,-3 5-13-16,-6 1-4 15,0-4-17-15,-3 3-10 0,-3-2-3 16,-5-6-57-16,-7-2-25 16,-3 2-88-1</inkml:trace>
  <inkml:trace contextRef="#ctx0" brushRef="#br0" timeOffset="223">15864 17952 48 0,'3'-8'19'0,"0"3"-10"0,3-1 2 16,-3 6 10-16,0-2 8 0,3-3 5 15,-3 5-1-15,0-6 2 16,0 6 1-16,0-2-1 16,-3 2-10-1,0 0-2-15,6 8-14 16,-3 10-1-16,0 3-1 0,0 19 1 16,0-3 0-16,0-3 2 0,-1 3 4 15,1-2-10-15,0 4-2 16,-3-12-2-16,3-1 2 15,-3-7-6-15,0-1 1 16,0-4-30-16,0-6-11 16,0 2-15-16,0-20-52 31</inkml:trace>
  <inkml:trace contextRef="#ctx0" brushRef="#br0" timeOffset="224">15897 17926 252 0,'-9'-6'93'0,"6"6"-50"0,3-2-22 16,0-4 28-16,3 6-17 16,3-5-6-16,3 5-15 15,6-3-5-15,11 1-4 16,4 2-2-16,0 0 1 0,0 0-1 0,-1 0 0 15,1 0-3 1,-3 0 2-16,-3 2-28 16,-3 1-10-16,-7-3-21 15,-5 13-80 1,-12 0-1-16,-3-2 65 16</inkml:trace>
  <inkml:trace contextRef="#ctx0" brushRef="#br0" timeOffset="225">15998 18127 212 0,'0'-6'82'0,"0"6"-44"0,18-5-31 15,-9 5 18 1,3-3-11-16,2-2-3 16,4-3-6-16,0-2-4 0,0 4 0 15,6 4-4-15,-6 2 0 0,-3 2-31 16,-3 9-15-16,-4 2-48 15,-8 0-21 1,-3 8 63-16</inkml:trace>
  <inkml:trace contextRef="#ctx0" brushRef="#br0" timeOffset="226">15941 18330 208 0,'-3'0'77'0,"3"0"-42"0,6-5-30 16,0 5 17-16,6 0-1 15,9-3 2-15,0-2-12 16,6 0-7-16,-1 2-2 16,1-2-5-16,0 5 0 0,3-5-20 15,-3 5-8-15,-1-3-35 16,-2-2-52-16,0-1 25 16</inkml:trace>
  <inkml:trace contextRef="#ctx0" brushRef="#br0" timeOffset="227">16510 18121 212 0,'-12'8'79'0,"9"-2"-42"0,-18 7-43 0,12-5 12 16,-3 2 5-16,0 4 5 0,-5 7-6 15,2-3-3-15,3 3-4 16,0 3 0-16,0-3 0 15,3-7-32-15,0-1-15 0,3 0-47 16,0-8-23 0,3 3 53-16</inkml:trace>
  <inkml:trace contextRef="#ctx0" brushRef="#br0" timeOffset="228">16313 18135 192 0,'0'-6'74'0,"3"6"-40"0,0 0-29 16,0 0 19-16,3 0 0 16,3 6 5-16,3 7-9 0,3 0-4 15,3 8-9-15,6 3-7 0,0 2-3 16,-1-4 2-16,-2 4 0 16,-3-7-26-16,0-6-11 15,-3 0-39 1,0 0-46-16,0-7 34 15</inkml:trace>
  <inkml:trace contextRef="#ctx0" brushRef="#br0" timeOffset="229">16694 18169 232 0,'-6'0'88'0,"-2"5"-48"0,11 8-36 16,-3-7 21-16,0 15-5 15,0 3 3-15,0-3-13 16,2 5-6-16,1-2-2 16,0-3-5-16,0 1 2 0,0-9-21 15,0 0-8-15,0-2-36 16,0-4-13-16,0-1-9 16</inkml:trace>
  <inkml:trace contextRef="#ctx0" brushRef="#br0" timeOffset="230">16680 18050 176 0,'8'-27'66'0,"-8"27"-36"0,0-5-20 0,0 5 17 15,0 0 9-15,0 0 7 16,0 0-17-16,0 0-7 15,-5 0-7-15,-7 0-1 16,3 0-2 0,0 0-7-16,3 0-1 15,3 0-10-15,0-3-2 16,6-2-23-16,3 0-10 16,6 5-70-1</inkml:trace>
  <inkml:trace contextRef="#ctx0" brushRef="#br0" timeOffset="231">16840 17904 236 0,'-6'-2'90'0,"3"2"-48"0,0 2-38 15,3 1 21-15,0 8-5 16,3 4 3-16,0 9-9 16,0 11-1-16,0 2-7 15,0 2-2-15,3-4 0 0,-3 4-2 16,0 1-2-16,-3-8 1 16,0 0-1-16,0-6-44 0,0-7-18 15,-3 2-51 1,-3-3-27-16,0-4 65 15</inkml:trace>
  <inkml:trace contextRef="#ctx0" brushRef="#br0" timeOffset="232">16742 18174 280 0,'-6'-5'104'0,"9"5"-56"0,3-3-43 0,0 3 22 0,3-5-6 15,6 5 2 1,3-5-13-16,5 2-3 0,10-2-5 16,0 5-4-16,-3 0 1 0,-4 0-28 15,1 0-13-15,-6 0-27 16,-3 0-9-16,-3 0-27 16</inkml:trace>
  <inkml:trace contextRef="#ctx0" brushRef="#br0" timeOffset="233">17233 18135 140 0,'0'0'55'0,"0"-6"-30"0,0 6 1 0,0 0 25 16,0 0 1-16,0 6 4 15,-3-6-14-15,0 0-3 0,-3 0-22 16,0 0-4-16,3 0 1 0,0 0-6 15,0 0 0-15,3 0-6 16,0-8-4-16,3 2-2 16,0 1 0-16,3-3 0 15,3 3 0-15,-6 5 0 16,-3 5 3 0,0 3 2-16,-3-3 0 15,-3 3 2-15,3-2 0 16,-3-1 1-16,0-3-5 15,3-2 1-15,0 0-18 16,0 0-5-16,3 0-31 16,0 0-10-16,0 0-57 15</inkml:trace>
  <inkml:trace contextRef="#ctx0" brushRef="#br0" timeOffset="234">17183 18349 144 0,'0'-5'55'0,"0"5"-30"0,3 0-16 0,-3 0 14 0,0 0 9 15,0 0 4 1,0 0 6-16,3 5 3 0,-3-2-24 16,0 2-3-16,-3-5-3 15,0 5-4-15,0-2 1 16,0-3 2-16,0 0 1 0,0 0-11 16,3 0-1-16,0-3-8 15,3-2-1-15,0 5 0 16,3-5 4-16,0 5-1 15,-1-3-1-15,1 3 3 16,0 0 0-16,0 0 3 16,-6 0 3-16,0 0 4 15,0 0 2-15,0 3-1 16,-3-3 1-16,0 0-6 16,0 0-3-16,0 0-1 15,3-3 1-15,0-2-3 0,0 5 0 16,0-6 1-1,0 6 0-15,0 0-3 0,0 0 0 16,0 0-3-16,0 0 1 16,0 0-24-16,0 0-10 15,0 0-49-15,3 6-20 16,0 2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4:59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5669 4921 224 0,'3'-16'85'0,"-3"16"-46"0,0 14-26 16,0-9 35-16,0 0-27 0,0 6 9 15,3 5-18-15,0 7 7 31,0 1-11-31,0 11 4 16,0 2-7-16,0 2 0 0,0-4-3 0,-3-3 1 16,3-3-2-16,-3-3-20 15,0-5 10-15,0-5-58 16,0 0 37-16,-3-5-110 16,3-3 78-16</inkml:trace>
  <inkml:trace contextRef="#ctx0" brushRef="#br0" timeOffset="1">5559 4948 228 0,'-24'-14'88'0,"24"14"-48"0,-3-2-18 15,0-1 43 1,6 6-36-16,0-3 13 16,3 0-26-16,0 0 9 15,6 0-15-15,3 0 6 0,3 0-9 16,6 0-2 0,2 0-3-16,4-5 1 15,0 2-2-15,0-5-18 16,0 5 9-16,-1-2-61 0,-2 2 39 0,-3 1-135 15,0 2 92-15</inkml:trace>
  <inkml:trace contextRef="#ctx0" brushRef="#br0" timeOffset="2">5878 5181 216 0,'-6'2'82'0,"6"-2"-44"0,0 21-25 0,0-18 40 16,0 0-31-16,3-1 17 15,3 1-24-15,5 2 1 0,1 1-3 16,6-4-1-16,3-2-2 15,0 3 1-15,0-3-6 16,0 0-1-16,-4-3 0 0,1 1 2 16,0-1 1-16,-3-8-6 15,-3 3 0-15,-3 3 1 16,0-8 3 0,-3 0 0-16,-3-1-3 15,-6 1-1-15,-3 0-5 16,-3 0-2-16,-3 2-6 0,-6 3 0 15,-6 3 4 1,0 2 4-16,1 3 3 16,-4 6 1-16,3 1-3 0,0 1 0 15,3 16 2-15,4-3 2 16,2 1 0-16,6-1-1 16,3-3 3-16,6 1 0 15,9-3-1-15,6 0-2 16,8-3 1-16,7-5-1 15,-3-3 2-15,3 0 3 16,0-5-18-16,-4-2-8 0,1-1-36 16,3-2-15-16,0-1-54 31</inkml:trace>
  <inkml:trace contextRef="#ctx0" brushRef="#br0" timeOffset="3">6384 5120 200 0,'0'-3'74'0,"3"3"-40"0,0 0-9 16,-3 0 25-16,0 0 1 0,0 0 4 16,0 0-13-1,0 0-5-15,-3 0-21 16,-3 0 1-16,0 0 1 0,-3 3-10 15,-3-1-2-15,0 4-6 16,0-1-1-16,3 6-4 16,3-1-1-16,3 3 0 0,3 1 4 15,6-1-4-15,6 0 0 16,0 0 3-16,3 0 3 16,0-2 1-16,3 2-1 15,-7-2 1-15,1-3 1 16,-6 0 1-16,-6 0 1 15,-3-3 4-15,-6 0 5 16,-2 1-5-16,-4-4 0 16,-3-2-6-16,0 0-4 15,3 0-8-15,3-2-2 16,0-1-22-16,3 0-8 16,3 1-20-16,6-4-9 0,3-2-25 31,6 0-47-31,6-2 41 0</inkml:trace>
  <inkml:trace contextRef="#ctx0" brushRef="#br0" timeOffset="4">6732 4884 272 0,'0'-8'101'0,"0"11"-54"0,-3-3-26 16,3 0 30-16,0 3-16 0,0-1-7 15,-3 17-19 1,-3 2-6-16,3 5 4 0,0 11 3 16,0 6-1-16,3 4 2 15,0 1-8-15,0-6-2 16,3-5-1-16,0 6 0 16,3-6 2-16,0-8 3 15,-3-5-13-15,0-6-7 16,0-5-25-16,-3-18-63 15,-3-5 4 1,0-4-24 0</inkml:trace>
  <inkml:trace contextRef="#ctx0" brushRef="#br0" timeOffset="5">6529 5083 284 0,'-11'-6'107'16,"8"6"-58"-16,3 0-35 0,0 0 26 0</inkml:trace>
  <inkml:trace contextRef="#ctx0" brushRef="#br0" timeOffset="6">6538 5077 543 0,'27'0'29'0,"9"0"-15"16,3 0-5-16,2-2-2 0,-2-1-3 15,0-2-3-15,-7-1-22 16,1 1-11-16,-3 0-101 16</inkml:trace>
  <inkml:trace contextRef="#ctx0" brushRef="#br0" timeOffset="7">6515 11165 244 0,'3'0'90'0,"-3"-2"-48"0,3 4-31 16,-3 4 23-16,0 2-3 0,0 5 2 16,0 8-12-16,3 6-5 15,-3 4-9 1,0 6-3-16,-3-2 2 0,3-4-3 0,-3 1 0 16,3-5-1-16,-3-4-2 15,0-4-24-15,3-6-11 16,-3 0-20-16,3-5-8 15,-3-5-41 1,0-3-32-16,0-5 59 16</inkml:trace>
  <inkml:trace contextRef="#ctx0" brushRef="#br0" timeOffset="8">6303 11208 232 0,'-18'-6'88'0,"12"6"-48"0,0-2-20 0,6 2 27 0,0 0-14 16,0 0-4-16,0 0-14 15,9 0-7-15,3 0-5 16,9 0 2-16,9-3 4 0,9 3-3 16,2 0 2-16,-2 0-5 15,3 0-2-15,-1 3-3 16,-2-3 1-16,-3 0-23 15,-4 0-10-15,1 2-33 16,-6-2-12-16,-3 6-36 16</inkml:trace>
  <inkml:trace contextRef="#ctx0" brushRef="#br0" timeOffset="9">6732 11396 248 0,'-6'2'93'0,"6"-2"-50"0,3 3-41 0,-3-3 26 16,12 10-9-1,6-2-7-15,0 0-3 16,-1-2-5-16,10-6-5 0,0-6 0 0,-3 4 1 15,-3-4 2-15,-4-2 1 16,-5 1 3-16,0-1 1 16,-6-6 1-16,0 6-7 15,-9-2 0-15,-12-1-3 16,-3 1-2-16,1 2 0 16,-7 2 3-16,0 6-2 15,0 3 1-15,0 2 4 16,4 3 1-16,-4 14 3 15,3-4 1-15,6 3-3 16,3-2-1-16,9-1-1 0,3-2-2 16,6 0 1-16,9-3-1 15,6 0 0-15,3-5 0 16,5 0-3-16,7-2 2 16,-3-4-30-1,0-2-14-15,-1-2-46 16,-2-4-54-16,3-2 41 15</inkml:trace>
  <inkml:trace contextRef="#ctx0" brushRef="#br0" timeOffset="10">7226 11353 272 0,'-6'-2'101'0,"3"-1"-54"0,0 0-24 0,0 3 31 0,-3 0-8 16,0 0 0-16,-3 0-22 15,0 0-7 1,0 0-10-16,3 0-7 0,-2 3-1 16,5 0-6-16,0 7 0 0,3 6 1 15,6 3 1-15,2-4-2 16,1 1 2 0,3 0 3-16,-3 0 3 0,-3-3 0 15,-3-2 2-15,-3 0 2 16,-6-4 2-16,-3 1-1 15,0-2-1-15,-6-4-1 16,-5-2 0-16,2-2-13 16,0-4-4-16,0 1-18 15,6-3-6-15,3 0-15 16,6-8-8-16,3-7-27 0,18-1-12 16,3-3 6-1</inkml:trace>
  <inkml:trace contextRef="#ctx0" brushRef="#br0" timeOffset="11">7455 11165 284 0,'3'0'107'0,"0"-10"-58"0,0 18-35 0,-3-8 28 16,0 8-3-16,0 2 4 16,0 6-9-16,0 8-3 15,0 5-17-15,0 13-7 0,0-2 0 16,0-3-4-16,0 3-2 15,0-6 0-15,3-7-1 16,-3-3-27-16,3-6-11 0,-3-5-43 16,0-2-16-1</inkml:trace>
  <inkml:trace contextRef="#ctx0" brushRef="#br0" timeOffset="12">7268 11303 304 0,'-6'-5'112'0,"9"5"-60"0,3 0-43 16,0 0 27-16,3 0-2 15,11 0 4-15,7 0-12 16,6 0-6-16,3 0-11 16,5 0-6-16,1 0 0 0,0-3-18 15,-4 0-6-15,1 1-56 0,3-1-25 16,-1 0-44-1</inkml:trace>
  <inkml:trace contextRef="#ctx0" brushRef="#br0" timeOffset="13">5869 14010 168 0,'-6'-11'63'0,"6"8"-34"0,0 1-5 0,0 2 22 15,0 0-12-15,0 5-5 16,3 3-3-16,0 16-2 15,0 5-13-15,0 5 0 0,0 6 0 16,0 0-9-16,-3-6 0 16,0-2 0-16,0 0 1 15,-3-3-1-15,0-3-2 16,0-5-39-16,0-2-16 0,0-6-68 31</inkml:trace>
  <inkml:trace contextRef="#ctx0" brushRef="#br0" timeOffset="14">5684 14084 264 0,'-15'-19'99'0,"15"19"-54"0,0 0-35 0,3 0 23 16</inkml:trace>
  <inkml:trace contextRef="#ctx0" brushRef="#br0" timeOffset="15">5687 14060 497 0,'24'-8'34'16,"6"3"-17"-16,8-3-11 16,1 3-4-16,9-1-2 0,-4 4 2 15,1-1-1-15,-6 0-1 16,-4 1-26-16,-2-1-10 16,-3 3-53-16,-6 8-20 15,-6-11-3 1</inkml:trace>
  <inkml:trace contextRef="#ctx0" brushRef="#br0" timeOffset="16">6065 14285 232 0,'-12'3'88'0,"15"2"-48"0,3 3-42 16,0-3 14-16,3 0 3 16,6 1 4-16,6-1 0 15,3 0 0-15,-1-2-10 16,1-3-3-16,0-3 0 0,3 1-3 16,-6-1-2-16,-4-5 2 0,-2 0 0 15,-6-5 1 1,-6 0-2-16,-6-1-2 15,-6 4-6-15,-9 4-4 16,-5 1 1-16,-4 8 3 16,-3 5 3-16,0 2 4 15,4 1 2-15,5 0 3 16,3 2-1-16,3 0 2 16,6 3-4-16,9 0-2 15,6 0 0-15,9-3-1 16,12-3 0-16,2-2 2 15,4-2-17-15,6-6-4 16,-3-3-46-16,5 0-18 0,7-2-19 31</inkml:trace>
  <inkml:trace contextRef="#ctx0" brushRef="#br0" timeOffset="17">6637 14237 296 0,'-24'3'110'0,"15"-3"-60"0,6-3-50 0,0 3 21 0,-3 0-6 16,-3 0 4-16,-3 3-7 15,0 0 1-15,3 4-8 16,3 1-7-16,3 3-2 0,3 2 0 0,6 0 2 16,3 3 1-1,0 3 1-15,0-1 0 16,-3-2 0-16,-3 0 2 0,-3 0 1 15,-6-3 1-15,-3-2 2 16,-3-3-1-16,-3-3 0 16,-5-5-3-16,-4-5-2 15,3-3-10-15,3 0-4 16,6-3-33-16,3 1-12 16,12-1-33-1,12 1-54-15,6-6 38 16</inkml:trace>
  <inkml:trace contextRef="#ctx0" brushRef="#br0" timeOffset="18">6955 14028 288 0,'-3'-2'110'0,"6"12"-60"0,-3-12-52 16,0 7 20-1,0 0-2-15,0 8 4 16,0 6-1-16,-3 10 0 0,3 11-10 15,-3-3-5-15,3 5-1 0,0 0-2 16,0 1 2-16,3-1-2 16,0 0-1-16,0-5-26 15,0-8-12-15,-3-5-50 16,0-5-20-16,0-9-4 16</inkml:trace>
  <inkml:trace contextRef="#ctx0" brushRef="#br0" timeOffset="19">6794 14282 332 0,'-6'-2'123'0,"9"10"-66"0,12-11-69 0,-3 3 18 16,12 0 1-16,3 0 8 16,9 0-6-16,2-5 0 15,7-3-5-15,8 0-9 0,1-3-2 16,9-2-98-16,-7 0-44 15,-5-3 31 1</inkml:trace>
  <inkml:trace contextRef="#ctx0" brushRef="#br0" timeOffset="20">23079 4022 188 0,'-6'13'71'0,"6"-26"-38"0,-3 5-21 0,3 8 21 16,0-3-4-16,0 0 1 15,3 1-13-15,3-1-5 16,-3 1-7-16,12-1-4 0,0 0 2 15,3 1-2-15,3 2-1 16,-1 0-2-16,1 5 1 0,3 5 1 16,-6 4 0-16,3-1 0 15,0 5 0-15,-7 1 0 16,-5 2 2-16,-3 0-1 16,0 3 2-16,-6 0-2 15,-6 10 2-15,0-2 2 16,-3 5 2-16,1-3-1 15,-4 4-1-15,3-1-3 16,3-3-2-16,3-2-2 16,0-3 1-16,3 0 1 15,6 3 0-15,9-6 0 16,-3-2 2-16,2-6-30 0,1-2-11 16,0-2-59-1,3-4-47-15,-6-5 54 16</inkml:trace>
  <inkml:trace contextRef="#ctx0" brushRef="#br0" timeOffset="21">23356 4667 196 0,'-3'-2'74'0,"-3"2"-40"0,3 0-22 0,3 2 21 0,-3 1-8 16,-3 0 0-1,-6 2 1-15,-6 0 1 16,9 6-14-16,-2-1-1 0,-1 6 1 16,0 3-5-16,0-1-2 0,3 3-6 15,3 3 0-15,3 11 0 16,-3-1 0-16,6 3 0 15,6 3 0-15,-3 2 6 16,-3 0 4-16,0 1-1 16,-3-4 2-16,-3-4-4 15,-3-6 1-15,-6-3-3 0,-3-2 0 16,-3-5-6 0,1-3-1-16,-4-3-37 0,-6-3-16 15,6-4-74 1,0-1-45-16,4-5 76 15</inkml:trace>
  <inkml:trace contextRef="#ctx0" brushRef="#br0" timeOffset="22">23529 4776 244 0,'0'0'90'0,"0"-3"-48"0,0 3-25 0,0 0 27 16,0 0-12-16,0 0-1 0</inkml:trace>
  <inkml:trace contextRef="#ctx0" brushRef="#br0" timeOffset="23">23529 4757 524 0,'0'-13'8'0,"6"0"-5"0,-3 0-2 16,8-3 1-16,-2 0-3 15,0 3-2-15,0 2-1 16,0 0 3-16,0 6 0 16,0 2 1-16,3 3-3 15,0 6 2-15,0 2 3 16,0 0 1-16,6 5 1 16,2-3 2-16,1 1-1 15,0-3 2-15,-3 0-4 16,-6-5 0-16,6-1-1 15,-6-7-2-15,-4 0-6 0,1-1-1 16,0-4-37-16,-3-1-15 16,0 1-78-1</inkml:trace>
  <inkml:trace contextRef="#ctx0" brushRef="#br0" timeOffset="24">24002 4522 236 0,'-3'0'90'0,"3"5"-48"0,0 3-31 15,0 0 21-15,0 8-8 16,0 8 0-16,0 7-11 16,0 9-3-16,0-6-6 15,3-2-3-15,-3-3 2 0,0-2-2 16,0-6-1-16,3-5-17 16,-3-3-6-16,0-5-27 15,0 0-8-15,0-8-29 16,0 0-34-1,0-3 43-15</inkml:trace>
  <inkml:trace contextRef="#ctx0" brushRef="#br0" timeOffset="25">23832 4532 260 0,'-9'-5'99'0,"9"5"-54"0,0-3-22 0,0 3 29 15,0 0-18-15,0 0-7 16,3 0-16-16,3-2-7 0,3-1-3 16,9-2-4-16,6 0 2 0,3-9 3 15,-4 6 1 1,7 0-4-16,3 3 1 16,-6 2-18-16,-3 6-5 15,-7 0-53-15,4 2-20 16,0 6-24-16</inkml:trace>
  <inkml:trace contextRef="#ctx0" brushRef="#br0" timeOffset="26">24133 4752 236 0,'3'24'88'0,"6"-16"-48"0,9-6-34 0,-6 1 22 16,-1-3-11-16,7 3-2 16,0-3-11-1,-3-3-2-15,6 0-2 16,-3-2 4-16,-6-6 2 0,5 1-5 0,-8-9 0 16,-6 3 1-1,-6 1-3-15,-3 1-2 16,-5 4-3-16,-1 2 1 15,-9 3 1-15,-6 5 2 16,6 2 1-16,-3 3 3 16,4 9 5-16,2 7 4 15,6-3-2-15,3 1 0 16,6-1-3-16,3 1-1 0,6-6-6 16,6 3-1-16,6-3 1 15,2-2 2-15,7-3-24 16,-3-6-12-16,12-2-51 15,-1-2-59 1,1-3 39-16</inkml:trace>
  <inkml:trace contextRef="#ctx0" brushRef="#br0" timeOffset="27">24469 4638 304 0,'-15'0'112'0,"6"3"-60"0,0 2-43 15,1 0 27-15,-10 3-22 0,12 0-5 16,-3 5-8-16,9 6-2 16,6 2 1-1,3 0-3-15,0-2 2 0,3-1 1 16,-4-2 0-16,4-3 0 0,-6 1 0 16,-3-1 4-16,-3-2 5 15,-3-4-3-15,-9-1 2 16,-5-4-7-16,-1-2-1 15,-3-5-7-15,0-3-3 16,0 0-16-16,3-2-7 16,12-1-20-16,0-7-6 15,12-9-59-15</inkml:trace>
  <inkml:trace contextRef="#ctx0" brushRef="#br0" timeOffset="28">24713 4440 252 0,'0'0'93'0,"9"0"-50"0,-9 0-50 16,0 10 82-1,0 4-24-15,-3 7-13 16,-3 10-8-16,6 4-19 16,0 10-7-16,0 0 0 0,0-3-3 15,6-2 2-15,-3-3-2 16,-3 0-1-16,9-13-15 15,-6 2-5-15,-3-7-32 16,0-3-14-16,-3-3-49 16,0 3-46-1,-3-16 61-15</inkml:trace>
  <inkml:trace contextRef="#ctx0" brushRef="#br0" timeOffset="29">24532 4659 316 0,'0'-2'121'0,"9"-1"-66"0,6 0-44 0,-4 3 26 15,10 0-14-15,3-2 0 16,12-1-14-16,-3 0-3 16,8 1-4-16,1-3-6 0,0-1-2 15,-4-2-68-15,-2 0-30 16</inkml:trace>
  <inkml:trace contextRef="#ctx0" brushRef="#br0" timeOffset="30">23478 10001 152 0,'0'-2'57'0,"0"2"-30"0,0-3-3 0,0 3 24 16,0 0-11-16,0 0-1 15,0-3-12 1,6 1-5-16,3-1-11 16,0-2-3-16,9-1 1 0,0 1-5 15,11 0-1-15,-2 2 0 0,3 3 0 16,3 6 0-16,-4 4 2 15,-5 3-1-15,-6 11 2 16,-6 3 0-16,0 2 1 16,-6 2-5-16,-15 12 1 15,0-4 6-15,-3 4 4 16,0 2-3-16,3 0 1 16,0 5-7-16,6-2-1 0,3-9 0 15,3-2 2 1,6-8-1-16,6-2-1 15,3-6-15-15,3-8-5 0,0-2-39 16,-1-6-16-16,1-2-34 16</inkml:trace>
  <inkml:trace contextRef="#ctx0" brushRef="#br0" timeOffset="31">23832 10615 236 0,'-12'-3'88'0,"3"1"-48"0,0-1-27 16,6 3 22-16,-8 3-9 15,2-1-3-15,-9 4-13 0,6-1-4 16,0 3-4-16,0 8-2 16,3 5 1-16,0 3-4 0,3 2 0 15,3 6 2-15,3 2 0 16,0 14 1-16,0-3 0 15,-3-5 4-15,-3-1 2 16,-3-4 6-16,-2-6 5 16,-4-5-7-16,-3 2-3 15,-3-5-2-15,3-5-1 16,-3-3-35-16,-3-7-17 16,1-4-90-1</inkml:trace>
  <inkml:trace contextRef="#ctx0" brushRef="#br0" timeOffset="32">24100 10332 216 0,'0'-5'82'0,"3"7"-44"0,0-2-22 16,-3 0 24-16,0 6-8 15,9 7-1-15,-9 11-9 16,6 7-1-16,-3 14-12 16,-3 3-5-16,0-3-1 0,-3-3 0 15,-3-5 3-15,6-5-5 16,-3-3-1-16,-3-5-18 16,6-5-5-16,-3-6-40 15,0-3-14-15,0-2-37 16</inkml:trace>
  <inkml:trace contextRef="#ctx0" brushRef="#br0" timeOffset="33">23942 10374 224 0,'-9'-5'85'0,"9"5"-46"0,0-3-13 0,0 3 31 16,0 0-15-16,0 0 8 16,12-2-18-16,-3-1-18 15,12 0-6-15,6 1-2 16,6-1-1-16,-4 1 2 0,7-1-4 16,-3 3-2-16,-3 3-16 15,-7-1-5-15,4 1-50 16,-12-1-19-16,6 4-47 15</inkml:trace>
  <inkml:trace contextRef="#ctx0" brushRef="#br0" timeOffset="34">24213 10628 256 0,'-6'6'96'0,"12"-1"-52"0,3 5-38 0,-3-4 20 16,3-1-8-16,9-2 0 16,0-1-8-16,-3-2-4 15,14 0-3-15,-2-2 0 0,-6-4 0 16,0 1-1-16,-6-3 1 15,0 0-4-15,-6 0 0 0,-3-2-1 16,-6-1 0 0,0 3-9-16,-6-2-5 0,-9 4-1 15,-6 4 2 1,-3 2 7-16,-3 5 4 0,-3 3 3 16,-2 3 3-16,8-1 1 15,0 3 3-15,12 3 1 16,0 5 3-16,9-2 1 15,6-3 1-15,6 0-4 16,6 2-3-16,3-2-5 16,3-3 0-16,6-2-31 15,8-6-12-15,-5-2-49 16,0-6-51-16,6-7 44 16</inkml:trace>
  <inkml:trace contextRef="#ctx0" brushRef="#br0" timeOffset="35">24600 10567 260 0,'-12'-2'96'0,"6"-1"-52"0,-6 6-23 0,3-1 30 16,4 4-29-16,-10-1-9 16,6 3-9-16,-3 3-4 15,3-1 1-15,6 1-4 0,3 2 2 16,3 3-1-16,6 2-2 15,3 1 3-15,-3-1 0 0,0-2 1 16,-3 0 2-16,-6-3 8 16,-3 1 5-1,-9-4 4-15,3-2 1 16,-6-3-11-16,0-5-3 0,0 0-9 16,-6-5-2-16,-6-3-25 15,13-2-10-15,-1-4-26 16,12-4-8-16,12-3-45 15</inkml:trace>
  <inkml:trace contextRef="#ctx0" brushRef="#br0" timeOffset="36">24752 10358 260 0,'0'-5'96'0,"3"5"-52"0,-3 3-32 15,0-3 24-15,0 5-8 16,6 6-2-16,-3 7-8 0,3 14-1 16,-3 5-10-16,-3 5-2 0,6 3-1 15,-3-2 0-15,0-4 0 16,-3-2-5-16,6-5 1 16,-6-5-18-16,0-4-8 15,0-4-44-15,0-6-19 16,-6-5-34-1</inkml:trace>
  <inkml:trace contextRef="#ctx0" brushRef="#br0" timeOffset="37">24621 10591 320 0,'-9'-2'121'0,"9"4"-66"0,6 1-38 16,-3 0 30-16,9-3-14 15,3 0-4-15,6-3-15 16,2 0-4-16,7 1-6 16,9-1-1-16,-6 0 1 0,5-2-22 15,-5 0-8-15,-3-6-49 16,-3-2-21-16,-7 2-52 16</inkml:trace>
  <inkml:trace contextRef="#ctx0" brushRef="#br0" timeOffset="38">17534 11306 104 0,'-3'-3'41'0,"3"3"-22"0,3-5-9 0,-3 5 12 16,0 0 3-16,0-3 2 0,-3 0-3 16,3 1-1-16,-3-1-12 15,0 0 4-15,0 1 3 16,3-1 5-16,-3 3 6 15,3 0-5-15,-3 0-2 0,0 0-4 16,3 0 1-16,0 0-8 16,0 0-4-16,3 0 0 15,3 0 0-15,12 0 10 16,6 0-5 0,5 0 0-16,7 0-2 15,6 0-1-15,8 0-5 16,1 0-3-16,5 0-3 15,1-2 1-15,0-1 3 16,-1 0 1-16,-2 1-1 0,-10-1-2 16,-5 0 3-16,-9 1 2 15,-6-1-2 1,-6 0-2-16,-4 3 0 0,-11 0-1 16,-6-2 0-1,-9 2-5-15,-5 0 1 16,-7 0 2-16,-6 0 1 15,-9 2-4-15,-2 1-1 16,-1 0 3-16,-12-1 1 16,4 1 2-16,2 0 2 15,4-1-3-15,2 1 0 16,6-3 1-16,6 3 0 0,4-1 0 16,5-2 0-1,3 0-3-15,6 3 2 16,9-1-6-1,9 4 6-15,9-4 3 16,12 4-4-16,11-1 0 0,7 0 3 16,3-2 1-16,8 0-3 15,-2-3 1-15,-7 0-5 16,-2 0-1-16,-9 0-33 16,-6 0-11-16,-7 0-87 15</inkml:trace>
  <inkml:trace contextRef="#ctx0" brushRef="#br0" timeOffset="39">17516 5292 196 0,'-6'-3'74'16,"6"6"-40"-16,3-3-29 0,-3 0 19 0,0 0-2 15,0 0 4-15,0 0-10 16,6 0-2-16,0 0-8 16,6 0 3-16,6 2 1 0,2-2-1 15,4 0 2-15,6 0-6 16,0-2-1-16,3 2-2 15,2-3 1-15,1 3-2 16,-6-3 2-16,-3 1 2 16,-10-1 2-16,-2 0 5 15,-3 3 5-15,-3-2 0 16,-6-1-1-16,-3 3-8 0,-6-2-5 16,-12 2-2-1,-3 0 1-15,-2-3-3 0,-4 3 0 16,0 0 3-16,0 0 1 15,3 3 1-15,-2-3 0 16,-1 0-2-16,3 0-2 16,3 0 1-16,6 0 1 15,3 0-3-15,4 0 0 16,2 2-4-16,3-2 1 16,6 3 0-16,3-1 2 15,5 1 1-15,4 2 3 16,6-2-3-16,3 0-2 15,3 2 2-15,5-5 0 16,4 3 1-16,-3-1 2 0,0 1-1 16,-4-3 2-16,-5 0-4 15,-3 0 0-15,-3 0 5 16,-6 0 5-16,-3-3-1 16,-3 1 1-16,-6-1-8 15,-6 0 0-15,0 1-14 16,-3-1-7-16,-6 0-14 15,-6 3-3-15,3 0-25 16,3 3-10-16,1 2-44 16</inkml:trace>
  <inkml:trace contextRef="#ctx0" brushRef="#br0" timeOffset="40">16968 14846 120 0,'0'-3'46'0,"3"3"-24"0,0-3-15 15,-3 3 15-15,3-2-4 16,-3-1 1-16,0 1 1 16,0-1 2-16,0 0-12 15,-3 1 3-15,-3-1 3 0,-6 0-4 16,-3 3 1-16,-2 0-4 16,-4 3 0-16,-3 2-3 15,-6 3 1-15,0 3-4 16,-2 2-2-16,-4 3 4 15,0 5 1-15,1 8 0 0,-1 0-1 16,-3 3-3-16,3-3 1 16,4 8-2-16,2 3-1 15,6-3-2-15,6 3 1 16,6 2 1-16,6 11 0 16,9-3 0-16,9 3 0 15,3 3-3-15,6-4 2 16,0 9 1-16,0 3 2 15,-1 10-1-15,-2-3-1 16,0 1-2-16,-9-9 1 16,-6-7 1-16,-6 2 2 15,-6-8 5-15,-9-5 4 0,-11-8 2 16,-7 0 3-16,-6-5-7 16,-5 0-1-16,5-6-4 15,-3-12-3-15,10-6-9 16,2-3-3-16,6 0-16 15,9-2-6-15,6-3-31 16,6-6-11-16,12-1-18 16</inkml:trace>
  <inkml:trace contextRef="#ctx0" brushRef="#br0" timeOffset="41">16150 16452 152 0,'-15'-3'57'0,"12"6"-30"0,0-6-18 0,3 3 14 16,0 0-2-16,0 0-1 15,6-2-2-15,3-6-1 16,6 0-9-16,2 0-3 0,4-3 1 15,6 8-3-15,0 3-2 0,3 8-3 16,-1 0-1 0,1 19 2-16,0-1 0 15,-3 11 3-15,-6 11 1 0,-4 18-4 16,-2 6 1 0,-6 2 2-16,-9 8 3 0,-6 16 0 15,0-9 2-15,0 4-2 16,0-8 0-16,15-3 5 15,3-8 6-15,9-3-2 16,6-10 0-16,15-11-6 16,5-2-3-16,7-11-2 15,11-3 0-15,-2-7-18 16,-1-9-4-16,1-4-29 16,5-9-9-16,-8 0-47 15</inkml:trace>
  <inkml:trace contextRef="#ctx0" brushRef="#br0" timeOffset="42">13971 16007 128 0,'0'-2'49'0,"0"-1"-26"0,-12 3-16 16,15 0 13-16,0 0 7 16,0-3 22-16,-9 1-12 15,-6-1-18-15,0 3-3 0,0 0-2 16,0 3-10-16,-3 5-1 16,1 13 1-16,-1 0 2 15,3 3-9-15,3 2-3 16,6 1 1-16,3-1 0 15,6-5 5-15,3-5 2 16,6-5 0-16,5-9-2 16,1-7 3-16,0-8 0 15,0-6-4-15,-3-12 1 16,-6-1 0-16,-3 0 0 16,-3-2 0-16,-6-3 2 0,-3-11-1 15,-3 8 2-15,-6 9-2 16,3 2-1-16,0 5 5 15,3 5 4-15,0 9-7 16,3 4-1-16,0 9-1 16,9 10 0-16,0 14 8 15,0 2 5-15,0 3 0 16,0 5 0-16,0 2-7 16,0-2-4-16,0 0-1 15,3-5-1-15,0-8-11 16,-1-6-5-16,1 1-23 15,3-11-10-15,0 0-62 16</inkml:trace>
  <inkml:trace contextRef="#ctx0" brushRef="#br0" timeOffset="43">14135 16076 212 0,'-9'19'79'0,"9"-11"-42"0,0 7-37 0,3-4 16 15,0 2 4-15,0 0 7 16,6 1-3-16,2-1 0 16,7-2-13-16,-3-4-2 0,3-4 1 15,0-6-4-15,0-4 2 0,-3-4-3 16,-3-2 2 0,-7-6-4-16,-2-5 0 15,-6 1-1-15,-5 1-2 16,-7 1 1-16,-6 5 1 0,0 3-12 15,3 3-3-15,0 10-12 16,3-3-2 0,3 3-23-16,4 10-8 0,5-4-46 15</inkml:trace>
  <inkml:trace contextRef="#ctx0" brushRef="#br0" timeOffset="44">14394 16058 256 0,'3'-3'96'0,"11"3"-52"0,-2-21-40 16,-6 21 21-16,3-3-16 0,0 0-2 16,3 1-10-16,3-3 0 15,0 5 1-15,0-3-59 0,0 3-23 16</inkml:trace>
  <inkml:trace contextRef="#ctx0" brushRef="#br0" timeOffset="45">14590 15968 216 0,'-3'5'82'0,"3"0"-44"0,0 8-40 15,0 1 14-15,0 2-4 16,0 5 2-16,3-3-5 16,0-2-3-16,6-3-1 15,0 1-1-15,3-4 0 0,0-5-9 16,0-5-2-16,-4 0 1 15,1 0 1-15,-3-2 3 16,0-9 4-16,0 6 1 0,-6 0 1 16,3-1 2-1,-3 6 8-15,0 6-1 16,0 2 2 0,6-1 3-16,0 1-4 15,3 0 2-15,0-2 2 0,3 2 1 16,0-8 0-16,0 0 1 15,0-3-6-15,3-2-2 16,-4-9-2-16,1 6 1 16,-3-7-15-16,-3 1-5 15,-9-1-64-15,-3 1-46 32</inkml:trace>
  <inkml:trace contextRef="#ctx0" brushRef="#br0" timeOffset="46">14783 15806 200 0,'0'-2'74'0,"3"4"-40"0,0-2-40 15,0 3 14-15,0 7 10 16,0 6 11-16,0 0 5 16,6 8 4-16,0 0-21 15,-3 10-3-15,-3 1-2 0,0-1-5 16,-3-5-2-16,0-2-2 15,0-6-3-15,-3-3 3 16,0-5-7 0,6-5-10-1,-3-8-2-15,3-2-1 0,0-9 3 16,6-5 8 0,0 0 5-16,0 3 0 0,3 0 0 15,-3 0 1-15,0 10 2 16,3 0 8-16,-4 3 5 15,1 14-1-15,0-1 2 16,0 0-9-16,0 0-2 16,-3 1-3-16,0-4 1 15,0 3-15-15,-3 1-7 16,3-6-30-16,0-3-13 16,0-5-50-1</inkml:trace>
  <inkml:trace contextRef="#ctx0" brushRef="#br0" timeOffset="47">15081 16105 236 0,'0'11'88'0,"3"-1"-48"0,0 6-45 16,0-8 15-16,-3 0-15 16,0 0-2-16,0-3-34 15,0 1-13-15</inkml:trace>
  <inkml:trace contextRef="#ctx0" brushRef="#br0" timeOffset="48">15298 15999 204 0,'3'3'77'0,"15"0"-42"0,-3-1-28 15,-9-2 18-15,3 0 2 16,3 0 4-16,3 0-11 0,0 0-2 16,0-2-10-16,-1-4-5 0,1-2 0 15,-3 0-2 1,0-2 2-16,-3-1-2 15,-6-2-1-15,-3 5 1 0,-3 0-1 16,-6 3-9 0,-3 0-4-16,-3 10 2 0,-3 0 4 15,1 6 2-15,-1 5 3 16,0 10 7-16,3 1 7 16,6-1 5-16,3-2 4 15,9 0-5-15,3-6-1 0,6 3-7 16,6-7-3-1,6-9-2-15,-1 3-3 16,13-8-28-16,0-3-14 16,-3-2-60-1,-1-8-57-15,-8-9 50 0</inkml:trace>
  <inkml:trace contextRef="#ctx0" brushRef="#br0" timeOffset="49">14513 16380 192 0,'-3'29'74'0,"6"1"-40"0,-3 22-38 0,0-33 15 15,0 13 1-15,0 0 4 16,0-3-6-16,0 2-1 0,0-4-29 15,3 2 10 1,3-8-67-16,2-5-43 16,1-24 47-1</inkml:trace>
  <inkml:trace contextRef="#ctx0" brushRef="#br0" timeOffset="50">14712 16605 140 0,'-9'13'55'0,"12"1"-30"0,-3 10-12 15,3-14 17-15,0 1-4 16,3 5-1-16,3-3-5 0,3 0 0 16,3 0-11-1,3-13 3-15,5-2 2 0,-2-9-3 16,-3 3 1-16,-3-5-5 15,0-6 1-15,-3 1-3 16,-6 2 0-16,-3-3-3 0,-3-2 1 16,-9-3-2-16,-9 6 2 15,3-1-4-15,0 4 0 16,0 1-12-16,0 6-5 16,3-2-10-16,4 10-5 15,2 5-31 1,6 0-55-16,3 6 23 15</inkml:trace>
  <inkml:trace contextRef="#ctx0" brushRef="#br0" timeOffset="51">14941 16621 160 0,'3'21'63'0,"3"-10"-34"0,3-3-27 15,-3 0 14-15,3-3 3 16,3-2 3-16,3-3-3 15,3-3 1-15,5-2-11 16,-2-3-1-16,0-5 2 0,-3 5 5 16,-6-6 3-16,-3 1 2 15,-6 0 2-15,-3-6-8 16,-9 6-1-16,-6-8-3 16,-6 3-1-16,0 4-10 15,-3 4-4-15,4 10-13 16,-1 2-4-16,3 6-19 0,6 0-7 15,6 0-9-15,3-3-5 16,6 6-21 0</inkml:trace>
  <inkml:trace contextRef="#ctx0" brushRef="#br0" timeOffset="52">15197 16608 208 0,'0'21'77'0,"6"-5"-42"0,0 10-39 0,-3-10 15 16,3 11 9-16,-3-1 10 0,0-2-7 15,3 2-1-15,-3-2-13 16,3-8-5-16,-3 3-3 0,0-6-4 16,0-3 2-16,-3-2 5 15,0-5 2-15,0-3 0 16,-3-3-1-16,3-7-3 15,-3-3 1-15,0-14-2 16,0 1-1-16,0-6 1 16,0 0-1-16,3-2 0 15,0 5 2-15,3-3 3 16,0 5 4-16,9 4 2 16,0-1 3-16,3 3-3 15,-1 5 1-15,1 5-5 16,3 9-2-16,0-1 2 0,0 8 2 15,-3 1 0-15,-3 1 2 16,-6 1-2 0,-6 3 2-16,-3-3-4 15,-6 5 1-15,-3-2-3 0,-9-3 0 16,-3 2-14-16,0-7-4 16,1 5-21-16,-1-6-7 15,3-2-32-15,6-2-14 16,6-1-35-1</inkml:trace>
  <inkml:trace contextRef="#ctx0" brushRef="#br0" timeOffset="53">14977 15830 184 0,'0'-5'71'0,"0"5"-38"0,3 0-28 0,-3 0 17 15,0 0-10-15,0 0-2 16,6 5-3-16,0-5-2 16,-6 0-3-16,3 3 3 0,-3-3 1 15,0 0 6-15,3 2 3 16,-3-2 16-1,0 0-10-15,0 3-2 16,0-3-9-16,0 0-4 16,0 0-1-16,0 0-1 15,0 0-2-15,0 0-2 16,0 0-2-16,6 0 1 16,-3 0 1-16,3 0 0 15,-3 0 2-15,0 11 5 16,-3-9 4-1,0 6-2-15,-6 0 2 16,0 0-6 0,0-3-3-16,0 1-1 0,0-9 1 15,3 0 1-15,0 1-4 16,3-1-1-16,3 0 1 16,0-2 2-16,3 5-2 15,0 0 0-15,0 0 1 16,0 0 0-16,-3 3 0 15,0 2 4 1,-3-5 2 0,0 0 0-16,0 0-6 15,-3-3-2-15,0-2 1 0,0 0 2 16,0 2-33-16,3 0-13 16,0-2-33-16</inkml:trace>
  <inkml:trace contextRef="#ctx0" brushRef="#br0" timeOffset="54">15191 15759 140 0,'0'-6'55'0,"0"6"-30"0,3-2-12 15,-3 2 19-15,0 0-3 16,0 0 1-16,0 0-6 15,0 0-1-15,3 2-12 16,0 6 0-16,0 0 2 0,0 3-3 16,0 2 2-16,0 6-5 15,-3 7 1-15,3 3-3 0,-3 3 2 16,3 2-4-16,-3 3 0 16,3 0 1-16,0-5 0 15,0-3-2-15,0 0 1 16,-3-8 0-16,3 3 3 15,0-8-3-15,0 3-2 16,-3-6 0-16,0-3 1 16,0-2-1-16,3-2-1 15,-3-6-15-15,0 0-7 16,0-6-58-16,0 1-22 16,-3-3-1-1</inkml:trace>
  <inkml:trace contextRef="#ctx0" brushRef="#br0" timeOffset="55">17528 14401 152 0,'-12'-2'57'0,"6"2"-30"0,0 0-5 0,3 0 20 16,0 0-3-16,3 0 2 15,0 0-21-15,0 0-7 16,0 0-15 0,12 2 1-16,3 1-1 0,6 0 4 15,3-1-3-15,2 1 0 16,4 0 1-16,0-1 0 15,-3 1 0-15,-1-1 0 16,-2 1-3-16,-6 0 2 16,-3-1 5-16,-3 1 2 15,-3-3 4-15,-12 0 8 16,-6-3-5-16,-3 1-7 16,-3-1-4-16,0 3 1 15,-3 0 0-15,3 0-1 16,1 0 1-16,5 0-4 15,0 0 0-15,6 0-4 16,3 0 1-16,6 0-3 16,9 0 2-16,2-3-19 15,13 3-7-15,3 0-68 16,3 3-47 0,-7-3 57-16</inkml:trace>
  <inkml:trace contextRef="#ctx0" brushRef="#br0" timeOffset="56">17683 17272 168 0,'-9'0'66'0,"6"3"-36"0,0-3-18 0,0 0 19 0,0 0-3 15,3 0 3-15,0 0-11 16,0 0-4-1,0 0-9-15,0 0-9 0,0 0-2 0,6 2 2 16,3 1 1-16,3-3 3 16,2 8 1-16,10-5 1 15,6-1 0-15,3 3-2 16,0 1 1-16,2-4 0 16,4-2 3-16,0 6-1 15,-4-4 2-15,1-2-6 16,0 0-1-16,-6 0 0 15,-4 3 0-15,-5-3 2 16,-6 0 3-16,-3 0 0 16,-3 0 2-16,-3 0 2 15,-3 0 5-15,-3 0-8 0,-3 0-1 16,-6 0-5-16,-3 3-3 16,0-3 2-16,-6 5 0 15,-9 0 1-15,1-2 0 16,-4 2 0-16,-3 3 0 15,3-3 4-15,-2-5 2 16,-4 0 2-16,6 0 0 16,6 0-4-16,4 0-3 0,5 0 0 15,6 0 1-15,3-5-3 16,12 5-2 0,9 0-1-16,5-3 0 15,7 3 3-15,0-5 0 0,9 5 1 16,-1-5 0-16,1 5-9 15,3-3-2-15,-6 1-23 16,-4 2-10-16,-2 2-24 16,0 1-7-16,-6-3-17 15</inkml:trace>
  <inkml:trace contextRef="#ctx0" brushRef="#br0" timeOffset="57">23109 12983 136 0,'-6'-3'52'0,"6"3"-28"0,-3 0-11 16,3 0 34-1,0-5 7 1,0 0-12-16,0 0-23 16,3-1-7-16,3 1-2 0,3-3-6 15,6 0-2-15,0 8-1 16,2 3-1-16,1 5-3 16,3 2 2-16,6 4 1 15,-6 4 0-15,-6 6 2 0,-6 5 1 16,0 8-1-16,-1 0-2 15,-11 0 7-15,-5 0 5 16,-4 13 3-16,-3-7 0 16,6-1-10-16,-3 0-2 15,3-2-3-15,6-3 2 16,3 3-3-16,3 2 0 16,6-5-6-16,6-5 0 15,3-6-26-15,0-2-10 16,2-3-16-16,-2 1-3 15,3-7-27-15</inkml:trace>
  <inkml:trace contextRef="#ctx0" brushRef="#br0" timeOffset="58">23386 13732 140 0,'-9'0'55'0,"9"0"-30"0,-3 3-14 15,0-1 18-15,0 3-2 16,0 3 4-16,-6 3-11 16,6 5-2-16,-3 5-10 15,0 5-1-15,0 9 0 0,6 7 5 16,-3 8 5-16,-3 3 6 16,6 0 3-16,-9 3 0 0,-3-3 1 15,0-6-2-15,-5-4 0 16,-4-6-10-16,-3-5-2 15,-3-9-7-15,6-4-4 16,-2-6-30-16,-4-8-14 16,6-7-47-16,-9-4-18 15,12-7-12 1</inkml:trace>
  <inkml:trace contextRef="#ctx0" brushRef="#br0" timeOffset="59">23648 13700 160 0,'-3'3'63'0,"-3"2"-34"0,6 0-5 0,0-5 22 15,0 3-6-15,0-3 0 16,0 3-15-16,0-3-2 16,0 0-14-16,0 0 1 0,0 0 1 15,0 0-6-15,0-3-1 16,9-2-2-16,-3-1-2 16,0 1 1-16,0-5-1 15,-1 7-3-15,1-8 0 16,-3 3-1-16,6 8 3 15,0 0 0-15,0 3 1 16,6 0-3-16,0 7 2 16,0-2 1-16,3 0 0 15,-6 0 0-15,5-3 0 0,-5 3 0 16,3-5 2 0,-3-3-1-16,-3-3-1 0,-3 1-2 15,3-4-1-15,0-2-27 16,-3 0-10-16,0-10-37 15,-6-3-14-15,6 2 2 16</inkml:trace>
  <inkml:trace contextRef="#ctx0" brushRef="#br0" timeOffset="60">24014 13520 176 0,'0'3'66'0,"0"5"-36"0,6 5-11 0,-3-5 21 16,0 10-11-16,0 9-2 16,0-1-10-16,0 1 0 15,3-1-10-15,-3 1-4 0,0 7 0 16,0-5-4-16,-1-5 0 16,1-5-6-16,-3-4-3 15,0-4-41-15</inkml:trace>
  <inkml:trace contextRef="#ctx0" brushRef="#br0" timeOffset="61">23862 13504 228 0,'-9'0'85'0,"15"0"-46"0,-6 0-28 15,0 0 23-15,3 3-9 16,6-3-2-16,3 0-5 16,9 0-1-16,-3 0-9 15,5-3-5-15,4 1-2 0,3-1-1 16,0 3 2-16,-7 0-17 16,7 5-6-16,-9 3-52 15,-3 0-20-15</inkml:trace>
  <inkml:trace contextRef="#ctx0" brushRef="#br0" timeOffset="62">24127 13729 188 0,'0'8'71'0,"6"0"-38"0,3 0-25 0,-3-5 18 16,3-1-6-16,6 4-2 15,-1-4-4-15,1-2-1 16,0-2-7-16,6-4-2 0,-6 1 0 0,0-3 0 16,-3 0 0-16,-3 0-2 15,-3 0-2 1,-6 0 3-16,-6 0 0 0,-3 3-4 16,-3 2 1-16,-3 3-5 15,-9 6 1-15,3 2 0 16,0 2 2-16,7-2-1 15,-1 3 1-15,3-1 6 16,3 6 2-16,9-2-2 16,0-4-1-16,6 6-3 15,6-5-1-15,6-6 3 16,5-3 1-16,-2-4-21 16,9-3-10-16,-9-3-30 15,9 0-14-15,2-3-14 16</inkml:trace>
  <inkml:trace contextRef="#ctx0" brushRef="#br0" timeOffset="63">24410 13674 220 0,'-21'-3'82'0,"6"3"-44"0,0 3-22 0,15-1 22 16,-3 6-16-16,0-2-4 15,0-1-11-15,3 3-5 16,3 0-1-16,3 2-4 0,9 1 0 15,-3-1 4-15,-3 1 3 16,0 0 5-16,-3-3 5 16,-9 5 12-1,-9-3-12-15,-3-2-3 16,3-2-4-16,-3-6-2 0,-3-3-10 16,0 0-4-1,6 1-17-15,-5-4-9 0,8-2-21 16,6 1-7-16,3-7-46 15</inkml:trace>
  <inkml:trace contextRef="#ctx0" brushRef="#br0" timeOffset="64">24511 13512 228 0,'0'0'88'0,"0"0"-48"0,0 6-29 16,6-1 23-16,-3 5-5 15,-3 12 3-15,6 7-14 0,-3 0-3 16,0 5-9 0,6-2-4-16,-3 8-1 0,0-6 1 0,-1-5 1 15,-2-2-8-15,6-6-4 16,-9-3-46-16,6-4-19 16,-6-4-46-1</inkml:trace>
  <inkml:trace contextRef="#ctx0" brushRef="#br0" timeOffset="65">24425 13703 244 0,'0'0'93'0,"6"0"-50"0,2 0-24 0,1 0 29 0,9-3-17 15,6 0-5-15,3 1-15 16,6-3-7-16,-1 2-3 15,7-10-8-15,0 2-3 0,-7-5-91 16,-5-2-80 0,-12 10 54-16</inkml:trace>
  <inkml:trace contextRef="#ctx0" brushRef="#br0" timeOffset="66">22951 16021 192 0,'-3'-3'71'0,"3"3"-38"0,3 3-30 0,-3-3 15 15,6 0-5-15,0-3 2 16,6 0-4-16,6-5-1 16,0 6-6-16,0-4-3 0,5 4 2 0,1 2-4 15,3 5-2-15,0 8-1 16,-3 6 3-16,2-1 0 15,-5 3 3 1,-3 9-1-16,-6-1 2 0,-9 18 2 16,3-2 2-16,-6-2 3 15,0-1 1-15,0 0-5 16,0-2-2-16,0-6-2 16,3-2-2-16,0-5-2 15,6-4 1-15,3-1-4 16,-3-4 1-16,8-2-18 15,-5 2-8-15,6-4-35 16,-6-6-55 0,0-3 26-16</inkml:trace>
  <inkml:trace contextRef="#ctx0" brushRef="#br0" timeOffset="67">23350 16595 208 0,'-18'0'77'0,"12"5"-42"0,0 3-39 0,0-3 15 16,-3 3-4-16,6 11 3 16,-9-3 1-16,4 15 3 15,-1 9-7-15,3 8 2 0,0 2 4 16,0 0-1-16,6 11 1 16,-3-3-7-16,0 0-2 15,-3-2 11-15,-6-8 5 16,-3-9-2-16,-6 1 0 15,0-8-8-15,-2 5-4 0,-4-11-6 16,-6-5-2-16,3-7-17 16,1-6-7-16,8-8-29 15,3-3-10-15,6-8-50 16</inkml:trace>
  <inkml:trace contextRef="#ctx0" brushRef="#br0" timeOffset="68">23624 16505 160 0,'-3'-3'63'0,"6"3"-34"0,0 0-21 0,0 5 16 0,-3-2 5 15,9 8 7-15,-3 4-4 16,0 9 1-16,-3 8-19 16,0 10-6-16,0-2-1 0,-3-3-4 15,0-3-2-15,0-4-5 16,-3-7 0-16,0-4-38 16,0-6-14-16</inkml:trace>
  <inkml:trace contextRef="#ctx0" brushRef="#br0" timeOffset="69">23499 16425 280 0,'6'0'107'0,"-3"0"-58"0,6 0-53 0,-3 6 21 16,6 2-4-16,5-8 4 15,10 8-5-15,3-3-2 16,15 0-5-16,-1-5-2 0,-2 0 1 16,9-5-42-16,-4 2-19 15,-8-7-73 1</inkml:trace>
  <inkml:trace contextRef="#ctx0" brushRef="#br0" timeOffset="70">23841 16621 276 0,'-12'13'104'0,"15"-5"-56"0,6 8-65 16,3-8 14-16,-3-3-7 16,12 1 4-16,0-4 9 15,-3-2 8-15,-1 0-5 16,-2-2-1-16,6-6 1 0,-3-3-1 15,-6 1 0-15,3-4-1 16,-6 1 0-16,-6 0-9 16,-6 5-4-16,-6-3 2 15,-6 3 2-15,-9 3 3 16,-3 3 3-16,-3 4 4 16,-2 3 4-16,2 9 2 0,-3 7 1 15,6-3 0-15,7 9 0 16,5 10 5-16,9-5 1 15,15-3-3-15,3 2-1 16,8-7-11-16,4-3-1 16,9-7-18-16,0-6-4 15,-1-8-30-15,-2 0-10 16,0-6-66 0</inkml:trace>
  <inkml:trace contextRef="#ctx0" brushRef="#br0" timeOffset="71">24225 16653 260 0,'-3'-5'99'0,"-3"5"-54"0,6 0-31 16,-9 0 28-16,6 5-12 15,-6-2 0-15,0-1-15 16,0 1-4-16,7 5-7 16,-1-3-5-16,-3 0-2 0,6 1-3 0,9 2-1 15,2 5 1 1,4 0 4-16,0 6 1 0,6-4 3 16,-6 1 1-1,-9-2 1-15,3-1 0 0,-12 0 2 16,-6 0-1-16,-9-5 2 15,-3 3 0-15,-3-3 1 16,-2-3-4-16,2-5-1 16,-3 0-19-16,12-5-7 15,0-1-21-15,12-7-8 0,3-3-23 16,9-13-10 0,6 0-14-1</inkml:trace>
  <inkml:trace contextRef="#ctx0" brushRef="#br0" timeOffset="72">24481 16391 328 0,'0'0'123'0,"6"8"-66"0,-3 5-64 16,3-5 19-16,-3 11-10 15,0 10-2-15,0 5 1 16,0 8-1-16,0 9 0 15,-3 2-3-15,0-8 2 0,6 0 1 16,-6-8 2-16,0 0-34 16,0-19-13-16,0 1-51 15,3-11-58-15,-3-8 46 16</inkml:trace>
  <inkml:trace contextRef="#ctx0" brushRef="#br0" timeOffset="73">24326 16634 356 0,'-12'-2'132'0,"15"2"-72"0,15-6-72 0,0 1 18 15,3 2-5-15,12-7 1 16,5 2 2-16,7-3 0 16,-3 1-2-16,5 2-10 0,-5 0-5 15,0-5-70-15,-13-1-33 16,1-4-6-1</inkml:trace>
  <inkml:trace contextRef="#ctx0" brushRef="#br0" timeOffset="74">22314 3463 92 0,'0'-2'35'0,"0"2"-18"0,3-3-2 16,0 0 15-16,-3 1-5 15,3 2 0-15,-3-3 10 16,0 1 7-16,0 2-22 16,-3 0 11-16,-3 0 4 0,-3 2-8 15,-3 3-1-15,-3 1-11 16,1 2-2-16,-1 0-7 15,3 0-2-15,3 0-2 16,3 2-2-16,6-2-4 16,6 3 0-1,3 4 0-15,3 1 2 16,-3 0 1-16,0 0 3 16,-4 0 1-16,-5-3 7 0,-2 0 4 15,-4-2-3-15,-3-3-1 16,-3 0-6-16,0-3-1 15,0 0-14-15,3-2-8 16,0-3-28-16,3-3-10 16,3 1-21-16,3-3-8 15,6-6-3 1</inkml:trace>
  <inkml:trace contextRef="#ctx0" brushRef="#br0" timeOffset="75">22314 3524 204 0,'0'0'77'0,"3"0"-42"0,-3 3-30 16,0-3 30-1,0 13-8-15,0 6-7 16,3-1-4-16,0 6-10 16,6-8-2-16,0 2 0 0,3-2-2 15,3-3-2-15,-3-2 1 16,3-6 1-16,-4-2-1 15,1-6 2-15,0-2-4 16,0-6-2-16,-3-2 2 0,0-5 0 16,-3-1-2-16,0 1 2 15,-3-1 3-15,-3 6 1 16,0 0 12-16,0 5 5 16,0 2-8-16,0 12 2 15,0 4-3 1,0 6-7-16,6 0 0 15,0 5-4-15,0-5-1 16,0 0 1-16,0-3 2 16,0 0-34-16,0-5-13 15,0-2-35-15,5-4-15 16,1-2-2 0</inkml:trace>
  <inkml:trace contextRef="#ctx0" brushRef="#br0" timeOffset="76">22633 3530 228 0,'-6'5'85'0,"6"3"-46"0,-3 18-32 16,3-13 18 0,0 6 9-16,-3-3 8 0,0 0-20 15,0 0-7-15,3-3-10 16,0 0-4-16,0-2 2 0,3-3-4 15,-3-3 0-15,0-5-6 16,3-3 0-16,0-5-4 16,0-2 2-16,3-6 3 15,0-5 1-15,0 2 0 0,0-2 1 16,-1 5 3-16,1 3 0 16,0 5 1-16,3 5 2 15,-3 11 8 1,0 3 3-16,0 5-2 0,-3-3-1 15,0-2-2-15,0-1 2 16,0-2-5-16,0-3-3 16,0 1 1-16,0-6 0 15,3-3-1-15,6-8 1 16,-3-7-7-16,6 2 1 16,6-10-1-16,-1 7-1 0,1 3 1 15,-3 8 0 1,0 6 3-16,-3 2 0 0,0 5 3 15,-3 8 1 1,-1 6 7-16,-2-1 6 0,-3 3-8 16,0-2-4-16,-6-3-3 15,6-3-1-15,-3-3-18 16,0-2-5-16,0-2-38 16,3-6-15-16,0-3-46 15</inkml:trace>
  <inkml:trace contextRef="#ctx0" brushRef="#br0" timeOffset="77">23109 3490 340 0,'-6'-3'129'0,"6"3"-70"0,6 0-56 0,-6 0 26 15,6 0-15-15,3 0-1 16,6 0-9-16,0 0-3 16,8 0-1-16,4-2-16 0,0-1-4 15,-3 0-41-15,-3 1-15 16,-4 2-60 0</inkml:trace>
  <inkml:trace contextRef="#ctx0" brushRef="#br0" timeOffset="78">23142 3535 316 0,'-21'2'121'0,"18"-2"-66"0,3 3-64 0,0-3 18 15,6 3-3-15,3-3 6 0,3 2-6 16,3 1-3 0,2-3-2-16,10 3-12 0,3-3-3 0,-3 0-42 15,-3-3-15 1,2 3-50-16</inkml:trace>
  <inkml:trace contextRef="#ctx0" brushRef="#br0" timeOffset="79">23445 3466 320 0,'-9'3'121'0,"9"-3"-66"0,0 0-60 0,0 0 23 16,12 2-5-16,-3 1-1 15,9 0-8 1,0-3-2-16,6 0-15 0,-3 0-5 16,-1 0-41-16,-2 0-19 15,-6 2-45 1</inkml:trace>
  <inkml:trace contextRef="#ctx0" brushRef="#br0" timeOffset="80">23457 3537 296 0,'-21'0'110'0,"27"6"-60"0,-3-9-56 0,6 3 19 16,0 3-10-16,6-3 0 0,3 0-6 15,6 0 0 1,2 0 1-16,1-3-28 0,9 3-12 0,6-3-29 16,-7-2-11-16,1 0-5 15</inkml:trace>
  <inkml:trace contextRef="#ctx0" brushRef="#br0" timeOffset="81">24014 3334 264 0,'-12'0'99'0,"9"5"-54"0,-6 22-31 0,0-12 26 15,-9 4-13 1,9 2-1-16,-3 6-9 0,0 4-2 15,6 6-9-15,9-5-6 0,3 0-3 16,12 2 2-16,3-13 0 16,6-5 3-16,6-10 3 15,8-9-2-15,1-8-2 16,-6-7 2-16,-10-6 2 16,-2-5 11-16,-12-3 7 15,-12-5 10-15,-15-3 6 16,-8 6-9-16,-7 2-3 15,-3 8-29-15,6 6-11 16,-3 5-62-16,1 5-29 16,5 2-72-1</inkml:trace>
  <inkml:trace contextRef="#ctx0" brushRef="#br0" timeOffset="82">10959 1513 156 0,'-3'-8'57'0,"3"8"-30"0,-3-5-14 0,3 5 17 15,-3 0-2 1,-3 0 1-16,-6 0-12 16,3 5-5-16,-3 3-7 15,-3 0-4-15,3 11 0 0,0 13-4 0,3-6 2 16,0 1 1-16,6-4 0 16,3-1-3-16,6-4 2 15,3-5 1-15,0-5 2 16,3-2-1-16,0-6 2 15,0-6 0-15,-3-2 1 16,0-10-2-16,0-6-2 16,-3 0 3-16,-3 0 0 15,-3 3 5-15,0 3 3 16,0 4-2-16,0 4 0 0,0 7-5 16,0 3-3-16,3 5-5 15,0 22-2 1,3-1 0-16,3 1 4 15,-1-1 1-15,7 1 3 16,0-9-10-16,0-4-2 0,-3-1-39 16,0-8-16-16,3-2-30 15</inkml:trace>
  <inkml:trace contextRef="#ctx0" brushRef="#br0" timeOffset="83">11122 1270 216 0,'-3'0'82'0,"6"13"-44"0,0 14-44 0,0-11 14 16,0 10 4-16,0 11 7 16,0-3-1-16,0 17-1 15,0-12-9-15,0 6-3 0,0-10-1 16,3-6-11-16,3-5-5 15,0-6-32-15,6-7-13 16,-3-3-42 0</inkml:trace>
  <inkml:trace contextRef="#ctx0" brushRef="#br0" timeOffset="84">11265 1318 208 0,'0'0'79'0,"3"0"-42"0,3 21-30 15,-3-11 18-15,0 4-4 16,3 7 2-16,0 11-9 16,-3-1-3-16,3 14-6 15,0-5-4-15,0 0 0 0,0-9-17 16,0-4-6-16,3-6-82 16,0-2-47-1,-1-14 69-15</inkml:trace>
  <inkml:trace contextRef="#ctx0" brushRef="#br0" timeOffset="85">11712 1550 4 0,'0'0'0'0</inkml:trace>
  <inkml:trace contextRef="#ctx0" brushRef="#br0" timeOffset="86">11730 1545 220 0,'0'0'85'0,"0"0"-46"16,0 5-30-16,0 3 22 0,2 6 1 16,1 4 5-16,0 9-9 15,-3-1-2-15,0 1-15 16,0 4-4-16,-3-2-3 0,0 3-2 15,1-5 1-15,-1-4-2 16,-6-1-1-16,-3-4-10 16,3-5-6-16,-6-7-34 15,0-4-15-15,0-2-61 16</inkml:trace>
  <inkml:trace contextRef="#ctx0" brushRef="#br0" timeOffset="87">11613 1442 252 0,'0'-8'93'0,"18"8"-50"0,6 0-52 0,-15 0 14 0,0 0-7 16,-3 0-2 0,0 0-41-16,3 0-18 0,0 5-28 15,3 3-10-15</inkml:trace>
  <inkml:trace contextRef="#ctx0" brushRef="#br0" timeOffset="88">11816 1553 176 0,'-6'11'68'0,"9"15"-36"0,0 16-33 15,0-26 15-15,-3 0 5 16,3 3 6-16,0-6-9 15,3 0-4-15,0-2-7 0,3-3-2 16,3-3 3-16,5-2-1 0,-2-6 0 16,-3-2-8-1,-3-3 0-15,0 3-8 16,0-9-3-16,-6 1 8 0,3-11 2 16,-3 3 6-16,-3 0 1 15,0 10-1-15,0-2-2 16,0 13 9-1,3 13 4-15,0-5 2 16,3 5-3-16,0 1 0 16,0 2-3-16,0-1 2 15,0-1-6-15,0-4-1 16,-1 4-20-16,4-12-7 16,-3 3-34-16,0 1-16 15,3-12-22-15</inkml:trace>
  <inkml:trace contextRef="#ctx0" brushRef="#br0" timeOffset="89">12054 1524 204 0,'-3'8'77'0,"9"0"-42"15,-3 2-41-15,-3 4 14 0,3 7 19 16,0-3 12-16,0 1-6 15,0-3-4-15,0 2-17 16,0 1-8-16,-3-6 0 0,0 0 1 16,6-5-2-1,-6-2-2-15,0-6-9 0,0 0-5 16,6 0-7-16,-6-11 0 16,6 3 2-16,-3-11 1 15,0 4 7-15,6 1 4 16,-1-4 4-1,1 5 5-15,0 13 6 16,-3 8 4-16,3 2 4 16,-3 1-5-16,0 2 1 15,0 3-6-15,0-8 1 16,-3 5-3-16,0-8 0 16,0 3-1-16,-3-8 0 15,0 0-2-15,0 0-2 16,6-5-2-16,0 2 1 15,0-2-4-15,0-14 1 0,3-2 2 16,0 0 1-16,0 5 1 16,-1 3 0-1,1 5 6-15,0 13 4 0,0 9-1 16,-3-6 2 0,0 5 0-16,0 0-3 15,0 0-3-15,0-2-5 16,-3-3 0-16,0 0-27 15,0 2-11-15,6-10-78 16</inkml:trace>
  <inkml:trace contextRef="#ctx0" brushRef="#br0" timeOffset="90">12444 1550 160 0,'0'11'63'0,"0"26"-34"0,0 0-21 0,0-16 16 16,0 0 5-16,0 11 7 16,0 5-13-16,0 3-5 15,-3 0-11-15,3-9 6 0,3-2 4 16,-3-5-9-16,3-5-2 16,-3-6 0-16,3-2 1 15,-3-6 1-15,0-8 2 16,0-7-7-16,-3-6-2 15,0-13-6-15,-3-6 1 16,0-2-3-16,0 3 0 0,3-19 1 16,3 8 2-16,0 8-1 15,6 3 1-15,0 7 0 16,3 6 3-16,0 10 0 16,3 6 3-16,0 5 1 15,5 19 3-15,1-1 14 16,-6 1 7-16,-9-6 0 15,-3 0-2-15,-6 3-7 16,-3 0-1-16,-3-8-17 16,1 5-4-16,-1-8-56 15,-3-2-23-15,-6 2-57 16</inkml:trace>
  <inkml:trace contextRef="#ctx0" brushRef="#br0" timeOffset="91">12929 1487 252 0,'-3'0'93'0,"6"5"-50"0,0 8-48 0,0-5 15 15,0 0 0-15,-3 16 6 16,0 3-6-16,-3-6-1 15,3 3-5-15,0-9-9 0,0 1-5 16,-3-5-21-16,3 0-7 0,0-6-8 16,0-3-1-1,0-2-38-15</inkml:trace>
  <inkml:trace contextRef="#ctx0" brushRef="#br0" timeOffset="92">12884 1434 240 0,'-6'-5'90'0,"6"5"-48"0,0-6-58 16,3 6 10-16,3 0-18 15,0 0-5-15,0 0-26 16,3 0-10-16,0 0-1 0,6 6 2 16</inkml:trace>
  <inkml:trace contextRef="#ctx0" brushRef="#br0" timeOffset="93">13060 1527 224 0,'-3'21'85'0,"3"8"-46"0,0 13-37 0,0-29 17 16,3 1-6-16,-3-4 2 15,0 4-2-15,3-9 2 16,-3 3-8-16,0-8 0 0,0 0 3 16,3-6-6-16,0-7-2 15,3-5-4-15,0-3 1 16,0 2 1-16,0 3 0 15,3 3-3-15,0 0 0 0,0 7-1 16,2 1 0 0,1 10 7-16,0 9 5 15,0 4-4-15,0 3 0 0,-3-2-2 16,-3-6 1 0,0 0-22-16,0 1-7 0,6-7-27 15,0-1-11-15,3-6-35 16</inkml:trace>
  <inkml:trace contextRef="#ctx0" brushRef="#br0" timeOffset="94">13423 1487 228 0,'3'-8'85'0,"-9"8"-46"0,9 0-24 16,-3 0 24-16,-3 0-6 0,0 0 3 15,0 8-18-15,-3-3-6 16,0 3-7-16,3 0-6 0,0 3-2 15,6 2 2-15,0 8 0 16,3 3-2-16,-3-3 2 16,-3 0 3-16,0-2 1 15,-3-1 3-15,0-4 1 16,-3-1-3-16,-3-5-1 16,1 2-3-16,-4-10-3 15,0 0-16-15,0 0-5 16,3-5-12-16,3-3-3 15,6-5-23-15,6-14-10 16,6 1-22-16</inkml:trace>
  <inkml:trace contextRef="#ctx0" brushRef="#br0" timeOffset="95">13620 1265 252 0,'-3'0'96'0,"3"5"-52"0,0-2-51 15,0 10 36 1,0 13-6-16,3 1 2 16,0 5 0-16,-3 5-14 15,3 2-4-15,-3 6-1 0,0-5-3 16,0 0-2-16,0-9-20 16,0-4-8-16,0-9-32 15,0-2-13-15</inkml:trace>
  <inkml:trace contextRef="#ctx0" brushRef="#br0" timeOffset="96">13524 1505 300 0,'3'0'112'0,"3"-5"-60"0,6 0-61 0,-3 5 20 0,6-3-10 15,3 3-1 1,0 0-35-16,6 0-16 16,2 0-67-16,1 0-29 15</inkml:trace>
  <inkml:trace contextRef="#ctx0" brushRef="#br0" timeOffset="97">13798 1508 208 0,'-6'5'79'0,"12"3"-42"0,-3 6-41 15,-3-1 13-15,3 0 21 16,-3 6 13-16,3-1-16 16,0 1-5-16,-3-4-13 15,0-1-6-15,0-1-2 0,0-2 1 16,0-6 3-16,-3 3-2 0,0-3 0 15,0-2 3-15,0-3 1 16,0-3-1-16,0-2 1 16,0-1 0-16,3-1 1 15,0-7-2-15,3 1-1 16,0-5-6-16,3 4-1 16,3 1-2-16,0 0 3 15,3 0-7-15,0 2-2 16,0 3-36-16,0 3-15 15,3 2-18-15,-4 3-3 16</inkml:trace>
  <inkml:trace contextRef="#ctx0" brushRef="#br0" timeOffset="98">13986 1548 228 0,'-3'10'88'0,"3"12"-48"0,0 15-34 16,3-24 22-16,0 0-2 15,0 0 2-15,3 1-11 16,0-1-5-16,0 0-7 16,2 0-4-16,1-7 0 0,3-1-1 15,0-5 2-15,0-3-6 16,0 1-1-16,3-9-3 16,-6 3 0-16,0-11 0 15,-3-2 5 1,0 0 1-16,-3 8-1 15,0 2 2-15,0 3-1 0,3 22 7 16,-3-1 4 0,5-8-4-16,1 6-1 15,3-1-4-15,3-4-1 16,0 2-17-16,0-3-5 16,3-5-27-16,3-5-10 15,-1-1-41 1</inkml:trace>
  <inkml:trace contextRef="#ctx0" brushRef="#br0" timeOffset="99">14376 1487 220 0,'-24'0'82'0,"18"5"-44"16,-6 8-29-16,9-5 22 16,-3 0-4-16,0 8 2 15,0 8-10-15,0 0-4 16,6-3-8-16,0 5-3 0,6-7 2 0,3 0-5 15,6-1-1-15,6-10-7 16,3 0-3-16,-1-3-16 16,4-10-9-16,0-3-10 15,0-18-2-15,-3 2-13 16,-4-3-43 0,1-2 15-16</inkml:trace>
  <inkml:trace contextRef="#ctx0" brushRef="#br0" timeOffset="100">14557 1286 228 0,'-9'-8'88'0,"9"8"-48"0,0 0-36 16,0 0 19-16,0 5-4 0,0 3 1 15,3 11 2-15,0 7 3 16,0 1-13-16,3 7 2 0,-3 3 2 16,0 11-6-16,0-6-3 15,0-2-4-15,0-6-3 16,-3-10-26-16,0 0-12 15,0-8-32-15,-3-3-13 16,0 0-25 0</inkml:trace>
  <inkml:trace contextRef="#ctx0" brushRef="#br0" timeOffset="101">14408 1474 288 0,'-11'-6'107'0,"25"12"-58"0,1-6-59 16,-6 0 16-1,3 0-6-15,6 0 2 0,6 0-6 16,6 0-1-16,5 0 2 16,-2 0-41-16,-3 0-15 0,-3-6-25 15,-1 4-31 1,-5 2 41-16,0 0 256 31,-3 21-78-15,-6-3-21-16,0 9-44 0,-6-1-23 15,0 1-9-15,-3-9-5 16,0-2-1-16,0-3-34 0,0-2-15 16,-3-3-69-1</inkml:trace>
  <inkml:trace contextRef="#ctx0" brushRef="#br0" timeOffset="102">14772 1453 228 0,'-3'-3'88'0,"6"3"-48"0,0 0-51 15,2 0 11 1,1 0-3-16,6 0 1 15,0 3 2-15,3-1 0 16,-3 4 0-16,0 1-3 0,0 4 2 0,0-3 1 16,-6 5 2-16,0 0 19 15,0 6 8-15,0 7-8 16,0 1-4-16,-1-9-4 16,1-4-1-16,0-1-6 15,3 0-2-15,3-10 2 16,0-1 3-16,3-7 0 0,0-13 0 15,-3 4-1 1,-3-4 0-16,0 2 0 16,-3 0 0-16,-6 0 0 15,-3-2 2-15,-6 4-5 0,-3 1-3 16,0 0-6-16,-3 5 0 16,0 3-18-16,3 5-6 15,3-6-29-15,3 6-14 16,3 0-28-1,3 0-33-15,6 0 53 16</inkml:trace>
  <inkml:trace contextRef="#ctx0" brushRef="#br0" timeOffset="103">15105 1463 260 0,'15'5'96'0,"-12"6"-52"0,3 10-40 0,-3-16 19 16,0 9-4-16,0-9 3 0,0 11-3 15,-3-3-2-15,0-2-9 16,3 5-5-16,-3-3 0 16,0-3 0-16,0-10 1 0,0 0-2 15,3 0-2-15,0-13-2 16,3 0-1-16,2-3-3 16,4 0 1-16,3-2-2 15,0 4 2-15,3 1 1 16,6 8 2-16,-3 5 3 15,-3 10 4-15,-1-2 7 16,-2 14 4-16,-3 4-4 0,-3-2 1 16,0-6-8-1,-3-2-3-15,0 0-10 0,0-5-5 16,0-1-44-16,0-4-20 16</inkml:trace>
  <inkml:trace contextRef="#ctx0" brushRef="#br0" timeOffset="104">15662 1381 184 0,'0'-5'68'0,"0"5"-36"0,-3 0-7 15,0 0 27-15,-6 0-4 16,0 0 1-16,-3 5-7 16,-12 3-2-16,3 0-22 15,0 3-4-15,3-3-2 0,4-1-10 16,2 4 0-16,6 2-7 15,6 1 1-15,6-1-5 16,9 5-1-16,-1 3 5 16,4-2 2-16,-3 2 3 15,-3 3 0-15,-3-11 6 16,-3 0 6-16,-6 1 7 16,-6-1 3-16,-15-5-14 0,-3 0-6 15,-2 2-49-15,-1-7-18 16,0 2-94-1</inkml:trace>
  <inkml:trace contextRef="#ctx0" brushRef="#br0" timeOffset="105">11634 2193 172 0,'-18'3'66'0,"18"-3"-36"0,-3 8-24 15,3-3 17-15,0 16-8 16,0 1 2-16,0 4-8 16,0 3-1-16,3 0-4 15,6-5-3-15,6 5 2 0,-3-5-2 0,0-11 2 16,0 3 2-1,0-11 2-15,-3-5 3 0,0-5 1 16,0-5-8-16,3-6-1 16,-4 0-7-16,-2-3-1 15,0-7 3-15,-3-1 1 16,-3 4 2-16,0 7 2 16,0-3-1-16,0 9 2 15,0 2 0-15,3 18 3 16,0 3-3-1,0 3 0-15,3 0 3 0,0 5-5 16,3-5-3-16,0 0-2 16,0-3 3-1,0 1-27-15,0-9-10 0,0 3-34 32,6-8-43-32,-3-6 30 0</inkml:trace>
  <inkml:trace contextRef="#ctx0" brushRef="#br0" timeOffset="106">11944 2249 160 0,'-6'21'63'0,"9"-2"-34"0,-3 10-19 16,3-11 17-16,0 9 0 0,0 12 3 16,-3-2-7-1,0 1-4-15,3-4-11 16,0-5-5-16,0-5-2 0,0-6-4 15,0-2 2-15,0-5 10 0,-3-6 5 16,0-5-4-16,-3-5-1 16,0-8-3-16,-3-14-1 15,-3-2-3-15,0-8 1 16,3 0-4-16,0-8-2 16,9 0 2-16,3 11 0 15,3-3-2-15,3 10 2 0,3 6 1 16,2 8 0-16,1 5 0 15,3 16 0 1,-3 0 6-16,-3 5 6 16,-12 5 0-16,-3 4 1 15,-3 1-1-15,-6-4 2 0,0 2-9 16,-3-2-3-16,-3-6-15 16,3-5-7-16,0-3-20 15,-2 0-8-15,8-5-29 16,3-2-14-16,3-6 5 15</inkml:trace>
  <inkml:trace contextRef="#ctx0" brushRef="#br0" timeOffset="107">12334 2185 156 0,'-18'-5'57'0,"15"5"-30"0,-3 5-21 0,3-5 17 15,-3 0-5-15,-3 8-1 16,-3 6-3-16,0 2-1 16,0 7-7-16,0 1-6 0,4 0-1 15,2 0 3-15,3 0 1 16,3-9-4-16,6-1 1 0,3-4 4 15,-1-4 2-15,4-12 0 16,0-2 1 0,-3-2 0-16,0-3 1 0,-3-9-7 15,0-4-2-15,-3-1 2 16,-3 4 1-16,-3-4 0 16,-3-7-2-16,0-9 1 15,-3 9 1-15,0 2-1 16,0 11-1-16,3 0 7 15,0 5 5-15,3 5-6 16,3 11-1 0,3 22-1-16,3-4 0 15,3 9 0-15,0-1-2 16,3 3 1-16,3 0-4 16,6 3 0-16,0 2 1 0,-3-7 2 15,-1-9-36 1,1-2-15-16,0-5-37 15,0-3-40-15,-3-3 45 16</inkml:trace>
  <inkml:trace contextRef="#ctx0" brushRef="#br0" timeOffset="108">12608 2193 212 0,'-6'-8'79'0,"-9"8"-42"0,6 0-32 0,6 0 17 15,-6 6-6-15,-3-4 1 16,0 9-7-16,-3 2-2 15,3 6-4-15,-3 2-7 0,7-5-1 16,2 2 6-16,3-2 4 16,3 0-8-16,3-3-3 15,3-5 5-15,-1-2 4 16,1-9-2-16,12-2-1 16,-6-3-3-16,3-6-1 0,-3-4-1 15,-3-1 3-15,0 1 0 16,-3 5 3-16,0 5-1 15,-3 0-1-15,0 5 1 16,0 19 1 0,3 5 3-16,0-2-2 15,0-3-2-15,-1 2 0 16,1 1-1-16,3-6-5 16,0-5 1-16,0-3-25 15,0-5-8-15,3-5-21 16,-3-3-8-16,0-5-12 15</inkml:trace>
  <inkml:trace contextRef="#ctx0" brushRef="#br0" timeOffset="109">12718 1958 216 0,'-6'-13'82'0,"6"18"-44"0,0-5-38 0,3 5 18 15,0 3 1-15,-3 11 3 16,3 10-9-16,3 3-5 15,0 5-5-15,0-8 6 0,0 10 4 16,-1-2-6-16,-2-2-2 16,0-6-5-16,0-3-3 15,0-4-36-15,-3-4-14 16,0-5-59 0</inkml:trace>
  <inkml:trace contextRef="#ctx0" brushRef="#br0" timeOffset="110">12605 2138 292 0,'-3'-5'110'0,"9"-1"-60"0,6 4-52 15,-4-4 20-15,7 6-9 16,3-5 0-16,6 2-5 0,3-7-3 15,6 7 0-15,-1 6-43 0,-2 2-19 16,-3-5-62 0</inkml:trace>
  <inkml:trace contextRef="#ctx0" brushRef="#br0" timeOffset="111">12935 2191 228 0,'3'13'85'0,"0"-13"-46"0,6 13-35 0,-3-13 21 15,0 0-5-15,9 0 3 16,3-10-11-16,-4 7-4 16,1-5-5-16,-3 3 0 0,-3-6 0 15,0 3-1-15,-6-2 1 16,-3 2-2-16,-6 0-1 0,-6 0-4 16,-3 5 0-16,0 3 2 15,-2 11 1-15,-4-3 1 16,3 10 0-16,3 6 2 15,3 3 3-15,6-4 2 16,3 1 3-16,6 0-3 16,9-3-2-16,12-5-9 15,3-5-3-15,5-9-51 16,4-2-24-16,6-10-31 16</inkml:trace>
  <inkml:trace contextRef="#ctx0" brushRef="#br0" timeOffset="112">13640 1871 248 0,'-3'-3'93'0,"6"14"-50"0,0 2-52 0,0 0 14 15,0 8-1-15,0 22 5 16,-3 1-5-16,0-1-2 16,-3 7-1-1,0-5 3-15,0-5 5 0,0-1-12 0,0-9-4 16,1-7-28 0,-1-4-10-16,0-11-56 15</inkml:trace>
  <inkml:trace contextRef="#ctx0" brushRef="#br0" timeOffset="113">13521 2106 264 0,'-3'0'99'0,"9"0"-54"0,9 0-50 0,-3 0 17 15,3 0-5-15,6-10 1 0,0 7-4 16,6 3-1-16,5-11-1 15,1 3-13-15,-3 0-4 0,-3-5-64 16,-4 8-65 0,-5-8 36-16</inkml:trace>
  <inkml:trace contextRef="#ctx0" brushRef="#br0" timeOffset="114">13807 1969 208 0,'-9'15'79'0,"9"17"-42"0,0 26-43 16,3-36 12-16,-3 7 11 0,0 8 11 16,0 0-3-1,0 0 0-15,0-3-14 0,0-10-4 0,3-3-3 16,-3-5 0-16,3-5 2 16,3-6 1-16,0-8 1 15,0-5-4-15,3-5-3 16,0-8-3-16,3-3 1 15,0 3-1-15,3 2 0 16,-4 6 2-16,7 11 0 16,-3 4 2-16,-3 17 1 15,-3-3 3 1,0 7-1-16,-3-4 0 16,-3-3-6-16,0 2 1 15,0 1-27-15,3-6-9 0,-3-8-22 16,3 3-6-16,0-8-10 15,3 0-28 1,0-8 31-16</inkml:trace>
  <inkml:trace contextRef="#ctx0" brushRef="#br0" timeOffset="115">14141 2310 192 0,'29'-8'74'0,"-23"8"-40"0,18-8-27 16,-15 8 18-16,0-5-11 0,3-1-1 15</inkml:trace>
  <inkml:trace contextRef="#ctx0" brushRef="#br0" timeOffset="116">14248 2270 376 0,'3'-13'7'0,"-3"0"5"0,-3-1 2 16,-9 7-10-16,-9 1-4 16,0 6 0-1,0 0 1-15,0 13-2 0,4 1 0 16,2-1 3-16,6 3 3 16,3 0 2-16,6-3 1 15,6 3-7-15,9-3 0 16,8-2-3-16,7-6-2 15,0-2-81 1</inkml:trace>
  <inkml:trace contextRef="#ctx0" brushRef="#br0" timeOffset="117">14727 2172 228 0,'-12'6'88'0,"12"1"-48"0,0 15-49 0,0 4 14 15,0 11 4-15,3 3 3 0,-3 13 14 16,0-3 9-16,0-10-19 16,-3-3-4-16,3-3-4 15,0-13-4-15,0-2-3 0,0-3 6 16,0-16 12 0,-3-6-4-16,0-9-7 15,0-12-3-15,-3-5-3 16,0-2-2-16,3-11 1 15,3 5-1-15,6-5-5 16,3 6 1-16,6 4 2 16,0 6 1-16,6 13-2 15,2 3 0-15,-2 5-1 0,-3 11 3 16,-3 7 6-16,-3 11 7 16,-3-2 0-16,-6 2 1 15,-9-2-3-15,-6-3 1 16,0-1-6-16,0-1-1 15,0-6-11-15,0-3-5 16,0-2-19-16,4-6-5 16,5-2-25-16,3-6-9 15,3-10-12 1,3 2-41-16,-1-2 32 16</inkml:trace>
  <inkml:trace contextRef="#ctx0" brushRef="#br0" timeOffset="118">14900 2199 200 0,'6'8'77'15,"-1"2"-42"-15,7 25-23 0,-6-25 19 0,0 3-5 16,0 1 2-16,0-1-7 16,0 0-1-1,-3-8-11-15,0 3 3 0,0-2 2 0,-3-4-3 16,0-2 1-16,0 0-3 16,0-2 0-1,0-4-5-15,0-4-1 0,0-11-1 16,3 7-2-16,3-4-2 15,3 2-1-15,3 3-14 16,0 2-4-16,3-5-20 16,-1 11-9-16,7 0 5 15,-3-1 1-15,0 4 12 0,-3 2 7 16,-3 0 15-16,0 0 6 16,-3 2 18-16,-6 9 30 15,-3 8 4 1,3 2-16-1,-3-5-10-15,3-1-8 16,3 1-2-16,0-2 0 16,2-4 0-16,1-5 2 15,3-5-3-15,-3 0-1 16,0-5-2-16,0-5 0 16,-3-6 2-1,-3 0-7-15,-3 0-2 16,-6 3-1-16,0-1 2 0,-3 1-8 15,-3 0-1 1,0 0-25-16,3 7-11 0,0 1-22 16,4 3-10-16,2 2-23 15</inkml:trace>
  <inkml:trace contextRef="#ctx0" brushRef="#br0" timeOffset="119">15376 2148 200 0,'-3'0'77'0,"3"0"-42"0,0 0-30 15,0 0 17-15,-3 3 3 16,-3 5 5-16,0-3-12 16,-6 6-5-16,3 7-8 15,0 9-2-15,3-3 1 0,0-8-2 0,3 2 1 16,6-2 2-1,0-3 4-15,3-5-2 0,0-3 1 16,0-2-1-16,0-6 1 16,3-7 0-16,-3 2 0 15,0-11-7-15,0 6 0 16,0 0-1-16,-3 0 0 16,0-1-3-16,-3 1 0 15,3 3-3-15,0 7-1 0,-3 3-3 16,3 13 1-1,3 6 0-15,0 5 3 0,0 5 4 16,2 2 1-16,1 4 14 16,-3 10 6-16,-6-11-1 15,-3 1 0-15,-3-4 1 16,-5-4 2-16,-4-9-9 16,-6 1-4-16,-6-11-12 15,0-3-3-15,0-10-20 16,1-1-10-16,2-9-34 15,6-12-13-15,3 1-32 16</inkml:trace>
  <inkml:trace contextRef="#ctx0" brushRef="#br0" timeOffset="120">15519 2236 240 0,'18'26'90'0,"-1"-13"-48"0,-8 1-38 0,-6-9 21 16,-3-5 1-16,3 8 5 15,-3-8-15-15,0 0-4 16,-6 3-8-16,0-1-1 16,0-7-1-16,-3 5-2 15,4-13 3-15,-1-3 0 16,3 3-4-16,6-1 1 0,6 1-2 15,2-3-2 1,1 3 0-16,3 0 3 0,0 0-2 16,0 7 1-16,0-4-25 15,0 7-11-15,6 3-34 16,-1 0-12-16,7 0-11 16</inkml:trace>
  <inkml:trace contextRef="#ctx0" brushRef="#br0" timeOffset="121">15834 2148 204 0,'-15'3'77'0,"9"0"-42"0,-3 2-30 15,0-5 19-15,1 5 0 0,-4 3 3 16,0 5-6 0,0 1-2-16,0 4-11 15,3 1 1-15,3 2 2 0,3-5-6 0,9 0-1 16,0-3 2-16,6 0 1 15,0-8 1-15,0-2 0 16,0-6-4 0,0 1-3-16,-1-9 2 0,1-5 0 15,-3 0 1-15,-3 3 0 16,-3 0 0-16,0 8 0 16,-3-6 0-16,0 8 0 15,0 3-9-15,0 6-2 0,0 2 6 16,0 8 5-16,3-3-2 15,0 3-1-15,0-3 0 16,3-5-1-16,0 2 0 16,0-2 0-1,0-2-27-15,3-4-9 16,0-2-35-16,-3-2-15 0,0-1-23 16</inkml:trace>
  <inkml:trace contextRef="#ctx0" brushRef="#br0" timeOffset="122">15929 2204 196 0,'-3'16'74'0,"6"2"-40"0</inkml:trace>
  <inkml:trace contextRef="#ctx0" brushRef="#br0" timeOffset="123">16834 2151 216 0,'-6'-3'82'0,"3"1"-44"0,0-4-36 16,3 6 17-16,0-2 5 16,-3-1 5-16,0 3 0 0,-2 5 0 15,-1 1-16 1,-3 2-10-16,0 5-3 0,0 11-2 0,3 2 0 15,3-5-3-15,6-2 1 16,3-1 2-16,3-2 3 16,0-5-13-16,3-3-7 15,-1-3-32-15,7-5-15 16,-3-8-40 0</inkml:trace>
  <inkml:trace contextRef="#ctx0" brushRef="#br0" timeOffset="124">16933 2191 216 0,'-24'5'82'0,"12"-8"-44"0,12 14-36 0,0-8 19 15,3 13 0-15,0-1 2 0,9 4-1 16,0-6-2-16,2 0-10 16,4-2-2-16,0-3-1 0,0-3 5 15,6-2 3-15,-3-3-4 16,3-3-1-16,-13-13-2 15,1 3 0-15,-12-3-2 16,-3 3 1-16,-3 0-2 16,-3 0 2-16,-5-3-6 15,-1 5-3-15,-3 0-15 0,3 4-6 16,0 1-24 0,-3 1-7-16,6 2-16 15,15-2-66 1</inkml:trace>
  <inkml:trace contextRef="#ctx0" brushRef="#br0" timeOffset="125">17081 2133 212 0,'3'0'79'0,"12"2"-42"0,-3 9-28 0,-9-3 22 16,6 2-8-16,-3 1 1 16,0 7 0-16,0-2 0 15,3 8-13-15,0-8-2 0,0-3-2 16,3-2-3-16,0-1-1 15,2-15-1-15,1 2 1 16,3-7-2-16,-6 2-1 16,0-5-4-16,-3-1-2 15,-3-7 3-15,0 8 1 16,-3 2 2-16,-3 4 0 0,0 1-3 16,0 6 0-16,0 0-1 15,0 3 3-15,3 2-2 16,0 6 1-16,0 2 2 15,0 0 2-15,0 0-10 16,0-7-4-16,0 2-32 16,0-6-11-16,0-4-82 31</inkml:trace>
  <inkml:trace contextRef="#ctx0" brushRef="#br0" timeOffset="126">17424 2133 196 0,'0'13'74'0,"0"0"-40"0,-3 0-16 16,6-5 25-16,-3 3-4 0,0 5-1 15,0 2-17-15,0-10-5 16,0 3-10-16,-3-6-4 0,3 3 1 16,0-8 2-16,0 0 4 15,3-8-6 1,3-3-4-16,3 3 0 15,2-5-2-15,1 3-1 16,3-1 3-16,0 8 0 16,3 3-2-16,-3 11 0 15,3 2 4-15,-3 6 1 16,-3-3 2-16,-4 2 2 16,-2-5-8-16,0-5-3 0,-6 3-99 15</inkml:trace>
  <inkml:trace contextRef="#ctx0" brushRef="#br0" timeOffset="127">15941 2146 156 0,'0'-8'57'0,"0"8"-30"0,0 0-25 16,0 0 32-1,3 8 1-15,0 5-4 16,0 0-3-16,0 6-16 16,0 10 1-16,0-5 3 0,0-3-6 15,0-3-3-15,-3 1 0 16,3-6 0-16,-3-5-1 16,0 0 1-16,0 3-2 15,0-9 0-15,0-2-6 16,-3-2 1-16,3-4 2 15,0-2 1-15,0-5-4 16,0-5-1-16,6-4-2 16,0 4 0-16,6-1 3 15,0 4 0-15,-3-1 1 16,0 8 0-16,0 2-3 0,0 4 0 16,0 4 2-16,-1 9 2 15,4 5 2-15,-3 2 1 16,-3 1 0-16,-3-3 0 15,0 0 0-15,-3-3 2 16,0 0-3-16,0-8-2 16,0 3 2-16,0-2 0 15,0-6-1-15,6-3-2 16,0-5 1-16,0-10-1 0,3 2-5 16,0-8 1-1,3 3-3-15,0-3 2 0,3 8 3 16,-1 3 3-16,1 7 2 15,-3 6 1-15,3 6 6 16,-3 12 6-16,0 6-4 16,0 0 1-16,-3 2-4 15,0-7 0-15,-3-1-5 16,0-2-3-16,0-2 0 16,-3-4 1-16,3-2-34 15,-1-5-13-15,1-3-97 16</inkml:trace>
  <inkml:trace contextRef="#ctx0" brushRef="#br0" timeOffset="128">17662 1873 212 0,'-6'-8'79'0,"6"8"-42"0,0 0-21 0,0 0 24 15,3 3-19 1,0 8-6-16,0 7-1 0,3 9 3 16,0 20-9-16,0 6-4 0,-3 5-3 15,-3-5 1-15,0-3 1 16,-3-2-4-16,0-11 1 15,0-5-20-15,0-6-9 16,0-12-36-16,0-1-14 16,0-13-18-1</inkml:trace>
  <inkml:trace contextRef="#ctx0" brushRef="#br0" timeOffset="129">17507 2119 316 0,'-6'0'118'0,"6"3"-64"0,0-6-65 0,3 3 16 0,6 0-2 16,3 0 3-16,6-5-3 15,0 2 0-15,5 3-1 16,7-10-4-16,3 2-1 0,3 8-36 16,5 0-16-16,-2-11-60 15,-6 11-36 1,-6-8 71-16</inkml:trace>
  <inkml:trace contextRef="#ctx0" brushRef="#br0" timeOffset="130">17861 2148 252 0,'-12'16'93'0,"12"-5"-50"0,3 5-41 0,0-14 19 16,3 9 2 0,0-11 3-16,3 5-9 0,0 3-5 15,3-8-7-15,-3-8-2 0,3 6 3 16,-3-6-5-16,0 0-3 15,-3-3-6-15,-3 3-2 16,-3-5 5-16,-3 0 2 16,-6 2-2-16,-3 9-1 15,-3-4 5-15,-9 12 2 16,0-1 3-16,0 8 0 16,7 0-2-16,2 8-2 15,6 1 1-15,3 1-1 16,6-4 0-16,9-3 0 15,6 2-5-15,2-7 1 0,4 0-20 16,0-6-7 0,3-5-30-16,-3-3-12 0,3-2-23 15</inkml:trace>
  <inkml:trace contextRef="#ctx0" brushRef="#br0" timeOffset="131">18064 2172 212 0,'-6'3'79'0,"6"-3"-42"0,-3 16-37 15,3-14 16-15,0 12-3 16,3 9 5-16,-3-9-1 16,0 2 1-16,0-3-9 15,0-3 3-15,0-2 2 0,0-2-1 0,0-1 0 16,-6-5-1 0,3-11 0-16,3-2-2 0,3 0 1 15,0 0-6-15,0-3-1 16,3 0-2-16,3 0-2 15,2 3-4-15,4-3 0 16,3 5-9-16,3 6-4 16,0 5-49-16,3 0-19 15,5 0-31 1</inkml:trace>
  <inkml:trace contextRef="#ctx0" brushRef="#br0" timeOffset="132">18757 1709 264 0,'-27'-8'101'0,"13"8"-54"0,-1 0-44 16,9 3 23-16,-6 2-6 15,-3 3 0-15,-9 5-6 16,-3 16-1-16,-2 6-8 16,-7 5-3-16,6 23-1 0,0-5 1 0,9 8 1 15,7-5 1-15,11-5 0 16,14-3-2 0,7-6-2-16,6-10-10 0,6-7-4 15,3-7-24-15,2-7-10 16,4-10-15-16,-3-6-6 15,0-6-28 1</inkml:trace>
  <inkml:trace contextRef="#ctx0" brushRef="#br0" timeOffset="133">18838 1892 172 0,'-3'-8'66'0,"3"10"-36"0,-3-2-18 0,3 0 19 16,0 0-12-16,-3 6-1 15,3-1-8-15,-3 3-2 16,0-3-4-16,3 3 4 0,0 0 4 16,0 3-6-16,0-9-3 15,3 4 0-15,0-1 2 16,0-5-4-16,3-5-1 0,-1 2-5 15,1-2 1 1,-3-3 6-16,0 3 6 0,-3-6-4 16,-3 3 0-16,-3 0 2 15,-2 3 1-15,-1-3 3 16,0 3 4-16,0 5-6 16,3-6 0-16,3 4-6 15,9 2-9 1,3 0 2-16,6 2 0 15,-1-2 3-15,7 6-1 16,3-1-1-16,-6 3 3 16,-3 0 2-16,-3 5 0 0,-3 3-1 15,-3 5 12 1,-12 11 4-16,-3-3 0 16,-6 8 1-16,0-5-9 0,0-3-3 15,0 0-3 1,3-3-2-16,6-12-8 0,0 4-5 15,3-5-22-15,3 1-10 16,6-7-5-16,3-7-2 16,0 0-29-1,6-5-32-15,0-3 40 16</inkml:trace>
  <inkml:trace contextRef="#ctx0" brushRef="#br0" timeOffset="134">18998 2185 212 0,'-6'8'79'15,"6"3"-42"-15,-3 21-28 0,3-19 19 0,0 0 1 16,3 0 2 0,3 1-5-16,0-6-4 15,3 0-12-15,3-3 0 0,3-5 1 16,0-3-4-16,0-2 1 0,0-14-1 16,-3 6 1-16,-7 0-2 15,-2-6 1-15,-6 4-2 16,-5-4 2-16,-4 6-4 15,-3 2-2-15,-3 3-14 16,-3 0-4-16,3 3-29 0,-3 5-12 16,6 3-76-1</inkml:trace>
  <inkml:trace contextRef="#ctx0" brushRef="#br0" timeOffset="135">19254 2040 240 0,'-6'0'90'0,"6"0"-48"0,3 3-49 16,0 10 55-16,0 5-2 15,3 1-12-15,0 2-7 16,-3 0-16-16,3 3-5 0,-3-3 0 16,0-2-1-16,-3-1 0 0,0-5-3 15,0-5 1-15,0-2 0 16,0-6 1-16,-3-6-5 16,0 1 1-16,0-3 6 15,-3 0 4-15,3-13-8 16,0 5 0-16,3-2-2 15,3-6 0-15,3 5 0 16,3-7 0-16,3 7-5 16,6 6-1-16,6 0 0 15,-1 5 4-15,-2 3 1 16,0 10 3-16,0 8-19 0,-3-2-8 16,0-1-36-1,-3 4-16-15,-1-9-47 16</inkml:trace>
  <inkml:trace contextRef="#ctx0" brushRef="#br0" timeOffset="136">19620 2101 284 0,'-12'8'107'0,"12"-6"-58"0,-3 9-59 0,3 0 16 15,0-4 7-15,0 7 8 16,-2-1-6-16,2-2-3 15,-3 4-7-15,0-1-2 16,3-1-41-16,-3-3-19 16</inkml:trace>
  <inkml:trace contextRef="#ctx0" brushRef="#br0" timeOffset="137">19531 1931 304 0,'-9'-7'112'0,"9"7"-60"0,3 0-58 16,-3 0 17-16,0 0-9 15,6 0-2-15,0 2-19 16,3 1-10-16,0-1-60 16,0 4-25-16,6-6 21 15,9 2 15-15</inkml:trace>
  <inkml:trace contextRef="#ctx0" brushRef="#br0" timeOffset="138">19733 2159 248 0,'-2'26'93'0,"7"-4"-50"0,-5 23-46 0,0-27 16 16,3 1 8-16,-3-3 9 16,0 2-10-16,0 1-3 15,0-4-10-15,0-1-5 0,3-4-1 16,0-2 5-16,-3-3 4 15,0-5-1-15,0-5 2 16,0-3-4-16,0-5 1 16,0-8-3-16,-3-3 2 15,0-5-4-15,3-5 0 16,0-1 3-16,0-5 1 0,3 3-1 16,0 8 1-16,3-2-4 15,0 7-2-15,3 8 0 16,0-3-1-16,6 11-3 15,3-2 2-15,0 7-1 16,0 6 0-16,2 15 4 16,1 4 3-16,-6-4 7 15,-3 6 2-15,-6-8-1 16,-6 8 2-16,-6-9-4 16,-6 1-1-16,0-2-6 15,-12 1-3-15,4-1-16 0,-1-4-5 16,0-10-14-16,3 6-7 15,3-6-19-15,3 0-10 16,3-3-39 0</inkml:trace>
  <inkml:trace contextRef="#ctx0" brushRef="#br0" timeOffset="139">20019 1733 252 0,'12'-11'93'0,"-3"9"-50"0,6 2-46 0,0 0 16 0,3 2 2 16,6 4 2-16,-7 7 5 15,-2-8 3-15,3 22-13 16,-3-6 4-16,-6 19 4 0,0-6-5 15,-9 11 0-15,0-5-5 16,-9 5-1-16,-18 21-14 16,-3-11-4-16,-2-12-38 15,2-6-16-15,0-3-52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98B8750-4DF4-4033-8D30-26D373A0B9C3}" emma:medium="tactile" emma:mode="ink">
          <msink:context xmlns:msink="http://schemas.microsoft.com/ink/2010/main" type="inkDrawing" rotatedBoundingBox="-2063,15057 5918,2757 10062,5447 2080,17746" semanticType="callout" shapeName="Other">
            <msink:sourceLink direction="to" ref="{7931FD25-8EEB-4753-AE7E-AB05BBDBF806}"/>
            <msink:sourceLink direction="to" ref="{5E0C3B93-FA2C-44C7-9E00-0F26C395F6F7}"/>
          </msink:context>
        </emma:interpretation>
      </emma:emma>
    </inkml:annotationXML>
    <inkml:trace contextRef="#ctx0" brushRef="#br0">5446 6662 180 0,'-3'-5'68'0,"6"5"-36"0,0 0-35 0,-3 0 13 0,6 0-5 16,0 0 0-16,-3 0 1 15,-3 0 1-15,3 0-3 16,-3 0 4-16,0 0 4 0,-3 0 3 16,-3-3 3-16,-6 3-8 15,-12 0-1-15,-9 0-7 16,-11 6-4-16,-13-1-2 16,-8 0 3-16,-10 6 4 15,-5 2 3-15,-3 0 4 16,-7 0 1-16,1-2-1 15,3 2-1-15,-10 3-5 16,7 0-1-16,-9 5-1 16,-3 6-2-16,-3 12 1 15,-1 4 1-15,-5-1-3 0,0 8-2 16,-6 3 2-16,6 5 0 16,-9 11 1-16,0 13 0 15,-3 0-3-15,3 0 2 16,-3 8 1-16,3 16 0 15,2 5 0-15,1 3 0 16,0 10-3-16,6 3 2 16,3 6 1-16,6 9 0 15,-9 7 0-15,8 1 0 16,4 9 0-16,-3 0 0 16,6 10 0-16,-6-2 0 0,-21 34 0 15,20-3 0-15,4-4 0 16,15 4 0-16,-7-7-3 15,10 4 2-15,0 6 1 16,8-10 2-16,7 7-3 16,-1 3 0-16,4 6 1 15,2-9 0-15,-5 9 0 16,8-12 0-16,13 6 0 16,5-2 2-16,9-17-3 15,9 6-2-15,9-5 4 16,3 10 1-16,9-8-3 15,3 11-1-15,6-5 1 16,3-12 0-16,18 9 3 16,-3-16 3-16,3-5-4 15,2 8-1-15,1-11-2 16,6 2 0-16,-1-12 4 0,4-9 1 16,3-4-4-16,2 4 1 15,16-7 2-15,-4-9 1 16,1 4-1-16,3-17 1 15,-1-2 2-15,4-16 2 16,-1 0-3-16,3-1-3 16,1-15 0-16,-10-7 1 15,4-9-1-15,-12 0-1 16,-7-16-4-16,-5 3 0 16,0-8-7-16,-10-5-1 15,-8-6-4-15,0-5-3 0,-9-8-9 16,-3-7-5-1,0-1-4-15,-9-8 0 16,-6-10-2-16,0-3-7 16,-3-11 18-16,-9 4 40 15,0-9 19-15,-15-8 3 16,4 0 3-16,-4-2-1 16,3 2-1-16,-3 6-18 15,4-4 3-15,8 9 3 0,6 0-14 16,0 8-5-16,15 0-8 15,12 10-2-15,6 6-11 16,15 7-3-16,8 6-1 16,7 8 0-16,5 10 7 15,16 6 4-15,-12 5 8 0,-4-5 3 16,-8 5 23-16,-15 2 8 16,-13-7 11-16,-14-6 3 15,-23-4-9-15,-22-4-5 16,-18 0-23-16,-14 1-10 15,-6 5-93-15,-28-6-40 16,-17-26 19 0</inkml:trace>
    <inkml:trace contextRef="#ctx0" brushRef="#br0" timeOffset="2">6553 4329 276 0,'-32'0'104'0,"29"-3"-56"0,3 3-58 15,0 0 14-15,0 0-10 16,6 3 1-16,5-3 1 0,10 0-1 15,12-8 4 1,9-6 2-16,8-1 4 0,16-1-4 0,2-3-3 16,7 1-2-16,-1-1 3 15,3 3 0-15,1 0 1 16,-7 8-3-16,-2 3 2 16,-4 5 3-16,1 3 1 15,2 5-4-15,10 2 1 16,5 1 0-16,6 7 0 15,6 6-3-15,1 0 2 16,8-3 1-16,-3 0 0 16,-3 3 0-16,-2 3 2 15,-7 7-3-15,3 0-2 0,-12 6 2 16,-2 8 0-16,-4 10 3 16,-5-2 1-16,-4-1-1 15,1 6-2-15,2-6 1 16,-5 4-1-16,-7-1 0 15,-5 13 0-15,-1-5 0 16,-2-2 0-16,-6 5 2 16,-7-3 3-16,-5 3-4 15,0 10-3-15,-6 0-2 16,-3 1 3-16,-6-6 4 16,-4 19 3-16,-2-1-2 15,-6 1-3-15,-3-11-3 16,-3 0 1-16,-3-11-4 15,0-2 1-15,-2-8 6 0,-7 2 6 16,-6-2-2-16,0-5-1 16,-6-6 0-16,0 0-1 15,1-2 2-15,-16-3 1 16,0-5-1-16,-2-1-1 16,-4-2-1-16,0 0 2 15,-5 0-3-15,-1 3 0 16,1-5-1-16,-13-4 1 15,-2-2-4-15,-4-2 0 16,1-1 3-16,-7-2 3 16,7-3-2-16,-9 0 0 15,-1 1-1-15,7-4 1 16,-1-5 0-16,7-2 1 16,-1 0-2-16,-5 2 1 0,3-3 0 15,-1 4 1-15,4 1-2 16,-4 1 1-16,4 5-4 15,2-2 0-15,-2-3 1 16,8-3 2-16,7-2-3 16,8-1-2-16,9-2 2 15,10-3 2-15,5-2-2 16,6 0-2-16,6-3-3 16,3-3-1-16,9 0 4 15,6-2 1-15,9-3-1 16,6-2 2-16,11-4-1 15,4-1-2-15,3-4 3 16,5 3 2-16,-2-2 0 0,-6 4-1 16,-7 4-2-16,-5 2 1 15,-9 3 3-15,-6 2 1 16,-12 3-1-16,-12 8 1 16,-12 2-2-16,-9 6-1 15,-14 0 1-15,-4 5 1 16,-2-2 3-16,-1-1 2 15,4 6 3-15,2 3 1 16,6-6-5-16,9-3-2 16,10-4-4-16,5 2-1 15,6-1-4-15,12 1-1 16,9 0-6-16,9 3 0 16,11-3-18-16,10 5-6 15,21-11-41-15,23-4-15 0,3-9-5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60BD7B9-E3CF-4270-ADF7-2AAFE5B6310B}" emma:medium="tactile" emma:mode="ink">
          <msink:context xmlns:msink="http://schemas.microsoft.com/ink/2010/main" type="writingRegion" rotatedBoundingBox="5220,3998 7256,3998 7256,4958 5220,4958"/>
        </emma:interpretation>
      </emma:emma>
    </inkml:annotationXML>
    <inkml:traceGroup>
      <inkml:annotationXML>
        <emma:emma xmlns:emma="http://www.w3.org/2003/04/emma" version="1.0">
          <emma:interpretation id="{A1D53498-2E95-4596-836C-D417D5D71879}" emma:medium="tactile" emma:mode="ink">
            <msink:context xmlns:msink="http://schemas.microsoft.com/ink/2010/main" type="paragraph" rotatedBoundingBox="5220,3998 7256,3998 7256,4958 5220,4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5AB27-B524-4BFA-B96E-62BBF25F3FFA}" emma:medium="tactile" emma:mode="ink">
              <msink:context xmlns:msink="http://schemas.microsoft.com/ink/2010/main" type="line" rotatedBoundingBox="5220,3998 7256,3998 7256,4958 5220,4958"/>
            </emma:interpretation>
          </emma:emma>
        </inkml:annotationXML>
        <inkml:traceGroup>
          <inkml:annotationXML>
            <emma:emma xmlns:emma="http://www.w3.org/2003/04/emma" version="1.0">
              <emma:interpretation id="{7931FD25-8EEB-4753-AE7E-AB05BBDBF806}" emma:medium="tactile" emma:mode="ink">
                <msink:context xmlns:msink="http://schemas.microsoft.com/ink/2010/main" type="inkWord" rotatedBoundingBox="5220,3998 7256,3998 7256,4958 5220,4958">
                  <msink:destinationLink direction="to" ref="{D98B8750-4DF4-4033-8D30-26D373A0B9C3}"/>
                </msink:context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6119 4093 120 0,'-3'0'46'0,"6"-3"-24"0,-3 1-15 0,0 2 15 16,0 0-4-16,0 0-1 15,0-3-1-15,0 1 0 16,0-1-8-16,-3 0 6 0,0-2 3 16,0 0-1-16,-3-1 1 15,0 1-5-15,-3-3-2 16,-3-2-2-16,0 2 2 15,-9 0-1-15,3 2 2 16,-2 1-2-16,-1 0 2 0,0 2-6 16,-3 1-1-1,0 2 0-15,0-3 0 0,1 3-2 16,-4 0 1-16,-3 0-2 16,0 3 2-16,1-3 0 15,-1 2 1-15,0-2-2 16,-3 3 1-16,-2-3-2 15,2 2-1-15,0 6 1 16,0 3 1-16,4-3-1 16,-1 5-1-16,3-2 1 15,0 2-1-15,0 3 2 16,7 2 1-16,-4 4-4 16,3-1-1-16,3 0 1 0,0 3 0 15,3-1 1 1,3 1 0-16,4 0-3 0,-1 0 2 15,3 0-1-15,0 0 0 16,0 5 4-16,3-3 1 16,3 1-4-16,3-1-1 15,0-2 1-15,3 2 0 16,6 3 1-16,-1-2 0 16,4-1-3-16,0-2 2 15,6-3 1-15,3 6 0 16,3 2 0-16,2-3 0 15,10-7-3-15,3-1 2 16,-3-4 3-16,-1-1 1 16,4-5-1-16,0 0 1 0,-4-3-2 15,1 0-1-15,3-2-2 16,-1-3 1 0,1-3 3-16,3-2 1 0,-4 2 1 15,1-7 0-15,-3-6 0 16,-4 0 2-16,4 0-3 15,-6-2 0-15,-3-1 1 16,-4-2 0-16,1 0-2 16,-3-3-2-16,0 3 1 15,-6-6 1-15,-1-4-1 16,-2-4-1-16,-3-2 1 16,-6-3 1-16,-3-5-1 15,-3 3 2-15,-6 0 0 16,-6 2 3-16,-3 6-1 0,-8 2 0 15,-7 3-1-15,-9 2 0 16,-20 1-16-16,2 7-4 16,7 14-102-1</inkml:trace>
          <inkml:trace contextRef="#ctx0" brushRef="#br0" timeOffset="1">6422 4479 108 0,'-18'0'41'0,"18"-15"-22"0,-3 4-14 0,3 8 11 0,0 1-5 16,0 2 1-16,0-3-9 15,0 0-2-15,0 3-1 16,0 0 2-16,3 0-1 15,0-2-1-15,-3 2 3 0,0 0 4 16,0 0 6-16,0 0 2 16,3-3 0-16,-3 3-3 15,3-3-2-15,0 3-4 16,3-2 1-16,0-1-2 16,9 0 6-1,0 1-1-15,3-3-8 16,0-1-1-16,6 1-1 15,-1 0 2-15,7-1-1 16,0 1 2-16,0-3-2 0,2 0 2 16,1 0-4-16,0 3 0 15,3-3 3-15,2 0 1 16,-2 3 1-16,0 2 0 16,-4 1-2-16,-2 2 1 15,-3 2 2-15,-3 3 4 16,3 1-2-16,-1-1-2 15,-5 3 0-15,0-3 1 16,-3 1-5-16,0 2-1 16,0-3 0-16,0 3 0 15,-4 0 0-15,1 0 2 0,-3 0 1 16,0 5 3 0,-3 3-1-16,0 0 0 0,0-3-1 15,-3 0 0-15,0 0-2 16,-3 3-2-16,0-3 3 15,0 1 2-15,-3-1-4 16,0 0-1-16,0 0 4 16,-3 0 2-16,0-2 0 15,-3 0-1-15,0-1-1 16,0 1 2-16,0-1-1 16,0-2 0-16,-3 0-6 0,3 0-1 15,-3-3 1 1,0 6 2-16,0 0 2 0,3-3 3 15,-6 7-5 1,1-1-1-16,-4-4 2 16,0-2-1-16,3 0-1 15,-3 0 1-15,3 0-1 16,-3 0 0 0,0-3 0-16,0 1 2 15,1-1-1-15,-7 3 2 16,0-3 0-16,-3 0 3 15,3 1-3-15,-3 2 0 16,4-3 1-16,-1 0 0 16,0 0-2-16,0 1-2 15,3-4-2-15,3 1-1 16,0 0 4-16,4-1 3 0,-1-2-3 16,0 0-3-1,3 3-6-15,0-3-2 0,3 0-20 16,0 0-7-16,3-3-14 15,0 1-4-15,3-4-19 16,0-2-38 0,3 1 29-16</inkml:trace>
          <inkml:trace contextRef="#ctx0" brushRef="#br0" timeOffset="2">6812 4665 96 0,'0'0'35'0,"0"2"-18"0,0-2 11 0,0 0 21 16,-3 3-8-16,-3 2-1 15,-3 8-12-15,-3 6-5 16,-2 2-13-16,-1 0 0 0,-6 0 3 16,-3 1-3-16,3-4 2 15,0 1-3-15,4-1 2 16,-1 1-6-16,3-6-3 15,3-2 1-15,3-1 0 16,0-2-4-16,3-3-1 16,3 1 3-16,3-1 1 15,3-2-3-15,3-1 1 16,9-2 0-16,0 0 0 0,6 0-3 16,-1 0 2-16,4 5 3 15,3 1 1-15,0-4-4 16,0 4 1-16,-4-4 0 15,1 1 0-15,3-3 0 16,-3 3 0-16,-6-1-16 16,0-2-6-16,-4 0-36 15,1-2-14-15,0-9-23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14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0122973-4EFD-4805-838F-0D976E4D985A}" emma:medium="tactile" emma:mode="ink">
          <msink:context xmlns:msink="http://schemas.microsoft.com/ink/2010/main" type="writingRegion" rotatedBoundingBox="4163,7514 4140,13078 3091,13074 3114,7510"/>
        </emma:interpretation>
      </emma:emma>
    </inkml:annotationXML>
    <inkml:traceGroup>
      <inkml:annotationXML>
        <emma:emma xmlns:emma="http://www.w3.org/2003/04/emma" version="1.0">
          <emma:interpretation id="{8F87B99E-8A42-4C97-B950-78AA6CAE8634}" emma:medium="tactile" emma:mode="ink">
            <msink:context xmlns:msink="http://schemas.microsoft.com/ink/2010/main" type="paragraph" rotatedBoundingBox="4163,7514 4140,13078 3091,13074 3114,7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A26F6-DD8F-41A5-ABC1-3986C9195141}" emma:medium="tactile" emma:mode="ink">
              <msink:context xmlns:msink="http://schemas.microsoft.com/ink/2010/main" type="line" rotatedBoundingBox="4163,7514 4140,13078 3091,13074 3114,7510"/>
            </emma:interpretation>
          </emma:emma>
        </inkml:annotationXML>
        <inkml:traceGroup>
          <inkml:annotationXML>
            <emma:emma xmlns:emma="http://www.w3.org/2003/04/emma" version="1.0">
              <emma:interpretation id="{5E0C3B93-FA2C-44C7-9E00-0F26C395F6F7}" emma:medium="tactile" emma:mode="ink">
                <msink:context xmlns:msink="http://schemas.microsoft.com/ink/2010/main" type="inkWord" rotatedBoundingBox="4163,7514 4140,13078 3091,13074 3114,7510">
                  <msink:destinationLink direction="to" ref="{D98B8750-4DF4-4033-8D30-26D373A0B9C3}"/>
                </msink:context>
              </emma:interpretation>
              <emma:one-of disjunction-type="recognition" id="oneOf0">
                <emma:interpretation id="interp0" emma:lang="en-US" emma:confidence="0">
                  <emma:literal>www</emma:literal>
                </emma:interpretation>
                <emma:interpretation id="interp1" emma:lang="en-US" emma:confidence="0">
                  <emma:literal>awww</emma:literal>
                </emma:interpretation>
                <emma:interpretation id="interp2" emma:lang="en-US" emma:confidence="0">
                  <emma:literal>aww</emma:literal>
                </emma:interpretation>
                <emma:interpretation id="interp3" emma:lang="en-US" emma:confidence="0">
                  <emma:literal>wow</emma:literal>
                </emma:interpretation>
                <emma:interpretation id="interp4" emma:lang="en-US" emma:confidence="0">
                  <emma:literal>won</emma:literal>
                </emma:interpretation>
              </emma:one-of>
            </emma:emma>
          </inkml:annotationXML>
          <inkml:trace contextRef="#ctx0" brushRef="#br0">3973 7522 132 0,'0'-8'52'0,"0"11"-28"0,-3-6-19 15,3 3 13-15,0 0-1 16,-3 0 1-16,-6 0-9 16,-6 3-3-16,-3 2-4 15,-6 3 1-15,-6 8 2 0,-11 5-2 0,2 0-2 16,-3 6 4-16,4 4 1 16,-1 4-2-16,6 18-3 15,6-3 0-15,7-2 1 16,5 5-1-16,6-6-1 15,3-4 1-15,6-4-1 16,6-2 0-16,6-2 2 16,3-6 1-16,2-5 1 15,7-6 0-15,6-5 0 16,-3 1 0-16,3-6 2 16,-4-3-3-16,1 0-2 15,-3 0-7-15,0-2-1 0,-3 0-10 16,2-1-2-16,-5-2-3 15,-3 0 0-15,-3 0 6 16,0-2 5-16,-3-4 6 16,-3 1 5-16,-3-3 3 15,-6-2 1-15,0-4 11 16,-6 6 7-16,-3 0 4 16,0 1 4-16,0 1-14 15,0 1-4-15,6 2-10 16,0 1-2-16,3-1-2 15,6 0-2-15,9 3 3 16,6 0 0-16,6 3-2 16,6 5 0-16,0 3 2 15,-1 2 2-15,-5 5 0 16,-3-2-1-16,-6 5 9 0,-9 8 6 16,-6-2-1-16,-9-1 0 15,-3-2-6-15,-3-3 0 16,0-5-12-16,3 0-2 15,3-3-35-15,3-2-15 16,12-3-42 0</inkml:trace>
          <inkml:trace contextRef="#ctx0" brushRef="#br0" timeOffset="1">4151 8411 104 0,'-6'-10'38'0,"15"7"-20"0,-6-2-8 0,0 5 12 16,-6-3-1-16,0-2 2 15,0-1-2-15,0 1 2 0,-3 0-13 16,0-3 3-16,-3 3 1 0,-3 2-5 16,-2 0-1-16,-7 3-6 15,0 0-2-15,0 6 2 16,-3-1 1-16,-6 3-1 16,1 0-2-16,-1 2 1 15,0 1-1-15,0 5 0 16,-5 0 0-16,2 5-3 15,0-3 0-15,0 3 2 16,1 3 0-16,-1 3 3 16,0-1 3-16,3 1-7 15,1 10 0-15,-1 0 0 16,3-3 3-16,0 1-2 16,1-1 0-16,2 0 1 15,0-2 2-15,0-3-1 16,-3 0 2-1,1 0-4-15,2 3-2 16,3 0 2-16,0 0 0 16,3 2 1-16,0 8 0 0,1-5 0 15,-1 0 2-15,0-2-1 16,0 2-1-16,3 0 1 16,3-3-1-16,0-2 0 15,3 2 2-15,3 1-1 16,3-1-1-16,0 6 1 15,3 5-1-15,3 0 0 16,0-3 0-16,3 1 0 0,0-4 2 16,3-2-1-16,3-5 2 15,0 0 0-15,0-3 1 16,3 0-2-16,3 0 1 16,2-2 0-16,4-4 1 15,0 1-5-15,0 3 1 16,0-1 0-16,3-2 2 15,2 0-1-15,-2-3-1 16,0-3 1-16,0 1 1 16,-4-3-1-16,4 0-1 15,-3-3 1-15,0 5 1 0,0-2-1 16,0-2-1 0,-1 1-2-16,7-1 1 15,-3-4 3-15,0 1 1 16,-1-1-1-16,-2-2 1 0,-3 0-2 15,0 0-1-15,3-2 1 16,0-1 1-16,2-3-6 16,-8 1-1-16,-3-3-1 15,0 0 4-15,-3 0-4 16,0-3 2-16,-3-12-3 16,-3 1 4-1,-3 1 2-15,-3 0 1 16,0 2 2-16,-3 3 3 15,-3 0 2-15,0 1 1 0,0 1 0 16,0 4-7-16,3-1-2 16,0 0-3-16,0 3 3 15,9 0-2-15,0 3-1 16,3 8 0-16,3 4 3 16,6 1 0-16,-1 0 3 15,4 3-3-15,0-1-2 16,-3 1 2-16,-6-3 0 15,-3-1 9-15,-3-1 5 16,-9-1 9-16,-9-3 6 16,-6 1-9-16,-3-3-1 15,-9-3-8-15,1 1-2 16,2-4-17-16,3 1-7 16,3-3-47-16,6 0-19 0,6-3-26 15</inkml:trace>
          <inkml:trace contextRef="#ctx0" brushRef="#br0" timeOffset="2">3868 10501 172 0,'-59'3'66'0,"29"2"-36"0,-32 22-24 0,35-17 17 0,-6 6-3 15,-3 0 0 1,-2 8-6-16,5 5-4 0,-3 3-5 15,9 2-6-15,10 6 0 0,5-1 1 16,12 9 2-16,9-3-1 16,5-5-1-16,10-3-2 15,6-11 1-15,9-7-6 16,5-3 0-16,-2-6-28 16,-3-4-9-16,-1-9-42 15</inkml:trace>
          <inkml:trace contextRef="#ctx0" brushRef="#br0" timeOffset="3">3836 10898 184 0,'-6'-2'68'0,"6"4"-36"0,9 3-40 0,-3-2 12 15,3 8-4-15,8 10 0 16,1 0 0-16,0 3 0 15,-3-3 0-15,-3 0 15 0,-3 0 7 16,-6 6 7-16,-9-1 2 16,-6-5-10-16,-6 3-3 15,-3 3-63-15,-6 2-29 16,-14 8-27 0</inkml:trace>
          <inkml:trace contextRef="#ctx0" brushRef="#br0" timeOffset="-2">4101 11721 116 0,'6'-8'46'0,"-3"5"-24"0,-3-4-17 16,2 4 13-16,-2 0 5 15,0 1 3-15,0-1-7 16,-2-2-4-16,-4 2-8 15,0 0-1-15,-3 1 1 0,-6 2-6 16,-3 0-2-16,-3 5 0 16,-3 0 2-16,-5 6 0 15,-4 2-1-15,-3 3 1 16,0 3-1-16,-5 2 2 16,2 8 3-16,3 0 2 0,4 0 1 15,2-5-7-15,6-3 0 16,3 0-3-16,9 0 0 15,3 0 0-15,9 3-2 16,6-3 5-16,6-2 1 16,12 2 0-16,0 3-2 15,3 2 1-15,-4 1-1 16,-2 5-3-16,-3-3 2 16,-3 2 1-16,-6-4 2 0,-3-3 5 15,-6-3 6-15,-6 0-1 16,-3-5 1-16,-9-3-5 15,0-2 0-15,-3-3-5 16,1 0 0-16,2-3 1 16,0-2 0-16,3-1-5 15,3 1-1-15,6 0 1 16,3-1 0-16,6 1 1 16,3 5 0-16,3 2-5 15,3 4 1-15,-3 7 2 16,-3 3 1-16,-3 2 3 15,-3 6 3-15,-3 13 7 16,0 8 2-16,0 0-7 16,3-3-4-16,6 3-2 15,9-8 1-15,8 0 1 16,7-3 1-16,9-5-7 0,3-3 0 16,5-2-65-16,-2 0-29 15,11 2-4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3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7BDAB73-DE18-42DE-B034-F7109763DB1B}" emma:medium="tactile" emma:mode="ink">
          <msink:context xmlns:msink="http://schemas.microsoft.com/ink/2010/main" type="inkDrawing" rotatedBoundingBox="22800,15200 31648,15993 31517,17458 22669,16664" rotationAngle="-805464072" semanticType="enclosure"/>
        </emma:interpretation>
      </emma:emma>
    </inkml:annotationXML>
    <inkml:trace contextRef="#ctx0" brushRef="#br0">15599 16536 136 0,'0'0'52'0,"-3"0"-28"0,6 0-22 0,-3 0 12 15,0 0-3-15,0 0 1 16,0 0 0-16,0 0 0 15,0 0-6-15,0 0 3 0,6 0 3 16,0-2-4-16,3-1-2 16,0 1-1-1,0-4-3-15,3 12-2 16,6-4 3-16,5 1 2 0,4-6-2 16,0 6 0-16,3-1-1 15,2-2 1-15,10 0 0 16,3 0 1-16,-1 0-2 15,1 0 1-15,6 0-2 16,-1 0 2-16,1 0 2 16,-1-2 2-16,1-3-1 15,9-1 1-15,-7 6 0 16,-2-2 1-16,2 2-2 0,1-3-1 16,-6 0-8-16,-1 3 0 15,4-5 1-15,-4 5 3 16,7 0 4-1,-3 0 4-15,-1 0-6 0,1 0-2 16,5 0 1-16,-5-8 1 16,0 3 5-16,-1 5 5 15,4 0-7-15,-1 5-1 16,1-2-3-16,-7-1 1 16,-2 1-4-16,3-3 0 0,2 5 3 15,1-5 3-15,0 6-2 16,2-9 0-16,7 3-1 15,-4 0 1 1,1 0 0-16,2 0 3 0,1 3-3 16,-1-6-2-16,1 3 0 15,2 0 1-15,1 0-1 16,-4 0 2-16,1 0 2 16,2-3 2-16,1-2-1 15,-3 5-1-15,-1 0-3 16,4 0-2-16,-7-3 1 15,-2 6 1-15,-1-3-1 16,1 8-1-16,-10-3 1 16,-2 1-1-16,-6-1-7 15,-3-3 0-15,-4 6-28 16,-2-2-9-16,-3-1-53 16</inkml:trace>
    <inkml:trace contextRef="#ctx0" brushRef="#br0" timeOffset="1">18718 16978 132 0,'0'-18'49'0,"3"31"-26"0,-3-18-23 0,0 5 13 15,0-3 4-15,0-2 4 16,-5 5-2-16,-1-8 1 16,0-3-11-16,0 9-5 0,-3-4-1 15,0-2 0-15,-3-2 3 16,-3 7 1-16,0-7 3 16,-3 4-3-16,0-4-2 0,-5-1-2 15,-7 6 0 1,3-3 0-16,0 0 1 0,-3-3 0 15,1 6 0-15,-4-3-2 16,-3 0 1-16,-2-10-2 16,-4 4-1-16,0 7 1 15,-5-4-1-15,-1-2 2 16,0-1 1-16,1 1-4 16,-7 5 1-16,1-2 0 15,-1 2 2-15,0 0-1 16,1 3 2-16,-4 2-4 0,4 0 0 15,2 1 1-15,-11-4 0 16,5 4 0-16,0-1 2 16,1 0-3-16,5 1 0 15,-5 2 1-15,2 0 0 16,1 0-3-16,5-3 2 16,0-2 3-16,1 5 1 15,-1-3-1-15,0 1-2 16,4-1 1-16,2-2-1 0,-5 5 0 15,2 0 0 1,3 0 0-16,1 0 0 16,-4 0 2-16,-3 0 1 0,1 0-1 15,-1 0-2-15,0 5-2 16,-2-2-1-16,2 2 2 16,4 0 0-16,2 0-2 15,-3 1 2 1,-8-4 1-16,2 12 0 0,0-1-3 15,4 5 0-15,2-2 4 16,0 3 1-16,-2-1-3 16,-1-5-1-16,7 9 1 15,-4-4 0-15,-3-5 1 16,-2 14 0-16,5 2 0 16,0-5 2-16,4 0-3 15,5-3 0-15,0 5-1 16,-2 1 0-16,8-1 0 15,3 6 0-15,6 5 2 16,6-3 0-16,3 6-3 0,3 0 0 16,4 5-1-16,13-3 3 15,4 0-2-15,6 1 1 16,6-9 2-16,6 0 2 16,11 11-3-16,4-8 0 15,12 3 3-15,5-5 1 16,4-9 3-16,5-2 3 15,4-3-2-15,5-2-2 0,0-6 4 16,4 0 2-16,2-5-2 16,3-3 2-1,6 3-2-15,-5-3 0 16,5 3-3-16,-3-8 1 0,-2 6-2 16,-1-1 0-16,-6-2-1 15,12-3 2-15,1-3-1 16,8 6 2-16,-6-1-4 15,-3-2 0-15,-5 0-1 16,-1 3-2-16,6-3 3 16,-5 8 0-16,-1 2-1 15,0-2 1-15,0-2-4 16,10-1 0-16,-10-2 1 0,9-3 0 16,-3 0 0-1,-2 0 2-15,5 5-3 16,-6-5 0-16,6-8 1 15,1 3 2-15,-10-1-1 0,6 6 2 16,-6 0-2-16,4-8 2 16,-4 8-4-16,-3-5-2 15,4 10 2-15,-4-5 0 16,9 8 1-16,-8-2 0 16,-7-6 0-16,6 8 2 15,-5-3-1-15,-7-5 2 16,9 0-4-16,-5 0-2 15,-1-8 2-15,1 3 0 16,2-1 3-16,-6 12 3 16,10-12-7-16,-4 12 0 15,-6 2 2-15,7-3 2 0,-7 0-3 16,-5 3-1-16,11 0 3 16,-3-3 3-16,1 1-3 15,2-4-1-15,-5 4 2 16,-4-6 3-16,9 0-2 15,-2 0 0-15,-7 0 1 16,7 0 0-16,-7 5-2 16,-5-5-2-16,11 2 1 15,-6-2 1-15,-2 3-3 16,-1 0 0-16,4-3 1 16,-10 8 2-16,-2-3-3 15,8-5 0-15,-5 0 1 0,-1 5 2 16,-2-5 3-16,2 6 4 15,-2-4-6 1,-4-2-2-16,7-2-1 16,5-4 0-16,1 6-3 0,-4-5 2 15,4 5 1-15,-4-3 0 16,-8-2 0-16,5 0 0 16,4-8 0-16,-7-1 2 15,4 1-1-15,-4-5-1 16,4 10-2-16,-4-6-1 15,-8-4 4-15,9 5 3 16,-4-1-3-16,-5 1-3 16,-4-5 1-16,-2 4 2 15,-6-17 0-15,-7 4-1 0,-8 1 3 16,3-1 2-16,-6 9 0 16,-6-3 0-1,0-1-6-15,-6 4 1 0,-4-1-5 16,1 1-1-16,-6-9 5 15,-6 1 2-15,1 0-4 16,-4-1 0-16,-3 9-1 16,-3-12 2-16,-6 7-1 15,-9-9 1-15,-14-8 0 16,-4 11-2-16,-3 0 3 16,-11 0 0-16,-1 5-2 15,-2-2 2-15,-1 10 1 16,-5 0 0-16,2 3 0 0,-5-1 0 15,-3-1-3-15,-7-9 2 16,-14 10-1 0,0-7 0-16,3-2 2 15,2 4 2-15,1 3-3 0,0 3 0 16,0-6-4-16,2 11 1 16,1 0 2-16,-12-2 3 15,0 5 0-15,-7-3-1 16,4 0 1-16,0-3-1 15,3 9-5-15,9-9 1 16,-7 3-7-16,-2-11-1 16,-12 6 5-16,6 5 1 15,-9-8 1-15,-3 14 1 16,-9-4 5-16,9 6 1 0,8 0-3 16,7 0 1-16,0 14 0 15,9-9 2-15,-3 3-1 16,5-3 2-1,1 3-4-15,-9-3-2 0,6 3 2 16,-1-2 2-16,7 2 0 16,3-3-1-16,5 6 1 15,-2-4 1-15,9-1-1 16,-1-4 2-16,1 6-2 16,-4-5-1-16,-11 0 3 15,-3-3 0-15,-9 5-1 16,-1-5-2-16,-11 5-2 15,12 0 1-15,3-2 1 16,9 2 0-16,8-2-16 16,7 0-6-16,-4 10-58 0,7-5-24 15,9-13 4 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32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0668998-7D3E-4A1B-B9FF-3BCFFDDE6A5E}" emma:medium="tactile" emma:mode="ink">
          <msink:context xmlns:msink="http://schemas.microsoft.com/ink/2010/main" type="inkDrawing" rotatedBoundingBox="31543,16094 32114,16135 32075,16685 31504,16645" shapeName="Other"/>
        </emma:interpretation>
      </emma:emma>
    </inkml:annotationXML>
    <inkml:trace contextRef="#ctx0" brushRef="#br0">24258 17605 152 0,'0'16'57'0,"0"-13"-30"0,0 0-16 0,0-3 15 15,6 10 3-15,-6-2 2 16,0-3-5-16,0 3-2 15,0-2-13-15,0-6-4 0,0 0-1 16,0 2 3-16,0-2 2 16,0 0 14-1,0-2-7-15,0 2-2 16,-6-6-9-16,6 1-3 16,0-8 0-16,0 5 0 15,0-3-5-15,0-2-1 16,0 0 1-16,0-3 0 15,0-3-2-15,0 1 2 16,6-3 1-16,-6-3 2 0,3-5-3 16,-3 5 0-16,6-2 3 15,-3 4 3-15,-3-1-4 16,3 1-1-16,-3 4 0 16,0 2 0-16,6 3 4 15,-3 0 2 1,-3-6 0-1,6 0-4-15,-3 6-1 16,-3 5 2-16,0-2-4 16,0-6-2-16,0 3-3 15,0-1-1-15,3 4-1 16,-3-3 2-16,0 7 4 16,0-2 1-16,0 0 1 0,5 3 0 15,-5 0 2-15,0 5 3 16,3-3-2-16,-3 1 0 15,0-1-3-15,0 3-1 16,0 0 1-16,0 0 2 16,9 3-1-16,-3 2-1 15,0 8 1-15,0 6-1 16,6 7 0-16,6 1 2 16,-3-1-3-16,6 0 0 0,-3 11 1 15,-1-5 0-15,-2 3 0 16,3-9 2-1,-6 1-3-15,6-1 0 0,-6-2 1 16,-3-3 0-16,3-3 2 16,-3-2 1-16,-3-5-4 15,0 2-1-15,-1-5 1 16,-2-3 0-16,-3 3 3 16,6-2 1-16,-6-6-1 15,0 0-2-15,0 0 1 16,-6 0 1-16,6-6-1 15,-5 6-1-15,-4-8-2 16,0 3 1-16,-3-3-1 0,-3 3-2 16,6-3 0-1,-12-3 0-15,-3 1 0 16,-2-1 3-16,5 3-2 0,-3-2 1 16,-3-4 0-16,6 1 0 15,-3 0 0 1,-2 0-2-16,5 0 5 0,0-1 1 15,0 1-3-15,3 8-1 16,3-3 1-16,0 3 2 16,4-3-7-16,2 2-1 15,0 6-1-15,-3-2 0 16,9-4-2-16,-3 1 1 16,0 5-4-16,0-3 1 15,3-2 6-15,-3 5 5 0,6-5 0 16,0 5-2-1,0 0 4-15,9 0 1 16,0 0 2-16,9 5 2 0,3-5-1 16,2 0 2-16,4 0-4 15,3 0 0-15,12 0-1 16,-1-5 1-16,-2 0-2 16,0-3 2-16,-4 5-2 15,-5-2 2-15,3-1-2 16,-3 4 2-16,-1-4-2 15,1 1-1-15,-9 3 3 16,0-4 0-16,-6 1-4 16,-3 5 1-16,-3-3 0 15,0 1 2-15,-3-1 1 16,-6 3 1-16,0-5-5 0,0 5 1 16,0-6-2-16,-3 6 0 15,-9 0 2 1,-3 6-3-1,0-1 0-15,-3 0 2 0,-3 3 0 16,-3 0 1-16,1 3 0 16,-10 10 0-16,-6 0 0 15,6 11 0-15,-5-6 2 16,8 1-1-16,0-1 2 16,3 1 2-16,-2-4 2 15,8-1-1-15,0 1-1 16,3-7-3-16,0 11 1 0,9-9-2 15,0-4-1-15,-3-1-10 16,9-8-6-16,-3 3-41 16,-5-29-90-1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0:53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21127 14676 88 0,'0'3'33'0,"0"-6"-18"0,2 6-11 0,-2-3 8 16,0 0 4-16,0 0 4 15,0 0 5-15,0 0 4 0,0 0-2 16,0 0-2-16,0 0-13 15,0 0-1-15,0 0 2 0,3-3-7 16,-3 3-1-16,0 0-1 16,0 0 2-16,-3 0 1 15,1 0 3-15,-4-2-1 16,0 2 2-16,-3-3-6 16,-3 1-1-16,0-1-2 15,-6 0 1-15,0 1-2 16,-3-1-1-16,0 0-2 15,-2 1-1-15,-1-1 8 16,-3 0 4-16,0 1-4 16,3-1-3-16,-2 0-4 15,-4 1 1-15,-3-1 5 0,0 0 2 16,1-2-2-16,-1 3-1 16,0-1-1-16,0 0-2 15,1 1 1-15,-4-1 1 16,0 0-1-16,4 1 2 15,-1-1-4-15,3 0 0 16,-3-2-1-16,1 2-2 16,5 1 3-16,0-1 2 15,0 0 0-15,0 1-1 16,1-1 1-16,-4 3-1 16,0 0 0-16,0 0 0 15,-2 0 0-15,-1 0 2 0,0 3-3 16,0-1 0-1,4 1 1-15,-4 0 2 0,3-1-3 16,-3 1 0-16,1 2 1 16,2-2 2-16,-3-3-3 15,0 3 0-15,1 2 1 16,-1 0 0-16,0 1 0 16,0-1 2-16,4 3-3 15,-4 0 0-15,6-3-1 16,0 3 0-16,3 0 2 15,-2 5 0-15,2-2-3 16,0 2 2-16,0-3 1 16,0 4 0-16,1-1-3 15,-1 0 0-15,3 3 2 0,0 3 0 16,3 2 1-16,0 0 0 16,4 0-3-1,2 6 2-15,3 2 1 0,3 0 2 16,3-3-6-16,3 1-1 15,3-1 2-15,3 1 3 16,3-1 1-16,0-2-1 16,2-6 1-16,1 1 1 15,3-3-3-15,0 0-2 16,0 0 4-16,3-3 1 0,3 0-3 16,-3 0 1-16,2 0 2 15,1-2 3 1,3 0-4-16,3-1-3 15,0 1 1-15,-1-3 0 16,7 2 1-16,0 1 2 0,3-1-1 16,-4-2-1-16,1 0 1 15,0 0 1-15,3-2-1 16,-1-1-1-16,1 0 1 16,3 0-1-16,5-2 2 15,4 0 1-15,0 2-1 16,-1 0-2-16,4 1 1 15,-7-4-1-15,4 4 0 16,-6-6 0-16,-4 2 0 16,4 3 0-16,3 1 0 15,2-1 2-15,-5 0-1 16,0 1-1-16,-4-1 1 0,7 0-1 16,0 1 0-1,2-4 0-15,-2 3 0 0,3-10 0 16,-1 3 0-16,1 4 2 15,0 3-1-15,-4-2-1 16,-2 0 1-16,0-1-1 16,-4-2 0-16,-2 0 2 15,3 0-3-15,-1 0-2 16,4 0 4-16,0 0 1 16,2 6 0-16,-2-6 1 15,-3 0-2-15,-1 0-1 16,4 0-2-16,-3 2 1 15,-4 1 1-15,1-3 0 16,-3 3 0-16,-3-1 0 0,-1-2-3 16,4 0 2-16,0 0 1 15,0 0 2-15,-1 0-1 16,-2 0 2-16,0-2-2 16,0 2-1-16,-1 0-2 15,1 0 1-15,6 0 1 16,-6-3 2-16,2 3-3 15,1 0 0-15,-3 0 1 16,0-3 2-16,2 3-3 16,1 0 0-16,3 0 1 0,-3 0 2 15,-1 0-1-15,1-2-1 16,0 2 3-16,-6 0 0 16,8 2-4-1,-5-2-1-15,3 0 1 16,0 0 0-16,-7 0 1 0,1 0 0 15,0 0 0-15,3 0 0 16,0 0 0-16,2-2 2 16,-2 2-3-16,3-6 0 15,-3 6 1-15,-1-2 2 16,1-1-1-16,3 3-1 16,-3-8 1-16,2 6-1 15,1-4 0-15,0 4 0 0,0-9-3 16,-4 3 2-16,10 3 1 15,-3-1 2-15,-1 1-1 16,-2 3-1 0,-3-1 1-16,9 0-1 15,-7 1-3-15,-2-1 2 16,0 3 1-16,9-3 0 0,-7 1 0 16,-2-1 0-16,0 0 0 15,6 1 2-15,-4 2-1 16,1-3-1-16,-3 0-2 15,-3-2 1-15,2 0 1 16,-2 0 0-16,3-1 0 0,0 1 2 16,0-3-1-1,-4-3-1-15,4 1 1 16,-3-1 1-16,0-2-3 16,-4 2 0-16,1 1 1 15,-3-1 2-15,-6 1 1 0,6-1 1 16,-6-2-2-16,-3 2-2 15,-3-5 3 1,-3-2 0-16,-6 2 3 16,-3-2-5-16,-6-1-1 15,3-2 0-15,-3 2 2 16,-6-10-3-16,6 0-2 16,-6 8 4-16,-6 2 1 15,0 1-5-15,1 2 0 16,-1 0 1-16,-3 0 3 15,0 0-2-15,-6 3 0 16,1-3 1-16,-1 3 0 16,-3 0 0-16,-6 2 0 0,7 1 2 15,-1 2 1-15,3 0-6 16,-6 0 0-16,1 3 1 16,-1-1 3-16,3-2-2 15,0 3 0-15,-2 0 1 16,2-1 0-16,-3-4 0 15,-5 2 0-15,-1 3-3 16,3-1 2-16,-5 4 1 16,-4-1 0-16,6-5 0 15,-2 3 2-15,-4-3-1 16,3 0-1-16,1 3 1 16,-7-1-1-16,1 1 0 0,8 2 0 15,-12 1-3-15,7-1 2 16,-1 1 1-16,-3-1 0 15,1 0 0-15,-4 1 0 16,1-1 0-16,-4 0 0 16,6 3 2-16,-2 0 1 15,-1-2-4-15,4 2-1 16,-1 0 1-16,1-3 0 16,-1 0-2-16,-3 3 0 15,4 0 4-15,5 0 3 16,0 0-3-16,1 0-1 15,2 0 0-15,0 3 0 16,-2-3 0-16,2-3 2 0,0 1-1 16,-2 2 2-16,-4-3-4 15,1 6 0-15,-4-1 1 16,0 1 0-16,4 0 0 16,-4 2 2-16,-2-5-3 15,2 0 0-15,0 0 1 16,1 0 2-16,5 0-1 15,6 0 2-15,-2 3-4 16,5 2 0-16,3-2-28 16,6 2-13-16,4 0-77 15</inkml:trace>
  <inkml:trace contextRef="#ctx0" brushRef="#br0" timeOffset="1">19549 7792 96 0,'0'0'35'0,"0"0"-18"0,0 0-16 0,0 0 11 15,0 0-2-15,0 0 2 16,3-3-6-16,0 1-4 16,3-6-4-16,0-3 1 15,0-2 3-15,0 0 1 16,9-1-4-16,-6-1 1 15,-1 1 0-15,-2 4 0 16</inkml:trace>
  <inkml:trace contextRef="#ctx0" brushRef="#br0" timeOffset="2">19626 7678 203 0,'0'0'11'0,"3"6"-3"15,6 4 1 1,-9 6-6-16,6 5-2 0,0 3 0 16,-3 2-1-16,-6 4 2 0,6-4-3 15,0-2 0 1,0 0 1-16,0-1 2 0,0-4-12 15,0-3-3-15,0-3-49 16</inkml:trace>
  <inkml:trace contextRef="#ctx0" brushRef="#br0" timeOffset="3">19567 7996 160 0,'-12'-3'63'0,"9"3"-34"0,3-3-23 16,0 3 15-16,3 0-13 16,0-2-4-16,3-1-3 15,0 0 1-15,6-2-1 16,11 0-3-16,1 2-1 0,0 1-1 16,0-1 0-16,-3 0 0 0,-3 1 0 15,-1-4-24-15,-2 4-9 16,-3-1-30-1</inkml:trace>
  <inkml:trace contextRef="#ctx0" brushRef="#br0" timeOffset="4">19510 7578 96 0,'-18'-19'35'0,"12"19"-18"0,-5 3-11 15,8 5 9-15,-3 8-4 16,0-1 1-16,0 4-9 16,-6 5-4-16,3 8 0 15,6 23 0-15,3 1-2 16,3 2 2-16,3 0-1 15,6-5-2-15,6-8 3 16,5-8 0-16,16-8 7 16,3-13 4-16,2-11 8 15,-2-7 3-15,6-19-2 16,-10-9 1-16,-5-12-11 16,-9-6 10-16,-15 1 4 0,-12 2 6 0,-9 0 5 15,-12 5-10-15,-12 6-5 16,1 2-10-16,-1 11-4 15,3 5-10-15,6 3-2 16,4 2-47-16,8 3-19 16,9 6-31-1</inkml:trace>
  <inkml:trace contextRef="#ctx0" brushRef="#br0" timeOffset="5">12176 14920 132 0,'-9'-3'49'0,"9"3"-26"0,3-2-23 0,3 2 10 0,0-3-4 16,3-2 1-16,6-1-4 15,0 1 0-15,3 0-1 16,-1 2-2-16,1 0 3 0,9 6-4 16,-3 5-2-16,-6 3 4 15,-3 5 3-15,-7 5-1 16,-8 5-2-16,-5 1 0 15,-7-1 1-15,-3-2 3 16,-3 8 4-16,-3-6-2 16,3-2-2-16,0-3-2 15,3-5-3-15,7-3 5 16,-1-2 4-16,6-3-3 16,3-6 2-16,6 1 4 0,5-3 2 15,7-3-10 1,0 1-1-16,9-1-3 15,0-2 0-15,0 2 0 0,-4-5 2 16,-2 0-14-16,0 3-5 16,-3-3-29-16,-3 0-10 15,-3 0-15 1</inkml:trace>
  <inkml:trace contextRef="#ctx0" brushRef="#br0" timeOffset="6">12337 14745 32 0,'-21'-24'13'0,"21"24"-6"0,-18-23 11 0,9 15 14 0,-3 2 8 16,-3 1 5-16,-3 5-20 15,-2 3-7-15,-4 13-9 16,-3 2-4-16,0 11-2 15,0 11-3-15,1 21 1 0,5 8-1 16,6-1 2-16,12 4 1 16,6 2 1-16,12-3-5 15,6-12 1-15,11-12 11 16,13-18 7-16,6-10 8 16,8-17 5-16,1-17-9 0,-4-15 0 15,-2-12-4 1,-12-6-2-16,-7-15 0 0,-14-3 3 15,-12-3-2-15,-15 8-1 16,-6 6-2-16,-9 7-1 16,-11 6-12-16,-1 7-5 15,0 9-27-15,3 5-10 16,4 7-76 0,5 4-49-16,3-3 73 15</inkml:trace>
  <inkml:trace contextRef="#ctx0" brushRef="#br0" timeOffset="7">19135 14904 44 0,'0'0'16'0,"0"0"-8"0,0 3 4 16,0-3 10-16,0 0 4 15,0 0 4-15,0 0-5 16,0 0-1-16,0 0-4 16,0 0-3-16,-3 2 2 15,0 1 0-15,-3 0-10 16,-3-1-1-16,-3 1 2 0,-5-3 0 15,-4 0 2-15,0 0 0 0,-9 3 2 16,0-3-1 0,-5 0 0-16,-4 0 4 0,-3-3 3 15,-5 0-1-15,-13 1 0 16,4-4 5-16,-10 4 2 16,1-1-7-16,-1-5-1 15,4 0 0-15,-7 3 1 16,4 0-10-16,5 2-3 15,4 0-2-15,5 3 0 16,3 0 0-16,4 0 0 16,5 0 0-16,0 0 0 15,10 0-2-15,2 0-2 0,6 0 1 16,3 0 1-16,3 0-1 16,3 0-1-16,0 0 3 15,3 0 0 1,1 0-4-16,2 0 1 0,0 0 0 15,0 0 2-15,3 0-3 16,0 0-2-16,0-2 2 16,0 2 0-16,0-3 1 15,3 3 2-15,0 0-3 16,0-3-2-16,3 1-5 16,0-1-2-16,3-2 0 15,3-1 1-15,8-2-1 16,4-2-1-16,6-1-1 15,6 1 2-15,-3-3 4 16,2-1 1-16,1 4 3 16,3 2 1-16,-3-3-2 15,-7 3 2-15,-2 0 1 16,-3 3 0-16,-6 0 0 0,-3 2 2 16,-3 0-1-16,-6 1-1 15,-6 2 1-15,-9 2-1 16,-9 4-3-16,-3-1 2 15,-3 3 1-15,-5 3 2 16,-4 2-3-16,-6 3 0 16,7 0 1-16,2-1 2 0,0 1-3 15,3 0 0 1,3-3 1-16,4-2 2 16,5 0-1-16,3-4 2 15,3 1-4-15,6 0-2 0,3-2-1 16,6-1 3-16,9 0 0 15,3 1 1-15,6 1 0 16,5 1 0-16,7 3-3 16,0 2 0-16,0 0 4 15,-4-2 1-15,-2-3 0 16,3 0-2-16,-6 2-8 16,0-2-5-16,-4 3-31 15,-2 0-13-15,0-1-68 16</inkml:trace>
  <inkml:trace contextRef="#ctx0" brushRef="#br0" timeOffset="8">23752 14780 112 0,'-15'0'44'0,"30"-3"-24"0,-21 6-8 0,6-3 13 15,0 0-9-15,0 0 0 16,6 0-5-1,0 0-6-15,-3 0 6 0,3 0 2 16,0-3-2-16,-3 3 1 0,3-3-3 16,0 1 2-1,2-1-2-15,-2-2 0 16,3-3-1-16,6-3 2 16,-3 1-5-16,3-1-1 15,0-2 2-15,0 0 3 0,6-3 0 16,-1-3 0-16,-2 1-3 15,-6-6 1-15,6-5 0 16,-6 2 1-16,9 4 2 16,-6-4 1-16,0 1-3 15,0-1 0-15,-1 1-1 16,1 2 3-16,0 3-3 16,-3-3 1-16,-3-5-3 15,9 2 2-15,0 1-4 16,-3-1 0-16,2-2-1 15,-2 3 1-15,0-3 0 0,-3 0 1 16,0 0 0-16,0 2 0 16,-3 1 0-16,6-1 2 15,-3-2 1-15,-3 3 1 16,2 2-7-16,1-5 0 16,0 0 1-1,3-1 1-15,-3 4-1 0,-3-3-2 16,3 5 1-16,0-8-1 15,-3-2 0-15,0 0 2 16,-6-1-1-16,6 3 2 16,-3-2 0-16,0 2 1 15,-1 3-2-15,-2-8 1 16,6 3-2-16,-3-1 2 16,0-2-4-16,3 3 0 0,0-8 3 15,-6 2 1-15,6 0-1 16,0-2 1-16,-3 2-2 15,0 3 2-15,0-5 0 16,-3 2 1-16,3 0-2 16,0 1 1-16,-6-4 0 15,6-2 1-15,-3 3-5 16,-3-3 1-16,0-3 0 16,0 6 2-16,0-5-3 15,0 2 0-15,0 2 1 16,0 1 0-16,0-3 2 15,0 0 3-15,0 0 0 16,0-3 0-16,0-2-6 16,0 8-1-16,0-9 3 15,0 6 1-15,0 0-3 16,0-5 1-16,0 13 2 0,0-13 1 16,0-3-1-16,0-13-2 15,0 10 3-15,0-2 0 16,0 5-1-1,-3 3-2-15,-3-3 3 0,6 0 0 16,0 3-4-16,-3-1 1 16,0-1 2-16,3 1 3 15,0 4-2-15,0 2-2 0,0 0 0 16,0 2-1 0,-6-10 0-16,6 8 2 15,0-2-1-15,0-1 2 16,0 1-2-16,-3 7 2 0,3-8 0 15,0 6 1-15,-6 0-2 16,6 2-2 0,0-2 1-16,-3-1-1 0,0 1 0 15,0 0 0-15,3-3 0 16,-3 5 0-16,0-2 2 16,-3-3 1-16,6 5-1 15,-3 0-2-15,-3 3 3 16,6-2 0-16,-3-1-1 15,0 3-2-15,-3 0 1 16,6 0-1-16,-3 0 2 0,-3 5 1 16,6-2-4-1,-3-4 1-15,0 7-2 16,0-4 0-16,0 4 4 0,0 1 1 16,-3-4-4-16,6-3 1 15,-3 5 0-15,3 1 2 16,-5-1-1-16,5 0-1 15,0 0 1-15,-3 3-1 16,3-3 2-16,0 1 3 16,-3 2-4-16,-3-1-1 15,-3 1-2-15,9 6 0 16,-3-4 4-16,0 3 1 16,0-7-4-16,0-1 1 15,-6 5 0-15,0 1 0 16,3-3 0-16,0 0 0 15,-3 0 0-15,9 2 0 0,-3 1 0 16,-3-3 2-16,0-1-1 16,0 4-1-16,-3-3 1 15,6 2 1-15,-6 1-3 16,0-3 0-16,-2-3 1 16,2 3 0-16,-3 3 0 15,3-4 2-15,-3 1-1 16,3 0-1-16,-3 0 1 15,0 3-1-15,-3-1 0 16,6 1 0-16,-3-1 2 16,1 3 3-16,-1 1-4 0,0 2-3 15,-3-1-2-15,0 4 3 16,0-1 0 0,-6-10 1-16,9 3 2 15,-6 5 1-15,4-1-1 0,-1 4-2 16,0-1 1-16,3 1-1 15,-3-1 0-15,-6 1 2 16,3-1-3-16,0 1-2 16,4 5 4-16,-7-1 1 15,9 1 0-15,-6 2-2 16,6 4 1-16,-6-1 1 16,6 0-6-16,-9 2 1 15,1 4 1-15,2-1 3 16,-3-5-2-16,9 3-2 15,-6 0 4-15,9-1 3 16,-3 4-1-16,0-1-2 16,4-5-3-16,-1 8-1 0,0-5-1 15,-3 5 3-15,9-6 0 16,-3 1 1-16,0 3 0 16,0-1 0-16,-3 0-3 15,9 3 2-15,-3 0-4 16,3 0 1-16,0-2 2 15,0 7 3-15,0 0-2 16,0-7-2-16,0 7-1 16,3 0 0-16,3-2 3 15,0 5 0-15,3 0-2 16,0 0 2-16,3 2-1 16,-3 1-2-16,5 2 3 15,-2 0 0-15,3 0 1 0,3 1 0 16,-6-1 2-16,6 0 1 15,-6-2-4-15,0 2-1 16,-3-5 1-16,0-3 2 16,-4-2 2-16,-5-3 3 15,0 0-1-15,0 0 0 16,0 0-1-16,0-3 0 16,0-2-2-16,-5-6 1 15,2-5-2-15,-9 3 2 16,-6 0 2-16,0-3 2 15,0 0-6-15,-3 0 0 0,0-2-6 16,1-1 1-16,-1 3 6 16,0 1 4-16,3 1-8 15,3 1 0-15,3 2 2 16,3 1 2-16,3 2-5 16,0 0 0-16,3 0-4 15,3 3 2-15,6 0 1 16,6-3 2-16,6 2-1 15,6-2-1-15,3 0 3 16,8-5 0-16,1 0 1 16,-3 0 0-16,3 2 0 15,-10 3 2-15,1 0-3 16,-6 3 0-16,0 0 3 0,-9-1 1 16,3 4 1-16,-9-1 0 15,3 0-2 1,0 1-2-16,-12 2-19 15,-3 0-17-15,6-3-5 16,-3 1-25-16,3-1-8 16</inkml:trace>
  <inkml:trace contextRef="#ctx0" brushRef="#br0" timeOffset="9">5217 9313 80 0,'-3'-10'30'15,"6"4"-16"-15,-3 4 1 0,0-1 15 0,0 1 4 16,0-4 1-16,0 1-7 16,0 2-5-16,0 1-13 15,0 2-6-15,0 0-3 16,0 5-8-16,0 3 0 0,0 2 5 15,3 4 6-15,-3 2 0 16,0-3 1-16,0 0-1 16,0 3 0-16,0 0-2 0,0-3 1 15,-3 0 0 1,3-2 1-16,0-1-2 0,0 1 1 16,0-3-2-16,0 0-1 15,0-3 3-15,0 0 2 16,0-5-2-16,0 3 0 15,0-3-34-15,0 0-17 16</inkml:trace>
  <inkml:trace contextRef="#ctx0" brushRef="#br0" timeOffset="10">5244 9147 108 0,'-6'-19'44'0,"0"14"-24"0,-3 0-17 0,6 2 12 16,-3 0-7-16,-3 1 0 16,-3 2-6-16,-3 2-2 15,-3 6-2-15,0 5-2 0,1 14-2 16,-4 7 1-1,-3 6 1-15,3-3-1 0,0 3-1 16,6-1 1-16,6 4 5 16,6-1 2-16,6-5 0 15,9-3 1-15,6-7 20 16,6-3 9-16,12-14-4 16,5-10-4-16,7-10-6 15,9-14-1-15,-1 0-9 16,-5 0 6-16,-7-2 3 0,-5-9 10 15,-15-2 8-15,-6-5-3 16,-12-3 1-16,-9 0-15 16,-12 5-5-16,-6 6-8 0,-6 5-4 15,3 8-3-15,4 5-1 16,2 8-16 0,3 5-5-16,3 9-37 0,3 7-13 15,9 13-38 1</inkml:trace>
  <inkml:trace contextRef="#ctx0" brushRef="#br0" timeOffset="11">3505 10851 112 0,'-3'-6'44'0,"3"4"-24"0,-3-4-4 0,3 4 16 16,0-1-2-1,0 0 2-15,0-2-14 16,0 0-3-16,0 0-9 16,3-3-6-16,6 0-1 0,3 0-1 15,3 0 0-15,0 2 2 0,3 4 2 16,-3 2-3-16,0 2-2 16,-4 4 2-16,-5 4 2 15,-6 6-2-15,-3 3 0 16,-6 2 1-16,-5 3 2 15,-1 2-1-15,-3 1-1 16,3-1 1-16,3-7 1 16,0-1-1-16,3-5-1 15,3 1-2-15,0-6 1 16,3-1-1-16,0-1 0 16,3-6 4-16,9 0 3 15,3-3 2-15,6-2 3 16,6 0-5-16,0 2-1 0,-3 0-2 15,-1 1 1-15,-2 2-4 16,-3 0 0-16,-3 2 1 16,0 1 0-16,-3 2-3 15,0 0 2-15,-3 3-26 16,-3 0-9-16,0 0-26 16,0-2-38-1,0-1 30-15</inkml:trace>
  <inkml:trace contextRef="#ctx0" brushRef="#br0" timeOffset="12">3592 10708 64 0,'-27'0'24'0,"12"13"-12"0,-6-2-14 0,12-4 4 15,-3 1-5-15,-3 8 0 16,-2 5 2-16,-4 9 0 16,3 9-2-16,3 6 2 0,3 5 3 15,6-5 1-15,6-2 3 16,9-4 3-1,3-1 20-15,3-7 8 16,9-7 1-16,14-11 2 0,10-10-5 16,11-8-1-16,7-19-19 15,-4-21-7-15,-5-8-3 0,-9-5 8 16,-13 2 3-16,-17 1 6 16,-9 2 3-16,-12 5-4 15,-9 6-3-15,-12 7-10 16,-8 9-5-16,2 7-7 15,-3 9-2-15,0 4-22 0,4 9-8 16,8 8-84 0</inkml:trace>
  <inkml:trace contextRef="#ctx0" brushRef="#br0" timeOffset="13">5479 14150 60 0,'0'3'24'0,"0"-3"-12"0,0 8 3 0,0-6 13 15,0 1 2-15,0-1 2 0,0 1-4 16,0 0 0-16,0-1-7 16,0-2-1-16,0 0-11 15,0 0 1-15,3 0 1 0,-3 0-6 16,3-5-1-16,0 0-2 16,3-8 1-16,-3 2-2 15,3-10-1-15,-1 5 1 16,1-3-1-16,0 4 0 15,0 1 0-15,0 1-3 16,0 3 2-16,0 2-1 16,-3 2 0-16,0 4 0 15,3 4-2-15,-3 1 0 16,0 10 3-16,0-2 0 16,-3 15 3-16,0-2 1 0,0 5 1 15,0 0-2 1,0 3 1-16,0-6-2 15,0 4-1-15,0-7 1 0,0 1 1 16,0-3-6-16,0-2 1 16,0-3-45-16,-3-6-18 15,0-2-13 1</inkml:trace>
  <inkml:trace contextRef="#ctx0" brushRef="#br0" timeOffset="14">5416 14401 148 0,'-9'-2'57'0,"9"2"-30"0,0 0-25 0,0 0 12 0,3 0-3 15,0 0 3-15,3 0 2 16,-3 0-1-16,9 0-7 16,-3 0-3-16,6-3 1 0,-3 3-3 15,9 0-2-15,-4 0 0 16,4 0 1-16,-3 0-1 15,3 3 2-15,-3-1 0 16,0 1 1-16,-3 0-2 16,-3-3 1-16,-1 0-20 15,-2 0-8-15,0 0-36 16,-3-3-44 0,0 0 26-16</inkml:trace>
  <inkml:trace contextRef="#ctx0" brushRef="#br0" timeOffset="15">5571 13893 116 0,'-30'-10'44'0,"30"10"-24"0,-27-3-19 16,24 3 11-16,-5 0-2 15,-1 0 2-15,-6 5-4 16,0-2-3-16,-3 8-2 15,0-1-3-15,0 11 1 16,3-2 5-16,1 23 4 0,2-7-3 16,3 15 1-16,0-8-5 15,9 19 0-15,0-13 3 16,15 10 1-16,0-8 3 16,11-5 1-16,1-5 1 0,9-14 0 15,-6-2 2-15,8-21 2 16,-5-1-3-1,0-23 2-15,-6 5-4 0,-4-13-1 16,-2 5 2-16,-9-10 3 16,0 5-4-16,-12-8-1 15,0 5-4-15,-9-2 1 16,0 5-9-16,-6 2 0 16,0 1-22-16,0 5-7 15,1 2-63 1,8 8-53-16,0 1 50 15</inkml:trace>
  <inkml:trace contextRef="#ctx0" brushRef="#br0" timeOffset="16">5217 9303 52 0,'3'0'19'0,"0"-3"-10"0,-3 6 2 0,0-6 10 15,0 3 0-15,0 0-1 16,0 0-6-16,0 0-1 16,0 0-6-16,-3 3-2 0,0 2-2 15,-3 0 0 1,0 6-2-16,0-3 2 0,0 0-4 15,0 0 0-15,0 0 1 16,3-3 2-16,0 0-1 16,3 1-1-16,3-1-54 15,0 0-26-15</inkml:trace>
  <inkml:trace contextRef="#ctx0" brushRef="#br0" timeOffset="17">5151 9454 48 0,'-6'-6'19'0,"3"4"-10"0,0-1-9 0,3 3 7 0,0 0 0 16,0 0 1-16,0 0-7 16,0 0 0-16,0 0 1 15,6 0 1-15,0 3 1 16,3-1 0-16,3 1-5 16,3-3 1-16,0 3 2 15,0-3 1-15,0 0 1 16,-3 2 0-16,-1-2-2 0,-2 3 1 15,0 0-37-15,3-1-17 16</inkml:trace>
  <inkml:trace contextRef="#ctx0" brushRef="#br0" timeOffset="18">3318 16555 116 0,'-3'-5'44'0,"-3"5"-24"0,3-3-4 16,3 3 16-16,0 0-6 15,0 0-1-15,0-3-12 0,0 3-3 16,3-8-6-16,6 6-3 0,3-9 0 16,3 3-4-1,2-2 2-15,4-1 1 0,3 1 0 16,0 7-3-16,-3 0 2 15,-3 9 1-15,-4-1 0 16,-5 3 4-16,-3 10 2 16,-6 1 2-16,-12 2 2 15,-2 3 1 1,-4 0 3-16,0-6-1 0,-3 6 2 16,3-3-4-16,0-2-1 15,6-3-2-15,3-6 0 16,0-2-2-16,4 0-1 15,2-3-3-15,3-5-2 0,6 0-2 16,2 0-1-16,4-2 4 16,3-1 1-16,3 0 0 15,0-2-2-15,0 2 1 16,0 1-1-16,-3 2 0 16,-1 0 0-16,-2 0-3 15,0 0 2-15,-3 0 1 16,0 0 0-16,0 5-29 15,-3-5-13-15,3-3-18 16,-6 3-8-16,0-2-12 16</inkml:trace>
  <inkml:trace contextRef="#ctx0" brushRef="#br0" timeOffset="19">3440 16359 144 0,'-36'-8'55'0,"27"6"-30"0,-12-1-12 0,12 3 17 15,-6 5-11-15,-8-2-1 0,-1 7-10 16,-3 1-3-1,0 5-3-15,0 13-2 0,4 8 3 16,2 3-2-16,6 5 2 16,9 13 2-16,9-2 2 0,12-6-1 15,9 3 1-15,11 0-4 16,7-14-2-16,6-10 0 16,2-13 1-16,7-24 3 15,-7-5 2-15,1-11 5 16,-3-13 3-16,-10-8-2 15,-17-5 2-15,-15-3 3 16,-12 0 1-16,-15 0-10 16,-5 0-5-16,-13 3-3 15,0 5-1-15,1 13-18 16,-1 6-5-16,-6 7-27 16,9 11-10-16,4 14-45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5:54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6854 14899 152 0,'3'-6'57'0,"-3"6"-30"0,3 3-16 0,-3-3 18 0</inkml:trace>
  <inkml:trace contextRef="#ctx0" brushRef="#br0" timeOffset="1">6857 14930 332 0,'-3'32'37'0,"-3"0"-18"16,-3 0-12-16,0 7-4 0,0-7 4 15,0-5 6-15,3-6-9 16,0-3-2-16,3-4-2 16,0-4 2-16,3-2-1 0,3-3-1 15,3-5 1-15,3-5 1 16,0-8-1-16,6-3-1 15,0-3 1-15,3-2-1 16,-3 0 2-16,0 3 1 16,-1 2 1-16,-2 0 0 15,0 5-2-15,0 6 1 16,0 5-2-16,0 8-1 16,0 5 1-16,0 3 1 15,6 0-1-15,-6 2-1 16,2-2 1-16,1 3-1 15,-3-3-20-15,3 0-9 0,0-3-47 16,0-5-65 0,0-19 33-16</inkml:trace>
  <inkml:trace contextRef="#ctx0" brushRef="#br0" timeOffset="2">6994 15079 112 0,'-3'-6'44'0,"3"4"-24"0,-3-1-8 16,3 3 13-16,-3 0-2 16,0 0 0-16,0 0-6 15,0 0-2-15,-3 0-9 16,0 3 3-16,0 5 1 0,0 2-1 16,-3 1 2-16,0 5-6 15,3 2-1-15,0 1 0 0,3 2 0 16,0 5-5-16,9 3 1 15,0 3 2-15,3 5 1 16,3 0-1 0,3 0-2-16,3-2 1 0,12-4-1 15,-1-1 0 1,1-1 0-16,9 2 0 0,6-7 0 16,14-3 2-16,10-2 3 15,8-6-2-15,6-2-2 16,10-6 2-16,-4 0 2 15,6-2 0-15,-3 2 2 16,-2-2 0-16,8-3 1 16,-3 0-9-16,6 3-1 15,4-3 2-15,8 0 4 16,-3-6 1-16,9 1 2 16,-6 0-2-16,0-3 2 0,-9 2 0 15,-3-2 1-15,-11 8-2 16,-10 0 1-16,-8-5-2 15,-7 0 2-15,0 0-4 16,-11 2 0-16,-6-2-28 16,-7-1-12-16,-5-2-48 15,-3-5-58 1,-12-3 36-16</inkml:trace>
  <inkml:trace contextRef="#ctx0" brushRef="#br0" timeOffset="3">9869 15470 4 0,'0'-2'0'0</inkml:trace>
  <inkml:trace contextRef="#ctx0" brushRef="#br0" timeOffset="4">9833 15359 100 0,'-6'-34'38'0,"-5"26"-20"0,5-5-4 0,6 7 17 0,6 1-2 15,0 0 3-15</inkml:trace>
  <inkml:trace contextRef="#ctx0" brushRef="#br0" timeOffset="5">9827 15280 296 0,'3'2'24'0,"3"6"-5"0,0 6-2 16,0 7-1-16,0 10 3 16,-3 6 0-16,0 1-6 15,0 6-3-15,0-4-1 16,-3 0-1-16,0-6-4 16,3-2-3-16,0-6 0 15,0-4 1-15,0-6-3 16,-3-3 0-16,3-5-28 15,0-3-10-15,-3-5-30 0,3 0-9 16,3-3-9 0</inkml:trace>
  <inkml:trace contextRef="#ctx0" brushRef="#br0" timeOffset="6">10051 15489 192 0,'0'0'71'0,"12"5"-38"0,-15 6-36 0,9-3 11 16,-6 5 9-16,0 3 6 15,0 5-3-15,3-3 1 0,-3 1-12 16,0-1-5-16,0-2-1 16,3 0-2-16,0-3-1 15,0-2-19-15,-1-3-10 16,1-3-40-16,-3-5-54 15,0 0 32-15</inkml:trace>
  <inkml:trace contextRef="#ctx0" brushRef="#br0" timeOffset="7">10021 15335 196 0,'-6'-8'74'0,"9"8"-40"0,0-2-104 0,-3 2-17 15,3-3 21 1,3 0 16-16</inkml:trace>
  <inkml:trace contextRef="#ctx0" brushRef="#br0" timeOffset="8">10191 15264 200 0,'-6'8'77'0,"9"8"-42"0,0 10-32 0,3-7 15 15,-3 10-3-15,0 5 4 16,0 3-2-16,-1 0-1 16,1 0-8-16,3 0-5 0,-3-8 0 15,0-2-2-15,0-3-1 16,0-6 1-16,0 1-1 16,0-6-33-16,-3-5-13 0,0-3-26 15,0-5-42 1,3-2 28-1</inkml:trace>
  <inkml:trace contextRef="#ctx0" brushRef="#br0" timeOffset="9">10366 15494 180 0,'-6'0'68'0,"3"0"-36"0,-3 3-37 15,3 2 12-15,-6 0-2 16,-8 3 2-16,-1 3 10 15,0-6 4-15,0 3-11 16,3-3-1-16,0 6-2 0,6-3 1 16,3-3 2-16,3 6-1 0,3-3 2 15,3 2-2-15,6 1 2 16,6-1-6-16,3 1-3 16,0-3-1-1,0-3 1-15,3 3-25 0,-1-5-12 16,1-3-33-1,-3 0-56-15,0-11 24 16</inkml:trace>
  <inkml:trace contextRef="#ctx0" brushRef="#br0" timeOffset="10">10479 15526 212 0,'0'0'82'0,"3"0"-44"0,6 5-38 15,-3-5 16-15,3 8-5 16,9-3 3-16,-3-5-3 15,0 0 1-15,0-2-7 16,0-1-5-16,-4-5-1 0,1 5 5 16,-3-10 2-16,-3 5-2 15,-6-2-1-15,-3 2-1 16,-6 2-2-16,-12 4-2 16,1 2-1-16,-4 2 2 15,0 6 2-15,3 3 4 16,3 2 4-16,3 8 5 15,7 1 1-15,5-4-6 16,8 1-3-16,7-1-3 16,12-2-3-16,6 2-13 0,6-7-6 15,5-3-107 1</inkml:trace>
  <inkml:trace contextRef="#ctx0" brushRef="#br0" timeOffset="11">11203 15465 80 0,'-6'-13'33'0,"-9"7"-18"0,6 4-11 0,6-1 8 15,0 3 10-15,-3 0 8 16,0 5 5-16,-3 3 0 15,-3 6-12 1,-3 4-4-16,0 3-11 0,4 8-1 0,-7-2 0 16,3-1 1-16,6-2 2 15,6 0 1-15,3-3 1 0,3-5 0 16,6-3 0 0,0-5-2-16,3-8 1 15,0-3-4-15,-1-4 1 16,1-4-10-16,0-2 0 0,-3-6 2 15,-3 3 2-15,-3 0 0 16,-3-2 1-16,0 5-2 16,0 2-1-16,-3 3 7 15,0 6 5-15,0 2-4 16,3 2-2-16,0 9-6 16,0 2-2-16,3 0 1 15,0 0 2-15,3 1 0 16,6-4-1-16,-3-2-15 15,6 3-7-15,0-6-16 16,-3-5-6-16,-1 0-18 16,1-8-9-16,-3-8-5 15</inkml:trace>
  <inkml:trace contextRef="#ctx0" brushRef="#br0" timeOffset="12">11283 15481 192 0,'-3'-3'74'0,"3"8"-40"0,0 3-33 0,3-2 14 15,0 2 5-15,0 2 5 16,0 6-5-16,0-3-1 16,0 8-11-16,0-5-1 0,0-2 0 15,0-1 1-15,-3-5 0 16,0 0-2-16,0-3 1 0,0-5 0 16,0 0 3-1,0-13 4 1,3-3-8-16,0-3-1 15,3 3-1-15,0 1 0 16,3-4 0-16,3 8 2 16,-1-2-3-16,4 8 0 0,3 2-1 15,3 6-2-15,-3 5 1 16,-3 5-1-16,0-5 0 16,-3 11 0-16,-4-6 0 15,1 3 2-15,-3-3-10 16,0-3-4-16,0 1-27 15,0 0-13-15,0-6-32 16,0 6-56 0,3-4 33-16</inkml:trace>
  <inkml:trace contextRef="#ctx0" brushRef="#br0" timeOffset="13">11941 15481 168 0,'3'-11'66'0,"-6"11"-36"0,-3-5-20 0,0 5 17 0,-3-3 0 16,-3 1 1-16,-3 2-13 16,0 0-4-1,-3 5-7-15,1 3-3 0,-4 2 0 0,3 4 1 16,3 2 3-16,3 7 0 16,3 1 2-16,6-3-9 15,3-2 0-15,6-3 4 16,6-3 4-16,3-2 1 15,0-4 3-15,6-4-3 16,3-6-2-16,-4-2-2 16,-2-8-3-16,0 0 1 15,-6-3 1-15,-3 3 1 0,-3-6 1 16,0 3-5 0,-6 0-1-16,0 3 1 15,0 0 0-15,0 5 3 16,-3 5 3-16,3 3-7 0,0 8-3 15,0 8 3-15,3-3 0 16,0 6 2-16,3-1 2 16,3-2-1-16,0 0-1 15,0-3-17-15,-1-2-9 16,1-3-19-16,0-3-8 16,0-5-44-1</inkml:trace>
  <inkml:trace contextRef="#ctx0" brushRef="#br0" timeOffset="14">12105 15491 196 0,'-3'3'74'0,"6"5"-40"0,-3 3-42 0,3-1 12 0,0-2 5 16,-3 3 5-16,0 2 11 15,0 5 7-15,0-4-17 16,0-1 1-16,0-3 0 0,5-2-4 15,-5-2-4 1,0-4-2-16,0-4 13 16,0-9-6-1,6 0 1-15,-6 1-6 16,6-1-3-16,0 1-2 16,-3-3-3-16,3-1 3 15,0 1 0-15,3 2-4 16,0-4 1-16,0 4-11 15,3 3-3-15,0 3-20 16,-3-1-5-16,0 4-13 0,0 2-3 16,-3 2-45-1</inkml:trace>
  <inkml:trace contextRef="#ctx0" brushRef="#br0" timeOffset="15">12295 15515 160 0,'0'11'60'0,"3"-6"-32"0,0 8-22 0,0-7 17 0,0 7-1 16,0-3 11-1,0 4-8-15,0-1-12 16,-3-3-2-16,0-2 0 16,0-2-2-16,0-1 0 15,0-5 3-15,0-11 12 16,0 1-5-16,0-1-7 15,0 1-3-15,3-4-3 16,0 4 1-16,6-3-4 16,0-1-2-16,3 4-3 15,0-1-1-15,-1 3 2 16,1 3 0-16,0 2-15 16,0 1-4-16,0-1-17 15,0 3-4-15,3 3-22 16,-3-3-8-16,0 2-15 15</inkml:trace>
  <inkml:trace contextRef="#ctx0" brushRef="#br0" timeOffset="16">12611 15491 236 0,'-6'-2'90'0,"6"2"-48"0,-3 0-40 0,-3 0 19 15,0 2-7-15,-6 4 0 16,0-1-8-16,0 6-2 15,3 2-2-15,0-3-2 0,3 6 3 16,0 3-2-16,3-3 2 0,0-3-4 16,6-3 0-1,0-2-4-15,15 0-12 16,-3-10-2-16,0-1-9 16,0 0-2-16,-3-5-1 15,0-2 1-15,-3-1 10 16,-1 1 7-16,-2-1 10 15,0 1 4-15,-3-4 9 16,0 9 6-16,0-3 7 16,0 3 3-16,0 2-2 15,-3 3-3-15,6 5 4 16,0 3 1-16,3 6-7 16,0-1-4-16,3 3-8 15,0 0-3-15,0-3-2 16,0-3-2-16,0 1-8 0,2-3-5 15,1-3-35-15,3-5-14 16,-3 0-45 0</inkml:trace>
  <inkml:trace contextRef="#ctx0" brushRef="#br0" timeOffset="17">12878 15515 208 0,'-3'-2'79'0,"9"4"-42"0,-6 3-39 16,0 1 17-1,3-1-2-15,0 6 2 16,3-3-8-16,0 5-4 16,0 0-2-16,0-2-1 0,0-1 0 15,3 1-3-15,0-3 0 16,0-6-27-16,6-2-12 0,0-8-21 16,3 0-37-1,-1-2 23-15</inkml:trace>
  <inkml:trace contextRef="#ctx0" brushRef="#br0" timeOffset="18">13108 15468 220 0,'0'-3'82'0,"0"8"-44"0,-3 3-33 15,0 0 19-15,0 3 0 16,-3 12 3-16,-9 1-6 16,-3 8 0-16,-3 0-12 15,-3 2-1-15,1 1-1 0,-1 4-3 16,3-2-3-16,3 0-25 15,3-8-11-15,3 1-92 16</inkml:trace>
  <inkml:trace contextRef="#ctx0" brushRef="#br0" timeOffset="19">10176 16060 112 0,'-6'-2'44'0,"3"2"-24"0,-3 0-4 16,6 0 16-16,-3 0 0 15,0 5 3-15,-6 0-10 16,-3 3-3-16,3 3-13 16,-3 2-5-16,0 5-3 0,6 1 1 15,6 2 3-15,9 0 0 16,3-2 2-16,3-6 0 16,9-2 3-16,-3-6-1 15,3-8 0-15,-4-5-1 16,1 0 0-16,-3-5-2 15,-6 0 1-15,-6 0 2 0,-9-3 5 16,-3 0-6-16,-3-3 0 16,-6 4-2-16,0 1 1 15,0 4-6-15,1 4-1 16,2 4-13 0,3-1-7-16,3 3-18 0,6 0-8 15,6 0-16-15,6-5-4 16,3-3-17-1</inkml:trace>
  <inkml:trace contextRef="#ctx0" brushRef="#br0" timeOffset="20">10435 15888 200 0,'0'-26'77'0,"-6"23"-42"0,-3-18-21 16,3 16 22-16,0-3-5 16,-3 8 2-16,-3-3-10 15,0 3-4-15,3 8-11 16,0 11-5-16,3 4-2 0,0 6-4 15,6 11 2-15,3 2-1 16,3 1 0-16,3-3 2 16,0-3 2-16,0-8-10 15,0-3-2-15,0-2-26 16,0-8-11-16,-3-6-62 16,0-2-34-1,-6-8 71-15</inkml:trace>
  <inkml:trace contextRef="#ctx0" brushRef="#br0" timeOffset="21">10220 16089 272 0,'-3'-5'101'0,"9"5"-54"0,9 0-55 0,-3 0 16 16,6-5-6 0,9-1 3-16,6-4-7 0,5 2 0 15,10 0-75-15,-1 5-33 16,4-7 16-16,-9 4 9 15</inkml:trace>
  <inkml:trace contextRef="#ctx0" brushRef="#br0" timeOffset="22">10857 16105 184 0,'-9'8'68'0,"6"8"-36"0,3 13-37 0,0-8 10 16,0 3-5-16,0 13 2 15,0-2 14 1,0-4 7-16,0-4-11 0,0-6 0 0,0 0 1 15,0-5-7-15,0-8-1 16,3 2-1-16,-3-10 0 16,0-2-2-16,0-6 1 15,-3-11 0-15,0-7 1 16,1-1-2-16,-1-2 1 16,0-2-2-16,0-1 2 0,3 0 2 15,3 3 2-15,3-3-1 16,5 6 1-1,1 2-4-15,6 5 0 0,0 9 1 16,3 5 0-16,6 10-2 16,-4 3-2-16,-5 2 9 15,-3 6 4-15,-6 5 0 16,-9 1 0-16,-6-4-1 16,-3 1 0-16,-3-3-6 15,-3-6-2-15,-2 3-4 16,-4-5-1-16,3-5-8 15,0-3-4-15,3-3-22 16,6-5-8-16,6 0-23 16,6-2-11-16,3-1-21 15</inkml:trace>
  <inkml:trace contextRef="#ctx0" brushRef="#br0" timeOffset="23">11093 16103 192 0,'-3'2'74'0,"3"3"-40"0,0 3-31 0,3 0 17 16,-3 3 3-16,0-3 3 16,3 5-2-16,2 3-3 15,1-3-11-15,3-2 5 0,6-6 2 0,0 0-3 16,3-5 0-16,0-5-4 16,-3-3 1-16,0-2-4 15,-6-4-2 1,-4 1-5-16,-2 0 0 0,-9-3 2 15,-8 3 3-15,-7-6-7 16,0 6 0-16,0 2-5 16,0 4 0-16,6 1-18 15,1 1-9-15,5 8-26 16,3-1-10-16,3 1-36 16</inkml:trace>
  <inkml:trace contextRef="#ctx0" brushRef="#br0" timeOffset="24">11351 16018 228 0,'-2'3'88'0,"7"15"-48"0,-2 9-47 0,0-17 16 16,0 3-2-16,0 1 6 15,0-1-3-15,0 0 2 16,0 0-7-16,0 0-3 0,-3-2 1 16,3-3-42-16,-3-3-16 15,0-5-47 1</inkml:trace>
  <inkml:trace contextRef="#ctx0" brushRef="#br0" timeOffset="25">11343 15973 216 0,'-3'-3'82'0,"9"1"-44"0,2 4-97 15,-5-2-10-15,3 3-8 16,0 2 1-16</inkml:trace>
  <inkml:trace contextRef="#ctx0" brushRef="#br0" timeOffset="26">11506 16068 192 0,'6'29'74'0,"-6"-21"-40"0,0 3-22 16,3-9 19-16,-3 6-12 16,0-2-3-16,0-1-5 0,0-2-2 15,0-3-5-15,0 0 2 0,3 0 3 16,0-8-3 0,3 5-1-16,0-8-5 15,3-2 0-15,0-3-2 16,3 3 0-16,0 3 0 0,6 2 0 15,2 8 4-15,-2 8 3 16,0-1-4-16,-3 4-3 16,-3 2 1-16,-3 0 2 15,0 1 2-15,-3-1 1 16,0-5-11-16,0 2-5 0,-3-7-25 16,0 2-9-16,3-5-42 15,0-5-34 1,2-3 51-1</inkml:trace>
  <inkml:trace contextRef="#ctx0" brushRef="#br0" timeOffset="27">11804 15790 232 0,'-3'0'88'0,"6"6"-48"0,3 4-49 15,-3 9 14-15,0 7 6 16,3 1 5-16,0 4 5 15,0 6 2-15,-3 0-12 16,0-2-7-16,0-1-2 0,0-2-7 16,0-6 1-16,0-4-33 15,-3-4-13-15,3-5-59 16</inkml:trace>
  <inkml:trace contextRef="#ctx0" brushRef="#br0" timeOffset="28">11709 15986 288 0,'-9'0'110'0,"9"-3"-60"0,6 3-63 0,0 0 17 16,9 0-8-16,-1-2 2 15,7-1 1-15,3-2 3 16,3 2-1-16,3 3-1 0,-4 0 1 0,1 3-26 15,-3 2-8 1,-6-2-5-16,-3 2 0 0,-3 0 23 16,-3 3 11-16,-3 8 19 15,-1 0 6 1,4 0 3-16,0-3 2 16,0 0 1-16,3-2-3 15,0-3-3-15,3-3-9 16,6-2-3-16,-3-3-3 15,0-8-1-15,-4 0-3 16,-2-5-2-16,-3 0 1 16,-3-1 1-16,-6 1-3 15,-6 0 0-15,-6 2-4 0,-3 3-1 16,-2 6-2-16,-4 2 2 16,0 5 2-1,3 8-1-15,3 3 4 0,0 0 2 16,6 0 0-1,6 0-1-15,6 2 1 0,3 1 1 16,6-3-3-16,0-3-2 16,12-5-16-16,0-6-5 15,0-2-23-15,-1-2-10 16</inkml:trace>
  <inkml:trace contextRef="#ctx0" brushRef="#br0" timeOffset="29">12239 16015 188 0,'-9'-2'71'0,"9"4"-38"0,0 17-34 16,3-9 12-16,0 1 10 16,0 2 6-16,-1 0 2 15,4 1 0-15,0 1-16 16,0-1-3-16,-3-1 0 0,0-5-4 16,0 2-1-16,-3-2 2 15,0-2 2-15,0-6 2 16,-3-3 1-16,0-5 2 15,0 3 2-15,0-6-5 16,0 1-1-16,3-6-9 0,3-5 0 16,3 2-1-1,3 3 0-15,0 3-7 16,3 0 0-16,3 0-32 16,6 7-12-16,-3-2-16 15,0 8-6-15,-1 0-29 16</inkml:trace>
  <inkml:trace contextRef="#ctx0" brushRef="#br0" timeOffset="30">12608 15970 312 0,'-12'-2'118'0,"-3"7"-64"0,-12 3-63 15,18-3 20 1,-3 0-6-16,0 1 4 15,0 2-2-15,0 2-2 16,7 1-2-16,5 2-7 0,2 0 0 0,13 1 2 16,-3-1 3-16,6 0 2 15,-3 0 3-15,-3 0 3 16,-6 1 2-16,-15-1 3 16,-3 0 4-16,-3 0-10 15,-6-2-2-15,-5 0-33 16,-7-6-14-16,-3 0-111 15</inkml:trace>
  <inkml:trace contextRef="#ctx0" brushRef="#br0" timeOffset="31">9402 5704 84 0,'-15'-2'33'0,"24"2"-18"0,-15-3 2 16,6 3 16-16,0 0-4 15,0 0-2-15,-3 3-11 16,3-3-5-16,0 2-6 16,0-2-6-16,0 3-2 0,-3 0 2 15,3-1 0-15,-6 4 3 16,0-6-1-1,0 2-1-15,-3 1 1 16,3-3-1-16,3 0 4 16,0 3 2-16,0-3 0 15,0 2 1-15,3-2 2 16,0 0 2-16,0 0 1 16,0 0 0-16,0 0 0 0,9 3 0 15,0-3-4-15,6 3 0 16,0-3-1-16,6 2 1 15,9-2-7-15,8 0 0 16,13 0 12-16,8 0 8 16,7 0-6-16,11-2-3 15,7-1-5-15,5-2 0 16,3-1 0-16,6 1 3 16,4 0-5-16,-7-1-1 15,-6-2 2-15,-3 6 1 16,-5-3 1-16,-4 2 0 0,-5 0-2 15,-10 3 1-15,-8 0-2 16,-10 0 0-16,-5-2-3 16,-6 2 1-16,0 0-2 15,-10 0-1-15,-2 0 3 16,-3 0 0-16,-6 0 1 16,0-3 0-16,-3 0-5 15,-3 1-1-15,0-1-50 16,-3-2-22-16,-6 2-67 15</inkml:trace>
  <inkml:trace contextRef="#ctx0" brushRef="#br0" timeOffset="32">8646 6009 136 0,'-6'0'52'0,"0"2"-28"0,-6-2-13 0,6 3 15 16,-3 0-1-16,-3 7 0 15,0 9-8-15,-6-1 0 16,1 1-10-16,-1 2-2 0,0 3-1 0,6 0-5 15,6-1-1-15,3-1 1 16,6-7 2 0,3-1 0-16,0 2 2 15,3-11-2-15,0-8 2 0,3-2-2 16,0 0 2-16,-1-3-4 16,-2-3 0-16,3 0 3 15,-3-2 1-15,-3-3-1 16,0 3 1-16,-3 3 2 15,0 2 4-15,-3 2 7 16,0 4 2-16,0 2-12 16,0 8-3-16,3 2 0 15,0 1 2-15,3 2-4 16,0 0-1-16,3 3 2 16,0-3 1-16,0-2-30 0,6-3-12 15,2-5-73 1</inkml:trace>
  <inkml:trace contextRef="#ctx0" brushRef="#br0" timeOffset="33">8890 6091 200 0,'-12'-6'77'0,"9"9"-42"0,-6-19-41 0,6 14 12 15,-3 7 0-15,-6 0 6 0,0 3-2 16,0 3 0-16,1 2-6 16,-1 3-5-16,3 0 0 0,3 0 1 15,3 2 0 1,3 1 0-16,3-4 2 0,3-7-1 16,3-2 2-1,0-4 0-15,-1-4 3 0,1-4 1 16,3-2 1-16,-3-5-4 15,0-3-3-15,0-2 0 16,-3-11 1-16,-3 0-1 16,-3-1 2-16,0-1 0 15,0 2 1-15,-3 2 2 16,0 3 1-16,0 6 3 16,0 2 4-16,3 5-10 15,0 6-5-15,0 5-2 16,0 8-1-16,0 8 3 0,3 8 0 15,0 5 3 1,0 0 3-16,0 0-2 0,3 0-2 16,0 0 0-16,6-5-1 15,3-5-42-15,0-6-17 16,2-3-52 0</inkml:trace>
  <inkml:trace contextRef="#ctx0" brushRef="#br0" timeOffset="34">9098 6062 228 0,'-18'-6'88'0,"12"9"-48"0,-5 0-45 0,5-1 17 0,-3 9-3 16,-3-1 5-16,0 4-4 16,0 2 0-16,3-1-6 15,0 1-5-15,3 0-2 0,3 5 4 16,3-2 1-16,3 2-3 15,3-5-1-15,3-8 1 16,3-3 0-16,0-8 3 16,3-4 3-16,0-4-4 15,-4-5-1-15,1-2 2 16,-3-6 1-16,-3-8-1 16,-3 3-2-16,-3-3 1 0,-3 0-1 15,0 1 0-15,-3 4 2 16,0 3 3-16,0 6 4 15,0 5-4-15,1 2-1 16,2 8-9-16,0 9-2 16,0 4 4-16,0 6 3 15,3 8-1-15,0 8 0 16,3-1 1-16,3-4 0 16,-1-1 0-16,1-4 2 15,3-4-34-15,-3-5-16 16,0 1-30-1,0-4-43-15,0-5 34 16</inkml:trace>
  <inkml:trace contextRef="#ctx0" brushRef="#br0" timeOffset="35">9214 6093 168 0,'-3'-5'66'0,"3"10"-36"0,3 1-26 15,-3-1 13-15,3 0 5 16,0 3 4-16,0 3-3 15,0 2 0-15,0 3-12 16,0 0-4-16,0-3-1 0,-3-2-1 16,0 2 0-16,0-3 1 15,0-2 1-15,0-5-3 16,0-6 15 0,-3-2-4-1,3-6-1-15,0 1-3 0,0-3-2 16,3-1-8-1,0 4-2-15,3-3-3 16,0 5 3-16,0 0-5 0,3 2 2 16,0 4-29-16,0-1-11 15,3 0-19-15,0 1-6 16,-3-1-25 0</inkml:trace>
  <inkml:trace contextRef="#ctx0" brushRef="#br0" timeOffset="36">9387 6117 204 0,'-3'3'77'0,"3"2"-42"0,3 0-41 15,6 1 45-15,0-1-11 16,0 0-9-16,0 1-6 0,3-4-8 16,-1 1 1-16,1-3 0 0,0-3-2 15,0 1-3-15,0-1 2 16,-3-2 0-16,-3-1 1 15,-3 1 0-15,-3 0-2 16,-3-1-2-16,-6-4-2 16,-3 10-1-16,0 3-3 15,-6-1 1-15,-2 3 1 16,-1 3 2-16,3 3 1 16,3 0 1-16,3-1 0 15,0 1 0-15,9 2-3 16,3-2 2-16,9 4 1 15,3-1 0-15,3-4 0 0,0-2 0 16,0-3-27-16,3 1-9 16,-1-4-28-1,1-7-57-15,-3 0 24 16</inkml:trace>
  <inkml:trace contextRef="#ctx0" brushRef="#br0" timeOffset="37">9667 6091 140 0,'-6'0'52'0,"6"0"-28"0,0-14-26 0,0 20 11 16,-6-1 7-16,0 0 7 16,3-2-3-16,0-3 0 0,0 3-11 15,0-1 6-15,-6 4 15 16,0-4-5-1,3 1-8-15,0 2-3 0,3-2-11 16,0 2-4-16,3 0 0 16,0 1 2-16,9-1-2 15,3 3 0-15,0 0-1 16,0 0 0-16,0 0 6 16,-3 2 5-16,0 1-3 15,-3-3 2-15,-3 0-1 16,-3 0 1-16,-3 0 0 15,-6-6 2-15,0 1-7 16,-6-3-2-16,0 8-1 16,0-11 0-16,0 1-20 0,3-1-7 15,3 0-24-15,0 1-10 16,4-4-40 0</inkml:trace>
  <inkml:trace contextRef="#ctx0" brushRef="#br0" timeOffset="38">9845 6077 156 0,'3'-21'57'0,"9"24"-30"0,-6-3-5 16,-6 0 20-1,0 0-3-15,-3 0 2 0</inkml:trace>
  <inkml:trace contextRef="#ctx0" brushRef="#br0" timeOffset="39">9848 6067 415 0,'-9'8'20'0,"0"-3"-4"0,1 0-13 16,2 3-1-16,0 0-2 16,3 0 0-16,9 3-3 15,6-1 0-15,-1 1 4 16,1 0 1-16,0-1-3 16,-3 1-1-16,-3-1 7 15,-3 1 6-15,-3-1 4 0,-9 4 0 16,-3-4-5-1,-3 1-4-15,0-3-23 16,1-3-9-16,-1 0-47 16,-3-2-17-16,3 2-18 15</inkml:trace>
  <inkml:trace contextRef="#ctx0" brushRef="#br0" timeOffset="40">10372 6120 184 0,'0'-5'68'0,"0"2"-36"0,-3 3-18 16,3 0 22-16,-3 0-5 15,-3 0-1-15,0 3-23 16,0 2-9-1,-3 3 0-15,1 2 7 0,-4 4 6 0,6 1-5 16,3 1-1 0,3 3-3-16,6 2 1 0,0-2 0 15,3-6 1-15,2-3 4 16,4-10 3-16,0-8-2 16,0 0 0-16,-3 1-3 15,-3-4-1-15,-3-2 1 0,-6-1 1 16,-3-1-1-1,-3 1-1-15,-3 4-8 16,0-1-2-16,0 3-12 16,3 0-1-16,0 3-35 15,3 2-13-15,3-2-23 16,6-5-34-16,9-9 44 16</inkml:trace>
  <inkml:trace contextRef="#ctx0" brushRef="#br0" timeOffset="41">10616 5935 208 0,'12'-16'77'0,"-9"10"-42"0,-3-1-10 0,0 4 25 16,-3-2-8-16,0 2-2 15,0 0-14-15,-3 1-6 16,0 2-11-16,-6 2-8 0,1 6-4 16,2 8-1-16,0 3 0 15,3 7 3-15,3 8 0 0,6-2-2 16,3-3 2-16,0 0 3 15,0-2 1-15,0-3-4 16,-1-3 1 0,-2-5-38-16,0-3-14 0,0-5-20 15,-3 0-9-15</inkml:trace>
  <inkml:trace contextRef="#ctx0" brushRef="#br0" timeOffset="42">10384 6138 312 0,'-6'-5'115'0,"9"5"-62"0,9-3-55 16,-3 3 20-16,6 0-5 15,3-2 3-15,14-4-9 0,1 1-2 16,0 0-3-16,-3 5-32 0,-4-3-15 16,-2 3-79-1,-9 0-49-15,-6 3 74 16</inkml:trace>
  <inkml:trace contextRef="#ctx0" brushRef="#br0" timeOffset="43">8881 6538 124 0,'0'-5'49'0,"0"7"-26"0,0 1-16 0,0-3 13 15,3 3 1-15,0 4 2 16,0 4-1-16,0 2 1 15,6 6-13-15,-3-1 5 0,0 6 5 16,-3 3 0-16,-6-4 0 16,-3-1-10-16,0-4-4 15,0 1-4-15,0-4 1 16,-3-1-4-16,3-4-2 16,-3-4-47-1,0-6-6-15,0-3-5 16,3-2-22-1</inkml:trace>
  <inkml:trace contextRef="#ctx0" brushRef="#br0" timeOffset="44">8839 6453 228 0,'0'-5'88'0,"3"2"-48"0,0-2-45 15,-3 5 17-15,0 0-14 16,3 0-3-16,-3 0-19 15,3 0-10-15,3 3-57 16</inkml:trace>
  <inkml:trace contextRef="#ctx0" brushRef="#br0" timeOffset="45">8961 6578 164 0,'0'10'63'0,"3"1"-34"0,-3 5-21 0,0-8 18 16,0 2-6-16,0 1 4 16,3 10-8-1,0-3-9-15,3-4-5 0,0-4 1 16,0-7 2-16,3-3 2 16,-3-8 1-16,3 0 2 15,0 0-10-15,-3-3-4 16,0 1-1-16,-3-1 3 0,0 1 1 15,-3-1 1-15,0 1 0 16,0 2 2-16,0 2 1 16,0 4 3-16,0-1-3 15,3 0-2-15,-3 3 4 16,3 3 1-16,3 2-2 16,0 3-1-16,0 0-1 15,-1 0-2-15,1 0-8 16,0 0-3-16,0-3-29 15,0 1-14-15,-3-4-43 16</inkml:trace>
  <inkml:trace contextRef="#ctx0" brushRef="#br0" timeOffset="46">9146 6580 184 0,'9'0'71'0,"-6"3"-38"0,-3 7-25 0,3-2 18 16,-3 0 2-16,0 3 3 15,-3-1-10-15,0 1-3 16,6 5-10-16,0-3-5 0,-3-2 0 16,0-3 0-1,3-3-1-15,-3-10-4 16,3-1-1-1,0-2-5-15,0-2 0 0,3-3-1 16,0-1 3-16,0 4 4 16,-1-1 1-16,1 1 1 15,-3 2 0-15,0 2 0 16,3 6 0-16,0 0 8 16,0 6 5-16,0-1 0 15,0 3 0-15,-3 0-3 16,0 0 1-16,0-3-4 15,-3 3-2-15,0-3-2 16,3 1 0-16,-3-6-2 16,3 0-1-16,0-3-13 15,3-2-4-15,0-3 0 16,0-3 2-16,0 1 7 16,0-1 4-16,3 0 1 0,-3 1-1 15,0 5 9-15,0 2 4 16,-1 3 2-1,1 5 1-15,0 6-2 0,0-1 1 16,-3 4-6-16,6-1-1 16,0 0-2-16,0 3 1 15,-3-3-15-15,0-2-7 16,6-11-85 0,0-3-14-1</inkml:trace>
  <inkml:trace contextRef="#ctx0" brushRef="#br0" timeOffset="47">9476 6591 204 0,'-6'5'77'0,"6"3"-42"0,3 8-43 16,-3-8 12-16,0 10 18 16,0 6 12-16,0 0-2 15,0 0 1-15,0 0-18 16,0-3-9-16,0 0-2 0,0 0-3 15,3-5 2-15,-3-3 0 16,0-5 1-16,0 0-7 16,0-8-2-16,0 0-5 15,0-5 1-15,0-6 0 16,-3-2 3-16,0-11 2 16,0-2 2-16,0-1 1 0,3 1 3 15,0-1-3-15,3 6-2 16,3 0 4-16,0 2 3 15,3-4 5-15,3 4 5 16,0 6-4-16,3 10 0 16,0 3-2-16,-3 3 0 15,0 2 2-15,-1 3 4 16,-2 3-2-16,-9-1 3 16,0 1-6-16,-3-3-3 15,-3 0-3-15,-2 0-3 16,-1 0-24-16,0-3-11 0,3-2-33 15,0-3-14-15,3 0-34 32</inkml:trace>
  <inkml:trace contextRef="#ctx0" brushRef="#br0" timeOffset="48">9893 6342 200 0,'-3'-5'77'0,"3"5"-42"0,3 8-37 0,-3-3 14 15,0 3 7-15,0 5 5 16,0 3-1-16,0 3 0 16,0 12-12-16,0 1-7 0,0-3 0 15,0-2-3-15,0-1 2 16,0-5-11-16,0 0-4 16,0-5-52-16,0-2-20 15,0-7-12 1</inkml:trace>
  <inkml:trace contextRef="#ctx0" brushRef="#br0" timeOffset="49">9771 6496 284 0,'6'-3'107'0,"-3"-10"-58"0,6 5-42 15,3 5 23-15,-3 0-16 16,6 1-3-16,2-1-12 16,4 3-1-16,3-3 0 15,3 3-43-15,0 0-17 0,2 0-37 16,4 0-40-16,-3-2 50 16</inkml:trace>
  <inkml:trace contextRef="#ctx0" brushRef="#br0" timeOffset="50">10155 6453 212 0,'-15'3'79'0,"9"-3"-42"0,0 5-34 0,-3-2 15 16,-6 7 0-16,3-2 3 15,0 8-5-15,1 3 1 16,-1-1-10-16,3 1-4 0,0-1 0 16,3-2-2-16,6 0-1 15,0-5 1-15,3-3-1 16,6-1 0-16,0-4 2 15,6-3-8-15,-1-5-3 0,1-3-4 16,-3-3 0-16,-3-2 7 16,-3-5 3-1,0 2 5-15,0 0 1 16,-3 3-1-16,0 7 3 16,6 17 4-1,-3 2-3-15,0 3-3 16,0-3-2-16,0 3 2 15,0-3 0-15,0 1-12 16,0-4-7-16,0-2-22 16,0-5-9-16,2-3-52 15</inkml:trace>
  <inkml:trace contextRef="#ctx0" brushRef="#br0" timeOffset="51">10259 6313 228 0,'-3'0'85'0,"6"3"-46"0,0 10-46 0,0 0 14 15,3 3 6-15,0 5 6 16,0 6 10-16,0 7 5 16,0-2-18-16,0-3-9 0,0-5-3 15,0-3-1-15,0-3 1 16,-3-4-2-16,0-4 1 15,0-2-4-15,0-5-2 0,2-3-7 16,1-3-4 0,3-2-6-16,3-3-2 15,0 3 5-15,3-9 3 16,0 12 8-16,0 2 3 0,0 2 16 16,-3 4 8-1,-3 2 5-15,-4-1 4 16,-5 4-3-16,-2 0-2 0,-7-1-13 15,-3 1-5-15,-3-3-5 16,0 0-2-16,0-3-17 16,-3-2-9-16,3-3-28 15,-6-3-13-15,4-5-36 16,5-3-32 0,6-4 54-16</inkml:trace>
  <inkml:trace contextRef="#ctx0" brushRef="#br0" timeOffset="52">10482 6305 260 0,'0'0'99'0,"3"3"-54"0,3 5-46 0,-3 0 18 16,0 5 5-16,0 5 6 16,0 3-3-16,0 1-1 15,3 12-13-15,0 0-4 0,0-2-3 16,-3-3-2-16,0-2 1 15,0-6-15-15,6-3-7 16,0-4-48-16,-3-4-21 16,0-4-34-1</inkml:trace>
  <inkml:trace contextRef="#ctx0" brushRef="#br0" timeOffset="53">10625 6514 296 0,'-6'19'110'0,"6"-17"-60"0,9 6-63 16,-3-3 17-16,0-2 7 16,3 0 7-16,3-1 3 15,6 4 2-15,-3-4-13 16,6 1-3-16,-4-3-1 0,1-3-3 16,0-5-2-16,-3 0 4 15,-3-7 1-15,-3 1 0 16,-3 1-1-16,-3 0-10 0,-3 0-4 15,-3-1-4-15,-9 4 0 16,-9 2 2-16,0 3 2 16,0 5 6-16,1 2 1 15,-1 9-1 1,3 7 0-16,0 1 6 0,6-1 3 16,3 1 5-16,3-1 6 15,6 1-7-15,6-1-1 16,6-2 1-16,9-2 4 15,6-4-8-15,2-2-3 16,1-3-7-16,3-2 0 16,-3-3-55-16,-4-3-23 15,-8-5-60 1</inkml:trace>
  <inkml:trace contextRef="#ctx0" brushRef="#br0" timeOffset="54">14682 5353 172 0,'0'-3'66'0,"6"13"-36"0,3-4-22 0,-3-4 18 16,0 4-4-16,0-1-1 16,-3 0 0-16,0 1-1 0,-3-1-11 15,0 0 3-15,-3 0 2 0,-3-2-1 16,-3-3 2 0,-3 0-6-16,-3 3-1 0,0-3 0 15,4-6 0-15,-1 1-2 16,3-5 1-16,3-1-2 15,6 0 0-15,6 3-6 16,6 1 1-16,2-1-5 16,1 2 1-16,0 6 2 15,3 3 1-15,-3 0-2 16,-3 5 0-16,-6 2 4 16,-3 1 3-16,-6-1 1 15,-3 1 2-15,-3-3 2 16,-6-3 2-16,-3 0-3 15,3-2-3-15,0-3 0 16,4-3-1-16,2-5-2 16,3-7-2-16,3-1-4 0,6 2 0 15,6 1 2-15,2 5 1 16,4 3-4-16,0 8-1 16,0 5 3-16,-3 5 3 15,-3 0 1-15,-3 0-1 16,-6 1 3-16,-3-1 2 15,-3 0 2-15,-3-5 1 16,-3-3-4-16,0-2-1 0,0-3 1 16,3-3 2-1,0-2-3-15,7-8-2 16,2 2-3-16,5 1-1 16,4 2-3-16,0 5 1 15,3 3 3-15,-3 3 1 0,-3 2 1 16,-3 0 2-16,-3 0-1 15,-3 1-1 1,-3-1 3-16,-6 3 0 0,0-5 1 16,-3-3 2-16,4-3-8 15,-1-2 0-15,3-3 0 16,3 0 1-16,3-3 3 16,3 1 3-16,3 2-7 15,6 2 0-15,3 4-2 16,0 4 2-16,-4 4-1 0,1-1 1 15,-3 0 4-15,-6-2 3 16,0 0-2-16,-6 2-2 16,0-2 2-16,3-3 2 15,0 0-2-15,0-3 0 16,3-2-1 0,6 2-6-16,0 0 0 15,-3 3 2-15,-3 0 1 16,0 0-6-16,0 0 0 15,3 6-26-15,-3-1-8 16,3 0-102 0</inkml:trace>
  <inkml:trace contextRef="#ctx0" brushRef="#br0" timeOffset="55">14840 5395 112 0,'0'-11'44'0,"0"22"-24"0,0-6-10 0,0-7 14 15,0 2-4-15,0 0-2 0,6 2-6 16,0 1 0-16,0-1-7 15,-3-2 6-15,6 0 4 0,-3 0-1 16,0 0 0-16,0-5-2 16,0 0 2-16,0 2-3 15,2-5-1-15,1 0-2 16,3 0 2-16,3 0-3 16,0 1 1-16,3-4-1 15,3 0 3-15,0-2-3 16,5 0-2-16,4-3 0 15,3 0 1-15,0-8-1 16,5 1 0-16,-2 1 1 16,0 1 3-16,2 0-2 0,1 0-2 15,3 0 0 1,-3 0 1-16,5 2-3 0,1 0-2 16,-1 1 0-16,7 2-1 15,3 0-3-15,8 0 2 16,-2 3 1-16,5-3 2 15,1 0-1-15,2 0-1 16,-2 1 1-16,2 1-1 16,1 1 0-16,-4 0 0 15,3 0 0-15,-2-3 2 16,5 5-1-16,-5-2-1 16,2 2-2-16,1-7 1 15,-4 2 1-15,4-2 0 16,-4 2 0-16,7 2 2 0,-1 1-1 15,1 3-1-15,-1 2 1 16,-3 0-1-16,4 2-3 16,-7 1 2-16,-2 0 1 15,-1 0 2-15,4 2-3 16,-4 0 0-16,4 3-1 16,-4 0 0-16,-2 0 4 15,5 0 1-15,4 0-4 16,-1 3 1-16,1 0 0 15,-4-1 0-15,-2 1 0 16,-4 2 0-16,7-2 0 16,-1-1 0-16,4 1 0 0,-7 8 0 15,1-6 2 1,-4 0 1-16,1 6-1 0,-19-3-2 16,-5-3 1-16,15 3-1 15,20 3 0-15,-8-1 0 16,-7-2 0-16,-5 3 2 15,0-1-1-15,-19-2 2 16,-2 0 0-16,9 0 3 16,-7 0-1-16,7 3 0 15,-6-3-3-15,6-1 1 16,-7 1 0-16,4 0 3 16,-6-2-5-16,-3-1-1 0,-4 0 0 15,1 1 0-15,-6-1-16 16,-3-5-6-16,-3 0-38 15,0 0-16 1,-3 0-48-16</inkml:trace>
  <inkml:trace contextRef="#ctx0" brushRef="#br0" timeOffset="56">19504 4784 192 0,'-12'-11'71'0,"12"11"-38"0,3 0-36 0,-3 0 13 16,3 0 15-16,0 0 8 15,0 3-5-15,0-3-4 16,3 2-14-16,0 1-9 0,3 5-1 16,0 0 2-16,3 2 1 15,-3 1-4-15,3 2 1 16,-3-2 0-16,3 5 0 15,-6-3 8-15,-6 0 5 16,0 0 2-16,-6-2 1 16,-3-3-6-16,-6 0-2 15,3 0-4-15,-6 0-3 16,0-3 0-16,-6 0 1 16,4 1-23-16,-1-1-8 0,3 3-54 15,-3 0-22-15,3-3 4 16</inkml:trace>
  <inkml:trace contextRef="#ctx0" brushRef="#br0" timeOffset="57">14682 6392 192 0,'-3'-2'74'0,"6"4"-40"0,0 1-27 16,-3-3 18-16,3 5 2 15,-3 1 6-15,0-1-5 0,0 0 0 16,0 3-15-16,-3 0 3 0,-6-3 2 16,0 1 1-16,-3-4 1 15,1-2-5-15,2 0 1 16,0-2-7-16,3-4-1 16,0-2-4-16,3-2-1 15,3-1-3-15,6-2-3 16,6 0-1-16,0 2 0 15,-1 6 0-15,1 2 0 16,0 6 0-16,0 5 3 16,0 0-2-16,-3 2 1 15,-3 1 2-15,-3 0 2 16,-3-4 3-16,-3 1 2 0,-3-2 1 16,0-1 2-16,-6-5-1 15,3-3-5 1,0 1 0-16,3-4-4 15,3-2-1-15,6-2-4 16,3 2 1-16,0 3-3 16,0 2 2-16,0 6 1 15,0 2 2-15,0 3 1 16,-3 0 1-16,-3 0 0 16,-3 0 2-16,-3 0 3 15,-6-3 2-15,-3-2-6 0,0-3 0 16,4-3 1-16,2 0 3 15,3-5-4 1,0-2-1-16,6-1-5 0,6 1-1 16,3 2-2-16,0 5 2 15,2 3 2-15,-2 5 2 16,-3 3-1-16,0 0-1 16,-6 0 7-16,0 0 3 15,-6 0-1-15,0-3 2 16,-6-2-4-16,4 0-2 15,-1-3-5-15,0 0 0 16,3-3-60-16,0-2-24 0,6-6-55 16</inkml:trace>
  <inkml:trace contextRef="#ctx0" brushRef="#br0" timeOffset="58">14769 6419 28 0,'-6'-3'11'0,"3"3"-6"0,0-2 9 15,3 2 9-15,0 0 22 16,-3-3 8-16,3 0-5 15,-3 1-2-15,0 2-20 0,0 0-5 16,3 0-13-16,0 0-12 0,0 0-2 16,0 0 4-1,0 0 3-15,6 2 1 0,3-2-2 16,6 0 5-16,5 0 4 16,4 0-1-16,3 3 1 15,9 0-1 1,2-1 0-16,7 1 0 0,3-1 2 15,5 1-3-15,7 2-2 16,2 1-5-16,7-1 0 16,2 0 2-16,4 1 3 15,8 7-2-15,-3-3 0 0,4 1-1 16,11 5-2 0,-3-3 1-16,0 3-1 15,4-3 2-15,2 0 1 0,3 1-4 16,0-4 1-16,-5 1 0 15,2-1 2-15,-9 1-3 16,0 2 0-16,-2-2 1 16,2-1 2-16,-3 4 1 15,-2-1 1-15,2 3-2 16,-3-3-2-16,1 0 1 16,-4 0 1-16,-3-2-1 0,-2 2-1 15,5 0 1 1,12 3-1-16,-2 0 0 15,-10 3 0-15,-2-1 4 16,-1 1 2-16,-6 7-5 16,4 3 0-16,-4-2-1 0,4 2 2 15,-1-3-1-15,0 1-1 16,-2-3 3-16,-1 2 0 16,4 0-4-16,-7 1 1 15,4-6-2-15,-1 0 0 16,-2 0 2-16,2 3 2 15,-3 0-1-15,-5 5-1 0,2-5 1 16,-8 5 1 0,-3 5-3-16,-4-2-2 15,1-3 4-15,-7-2 1 0,-2-6 0 16,-6-3-2 0,5-2 3-16,-8-5 0 0,-3-3-10 15,-9-3-5-15,-3-2-25 16,-18-3-9-16,0 0-64 15</inkml:trace>
  <inkml:trace contextRef="#ctx0" brushRef="#br0" timeOffset="59">19591 7313 240 0,'0'-3'90'0,"0"3"-48"0,17 8-51 0,-14-5 14 15,6 2-3-15,0 1 1 16,0 9 5-16,-3 1 3 16,3 3-6-16,0-3-5 0,0 2-1 15,-3-2 10-15,-6-3 5 16,0 1 9-16,-15-4 3 15,3-2-11-15,-6 0-4 16,3-3-7-16,-5 1-3 16,-1-1-14-16,-3 0-4 15,3 1-64-15,3-1-26 16,3 0 1-16</inkml:trace>
  <inkml:trace contextRef="#ctx0" brushRef="#br0" timeOffset="60">14489 7485 164 0,'-3'5'63'0,"3"-2"-34"0,0 2-19 15,0 1 17-15,-3-1 4 0,0 3 6 16,0-3-5 0,-3 0-2-16,0 1-16 0,0-4-2 0,0-2-1 15,0 0 0 1,0 0 3-16,3-5-7 0,0 0-2 16,3-1-3-1,3-1 1-15,3-1-4 0,0 2-2 16,3 1-1-16,0 5 3 15,0 0-2-15,3 5 1 16,-3 3 2-16,0-2 2 16,-3-1-3-16,-3 0 0 15,-3-2 5-15,-3-1 5 16,-3 1-3-16,-3-6-1 16,0 1-2-16,3-4-3 15,0-1 1-15,3-1 1 16,3 0-1-16,3-3-1 15,3 3-4-15,3 3 0 0,0 5-3 16,0 2 2-16,0 4 3 16,-1 2 3-16,-2 0 4 15,-6 2 2-15,-3-2 1 16,-5 0 2-16,-4 0-3 16,0-3-2-16,0-2 2 15,0-3 0-15,-3 0-3 16,6-3-1-16,3-2-1 15,3-3 1-15,3 0-7 16,3 0-1-16,6 0 2 16,0 6 1-16,3 2-1 15,0 5 0-15,-3 3-1 16,-3 0 3-16,-3-3 2 16,-3 3 4-16,-3-3-2 0,0 1 0 15,0-4-3-15,-3-2-1 16,3 0-48-16,0 0-21 15,6-2-69 1</inkml:trace>
  <inkml:trace contextRef="#ctx0" brushRef="#br0" timeOffset="61">14522 7538 160 0,'-3'-5'63'0,"3"2"-34"0,3 0-25 0,-3 3 13 0,5 0-8 15,4 0-3-15,3 0 8 16,3 0 2-16,3 0-7 16,9 6 1-16,3-4 3 0,5 4-1 15,10-1 1-15,9 0-7 16,5 8-2-16,10 1 0 15,2-1 2-15,6 3-3 16,7 2 0-16,5 6-3 16,-3 5-1-16,4 3 1 15,5 10 0-15,6 1 0 16,0-1 0-16,-2 0 0 16,-1 3 0-16,-6-5 0 0,3 2 0 15,-8 3 4-15,-1 3 5 16,-3 7-3-16,-2 4 2 15,-4-6-5-15,-3 2 0 16,-2-5-1-16,-7 3 1 16,-2 0-4-16,-1 3 0 15,4 5 1-15,-1 0 2 0,4-6 3 16,-1 1 4 0,-2-6-4-16,5 0-1 15,-2 0 0-15,2 1 0 16,3 10-2-16,4-1-2 0,2 4 1 15,15 5-1 1,1-11 2-16,-10-5 1 0,6 0 5 16,-5 0 3-16,-4 10-9 15,-3 1 0-15,4-9-2 16,-1-2 2-16,-3-3-1 16,1-7 2-16,-7-4 0 15,7-1 1-15,-1-4-2 16,9 0 1-16,-8-2-4 15,-4 10 0-15,-3-5 5 16,-2-2 5-16,-4-3-1 16,-5-1 3-16,-4-4-8 15,-5 5-2-15,-6-1-1 16,-7-4 0-16,-5-6 0 0,-6-5 2 16,-1 0 1-1,-5-6 3-15,-6-2-1 0,-3 0 2 16,-3-3-2-16,-3-2 2 15,-3 0-6-15,-6-3-1 16,0 0-7-16,0 0 0 16,0-3-19-16,-3 0-6 15,0 1-32-15,-9 4-99 32</inkml:trace>
  <inkml:trace contextRef="#ctx0" brushRef="#br0" timeOffset="62">19674 10144 264 0,'-3'-18'101'0,"3"12"-54"0,0 4-53 15,0 2 17-15,0 2-12 16,0 6-1-16,3 3-4 16,0 2-1-16,0 0 4 15,3 3-1-15,3 3 2 0,0 2 2 16,0-3 2-16,0-2-1 16,0 0 2-16,-4 0-2 15,-5-3 2-15,-3-2 4 0,-5-1 4 16,-7 1-4-16,-6-3-2 15,-3 0-2-15,-6-3 0 16,0 0-2-16,-2 1-1 16,5-1-43-16,3 0-21 15,-3 1-45 1</inkml:trace>
  <inkml:trace contextRef="#ctx0" brushRef="#br0" timeOffset="63">14670 11083 224 0,'-6'8'85'0,"6"0"-46"0,-12 0-46 0,12-2 16 15,-2-1 9-15,-1 0 9 16,-3-5 3-16,0 8 2 16,0-8-17-16,0-3-7 0,0 1-3 15,0-4-1-15,3-1 0 16,0-1 2-16,3 0 1 15,3 0-6-15,6 2-2 16,0 4-5-16,0 4 1 16,0 4 1-16,-1 2-1 15,-2 2 4-15,-3 1 2 16,-3-1 2-16,-9-2 1 16,1 3-2-16,-1-8 1 15,0-1 0-15,0-7 1 16,3-3 0-16,3-3 0 15,3 1 0-15,6 2-7 16,6 0 0-16,-3 5-1 16,3 3 2-16,-1 6-4 15,-2 7 2-15,-3-3 4 16,-6 4 2-16,-6-1 0 16,-3 0 1-16,-2-2-2 15,-4-3 2-15,0-3 0 16,0-5 1-16,0 0 0 0,3-5 2 15,6-9-5 1,6-2-3-16,6 3-4 0,3 0 1 16,3 2 1-16,3 4-1 15,0 1 1 1,-3 6 0-16,-3 3 0 0,-4 2 3 16,1 0-27-16,-3 1-8 15,0 4-90 1</inkml:trace>
  <inkml:trace contextRef="#ctx0" brushRef="#br0" timeOffset="64">14673 11165 152 0,'-9'-5'57'0,"-3"-5"-30"0,18 7-32 15,-3 8 12-15,-3-5-6 16,6 3-1-16,0-1 7 16,0 4 3-16,3-4-5 15,6 1 8-15,3 5 4 0,6-3-5 16,9 1 1-16,5-1-4 15,10 3 0-15,11 2-5 16,1 4-1-16,8 2-3 16,10 5-1-16,8 2 5 15,9 17 2-15,7 0-2 0,5 2-1 16,3 3-1-16,6 3-2 16,-9-1-2-16,0 4 1 15,0 7 1-15,3 5 0 16,-5 4 0-16,-4 4 2 15,-3-8-3-15,-6 4 0 16,1 4 1-16,-7 6 2 16,-3-6-1-16,-2 9-1 0,-7-1 7 15,-2-2 3 1,-1 13-8-16,0-3 0 16,-2 0-2-16,-10 1 0 15,-2 2 0-15,0 0 2 0,-7-3-1 16,-2 0-1-16,-1 0 3 15,-2 3 0-15,6 6-4 16,5 17 1-16,-5-9 2 16,-7-4 1-16,-2 6-1 15,6-3-2-15,-10 0 1 16,-5-5-1-16,0-8 0 16,-3 13 0-16,2-10 0 15,4 2 2-15,3-2-1 16,5 2-1-16,1 0 5 15,0-5 1-15,5-2-2 16,1-6-3-16,3-6 0 0,-1 9 1 16,4-8-1-16,5-8-1 15,-5-3 7-15,-1-5 3 16,13-3-1-16,-4-8 0 16,4-2-1-16,5-3 2 15,-5 2-3-15,-1-2-2 16,3-13-2-16,-5-3 0 15,-7-8-2-15,-5-2 2 16,-6-9 0-16,-10 1 1 16,-2-8-5-16,-9 2 1 15,-6-5-13-15,-15-5-33 16,-9-1-2-16,-6-10-20 16,-3 3-7-1</inkml:trace>
  <inkml:trace contextRef="#ctx0" brushRef="#br0" timeOffset="65">19332 15740 196 0,'-6'-3'74'0,"6"6"-40"0,3-3-38 0,0 8 13 16,9-3-5-16,5 1 2 15,1 2 3-15,3 2 5 16,3 9-8-16,3 4 1 0,-3-4 3 16,-1 5-2-16,-5-6 1 15,-3 1 1-15,-3-3 4 16,-6-3 1-16,-6-5 0 16,-6 5-5-16,-6-5-2 15,-3 0-28-15,-3-3-14 0,-11 3-85 16</inkml:trace>
  <inkml:trace contextRef="#ctx0" brushRef="#br0" timeOffset="66">19579 15994 112 0,'0'3'44'0,"3"-3"-24"0,-3 0-6 15,0 0 15-15,0 0-3 16,-3 2 2-16,-3 1-7 16,-6 2-3-16,-3 6-10 15,-3-3 4-15,-3 0 1 0,3 2-4 16,-2 1-1-16,2-8-4 16,-3 5-3-16,3-3 0 15,3 0-1-15,0 0-3 16,3-2 0-16,0 2-3 15,4-2-1-15,2-3-10 0,0 0-3 16,3 0-48 0,3-3-44-16,0-7 36 15</inkml:trace>
  <inkml:trace contextRef="#ctx0" brushRef="#br0" timeOffset="67">19332 16047 104 0,'-6'16'38'0,"6"-16"-20"0,0 0-15 0,0 0 12 0,0 0 0 16,3 5 3-1,0 0 3-15,3-5 2 0,6 0-8 16,2-2-2-16,1-1-7 16,3 1-2-16,0-1 0 0,3 0-2 15,0-5 1-15,0 0-2 16,-1-2 2-16,-2 7-2 15,-3-2-1-15,-3 0 7 16,-3 2 5-16,0 0 0 16,-6 1 1-16,-3-4-5 15,0 6 0-15,-3 0-3 16,0 0 0-16,-3 0-3 16,3 0 1-16,0 0-2 0,-3 0-1 15,0 6 1 1,0-6-1-16,0 0 0 15,0 2 2-15,0-2-3 0,-3 6 0 16,0 4 1-16,-3-2 2 16,1 0-3-16,2 5 0 15,-6-7 1-15,3-1 2 16,3 0-1 0,0-8-1-16,3 1 3 15,0-1-4-15,9-7 0 16,0-1 1-16,3-2-3 15,0 5 2-15,3 0 1 16,0-3 0-16,3 6 0 16,0-3 0-16,0 3 0 15,-1-1 2 1,1 4-3-16,-3-1 0 16,0-2 1-16,0 2 2 0,0 1-3 15,-3 2 0-15,0 0 1 16,-3 0 0-16,0 0 2 15,-3 0 3-15,3-3-2 16,-3 0-2-16,0 1 0 16,-3-1 1-16,0 0 5 15,0-2 6-15,-3 2-7 16,0-2-1-16,-3 0-1 0,0-3 2 16,-3-5-1-1,0-8 2-15,0 2 0 0,-2 3 3 16,-1 0-1-1,-6 3 0-15,3 0-8 0,3 2 0 16,3 3-1-16,3 0 0 16,3 3-3-16,0 2 0 15,9 3-27-15,9 0-12 16,3 6-83 0</inkml:trace>
  <inkml:trace contextRef="#ctx0" brushRef="#br0" timeOffset="68">11509 11763 64 0,'-3'-8'27'0,"3"6"-14"0,0-1 11 0,0 3 16 16,0 0-16-16,0 0-8 16,3 5-8-16,0 3-1 15,0 8-2-15,0 8 2 16,3 5-4-16,0 3 0 0,3 0 3 15,0-3-1-15,3 0 2 16,0-3-6-16,9-2-3 16,-1-3 5-16,4-5 5 15,6-3-4-15,3-2 0 16,5-3 0-16,7-3 0 16,0-2 0-16,2-3 0 0,10 0-2 15,-1 0 1 1,7-3-4-16,-1 3-2 0,7-2 2 15,2 2 0-15,7 2 1 16,-1 1 2-16,4 0-1 16,2 2-1-16,-9 3 1 15,-5 2 1-15,-10 6-1 16,1 3-1-16,-10 2 1 16,-8 0 1-16,-6 8 1 15,-9-2 1-15,-4-4 4 16,-5-1 3-16,-6-7-2 15,0 1 0-15,-3-5-3 0,-3-3-1 16,0-5 3-16,-3-3 5 16,3-16-7-1,0-6-3 1,3 1 0-16,3 0-2 0,5-3 2 16,4 1-2-1,6 1-1-15,3 1-2 0,6 3-1 16,2-3 2-16,16-3 0 15,-1 5 1-15,10 3 0 16,5 6 0-16,1 2 0 16,-1 2-3-16,7 1 2 15,-1 3 1-15,1 4 2 16,2 1-1-16,-3-1 2 0,7 4 0 16,-4-1 3-16,1 0-5 15,-7-5-1 1,-3-2 9-16,-8-4 5 15,-6-2 0-15,-10-2 0 16,-5-3-6-16,-6-3-3 0,-10 0-24 16,-5-3-13-16,-9 4-89 15</inkml:trace>
  <inkml:trace contextRef="#ctx0" brushRef="#br0" timeOffset="69">11837 12578 144 0,'-3'-5'55'0,"0"5"-30"0,-3 0-25 0,3 0 10 15,-3 3-4-15,-3 2 1 0,-3 3-4 16,-3 5 0-16,0 3-1 16,0 8-2-16,3 8 3 0,4-3-4 15,2-3-2-15,0-2 4 16,6 0 3-16,9-8 5 16,-1-3 2-16,1-5-3 15,3-6 0-15,0-4-7 16,0-4-3-16,0-7-2 15,-3-5 3-15,0-3 2 16,-3 2 2-16,0 1-1 0,-3 2-2 16,-3 2 7-1,0 4 3-15,0 2 1 16,0 5 1-16,0 3-9 16,0 6-3-16,3 7-1 15,0 0 2-15,3 3-2 16,0 0 0-16,3 0-15 0,2-6-4 15,7 1-67 1,3-3-30-16,-3-3 60 16</inkml:trace>
  <inkml:trace contextRef="#ctx0" brushRef="#br0" timeOffset="70">12060 12631 172 0,'-12'-10'66'0,"6"7"-36"0,-3 0-31 0,6 3 15 16,-3 3-8-16,-3 2 2 0,0 3-7 16,0 5-1-16,-3 6 0 15,4 7 0-15,2-2 2 16,3 0-1-16,3 0-1 16,6-3 1-16,3-8-1 15,2-2 4-15,1-6 2 0,0-5 0 16,-3-3-1-16,0-4-3 15,0-15 1-15,-3-1 0 16,0-1 1-16,-3-3-2 16,0-2-2-16,-3 0 1 15,0-3-1-15,-3 1 4 0,0 4 2 16,0 6 4-16,0 2 4 16,0 6-4-1,0 3 2-15,3 15-7 16,0 6-5-16,3 4-1 15,0 4 1-15,0 5 2 16,3 0-1-16,3 5-1 16,0-6-10-16,6 7-6 15,-3-7-30-15,2-1-12 16</inkml:trace>
  <inkml:trace contextRef="#ctx0" brushRef="#br0" timeOffset="71">12310 12610 180 0,'-12'-11'68'0,"6"11"-36"0,-3 3-37 0,3 0 12 0,-3 2-4 16,-3 6 3-16,0 2 3 16,1 0 2-16,2 8-5 15,0 6-4-15,3-3 1 0,6-3-2 16,3-5 2-16,3-1 7 15,3-4 5-15,3-6-5 16,-1-5-1-16,1-8-5 16,0-10-3-16,-3-1 0 15,0 1-1-15,-3-1 2 16,-3-2 1-16,0-3-1 16,-3 1-2-16,0 1 1 0,-3-1-1 15,0-7 0-15,0 7 0 16,0 4 8-16,0 3 5 15,0 6-6-15,0 2-4 16,0 8-5-16,3 8 1 16,0 0 1-16,3 5 0 15,0 3 0-15,3 5 0 16,0 3 0-16,0-1 2 16,3 4-1-16,0 5-1 15,0-6-24-15,6-5-11 16,-3-2-37-1,-1-6-50-15,1-2 29 16</inkml:trace>
  <inkml:trace contextRef="#ctx0" brushRef="#br0" timeOffset="72">12450 12623 140 0,'-3'0'55'0,"6"3"-30"0,-3 5-29 16,0-3 8-16,3 3 9 15,0 3 6-15,-3 5 4 16,0 2 1-16,3 1-13 16,-3-4-4-16,3-1-3 0,0-4-2 15,0-2 1-15,-3 3 0 16,3-6 1-16,-3-5 4 0,0 0 5 16,0-5-5-16,0-6-2 15,0-2 1-15,0-3 2 16,0 0-2-1,3-2-2-15,3 2-2 0,0 0-3 16,0 3-2-16,11 2 1 16,-5 3-6-16,6 3 0 15,-3 2-19-15,0 1-6 16,0 2-16-16,0 0-8 16,-3 0-18-1</inkml:trace>
  <inkml:trace contextRef="#ctx0" brushRef="#br0" timeOffset="73">12661 12684 192 0,'0'8'71'0,"6"-5"-38"0,0 13-25 15,0-16 16-15,0-3-8 16,3 0-1-16,0 1-7 16,3-1-3-16,0-2-2 15,-3-1-3-15,0 1 3 0,-4-3-4 16,-2 0 0-16,-3 0-1 15,-3 0-2-15,-2 0-6 16,-4 3-2-16,-3 3 2 16,-3 2 1-16,0 2 3 15,0 3 4-15,0 3 1 16,3 8 3-16,0 0-1 0,6 8 8 31,3-3 2-31,3 0-3 16,3-2-3-16,6-3-5 15,3-6 0-15,6 1-9 0,0-6-4 16,0 0-26-16,3-5-10 16,5 0-32-1</inkml:trace>
  <inkml:trace contextRef="#ctx0" brushRef="#br0" timeOffset="74">12908 12629 160 0,'0'-3'63'0,"0"6"-34"0,-3-3-14 15,0 0 20-15,0 2-8 16,-3 1-3-16,0 2-14 15,0 0-6-15,0 1-3 16,4-1-1-16,-1 3 0 0,6 0-3 16,2 5 0-16,1-2-1 15,3 5 3-15,0-3 4 16,-3 0 3-16,0 0 0 16,-6-2 1-16,0 2-2 15,-6-2 2-15,0-3-2 16,-3 0 0-16,0-3-8 0,-2-3-2 15,2 1-23-15,0-3-8 16,3 0-117 0,12-5 55-1</inkml:trace>
  <inkml:trace contextRef="#ctx0" brushRef="#br0" timeOffset="75">13057 12615 232 0,'-6'-2'88'0,"-6"4"-48"0,3 1-47 16,0 2 20-16,0 1-8 16,0 2-2-16,4-1 1 15,2 4-3-15,3 5-1 0,6 0 1 0,5 5-4 16,1-3 2-16,-3 1 7 16,0-3 4-16,-3 2-3 15,-3-2-2 1,-6-3 0-16,-3-2-1 0,-6-3-18 15,3 0-7-15,0-5-34 16,-2-3-13-16,2 0-19 16</inkml:trace>
  <inkml:trace contextRef="#ctx0" brushRef="#br0" timeOffset="76">13137 12692 184 0,'12'5'71'0,"-3"11"-38"0,3-5-28 0,-6-9 19 16,3 1-6 0,0-8 1-16,0 0-8 0,0-1-2 15,3 1-5-15,0-3-3 0,0 0 2 16,-4 0-2-16,-5 0-1 16,-6-2 1-16,1 2-1 15,-7 0-5-15,-3 2 1 16,-3 6 2-16,-3 3 1 15,0 5 1-15,3 0 0 16,0 8 4-16,3 5 2 16,3-2 2-16,4-1 2 0,5-2-5 15,2 2-3 1,7-2-4-16,3-2-1 16,3-4-23-16,0-5-7 0,9-2-59 15,3-3-36 1,-3-3 56-16</inkml:trace>
  <inkml:trace contextRef="#ctx0" brushRef="#br0" timeOffset="77">13376 12655 236 0,'-18'-8'88'0,"15"11"-48"0,-3-3-49 16,3 2 14-16,0 1-7 15,3 0-2-15,0 2 9 16,3 3 4-16,3 5-4 15,0 6-1-15,0-1 2 0,0 1-1 16,0 2 2-16,-6 0 2 0,0-2 5 16,-3-4-6-16,0-1 0 15,-6-4-4-15,0 1-3 16,0-6-11-16,0 0-6 16,-3-2-21-16,0-3-6 15</inkml:trace>
  <inkml:trace contextRef="#ctx0" brushRef="#br0" timeOffset="78">13914 12383 160 0,'-24'-3'63'0,"16"8"-34"0,-7 3-32 15,6-3 13-15,-6 6-1 16,-12 7 5-16,0 6 3 0,1 3 4 15,-1 5-11-15,3 5-1 0,6 5 1 16,6 3 0-16,9-3 4 16,6 1-5-16,6-6-3 15,9-3-3-15,9-2 0 16,2-11-18-16,7-5-4 16,6-8-46-1,0-3-58-15,-4-8 26 16</inkml:trace>
  <inkml:trace contextRef="#ctx0" brushRef="#br0" timeOffset="79">14185 12533 212 0,'-6'-8'82'0,"-6"8"-44"0,3-15-27 0,6 12 23 0,-3 0 0 16,-5 1 1-16,-4-1-16 16,-6 0-7-16,-3 9-7 15,6-1-4-15,0 3 2 0,3 0-4 16,4 2 0-16,5 6-1 16,3 3 0-16,9 5 2 15,5-1 0-15,4 12-3 16,3-4 0-16,-3 1 2 15,0-5 2-15,-6-1 0 16,-6-5 2-16,-6 0-2 16,-6-5 2-16,-6-2-2 0,-3-4 2 15,-6-2-7-15,-5-3 1 16,2-5-1-16,3-2-1 16,6-6-5-16,6-3-4 15,6-2-3-15,12-13-3 16,9-1 9-16,6-5 4 15,6 3 7-15,0 3 2 16,-1 2 8-16,-2 3 4 16,0 2-1-16,-9 3 2 15,-3 3-8-15,-3 3-4 16,-3-1-18-16,-6 3-5 16,-3 3-21-16,-3 2-9 0,-3 6-53 15</inkml:trace>
  <inkml:trace contextRef="#ctx0" brushRef="#br0" timeOffset="80">14352 12549 116 0,'3'-2'46'0,"12"4"-24"0,-6 1 1 16,-6-1 21-16,0 4 2 0,6 2 3 16,-4 5-10-1,1 5-4-15,-3 4-19 0,0 9-8 16,-6-2-1-16,0-2-4 0,0-1 0 16,3-2-3-16,-3-3-1 15,1-5-21-15,2-3-10 16,-6-5-99-1,0-5 25 1</inkml:trace>
  <inkml:trace contextRef="#ctx0" brushRef="#br0" timeOffset="81">14411 12679 164 0,'-17'0'63'0,"17"2"-34"0,-3-2-16 0,3 0 19 16,0 0-7-16,0 0 0 15</inkml:trace>
  <inkml:trace contextRef="#ctx0" brushRef="#br0" timeOffset="82">14405 12679 366 0,'15'-3'7'0,"3"1"-5"0,0 2-1 16,0 0 1-1,0 2-3-15,-3 3 0 16,0 9 3-16,-7 4 3 15,-2-2 2-15,-6 0 3 0,-6 0 6 16,-2 0 2-16,-4-3-5 16,-3 0-3-16,-6-2-8 15,-3-3-3-15,0-3-18 16,6 0-5-16,4-2-21 16,2 0-7-16,3-1-49 15</inkml:trace>
  <inkml:trace contextRef="#ctx0" brushRef="#br0" timeOffset="83">14557 12674 196 0,'0'0'74'0,"3"5"-40"0,0 3-27 16,0 2 20-16,0 6 4 0,3 0 3 15,0 0-14-15,0-3-6 16,0 3-9-16,0-3-4 0,3-2 0 16,0-3-12-16,3 0-3 15,0-3-24-15,-1-2-10 16,1-3-55 0,0 0-23-16,0-6 63 15</inkml:trace>
  <inkml:trace contextRef="#ctx0" brushRef="#br0" timeOffset="84">14748 12689 164 0,'-3'0'63'0,"3"16"-34"0,-3-2-25 0,0-1 13 0,-3 3 5 15,-3 5 6-15,0 0-4 16,-6 3-2-16,0 2-12 16,0 3-6-16,3-5-3 0,4-3-1 15,-1-2 0-15,0-6-18 16,3 0-5-16,3-2-24 15,0-3-8-15,6-6-26 16</inkml:trace>
  <inkml:trace contextRef="#ctx0" brushRef="#br0" timeOffset="85">14801 12465 192 0,'6'-6'71'0,"-6"6"-38"0,0 6-36 0,6 1 11 16,-6 4 9-16,6 5 6 15,-9 2 0-15,0 6 0 16,0 3-12-16,3 2-4 0,0 8-3 16,-3-3-7-16,0-2 0 15,3-3 3-15,-3-5 4 0,0-3-47 16,0-5-21-1,0-3-36-15</inkml:trace>
  <inkml:trace contextRef="#ctx0" brushRef="#br0" timeOffset="86">14658 12634 260 0,'-11'-5'99'0,"22"5"-54"0,1 0-46 16,-6 0 20-16,6 0-2 0,3 0 2 16,3-3-8-1,6 0-4-15,3 3-4 16,-1 0-11-16,-2 0-5 0,0 0-22 16,0 3-10-16,-6 0-14 0,-3-1-3 15,-7 1 22-15,1 2 11 16,-3 0 29-16,-3 3 14 15,0 0 22-15,0 0 11 16,0 5-12-16,3 1-3 16,0-4-10-16,3 4-2 15,0-4-5-15,3-7-1 16,0-3-8-16,0-6-2 16,0-1 0-16,-3-1 0 15,-1 0-2-15,-2 0-2 16,-3 0 3-16,-3-3 0 15,-3 3-4-15,-3 0-1 16,-5 3-4-16,-4 5-1 0,0 3 1 16,0 2 4-16,0 0 1 15,0 8 1-15,3 1 2 16,3 7 1-16,3-3-1 16,3-2-2-16,3 3-2 15,6-6 1-15,3-2-28 16,3-3-10-16,3-1-71 15</inkml:trace>
  <inkml:trace contextRef="#ctx0" brushRef="#br0" timeOffset="87">15176 12615 188 0,'-3'-2'71'0,"0"4"-38"0,-8 1-10 0,5 0 24 16,0 2-15-16,-3 0-6 15,0 3-15-15,3 0-7 16,0 3-3-16,3 5-4 0,0 5 2 16,9-3 7-16,0 1 4 15,3-1-5-15,0 3-1 16,0-2 2-16,-3-3 1 15,-6-3 3-15,-3 0 1 16,-3-2 1-16,-6-3 0 0,-3-6-11 16,0 1-3-1,0-3-19-15,-3 0-7 16,3-3-29-16,0 1-14 16,4-1-39-16</inkml:trace>
  <inkml:trace contextRef="#ctx0" brushRef="#br0" timeOffset="88">15406 12586 140 0,'0'-5'55'15,"0"5"-30"-15,0 0-21 0,0 0 15 0,0 0 0 16,0 5 1-16,0 3-7 16,-3 5-3-16,0 3-5 15,0 8-2-15,3 5 1 0,0-2-2 16,3-4-2-16,3-4 1 16,0-3-1-16,2-3 2 15,1-5 3-15,0-3 0 0,0-2 0 16,0-6-6-1,-3-7 1-15,0-6 0 16,0 3 0-16,-3 2 0 0,0 3 0 16,0 0 0-16,0 3 0 15,0 18-5 1,0 0 5-16,3-2 2 16,0 2 6-16,3-2 3 15,0-3 2-15,3-3 5 16,-4-2-1-16,1-3 1 15,0-3-7-15,-3-2-2 16,0-6-7-16,0-5-4 16,0 0-37-16,0 0-16 15,-3 1-49-15,0 1-26 16,-3 1 64 0</inkml:trace>
  <inkml:trace contextRef="#ctx0" brushRef="#br0" timeOffset="89">15638 12639 196 0,'3'8'74'0,"0"3"-40"0,0 2-35 16,0 0 12-16,-3 6-10 16,0-1 0-16,0-2-1 15,0-3 0-15,6-2 0 16,-3 2-22-16,0-5-8 0,-3-3-51 16</inkml:trace>
  <inkml:trace contextRef="#ctx0" brushRef="#br0" timeOffset="90">15623 12597 220 0,'-9'-11'85'0,"6"9"-46"0,0-1-35 0,3 3 21 15,0 0-21-15,0 0-5 16,6 0-23-16,3 3-8 16,3-3-65-16,3 0-26 15</inkml:trace>
  <inkml:trace contextRef="#ctx0" brushRef="#br0" timeOffset="91">15778 12626 164 0,'-33'16'63'0,"12"0"-34"0,0 13-23 16,15-13 17-16,0 2 1 16,3-2 5-1,0 3-9-15,3-1-4 16,6-5-9-16,6-2-3 0,6-3 2 0,0-6-3 15,3-4-2-15,0-11-11 16,-4-9-4-16,1-1 2 16,-6-1 5-16,-3-3 2 15,-3 1 3-15,-6-1 3 16,-3-2 2-16,-3-5 3 16,0 5 1-16,0 8 5 0,3 2 3 15,0 6-11-15,0 5-1 16,3 21-8-1,3 6 1-15,0 5 2 16,3 5 1-16,0 5 3 16,3 3-3-16,0-5 0 15,0-6-37-15,0-2-16 16,0-5-42 0</inkml:trace>
  <inkml:trace contextRef="#ctx0" brushRef="#br0" timeOffset="92">15968 12671 220 0,'0'0'85'0,"15"0"-46"0,-6 0-39 0,-3 0 18 0,3 3 1 16,3-3 3-16,-3 0-7 16,0-3-4-16,0 0-6 15,-1 1-6-15,-2-1 0 0,0-2 1 16,-3-1 2-16,-3 1 1 15,-3-3 1-15,-9 3-2 16,-2 2 1-16,-4 3-4 16,0 3-2-16,0 5-3 15,3 0 1-15,0 2 3 16,6 6 1-16,3 5-2 0,6 1 2 16,6-4 1-16,6 1 0 15,9-1 2 1,3-5 1-16,3-5-32 15,-1-2-13-15,1-4-58 16,-6-4-35-16,6-1 62 16</inkml:trace>
  <inkml:trace contextRef="#ctx0" brushRef="#br0" timeOffset="93">16245 12356 252 0,'6'-5'93'0,"6"10"-50"0,6 3-44 0,-6 3 20 15,-1 4 2-15,4 15 7 16,-3 1-4-16,-3 12-2 16,-3 4-12-16,-9 11-4 0,-6-2-2 0,-6-3 0 15,-8 5 2-15,-13-8-38 16,-9-2-18-16,-17-3-88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10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9321 14793 148 0,'0'0'55'0,"0"0"-43"0,0-3 3 16,0 3-1-16,0-2-7 15,0-1 1-15,3 0-3 0,0-2 0 16,0 0-3-16,0-1 3 0,3 1 1 15,3-3-2-15,3 0-1 16,6 0-1-16,3 0 1 16,3 0 2-16,5-2 4 15,7 2-4-15,0 3-3 16,3 2-1-16,2 6 1 16,1 2-6-16,-6 5 1 15,-4 4 3-15,-5 4 2 16,-3 6 2-16,-6 5 2 15,-6 3-5-15,-3 2-1 16,-6 1 0-16,-3 7 0 0,-6 0 0 16,-3 1 2-16,-9 7 5 15,0 0 4 1,0 3-6-16,0 3-1 0,3-1-2 16,1-4-2-1,2-4-4-15,3-4 0 16,0-6-3-16,6-6 2 0,0 1 1 15,3-5-1-15,3-6 4 16,3-3 0-16,0-2 1 16,0-3 2-16,3-2-1 15,-3-6-1-15,-3 3 5 16,-3-3 4-16,-3-5 1 16,-3 0 2-16,-3 0 0 15,-3 3 2-15,-3 0-7 16,0 5-4-16,-3 5-5 0,-3 8-1 15,3 3-1-15,4 8 3 16,2 2-2-16,3 3 1 16,6 3-3-16,6 7-1 15,6 6-4-15,0 5 1 16,3 1 3-16,-4-4 3 16,-2-2 2-1,-3-5 1-15,-6-3 11 0,-6-8 7 16,-5-8 6-16,-7 0 3 15,-6-8-14-15,-3-8-6 16,-3-5-26-16,-2-8-10 16,-1-5-21-16,0-3-7 15,7 0-37-15</inkml:trace>
  <inkml:trace contextRef="#ctx0" brushRef="#br0" timeOffset="1">10030 15629 132 0,'6'-3'49'0,"6"3"-38"0,6 0-3 0,-4 0-2 16,10 0-3-16,9 0 1 16,15-2 2-16,11-6 3 15,16 0-4-15,20-5 6 0,15-1 4 0,15-2-3 16,21-5-2-1,18 5-1-15,8-2-1 0,10 2-2 16,8 0 1-16,-2 0 5 16,-1 0 2-16,-2 3 6 15,-7-3 4-15,-5 0-3 16,-15 3-1-16,-15 3 0 16,-12-1 0-16,-15 3-3 15,-12 3 0-15,-12-1-7 16,-14 1-4-16,-7-3-1 15,-14 8-1-15,-13-2-2 0,-8-1-2 16,-6 0 1-16,-9 3 1 16,-4-2-1-16,-5 2 2 15,-3 0-9-15,-3 0-1 16,-3-3-5-16,-3 0-3 16,0 1-9-16,-3-1-3 15,0-2-18 1,-3 0-9-16,-6-3-53 15</inkml:trace>
  <inkml:trace contextRef="#ctx0" brushRef="#br0" timeOffset="2">13447 15116 264 0,'3'0'101'0,"3"2"-78"0,12 1-5 15,-6 0-7-15,6-1-18 16,5 4-3-16,4-1-4 16,9 3 1-16,0 2 7 15,2 4-1-15,1-1 2 0,-3 3 3 16,-4 0 1-16,-5 2 5 16,-6 1 5-16,-9 2 12 15,-9 3 7-15,-12-1-3 16,-3 4-3-16,-9-1-8 15,-6 3-4-15,-5-2-5 16,-7 2-2-16,0-3-12 16,-2 1-7-16,-1-1-31 0,0-2-15 15,-2-3-53 1</inkml:trace>
  <inkml:trace contextRef="#ctx0" brushRef="#br0" timeOffset="3">8018 17463 84 0,'-6'0'33'0,"6"0"-26"0,-3-6 18 16,3 6 8-16,0 0-6 0,-3 0-1 15,0 0-9-15,3 0-2 16,0 0-9-16,0 0 0 0,0 0 1 16,0 0-3-16,0-2-1 15,0-4 1-15,6 6 0 16,3-5-5-16,3 5 1 15,3-8 0-15,2 8 2 16,7-5-1-16,6 2 2 16,3 0 0-16,5 1 1 15,10-3-2-15,3 2 1 16,2-2 0-16,4-1 1 16,5 1-2-16,1-3-2 0,8 3 3 15,1-3 2 1,-1 0 2-16,4-3 1 15,-1-2-2-15,0-3-1 16,7 0-1-16,-4-5 2 16,0 5-1-16,1-2 0 0,-1-6-1 15,1 5 0-15,-1-4 0 16,-3-6 0-16,1 2 2 16,-1-2 1-16,1 0-1 15,-4 0 1-15,4 0-2 16,-4 0 0-16,0-3-1 15,4 0 0-15,-7 3 0 16,1-8 2-16,-1 5-3 16,4-8-2-16,-1 3 4 15,4-5 1-15,-1 0 0 0,0-1-1 16,-2 4-6-16,-1-1-1 16,7-2 1-1,14-11 2-15,-6 0 0 16,-5 3 2-16,-4-1-2 15,0 1-1-15,-2 0 3 0,-4-3 0 16,1 5-1-16,-4-5-2 16,4-2-2-16,-4-6-1 15,0 3 4-15,-2 0 1 16,-1-1 0-16,-2 6-2 16,-1-5 1-16,1 3-1 15,-4-6 2-15,4-3 1 16,-3 1-4-16,-1-1 1 0,-2 3 0 15,2-2 2-15,-2 2-1 16,-1-5-1-16,-2-6 1 16,-4 4 1-16,4-1-1 15,-3 0 2-15,-1-2-2 16,-2-6 2-16,-1-8-2 16,1 6-1-16,-3 5 1 15,-1 0-1-15,1 2 0 16,-6-2 0-16,-4 0 0 15,7 3 0-15,-6 2 2 16,0 0 1-16,-4 0 1 16,4-2 0-16,0-6-2 15,2-2 1-15,1 7-4 16,0 1 0-16,0 2 1 0,-1-2 2 16,1-1-3-16,3-2-2 15,2 5 2-15,1 6 0 16,2-3 1-16,1 2 2 15,0-5-3-15,-1 1 0 16,4 1 1-16,-3 9 2 16,2 5-3-16,4 0 0 15,-1 1 1-15,1 1 0 16,2 1-3-16,4-3 2 16,0-3-1-16,2 4 0 15,4 1 0-15,-1 4-2 16,6-1 0-16,1 3 0 15,2-3 0-15,-2 3 0 16,2 0 3-16,4-2 0 16,-4-3 1-16,0 7 2 0,-2 4-3 15,-7 4 0-15,1 3 1 16,-4 1 0-16,-2 4-3 16,2-2 0-16,-2 3-1 15,-4 2 3-15,-2 3-2 16,-3 2 1-16,-4 3 2 15,-2 3 2-15,-3 2-1 16,-1 1 2-16,-2 2-2 16,0 3-1-16,-4-1-2 15,-2 1 1-15,0 0 1 16,-6-1 2-16,-1 1-1 16,-2 0-1-16,-3 0 3 0,-3 2 0 15,-3 0-1 1,0-2 1-16,0 2-4 15,-7 3-2-15,4 0-1 16,-6-2 3-16,3 2-2 0,-3 0 1 16,0-3 0-16,0 3 0 15,3-3 0-15,-3 1-2 16,0-1 3-16,-6 3 0 16,0 0-2-16,6-2 2 15,-3-1-6-15,0 0 0 16,0-2-4-16,0 2 2 15,0-2 3-15,0 0 1 0,3 2 0 16,-6 0 4-16,0 1-2 16,0-1 1-1,0 0 4-15,0 1 3 0,0-3-7 16,-3-1-3-16,0 1-2 16,-6-3-1-1,0 0 2 1,-3 0 2-16,-3 0-1 0,-3 0 4 15,-6 0 2-15,4 3 0 16,-4 0 2-16,0-1 0 16,0 1 1-16,3 3-2 15,1-1-2-15,2 0 3 16,6 1 0-16,0 2-1 16,3 0 1-16,6-3-2 0,0 3-1 15,3 0 3-15,0 0 0 16,9-3-4-16,6 1-1 15,6-1 1-15,2 0 0 16,7 3 3-16,3 0 1 16,0 0-4-16,-1 3 1 15,-2 2 0-15,-3 1 0 16,-3-1 0-16,-3 0 0 16,-7 3 0-1,-2 0 0-15,-6 3-3 0,-3 2 0 16,-6 3 2-16,-6 2 2 15,0 3 0-15,-2 1 2 16,-1 1-2-16,0 4-1 16,3-6 1-16,0 0 1 0,0-2-1 15,0-3 2-15,3-3-7 16,-3-3 1-16,3-2-21 16,0 0-7-16,0-2-68 15,-6 1-34 1,-2-20 64-16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13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11054 4707 124 0,'-9'-19'49'0,"9"19"-26"0,-3-2-20 16,3 2 12-16,3 0-9 15,0-3-3-15,0 3 0 16,0-3 2-16,3 3-2 16,0 0 9-16,0 0 7 0,3 0-6 0,0 0 0 15,-1 0 2 1,1 3 0-16,3 0-8 16,0 2-2-16,3 6-1 15,0-1 0-15,0 6 0 0,0-3 0 16,0 3-2-16,2 0-2 15,4 3 1 1,3-1-1-16,0 1 0 0,0-1 2 16,3 1-1-16,-4-3-1 15,1-1 1-15,0 4 1 16,0 5 1-16,-3 2 1 16,-1 1-2-16,-2-1 1 15,0 1 2-15,-3-4 2 16,0 7-1-16,-3-1 1 15,-3-3-2-15,0 1 0 16,-3 2-3-16,0 0 1 0,-3 0 0 16,0-3 3-16,0 3-5 15,-3 3-1 1,0 0 2-16,0 5 1 0,-3-3 3 16,0 1 1-16,0-1 1 15,0 3 2-15,-3 0-5 16,0 0-1-16,-6-2 4 15,3-4 5-15,-3 1-3 16,-3 3 0-16,0 2-4 16,0 0 1-16,0 2-2 15,1-4 2-15,-1-4-4 16,-3 4 0-16,0-6 1 0,0-3 2 16,0-2-3-16,3-3 0 15,1 3-1-15,-1-3-2 16,0 1 1-16,0-1 1 15,3-5-3-15,0-1 0 16,3-1 1-16,0-4 0 16,3 1 0-16,0-3 0 15,0 0 2-15,3-6 1 16,0 1-1-16,0 2-2 16,0-2 1-16,0 0-1 15,0-3-3-15,3-3 0 16,0 0-1-16,0-7-6 15,0-6-2 1,0-5-2-16,0 0 1 0,0-14 5 16,3 3 4-16,0 1 1 15,0 2 1-15,0 2 2 16,-3 6 0-16,0 5-3 16,0 3 2-16,0 2 1 15,0 3 0-15,0 6-3 16,-3 4 0-16,0 9 2 15,0 7 0-15,-3 9 1 16,1 2 2-16,-4 0-1 16,3 3-1-16,-3-3 1 15,3-5 1-15,0-3-3 16,3-3 0-16,0-4 3 16,3-4 1-16,0-2-4 0,6 0-1 31,3 0 1-31,3-5-2 15,6-3 1-15,5-3 4 0,4-5 1 16,3 0-1-16,0 0 1 16,2 0-2-16,-5 0-1 15,0 3-8-15,-6 0-3 16,0 2-23-16,-3 0-8 16,-4 1-46-1,4-3-52-15,-3-3 45 16</inkml:trace>
  <inkml:trace contextRef="#ctx0" brushRef="#br0" timeOffset="1">16858 4807 172 0,'-12'-2'66'0,"3"4"-36"0,0 1-29 0,6 0 16 0,-3-1-13 15,-2 1-5-15,-4 0 7 16,-3-3 3-16,-3 2-4 16,-3 4-1-16,-9-1 2 0,-5 0 1 15,-4 3 1-15,-9 3 4 16,1 2 5-16,-7 0-7 15,3 6-3-15,-8-1 0 16,5 3 0-16,-2 6-1 16,-7 2 1-16,1 3-9 15,-4 13 0-15,1 0 2 16,-4 2 2-16,-2 6 0 16,-1-5 1-16,-2 2-2 0,-6 3-1 15,5 16 1 1,-5-11-1-16,-1 0 4 15,1 3 2-15,3-5 6 16,2-3 3-16,7 0-6 16,-1-3-3-16,10 5-3 15,5-4-3-15,4-4 1 0,2-2-1 16,6 0 0-16,4-2 2 16,2-4-1-16,6-4-1 15,3-6 1-15,7-5-1 16,2-3 0-16,3-5 2 15,3-3-1-15,3-3-1 16,3-2 1-16,0-2 1 16,3-4-3-16,0-2-2 15,3-2 2-15,0-4 2 16,0 1-2-16,3-11-2 0,0 0-1 16,3-5 3-16,0-5-2 15,0-6 1 1,0-5 0-16,0 0-2 0,3 2 0 15,-3 1 3-15,3 2 0 16,0 3 3-16,-3 5-3 16,2 3-2-16,-2 5 2 15,0 3 0-15,-3 3 1 16,0 4 0-16,-6 6-3 16,0 11 2-16,-3 10 1 15,-2 8 0-15,-1 11 2 16,0 2 1-16,0 6-4 15,0-3-1-15,3-6 1 16,0-2 2-16,3-5 0 0,0-8-1 16,3-3-2-16,0-5 1 15,3-3 1-15,3-5 0 16,3-5 0-16,9-6 2 16,2-2-3-16,4-3 0 15,3-3-4-15,3-4-1 16,6-4-22-16,-1 0-6 15,4-2-40 1,6 3-53-16,-4-1 32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2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20138 10464 132 0,'0'-5'52'0,"0"5"-28"0,0 0-8 16,0 0 18-16,0 0-3 0,3 0-1 15,-3 0-3-15,0 0-2 16,0 0-14-16,0 5-4 0,-3 9-1 16,-6 4 6-16,-3 3 2 15,-2 3-5-15,-4 0-1 16,0 0-4-16,-3 5-1 16,3-3-1-1,0-5-2-15,6-2 1 16,3-3-1-16,1-3 2 15,5-2 1-15,3-3-1 16,3-1 1-16,5-1 2 16,4-4 2-16,3 1-3 0,3 0-1 15,6-1-1-15,0 1-2 16,3 2-2-16,-4 1 1 16,-5 1-1-16,0 1 0 15,0 0-22-15,-3 0-12 0,-3-2-21 16,0-4-9-16</inkml:trace>
  <inkml:trace contextRef="#ctx0" brushRef="#br0" timeOffset="1">20117 10708 112 0,'-17'0'44'0,"14"2"-24"0,0-2-24 0,-3 8 49 16,0-8-10-16,3 6-12 31,0-1-9-31,0-2-3 16,3-3-6-16,6-3 6 0,3 0 2 15,3 1 0 1,2-9 2-16,10 3-4 16,3-5 1-16,9-3-5 0,5-5 1 15,7 0-1-15,3-14 1 16,5 3 0-16,1 3 0 0,-4 0 0 16,1 0 0-16,-3 0 0 15,-7 8 0-15,-8 0 0 16,-3 2 0-16,-7 3-4 15,-5 6-3-15,-3-1 0 16,-3 3-1-16,-3 0-33 0,-3 3-15 31</inkml:trace>
  <inkml:trace contextRef="#ctx0" brushRef="#br0" timeOffset="2">21168 10221 132 0,'6'-8'52'0,"-3"8"-28"0,-3-5-4 15,0 5 21-15,0 0-9 16,-3 0-3-16,-3-3-9 0,-3 3 0 0,-6 0-11 16,0 3-1-16,-2 5 2 0,-7 5-6 15,-3 8-2-15,3 0-1 16,6 3 1-16,3 0-3 15,7 0 0-15,2-3-1 16,15-3 0-16,2-2 2 31,1-5 0-31,3-6 0 0,0-5 2 16,0-5 1-16,-3-3 3 16,0-5-3-16,0-3 0 15,-3-5 1-15,0-9 2 16,-3-1-1-16,-4 2 0 15,-2-3-3-15,0-3 1 0,-2 1 2 16,-1 5 4-16,0 5 2 0,0 3 3 16,0 5-5-16,0 5-1 15,3 4-9-15,0 4-1 16,0 13 2-16,0 6 2 16,0 6-3-16,3 1 1 15,0 4 0-15,0 5 0 16,3-3 0-1,-1-3 2-15,1-2-8 16,0-3-3-16,3-5-24 16,6-3-9-16,-3-5-20 15,6-3-9-15,0-2-23 16</inkml:trace>
  <inkml:trace contextRef="#ctx0" brushRef="#br0" timeOffset="3">21305 10197 192 0,'-9'3'71'0,"6"-1"-38"0,-3 9-30 0,3 7 15 16,0 1 4-16,0-1 4 15,0 4-3-15,0 1-2 16,3 1-11-16,3 0-6 0,3-3-1 0,6-2 0 0,3-6 3 16,3-2 1-16,0-6 3 15,6-5-1-15,-4-5 2 31,1-6-2-31,-9-2 0 16,-3-3-3-16,-9 0 1 0,-3-5 0 16,-6-3 1-1,0 3-2-15,-3 2-1 0,-2 3-6 16,-1 3-1-16,0 3-8 16,3 4-4-16,0 1-21 15,3 0-8-15,3 2-28 16,3 1-12-16,6-1-14 15</inkml:trace>
  <inkml:trace contextRef="#ctx0" brushRef="#br0" timeOffset="4">21811 9980 140 0,'-3'-13'52'0,"3"10"-28"0,-3 1-2 0,3 2 20 16,0 0-11-16,0 0-4 15,0 5-11-15,0 5-3 16,0 14-7-16,0 8 7 0,0 5 6 0,-3 5-8 16,-3 6-1-16,6-3-4 15,-3-3-1-15,3-2-3 16,0-6 1-16,-3-4-2 16,3-7 2-16,0-4-20 15,0-6-6-15,-3-8-26 16,0-7-11-16,0-6-37 15</inkml:trace>
  <inkml:trace contextRef="#ctx0" brushRef="#br0" timeOffset="5">21653 10226 224 0,'-20'-2'85'0,"17"-1"-46"0,6-2-37 0,2 2 19 0,1 0 0 0,6-2 4 16,3 0-7-1,3-1-3-15,3 4-8 16,6-4-5-16,0 4 1 0,5-1 0 0,1 1 1 16,0 2-31-16,-4-3-14 15,-2-2-32-15,0-1-14 16,-9 1-3-16</inkml:trace>
  <inkml:trace contextRef="#ctx0" brushRef="#br0" timeOffset="6">21969 10009 196 0,'-9'0'74'0,"9"19"-40"0,0-9-35 0,3-2 15 16,-3 8 7-16,0 5 7 15,0 6-3-15,0-1-1 16,0 9-13-16,0-4-4 0,0-2-1 15,0-2-3-15,0-3 0 16,0-6-1-16,0-5 1 0,0-2 0 0,0-3 1 16,0-8-2-16,3-3-2 15,0-7-4-15,3-9 0 16,3 1 2-16,0-1 1 16,3 3 1-16,0 3 0 15,-1 0-5-15,1 5 1 16,0 3 4-1,3 5 4-15,-3 0 3 16,0 8 1-16,-3-3 0 0,-3 13 2 16,0-2-7-16,-3 0-2 15,6 0-1-15,-3-3 0 16,0-2-18-16,0-1-8 16,-1-2-22-1,-2-2-7-15,0-4-33 16,3-2-31-16,0-2 45 15</inkml:trace>
  <inkml:trace contextRef="#ctx0" brushRef="#br0" timeOffset="7">22222 10200 200 0,'0'8'77'0,"0"-3"-42"16,0 3-41-16,0 10 51 16,0 1-18-16,0-1-8 0,0-2-6 15,0 0-9-15,0 0-3 0,0-3 0 16,3-2-21-16,0-3-7 15,0-3-26-15,-3-5-9 16,6-3-24 15</inkml:trace>
  <inkml:trace contextRef="#ctx0" brushRef="#br0" timeOffset="8">22240 10104 212 0,'-9'-5'82'0,"9"5"-44"0,0 0-44 16,0 0 14-16,0 0-9 0,6 3-2 16,0-3-3-16,0 2 1 15,3 4-52-15,0-1-24 16,-4 0 10-16,10 1 6 16</inkml:trace>
  <inkml:trace contextRef="#ctx0" brushRef="#br0" timeOffset="9">22406 10168 228 0,'-3'3'85'0,"0"-1"-46"0,-11 1-32 15,2 0 20-15,6-1-12 0,-3 1-3 16,0-1-7-16,3 4-4 16,0-1 0-16,3 0-4 0,3 3 2 15,6 11-8-15,0-1 5 16,0 1 1-16,-3-3 11 15,0 0 5-15,-6-1 0 16,-3-1 0-16,0-1-5 16,-3-2-3-16,-3-4-7 15,0 1-1-15,3-5-23 16,0-3-8-16,6 0-29 0,0-3-13 16,9 1-14-1</inkml:trace>
  <inkml:trace contextRef="#ctx0" brushRef="#br0" timeOffset="10">22755 10168 160 0,'0'0'63'0,"0"5"-34"0,0 1-8 16,0-1 25-1,0 3-13-15,0 8-4 16,0 7-5-16,3-1-4 0,-3-1-10 16,3 0-6-16,0 0-3 0,0-2 1 15,0-3 1-15,0-3-32 16,0-5-15-16,-3-3-58 31,3-5-35-31,5-5 58 0</inkml:trace>
  <inkml:trace contextRef="#ctx0" brushRef="#br0" timeOffset="11">22773 9988 216 0,'-6'-5'82'0,"6"5"-44"0,3-3-44 0,0 3 12 0,3-3-9 16,11 1 2-16,-2-1-26 15,0 1-9-15,6-1-39 16,0-2-15-16,0-1 38 15,-1-2 19-15</inkml:trace>
  <inkml:trace contextRef="#ctx0" brushRef="#br0" timeOffset="12">23029 9887 220 0,'-3'-7'85'0,"0"4"-46"0,-18-2-32 0,15 5 20 16,-3 0-7-16,0 0 0 15,-3 5-7-15,-3 0-3 16,6 6-5-16,-3 5-4 0,9 5 0 15,-3 13-6-15,3 3 1 16,0 3 2-16,3 2 3 0,3 1-2 16,0-1 0-16,0-2-4 0,0-6-1 15,0-5-24-15,-3-8-10 16,0-5-41 0,0-5-45-16,0-6 41 15</inkml:trace>
  <inkml:trace contextRef="#ctx0" brushRef="#br0" timeOffset="13">22844 10118 264 0,'-21'2'101'0,"27"-2"-54"0,12-8-50 16,-9 6 16-16,6-1 4 16,3 0 4-16,0 1-7 15,5 2-3-15,7-8-6 0,-3 3-17 0,0-1-5 16,-1-7-114-1</inkml:trace>
  <inkml:trace contextRef="#ctx0" brushRef="#br0" timeOffset="14">21740 10612 208 0,'-6'0'77'0,"3"3"-42"0,-3 8-30 15,3-3 19 1,-6 7 0-16,-9 7 3 0,0 1-12 0,3 1-6 16,-3-3-6-16,7 1-3 0,-1-4 1 15,0-2-15-15,3-3-3 16,3-5-18-16,0-3-7 0,3-5-29 16,0-2-41-1,3-3 34-15</inkml:trace>
  <inkml:trace contextRef="#ctx0" brushRef="#br0" timeOffset="15">21561 10607 252 0,'-6'0'96'0,"9"0"-52"0,0 3-51 0,0-1 16 16,3 4 5-1,3 2 10 1,21 26-8-16,-3-2-8 15,-4-3-5-15,1-3 0 0,-3-2-24 16,0-5-8-16,-3-3-41 16,0-6-18-16,-4-5-4 15</inkml:trace>
  <inkml:trace contextRef="#ctx0" brushRef="#br0" timeOffset="16">21963 10528 156 0,'-6'-16'57'0,"3"16"-30"0,0 0-3 0,3 0 24 0,0 0-4 16,0 0-1-16,0 0-20 15,0 0-6 32,15 10-9-47,3 1-3 0,3-3-2 16,2 0 0-16,4-3-2 0,-3 1 2 15,-3 1-4-15,-3-1-2 16,-3-1 2-16,-3 0 2 16,-4 1 0-16,-2 2 2 15,-3 0 0-15,-9-1 1 0,-5 4 4 16,-4 0 3-16,-3-1 0 16,0 1 1-16,0-6-6 15,3 0-4-15,0 1-1 16,3-1-1-16,3 3-18 15,3-8-25 1,6 8-13-16,0 0-26 16,3 5-55-16,0 0 32 15</inkml:trace>
  <inkml:trace contextRef="#ctx0" brushRef="#br0" timeOffset="17">21960 10821 160 0,'-6'0'63'0,"3"0"-34"0,0 0-10 0,3 0 21 0,0 0-14 16,0 0-4-16,0 0-7 15,3 3 0-15,3-3-8 16,3 0 5-16,3 0 1 0,3 0-2 16,3 0-1-16,5-3-6 15,4 3-1-15,-3-2-1 16,0 2-2 0,-3 0 1-16,-4 0 1 15,1 0-39-15,-3 0-14 16,0 0-63-1</inkml:trace>
  <inkml:trace contextRef="#ctx0" brushRef="#br0" timeOffset="18">22314 10483 184 0,'-9'-19'68'0,"6"19"-36"0,0-2-4 16,3 2 25-16,0-3-25 0,3 0-10 16,3 1-11-16,9-4-4 15,6-2-1-15,3 1 1 16,-3 1 0-16,-1 4-1 0,1 4-2 16,-3 4 1-16,-3 1-1 15,-3 7 2-15,-3 7 1 31,-6-3 3-31,-3 1 3 0,-6-1-4 16,0-2-1-16,-3-2-2 16,0-4-2-16,3 1 1 15,0-3-1-15,3-3-3 16,3 0 2-16,3 1-4 16,3-1 1-16,3 3 2 15,3 0 1-15,0 0-2 0,6 2 2 16,0 6 5-16,-4 3 2 15,-5-4 9-15,-3 1 4 16,-9 0 4-16,-6 0 1 16,-2 0-7-16,-7 0 0 0,-3-3-8 15,-12-2-1-15,0-3-4 32,4 0-1-32,-1-3-10 15,6-5-5-15,3 0-45 0,6 0-18 16,9 0-67-1</inkml:trace>
  <inkml:trace contextRef="#ctx0" brushRef="#br0" timeOffset="19">11328 12242 140 0,'0'0'55'0,"0"0"-30"0,0 0-12 16,0 0 19-16,0 0-3 0,0 0 1 16,0 0-9-16,0 0 0 15,0 0-12-15,-3 0 3 0,0 0 2 31,-3-2-1-31,0 2 0 16,-3-3-1-16,0 0 0 0,-3 1-2 16,-3-1-1-16,-6 3-5 15,0-3-1-15,1 1 3 16,-1-1 1-16,0 0-1 16,-3-2-1-16,-3 0 1 15,-5 0 3-15,2-3-2 16,-3 0 1-16,0 2-3 15,1 1 0-15,-4 0-1 16,6 0 0-16,-6-1-2 0,4 1 1 0,-1 0-2 16,0-1-1-16,3 1 1 15,1 0 1-15,-10 2-1 16,6 1 2-16,1-4-2 16,-1 4-1-16,0-1 3 15,0 0 0-15,4 3-4 31,-4 0 1-31,0-2 0 0,0 2 2 16,1 0-3-16,-1 0-2 16,0 0 2-16,-3 0 0 15,-2 0 1-15,2 0 0 16,-3 0 2-16,4 2 1 16,2 1-4-16,0 0 1 15,3 2 0-15,-5 0 0 0,2 0 2 16,0 1 1-1,0-1-4-15,1 0-1 16,-4 1 1-16,-3-1 0 16,3 0-2-16,4 0 2 15,-1 1 1-15,3-4 2 0,0 4 1 16,4-1 1-16,2 0-5 0,0 1-1 16,-3-1-2-16,0 0 3 0,1 3 0 15,2-3 3-15,-3 3-1 16,0 6-1-16,3 1-2 15,1-1-1-15,-4-1 2 16,0 5 0-16,3-2 1 31,0-2 0-31,4-1-3 0,-1 3 0 16,0 2 2-16,0-2 2 16,0 5 0-16,0 3 2 15,4-3-2-15,2-2-1 16,3-3-2-16,0-1-1 15,3 1 2-15,0 0 0 16,3 3 1-16,0-1 0 0,3 1-3 16,3 7 2-16,0 6 1 15,3-3 2-15,3 0-3 16,0-2 0-16,3-1 1 0,3-2 0 16,3-3 0-16,0 3 0 15,5 8 0 1,4-6 0-1,6-5 0-15,0-2 0 16,0-1-3-16,-1-2 2 0,1 0 1 16,3 0 2-16,0 0-1 15,-1 0-1-15,1 0 1 16,-3-3-1-16,0 0 0 16,2-2 0-16,-2-1 2 15,6 1 1-15,3-1-4 0,-4 4-1 16,1-4 1-16,3-2 2 15,-1 0 0-15,1 5-1 16,-3-2 1-16,-1-3 1 16,4 0-3-16,0 0-2 15,-3 0-1-15,11-3 3 16,-2 3 0-16,-1-6 3 0,1 1-1 16,3 0 2-16,-4-1-4 15,-2-2-2-15,0 0 4 16,-1 0 1-16,-2 0-3 15,3 0 1-15,5-2 0 0,-5 2 2 16,0 0-3-16,-4-3 0 31,4 3 1-31,3 0 2 16,-1-3-1-16,1 1-1 0,-3-1 1 16,-4-10-1-16,13 5 0 15,-3 0 0-15,-4 0 0 16,-5 3 2-16,6-8-3 15,-1 2 0-15,-5 0 1 16,0 4 0-16,2-1 0 0,-2 0 0 16,0 0-3-16,8 0 2 15,-2 0 1-15,-6-3 2 16,-4 1-1-16,1-4-1 16,0 1 1-16,0 0 1 15,-4 0-1-15,-2 0-1 16,-3-6 1-1,0-7-1-15,-1 2 0 16,-2 0 0-16,-3 0 2 16,-3-2 3-16,-3-9-4 15,-3-4-1-15,-6-1 0 16,-3 3 2-16,-6 0-1 0,0 2-1 16,-3 4 1-16,-6-12 1 15,0 6-1-15,-3 0 2 16,-6 0-4-16,-6 0 0 0,-14-8-1 15,-1 3 0-15,-11-1 2 16,-10 6 0-16,-5 8 0 16,-1 6 2-16,1 4-6 15,8 3 1-15,7 3-1 16,5 2-1-16,3 6-14 0,4 2-7 16,5 3-49-16,9 6-21 15,15-4-23 1</inkml:trace>
  <inkml:trace contextRef="#ctx0" brushRef="#br0" timeOffset="20">9762 12327 164 0,'6'-3'63'0,"-6"1"-34"0,0 2-16 16,0 0 17-16,0 0-9 15,-6 2-1-15,-3 4-6 0,-3 4-1 16,-9 3-7-16,-8 3-2 0,-1 3 2 15,-3 5-1-15,3-1 0 16,4-1-3-16,2-4-2 16,6-2-2-16,3-3-1 15,6-5-18-15,3 0-9 16,3-3-20 0,0-2-6-16,3-8-23 15</inkml:trace>
  <inkml:trace contextRef="#ctx0" brushRef="#br0" timeOffset="21">9536 12343 164 0,'0'-11'63'0,"0"9"-34"0,0-1-8 0,0 3 22 15,0 0-10-15,0 0-2 16,0 0-16-16,3 5-4 0,3 1-7 16,3 4 4-16,0 6 2 0,5 3-5 15,4 2-1-15,3 0 0 16,0 0 0-16,3-2-2 15,0-1 1-15,-1-5-29 16,4 1-11-16,0-12-81 16</inkml:trace>
  <inkml:trace contextRef="#ctx0" brushRef="#br0" timeOffset="22">10997 12380 108 0,'0'3'44'0,"0"-3"-24"0,0 0-10 16,0 0 12-16,0 0-1 16,0 0 13-1,-3 0-6-15,0 0-14 0,0-3 0 0,0 0 2 16,0 1 3-16,0-1 1 15,0 0-11-15,3 1-3 16,0-4 0-16,0 1 1 16,6 0-1-16,6-6 1 15,3 1-4-15,3 2-2 16,0-3 0 0,3 3-1-16,-3 5 0 15,-1 6 2-15,4 8-3 16,-6-1 0-16,-6 1 3 15,-6-1 1-15,-3 4 3 16,-3-1 1-16,-3 0 1 0,-3 0 0 16,-3-5-4-16,3 0-1 15,0 0-3-15,4 0-1 0,-1-3 1 16,3-2 0-16,6 2-3 16,3 1 2-16,2-1 1 15,4 6 2-15,0 2-1 16,3 0-1-16,3 0-2 15,-3 0-1-15,-6 1 4 16,-6-4 3-16,0 1 5 0,-9-1 5 16,-3 1-6-16,-6-3-2 15,-6-3-3-15,-3-2 0 16,-5-3-4-16,-1 0-2 16,3 0-36-16,3 0-14 15,3 0-72 16</inkml:trace>
  <inkml:trace contextRef="#ctx0" brushRef="#br0" timeOffset="23">9170 6911 140 0,'-6'-5'55'0,"6"5"-30"0,0 0-16 15,0 0 23 1,0 0-19-16,0 0 10 15,0 0-14-15,3 0 8 16,3 2-9-16,6 1 6 16,2 0-7-16,16-3 2 0,3 0-5 0,21 0 5 15,2 0-6-15,21-3 6 16,-2 3-6-16,17-3 8 16,-6 3-7-16,4-2 8 15,-10 4-8-15,-5-4 8 16,-13 2-8-16,-2-3 10 15,-13 3-8-15,-5-3 3 16,-9 1-5-16,-7-4 2 0,-5 6-3 16,-6-5-2-16,-3 5 0 15,-6-3 1-15,3 6-1 0,-3-3-23 16,0 0 13-16,-3 0-85 16,3 0 52-16,-6 0-92 31,0 0 76-31</inkml:trace>
  <inkml:trace contextRef="#ctx0" brushRef="#br0" timeOffset="24">2249 13041 132 0,'-6'0'49'0,"6"0"-26"0,0 0-12 0,0 0 15 16,0 0-1-16,0 0 0 15,-6 0-3 1,6 0 1-16,0 0-13 16,0 0 3-16,0 0 1 0,0 0-7 15,6 0-2-15,3 0 3 16,6 0 3-16,12-2 0 0,6-1 1 15,5 0-2-15,7 1 1 16,5-1-4-16,10 0 1 16,3 1-3-16,5-1 0 15,0 3-1-15,-2 0 2 16,-7 0-3-16,-2 0 0 16,-6 0 1-16,-7 0 2 15,-8 0 1-15,-3 0 3 0,-3 0-3 16,-7 0 1-16,-5 0-3 15,-3 0 2-15,-3 0-4 0,0 0 0 16,-3 0-1-16,-3 0-2 16,0 0 1-16,-6 0-1 15,0 0-25-15,0 0-10 32,3 5-37-32,0 3-17 15,-3 0-26 1</inkml:trace>
  <inkml:trace contextRef="#ctx0" brushRef="#br0" timeOffset="25">22246 13753 116 0,'6'-11'44'0,"-3"9"-24"0,0-1-8 0,-3 3 16 16,0-2-1-16,-3-1 4 16,0 0-8-16,-6 3-4 15,-3 0-11-15,-3 6-1 16,-6 1 3-16,-6 12-2 0,1 7 1 16,-4 6-5-16,3 5-1 0,6 8 3 15,6 5 1-15,6 3-6 16,9-2 0-16,6-4-1 15,12 1 0-15,6-8-3 16,3-9 2-16,0-4-15 16,-1-6-4-16,1-2-36 31,0-9-61-31,0-2 21 16</inkml:trace>
  <inkml:trace contextRef="#ctx0" brushRef="#br0" timeOffset="26">22329 14161 192 0,'-6'15'71'0,"12"4"-38"0,-6 5-39 0,0-11 14 16,3 3-7-16,0 0-1 15,0-3-15-15,3-2-5 16</inkml:trace>
  <inkml:trace contextRef="#ctx0" brushRef="#br0" timeOffset="27">22323 13907 212 0,'-9'-8'79'0,"9"8"-42"0,3 2-48 0,0 4 11 15,0-1-25-15,18 3-7 16,-3 0-34-16,6-3-13 16,2-2 26-16,10-3 15 0</inkml:trace>
  <inkml:trace contextRef="#ctx0" brushRef="#br0" timeOffset="28">22603 13869 216 0,'-27'-2'82'0,"9"4"-44"0,0 9-36 0,12-3 19 15,-2 8-7-15,8 8 0 16,-3 13-4-16,3 8-1 16,0 2-5-16,3 1-3 0,-3-3 0 31,5-8-15-31,-5-3-5 0,3-5-28 16,-3-2-12-16,0-9-31 15</inkml:trace>
  <inkml:trace contextRef="#ctx0" brushRef="#br0" timeOffset="29">22451 14155 208 0,'0'-10'79'0,"12"10"-42"0,12-11-43 0,-12 8 12 0,15 1-9 16,2-1 2-16,4-2-12 15,0-6-7-15,-1-5-64 16,1-2-28-16</inkml:trace>
  <inkml:trace contextRef="#ctx0" brushRef="#br0" timeOffset="30">22805 13798 192 0,'-6'-5'74'0,"15"7"-40"0,12 17-35 0,-9-9 12 16,3 9 4-16,0 7 2 0,0 9 0 15,-3 10 2-15,-3 2-10 16,-4 1-3-16,-5-3-2 0,-3 0-18 16,-5-5-7-16,-13-6-45 15,0-2-60 1,-9-6 30-16</inkml:trace>
  <inkml:trace contextRef="#ctx0" brushRef="#br0" timeOffset="31">22701 15991 176 0,'-12'-2'66'0,"6"2"-36"0,-9 5-24 0,6 0 15 15,-8 14-2-15,-7 2 3 16,-3 11-8-16,3 7-1 15,0 14-7 1,4 0-2-16,8 6 0 0,6-1-2 16,6-5 1-16,6-3-4 15,17-8 0-15,1-10-10 16,6 0-5-16,0-14-34 16,0-7-13-16,-1-6-20 15</inkml:trace>
  <inkml:trace contextRef="#ctx0" brushRef="#br0" timeOffset="32">22767 16346 216 0,'-9'5'82'0,"12"3"-44"0,3 3-47 0,0-6 14 15,0 3-1 1,8 0 2-16,1-3 9 0,0-2 2 16,0 2-8-1,3-5-1-15,-3-5-1 0,0 2-1 0,0-7 1 16,-4 2-6-16,-5-6-1 0,-3 1 0 16,-6-3 0-16,-3 1-3 15,-5 4 0-15,-1 0 2 16,-9 11 0-16,0 3 3 15,0 10 3-15,0 6-2 16,0 2-2-16,4 5 0 16,5 6 1-16,6-5 1 0,6-1 3 15,6-7-3-15,3 4-2 16,11-7 2-16,4-3 0 16,-3-5-12-16,9-2-7 15,-9-6-20-15,6-3-7 0,-4-8-49 16,4-2-31 15,-3-5 54-31</inkml:trace>
  <inkml:trace contextRef="#ctx0" brushRef="#br0" timeOffset="33">23002 16039 208 0,'-21'-26'79'0,"21"20"-42"0,0 12-48 0,12-6 13 0,-6 8 2 15,-3 10 5-15,6 6 7 16,-3 8 2-16,3 2-9 16,-3 14-1-16,5-3 2 0,-5-3-8 15,-3-5-3-15,9 0-5 16,-3-8 1-16,0 0-43 16,0-13-21-1,3-5-22 1</inkml:trace>
  <inkml:trace contextRef="#ctx0" brushRef="#br0" timeOffset="34">23252 16251 292 0,'-27'-3'110'0,"21"6"-60"0,-3 2-58 0,3-5 18 16,6 11-11-16,-3-3-2 15,3-1 2-15,0-1 0 16,3 7-2-16,6 6 2 16,-3-4 3-16,-3 1 1 0,-3 0-4 15,0 0 1-15,-3 0 0 16,0-6 2-16,-3 1-6 16,0-6-1-16,0 6-14 15,0-8-3-15,3-6-17 16,-3-2-5-16,6-1-32 31,6-2-36-31,0 0 38 16</inkml:trace>
  <inkml:trace contextRef="#ctx0" brushRef="#br0" timeOffset="35">23341 16380 212 0,'15'3'82'0,"-3"-3"-44"0,3 3-38 0,-6-3 16 0,3 0-9 16,-1 0-2-16,1-3-2 0,9 0 0 15,-6 1-2-15,-3-4 2 16,-3-7 0-16,-9 3-4 0,0-6 1 16,-9 3-2-16,-3-1 0 15,-3 6-5-15,-6 8-3 16,1 3 6-16,-1 5 3 16,0 5 0-1,-3 3-2-15,6 0 6 16,0 5 5-16,12-2-2 15,3 4-1-15,9-1 0 16,6-1 1-16,0-3-3 16,9-5-2-16,-3-2-14 15,9-8-6-15,2-11-28 16,1 2-10-16,-3-7-25 16</inkml:trace>
  <inkml:trace contextRef="#ctx0" brushRef="#br0" timeOffset="36">23594 16034 208 0,'-15'-27'79'0,"15"27"-42"0,0-2-45 0,6 2 12 16,-3 0-4-16,9 2 2 16,-3 9 16-16,9 5 9 15,-6 5-14-15,6 8 15 0,-4 5 8 16,1 17-17-16,-12 2-7 31,-3-6-6-31,0 4-2 0,-12-4-7 16,-8-2-2-16,-7-5-56 15,-15-1-21-15,0-7-32 16</inkml:trace>
  <inkml:trace contextRef="#ctx0" brushRef="#br0" timeOffset="37">13256 17267 156 0,'0'10'57'0,"3"6"-30"0,-3 19-14 16,3-12 17-16,0 12-6 0,-3 2-2 16,0 3-6-16,6 4 0 0,0-4-9 15,0 0-4-15,0 0-2 0,0-9-1 16,0-4 0-16,0-3-5 15,-3-9-1 1,0-1-24-16,3-1-10 16,0-8-39-1,0 0-28-15,3-10 46 16</inkml:trace>
  <inkml:trace contextRef="#ctx0" brushRef="#br0" timeOffset="38">13649 17568 160 0,'-3'-8'60'0,"0"8"-32"0,-3-5-17 0,4 5 18 16,-4 0-4-16,-3 0 0 15,-3 0-11-15,-3 5-4 16,0 3-6-16,0 19-3 0,-3-3 0 15,3 2-4 1,-3 1 2-16,10-1 3 16,2 0 1-16,9-7-4 15,3-6 1-15,-1-5 4 16,4-3 5-16,3-5-5 16,0 0 0-16,0-8-2 15,0-5 1-15,0 3-2 16,0-11-1-16,-3-3 1 0,-3 3-1 0,0 2 4 15,-3 6 2-15,0 0-9 16,-3 10-3 0,0 3 3-16,6 13 1 0,0 0 10 15,2 3 5-15,1 0-6 16,0 0-2-16,6-3-3 16,-3 0-2-16,3 1-8 0,0-9-3 15,0 3-23-15,-3-8-8 16,3-3-13-16,-4-7-4 15,-2 2-17 1</inkml:trace>
  <inkml:trace contextRef="#ctx0" brushRef="#br0" timeOffset="39">13786 17357 168 0,'-6'-11'66'0,"12"8"-36"0,-6 3-24 15,0 0 17-15,3 3 1 16,3 21 3-16,0-3-8 16,0 6-1-16,0 10-11 0,0-6-2 0,0 12-1 0,0-4 0 15,0-7 0-15,-3-5-2 16,0-1-2-16,-3-13 1 16,0 3 1-16,0-13 5 15,3-3-5 1,0-13-1-16,0-1-3 31,3-4-2-31,3 5 3 0,3-3 0 16,5 2-2-16,1 4 0 15,0 10 4-15,0 0 1 16,-3 5-7-16,-3 11-2 16,-6 3 15-16,-3-1 8 15,-6 3-7-15,-6-2-5 16,-9 5 0-16,0-9-1 0,0-1-6 15,-3-1 0-15,4-8-21 16,-1 3-7-16,6-8-19 16,3 0-9-16,6 0-30 15</inkml:trace>
  <inkml:trace contextRef="#ctx0" brushRef="#br0" timeOffset="40">14039 17574 212 0,'0'0'79'0,"3"5"-42"0,3 0-32 16,-3-2 17-16,3 5 3 16,3 2 7-16,0-2-6 31,6 6-1-31,-3-4-14 0,6-2-4 0,3-3-3 16,-1-5-2-1,-2-5 1-15,0 5-2 0,-3-8 2 16,-3-2-9-16,0 4-1 15,-6-4-7-15,-6-1-2 16,-3-2-2-16,-9 0 1 16,-6 5 7-16,-3-3 5 0,0 11 4 15,0 0 3-15,1 5 1 16,-1 3 3-16,3 11-5 16,3 2-3-16,6-2 9 15,6 7 5-15,6-2-1 16,3-3-1-16,9 3-6 15,0-8-1 1,12 2-1-16,-1-5 1 16,1-5-18-16,-3-8-4 0,0 0-20 15,-3-8-5-15,0 0-28 16,-7-5-46 0,1-11 29-16</inkml:trace>
  <inkml:trace contextRef="#ctx0" brushRef="#br0" timeOffset="41">14334 17359 204 0,'-6'-13'77'0,"9"13"-42"0,0 5-34 0,0 3 14 15,0 6 9-15,0 4 8 16,6 9-9-16,-6 4 0 16,6 6-14-16,-3 6-1 0,0 2-1 0,0-6-6 15,3-2 0-15,-1-5-10 16,1-3-2-16,0-10-27 15,0-1-11-15,0-10-58 16,3 0-28 15,0-8 68-31</inkml:trace>
  <inkml:trace contextRef="#ctx0" brushRef="#br0" timeOffset="42">14629 17547 252 0,'-3'-5'93'0,"-9"2"-50"0,3 3-41 0,6 3 17 0,-3-3 1 0,-3 5 2 15,0 3-9-15,0 3-5 16,3-3-5-16,3 5-5 0,0-5 1 16,6 2-1-16,3 9 0 15,9-3 2-15,3-3 0 16,3 6 0-16,-3-6 2 15,-4 8 1 1,-5-3 1-16,-3-4 4 16,-21-1 7-1,-5 0-4-15,-4-8-12 16,-3 1-4-16,0-4-42 16,3-2-17-16,1-2-62 15</inkml:trace>
  <inkml:trace contextRef="#ctx0" brushRef="#br0" timeOffset="43">14766 17568 96 0,'-3'-2'35'0,"6"4"-18"0,0-2-7 0,-3 0 12 16,0 0 1-16,0 0 3 0,0 0-5 15,0 0-1-15,3 0-2 16,0 6-2-16,2-6-8 16,1 5 4-16,0-2 1 0,6-3 5 15,3 0-6 1,0 0 1-16,-3 0-6 15,0 0 1 1,6 0-5-16,-3 0-2 0,2 0 2 16,1 0 2-1,0 0 0-15,3 0 2 0,0-3 0 16,9 3 3-16,-1 0-5 16,1-5-1-16,0 5 0 15,0-6 0-15,2-2-2 16,1 3 1-16,-3-3-2 0,-3 3-1 15,3-8-2-15,-1 5 1 16,1-3 5 0,0-2 2-16,-3 2-2 15,5-5-1-15,1 3-1 0,0 0-2 16,-3-6 3-16,-1-2 2 16,-2 8-2-1,-3-5 0-15,-3 4-3 16,6-7-1-16,-7 8 1 15,4-6 2-15,-3 6-1 16,0-3-1-16,0-8 1 16,-3 6-1-16,-1-1 2 15,4 4 1-15,-3-4-1 0,0 1-2 16,0 2 1-16,0-3-1 0,6 1 4 16,-4-1 5-16,4-2-7 15,-3 2-1-15,0 4-1 16,0-9 2-16,-3 5-3 15,-1-2 0-15,4 0 1 16,-3-3 0-16,0-2 0 16,3 4 2-16,0-4-1 0,-4-6 2 15,1 0 0-15,0 6 3 16,-3 2-3-16,0 0 0 16,0 1 1-16,0 4 0 15,0 1 6-15,0-4 4 16,-1 9-16-16,1 0-6 15,0 0 4 1,0 5 1-16,-3 0 0 16,3-3 2-16,0 1 1 15,3-1 2-15,-4 0-3 16,1 6-2-16,-3-3 4 16,-6 3 1-16,3-3 0 15,-3 5-2-15,-3-2 3 16,0 0 2-16,-3 5-2 0,0-6 0 15,0 4-1-15,-6-3 1 16,-6 2 0-16,0 6-1 16,-3 4-2-16,-5-1 1 15,-1 4-1-15,0 1 0 16,-3 0 0-16,3-4-3 16,0 7 2-1,7-6 1-15,-4-3 2 16,3 3-3-16,3-3 0 15,3-2-1-15,3-1 0 16,9-4-5 0,3-3 4-16,6-1 3 15,6-7-1-15,3-6 0 16,2 6 3-16,4-3 1 0,3 3-4 16,-3 3-1-16,-4 2-2 15,1 2 3-15,-6 4 0 16,0 2 1-16,-3 5 2 15,-6 6 1-15,-3 2-1 16,-3 8 1-16,-3-3 0 16,0 6 1-1,0-3-2-15,-3 1 1 0,3-4-18 0,0-5-6 0,6 1-37 16,0-4-14-16,3-7-60 16</inkml:trace>
  <inkml:trace contextRef="#ctx0" brushRef="#br0" timeOffset="44">14792 17523 80 0,'-9'-2'33'0,"9"2"-18"0,-3-6-18 0,3 6 6 16,0 0 1-16,0 0 2 0,0 0 17 16,0 0 8-1,0 0-12-15,0 0-3 0,0 0-10 16,0 0-2-16,0 0-2 15,0-2 5-15,0 2 5 0,0 0-2 16,0-3 0-16,0 3-6 0,0 0-3 16,0-3 0-16,0 3 1 15,0 0-3-15,0-5 0 16,0 5 3-16,0 0 1 16,3 0 5-16,-3 0 3 15,3-2 0-15,0-1 3 16,9 3-7-1,3 0-2-15,0-3-1 16,0-2 2-16,0 5-1 16,6 0 2-16,-3-3-4 15,2 1-2-15,1-1 0 16,3-2 1-16,3 5 1 16,3-6 3-16,-4 6 1 15,1-2 3-15,0-3-3 0,0-9 1 16,0 6-5-16,-4-5 0 15,4-3 1-15,0-5 0 16,-3 8-5-16,0-6 1 0,-4 6 0 16,4 0 0-16,-3 0 2 15,0-1 1-15,0 1-1 16,0-5-2-16,-1-9 1 0,4 6-1 16,3 0 2-16,-3-3 3 15,-3-2-2-15,2 4-2 16,-2-1 2-16,0 4 2 15,0-2-4-15,-3-3-1 16,0-2 0-16,0-1 0 31,2 1 0-31,1-3 2 0,-3 2 1 16,-3-10 1-16,0 5-5 16,-3 3-1-16,0 0 5 15,0 3 3-15,-1-1-1 16,1 6 0-16,0-3-3 15,0-2 1-15,0 7-4 0,0-2-2 16,0 5 4-16,3-15 1 0,-3 1 0 16,0 1-2-16,5-2 1 15,-2 4 1-15,-3-5-1 16,6 1-1-16,-3 1 1 16,0 1-1-16,-3 0 0 15,0 0 0-15,0 0 0 31,-1-3 0-31,-2 6 0 0,0-6 0 16,0 0 0-16,0 3 2 16,0-2 1-16,0-1 1 15,0 5-5-15,-3 1 1 16,0-11-2-16,0 8 0 16,0 0 4-16,0-1 1 15,0-1-1-15,0 4-2 0,0-2 3 16,0 0 2-16,2 3-4 15,1-9-3-15,0 3 1 16,0 3 2-16,0 0 0 16,0-5 2-16,0-8-2 0,0 2-1 15,0 0-2-15,0 8 1 16,0-2 1-16,0 2 2 0,0 1-1 16,0-1-1-16,0-3 1 15,-1 4 1-15,-2-1-3 16,0 3 0-16,3 2 1 15,0 1 0-15,0-16 0 16,0 7 2-16,3 3-3 31,0 1 0-31,6-1 1 0,-3 0 2 16,5 0-1-16,1 1-1 16,-3-1-2-16,-3 3 1 15,0 0 3-15,0 2 1 16,0 1-1-16,3-1-2 15,-1 3 1-15,1-5-1 16,3-5-3-16,3 5 2 0,-3 5 1 16,0 0 2-16,-1 6-3 15,-2-1 0-15,0 3 1 16,-3 0 2-16,0 3-3 16,-3 0 0-16,-3 2 3 15,0 3 1-15,-3 1-4 16,-3-1 1-1,0 0-2-15,-3 2 0 0,0 1 2 0,0 2 0 16,0 1 0-16,0-1 0 16,-3 3-3-16,-3 0 2 15,0 0 1-15,-3 5 0 16,-3 3 0-16,-3 3 0 31,0 2-5-31,-12 3 1 0,3 0 2 0,7 0 3 16,-1-3-2-16,3-2 0 15,3-3 1 1,3-3 2-16,3 0-3 16,3-2 0-16,0-3-1 15,6-6 0-15,3-1 0 16,15-7-2-16,-3-2 3 0,3 1 0 0,-1-1 1 16,1 0 0-16,0 3 0 15,0 2 0-15,-3 3-3 16,-3 5 2-16,-3 6-1 15,0 5 0-15,-4 5 2 16,-2 8 0-16,-3 3 2 16,-3 5 3-1,0 6 0-15,0-4 2 16,-3-1-6-16,3-7-1 0,0-1 0 16,3-4 0-16,0-2-33 15,3-3-13-15,0-5-41 16,6 0-59-1,-3-5 36-15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29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11465 12226 140 0,'-21'8'52'0,"9"-8"-28"0,6 0-28 0,12 3 10 16,-3-3-10-16,3 0-1 15,6-3 4-15,0-2 5 16,0-6-2-16,2-2 1 0,1-3 3 16,0 0-1-16,-3-2 2 15,0-1-2-15,0-2 2 16,0 0 0-16,0-3 3 0,3-2-1 16,-4-1 2-16,4 1-2 15,-3-8 2 1,0 2-6-16,-3 0-1 15,3-2 0-15,-3-3 2 0,0 2-1 16,3 1 0-16,0-6-3 16,3 0 1-16,-4 1-2 15,1-1-1-15,0-5 1 16,3 5-1-16,0 1 2 16,0-4 3-16,-3-4 2 15,0 7 1-15,0 0-4 16,3 1-1-16,2-4-1 0,-2 1 1 15,0 0 0 1,0 2 1-16,-3 0-2 16,-3 1-2-16,0-4-2 15,-3 1 1-15,0 0 1 16,0 5 0-16,0-3-3 0,-3 0 2 16,0 1 7-1,0-1 6-15,0 0-4 0,-1 0-2 16,-2 1-1-16,0-4-1 15,0 1 0-15,0 0 0 16,0-1-2-16,0 1 1 16,0 0-2-16,0-1-1 15,3-2 1-15,0 3-1 16,0 2 0-16,-3-2 2 16,3 0-1-16,-3 2-1 15,0 0 1-15,0 1 1 0,3-1 1 16,-3 0 1-16,0 1 0 15,0-6 2-15,0 0-3 16,-3-3 0-16,0 0 1 16,0 1 2-16,0 2-1 15,-2 0 0-15,-1 0-3 16,0 0 1-16,-6-3-2 16,0 1-1-16,-3-4 1 15,3 1 1-15,0 0-1 16,0 0 2-16,0-3 2 15,0 5 2-15,0 0-6 16,4-5 0-16,-1 6 1 16,0 2 1-16,0-3-1 15,0 3-2-15,3 3 1 0,0 0 1 16,-3-3-1-16,0-6-1 16,0 4 1-16,0 4-1 15,0-7 0-15,3 5 0 16,0 3 0-16,0-3 2 15,0 2-1-15,1 4-1 16,-1-4 1-16,-3 6-1 16,3 0 2-16,0 6 1 15,-6-1-1-15,3 0-2 16,0 3 1-16,3 0-1 16,-6 0 0-16,3 0 0 0,0 0 0 15,0 0 0-15,3-1 0 16,-3 1 2-1,3 3-3-15,1-3-2 16,-4 2 4-16,3 1 1 0,-3-1 0 16,0 1-2-16,0-3 1 15,0 0-1-15,0 2-3 16,0-5 2-16,0 3 3 16,0-2 1-16,-6-1-4 15,-3 0 1-15,4 3 2 16,-1 3 3-16,0 2-2 15,0 0-2-15,3 5 0 16,0 1-1-16,-3 2-3 16,3-2 2-16,-3 2 1 0,4 0 2 15,-4 3-1 1,0-1-1-16,3 1 1 16,0 2 1-16,0-2-1 0,0 3-1 15,3-1 1-15,0 3-1 16,3 3 0-16,0 0 0 15,3 2-5-15,0 3 1 16,3 5-3-16,0 3 0 16,0 0-1-16,0 5 2 15,0 3 2-15,0 3 2 16,3 2 1-16,-3-3 1 0,0-2 0 16,0-2 0-1,0-7 2-15,0 1 3 16,0-2-4-16,0-6-1 15,0 0 2-15,0 0 1 0,0 0-1 16,0-6-2-16,0-4 1 16,0 2 1-16,-3-13 3 15,-3-3-4 1,1 3-1-16,-1 2 0 16,3 1 0-16,0-9 0 15,0 6 0-15,0 0-3 16,3 2 0-16,6 3-1 15,0 1 0-15,0 1 0 16,2 4 0-16,4 2 0 16,3 3 0-16,3 5 0 15,6 2 0-15,0 6 3 0,3 11 0 16,2-1-2-16,4 1 2 16,0-1 3-1,-3 1 1-15,-4-3-8 0,-2-3-4 16,0-3-13-16,3-4-4 15,-6-6-32-15,5-3-13 16,1-10-31 0</inkml:trace>
  <inkml:trace contextRef="#ctx0" brushRef="#br0" timeOffset="1">8905 12557 60 0,'15'0'24'0,"-12"0"-12"0,-3 0-14 15,0 0 83 1,-6 0-23-16,3 0-18 0,0 0-14 15,0-3-15-15,-3 1-3 16,0 2-4-16,0-3-1 0,-3 1 3 16,0-1 6-16,0 0 2 15,-3 1-3-15,-3-1-1 16,0-2-2-16,-2-1 0 16,-1 4-4-16,-3-6-3 15,-3 3-3-15,-3-1 1 16,-8-2 5-16,-4 6 5 15,-3-4-5-15,0 4-2 16,-2-4-1-16,-1 4 1 16,4-4-3-16,-1 1-2 15,-6 0 2-15,-2 2 2 0,-1 1 0 16,3-1 2 0,1 0-2-16,-1 1 2 0,1-1-2 15,2-2 2-15,6-1 0 16,0 1 1-16,1 0 0 15,-4-3 0-15,0 0 2 16,-2 0 1-16,5 0-3 16,0 0-1-16,4 0-1 15,-1 3-2-15,0 0 1 16,1-3-1-16,2 0 0 0,3 2 0 16,3-1 0-1,0-1 2-15,-2 0-1 0,-7 0-1 16,-3 2-2-1,1-2 1-15,-1 6 1 0,0-1 0 16,0 1 0-16,1-1 0 16,-1 0-3-16,3-2 2 15,4 2 1-15,-7 1 0 16,0-1 0-16,-2 0 0 16,-1 1 0-16,0-1 0 15,1 3 0-15,2 3 0 16,-3-3 0-16,3 0 2 0,1 0-3 15,2 0 0-15,-3 0 1 16,1 0 0-16,-7 0 0 16,0 0 2-1,1 0-3-15,-1 0 0 16,3 0 1-16,1 0 2 0,-4 0-3 16,6 0 0-16,4-3 1 15,-1 0 2-15,0 1-3 16,-5-1 0-16,-4 1 1 15,0-1 2-15,4 3-3 16,-4 0 0-16,0 0 1 16,-2 0 0-16,2 0 0 15,-3 0 2-15,-2-3-3 16,-4 1 0-16,1 2 1 16,-1 0 2-16,-17 0-3 15,5 2 0-15,13-2 1 16,-4 0 0-16,-5 3 2 15,-4 2 1-15,7 0-6 0,5 6 0 16,0-3 1 0,4 3 3-16,-1-1 0 0,9 3-1 15,4-2-2-15,-4 0 1 16,-6-1-1-16,1 1 0 16,-1 2 2-16,7 0 2 15,-1 0-1-15,-3 1 2 16,4-1-2-16,-1 3-1 15,3-6-2-15,1 4 1 16,-7-4 1-16,-6-2 0 16,1 3 0-16,2-1 0 0,-3 1 0 15,-2-1 0-15,-1 1-3 16,4 0 0-16,2-1 4 16,0 1 1-16,4-1-3 15,2 1 1-15,9-3 0 16,13-3 2-16,-1 0-3 15,9-2 0-15,3-3 1 16,3 0 0-16,3-3 0 16,3 1 2-16,0-4-1 15,6-1-1-15,3-1-2 16,3-3-1-16,3 3 4 16,5 0 1-16,1 0-3 15,3 0-1-15,0-2 1 16,0-1 0-16,0 3 1 0,-1-2 0 15,-2-1-3-15,0 3 2 16,-6 3 1-16,-3-1 0 16,-6 4-3-1,-3 2 2-15,-3 0 1 0,-9 2 2 16,-3 1-3-16,-6 5-2 16,-3 0-1-16,-3 0 3 15,-5 3 0-15,-4-1 3 16,0 6-3-16,-3 2-2 15,4 4 2-15,5-1 0 16,6-3 1-16,6 1 2 16,3-3-3-16,6-3-2 15,3-2 2-15,6-1 0 0,6-2 1 16,9-3 2-16,6 1-1 16,3-4-1-16,2-2 3 15,-2 0 0-15,-3 3-4 16,0 2 1-16,-3-2 0 15,0 2 0-15,-4 6-5 16,1 2-1-16,-3 8-63 16,-6 0-27-16,-3-2 0 15</inkml:trace>
  <inkml:trace contextRef="#ctx0" brushRef="#br0" timeOffset="2">8985 6403 72 0,'0'0'30'0,"0"3"-16"0,0-1 8 16,0-2 17-16,0 0-3 15,0 0-1-15,0 0-8 16,0 0-3-16,0 3-13 16,0-3 0-16,0 0 2 0,0 0-3 15,0 0 0-15,0 0 2 16,0 0 5-16,3-3-7 0,3-5-3 16,0-2-7-16,0-1 0 15,0-2 0-15,0 2 2 16,0 1-1-16,0-4-1 15,0 7 1-15,-3-1-1 16,0 2-3-16,0 4 2 16,0-1 1-16,0 3 0 15,-3 0 0-15,0 0 0 16,3 5-3-16,0 6 2 16,0 5 5-16,-3 10 5 0,0-2 1 15,0 5 2-15,0 6-9 16,0-1-1-16,-3-2 0 15,3-6 1-15,0-2-1 16,0-6-2 0,0-4-17-16,0-4-6 0,0-2-27 15,0-2-8-15,0-4-37 16</inkml:trace>
  <inkml:trace contextRef="#ctx0" brushRef="#br0" timeOffset="3">8979 6641 172 0,'-6'0'66'0,"6"0"-36"0,0 0-26 0,0 0 15 16,6-3 0-16,0-2 3 15,6 0 1 1,3 0 1-16,3-1-13 0,3 1-7 0,-1 0-2 16,4 2-2-16,0 0 2 15,-3 3-1-15,-3-2-1 16,-3 2-17-16,-3-3-6 15,-4 0-42 1,1 1-57-16,0-4 24 16</inkml:trace>
  <inkml:trace contextRef="#ctx0" brushRef="#br0" timeOffset="4">9036 6141 164 0,'-24'-11'63'0,"15"11"-34"0,-3 0-16 16,6 3 19-16,0 0-7 15,-6 2-2-15,-3 6-13 16,0 7-4-16,1 9-4 16,-1 7-4-16,3 14 1 0,3 18-1 15,6 5-2-15,6-2 0 0,9-6 3 16,3-10 6 0,3-10 7-16,11-9 3 0,7-13 0 15,6-13 1-15,2-13 3 16,4-22-7-16,-3-12 1 15,-4-9-4-15,-8-5 2 16,-12 0 7-16,-9 6 6 0,-9 2 7 16,-9 5 5-1,-9 3-6-15,-6 13-3 16,6 6-20-16,-12 4-6 16,1 4-35-16,2 2-13 15,3 3-51-15,9-9-95 16</inkml:trace>
  <inkml:trace contextRef="#ctx0" brushRef="#br0" timeOffset="5">2020 12584 112 0,'-6'-6'44'0,"3"4"-24"0,-3-1-8 15,3 3 16-15,-3 0 1 16,0-3 5-16,-3 1-9 15,-3 2-6-15,-3-3-10 16,1 3-4-16,2 0-1 0,3-3 2 16,0 1 3-16,3-1 5 0,6 0 3 15,0 1 0-15,6-3-1 16,6-3-6-16,0 0-4 16,6 2-1-16,2 1-1 15,1 0-2-15,-3 2-2 16,0 3 1-1,-3 3-1-15,3-1 2 0,-9 6 1 16,-6 3-1-16,0 5-2 16,-6 5 5-16,0 3 1 15,-12 0-2-15,0-1-1 16,0 4 1-16,3-6 0 16,0-2-2-16,0-4 1 15,6-4-2-15,0 0-1 0,3-6 1 16,6 0 1-1,3-2 3-15,6-6 2 16,6-5-3-16,0 0-3 16,-3 3 0-16,3 0-1 15,-4 2-3-15,1 0 2 16,3 1-8-16,-9-1-4 0,0 1-29 16,-3-1-10-16,0 0-24 15,-6 9-54 1</inkml:trace>
  <inkml:trace contextRef="#ctx0" brushRef="#br0" timeOffset="6">2071 12401 88 0,'-30'-21'33'0,"24"16"-18"0,-9-3 0 0,9 5 15 16,-3 0 4-16,-3 3 4 15,-9 3-19-15,1 2-8 16,-4 3-7-16,-3 5-4 0,-3 9 3 16,0 1-2-16,7 9 2 15,-7 16 0-15,9 10 1 16,12 6-5-16,12-4 1 16,15-7 11-16,12-2 5 15,2-14 7-15,16-8 3 16,3-8 2-16,8-11 0 15,13-15-4-15,-7-13-3 16,-5-14 2-16,-7-10 0 16,-8-11 10-16,-21 0 3 0,-12 2-10 15,-9 4-3-15,-12 2-18 16,-12 3-5-16,-9 7-23 16,3 6-10-16,3 10-58 15,9 12-26-15,-14 1-19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1:44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6342 9152 208 0,'-3'-3'77'0,"3"3"-60"0,3 0 13 0,-3 0 27 16,0 0-32-16,0 0 22 15,3 3-28-15,-3 0 1 16,3-1-12-16,0 1 10 16,3 5-10-16,0 2 5 15,3 1-8-15,0 2 4 16,3 3-5-16,-1 0 9 16,4 2-7-16,-3-2-1 15,3 0-3-15,-3-3-2 0,3 3 1 16,-3-2-1-1,3 1 0-15,-3-1-7 16,2-1 4-16,-5-5-25 16,0 0 15-16,-3-3-42 15,0 0 30-15,0-5-74 16,0 3 56-16,0-6-86 16,3 1 73-16</inkml:trace>
  <inkml:trace contextRef="#ctx0" brushRef="#br0" timeOffset="1">6717 9173 204 0,'-6'3'77'0,"6"-3"-60"0,-9 21 15 0,3-13 31 31,6 2-36-31,-9 6 32 16,3 5-34-16,-12 6 17 0,1 2-24 0,-10 8 2 16,3-3-12-16,-6 4-5 15,9-1-2-15,-2-3-10 16,5-5 5-16,-3-2-60 16,9-4 35-16</inkml:trace>
  <inkml:trace contextRef="#ctx0" brushRef="#br0" timeOffset="2">9170 9123 228 0,'0'0'85'0,"0"0"-66"0,0 2 23 0,-3 4 6 15,-3-1-10-15,-3 6-2 16,-6 5-9-16,-6 7-3 16,-6 9-13-16,-2 0-7 0,-4 5 0 15,0 3-3-15,3-1-1 16,3-2 1-16,4-5-1 15,2-3-14-15,3-8-3 16,0-10-62-16,0-11-27 16,6-11-54-1,0-7 48-15</inkml:trace>
  <inkml:trace contextRef="#ctx0" brushRef="#br0" timeOffset="3">8783 9120 304 0,'-6'-5'112'0,"6"8"-87"0,12-1-9 16,-6 3-9-16,6 6 4 16,5 2 5-16,4 11 0 15,6 3 3-15,3 4-10 16,5 1-3-16,4 2 0 0,3 6-3 16,0 0-2-16,-4-3-11 15,-2-5-4-15,0-6-55 16,2-13-24-16,-2-7-32 15</inkml:trace>
  <inkml:trace contextRef="#ctx0" brushRef="#br0" timeOffset="4">10780 9464 196 0,'-3'0'74'0,"0"5"-58"0,-3 6 18 16,3-3 6-16,-3 5-3 16,-3 8 2-16,-3 6-6 0,0 5-3 15,-2-3-16-15,-1 0-2 0,0-3 1 16,0-2-7-16,3-3-1 16,0-2-3-16,3-3 1 15,0-3-7-15,0-3-1 16,0-2-20-16,3 0-7 15,0-2-18-15,0-4-9 16,1-2-21 0,-1 0-47-16,3-2 29 15</inkml:trace>
  <inkml:trace contextRef="#ctx0" brushRef="#br0" timeOffset="5">10581 9546 184 0,'-6'-5'68'0,"9"2"-52"0,0 3 8 16,-3 0 2-16,0 0-4 16,6 3 1-16,-1 2-3 15,1 3-1-15,0 3-10 16,3 2 8-16,3 3 3 0,0 0-4 16,0 2 1-16,0 3-4 15,0-2 0-15,0-1-7 16,0 1-2-16,0-3 0 15,-1-3 0-15,1 0-2 16,0 0-2-16,-3-2-6 16,0-3-4-16,0 0-27 15,0-3-14-15,0-5-57 16,3 0-48 0,0-2 63-16</inkml:trace>
  <inkml:trace contextRef="#ctx0" brushRef="#br0" timeOffset="6">10917 9684 264 0,'-3'0'99'0,"3"2"-77"0,6 1 7 0,0-3-3 15,0 0-8-15,6 0 0 16,0 0-2-16,2 0 0 16,1 0-8-16,0 0-5 0,3-3-2 0,-3 1-1 15,3 2 0 1,-3 0-9-16,3-6-4 0,-4 1-37 16,1 0-18-16</inkml:trace>
  <inkml:trace contextRef="#ctx0" brushRef="#br0" timeOffset="7">11256 9570 260 0,'0'3'96'0,"3"2"-75"0,-3 3 14 0,0-8 3 16,3 5-13 0,3 3-5-16,0 0-5 0,3 3 0 15,0-1-8-15,3 1-4 0,0-1-2 16,0 4-1-16,3-4 2 16,-4 1-3-16,1-3-2 15,-3 2-20-15,0-4-10 16,0 2-41-16,0-6-15 0</inkml:trace>
  <inkml:trace contextRef="#ctx0" brushRef="#br0" timeOffset="8">11578 9562 240 0,'-6'3'90'0,"-6"10"-70"0,6-2-5 16,3-1-8-16,-6 9 19 16,-3 4 12-16,-9 4 1 15,-3 5 0-15,-5 5-22 16,-1 8-6-16,0 8 0 0,3-3-5 16,1-5 2-16,5-3-7 0,3-7-1 15,3-4-5-15,3-10-1 16,3-7-72-1,6-12-72 1</inkml:trace>
  <inkml:trace contextRef="#ctx0" brushRef="#br0" timeOffset="9">10723 11531 160 0,'12'-3'60'0,"-6"-5"-47"0,-3 13 26 16,-3-2 7-16,0 2-6 16,-3 0 2-16,-3 3-15 15,-6 3-5-15,-2 5-12 16,-7 8-4-16,-3 2-2 0,-3 3-2 15,3 3 1-15,0-3-2 16,1 0 2-16,2-8-15 16,3-2-5-16,3-6-24 15,3-2-11-15,3-6-48 16</inkml:trace>
  <inkml:trace contextRef="#ctx0" brushRef="#br0" timeOffset="10">10470 11560 272 0,'3'-3'104'0,"0"0"-81"0,9 6-8 16,-3 2-9-16,0 1 5 0,3 2 5 16,3 5 3-16,-3 11 3 15,6 5-12-15,0 5-6 0,-1-2 0 16,1 2-3-16,0-5 2 15,0-2-4-15,3-3-2 0,0-6-31 16,-3-5-13-16,-4-7-60 16,4-1-48-1,-3-16 60-15</inkml:trace>
  <inkml:trace contextRef="#ctx0" brushRef="#br0" timeOffset="11">10807 11668 296 0,'-18'-3'112'0,"18"1"-87"0,3 2-2 15,3 0-6-15,0-3-2 16,6 1 3-16,3-1-9 16,2 0-3-16,7-2-4 15,0 2-2-15,3 1 3 0,3 2-37 0,-4 0-15 16,7 2-72-1,-6-2-43-15</inkml:trace>
  <inkml:trace contextRef="#ctx0" brushRef="#br0" timeOffset="12">11134 11602 304 0,'-12'-3'115'0,"9"9"-89"0,12-4-8 0,-9-4-9 16,6 2 6-16,0 5 10 16,3 0-7-16,3 3-2 15,0 0-9-15,6 3-5 0,0 2-1 16,-1 0-4-16,1-2 0 16,0-3-25-16,-3 0-9 0,0 0-45 15,0-1-20-15,-3-1-8 16</inkml:trace>
  <inkml:trace contextRef="#ctx0" brushRef="#br0" timeOffset="13">11468 11597 284 0,'-15'0'107'0,"15"0"-83"0,-9 8-9 15,3-3-11-15,-3 8 10 16,-9 14 10-16,-9 12 8 0,-6 6 5 15,1 3-20 1,-1 0-5-16,6-3-1 0,0-6-7 0,7 4-2 16,2-6-19-16,3-6-9 15,3-2-72 1,6-2-31-16,3-11 6 16</inkml:trace>
  <inkml:trace contextRef="#ctx0" brushRef="#br0" timeOffset="14">10619 13462 232 0,'6'-8'88'0,"-3"5"-69"0,3 3 13 0,-9 0 2 16,3 0 0-16,-3 6 4 15,-3-1-15-15,-3 8-5 16,-3 8-11-16,-8 9-7 0,-7 1-1 16,-3 1 1-16,-3 0 2 15,1 0-1-15,2-1-1 16,6-4-8-16,3-6-5 16,3-3-29-16,3-4-10 0,6-6-39 15</inkml:trace>
  <inkml:trace contextRef="#ctx0" brushRef="#br0" timeOffset="15">10354 13478 264 0,'0'-11'101'0,"0"11"-78"0,3-2-2 16,3 4-5-16,0 1-10 15,0 5-1-15,6 5 11 16,3 11 4-16,3 5-10 15,3 5-1-15,-1-4-2 0,1-4-3 0,3 3-3 16,0 0 0-16,-3-5 1 16,6-3-30-16,-4-5-13 15,7-3-89 1</inkml:trace>
  <inkml:trace contextRef="#ctx0" brushRef="#br0" timeOffset="16">11090 13758 192 0,'-9'6'71'0,"9"2"-55"0,-3 2 11 16,9-7 3-16,-9 2 2 15,0-2 5-15,3-3-5 0,0 0 1 16,-3 0-19 0,0-6 1-16,-3 6-1 0,-3-2-1 0,0-6 0 15,-3-3-5 1,0 1 0-16,-3-6-5 16,-3-5-2-16,0-1 2 0,-2-7 2 15,-4-2-7-15,3-1 0 16,0-5 2-16,0 5 2 15,3 0-3-15,7 3-1 16,2 3 1-16,6-3 0 16,0 5-6-16,6 0-3 15,3 6 1-15,3 2 0 16,-1 8-5-16,1-3-2 0,0 6 0 16,0 2 2-1,0 6 6-15,-3-1 4 16,-3 6-2-16,-3 6 2 0,-6 4 4 15,-6 9 2-15,-6 10-3 16,-2 5 1 0,2 0-2-16,0 1-2 0,0-6 3 15,9-6 0-15,0-1 1 16,6-7 2-16,3-1-3 16,6-7 0-16,3-1 1 15,3-6 0-15,3-3 2 16,3-8 3-16,0-5-7 15,2-2-3-15,1-6-6 0,3-8-1 16,0 0-1-16,0-2 3 16,-7 2 6-16,1 3 2 15,-3 2 2-15,-6 6 2 16,0 2 8-16,-6 4 14 16,-6 7 1-1,-3 2-9-15,-6 6-4 16,0 0-5-16,-3 0-2 15,4 3-1-15,-1-4 0 16,0-1-20-16,0-4-9 16,6 1-27-16,3 0-12 15,3-3-46 1</inkml:trace>
  <inkml:trace contextRef="#ctx0" brushRef="#br0" timeOffset="17">11265 13475 264 0,'-3'0'101'0,"3"6"-78"0,0 4-5 0,3-2-7 16,0 8 6-16,3 8 8 16,0 2-8-16,6 3-2 15,3-2-9-15,0-3-4 0,0-3-1 16,-1 5-1-16,1-10 2 16,3 3-21-16,-3-9-7 0,3-2-40 15,0 0-17-15,0-11-23 16</inkml:trace>
  <inkml:trace contextRef="#ctx0" brushRef="#br0" timeOffset="18">11566 13578 276 0,'-24'16'104'0,"15"3"-81"0,0 13-6 15,0-14-7-15,-6 11 11 16,-6 6 10-16,-5 7-4 15,-4 8-3-15,0 6-14 16,0-3-9-16,4-6-1 0,2-2-18 16,0-5-8-16,3 0-74 0,0 2-33 15,3-2 25 1</inkml:trace>
  <inkml:trace contextRef="#ctx0" brushRef="#br0" timeOffset="19">10521 15251 312 0,'-9'2'118'0,"9"-2"-92"0,-27 27-11 0,18-11-13 16,-6 7-5-16,-5 4 3 15,-4 2 1-15,0 3-1 16,0-6 1-16,3 1-1 0,4-9 0 16,-1 3-14-16,6-7-3 15,0-4-29-15,3-2-12 16,0-8-50 0</inkml:trace>
  <inkml:trace contextRef="#ctx0" brushRef="#br0" timeOffset="20">10268 15293 316 0,'3'3'121'0,"0"7"-95"0,6 1-11 16,0-1-12-16,3 4 2 16,0 4 7-16,6 6-4 15,2 0 0-15,4 2-4 16,3 1-3-16,3-6 0 0,-1 0-26 15,1 0-10-15,3-8-51 16,0-5-19-16,-1-13 3 16</inkml:trace>
  <inkml:trace contextRef="#ctx0" brushRef="#br0" timeOffset="21">11155 15483 212 0,'6'11'79'0,"0"2"-61"0,-12-7 6 15,9 1-2-15,-6 1 8 16,3-5 6-16,-6 5 3 15,3-3 1-15,-3-5-22 16,-3 0-4-16,-6-5-2 0,-3-3 10 16,-2 0 6-16,-7-5-8 0,-3-6-4 15,0-2-5-15,-2-5-2 16,-4-6-3 0,3-2-1-16,0-1-1 0,7 1 0 15,2 5-5 1,3-8 1-16,9 10-2 0,3-7-2 15,6 5 0-15,6-3 3 16,6-2-7-16,3 7 1 16,3 1-8-1,0 7-1-15,3 6 4 0,-4 5 3 16,1 5 2-16,0 6 3 16,-6 8-7-16,-6 4-1 15,-6 7 5-15,-6 7 1 16,-6 2 4-16,-6 12 1 15,-2 2-2-15,2 0 0 0,6-6 2 16,0 1 0-16,6-6 3 16,0-4 1-16,0-7-4 15,6 1 1-15,0-8 0 16,6-5 0-16,6-6-3 16,0-5 2-16,3-5-8 15,3-3-2-15,3-8-3 16,3-3-1-16,-1 1 3 15,1-3 3-15,-3-1 5 16,0 4 2-16,-3 2 2 16,-3 3 2-16,0 5 5 15,-6 0 6-15,-6 3-1 16,-3 5 3-16,-3 2-6 16,-6 6-3-16,0 0-3 15,-3 3-3-15,3-1-6 16,0 1-1-16,3-6-28 0,3 6-9 15,3-9-27-15,3-2-10 16,6 0-16 0</inkml:trace>
  <inkml:trace contextRef="#ctx0" brushRef="#br0" timeOffset="22">11221 15200 288 0,'-9'0'110'0,"9"3"-86"0,0 2-9 16,3-2-10-16,0 5 2 15,2 2 8-15,4 6 7 16,0 5 4-16,3 6-13 16,3-1-6-16,0 1-2 0,0-1-3 15,0-2 1-15,0-5-18 0,0-1-6 16,-4-5-30-16,4-5-10 16,0-5-63-1</inkml:trace>
  <inkml:trace contextRef="#ctx0" brushRef="#br0" timeOffset="23">11533 15269 320 0,'-21'8'121'0,"6"3"-95"0,6 12-11 0,6-1-10 16,-11 7-5-16,-7 13 4 15,-9 8 23-15,-6 9 12 16,-2 9-20-16,2-2-3 0,3 3-4 15,3-5-16-15,4-11-7 16,2 0-36-16,3-11-17 0,3-8-84 16</inkml:trace>
  <inkml:trace contextRef="#ctx0" brushRef="#br0" timeOffset="24">2151 12774 300 0,'-9'-8'112'0,"12"16"-87"0,-6 0-9 0,3 0-11 16,-9 16 2-16,-12 15 5 16,-17 17 19-16,-16 21 9 15,-14 10-20-15,-7 8-9 0,-2 9-3 16,-7-1 1-16,-2-3 2 16,6-10-8-16,5-5-1 15,16-3-2-15,5-13 2 16,12-14-8-16,13-4-1 15,2-14-27-15,9-8-10 16,6-13-16-16,12-9-5 16,6-12-48-1,3-16-33-15,3-13 63 16</inkml:trace>
  <inkml:trace contextRef="#ctx0" brushRef="#br0" timeOffset="25">1264 12975 340 0,'-18'-21'126'0,"18"21"-98"0,0-8-10 15,0 8-10-15,0 0-4 16,0 0 2-16,6 3-5 16,12 5 0-16,6 10-1 15,23 14 0-15,7 18 2 0,14 14-3 16,7 4 0-16,14 15 3 0,6 4 3 15,1-5 4 1,-4-5 5-16,-9-11-8 16,6-3-1-16,-5-2 3 15,-13-11 3-15,-8-10-42 16,-13-6-17-16,-5-10-107 16</inkml:trace>
  <inkml:trace contextRef="#ctx0" brushRef="#br0" timeOffset="26">2163 14753 256 0,'-9'-8'96'0,"9"11"-75"0,-6 2 8 0,3 0-3 16,-9 11-3-16,-15 13 3 15,-8 16 8-15,-16 11 3 16,-17 10-19-16,-4 16 9 0,-17 19 4 16,-6 5-19-16,-7-6-8 15,1-2-1-15,21-5 1 0,14-25-1 16,-11 6-2-16,17-18-18 15,10-14-9-15,8-13-28 16,21-10-11-16,12-24-59 16,12-22-53-1,6-10 67-15</inkml:trace>
  <inkml:trace contextRef="#ctx0" brushRef="#br0" timeOffset="27">1291 14840 308 0,'-9'-5'115'0,"18"5"-89"0,12 13-14 0,-10-2-11 15,13 13 4 1,15 13 8-16,3 16 3 16,14 10 0-16,7 25-8 0,8 4-1 0,7-2 0 15,5-3-1-15,-3-2 1 16,1 0-4-16,-7-8 0 15,-3-17-36-15,-8 1-18 16,-9-5-91 0</inkml:trace>
  <inkml:trace contextRef="#ctx0" brushRef="#br0" timeOffset="28">21862 16034 212 0,'6'0'79'0,"-3"0"-61"0,-3 0 15 0,0 0 1 16,0 0 0-16,0 8 2 15,-3-3 0-15,-3 8 0 16,-9 8-19-16,0 11-1 0,-9 8-2 16,0 0-7-16,4-3-4 15,-1 0-9-15,3-8-1 16,3 0 9-16,3-5 6 0,3-6-17 16,3-7-40-1,0-6-8-15,3-2-16 16,0-11-73-1</inkml:trace>
  <inkml:trace contextRef="#ctx0" brushRef="#br0" timeOffset="29">21659 16100 236 0,'-6'-16'90'0,"6"11"-70"0,6 5 4 15,-3-3-5-15,-3 3-1 16,0 0 1-16</inkml:trace>
  <inkml:trace contextRef="#ctx0" brushRef="#br0" timeOffset="30">21668 16084 452 0,'6'13'23'0,"3"8"1"0,3 6-9 16,3 5-2-16,0-1-5 0,3 1-3 15,0 0 9-15,-1-8 2 16,-2-6-21-16,0 6-10 16,-3-8 2-16,-3 0 2 15,0-6-29-15,-3-4-10 16,-3 2-180-1,-3-16 116 1</inkml:trace>
  <inkml:trace contextRef="#ctx0" brushRef="#br0" timeOffset="31">21897 16216 288 0,'-6'-2'110'0,"12"4"-86"0,-3-4 5 16,3 2-5-16,-3 0-5 16,6 0 3-16,0 0-12 15,3 0-3-15,6-3-5 16,-3 3 1-16,3-3 2 0,3-2-18 16,-4 5-5-16,-2 0-32 15,3 0-107 1</inkml:trace>
  <inkml:trace contextRef="#ctx0" brushRef="#br0" timeOffset="32">22136 16145 308 0,'-6'0'115'0,"12"5"-89"0,-3 0-8 0,0-2-9 16,0 8 6-16,-1-1 7 0,4 4-6 15,3 4-4-15,0 1-7 16,3-1-6-16,0 1-2 15,3-4-1-15,-3-1 3 0,0 2-29 16,0-6-9 0,-3-5-38-16,0-5-16 0</inkml:trace>
  <inkml:trace contextRef="#ctx0" brushRef="#br0" timeOffset="33">22347 16158 296 0,'-6'-8'112'0,"12"13"-87"0,-6 3-11 0,0 0-12 15,-3 8 17-15,0 11 11 16,-6 2-6-16,-6 13-1 16,0-2-13-16,-3 2-2 0,4 0-1 15,-1 1-3-15,0 2-1 16,3-8-17-16,3-8-5 15,3 3-42-15,0-6-17 16,6-13-55 0</inkml:trace>
  <inkml:trace contextRef="#ctx0" brushRef="#br0" timeOffset="34">22892 15915 200 0,'15'-11'77'15,"-15"16"-60"-15,8-10 8 0,-5 5 0 0,-3-3-7 16,3 3 2-16,0 0 4 16,-3 0 5-16,0 0-16 15,-3 0-5-15,3 0-3 0,0 6-3 16,0-6-2-16,-6 0 1 16,3 2-1-16,-2-2 2 15,-1 6 3-15,0 2 2 16,-9 0 1-16,9-3 2 15,-18 8 6 1,3 6-2-16,3-1-1 16,-3-2-1-16,1 3-4 15,-1-6 0-15,-3 8-10 16,6-3 0-16,3-2 0 16,0-2 1-16,9-1 1 15,0-3 0-15,3 1 6 16,0-3 4-16,3 0-14 15,0-3-7-15,3 6 14 0,3-3 9 16,3 0-3-16,0 0-2 16,3-1-7-16,3 4 0 15,0-6-2-15,6 9 0 16,0-1-9-16,-1-3-3 16,1 4 13-16,3-4 10 15,-9 1-4-15,6-3 0 16,-6-3-5-16,-3 3-1 0,-3-3-37 15,2-5-16 1,1 6-20-16,0-12-6 0</inkml:trace>
  <inkml:trace contextRef="#ctx0" brushRef="#br0" timeOffset="35">23088 16058 232 0,'-15'-6'88'0,"12"6"-69"0,3 6 0 0,0-1-7 15,0-5 18-15,0 0 12 16,0 0-6-16,0 0-1 16,0 0-20-16,6 0-5 0,0-3-2 15,9 1 0-15,3-1 2 16,0 3-5-16,9-3-3 15,-4-2-6-15,7 5-2 16,-9-3 7-16,9 3 4 0,-12-2-18 16,-4-1-5-16,-5 6-27 15,0-3-9-15,-3 2-14 16,-3 1-3-16,-9 5-29 16</inkml:trace>
  <inkml:trace contextRef="#ctx0" brushRef="#br0" timeOffset="36">23097 16193 268 0,'-9'5'101'0,"9"-5"-78"0,6 0-11 16,0 2-11-16,3-2 4 0,3 0 9 16,6 0 2-1,3 0 0-15,2-2-8 16,10-1-3-16,-3 1 1 0,0 2-3 0,-1-3-2 15,-2 3-29-15,-3 0-11 16,3-3-85 0</inkml:trace>
  <inkml:trace contextRef="#ctx0" brushRef="#br0" timeOffset="37">23927 16015 236 0,'-3'-16'90'0,"-2"16"-70"0,-1-18 8 0,6 18-2 15,0-8 10 1,-3 3 9-16,-3-3-1 0,0 2 0 16,-9 1-24-1,6 5-9-15,-12-3-4 0,0 6-11 16,0 10-2-16,-8 8 3 16,5 3 3-16,-3 13-4 0,12 8-1 15,0 6-1-15,15-1 2 16,6-3 2-16,9-2 1 15,3-5-4-15,18-8-1 16,-4-11 5-16,10-10 2 16,0-11-2-16,8-6 1 0,-2-12-2 15,-6-11-2-15,-4-11 16 16,-11-10 6-16,-9 7 0 16,-12-7 2-16,-12 0 6 15,-6 2 4-15,-9 3-10 16,-6 6-2-16,1 4-26 15,-1 11-9-15,0 9-34 16,-3 7-15-16,4 8-69 31</inkml:trace>
  <inkml:trace contextRef="#ctx0" brushRef="#br0" timeOffset="38">22915 16730 112 0,'3'-11'44'0,"-9"8"-35"0,15 1 1 0,0-1-2 16,-3 3 12-16,-3-5 7 16,0 5 17-16,-3 0 23 15,-3 8-23 1,0 2-22-16,-3 6-10 0,0 3-2 15,-6 10-6-15,-2 0 0 16,2 5 2-16,3-10 1 16,3 8-1-16,0-11-1 15,0-8-3-15,3 1-2 16,3-1 3-16,3-8 2 16,6-5 4-16,0-5 2 15,6-3-10-15,-6-11-3 0,8 1 1 16,1-6 0-16,-3-3 1 15,-3 6 2-15,0 0-1 16,-6 8-1-16,6 0 1 16,-6 5 1-16,3 8 1 15,-3 2 1-15,3 9 4 16,0 2 3-16,2 3-6 16,-2 3-3-1,6-1-1-15,-3 3 1 0,0-5-10 16,0 0-2-16,0-3-33 15,-3 1-11-15</inkml:trace>
  <inkml:trace contextRef="#ctx0" brushRef="#br0" timeOffset="39">22966 16902 228 0,'-18'5'88'0,"18"-10"-69"0,3 5-7 0,3 0-9 15,-6 0 4-15,3 5 5 16,0 3 14-16,3 5 9 16,-3 14-19-16,3 12 3 0,-6 11 1 0,3 9-9 15,-3-6-3-15,0 0-5 16,-3-3-3-16,3-5 3 16,-3-6 0-16,-3 1-34 15,3-11-17-15</inkml:trace>
  <inkml:trace contextRef="#ctx0" brushRef="#br0" timeOffset="40">19844 17513 264 0,'-3'-16'99'0,"6"13"-77"0,-3 3 7 16,0 0-3-16,0 6-8 0,3 4 0 16,0 14-2-16,-3 8 0 15,0 10-8-15,0 3-1 0,0 5 0 16,0-2-1-16,0 5 1 16,0-3-6-16,0-5-1 15,0-11-9-15,3-2-2 16,0-5-36-16,2-9-14 15</inkml:trace>
  <inkml:trace contextRef="#ctx0" brushRef="#br0" timeOffset="41">20052 17859 276 0,'-6'0'104'0,"3"-5"-81"0,3 10 3 0,0-5-4 15,0 0-5-15,3 0 1 16,3 0-7-16,3 3-2 16,0-3-5-16,3 0-5 0,3 0-2 15,5 0 4-15,-2 0 3 16,0-3-1-16,0-2-2 15,-3 0 0-15,-3-3 1 16,0 3-1-16,-9 2-1 16,0-8-2-16,-9 3 1 15,0 8-4-15,-15-8-1 16,-3 3 0-16,-3 5 2 16,1 3 2-16,-1 2-1 15,3 8-1-15,0 1 9 16,6 4 6-16,3 3 1 15,9 6 1-15,6-3-7 16,9 10-4-16,12-10-4 16,3 2-1-16,12-7-9 15,-4-6-3-15,4-5-69 16,3-8-29-16,-3-5-3 16</inkml:trace>
  <inkml:trace contextRef="#ctx0" brushRef="#br0" timeOffset="42">20418 17796 264 0,'0'-5'101'0,"0"5"-78"0,-6-8 28 16,3 8 8-16,-3 0-31 15,-3 0-12-15,0 0 0 16,-3 0 3-16,1 10-10 15,2-7-7-15,0 7-4 0,3-2-6 0,6 6-2 16,6-6 5-16,6 5 2 16,5 0 7-16,-2 0 2 15,0 6-9-15,0-6-5 16,-3 0 6-16,-6 0 3 16,-3 1 13-16,-6-1 8 15,-3 0-7-15,0 0-3 16,-3-7-5-16,-3 4-2 15,0-7-25-15,0 2-12 16,0-5-27-16,7 0-13 16,5-5-70-1</inkml:trace>
  <inkml:trace contextRef="#ctx0" brushRef="#br0" timeOffset="43">20647 17801 276 0,'-6'-8'104'0,"3"11"-81"0,6-8 14 16,3 2 1-16,-12 3 4 15,0-5 7-15,0 5-23 16,-2 0-7-16,2 0-12 16,-3 5-9-16,3 0-4 0,6 3-2 15,3 5 0-15,3 1 2 16,6-1 4-16,2 0-1 15,-2 8 1-15,-3-5 2 16,-3 0 2-16,-6-3 12 0,-6 6 6 16,-3-6-2-1,-9-5 0-15,-2 3-8 0,-4-9-4 16,0-2-30-16,0 0-11 16,3-8-71-16,9-5-29 15</inkml:trace>
  <inkml:trace contextRef="#ctx0" brushRef="#br0" timeOffset="44">21177 17523 280 0,'-6'-8'107'0,"0"16"-83"0,6 3-18 0,0-3-14 16,0 16 26-16,-3 10 16 16,0 6-7-16,-6 5-4 15,0 8-14-15,0 0-4 0,4 2 1 16,-1-7-3-16,3-9 0 16,-3-7-14-16,9 0-8 0,0-11-61 15,6-8-27-15,-4-7-9 16</inkml:trace>
  <inkml:trace contextRef="#ctx0" brushRef="#br0" timeOffset="45">21028 17748 352 0,'-18'-10'132'0,"21"-4"-103"0,-3 12 10 16,3-3-4-16,3 5-18 15,6-6-4-15,3 4-11 16,12-9-3-16,0 11 0 16,2-3-7-16,7 3-2 0,-3 0-16 15,0 3-9-15,-4-3-25 0,-2 0-12 16,0-5-59 0</inkml:trace>
  <inkml:trace contextRef="#ctx0" brushRef="#br0" timeOffset="46">21338 17600 252 0,'-6'11'93'0,"6"5"-72"0,0 7 11 0,0-7 1 16,0 8-7-16,-3 3-1 15,0 4-7-15,0-2-3 0,0 3-9 16,0 0-2-16,0-6 0 15,0-5-2-15,3-5 1 16,0-2 0-16,0-6 3 16,0-1-8-16,0-7-3 0,3-2-11 15,0-9-4-15,3-2-1 16,3-3 2-16,3 0 9 16,3 3 3-16,3 5 11 15,-4-5 7-15,-2 8 8 16,3 2 3-16,-3 3-7 15,0 8-2-15,-3 0-5 16,0 5-3-16,-3 0-5 16,0 6-2-16,-3-6 1 0,0 0 2 15,0 0-35-15,-3 1-17 16,3-1-58 0,3-8-54-16,3 1 57 15</inkml:trace>
  <inkml:trace contextRef="#ctx0" brushRef="#br0" timeOffset="47">21659 17841 264 0,'-12'-13'99'0,"3"18"-77"0,-2-2 11 0,2 2 2 16,-3 3-12-16,-6 2-4 15,0 4-6-15,0 1-3 16,3 4-6-16,3 5-1 0,6-3 1 15,0 5-2-15,9-4 1 0,3-7-2 16,9 1-1-16,0-10 3 16,3 2 2-16,-3-11-7 15,0-8 0-15,-3-2-2 16,0-3 2-16,-3-8 3 16,-1 3 2-16,-2-3-1 15,-3 3 1-15,-3 3-2 16,3 5 2-16,-3 5-2 15,0 2-1-15,0 1 1 16,-3 5 1-16,3 11-3 16,0-3 0-16,0 5-1 15,3 0-2-15,0 0 5 16,0 0 1-16,6 1-27 0,-3-1-10 16,3-2-34-16,-3-9-13 15</inkml:trace>
  <inkml:trace contextRef="#ctx0" brushRef="#br0" timeOffset="48">21761 17833 240 0,'-3'-5'90'0,"0"5"-70"0,3 13 8 0,3-5 0 16,-3-3 5-16,0 8 6 15,0 1-9-15,0 4-6 16,-3-5-13-16,3-5-7 0,0 5-1 15,0-7-2-15,0 2 2 16,0-11 0 0,3-8 1-16,3 4 2 0,-1-7-10 15,4-4-4-15,0-1-5 16,0 3 0-16,9-2 5 16,-3-1 4-16,0 6 7 15,0 5 6-15,-3 3 6 16,-3 13 5-16,-3 2-1 15,-1 9 0-15,-2 2-8 16,0 0-2-16,-3 6-5 16,3-3-3-16,-3-6-29 0,0-2-11 15,6 2-111 1</inkml:trace>
  <inkml:trace contextRef="#ctx0" brushRef="#br0" timeOffset="49">22362 17814 256 0,'-15'-8'96'0,"9"8"-75"0,-6 8 8 0,6-2-1 16,-3 2-8-16,-3 5 0 15,0 5-2-15,3 4-2 16,6 4-8-16,3 6-5 0,9-6-2 16,6 1 1-16,6-9 3 15,3-5 2-15,0-7 3 16,5-12-3-16,-5-7 1 16,3 0 1-16,-9-6 5 15,-6-2-8-15,-3-3-1 16,-9 3-1-16,-6-3 2 15,-3-2-5-15,-3 13-3 16,-3 0-13-16,-3 5-5 16,3 2-18-16,0 4-8 0,4 2-20 15,2 2-7-15,3-2-39 16</inkml:trace>
  <inkml:trace contextRef="#ctx0" brushRef="#br0" timeOffset="50">22523 17814 284 0,'-3'6'107'0,"6"-12"-83"0,5 20-1 16,-2-6-3-16,-3 5-1 15,3 0 3-15,0 6-9 16,-3-1-3-16,0-5-6 16,3 1 6-16,-6-1 3 0,0-5 2 15,0 2 1-15,0-10 0 16,0 0 0-16,0-5-6 15,3-8-2-15,0 0-4 16,0-6-1-16,6 3-3 0,0 0-1 16,3 3 1-16,0-3 0 15,0-2-3-15,9 4 0 16,-1 4-7-16,1 7-4 16,3-2-54-16,6 5-23 15,-6 10-54-15</inkml:trace>
  <inkml:trace contextRef="#ctx0" brushRef="#br0" timeOffset="51">23076 17862 248 0,'-3'0'93'0,"3"-3"-72"0,0 6 5 0,0-3-1 16,0 0-5-16,6 0 0 15,-3 0-2-15,12 0-1 16,-3 0-9-16,3 0-5 0,3 0 0 16,2 0 2-16,1-3 2 15,0-2 1-15,-3 0 0 0,0 2-4 16,-3-2-3-16,-3 0 2 16,-6-9 0-1,-3 6 1-15,-6-2-2 16,-6-1-2-16,-3 1-4 15,-6 4 0-15,0-2-3 16,-3 8 0-16,-3-5-1 16,1 10 2-16,-1 3 6 15,0 6 2-15,3-1 6 16,3 5 3-16,3 1-2 16,6 2 2-16,4 3-2 0,5-6 0 15,5 4-5-15,10-4-3 16,3-2-5-16,6-5-2 15,6-4-35 1,0-1-13-16,5-6-89 16</inkml:trace>
  <inkml:trace contextRef="#ctx0" brushRef="#br0" timeOffset="52">23496 17806 244 0,'-9'-13'90'0,"6"13"-70"0,-3-5 21 0,0 0 4 16,-3 5-8-16,0 0-2 0,-9 10-22 15,0-2-7 1,-2 5-5-16,-1-5 1 0,0 6 1 0,6-1 1 16,0 0 0-16,12 6-2 15,0-6-2-15,6 0-2 16,6-8 1-16,9 3-4 15,-3-8 1-15,3-2-5 16,-3-4-1-16,0-2 5 16,-4-2 2-16,1-3 3 15,-3 5 2-15,0-3-3 16,-6 8 0-16,3-2-1 16,-6 5 0-16,-6 5 4 15,0 9 3-15,-9 7 2 16,3 5 1-16,1 6-2 0,-1 8 1 15,3-1-4-15,3-2 0 16,6 3-1-16,0-8 1 16,9-6-4-16,0-5 0 15,5 3-26-15,-5-10-11 16,6-7-36-16,0 1-14 16,6-2-24-1</inkml:trace>
  <inkml:trace contextRef="#ctx0" brushRef="#br0" timeOffset="53">23564 17833 280 0,'-6'-5'107'0,"3"-1"-83"0,6 12 2 15,-3-6-4-15,0 8-1 16,0 5 4-16,0 0-11 16,6 6-3-16,-3 2-7 15,6-3-5-15,0 1 0 0,0-6 3 16,0 0 3-16,3 0-4 16,0-13-1-16,0 0-2 15,3-7-2-15,-3-4-8 16,-1-5-3-16,-2-2 8 15,0-4 3-15,-6 4 6 16,0-1 1-16,-3 6 7 16,0 5 4-16,6-2 1 15,-3 2 4-15,-3 8-5 0,9 5 4 16,-3 3-8 0,0 0-3-16,0 10-2 15,6-4-8-15,0 4-2 16,0-5-25-16,3 6-8 15,5-6-24-15,4-5-9 16,3-3-59-16</inkml:trace>
  <inkml:trace contextRef="#ctx0" brushRef="#br0" timeOffset="54">24014 17841 332 0,'-9'-19'123'0,"-3"19"-95"0,-3 0 3 15,6-2-4-15,-6 4-18 16,3 4-5-16,-8 2 4 15,2 2 4-15,-3 3-6 16,6 3-5-16,0 3-2 0,12-1 3 16,0 1 3-16,6-3-4 15,0-3-1-15,12 0 0 16,-6-8 0-16,3-5-11 16,0 0-5-16,0-5 3 15,-3-3 5-15,-1-5 5 0,-5 5 4 16,-3-3 0-16,6 4-1 15,-3 7-2-15,0 0 1 16,-3 0 1-16,3 7 2 16,0 4-1-16,0 2 2 15,3 1-4-15,-3-7 0 16,9 7-19-16,-3-6-9 16,3-6-49-16,6-4-22 15,0-6-12 1</inkml:trace>
  <inkml:trace contextRef="#ctx0" brushRef="#br0" timeOffset="55">24055 17608 280 0,'-5'3'107'0,"7"-1"-83"0,1 12 13 15,-3-1 1-15,6 0-11 16,-3 11-1-16,6 2-17 15,-3 1-6-15,0-1-2 16,0 6 10-16,0 2 5 0,0-2-11 16,-3 0-4-16,-3 0-21 15,6-6-10-15,-3-5-46 16,3 0-19-16,0-7-29 16</inkml:trace>
  <inkml:trace contextRef="#ctx0" brushRef="#br0" timeOffset="56">24496 17637 356 0,'-9'-10'134'0,"12"10"-104"0,-3 10-13 0,0-7-11 15,0 10-4-15,-9 0 4 0,3 11 10 16,-3 3 5-16,-3 4-11 16,-3-2-8-16,7 8-2 0,5-5 2 15,-6-3 1-15,9 3-23 16,0-6-12-1,0 6-60-15,6-11-28 16</inkml:trace>
  <inkml:trace contextRef="#ctx0" brushRef="#br0" timeOffset="57">24329 17836 296 0,'0'-3'112'0,"9"-2"-87"0,3 5 2 0,-3 0-6 16,0 0-6-16,12-6 1 16,6 6-8-16,2-2-5 15,4-4-2-15,0 6-10 0,-3 0-4 16,-4 0-46-16,-2 6-19 15,3-6-44 1</inkml:trace>
  <inkml:trace contextRef="#ctx0" brushRef="#br0" timeOffset="58">24642 17836 312 0,'-30'0'118'0,"21"5"-92"0,6 3 2 15,0-3-5-15,-3 3-9 16,6 5 2-16,0 0-3 15,9 3 0-15,0 0-7 16,3-3-2-16,9 1 0 0,9-4 2 16,-4-7 3-16,-2-6 2 15,6-7 3-15,-9 2 8 16,0-11 6-16,-9 3 5 16,-6 0 2-16,-6 1-8 15,-6-4-4-15,-6 6-16 16,-3 5-6-16,0 3-39 15,-6-1-15-15,6 6-59 16,0 6-26-16,-6 2-22 16</inkml:trace>
  <inkml:trace contextRef="#ctx0" brushRef="#br0" timeOffset="59">21091 18116 192 0,'-3'-3'71'0,"-9"6"-55"0,0-3 9 0,3 0-1 16,-6 13-6-16,-9 0 0 16,-5 6-4-16,-4 2-1 15,-3 11-7-15,0 8-2 16,4 18 0-16,5 0-5 0,9 0-1 15,6 0 3-15,12-5 1 16,12 0-5-16,15 0-2 16,15-3 4-16,11-5 2 0,4-10-35 15,-1-11-14-15</inkml:trace>
  <inkml:trace contextRef="#ctx0" brushRef="#br0" timeOffset="60">21252 18254 200 0,'3'-8'77'16,"-1"2"-60"-16,-7 6 24 0,8 6 6 0,-3-6-18 15,0 5-5-15,0 8-7 16,0 0 2-16,0 35-11 16,-3 10-2-16,3 6-2 0,-3-11-2 15,3-6-2-15,3-7 1 16,0 2 1-16,2-7-1 0,1-4 2 16,0-9-35-16,0 1-13 15,0-9-44 1</inkml:trace>
  <inkml:trace contextRef="#ctx0" brushRef="#br0" timeOffset="61">21499 18584 180 0,'0'0'68'0,"0"3"-52"0,6 2 12 16,-6 1 3-16,3-1-12 15,-1-2 10-15,10 7-5 16,3-2-13-16,0 0 0 0,3-3 0 15,-3 3-4-15,3-8-2 16,-3 0 2-16,0 0 0 16,-1-2-3-16,-2-9-1 15,0 3-1-15,-3 3-2 16,-3-3 3-16,-3-5 2 16,-3-1-2-16,0 4-2 15,-3 2-3-15,-3-5 1 16,-3 7-4-16,-6-2 1 15,-5 8 0-15,-4 0 2 16,-3 8-1-16,0 3 1 0,0 5 0 16,1 2-2-16,5 1 0 15,6-1 3-15,9-2-2 16,12 3 1-16,6 7 4 16,9 1 1-16,5-1-1 15,1-7 1-15,0-1-11 16,3-10-2-16,-1-8-68 15</inkml:trace>
  <inkml:trace contextRef="#ctx0" brushRef="#br0" timeOffset="62">21990 18251 232 0,'-6'-5'88'0,"21"10"-69"0,-6-5-5 16,2 8 19-1,1 10-1-15,6 14 6 0,0 16 2 16,0 10-22-16,-3 3 3 0,-3-3 0 16,-6 0-11-16,-6 8-3 15,-6-7-3-15,-9-1 0 16,-9-8-44-16,-86 172 63 15</inkml:trace>
  <inkml:trace contextRef="#ctx0" brushRef="#br0" timeOffset="63">1270 8977 264 0,'0'-2'0'0,"0"-4"13"0,-6 6 6 16,6 0 4-16,0 0 1 15,0 3-9-15,0-3-4 16,0 5-6-16,0 6-6 0,-3 10 0 0,3 11 3 15,-6 10 3 1,3 6 4-16,0 5 2 16,-3 21 8-16,3 24 2 15,3 2 5-15,0 25 1 0,6 12-8 16,-3-7-1-16,0 23-2 16,0-2-1-16,3-24-7 15,-6-13-3-15,9-6-1 16,-6-10 0-16,6-16-2 15,-9-13 1-15,9-13-7 16,-9-17-1-16,3-10-29 16,0-10-13-16,3-3-101 15</inkml:trace>
  <inkml:trace contextRef="#ctx0" brushRef="#br0" timeOffset="64">1249 8956 160 0,'-6'-5'60'0,"6"5"-47"0,3-3-12 16,-3 3-9-16,3 0-3 16,3-2 2-16,0-4 5 15,3 1 2-15,-9 0 15 16,3-1 8-16,6 1 10 16,-9 0 3-16,0 2-5 15,0 1-1-15,0-1-15 16,0 0 1-16,0 1 2 0,0-1-4 0,0 0-2 15,0 3-3-15,0 0-2 16,3 0-1-16,3 0 2 16,3 0 1-16,3 0 1 15,8 0 0-15,4 0 2 16,6 3-1-16,0 2 2 16,2-2-6-16,7-3-3 15,9 0-1-15,5-3-1 16,10 3 0-16,2 0 2 15,-5 3-1-15,5-3-1 16,4 0 5-16,2-3 1 16,10 1 0-16,-1 2-1 15,-6-3-6-15,4 0 1 16,2 3 0-16,6 0 0 0,4 0 0 16,-10 0 2-16,-2 0-1 15,-1-2 2-15,3 2-4 16,7 0 0-16,-7 0 1 15,0 0 2-15,-5 2-3 16,2-4 0-16,7-1 1 16,2 3 2-16,-6 0-1 15,-2 0-1-15,-7-3-2 16,6 3 1-16,4-2 3 16,2 2 3-16,-3 0 0 15,-8 0 0-15,-1-3-6 16,4 0 1-16,5 3-2 15,3 0 0-15,-8 0 2 0,-4 0 2 16,-2-2-1 0,2 2-1-16,1-3-2 15,-4 3 1-15,1-3 1 16,-7 3 2-16,1 0-1 0,-7 0-1 16,1-2 1-16,2 2-1 15,4 0 0-15,5 2 0 16,-2-2 0-16,-4 3 0 15,1 0 0-15,-7-3 0 16,10-3 0-16,2 3 0 16,4-3 0-16,-4 6 2 0,-2 0-1 15,-7-3-1-15,4-3-2 16,-1 3 1-16,7 0-1 16,2 0 0-16,0 3 2 15,-8-3 0-15,-3 0 2 16,-1 0 1-16,4-3-4 15,-1 0 1-15,7 3-2 16,11 3 0 0,-15 0 2-16,-2-3 2 0,-4 0-1 15,1 0-1-15,2-3 1 16,4 3-1-16,-1 0 0 16,-2-3 0-16,-4 6 0 15,-2-3 0-15,3 0 0 16,2-3 0-16,4 1 8 15,2 2 7-15,-2 2-18 0,-4 1-7 16,3 0 4-16,-11-3 5 16,3 2-1-16,5-2 1 15,4-2 1-15,-1 4 2 16,-2-2-1-16,-1 6-1 16,-5-6 1-16,-4 0-1 15,4-6-3-15,5 6 2 16,1 0 1-16,-1 0 2 15,-8 0-3-15,-3 3 0 16,-4 0-1-16,1-3 0 16,2 0 2-16,4 0 0 15,2 0 2-15,4 0 1 16,-3 0-1-16,-7 5-2 16,-2-2-2-16,-1-3 1 0,-2 0 1 15,3 0 0-15,-1 0 2 16,4 0 1-16,0 2-4 15,-4-2-1-15,-2 3 3 16,-4 0 1-16,-2-1-3 16,-3 1 1-16,0-3 0 15,-1 0 0-15,-2-5-3 16,0 5 2-16,0-3 3 16,-1 0 1-16,1 1 3 15,0 2 3-15,-3 0-11 16,-4-3-3-16,-2 6 0 15,-3-3 2-15,-3 2 0 16,-3-2 1-16,-3 0 2 16,0 0 0-16,-4 0 0 15,-2 3 0-15,0 0-3 16,0 5 2-16,-3 2 1 0,0 11 2 16,-3 8-1-16,0 14-1 15,-3 4-2-15,0 9 1 16,0-3-1-16,-3-6 0 15,3 4 2-15,0 15 0 16,0 11 0-16,0-3 0 16,1-8 0-16,-4 3 0 15,3-1-3-15,-3 6 2 0,0 3 1 16,0 0 0-16,0-11 0 16,0 3 2-1,3-3-3-15,0 11 0 0,3 2 1 16,0-5 2-16,0-5-1 15,0-8 2-15,6-11-2 16,-3-8 2 0,3-4-2-16,0-1 2 0,0 0-4 15,-3 0 0-15,3 0 3 16,-3-3 1-16,3-2-4 16,-4-3 1-16,1-5 6 15,0-3 4-15,0-3-12 16,0 1-5-16,-3-8 3 15,3-4 1-15,-3-1 9 0,0-6 6 16,0 0-4 0,0 0-2-16,-3 2-3 0,3-2-3 15,-6 0 3-15,0 0 0 16,-5 3-4-16,-7 2 1 16,-6 1 2-16,-12-1 1 15,-2-5-1-15,-7 5-2 16,-6-2-2-16,-5 0-1 15,-7 2 2-15,-5-8 2 16,-7 3-2-16,1 0 0 16,-1-2 1-16,1 2 2 15,-12 5-3-15,-4-5 0 16,4 0 1-16,0 2 0 0,5-2 0 16,-2 0 2-16,-3 3-3 15,-1-6-2-15,4 3 4 16,0 0 1-16,8 3-3 15,-5-3 1-15,0 0 0 16,-4 0 0-16,10 3 0 16,-4-3 2-16,4 0-1 15,-6 0-1-15,-7 0 1 16,4-3-1-16,9 3 0 16,-1-3 2-16,-2 3-1 15,-1 0-1-15,-2 0 1 16,0 0-1-16,5 0-3 15,1 0 0-15,-4 3 2 16,-5 0 2-16,0-1 0 16,5-2-1-16,1 3 1 15,3 0 1-15,-4-1-1 16,-2 1-1-16,2 0-2 0,7-1 1 16,3 4-1-16,-4-6 0 15,4 2 2-15,-4 1 0 16,-2-1 0-16,-7-2 2 15,7 3-1-15,6 2 2 16,2-2-2-16,-2 2-1 16,2-5 1-16,-2 3-1 15,2-3-3-15,4 3 0 16,5-6 2-16,4 3 2 0,-4-3 0 16,-3 9-1-16,-2-6-2 15,-1 2 1-15,-2-2 3 16,5 0 1-16,1 3-1 15,-1 0-2-15,-2-1 1 16,-7 1-1 0,1 2-3-16,2-7 2 0,1 4 3 15,-1-4 1-15,-2-4-1 16,-6 6-2-16,-1 3-4 16,1 0 0-16,-1-1 4 15,4 1 2-15,-9-1 0 16,-1-2-2-16,-2 3 1 15,-1 0-1-15,4 2-3 16,6-8 2-16,-4-2 3 0,-2 2 1 16,0 3-4-16,5-2 1 15,-8 2 2-15,5-5 1 16,-8 2-1-16,-3-2-2 16,-6 2 1-16,8-2 1 15,-20 2-1-15,-9 0-1 16,-6 9 3-16,0-9 2 15,-9 3-2-15,6 5-2 16,3 1-14-16,-3-6-6 16,3 13-149-1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2:34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21912 8102 112 0,'-3'0'44'0,"3"0"-24"0,-3-3-24 16,-3 3 65-1,3 3-18-15,-3-3-6 16,4 0-8-16,-1 0-17 16,0 0 3-16,0 0 5 0,0 0-5 15,3 0 0-15,0 0-7 16,0 0-3-16,0 0-2 15,0 0-3-15,0 0 3 16,6-3 2-16,2 3-2 16,4-3-2-16,0 1-3 15,0 2-1-15,0 0 4 16,6 0 1-16,-3 0-3 16,0 2-1-16,0 1 1 0,0 2 0 15,-1 0 1-15,4 3 0 16,-3 0 0-16,3 0 2 15,-3 0-1-15,-3 3-1 16,0-1 3-16,-3 1 0 16,-3 2 1-16,0-2 0 15,-1-1 0-15,1 1 0 16,0 5-5-16,-3 5 1 16,0-2 0-16,0-4 0 15,0 1 2-15,0-2 3 16,-3-1-2-16,3 0 0 0,-3 0-1 15,0 0-2 1,0 1 3-16,0-4 0 0,0-2-1 16,0 5-2-16,0 1 3 15,-3 2 0-15,3-3-1 16,-3 0-2-16,0 0 3 16,0 3 0-16,0-3 1 15,-3 3 0-15,3-3-2 16,-3 6 1-16,4-3-2 15,-1 5-1-15,0-3 1 16,0 12-1-16,0-9 0 16,3 3 2-16,0-3-3 0,0 0 0 15,0 8 1 1,3-8 0 0,0-5 0-16,3 5 2 0,-1-2-3 15,1 2 0-15,0-3 1 16,3-2 0-16,-3-2 0 15,3-1 0-15,0-3 2 0,0-2 1 16,0 0-4-16,0 0-1 16,-3-3 1-16,0 1 2 15,0-1 0 1,0-2-1-16,0-1-2 0,-3 1 1 16,0 0 1-16,0-1 2 15,0 1-1-15,-3-3-1 16,0 0-2-16,0 3 1 15,0-3 3-15,-3 2 1 16,3-2-1-16,-3 3-2 16,0-3 1-16,-3 2-1 15,3 1-3-15,-3 0 2 0,0-1 1 16,-3 4 2-16,3-4-1 16,-3 6 2-16,0-2-2 15,-3 4-1-15,3-2 1 16,-3 3 1-16,0-1 1 15,3 6 1-15,1 0-5 16,-1 5-1-16,3-5 1 16,0 8 0-16,3-6 1 15,0 9 2-15,0-6-3 16,3 8 0-16,0-5 3 16,-3 2 1-16,0-2-4 15,3 3 1-15,0-4 4 16,-3 4 5-16,0-3 1 0,-3 0 4 15,0-3-5-15,-3 5-1 16,0-2-4-16,-6 0-3 16,3-3 0-16,-6-2 1 15,4-4-23-15,-7-1-8 16,3-4-30-16,0-2-10 16,0 0-65-1</inkml:trace>
  <inkml:trace contextRef="#ctx0" brushRef="#br0" timeOffset="1">22526 8652 112 0,'0'0'44'0,"5"0"-24"0,-10 0-17 0,5 0 10 16,0 0-2-16,0 0 3 16,0 0-1-16,0-3 0 15,5 3 8-15,-5 0 6 16,0-2-14-16,0 2 0 0,-5 0-2 15,5 0 2-15,0 0 3 16,-6 2-9-16,0 1-2 16,0 2-8-16,0 0 0 0,0 3 3 15,0 0 2-15,3 3-3 16,3 5-1-16,3 0-2 16,0-6 3-16,6 1 0 15,-3-3 3-15,3-3-3 16,0 0 0-16,2-7 3 15,-5 4 1-15,0 1-1 16,0-11 1-16,0-3 2 16,-3 9 2-16,0-1 1 15,-6-5 0-15,-6-2 0 16,3-1 2-16,0 3 1 0,0 0 3 16,0 3-3-16,1 0-1 15,5 2-9-15,0 0-2 16,0 1 0-16,0-1 0 15,11 0 1-15,4-2 2 16,0 0-6-16,0 0 1 16,0-1 1-16,0 1 3 15,-3 2-2-15,0 1 0 16,-3 2 1-16,-1 0 2 16,-2 5-1-16,-3 3 2 15,-3 2-2-15,-3 6-1 16,0 11 1-16,-2 5 1 15,-1-1-1-15,0-4 2 0,3-3-4 16,-6 7 0-16,0-4 3 16,-3 5 3-16,3-6-4 15,0 3-1-15,-3-5-2 16,9-3 0-16,-3-5-16 16,3-3-5-16,0 0-22 15,6-7-9-15,0-1-48 16</inkml:trace>
  <inkml:trace contextRef="#ctx0" brushRef="#br0" timeOffset="2">22648 9049 160 0,'-3'0'60'0,"3"0"-32"0,-3 2-17 0,3-2 18 15,0 3-13-15,0 0-1 16,0 2-5-16,0-2-1 16,3 5-5-16,-3-3-1 0,6 3 1 15,-4-3 0-15,4 3 2 16,0-3 10-16,3-2 5 16,0 0-7-16,3-3-3 15,-3 0 0-15,0-6 3 16,0 1-6-16,-3-8-2 15,3 5 3-15,-9-3 2 0,0 3-4 16,-9 0 1 0,3 0-5-16,-3 3 0 0,0 0-10 15,0 2-3-15,0 1-24 16,0 2-8-16,6 0-38 16,3-3-60-1,0 0 33-15</inkml:trace>
  <inkml:trace contextRef="#ctx0" brushRef="#br0" timeOffset="3">23067 8901 168 0,'0'-3'63'0,"0"-2"-34"0,0 2-12 16,0 0 22-16,0 1-7 16,-6 2 1-16,-3-3-7 15,0 3-2-15,-2 0-13 16,-4 3-4-16,0-1-3 0,0 9-7 15,0 2 0-15,-6 3 1 16,9 3 3-16,0 2-5 16,3 3 1-16,3-3 1 15,3 0 1-15,3-3-2 16,6-4 2-16,3-4 1 16,3-2 0-16,0-5-5 15,6-6 1-15,3-2-5 16,-6-6 1-16,3 1 4 0,-6-4 4 15,-1 1 1-15,-2 3 2 16,-3-6 0-16,0 3 1 16,-3 2 4-16,0 3 5 15,-3 0-3-15,0 3 2 16,0 10-7 0,3 0-3-16,3 3 1 15,-3 3-2-15,6 5 2 16,0 0-2-16,0 0-1 15,0-1 1-15,3-1-1 16,-3-4-7-16,3-2-3 16,-1-3-47-16,1-5-22 0,-3-5-31 15</inkml:trace>
  <inkml:trace contextRef="#ctx0" brushRef="#br0" timeOffset="4">23255 9104 164 0,'-9'3'63'0,"18"0"-34"0,0-1-19 0,-9-2 20 16,0 0-7-16,6 0 1 16,0 0-2-16,3-2-2 15,2-1-10-15,-2-2 0 0,0-6 1 0,0 1-4 16,0-4 1-16,3-2-5 16,-3 1 0-16,3-9-1 15,-3 0 1-15,0-3-2 16,0 1-1-16,-3-3-2 15,-3-6-1-15,0 4-1 16,0-4 3-16,-3 6-2 16,-3 3 1-16,0 2 2 15,0 5 0-15,-3 4 0 16,0 1 2-16,-3 4-6 16,6 2 1-16,-3 3-1 15,0 5 2-15,-3 5 1 16,3 3 1-16,0 5 0 15,0 6 0-15,3 4 0 0,3 6 2 16,0 3 1-16,3 8 3 16,6-3-3-16,-3 0 0 15,0 0 1-15,6-3 0 16,-3-2-5-16,9-5 1 16,0-6-7-16,-4-5 0 15,7-6-35-15,-3-2-12 16,0-5-51-1</inkml:trace>
  <inkml:trace contextRef="#ctx0" brushRef="#br0" timeOffset="5">23674 8848 232 0,'0'0'88'0,"0"5"-48"0,3-5-34 0,-3 0 20 0,3 0-3 16,6 0 1 0,3 0-5-16,6 0 1 0,0 0-11 15,-3-3-5-15,6 1-1 0,-3-4-2 16,-1 4-1-16,1-1-13 15,-3 0-4-15,-3 3-18 16,-3 0-5-16,-3 0-10 16,-3 0-4-16,-3 0-39 15</inkml:trace>
  <inkml:trace contextRef="#ctx0" brushRef="#br0" timeOffset="6">23677 8972 184 0,'-8'0'71'0,"8"0"-38"0,0 0-21 0,0 0 19 15,0 0-12-15,0 0-1 16,0 0-1-16,5 3-2 16,7-3-7-16,9 0 4 0,0 0 1 15,3-3 0-15,0 3 2 16,-1-3-10-16,-2 1-3 15,-3 2-4-15,-3-3 0 16,-6 0-25-16,3 6-9 16,-3-6-83-1</inkml:trace>
  <inkml:trace contextRef="#ctx0" brushRef="#br0" timeOffset="7">24308 8628 156 0,'0'-11'57'0,"0"11"-30"0,0-2-7 0,0 2 19 16,0 0-2-16,-3 0 1 15,-5 0-10-15,-1 2-3 0,0 4-14 16,-6 2 2-16,-6 5 1 0,0 0-3 15,0 16-1 1,-3 3-6-16,4 2-3 0,-1 6 2 16,9 0 0-16,3-1-1 15,9 4 1-15,6-1-2 16,9-5 2-16,6 0-7 16,-1 0-1-16,7-2-16 15,-3-9-4-15,3-2-18 16,-6-11-5-16,3-2-63 15</inkml:trace>
  <inkml:trace contextRef="#ctx0" brushRef="#br0" timeOffset="8">24505 8877 200 0,'-3'0'77'0,"0"0"-42"0,0 2-19 0,-3 4 22 16,6 4-9-16,-9 9-2 0,3 2-9 15,-3 3-1 1,-6 2-10-16,-5 1-2 0,8-3 1 0,-3 10-3 15,0-13-2-15,6 6-14 16,3-9-4-16,0-10-18 16,-3-3-7-16,6 1-27 15,-3-20-55 1</inkml:trace>
  <inkml:trace contextRef="#ctx0" brushRef="#br0" timeOffset="9">24297 8943 244 0,'-3'0'90'0,"3"0"-48"0,0 0-34 16,0 0 21-16,0 0-2 0,6 8 3 15,2 0-7-15,10 2-4 16,3 6-11-16,0 3-5 0,0-1 0 16,0 1-4-16,0-1 0 15,-4-2-1-15,1 8 0 16,-3 0-27-16,-6-3-10 15,6-13-107 1,-9-5 27 0</inkml:trace>
  <inkml:trace contextRef="#ctx0" brushRef="#br0" timeOffset="10">24794 8774 216 0,'0'-3'82'0,"6"6"-44"0,-6-3-22 16,0 0 24-16,0 5-10 16,0 0 0-16,-6 3-8 15,-3 3-2-15,-3 2-11 16,-6 0-3-16,6 3-2 0,-9-3 2 0,0 6 1 16,4-1-3-16,2-2-1 15,0-3-1-15,3 1 1 16,3-4-2-16,3-2-1 15,0 0-2-15,6 0 1 16,0 0 3-16,12 0 3 16,3 0 0-16,0 0 2 15,6 0-6-15,-4 0-3 16,1 0 1-16,-3 0 2 16,0-1 0-16,-3 1-1 15,-3-2-13-15,0-1-6 0,-3-2-21 16,-6-3-8-16,6 0-40 15</inkml:trace>
  <inkml:trace contextRef="#ctx0" brushRef="#br0" timeOffset="11">24945 8784 132 0,'0'-2'52'0,"0"2"-28"0,0-3-17 0,0 3 15 16,0 0 11-16,0 0 18 16,0 0-16-1,0-8-19-15,0 3 2 0,0-1-1 16,6 1-5-16,0 2 1 15,0 1-6-15,3-1-2 0,3 0-2 16,0 11 0-16,0 0-4 16,-3 3 0-16,-3 2 1 15,-3 3 0-15,-3 0 2 16,0 0 1-16,-9 0 1 16,0 2 0-16,3-2-2 15,0-3-2-15,-3-2-2 16,9-3 1-16,0 2-4 15,6-2-1-15,3 0 0 16,3 3 2-16,6-3-1 16,-3 2 4-16,3 1 0 15,-10 2 3-15,1 0 14 0,-9 3 9 16,-6 0-1-16,-3-3 0 16,-2 1-11-16,-7-4-3 15,-3 1-15-15,0-1-4 16,0-4-27-16,3-4-11 15,-2 1-34-15,8-3-13 16,0-3-5 0</inkml:trace>
  <inkml:trace contextRef="#ctx0" brushRef="#br0" timeOffset="12">25130 8580 176 0,'0'-7'68'0,"0"7"-36"0,9-3-11 16,-3 3 22-16</inkml:trace>
  <inkml:trace contextRef="#ctx0" brushRef="#br0" timeOffset="13">25154 8578 390 0,'12'16'31'15,"0"10"-18"-15,0 11 1 0,5 6-1 16,-5 1 5-16,-3 9 3 15,3 3-7-15,-12-3-3 16,0 2-2-16,-3 4-1 16,-6-9-2-16,-9 0 1 15,-14-7-33-15,2-9-12 16,-9-5-76 0,6-5-64-16</inkml:trace>
  <inkml:trace contextRef="#ctx0" brushRef="#br0" timeOffset="14">22692 10014 192 0,'-6'0'71'0,"6"0"-38"0,-3 0-23 16,3 0 20-16,0 0-7 15,0 0-1-15,0 0-12 16,0 0-4-16,6 3-4 15,0-3 1-15,3 0 0 0,3 0-1 16,6 0 1-16,-3 3-4 16,9-1 0-16,-4 6 1 15,1 6 0-15,0-4-3 16,-6 6 2-16,0 0 1 16,-3 5 2-16,0-2-3 0,-3 2-2 15,-6-3 4-15,3 11 1 16,-4-2 0-16,-2-1 1 15,0 1-7-15,0-1 1 16,-2 1 1-16,2-3 1 16,-6 2 3-16,6 0 3 15,-3 4-2-15,3-4 0 16,-3 3-3-16,0-5-1 16,0 2 1-16,0 1 0 15,-3-3 2-15,3 5 1 16,-3 0-4-16,3-3 1 0,-6 3-2 15,0 3 0-15,6-3 4 16,3 0 1-16,3-2-4 16,6 2 1-16,0 0-9 15,3-3-4-15,0 1-20 16,-3-9-8-16,5-2-54 16,1-2-26-1,-3-6 59-15</inkml:trace>
  <inkml:trace contextRef="#ctx0" brushRef="#br0" timeOffset="15">22969 10999 164 0,'-3'0'63'0,"0"0"-34"0,0-6-14 16,3 6 18-16,-3 3-3 15,-3-3 0-15,3 3-13 16,-6-1-5-16,0 4-7 16,-3-1 7-16,1 3 5 0,-4 0-9 15,0 2-4-15,0 4-3 16,0 2-1-16,3 5 4 0,0 3 2 16,3-1-5-1,3 4 0-15,-3 2 1 0,9 3 1 16,-3-1 3-16,0 12 1 15,0-4 3-15,0-2 4 16,-5 0 3-16,5-7 4 16,-3-7 0-16,-6 4-1 15,3-3-4-15,-12-1-2 16,6-4-11-16,-12 0-1 16,6-4-26-16,-5 1-12 15,2-2-58-15,0-7-27 16,3-1-3-1</inkml:trace>
  <inkml:trace contextRef="#ctx0" brushRef="#br0" timeOffset="16">23222 10552 124 0,'3'-3'46'0,"-3"-13"-24"15,0 8-10-15,0 5 13 0,0 3 2 16,0-2 3-16,0 2-1 15,0-3 0 1,-3 3-3-16,0 0 1 0,0 0-11 16,0 0-2-16,-6 0-8 15,6 8-4-15,-3 3-1 16,3-1-1-16,0 1-3 16,-3-1 2-16,6 1-1 15,0-3 0-15,6 0 2 16,0-3 0-16,0 1 0 15,-3-4 2-15,6-2-3 0,-3 0 0 16,0-2 1-16,0-1 0 16,-3 0 0-16,-3-2 2 15,6 0 1-15,-6-1 3 16,0 1 1-16,0-6 1 16,0 1 2-16,-6 2 4 15,6 3-8-15,0-1-1 16,0 1-5-16,0 2-1 15,0 1 1-15,6-1 0 16,3 3 0-16,3-3 0 16,0 3-5-16,0 0 1 15,-1 6 2-15,-2-9 3 16,3 8 0-16,-3 1-1 0,-3 2 1 16,-3 2 1-16,-3 3-3 15,-3 3 0-15,-3 3 3 16,0 5 3-16,-9 2 0 15,0 1 2-15,1-1-4 16,2-2-2-16,0 0-3 16,0-1-1-16,3-1 2 15,3-4 2-15,0-5-13 16,3-2-7-16,3-3-10 16,0 0-3-16,0-3-17 15,0-5-9-15,6 3-40 16</inkml:trace>
  <inkml:trace contextRef="#ctx0" brushRef="#br0" timeOffset="17">23353 10808 160 0,'0'0'63'0,"0"3"-34"0,0 0-25 0,0 2 15 0,0 3-2 16,-3 0-1 0,3 2-2-16,0 4 1 0,0-1-8 15,3-3-2-15,0 6 1 0,3 3-1 16,0-11 0-16,3 8-3 15,0-16 1-15,0-6 0 16,0 1 3-16,0-6 1 16,-4 3 1-16,-2-2-2 15,-3-1 1-15,-3 1 2 16,-2-1 2-16,-4 1-3 16,0 2 0-16,-3 2-12 15,3 1-4-15,0 2-27 16,0 1-10-16,6 2-63 15</inkml:trace>
  <inkml:trace contextRef="#ctx0" brushRef="#br0" timeOffset="18">23535 10554 184 0,'-6'-5'68'0,"6"8"-36"0,0-3-26 16,0 0 17-16,0 0-3 16,6 2 0-16,-3 4-4 15,-3 1 0-15,8 7-9 16,-5 2 2-16,0 7 4 0,0 9 2 16,-3 0 0-16,0 0-3 15,0-1-2-15,0 1-4 16,0-5-1-16,0-6-1 15,0-3 0-15,0-2 0 0,0-5 0 16,0-3 0 0,0-3 2-16,0-5-1 0,0-3 0 15,0-5-8-15,0-5 0 16,3 0-1-16,-3-3 2 16,9 0-1-16,-3 3 1 15,0 2 0-15,3 3-2 16,6 3 0-16,-3 0 3 15,3 5 0-15,0 2 1 16,0 4 0-16,-1 4 0 16,1 1 2-16,-3 5 3 15,-12 0 7-15,0 0 4 16,-3-1-4-16,-6 4-2 0,-3-3-5 16,-5 5-4-16,-4-2-5 15,6-6 0-15,0-11-18 16,0-2-6-16,0 0-20 15,9-10-85 1,3-1-21 0,6-5 62-16</inkml:trace>
  <inkml:trace contextRef="#ctx0" brushRef="#br0" timeOffset="19">23707 10975 176 0,'-18'18'68'0,"18"-12"-36"0,6-1-20 0,-6-5 21 15,0 0-8-15,6 0-2 16,3-3-7-16,6 1-2 16,-3-6-8-16,0-5-2 0,0-1 2 15,0-2-1-15,-3-2 0 16,0-6-3-16,2 0-2 16,-2 1 1-16,0-7-1 15,0-1-3-15,-6 2 2 16,6-1-1-16,-9 4-2 0,6 2 3 15,-6 3 0-15,0 2 1 16,-6 4 0-16,6 1-3 16,-3 4 2-16,-3 5-1 15,3-1-2-15,-3 4 5 16,0 4 3-16,0 1 1 16,6 2 2-16,-9 3-2 15,9 5 0-15,-3 6-1 16,0 5 2-16,3 2-3 15,0 6 0-15,3 0 3 16,0-1 3-16,3 4-4 16,3-1-1-16,0-2-2 0,3-6 1 15,0 1-2-15,0-9-1 16,-3-2-21-16,0-5-11 16,0-3-35-16,3-3-12 15,0-5-19 1</inkml:trace>
  <inkml:trace contextRef="#ctx0" brushRef="#br0" timeOffset="20">23933 10769 292 0,'0'0'110'0,"0"0"-60"0,0 0-50 16,0 0 30 0,9 0-11-16,0 0-11 15,3-3-5-15,0 0-3 16,-3 1-9-16,6-1-4 0,-3 3-33 15,0 0-13-15,-3 3-62 16</inkml:trace>
  <inkml:trace contextRef="#ctx0" brushRef="#br0" timeOffset="21">23904 10869 244 0,'0'0'90'0,"18"0"-48"0,-7-3-47 0,1 3 17 16,-3 0-20-16,9 0-7 15,-6-2-47-15,9-1-20 16,-3 3 0-16,-6-2 4 16</inkml:trace>
  <inkml:trace contextRef="#ctx0" brushRef="#br0" timeOffset="22">24267 10549 200 0,'0'-3'74'0,"-3"9"-40"0,-3-4-24 0,6 1 20 16,-3 2-12-16,-3 3 0 15,-6 3-1-15,-3 2 1 16,0 0-10-16,6 11 2 0,-3 5 3 15,1 3 2-15,-1 5 3 16,3 3-8-16,3 12-3 16,6-4-7-16,3-6 0 15,3-5-11-15,14-5-3 16,1-5-35-16,6-11-13 16,0-3-54-16</inkml:trace>
  <inkml:trace contextRef="#ctx0" brushRef="#br0" timeOffset="23">24445 10795 216 0,'-6'-5'82'0,"6"5"-44"0,0 0-25 16,0 0 24-16,0 5-15 0,0 3-4 16,-8 3-7-16,-7 4 0 15,0 4-6-15,0 2-1 0,-3 6 0 16,6-4-2-16,-6 1 1 15,9-5-33-15,-3-3-12 16,3-3-41 0,6 0-54-16,-2-5 37 15</inkml:trace>
  <inkml:trace contextRef="#ctx0" brushRef="#br0" timeOffset="24">24288 10819 192 0,'0'-3'71'0,"0"6"-38"0,6-3-19 0,-6 0 20 0,6 2 0 15,2 4 5-15,1 2-13 16,3 2-6-16,6 4-11 16,0 15-4-16,-3-14-1 0,3 7-2 15,-6 1 1-15,3-4-4 16,-4-6-2-16,1-2-36 15,-3-3-16-15,0 0-67 16</inkml:trace>
  <inkml:trace contextRef="#ctx0" brushRef="#br0" timeOffset="25">24529 10816 244 0,'-3'0'93'0,"6"0"-50"0,0 0-33 0,6 0 23 15,0-2-14-15,-1-1-3 0,4 0-9 16,0 1-5-16,12-4-1 16,-9 4-28-16,3-1-9 0,-6 3-152 31,0 3 67-31</inkml:trace>
  <inkml:trace contextRef="#ctx0" brushRef="#br0" timeOffset="26">24526 10890 248 0,'-15'3'93'0,"15"0"-50"0,0-1-35 15,0-2 24-15,0 0-16 16,6 3-3-16,3-1-6 0,3-2 0 16,3 0-4-16,2 0-11 15,4 0-2-15,0-2-35 0,0-1-13 16,0 1-54-1</inkml:trace>
  <inkml:trace contextRef="#ctx0" brushRef="#br0" timeOffset="27">24749 10795 340 0,'-6'-3'126'0,"12"3"-68"0,-6 0-52 0,0 0 25 16,0 0-22-16,6 0-4 0,0 0-4 15,3 0-1-15,0 0 0 16,6 0-14-16,-3 0-5 0,5 0-65 16,-5 0-74-1,-6 6 34 1</inkml:trace>
  <inkml:trace contextRef="#ctx0" brushRef="#br0" timeOffset="28">24722 10890 220 0,'-9'8'82'0,"9"-8"-44"0,6 3-31 16,-6-3 18-16,3 2-11 0,9-2-1 15,-3 0-7-15,3 0-4 16,6 0-1-16,3 0-32 0,5-2-93 31</inkml:trace>
  <inkml:trace contextRef="#ctx0" brushRef="#br0" timeOffset="29">24934 10790 224 0,'-3'0'85'0,"6"2"-46"16,0 1-19-16,-3 0 24 0,5 2-11 15,-2 3-2-15,6 2-16 16,0 4-6-16,0-1-6 15,0 0-3-15,-3-2 1 0,3-1-4 16,3 4 0-16,-6-4-31 16,-3 1-13-16,6-3-49 15,-3 0-52 1,6-6 48-16</inkml:trace>
  <inkml:trace contextRef="#ctx0" brushRef="#br0" timeOffset="30">25157 10776 212 0,'-3'0'82'0,"-3"6"-44"0,6 4-25 0,0-2 22 16,0 6-9-16,-9 4-3 16,-3 9-7-16,0 4 0 15,-6 4-9-15,3 2 0 0,0-6 0 16,1-4-3-16,-1 2-1 15,3-3-8-15,0-2-2 0,0-3-27 16,3-10-13 0,0 2-74-16,6-5-32 15,3-3 79-15</inkml:trace>
  <inkml:trace contextRef="#ctx0" brushRef="#br0" timeOffset="31">25198 10504 200 0,'0'-3'74'0,"0"3"-40"0,0 0-13 0,0 0 25 15,6 0-6-15,0 3-1 16,0 0-9-16,3 7-2 15,3 3-15-15,9 3 3 0,-3 5 4 16,-3 3-7-16,3 13 0 16,-7 0-5-16,-5 6 0 0,-3-1-3 15,-3 3 0-15,-9 5-1 16,-2-5 0-16,-7-2-11 16,3-9-5-16,-3-5-47 15,0-5-21-15,-3-3-69 16</inkml:trace>
  <inkml:trace contextRef="#ctx0" brushRef="#br0" timeOffset="32">18977 12859 176 0,'3'-3'66'0,"0"3"-36"0,0 0-18 0,-3 0 21 16,0 0-4-16,0 0 3 0,0 0-3 15,0 5 0-15,-3 3-16 16,-6 3-1-16,-5 2-1 0,-1 3-2 16,-3 3 2-16,0-1-2 15,0-2 2-15,0 0-6 16,3-3-3-16,6-2-1 15,1-1 1-15,2-2-3 16,3 0 0-16,3 0 1 16,3 0 0-16,3 0-3 15,2 0 2-15,4 0 1 16,6 0 0-16,3 0 0 16,-3 0 0-16,-3 0 0 15,0-1 0-15,-3 1-18 0,-3 0-5 16,-4-2-18-16,1-4-4 15,-3 1-25-15,3-3-8 16,0-3-9 0</inkml:trace>
  <inkml:trace contextRef="#ctx0" brushRef="#br0" timeOffset="33">18891 13033 132 0,'-3'0'49'0,"6"0"-26"0,-6 0-1 15,3 0 20-15,0 0-5 16,0 0 1-16,0 0-7 15,0 0 1-15,0 0-18 16,3-2-4-16,0 2 1 0,6 0-1 16,6-3 2-16,0 0-2 15,6 1 1-15,2-1-2 16,4 1 2-16,0-1-6 16,0 0-1-16,9 1-2 15,-7-1 1-15,-2 0-4 16,-3 1 0-16,-6 2-6 15,0 0-3-15,-4 0-27 0,-2 0-14 16</inkml:trace>
  <inkml:trace contextRef="#ctx0" brushRef="#br0" timeOffset="34">19418 12941 180 0,'-3'0'68'0,"6"0"-36"0,-3 0-18 0,0 0 27 16,0 10-17-1,3 4-6-15,0 1-4 16,0 7-8-16,0 4 5 0,0 1 2 16,0 7 0-16,-3 0 2 15,0-2-4-15,-3-5 1 16,0-4-5-16,-6 1-2 16,-3-5-2-16,-3-6-3 15,0-5-13-15,0-5-4 16,1-9-15-16,-1-2-8 15,0-8-16-15,6-7-7 16,3-1-26-16</inkml:trace>
  <inkml:trace contextRef="#ctx0" brushRef="#br0" timeOffset="35">19382 12867 280 0,'-3'-6'107'0,"3"4"-58"0,0-1-44 16,0 3 24-16,0 0-23 16,0 0-4-16,0 0-23 15,0 0-9-15,9 3 16 16,0-1-42-16,0 1-14 0,3 0-28 16</inkml:trace>
  <inkml:trace contextRef="#ctx0" brushRef="#br0" timeOffset="36">19466 12888 140 0,'0'5'52'0,"3"-2"-28"0,0 15-15 0,0-12 16 0,0 4-3 16,-1 1 1-16,-2 2-6 15,3 0 0 1,-3 0-10-16,3 1-2 0,0-1 1 0,0 0-1 16,0 0 2-16,3-2-4 15,0-3 0-15,0-3-1 16,0 0 1-16,3-5-2 16,0-2 2-16,0-1-2 15,-3-2-1-15,0-3-2 16,0 0 1-16,-3 0 1 15,0-2 2-15,-3 2-1 16,0-6-1-16,0 4 3 16,0-1 2-16,0 3 0 15,0 3 0-15,0 0 1 16,0 2 3-16,0 0-2 0,0 9-2 16,0-1 0-16,3 3 1 15,0 0-3-15,0 2 0 16,0 4-3-16,3-1-1 15,-3-3-1-15,3 1-2 16,-3-3-17-16,5-3-42 16,4-2 1-1,0-3-33 1</inkml:trace>
  <inkml:trace contextRef="#ctx0" brushRef="#br0" timeOffset="37">19689 12935 168 0,'-3'0'63'0,"3"0"-34"0,0 0-25 15,0 0 15-15,0 8 0 16,0 0 1-16,0 3-5 16,3 0 1-16,0 2-9 15,-3 0 2-15,0 0 2 0,0 0-2 16,0-2 0-16,0 0-5 15,0-3-1-15,0-3-1 16,0 0-2-16,0-5 1 16,0 0 1-16,3-3-6 15,0-2-1-15,-3-5 2 0,3-1 1 16,-3 0-3 0,3 1 1-16,0-3 0 0,0 2 2 15,3 0 1-15,-3-2 3 16,0 3-1-16,3-1-1 15,-1 6 5-15,-2-1 1 16,3 14 9 0,0 3-4-16,0 0 1 15,-3-1-3-15,0 1 0 16,0-1-3-16,0 1-1 16,-3-3-3-16,0 0-2 15,3-3 1-15,-3 0-1 16,0-5 2-16,0 0 1 15,6-5-1-15,-3 0-2 16,0-3-2-16,3-5 1 16,0-3-1-16,3 8 0 0,0-5 4 15,0 2 3-15,-3 3-7 16,0 8 0-16,0 0 0 16,3 11 7-1,0-1 5-15,-4 1-5 16,1 2-3-16,0 0-4 15,-3 1-1-15,0-4-3 16,0 1 1-16,0-3-24 16,0-3-8-16,3 0-23 15,-3-2-10-15,0-3-24 16</inkml:trace>
  <inkml:trace contextRef="#ctx0" brushRef="#br0" timeOffset="38">19936 12954 184 0,'-3'11'68'0,"3"-9"-36"0,0 1-22 0,0-3 20 15,3 8-1-15,0 2 5 16,0 6-12-16,-3 8-5 16,0 3-10-16,0 7-1 0,0-2 1 15,0-3-6-15,0-3 0 16,0-2-1-16,0-5 0 15,0-4 2-15,0-4 3 16,0-3 0-16,0-3 0 0,0-5-6 16,0-5 1-16,-3-14-5 15,3-4 1-15,0-1 0 16,0-3 2-16,0 1 3 16,0-1 4-16,3 4 0 15,0 1 2-15,3 4 0 16,3-3 3-16,0 2-3 15,0-2 1-15,2 5-3 16,1 3 0-16,0 5-6 16,0 8 1-16,3 5 0 15,-3 1 0-15,-6 2 11 16,-6 2 5-16,0 1-4 16,-6 2 1-16,0 0-8 0,-3 0-1 15,0-2-7-15,0-3 0 16,0-3-15-16,0-2-3 15,3-3-13-15,0-3-7 16,3-2-24-16,3-3-11 16</inkml:trace>
  <inkml:trace contextRef="#ctx0" brushRef="#br0" timeOffset="39">20251 12687 204 0,'0'0'77'0,"-3"5"-42"0,3 14-21 16,3-4 22-16,0 4-5 15,0 7-1-15,-3 1-14 16,0 5-5-16,0-1-7 16,0-1-3-16,0-1 0 0,3-3-1 15,-3-2 0-15,0-3-16 16,0-2-6-16,0-4-31 0,0-4-14 16,0-3-33-1</inkml:trace>
  <inkml:trace contextRef="#ctx0" brushRef="#br0" timeOffset="40">20186 12888 200 0,'-6'0'74'0,"6"0"-40"0,0 0-31 0,3 0 17 15,3 3-8-15,3-1-2 16,0-2-5-16,9-5-4 16,-1 2 0-16,7-2-12 0,-3 0-5 0,-3 2-32 15,0 0-14-15,0 1-16 16</inkml:trace>
  <inkml:trace contextRef="#ctx0" brushRef="#br0" timeOffset="41">20385 12935 184 0,'-9'35'71'0,"6"-30"-38"0,-5 6-25 16,8-6 16-16,0 3-6 15,0 3 0-15,2-1-6 16,7 1 0-16,0-3-7 16,3-3 4-16,0 0 1 0,3-5-3 0,-3-2 1 15,0-1-3 1,-3-2 0-16,0-1 3 0,-6-2 3 15,-3 1-4-15,-6-1 1 16,-3 0-5-16,-3-6 0 16,0 4-14-16,0-6-8 15,3 5-21-15,0 3-8 16,3 0-60 0</inkml:trace>
  <inkml:trace contextRef="#ctx0" brushRef="#br0" timeOffset="42">20683 12827 220 0,'0'19'82'0,"3"-4"-44"0,-6 15-29 0,3-15 22 16,-3 4-15-16,3 2-3 16,0 0-8-16,0 0-2 15,0-2-1-15,0-1-13 0,0-4-2 16,0-1-10-16,0-5-2 16,0-8-78-1</inkml:trace>
  <inkml:trace contextRef="#ctx0" brushRef="#br0" timeOffset="43">20555 12787 296 0,'-12'0'112'0,"9"0"-60"0,6-2-43 16,-3 2 27-16,0 0-13 15,9-3-1-15,3 3-11 16,6 0-2-16,3-3-5 16,2-5-3-16,4 3 2 0,3-3-11 15,-3 3-2-15,0 2-41 16,-4 1-19-16,1-1-70 16</inkml:trace>
  <inkml:trace contextRef="#ctx0" brushRef="#br0" timeOffset="44">20859 12883 268 0,'-9'-3'101'0,"9"0"-54"0,0 1-46 0,0-1 21 15,3-2-12-15,3-1-3 16,0-2-4-16,3 3-3 0,2-3 1 16,1 0-4-16,3 3 2 15,-3 2-1-15,3 1-2 0,0 2 3 16,3 2 0-16,-6 6 1 15,-6 6 0-15,-3 4 4 16,-9 6 5-16,-3 0-3 16,-3-1 2-16,0 1-1 15,-3 3 1-15,0-3 0 16,0-3 0-16,3-3-4 16,3-5-1-16,3-2 3 15,6 0 1-15,3-3 1 16,6-3 0-16,6-2-2 15,6-1-1-15,6 1-3 16,0-3-2-16,-4 2-8 0,1 1-5 16,-3-3-33-16,-6 0-13 15,0 3-75 1</inkml:trace>
  <inkml:trace contextRef="#ctx0" brushRef="#br0" timeOffset="45">21436 12941 212 0,'-12'0'79'0,"15"0"-42"0,-3 2-32 0,0 6 17 16,3 0 1-1,3 0 6-15,0 0-14 0,-3 3-3 16,0 2-8-16,0 0-3 0,0 0 0 16,0-2-4-16,6-3 0 15,-3-3-34-15,0-2-15 16,0-3-57-1</inkml:trace>
  <inkml:trace contextRef="#ctx0" brushRef="#br0" timeOffset="46">21472 12790 256 0,'-15'0'96'0,"15"-3"-52"0,0 1-45 0,0 2 20 0</inkml:trace>
  <inkml:trace contextRef="#ctx0" brushRef="#br0" timeOffset="47">21466 12785 378 0,'9'0'-49'0,"3"2"-56"16,6 4-21-1</inkml:trace>
  <inkml:trace contextRef="#ctx0" brushRef="#br0" timeOffset="48">21728 12808 164 0,'6'-7'63'0,"-3"1"-34"0,-3-2-8 0,0 0 22 16,0-10-4-16,-3 5 2 15,0-1-6-15,0 1-1 16,-3 0-19-16,-3 2-2 0,0 3 0 15,-6 6-7-15,3 2-3 16,0 8-5-16,3 10 1 16,0 9-1-16,3 4 0 15,1 6 0-15,2 3 0 16,3-3 0-16,0 0 0 16,0-2 2-16,5-4 0 15,1-4-11-15,-3-3-3 16,0-8-20-16,0-3-5 0,0-5-24 15,-6-3-10 1,3-5-21-16</inkml:trace>
  <inkml:trace contextRef="#ctx0" brushRef="#br0" timeOffset="49">21543 12941 256 0,'-3'-3'96'0,"3"-7"-52"0,6 15-32 16,-3-3 26-16,3-4-9 15,6-1-2-15,3 1-11 16,9-4-3-16,3 4-7 16,-1-1-8-16,-2 0-2 0,0 1-29 0,-3-1-11 15,0-2-92 1</inkml:trace>
  <inkml:trace contextRef="#ctx0" brushRef="#br0" timeOffset="50">22362 12652 132 0,'0'-2'52'0,"3"-1"-28"0,-6 0-8 16,3 3 32-1,0-2-14-15</inkml:trace>
  <inkml:trace contextRef="#ctx0" brushRef="#br0" timeOffset="51">22356 12639 346 0,'-6'3'19'0,"-3"2"-7"16,0 0-5-16,0 3 0 15,3 6-2-15,0-1 0 16,0 0-1-16,6 6-2 15,3-4-4 1,0-1-1-16,3-4 2 16,0 1 2-16,6-9 2 15,-3-2-1-15,3-5-2 16,-3-3 3-16,0-2 2 16,-9-1-2-16,0 0-2 15,0 1 8-15,-6-3 6 16,0 2 2-16,0 0-1 15,0 4-4-15,3 1-2 0,0 1-9 16,0 2 0-16,3 1-3 16,6 2-2-16,6 0 3 15,3 0 0-15,0 0-2 16,-1 2 2-16,-2 4-1 16,-3-1 0-16,3 8 0 15,-3 6 0-15,-6 4 2 16,-3 4 2-16,-6 2-1 15,-6 0 2-15,0 3-2 16,-6-3-1-16,4 0 3 16,-1-5 0-16,3-3-4 15,3-5 1-15,3-3-5 16,0-2 1-16,3-3-25 0,3 0-10 16,6-6-27-16,0 1-10 15</inkml:trace>
  <inkml:trace contextRef="#ctx0" brushRef="#br0" timeOffset="52">22454 12965 172 0,'-9'10'66'0,"6"-5"-36"0,0 1-26 0,3-1 13 16,0 3-4-16,3 0 0 15,3 0-3-15,3 0-1 0,0-3-5 16,0-2 2-16,0-3 0 0,0-3 2 16,0-2 0-16,-3-3 2 15,0 0 1-15,-3-3 1 16,-3 3 0-16,-3-5 0 15,-3 3 2-15,0-1-7 16,-3 3-4-16,0 3-20 16,0-1-9-16,6 1-35 15,0 3-16-15,3-1-17 16</inkml:trace>
  <inkml:trace contextRef="#ctx0" brushRef="#br0" timeOffset="53">22749 12846 224 0,'-3'-3'85'0,"0"3"-46"0,-3-3-28 0,3 3 23 16,-6 0-9-16,0 3 0 0,0 2-16 15,-3 3-6-15,0 0-2 16,0 0-1-16,3 8 0 0,0 5-5 16,4-2 1-16,2-1 2 15,3-2 3-15,3 0-2 16,2-3 0-16,4-5-4 15,3-3-1-15,0-5-4 16,0-2-1-16,0-1 3 16,-3-8 5-16,0 1 4 15,0-3 4-15,-3-1 2 16,-3 1 1-16,-3 0-4 16,0 2-1-16,0 3-1 15,0 3-2-15,0 2-2 0,3 11-1 31,-3 8-1-31,9 0 5 0,-3-3 1 16,0 1 0-16,0-1-2 16,2-3-15-16,7-2-7 15,-3-2-55 1</inkml:trace>
  <inkml:trace contextRef="#ctx0" brushRef="#br0" timeOffset="54">22909 13031 172 0,'-2'2'66'0,"2"-2"-36"0,2 0-20 16,-2 0 17-16,6-2-9 15,0-4 0-15,0 1-7 16,3-3 1-16,0-5-7 16,-3-6-1-16,6 1 0 0,0-3 2 15,0 0 3-15,-3-3-2 16,-3-3 1-16,-9-10-5 16,3 3 0-16,-3-3-3 0,0 5-1 15,0 3 1-15,-6 5 0 16,6 3 0-16,-3 5 0 15,0 6 2-15,0 4 1 16,-3 6-4-16,6 8-1 16,0 5 3-16,0 17 1 15,0 4 11-15,0 3 6 16,3 8 1-16,3-3 0 16,6-2-8-16,6-3-3 15,0-5-5-15,6-3-3 16,-3-8-16-16,-3-5-5 15,5-3-30-15,-2-5-12 16,0-5-56 0</inkml:trace>
  <inkml:trace contextRef="#ctx0" brushRef="#br0" timeOffset="55">23651 12920 160 0,'0'18'60'0,"0"-15"-32"0,0-3-33 16,0 8 71-16,0-3-22 15,-3 0-7-15,0 1-8 16,-3-4-18-16,6 1 7 0,-9 0 4 16,6-3-2-16,-3 0-2 15,0 0-4-15,-3 0 1 16,0 0-4-16,0-6 1 16,0 1-3-16,0-6 0 15,-6 1-5-15,3-1-3 16,-5 1 0-16,-1-1-1 0,6 0 2 15,-6 1 3 1,9-3 0-16,-3-3 0 0,3 0-6 16,-3-5 1-16,3-3 0 15,3 0 0-15,0 0 0 16,4 3 0-16,-4 0 0 16,6 0 2-16,0 2-3 15,6 1-2-15,-1 2-3 16,1 0-1-16,6 3-5 15,0 2 0-15,3 3-1 0,-3 0 3 16,0 3 1-16,-3 2 3 16,0 1 4-16,-6-1 1 15,6 3 3-15,-9 0 1 16,0 0-1-16,0 5 1 16,-9 3-4-16,3 3 0 15,-3 2 1-15,0 0 0 16,0 3-3-16,0 5 2 15,0 3-1-15,0 0 0 16,-3-3 2-16,3 8 2 16,3 3-1-1,0-6-1-15,-2 4 1 0,5-1-1 16,-3-3 2-16,0-2-3 16,0 0-2-16,6-3 2 15,0-3 0-15,0 1 1 16,0-3 0-16,6-3 0 15,0-2 2-15,0-3-1 16,-3 0-1-16,8-3 1 16,-5-5-1-16,6-3 2 15,6 1 1-15,-3-4-4 16,0-2-1-16,-3 0-4 16,0 0-1-16,3 1 4 15,-3-1 1-15,-4-6-1 16,1 4 2-16,-3-6 1 15,3 3 2-15,-3-3-3 16,0 3 0-16,0 2-4 0,-3 0 1 16,-3 1 2-16,0-1 1 15,0 1 1-15,0 2 0 16,0 2-3-16,0 1 2 16,0 2 1-16,0 1 0 15,-3-1 0-15,-3 1 2 16,6-1-1-16,-3 3 2 15,0 0-4-15,0 3 0 16,-3 4 3-16,0-1 3 16,0 2 2-16,0 0 3 15,-5 0 1-15,-7 5 1 16,0-3-6-16,3 1-2 16,3-3-2-16,3-3-32 15,3-2-15 1,6-6-52-16,9-5-21 0,0 0 16 15</inkml:trace>
  <inkml:trace contextRef="#ctx0" brushRef="#br0" timeOffset="56">23770 12565 152 0,'-3'-3'57'0,"-12"3"-30"0,12 0-12 0,3 0 18 15,-3 3-10-15,-3 0 0 16,6-1-12-16,0 4-4 16,-9-1-4-16,6 3 2 0,0 0 1 15,0 0 0-15,6 0-1 16,0 0-3-16,0-3-2 16,-3 0 3-16,0-5 2 15,9 0 4-15,3-2 5 16,-6-1-8-16,-3-2-1 0,6-1 3 15,-6 1 3-15,0 0-2 16,-3-3 2-16,-6 3 0 16,-3-1 3-16,9 1-7 15,-3 2-4-15,-3 1-5 16,15-1 1-16,-3 0-1 16,3 3-2-16,-3 0-2 15,3 3 1-15,2 2 1 16,-2 3-1-16,0 3 4 15,-3 2 0-15,-3 3-2 0,-3 8 2 16,-3 5 5 0,-3 0 2-16,-3-3 2 0,-6 6 0 15,1-5-4-15,-1-6-1 16,0-3-1-16,9-2-2 16,0-3-13-16,6 3-6 15,0-2-32-15,0-4-13 16</inkml:trace>
  <inkml:trace contextRef="#ctx0" brushRef="#br0" timeOffset="57">23820 12941 180 0,'0'24'68'0,"6"-19"-36"0,-3 0-22 0,0 0 17 16,-3 1 0-16,9-4 1 0,-3 1-4 15,0 0-1-15,3-3-12 16,3-3-2-16,-3 0 1 0,0 1 3 16,3-6 2-16,-12 0 0 15,0-3 4-15,-3 1-5 16,-6-1 2-16,0 1-7 16,0 2-3-16,-3 2-3 15,0 4-3-15,3-4-13 16,0 4-6-16,3 2-30 0,3-3-13 15,3 3-70 1</inkml:trace>
  <inkml:trace contextRef="#ctx0" brushRef="#br0" timeOffset="58">24023 12578 64 0,'-3'-2'24'0,"3"4"-12"0,0-2-14 0,0 0 6 0,0 0-5 15,0 0 0 1,0 0 3-16,0 0 1 16,0 0 3-16,0 0 1 15,0 0-6-15,0 0 0 16,0 0 12-16,0 0 6 15,0 0 4-15,0 0 1 16,0 0 0-16,0 0 2 16,0 0-5-16,-6 0-3 15,6 0-10-15,0 0-3 0,0 0 1 16,0 0 6-16,0 0 2 16,-3 0 4-16,3 0 1 15,0 3-4-15,0 2 1 16,0 6-3-16,0 5 0 15,0 2-3-15,0 17 1 16,3-1-2-16,-3 0 0 0,6 1-5 16,-6-6-1-16,3 0 1 15,-3 3 0-15,0-8 0 16,0-3 0-16,0-5-2 16,0-3-2-16,0-3 3 15,0-2 0-15,0-2 1 16,0-1 2-16,0-5-1 15,0-3 2-15,0-2 0 16,0-6 1-16,0 1-2 16,0-1 1-16,0-2-2 15,0 2 2-15,3-2-6 0,0 3-3 16,3-4 5-16,0 4 3 16,3-1-10-16,2 1-4 15,4 2 6-15,0 2 3 16,0 6-3-16,0 3 0 15,0 2-2-15,3 6 3 16,-6 2 0-16,-1 6 1 16,-11 2 4-16,0-3 5 15,0 1 4-15,-5-3 2 16,-4-3-8-16,-3 0-2 16,-3-2-1-16,0-3 2 15,0-3-10-15,-6-2-2 16,9-1-17-16,-6-2-8 0,10-2-25 15,-4-1-10-15</inkml:trace>
  <inkml:trace contextRef="#ctx0" brushRef="#br0" timeOffset="59">24183 12980 188 0,'0'6'71'0,"3"-4"-38"0,9-2-17 0,-6 3 22 16,-3 0-9-16,6-3-2 16,0 0-7-16,0-3 0 15,3 0-11-15,0-5-1 0,-3-5 2 16,3 0-2-16,3-3 3 15,-4 0-6-15,-2-5-1 0,-6-3-4 16,6-5-3-16,-6-5-3 16,-3-3-1-16,0-3-5 15,0 6-3-15,0 2 4 16,-3 5 2-16,0 4 5 16,-3 4 2-16,6 6-3 15,-9 2 1-15,6 6 4 16,-5 2 4-16,-1 9 1 15,6 4 2-15,-3 9 2 16,6 7 5-16,-3 11 1 16,3 3 3-16,3 0-6 15,3 5-2-15,-3-3-3 16,9-5-2-16,-4-3-3 0,7-5-2 16,0-5-10-16,6-5-6 15,-3-6-34-15,-6-5-15 16,6-3-59-1</inkml:trace>
  <inkml:trace contextRef="#ctx0" brushRef="#br0" timeOffset="60">24541 12811 208 0,'-3'-3'79'0,"3"3"-42"0,0 3-12 0,0-3 25 15,0 0-12-15,0 0-2 16,3 0-10-16,3 0-4 15,3-3-12-15,2 1-2 0,1-1-1 16,0 1-1-16,9-4 1 0,-3 4-9 16,-6-4 0-16,6 4-27 15,-6 2-8-15,0 0-30 16,-4 0-10-16,-2 5-38 16</inkml:trace>
  <inkml:trace contextRef="#ctx0" brushRef="#br0" timeOffset="61">24547 12883 212 0,'-6'2'79'0,"6"4"-42"0,0-9-23 0,0 3 20 16,6 3-4-1,0-3 2-15,2 0-14 0,1-3-3 16,3 3-9-16,3-3-4 15,0 3 1-15,3-2-29 0,-6 2-9 16,0-3-91 0</inkml:trace>
  <inkml:trace contextRef="#ctx0" brushRef="#br0" timeOffset="62">24764 12803 252 0,'-3'0'93'0,"3"-5"-50"0,-6 5-22 15,6 0 28-15,0 0-17 16,0 0-4-16,6 3-16 16,-3-3-5-16,6 0-5 15,3 0 1-15,3 0 0 0,-1 0-1 16,7 0 1-16,-3 0-24 0,-6 0-8 16,6 0-21-1,-6 0-9-15,-3 2-52 16,-6 3-34-16</inkml:trace>
  <inkml:trace contextRef="#ctx0" brushRef="#br0" timeOffset="63">24785 12885 248 0,'0'0'93'0,"0"0"-50"0,6 0-37 0,-3 3 22 15,9-6-17-15,5 1-6 16,4-1-25-16,0 0-10 15,0-2-78-15,0 2-31 0,-3-2 64 16,2 2 33-16</inkml:trace>
  <inkml:trace contextRef="#ctx0" brushRef="#br0" timeOffset="64">25178 12642 220 0,'-3'-3'85'0,"6"6"-46"0,-12-1-26 16,9 1 22-16,-3 2-14 16,-3 9-2-16,-6 9-9 15,-6 4-2-15,6 2-4 0,3 3-3 0,6-6 0 16,-6 11-1-16,15-5 0 15,0-3 6-15,9-2 6 16,0-6-4-16,0-5 0 16,0-3 2-16,6-8 1 15,5-5-5-15,-2-8-2 16,3-8 4-16,-6-2 3 16,-9-6 5-16,0 0 4 15,-12-10-1-15,-6-3 0 16,-3 0-4-16,-9 0-1 0,0 8-13 15,3 5-5-15,-3 5-27 16,-6 6-10-16,-2 5-41 16,2 3-15-16,-3 2-35 15</inkml:trace>
  <inkml:trace contextRef="#ctx0" brushRef="#br0" timeOffset="65">24308 12430 172 0,'0'-10'66'0,"0"10"-36"0,0 0-22 16,0 0 16-16,0 0-3 15,0 0 2-15,0 0-2 16,0 0 2-16,6 0-13 15,-3 2 3-15,3 1 1 0,0 2-3 0,0 0-1 16,-3 3-4 0,6 6 1-16,0 4-4 0,0 1-2 15,3 2 2-15,0 3 0 16,-3-1-1-16,0 1-2 16,0 0 5-16,-6 10 1 15,6-2 0-15,-6-3-1 16,-3-2-1-16,0-1 2 15,0 1-3-15,0-4-2 16,0 7-3-16,-6-1 1 16,0-3 1-16,3 1 0 15,-3-4 0-15,6 1 2 0,-3-3-3 16,-6 1 0-16,0-4 1 16,6 1 2-16,-3-4 1 15,0 1 1-15,0-2-5 16,-3-1-1-16,3 0 3 15,-3-2 1-15,0-1-20 16,0 3-10-16,0-2-33 16,0 2-13-16</inkml:trace>
  <inkml:trace contextRef="#ctx0" brushRef="#br0" timeOffset="66">22237 12523 44 0,'0'-6'16'0,"0"-7"-8"0</inkml:trace>
  <inkml:trace contextRef="#ctx0" brushRef="#br0" timeOffset="67">22210 12496 104 0,'0'-2'38'0,"3"2"-20"0,0-3-1 16,-3 3 16-16,0 0-2 15,0 0 2-15,3-8 1 16,-3 3 1-16,0-1-19 16,0 4 4-16,-6 7 14 15,0 0-7-15,-3 1-9 16,-6 4-4-16,-3 1-3 15,0 2 1-15,1 6-2 16,-4 4-1-16,0 7-5 16,3 9-1-16,3 6-1 0,6-10 1 15,3-6-2-15,6 18 2 16,0-10-4-16,9 16 0 16,-3-8-1-16,12 8 0 15,-3-8-11-15,9 0-5 16,-6-8-39-16,5-8-15 15</inkml:trace>
  <inkml:trace contextRef="#ctx0" brushRef="#br0" timeOffset="68">15828 8940 184 0,'0'0'68'0,"0"0"-36"0,0 3-37 15,0-3 69 1,0 5-19-16,3-5-15 15,-3 0-10-15,3-2-13 16,0-6-3-16,3 0 2 0,0-3-5 16,0 1-1-16,3-4 0 15,0 1 2-15,3-3-1 16,-3 3-1-16,0 0 1 16,0 2 1-16,-3 3-3 15,-1 0 0-15,-2 0 1 0,0 3 2 16,0 2-1-16,-3 3 2 15,0 0 0-15,3 8 1 16,0 6 2-16,0 4 1 16,0 9 1-16,0-1 0 15,-3 3-4-15,0 0-3 16,3 0 2-16,-3 0 0 16,3-5-1-16,0-3-2 15,-3-2 1-15,0-3 1 16,3 0-1-16,-3-6-1 15,0-2-4-15,0-3 0 16,0 1-9-16,0-1-2 16,0-2-10-16,0-1-4 0,-3 1-9 15,0-3-1-15,0 0-36 16,0-3-48 0,3 1 35-16</inkml:trace>
  <inkml:trace contextRef="#ctx0" brushRef="#br0" timeOffset="69">15843 9200 212 0,'-9'15'79'0,"6"-12"-42"0,3 2-30 0,0-7 20 15,0 2-12-15,0 0-1 16,0 0 1-16,6 0 2 16,6 0-9-16,3 0 7 0,3-6 2 15,3 1-5-15,8 0-2 16,-2-3-5-16,0 5-4 16,-3 1-3-16,-3-1 1 15,-3 0-19-15,-4 1-9 16,-2 2-38-16,0-3-15 15,-3 0-19 1</inkml:trace>
  <inkml:trace contextRef="#ctx0" brushRef="#br0" timeOffset="70">16040 8689 180 0,'-6'-11'68'0,"-9"6"-36"0,3-6-18 0,3 9 20 15,0-3-4-15,-3-1 2 16,-3 1-5-16,0 2-2 15,-3 1-13-15,-2 2 3 0,-1 0 3 16,0 2-6-16,-3 4 1 16,-3 2-4-16,1 2 0 0,-1 11-8 15,3 3 0 1,0 5-1-16,3 8 0 0,3 8-5 16,4 11 1-16,2 5 2 15,12 7 1-15,9-1-2 16,2 4 2-16,13-5-4 15,3-8 1-15,9-7-5 16,-6-22-1-16,-7-3 5 16,22-10 4-16,21-5 2 15,2-14 2-15,-6-18 0 16,-5-8 1-16,-6-16 0 16,-10-3 2-16,-8-7-1 15,-12-1 0-15,-15-7-1 16,-9 4 2-16,-6 6 1 15,-12 0 3-15,-3 8-3 0,-3 8-2 16,1 8-13-16,-7 6-8 16,0 1-46-16,6 6-22 15,13 6-43 1</inkml:trace>
  <inkml:trace contextRef="#ctx0" brushRef="#br0" timeOffset="71">15947 10758 200 0,'-6'-3'74'0,"6"3"-40"0,0-18-22 16,0 18 21-16,0-3-6 16,3-2 1-16,0-6-9 15,3-2-1-15,3 0-11 16,0 2 0-16,9 3 3 0,-3-2-6 16,0 4-2-16,0 1-4 15,0 5 1-15,-1 3 1 16,-2 5 0-16,0-3 2 15,-6 27 3 1,-6 0 2-16,-3 2-1 16,-6 3 1-16,-6-8-2 0,-5 5 2 15,-1-4-4-15,0 4 0 16,3-10 3-16,3-3 1 16,0-3-3-16,3-4-1 15,3-4 3-15,3 1 1 16,0-3-6-16,6-3 0 15,3-2-1-15,6-3 0 16,12 0 0-16,3-6 0 16,3 1 2-16,3 0 3 15,-4 2-4-15,-2 6-1 16,3-3 2-16,-6 0 3 16,0 5-4-1,-9-2-1-15,-1-1-13 16,-2 1-5-16,-3-3-17 15,0 3-5-15,-3-3-28 16,-3-3-11-16,3-2-29 16</inkml:trace>
  <inkml:trace contextRef="#ctx0" brushRef="#br0" timeOffset="72">16159 10594 160 0,'-3'-5'63'0,"3"-3"-34"0,0-6-21 0,0 9 18 15</inkml:trace>
  <inkml:trace contextRef="#ctx0" brushRef="#br0" timeOffset="73">16153 10546 339 0,'-3'-10'39'16,"-3"-6"-19"-16,-3 3 1 0,-3-1 2 15,-3 1-1-15,-6 0 1 16,-3 2-1-16,1 3-2 16,-4 0-4-16,0 6-2 0,0 2-6 15,0 2 0-15,1 4-5 16,2-1-2-16,3 8 0 15,-3 11-1-15,-3 3 0 16,7-1 0-16,-1 3 0 16,0 19 0-16,6 7-5 15,3 4 1-15,6 9 2 16,6-4 3-16,9 5-2 16,9-14-2-16,6 6 2 15,5-5 0-15,10-11-4 16,12-8 1-16,2-11 0 15,7-15-1-15,-1-19-1 0,1-13 1 16,-3-3 1 0,-7-11-1-16,-8-4 6 15,-9-12 1-15,-10-15 2 0,-11-5 2 16,-12 7-1-16,-12 6 2 16,-6 0 7-16,-8 8 3 15,-4 7-6-15,0 9-2 16,-3 13-14-16,4 0-6 15,5 5-50-15,6 5-20 16</inkml:trace>
  <inkml:trace contextRef="#ctx0" brushRef="#br0" timeOffset="74">15992 12531 160 0,'-3'-3'60'0,"3"3"-32"0,-15 3-15 0,15-3 19 0,0 0-3 16,0 0 1-16,-3 0-11 16,3 0-1-16,0-6-11 15,0 4 2-15,0-4 2 0,0 4-6 16,9-9-1-16,0 3 0 16,3 0 0-16,0 0-7 15,3 0 0-15,-3 1 3 16,2 4 2-16,-2 3-3 15,0 10 1-15,0-2 2 16,-6 6 3-16,0-4 0 16,-6 6 0-16,0-3-1 0,-3 3 0 15,0-3-2-15,0-2-2 16,0 0-2 0,3-3 1-16,0-3-1 0,3 3-2 15,0-3 0-15,9 3 3 16,-3 0-2-16,6 3 1 15,0-1 4-15,0 3 3 16,-1-2 7-16,-5 7 4 16,0-2 7-16,-12 5 3 15,0-2-5-15,-9 2 0 16,4-5-14-16,-10 0-5 16,3-3-6-16,-15-5 0 0,6 0-18 15,-3-5-8-15,7-1-20 16,2-4-8-1,3-1-66-15,6-10-30 16,0 2 78-16</inkml:trace>
  <inkml:trace contextRef="#ctx0" brushRef="#br0" timeOffset="75">16114 12293 148 0,'-6'-19'57'0,"3"16"-30"0,0-2-10 0,0 5 20 15,0-3-6-15,-6 1-1 16,0-1-3-16,-6 1-2 15,-8 2-14-15,-1 0 4 0,-3 2 3 16,-3 6-2-16,0 0 3 16,4 8-10-16,-4 8-3 15,-3 0-2-15,15-1 0 16,0-1-2-16,1 17-2 16,2-4-2-16,6 18 1 15,3-9-1-15,9 25 0 0,0-11 2 16,12 11 0-16,-3-8-3 15,20-5 2 1,-5-9 1-16,18-10 0 0,-7-5 2 16,16-19 1-16,-9-2-1 15,14-30 1-15,-8 4 0 16,8-25 3-16,-8 5 3 16,-9-20 5-16,-7 7 9 15,-17-18 8-15,-9-24 4 16,-21 11 0-16,-9 15-10 15,-11 14-2-15,-4 10-19 16,-3 11-4-16,3 8-47 16,1 3-19-16,14 10-117 15</inkml:trace>
  <inkml:trace contextRef="#ctx0" brushRef="#br0" timeOffset="76">8658 11795 140 0,'-3'0'52'0,"3"0"-28"0,0 3-11 0,0-3 17 0,0 0-4 15,0 0-1-15,0 0-7 16,0 0-1-16,0 0-10 15,0 0-4-15,6 0-2 0,0 0 1 16,3 0 3-16,2 0 2 16,7 2 1-16,-3-2-4 15,0 0-1-15,3 0 3 16,-3 0 3-16,3 0 0 16,0 0 2-16,-1 3-4 15,4-3-2-15,-3 0-2 16,6-3 0-16,-3 3-2 15,0 0-1-15,-4 0 1 16,1 0 1-16,0 0-1 0,0 0-1 16,0 0 1-16,0 0 1 15,0 0 1-15,-1 0 1 16,-2 0-2-16,0 0-2 16,3 0 1-16,3 3-1 15,0 0 0-15,0-3 2 16,-4 0-3-16,1 0 0 15,0 0 1-15,0 0 2 16,0 0-3-16,6 0 0 16,0-3 1-16,-1 3 2 15,-2 0-1-15,3 0-1 0,-3 0 3 16,0-3 2 0,-1 1-2-16,4 2-2 0,-3 0 0 15,0-3-1-15,3 3 0 16,3 0 0-16,-1 0-3 15,-2 0 0-15,0 0 4 16,0 0 1-16,0 0 0 16,-1 0-2-16,-2 0 1 15,3 0-1-15,0-3 0 16,-3 1 2-16,0 2-3 16,-1-3 0-16,1 1 1 15,0-1 0-15,3 0 0 16,0 1 0-16,0-1 0 15,-1 0 2-15,1 3-1 0,3 0 2 16,-3 0-2-16,3 0-1 16,-4-2 1-16,1-1-1 15,3 0 0-15,-6 1 2 16,0-1-3-16,-1 0-2 16,1 1 8-16,-3-1 4 15,0 3 0-15,0-2 0 16,-3-1-5-16,3 0-1 15,-1 3-1-15,1-2 1 16,0 2-2-16,0 0-1 16,3 0 1-16,0-3-1 15,3 3 2-15,-7 0 1 0,7 0-1 16,-3 0-2 0,-3 0 3-16,0 0 0 15,-3-3-4-15,0 3-1 0,-4 0 3 16,4-2 1-16,-3-1 0 15,-3 0-2-15,-3 1-24 16,0-1-11-16,-3 0-187 31,-9 3 78-31</inkml:trace>
  <inkml:trace contextRef="#ctx0" brushRef="#br0" timeOffset="77">8312 11287 176 0,'0'-3'68'0,"0"3"-36"0,3-2-29 15,-3 2 17-15,0 0-6 16,3 0 2-16,-3 0 0 16,3-3 2-16,-3 3-10 15,0 0 7-15,3-2 2 0,-3-1 2 0,3 0 1 16,0-2-7-16,0 0 0 16,0-1-6-16,3-2 1 15,-3 1-5-15,0-1-2 16,0 0 0-16,3 0-1 15,0 0 0-15,0 0 0 16,-3 0 0-16,0 3 0 16,0-1 2-1,0-2-1-15,0 6-1 16,-3 2-4-16,3 5 0 16,0 3 4-1,-3 0 0-15,3 5 0 16,0 3 3-16,-3 3 2 15,0 2-4-15,0 0-1 0,0 3 2 16,0 2 1-16,0-5-4 16,0-2 1-16,0-6 0 15,0 0 2-15,0-5-17 16,0 0-4-16,0-3-22 16,0-7-75-1,0-4-30 1,0 4 51-16</inkml:trace>
  <inkml:trace contextRef="#ctx0" brushRef="#br0" timeOffset="78">8318 11422 192 0,'-6'-13'71'0,"3"26"-38"0,0-8-21 0,3 1 19 15,0-6-10-15,0 0-1 16,0 0-12-1,0 0-5-15,6 0 4 0,0-6 5 16,3 4 3-16,3-1 0 16,0-5-3-16,0 5 0 15,0 1-7-15,0 2-1 16,0 0 0-16,-3 5 0 16,3-5-5-16,-1 5 1 15,-2 1-18-15,0-4-8 16,-3 1-37-16</inkml:trace>
  <inkml:trace contextRef="#ctx0" brushRef="#br0" timeOffset="79">8467 11134 124 0,'-3'-3'46'0,"6"-2"-24"0,-3 2-10 16,0 0 13-16,0 3 0 16,0-2 0-16,-6-3-3 15,3 2-2-15,-3-5-10 16,0 3 5-16,0-3 2 0,0 0-1 15,1 2 1-15,-4-1-3 16,0 1 1-16,0 1-4 16,0 2-1-16,-3-2-4 15,0 2-1-15,0 6-6 0,0 0 1 16,-3 2 0 0,0 0 2-16,1 1-3 0,-1 1 0 15,0 4 1-15,0 5 0 16,3 2 0-16,0 1 2 15,0-1-6-15,3 4 1 16,3 1 1-16,3 1 1 16,3 0 1-16,3 0 0 15,3 13 0-15,6-5 0 16,6-1 0-16,3 1 2 16,3-5-3-16,-1-4 0 15,1-1-1-15,3-6 0 16,0-3 2-16,0-5 2 0,-1-3-3 15,-2-5 0 1,0-5-1-16,0-6 0 0,0-7 4 16,-1-9 1-16,1-5 1 15,-3-2 2-15,-3-6-1 16,-6 1 2-16,-3-1 5 16,-6 6 2-16,-6 2 4 15,-3 3 1-15,-6 2-4 16,-3 6-1-16,0 3-8 15,0 4-4-15,-3 4-21 16,4 2-10-16,-1 2-54 16,6 1-21-16,3 0-14 15</inkml:trace>
  <inkml:trace contextRef="#ctx0" brushRef="#br0" timeOffset="80">8655 5768 156 0,'-3'-3'60'0,"3"6"-32"0,0 0-15 0,0-3 19 16,0 0-9-16,0 0-4 15,0 0-4-15,0 0 0 16,3 0-8-16,0 0 2 0,0 0 2 16,3 0-2-16,0 0 0 15,0-3-3-15,2 3 1 16,1 0-2-16,6 3 2 0,0-1-4 15,3-2 0-15,3 0 1 16,0 3 0-16,3-3-2 16,2 0 1-16,1-3-2 15,0 3 2-15,0-2-2 16,-1 2 2-16,4 0 0 16,0 0 1-16,0 0 0 15,-3-3 0-15,-1 3-2 16,4-3-2-16,0 1 3 15,0-1 0-15,-4 0 1 16,1 1 0-16,-3-1-7 16,3 0 0-16,0 1 1 0,-4 2 1 15,1 0 3-15,3-3 1 16,-3 3-4-16,0-3-1 16,2 3 3-16,1 0 1 15,0-2 0-15,0 2-2 16,0-3 1-16,2 3 1 15,-2-2 1-15,0 2 3 16,-3 0-3-16,0 0 0 16,-1-3-1-16,4 3 1 15,0 0-2 1,-3 0-1-16,0 0 1 16,-1 0 1-16,1-3-1 15,3 3-1-15,0-2 1 16,0 2-1-16,-4 0 0 15,4 0 0-15,0 0 0 0,0 0 2 16,0 0-6-16,-1 0 1 16,1-3 3-16,12 3 4 15,-6 0 3 1,-4 0 3 0,-2 0-1-16,0 0 0 0,0 0-3 15,-1 0-1-15,1 0-1 16,0 0 0-16,0 0-5 15,-3 0-1-15,-4 3 1 16,-2-3 2-16,-3 0-16 16,3 0-4-16,-3 0-33 15,0 0-12-15,0 0-67 16</inkml:trace>
  <inkml:trace contextRef="#ctx0" brushRef="#br0" timeOffset="81">8321 5223 64 0,'-3'-3'27'0,"6"3"-14"0,0 3-18 16,-3-3 6-16,0 0-3 15,0 0 0-15,0 0 0 16,3 3 0-16,-3-3 0 0,3 2 0 16,-3-2 4-16,0 0 1 15,0 0-6-15,0 0-2 16,0 0 2-16,3 3 3 16,-3-3 21-16,0 0 8 15,0 0 5-15,0 0 2 16,0 0-4-16,0 2-2 15,0-2-2-15,-3 0 0 16,0 0-15-16,3 0 1 0,0 0 2 16,0 0 7-16,0 0 3 15,0-2-11-15,3-1-6 16,3-7-4-16,6 2 1 16,3-6-3-16,0 1 0 15,3 3-3-15,3 2-1 16,-1 0-1-16,-2 5 0 15,-3 8 2-15,-3 9 0 0,-3 1 2 16,-3 1 1-16,0 0-1 16,-6 3 1-16,-6-1-2 15,0-2-1-15,-6 0 3 16,0 3 0-16,-3-4-1 16,3 4 1-16,-2-6 0 15,5-2 1-15,0-1 4 16,0-2 3-16,3-2-4 15,3-1 1-15,0 0-5 0,0-2-2 16,3 2 0-16,0-5 1 16,6 3-1-1,3-3 2-15,3 2-2 0,0-2 2 16,2 3-2-16,1 0 2 16,0-3-4-16,0 5-2 15,-3-5 2-15,0 0 0 16,0 0 1-16,-3 0 0 15,-3 3-25-15,0-3-10 16,0 2-24-16,-3-2-11 16,3 0-39-1</inkml:trace>
  <inkml:trace contextRef="#ctx0" brushRef="#br0" timeOffset="82">8470 5059 172 0,'-6'-8'66'0,"6"5"-36"0,-15-2-18 0,12 5 19 15,0-3-7-15,-3 1 0 16,0-1-4-16,-2 0-3 16,-1 1-9-16,0-1-3 0,-3 3-1 15,0 0 0-15,0 3 2 16,-6 2-5-16,0 3-3 16,-3 0 1-16,4 2 2 15,-1 4 2-15,3-1 1 0,0 5-5 16,3 9 1-1,3-1 0-15,0 1 2 0,3-1-1 16,3 1-1-16,3 2 1 16,6 3-1-16,6-6-3 15,3-2 2-15,0-3-1 16,3 0-2-16,3-2-2 16,-1-1 1-16,1-5-2 15,6 1 2-15,3-4 3 16,0-2 3-16,-1-2-2 15,1-4 0-15,0-2 7 16,0-2 4-16,-4-4-1 16,1 1 0-16,0-6 3 0,-6 1 3 15,-3-11-6-15,3-1-1 16,-7-1 2-16,-8-1 4 16,0-3-4-16,-6-12 0 15,-3 2 0-15,-3 2 4 16,-3 1-4-16,-2 5 2 15,-4 2-5-15,-3 3 1 16,0 3-10-16,0 5-3 16,3 3-13-16,0 3-6 15,0 4-36-15,4 1-16 16</inkml:trace>
  <inkml:trace contextRef="#ctx0" brushRef="#br0" timeOffset="83">11607 5736 112 0,'-5'-2'44'0,"5"-1"-24"0,0 6-8 16,0-3 13-16,0 0-9 15,0 0-2-15,0 0 5 16,2 2 2-16,4-2-10 16,3 0 2-16,0 3 1 0,3-1-5 15,0 1-3-15,0 0-1 16,3-1 1-16,0 1-1 16,3-3 0-16,5 0-1 15,1 0 2-15,0 0 1 16,3 0 1-16,3 0-4 15,-4 0-3-15,4 0 2 0,0 0 2 16,0 0 0-16,2 0 0 16,1 0-6-16,0 0 1 15,0 0 2-15,-4 0 1 16,1 0-1-16,-3 0 1 16,0 0-2-16,-3 0-1 15,-1 3 1-15,1-1-1 16,6-2 0-16,-3 0 0 15,3 0 0-15,-1 0 2 16,-2 0-3-16,6 0 0 16,0 3 1-16,-1-3 0 15,-2 0 0-15,0 0 2 0,0 0 5 16,-1 0 4-16,1 0-4 16,0-3 1-16,0 1-3 15,2-1 0-15,1 3-3 16,0-3 1-16,-3 1-2 15,-1-1-1-15,1 3 1 16,3-3 1-16,-6 1 1 16,0 2 1-16,-1-3 0 15,1 3 0-15,0-2-2 16,-3 2 1-16,0 0-2 16,-1 0 2-16,4-3 0 15,0 3 1-15,0-3-5 0,0 6 1 16,-1-3 0-16,4 0 0 15,-3 0 0 1,0 0 2-16,2 0-1 0,-2 0 2 16,0 0-2-16,0 3-1 15,0-3 3-15,-1 0 2 16,1-3-2-16,0 3-2 16,0 0 2-16,0-3 0 15,2 1-4-15,-2-1 1 16,0 0 0-16,0 3 2 15,-4 0-1-15,1-2-1 16,0-1 3-16,6 0 0 0,-3 3-1 16,2-2-2-1,-2 2 1-15,3-3-1 0,0 0 2 16,-1 1 3-16,-2 2 2 16,0 0 1-16,0 0-4 15,-6 0-1-15,-3 0-1 16,2-3-2-16,-2 0 1 15,3 3-1-15,0 0-5 16,0 0 1-16,-9-2-47 16,0 2-18-16,-6-3-71 15</inkml:trace>
  <inkml:trace contextRef="#ctx0" brushRef="#br0" timeOffset="84">11310 5133 140 0,'-3'0'55'0,"3"0"-30"0,0 0-18 0,0 0 13 0,0 0-6 15,0 0 2-15,0 0 0 16,0 0 2-16,0 0-10 15,0 0 0-15,3 0 2 0,0-3 0 16,0 1 2-16,0-1 0 16,0 0 0-16,3 1-4 15,0-1-3-15,3-2 0 16,-1-1 1-16,1 1 1 16,0 3 1-16,3-1-7 15,-3 0-2-15,6 3 2 16,-3 0 1-16,3 3 0 0,-3 2-2 15,-3 3 1-15,-3 0 1 16,-6 0 1 0,-3 11 1-16,-6-4 0 0,0-1 0 15,0-4 0-15,3 1 2 16,0-3-5-16,3 0-1 16,0-3-2-16,3 0 0 15,0-5 0-15,9 3 0 16,6 0 2-16,0-1 0 15,0 3-3-15,-1 3 2 16,1 0 1-16,-3 3 2 16,-3 0 8-16,-3-1 3 15,-6 3 5-15,0-2 1 16,-3-1-6-16,-3-2 0 0,-6 3-8 16,-6-3-3-16,1-8-1 15,-1 3-1-15,0 5-18 16,3-8-5-16,0-3-16 15,3 3-3-15,3-3-26 16,0 1-9-16,6-1-19 16</inkml:trace>
  <inkml:trace contextRef="#ctx0" brushRef="#br0" timeOffset="85">11414 5006 160 0,'0'-8'63'0,"0"5"-34"0,-3 1-14 0,3 2 18 16,-3-3-5-16,0 0 0 16,-3 1-4-16,0-1-1 15,-3 0-12-15,0 3-4 0,-3 0-1 0,0 0 1 16,-2 0 1-16,-1 3-4 15,0 2-1-15,0 3-3 16,-3 0-1-16,3 3 1 16,3-1 0-16,-6 6 0 15,4 3 0-15,2 5 0 16,3 7 2-16,0 1-3 16,0 0 0-16,3-3 1 15,3 0 0-15,3 0 0 16,3-2 0-16,6-1 2 15,3-2 1-15,3-3-4 16,2-2-1-16,1-3 1 16,6-3 2-16,3 0 0 0,0-5 2 15,8-5-2-15,1-3 2 16,0-3 2-16,-3 0 2 16,-7-2 3-16,1-6 1 15,3-2 1-15,-6-3 0 16,0 0 0-16,-4 1 2 15,-2-4-1-15,-6 0 2 16,-6-10-4-16,-12-2 1 16,0-1-5-16,-6 0 1 15,0 3-1-15,-2 3 1 16,-1-1-7-16,-3 6-2 16,-3 2-5-16,3 4-1 0,-3 4-16 15,3 0-5 1,4 3-32-16,2 3-12 15,0 3-63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2:34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17858 2873 116 0,'0'-2'44'0,"6"-1"-24"0,-9 3-8 0,3 0 16 16,0 0-5-16,0-3 1 16,0 1-4-16,0-1-3 15,-3 1 4 1,-6 2-12-16,-6-6 4 15,1 6-5 1,-1 6-1-16,0-4-1 16,0 6 1-16,0 3-4 15,0 5 0-15,3 5-3 16,3-3-1-16,3-2 1 16,6-3 2-16,3 1-3 15,3-4-2-15,0-2 2 0,3-3 0 16,0-2 3-16,0-3 1 15,-3 0-1-15,6-11 1 16,-3-7 0 0,-3 2-1-16,0 3 1 15,-9 0 0-15,0 2 1 16,0 6 2-16,0-6 6 0,0 8 2 16,3-4-7-16,0 1-2 15,0 6-8-15,9 0-2 16,6 0 2-1,-3 0 1-15,-1 3 4 16,1 0-1-16,0 4-1 31,-3 1-2-31,0 3 1 0,-3 5 1 16,-6 2 2-16,-6 6-1 16,-21 24 2-1,4-14 7 1,-1 3 3-16,6-10-9 15,0-1-4-15,6-5 0 16,0-2 1-16,6-1-18 0,0-10-6 16,6 3-19-1,3-3-9-15,3-8-10 16,0 0-2-16,3 0-10 16</inkml:trace>
  <inkml:trace contextRef="#ctx0" brushRef="#br0" timeOffset="1">17873 3188 148 0,'0'3'55'0,"0"2"-30"0,-3 8-21 15,3-7 13-15,0 4-2 0,3 4 1 0,3-1-6 16,0 0-2-16,0-2-4 16,3-1 2-1,3-2 3-15,-3 0-1 0,3-8 7 16,0-3-3-16,2-2-5 15,1-3 1-15,-3-2-3 16,-12-9 2 0,-3 1 5-1,-3 2 2-15,-3 2-7 16,0 4-2 0,1 2-5-16,-1 0-1 15,3 3-10-15,3 2-5 16,3 0-23-16,3 1-10 15,6-1-47 1</inkml:trace>
  <inkml:trace contextRef="#ctx0" brushRef="#br0" timeOffset="2">18439 3027 112 0,'-3'-5'44'0,"0"-3"-24"0,0 8-4 0,0 0 16 16,0 0 0-16,-3 0 3 16,-3 2-6-16,0 1-1 15,-3 5-15-15,-3 0-1 0,-6 8-1 16,-2 5-4 0,2 5-2-16,3 1 2 15,6-1 0-15,3-2-1 16,3-3-1-16,9-2-6 15,6-3 1-15,3-6 2 16,0-2 1-16,3-5-1 16,0-6-2-16,-1-5 1 15,-2-2 1-15,0-4-1 0,0-4 2 16,-3-3-4-16,0-1 0 16,-3 4 1-16,-3-3 2 15,-3 8 3-15,0 2 4 0,3 3 0 16,-3 3 2-16,0 10 5 15,0 3-2 1,0 11 1-16,3 2-10 0,0-3-3 16,0 1-4-16,3-1 0 31,6-2-3-31,0 3 1 0,2-6-36 16,1-5-13-16,3 0-39 15,0-3-52 1,0-2 41-1</inkml:trace>
  <inkml:trace contextRef="#ctx0" brushRef="#br0" timeOffset="3">18617 3236 160 0,'-9'5'63'0,"6"3"-34"0,0 3-19 15,3-6 20-15,0 0 6 0,0 1 5 16,0-1-15-16,3 0-5 15,3-2-13-15,0 2-5 0,3-10 0 0,3-1 0 16,6-4 1 0,6-6-2-16,0-5-2 0,-4-3 1 15,1-5 1 1,-3 0-6-16,0-8 1 16,-6 0-8-16,0-8-1 15,-6 2 5-15,-3 6 1 16,-3 6 1-16,-3 4 1 0,0 6 7 15,-3 8 5-15,-3 8-2 16,-3 5-1-16,-6 5 0 16,3 13 1-1,0 17-1-15,3-1 0 0,4 3 8 16,2 11 6-16,6-1-6 16,11 1-2-16,4-6-6 15,3-5-4-15,3-5 0 16,9-3 1-16,0-2-54 15,8-17-24-15,-2-10-46 16</inkml:trace>
  <inkml:trace contextRef="#ctx0" brushRef="#br0" timeOffset="4">21436 2810 184 0,'-21'-5'68'0,"18"5"-36"0,0 0-20 16,0 0 21-16,0 0-8 0,0 2 0 16,-3 4-12-16,0 1-3 0,1 4-6 15,2 2 2-15,0 1 0 0,3-4 2 16,0 6 0-16,3-3-2 0,0 0 1 15,2-7 7 1,1-6-8-16,0-6 0 16,0 1-4-16,3 2 1 31,-3-7-2-31,0-1 2 0,-6 3-2 16,0-2 2-16,0 5-2 15,-3-6 2-15,3 8-2 16,0-5-1-16,0 6-2 15,0-1 1-15,6 3-1 16,12 0-2 0,-3 3 0-16,0 2 0 15,-3 3 0-15,-3 3 0 16,-3 7 5-16,-6 8 3 16,-9 4 5-16,-9 1 5 15,0 1-4-15,-3 2 2 16,3 1-5-16,0-6 1 0,6-5-7 31,1 0-3-31,5-9-17 0,3-1-7 16,3-4-18-1,3-2-5-15,3 0-3 16,8-5 2-16,7-3-27 16,-3 0-28-16,3-3 42 15</inkml:trace>
  <inkml:trace contextRef="#ctx0" brushRef="#br0" timeOffset="5">21534 3201 192 0,'-6'11'74'0,"3"0"-40"0,6-3-27 16,-3-3 20-16,3 0-3 15,3 0 3 1,0 1-9-16,6-4 0 16,0-2-11-16,0-2-2 0,6-4 1 0,-3-1-3 0,0-9-2 31,-6 2 6-31,-12-9 7 15,-3 4-5 1,-6 3 0-16,-3 3 1 16,0 0-5-16,-3 7-3 0,3 1-17 31,3 3-7-31,3 2-29 16,6-6-12-16,6 4-49 15</inkml:trace>
  <inkml:trace contextRef="#ctx0" brushRef="#br0" timeOffset="6">21775 2797 224 0,'-9'0'85'0,"9"8"-46"0,3 5-35 0,0-5 21 16,-3 10-3-16,0 17 4 15,3 2-3-15,0 2 0 16,0-4-8-16,0-3-4 16,0 2-6-16,0-2 1 15,3-6-4-15,-6 1 1 16,6-9-1-16,-3-5 3 15,0 1-3-15,-3-4 4 16,0-7-4-16,0-6-5 0,3-2 1 0,0-8-6 16,3-1 5-16,3-4-5 15,0 5 4-15,6-6 0 16,3 6 2-16,2 2 2 16,1 6 0-16,0 2 6 15,0 6-3-15,-3 5 23 16,-3 5-14-16,-6 6 19 15,-3-1-18-15,-9 1 0 0,-3-1-6 16,-9-2-2 0,0 0-2-16,-12-3-3 31,9 1 1-31,-6-4-4 0,1-2-17 0,-1-3-10 16,9-5-17-16,3 0-6 15,6-2-34-15,3-4-67 16,6 4 83-16</inkml:trace>
  <inkml:trace contextRef="#ctx0" brushRef="#br0" timeOffset="7">22124 3241 236 0,'-3'5'88'0,"3"-5"-48"0,3 6-38 0,0-6 33 31,3 2-22-31,0-2 21 16,0 3-20-16,-1-6 6 15,4 3-11-15,0-8-6 16,3 3-1-16,3-11 0 16,0 0-1-16,0-10-7 15,3 5 3-15,-3-16-16 16,-1 0 10-16,-2-8-5 0,-3 8 9 0,-6-3 2 15,3 11 3-15,-9 0 11 16,3 10-6-16,-6-5 6 16,0 11-6-16,-9 5-2 15,7 8-2-15,-7 16 7 16,3 5-4-16,0 14 19 16,3-1-14-16,3 16 12 0,3-7-12 0,3 12 4 15,3-7-8-15,6 5 0 16,6-6-3-1,12-4-112 1,5-9 61-16,-2-23-140 16,6-6 107-16</inkml:trace>
  <inkml:trace contextRef="#ctx0" brushRef="#br0" timeOffset="8">20234 5546 128 0,'-3'0'49'0,"3"2"-26"0,0 4-20 16,0-1 10-16,-3 13 3 16,-3 4 2-16,-3 1-1 15,-3 1 2-15,-3 0-10 16,-3 0 8-16,-6 2 5 0,3-2-11 16,4 3-4-16,2-6-4 15,0-3 0 1,3-5 0-16,3 1 3 15,3-4-5-15,3 1-1 16,0-3-2-16,6 0 0 16,6-6 2-16,9 1 2 15,0-3-1-15,3 0-1 16,2 0 1-16,-2 0-1 16,0 0-3-16,-3 5 0 0,6-2-5 15,-6 0 0-15,-4-1-9 0,4 1-4 16,-3-3-14-16,-3 0-2 15,0-3-38 1</inkml:trace>
  <inkml:trace contextRef="#ctx0" brushRef="#br0" timeOffset="9">20198 5792 104 0,'-12'-3'41'0,"9"16"-22"0,-3-18-5 0,6 5 17 16,0 0-4-16,0 0-1 16,0 0-12-16,6 0-4 15,3-3-6-15,3-2 4 0,9-3 2 16,5-5 3-16,4 0 3 16,6-3-3-16,6-8 2 15,11-5-4 1,1 2 1-16,-1 4-7 15,7 1-1-15,-7 4-2 16,1-1-2-16,-6 4 3 0,-7 1 0 0,-5 4 1 16,-3 2 0-16,-6 0-2 15,-7 3 1-15,-5-1-4 32,-3 4 0-32,0-1-21 0,-3 0-10 15,-3 1-149 1,12-4 80-16</inkml:trace>
  <inkml:trace contextRef="#ctx0" brushRef="#br0" timeOffset="10">21195 5382 96 0,'-18'0'38'0,"15"2"-20"0,0 1-12 0,0 2 9 16,0 3 3-16,-3 3 1 0,-6 5-4 16,0 2-1-16,1 3-2 15,2 3 2-15,0 3-7 16,3 2-2-16,3-3 1 0,3-5-3 15,3-2 0-15,3-3 5 0,0-8 3 16,0-3 0-16,3-13 1 31,2-5-4-31,-2-3-3 0,6-3-2 16,-3-4 0-16,3-1-2 16,-9 0-1-1,0-10 1-15,0 2-1 0,-3 0 0 16,-3 3 0-16,-3 2 0 15,-3 1 0-15,0 5 2 16,0 2 1-16,3 6 3 0,-3 3 1 16,3 2-6-16,0 2 0 15,3 17-1 1,0 2 0-16,0 8 2 16,0 3 1-16,0 0 1 15,6 0-5-15,0 0 1 16,0 2 0-1,0-5 0-15,6 0 2 16,-3-5 1-16,0-3-12 16,0-2-7-16,0-3-18 15,0 0-6-15,-1-5-14 16,1-3-40-16,0 0 16 16</inkml:trace>
  <inkml:trace contextRef="#ctx0" brushRef="#br0" timeOffset="11">21368 5445 108 0,'0'0'44'0,"3"0"-24"0,-6 19 1 15,3-9 17-15,0 3-12 16,3 3-4-16,0 0-7 0,3-3 0 16,-1 1-8-16,4 2-2 0,3-6 1 15,0-5 3-15,6-5 5 16,-3-2 1-16,0-4 0 15,-3-1-5-15,0-7-4 16,-6 1-3-16,-3-3 0 31,-9 0 0-31,-6 3 3 0,-3 0 1 16,-3 2 3-16,0 3-3 16,-3 0-2-16,3 6-5 15,4-1 0-15,-1 3-2 16,6 0-2-16,3 0-22 15,6 0-10-15,9 0-32 16,3 0-58-16,5 0 25 0</inkml:trace>
  <inkml:trace contextRef="#ctx0" brushRef="#br0" timeOffset="12">21856 5239 152 0,'0'16'57'0,"3"-3"-30"0,-3 11-16 16,0-6 18-16,3 6-8 16,0 0-2-16,0 2-9 15,0 1-2-15,0 4-4 16,0-4-5-16,3-3 0 0,0 2 1 0,-1 1 2 16,7-6-23-16,-3-5-8 0,-3-3-35 15</inkml:trace>
  <inkml:trace contextRef="#ctx0" brushRef="#br0" timeOffset="13">21755 5435 160 0,'-12'-6'63'0,"12"4"-34"0,3-1-23 0,0 3 17 16,3-5-5-16,3 2-1 0,5 0-9 16,4-2-5-1,0 0-2-15,9 0-1 0,3-1 2 16,-4-2-32-16,-2 3-14 0,0-3-38 16</inkml:trace>
  <inkml:trace contextRef="#ctx0" brushRef="#br0" timeOffset="14">22017 5257 104 0,'0'14'38'0,"2"-4"-20"0,1 11-1 15,-3-5 14-15,3 5 1 0,-3 3 1 16,0 3-12-16,0-1-3 15,0 3-10-15,0-5-3 0,0-3-1 16,-3-2-2-16,3-3 1 16,0-6-2-16,0-2-1 15,-3 0 1-15,3-3 1 16,0-5 3-16,3-2 4 0,0-4-2 16,3-4-2-16,0-1-7 15,3 1-1-15,0-4 1 16,6 4 1-16,3 2 1 15,-3 0 2-15,0 3-3 0,-3 2 0 16,0 3 5-16,-1 5 5 31,1 3-1-31,-3 3 1 0,-3 2-5 16,0 0-1-16,-3 0 3 16,0 6 1-16,0-6-6 15,0-2 0-15,3-1-23 16,-3-2-10-16,0-2-37 15</inkml:trace>
  <inkml:trace contextRef="#ctx0" brushRef="#br0" timeOffset="15">22299 5469 148 0,'0'3'55'0,"3"2"-30"0,0 5-18 15,0-4 15-15,0 2 0 16,-3 2 2-16,0 1-11 16,0-1-3-16,3 1-6 15,-3-3-5-15,3 0 0 0,0 2-17 16,-3-10-8-16,0 0-59 16</inkml:trace>
  <inkml:trace contextRef="#ctx0" brushRef="#br0" timeOffset="16">22323 5329 188 0,'0'-3'71'0,"0"3"-38"0,6 0-39 0,-6 0 14 0,0 0-9 15,9 0-2-15,0 3-27 16,3-1-10-16,0 4-31 15,-3-4-12-15</inkml:trace>
  <inkml:trace contextRef="#ctx0" brushRef="#br0" timeOffset="17">22493 5413 140 0,'3'-2'55'0,"-3"4"-30"0,3-2-7 16,-3 0 18-16,0 0-5 0,0 3 2 0,-3 0-13 16,0 2-4-16,-3-2-9 15,3-1-5-15,0 4 1 0,-3-1-7 16,6 3 1-16,0 0 1 16,0 2 1-16,0 4 1 15,6-1 0-15,-3 0-3 16,0 0 2-1,0-2 7-15,0-1 4 16,-3 4 3-16,0-4 3 16,-6 1-1-1,0-9-5-15,0-2-4 16,0 0-8-16,0 0-1 16,-3-2-15-16,3-1-3 15,3 0-13-15,0 1-7 0,3-1-24 16,3-2-46-1,3 0 24-15</inkml:trace>
  <inkml:trace contextRef="#ctx0" brushRef="#br0" timeOffset="18">22859 5440 192 0,'0'2'71'0,"0"1"-38"0,-3 8-23 15,6-6 20-15,-3 6 2 16,0 2 3-16,3 3-28 0,-3 0-13 16,0-1 2-1,0 4 0-15,0-1 6 0,0 1-3 0,3-3 0 16,-3-3 1-16,0-2 0 15,0-3-38-15,0-3-14 16</inkml:trace>
  <inkml:trace contextRef="#ctx0" brushRef="#br0" timeOffset="19">22859 5271 192 0,'-9'-11'74'0,"6"6"-40"0,3-3-38 0,0 8 13 0,0 0-12 16,0 0 0-16,3 2-23 16,6 6-11-16,-3 0-38 15,3-2-14-15</inkml:trace>
  <inkml:trace contextRef="#ctx0" brushRef="#br0" timeOffset="20">23174 5141 80 0,'-3'-27'30'0,"0"25"-16"0,0-1 1 0,3 3 13 16,-3 0 2-16,1 0 2 15,-4 0-11-15,6 3-3 16,-6-1-10-16,3 1-5 16,0 0-2-16,0-1 3 0,-3 1 2 15,6 0 9-15,-6-1 2 0,0 9 7 16,-3 10 5-1,0-2-16 1,0-1-7-16,3 1 0 16,0 2 3-16,0 3-5 15,3 10 0-15,0 0-2 16,0 1-2 0,3-1 1-16,0 1-1 15,0-6 0-15,3 2 0 16,0 4 0-16,0-6 0 15,0-5-9-15,0-3-4 16,-3-5-33-16,0-3-15 0,0-5-34 16</inkml:trace>
  <inkml:trace contextRef="#ctx0" brushRef="#br0" timeOffset="21">22963 5429 212 0,'-6'-5'82'0,"9"5"-44"0,3 0-38 0,6 0 18 0,3 0-3 16,3 0 3-16,0 0-10 15,2 0-4-15,4-5-3 16,0 5-15-16,0-6-3 0,-6-7-88 16</inkml:trace>
  <inkml:trace contextRef="#ctx0" brushRef="#br0" timeOffset="22">23538 5498 116 0,'0'0'44'0,"0"3"-24"0,0-1-6 0,0-2 17 15,0 0-4-15,0 6 1 0,5-1-2 16,1-2-1-16,0-1-14 15,3 1-2-15,3 0 1 0,0-3-4 16,0 0 2-16,-3-3-5 16,6-2 0-16,-3-3-1 15,-3 0 1-15,0 0-4 16,-3-3 0 0,-6 3-6-16,0 0-3 15,0 0 1-15,-6 0 0 16,-3 3 6-16,-6 2 1 15,6 1 2-15,-6 4 0 16,-3 4 2-16,6 2 1 16,0 2 7-16,3 4 4 0,0 1 4 15,1 1 1-15,8 8-2 16,0 3 2-16,0-4-10 16,11-4-3-16,-2-1-2 15,9-4 0-15,0-4-2 0,-3-2-2 16,6-3-30-1,3-5-15-15,2-7-30 16,-5-9-11-16,0-3 0 0</inkml:trace>
  <inkml:trace contextRef="#ctx0" brushRef="#br0" timeOffset="23">23791 5466 208 0,'-9'0'79'0,"9"6"-42"0,0 4-34 31,0-2 15-31,0 3-3 0,0 2 1 16,0 3-8-16,0 2-3 16,0 3-3-16,0-2-4 0,0-3 1 15,6-3-28-15,-3-2-10 16,-3-3-60 0</inkml:trace>
  <inkml:trace contextRef="#ctx0" brushRef="#br0" timeOffset="24">23719 5326 260 0,'-18'-5'96'0,"18"5"-52"0,6-3-51 0,3 0-17 15,6-4-14-15,0 1-54 16,0-2-21-16,3-2 48 15,-1-1 25-15</inkml:trace>
  <inkml:trace contextRef="#ctx0" brushRef="#br0" timeOffset="25">23883 5273 192 0,'0'24'71'0,"0"-3"-38"0,0 14-30 0,0-17 15 16,0 6-3-16,0 5 1 15,0 0-6-15,-3-2-2 16,3 2-4-16,0 2-7 0,0-2-1 15,0-7-49-15,0-4-19 0,-3-5-13 16</inkml:trace>
  <inkml:trace contextRef="#ctx0" brushRef="#br0" timeOffset="26">23782 5440 240 0,'-6'-8'90'0,"9"8"-48"0,6-3-42 16,-6 3 16-16,8-2-9 15,-2-1-2-15,6-2-2 16,0 2-3-16,-3-2 1 16,12-1-32-16,0-7-12 0,-6 3-60 15</inkml:trace>
  <inkml:trace contextRef="#ctx0" brushRef="#br0" timeOffset="27">24014 5284 168 0,'-9'18'66'0,"15"-5"-36"0,-6 32-15 15,0-29 18-15,0 3 4 16,0 2 4-16,0 5-16 15,-6-2-4-15,6-3-13 16,0-2-5-16,-3 5-2 0,3-6 1 0,0-4 3 16,0-9-2-1,0-5-4-15,0 0-2 0,0-5-5 16,3-6-2-16,3-2-4 16,3 0 1-16,0-1 2 15,3 1 5-15,-1 2 7 16,1 6 5-16,0 3 3 15,-3 4 2-15,3 6 3 16,-3 3 2-16,-3 2-9 0,-3 0-2 16,6 6-3-16,-6-11-2 15,0 5-17-15,0-3-9 16,0-2-39-16,3-2-16 16</inkml:trace>
  <inkml:trace contextRef="#ctx0" brushRef="#br0" timeOffset="28">24258 5509 244 0,'0'8'93'0,"9"-3"-50"0,0 3-37 16,-6-6 22-16,6 4-6 0,0-4-1 15,2-2-9-15,-2 0-3 0,9-2-5 16,-6-1-3-16,0-2 0 0,-3 0 1 15,0-3 1-15,-6 0-10 16,3-3-5-16,-12 0-5 16,0 1 0-16,-3-1-2 15,-3 3 2-15,-3 3 7 16,3 2 3 0,-6 3 2-16,4 6 1 15,-1 2 5-15,0 5 3 16,0 3 10-16,3 2 5 15,3 6-3-15,6 0 1 16,3 0-10-16,3-3-2 16,6-3-3-16,6-4-2 15,0-4-17-15,-3-4-6 0,9-4-27 16,2-2-8-16,1-8-42 16</inkml:trace>
  <inkml:trace contextRef="#ctx0" brushRef="#br0" timeOffset="29">24454 5485 204 0,'-9'5'77'0,"9"3"-42"0,3 5-30 16,-3-5 19-16,3 3 5 15,-3 7 4-15,3 6-11 16,-3-3-5-16,3-2-10 16,0-3-3-16,-3-3 0 0,0-2-2 15,0-4 1-15,0-1 4 31,0-6 4-31,0 0-6 0,0-11-3 16,6-5-1-16,-3-5-1 16,3-3-5-16,0 0 1 15,9 1 0 1,0 2-1-16,3 2 1 16,0 6 0-16,2 2 3 0,4 3 0 15,-3 3-30-15,0 0-14 16,0 2-74-16</inkml:trace>
  <inkml:trace contextRef="#ctx0" brushRef="#br0" timeOffset="30">20921 5911 92 0,'0'-5'35'0,"0"5"-18"0,0-3 0 16,0 3 16-16,0 0-8 0,-3 0-5 16,0 0-5-16,0 0 0 15,0 0-8-15,-3 3 0 0,0-1 3 16,0 3-4-16,0 3 2 15,3 6-1-15,0-1 1 32,3 0 0-32,3 0 0 0,0-2-9 15,3-1-4-15,3-2 9 16,0-2 4-16,0-4 1 16,0-2 0-16,0-2-1 15,-3-4 0-15,0-2-4 16,-3 1-3-16,0-4 0 15,-3 0-1-15,-3-2 0 0,0 3 2 16,-3-1 1-16,0 3 1 16,0 0 2-16,0 3 1 15,3 2-6-15,0 1 0 16,3-1-3-16,0 0 0 16,3 3 2-16,3 0 2 15,3 0-3 1,0 3-2-16,3 0-1 15,3 2 3-15,0 3 0 16,-9 5 3-16,-3 3-1 0,-3 8 2 16,-6 7 7-16,-3 1 3 15,-3 3 0-15,-3-4 2 16,-3 4-8-16,-3-1-2 16,6-7-8-1,3-6-2-15,3-8-23 16,6-2-6-16,3-4-27 15,3-4-11-15,6-8-20 16</inkml:trace>
  <inkml:trace contextRef="#ctx0" brushRef="#br0" timeOffset="31">21043 6207 192 0,'-9'11'74'0,"9"-1"-40"0,0 6-27 0,3-11 20 16,0 1-10 0,0 2-2-16,3-6-2 0,3 4 1 15,0-6-7 1,3 0-2-16,-3-8-1 0,0 2 2 0,0-2 1 16,-3 1-1-16,-3-4-1 15,-3 0-1-15,-3 1 2 16,-6-1-3-16,-3 1-2 15,-3 2 0-15,0 2 1 0,0 4-3 16,0-1-2-16,3 3-18 16,3 0-7-16,15-3-95 15,6 3 18 1</inkml:trace>
  <inkml:trace contextRef="#ctx0" brushRef="#br0" timeOffset="32">21412 6107 116 0,'-3'-6'44'0,"3"6"-24"0,-3 0-6 0,3-5 17 15,-3 0-6-15,0 7 0 0,-3-4-5 16,-3 7-3-16,1 0-9 16,-4 3-1-16,0 3 0 0,0-1 1 15,0 4 0-15,0 2-2 16,3-1 1-16,3 7-4 15,3-1-2-15,3-3 0 16,6-5-1 0,0-2 0-16,3-3 2 15,3-8-1-15,0-5 2 16,0-3-4-16,0-3-2 16,-3 3-1-16,-1-5 3 15,-2 0-2-15,-3 0 1 16,0-1 2-16,-3 4 0 0,0-1 0 15,0 3 2-15,0 3-3 0,0 2 0 16,0 3-1 0,3 6-2-16,0 4 5 15,0 3 1-15,0 1 0 0,3 4 1 16,0 3-2-16,3-5 2 16,3-3-13-16,3-2-3 15,-3 0-43 1,0-6-59-1,3-5 18-15</inkml:trace>
  <inkml:trace contextRef="#ctx0" brushRef="#br0" timeOffset="33">21540 6324 180 0,'-3'0'68'0,"6"0"-36"0,0 0-22 0,-3 0 20 16,6-3-9-16,3-5 0 15,0-3-12-15,3-4-5 32,-3-4-3-32,3 0 1 0,3-2 1 0,-3 0-1 15,-3-8-2-15,-4-5 1 16,-5 2-1-16,-3 0-5 16,1 0-1-16,-1 6 3 15,-3 2 1-15,3 6 4 16,-3 4 1-16,0 4-4 15,0 4-1-15,0 9-2 0,-3 8 3 16,0 10 0-16,3 8 3 16,3 5 8-16,0 1 3 15,3 4 2-15,3-1 4 16,3-1-9-16,3-6-3 0,0-2-2 16,6-5-1-1,3-3-13 1,-1-5-4-16,1-5-56 15,0-6-22-15,3-5-6 16</inkml:trace>
  <inkml:trace contextRef="#ctx0" brushRef="#br0" timeOffset="34">22022 6162 184 0,'-8'0'71'0,"8"5"-38"0,-3 6-28 0,3-6 17 16,-3 3 1 0,0 8 3-16,0 0-7 0,0 3-1 15,3-1-11-15,0-2 0 0,3 0 0 16,3-3 3-16,3-2 4 16,2-3-6-16,1-6-2 15,6-4-1-15,-3-1 1 16,3-5-1-16,-3-3 0 15,-3-4-3-15,-9-1 1 0,0 0-2 16,-15-5 2 0,0 5 0-16,-3 0-4 15,0 3 1-15,0 5-18 16,3 0-8-16,0 2-35 16,3 1-13-16,6 3-33 31</inkml:trace>
  <inkml:trace contextRef="#ctx0" brushRef="#br0" timeOffset="35">22165 6199 160 0,'3'19'60'0,"3"-14"-32"0,-3 16-20 0,0-13 31 0,-3 5-7 15,0-2-11-15,0-3-6 16,0 0-9-16,-3-3 0 0,0 0 4 15,3-2 5-15,-3 0 5 16,3-11 3 0,0-5-15-16,3-3-4 15,3 2-3-15,0 1-1 0,3 0 0 32,3 0 0-32,0 2-3 15,0 3 2-15,0 3-12 0,0 2-7 0,0 1-58 16</inkml:trace>
  <inkml:trace contextRef="#ctx0" brushRef="#br0" timeOffset="36">22502 5961 116 0,'0'0'44'0,"0"0"-24"0,0 3-17 16,0-3 12-16,0 0-7 16,0 2 0-16,-3 1-2 15,3 0 1-15,-3-1-4 16,0 1-2-16,3-3 0 0,0 0-1 15,0 0 0-15,0 0 0 0,0 0 2 16,0 0-3-16,0 0 0 16,0 0 1-16,0 0 2 15,0 0 5-15,0 0 6 16,0 0-1-16,0 0 1 16,0-3-1-16,0 1 0 15,0 2 0 1,-3-3 0-16,0 3 2 15,-3 0 2-15,0 0-7 16,0 3-3-16,0 2-1 16,0 0-1-16,3 3 0 0,0 0 2 15,0 0-3-15,3 3 0 16,0-3-1-16,0 0 1 16,3-3-2-16,0 0-1 0,3-2 5 15,0-9-1 1,0 1 1-16,-3 0-3 15,3 0-2-15,-3-1 1 16,0-2 1-16,0 0-1 16,-3 0 2-16,0 1-2 15,3-1-1 1,-3 0 1-16,3 2-1 16,0 1-3-16,0 0 0 15,0 2-1-15,0 0 3 16,3 1-2-16,0 2 1 15,0 2 0-15,2 4 0 16,1 2 2-16,-3 0 2 16,0 2-1-16,-6 6 2 0,0 5 2 15,-3 0 4-15,-6 6 2 16,0-1 1-16,-2 1-4 0,-1-3 0 16,0 2-3-16,0 1 0 15,0-4-6-15,6-1 1 16,0-7-9-16,3-1-2 15,0-1-29-15,3-3-12 0,0-2-17 16</inkml:trace>
  <inkml:trace contextRef="#ctx0" brushRef="#br0" timeOffset="37">22573 6289 148 0,'-3'16'57'0,"6"-13"-30"0,0 5-25 0,-3-3 14 16,0 0 5-16,9 0 5 16,-3 1-3-16,0 2-2 15,3-3-11-15,0-2 0 0,0-3 1 16,0-3 2-16,3 0 5 0,-4-2-6 16,1-3 1-16,-3 0-2 0,-3-2 3 15,-3-6-5 1,-3 3-1-16,-3-1-2 0,-3 1-1 15,1 2-1-15,-4 4 2 16,-6 1-5-16,3 1-3 16,3 2-35-16,0 1-12 15,3-1-33 1,12 0-56 0,9 1 33-16</inkml:trace>
  <inkml:trace contextRef="#ctx0" brushRef="#br0" timeOffset="38">22779 5908 184 0,'0'0'68'0,"8"5"-36"0,4 3-26 0,-6 0 17 15,0 6 1-15,-3 4 5 0,0 11-4 0,3 0-3 16,0 3-12-16,-6-3 0 16,0-2 3-16,0-4-5 0,0 1-2 15,0 0-3-15,0-3-3 16,0-2 1-16,0-6 1 16,0-2-1-16,0-4-1 31,0-1-6-31,0-6-1 0,0-3 1 15,9-2 1-15,-3 0-4 16,0-3-1-16,3 0 0 16,0 0 4-16,0 2 3 15,3 1 4-15,0 2-2 16,5 1 0-16,-5 4 10 16,0 4 5-16,-3 2 7 0,-3 2 2 15,-3 4 5-15,-3-1 3 16,-9 0-13-16,3-2-3 15,-9-1-9-15,0 1-2 16,-8-3-9-16,-1 0-4 16,3-3-17-16,0-2-9 0,3-3-17 31,3-3-7-31,1-5-10 16,8 0-5-16</inkml:trace>
  <inkml:trace contextRef="#ctx0" brushRef="#br0" timeOffset="39">22981 6310 208 0,'0'6'77'0,"0"-4"-42"0,0 1-23 0,12 0 19 15,-6-3-5-15,-3 0-1 16,6-3-11-16,3-5-4 0,-3-8-6 16,5 0-3-16,-2-2 0 15,-3-1 1 1,0-2 1-16,-3-3-8 0,3-13-2 15,-6 0-9-15,-3 3-5 16,0 2 8-16,0 6 8 16,-3 4 7-16,0 4 4 15,-3 5-2 1,0 5-3-16,-3 8-3 0,-6 8 1 16,0 15 1-16,1 4 0 0,5 7 15 15,-3 1 7-15,9 7 14 16,0 0 5-16,3-2-16 15,6-6-6-15,9-2-12 16,0-3-5-16,11-5-41 16,4-11-16-16,6-7-88 31</inkml:trace>
  <inkml:trace contextRef="#ctx0" brushRef="#br0" timeOffset="40">23555 6117 152 0,'-12'0'57'0,"7"5"-30"0,2-2-18 16,-6 2 14-16,-9 1-2 15,3 4-1-15,0 4-4 16,6 1 0-16,-3 7-9 16,3 1 5-16,3-1 3 0,0-4-1 0,6-2 2 15,6-3-7-15,3-2-1 16,6-3-4-16,-3-6-3 0,6-2 0 16,-6-8 1-16,6-7-10 15,-6-1-4-15,-4-3 3 16,-2 1 5-16,0 2 3 15,-6 2 1-15,6 1 2 0,-3 3 3 16,-3 4 0-16,0 4 2 16,0 2-4-16,3 5-2 15,0 6 4-15,0 4 1 16,0 4-5-16,3-3 0 16,-3 0-1-16,6-3 0 31,0-2-14-31,0-3-5 0,0-3-28 15,-3 0-12-15,3-2-38 16</inkml:trace>
  <inkml:trace contextRef="#ctx0" brushRef="#br0" timeOffset="41">23686 6181 144 0,'0'5'55'0,"0"0"-30"0,0 6-14 0,3-6 18 16,-3 8 0-16,0-2 5 15,6 0-12-15,-6 2-5 16,3-3-10-16,-3-2-1 0,0-2 4 0,0-1 5 16,0-2 3-16,0-3-3 31,0-3-1-31,0 0-4 0,0 1-1 16,0-12-3-1,0 1-4-15,0 0 2 16,0 0-5-16,3-1 0 15,6 1-6-15,6 0-3 16,-3 2-25-16,3 3-12 16,0 3-16-16,-3 0-6 0,0 2-17 15</inkml:trace>
  <inkml:trace contextRef="#ctx0" brushRef="#br0" timeOffset="42">23862 6186 164 0,'6'13'63'0,"-6"-8"-34"0,3 6-19 16,3-6 20-16,-3 1-9 15,0 2 0-15,3 0-6 0,-3-8-1 16,9 0-8-16,-3-3-4 0,0 0-1 16,2-2 1-16,-5 0 3 15,3-1-2-15,-6-2-2 16,-3 0-5-16,0 1 0 0,-9-1 0 16,0 2-1-16,0 1 4 31,-2 2 0-31,-1 6-2 15,-6 2 2-15,9 6 1 0,-3 2 2 16,3 6 5-16,-3-1 6 16,12 1 4-16,0-1 4 15,0 1-11-15,9-3-3 16,3-1-5-16,6 1-2 16,3-8-4-16,2-2 0 0,1-6-42 15,0-3-19-15,0 0-42 16</inkml:trace>
  <inkml:trace contextRef="#ctx0" brushRef="#br0" timeOffset="43">24207 5982 216 0,'0'0'82'0,"0"8"-44"0,6 5-27 0,-6 1 23 15,0 7-5-15,-6 8 1 0,6 3-11 16,0-3-1-16,-3 5-11 16,0-2-2-16,0-6-1 0,0-2-2 15,0-3 1-15,-3-2-15 16,6-3-7-16,0-6-34 16,0-2-14-16</inkml:trace>
  <inkml:trace contextRef="#ctx0" brushRef="#br0" timeOffset="44">24157 6003 244 0,'-21'-2'90'0,"21"2"-48"0,0 0-27 0,0 0 24 16,0 0-10-16,0 0 0 15,6 0-10-15,3-3-1 16,6 0-11-16,5-2 0 0,1 3 0 16,0-1-8-16,0 0-1 15,-3 1-7 1,9-1-1-16,-4 0-37 16,-2 3-16-16,0 0-67 15</inkml:trace>
  <inkml:trace contextRef="#ctx0" brushRef="#br0" timeOffset="45">24216 6160 244 0,'-9'2'90'0,"9"-2"-48"0,6 0-45 15,-3 0 19-15,9 0-8 16,-3 0 1-16,6-2-5 15,0 2-1 1,3-6-1 0,5 4-30-16,-2-1-14 0,6 3-36 15,-6 0-42-15,-3 3 36 16</inkml:trace>
  <inkml:trace contextRef="#ctx0" brushRef="#br0" timeOffset="46">24457 6162 180 0,'-6'0'68'0,"3"3"-36"0,0-3-22 15,-3 2 20-15,3 1-3 16,-5 2 4-16,-4-2-8 16,-3 2-4-16,3 3-11 15,-3 3-5-15,0 7-2 0,6 1 1 16,-3 2 3-16,9 0-2 16,-3-2 0-16,6-3-3 0,6-3-1 15,-3 0 1-15,9-5 0 16,-3-3 2-16,9-5 1 0,-6-2-6 15,3-4 0-15,-3 1-1 16,-3-6 2-16,-3-2 1 16,-1-3 1-16,-2 1 0 31,-3-1 2-31,0 2-1 0,0 1-1 16,0 3-2-16,0 2 1 15,0 2-1-15,0 6-2 16,0 3 3-16,0 13 0 15,0 0 1-15,0 0 0 16,0 0 0-16,0-1 0 16,6 1-3-16,-3-3 0 0,3 1 2 15,0-6 0-15,3-3-24 16,0 0-10-16,0-5-18 16,0-2-7-16,0-4-22 15</inkml:trace>
  <inkml:trace contextRef="#ctx0" brushRef="#br0" timeOffset="47">24556 5956 208 0,'-3'0'77'0,"6"2"-42"0,-3 9-30 16,0-3 19-16,0 3 0 0,0 15 5 15,0 3-9-15,0 3-4 16,0 0-9-16,0 2-1 0,2 3 4 16,1-5-6-16,-3-3-2 15,6-3-8-15,-3-4-1 16,-3-4-39-16,9-2-17 16</inkml:trace>
  <inkml:trace contextRef="#ctx0" brushRef="#br0" timeOffset="48">24785 6157 280 0,'-6'-5'104'0,"6"5"-56"0,-6 0-41 0,3 5 23 0,-3-2-12 16,-3 2-3-16,-3 0-11 15,3 3-2-15,-3 0-2 16,9 0 0-16,-3 2 0 0,6 4-3 16,0 2 2-16,0-3-1 0,6 0-2 15,-3 0 5-15,3 1 1 16,-3-4 0-16,-6 1 1 16,-3-1 2-16,3-2 2 15,-3 0-3-15,-6 0-1 16,-5-3-8-16,5-2-4 15,-6-3-24 1,6-3-11-16,3 1-10 16,-3-1-3-16,9-2-45 15</inkml:trace>
  <inkml:trace contextRef="#ctx0" brushRef="#br0" timeOffset="49">24856 6215 212 0,'-3'3'79'0,"15"-6"-42"0,6 6-41 0,-15-3 15 0,6 0 14 15,0 0 8-15,3 0-5 16,-3 0-4-16,8-3-14 16,-2 0-6-16,3-2-1 0,-6 0-2 0,6 0 2 15,-6-1-2-15,-3-2-1 16,3 0 3-16,-6-2 0 15,-3 2-6-15,-3-3 0 16,-9 3-8-16,3 3-3 16,-9 0 3-16,3 2 4 31,-6 6 4-31,-3 2 2 0,0 6 7 16,-2 2 4-16,2 3 10 15,3 5 7-15,6 0-3 16,6 3 0-16,12-3-11 15,3-2-3-15,3-1-6 16,3-2-1-16,12-3-1 16,-4-5 1-16,7 0-31 0,9-8-13 15,0-5-107 1</inkml:trace>
  <inkml:trace contextRef="#ctx0" brushRef="#br0" timeOffset="50">9146 11163 120 0,'0'0'46'0,"0"0"-24"0,0 10-17 0,0-10 11 0,-3 6 4 15,0-1 2-15,-3 3-3 16,-3 2 1-16,-6 4-11 16,-3 2 3-16,-3-1 2 0,1 1-3 15,2 0-1-15,3 0-6 16,-3-3-3-16,3 1 0 31,3 1-1-31,3-1 0 0,0-4 2 16,0 1-19-16,6 2-6 15,0-5-23-15,0-5-11 16,3-3-17 0</inkml:trace>
  <inkml:trace contextRef="#ctx0" brushRef="#br0" timeOffset="51">8946 11168 128 0,'-14'-3'49'0,"19"1"-26"0,-2 2-14 15,-3 0 16-15,0 0-5 16,0 0-2-16</inkml:trace>
  <inkml:trace contextRef="#ctx0" brushRef="#br0" timeOffset="52">8946 11171 282 0,'6'8'8'0,"3"2"0"15,3 1-4-15,3 5-1 16,3 2-1-16,3 1-2 16,0-1 1-16,-1 1 1 15,1-1-1-15,0 3 2 16,0 3-2-16,-3-5-1 0,-3-1-2 15,-3-4-1-15,-3-1-82 16</inkml:trace>
  <inkml:trace contextRef="#ctx0" brushRef="#br0" timeOffset="53">9982 11232 108 0,'-6'-3'44'0,"3"3"-24"0,-3-3-6 15,6 3 15-15,-3 0-3 0,0-2 2 16,0-1-10-1,3 0-3-15,0 1-8 0,0-1-3 0,3-2 0 0,6-1-2 16,3-1 1-16,3-1-2 16,3-3-1-16,6 3 5 0,0 0 1 31,-1 0-5-31,1 6 0 0,0 2-1 16,0 2 0-16,-6 6 0 15,-3 0 0-15,-3 0 2 16,-7 3 1-16,-5-1 1 0,-5 1 0 15,-7-1-2-15,0 1 1 16,-6 0-2-16,-3-1-1 31,3-2 1-31,3-3 1 0,3 1-1 16,0-4-1-16,4 1-2 16,2 0 1-16,3-1 1 15,3-2 0-15,6 0-3 16,8 3 2-16,4 2-1 15,0 0 0-15,3 3 0 16,3 0 0-16,-6 3 2 16,0-1 0-16,-1 6 0 15,-5-2 0-15,-3 1 6 16,-6 4 6-16,-6-3 5 16,-6-3 2-16,-6 0-8 15,-8-2-4-15,-7-3-4 16,-6 0 0-16,3-3-4 0,1-2-2 0,-1-1-29 15,6-2-12-15,6 0-61 16</inkml:trace>
  <inkml:trace contextRef="#ctx0" brushRef="#br0" timeOffset="54">9235 5114 56 0,'0'-2'22'0,"0"2"-12"0,3 0-5 16,-3 0 8-16,0 0-1 16,0 0 1-1,0 0 4-15,0 0 1 16,0 0 2-16,0 0 0 16,0 0 6-16,0 0 4 15,0 0-5-15,0 0-1 16,-3 5-13-16,0 0-2 0,-6 14-2 0,-6 2 5 15,0 3 3-15,-2 0-6 16,-4-1-1-16,0 1-4 16,3 0-1-16,0-3-3 15,3-5-1-15,3 0-6 16,1-5 0-16,2-3-19 16,3-3-6-16,0-3-16 0,3-9-54 31</inkml:trace>
  <inkml:trace contextRef="#ctx0" brushRef="#br0" timeOffset="55">9024 5130 168 0,'0'-5'63'0,"0"5"-34"0,0 0-19 0,0 0 17 16,0 0-9-16,6 3-3 15,0 2 0-15,3 6 3 16,3 7-10-16,2 3-2 0,1 3-2 15,0 0-2-15,3-3-2 16,3 0 3-16,9 3 0 16,-1-6-109-1</inkml:trace>
  <inkml:trace contextRef="#ctx0" brushRef="#br0" timeOffset="56">10244 5056 124 0,'-3'-2'46'0,"6"-1"-24"0,-3 3-13 0,0 0 16 0,0 0-1 16,3 0 1-16,-3 0-12 16,6 0-3-16,3 3-6 15,3 2 4-15,0 0 2 0,0 3-1 16,-3 3 2-16,0-1-6 15,0 9-1-15,0 5 0 16,-4-3 0-16,1-3-2 0,0-2 1 16,0 0-4-16,-3-3 0 15,0 0 3-15,0-2 1 16,0 0-4-16,-3-6-1 16,3 0-26-16,0-2-11 0,-3-3-35 31</inkml:trace>
  <inkml:trace contextRef="#ctx0" brushRef="#br0" timeOffset="57">10456 5051 112 0,'-3'-3'44'0,"3"3"-24"0,0 0-15 16,0 0 13-16,0 0 5 16,0 6 3-16,0 1-5 15,-3 4 0-15,0 2-12 16,-3 16 1-16,-3 3 3 16,-3 3 2-16,-3-1 3 15,0 3-4-15,3 0 0 16,0-5-8-16,0-3-2 15,0-5-2-15,4-3 1 16,2-3-4-16,0 1 0 0,0-6 1 16,3-2 2-1,0-3-6-15,0-3-19 0,0 0-3 16,3-2-16-16,0-3-6 16,0 0-34-1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2:00:48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4FED440-C4D1-457B-A425-BD4E6045C9B1}" emma:medium="tactile" emma:mode="ink">
          <msink:context xmlns:msink="http://schemas.microsoft.com/ink/2010/main" type="writingRegion" rotatedBoundingBox="13875,5209 21894,5194 21901,9105 13882,9119"/>
        </emma:interpretation>
      </emma:emma>
    </inkml:annotationXML>
    <inkml:traceGroup>
      <inkml:annotationXML>
        <emma:emma xmlns:emma="http://www.w3.org/2003/04/emma" version="1.0">
          <emma:interpretation id="{834046C1-AB2A-4DD6-BF30-1A485A3B37AB}" emma:medium="tactile" emma:mode="ink">
            <msink:context xmlns:msink="http://schemas.microsoft.com/ink/2010/main" type="paragraph" rotatedBoundingBox="16778,5378 18570,5051 18719,5871 16928,6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0EF454-B8D4-41C7-894B-52876C0B7454}" emma:medium="tactile" emma:mode="ink">
              <msink:context xmlns:msink="http://schemas.microsoft.com/ink/2010/main" type="line" rotatedBoundingBox="16778,5378 18570,5051 18719,5871 16928,6198"/>
            </emma:interpretation>
          </emma:emma>
        </inkml:annotationXML>
        <inkml:traceGroup>
          <inkml:annotationXML>
            <emma:emma xmlns:emma="http://www.w3.org/2003/04/emma" version="1.0">
              <emma:interpretation id="{392CD678-42D3-4ECE-B603-42549DAD4D24}" emma:medium="tactile" emma:mode="ink">
                <msink:context xmlns:msink="http://schemas.microsoft.com/ink/2010/main" type="inkWord" rotatedBoundingBox="16778,5378 18570,5051 18719,5871 16928,6198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18641 5506 132 0,'6'0'52'0,"-3"0"-41"0,0 0 22 0,-3 0 8 16,0 0-11-16,0 0-3 15,0 0 0-15,-3-3 0 16,0 1-14-16,-3-1-1 0,0 0 1 16,0 1-3-16,-3-4 2 15,0 1-3-15,0 0 0 16,0 0-3-16,1-3 1 16,-4 0-2-16,0 0 0 15,0-3-3-15,0 1 1 16,-6-6-4-16,0 0 0 15,0 0 3-15,-5-3 3 0,-1-2-4 16,0 3-1-16,-3-3 0 16,0 5 2-16,1-3-3 15,-4 3 0-15,-3 6-1 16,-6-1 0-16,1 3 2 16,-7 3 2-16,-3 0-1 15,-5-1 2-15,-10 4-4 0,1 2 0 16,-1 2 1-1,1 1 0-15,2 0-3 0,1 5 2 16,-1 0 1 0,4 2 2-16,-1 6-3 0,-2 0 0 15,-1 2-1 1,3 4-2-16,1 1 3 16,2 4 0-16,4-1 3 15,5 1 1-15,0 4-6 16,4 1 0-16,2 3 1 0,3 2 1 15,4 8-2-15,5 2 2 16,6 4 1-16,6-4 0 16,9-2 0-16,6-3 2 15,6-2-3-15,12-3 0 0,6-5 1 16,11 0 2 0,7-6-1-16,6-2-1 0,8-5 1 15,4-6-1-15,2-3 0 16,7 1 0-16,-1-3 0 15,4-6 2-15,5-4 1 16,9-6 1-16,7-3-2 16,5-2 1-1,6-5-2-15,0-4-1 16,0-1 1-16,-11-1-1 16,-10-3 6-16,-11-2 4 0,-10-5-5 15,-8-3-3-15,-10-3 5 16,-8 0 3-16,-9 1-1 15,-12-1 0-15,-9 0-5 16,-12 1-1-16,-9-1-1 16,-6 0 1-16,-9 6 0 0,-3 2 1 15,1 3-7-15,2 11 0 16,0 4-23-16,0 14-8 16,10 6-40-16,11 7-16 15,29-3-27 1</inkml:trace>
        </inkml:traceGroup>
      </inkml:traceGroup>
    </inkml:traceGroup>
    <inkml:traceGroup>
      <inkml:annotationXML>
        <emma:emma xmlns:emma="http://www.w3.org/2003/04/emma" version="1.0">
          <emma:interpretation id="{FBAAA6D3-5882-4F03-A0DA-5C4FA0C0A6B3}" emma:medium="tactile" emma:mode="ink">
            <msink:context xmlns:msink="http://schemas.microsoft.com/ink/2010/main" type="paragraph" rotatedBoundingBox="13876,5517 21894,5502 21901,9105 13882,9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E25687-4AFE-49E9-BD34-EAAE41751DC7}" emma:medium="tactile" emma:mode="ink">
              <msink:context xmlns:msink="http://schemas.microsoft.com/ink/2010/main" type="line" rotatedBoundingBox="13876,5517 21894,5502 21901,9105 13882,9119"/>
            </emma:interpretation>
          </emma:emma>
        </inkml:annotationXML>
        <inkml:traceGroup>
          <inkml:annotationXML>
            <emma:emma xmlns:emma="http://www.w3.org/2003/04/emma" version="1.0">
              <emma:interpretation id="{39F90DF6-8336-4F2D-9713-B577C035FB66}" emma:medium="tactile" emma:mode="ink">
                <msink:context xmlns:msink="http://schemas.microsoft.com/ink/2010/main" type="inkWord" rotatedBoundingBox="13876,5517 21894,5502 21901,9105 13882,9119"/>
              </emma:interpretation>
              <emma:one-of disjunction-type="recognition" id="oneOf1">
                <emma:interpretation id="interp5" emma:lang="en-US" emma:confidence="0">
                  <emma:literal>07)</emma:literal>
                </emma:interpretation>
                <emma:interpretation id="interp6" emma:lang="en-US" emma:confidence="0">
                  <emma:literal>07</emma:literal>
                </emma:interpretation>
                <emma:interpretation id="interp7" emma:lang="en-US" emma:confidence="0">
                  <emma:literal>ot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676.528">18656 5749 304 0,'-42'-58'115'0,"33"48"-89"0,-3-9-10 0,9 16-9 0,3 1-9 16,6-1-2-16,12 1 3 16,15-4 0-16,27-2 1 15,14-5-3-15,24-3 2 0,27 0-4 16,12-5 1-16,24 3 4 15,6-1 4-15,17 3-6 16,1 6 0-16,2 7 4 16,13 11 6-16,2 10-2 15,3 22 2-15,-11 18-5 16,-4 14-2-16,-8 7 0 16,-24 24-1-16,-21 6 0 15,-18-1 0-15,-12 17 0 16,-24 2 0-16,-23-8 0 15,-31-3 2-15,-23 14 10 16,-20-6 4-16,-25-5-3 16,-21 3 0-16,-20-3-4 0,-12-5 0 15,-10-11-5-15,-11-10-3 16,-6-1 4-16,-9 6 4 16,-9-8-12-16,0-13-2 15,-2-6 2-15,-10-13 3 16,6-5 1-16,0-5-1 15,3-6 7-15,3-5 3 16,-18 0-3-16,18 3-2 16,7-3-2-16,2 0 0 15,11 3-2-15,10 7 2 16,6 1 0-16,-3 0 3 16,9-1-5-16,14 6-1 15,13 5 0-15,8-5 2 16,16-8-6-16,11-8 1 15,9-8-1-15,6-5 2 0,6-8-6 16,3-5 1-16,3-3-4 16,0-3 0-16,4-5 6 15,-1 0 2-15,0-3 3 16,0-2 0-16,0-8-3 16,0-3 0-16,0-5-5 15,0-8-2-15,0-3-2 0,3-3 2 16,0 35 10 15,-6-31 7-31,-3 15 6 16,-6 16-7-16,-12 16-3 15,-15 31 0-15,-8 9 2 16,-1 2-2 0,4 0-4-16,5-2 0 0,12-11 1 15,9-8 2-15,12-8-1 16,21-16-1-16,30-15 5 0,29-17 4 15,19-21-7-15,44-34-1 16,23-29-58-16,55-13-27 16</inkml:trace>
          <inkml:trace contextRef="#ctx0" brushRef="#br0" timeOffset="4676.528">18656 5749 304 0,'-42'-58'115'0,"33"48"-89"0,-3-9-10 0,9 16-9 0,3 1-9 16,6-1-2-16,12 1 3 16,15-4 0-16,27-2 1 15,14-5-3-15,24-3 2 0,27 0-4 16,12-5 1-16,24 3 4 15,6-1 4-15,17 3-6 16,1 6 0-16,2 7 4 16,13 11 6-16,2 10-2 15,3 22 2-15,-11 18-5 16,-4 14-2-16,-8 7 0 16,-24 24-1-16,-21 6 0 15,-18-1 0-15,-12 17 0 16,-24 2 0-16,-23-8 0 15,-31-3 2-15,-23 14 10 16,-20-6 4-16,-25-5-3 16,-21 3 0-16,-20-3-4 0,-12-5 0 15,-10-11-5-15,-11-10-3 16,-6-1 4-16,-9 6 4 16,-9-8-12-16,0-13-2 15,-2-6 2-15,-10-13 3 16,6-5 1-16,0-5-1 15,3-6 7-15,3-5 3 16,-18 0-3-16,18 3-2 16,7-3-2-16,2 0 0 15,11 3-2-15,10 7 2 16,6 1 0-16,-3 0 3 16,9-1-5-16,14 6-1 15,13 5 0-15,8-5 2 16,16-8-6-16,11-8 1 15,9-8-1-15,6-5 2 0,6-8-6 16,3-5 1-16,3-3-4 16,0-3 0-16,4-5 6 15,-1 0 2-15,0-3 3 16,0-2 0-16,0-8-3 16,0-3 0-16,0-5-5 15,0-8-2-15,0-3-2 0,3-3 2 16,0 35 10 15,-6-31 7-31,-3 15 6 16,-6 16-7-16,-12 16-3 15,-15 31 0-15,-8 9 2 16,-1 2-2 0,4 0-4-16,5-2 0 0,12-11 1 15,9-8 2-15,12-8-1 16,21-16-1-16,30-15 5 0,29-17 4 15,19-21-7-15,44-34-1 16,23-29-58-16,55-13-27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3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1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81500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7/9/2018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3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1175" y="515938"/>
            <a:ext cx="3665538" cy="2747962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3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114300"/>
            <a:ext cx="5256213" cy="394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114300"/>
            <a:ext cx="5256213" cy="394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8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114300"/>
            <a:ext cx="5256213" cy="394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CMP for comparing two variables</a:t>
            </a:r>
          </a:p>
          <a:p>
            <a:r>
              <a:rPr lang="en-US" dirty="0"/>
              <a:t>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7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114300"/>
            <a:ext cx="5256213" cy="394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-&gt;</a:t>
            </a:r>
            <a:r>
              <a:rPr lang="en-US" baseline="0" dirty="0"/>
              <a:t> %</a:t>
            </a:r>
            <a:r>
              <a:rPr lang="en-US" baseline="0" dirty="0" err="1"/>
              <a:t>rdi</a:t>
            </a:r>
            <a:endParaRPr lang="en-US" baseline="0" dirty="0"/>
          </a:p>
          <a:p>
            <a:r>
              <a:rPr lang="en-US" baseline="0" dirty="0"/>
              <a:t>y -&gt;</a:t>
            </a:r>
            <a:r>
              <a:rPr lang="en-US" dirty="0"/>
              <a:t> %</a:t>
            </a:r>
            <a:r>
              <a:rPr lang="en-US" dirty="0" err="1"/>
              <a:t>rsi</a:t>
            </a:r>
            <a:endParaRPr lang="en-US" dirty="0"/>
          </a:p>
          <a:p>
            <a:r>
              <a:rPr lang="en-US" dirty="0"/>
              <a:t>ret -&gt;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%al = (x&lt;3)</a:t>
            </a:r>
          </a:p>
          <a:p>
            <a:r>
              <a:rPr lang="en-US" dirty="0"/>
              <a:t>%</a:t>
            </a:r>
            <a:r>
              <a:rPr lang="en-US" dirty="0" err="1"/>
              <a:t>bl</a:t>
            </a:r>
            <a:r>
              <a:rPr lang="en-US" dirty="0"/>
              <a:t> = (x==y)</a:t>
            </a:r>
          </a:p>
          <a:p>
            <a:r>
              <a:rPr lang="en-US" dirty="0"/>
              <a:t>If either is</a:t>
            </a:r>
            <a:r>
              <a:rPr lang="en-US" baseline="0" dirty="0"/>
              <a:t> false (0), then %al &amp; %</a:t>
            </a:r>
            <a:r>
              <a:rPr lang="en-US" baseline="0" dirty="0" err="1"/>
              <a:t>bl</a:t>
            </a:r>
            <a:r>
              <a:rPr lang="en-US" baseline="0" dirty="0"/>
              <a:t> = 0 (jump to T2).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2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2676" y="-2231"/>
            <a:ext cx="1678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 x86-64 Programming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65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ustomXml" Target="../ink/ink10.xml"/><Relationship Id="rId5" Type="http://schemas.openxmlformats.org/officeDocument/2006/relationships/image" Target="../media/image11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0.xml"/><Relationship Id="rId7" Type="http://schemas.openxmlformats.org/officeDocument/2006/relationships/customXml" Target="../ink/ink1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4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ustomXml" Target="../ink/ink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8.xml"/><Relationship Id="rId7" Type="http://schemas.openxmlformats.org/officeDocument/2006/relationships/customXml" Target="../ink/ink1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16.emf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customXml" Target="../ink/ink14.xml"/><Relationship Id="rId2" Type="http://schemas.openxmlformats.org/officeDocument/2006/relationships/tags" Target="../tags/tag3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420.xml"/><Relationship Id="rId5" Type="http://schemas.openxmlformats.org/officeDocument/2006/relationships/tags" Target="../tags/tag49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8.xml"/><Relationship Id="rId3" Type="http://schemas.openxmlformats.org/officeDocument/2006/relationships/tags" Target="../tags/tag58.xml"/><Relationship Id="rId7" Type="http://schemas.openxmlformats.org/officeDocument/2006/relationships/customXml" Target="../ink/ink15.xml"/><Relationship Id="rId12" Type="http://schemas.openxmlformats.org/officeDocument/2006/relationships/image" Target="../media/image19.emf"/><Relationship Id="rId2" Type="http://schemas.openxmlformats.org/officeDocument/2006/relationships/tags" Target="../tags/tag57.xml"/><Relationship Id="rId16" Type="http://schemas.openxmlformats.org/officeDocument/2006/relationships/image" Target="../media/image21.emf"/><Relationship Id="rId1" Type="http://schemas.openxmlformats.org/officeDocument/2006/relationships/tags" Target="../tags/tag56.xml"/><Relationship Id="rId6" Type="http://schemas.openxmlformats.org/officeDocument/2006/relationships/notesSlide" Target="../notesSlides/notesSlide14.xml"/><Relationship Id="rId11" Type="http://schemas.openxmlformats.org/officeDocument/2006/relationships/customXml" Target="../ink/ink17.xml"/><Relationship Id="rId5" Type="http://schemas.openxmlformats.org/officeDocument/2006/relationships/slideLayout" Target="../slideLayouts/slideLayout2.xml"/><Relationship Id="rId15" Type="http://schemas.openxmlformats.org/officeDocument/2006/relationships/customXml" Target="../ink/ink19.xml"/><Relationship Id="rId10" Type="http://schemas.openxmlformats.org/officeDocument/2006/relationships/image" Target="../media/image18.emf"/><Relationship Id="rId4" Type="http://schemas.openxmlformats.org/officeDocument/2006/relationships/tags" Target="../tags/tag59.xml"/><Relationship Id="rId9" Type="http://schemas.openxmlformats.org/officeDocument/2006/relationships/customXml" Target="../ink/ink16.xml"/><Relationship Id="rId1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customXml" Target="../ink/ink20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notesSlide" Target="../notesSlides/notesSlide15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98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image" Target="../media/image23.emf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41" Type="http://schemas.openxmlformats.org/officeDocument/2006/relationships/customXml" Target="../ink/ink2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4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customXml" Target="../ink/ink5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8.emf"/><Relationship Id="rId4" Type="http://schemas.openxmlformats.org/officeDocument/2006/relationships/tags" Target="../tags/tag10.xml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GNxpqv" TargetMode="External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5" Type="http://schemas.openxmlformats.org/officeDocument/2006/relationships/image" Target="../media/image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276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http://xkcd.com/1652/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423033"/>
            <a:ext cx="3291840" cy="48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600" dirty="0"/>
              <a:t>A jump changes the program counter 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600" dirty="0"/>
              <a:t>)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200" dirty="0"/>
              <a:t> tells the CPU the </a:t>
            </a:r>
            <a:r>
              <a:rPr lang="en-US" sz="2200" i="1" dirty="0"/>
              <a:t>address</a:t>
            </a:r>
            <a:r>
              <a:rPr lang="en-US" sz="2200" dirty="0"/>
              <a:t> of the next instruction to execute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Labels</a:t>
            </a:r>
            <a:r>
              <a:rPr lang="en-US" sz="2600" dirty="0"/>
              <a:t> give us a way to refer to a specific instruction in our assembly/machine code</a:t>
            </a:r>
            <a:endParaRPr 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Associated with the </a:t>
            </a:r>
            <a:r>
              <a:rPr lang="en-US" sz="2200" i="1" dirty="0"/>
              <a:t>next</a:t>
            </a:r>
            <a:r>
              <a:rPr lang="en-US" sz="2200" dirty="0"/>
              <a:t> instruction found in the assembly code (ignores whitespace)</a:t>
            </a:r>
          </a:p>
          <a:p>
            <a:pPr lvl="1"/>
            <a:r>
              <a:rPr lang="en-US" sz="2200" dirty="0"/>
              <a:t>Each </a:t>
            </a:r>
            <a:r>
              <a:rPr lang="en-US" sz="2200" b="1" i="1" dirty="0">
                <a:solidFill>
                  <a:srgbClr val="00B0F0"/>
                </a:solidFill>
              </a:rPr>
              <a:t>use</a:t>
            </a:r>
            <a:r>
              <a:rPr lang="en-US" sz="2200" dirty="0"/>
              <a:t> of the label will eventually be replaced with something that indicates the final address of the instruction that it is associated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280160"/>
            <a:ext cx="3108960" cy="17389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37760" y="1005840"/>
            <a:ext cx="3108960" cy="20116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069960" y="1872720"/>
              <a:ext cx="1813320" cy="1407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960" y="1863360"/>
                <a:ext cx="1831680" cy="14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234120" y="3697560"/>
              <a:ext cx="560520" cy="4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5480" y="3690360"/>
                <a:ext cx="5763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4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b="1" dirty="0">
                <a:solidFill>
                  <a:srgbClr val="4B2A85"/>
                </a:solidFill>
              </a:rPr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2080"/>
            <a:ext cx="8366125" cy="1371600"/>
          </a:xfrm>
        </p:spPr>
        <p:txBody>
          <a:bodyPr/>
          <a:lstStyle/>
          <a:p>
            <a:r>
              <a:rPr lang="en-US" sz="2400" dirty="0"/>
              <a:t>C allows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dirty="0"/>
              <a:t> as means of transferring control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Closer to assembly programming style</a:t>
            </a:r>
          </a:p>
          <a:p>
            <a:pPr lvl="1"/>
            <a:r>
              <a:rPr lang="en-US" sz="2000" dirty="0"/>
              <a:t>Generally considered bad coding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1371600"/>
            <a:ext cx="393192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0" y="1371600"/>
            <a:ext cx="420624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02840" y="2214720"/>
              <a:ext cx="5617440" cy="228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4200" y="2207160"/>
                <a:ext cx="5636880" cy="23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8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66160"/>
            <a:ext cx="8366125" cy="2743200"/>
          </a:xfrm>
        </p:spPr>
        <p:txBody>
          <a:bodyPr/>
          <a:lstStyle/>
          <a:p>
            <a:r>
              <a:rPr lang="en-US" dirty="0"/>
              <a:t>Other loops compiled similarly</a:t>
            </a:r>
          </a:p>
          <a:p>
            <a:pPr lvl="1"/>
            <a:r>
              <a:rPr lang="en-US" dirty="0"/>
              <a:t>Will show variations and complications in coming slides, but may skip a few examples in the interest of time</a:t>
            </a:r>
          </a:p>
          <a:p>
            <a:r>
              <a:rPr lang="en-US" dirty="0"/>
              <a:t>Most important to consider:</a:t>
            </a:r>
          </a:p>
          <a:p>
            <a:pPr lvl="1"/>
            <a:r>
              <a:rPr lang="en-US" dirty="0"/>
              <a:t>When should conditionals be evaluated? (</a:t>
            </a:r>
            <a:r>
              <a:rPr lang="en-US" i="1" dirty="0"/>
              <a:t>while</a:t>
            </a:r>
            <a:r>
              <a:rPr lang="en-US" dirty="0"/>
              <a:t> vs. </a:t>
            </a:r>
            <a:r>
              <a:rPr lang="en-US" i="1" dirty="0"/>
              <a:t>do-while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much jumping is involved?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13442" y="1371600"/>
            <a:ext cx="4538446" cy="1812683"/>
            <a:chOff x="4213442" y="1422672"/>
            <a:chExt cx="4538446" cy="1812683"/>
          </a:xfrm>
        </p:grpSpPr>
        <p:sp>
          <p:nvSpPr>
            <p:cNvPr id="5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b="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b="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8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latin typeface="Calibri"/>
                  <a:cs typeface="Calibri"/>
                </a:rPr>
                <a:t>Assembly code: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344355"/>
            <a:chOff x="843331" y="1422673"/>
            <a:chExt cx="3007944" cy="1344355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sum != 0 ) {</a:t>
              </a:r>
            </a:p>
            <a:p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467080" y="1600200"/>
              <a:ext cx="6492240" cy="138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9160" y="1594440"/>
                <a:ext cx="6507360" cy="14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are the </a:t>
            </a:r>
            <a:r>
              <a:rPr lang="en-US" dirty="0" err="1"/>
              <a:t>Goto</a:t>
            </a:r>
            <a:r>
              <a:rPr lang="en-US" dirty="0"/>
              <a:t> versions of the following?</a:t>
            </a:r>
          </a:p>
          <a:p>
            <a:pPr lvl="1"/>
            <a:r>
              <a:rPr lang="en-US" dirty="0"/>
              <a:t>Do…while:	Test and Body</a:t>
            </a:r>
          </a:p>
          <a:p>
            <a:pPr lvl="1"/>
            <a:r>
              <a:rPr lang="en-US" dirty="0"/>
              <a:t>For loop:		</a:t>
            </a:r>
            <a:r>
              <a:rPr lang="en-US" dirty="0" err="1"/>
              <a:t>Init</a:t>
            </a:r>
            <a:r>
              <a:rPr lang="en-US" dirty="0"/>
              <a:t>, Test, Update, and Body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3442" y="1371600"/>
            <a:ext cx="4538446" cy="1553689"/>
            <a:chOff x="4213442" y="1422672"/>
            <a:chExt cx="4538446" cy="1553689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1354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Loop: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if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</a:t>
              </a:r>
              <a:r>
                <a:rPr lang="en-US" sz="1800" b="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!</a:t>
              </a:r>
              <a:r>
                <a:rPr lang="en-US" sz="1800" b="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Exit;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b="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Loop;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Exit: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5827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 err="1">
                  <a:latin typeface="Calibri"/>
                  <a:cs typeface="Calibri"/>
                </a:rPr>
                <a:t>Goto</a:t>
              </a:r>
              <a:r>
                <a:rPr lang="en-US" sz="2000" b="0" dirty="0">
                  <a:latin typeface="Calibri"/>
                  <a:cs typeface="Calibri"/>
                </a:rPr>
                <a:t> version: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436688"/>
            <a:chOff x="843331" y="1422673"/>
            <a:chExt cx="3007944" cy="1436688"/>
          </a:xfrm>
        </p:grpSpPr>
        <p:sp>
          <p:nvSpPr>
            <p:cNvPr id="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1013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20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</a:t>
              </a:r>
              <a:r>
                <a:rPr lang="en-US" sz="2000" b="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20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{</a:t>
              </a:r>
            </a:p>
            <a:p>
              <a:r>
                <a:rPr lang="en-US" sz="20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2000" b="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r>
                <a:rPr lang="en-US" sz="20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32057" y="3612960"/>
              <a:ext cx="9095760" cy="3012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17" y="3608640"/>
                <a:ext cx="9106920" cy="30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84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926080"/>
            <a:ext cx="8821420" cy="1483168"/>
            <a:chOff x="182880" y="2926080"/>
            <a:chExt cx="8821420" cy="1483168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8640" y="347472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do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{</a:t>
              </a:r>
            </a:p>
            <a:p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 sum != 0 )</a:t>
              </a:r>
              <a:endParaRPr lang="en-US" sz="1800" b="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3017520"/>
              <a:ext cx="4432300" cy="139172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b="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>
            <a:xfrm>
              <a:off x="3657600" y="347472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14"/>
              </p:custDataLst>
            </p:nvPr>
          </p:nvSpPr>
          <p:spPr>
            <a:xfrm>
              <a:off x="182880" y="347472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8" name="Rectangle 7"/>
            <p:cNvSpPr/>
            <p:nvPr>
              <p:custDataLst>
                <p:tags r:id="rId15"/>
              </p:custDataLst>
            </p:nvPr>
          </p:nvSpPr>
          <p:spPr>
            <a:xfrm>
              <a:off x="548640" y="2926080"/>
              <a:ext cx="2358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0" i="1" u="sng" dirty="0">
                  <a:latin typeface="Calibri"/>
                  <a:cs typeface="Calibri"/>
                </a:rPr>
                <a:t>Do-while Loop</a:t>
              </a:r>
              <a:r>
                <a:rPr lang="en-US" sz="2800" b="0" i="1" dirty="0">
                  <a:latin typeface="Calibri"/>
                  <a:cs typeface="Calibri"/>
                </a:rPr>
                <a:t>:</a:t>
              </a:r>
              <a:endParaRPr lang="en-US" sz="2800" b="0" i="1" u="sng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" y="1280160"/>
            <a:ext cx="8821420" cy="1485873"/>
            <a:chOff x="182880" y="1280160"/>
            <a:chExt cx="8821420" cy="1485873"/>
          </a:xfrm>
        </p:grpSpPr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>
            <a:xfrm>
              <a:off x="548640" y="1280160"/>
              <a:ext cx="1904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0" i="1" u="sng" dirty="0">
                  <a:latin typeface="Calibri"/>
                  <a:cs typeface="Calibri"/>
                </a:rPr>
                <a:t>While Loop</a:t>
              </a:r>
              <a:r>
                <a:rPr lang="en-US" sz="2800" b="0" i="1" dirty="0">
                  <a:latin typeface="Calibri"/>
                  <a:cs typeface="Calibri"/>
                </a:rPr>
                <a:t>:</a:t>
              </a:r>
              <a:endParaRPr lang="en-US" sz="2800" b="0" i="1" u="sng" dirty="0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182880" y="182880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" y="182880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sum != 0 ) {</a:t>
              </a:r>
            </a:p>
            <a:p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>
            <a:xfrm>
              <a:off x="3657600" y="182880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1371600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b="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b="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" y="4572000"/>
            <a:ext cx="8821420" cy="2003951"/>
            <a:chOff x="182880" y="4572000"/>
            <a:chExt cx="8821420" cy="2003951"/>
          </a:xfrm>
        </p:grpSpPr>
        <p:sp>
          <p:nvSpPr>
            <p:cNvPr id="16" name="Rectangle 15"/>
            <p:cNvSpPr/>
            <p:nvPr>
              <p:custDataLst>
                <p:tags r:id="rId1"/>
              </p:custDataLst>
            </p:nvPr>
          </p:nvSpPr>
          <p:spPr>
            <a:xfrm>
              <a:off x="548640" y="4572000"/>
              <a:ext cx="2986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0" i="1" u="sng" dirty="0">
                  <a:latin typeface="Calibri"/>
                  <a:cs typeface="Calibri"/>
                </a:rPr>
                <a:t>While Loop (ver. 2)</a:t>
              </a:r>
              <a:r>
                <a:rPr lang="en-US" sz="2800" b="0" i="1" dirty="0">
                  <a:latin typeface="Calibri"/>
                  <a:cs typeface="Calibri"/>
                </a:rPr>
                <a:t>:</a:t>
              </a:r>
              <a:endParaRPr lang="en-US" sz="2800" b="0" i="1" u="sng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"/>
              </p:custDataLst>
            </p:nvPr>
          </p:nvSpPr>
          <p:spPr>
            <a:xfrm>
              <a:off x="182880" y="512064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" y="512064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sum != 0 ) {</a:t>
              </a:r>
            </a:p>
            <a:p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4"/>
              </p:custDataLst>
            </p:nvPr>
          </p:nvSpPr>
          <p:spPr>
            <a:xfrm>
              <a:off x="3657600" y="512064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72000" y="4663440"/>
              <a:ext cx="4432300" cy="191251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800" b="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1990440" y="455400"/>
              <a:ext cx="6989040" cy="5934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81800" y="448200"/>
                <a:ext cx="7004160" cy="59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6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For-Loop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While-Loop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248" t="-3200" b="-2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206240"/>
            <a:ext cx="3931920" cy="224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 algn="l">
              <a:spcBef>
                <a:spcPts val="600"/>
              </a:spcBef>
            </a:pP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74904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While-Loop Version: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b="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8840" y="3291840"/>
            <a:ext cx="548640" cy="54864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6320" y="2194560"/>
            <a:ext cx="3840480" cy="3906198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u="sng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Caveat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 C and Java have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continue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Conversion works fine for break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Jump to same label as loop exit condition</a:t>
            </a: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But not continue: would skip doing </a:t>
            </a:r>
            <a:r>
              <a:rPr lang="en-US" sz="20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Introduce new label at </a:t>
            </a:r>
            <a:r>
              <a:rPr lang="en-US" sz="20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828800"/>
            <a:ext cx="4023360" cy="135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3448050" cy="41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For-Loop: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b="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0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b="1" dirty="0">
                <a:solidFill>
                  <a:srgbClr val="4B2A85"/>
                </a:solidFill>
              </a:rPr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/>
              <a:t>Implemented with:</a:t>
            </a:r>
          </a:p>
          <a:p>
            <a:pPr marL="552450" lvl="1"/>
            <a:r>
              <a:rPr lang="en-US" i="1" dirty="0"/>
              <a:t>Jump table</a:t>
            </a:r>
          </a:p>
          <a:p>
            <a:pPr marL="552450" lvl="1"/>
            <a:r>
              <a:rPr lang="en-US" i="1" dirty="0"/>
              <a:t>Indirect jump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54800" y="1503000"/>
              <a:ext cx="3253680" cy="4741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520" y="1495080"/>
                <a:ext cx="3270240" cy="47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879200" y="1439280"/>
              <a:ext cx="733320" cy="34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0200" y="1430640"/>
                <a:ext cx="7509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1118160" y="2705040"/>
              <a:ext cx="379800" cy="200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0960" y="2698920"/>
                <a:ext cx="392040" cy="20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5526465" y="5979600"/>
              <a:ext cx="3204000" cy="512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9265" y="5970960"/>
                <a:ext cx="32216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8702385" y="6202440"/>
              <a:ext cx="208440" cy="19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94465" y="6193080"/>
                <a:ext cx="22500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0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</a:p>
          <a:p>
            <a:pPr algn="ctr"/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JT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2445840" y="1680120"/>
              <a:ext cx="4659480" cy="4227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7560" y="1670760"/>
                <a:ext cx="4675680" cy="42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60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next Friday (10/25)</a:t>
            </a:r>
          </a:p>
          <a:p>
            <a:pPr lvl="1"/>
            <a:r>
              <a:rPr lang="en-US" dirty="0"/>
              <a:t>Optional GDB Tutorial homework on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Section tomorrow on Assembly</a:t>
            </a:r>
          </a:p>
          <a:p>
            <a:pPr lvl="1"/>
            <a:r>
              <a:rPr lang="en-US" dirty="0"/>
              <a:t>Bring your midterm reference sheets!</a:t>
            </a:r>
          </a:p>
          <a:p>
            <a:pPr lvl="2"/>
            <a:endParaRPr lang="en-US" dirty="0"/>
          </a:p>
          <a:p>
            <a:r>
              <a:rPr lang="en-US" dirty="0"/>
              <a:t>Midterm:  10/28, 5:30 pm in KNE 130</a:t>
            </a:r>
          </a:p>
          <a:p>
            <a:pPr lvl="1"/>
            <a:r>
              <a:rPr lang="en-US" dirty="0"/>
              <a:t>You will be provided a fresh reference sheet</a:t>
            </a:r>
          </a:p>
          <a:p>
            <a:pPr lvl="1"/>
            <a:r>
              <a:rPr lang="en-US" dirty="0"/>
              <a:t>You get 1 </a:t>
            </a:r>
            <a:r>
              <a:rPr lang="en-US" i="1" dirty="0"/>
              <a:t>handwritten</a:t>
            </a:r>
            <a:r>
              <a:rPr lang="en-US" dirty="0"/>
              <a:t>, double-sided cheat sheet (letter-size)</a:t>
            </a:r>
          </a:p>
          <a:p>
            <a:pPr lvl="1"/>
            <a:r>
              <a:rPr lang="en-US" u="sng" dirty="0"/>
              <a:t>Midterm Clobber Policy</a:t>
            </a:r>
            <a:r>
              <a:rPr lang="en-US" dirty="0"/>
              <a:t>:  replace midterm score with score on midterm portion of the final if you “do better”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07989" y="2801111"/>
            <a:ext cx="79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Code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0" dirty="0">
                <a:latin typeface="Calibri" pitchFamily="34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6:</a:t>
                </a: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blipFill>
                <a:blip r:embed="rId40"/>
                <a:stretch>
                  <a:fillRect l="-1544" t="-10000" r="-386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C code: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b="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3785" y="5277534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sz="1800" b="0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/>
              <p14:cNvContentPartPr/>
              <p14:nvPr/>
            </p14:nvContentPartPr>
            <p14:xfrm>
              <a:off x="2881080" y="4038480"/>
              <a:ext cx="3087360" cy="22485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74600" y="4030560"/>
                <a:ext cx="3101760" cy="22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0. Good example on p. 184 in the textbook.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64800" y="4952880"/>
              <a:ext cx="7647120" cy="186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80" y="4945680"/>
                <a:ext cx="7661880" cy="18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8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dirty="0"/>
              <a:t> examples on a real machine!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2"/>
            <a:endParaRPr lang="en-US" dirty="0"/>
          </a:p>
          <a:p>
            <a:r>
              <a:rPr lang="en-US" dirty="0"/>
              <a:t>You will need to use GDB to get through Lab 2</a:t>
            </a:r>
          </a:p>
          <a:p>
            <a:pPr lvl="1"/>
            <a:r>
              <a:rPr lang="en-US" dirty="0"/>
              <a:t>Useful debugger in this class and beyond!</a:t>
            </a:r>
          </a:p>
          <a:p>
            <a:pPr lvl="2"/>
            <a:endParaRPr lang="en-US" dirty="0"/>
          </a:p>
          <a:p>
            <a:r>
              <a:rPr lang="en-US" dirty="0"/>
              <a:t>Pay attention to:</a:t>
            </a:r>
          </a:p>
          <a:p>
            <a:pPr lvl="1"/>
            <a:r>
              <a:rPr lang="en-US" dirty="0"/>
              <a:t>Setting breakpoints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Stepping through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stepi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Printing out expressions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 – works with </a:t>
            </a:r>
            <a:r>
              <a:rPr lang="en-US" dirty="0" err="1"/>
              <a:t>regs</a:t>
            </a:r>
            <a:r>
              <a:rPr lang="en-US" dirty="0"/>
              <a:t> &amp; </a:t>
            </a:r>
            <a:r>
              <a:rPr lang="en-US" dirty="0" err="1"/>
              <a:t>vars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Examining memory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arithmetic instructions set condition flags based on result of operation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Conditionals are comparisons against 0</a:t>
            </a:r>
          </a:p>
          <a:p>
            <a:r>
              <a:rPr lang="en-US" sz="2400" dirty="0"/>
              <a:t>Come in instruction </a:t>
            </a:r>
            <a:r>
              <a:rPr lang="en-US" sz="2400" i="1" dirty="0"/>
              <a:t>pairs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89120" y="2651760"/>
          <a:ext cx="42976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(op) s,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97280" y="493776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orq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32004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   *p+5 == 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*p+5 != 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*p+5 &gt;  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*p+5 &lt;  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36520" y="2721240"/>
              <a:ext cx="7698600" cy="336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680" y="2716920"/>
                <a:ext cx="7716960" cy="33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0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Reminder: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pPr lvl="1"/>
            <a:r>
              <a:rPr lang="en-US" sz="2000" dirty="0"/>
              <a:t>Result is not stored anywhere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61797"/>
              </p:ext>
            </p:extLst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 0U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35040" y="36576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   a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a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a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 a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35040" y="5303520"/>
            <a:ext cx="2743200" cy="932259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0x1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1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35040" y="201168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  *p ==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*p !=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*p &gt;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 *p &lt;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975120" y="1684800"/>
              <a:ext cx="2094120" cy="594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9720" y="1678320"/>
                <a:ext cx="210420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2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2880360"/>
            <a:ext cx="2743200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52160" y="4297680"/>
            <a:ext cx="2743200" cy="2330648"/>
          </a:xfrm>
          <a:prstGeom prst="roundRect">
            <a:avLst>
              <a:gd name="adj" fmla="val 2593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0" y="4297680"/>
            <a:ext cx="2743200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jge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035040" y="1188720"/>
          <a:ext cx="237744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8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805320" y="2478240"/>
              <a:ext cx="7723080" cy="39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60" y="2469240"/>
                <a:ext cx="7739640" cy="39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32880" y="2206800"/>
              <a:ext cx="3687480" cy="2436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400" y="2200680"/>
                <a:ext cx="3702600" cy="24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4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Polling Question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291840"/>
            <a:ext cx="8366760" cy="2560320"/>
          </a:xfrm>
        </p:spPr>
        <p:txBody>
          <a:bodyPr/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 We’re lost…</a:t>
            </a:r>
            <a:endParaRPr lang="en-US" sz="2000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365760"/>
            <a:ext cx="3931920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457200" y="13716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389120" y="3108960"/>
            <a:ext cx="4572000" cy="343170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 &gt;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.L4:       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 &lt;=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91680" y="3192840"/>
              <a:ext cx="8541000" cy="3664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120" y="3182400"/>
                <a:ext cx="8561520" cy="36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80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577840" y="1120403"/>
            <a:ext cx="329184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77840" y="2866448"/>
            <a:ext cx="3291840" cy="3729038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 &amp;&amp; x == y: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840" y="2871216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setl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840" y="3538728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sete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7840" y="4206240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%al, %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1412239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396875" y="5760720"/>
            <a:ext cx="8366125" cy="5486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>
                <a:hlinkClick r:id="rId3"/>
              </a:rPr>
              <a:t>https://godbolt.org/z/GNxpqv</a:t>
            </a:r>
            <a:r>
              <a:rPr lang="en-US" sz="2800" b="0" kern="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952720" y="1792440"/>
              <a:ext cx="6166080" cy="2985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080" y="1783800"/>
                <a:ext cx="6185520" cy="30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3215520" y="1006920"/>
              <a:ext cx="5808240" cy="312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0840" y="1000080"/>
                <a:ext cx="5820120" cy="31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6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11269</TotalTime>
  <Words>2464</Words>
  <Application>Microsoft Office PowerPoint</Application>
  <PresentationFormat>On-screen Show (4:3)</PresentationFormat>
  <Paragraphs>632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ＭＳ Ｐゴシック</vt:lpstr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Cambria Math</vt:lpstr>
      <vt:lpstr>CMU Bright</vt:lpstr>
      <vt:lpstr>Courier New</vt:lpstr>
      <vt:lpstr>Courier New Bold</vt:lpstr>
      <vt:lpstr>Courier New Bold Italic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UWTheme-351-Au19</vt:lpstr>
      <vt:lpstr>x86-64 Programming III CSE 351 Autumn 2019</vt:lpstr>
      <vt:lpstr>Administrivia</vt:lpstr>
      <vt:lpstr>Aside:  movz and movs</vt:lpstr>
      <vt:lpstr>GDB Demo</vt:lpstr>
      <vt:lpstr>Choosing instructions for conditionals</vt:lpstr>
      <vt:lpstr>Choosing instructions for conditionals</vt:lpstr>
      <vt:lpstr>Choosing instructions for conditionals</vt:lpstr>
      <vt:lpstr>Polling Question</vt:lpstr>
      <vt:lpstr>Choosing instructions for conditionals</vt:lpstr>
      <vt:lpstr>Labels</vt:lpstr>
      <vt:lpstr>x86 Control Flow</vt:lpstr>
      <vt:lpstr>Expressing with Goto Code</vt:lpstr>
      <vt:lpstr>Compiling Loops</vt:lpstr>
      <vt:lpstr>Compiling Loops</vt:lpstr>
      <vt:lpstr>Compiling Loops</vt:lpstr>
      <vt:lpstr>For-Loop → While-Loop</vt:lpstr>
      <vt:lpstr>x86 Control Flow</vt:lpstr>
      <vt:lpstr>Switch Statement Example</vt:lpstr>
      <vt:lpstr>Jump Table Structure</vt:lpstr>
      <vt:lpstr>Jump Table Structure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jhsia</cp:lastModifiedBy>
  <cp:revision>153</cp:revision>
  <cp:lastPrinted>2019-10-15T18:52:38Z</cp:lastPrinted>
  <dcterms:created xsi:type="dcterms:W3CDTF">2016-10-12T07:57:22Z</dcterms:created>
  <dcterms:modified xsi:type="dcterms:W3CDTF">2019-10-16T22:59:12Z</dcterms:modified>
</cp:coreProperties>
</file>