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ink/ink4.xml" ContentType="application/inkml+xml"/>
  <Override PartName="/ppt/tags/tag16.xml" ContentType="application/vnd.openxmlformats-officedocument.presentationml.tags+xml"/>
  <Override PartName="/ppt/ink/ink5.xml" ContentType="application/inkml+xml"/>
  <Override PartName="/ppt/ink/ink6.xml" ContentType="application/inkml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ink/ink7.xml" ContentType="application/inkml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6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ink/ink8.xml" ContentType="application/inkml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ink/ink9.xml" ContentType="application/inkml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ink/ink10.xml" ContentType="application/inkml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8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9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3.xml" ContentType="application/inkml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2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3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6" r:id="rId1"/>
  </p:sldMasterIdLst>
  <p:notesMasterIdLst>
    <p:notesMasterId r:id="rId25"/>
  </p:notesMasterIdLst>
  <p:handoutMasterIdLst>
    <p:handoutMasterId r:id="rId26"/>
  </p:handoutMasterIdLst>
  <p:sldIdLst>
    <p:sldId id="755" r:id="rId2"/>
    <p:sldId id="718" r:id="rId3"/>
    <p:sldId id="759" r:id="rId4"/>
    <p:sldId id="749" r:id="rId5"/>
    <p:sldId id="768" r:id="rId6"/>
    <p:sldId id="756" r:id="rId7"/>
    <p:sldId id="760" r:id="rId8"/>
    <p:sldId id="750" r:id="rId9"/>
    <p:sldId id="764" r:id="rId10"/>
    <p:sldId id="751" r:id="rId11"/>
    <p:sldId id="754" r:id="rId12"/>
    <p:sldId id="770" r:id="rId13"/>
    <p:sldId id="769" r:id="rId14"/>
    <p:sldId id="763" r:id="rId15"/>
    <p:sldId id="762" r:id="rId16"/>
    <p:sldId id="719" r:id="rId17"/>
    <p:sldId id="720" r:id="rId18"/>
    <p:sldId id="721" r:id="rId19"/>
    <p:sldId id="765" r:id="rId20"/>
    <p:sldId id="766" r:id="rId21"/>
    <p:sldId id="723" r:id="rId22"/>
    <p:sldId id="732" r:id="rId23"/>
    <p:sldId id="735" r:id="rId24"/>
  </p:sldIdLst>
  <p:sldSz cx="9144000" cy="6858000" type="screen4x3"/>
  <p:notesSz cx="9586913" cy="73025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0" userDrawn="1">
          <p15:clr>
            <a:srgbClr val="A4A3A4"/>
          </p15:clr>
        </p15:guide>
        <p15:guide id="2" pos="30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99"/>
    <a:srgbClr val="4B2A85"/>
    <a:srgbClr val="CC99FF"/>
    <a:srgbClr val="EFBFBF"/>
    <a:srgbClr val="F6F5BD"/>
    <a:srgbClr val="C00000"/>
    <a:srgbClr val="999999"/>
    <a:srgbClr val="CDF1C5"/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0" autoAdjust="0"/>
    <p:restoredTop sz="82723" autoAdjust="0"/>
  </p:normalViewPr>
  <p:slideViewPr>
    <p:cSldViewPr snapToGrid="0">
      <p:cViewPr varScale="1">
        <p:scale>
          <a:sx n="75" d="100"/>
          <a:sy n="75" d="100"/>
        </p:scale>
        <p:origin x="1269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45" d="100"/>
          <a:sy n="145" d="100"/>
        </p:scale>
        <p:origin x="832" y="192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24772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1:41.8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523 6482 64 0,'-6'0'27'0,"3"0"-21"0,0 0 1 0,3 0 0 16,0 0 5-16,0 0 2 15,0 0 8-15,0-2 6 16,3-1-4-16,-3 0-2 0,0-2 1 16,0 0 2-16,0-1-13 15,-3 1 4-15,3 0 2 0,-9 0-4 16,3 2 2-16,0 3-9 16,-3 0-2-16,0 5-1 15,0 6 0-15,0 2-5 16,6 8-1-16,-6 3-2 15,6 5 3-15,3-2-2 16,0-4-1-16,0-1 0 16,6-7 0-16,3-1 0 15,3-4 3-15,3-4 0 16,-6-6 3-16,3-8-6 16,0-3 1-16,0-2-1 0,-3-6 2 15,-3 1 1-15,-3-1 1 16,-3 1 4-16,-3 2 2 15,3 0 2-15,-6 3 2 16,3 2 4-16,3 3 1 16,0 3-8-1,0 5-2-15,0 0-5 16,3 5-1-16,9 6-4 16,2 2-1-16,7 3 3 0,0 0 1 15,0 2 2-15,-3-4 2 16,3-1-12-16,-6-3-3 15,-1-4-25-15,1-6-8 16,3-3-22 0,-9-2-32-16,0-3 34 0</inkml:trace>
  <inkml:trace contextRef="#ctx0" brushRef="#br0" timeOffset="1">698 6249 184 0,'-6'-2'71'0,"12"4"-55"0,0 1 6 16,-6 0 2-16,3 2-13 16,3 6-1-16,0 5-6 15,0 2-1-15,3 6-1 16,0 8 1-16,3-3 0 0,-9 2-4 0,6-1 1 15,0-4 0-15,0-2 0 16,-6-6-3-16,3-4 2 16,-3-4-26-16,0-5-9 15,3-5-26 1,-6-5-35-16,0-3 25 16</inkml:trace>
  <inkml:trace contextRef="#ctx0" brushRef="#br0" timeOffset="2">814 6144 200 0,'-8'-11'77'0,"8"16"-60"0,3 6-3 0,2 0-3 15,-5 2 3-15,3 5 5 0,6 3-3 16,-6 3 1-16,6 3-10 15,0 2-6-15,0 3-2 0,0-1-1 16,-3-2 0-16,3-2 4 16,0-3 1-16,-3-6-41 15,0-2-19-15,3-3-40 16</inkml:trace>
  <inkml:trace contextRef="#ctx0" brushRef="#br0" timeOffset="3">1184 6300 160 0,'-3'0'60'0,"3"2"-47"0,0 4 13 0,0-4 3 0,-6 4-8 15,3-1 0-15,0 3-10 16,-6 5-4-16,9 0-4 16,-6 3-5-16,12 3-1 0,-3 2-1 15,6 0 0-15,3 0 3 16,-1-5 2-16,4-3 2 15,-3-5 3-15,6-5 3 16,-9-6 5-16,3-2-4 16,-3-6 2-16,-3-2-3 15,0-3 0-15,-6 0-5 16,0 1-3-16,0-1 0 16,-12 0 1-16,3 5-1 15,0 1-1-15,-3 2-13 16,3 2-4-16,-3 4-18 15,3-1-7-15,3 3-40 16</inkml:trace>
  <inkml:trace contextRef="#ctx0" brushRef="#br0" timeOffset="4">1317 6244 192 0,'0'11'71'0,"3"2"-55"0,3 3-2 0,0-8-6 16,-6 2 5-16,0 1 3 15,0 0-5-15,0-1-2 0,0 3-5 16,0-2-3-16,0-3 2 0,0-3 0 16,0-5 1-16,0-5 0 15,0-3-5 1,0-5 1-16,0-8-7 15,0 2 0-15,0 1-2 16,3-1 3-16,3 3 4 16,-3 6 3-16,3 2 0 15,6 5-1-15,-6 3 5 16,9 5 1-16,-3 3 4 16,0 5 4-16,0 1-2 15,3-1 1-15,-6 3-7 16,-1 0-2-16,4-3-4 0,-6 0-3 15,3-5-38-15,0-3-15 16,0-2-45 0</inkml:trace>
  <inkml:trace contextRef="#ctx0" brushRef="#br0" timeOffset="5">1576 6252 236 0,'-8'5'90'0,"8"-2"-70"0,11 2-12 0,-11-5-4 16,6 3 3-1,3 0 5-15,3-3 3 0,0 0-7 16,0-3-5-16,3-2-2 0,-9-3 1 16,3 0 1-16,-3-3-4 15,0-5 1-15,-6 0 0 16,0-2 2-16,-3 2-6 15,0 0 1-15,-6 3-1 16,-3 2 2-16,-6 11 1 16,0 3 1-16,-3 5-5 15,4 5 1-15,2 3 2 16,3 5 1-16,3 0 5 16,9 1 5-16,0-1 1 15,9 0 2-15,3-3-6 16,0 1-2-16,5-3-2 15,-2-3 1-15,3-5-15 16,0-3-7-16,3-2-30 0,-6-6-11 16,3-2-37-1</inkml:trace>
  <inkml:trace contextRef="#ctx0" brushRef="#br0" timeOffset="6">1826 6107 216 0,'-8'-3'82'0,"8"6"-64"0,-6-1 20 0,3 1 5 16,-9 0-7-16,-3 2 2 16,6-5-18-16,3 8-4 15,-3 2-10-15,-3 1-4 0,12 0-1 16,0 2-1-16,6-3-5 15,9 1 1-15,-3-3 2 16,9 5 1-16,0-2 1 16,-1 2 0-16,-2 0 6 15,-9 0 4-15,-3 1 10 16,-9-1 5-16,-6 0-13 16,-3 3-5-16,-6-3-15 15,4 3-5-15,-10-5-38 16,9-3-17-16</inkml:trace>
  <inkml:trace contextRef="#ctx0" brushRef="#br0" timeOffset="7">1746 5845 116 0,'-9'2'44'0,"9"4"-35"0,-6-9 25 0,6 3 10 16,0 0-4-16,-3-3-1 15,0 3-11-15,0-2-3 16,0-1 1 0,3-5-14-16,0 0-5 0,3-5 0 15,3-6-2-15,3-2 0 16,0-3-1-16,3-2 2 16,6-3-1-16,6-3 0 15,5 0-3-15,10 3-2 16,3 0 3-16,0 3 0 15,-1 2-1-15,-2 0-2 0,0 3 1 16,2 0-1-16,-2 0 0 16,6-1 0-16,5 9 2 15,13-3 1-15,-19 6-1 16,13-4 1-16,-7 4-4 16,-2 2 0-16,0-3 3 15,-1 3 1-15,4 6-1 16,9-4-2-16,-1 9 3 15,-2-3 0-15,-7-3-4 16,-2 3 1-16,-4 0 0 16,1 0 2-16,0 0 1 15,8 3 3-15,7-6-5 16,-4 3-1-16,1 0 0 0,-6 3 2 16,-4-3-3-16,-2-3 0 15,0 3 1-15,-4-2 2 16,1 2-1-16,2-3-1 15,4 3 1-15,-9-5-1 16,2 2 4-16,-2-5 5 16,-3-2-3-16,-3-1 2 15,-4 1-3-15,-2-1 0 16,-3-2-3-16,-3 0-2 16,-3-1 1-16,-3 1 1 15,-4-3-1-15,1 3 2 16,-3 0-2-16,0-3 2 0,-3 3-2 15,0-1-1-15,0 1-2 16,0 0-1-16,0 0 2 16,3 2 2-16,-3 1-2 15,0-1-2-15,0 3 2 16,0 3 2-16,0-1 0 16,-3 4 2-16,0-1-7 15,0 1 1-15,0-1-4 16,0 0 2-16,-3 1 3 15,0 2 1-15,0 0 1 16,3 0 0-16,-3-3 0 16,0 0 0-16,0 1 0 15,0 2 0-15,0-3 0 16,0 0 2-16,-3 1-1 16,-3-1 2-16,0 0-4 15,-3 3 0-15,-3 0 1 16,-3 3 0-16,0 2-3 0,-3 1 2 15,0 2 1-15,3 0 2 16,1-3-3-16,2 0 0 16,3 0-1-16,3-2 0 15,0 0 2-15,9-6-3 16,3 0 0 0,6-2-1-16,3-3 0 15,-1 0 0-15,1 0 0 16,3 0 3-16,0 3 2 0,-3 2 0 15,3 3-1-15,-3 3-2 16,-3 5 1-16,0 3 5 16,-4 2 5-1,-2 3-5-15,-3 2-2 16,-3 1 1-16,-3-1 2 0,3-5-15 16,0 1-8-16,0-4-68 15,3-2-29-15,0-10 2 16</inkml:trace>
  <inkml:trace contextRef="#ctx0" brushRef="#br0" timeOffset="8">1725 6488 148 0,'-3'-3'55'0,"3"0"-43"0,0 3 10 16,3 0 3-16,-3 0-10 15,0 0-1-15,0 0-6 16,3 6 0-16,0 2-5 0,-3 2 0 16,0 6 1-16,6 10 0 0,-6 4 0 15,3-1-5-15,3 2 1 16,-3 1 0-16,6 3 2 15,-6-1-3-15,6 6 0 16,0 5 3-16,6 2 1 16,0 1-4-16,2-1-1 15,1-2 1-15,6-2 0 16,0-1 1-16,6-2 2 16,0 0-1-16,-1-1-1 15,1 1 1-15,0 0 1 16,-6-6 3-16,2 3 4 15,4 0-2-15,-6-5-2 16,3-3 0-16,3-3 1 16,2-2-1-16,7-3 0 0,12 1-1 15,-1-4 2-15,-2-2-1 16,-4-3 2-16,1-5-2 16,0-3 2-16,2 1 0 15,7-1 1-15,8-2-7 16,1 2 0-1,-4-2 1-15,-2-1 3 0,-3-4-2 16,-4 2 0-16,1-3-1 16,5 0 1-16,10 3 0 15,-4 3 3-15,-5-3-3 16,-6 0-2-16,-7 0 2 16,-2 0 0-16,0 0-1 15,-1 0-2-15,1 0-2 16,3 0 1-16,5 5 3 15,1 0 1-15,-4 1-4 0,-5 2 1 16,-6 0-2-16,-1 0 0 16,-5 0 2-16,-3-1 2 15,-3 4-1-15,-3 0-1 16,-1 4 1-16,-2 1 1 16,0 0-1-16,0 3-1 15,3 5 1-15,0-1-1 16,-3-1 2-16,-4-4 3 15,-2-2 0-15,0-3 2 16,-3-5-4-16,0 0-2 16,-3 0-3-16,-3-5 1 15,0-3-15-15,-3-3-4 16,0-2-36-16,0 5-17 16,0-6-36-16</inkml:trace>
  <inkml:trace contextRef="#ctx0" brushRef="#br0" timeOffset="9">4246 7750 184 0,'0'16'68'0,"3"2"-52"0,-26-15 3 0,20 5-1 16,3 5-5-16,3 11 2 16,0 2-2-16,3 3 2 15,-1 0-8-15,4-5-4 0,0 0 0 16,-3-6-2-16,-3-2-1 16,-3-2 7-16,-6-6 3 15,-3-3 6-15,-5-3 2 16,-7 1 6-16,-3-3 2 15,-3-3-7-15,0 1-1 16,3 2-11-16,1-3-2 16,2 1-8-16,0-1-2 15,6-2-36-15,3 2-15 0,0 3-75 16</inkml:trace>
  <inkml:trace contextRef="#ctx0" brushRef="#br0" timeOffset="10">17114 11703 208 0,'9'-8'77'0,"-12"5"-60"0,0-2 21 0,0 5 6 16,0 0-9-16,-6 0-3 15,-12 2-10-15,-2 4-3 16,-7 2-11-16,-6 5-1 0,0 11 3 15,-2 15-6-15,2 14-2 16,3 8 3-16,3 3 1 16,7 4-2-16,8 9-1 15,9 2-3-15,12-4-1 16,9-7-4-16,8-9 1 16,-23-59-77 15,84 55-3-31,-13-15-2 15,-8-19-14-15,-13-13-2 0</inkml:trace>
  <inkml:trace contextRef="#ctx0" brushRef="#br0" timeOffset="11">17275 11814 212 0,'-3'-6'79'0,"6"4"-61"0,0 7 8 16,-3-2 1-16,3 5-3 0,-3 7 3 15,3 20-6-15,0 7-1 16,-3 6-11-16,0 5 1 0,0 5 1 16,0 5-4-16,0 1-2 15,0-6 0-15,0-5-1 16,0-13-9-16,-3-6-4 16,3-13-31-16,-3-5-13 15</inkml:trace>
  <inkml:trace contextRef="#ctx0" brushRef="#br0" timeOffset="12">17156 12131 300 0,'-6'-2'112'0,"12"-4"-87"0,3 1-4 15,-3 2-10-15,3 1-7 16,3-4 0-16,2 1 0 15,1 0 0-15,9-1-2 16,0 4-19-16,3-1-9 0,-1 1-37 16,1 2-17-16</inkml:trace>
  <inkml:trace contextRef="#ctx0" brushRef="#br0" timeOffset="13">17459 12136 264 0,'-17'14'101'0,"14"-9"-78"0,11 6 0 0,-2-6-4 15,6 3-7-15,3 2 1 16,3 1-1-16,0 0 2 16,0-6-7-16,0 0-2 0,0-5-1 15,-1-3 0-15,1-2 0 16,0-3-2-16,-3 0-2 16,-3-2 1-16,-3-1-1 15,-6 1-3-15,-6 2 0 16,-3 0-9-16,-6 5-3 15,0 3 1-15,-9 3 1 16,-3 2 8-16,-5 6 2 16,2 4 0-16,6 4 2 15,0 7 7-15,6 6 4 16,12 8 3-16,6 0 3 0,9-6-5 16,6-2-1-16,6-6-6 15,0-5-3-15,0-7-11 16,2-7-4-16,1-4-17 15,0-8-6-15,0-11-37 16,-1-13-18-16,-2-8 0 16</inkml:trace>
  <inkml:trace contextRef="#ctx0" brushRef="#br0" timeOffset="14">17796 11872 252 0,'-6'0'93'0,"9"-3"-72"0,0 6-8 0,0 2-8 16,0 8 4-16,0 11 3 16,0 11-3-16,0 4-3 15,-3 6-3-15,0 8 0 0,0 3 0 16,0-1-1-16,0-2-2 16,0-8 1-16,3-5-1 15,0-11-7-15,-3-5 0 16,0-8-24-16,0-6-9 15,3-4-6-15,0-9 0 0,2-8-36 16</inkml:trace>
  <inkml:trace contextRef="#ctx0" brushRef="#br0" timeOffset="15">17992 11822 216 0,'-3'-6'82'0,"3"9"-64"0,3 0-7 15,0 2-6-15,0 3 10 16,3 13 7-16,3 11-2 0,-3 5 1 16,-3 5-12-1,0 3 6-15,0 0 2 0,0 0-7 0,0 0-3 16,0-3-4-16,0-5-3 15,0-2-2-15,0-9-1 16,0-2-27-16,0-11-12 16,3-5-34-1,3-10-59 1,-3-9 31-16</inkml:trace>
  <inkml:trace contextRef="#ctx0" brushRef="#br0" timeOffset="16">18201 12097 208 0,'3'-6'79'0,"0"4"-61"0,-1 2 15 16,-2 0 3-16,0 0 2 15,0 2 4-15,-2 4-14 16,-1-1-7-16,-3 3-12 15,0 0-4-15,-3 3 1 0,3-1-5 16,0 1-3-16,3 2-2 16,3 0 0-16,6 3 0 15,3 3 3-15,3 2 0 16,0 3 1-16,-1-1 2 16,1 6 3-16,-6-5 7 15,-6-5 2-15,-3-3 1 16,-6-6 4-16,-6-2-24 15,-2-5-9-15,-4-3-48 0,0-5-22 16,0-3-52 0</inkml:trace>
  <inkml:trace contextRef="#ctx0" brushRef="#br0" timeOffset="17">18820 12142 280 0,'6'0'107'0,"-3"0"-83"0,3 2 8 0,0 4-2 0,-1 2-14 16,4 2-2-16,0 9 1 15,3 2 2-15,0 5-9 16,0 3-4-16,0 1-1 0,3 1-4 15,-3-4 0-15,0-3-6 16,-3-9-3-16,0-1-27 16,-1-4-14-1,1-2-22-15,0-8-7 0,3-10-21 16</inkml:trace>
  <inkml:trace contextRef="#ctx0" brushRef="#br0" timeOffset="18">19055 12118 268 0,'0'16'101'0,"-3"-14"-78"0,6 1-7 0,-3 2-6 15,0 3 0-15,0 6 5 16,-3 9 6-16,0 12 2 16,-3 12-12-16,-6 6 2 0,0 0 3 15,-3-3-8-15,0-2-4 16,0-3-1-16,4-8 0 15,2-5-8-15,0-3-2 16,3-8-27-16,3-8-13 16,3-5-24-16,6-10-10 15,3-6-23 1</inkml:trace>
  <inkml:trace contextRef="#ctx0" brushRef="#br0" timeOffset="19">19144 12240 232 0,'-3'-3'88'0,"3"6"-69"0,3 2-7 15,-3 0-9-15,0 8 13 16,0 9 9-16,0 12 3 16,0 0 1-16,0 1-16 15,3-3-3-15,3-6 0 0,3-2-6 16,9-6 0-16,0-4-2 15,8-9-2-15,1-5 3 0,0-5 2 16,-3-9 0 0,-3-9 0-16,-3-4-1 0,-9-2 0 15,-7-3 2 1,-10 0 3-16,-7 3-2 16,-6 0 1-16,-3 5-5 0,0 6 0 15,0 2-19-15,4 5-9 16,2 4-20-16,3-1-10 15,6 2-10-15,3 1-2 16,6 0-28 0</inkml:trace>
  <inkml:trace contextRef="#ctx0" brushRef="#br0" timeOffset="20">19332 12179 212 0,'3'16'82'0,"3"-3"-64"0,-6 13 2 16,6-7-4-16,-1 7 0 15,4 11 2-15,0-2 2 16,0-3 2-16,3-6-12 16,0-5-3-16,0-5-1 0,0-5-1 15,0-9 2-15,0-7-4 16,0-6 0-16,0-10-3 16,-4-3-1-16,1-5-1 15,-3 0-2-15,-3 3 5 16,0-1 1-16,-3 9 0 15,0 7 1-15,0 9 2 0,0 7 4 16,3 11-6-16,3 7-2 16,0 9 1-16,3-5 3 15,3-1-2-15,3-2-2 16,6-6-5-16,3-4 0 16,2-4-55-16,7-10-26 15,6-16-31 1</inkml:trace>
  <inkml:trace contextRef="#ctx0" brushRef="#br0" timeOffset="21">20356 12166 224 0,'35'-14'85'0,"-32"9"-66"0,-3-6 12 16,0 9 3 0,0-3 0-16,0-1 1 0,-3 1-5 15,-3 0-2-15,0 2-15 16,-8 0-3-16,2 6-3 0,-6 2-6 16,-3 9 0-16,-3 4-3 15,-3 8 0-15,6 9 2 16,7 7 0-16,8 1-3 15,9-1 0-15,9-5-9 16,2-5-3-16,4-6-14 16,6-5-4-16,0-7-21 15,3-7-5-15,8-9-51 16</inkml:trace>
  <inkml:trace contextRef="#ctx0" brushRef="#br0" timeOffset="22">20722 12197 264 0,'-24'-13'99'0,"9"8"-77"0,-6-3-9 16,12 5-9-1,-3 1-3-15,-6 2 3 16,-2 5 5-16,-4 3 5 16,0 8-8-16,0 7-3 0,0 9 0 0,7 8-4 15,2 2 0 1,6-5 5-16,6-2 2 0,3-4 2 15,9-7 2-15,3-3-5 16,8-7-3-16,4-6-1 16,6-6-1-16,3-7 0 15,-3-6 2-15,-7-7-1 16,-2-9-1-16,-6-4 5 16,-3-1 1-16,-6-3 0 15,-6 4-1-15</inkml:trace>
  <inkml:trace contextRef="#ctx0" brushRef="#br0" timeOffset="23">20638 12181 308 0,'-15'19'115'0,"13"2"-89"0,10 14-10 0,1-17-9 15,3 8-9-15,0 9-2 16,6-6-6-16,0 0-4 16,0-5 8-16,0-3-15 0,-1-5-6 15,-2-5-21 1,0-4-7-16,0-9-37 15</inkml:trace>
  <inkml:trace contextRef="#ctx0" brushRef="#br0" timeOffset="24">20823 12187 252 0,'-12'0'93'0,"6"5"-72"0,0 3-8 0,6 0-8 15,0 5-10-15,0 8 1 0,0 8 8 16,3 11 7-16,3-3-5 15,0-2 8-15,3-6 3 0,0-6-9 16,3-4-2-16,0-6-2 16,0-5 2-1,-1-5-5-15,4-9-1 16,-3-4 0-16,0-11 2 0,-3-8-1 16,0-3 2-16,-3-3-2 15,-3 1 2-15,-3 0 0 16,0 7 1-16,-3 6 2 15,3 8 3-15,-3 2-4 16,3 9-3-16,0 10-1 16,0 7-1-16,0 9-5 0,3 5-1 15,3 6 3-15,3-4 3 16,0-4-12-16,3-3-7 16,3-3-23-16,2-8-9 15,4-5-59 1</inkml:trace>
  <inkml:trace contextRef="#ctx0" brushRef="#br0" timeOffset="25">21234 12136 304 0,'-12'-10'112'0,"6"7"-87"0,3 3 2 0,0 3-4 16,-3 0-6-16,-3 2 1 0,-6 3-7 15,-3 2-4-15,3 4-4 16,6 1-5-16,6 4-1 0,9 2-5 16,6 6-2-16,6-1 0 15,-3 11 4-15,0-8 3 16,-3 3 4-16,-3-6 2 16,-6-2 3-16,-6-3 1 15,-3-5 1-15,-6-3-2 16,-3-5 1-16,-9-5-9 15,-3-3-3-15,4-5-26 16,2-3-10-16,3-3-23 16,6-5-10-16,12-5-35 15</inkml:trace>
  <inkml:trace contextRef="#ctx0" brushRef="#br0" timeOffset="26">21320 12298 260 0,'6'5'96'0,"3"3"-75"0,3-5-3 0,-6-1-6 16,3-2-5-16,0-2 1 15,3-4 4-15,-1-2 3 16,1-2-8-16,0-3-4 0,0-3 0 16,-3 0-4-16,-6 0-2 0,-3 0-3 15,-6 0-1 1,-3 3-3-16,-3 2-1 0,-3 6 1 15,-2 8 1-15,-1 7 10 16,0 6 6-16,3 8 8 16,3 3 5-1,3 7 1-15,6 6 2 16,6-3-11-16,6-6-2 0,6-1-8 16,6-4-4-16,6-5-24 15,8-5-10-15,7-3-63 16,3-5-61-1,-7-8 48-15</inkml:trace>
  <inkml:trace contextRef="#ctx0" brushRef="#br0" timeOffset="27">22070 12115 208 0,'-15'-5'79'0,"6"5"-61"0,-6 3 8 0,9-1 1 16,-2 1-3-16,-1 2 3 15,-3 6-6-15,-3 7-3 16,-3 11-10-16,3 6 1 0,0 12 4 16,6 1-3-16,9-8 0 15,3-6-6-15,15-5-1 16,6-8-1-16,6-5-2 16,2-8 3-16,-2-10 0 15,0-12-1-15,-6-4 1 16,-3-3 0-16,-10-6 1 15,-2-2 2-15,-9 0 3 16,-6-3 0-16,-5 6 0 16,-10 2-5-16,0 5-3 15,-3 4-11-15,0 1-6 16,3 4-32-16,10 2-11 16,5 3-49-16,17-1-48 15,7-2 59-15</inkml:trace>
  <inkml:trace contextRef="#ctx0" brushRef="#br0" timeOffset="28">22350 11792 272 0,'-15'-31'101'0,"3"15"-78"0,3-3 9 0,3 14-3 16,-3 0-2-16,-3-1 1 15,-3 4-13-15,7 4-6 16,-4 6-6-16,0 14-5 0,3 15-1 15,3 16-1-15,6 10 0 16,0-5 0-16,6 3 0 16,0 3 3-16,0-1 0 15,-6-63-43 17,9 66-194-1</inkml:trace>
  <inkml:trace contextRef="#ctx0" brushRef="#br0" timeOffset="29">22064 12081 308 0,'9'-3'115'0,"9"3"-89"0,12-2-3 16,-12 2-9-16,5-3-8 15,7 0 1-15,6 1-4 16,6-1-2-16,2 0 0 15,7 1-54-15,-1-1-22 0,-8-8-48 16</inkml:trace>
  <inkml:trace contextRef="#ctx0" brushRef="#br0" timeOffset="30">22907 11740 244 0,'2'5'90'0,"-2"5"-70"0,-23-4-1 0,17 7-3 16,3 16-3-16,0 21 2 16,0 3 0-16,-3 5 1 15,-3 3-8-15,0 5-3 0,0 1 1 16,0-7-1-16,6-7 0 16,0-5-6-16,0-14 1 15,-3-7-27-15,3-9-9 16,0-7-22-16,0-11-8 15,3-16-31 1</inkml:trace>
  <inkml:trace contextRef="#ctx0" brushRef="#br0" timeOffset="31">22829 11843 236 0,'-6'-11'90'0,"9"6"-70"0,0 2-7 16,3 6-10-16,0 0 4 15,0 4 8-15,6 12 1 16,0 18 0-16,6 8-8 16,2 8-1-16,1 5 3 0,0 3-4 15,3 2-1-15,0-7 0 16,0-8-1-16,-4-11 2 16,1-11 3-16,-3-15 5 15,0-11 1-15,0-11-6 16,-3-13-1-16,3-13 0 15,-7-2 2-15,-2-6-5 16,-6-6-3-16,-3-9-1 0,-3-1 1 16,0 8-1-16,0 8-1 15,0 8-2-15,1 8 1 16,-4 5-19 0,6 11-7-16,-3 7-21 0,0 12-8 15,3 12-67 1</inkml:trace>
  <inkml:trace contextRef="#ctx0" brushRef="#br0" timeOffset="32">22284 12152 164 0,'3'-5'63'0,"-3"5"-49"0,0 0 16 0,0 0 3 15,0 0-7-15,0 0-3 16,0 5 0-16,0 3 0 16,0 3-12-16,0 2-7 0,0 6 0 15,0 4 1-15,0 7 4 16,0 1-4-16,0 9-1 15,0-6 4-15,0-2 3 0,0-5-6 16,3-4-1 0,-3-4-4-16,0-6-1 0,0-2-23 15,0-3-10 1,0-3-33-16,3-8-12 16,-3-2-14-16</inkml:trace>
  <inkml:trace contextRef="#ctx0" brushRef="#br0" timeOffset="33">23496 12232 108 0,'0'0'41'0,"3"2"-32"0,0-2-5 0,-3 0-4 16,3 0-4-16,0 0 3 0,9-2 2 16,-3-1 4-16,0 0 22 31,2-7-4-15,-2-1 0-16,-3 3 7 15,0 0 3-15,-3 0-2 16,-3 0 1-16,-3 3-18 15,-3 0 5-15,-3 2 2 0,-8 6-9 16,5 2-4-16,-15 6-3 16,0 7 1-16,0 9-5 15,3 7-1-15,7 6 2 16,5-3 1-16,6-5-1 16,15-6 1-16,3-7 0 15,5-4 3-15,-5-4-3 16,9-11 0-16,-3-8-1 15,0-10 1-15,-3-4-4 16,6-1 0-16,-12-1 1 0,2 0 2 16,-2 0 3-16,-3 8 2 15,-3 0-1-15,0 6-1 16,0 5-1-16,-3 5 2 16,3 8-3-16,0 7-2 15,-3 9 0-15,9 11 1 16,-3-6-6-16,0-3 1 15,0-2-1-15,-3-3 2 16,6-5-21-16,-3-3-7 16,0-5-18-16,0-5-8 0</inkml:trace>
  <inkml:trace contextRef="#ctx0" brushRef="#br0" timeOffset="34">23725 11869 272 0,'-6'-2'101'0,"9"4"-78"0,0 14-5 16,0-3-7-16,-3 14 2 15,0 7 6-15,-3 9 1 0,-3 4 3 16,-3 6-13-16,6 3-3 0,-3-1-1 15,6-5-5-15,0-5-1 16,0-10-16-16,0-9-4 16,0-7-25-16,0-3-9 15,0-8-7-15,0-8-3 16,0-14-24 0</inkml:trace>
  <inkml:trace contextRef="#ctx0" brushRef="#br0" timeOffset="35">23725 11938 244 0,'0'-16'90'0,"-3"8"-70"0,9 3-1 0,-3 8-6 0,6 4-5 16,0 7 2-16,3 10 10 16,3 5 7-16,0 10-14 15,2 9 4-15,7 5 3 0,-3 2-9 16,0 4-3-16,-3-9-5 15,3-5 0-15,-1-11-2 16,-2-7-1-16,0-9 5 16,-3-7 4-16,0-9-3 15,0-9 2-15,0-9-7 16,-3-5-1-16,-1-9 6 16,-2-7 6-16,-6-8-2 15,3 0 0-15,-3-2-9 16,-3-3 0-16,0-1-1 15,-3 9 0-15,-3 5-11 16,3 10-3-16,-3 6-20 0,3 5-7 16,1 6-41-16,2 2-17 15,2 3-14 1</inkml:trace>
  <inkml:trace contextRef="#ctx0" brushRef="#br0" timeOffset="36">24192 11626 320 0,'3'-5'121'0,"-3"5"-95"0,9 2-11 16,0 3-12-16,3 6-4 16,9 8 5-16,6 10 11 15,5 24 6-15,-2 21-11 16,-6 8 14-16,-3 5 6 0,-3 6-7 16,-12-1 0-16,-12-7-10 15,-15-6-3-15,-18-13-5 16,-14 1-2-16,-4-7-34 15,1-7-14-15,-1-5-53 0,-6-11-20 16,1-11-15 0</inkml:trace>
  <inkml:trace contextRef="#ctx0" brushRef="#br0" timeOffset="37">5464 16335 164 0,'0'-2'63'0,"6"-4"-49"0,-3 6 11 16,-3 0 5-16,0 0-1 0,0 0 3 15,3 6-6-15,-3-6-2 16,0 5-13-16,-3 3-2 0,0 8 1 16,-3 5-4-16,0 5 2 15,-3 4-5-15,0 1 0 16,3-4 1-16,-3 5 0 16,6-3-5-16,3-6 1 15,3 4 0-15,6-1 2 16,0 1 1-16,6-9 3 15,3 4-5-15,6-7-1 16,8-1 0-16,4-6 2 16,-3-3 1-16,-3-5 3 15,-4-3-8-15,-2-5-3 16,-6 6-11-16,-3-4-4 16,0 1-21-16,-3 5-9 0,-3-3-28 15,0 3-44 1,-1-2 34-16</inkml:trace>
  <inkml:trace contextRef="#ctx0" brushRef="#br0" timeOffset="38">5714 16648 164 0,'-6'-6'63'0,"6"12"-49"0,-3-9 22 0,0 6 7 16,3-3-6-16,0 5 1 15,0-2-18-15,0-3-4 16,18 0-12-16,-3 0-5 15,0 2-3-15,2 1 3 16,1 2 0-16,0 0 3 16,0 1-3-16,0-4-2 15,0 6 4-15,0-2 1 16,-6 4-3-16,-7 3 12 16,-2 1 7-16,-6 1 0 15,-2-1 1-15,-4 4-10 16,-3-5-5-16,0 1-6 15,0-1 1-15,3-8-8 16,0 3-2-16,6-3-34 16,0 3-15-16,6 3-60 15</inkml:trace>
  <inkml:trace contextRef="#ctx0" brushRef="#br0" timeOffset="39">6247 16595 196 0,'-12'0'74'0,"9"0"-58"0,-6 5 5 0,6-5-1 16,-3 0 3-16,3 0 6 15</inkml:trace>
  <inkml:trace contextRef="#ctx0" brushRef="#br0" timeOffset="40">6208 16595 434 0,'3'0'29'0,"6"-6"-7"16,-3-2-16-16,3 6-7 15,0-3-5-15,3 2 1 16,0 3-6-16,-1 3-1 16,1 2 7-16,-3 5 2 15,-3 6 3-15,-3 5 2 0,-3 6-1 16,-3 5-1-1,-6 7 1-15,0 1 1 0,-6 0-1 16,1-6-1-16,-1-5 1 16,0 0-1-1,-3-10 0-15,6-1 2 0,0-2 5 16,6-5 4-16,3-3-2 16,3-3 0-16,3 0-3 15,3 1 1-15,3-6-4 16,3 0 0-16,6 0-1 15,-3 0 1-15,3 2-2 16,-1-2-1-16,1 0 1 16,0 0 1-16,-3 0-1 15,-3 6-1-15,0-4-4 0,-6-2 0 16,0 0-18-16,-3 0-6 16,-3 0-16-16,0 0-7 15,0 0-46 1,0 0-37-16</inkml:trace>
  <inkml:trace contextRef="#ctx0" brushRef="#br0" timeOffset="41">6544 16634 108 0,'0'-2'44'0,"3"10"-35"0,-3-8 9 0,0 5 4 16,0-5 4-16,0 0 5 16,0 0 0-16,0 0 3 15,0 0-18-15,3 3 4 0,-3-3 3 16,0 5-6-16,3 3-2 15,0 2-2-15,-6 6 1 16,3 3-3-16,-3 2-1 16,-3-3-4-16,3 1-1 15,0 0-1-15,0-4 0 0,3 1 0 16,0-5 2-16,3-6-3 16,-3-5 0-16,6 5-1 15,6-10-2-15,0 5 1 16,3-5-1-16,0-3 0 15,0 8 0-15,3 0-3 16,0 0 2-16,-1 11-1 16,1-1 0-16,-3 3 2 15,0-2 2-15,-3 2-1 16,-3 0 2-16,-3 9 0 16,-3-9 1-16,-6 0 2 0,-3 0 1 15,-3-2-3-15,-3 2-1 16,-3-2-6-16,-3-1 0 15,-3-5-10-15,-2 3-4 16,-7-5-13-16,6 0-6 16,0-3-12-16,0-3-5 15,4-2-48 1</inkml:trace>
  <inkml:trace contextRef="#ctx0" brushRef="#br0" timeOffset="42">6491 16632 232 0,'12'-11'88'0,"-3"6"-69"0,5 2 8 16,-2 3 1-16,6 0-8 15,0 0-2-15,0 0-8 16,0 0-4-16,0 0-3 15,3-5-3-15,-4 5 1 0,1-3-23 16,-3 1-8-16,0 2-45 16,-3 0-16-16,0 2 3 15</inkml:trace>
  <inkml:trace contextRef="#ctx0" brushRef="#br0" timeOffset="43">6845 16595 224 0,'-3'8'85'0,"3"2"-66"0,0 6-1 16,0-5-3 0,0 5-2-16,-3 2 2 15,0 1-2-15,3 2 0 16,-3-3-7-16,3 6-4 0,0-8 1 15,0-3-2-15,3-2-1 16,0-6 3-16,0-2 0 0,3-3 1 16,3 0 0-1,3 0-2-15,3-3-2 16,3-2 1-16,-1-1 1 0,4 6-19 16,-3 0-6-16,0-2-8 15,0 2-4-15,0 2-40 16,-3-2-45-1,-4 0 37-15</inkml:trace>
  <inkml:trace contextRef="#ctx0" brushRef="#br0" timeOffset="44">7077 16626 180 0,'-6'-8'68'0,"9"8"-52"0,-6 0-8 0,3 0-4 15,0 0 5-15,0 3 3 16,3 2 12-16,-3 3 7 16,3 6-16-16,-3 7 1 0,0 11 0 15,0 7-8-15,-3 4-4 16,3-4-1-16,0-4 0 16,0-4-1-16,0 1-2 15,0-11 1-15,0-2-1 16,3-1-22-16,0-4-8 15,0-7-67 1,3 4-42-16,0-8 61 0</inkml:trace>
  <inkml:trace contextRef="#ctx0" brushRef="#br0" timeOffset="45">7315 16817 140 0,'-6'-5'55'0,"3"15"-43"0,0-10 14 16,3 3 4-16,-3 0 5 16,3-1 14-1,0 6-18-15,0-8-16 16,0 3 4-16,0-3 1 0,6 2-6 16,3 4-3-16,3-4-4 0,6 1-2 15,3 0-3-15,0 2 1 16,5-5-4-16,-5 0 0 15,0 0-19-15,-3 0-9 16,0 0-29-16,-3-5-14 16,0 5-27-1</inkml:trace>
  <inkml:trace contextRef="#ctx0" brushRef="#br0" timeOffset="46">7702 16621 184 0,'3'-5'71'0,"3"5"-55"0,-6 13-2 0,6-2-6 15,-6 5 5-15,0 7 3 16,3 9-5-16,-3 0-4 15,0-3-4-15,0-3 6 0,-3-2 6 16,0-3-5-16,0 3-1 16,0-5-5-16,0-3-1 15,3-3 10-15,0-3 3 16,0-7-5-16,-3 2-2 0,3-5-1 16,0-5 2-16,0 5-5 31,6-13-7-16,6 0-2-15,-9-1 0 16,3 6-1-16,0 0 1 16,6-2 0-16,0 5 3 15,6 5 0-15,5 5 1 0,4 5 0 16,-3 1 2-16,3 8 1 16,-6-1 1-16,-6 1 6 15,-4-3 6-15,-5 2-4 16,-6-5 1-16,-9 0-2 15,-2 1 3-15,-7-1-7 16,-3-5-2-16,0-3-1 16,-3 0 0-16,0-2-13 15,1-3-4-15,5-3-14 16,3-2-3-16,3 3-13 0,3-4-5 16,6-2-21-16,3-2-8 15,6 7-6 1</inkml:trace>
  <inkml:trace contextRef="#ctx0" brushRef="#br0" timeOffset="47">8003 16886 264 0,'0'13'101'0,"6"-10"-78"0,-3 10-7 15,0-3-6-15,3 1-18 16,0 2-2-16,-3 3 16 15,0 0 7-15,0 2-5 16,0 1-2-16,-3-3 0 0,0 0-5 16,0-3-3-16,0-5-35 15,0 3-15-15,0-11-57 16</inkml:trace>
  <inkml:trace contextRef="#ctx0" brushRef="#br0" timeOffset="48">7988 16790 300 0,'0'-7'112'0,"9"1"-87"0,-3 6-7 0,0 0-9 16,0 0-14-16,0 0 1 15,0 0-7-15,3 8-3 16,0-3 8-16,2 3-37 0,1-2-13 15,3 12-49-15</inkml:trace>
  <inkml:trace contextRef="#ctx0" brushRef="#br0" timeOffset="49">8274 16907 252 0,'-6'-5'93'0,"6"10"-72"0,-3-5-6 16,0 0-6-16,-3 0-6 15,-3 0 1-15,0 3 4 16,-3 2 5-16,0 5-7 16,-3 1-12-16,3 2-6 0,0 3 10 15,1 5 5-15,2-2 0 16,3-1 0-16,6-2-1 16,0-3-2-16,6-2-4 15,0-3 0-15,3-8 0 0,-1 0 2 16,4-5-10-16,0-9-4 15,0 6 1-15,0-5 1 16,-3 0 9 0,0-6 2-16,-3 6 3 0,0 5 2 15,0 3 5-15,-3 0 6 16,0 2-3 0,-3 3 2-16,3 3-5 0,0 2 1 15,0 6-3-15,3-1 2 16,0 3-4-16,3 1 0 15,2 2-1-15,1-3-2 16,3-5-35-16,0 5-14 16,3-5-54-16</inkml:trace>
  <inkml:trace contextRef="#ctx0" brushRef="#br0" timeOffset="50">8583 16875 304 0,'-6'13'112'0,"-3"-2"-87"0,3-8-4 15,0-3-10-15,1 10-3 16,-4 1 3-16,0-6-2 16,0 8 2-16,3-2-6 15,0-3-3-15,6 5-1 0,3 0-6 16,3 6 1-16,3-6 2 15,0 3 1-15,-3-3 1 16,0 3 0-16,-6-3 4 0,-3 0 2 16,-3 1 2-16,-6-6 2 15,-3 5-7-15,-6-8-2 16,-6-2-12-16,-3-3-3 16,1 0-39-16,2-3-16 15,6-2-57 1</inkml:trace>
  <inkml:trace contextRef="#ctx0" brushRef="#br0" timeOffset="51">8979 16965 124 0,'0'0'46'0,"3"0"-35"0,-3-5 16 0,0 5 7 15,0 0-3-15,0 0 2 16,0 0-13-16,6 5-4 16,0-5-9-16,0 0-1 0,3 0 1 15,3 0-1-15,0 0-1 16,6 3-3-16,-1-3-2 16,4 5 1-16,6 0 1 15,6 1-3-15,6-4 0 0,-1 6 1 16,1-3 0-16,0 1 6 15,-1-1 4-15,4-2-1 16,-6-3 2-16,2 5-2 16,4-2 0-16,3-1-5 15,8 1-3-15,-2 5 0 16,-3-3-1-16,-4-5 0 16,1 5 0-16,-4-5 2 15,4 0 1-15,0-5 1 16,2 5 2-1,7 0 1-15,0 0 1 0,-4 5-2 16,1-2 1-16,-7-3-6 16,1 0-1-16,-3-3 0 15,2 3 0-15,1 0 0 16,12 3 0-16,2 0 0 16,-2-1 2-16,-7-2-3 0,1 0 0 15,-12 0 1-15,11 0 2 16,1 0-3-16,2 0 0 15,7 0 1-15,2 6 0 16,-5 2 0-16,-3-8 0 16,-4 0 0-16,1 0 2 15,-1 0-1-15,4 5 2 16,-54-5-4 15,95 5 0-31,-14-2 3 16,-10-3-1-16,-6 0 2 15,-5 0-4-15,2 0 0 16,-2 3 1-16,0-1 0 0,-7-2 0 16,-5 5 0-16,-4-2 0 0,-2 0 0 15,0-1 2-15,-4-2-3 16,4-2 0-16,0-1 3 16,5 3 1-16,4-3-4 15,3 3-1-15,-4 0 1 16,-5 0 2-16,-3 0 0 15,-1 0-1-15,-5 0 1 16,0-5-1-16,2 5-3 16,1 0 2-16,3 0 1 15,8 0 2-15,-50 0-1 32,72 0-3-17,-10-2 1-15,-8-1 1 0,-7 0 0 16,-2-2-3-16,-3 0 2 15,-4 2 1 1,4-2 0-16,0-1 0 0,2 6 0 16,1-2 2-16,-6-4-3 0,-3 1-2 15,5-8 4-15,-5 5 3 16,-6 0-1-16,-4-3-2 16,-2 4 0-16,-3-4-1 15,-3 3 0-15,0-5 2 16,-3 8-3-16,3-9 0 15,-1 1 1-15,1 0 0 0,0 5 0 16,0-11 0-16,-3 6 0 16,0 5 0-1,0-5 0-15,-3 0 2 0,5-3-1 16,-2 5-1-16,-6 1-2 16,12-6 1-1,-6 3 3-15,3 2-1 16,-3 3-1-16,0-3-2 15,-4 4 1-15,1-1 3 16,-3-3 3-16,0-2-2 16,0 5 0-16,0 0-1 15,-3-3-2-15,0 1 3 16,0-1 2-16,0 1-2 16,0-4 0-16,0 6 1 15,0-5 0-15,0 3-2 0,0-1-2 16,0 0 1-16,0 1 1 15,-3-1-1-15,0 1 2 16,0-4 0-16,-1 1 3 16,1-3-1-16,0-7 2 15,0 4-6-15,0-7-3 16,0-1 1-16,-3 6 2 16,0-3-2-16,0 3 0 15,-3 0 5-15,0-3 2 16,0 8-7-16,0-2-4 15,0 2 7-15,1 0 3 16,-1 3-2-16,0 2 0 16,0 3-6-16,0 3 0 15,0 0 1-15,0 5 3 16,0 0-5-16,0 5-1 0,-3 5-1 16,0 4 4-16,0 1 1 15,0 1 1-15,0-2 0 16,0 1 0-16,0-1 0 15,3-4 0-15,-3-2 0 16,3 0 2-16,0-3-1 16,0-5-1-16,3 0 1 15,0 0-1-15,0-2-3 16,0-9 0-16,3 6 2 16,-3-3 2-16,3-5-2 15,3 0 0-15,0-1 1 16,0 1 0-16,3 0-3 15,0 0 0-15,0-1 2 0,0 1 0 16,-3 3 1 0,0 2 0-16,0 0 0 0,0 2 2 15,-4 1-1-15,-2 5-1 16,6 0-4-16,0 5-2 16,0 1 5-16,3 2 2 15,0 2 1-15,0 3-2 16,-3 3-2-16,3 3 1 15,0-1 1-15,0 4 2 0,0-4-3 16,0-2 0 0,-3 0 3-16,0-3 3 0,-3-2-4 15,-3-11-1-15,0 0-29 16,0 0-13-16,-3-3-64 16,3-5-60-1,-3-8 54-15</inkml:trace>
  <inkml:trace contextRef="#ctx0" brushRef="#br0" timeOffset="52">10991 15774 192 0,'0'3'71'0,"0"0"-55"0,0-1 13 15,0-2 2-15,0 0-10 16,0 0 1-16,0 0-2 16,3 3 0-16,-3-3-11 15,0 0 1-15,6 0 1 0,-3 0 0 16,3-3 3-16,0 1-7 16,0-1-2-16,0-2-1 15,0 0 0-15,3-3-5 16,3 0 1-16,0-3 0 15,3-2 2-15,0 5-1 0,-1 0-1 16,4 0-2-16,-3-3 1 16,0 4-1-16,0 1 0 15,-3 1 2-15,0 0 2 16,0-1-1-16,0 6-1 16,-1 0-2-16,1 3-1 15,0 0 2-15,0 2 2 16,3 0-5-1,0 1 1-15,0-1 1 0,3 0 1 16,0-2 3-16,-1-1 3 16,4-2-2-16,0 0-2 15,-3 0 0-15,3 0 1 16,3-2 1-16,-1-1 3 16,-2-2-5-16,3 0-1 0,-3-3 0 15,0 0 2-15,-3 0-1 16,-4 0-1-16,-2-3 1 15,0 3 1-15,0-2-3 16,0-1 0-16,0 0 1 16,-3 1 0-16,0-3 0 15,0 5 0-15,-3-3 0 16,0 3 0-16,0 0 0 16,3 6 0-16,-6-4-3 15,2 1 2-15,-5 5 1 16,3 5 0-16,0 1 0 15,0 2 0-15,0 2 0 16,0 1 0-16,0-1-3 16,3 4 0-16,0-1 2 15,3 0 2-15,0-5-2 0,0 5 0 16,3-2-1-16,3-3 0 16,3-3 4-16,3 0 1 15,2-5-4-15,4 0 1 16,3-2 0-16,3-1 2 15,-4-2-3-15,-2-3 0 16,0-3-1-16,-3 6 0 16,-3-3 2-16,-1 3 2 15,1-1-1-15,0 4-1 16,0 2-4-16,0 2 0 16,0 4 4-16,-4-1 4 15,-2 6-1-15,0-1-2 0,0 1 2 16,-3-1 0-1,0 1 1-15,-3-1 2 0,-3-2-23 16,0 0-10-16</inkml:trace>
  <inkml:trace contextRef="#ctx0" brushRef="#br0" timeOffset="53">11203 15245 212 0,'-6'-2'79'0,"12"-1"-61"0,-6 3-1 0,3 0-2 16,3 0-7-16,0 0 1 0,2-3-5 16,1 1-1-16,0 2-1 15,3 0-4-15,-3 2-1 0,0 4 4 16,-3 2 1-16,-3 2 0 15,-3 3-2-15,-6 6-2 16,-3-1 1-16,-3 4-1 16,-3-1 0-16,-3 0 2 15,4 0 0-15,-1-2 4 16,3-1 2-16,6 1 4 16,3-6 1-16,3-3 1 15,6-4 0-15,3 2-2 16,3-6-1-16,3 1-5 15,-1 0-1-15,1-3-1 16,0-3-2-16,0 0-8 16,0 1-3-16,-3-1-27 15,-3-2-11-15,0-1-56 16</inkml:trace>
  <inkml:trace contextRef="#ctx0" brushRef="#br0" timeOffset="54">11360 15243 136 0,'0'2'52'0,"0"-2"-41"0,-3 3 11 16,3-3 3-16,0 0-3 15,0 0-1-15,0 0-3 16,0 0-1-16,0 0-9 16,0 0 4-16,3-3 1 0,3 1-6 15,0-4-2-15,3 4-5 16,0-1-1-16,0 0-1 15,3 3-2-15,0 3 3 16,-3 0 0-16,-3 2 3 16,-6 3 1-16,-3 0-1 15,0 0 1-15,-3 2-2 16,0-2-1-16,0 0-2 0,3 0 1 16,3 0-1-16,3 3-2 15,3 2 0 1,6 0 3-16,0 3 0 0,0 0 1 15,-3 0 4-15,0 2 5 16,-6 1 8-16,-6-1 7 16,-6-2-4-16,-3-3-2 15,0-2-8-15,-3 0-2 16,0-6-9-16,3-2-1 16,0-1-27-16,3-4-8 15,0-4-52 1,9 6-53-16,0-8 46 0</inkml:trace>
  <inkml:trace contextRef="#ctx0" brushRef="#br0" timeOffset="55">11807 15319 148 0,'0'-2'57'0,"0"-1"-44"0,0 0 10 0,0 3 2 16,-3 0-5-16,0 0-2 15,0 3-4-15,0 0-1 16,-3 5-7-16,0 0-4 0,0 5 1 16,0 0 0-16,3 6 1 15,3-1-2-15,0 3-2 16,6-5 1-16,0 3-1 15,3-6 2-15,3-5 1 16,0-8 1-16,0-3 0 0,0-5 0 16,-3-2 0-16,-3-4 0 15,0 1 2-15,-6 0 3 16,-3 0 2-16,-3 0-3 16,0 2-3-16,0 3-7 15,0 3-3-15,0 2-16 16,0 0-6-16,3 3-17 15,0 0-5-15,6 0-38 16</inkml:trace>
  <inkml:trace contextRef="#ctx0" brushRef="#br0" timeOffset="56">11926 15351 220 0,'-9'5'85'0,"18"1"-66"0,-9 2-6 0,0-3-6 15,0 6-7-15,0-4 0 16,-3 1 6-16,0 3 6 16,3-3-6-16,-3-3-1 0,0 1 1 15,3-4-3-15,0-2-2 16,-3 0-3-16,3 0 1 16,0 0-1-16,0-5 0 15,0-3 4-15,3 0 1 16,0-3-4-16,3 3-1 15,3 1 3-15,0-1 1 16,0 2-5-16,3 1 0 16,3 2 1-16,-1 6 3 15,1 0 2-15,0 5 3 0,-3 2-1 16,-3 1 0-16,-3 2 1 16,0 3 1-16,0 0-8 15,-3-3-1-15,0-2 4 16,0-1 4-16,0-2-32 15,0-3-12-15,-3-5-52 16,9-5-2 0</inkml:trace>
  <inkml:trace contextRef="#ctx0" brushRef="#br0" timeOffset="57">12137 15396 204 0,'0'-5'77'0,"6"13"-60"0,-3-3-5 0,-3-5-6 16,6 3 0-16,0-3 4 16,3 2-1-16,0-2 2 15,0 0-6-15,0-2-3 0,-3-1 1 16,0-2 0-16,0-3 1 16,-3 0-2-16,0 0 1 15,-3 0-4-15,0 0 0 16,-3 0 1-16,-3 3 2 15,0 2-3-15,-3 1-2 16,0 4-3-16,0 3 1 0,0 3 1 16,0 0 2-1,0 3 1-15,3 2 3 16,3 3 3-16,3 0 2 0,3-3-1 16,3 8 1-16,3-5-4 15,3 0 0-15,0-5-3 16,3-1-1-16,0-2-19 15,0-3-9-15,-1-2-23 16,1-13-7-16,6-4-18 16</inkml:trace>
  <inkml:trace contextRef="#ctx0" brushRef="#br0" timeOffset="58">12408 15322 204 0,'-3'-5'77'0,"9"5"-60"0,-9-3 6 0,3 0-1 16,-3 3 3-16,0 0 5 0,-3 0-5 16,-3 3-1-16,-3 0-13 15,1 2-4-15,-1 0-1 0,0 1-5 16,6 2-1-16,0-1-5 16,6 4 1-16,3 2 2 15,6 3 1-15,3 5 1 16,5 1 0-16,1-1-3 15,0 0 2-15,-3 0 1 16,-3-5 2-16,-15 0 1 16,-6-6-1-1,-3-2-2-15,-6 3-37 16,-3-3-17-16,-2 0-64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3:22:31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17272 6440 60 0,'-3'0'24'0,"0"3"-18"0,0-1 4 0,3 1 4 0,-3 0 3 16,0-1 2-16,0 1-2 15,0-1 0-15,0 1 2 16,0 0 0-16,0-1-8 16,-3 4-2-16,3-4 4 15,-3 1 3-15,0 2-8 16,3-2 7-16,0 0 2 0,0 2-3 15,0 0 0-15,0-2-2 0,0-1 2 16,0 1 4-16,3 0 1 16,0-3-4-16,0 0 1 15,0 0 0-15,6 2 2 16,0-2-4-16,3 3 2 16,6-3-3-16,3 0 0 15,3 0-5-15,3 0-3 16,5-3 0-16,1 3 1 15,3 3-3-15,0 2 0 16,-4 1-3-16,-5-1-3 16,-3 0 4-16,-3-2 1 15,-3 0 0-15,-3-1 1 16,-3-4 2-16,0 2-22 16,-3-6-43-1,0 4-2-15,-1 2-5 16,-2 0 4-16</inkml:trace>
  <inkml:trace contextRef="#ctx0" brushRef="#br0" timeOffset="1">17233 6683 184 0,'-3'0'68'0,"0"0"-52"0,3 0 14 0,0 0 6 16,0 0-7-16,0 0 0 15,0 0-12-15,0 3-3 16,0-3-8-16,3 5 0 0,0-2 4 16,3-3-2-16,3 3 3 15,3-3-2-15,6 2 2 16,6-2-4-16,-1 6 1 0,10-1-3 16,3-3 2-1,-3 4-4-15,-7-4 0 16,-2 1-3-16,-3-3-1 15,-6 3 3-15,-3-3 1 0,-3 0-19 16,-3 0-7-16,0 0-52 16,0-3-21-16,0-2-15 15</inkml:trace>
  <inkml:trace contextRef="#ctx0" brushRef="#br0" timeOffset="2">17808 6482 176 0,'-12'0'66'0,"6"0"-52"0,0-2 23 0,6-1 6 15,-3 0-4-15,3 1 2 16,0-4-10-16,6-2-4 0,6 1-15 16,6-4-1-16,11 0 2 15,4 3-3-15,6 1 0 16,-3-1-9-16,-4 5-2 0,4 0-3 15,-9 6 0-15,-3 5 0 16,-4 8 0-16,-2 5 3 16,-6 8 2-16,-6 8 2 15,-6 3 1-15,-6-1 0 16,-3-7 0-16,3-5-2 16,-12 7 1-16,4-5-2 15,-13 8 2-15,6-8-2 16,-6 11-1-16,-3 2-2 15,7-7 1-15,8-6 1 0,6-8 2 16,3-5 1 0,6-6 3-16,9 1 1 15,3-6 1-15,5-2 2 0,1 0 1 16,-3-1-5-16,9-2-2 16,6 0-2-16,-3 3-2 15,-4 0 3 1,-2-1 0-16,-3-2-4 0,-6 0 1 15,-3 0-27-15,0-2-11 16,3-6-39-16,-3-3-13 16</inkml:trace>
  <inkml:trace contextRef="#ctx0" brushRef="#br0" timeOffset="3">18287 6331 176 0,'3'0'68'0,"-3"0"-52"0,0 3 12 15,0-3 5-15,0 0-2 16,0 0 4-16,0 0-10 15,0 0-6-15,0 0-10 16,3-3-2-16,0 1 0 0,0-1-1 16,0-2 1-16,3-3-6 0,0 3-3 15,0-3 1-15,-3 2 0 16,0 1 1-16,3 0 0 16,-6 2-3-16,3 1 2 15,-3 2-1-15,0 0-2 16,2 5 0-16,1 3 0 15,0 0 3-15,0 2 0 16,3 4 1-16,-3 4 0 16,3-2-3-16,0 0 0 15,-3 0 2-15,3 0 0 16,3-6-26-16,-6 1-9 16,3-3-37-1,-3 0-54-15,-3-8 29 16</inkml:trace>
  <inkml:trace contextRef="#ctx0" brushRef="#br0" timeOffset="4">18314 6443 236 0,'0'0'88'0,"-3"2"-69"0,9 4 13 0,0-6 2 0,3 2-16 15,-1 1-2-15,10-1-12 16,3-2-3-16,0 0-1 15,0 0-7-15,0 0-3 0,-3-2-30 16,-4-1-13-16,-2 1-55 16</inkml:trace>
  <inkml:trace contextRef="#ctx0" brushRef="#br0" timeOffset="5">18995 6242 184 0,'-9'2'68'0,"3"1"-52"0,-5 10 12 0,5-8 3 0,-6 6-10 16,-9 5-1-16,-9 5-10 15,-3 13-4-15,1 22-3 16,2 13 2-16,3 5 1 0,9 5 2 16,9 19 0-16,9 5-2 15,15-10 1-15,12-8-9 0,0-27 0 16,-6-11-11-16,11 4-4 16,-5-12-49-16,3-15-21 15,-3-3-2 1</inkml:trace>
  <inkml:trace contextRef="#ctx0" brushRef="#br0" timeOffset="6">19210 6530 116 0,'-3'3'44'0,"3"-3"-35"0,0-6 3 0,0 6 0 16,0 0-6-16,0 0 2 15,0 0 4-15,0 0 4 16,0 0 12-16,0 0 4 15,0 0-16-15,0 0 4 16,0 0 3-16,0 0-1 0,0 0-1 16,0 0-7-16,3-5-4 15,0 2-3-15,0-5-2 16,0 3-6-16,2-5 1 16,-2 2 0-16,3-3 2 15,0 0-3-15,0 1 0 16,0 2 1-16,0 0 2 15,-3 3-3-15,0 2-2 16,0 0 2-16,-3 6 0 16,0 0 1-16,6 10 0 0,-3 0 0 15,3 19 2-15,0-6 1 16,-3 14 1-16,0-8 2 16,0 7 3-16,0-7-4 15,-3 8-3-15,0-8-4 16,0 2 1-16,0-5 1 15,-3 0 2-15,3-5-3 16,-3-3 0-16,0-5-19 16,0-3-7-16,0-2-24 15,-3-6-7-15</inkml:trace>
  <inkml:trace contextRef="#ctx0" brushRef="#br0" timeOffset="7">19144 6945 236 0,'-3'-2'90'0,"3"2"-70"0,9 5 10 0,-9-5 2 16,6 0-14-16,0 0-2 16,15 0-3-16,-6 0-1 0,17 0-6 15,-5 0-6-15,3 0-1 0,-3 0 1 16,0 3 2-16,-4-1-1 16,1-2-1-16,-6 0-15 15,3-2-7-15,-3-1-49 16,0-5-21-16</inkml:trace>
  <inkml:trace contextRef="#ctx0" brushRef="#br0" timeOffset="8">19736 6527 192 0,'0'-5'71'0,"0"5"-55"0,3 0 15 16,-3 0 5-16,3 3-9 15,-3-3-3-15,6 5-19 0,0 0-7 16,0 14 0-16,0-3 9 0,0 7 7 16,0-1-6-16,-3 4-4 15,0-5-3-15,-3 3 1 16,0-5-8-16,0 2-3 16,0-5-39-16,-3-1-17 15,0-1-37 1</inkml:trace>
  <inkml:trace contextRef="#ctx0" brushRef="#br0" timeOffset="9">19644 6681 260 0,'-12'2'96'0,"12"-2"-75"0,0 0 19 0,0 0 2 0,3 3-13 16,-3-3-5-16,9 0-13 15,0 0-7-15,12 0-3 16,-3 0-4-16,12 0 0 0,-7 0 4 16,4 0 1-16,-3 0-11 15,0 3-4-15,-6-1-27 16,3 1-9-16,-7 0-79 16</inkml:trace>
  <inkml:trace contextRef="#ctx0" brushRef="#br0" timeOffset="10">20070 6517 200 0,'-6'-6'77'0,"6"6"-60"0,3-2 13 0,-3 2 1 16,3-3-12-16,0 0-3 15,6-2-1-15,0 0 1 16,12-6-9-16,-4 3 0 0,10-2 0 16,-6 2-3-16,3 3-3 15,-3-1-3-15,-1 6 1 16,-2 0 1-16,-3 13 0 16,0-2 0-16,-3 21 0 15,-3-6 0-15,-6 14 2 16,0-8 1-16,-9 7 3 15,0-7-3-15,-15 8 0 16,6-8-1-16,-9 2 1 16,7-2 0-16,-1-3 1 15,3-5 0-15,0-3 2 0,3-3 1 16,3-4 1 0,0-4-2-16,6-2 1 0,0 0-4 15,12-5 0-15,-3-1-1 16,15-2-2-16,-3 0 1 15,6 0-1-15,-4 0 0 16,1 3 0-16,-3-3-3 16,0 3 2-16,-3-3-6 15,0 0 0-15,-3 0-24 16,-3 0-9-16,0 0-34 0,5-6-16 16,-5 4-7-1</inkml:trace>
  <inkml:trace contextRef="#ctx0" brushRef="#br0" timeOffset="11">20430 6464 252 0,'0'-24'93'0,"0"24"-72"0,6-5 22 16,-6 5 8-16,6 0-23 16,-3 0-7-16,3-3-13 15,0 3-6-15,6-3-1 16,-3 1-6-16,3-1-1 0,-4 0-37 15,4 3-16-15,0 0-69 16</inkml:trace>
  <inkml:trace contextRef="#ctx0" brushRef="#br0" timeOffset="12">20621 6350 192 0,'2'-5'74'0,"1"2"-58"0,9-5 9 0,-3 8 2 16,3 0-7-16,0-3-2 16,3 1-10-16,0 2-3 15,0 0-3-15,-3 5-2 0,0 6 3 16,-4-1-2-16,-5 1-1 0,0-1 1 15,-9 9 1-15,4-6-1 16,-7 8-1-16,0-5 1 16,-3 3 1-16,3-3 5 15,3-3 6-15,0-3-1 16,3 1 3-16,3-3-4 16,6-5 1-1,0-1-7-15,6-2-1 0,-3 0-4 16,6 0-1-16,-4 0 1 15,4 0 2-15,0 0-23 16,0-2-11-16,-3 2-36 16,3 0-17-16,0 0-13 15</inkml:trace>
  <inkml:trace contextRef="#ctx0" brushRef="#br0" timeOffset="13">21129 6554 232 0,'-2'16'88'0,"2"-16"-69"0,8 47 8 0,-5-39 1 15,0 13-4-15,0-2 1 16,0 7-14-16,-3-5-4 16,0 6-5-16,0-6-4 0,0 3 1 0,0 0-12 15,0-6-5 1,0-2-43-16,0-5-18 0,0-3-21 16</inkml:trace>
  <inkml:trace contextRef="#ctx0" brushRef="#br0" timeOffset="14">20957 6755 252 0,'0'0'93'0,"0"0"-72"0,9 5 14 0,-9-5 2 16,9 3-19-1,0-1-5-15,17 1-10 16,-5 0-5-16,15-1 1 0,-6 1-2 15,5-3 1-15,-2 0-40 16,3-3-17-16,12-2-56 16</inkml:trace>
  <inkml:trace contextRef="#ctx0" brushRef="#br0" timeOffset="15">21540 6681 288 0,'-18'-6'107'0,"18"6"-83"0,-3-5 8 0,3 5 1 0,3-5-12 15,3-3-2-15,3-3-9 16,9-5-4-16,-3 9-3 16,0-1-3-16,6-3 1 0,3 0-4 15,-1 6 2-15,-2 2 1 16,-6 9 0-16,-3-4 0 16,0 12 0-16,0 9-3 15,-6 4 2-15,-6 5 3 0,-6-6 1 16,3-5-4-1,-15 14 1-15,3-4-2 0,-12 9-2 16,6-5 0-16,-5-1 0 16,5-5 3-16,3-3 0 15,3-4 1-15,6-6 2 16,0-3-1-16,12 0 2 16,-3-2 0-16,15-6 1 15,0 0 0-15,9 0 2 16,-6 1-1-16,8-4 0 15,-2 1-1-15,3 0 2 16,-3-1-5-16,0-2-3 16,-6 0-28-16,-1-2-12 15,-2-1-61-15,0-8-26 0,-3 4 24 32</inkml:trace>
  <inkml:trace contextRef="#ctx0" brushRef="#br0" timeOffset="16">21951 6448 336 0,'-3'-3'126'0,"3"3"-98"0,6 6 12 0,-6-6 0 16,9 2-20-16,0-2-3 15,0 0-13-15,0 0-3 16,6 0-1-16,5-2-14 0,1-4-3 15,-3 4-26-15,-3-1-11 16,-3 0-53 0,3 3-63-16,3-2 50 0</inkml:trace>
  <inkml:trace contextRef="#ctx0" brushRef="#br0" timeOffset="17">22198 6400 324 0,'24'-5'121'0,"-24"5"-95"0,0 8 7 16,0-5-1 0,0 5-16-16,-3 2-8 15,0 1-5-15,0-1-2 16,0 1-4-16,0-1 2 0,-3 1-1 0,3 2 0 15,0-2 2-15,0-3 0 16,0-3-5-16,3 0-1 16,0-5-4-16,3 6 1 15,3-6 0-15,0 5 1 16,3-2 5-16,3-3 1 16,0 0-1-16,0 0 2 15,0 0-1 1,-1-3 0-16,1 0-7 0,0-2-2 15,-3 0-21-15,0-1-9 16,-3-2-36-16,3 1-15 16,-3-4 4-1</inkml:trace>
  <inkml:trace contextRef="#ctx0" brushRef="#br0" timeOffset="18">22329 6387 256 0,'0'-3'96'0,"0"6"-75"0,0 5 14 16,0-3 1-16,0 6-15 16,0 5-4-16,0 8-6 15,0 2-2-15,0 6-5 16,0 0-1-16,0-3 1 0,0-6-7 16,0-1-2-16,0-7-36 15,3-1-15-15,3-1-70 16</inkml:trace>
  <inkml:trace contextRef="#ctx0" brushRef="#br0" timeOffset="19">22564 6289 288 0,'3'-2'110'0,"0"7"-86"0,3-3-4 0,-6 4-7 0,12 2-1 15,-3 8 4 1,3 10-2-16,3 14 0 16,-3 21-8-16,0 2 5 0,-7 3 4 0,-5 3-1 15,-2-13 0-15,-1-11-6 16,-18 26-3-16,3-15-11 15,-27-1-6-15,7-10-47 16,-4 3-19-16</inkml:trace>
  <inkml:trace contextRef="#ctx0" brushRef="#br0" timeOffset="20">17180 7689 240 0,'-6'0'90'0,"6"0"-70"0,0 2 19 0,0-2 3 15,0 0-9-15,0 0-2 16,6 3-15-16,0-3-7 16,5 0-6-16,-2 0 4 0,12-3 3 0,-6 1-8 15,9-1-2-15,-3 1-1 16,9-1 2-16,-7 3 2 15,7 0 1-15,-3 0-7 16,-3 0 0-16,2 0-26 16,-8 0-10-16,-3 0-33 15,-6 0-15-15,3 5-22 16</inkml:trace>
  <inkml:trace contextRef="#ctx0" brushRef="#br0" timeOffset="21">17215 7840 280 0,'-9'2'104'0,"9"-2"-81"0,6 3 7 0,-6-3-3 16,6 3-13-16,3-1-1 16,6-2-7-16,-3 0-4 15,15-2-1-15,-3-1-1 0,14 0 0 16,-5 1-7-16,0-1 0 15,-6 0-43-15,2-2-19 16,-2 2-51 0</inkml:trace>
  <inkml:trace contextRef="#ctx0" brushRef="#br0" timeOffset="22">17870 7684 160 0,'-33'7'60'0,"33"-7"-47"0,-6-7 21 0,6 7 6 15,0-3 0-15,0 0 0 16,0 1-2-16,0-1-1 15,3-2-20-15,0-6-1 0,6 0 0 16,9 1-4-16,6-6 1 16,6 0-6-16,-6 3-2 15,-4 2-5-15,7 1 0 16,0 2-2-16,0 8-2 16,-6 0 5-16,2 13 3 15,-5-2-3-15,-3 18-1 16,-3-5 0-16,-9 28 0 15,0-7 0-15,-9 16 2 16,0-10 1-16,-9 7 1 16,3-11-2-16,-8 6 1 0,2-10 0 15,-6 2 3-15,6-8-3 16,0-8-2-16,6-3 0 16,9-7 1-16,0-3-1 15,12-3 2-15,-3-3 0 16,15-4 1-16,-6-1-5 15,12-2-1-15,-7-1 3 16,10 1 1-16,-6 0-11 16,3-1-4-16,-6 1-27 15,0-3-12-15,-4 0-91 16</inkml:trace>
  <inkml:trace contextRef="#ctx0" brushRef="#br0" timeOffset="23">18346 7408 176 0,'-3'8'68'0,"3"-8"-52"0,3 0 14 0,-3 0 4 15,0 0-8-15,0 0-1 0,0 0-8 16,0 0 0-16,6 0-10 16,-3 0-2-16,6-2-1 0,-3-1-2 15,3-5-2-15,-3 3 1 16,3-6 1-16,-3 3-3 16,0-2-2-16,0 2 4 15,0 0 1-15,-3 2 0 16,3 1-2-16,-3 3-4 15,0-1 0-15,0 0 2 16,0 6 1-16,0 0-6 16,3 7-3-16,-3-2 10 15,0 11 6-15,0-4-9 16,0 12-4-16,-1-6 9 0,1 6 5 16,-3-6 0-1,0 0-2-15,0-3-9 16,0 1-3-16,0-3-34 15,0-6-15-15,0 1-44 16</inkml:trace>
  <inkml:trace contextRef="#ctx0" brushRef="#br0" timeOffset="24">18373 7601 200 0,'-12'-2'74'0,"12"2"-58"0,-6 2 18 0,6-2 6 15,0 0-6-15,0 0 1 16,6 3-20-16,0 0-7 16,6-1-5-16,0 1-5 0,6 0 1 0,-3-1 1 15,3 1 0-15,-3 0 0 16,-1-1 2-16,-2 1-8 16,0-3-1-16,0 0-53 15,0 0-25-15</inkml:trace>
  <inkml:trace contextRef="#ctx0" brushRef="#br0" timeOffset="25">19037 7665 236 0,'-6'-3'90'0,"6"3"-70"0,-6 16 13 0,6-13 1 15,-6 10-7-15,0-2-1 16,-9 15-14-16,3-7-5 15,-8 12-5 1,2-4-2-16,-6 5 1 0,3-6-15 0,-3 1-3 16,6-6-42-16,0-3-19 15</inkml:trace>
  <inkml:trace contextRef="#ctx0" brushRef="#br0" timeOffset="26">18742 7750 236 0,'15'2'90'0,"-15"-2"-70"0,42 16 13 0,-36-13-1 0,12 13-11 16,-3-3-1-16,11 16-12 16,-5-3-3-16,6 6-3 15,-6-5-2-15,6 2 3 0,-7-5-20 16,4-3-6-16,-3-3-100 15</inkml:trace>
  <inkml:trace contextRef="#ctx0" brushRef="#br0" timeOffset="27">19549 7657 148 0,'-3'5'55'0,"3"-5"-43"0,3 8 23 15,-3-8 7-15,0 6-3 16,0-1 0-16,0 0-5 16,0 0-1-16,0-2-18 15,0-3 2-15,0 0 1 0,0 0-6 16,3-5-2-16,0 0-8 15,3-6-1-15,0 3-1 16,3-5 0-16,6-6 0 0,-6 6 2 16,-4 2-1-16,1 3 2 15,0 1-4-15,-3 1-2 16,0 4-1-16,0 2 0 16,0 0 3-16,0 8 0 15,0-3-2-15,3 13 2 16,0-2-1-16,-3 21 0 15,0-8 4-15,0 27 1 16,-3-14-1-16,0 6-2 16,0-8 1-16,0-3 1 15,0-6-1-15,0-2 2 16,0-5-2-16,0-5 2 16,0-3-26-16,0-6-10 0,0 1-36 15,-3-6-14-15,0 0-22 16</inkml:trace>
  <inkml:trace contextRef="#ctx0" brushRef="#br0" timeOffset="28">19528 8088 244 0,'6'0'93'0,"-6"0"-72"0,6 19 3 0,-3-14-5 16,9-5-6-16,-3 0 0 16,18 0-3-16,-7 0 1 15,19 3-6-15,-9-1-1 0,6 1 0 16,-7 0 0-16,1-1 2 15,-6 1-3-15,-3 0-2 16,-3-1 0-16,-3 1 1 16,-4 0-8-16,-2-3-1 15,0 0-36-15,0-3-14 16,-3 3-59-16</inkml:trace>
  <inkml:trace contextRef="#ctx0" brushRef="#br0" timeOffset="29">20073 8096 156 0,'0'6'57'0,"0"-6"-44"0,6 7 23 0,-6-7 6 16,3 6-5-16,-3-1-2 16,0 0-6-16,0 1-1 15,-3-1-16-15,0 0 0 0,0-2 1 16,3-3-1 0,-6-3-8-1,0 3-4 1,3-5-4-16,0 2 0 0,6-2-2 15,-3 0 1-15,6 2 3 16,0 0 1-16,3 3 1 0,-3 0-3 16,0 3 2-16,0 0 5 15,-6-3 2-15,0 0 2 16,-3 5 0 0,0-2-4-16,0-1-3 0,0 1-16 15,0-3-5-15,0 0-56 16,3-3-25-16,0 1-3 15</inkml:trace>
  <inkml:trace contextRef="#ctx0" brushRef="#br0" timeOffset="30">20412 7639 160 0,'6'10'60'0,"-9"-7"-47"15,0-11 26-15,3 8 9 0,-3 0-17 16,-3-3-5-16,3 3-1 16,0 0 1-16,-3 0-13 15,0 0-6-15,-3 8-2 0,0-3-3 16,-5 14-2-16,2-3 1 15,-3 29-1-15,3-11 0 16,6 19 0-16,3-11-3 16,9 9 2-16,-3-12 3 15,9 1 1-15,-3-8-1 0,12-11 1 16,-1-2 4-16,13-19 6 16,-6 0-1-16,12-22 1 15,-10 4 4-15,-2-19 3 16,-6 8 7-16,-24-16 6 15,3 8-5-15,-21-3-2 16,3 8-17-16,-14 0-5 16,5 9-25-16,-12 1-9 15,-14-1-40-15,20 12-15 16,6 3-66 0</inkml:trace>
  <inkml:trace contextRef="#ctx0" brushRef="#br0" timeOffset="31">20805 7678 228 0,'-3'6'85'0,"6"-1"-66"0,-6-3 16 0,3 1 6 15,0 0 24 17,0-1-28-32,0 1-12 15,0-3-11-15,0 3-5 16,0-3-5-16,0 0-3 15,0 0 0-15,0 0 3 0,0 0 2 16,0 0 2-16,3 0 0 16,-3 0-4-16,3-3-3 15,0-5-3-15,3-2 1 16,0-1 1-16,0 0 0 16,0 3 0-16,3-2 0 15,-3-1 0-15,0 1 2 16,0-1-1-16,0 3-1 15,-3-2 1-15,0 2 1 0,-1 2-3 16,-2 6 0-16,0 0-4 16,3 11 1-1,0-3 0-15,0 18 2 16,0-5-1-16,-3 24 1 0,0-5 2 16,0 10 0-1,0-10 0-15,0 5 0 0,0-8 2 16,0 0 1-16,0-8-1 15,0-2 1-15,0-6-4 16,0-5-2-16,0-3-20 16,0-2-10-16,0-3-16 15,0-3-5-15,0 0-20 16,0-5-7-16,0 0-15 16</inkml:trace>
  <inkml:trace contextRef="#ctx0" brushRef="#br0" timeOffset="32">20820 8096 188 0,'-12'6'71'0,"12"-6"-55"0,-3 2 24 0,3-2 9 16,0 3-5-16,0-1 1 15,0 1-16-15,0 0-8 16,0-1-12-16,0-2-8 0,3 3-2 16,-3-3 5-16,9 3 2 15,0-1 0-15,9-2 1 16,-3 0-2-16,14 3 2 15,-5 0-2-15,15-1 2 16,-6 1-6-16,2 2-3 16,-5 1 1-16,-3-1 2 0,-6 0-2 15,-3-2 0-15,-4-1-28 16,-2-2-13-16,-3 0-62 16,6 0-68-1,-6 0 51-15</inkml:trace>
  <inkml:trace contextRef="#ctx0" brushRef="#br0" timeOffset="33">21493 7631 192 0,'-15'-14'71'0,"12"4"-55"0,-6 10 20 15,3 0 6-15,-3-3-10 16,0 3-3-16,-3 3-15 15,-3 5-4-15,-3 8-6 16,1 13-3-16,5 8 0 0,0-6-1 16,3 33 0-16,0-14 0 15,9 14 0-15,0-14-3 16,15 6 2-16,-3-11 7 16,23-8 4-16,-5-8 3 15,18-19 5-15,-10-2-6 0,7-24 1 16,-6 3-2-16,-3-27 3 15,-7 9 2-15,-8-22-1 16,-3 10-7-16,-15-7-5 16,0 8 4-16,-15 0 5 15,3 7-13-15,-21 1-5 16,7 5-25-16,-7 5-7 16,6 5-27-16,0 9-9 15</inkml:trace>
  <inkml:trace contextRef="#ctx0" brushRef="#br0" timeOffset="34">21877 7713 68 0,'0'2'27'0,"0"-2"-21"0,3 0 10 16,-3 0 2-16,0 0 14 31,0 0-8-15,0 0-2-16,0 0 1 15,0 0 0-15,0 0 5 16,0 0 5-16,3 6-18 16,-3-6 5-16,0 2 1 0,0-2-3 15,0 0 2-15,0 0-2 16,0 3 0-16,0-1-5 15,0-2-3-15,0 0-3 0,0 3 0 16,0-3-4-16,0 0-2 16,0 0 0-16,3 0 1 15,-3 0-3-15,3-3 0 16,-1 1 1-16,1-3 2 16,-3-3-3-16,3 0 0 15,-3 0 3-15,3-3 1 16,-3 3-4-16,3 0 1 15,0 0 0-15,0 3 0 16,-3 0-3-16,3-1 0 16,0 1 2-16,0 3 2 0,-3-1-2 15,3 0 0-15,0 1 1 16,0-1 0-16,0 3 0 16,0 0 0-16,-3 0 0 15,0 0 0-15,0 0 0 16,0 3 2-16,0-1-1 15,3 6-1-15,-3 0-2 16,3 8-1-16,3-3 2 16,-6 14 0-16,0-4 1 15,3 15 2-15,0-7-1 16,0 6 2-16,0-8-2 16,3 3-1-16,-3-5 3 15,0-1 2-15,0-5-2 16,0-2-2-16,0-3 0 0,0-3-1 15,0-3 0 1,-3-2 2-16,0 0 1 0,0 0 1 16,0-2-5-16,0-1 1 15,0 0 0-15,0 0 0 16,0 1-3-16,-3-4 2 16,3 1-4-16,-3-3-1 15,0 0-24-15,0 0-10 16,0 0-34-16,0 0-16 15,0 0-5 1</inkml:trace>
  <inkml:trace contextRef="#ctx0" brushRef="#br0" timeOffset="35">21853 8104 160 0,'-9'0'63'0,"9"0"-49"0,-3 3 16 0,3-3 3 15,0 0-5-15,0 0-2 16,0 0-8-16,0 0-3 15,3 2-9 1,0 1-4-16,9-3 1 0,-3 0 9 16,14 0 7-16,-2 0-4 15,18 0 2-15,-9 0-8 0,6 0-1 16,-7 0-2-16,4-3 1 16,-6 1-6-16,0-1-1 15,-7 3 2-15,-2 0 1 16,-3 0-1-16,-3 0-2 15,0 0 1-15,-3 0 1 16,-3 0-6-16,-3-2 1 16,0-1-41-16,-3 0-18 15,0 1-61 1</inkml:trace>
  <inkml:trace contextRef="#ctx0" brushRef="#br0" timeOffset="36">22362 8033 260 0,'-6'0'99'0,"6"0"-77"0,3-8 9 0,-3 8 1 0,6-3-20 16,-3 1-4-16,12-6-5 16,-3 2 0-16,8 1-2 15,-2 0-3-15,6 5-1 0,-6 0 2 16,0 8 0-16,-3 0 3 15,-9 7 1-15,0-1-4 16,-12 7 1-16,3-3 0 16,-15 9 2-16,0-3-1 15,3 2-1-15,0 1 3 16,0-4 0-16,3-4 10 16,3-3 3-16,0-3-5 15,7-2-2-15,-1-3-5 0,11-1-1 16,-2-1 1-1,18-1 2-15,-6-2-3 16,6-1 0-16,-3 1-1 16,0 0 1-16,-4-1-13 15,1 1-6-15,-3 0-57 0,3 7-25 16,-3-2-27 0</inkml:trace>
  <inkml:trace contextRef="#ctx0" brushRef="#br0" timeOffset="37">19412 7049 144 0,'-3'0'55'0,"0"0"-43"0,6 0-1 0,-3 5-2 16,0-5-8-16,0 0 1 16,6 16 3-16,0 0-2 15,0 5 3-15,0 0 0 0,3 3-5 16,0 2 0-16,-3 1-3 16,0-1 0-16,0 3 2 15,0-2 0-15,-1-4 0 16,-2-4 0-16,0-3-5 15,0 0 1-15</inkml:trace>
  <inkml:trace contextRef="#ctx0" brushRef="#br0" timeOffset="38">19406 7332 96 0,'-6'0'38'0,"9"0"-29"0,0 2 6 0,0 4 0 16,-3-1 0-16,0 0 1 16,3 0-8-16,0 3-3 15,3 0-3-15,0 3 1 16,0 2-2-16,0 0 4 0,3 1 1 16,0-1 0-16,0 0-1 15,0-2-3-15,-4-6 1 0,4-5 9 16,-3 0 4-16,3-5-1 15,-3-3-1-15,3-3-6 16,-3-5-3 0,0-5 0-16,0 0 1 15,0 2-8-15,-3 1 0 16,0 2 0-16,-3 3 1 0,0 0-13 16,0 2-3-16,0 3-20 15,0 3-6-15,0 2-27 16</inkml:trace>
  <inkml:trace contextRef="#ctx0" brushRef="#br0" timeOffset="39">20475 6972 52 0,'3'0'19'0,"0"2"-15"0,0 6 12 0,0-2 5 0,0 4-7 15,2 6-3-15,4 3 2 16,0 2 2-16,0 0-2 15,6 0 2-15,0 0-4 16,0 0-1-16,6 3-4 16,6-3 1-16,-1 1-4 15,1-1 0-15,-6 0 1 0,0 0-2 16,-3-5-2-16,-3 0 3 16,-4-3 2-16,-2-2 2 15,0-3 3-15,-3 0-5 16,0-3-3-16,-3-3-6 15,0 1-2-15,-3-3-17 16,0 0-5-16,0 0-37 16</inkml:trace>
  <inkml:trace contextRef="#ctx0" brushRef="#br0" timeOffset="40">20790 7231 124 0,'-9'3'46'0,"6"-6"-35"0,6 6-2 0,-3-3-2 15,3 5 6-15,0 6 3 0,12 2-1 16,-3 0-1-16,0 6-6 15,-3-1 0-15,0 3-5 16,0 0 0-16,0 3 1 0,-3-3-2 16,0-5 1-1,-4-2 4-15,1-4 4 16,0-2-6-16,-3 0-1 0,0-5 2 16,-3-6 3-16,-2-2-4 15,-4-1-1-15,0-2-2 16,-3 3-2-16,0 0-4 15,0 2-2-15,0 1-4 16,3-1-1-16,0 3-34 16,3-3-57-16,3 3 12 15</inkml:trace>
  <inkml:trace contextRef="#ctx0" brushRef="#br0" timeOffset="41">21847 7194 140 0,'0'-3'55'0,"0"6"-43"0,0-3 1 16,0 0-3-16,0 0-2 16,0 0 2-16,6 5-1 15,0 3 0-15,0 0-5 16,-3 3-3-16,3 2 2 0,0 3-2 15,0 5-1-15,2-2 1 16,-2-1-1-16,0 1 2 16,0-4 3-16,0 1-2 15,-3-2 0-15,-3 1-1 16,0-1-2-16,0-1-4 0,0-2-2 16,0-1-11-16,0-2-3 15,0-3-19 1,0-2-40-16,-3-6 9 15</inkml:trace>
  <inkml:trace contextRef="#ctx0" brushRef="#br0" timeOffset="42">21841 7363 136 0,'0'3'52'0,"3"0"-41"0,0 5 9 0,3 0 0 15,0-3-6-15,0 5 0 16,0 1-2-16,3 0 0 15,0 2-6-15,-1 0-6 0,4 0-1 16,-3 3 3-16,0-3 3 16,0-2-4-16,0-3-1 15,-3-3 0-15,0 0 2 16,-3-2 1-16,0 0 1 16,-3-3 6-16,0 0 4 15,0 0-5-15,3 0-1 16,0-3-2-16,0 0 1 15,0 1-2-15,3-3 0 16,-3-3-1-16,0 0 2 0,3 0-5 16,3-3-1-16,3-2 0 15,-1-3 2-15,1 0-10 16,0-2-4-16,0 2-16 16,0 0-8-16</inkml:trace>
  <inkml:trace contextRef="#ctx0" brushRef="#br0" timeOffset="43">16837 9766 108 0,'9'-6'41'0,"-6"6"-32"0,6-5 26 0,-3 5 12 16,0-2-3-16,0 2-1 16,0-6-2-16,-3 1-1 15,0 0-22-15,0-1 9 0,-6 1 20 16,-6-3-8-1,-3 3-7-15,-6 5-2 0,-3 0-12 16,-2 10 0-16,-7 4-11 16,0-1-2-16,0 0-5 15,-2 3-1-15,2-3-1 16,6 3 0-16,9-3 0 16,15 3-2-16,12 0-8 15,9 3-3-15,9-1 3 16,8 1 5-16,7 4 4 15,3 4 4-15,-4 2-2 16,-5 3-2-16,-9 0 6 16,-13-1 3-16,-14-2 21 15,-11-2 10-15,-10-6-4 16,-9 0 0-16,-9-5-23 16,-3 0-8-16,-5-3 0 0,-4-5 0 15,4-5-20 1,5-6-10-16,9-2-28 15,9-6-10-15,18 1-31 16,15-4-14-16,12-7-17 16</inkml:trace>
  <inkml:trace contextRef="#ctx0" brushRef="#br0" timeOffset="44">17209 9874 268 0,'-9'0'101'0,"9"0"-78"0,0 3 26 16,0-3 7-16,0 0-15 15,3 5-3-15,3-2-16 16,0-3-6-16,9 0-9 16,0 0-5-16,3 0-1 0,3-3-1 15,3 3 0-15,2 0 0 16,1 0 2-16,6-2-1 0,-6 2 2 15,-3 0-15-15,-7 0-5 16,1 0-18-16,-6 0-7 16,-6 2-22-16,-6-2-8 15,-3 3-54 1</inkml:trace>
  <inkml:trace contextRef="#ctx0" brushRef="#br0" timeOffset="45">17221 10014 236 0,'-12'8'90'0,"9"0"-70"0,3 0 21 15,0-8 7-15,3 6-13 16,0 2 0-16,3-6-14 16,6 1-5-16,0-3-9 15,6 0-3-15,9-3 2 0,3 1-1 16,2-1 2-16,1 3-4 15,0 0 0-15,-6-3-1 16,-7 3-2-16,-5 0-15 16,-3 0-7-16,-3-2-51 15,3 2-20-15,0-6-36 16</inkml:trace>
  <inkml:trace contextRef="#ctx0" brushRef="#br0" timeOffset="46">18096 9795 148 0,'0'-5'57'0,"0"-1"-44"0,3 4-4 16,0-1 46-16,-3-2-14 15,0-3-2-15,-3 2-4 16,0-1-20-16,0 4 2 16,-3-5 1-16,0 5-4 0,-2-5 2 15,-1 14-5-15,0-4-1 16,-6 4-6-16,-3 2-3 15,-6 2-3-15,6 1 1 16,-3 5 1-16,-2-1 2 16,-1 7-6-16,3 4-1 15,3 8 2-15,3 9 1 16,6 4-1-16,6 9 2 16,9-6 1-16,9-5 2 15,12-10-3-15,6-1 0 16,2-7 1-16,4-12 2 15,6-9 1-15,5-12 3 16,13-15-1-16,5-16 0 0,-5-5-3 16,-13 0 1-16,-8-1 9 15,-12 3 7-15,-12-4 10 16,-12 4 6-16,-18 0-5 16,-15-2-1-16,-6 2-12 15,-2 11-5-15,-1 5-7 16,0 3-4-16,3 5-18 15,10 6-6-15,2-1-31 16,6 8-13-16,9 9-85 16,6-6-51-1,3-8 93-15</inkml:trace>
  <inkml:trace contextRef="#ctx0" brushRef="#br0" timeOffset="47">16578 11044 208 0,'0'-14'77'0,"9"14"-60"0,-9 0 21 0,0 0 24 16,6 14-19-1,0 2-18-15,0 7-8 16,0 7-11-16,-3 4 5 0,-3 8 4 15,0 6-7-15,0 5-4 16,-3 0-3-16,3 0 1 16,0-8-1-16,0-8-1 15,-3-6 1-15,3-7-1 16,-3-5-20-16,3-6-9 0,6-5-23 16,-3-5-9-1,3-9-59-15</inkml:trace>
  <inkml:trace contextRef="#ctx0" brushRef="#br0" timeOffset="48">16608 11052 260 0,'-21'-19'96'0,"18"11"-75"0,0 3 21 15,3 5 21-15,9 0-18 16,3-3-21-16,3 1-9 16,0-4-11-16,3 4-3 0,3-1 2 15,-1-2-2 1,4-1 2-16,0-1-4 0,0 1-2 16,0 1 2-16,-3 0 2 15,-4-1-13-15,-2 1-7 16,-3 2-17-16,-3 1-7 15,-3-1-15-15,-6 3-4 16,-3 5-48 0</inkml:trace>
  <inkml:trace contextRef="#ctx0" brushRef="#br0" timeOffset="49">16685 11237 280 0,'-14'13'104'15,"11"-10"-81"-15,6-1 42 16,11-2-31 0,4-2-12-16,0-4-13 15,3-1-5-15,6-1-11 16,0 0-3-16,-1 0 5 16,4 2-24-16,-3 1-10 0,-6 2-22 15,-6 3-10-15,-9 6-34 16</inkml:trace>
  <inkml:trace contextRef="#ctx0" brushRef="#br0" timeOffset="50">16685 11499 228 0,'-20'37'88'0,"14"-29"-69"0,3 5 15 0,3-8 3 16,0 1-6-16,3-1 2 15,3 0-17-15,3-2-4 16,5-3-8-16,4 0 2 0,3-3 0 15,3 1-2-15,0-4-1 16,3 1-1-16,-1 0 1 16,1-1-24-16,0 1-8 15,-6 0-35-15,-3 2-13 16,-1-7-35 0</inkml:trace>
  <inkml:trace contextRef="#ctx0" brushRef="#br0" timeOffset="51">17284 11179 292 0,'-9'0'110'0,"9"2"-86"0,3 1 20 15,-3-3 5-15,6 3-14 0,0-3 0 16,3 0-20 0,0 0-9-16,2 0-4 15,7 0-5-15,3 0 2 0,6 0 1 0,3 2 2 16,-3 1-8-16,-4 0-3 15,-2-1-17-15,-3 1-9 16,-3-3-32-16,-6 2-12 16,0 1-49-1</inkml:trace>
  <inkml:trace contextRef="#ctx0" brushRef="#br0" timeOffset="52">17266 11340 332 0,'0'3'126'0,"6"2"-98"0,6 0-3 16,-3-2-7-16,3 0-5 15,8-1 2-15,10 1-11 16,9 0-1-16,0-1-3 16,-1-2-5-16,-5 0 1 0,-6 0-47 15,-3-2-18-15,-4-4-69 16</inkml:trace>
  <inkml:trace contextRef="#ctx0" brushRef="#br0" timeOffset="53">18067 11097 208 0,'0'-11'77'0,"3"14"-60"0,-3-9 17 16,0 12 4-16,3 2-14 16,0 2-1-16,0 6-4 15,-3 8-3-15,0 8-8 0,-3 5 4 0,0 5 3 16,0 6-5-16,0 2-3 16,3 0-4-16,0-10 0 15,0-6-2-15,0-10 2 16,0-5-15-16,0-6-7 15,-3-5-37-15,3-3-13 16,0-8-49 0</inkml:trace>
  <inkml:trace contextRef="#ctx0" brushRef="#br0" timeOffset="54">18019 11120 304 0,'-12'-5'115'0,"21"3"-89"0,-6-4 14 15,-3 6 1 1,6 0-19-16,0-2-4 0,3-1-14 16,0-2-2-16,3-1-2 15,3 1-3-15,-1 0 0 0,4-1-1 16,3 1 0-16,3-3 0 15,0 0 0-15,0-2-15 16,-7 4-5-16,-2 1-21 16,-3 2-9-16,-3 3-29 15,-3 6-10-15</inkml:trace>
  <inkml:trace contextRef="#ctx0" brushRef="#br0" timeOffset="55">18084 11258 288 0,'-8'8'107'0,"8"-5"-83"0,5-3 37 32,7-3-33-32,3 0-16 15,3-2-8-15,0 0-4 16,3-1-22-16,3 4-10 0,-1-1 16 15,-2 1-36-15,-6 2-12 16,0 5-46 0</inkml:trace>
  <inkml:trace contextRef="#ctx0" brushRef="#br0" timeOffset="56">18058 11549 272 0,'-9'5'101'0,"9"-2"-78"0,6 0 4 16,-3-1-3-16,3-2-8 16,3 3 3-16,2-3-8 15,4-5-2-15,6 2-5 16,3-2-5-16,3-3 0 0,3 2-21 16,-1-1-8-16,4-1-40 15,-3-3-18-15,3-2-15 16</inkml:trace>
  <inkml:trace contextRef="#ctx0" brushRef="#br0" timeOffset="57">18596 11234 244 0,'-3'21'93'0,"-2"-15"-72"0,-1 4 3 0,3-2-3 15,-3 5-2-15,-3 3 3 0,-3 8-10 16,0 0-4 0,0 2-5-16,-6 9-5 0,3-6 1 0,-3-5-28 15,-2 0-13 1,-1-6-49 0,3-2-48-16,0-6 45 0</inkml:trace>
  <inkml:trace contextRef="#ctx0" brushRef="#br0" timeOffset="58">18397 11319 296 0,'-3'-8'110'0,"12"5"-86"0,12 1-4 0,-15 2-7 16,6 2 1 0,0 4 3-16,-1 4-2 0,1 6-1 15,3 8-8-15,0 2-4 16,0 1 1-16,-3 2-4 0,0-3-2 15,0-4-27-15,0-4-10 16,0-5-35-16,-1-5-13 16</inkml:trace>
  <inkml:trace contextRef="#ctx0" brushRef="#br0" timeOffset="59">18727 11292 272 0,'-35'3'101'0,"32"8"-78"0,3 12 2 0,0-7-3 0,0 16-3 15,-3 8 1-15,0 2-7 16,0 0 0-16,0-2-8 16,0 2-5-16,0-4-1 0,3-4 3 15,0-5 1-15,-3-5-1 16,3-6-2-16,0-4-4 15,-3-4 0-15,0-7 0 16,0-3 2-16,0-5 1 16,0-6 3-16,0-5 1 15,0-2 1-15,3-6 2 16,0-3 1-16,3-4-6 16,3-7-2-16,3-1 2 15,3-1 1-15,3-2 0 16,6 2-2-16,-1 0-2 0,7 11-1 15,-3 8 4-15,3 5 1 16,-6 8 2-16,-4 6 2 16,4 7-5-16,-3 8-1 15,0 3 2-15,-3 5 1 16,-3 3 3-16,-3 5 3 16,-6-2 0-16,-6-4 2 15,-3-1-4-15,-6-4 1 16,-9-5-10-16,-3-5-3 15,-3-2-19-15,1-6-8 16,-1-6-23-16,0-2-10 16,6 0-56-1,9-5-33-15,3 0 72 16</inkml:trace>
  <inkml:trace contextRef="#ctx0" brushRef="#br0" timeOffset="60">19361 11168 148 0,'0'-5'55'0,"0"7"-43"0,6-2 8 16,-6 0 0-16,0 0-4 15,6-2 1-15,-6 2 4 16,0 0 1-16,0 0-11 0,3 2 13 15,0 4 8-15,0-1-1 0,0 6-1 16,-3 2-10-16,3 5-2 16,-3 6-2-16,0 5 2 15,-3 0-8-15,3 0-3 16,0 1-4-16,0-4 0 16,0 0-7-16,0-7-1 15,0-3-34-15,-3-3-11 16,3-5-41-16,-3-3-17 15,0-7 8 1</inkml:trace>
  <inkml:trace contextRef="#ctx0" brushRef="#br0" timeOffset="61">19198 11284 344 0,'26'-5'129'0,"-2"5"-100"0,12 5 2 15,-21-2-3-15,6 2-17 16,0 1-3-16,2-1-3 16,1-2-1-16,-3-1-2 15,0-2-19-15,-3-2-6 0,0-1-64 16,2-2-28-16,-5-1-11 16</inkml:trace>
  <inkml:trace contextRef="#ctx0" brushRef="#br0" timeOffset="62">19879 11089 172 0,'-6'-6'66'0,"6"9"-52"0,0-14 17 0,0 9 4 16,0 7-6-16,0 0 0 15,0 1-3-15,0 4-1 0,0 6-14 16,0 8 2-16,0 8 3 0,-3 10 1 16,0 8 1-16,0 6-3 15,0-3-1-15,1-3-4 16,2-8-1-16,-3-7-5 15,3-6-1-15,0-8-1 16,0-5 1-16,0-5 4 16,0-4 6-16,0-7-5 15,0-2 0-15,0-9-2 16,0-7-1-16,0-9-8 16,0-4-2-16,3-1-3 15,2 0 2-15,1 3-1 16,3 2 0-16,0 6 4 15,3 5 3-15,0 6-8 16,3 5-2-16,3 5 5 16,3 10 2-16,-1 6 3 15,4 3 2-15,-6 7 5 16,-3 3 4-16,-6-2-6 0,-6 2-1 16,-6-6 2-16,-6 1 3 15,-6-3-2-15,-3-2 1 16,-3-6-10-1,-2-2-3-15,-4-6-6 0,0-2-4 16,-9-3-7-16,7-3-1 16,2-2-15-16,9-1-3 15,12-4-40-15,12-6-17 16,6-5-2 0</inkml:trace>
  <inkml:trace contextRef="#ctx0" brushRef="#br0" timeOffset="63">20162 11353 276 0,'0'14'104'0,"6"1"-81"0,-3 12 14 16,3-11 1-16,-6 8-9 15,3 2-2-15,0-2-15 16,3-3-5-16,0 0-5 15,-6-5-10-15,9 0-3 0,-3-6-38 16,0-2-16-16,3-8-67 16</inkml:trace>
  <inkml:trace contextRef="#ctx0" brushRef="#br0" timeOffset="64">20129 11210 320 0,'-3'-10'121'0,"15"7"-95"0,0 3-8 0,-3-2-13 16,3 2-9-16,3 2 0 15,3 1-35-15,6-1-14 16,-1 4-68-16,1-1-29 0</inkml:trace>
  <inkml:trace contextRef="#ctx0" brushRef="#br0" timeOffset="65">20493 11279 268 0,'-12'0'101'0,"9"0"-78"0,-6 3 2 15,3-1-3-15,-3 4-8 16,-3 4 2-16,-3 6-9 16,0 8-2-16,0 8-3 15,0 10-4-15,0 0-1 0,7-4-1 16,2-4 3-16,6-2 4 15,3-9 3-15,3-7-2 16,8-5-3-16,-2-6 2 0,3-7 2 16,0-9-4-16,0-2-3 15,0-6 1-15,-3-5 0 16,-3-2 1-16,0-3 2 16,-3 2 1-16,-3 4 3 15,-3 1-1-15,0 9 2 16,0 5-2-16,0 6 2 15,0 10-6-15,3 5-1 16,2 13-2-16,1 1 0 16,3-1 2-16,3 1 0 15,6-4 0-15,-3-1 0 16,6-4-18-16,3-5-8 16,-1-2-46-16,10-6-18 15,-3-7-22 1</inkml:trace>
  <inkml:trace contextRef="#ctx0" brushRef="#br0" timeOffset="66">20853 11277 244 0,'3'-8'93'0,"-6"2"-72"0,6 9 102 32,-9 8-52-17,-6-1-19-15,0 1-25 0,-3-1-9 16,0 1-13-16,0 2-6 16,9 0 1-1,3 1-10-15,6 4-1 0,3 9 1 0,6-1 1 16,3 3 6-16,0 0 1 15,0 0-1-15,-6-2 2 16,-3-3 10-16,-6-1 3 16,-6 1 3-16,-6-3 1 15,12-21-116 17,-60 16-76-32,7 0-39 15</inkml:trace>
  <inkml:trace contextRef="#ctx0" brushRef="#br0" timeOffset="67">17278 11959 128 0,'-6'-2'49'0,"12"4"-38"0,-9-2 15 0,3 0 5 16,0 0 55 15,-3 0-26-31,0 0-7 0,0 5-22 16,-3 1-9-16,0-1-8 16,0 0-1-16,3-2 7 15,3 2-11-15,0-2 1 16,0-3-3-16,0 0-6 15,6 0 0-15,0 0-3 16,9 0-2-16,-3 0 0 16,12 0 3-16,-4 0 4 15,10 3 6-15,-6-1-12 16,3 1-2-16,-3 0 2 16,-4-1 1-16,-2 1 6 15,-3-3 2-15,-3 0-11 16,-3 0-4-16,3-5-16 15,-9 5-4-15,-3 0-18 0,0 0-8 16,0 0-30 0</inkml:trace>
  <inkml:trace contextRef="#ctx0" brushRef="#br0" timeOffset="68">17215 12176 264 0,'-6'3'101'0,"0"-1"-78"0,15 1 6 0,-3-3 0 0,6-3-16 16,3-2-2-16,-6 2-1 15,0 3 1-15,12-2-5 16,-6-1 0-16,17 1 4 0,-5-1-6 16,9 3 0-16,-6 0-2 15,-1 0-2-15,4-3 1 16,-9 1-1-16,-3-1-22 16,-3 0-10-16,0 1-57 15,-7 2-25-15</inkml:trace>
  <inkml:trace contextRef="#ctx0" brushRef="#br0" timeOffset="69">18236 12049 192 0,'3'8'74'0,"-3"-8"-58"0,3 3 18 16,-3-3 4-16,0 0-3 16,0 0 4-16,6 5-10 15,-3-2-3-15,0-1-15 16,3-2 2-16,-6 0 1 0,3 0-7 15,3 0-2-15,-3-2-3 16,0-1-2-16,0 0-2 16,0-2 1-16,0 0 3 15,0-1 1-15,0-1-4 16,3-4 1-16,0-2-2 0,0-3 0 16,0 0 2-16,3 0 0 15,0 3 0-15,-4 2 2 16,1 6-1-16,-3-3 2 15,0 5-4-15,3 3 0 16,0 6-1-16,0 2-2 16,0 2 0-16,3 6 3 15,0 3 0-15,-3 4 1 16,0 4 2-16,0 5 1 16,-3 2-1-16,0 0-2 15,0 1 3-15,0-1 0 16,0-2-4-16,0 0 1 15,0-8 0-15,3-1 2 0,-3-4 1 16,0-6 3 0,0-5-5-16,-3-3-3 0,0-7-17 15,-3-4-21 1,0 1-7-16,-3 0-20 16,0 2-8-16,0 3-25 15</inkml:trace>
  <inkml:trace contextRef="#ctx0" brushRef="#br0" timeOffset="70">18281 12422 192 0,'-15'13'74'0,"9"-10"-58"0,0 0 3 0,6-1-2 16,-3 4 9-16,0-4 5 15,3 4 0-15,0-1 1 16,0 0-18-16,0-5 1 0,0 0 1 15,6 3-4-15,3-3-2 16,3 0-1-16,6-3-1 16,12 1-2-16,5-1-1 15,4-2-1-15,0-3 2 16,2-3-3-16,1 3 0 16,-3-2-1-16,-4 4-2 15,-2 4-2-15,-6 2-1 16,-3 0 4-16,-9 0 3 15,-3 0-3-15,-3 0-3 16,-4 0-24-16,-5-3-7 16,0 0-35-16,0 1-14 15</inkml:trace>
  <inkml:trace contextRef="#ctx0" brushRef="#br0" timeOffset="71">18519 7744 64 0,'0'0'27'0,"-3"0"-21"0,6 0-1 16,-3 0-1-16,0 0-3 15,0 0 2-15,0 0-4 16,0 0-2-16,0 6 4 15,0-1 1-15,3 0 2 16,-3 3 0-16,3 0 2 16,-3 0 1-16,0 3-1 0,0 2 1 15,0 0-2-15,0 0 0 16,0 1-1-16,0 1 0 16,0 1-5-16,0 3 1 15,0-1 0-15,0-2 2 16,0 0-1-16,0-3-1 15,0 3-2-15,0-5 1 16,3 2 1-16,-3 0 2 16,3 0-1-16,-3 1 2 15,0-1-2-15,3 0 2 16,-3 0-2-16,0 1 2 16,3-1-2-16,-3 0-1 15,3 0 1-15,-3 1-1 16,3-1 0-16,-3 0 0 15,3 0 0-15,0 0 2 16,0-2-1-16,-3 2-1 16,3 0 1-16,-3-2-1 15,3 5 0-15,0 0 6 16,0 5 4-16</inkml:trace>
  <inkml:trace contextRef="#ctx0" brushRef="#br0" timeOffset="72">18570 8342 203 0,'3'27'5'0,"0"-6"-2"16,0 0-5-16,0-2 1 0,0-1 1 15,0 1 0-15,-1-3 2 16,1-1 1-16,0 1-1 16,0-2-2-16,0-1-2 0,0 0 1 15,3 0-1-15,-3 0 0 16,3 3 4-16,0 0 1 16,0 3-1-16,0-1-2 15,-3 1 1-15,3-3-1 16,0 0 0-1,0 2 0-15,0-2 0 0,0 2 0 16,0-2 0-16,-3 3 0 16,3-1-3-16,-3 1 2 15,3-1 3-15,-3 1 1 16,3-1-4-16,0 1 1 16,0-1 0-16,-1 1 0 15,-2-3 0-15,3 0 0 16,0 0 0-16,0-1 2 15,0-1-1-15,3-1-1 16,0 0 1-16,-3 0-1 0,3 1-3 16,-3-1 2-16,6 0 1 15,-3 3 2-15,-3-3-3 16,6 3 0-16,-3-3 1 16,-1 1 0-16,1-1 0 15,0 3 2-15,0 0-1 16,0 5 2-16,3-3-2 15,-3 1 2-15,0-1-4 16,0 1 0-16,-3-3 3 16,0 0 3-1,3 2-2 1,-3-2-2-16,-3 0 2 16,0-6 2-16,0 1-4 0,0 0-3 15,0-1 3-15,0 1 3 16,0-3-1-16,0 2-2 15,-1 1 0-15,1-1-1 16,-3 1 2-16,3 0 3 16,-3-1-7-16,0 1 0 15,3-3 0-15,-3 2 1 16,0 1 1-16,0-1 2 16,0-2-1-16,3 0-1 15,0 0-2-15,-3 5 1 16,0-2 3-16,3 8 3 15,0-1-2 1,-3 3-2-16,0-5 0 16,3-3-1-16,-3-2 2 15,0 0-1-15,0-1-1 0,0 3-4 16,3-2-2-16,-3 2 3 16,0-2 1-16,0-3 2 15,0 2 2-15,0 1 1 16,0-1 1-16,0 4-2 15,0-4-2-15,0 3-2 16,0-2-1-16,0 0 4 16,0-1 1-16,0 1 0 15,0-1-2-15,0 1 1 16,-3 0-1-16,0 2 0 0,0 3 0 16,3 0 0-16,0 5 0 15,0-3 0 1,0 6 2-16,0-3-3 15,0 6-2-15,0-1-3 16,-3 1 1-16,0-4 5 0,0-1 4 16,0-1-3-16,0-3-1 15,0 1-2-15,1-1 0 16,-4 1 4-16,0-1 3 16,3 1-4-16,-3-1-1 15,0 1 0-15,3-1 0 16,-3 1-3-16,3-1 0 15,-3 1 4-15,-3-1 1 0,-3 4-3 16,3 1 1-16,-3 1 2 16,0 3 1-16,0-1-6 15,0 1 0-15,1-1 1 16,2 1 3-16,-3-4 2 16,3 1 1-16,-6 3-5 15,6-1 1-15,0 1-2 16,0-4-2-16,0 4 3 15,0-3 2-15,0-1 0 16,0-1-1-16,3-4-4 16,1-2 0-16,-1 0 0 15,0-3 2-15,0-5-1 16,3 0-1-16,0-3-2 16,0 1 1-16,0-6-2 15,0 5 2-15,0 0 1 0,0-5 2 16,0 3-1-16,3-3-1 15,0 0 0-15,0 0 3 16,0-3-5-16,0-2 2 16,-3-6 0-16,3 1-1 15,0-6 1-15,0-8 3 16,3 0-2 0,0-2-10-16,0-3-1 15,0 0-4-15,0 2-2 16,0 3 7-16,0 3 3 15,-3 5 6-15,0 3 2 16,0 5 6-16,0 5 2 16,0 6 4-16,-3 5 4 15,0 8-2-15,0 2 1 0,0 6-1 16,0 0 0-16,0 0 5 16,0 0 1-16,0-3-9 15,0-5-3-15,3-3-4 16,0-3 1-16,0-2-2 15,3-2 6-15,3-4 3 0,0-4-5 16,3-4-3-16,0-2 1 16,6-2 2-16,2-3-7 15,4-3 0-15,0 3-18 16,6-1-4-16,-3 4-37 16</inkml:trace>
  <inkml:trace contextRef="#ctx0" brushRef="#br0" timeOffset="73">19388 12062 180 0,'-3'0'68'0,"0"6"-52"0,3 2 1 16,3-3 0-16,-3 5 4 16,-3 4 5-16,3 2-6 15,0 2 1-15,-3 3-12 16,3 0-5-16,0 1-1 0,0-4-2 15,3 1-1-15,-3-1-6 16,3-5-1-16,0 1-32 0,0-4-14 16</inkml:trace>
  <inkml:trace contextRef="#ctx0" brushRef="#br0" timeOffset="74">19245 12176 260 0,'-23'-3'99'0,"25"3"-77"0,1 0 2 0,3 0-4 16,0 3-5-16,6 0 4 15,3-1-2-15,6 4-1 16,3-4-8-16,0 1-5 0,2-3-2 16,-2 0-1-16,3-3 0 0,-3 1-27 15,-3-1-9-15,0 0-94 16</inkml:trace>
  <inkml:trace contextRef="#ctx0" brushRef="#br0" timeOffset="75">20010 12025 200 0,'-6'0'74'0,"3"0"-58"0,0 0 18 16,3 0 4-16,0 0-7 15,0 0-1-15,6 3-12 16,3 0-6-16,3-3-7 16,9 0 1-16,9 0 0 0,6-3 0 15,5 0-1-15,1-2-1 0,-3 0 0 16,-1 2-5 0,-2-5 1-16,-3 3 0 15,-7 0 2-15,1-1-1 0,-9 6-1 16,-3 3-2-16,-6 2 1 15,-3 6 1-15,-3 2 0 16,-6 3 0-16,-3 2 0 16,-3 6 4-16,-3 8 2 15,0 5 2-15,0 5 0 16,0 3-2-16,0 3-1 16,4-3-3-16,2-8-2 0,0-5 1 15,0-6 1-15,0-2-1 16,3-5-1-1,0-6-19-15,0-3-8 0,0-2-17 16,0-2-5-16,0-4-20 16,-3-4-9-16,-3-4-9 15</inkml:trace>
  <inkml:trace contextRef="#ctx0" brushRef="#br0" timeOffset="76">20138 12274 272 0,'-6'-5'104'0,"15"2"-81"0,6 3-2 0,-3 0-7 16,6 0 12-16,6 0 7 15,3 0-8-15,2 0-4 16,4-3-12-16,3-2-8 0,2 0-2 16,1 0 1-16,0-1 0 15,-3 1-42-15,5 0-19 16,1-1-77-1</inkml:trace>
  <inkml:trace contextRef="#ctx0" brushRef="#br0" timeOffset="77">21007 12065 220 0,'-5'0'85'0,"5"5"-66"0,2-2 19 15,-2-3 5-15,6 3-7 16,3-1-1-16,3 1-11 15,3-3-4-15,9 0-12 16,3 0-5-16,0-3-2 0,-1 1 1 16,4-1 1-16,-3-2-10 15,0-1-5-15,-4 1-25 16,1 0-9-16,-3 2-29 16,-3 3-12-16,-3 3-12 15</inkml:trace>
  <inkml:trace contextRef="#ctx0" brushRef="#br0" timeOffset="78">21052 12226 260 0,'0'3'99'0,"6"0"-77"0,9-1 4 0,-3-2 0 16,6 0-6-16,6 0 3 15,-1-2-13-15,7-4-3 0,-3 1-5 16,3-3-10-16,-1 0-3 0,1 0-36 16,-3 3-14-16</inkml:trace>
  <inkml:trace contextRef="#ctx0" brushRef="#br0" timeOffset="79">21829 11922 216 0,'-3'-21'82'0,"3"13"-64"0,-3-5 18 0,0 8 4 0,-3-1 1 16,-3 1 3-16,-3 0-13 15,-3 2-4-15,-2 3-16 16,-7 0-7-16,0 5 0 0,-3 1-3 16,-3 4-1-16,7 3-2 15,2 6-1-15,3 2-1 16,9 3 0-16,12 2 0 15,9 6 3-15,6 2-7 16,5 4 1-16,4-1 1 16,3 5 1-16,0 3 0 15,-3 3 4-15,-7-4 2 16,-5-1 2-16,-9-9 1 16,-6-2 0-16,-6-6 0 15,-9-4 2-15,-5-4-3 0,-4-5 0 16,-9-5-1-16,-6-5 1 15,1-8-2-15,-1-3 2 16,9-6 2-16,3-7 2 16,10-5-8-16,11-9-1 15,9-2-7-15,17-2-1 16,13-4 2 0,6 4 5-16,2-4 2 0,1-2 1 15,-3 0 8-15,-6 3 7 16,-7 2 4-16,-8 3 3 15,-3 6-12-15,-9 1-3 16,-3 4-25-16,-6 2-10 0,-3 6-63 16,0 2-26-16,-3 3-11 15</inkml:trace>
  <inkml:trace contextRef="#ctx0" brushRef="#br0" timeOffset="80">17233 13047 264 0,'0'-3'99'0,"6"3"-77"0,0 3 7 0,-3-3-3 16,6 0-5-16,3-3-1 16,9 0-8-16,6 1-5 15,5-1-4-15,7 0-5 0,-3 3 1 16,-1-2 1-16,-2-1 2 15,-6 0-23-15,-3 1-8 16,-6-1-35-16,-4 3-11 16,-2 3 250-16,-6-1 115 15</inkml:trace>
  <inkml:trace contextRef="#ctx0" brushRef="#br0" timeOffset="81">17305 13166 280 0,'-12'8'104'0,"12"-8"-81"0,6 0-4 16,0 0-6-16,3 0-8 16,5-3 2-16,7 0 0 15,9 1 1-15,6-1-4 16,-1 0-1-16,1 3 1 0,-3-2-27 16,0 2-11-16,-7 0-41 15,1-3-14-15</inkml:trace>
  <inkml:trace contextRef="#ctx0" brushRef="#br0" timeOffset="82">18186 12954 164 0,'0'-13'63'0,"0"5"-49"0,-3 3 16 0,3-1 3 16,-3 1-3-16,0 0 2 16,-3 2-7-16,-3 3-3 15,0 3-12-15,-3 7-6 0,-3 3-1 16,0 9-4-16,0 7-2 0,0 8 4 16,4 10 1-16,5 9 0 15,6-3-2-15,6-5 3 16,8-11 0-16,7-8 5 15,9-11 5-15,9-7 2 16,5-14 3-16,4-13-6 16,-3-10 1-16,-7-3-2 15,-8-8 3-15,-9 0 4 16,-12 0 1-16,-9 2-2 16,-12 1 0-16,-6 2-9 15,-6 3-5-15,1 5-11 16,-1 6-5-16,0 2-20 15,3 8-6-15,0 8-37 16,9 5-17-16,6 3-30 16</inkml:trace>
  <inkml:trace contextRef="#ctx0" brushRef="#br0" timeOffset="83">18585 12946 188 0,'-6'-8'71'0,"6"8"-55"0,3 0 6 0,-3 0 0 16,0 0-3-16,3 5 1 15,-3 3-5-15,3 6 1 16,-1 7-9-16,1 11 5 0,0 5 3 16,0 2 2-16,0 9 1 15,-3-6-9-15,3 1-3 16,0-9-4-16,-3-5-2 16,0-5 3-16,0-6 2 15,0-4 0-15,0-4 0 16,0-5-1-16,0-5 2 15,0-2-3-15,-3-6-2 0,3-8 0 16,0-5-1-16,3-3-7 16,0 0 0-16,3 0-2 15,6 1 3-15,3 1 4 16,3 9 1-16,6 5-2 16,3 3 0-16,8 5 2 15,1 8 2-15,0 8-2 16,-4 5 0-16,-5 8 7 15,-3 0 6-15,-9-2 5 16,-6-1 4-16,-6-2-2 0,-9-3 0 16,-15-2-4-16,-9-4 1 15,-8-4-7-15,-7-3-3 16,0-5-8-16,4-1-1 16,2-2-17-1,3-2-6-15,6-4-34 0,10-2-11 16,14-2-64-1</inkml:trace>
  <inkml:trace contextRef="#ctx0" brushRef="#br0" timeOffset="84">19320 13062 196 0,'0'11'74'0,"3"0"-58"0,-3-11 14 16,0 0 3-16,0 0-15 15,3-3-2-15,0 0 5 16,-3-2 4-16,15 0-13 16,-1-1-2-16,-2-1-3 0,0-1-3 0,-3 0-3 15,0-3 2 1,-3 3 0-16,0 0-4 0,0 3-1 16,0 0-2-16,-3 2 3 15,0 3-5-15,-3 0 2 16,6 5 2-16,-3 3 3 15,3 5 0-15,-3 3-1 16,0 8 7-16,0 5 3 16,-3 6-3-16,3 2 1 15,-3 0-5-15,0 2 0 16,0-7-1-16,0-3 1 16,0-5-4-16,0-3-2 15,3-5-18-15,-3-3-7 16,0-2-16-16,0 0-7 15,0-6-55 1,0 0-26-16,0-5 67 0</inkml:trace>
  <inkml:trace contextRef="#ctx0" brushRef="#br0" timeOffset="85">19424 13391 252 0,'-6'0'93'0,"3"2"-72"0,6 1 7 15,-3-3 0-15,3 0-13 16,3-3-1-16,3 3-4 15,0-2 1-15,3 2-6 16,3 0-1-16,2-3 2 0,4 3-3 16,3 0-2-16,0 0-14 15,-3 0-4-15,0 0-29 0,-4 3-10 16,7-3-57 0</inkml:trace>
  <inkml:trace contextRef="#ctx0" brushRef="#br0" timeOffset="86">19879 13031 168 0,'0'-8'63'0,"-3"5"-49"0,3-2 16 15,-3 2 5-15,0 3-4 16,0 0 2-16,-3 0-10 16,-2 3-4-16,-4 2-11 15,-6 6-5-15,-6 7-2 0,0 11-1 16,3 14 2-16,6 7 1 15,4-2 1-15,8-1-2 16,11-7-2-16,10-6 3 16,6-5 0-16,3-7-1 15,3-12 1-15,2-7 0 16,1-11 1-16,0-8-2 16,0-10 1-16,-4-9 9 15,-8-2 7-15,-6-3 3 16,-9-5 2-16,-6 6-5 0,-6 4-1 15,-6 4-6-15,-3 4-2 16,-2 6-13-16,-1 5-5 16,0 6-32-16,3 2-11 15,0 8-29-15,3 2-10 16,9 6-23 0</inkml:trace>
  <inkml:trace contextRef="#ctx0" brushRef="#br0" timeOffset="87">20269 13033 228 0,'-3'-2'85'0,"0"2"-66"0,-3 0-3 31,0 2-7-31,-3 4-1 16,-2-1 3-16,-7 6-2 15,0 7 0-15,3 9-5 16,3 4-3-16,9 6 0 0,6 6-1 16,12-4 2-16,3-4-1 15,6-6-1-15,2-5 7 16,1-6 3-16,3-7 6 0,3-9 2 16,2-7-1-16,-2-8 2 15,0-8 3-15,-6-6 3 16,-6-4-4-16,-4-4-1 15,-8-5-7-15,-6 3-3 16,-9 0-1-16,-6 3 1 16,-2 2-5-16,-4 6-3 15,0 5-17-15,0 2-5 16,0 3-23-16,3 11-10 16,3 2-30-16,3 3-10 0,6 3-18 31</inkml:trace>
  <inkml:trace contextRef="#ctx0" brushRef="#br0" timeOffset="88">20757 12988 256 0,'-6'-2'96'0,"-2"2"-75"0,8 2 8 16,-6 1-3-16,0 2-8 15,-9 3 0-15,-9 6-13 16,0 4-2-16,0 11-3 16,3 13 4-16,13 6 5 0,5 2-5 15,12-2 0-15,11-8 4 16,7-6 3-16,6-7 0 16,3-12 1-16,2-9-2 15,7-9-1-15,0-13 1 16,-4-10 1-16,-8-9 6 0,-12-7 3 15,-9-6 7-15,-15 3 6 16,-12 6-14-16,-6 2-5 16,-6 5-16-16,-5 8-6 15,-7 6-34-15,-3 2-15 16,9 8-76-16,7 8-34 16</inkml:trace>
  <inkml:trace contextRef="#ctx0" brushRef="#br0" timeOffset="89">20382 8263 140 0,'0'0'55'0,"0"3"-43"0,-3-1 10 0,3-2 1 16,0 0 2-16,0 0 4 16,0 0-2-16,0 0-2 15,0 0-13-15,0 0-1 0,3 6 2 16,-3-1-7-16,0-5-3 16,0 0-2-16,0 0 1 15,0 0-3-15,0 5 0 16,0-5-1-16,0 0 0 15,0 0 2-15,0 0 2 0,0 0-3 16,0 0 0-16,0 0 1 16,3 3 0-16,0-1 2 15,3 1 1-15,0-3-4 16,0 3 1-16,0-1 2 16,3-2 3-16,0 0-2 15,3 0 0-15,3 0-1 16,0 0-2-16,0 0 1 15,2 0-1-15,1 0 2 16,3 0 3-16,0 0-2 16,6 3 0-16,0-3-1 15,-1 3 1-15,-2-3-2 16,-3 0 2-16,0 0-2 16,0 0-1-16,-4 0 1 15,1 0-1-15,0 0 0 16,0 0 2-16,0 0-3 15,0 0 0-15,0 0 1 0,0 0 2 16,-1 0-6-16,1-3 1 16,0 0 3-16,3 3 2 15,3 0 0-15,-3 0-2 16,2 0 1-16,1 0 1 16,0 0-3-16,0 3 0 15,0 0 1-15,-4-1 2 16,-2 1-3-16,3 0 0 15,-3-1 1-15,-3 4 2 16,0-6-1-16,0 2 2 16,0 1-4-16,-1-3-2 15,4 0 2-15,-3 0 2 16,3-3-2-16,0 3 0 0,0 0-1 16,0 0 0-1,2 0 4-15,1 0 1 16,0 0-1-16,3 3-2 0,0-3-2 15,0 0 1-15,-1 0 1 16,4 2 0-16,-3-2 0 16,0 0 0-16,-3 0 0 15,-4 0 0-15,1 0 2 16,0 0 1-16,0-2-4 16,-3 2 1-16,0 0 0 15,-3 0 0-15,0-3 0 0,0 3 0 16,2 0 0-16,1 0 0 15,0 0-3-15,3 0 2 16,0-2 1-16,3 2 2 16,3-3-1-16,2 3-1 15,1-3 1-15,3 1-1 16,-3-1 0-16,-3 0 0 16,-4 1 0-16,-2 2 0 15,0 0 0-15,-3 0 0 16,0 0 2-16,-3-3 1 15,0 3-4-15,-3-3 1 16,0 3-5-16,-1 0 1 16,-2-2-5-16,0 2-1 0,0 0-2 15,0-3 0-15,-3 3-4 16,0-3-3-16,0 1-29 16,3-1-14-16,-3-2-25 15</inkml:trace>
  <inkml:trace contextRef="#ctx0" brushRef="#br0" timeOffset="90">16504 14179 188 0,'6'-11'71'0,"-6"17"-55"0,3-4 11 16,-3-2 0-16,3 3-9 15,0 5-3-15,-3 5-4 16,-3 8-2-16,0 6-5 16,0 10 6-16,-3 10 3 0,-3 14 0 15,0 5 2-15,0-5-4 0,0-5 1 16,6-8-5-16,0-9-2 16,0-7 0-16,3-8 1 15,0-6 3-15,0-7 2 16,0-6 1-16,3-7 2 15,-3-9-9-15,3-10-3 16,-3-14-4-16,0-7 0 16,0-6-3-16,3 3 1 15,0 0-3-15,0 0 2 16,3 6 3-16,0 4 1 16,-3 4 1-16,3 9 0 15,-3 4-3-15,3 7 0 16,0 6-3-16,0 8 1 15,0 5 3-15,3 5 1 16,-3 3 1-16,3 5 0 0,-3 0 2 16,2 0 1-16,1-2-4 15,0-3 1 1,0-6-2-16,6-7 5 16,3-6 3-1,-3-5-6-15,0-2-1 0,0-6 0 16,0-3 2-16,-4 1 0 15,-2 2 2-15,0 3-2 16,0-1-1-16,-3 7 1 16,0 1-1-16,-3 1-5 15,0 5 1-15,3 5 0 16,0 8 2-16,0 6 3 0,0 10 2 16,0 13 1-1,3 6 2-15,0 0-1 0,0-3 2 16,0-3-6-16,0-5-1 15,-1-8 0-15,1-5 0 16,0-3 2-16,0-5 1 16,-3-3-10-16,-3-5-5 15,0-3-30-15,-3-5-12 16,3 0-71 0</inkml:trace>
  <inkml:trace contextRef="#ctx0" brushRef="#br0" timeOffset="91">17197 14380 296 0,'-14'0'112'0,"14"3"-87"0,0 2 7 0,0-5-5 16,0 0-11-1,3 3 1-15,3-3-6 16,2 0 1-16,1 0-7 16,3-3-3-16,6 0 1 0,3 1 0 15,3-4 1-15,3 4-7 0,2-1 0 16,1 1-6-1,0 2 1-15,-6 0-18 0,-3 0-8 16,-4 2-20-16,-2 1-6 16,-3-1-36-1,-3 4-36 1,-6 2 50-16</inkml:trace>
  <inkml:trace contextRef="#ctx0" brushRef="#br0" timeOffset="92">17242 14571 296 0,'-3'0'110'0,"6"5"-86"0,6-5-6 0,-3-3-8 0,6 3-3 15,6-2 6-15,9-1-5 16,5 3-2-16,7-5-3 16,0 5-3-16,-4 0 3 0,1 0-35 15,-6 2-16-15</inkml:trace>
  <inkml:trace contextRef="#ctx0" brushRef="#br0" timeOffset="93">18028 14348 140 0,'3'-5'52'0,"-3"5"-41"0,0-3 11 0,0 3 3 15,0-2 6-15,-3 2 3 16</inkml:trace>
  <inkml:trace contextRef="#ctx0" brushRef="#br0" timeOffset="94">18016 14338 364 0,'-21'5'28'0,"0"3"-7"15,-5 8-16-15,-1 13-5 16,0 21 1-16,3 8 3 16,6 1 3-16,6 2 3 15,9-9-1-15,12-1 0 16,15-4 1-16,9-10 1 15,3-13-3-15,2-16 0 16,4-13-1-16,0-14 3 0,-4-7-3 16,-2-11 1-16,-9-8-1 15,-9-3 1-15,-12-2 0 16,-6 2 0-16,-6 9 2 16,-6 7 4-16,-3 5-8 15,-3 9-1-15,-3 2-19 16,0 5-7-16,7 4-32 15,-1 4-11-15,9 3-75 16</inkml:trace>
  <inkml:trace contextRef="#ctx0" brushRef="#br0" timeOffset="95">18314 14340 244 0,'-3'8'93'0,"6"6"-72"0,0 20 3 0,-3-8-5 16,0 22-4-16,-3 5 4 15,3 0 0-15,0-3 3 16,0-7-12-16,3-6-1 0,0-6 1 16,0-4-6-16,-3-9-2 15,0-2 1-15,0-5 2 16,0-6 7-16,-3-5 4 16,3-5-13-16,-3-6-3 0,3-5-8 15,3-2 0-15,9-1-1 16,5-5 3-16,7 6 2 15,3 2-1-15,3 11-1 16,0 2 1-16,-1 8 1 16,1 6 2-16,-3 2 7 15,-3 3 7-15,-4 3 5 16,-5 2 2-16,-6 0 1 16,-6 0 0-16,-9 0 0 0,-6-2 2 15,-8-1-12-15,-4-4-3 16,-12-7-10-16,-3-1 0 15,-2-6-23 1,2-6-8-16,3-1-47 16,7-7-20-16</inkml:trace>
  <inkml:trace contextRef="#ctx0" brushRef="#br0" timeOffset="96">19222 14420 188 0,'-6'-8'71'0,"3"8"-55"0,-3-3 11 0,0 3 3 0,0 0-5 16,-3 0 0-16,-3 0-5 16,0 3-2-16,-3 2-10 15,0 3-5-15,-3 8 0 0,1 8-4 16,-4 10-2-16,3 11 2 16,0 5 0-16,3 3-4 0,6-2 1 15,6 2 4-15,9-1 2 16,6-4 2-16,12-3 2 15,12-8-1-15,17-13 0 16,4-14-1-16,-4-12 2 16,-2-11-1-16,-6-6 2 15,-7-5 2-15,-8-2 5 16,-9-3 3-16,-9 0 2 16,-9 0 1-16,-6-1 0 15,-6-7-7-15,-9 3-3 16,-6 5-10-16,-3 2-2 15,1 6-11-15,2 5-2 16,3 0-25-16,6 6-12 16,6 7-45-1,18 1-65-15,9-1 45 0</inkml:trace>
  <inkml:trace contextRef="#ctx0" brushRef="#br0" timeOffset="97">19686 14547 160 0,'0'8'63'0,"-3"0"-49"0,3-11 18 0,0 8 7 16,3 1 0-16,-3-6 1 16,0 0-6-16,6 0-4 15,0 2-16-15,0-2 0 0,-3-2 2 16,0-1 1-16,3-2-1 16,0-3-8-16,0-3-3 15,-1-2-3-15,4-3 1 16,0 0-4-16,0 3-2 15,0 2-1-15,0 1 3 16,-3 2-2-16,0 3-1 16,0 2-2-16,-6 3 1 15,3 5-4-15,0 6 1 16,0 10 4-16,0 5 2 16,0 11-1-16,0 0 2 0,0 3 1 15,0-3 2-15,0-2-1 16,-3-4-1-16,0-2 1 15,0-2-1-15,0-6-9 16,3 0-4-16,-3-5-24 16,-3 0-9-16,0-5-42 15,0-1-50 1</inkml:trace>
  <inkml:trace contextRef="#ctx0" brushRef="#br0" timeOffset="98">19617 14936 204 0,'-6'0'77'0,"6"0"-60"0,6 2 2 0,0-2-2 16,3 0 4-16,6 0 5 15,9 0 1-15,9-2 3 16,2 2-16-16,1 0 1 0,0 0-1 16,-3 0-7-16,-1-3-2 15,1 0-5-15,-6 1-3 16,-3-1-29-16,-3 3-14 15,-7-2-80 1</inkml:trace>
  <inkml:trace contextRef="#ctx0" brushRef="#br0" timeOffset="99">20424 14512 152 0,'-9'-13'57'0,"3"13"-44"0,12-26 14 0,-6 23 3 16,-3 3-9-16,-3 0 1 16,-3 8-7-16,-3 3-1 15,-6 7-8-15,1 17-2 0,-4 4 0 16,3 4 0-16,6-1 0 16,6 3 4-16,6 0 3 15,6-3-4-15,6-2-2 16,6-8 2-16,3-3 2 15,11-16 2-15,7-13 1 16,12-11-4-16,8-7 0 16,-8-9-3-16,-7-4 0 0,-11-12 5 15,-15-4 6-15,-21-4 7 16,-15 4 3-16,-9 2-2 16,-5 10-1-16,-4 6-12 15,0 8-7-15,1 5-31 16,2 6-12-16,3 4-43 15,9 9-17-15,9-6-25 16</inkml:trace>
  <inkml:trace contextRef="#ctx0" brushRef="#br0" timeOffset="100">21207 14547 136 0,'0'0'52'0,"-3"2"-41"0,3-2-2 0,-3 3 34 16,3 0-7-16,0-3-4 15,0 0-2 1,0 5-18-16,0-5 9 0,0 0 5 16,0 0-5-16,3-3 0 0,3 3-6 15,-3-5-1-15,0-3-6 16,3-2-3-16,0-4 0 16,3 1-1-16,-3-3-5 15,0 0-1-15,0 3 1 16,-1 0 2-16,-2 2 0 15,0 3 2-15,0 3-4 16,-3 5-2-16,0 0-1 0,3 11 0 16,0 7 3-16,0 9 2 15,0 12 0-15,0 1 2 16,0 2 0-16,3-2 3 16,0-3-5-16,-3-5-1 15,0-3 2-15,0-3 1 16,0-2-4-16,0-5-1 15,0-3-24-15,-3-1-10 16,0-4-25-16,0 0-12 16,3-3-32-1</inkml:trace>
  <inkml:trace contextRef="#ctx0" brushRef="#br0" timeOffset="101">21153 14962 200 0,'-15'0'77'0,"24"-2"-60"0,-6 4 10 15,-3-2 1-15,0 0-1 16,3-2 1-16,6-1-4 15,-3 0-1-15,3 1-12 16,3-1 7-16,3-2 2 0,3-1-4 16,3 1 1-16,2 0-6 15,7 0-1-15,6-1-2 16,6 4 0-16,5-1-4 0,-2 3-3 16,-3 0 0-16,-7 3-1 15,-5-3 2-15,-6 0 1 16,-3 0-4-16,-6 0-1 15,-4-3-28-15,-2 0-10 16,0-2-55-16,0 0-21 16</inkml:trace>
  <inkml:trace contextRef="#ctx0" brushRef="#br0" timeOffset="102">21201 14020 84 0,'0'0'33'0,"3"3"-26"0,-6 0-2 0,3-3-2 15,0 5-3-15,0 0 2 0,0 3 5 16,-3 5 6-16,-3 6-5 16,0 7 0-16,-6 3-2 15,-3 6-1-15,-3-3-3 16,-2 5-2-16,-1 2 1 16,-3 6 1-16,0 8-3 15,0 3 0-15,0 2 5 16,4-2 2-16,-1-4 4 15,3 4 1 1,0-3-3-16,0 2 0 0,3 1-7 16,-3 8-1-1,1 2 0-15,-1-8 2 16,3 0 1-16,-3-10 1 16,3-6 0-1,0-8 0-15,6-4 0 0,-3-7-7 0,6-1-2 0,1-7-16 16,2-1-6-16,6-4-35 15</inkml:trace>
  <inkml:trace contextRef="#ctx0" brushRef="#br0" timeOffset="103">21513 8485 96 0,'0'5'35'0,"0"-2"-27"0,-3 2 5 0,3 1-1 15,-2 2-1-15,-4 0 1 16,3 2-4-16,-3 1 0 15,0 5-1-15,0 0 1 16,0 5-2-16,0 2 1 16,3 7-4-16,0 1-2 0,3 9 2 15,3 0-4-15,3-1 0 16,3-2 3-16,3 0 3 0,0-5-2 16,2 3-2-16,4-1 0 15,0 0-1 1,0 3 2-16,0 1 1 0,-3 6 1 15,0 1 2-15,0-5-3 16,-1 2-2-16,-2-4 2 16,0-4 0-16,0-2-1 15,3-1 1-15,-3 1-2 16,3 0-1-16,0 0 1 16,3 5 1-16,-1 5 3 15,1 0 2-15,0 1-6 16,3-4 0-16,0-2 3 15,3-2 2-15,2-3 0 16,4-1-1-16,3 1-3 16,-3 0-2-16,-1 2-2 15,-2 3 1-15,-3 3 1 0,0 8 2 16,0-1 1-16,-1-2 1 16,-2-2-2-1,0-4 1-15,-3-2-2 0,0-2-1 16,-3 2 1-16,0 0 1 15,-1 0-1-15,4 5 2 16,0 6 0-16,3-3 3 16,3 0-3-16,-3-3-2 15,3-2-3-15,-1-1 1 16,1-2 1-16,-3 0 2 16,-3 1-1-16,0 7-1 15,-6-1 1-15,0 4-1 16,-4-6 0-16,1-5 2 15,-3-5-3-15,0 0 0 16,-3-6 1-16,3 1 2 0,-3-1-3 16,-3 1 0-16,3 2 1 15,-3 3 2-15,0 5-1 16,0 5-1-16,6 8 1 16,0 1-1-16,-3-1-3 15,0-8 0-15,-3-5 2 16,0-2 2-16,-3-4 0 15,0 1-1-15,-3 0 1 16,6-3-1-16,-3 3-3 16,0 2 2-16,-3 6 1 15,0 2 2-15,-3-5-1 16,0 8 2-16,-5-5-4 0,5-3 0 16,-6-3 1-16,0 1 0 15,3-4 0-15,0 1 2 16,-3 0-1-16,3 0-1 15,0-1 1-15,0 1-1 16,-2 5-3-16,-1 0 2 16,0-2 1-16,0-1 2 15,0-2-1-15,-3 0 2 16,3-3-4-16,0 0 0 16,-3 0 3-16,7-3 3 15,-1 1-2-15,-3-3-2 16,3-1 2-16,0 1 0 15,0 0 3-15,-3 8 1 0,-3 0-6 16,3-1 0-16,-5-4-1 16,-1-3 2-16,-6-1-1 15,0-1 2-15,0-4-2 16,1-2-1-16,2 0 1 16,3 0-1-16,-6-3 0 15,6 0 2-15,3 0 3 16,1 1 2-16,-1 1-3 15,0 1-1-15,-3 0-1 16,0 3-2-16,0-1 1 16,1 1-1-16,-4 5 2 15,0-3 1-15,0 0 1 16,-3 0 0-16,-2-2-5 0,-1-3 1 16,0-1 0-16,0-1 0 15,6-1 2-15,1-3 1 16,-1 1-4-16,0 2 1 15,3-2 0-15,0-1 2 16,4 1-1-16,-4 0-1 16,0-1 3-16,3 3 0 15,0-2-4-15,-3 0-1 16,-3-4 1-16,1 1 2 0,-4 0 0 16,-3 0-1-1,-9 3 1-15,7-1-1 0,-1-2 0 16,0 3 0-1,3 0 0-15,4-1 2 0,2 1-1 16,0-1 2 0,3-2-2-16,0 3 2 0,0-3-4 15,4 2 0-15,-1-2-1 16,0 0 0-16,0 3 4 16,0-1 1-16,3-2-4 15,-3 6 1-15,-8-4-2 16,5 1 0-16,-3 2 4 15,0 3 1-15,0 0-4 16,7-3 1-16,-4 3 4 16,0-3-4-16,6 0-2 15,0-2-2-15,0-1 3 16,3 1 2-16,0 2 2 16,0 0-4-16,1-2-1 15,-1 0 1-15,3-1 2 16,0 1-2-16,0-1 0 15,0 4-1-15,-3-1 0 16,3 3 4-16,0 0 1 16,0-1-4-16,0 1 1 15,3 0-2-15,0-3 0 16,-3-2 2-16,4 0 2 16,2-3-1-16,0 0-1 15,0-1 3-15,0 1 0 16,0 3-4-16,0-3-1 0,0 2 1 15,0 1 2-15,0-3 0 16,0 0 2-16,0-3-2 16,0-5-1-16,3 0 1 15,0-2-1-15,-3 4 0 16,3-4 0-16,0-1-3 16,-3-2 0-16,0-1-7 15,0-4-2-15,3-1 2 16,-3-2 1-16,3-3 8 15,0-2 2-15,0 2-4 16,-3 0-2-16,0 3-1 16,3 2 4-16,0 3-1 15,0 3 1-15,0-1 4 16,-3 6 1-16,3 0-1 0,0 0-2 16,-3 0 5-16,0 0 4 15,3 0-12-15,-3 6-4 16,0 2 0-16,0 5 4 15,0 5 4-15,0 4 2 16,3 1-1-16,0 1 1 16,-3 3 2-16,3-1 2 15,3-7-8-15,0 2-4 16,3-8 3-16,-3-5 0 16,3-3 2-1,0-2 0-15,3-3 0 16,0-5 0-16,0-3 0 15,0 0 0-15,3-3 0 0,0 1 0 16,2-4 2-16,-2 4-3 16,0-1 0-16,0 1 3 15,-3 2 3-15,0 2-7 16,0 1-3-16,-3 2-4 16,0 3-2-16,-6 0-12 15,6 3-3-15,-6-3-48 16,3 8-45-1,-3-3 39-15</inkml:trace>
  <inkml:trace contextRef="#ctx0" brushRef="#br0" timeOffset="104">19013 15229 132 0,'0'3'52'0,"3"0"-41"0,0-3 11 16,-3 0 1-16,0 0-7 15,0 0 1-15,6-3-4 0,0 3 2 16,0-3-8 0,3 1-2-16,0-1 1 0,3 0-3 0,0 1 0 15,3-1-1-15,2 1 1 16,4 2-2-16,6 0 2 15,6 0-2-15,2 0-1 16,-2 2 1-16,3-2-1 16,0 0 2-16,-1 0 1 15,1-2-1 1,0-1-2-16,0 0 1 0,-1 1 1 16,7-1-1-16,6 3-1 15,-1 0 3-15,1-3 0 16,-4 1-1-16,-2-1 1 15,-3-2-4-15,-3 2 0 0,-4-2 7 16,1 0 6-16,0-1-6 16,-1 1-3-16,4 0-2 15,3-1-1-15,6 4-3 16,-7-1 2-16,-2 3 1 16,-3 0 0-16,-1 0 2 15,1 0 1-15,-3 0-4 16,-3 0 1-16,0 0 0 15,2 0 0-15,-2 0 0 16,-3-3 0-16,3 3 0 16,-3-2 2-16,2-1-3 15,1-2 0-15,-6-3-17 16,-3 0-5-16</inkml:trace>
  <inkml:trace contextRef="#ctx0" brushRef="#br0" timeOffset="105">19501 15513 156 0,'-3'0'60'0,"0"0"-47"0,12-3 8 15,-9 8 0-15,0 6-7 16,-3-1 0-16,0 4-6 0,-3 1 0 15,0 4-5-15,0-1 5 0,1-2 4 16,2 0-6-16,0-3-1 16,0-2-3-16,0-3 1 15,3-3-2-15,0-5-1 16,0 0 7-16,6-2 5 16,0-4-4-16,-1-2 0 15,1-5-4-15,0 5-3 16,0-8 0-16,0 3 1 15,0 3 3-15,0-1 4 16,0 3-4-16,0 3-3 16,0 5-8-16,3 2-4 15,3 6 14-15,0 0 9 16,0 0-6-16,6 3-3 16,-4-1-1-16,1-2 0 15,0 0-1-15,-3 0-2 0,0 0-26 16,-3 0-12-16,0 0-61 15,0 0-39 1,-6 0 57-16</inkml:trace>
  <inkml:trace contextRef="#ctx0" brushRef="#br0" timeOffset="106">19561 15663 160 0,'0'-5'63'0,"3"8"-49"0,-3-1 5 0,0-2-2 0,0 0 1 16,0 0 3-16</inkml:trace>
  <inkml:trace contextRef="#ctx0" brushRef="#br0" timeOffset="107">19567 15677 339 0,'0'13'17'0,"-3"5"-4"0,0 9-6 15,-3 7 0-15,3 9 0 16,0-4 1-16,3 6-7 16,0-8-2-16,6-2 6 15,3-4 4-15,3-9 0 16,12 1 0-16,-1-4-1 16,10-6 2-16,6-5-1 15,-3-3 0-15,-1-5-14 16,-2-2-6-16,-3-4-24 15,-3-2-10-15,-4 1-69 16</inkml:trace>
  <inkml:trace contextRef="#ctx0" brushRef="#br0" timeOffset="108">20365 15978 156 0,'-3'-10'60'0,"3"4"-47"0,0 1 6 0,0 2 0 16,-3 3 6-16,0 3 7 16,-3-3-4-16,-3 5 0 15,-6 3-15-15,0 5-3 0,-6 3 0 16,-3 3-8-16,3 2-3 15,7 0 0-15,2 3 0 16,9-3 1-16,12 6 0 16,6-6-5-16,2 0-1 15,7-5 3-15,0-6 1 16,3-7-16-16,0-3-5 0,5 0-33 16,-5-8-14-1,6-2-12 1</inkml:trace>
  <inkml:trace contextRef="#ctx0" brushRef="#br0" timeOffset="109">20567 16021 220 0,'-27'-8'85'0,"18"10"-66"0,-6 4 1 16,9-1-4-16,-3 3-9 16,1 2 1-16,-1 4 1 0,0 1 2 15,3-1-5 1,3-4-6-16,3 3-1 0,3 3 3 0,3-2 3 15,6-4 0-15,2-5 0 16,4-5-1-16,0-2 0 16,0-6-5-16,0 0 1 15,-3-3 0-15,-6 1 0 16,0-1 0-16,-6-2 2 16,-3 2 1-16,-3 3 1 15,0 3-2-15,3 3-2 16,0 2 1-16,3 5-1 15,3 3 0-15,5 5 0 16,4 0 0-16,3 0 0 16,0 6-3-16,0-6 2 15,0-5-8-15,0 3-4 16,0-6-42-16,-1-2-16 16,1-3-26-16</inkml:trace>
  <inkml:trace contextRef="#ctx0" brushRef="#br0" timeOffset="110">20796 16052 236 0,'-6'11'88'0,"6"-6"-69"0,-3 6-9 15,3-3-8-15,0 2 9 16,0-2 9-16,0 5-3 15,0-5 1-15,0-2-11 16,0 2-2-16,0-8 1 0,0 0-3 0,6-3 0 16,0-2-3-1,0-3-1-15,3-3 1 0,3-5 0 16,0-2-3-16,3-1 2 16,0 6 3-16,2 8 1 15,1 5 1-15,0 5 0 16,0 6-2-16,-3 2 1 15,0 3 2-15,-3 0 4 16,-3-1-11-16,0-1-5 16,-1-1-59-16,4 0-26 15,3-8-17 1</inkml:trace>
  <inkml:trace contextRef="#ctx0" brushRef="#br0" timeOffset="111">21478 15983 228 0,'-18'-15'85'0,"12"4"-66"0,-6 16 5 0,6 1-1 16,0-1-9-16,-3 8 0 16,0 3-2-16,0 3 2 15,3 4-7-15,3 4 0 0,3-1 0 0,6 1-3 16,6-6-1-16,9 0 1 15,12-8 0-15,-33-13 13 32,50-10-9-17,-8-1-2-15,-9-2-1 16,-12-3 1-16,-9 0-3 16,-9-2-2-16,-6-1 0 15,-9 1-4-15,-9 2 0 0,0 5-9 16,-3 6-5-16,3 0-16 15,4 10-4-15,5 0-37 16,3-2-18-16</inkml:trace>
  <inkml:trace contextRef="#ctx0" brushRef="#br0" timeOffset="112">21716 16073 228 0,'3'16'88'0,"0"-5"-69"0,3 5 0 0,-6-14-7 16,3 9 0-16,-3-8 3 16,0 5 7-16,0-3 6 0,0-5-15 15,0-3 0-15,3 1-2 0,0-6-11 16,0 0-2-16,3-11-1 16,0 3-2-16,0-7-1 15,2-1 1-15,1 3 3 16,3 7 1-16,-3 9-2 15,9 8 2-15,-3 7-1 16,0 3-2-16,0 6 5 16,0 0 3-16,-3-1-1 15,-4 1-2-15,1-4 0 16,-3-1-1-16,-3-1-22 16,0 0-10-16,0-5-24 15,-3-3-7-15</inkml:trace>
  <inkml:trace contextRef="#ctx0" brushRef="#br0" timeOffset="113">22067 15685 256 0,'0'0'96'0,"3"5"-75"0,0 13-1 0,0-7-7 16,0 10 2-16,3 8 4 16,0 14-3-16,0 12 1 15,0-7-10-15,0-3-4 0,0-3 0 16,0-5-11-16,0-5-2 16,0-6-22-16,0-5-9 15</inkml:trace>
  <inkml:trace contextRef="#ctx0" brushRef="#br0" timeOffset="114">22213 15997 276 0,'0'10'104'0,"0"-4"-81"0,3-1-15 0,0 3-11 16,3 0-2-1,0 5 2-15,0 0 7 16,3-2 2-16,0-1-2 15,0-2-3-15,-1 0 2 0,1-2-2 16,0-4 2-16,3-2-26 16,0-2-12-16,-3-4-11 0,6-2-2 15,-3-2 6 1,-3-3 6-16,0 2 35 0,-3 3 19 16,-6 8 59-1,-3 11-26-15,-3 4-6 16,-3 9-10-16,0 8-3 15,-3 8-4-15,0-1 0 16,3-4-16-16,0 4-7 16,3-9-28-16,3-15-95 31</inkml:trace>
  <inkml:trace contextRef="#ctx0" brushRef="#br0" timeOffset="115">22912 16013 200 0,'3'-14'77'0,"-3"20"-60"0,0-14 15 0,-3 8 4 16,0 2-7-16,-5-2-2 15,2 6-9-15,-9-4-1 16,6 6-10-16,-3-2-2 0,3 1-1 16,3-1-7-16,3 4 0 15,9 1-1-15,6 0-1 16,3 2 4-16,9 3 0 16,-4-1 3-16,-2 1 1 15,-18-16 34 1,0 19-18-1,-6 2-6 1,-6-8-6-16,-5-5-1 16,-4-5-3-16,3-3-2 0,-3-5 0 15,3-3-17-15,3-3-6 0,6-2-33 16,6-8-15-16,3 5-54 16</inkml:trace>
  <inkml:trace contextRef="#ctx0" brushRef="#br0" timeOffset="116">23133 15666 288 0,'9'19'110'0,"-9"-17"-86"0,3 6-13 0,0 0-10 16,0 8-7-16,-3 10 1 15,0 14 9-15,0 10 7 16,0 1-5-16,0-4 6 0,0 1 1 15,0-48-55 17,3 58-40-32,-3-10-24 15</inkml:trace>
  <inkml:trace contextRef="#ctx0" brushRef="#br0" timeOffset="117">22987 16034 304 0,'-9'-13'112'0,"9"13"-87"0,12 0-7 16,-3-3-9-16,3 0-9 0,3-5 2 16,5 0-1-1,4-2 2-15,0-6-2 16,3 8-29-16,0 0-11 0,-1 8-19 15,1 5-6-15,-3 11 21 16,-6 0 13-16,-9 3 33 16,-6 2 15-16,3 3 26 15,-6 2 9-15,-6 0-10 0,6 4-3 16,0-1-14 0,9-5-4-16,3-3-7 0,8-5-1 15,7-9-2-15,3-7 2 16,0-7-3-16,-6 1-1 15,2-7-6-15,-5-3-1 16,-6 0-1-16,-6 0-2 16,-3-2 3-16,-12 5 0 15,0-6-1-15,-9 3 1 16,-9 0-9-16,-2 3-1 16,5 5-14-16,3 0-6 15,0 3-30-15,9 0-12 16,3-3-5-16,6 8 0 15,12-3-5-15,6 3 129 32,21 16-1-17,-7 0 9-15,1 0-16 16,-9 0-8-16,0-6-6 16,-12 3-3-16,2 1-13 15,-5-4 8-15,-3-2 6 0,-6-3-8 16,0-2-2-16,0-3-5 15,-3-3 0-15,3-2 0 16,0-3 3-16,0-5-9 16,3-3-6-16,3-2-4 15,0-1-2-15,3 3-5 16,0-2-3-16,9 2-13 0,-3 5-8 16,3 3-24-16,0 6-10 15,2-4-23 1,4 6-26-16,-3-2 44 15</inkml:trace>
  <inkml:trace contextRef="#ctx0" brushRef="#br0" timeOffset="118">23862 16066 228 0,'9'13'88'0,"0"-8"-69"0,3 3 13 0,-3-3 0 16,0-2-11-16,0 0-1 16,2-3-6-16,1 0-1 0,0-3-7 15,-3-2-4-15,6-3 1 16,-9-3 0-16,6 1 1 15,-6-4 0-15,-6-4 0 0,-3-1-9 16,-3-2-2-16,-6 0-1 16,-6 10 2-16,-6 3 8 15,-5 16 4-15,-7 8-6 16,3 3 1-16,3 5-3 16,10-1 0-16,5 4 13 15,9-1 7-15,12 1 0 16,9-1-1-16,17-5-5 15,-2-5-2-15,6-5-11 16,-1-6-4-16,1-8-41 16,3-4-20-16,3-4-72 15</inkml:trace>
  <inkml:trace contextRef="#ctx0" brushRef="#br0" timeOffset="119">20317 16603 96 0,'-6'-8'35'0,"6"13"-27"0,-3-10 2 0,3 5-1 16,0 0-5-16,0 0-1 15,0 0-3-15,-3 0-3 16,3 0 13-16,0 0 7 16,0 0 9-16,0 0 5 15,0 0-2-15,-3 0 2 16,3 0-17-16,-3 0 5 0,3 0 2 15,0-3-5-15,-3 0 1 16,3 1-1-16,3-4-1 16,3-1-5-16,0-4-4 0,3 6-6 15,3-6-2-15,3 0-2 16,3 11 3-16,2 0-2 16,-2 0 1-1,-3 11 2-15,-3 0 2 0,-3 5-1 16,-6 2-1-16,-3 3 3 15,-3 0 2-15,-3 1 0 16,-3-4 0-16,0-2-1 16,3-3 2-16,3-2-5 15,3-6-3-15,6 0-2 16,3-2 0-16,6 2 3 16,3 3 0-16,3 3 1 0,-1 2 0 15,-5 8 2 1,-3-2 1-16,-6 5 3 15,-9-3 1-15,-3 0 1 0,-6-5 0 16,-2-3-2 0,-7-5-1-16,0 0-3 0,-3-3-2 15,3-5 1-15,0 0-1 16,-2-5-27-16,11 0-11 16,6-17-58-1,9 9-57-15,6-8 48 16</inkml:trace>
  <inkml:trace contextRef="#ctx0" brushRef="#br0" timeOffset="120">20829 16555 232 0,'-6'5'88'0,"3"3"-69"0,3 11-7 15,0-6-7-15,0 8 6 16,0 6 5-16,0 4-11 16,0-4-2-16,3 5-2 15,-3-6 10-15,3 0 7 0,-3-2-9 16,0-8-5-16,0 3-2 15,0-11 0-15,0 2 1 0,0-10 3 16,0-5-3 0,3-6 0-16,0-5-6 0,3-2 0 15,3-1-1-15,3-2-1 16,3 8 1-16,2 5 0 16,1 5 3-16,6 6 0 15,3 5 1-15,-3 5 0 16,-1 6 6-16,-5 2 6 15,-6 0 3-15,-3-2 3 16,-9-1-4-16,-6-5 0 16,-3 1-4-16,-6-4-1 0,-2-2-5 15,-4-3-3 1,0-5-7-16,0-2-1 0,3 2-15 16,3-8-5-16,3 0-26 15,6-3-11-15</inkml:trace>
  <inkml:trace contextRef="#ctx0" brushRef="#br0" timeOffset="121">21201 16764 260 0,'9'21'96'0,"-9"-10"-75"0,3 10-8 15,0-8-7-15,-3 8-6 0,0-2 2 16,-3-3-1-1,0 0 2-15,0-3-2 16,3 0-7-16,0-8-89 16,0-5-53-16,3-5 58 15</inkml:trace>
  <inkml:trace contextRef="#ctx0" brushRef="#br0" timeOffset="122">21127 16656 280 0,'-15'-11'104'0,"18"8"-81"0,6-7-125 16,14-6 54-1,4 0 12 1,-3-3 24-16,0 9 11 16,-3-3 3-16,-4 2 3 0,1 6-2 15,-3-1 20-15,-3 6 10 16,0 11-2-16,0 2-1 0,-3 8-10 15,-3 6-2-15,0 13-9 16,0 2-3-16,-3 0-3 16,0-2 0-16,-3-3-18 15,0-8-4-15,0-5-77 16,0 0-40 0</inkml:trace>
  <inkml:trace contextRef="#ctx0" brushRef="#br0" timeOffset="123">21263 16743 324 0,'-8'-11'121'0,"10"11"-95"0,7-13-8 0,-3 13-13 16,3-8-9-16,3 0 3 0,3-2 0 31,3 4 1-31,3-2 0 0,3 6-22 0,2-1-8 15,10 3-51-15,3 3-23 16,-3-1 8 0</inkml:trace>
  <inkml:trace contextRef="#ctx0" brushRef="#br0" timeOffset="124">21668 16706 252 0,'-9'5'96'0,"3"0"-75"0,-11-2 12 0,11 2 2 0,-9 1-12 15,-3 2-4-15,3-3-8 16,3 3-5-16,3 0-3 15,6-3-5-15,9 8-1 0,6 6 2 16,3 2 0-16,0 3 1 16,0-3 0-16,-3 3 2 15,-7-3 3-15,-7-3 2 16,-10-2 1-16,-9-2-4 16,-6-4-1-16,-3-2-12 15,0-3-4-15,1 1-67 16,2-4-27-16</inkml:trace>
  <inkml:trace contextRef="#ctx0" brushRef="#br0" timeOffset="125">21847 16952 236 0,'0'3'90'0,"0"-3"-70"0,0 5-3 0,0-5-5 15,0 0 0-15,0 5 2 16,0-2-12-16,0-3-3 16,0 0 0-16,0 0 2 0,0 0 4 15,0-3-37-15,6-2-16 16,-3-6-44-1</inkml:trace>
  <inkml:trace contextRef="#ctx0" brushRef="#br0" timeOffset="126">21924 16383 264 0,'-3'-29'101'15,"6"24"-78"-15,0 10-2 0,-3-5 1 16,0 18-4-16,-3 9 0 16,0 5-1-16,-3 7-9 15,-3 1-3-15,0-3 1 0,3-3-3 16,1 3-2-16,2-7 0 16,0-4-1-16,0-7 0 15,0-1 0-15,0-5-5 16,0-7-17-1,3-6-1-15,0-3-4 16,0-5-1-16,0 8-22 31,9-29 17-31,-3 0 5 16,0 10-58-16,-1 3-27 16</inkml:trace>
  <inkml:trace contextRef="#ctx0" brushRef="#br0" timeOffset="127">2249 11094 208 0,'-6'-13'79'0,"6"18"-61"0,0-5-5 15,3 19 4-15,0 7-12 16,0 14 6-16,0 26 5 16,-3 24-8-16,0 8 0 0,0 5 2 15,3 3-6-15,3-8-2 16,0-14 3-16,-3-7 1 16,-3-11-2-16,0-10-3 15,-3-9-7-15,0-7-1 16,0-11-28-16,-3-10-9 15</inkml:trace>
  <inkml:trace contextRef="#ctx0" brushRef="#br0" timeOffset="128">2237 10946 104 0,'21'-48'41'0,"0"43"-32"0,18-3 17 0,-10 5 6 16,19 1 2-16,3-1 5 15,14-5-13-15,21 3-4 16,16 2-12-16,5-5-2 16,24 6 2-16,15-1-4 15,5 0 2-15,16 3-5 0,3-5 0 16,20 0 5-16,10-6 5 15,17 1-5-15,6-6 0 16,18 2-4-16,3 1-1 16,-8 3 3-16,-16 2 3 15,-3 2-2-15,-26 1 1 16,-22 0 1-16,-8 5 5 0,-18 0-8 16,-24-3-3-16,-18 1-2 15,-20-1-1-15,-19 0-3 16,-11 1 0-16,-13-1-45 15,-8 0-20-15,-12 6-51 16</inkml:trace>
  <inkml:trace contextRef="#ctx0" brushRef="#br0" timeOffset="129">6711 10750 180 0,'0'-3'68'0,"3"6"-52"0,-3 5-16 15,0 0-11-15,0 5 16 16,-3 11 10-16,-3 21 5 16,3 24 3-16,-6 13-13 15,0 10 10-15,0 27 6 0,3-5-5 16,3-3 0-16,3 6-12 0,3-4-3 15,0-15 2-15,3-10 3 16,0-20-4-16,0-9-2 16,3-12-9-16,0-10-5 15,-3-10-68 1,3-11-29-16,-3-8 5 16</inkml:trace>
  <inkml:trace contextRef="#ctx0" brushRef="#br0" timeOffset="130">2315 12269 172 0,'-12'-3'66'0,"9"3"-52"0,3 3-1 0,0-3-5 15,0 0 11-15,0 0 8 16,0 0 3-16,3 2 4 0,9 1-18 15,0 0-3-15,14-3-1 0,16 0 1 16,9-3 3-16,20-2-3 16,21 2 0-16,24-5-5 15,24 0 0-15,27 3-5 16,26 2 0-16,19-2-1 16,29 5-2-16,12 0 5 15,9 3 1-15,9 2 2 16,-6-2 2-16,-3 5 4 0,-21-3 3 15,-9 3 4 1,-27-6 2-16,-23-2-6 0,-18 0-2 16,-22 0-9-1,-17-2-4-15,-23-4 1 0,-22 1 0 16,-15-3-21 0,-14 0-10-16,-12 3-44 15,-9 16-121 1</inkml:trace>
  <inkml:trace contextRef="#ctx0" brushRef="#br0" timeOffset="131">13435 17828 84 0,'-3'-6'33'0,"0"6"-26"0,6 0 5 0,-3 0 0 0,3 0 4 16,3 0 2-16,0-2-1 15,0 2 16 1,0-14-6-16,0 9 2 15,0-8-1-15,-3 2-15 16,-3 3 10-16,-3 3 4 0,-9-3 1 16,-9 13 1-16,-6-2-8 15,-2 8 0-15,-1-3-12 16,0 5-3-16,3 5-4 16,0-4-2-16,7-1-2 15,11 0-3 1,12 6 0-16,11-4 3 15,25 4 1-15,3 0-2 16,0 2 2-16,-4-3 1 16,-2 1 0-16,-6-1 0 0,-6-5 0 15,-10 1 6-15,-8-1 4 16,-9-5 3-16,-6 5 3 16,-14-5-9-16,-16-3-2 15,-9 1-3-15,1-4 1 16,-1-2-4-16,3 0 0 15,10-2-10-15,8-4-5 16,6 1-32-16,12-3-11 16,9-10-12-16,9 2-4 15,15-8-13 1</inkml:trace>
  <inkml:trace contextRef="#ctx0" brushRef="#br0" timeOffset="132">13765 17476 316 0,'-14'10'121'0,"20"6"-95"0,-9 24-11 16,0-8-10-16,0 21-9 16,0 5 2-16,0 5 5 0,0 3 3 15,0 1-2 1,0-4-5-16,3-2 0 0,0-8-10 15,3-8-5-15,0-8-41 0,-3-16-15 16,6-8-38 0</inkml:trace>
  <inkml:trace contextRef="#ctx0" brushRef="#br0" timeOffset="133">13557 17894 288 0,'-12'-6'107'0,"12"4"-83"0,3 4-7 0,0-2-9 16,3 0-8-16,6-7 0 15,6 7 0-15,6-6 0 16,2 4 0-16,10-4-9 0,9 6-4 0,0 0-24 16,-4 6-11-1,-5-4-17-15,-3-2-47 16,-10 6 191 15,-11 15-29-15,-9-3 4-16,-3 9-25 15,3-1-14 1,0 3-5-16,3 0 1 0,3 3-6 16,3-5-1-16,6-1 2 0,3-13-1 15,3-7 0-15,-1-1 1 16,1-10 3-16,-3-3 0 15,0-11 0-15,-9 1-3 16,-3-1-1-16,-6-2 1 16,-6 0 1-16,-6-3-1 0,-3 8-1 15,-6 0-8-15,3 3 0 16,0 5-21-16,3 3-7 16,3 2-26-16,3 3-11 15,3 0-37 1</inkml:trace>
  <inkml:trace contextRef="#ctx0" brushRef="#br0" timeOffset="134">14227 17965 232 0,'24'27'88'0,"-12"-14"-69"0,-1 5 0 0,-5-10-7 0,0 6 5 15,-3-1 6-15,-3-3 5 16,0-2 6-1,-6 0-15-15,0-8-3 0,-2 0-4 16,2-8 0-16,0 0-4 16,3-10 0-16,3-1-5 15,3-2-2-15,6 3-3 16,5-3-1-16,1 2 2 16,3 0 2-16,3 4-5 15,-3 1 1-15,0 4-17 16,0 4-6-16,-1-1-14 15,1 1-5-15,-3 6-13 16,0-2-6-16,-3 2-31 16</inkml:trace>
  <inkml:trace contextRef="#ctx0" brushRef="#br0" timeOffset="135">14519 17894 228 0,'3'10'85'0,"0"-7"-66"0,2 2 8 0,-2 1-2 15,3 2-11-15,3-3-3 16,3-3 0-16,3 4 0 15,0 2-5-15,3-8-4 0,0 0-1 16,0-3 1-16,-1-2 3 16,-2-1-2-16,0-1 0 15,-9-1-1-15,-3-3 1 16,-9-2 0-16,-6 0 1 16,-3 5-9-16,-5-3-2 0,-1 11 2 15,0 0 2-15,-3 13 2 16,3 3 3-16,3 5-1 15,3 0-1-15,4 6 5 16,5 5 1-16,6-1-2 16,6-4-1-16,5-1-10 15,10-2-5-15,9-8-19 16,6-5-5-16,8-11-10 16,4-11-1-16,-3-2-43 15</inkml:trace>
  <inkml:trace contextRef="#ctx0" brushRef="#br0" timeOffset="136">15028 17875 264 0,'-9'-21'99'0,"0"21"-77"0,-9 0 7 0,9 5-1 15,-3 3-15-15,-6 6-4 16,-3 4-6-16,0 3 0 16,1 11-2-16,2 8-1 0,3 5 3 15,9 0-2-15,9-11-1 16,3-2 1-16,9-6 1 15,0-13-3-15,2-7 0 16,4-12 1-16,3-15 2 16,0-16-3-16,0-2-2 15,-3-6-1-15,-7 2 0 16,-5-15-2-16,-6-5 1 16,-9-4 1-16,-3-4 2 15,-2 13 7-15,-1 13 5 16,0 5 6-16,3 14 4 15,3 12-12-15,0 9-7 16,3 24-4-16,3 28 2 16,6 9-2-16,0-3-1 0,3 5 3 15,3 0 2-15,3-5-18 16,2-8-8-16,7-11-75 16,12-7-66-1,3-14 56-15</inkml:trace>
  <inkml:trace contextRef="#ctx0" brushRef="#br0" timeOffset="137">15733 17899 172 0,'33'5'66'0,"-36"-10"-52"0,0-3 19 0,0 8 6 15,-6-5-5-15,-9-6 3 0,-6 11-10 16,-3-2-2-16,-5 4-14 16,2 11-7-16,3 6 0 0,0 7-3 15,9 14-1-15,7 5-2 16,8-5 1-16,9 2 1 16,5-13 0-16,10-2 0 15,6-9 0-15,3-18-3 16,3-5 2-16,-7-8-1 15,-2-8 0-15,-3-11 2 16,-3 5 2-16,-6-4-1 16,-3 1 2-16,-3 7 0 15,-3 4 1-15,0 11 9 16,-3 8-12 15,6 24 0-31,0 2 1 16,-1-4-25-16,4 4-10 15,3-5-40-15,3-7-19 16,3-9-4-16,0-8-2 16</inkml:trace>
  <inkml:trace contextRef="#ctx0" brushRef="#br0" timeOffset="138">16209 17820 296 0,'-15'-6'110'0,"6"6"-86"0,-17 8-2 0,11-2-8 0,-6 7-2 16,-3 0 5-16,3 0-5 0,3 1-2 15,7 4-5 1,8 1-6-16,8 2-2 0,13 0 2 16,6 3 2-16,3 2 0 15,-3 1-1-15,-3-6 3 16,-7 3 0-16,-8-3 12 15,-3 5 7-15,-9-2 0 16,-14-8 1-16,-10-3-8 16,-6-2-4-16,-3-3-6 15,1-8-4-15,-1 0-7 16,6-8-4-16,7-3-21 0,8-2-10 16,6 5-38-16,9 3-15 15,12-3-34 1</inkml:trace>
  <inkml:trace contextRef="#ctx0" brushRef="#br0" timeOffset="139">16596 17939 260 0,'21'-6'96'0,"-18"6"-75"0,3 0 21 15,-6 0 3-15,3 0-3 16,-3 0 1-16,0 0-17 15,-3 0-7-15,0 0-12 16,0 0-14-16,0 0-5 0,0 0-25 16,-3 6-9-16,0 2-40 15,6 2-15-15,9-2-11 16</inkml:trace>
  <inkml:trace contextRef="#ctx0" brushRef="#br0" timeOffset="140">16685 18267 368 0,'-11'10'140'0,"11"-15"-109"0,3 5-24 0,-3 0-19 15,0 0-10-15,3 0 0 16,-3-8 13-16,3 3 5 16,-1-3 3-16,-2-3 12 0,3 9 7 15,0-9-14-15,0 11-3 16,0 0-35-16,-3 0-13 15</inkml:trace>
  <inkml:trace contextRef="#ctx0" brushRef="#br0" timeOffset="141">17700 17632 156 0,'3'-19'57'0,"0"6"-44"0,-3 0 14 15,0 8 3-15,0-3 5 16,-3-6 5-16,-2 9-1 16,-1-3-2-16,-3 3-20 15,-3 2-1-15,0 3 0 0,-6 3-4 16,0 10 1-16,-6 19-10 15,0 13-4-15,1 16-3 16,8-3 3-16,12 13 0 16,9 1 1-16,9-1 0 0,5-5 2 15,10-21 1-15,6-5 3 16,9-16 3-16,8-16 2 16,7-21-1-16,-7-6-1 15,-8-13-5-15,-9-7-1 16,-10-1 5-16,-8-5 5 15,-9-3-1-15,-12-2 3 16,-18 2-4-16,-5-2-1 16,-7 16-6-16,0 2-1 0,3 13-12 15,4 4-4-15,2 4-23 16,6 11-7-16,9 5-23 16,6 9-11-16,12-7-43 15,12-1-25 1,12-6 68-16</inkml:trace>
  <inkml:trace contextRef="#ctx0" brushRef="#br0" timeOffset="142">18096 17560 220 0,'-6'-5'82'0,"3"2"-64"0,3 3-4 0,0 0-6 15,0 3 4-15,0 8 7 16,0 10 5-1,0 16 3-15,0 16-14 0,0 5 5 16,0 3 3-16,0 10-7 0,0-7-3 16,3-3-2-16,0-8-1 15,0-14-4-15,0-2-1 16,0-10 5-16,-3-9 3 16,0-4 2-16,0-12 3 15,0-4-7-15,0-12-3 16,0-10-8-16,0-2-3 15,3-6-5-15,3-2 1 16,3 2 3-16,6 6 3 16,3-1-3-16,6 9 2 15,8 10 2-15,7 8 1 16,0 8-2-16,0 5 0 0,-7 11 6 16,-5-3 3-16,-6 5 8 15,-9 1 5-15,-9-1 4 16,-12 3 1-16,-15-7-7 15,-9-1-2-15,-8-8-7 16,-1 0 0-16,-3-2-18 16,1-17-8-16,-1 1-29 15,6-3-12-15,16 3-104 16</inkml:trace>
  <inkml:trace contextRef="#ctx0" brushRef="#br0" timeOffset="143">18942 17624 160 0,'3'-19'63'0,"-3"14"-49"0,-3-3 14 15,0 3 2-15,0 5 2 16,-6-3 4-16,0 3-9 0,-6 0-4 16,-3 3-13-16,-6 10-2 0,4 0 2 15,-1 14-11-15,0 15-1 16,0 6-1-16,9-1-2 15,6 17 4-15,9-3 2 16,18-3 0-16,15 0-1 16,-1-8 5-16,4-18 1 15,3-16 4-15,-1-19 1 16,4-15 1-16,3-14 0 16,-4-8 0-16,-5 1 0 15,-15-12 5-15,-18-1 1 16,-12-1 6-16,-12 2 2 0,-6 9 0 15,-3 5 1 1,-2 5-13-16,2 11-5 0,0 3-28 16,6 4-10-16,6 6-50 15,6 8-19-15,9 0-50 16</inkml:trace>
  <inkml:trace contextRef="#ctx0" brushRef="#br0" timeOffset="144">19876 17698 160 0,'-3'5'63'0,"6"-5"-49"0,-3 14 18 16,0-14 7-16,0 0-9 15,0 0 0-15,3 0-4 16,0 5-1-16,-3-5-14 15,0-5 2-15,0 5 1 0,0-6-5 16,3 4-1-16,0-9-6 16,0-2-4-1,0 0-2-15,0-1 0 16,0 6 3-16,0-2 0 16,0 2 1-16,-3 3-3 15,0 2 0-15,0 3 2 16,0 0 0-16,3 8 1 0,-3 5 2 15,0 8 1-15,3 11 1 16,-3 0 0-16,0 7 2 16,0-4-3-16,0 2-2 15,-3-3 0-15,3-2-1 16,0-6-3-16,0 1 2 16,-3-1-10-16,0-7-3 15,0-1-28-15,3 1-13 16,-3-11-13-1,3 0-50-15,-3 2 23 16</inkml:trace>
  <inkml:trace contextRef="#ctx0" brushRef="#br0" timeOffset="145">19838 18129 192 0,'-12'11'71'0,"9"-11"-55"0,6-5 17 16,-3 5 5-16,0 0-11 15,6 0-3-15,0 0-10 16,3-6-4-16,5 4-5 15,1-4 7-15,3 1 5 0,3 2-7 16,0-2-3-16,-3 5-4 16,3 0-3-16,-4 5 1 15,-2-5-1-15,0 0-14 16,-3-5-5-16,0 5-26 16,0-5-11-16,-3 0-54 15</inkml:trace>
  <inkml:trace contextRef="#ctx0" brushRef="#br0" timeOffset="146">20260 17658 148 0,'-6'-5'57'0,"3"-3"-44"0,-3 3 12 16,3-3 4-16,-2 8-2 15,-4-5 4-15,0 5-8 16,-3 5-4-16,0 8-11 16,0 8-7-16,0 19-2 0,0 2 3 15,3 11 1-15,6 8-1 16,6 3-2-16,9 2 7 15,9-8 3-15,3-10-1 16,3-11 0-16,-1-16-5 16,4-8-1-16,-3-21 3 0,0-13 3 15,2-11-2-15,-5-8 1 16,-3-5 1-16,-6 0 2 16,-9-7-1-16,-6 1-1 15,-3-2-3-15,-6 0-1 16,0 14-3-16,0 4-2 15,-3 6-13-15,3 13-4 16,0 6-22-16,-3 7-10 16,4 6-21-16,2 15-6 15,3 9-12 1</inkml:trace>
  <inkml:trace contextRef="#ctx0" brushRef="#br0" timeOffset="147">20689 17645 152 0,'0'-5'57'0,"0"5"-44"0,-3-8 12 0,0 8 4 16,-3 0-2-16,0 0 4 15,-6 5-2-15,0-2 0 16,-6 10-16-16,1 6-8 0,-4 12-3 16,0 4-5-16,0 4 0 15,3 20 4-15,6-1 1 16,6 8-5-16,9-3-2 0,9-4 10 16,9-14 9-1,12-16-5-15,6-5 0 0,-1-24 1 16,1-19 1-16,-6-7-3 15,-4-6 0-15,-5-8-1 16,-6 0 1-16,-9-5 4 16,-6 0 5-16,-9-7-9 15,-3 7-4-15,-3 2-10 16,-6 6-1 0,-3 11-24-16,1 7-7 0,5 3-37 15</inkml:trace>
  <inkml:trace contextRef="#ctx0" brushRef="#br0" timeOffset="148">20978 17711 220 0,'-18'-5'85'0,"15"-3"-66"0,-3 0-6 0,3 13-6 0,0-5-5 15,-3 3 3 1,0 5 9-16,-3 3 5 15,0 10-9-15,-3 5-1 0,0 14 1 0,0 5-8 16,4 13-3-16,5 8 0 16,6-2 2-16,5-6 2 15,7-11 1-15,9-7-2 16,12-16 1-16,12-5 2 16,2-19 2-16,1-24 5 15,-7-11 3-15,1-15 5 16,-12 2 2-16,-9-2 11 15,-13-8 3-15,-11 0-5 0,-8-3-2 16,-10 11-14-16,-12 2-6 16,-6 14-26-1,0 4-11-15,10 9-50 0,2 8-22 16,3 5-47 0</inkml:trace>
  <inkml:trace contextRef="#ctx0" brushRef="#br0" timeOffset="149">21743 17724 144 0,'3'-13'55'0,"-3"0"-43"0,3 0 12 0,-3 13 5 16,0-3 3-16,0-2 3 16,0 0-8-16,-3-1-2 15,0 4-14-15,-3 4 4 0,0-2 3 16,0 6-6-16,-3 4 1 16,0 6-8-16,-3 16-1 15,0 7-2-15,-3 14-2 16,6 13 1-16,6 6-1 15,6 5 2-15,6-11 1 16,6-8 1-16,3-13 0 16,3-13 2-16,6-16 1 0,2-16 3 15,7-14 1-15,6-12-1 16,-4-14 1-16,-5-7-2 16,-9-9 2-16,-15 3 3 15,-12 0 1-15,-9 0-6 16,-9 3-3-16,0 8-3 15,1-1-3-15,-1 17-6 16,3 5-4-16,3 8-23 16,3 5-9-16,3 10-40 15,6 4-17-15,3 1-17 16</inkml:trace>
  <inkml:trace contextRef="#ctx0" brushRef="#br0" timeOffset="150">22130 17846 168 0,'-3'0'63'0,"3"8"-49"0,0-8 14 16,0 0 2-16,0 0-2 15,3-5 3-15,-3 5-6 0,3 0-1 16,3-8-13 0,-3 0-2-16,2-5-2 0,1-11-3 0,0 3-1 15,0-3-1-15,0 8 1 16,-3-2-2-16,0 10 2 15,0-3-4-15,0 8 0 16,-3 3 1-16,3 16 2 16,0 8-1-16,0 5-1 15,0 11 5-15,-3 2 1 16,0 6-2-16,0 2-1 16,0 3-1-16,0 0 1 15,0-5-2-15,-3-11-1 16,3-3-21-16,0-2-11 0,0-8-28 15,0-9-12-15,0-1-28 16</inkml:trace>
  <inkml:trace contextRef="#ctx0" brushRef="#br0" timeOffset="151">22118 18317 308 0,'-3'0'115'0,"6"-5"-89"0,6 5-10 15,0 0-9-15,2-3-3 16,4-2 2-16,0 0 0 16,3-3-1-16,0 2-3 15,0 1-13-15,0 5-4 0,0 0-42 16,-1 0-17-16</inkml:trace>
  <inkml:trace contextRef="#ctx0" brushRef="#br0" timeOffset="152">22552 17775 176 0,'-9'-27'66'0,"6"9"-52"0,-3 5 14 15,3 7 5-15,-2 1-4 0,-4 5 1 16,-6-3 5-16,-3 3 2 16,-3 14-19-1,0 7-8-15,0 10-5 0,21-31-6 31,-15 117 1-31,12-25 0 16,15-15-3-16,12-16 0 16,9-16 6-16,0-19 3 15,2-12-3-15,1-28 0 0,6-12 1 16,-4-14 2-16,-2-5 3 16,-9-2 11-16,-9-9 7 15,-15-5 3-15,-15 3 4 16,-9 0-3-16,-9 5-1 15,-5 13-20-15,-7 3-5 16,0 11-50-16,7 13-23 0,8 5-111 31</inkml:trace>
  <inkml:trace contextRef="#ctx0" brushRef="#br0" timeOffset="153">23133 17846 180 0,'0'29'68'0,"0"-29"-52"0,-6 0 21 15,6 0 6-15,0 0-4 16,0 0 2-16,0 0-14 15,0 0-5-15,3 0-12 16,0 0-6-16,6 0-1 0,-3-2-4 16,8-4 0-16,-2 1 1 15,6 2 0-15,-6-2 2 16,15 5 1-16,-9 0-19 16,6 0-7-16,2 0-23 0,-5 8-9 15,-6-3-57 1</inkml:trace>
  <inkml:trace contextRef="#ctx0" brushRef="#br0" timeOffset="154">23168 18005 272 0,'-6'-3'101'0,"6"3"-78"0,6 0 6 0,-6 0-2 0,6 0-15 15,0 0-2-15,9-5-8 16,-6 0-2-16,21 5 0 16,12-6 0-16,-1 4 0 0,-2-4-75 15,6 6-32-15,-10-5-3 16</inkml:trace>
  <inkml:trace contextRef="#ctx0" brushRef="#br0" timeOffset="155">23904 17783 148 0,'-12'5'55'0,"3"-10"-43"0,15-3 21 0,-12 10 8 16,6-4-11-16,6-4-3 15,-3-7-9-15,9 0-3 16,6 0-9-16,-7-6 3 0,7 3 1 15,-6 3-10-15,6 3-4 16,-3 4 6-16,0 12 5 16,-3 4-3-16,-3 14-2 0,-6 8-1 15,-3-1 1-15,-6 14-1 16,-3-5 2-16,-6 10-2 16,3-2 2-16,-3 0-2 15,-3-3-1-15,0 0 7 16,-2-8 5-16,2-8-2 15,6-5 0-15,3-11 2 16,3 0 5-16,6-5-5 16,6-3-2-16,9 1 1 15,0-12 0-15,2 1-1 16,1 2 1-16,-3-7-11 16,6 7-4-16,-3-2 2 15,0 5 2-15,-3 8 1 16,2-3-1-16,-5 3-10 15,6-3-6-15,-6 8-25 0,0-5-11 16,-3-2-31-16,6 7-10 16,-3 0-3-1</inkml:trace>
  <inkml:trace contextRef="#ctx0" brushRef="#br0" timeOffset="156">24288 18246 68 0,'6'-6'27'0,"-3"6"-21"0,8 0 14 16,-11 6 4-16,6-6 7 15,-3-6 4-15,3 6-6 0,-3 0-3 16,0 0 5-16,-3 0 5 15,0 0-19 1,0 0 6-16,0 0 1 0,-6 0 1 0,-3 0 0 16,0 0-3-16,-2 0-2 15,2 0-6-15,3-2-1 16,3-4-8-16,0 6-3 16,3-5-4-16,3 3-1 15,0-4 2-15,6 6 2 16,0 0-2-16,2 0 0 15,-2 0 1-15,-3 6 0 16,-3-4 0-16,0-2 0 16,-3 5 0-16,-3-5 2 15,0 0-1-15,-3 6-1 0,3-6 3 16,-3 2 0-16,-2-2-21 16,2-2-8-16,0-4-38 15,6 1-14-15</inkml:trace>
  <inkml:trace contextRef="#ctx0" brushRef="#br0" timeOffset="157">24436 17806 228 0,'0'-10'85'0,"0"7"-66"0,3 6 23 0,-3-6 6 16,0 6-16-16,0-3 1 15,0 18-15 1,0-4-11-16,0 7-2 0,0-3-1 15,-3-4 0-15,-2 7 0 16,5-5-2-16,-3-3 1 16,0 0-2-16,-3-5-1 15,6 5 1-15,0-5-1 0,-3-3-3 16,6-5 2 0,6 6 3-1,-1-12-1-15,4 1-1 0,0 3 1 16,9-4-1-16,0 1 0 15,-3 2 0-15,9-2-3 16,-4 13 2-16,7-3-1 16,-9 8-2-16,0 1 3 15,0 4 2-15,-6 3 0 16,-9 6 2-16,-6-1 4 16,0-2 6-16,-12 3-7 15,3-1-1-15,-6-5 1 16,-3-2 1-16,-3-6-6 15,0 0 0-15,-6-8-12 0,7 3-5 16,-4-8-25-16,-3-8-11 16,6-10-48-1,3-9-61-15,-2-4 49 16</inkml:trace>
  <inkml:trace contextRef="#ctx0" brushRef="#br0" timeOffset="158">24380 17761 284 0,'0'-10'107'0,"6"15"-83"0,6-10 15 0,-6 5 1 0,6 0-9 15,3-8-1-15,8 3-10 16,4-3-5-16,9 2-8 16,3-1-3-16,5 1 2 0,4-2-3 15,-4-2-2-15,-5-4-18 16,-6 1-6-16,-3 0-42 15,-10 0-18-15,1 5-55 16</inkml:trace>
  <inkml:trace contextRef="#ctx0" brushRef="#br0" timeOffset="159">17001 17476 92 0,'0'5'35'0,"0"-2"-27"0,9 2 11 16,-3 3 5-16,0 2-11 15,3 9-2-15,-3 10-3 16,3 24 2-16,-3 5-3 16,3 0-2-16,-1 1-2 15,-2 4-3-15,0-2 1 0,-3 5-1 0,3-2 2 16,-3-6 1-16,0-11 1 16,0-2-2-16,0-7 1 15,-3-9-29 1</inkml:trace>
  <inkml:trace contextRef="#ctx0" brushRef="#br0" timeOffset="160">17075 17436 36 0,'36'0'16'0,"-15"0"-12"0,12 0 5 0,-15 0 2 0,8-5-2 15,13 5 0 1,6 0-5-16,14 0-1 15,4-3-1-15,2 0-2 0,4-4 12 16,5 7 4 0,12-3-4-16,-5 0-2 0,-4 1-3 15,-2-4 0-15,5 6-4 16,6-2-2-16,1 2-3 16,-7-3 1-16,0 0 3 15,-2-2 1-15,5 5-4 16,6 0 1-16,-2 0 0 15,-7-3 0-15,-3 1 0 16,-5 2 2-16,-1 0-3 16,10 2 0-16,-7-2 1 15,-2-2 2-15,-4-1-1 0,-3 3 2 16,4 0-4-16,5 0 0 16,4 3 1-16,-1-3 0 15,-5-3 4-15,-1 3 5 16,0 0-3-16,7 0 2 15,5 0-3 1,-2-5 0-16,-7 5-6 0,0-5-1 16,7-3 1-16,14 8 2 0,-9-6 2 15,19-7-1-15,-7 10-2 16,6-2-2-16,0 0-1 16,-6 0 2-16,-5 2 2 15,-1-2-2-15,6 2 0 0,0 0 1 16,-5-5 0-1,-7 6 0-15,0-4 0 0,1-1 0 16,8 1 0-16,-3 1 2 16,-9 0 1-16,-5-3-4 15,-1 2-1-15,1 4 1 16,5-4 0-16,-6 1 3 16,-5 3 1-16,-4-4-4 15,-2 1 1-15,-1 5-2 16,7 0 0-16,-7-3 4 15,4 1 1-15,-7-1-1 16,-2-2-2-16,-1 5 1 16,-5-3 1-16,11 0-3 15,1 1 0-15,-4-3 1 16,4 5 0-16,-10-3 0 16,-2 0 2-16,2 1-1 0,4-4 2 15,-1 6 0-15,4 0 1 16,-1-2-2-16,-5-1-2 15,-3 0-2-15,2-2 1 16,-2 5 3-16,-4 0 3 16,4 0-2-16,-4 0-2 15,7 0 2-15,-6 0 0 16,-1 0-1-16,-5 0-2 16,-6 0 1-16,-1 0 1 15,-5 5 1-15,3-2 3 16,-4 0-3-16,1-1-2 0,-3-2 0 15,9 6-1 1,-7-4 2-16,7-2 1 16,-15 0-1-16,6 0-2 15,-9-8 3-15,2 8 0 0,-8-5 1 16,3-3 0-16,-6 5-2 16,-3 1 1-16,0-1 4 15,-6-2 4-15,3 5-4 16,-3-5-2-16,0 5-2 15,-3 0 0-15,0 5-4 16,9 0-2-16,-3 3 2 16,-3 3 0-16,6 5 1 15,-6 10 0-15,5 11 0 0,4-3 0 16,-3 6-3-16,0 0 2 16,0-3 1-16,0 3 0 15,0 12 0-15,-3 12 0 16,0-3 0-16,-3 2 0 15,6-10 0-15,-3 0 0 16,0-8 0 0,-6 3 2-16,6-3-1 0,-3 5 2 15,-3 11-4-15,6-11-2 16,-6 3 2-16,0-13 2 16,0-1 0-16,0-7-1 15,0-5-6-15,0-1-1 16,0-7-21-16,-6 2-7 15,6-8-42-15</inkml:trace>
  <inkml:trace contextRef="#ctx0" brushRef="#br0" timeOffset="161">17117 18473 100 0,'3'0'38'0,"-3"-5"-29"0,9 5 1 0,-3 0-1 0,3 0-1 16,0 0 0-16,9 0-4 16,3-5-1-16,2 5-3 15,1-3-1-15,18 3 1 16,8-5 2-16,7 5-1 16,0 0-1-16,-1-6 3 15,1-2 2-15,-1 8 0 16,7-5 0-16,2 5-1 15,1-2 2-15,-7-4-3 16,-2 6 0-16,-4-5 1 0,4 2-2 0,-4-2-2 16,1 5 1-16,6 0-1 15,-1 0 0-15,-2-5 2 16,-4 5-1-16,1-3 2 16,-4-2 7-16,4 5 3 15,0 0-17-15,5 0-9 16,1 0 8-16,-1 0 4 15,-2 0-1-15,-4 0 2 16,-2 0 0-16,-1 0 0 16,4 0 0-16,9 0 2 15,-4 5-3-15,1-2 0 0,-1-3 1 16,-2 0 2-16,-1 0-1 16,1 0 2-16,5 0-4 15,7 5 0-15,2-5-1 16,-5 0 0-16,-4 0 2 15,-2 0 0-15,-1 5 0 16,4-2 0-16,2-3 2 16,1 5 1-16,-7-5-4 15,-2 0 1-15,-4 0-2 16,1 0 0-16,-3 0 4 16,5 0 3-16,-2 6-2 15,2-4-2-15,-2-2 0 16,-1 0 1-16,-2 0-3 15,-3 0 0-15,-4 0 3 16,-2 0 3-16,3 0-7 16,-4 0 0-16,7 5 2 0,3-5 4 15,-1 6-3-15,-2-6-3 16,-4 0 1-16,4 0 2 16,-6 0 0-16,-1 2 2 15,4-2 0-15,3 6 3 16,5-6-8-16,-2 5 0 15,-1-2 0-15,-2-3 3 16,0 0 0-16,-1-3 2 16,1 3-2-16,3 0-1 15,2 3 3-15,7-3 2 0,-1 5-4 16,1-5-3-16,-4 0 3 16,1-5 1-16,-1 5 4 15,16 0 1-15,2 0-6 16,-5 5 0-1,-1-5-3-15,-5-5 0 0,-4 5 2 16,-2-3 2-16,-1-2-1 16,4 5 2-16,-1 0-4 15,1 0 0-15,-4 0 1 16,-2-6 0-16,-3 6 0 16,-4-8 0-16,1 8 0 15,0-5 2-15,5 5-3 16,1 0 0-16,-1-2 1 15,-2-4 2-15,-4 6-1 16,1-5 2-16,-6-3-2 0,8 3-1 16,-5 2-2-1,0-2 1-15,5 5 1 0,4-6 0 16,-4 6-3-16,1-7 2 16,0 7 1-16,-4-6 2 15,1 1-1-15,0 2 2 16,-1 3 2-16,7 0 4 15,2 0-2-15,4-5-2 16,2 5 0-16,-8-5-1 16,5 2-2-16,-2 3-2 15,5 0 1-15,1 0 1 16,5 0-1-16,-5-5-1 16,-9 5-2-16,-4-5-1 0,-5 2-47 15,-1-2-63 1,-2-1 17-16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3:23:01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4053 17608 160 0,'0'-3'60'0,"0"3"-32"0,3 3-13 0,-3-3 18 15,3 5-3-15,0 14 2 16,3 2-5-16,0 3 1 15,-3-3-16-15,0 11 4 0,0-6 4 16,0 1-11-16,0 4-5 16,0-9 0-16,0 1 1 15,0-7-20-15,-3 3-9 0,3-9-37 16,-3-7-16-16,0-3-28 16</inkml:trace>
  <inkml:trace contextRef="#ctx0" brushRef="#br0" timeOffset="1">4101 17423 220 0,'-9'-5'82'0,"9"-9"-44"0,0 22-44 0,0-8 12 16,0 6-26-16,3-1-9 15,0 3-58-15,0 2-26 16</inkml:trace>
  <inkml:trace contextRef="#ctx0" brushRef="#br0" timeOffset="2">4229 17706 212 0,'0'32'82'0,"0"-14"-44"0,0 3-27 15,3-7 21-15,0-1-17 16,0 3-6-16,-1-3-8 16,1 0-1-16,0-5 0 15,0 0 2-15,-3 3 3 0,3-9 0 16,-3-2 0-16,0 0-3 15,0-2-2-15,0-9-4 16,3-5-2-16,3-2-2 16,0-6 0-16,3 3 5 15,0-1 1-15,0-1 2 16,3 9 0-16,3 7 6 16,3 1 4-16,-3 6 3 0,-1 6 3 15,-2 1-5-15,-3 7-1 16,-3-1-4-16,-3 13 1 15,0-2-4 1,0-3-26-16,0 3-10 16,0-8-36-16,0-3-16 15,3-2-8 1</inkml:trace>
  <inkml:trace contextRef="#ctx0" brushRef="#br0" timeOffset="3">4607 17664 300 0,'-12'-19'112'0,"12"14"-60"0,-6 5-45 0,3 0 26 0,0 0-19 16,-3 10-2-16,0-2-8 16,0 0-1-16,0 8-1 15,3-3-4-15,3 3-1 0,3-3-1 16,3 11 0-16,0-3 5 15,0 6 1-15,0-1-3 16,0-2 1-16,-3-3 0 16,0 0 2-16,-3-5-1 15,0-2 2-15,0-6-2 16,0-1 2-16,-3-1 0 16,0-6 1-16,-3-6-31 15,0-1-14-15,0-1-23 16,0-3-11-16,0-10-36 15</inkml:trace>
  <inkml:trace contextRef="#ctx0" brushRef="#br0" timeOffset="4">4770 17386 248 0,'-3'16'93'0,"9"-3"-50"0,-3 3-28 0,0-3 26 0,0 13-9 16,-3 6-1-16,0 13-11 15,3 8-5-15,-3-3-8 16,3-2-3-16,-3-3 0 0,0-5-5 16,0 5 1-1,0-11-16-15,0-5-6 16,0-8-49-16,-3 0-21 0,-3-7-29 15</inkml:trace>
  <inkml:trace contextRef="#ctx0" brushRef="#br0" timeOffset="5">4672 17653 276 0,'0'-13'104'0,"9"10"-56"0,0-7-45 0,0 7 23 0,3 0-17 16,3 1-2-16,5-4-5 15,4 6 1-15,0-2-2 16,0 2-3-16,0 0 1 0,-3 0-17 16,-1 0-5-16,-2 0-55 15,-3 2-22-15,0 4 3 16</inkml:trace>
  <inkml:trace contextRef="#ctx0" brushRef="#br0" timeOffset="6">4982 17706 240 0,'-6'3'90'0,"6"-1"-48"0,3 9-27 0,0-9 24 16,0 9-10-16,3-8 0 15,0 7-12-15,2-7-5 16,1 2-7-16,0 3-2 0,3-3 3 16,0-5-1-16,3 0 2 15,0 0-4-15,0 0-2 16,-3-5 0-16,-3 2 1 16,0-7-1-16,-1 2 2 15,-2 0-4-15,-6-3 0 0,0 4-8 31,-3-4-4-31,-5 3-2 16,-4 0 1-16,0 3 3 16,-3 5 2-16,-3 0 6 15,0 5 1-15,0 3-1 16,3 5 0-16,0 0 6 0,4 1 3 16,-1 4 1-16,6 3 3 15,3 3-3-15,3-3-2 16,6-2-2-16,3-1 0 15,3-2-18-15,5 3-6 16,7-9-30-16,0-2-12 16,0-2-53-1</inkml:trace>
  <inkml:trace contextRef="#ctx0" brushRef="#br0" timeOffset="7">5330 17693 212 0,'-9'-11'79'0,"6"11"-42"0,-12 3-34 16,12 2 15-16,-6 0-7 16,-3 6 1-16,0 0-3 15,-2 2 2-15,2 5-6 16,3 3 1-16,0 3 4 0,3-3-4 16,6 1 2-16,3-9-5 15,3 0-2-15,0 0 0 16,6-7 1-16,-3-1-8 15,5-5-3-15,-2-11-6 16,-3-2-2-16,0-3 10 0,-3-2 6 16,-3 4 1-1,0-7 3-15,-6 5 7 0,0 0 3 16,0 3 5-16,3 3 3 16,0 7-7-16,0 3-3 15,0 8-2-15,3 5 1 16,0 0-5-16,0 11-3 15,3-3-1-15,0-2-1 16,3-3-31-16,3-3-14 16,3-8-26-16,0 3-10 15,2-8-15 1</inkml:trace>
  <inkml:trace contextRef="#ctx0" brushRef="#br0" timeOffset="8">5592 17703 244 0,'-9'-18'90'0,"6"18"-48"0,-18 0-38 16,15 8 19 0,-6-3-15-16,0 6-2 0,0 4-4 15,1-1 1-15,2 12-2 16,3 1 4-16,3-4 1 0,3-4 0 16,3-3-1-16,3-3-3 15,8-8-2-15,1 3 7 16,0-8 5-16,0-2-2 15,-3-9 2-15,0-5-1 16,0-8 1-16,0-5-6 16,-3-13-4-16,3 0-8 15,-3-9-4-15,-4-2-16 0,-2 0-7 16,0 3 11-16,-3 11 7 16,-3 4 16-16,0 9 9 15,0 10-2-15,1 8 0 16,-1 8 2-16,0 13 4 15,3 8 5-15,3 11 3 16,2 5-3-16,1 8 1 16,3 3-11-16,3 2-3 15,6-2-26-15,-3-3-9 16,6-6-118 0</inkml:trace>
  <inkml:trace contextRef="#ctx0" brushRef="#br0" timeOffset="9">6259 17600 232 0,'-9'-13'88'0,"9"13"-48"0,-3 0-25 15,3 0 24-15</inkml:trace>
  <inkml:trace contextRef="#ctx0" brushRef="#br0" timeOffset="10">6250 17608 456 0,'3'24'29'0,"3"8"-16"16,3 2-4-16,-1-2 1 0,4-1-4 0,0-4-1 16,3-6-2-16,0-2 0 15,0-6-4-15,0-5 0 16,-3-3 5-16,6-5 5 16,-4-8-7-16,1-2-1 15,0-4-6-15,-3-7 1 16,-3 3 0-16,-9-1 2 15,0-2-1-15,0 8-1 16,0 0 3-16,0 7 0 16,-3 4 3-16,-3 4 1 15,3 4 1-15,3 1 0 16,0 7-2-16,3 4-2 16,6 3 1-16,0-2-1 15,0-1-14-15,3 1-3 16,0-3-44-16,0-3-20 0,3-2-42 15</inkml:trace>
  <inkml:trace contextRef="#ctx0" brushRef="#br0" timeOffset="11">6687 17579 324 0,'-12'-11'123'0,"3"17"-66"0,-11-1-60 16,14 0 22-16,0-2-14 16,0 5-1-16,3 2-4 0,3 6-1 15,6 3 1-15,0-1 0 0,6 1 0 16,-1-3-3-16,1 2 2 16,0 1 1-16,-3-6 2 15,-6 8 14 1,-3 6-6-16,-3-9-2 15,-3 1-3-15,-6-11 1 16,3 5-5-16,-3-8-3 16,4 3-24-16,-1-11-10 15,6-2-25-15,0 0-10 16,3-3-50 0</inkml:trace>
  <inkml:trace contextRef="#ctx0" brushRef="#br0" timeOffset="12">6806 17756 252 0,'12'5'93'0,"-3"-2"-50"0,3-3-35 16,-6 0 24-16,6 0-14 15,6 0-2-15,-3 0-7 16,0-8-4-16,-1 3-2 16,1-3 0-16,0 0 2 0,-3-3-2 15,-3-4-2-15,-6-4 2 16,-3 1 2-1,-3 4-2-15,-3 1-2 16,-6 5-3-16,-6-2 1 0,0 10 1 16,-2 5 0-16,-1 8 2 0,0 6 1 31,3 2 12-31,3 3 5 16,3 2 1-16,6 0 2 0,6-4-11 0,6 4-4 15,6-2-3-15,6-8-1 16,6-3-18-16,3-2-5 15,-1-3-95-15,1-8-41 16,-3-14 28 0</inkml:trace>
  <inkml:trace contextRef="#ctx0" brushRef="#br0" timeOffset="13">8795 17449 116 0,'-6'-5'44'0,"9"5"-24"0,-3 0-15 0,0 0 13 16,3-3-6-16,0-2 1 16,3 0-2-16,2-8 1 15,1 5-6-15,-3-3 11 0,-3-2 9 16,0 0-1-16,-3-1 0 16,-3-7-2-16,-3 11-3 15,-3-4 1-15,1 1-1 16,-7 3-5-16,-3-1-1 15,3 8-6-15,-3 1-3 16,3 7 0-16,0 3-1 0,3 5-7 16,3 11-2-16,6 8 2 15,3 2 1-15,3 11-1 16,3 13 0-16,0-5 4 16,6 0 1-16,-3 0 0 15,0-8 1-15,-3-5-2 16,0-9 2-16,-3-4 0 15,0-1 3-15,-9-12-27 16,-3-1-29 0,-3-3-11-16,0-15-53 15</inkml:trace>
  <inkml:trace contextRef="#ctx0" brushRef="#br0" timeOffset="14">8521 17613 244 0,'-15'-21'90'0,"12"16"-48"0,0 2-25 0,3 3 27 16,0 0-12-16,0-2-3 16,6-1-11-16,6-2-1 15,9 5-10-15,8-6 0 0,13 6 3 16,3 0-2-16,-1 0 3 16,4 0-4-16,-3 0 1 15,-7-2-3-15,-2-4 0 16,-3 6-34-16,-3-5-15 15,-4 5-66-15,-2-3-27 16</inkml:trace>
  <inkml:trace contextRef="#ctx0" brushRef="#br0" timeOffset="15">9104 17502 184 0,'-3'0'68'0,"3"0"-36"0,0 0-18 0,0 0 20 16,0 0-4-16,0 0 0 15,0 0-4 1,0-2 1-16,0-1-15 15,0 0 2-15,0-2 0 0,0-3-5 0,3-3-3 0,0 4-1 16,0-1 1-16,3-16-5 16,-3 11-1-16,3-3-2 15,-3 0-2-15,0 3 3 16,0-1 0-16,0 6-2 16,0 3 2-16,3 5-4 31,0 13 1-31,0 1 2 0,3 9 1 15,0 4 5-15,0 7 2 16,-1 6-2-16,-2-3-1 0,0 3 1 16,0 5 0-16,0-11-2 15,-3 3 1-15,0-5-42 16,0-6-18-16,-3-5-35 16,0 1-53-1,-3-9 39-15</inkml:trace>
  <inkml:trace contextRef="#ctx0" brushRef="#br0" timeOffset="16">9054 17862 308 0,'-12'0'115'0,"12"0"-62"0,0 0-51 0,0 0 23 16,6 0-20-16,6 0-4 15,5 0 1-15,10-3 0 16,3 3 0-16,3 0-2 0,-1 3 3 16,-2-3-9-16,0 5-3 15,-3-5-50-15,0 8-24 16,-1-2-39 0</inkml:trace>
  <inkml:trace contextRef="#ctx0" brushRef="#br0" timeOffset="17">9595 17658 240 0,'6'-18'90'0,"12"18"-48"0,9-3-34 0,-15-2 21 15,6 5-11-15,3-5-3 16,2 5-8-16,1-3-3 15,3 0-2-15,-3 1-13 0,-3 4-4 16,-1 1-108-16</inkml:trace>
  <inkml:trace contextRef="#ctx0" brushRef="#br0" timeOffset="18">10426 17423 168 0,'0'-8'66'0,"0"-21"-36"0,0 8-11 0,-3 13 23 15,-3-3-1 1,-3-2 2-16,0 5-12 16,-3-5-7-16,0 2-13 0,-3 3-3 0,-3 6 2 0,-2 4-8 15,2 6-1-15,0 11 1 16,3 4 1-16,3 12-1 15,3 5-2-15,3 18 1 16,3 0 1-16,3 0-1 0,0-5 2 16,3 0 0-16,0-13 1 15,0-1-2-15,0-7 1 16,-3-5-31-16,0-9-13 16,-3-5-32-16,-3 1-12 15,-3-7-19 1</inkml:trace>
  <inkml:trace contextRef="#ctx0" brushRef="#br0" timeOffset="19">10006 17711 268 0,'-9'-13'101'0,"12"10"-54"0,3 1-42 0,0-1 24 16,3-2-12-16,12 5 1 15,3-3-9-15,8 0-3 0,1 1-3 16,6 2-3-16,-3 0 1 0,-1-5-21 15,1-1-7-15,0-2-57 16,-4 8-25-16</inkml:trace>
  <inkml:trace contextRef="#ctx0" brushRef="#br0" timeOffset="20">10601 17510 168 0,'-3'-13'66'0,"3"5"-36"0,0 3-9 0,3 2 22 16,0-2-8-16,3-1-1 15,0-1-13-15,0-1-3 16,3 2-10-16,0-2-3 0,3-2 1 16,-3 10-5-16,3-3-1 15,3 3 0-15,3 3 0 16,-4 7 6-16,-2 6 4 16,-3 8-5-16,-3 2-3 15,-12 14 1-15,0 0 2 16,-3 5-2-16,-2 0-2 0,-1-5 0 15,-3-6 1 1,0-2 3-16,3-9 4 0,0-1 2 16,3-9 1-16,3 0-4 15,3-5 0-15,6-3 1 16,3 1 5-16,6-6-6 16,6 0 0-16,9 0-4 15,-1-6-1-15,4 1-1 16,0 2 1-16,-3 3-2 15,0 0-1-15,-7 3-21 16,-2-3-9-16,0 5-58 0,-6 3-25 16,-6 5-12-1</inkml:trace>
  <inkml:trace contextRef="#ctx0" brushRef="#br0" timeOffset="21">8461 17148 160 0,'-35'2'60'0,"26"17"-32"0,-12-6-13 0,9 0 20 0,-12 14-8 16,-6-1-1-16,-2 19-4 16,-1 8 1-16,6 11-13 15,9 10-3-15,12 8-3 0,18-8-2 16,21 8-2-16,14-11-6 15,16-2-1-15,26-11-26 16,21-5-10-16,15-16-60 16</inkml:trace>
  <inkml:trace contextRef="#ctx0" brushRef="#br0" timeOffset="22">11027 17190 196 0,'-3'-8'74'0,"9"5"-40"0,6 14-29 15,-3 2 17-15,3 6-3 0,3 12 3 16,3 17 5-16,-4 8 6 15,4 5-18-15,-3 7 1 0,-9-2 0 16,-6-5-4 0,-3-2 1-16,-3-14-6 0,-3-1 1 15,-3-9-3-15,0 2 2 0,1-11-39 0,-7-4-18 16,0-9-50 0,-3 0-57-16,9-8 46 15</inkml:trace>
  <inkml:trace contextRef="#ctx0" brushRef="#br0" timeOffset="23">11727 17306 192 0,'5'-2'74'0,"1"-1"-40"0,0-5-18 16,-6 8 24-16,3 0-6 16,-3 0 1-16</inkml:trace>
  <inkml:trace contextRef="#ctx0" brushRef="#br0" timeOffset="24">11744 17301 457 0,'-6'11'23'16,"-5"10"-1"-16,-13 5-13 0,0 3-5 16,0 1-1-16,-3-4 0 15,3 0-1-15,1 4-2 16,5-9 1-16,-3-3 1 15,3-2-3-15,3 3 0 16,3-6 1-16,3 0 0 16,9 8-5-1,6-2 1-15,3-1 0 16,6 1 2-16,3-1 1 16,3 4 1-16,6-4 0 15,2 3 4-15,1 0 2 0,0 3 0 16,0-3 1-16,2 3-4 15,-5-3 0-15,-3 0-72 16,12-2-30-16,-3-8-30 16</inkml:trace>
  <inkml:trace contextRef="#ctx0" brushRef="#br0" timeOffset="25">12381 17418 180 0,'-15'-6'68'0,"13"-4"-36"0,-1-1-18 0,3 8 20 0,3-7-8 16,-1 5-3-16,7-3-11 15,3-6-3-15,3 1-5 16,3 0-1-16,6 0 3 0,3-1-3 16,-1 4 0-16,4 2-1 15,-3 8-2-15,-3 0 1 16,0 5-1-16,-1 3 0 15,-2 5 2-15,-6 14 3 16,-3-1 2-16,-6 1 5 16,-9 2 3-16,-6 0-4 15,-3 8 1-15,0 5-1 16,-3-5 1-16,-5-2-2 16,-1-3 1-16,3-6-4 0,0 3-2 15,0-8 0-15,6-2-1 16,0-6-2-1,0-5-2-15,7 0 3 0,2-3 0 16,3-5-4-16,5 5 1 16,13-5 2-16,0-5 1 15,3 5 1-15,6-5 2 16,3-3 1-16,2 3 1 16,1 5-4-16,0-3-1 15,0-2-1-15,-4 5-2 0,-5-6 3 16,-3 6 0-16,-3 6-1 15,-3-6 1-15,0 5-51 16,-1-2-21-16,-2-3-85 16</inkml:trace>
  <inkml:trace contextRef="#ctx0" brushRef="#br0" timeOffset="26">12908 17248 212 0,'-3'-8'79'0,"3"8"-42"0,3-5-21 16,0 5 24-16,0 0-10 15,3-3 0-15,-3-2-11 0,3 0-4 16,3-1-8-16,0-1-5 16,0 7 1-16,6-3-4 0,0 0 0 15,0 1 1-15,-1 2 2 16,1 0-21-16,0 0-9 16,0 0-37-16,-3 0-14 15</inkml:trace>
  <inkml:trace contextRef="#ctx0" brushRef="#br0" timeOffset="27">13164 17097 224 0,'-3'-8'85'0,"6"3"-46"0,0 3-30 16,0-1 19-16,0 0-12 16,3-2-4-16,3 5-7 15,3-5-4-15,3 5 0 16,3 0-1-16,-3 5 0 0,-1 3 0 16,-2 2 0-16,-3-2 0 15,-3 6 2-15,-6 7-1 16,-3 3 2-16,-6-1-2 0,0-1-1 15,0-1 1-15,1-3 1 16,-1-5-1-16,3 1-1 16,3-1-2-16,0-5 1 15,3-3 1-15,3 3 2 16,6-5-1-16,5-1-1 16,1-2 1-16,0 0 1 15,6 0-8-15,-3 0-1 16,-3-2-25-16,0-4-51 15,0 1 7 1,-1 0-9 0</inkml:trace>
  <inkml:trace contextRef="#ctx0" brushRef="#br0" timeOffset="28">13471 17148 200 0,'-3'0'77'0,"0"2"-42"0,-12 22-28 0,12-8 20 0,0 3-7 16,0 2 0-16,3-3-2 15,6 1 0-15,0-6-9 16,6 0-1-16,3-5 2 0,6-5-4 16,2-6 2-16,-2-5-3 15,0-5 0-15,-6-14 5 16,-6 6 4-16,-9-2 4 16,-6-4 3-16,-6 9-9 15,-3 2-2-15,-9 5-13 16,0 6-3-16,1 5-70 15,2 10-29-15,3 9-24 16</inkml:trace>
  <inkml:trace contextRef="#ctx0" brushRef="#br0" timeOffset="29">12515 18002 144 0,'3'-5'55'0,"-6"5"-30"0,3 0-5 0,0 0 19 0,0 0-10 15,0 5-2-15,-3 3-3 16,-6 5 0-16,3 9-13 15,-2 1 2-15,2-7 3 0,0 3-4 16,0-6-2-16,0 0-5 16,3-7-4-16,0 1 0 15,3-1-1-15,0-6 2 16,6 0 1-16,0-6-4 16,3-1 1-16,0-12 0 15,-1 6 0-15,7-6 0 16,-3 6 2-16,-3 5-1 15,0 0-1-15,3 3-2 16,-3 0 1-16,0 10 3 0,3 3 3 16,0 10 7-16,0-4 2 15,0 4-7-15,-1-5-4 16,1 6-2-16,0-6-1 16,0-5-20-16,0 0-7 15,-3 3-43-15,0-9-18 16,-3 3-18-1</inkml:trace>
  <inkml:trace contextRef="#ctx0" brushRef="#br0" timeOffset="30">12518 18148 140 0,'0'5'55'0,"3"-5"-30"0,-3 3-18 0,0-3 15 16,3 5-2-16,-3 0 0 15,0 3 3-15,0 0 0 16,0 8-12-1,-3 0 11-15,0 8 5 16,0-3-1-16,0 5 2 16,3 6-10-16,0 0 0 0,9-3-13 15,0-5-3-15,6 2-2 16,3 1 2-16,3-9 1 16,6-5 3-16,5 1-19 15,1-6-5-15,6-8-82 16,-4-8-70-16,-2-6 53 15</inkml:trace>
  <inkml:trace contextRef="#ctx0" brushRef="#br0" timeOffset="31">13096 18463 176 0,'3'-8'66'0,"-3"8"-36"0,0-6-13 0,0 6 20 16,-3 0-6-16,0-2 2 15,0 2-8-15,-3 0-3 16,0 0-12-16,-6 2-6 0,3 4-1 15,0-1-2-15,3-2 2 16,3 7-4-16,6-7-2 16,3 7-1-16,3 4 0 15,0 4 0-15,3-2 0 0,0 3 3 16,-3-6 0-16,-3 5 12 16,-3-4 7-16,-6-1 4 15,-3-5 2-15,-3 5-11 16,0-8-3-16,-3 3-4 15,0-8-1-15,-3 5-6 16,3-5-1-16,0 0-24 16,3 0-7-16,6-5-30 15,6 5-11-15,3-8-39 16</inkml:trace>
  <inkml:trace contextRef="#ctx0" brushRef="#br0" timeOffset="32">13215 18547 236 0,'-3'14'88'0,"3"-9"-48"0,0 8-25 0,0-5 24 15,3 3-15-15,0 2-1 16,3 0-9-16,3 0-4 16,0 0-5-16,5 6 1 0,1-11 3 15,0-3-1-15,3-5 1 16,-3-5-3-16,0 0-1 15,-3-3-3-15,-3-6 1 16,-3 1 2-16,-3 0 2 16,-6-5-6-16,-3-4 0 15,-3 4-1-15,-6-1 2 16,-3 6-3-16,0 0 0 16,0 5-10-16,3 3-5 15,4 5-21-15,2 5-9 0,3 0-19 16,3-2-10-16,9 2-28 15</inkml:trace>
  <inkml:trace contextRef="#ctx0" brushRef="#br0" timeOffset="33">13358 18494 192 0,'0'0'74'0,"3"0"-40"0,3 6-22 0,-3 2 21 15,3 5-6-15,0 0 1 16,-4 0-9 0,1 6-1-16,0-6-11 15,0 0-2-15,0-2 1 0,-3-3-3 0,0 0 0 16,3-3-1-16,-3-5 1 16,3 0-4-16,3-5 0 15,-3-3-1 1,3-11-2-16,6 1-4 15,-3 2-2-15,6-3 2 0,-3 6 5 0,0 8 0 16,-3 2 1-16,0 6 11 16,0 10 3-16,-4 6-1 15,1-6 1-15,0-5-3 16,0 2 2-16,-3-2-6 16,0 3-1-16,0-8 0 15,3 2 0-15,0-5-2 16,3-5-2-16,3-9-2 15,3 1 1-15,3 5 1 16,0-2 0-16,-1 7-3 16,1 6 0-16,3 7 2 15,-3-2 0-15,-3 5 1 0,0-2 0 16,-3 2-3 0,-3-5 2-16,0 5-15 15,0-5-6-15,-1-3-33 0,1 3-15 16</inkml:trace>
  <inkml:trace contextRef="#ctx0" brushRef="#br0" timeOffset="34">13825 18579 208 0,'3'-5'77'0,"0"5"-42"0,3 0-26 0,0 5 19 15,0-5-12-15,3 0-2 16,0 0-4-16,0 0-1 0,3 0-5 15,2-8-3-15,1-2 0 16,-3-4-1-16,-3 6 2 0,0-5 1 16,-3 5 1-16,-3-2-2 15,-3-4 1-15,-6 6-11 16,-6 3-2-16,-3 5 3 16,0 0 3-16,-3 5 3 15,1 3 3-15,-1 11 12 16,3 2 6-1,3 6 3-15,3-4 3 16,6 4-12-16,9-1-5 0,9-5-9 16,9 3 0-16,5-11-71 15,10-13-29-15,0-5-18 16</inkml:trace>
  <inkml:trace contextRef="#ctx0" brushRef="#br0" timeOffset="35">14557 18441 200 0,'-15'-7'74'0,"6"1"-40"0,-5 6-18 16,5 0 22-16,-3 6-16 16,-3-4-2-16,0 9-10 15,-3 2-2-15,0 8-4 16,3 6-5-16,9-1 0 0,3 1 1 15,6-9 2-15,3 1-1 16,3-6-1-16,3-5 3 16,3-3 2-16,0-5-2 15,0-5 0-15,-3-3-1 0,0-11-2 16,-3 1 3-16,0 2 0 16,-4-3 5-16,-2 6 3 15,-3 5-4-15,0-2 1 16,0 10-5-16,0 0 0 15,0 13-1-15,0 5 1 16,3 1-4-16,3-3-2 16,0 2 2-16,3 1 2 15,0-6-18-15,0 0-8 16,3-5-38-16,-3 3-17 16,0-11-24-16</inkml:trace>
  <inkml:trace contextRef="#ctx0" brushRef="#br0" timeOffset="36">14641 18526 184 0,'-3'0'68'0,"3"0"-36"0,0 8-20 15,6 3 21-15,0-3 1 16,-1 10 4-16,1-5-10 16,-3 1-2-16,3 4-15 15,0-5-4-15,-3-5-1 0,0 0-1 16,0 3 2-16,-3-11-2 15,0 0 0-15,3-6-3 16,0-1-2-16,0-4 1 0,3-10 1 16,0 2-3-16,3-2 0 15,0-3-1 1,3 8 0-16,-3-2 0 16,3 10-2-16,0-3 3 0,2 6 0 15,-2 2-6-15,3 3 0 16,-3 0-35-16,0 8-14 15,0 11-64 1</inkml:trace>
  <inkml:trace contextRef="#ctx0" brushRef="#br0" timeOffset="37">14932 18219 260 0,'0'0'99'0,"3"6"-54"0,0 15-42 15,0-8 21-15,0 8-8 16,0 11 1-16,0 8-1 16,0 2 0-16,0 0-8 15,0-2 1-15,0-3 2 0,0-3-6 16,0-7-1-16,0-9 0 15,0 1 0-15,0-11 0 16,0-3 0-16,-3-5-2 0,3-5 1 16,0-3-11-16,3-5-4 15,3-11-5-15,0 8 0 16,3 3 4-16,2 2 6 16,4 3-1-1,0 8 3-15,-3 5 5 16,0 9 4-16,-3-6 14 0,-3 5 6 0,-6 0 1 15,-3 0 0-15,-6-2-8 16,-6-3-2-16,0-3-12 16,-3-2-3-16,-3 2-15 15,0-5-2-15,4 0-27 16,-1 0-10-16,3 0-28 16,9 0-73-1</inkml:trace>
  <inkml:trace contextRef="#ctx0" brushRef="#br0" timeOffset="38">15218 18455 256 0,'6'0'96'0,"-3"8"-52"0,0 5-29 0,0-3 24 15,0 9-12-15,-3-3-3 16,0 2-12-16,0 4-5 15,3-4-4-15,-3-5-14 0,0 6-2 0,0-6-62 16,3-5-28-16,-3-8-13 16</inkml:trace>
  <inkml:trace contextRef="#ctx0" brushRef="#br0" timeOffset="39">15194 18304 236 0,'0'-13'90'0,"6"13"-48"0,3-14-56 16,-3 9 14-16,3-3-46 15,6-2-14-15,0 2-25 16,3 0-8-16</inkml:trace>
  <inkml:trace contextRef="#ctx0" brushRef="#br0" timeOffset="40">15355 18169 212 0,'0'-3'79'0,"0"6"-42"0,0 10-28 0,3-8 19 15,0 14-5-15,0 7-2 16,3-4-9-16,0 9-3 16,0 1-5-16,0 0-1 0,0-3 1 15,0 13-31-15,-3-7-12 16,-3-1-75 0</inkml:trace>
  <inkml:trace contextRef="#ctx0" brushRef="#br0" timeOffset="41">15212 18402 320 0,'-6'-13'121'0,"6"7"-66"0,9 1-47 15,-3 5 27-15,6-3-20 31,6-2-6-31,3 0-10 16,5-3-2-16,4 8 1 16,0-5-39-16,0 5-17 0,-4 0-83 15</inkml:trace>
  <inkml:trace contextRef="#ctx0" brushRef="#br0" timeOffset="42">15540 18428 256 0,'0'19'96'0,"2"-11"-52"0,-2 5-38 16,3-5 22-1,0-3-11-15,-3 8-2 0,0-2-4 16,0-3-2-16,0 0-5 0,0 5-1 0,0-8 1 16,-3-5-2-1,3 0 1-15,-3-8 2 0,3-2 0 16,0 2 0-16,0-5-1 16,3-6 0-16,3 6 0 15,3 0 0-15,0-1-2 16,0 1-2-16,3 0-2 15,0 8 1-15,0-3-1 16,0 8 0-16,0 0-14 16,0 0-4-16,0 0-30 15,-1 5-12-15,4-2-59 16</inkml:trace>
  <inkml:trace contextRef="#ctx0" brushRef="#br0" timeOffset="43">15834 18423 272 0,'-6'-8'101'0,"3"8"-54"0,-6-5-46 0,6 5 21 15,-3 0-12-15,0 5-1 16,-2 3-3-16,-7 5-1 16,0 0-3-16,3 1-2 0,0 9 1 15,6-1-1-15,0 1 0 16,3-7 0-16,9-2 0 15,0-1 2-15,3-8 1 16,0 0-1-16,0-5-2 16,0 0 1-16,0-10-1 15,-3-3-3-15,0-1 2 16,-1 1 3-16,1 0 1 0,-3 5 1 16,0 0 2-16,0 3-5 15,0-1-1-15,-3 6 6 16,3 11 6-16,3 5-4 15,0-3-2-15,0 6-3 16,3-6 0-16,0 0-7 16,0-5 1-16,0 3-45 15,0-3-18-15,0-3-66 16</inkml:trace>
  <inkml:trace contextRef="#ctx0" brushRef="#br0" timeOffset="44">15968 18486 228 0,'0'8'85'0,"0"11"-46"0,3 7-26 0,-3-18 22 16,0 3-14-16,3-3-4 16,-3 5-8-16,0-8-1 15,0 3-5-15,0-2 0 0,0 2 1 16,0-8 0-16,0 0 0 15,0 0-2-15,0-14 3 16,0-4 1 0,0-3-2-16,6 7-1 15,0 1 5 1,0 0 3-16,0 0-4 16,6 2 1-16,0 3-5 15,0 3-2-15,0-3-3 16,-1 8 1-16,1 0-21 15,3 0-10-15,-3 0-35 16,0 0-15-16,0 5-29 16</inkml:trace>
  <inkml:trace contextRef="#ctx0" brushRef="#br0" timeOffset="45">16251 18468 252 0,'3'8'96'0,"0"-3"-52"0,0 19-36 0,0-16 24 16,0 5-20-16,3 0-4 15,0 1-16-15,0-1-5 16,0 0 6-16,0-5-43 0,-3 3-18 16,2-6-34-1</inkml:trace>
  <inkml:trace contextRef="#ctx0" brushRef="#br0" timeOffset="46">16379 18531 280 0,'-18'48'107'0,"3"-29"-58"0,-12 12-35 16,15-17 26-16,1 7-22 15,-1 0-7-15,-3 3-32 16,3 2-11-16,0-5-105 15,6-7-45-15</inkml:trace>
  <inkml:trace contextRef="#ctx0" brushRef="#br0" timeOffset="47">16787 18187 192 0,'-3'-13'71'0,"6"8"-38"0,-3 2-21 0,0 3 21 16,3 3-6-16,3 2-1 15,0 14-1-15,0 7 1 16,-1 6-14-16,-2 8 0 0,0 5 1 16,-3 2-5-16,0-2-2 0,0 0-1 15,0-10-1-15,0-4-16 16,0-4-6-1,0-9-22-15,0 1-10 16,-3-11-15-16,-2 0-7 0,-1-8-14 16</inkml:trace>
  <inkml:trace contextRef="#ctx0" brushRef="#br0" timeOffset="48">16683 18434 256 0,'-3'-11'96'0,"3"8"-52"0,0-2-29 15,3 0 24-15,-1 5-15 0,4-8-3 16,3 2-10 0,6 4-5-16,3-3-3 15,3-1-3-15,3 6 3 0,0 0-15 0,5 0-7 16,-2 0-23-16,0-5-11 16,-6 5-25-16,0-3-9 15,-7-2 3 1</inkml:trace>
  <inkml:trace contextRef="#ctx0" brushRef="#br0" timeOffset="49">16965 18251 184 0,'-9'-5'71'0,"9"13"-38"0,-3 5-25 0,3-8 18 0,3 8 5 16,0 1 3-16,-3 12-5 15,0 1-1-15,0 4-15 16,-3 6 3-16,0-2 4 0,0-4-9 15,-3-4-1-15,6-6-6 16,-6-8-1-16,4 1 1 16,2-9 2-16,0-5-3 15,2-5 0-15,4-9-6 16,0 1 0-16,0 0-1 16,6-3 2-16,-3 0-4 15,3 8 2-15,0 0 0 16,0 3-1-16,0 13 6 15,-3-3 3-15,0 8 1 0,-3 6 2 16,-3-6-6-16,3 0-1 16,-3 1-9-16,0-1-2 15,-1-5-43-15,1 2-16 16,0-7-53 0</inkml:trace>
  <inkml:trace contextRef="#ctx0" brushRef="#br0" timeOffset="50">17147 18447 200 0,'-3'0'74'15,"6"2"-40"-15,0 12-11 0,0-9 24 0,3 8-15 16,-3 6-4-16,3 2-10 15,-3-3-3-15,0 1-9 16,0-6-2-16,0-5 2 0,0 0-1 16,-3 3 2-16,0-11 0 15,0 0 1-15,0-6 2 16,0 6 4-16,0-13-13 16,0-5-2-16,3 4 2 15,0 1 1-15,5 0 0 16,1 0-2-16,3-1-2 15,6 6 1-15,-3-2-26 16,-3 7-11-16,0-2-19 0,0 5-5 16,-3-5-4-16,0 5 1 15,-3 0 1 1,0 0 26-16,5 5 47 16,-8-5 40-16,6 5 20 15,0-2-13-15,0 2-6 16,3 0-14-16,0 3-5 15,3-2-17-15,-3-1-2 0,0-5 1 16,3 3-7-16,-4-3-3 16,1-3 0-16,0-2 0 15,-3-1 1-15,-3-2 2 0,0 3-3 16,-6 0-2-16,-3-3 0 16,-3 0-1-1,0-3-3-15,-6 11 2 0,-3 0 1 16,-5 0 0-16,2 6-3 15,3 2 2-15,0 5 7 16,3 11 4-16,6-3-5 16,0-3-3-16,9 4-1 15,6-4 1-15,3 1-12 16,3-6-6-16,0 0-51 16,3-8-23-16,-1-5-25 15</inkml:trace>
  <inkml:trace contextRef="#ctx0" brushRef="#br0" timeOffset="51">17626 18428 344 0,'-6'-13'129'0,"3"13"-70"0,-3 0-62 0,3 0 24 15,-3 5-17-15,3-2-2 16,-6 8-4-16,6-4-2 15,3 1 3-15,3 6-2 0,0-1-1 16,3 11 3-16,3-6 0 16,0-2 1-16,-3 3 0 15,0-1 8-15,-6-5 5 16,-3 1 7-16,-3-1 4 16,0 0-8-16,-6-5-4 0,0 3-5 15,-3-9 0-15,1 3-20 16,-1-5-8-16,3 0-27 15,3 0-12-15,6-5-34 16,3-3-16-16</inkml:trace>
  <inkml:trace contextRef="#ctx0" brushRef="#br0" timeOffset="52">17709 18227 272 0,'0'0'101'0,"3"0"-54"0,0 5-42 0,0 9 24 16,0-1-9-16,0 8 0 16,0 3-7-16,-3 2-3 15,0 1-5-15,0 5-4 0,0-1 2 16,0-4 0-16,0 2 3 15,0-11-3 1,0 1-2-16,0-14 2 16,3-2-7-16,3-11 1 15,3 3-8-15,3-3-1 16,9-3 5-16,-3 3 1 0,0 3 1 16,-1 2 4-16,1 3 11 15,-3 3 6-15,-3 2-2 16,-3 3 2-16,-3 11 2 15,-3-6 1-15,0 0-10 16,-3 6-5-16,0-6-21 16,3 0-9-16,0-5-37 15,0 3-15-15,3-3-56 16</inkml:trace>
  <inkml:trace contextRef="#ctx0" brushRef="#br0" timeOffset="53">18025 18476 244 0,'0'5'90'0,"0"0"-48"0,0 17-29 0,3-9 22 15,3 0-9 1,0 6-1-16,0-6-8 0,0-5 0 16,3 2-10-1,0-7 0-15,2-3 3 0,1-3-2 0,0-2 3 16,-3-8-6-16,-3 0-1 16,-3-1-2-16,-3-4 1 15,-6 5-2-15,-3-1 2 16,-3 1-4-16,-8 0-2 15,-1 8-7-15,3-3-2 16,0 8-26-16,0 0-13 16,6 0-31-16,6 0-13 15,6-6-7-15</inkml:trace>
  <inkml:trace contextRef="#ctx0" brushRef="#br0" timeOffset="54">18183 18299 220 0,'-6'-22'82'0,"6"4"-44"0,0 10-29 0,0 3 22 15,0 5-6-15,3 0 3 16,-3 0-10-16,3 8-3 16,0 5-8-16,0 0 4 0,0 6 4 15,0 7 4-15,0 6 1 16,0-6-7-16,0 6-3 15,0 2-3-15,-1-7-2 16,1 2-3-16,0-8-2 16,0 0-48-16,0-2-22 15,6-1-75 1</inkml:trace>
  <inkml:trace contextRef="#ctx0" brushRef="#br0" timeOffset="55">18457 18476 236 0,'-27'-8'90'0,"21"3"-48"0,-6 2-31 16,6 3 23-16,0 0-20 16,-3 0-7-16,-3 3-8 15,0 2 0-15,3 3 1 16,0 10-3-16,3 6 2 0,3-8-1 15,3 8 0-15,3-8 4 16,3 2 1-16,3-7 3 16,0-8 3-16,3-3 2 0,0 0 1 15,0-8-6-15,3-6-2 16,-3-4-2-16,3-9 1 16,-6 1-2-16,-3-1 2 15,-1-4-2-15,-2-1-1 16,-9-2-2-16,4 2-1 15,-4 5 2-15,0 1 0 16,0 7 1-16,3 6 2 16,0 5-3-16,3 8 0 15,0 13 7-15,0 6 4 16,3 7 1-16,6 4 3 16,3 1-3-16,-1 14 1 15,1-5-9-15,0-8-2 0,0-1-28 16,3-9-9-16,3-1-108 15</inkml:trace>
  <inkml:trace contextRef="#ctx0" brushRef="#br0" timeOffset="56">7506 17724 116 0,'3'-7'46'0,"0"7"-24"0,-3-8-10 0,0 5 13 0,0-5-2 16,0 8 9 0,-3-13-6-16,-3 5-14 15,0-3 1-15,-3 3 1 0,0 3-7 16,-3 5-2-16,-3 11-1 15,-6 2 0-15,1 8-2 16,-1 5 1-16,3 6-4 16,6 0-2-16,3-6 2 15,9 1 0-15,9-6 3 16,3-2 1-16,3-6-1 16,0-5-2-16,-1-3 3 15,1-8 0-15,0-2-1 0,0-6-2 16,-3-4 1-16,0-4-1 15,-3 1 0-15,-3 4 2 16,-3-4-1-16,0 5-1 16,-3-1 5-16,0 12 1 15,0 2-7-15,3 8-1 16,0 5 0-16,0 5 3 16,6 4 0-16,0 4-1 15,-1 3 1-15,1-8-1 16,0 0-7-16,0-2 0 15,0-6-46-15,0-5-17 16,3-3-17 0</inkml:trace>
  <inkml:trace contextRef="#ctx0" brushRef="#br0" timeOffset="57">7631 17428 180 0,'-9'0'68'0,"9"3"-36"0,0 2-24 16,0 3 16-16,3 5-8 16,0 16 1-16,3 14-8 15,0 12-1-15,0 1-4 16,0-1 2-16,0-7 3 0,0-8 1 0,-1-1 2 15,-2-7-2-15,0-5-1 16,0-9 1-16,-3-5 1 16,3-7-3-16,-3-6 0 15,3-6-3-15,0-2 0 16,0-15-8-16,3 4-2 16,3-2-7-16,0 0 0 15,3-3 6-15,0 11 3 16,9-1-2-16,-3 9 1 15,5 10 4-15,-8 3 4 16,0-2 14-16,-3 12 8 16,-3 1-7-16,-9-3-1 15,0-3-10-15,-6 5-5 16,0-4-2-16,-6-1 1 0,0-3-12 16,0-2-6-1,1-2-27-15,-4-4-10 0,6-2-69 16</inkml:trace>
  <inkml:trace contextRef="#ctx0" brushRef="#br0" timeOffset="58">8030 17613 228 0,'6'-21'88'0,"-6"16"-48"0,-9 2-18 0,12 1 28 15,-6 2-17-15,0 0-4 0,-6 2-19 16,3 1-7 0,-3 10-2-16,3 0-1 0,0 6 2 0,0-1-3 15,6-2-2-15,6 3 2 16,3 7 0-16,3-7-2 16,0 7 2-16,0 1 1 15,0-1 0-15,-4 1 2 16,-5-9 1-16,-3 3 7 15,-3 3 6 1,-2-3-4-16,-10-2 1 16,-3-6-10-16,0 0-4 0,0 0-71 15,0 1-31-15,0-1-30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3:23:01.1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8155 10176 260 0,'0'3'96'0,"3"-3"-75"0,-9 2 14 0,-3 1 3 15,0 15-13-15,-6 4-3 16,-6 1 1-16,-9 1 2 15,-11 0-13-15,-7 2-9 0,0 1-5 16,4-1 9-16,2-2 8 16,6 3-8-16,4-4-1 15,8-4-4-15,3-1-2 16,6-4-2-16,6-1 1 16,6 3-1-16,6 0 0 0,6 5 4 15,9 0 1-15,6 5-6 16,14 1 0-16,1-1 1 15,0 1 1-15,-3-1-6 16,-4-2-3-16,-5-5-5 16,0-1-2-16,-6-5-25 15,-3-2-11-15</inkml:trace>
  <inkml:trace contextRef="#ctx0" brushRef="#br0" timeOffset="1">8670 10374 240 0,'-9'-29'90'0,"6"16"-70"0,-6-6 17 0,3 12 4 16,0-1-4-16,-6 0 2 16,-3 2-6-16,-3 1-3 15,-3 5-16-15,1 8-9 0,2 5-1 16,0 8-14-16,0 16-3 16,6 22 8-16,3 9 5 0,6-4 1 15,0-3 2-15,3-3-7 16,3-5 1-16,0-8 1 15,0-8 1-15,0-5-10 16,-3-8-3-16,-3-11-31 16,0-5-10-16,-6-8-40 15,-3-8-55 1,-9-5 43-16</inkml:trace>
  <inkml:trace contextRef="#ctx0" brushRef="#br0" timeOffset="2">8226 10644 240 0,'-12'-21'90'0,"12"21"-70"0,6-5 13 15,0 5-1-15,3 0-8 16,3 0 0-16,12-3-4 0,11-2-3 16,4 0-9-1,0-1-3-15,3 1-1 0,-1 0-5 0,-2-1 1 16,0-2-29-16,2 0-13 16,-5-2-49-1,3-1-63-15,-4-5 39 16</inkml:trace>
  <inkml:trace contextRef="#ctx0" brushRef="#br0" timeOffset="3">8884 10316 272 0,'-9'-5'104'0,"6"10"-81"0,6 3-13 0,0 0-12 0,-3 8 13 16,0 16 11-16,0 15 10 15,-3 17 3-15,0-3-19 16,-3-6-5-16,3-2-3 15,0-3-4-15,3-2-3 16,0-6 0-16,3-7-1 0,0-9-31 16,3-7-12-16,3-9-60 15,6-7-65 1,0-8 51-16</inkml:trace>
  <inkml:trace contextRef="#ctx0" brushRef="#br0" timeOffset="4">9080 10634 252 0,'-35'2'96'0,"20"1"-75"0,18 31-10 15,-3-20-10-15,-3 1 4 16,-3 7 7-16,3 4 9 16,0 3 5-16,3 3-14 0,0-8 0 0,9 5-1 15,3-5-2-15,6-3 0 16,5-8-1-16,7-5 0 15,3-16 0-15,3-3 2 16,-4-4-3-16,-5-4-2 16,-9-2-2-16,-9 0-3 15,-15-3 1-15,-6-3 1 16,-6 1-3-16,-3 2 0 16,-2 6-15-16,-1 4-4 0,3 6-23 15,3 6-8 1,3 4-46-1</inkml:trace>
  <inkml:trace contextRef="#ctx0" brushRef="#br0" timeOffset="5">9491 10655 248 0,'-12'2'93'0,"6"9"-72"0,-6-8-2 15,6 5-6-15,-5 2-9 16,-4 3-1-16,-6 6-3 16,0 2-1-16,3 3 1 15,0 5 0-15,9 0 0 0,6 0 0 16,9-5 0-16,3-3 4 0,6-5 2 16,0-11 0-16,3-7 1 15,0-6-2-15,0-5 2 16,-1-6-6-16,1-2-3 15,-6-3 3-15,-3 0 3 16,-3 0-3-16,0 3-1 16,-6 21 33 15,0-5-21-31,0 10-4 16,3 6-5-16,3 5-1 15,0 2-1-15,3 3 2 16,3 1-2-16,3-4-1 0,0-2 1 15,2-3-15-15,4-5-3 16,3-8-48-16,6-5-21 0,3-3-26 16</inkml:trace>
  <inkml:trace contextRef="#ctx0" brushRef="#br0" timeOffset="6">9833 10300 288 0,'-6'3'110'0,"6"0"-86"0,-2 18-6 0,2-5-10 16,-3 15-2-16,3 22 6 15,-3 13 3 1,3-2 3-16,0-3-10 0,0-6-4 16,3-4-3-16,0-6 1 0,2-6 1 15,-2-7-41 1,0-8-19-16,3-6-75 15</inkml:trace>
  <inkml:trace contextRef="#ctx0" brushRef="#br0" timeOffset="7">9566 10575 308 0,'20'-8'115'0,"4"1"-89"0,24-1 12 16,-21 5-1-16,5 0-20 16,1 1-5-16,0-1-5 15,0 0 0-15,-4 1-4 16,1 2-41-16,0 2-17 16,-3 6-92-16</inkml:trace>
  <inkml:trace contextRef="#ctx0" brushRef="#br0" timeOffset="8">10131 10906 228 0,'-6'3'88'0,"3"-3"-69"0,3 0 11 0,0 0 1 16,0 0-6-16,-3-3 0 15,3 0-9-15,0 3-5 16,0-2-6-16,0 2-6 0,0 0 0 16,0 0 10-16,-3 2 3 15,-3 1-1-15,0 0 1 0,-3-1-9 16,0-2-2-1,3 3-17-15,1-6-6 16,2 1-25-16,0-1-9 16,3 0-64-1</inkml:trace>
  <inkml:trace contextRef="#ctx0" brushRef="#br0" timeOffset="9">10334 10374 228 0,'-6'-18'85'0,"12"13"-66"0,20 15 1 0,-20-5-4 15,0 3 8-15,0 3 10 16,-3 10-7-16,0 16-1 16,-3 16-15-16,0 0 2 0,0 0 1 15,-3-3-1-15,0-5 2 0,0-3-4 16,0 1-1-1,0-6-6-15,0-8-3 0,3-5 2 16,0-8 0 0,0-3-1-16,0-5-2 0,0-3 3 15,0-5 0 1,3-8-1-16,0-5-2 0,3-8 1 16,0-3-1-1,3-3-5-15,0 1-1 0,3 2-4 16,0 3 1-16,3 0 3 15,5 8 3-15,1 5 2 16,3 5 1-16,3 8 8 16,0 6 5-16,0 5-2 15,-4 2 1-15,-2 1-3 16,-6 2 0-16,-3-2-8 16,-3-1 0-16,-3-2 3 0,0-3 2 15,-6-2-20-15,3-3-8 16,0-3-18-16,6-10-67 15,0-1-1 1,3-4-12 0</inkml:trace>
  <inkml:trace contextRef="#ctx0" brushRef="#br0" timeOffset="10">10756 10319 260 0,'-9'-8'99'0,"12"3"-77"0,-3 5 9 0,0 0 1 15,0 0-9-15,6 5 1 0,0 0-13 16,0 0-7-16,3 1-2 16,6 2-2-16,3 0 0 0,6 2 0 15,2 1 0-15,7 5-3 16,12-1 2-16,-1 4 1 15,-2 2 2-15,-3 0-1 16,-6 3-1-16,-7 0 1 16,-5 0-1-16,-3 2 0 15,-9 3 0-15,-9-2 15 16,-12-1 7-16,-12 1 1 16,-6-1 0-16,-5-2 1 0,-1 0 2 15,0 2-14-15,4 1-7 16,5-3-6-16,0-3 0 15,6-3-12-15,6-2-5 16,6 0-41 0,6-3-16-16,6-8-81 15</inkml:trace>
  <inkml:trace contextRef="#ctx0" brushRef="#br0" timeOffset="11">12164 10335 220 0,'24'-8'82'0,"-27"0"-64"0,-3-5 11 0,3 7 2 16,-3-2-4-16,-3 3 2 16,-3 0-1-16,-6 7 0 15,-5 1-15-15,-1 5-10 0,0 8-3 16,24-16-18 15,-21 95 10-31,12-10 3 16,3-11-7 15,3 5-20-31,-3-18-7 16,0-13-31-16,-3-17-12 15,-3-9-6-15,-2-14-1 16</inkml:trace>
  <inkml:trace contextRef="#ctx0" brushRef="#br0" timeOffset="12">11816 10694 272 0,'-9'-10'104'0,"12"13"-81"15,0-6 7-15,0 3-1 0,3-3-16 16,3 1-4-16,6-1-6 16,2 0 0-16,13 1-2 15,6-1-16-15,3 0-7 0,-4 1-7 16,-2 2 0-16,-6 0 5 16,-3 8 4-16,-6 2 12 15,-4 3 7-15,-2 3 10 16,-6 6 4-16,0 1 2 15,0 1 1-15,-3 0 0 16,3-6 0-16,3-2 5 16,0-5 1-16,3-3 2 15,0-8 0-15,3-5-11 0,0-3-3 16,-4-6-6-16,1-1-1 16,-3-1-1-16,-6 0 1 15,-3 0 0-15,-6 0 1 16,-3 0 0-16,0 3 0 15,-5 0-16-15,2 5-6 16,0 0-22-16,3 5-8 16,3 1-29-16,3 2-12 15,3 0-12-15</inkml:trace>
  <inkml:trace contextRef="#ctx0" brushRef="#br0" timeOffset="13">12346 10697 232 0,'26'21'88'0,"-11"-2"-69"0,0 5 15 0,-6-14 1 0,3 3 30 32,-9 6-21-17,-3-6-10-15,0-2-11 16,-3-3-5-16,0-8-2 16,3-3 0-16,0-5-8 15,0-5-5-15,3 0 0 0,6-3-4 16,6 3 0-16,6-1-12 15,3 4-5-15,5 2-17 16,-2 3-7-16,0-1-66 0,0 4-28 16,-7 4 22-1</inkml:trace>
  <inkml:trace contextRef="#ctx0" brushRef="#br0" timeOffset="14">13474 10694 108 0,'-6'-10'44'0,"9"5"-35"0,-3-9 1 0,0 12-4 16,0-4 26-16,-6-2 14 16,-9 3-6-16,-6 0-1 15,-6 8-18-15,-5 4-5 16,-1 9-10-16,0 6-4 0,0 4-1 15,7 6-1-15,5 5 2 16,6 0 1-16,6-5 1 16,3-1 13-16,6-7 6 15,9-8 0-15,3-5-2 0,3-11-7 16,3-11-4 0,-18 11-1-1,38-40-5 1,-8 3-3-1,-9 6 2-15,-3 7 0 0,-3 8 1 16,-6 5 2-16,-1 9-3 16,-5 10-4-16,3 7-2 0,-3 7 2 15,6 1 0-15,0 1-2 16,3-3 0-16,0-5-23 16,3-3-7-16,3-5-15 15,3-8-3-15</inkml:trace>
  <inkml:trace contextRef="#ctx0" brushRef="#br0" timeOffset="15">13629 10681 232 0,'-21'-5'88'0,"9"13"-69"0,-3 10 4 0,6-7-2 16,0 8-9-16,-3 4-2 15,3 6 3-15,0 6 4 16,6-1-9-16,3-2 2 0,6-3 3 15,3 0-5-15,3-13 0 16,0-11 0-16,3-7 0 16,3-12-4-16,0-9-1 15,-1-6-3-15,1-6-1 16,-6-5-4-16,-6-15-1 16,-6-6 0-16,-3 0 2 0,3 61 30 31,-9-55-11-16,3 18-2-15,0 18-13 16,0 22-2-16,3 21-7 16,3 7-1-16,0 6 5 15,3 3 0-15,0 0 1 0,6-6 3 16,0-2 2-16,6-3-29 16,3-8-13-16,9-8-4 15,6-5 2-15,-1-8-3 16,1-5 0-16,-6-3-6 15,-3-3 22 1,-9-4 40-16,-7 1 32 16,-8-4 17-16,-3 7-8 15,-8 6-4-15,-7 2-17 0,-6 9-9 16,0 7-12-16,0 11-6 0,3 5 0 16,4 5 7-16,8-2 3 15,6-3-6-15,9-3-4 16,6-12-2-16,11-9-1 15,7-10-3-15,0-9 2 16,-3-12-6-16,-1-3 0 16,-2-8-4-16,-6-8 2 15,-6-13 5-15,-6-6 4 16,-6 3 1-16,-3 3 2 16,-3 8 7-16,-3 10 5 15,3 8 8-15,-3 11 6 0,0 8-16 16,3 13-7-16,0 21-11 15,3 27-5 1,6 7 8-16,3 6 3 16,0-3 4-16,0-2 4 0,3-3-4 15,0-5-1-15,0-11-11 16,3-6-5-16,0-7-30 16,3-13-12-16,-15-11-184 31</inkml:trace>
  <inkml:trace contextRef="#ctx0" brushRef="#br0" timeOffset="16">14126 10697 308 0,'-9'21'115'0,"3"-5"-89"0,0 16-10 0,3-16-9 16,0 10-7-16,0 3 0 16,0 0 0-16,0 3 2 15,3-11-1-15,0 1-29 0,0-15-11 16,0-7-85-1</inkml:trace>
  <inkml:trace contextRef="#ctx0" brushRef="#br0" timeOffset="17">14042 10552 300 0,'-6'-32'112'0,"9"29"-87"0,-3 3-15 0,3-2-15 15,0-1-17-15,3-5-3 0,3-5-16 16,3-3-6-16,6-5-50 16,0 0-20-16</inkml:trace>
  <inkml:trace contextRef="#ctx0" brushRef="#br0" timeOffset="18">14233 10337 272 0,'3'6'101'0,"0"-1"-78"0,0 8-2 15,-3-2-8-15,3 12-1 16,0 20 3-16,-3 12 0 15,3 1 1-15,-3 0-8 16,0-4-3-16,-3 1-1 0,0-2 0 16,0-4 0-16,0-4-40 15,-3-12-17-15,0-7-78 16</inkml:trace>
  <inkml:trace contextRef="#ctx0" brushRef="#br0" timeOffset="19">14057 10636 376 0,'0'0'140'0,"9"0"-109"0,0 21-13 0,0-15-14 16,0-4-7-16,3 1 3 15,3 0-19-15,6-3-7 0,2 0 13 16,10 0-22-16,0 2-9 0,-3-2 17 15,-4 6 7 1,-2 2 24-16,-3 5 11 16,-6 3 11-16,0 2 5 0,-3 6-11 15,-3 0-4-15,-3 0-9 16,-3 2-5-16,0-5-4 16,-3-2-1-16,0-6-45 15,0-2-17-15,0-11-58 16</inkml:trace>
  <inkml:trace contextRef="#ctx0" brushRef="#br0" timeOffset="20">14379 10599 336 0,'-6'-5'126'0,"12"0"-98"0,3 5-16 0,-9 0-14 16,6 2-14-16,-1 6-3 15,4-2-9-15,0-1-5 16,3 0 18-16,3 0-19 0,3-2-6 16,-18-3-133 15,18 16 256 0,-12 21-36-31,-6-3 9 0,0 1-20 16,0 2-16-16,3-8-6 15,3 0-1-15,3-5-7 16,0-3 3-16,3-5 3 0,2-6-4 16,4-10-2-16,0-5 1 15,0-3 0-15,-18 8 21 32,12-32-13-17,-9 1-3-15,-9 2-7 16,-3-1-2-16,-6 4-6 15,0 5-2-15,0 5 2 16,0 3-23-16,4 5-8 0,2 8-28 16,3 2-14-16,6 4-32 15</inkml:trace>
  <inkml:trace contextRef="#ctx0" brushRef="#br0" timeOffset="21">14772 10755 236 0,'3'19'90'0,"8"-3"-70"0,-5 5 8 0,-9-11-2 16,3 4 47 15,-9 2-37-31,4-6-14 16,-4-2-6-16,6-5-2 15,3-6-7-15,3-5-2 16,3-2-3-16,2-9-10 0,4-5-5 15,3 0 0-15,3 3 0 16,0 3 5-16,0 5 3 16,0 10 5-16,-3 6 2 0,-1 7 4 15,-2 6 3-15,-3 2-2 16,-3 1-2-16,0 2-2 16,-3-2 0-16,0-1-18 15,0-2-6-15,3-5-32 16,3-3-14-16,3-6-59 15</inkml:trace>
  <inkml:trace contextRef="#ctx0" brushRef="#br0" timeOffset="22">15281 10647 316 0,'-12'-5'118'0,"3"2"-92"0,-6 3 2 0,6 5-7 16,-9 3-12-16,-6 8-3 15,-3 3-1-15,1 4-1 16,2 4-2-16,3 2-2 0,6 0 3 16,3-3 0-16,6 1 1 15,6-9 4-15,3-2 3 16,6-8-13-16,3-5-3 16,3-8 0-16,3-3 2 15,3-8-3-15,-1 0 2 16,-2-3 4-16,-3 4 2 15,0 1 0-15,-3 6 1 16,0 3 2-16,-6 5 2 0,3 5 1 16,0 9 0-16,-3 1-4 15,3 7-1-15,0-4-1 16,-1 1 1-16,1-3-4 16,3-3-2-16,0-5-18 15,3-6-9-15,0-4-17 16,3-9-9-16,0-5-16 15,0-5-7-15,2-8-17 16</inkml:trace>
  <inkml:trace contextRef="#ctx0" brushRef="#br0" timeOffset="23">15525 10242 324 0,'-3'5'123'0,"3"6"-95"0,0 5-8 0,3-3-11 16,0 13-3-16,-3 25 4 15,0 25 12-15,0 4 8 16,0-6-15-16,3 0-6 0,0 0-2 16,3 0-6-16,-1-10-3 15,1-9-30-15,3-12-14 16,3-12-111 0</inkml:trace>
  <inkml:trace contextRef="#ctx0" brushRef="#br0" timeOffset="24">16221 10737 148 0,'12'-5'57'0,"-3"-1"-44"0,3-7 7 0,-6 8 3 0,0-3 1 16,0 2 3-16,0-4 3 16,-3 2 4-16,-3 0-19 15,-3 3 5-15,-6 5 3 0,-9 5-10 16,-6 6-4-16,-9 2-4 15,-5 5 1-15,2 4-3 16,6 1-2-16,6 4 0 16,12-1 1-16,12 3-1 15,9-2 2-15,15-1-4 16,3-7 0-16,6-6-12 16,-1-2-5-16,4-11-23 15,0-8-9-15,3-6-31 16,-1-1-43-1,1-7 38-15</inkml:trace>
  <inkml:trace contextRef="#ctx0" brushRef="#br0" timeOffset="25">16462 10726 236 0,'-27'-8'88'0,"13"11"-69"0,-4 5 8 0,9-3 1 16,0 6-8-16,0 2-2 16,0 3-2-16,3 2 0 15,6 6-8-15,3 3-3 0,9-4 1 16,6-1-1-16,9-7 0 15,11-4-1-15,1-8 0 16,-6-6 0-16,-4-2 0 0,-5-6 0 16,-6 1 0-1,-6-4 0-15,-9-1 0 0,-12-4-2 16,-12 0 1-16,-6 1-7 16,-2 2 1-1,2 3-19-15,3 2-6 0,3 3-23 16,3 3-10-1,4 0-55-15</inkml:trace>
  <inkml:trace contextRef="#ctx0" brushRef="#br0" timeOffset="26">16668 10753 228 0,'17'23'88'0,"-11"-7"-69"0,3 6 11 0,-3-12-2 15,-3 3-3-15,0 3 0 16,-3-3-1-16,0-2 2 15,-3-3-14-15,0-3 0 0,3-5-1 16,0 0-6-16,0-5-1 16,0-6-2-16,6-4-2 15,0-7-4-15,3 1 0 16,3 0-3-16,3 2 2 16,0 9 1-16,0 5 2 15,-3 7 1-15,3 6 3 16,-4 5-1-16,1 3-1 15,-3 3-2-15,-3-1 1 16,0-2-6-16,-3-3-3 16,3-2-30-16,0-3-13 15,0-3-55 1,9-7-41-16,0-4 64 16</inkml:trace>
  <inkml:trace contextRef="#ctx0" brushRef="#br0" timeOffset="27">17180 10655 312 0,'-9'-6'115'0,"3"1"-89"0,-3 10 5 16,6 1-1-16,-3 2-10 15,-6 0-2-15,0 2-8 16,-3 3-2-16,0 1-4 16,9-1-7-16,3 3-1 0,9 0 2 0,3 2 3 15,6 1-5 1,0 2 1-16,0 0 1 15,-3-2 1-15,-3-1 3 16,-6-2 3-16,-6 0-7 16,-3-3 0-16,-9-5 11 0,-9-5 8 15,-9-3-10-15,1-6-6 16,-1-2-10-16,0-2-3 16,3-3-26-16,9-1-11 15,10-1-36-15,8-4-16 16,9 0-8-1</inkml:trace>
  <inkml:trace contextRef="#ctx0" brushRef="#br0" timeOffset="28">17305 10329 292 0,'0'0'110'0,"3"3"-86"0,3 5-6 0,-3 0-10 0,2 8 7 15,-2 15 7-15,3 22-4 16,-3 8-3-16,0-3-8 16,-3-5-5-16,3 0 1 0,0 0-4 15,0-5 0-15,0-3-26 16,0-8-11-16,-3-11-52 16,3-7-20-16,-3-14 7 15</inkml:trace>
  <inkml:trace contextRef="#ctx0" brushRef="#br0" timeOffset="29">17147 10636 364 0,'0'-2'137'0,"6"-6"-106"0,9 2-7 0,-6 4-11 16,6-4-11-16,5-1 1 15,10-1-7-15,6 0 1 16,8 2 1-16,7 1-39 0,0 2-17 16</inkml:trace>
  <inkml:trace contextRef="#ctx0" brushRef="#br0" timeOffset="30">17689 10636 276 0,'-24'6'104'0,"15"-1"-81"0,-9 5 1 16,9-2-5-16,-3 6-4 16,-3 1 0-16,-12 4-3 15,4 2-2-15,2 3-6 16,9 0-3-16,6 2 0 0,6-2-1 16,9-3 2-16,3-5-1 15,3-3-1-15,0-7-2 0,2-6-1 16,-17 0-3 15,24-27 6-15,-3-2 4-16,-6 3 2 15,-6 2 4-15,-3 5 1 16,-3 6 3-16,0 5-7 0,-3 5-4 0,0 11 0 16,0 6-4-16,0 4 0 15,0 6 1-15,0 5 2 16,3 3-6-16,0-6 1 15,3-2-12-15,3-3-6 16,0-5-28-16,2-8-13 16,4-8-65-16</inkml:trace>
  <inkml:trace contextRef="#ctx0" brushRef="#br0" timeOffset="31">17817 10716 252 0,'-9'10'93'0,"12"-2"-72"0,3 16-4 0,-3-13-7 0,0 4 16 16,0 7 10-16,-3 1-3 15,-3 1-2-15,0-3-17 16,0-5-7-16,0-3-2 0,0-5-1 16,0-5 2-16,3-6-3 15,0-5-2-15,0-7-5 16,3-7 0-16,6-1-5 0,5-1-1 15,7 0 0-15,6 5 4 16,3 9 3 0,-3 7 2-16,-1 6 5 0,-2 7 2 15,0 9 0-15,-6 5 1 16,-3 2-2 0,-3 1 2-16,-6-1-9 0,0-2 0 15,0-3-22 1,-3-10-7-16,-1-6-37 15,4-5-16-15,3-13-31 16</inkml:trace>
  <inkml:trace contextRef="#ctx0" brushRef="#br0" timeOffset="32">18311 10298 340 0,'3'8'126'0,"3"5"-98"0,0 11-10 15,-3-6-10-15,0 22 5 16,-3 21 8-16,-3 2-6 16,0-5-3-16,0-2-7 15,-3-3-4-15,0-3 2 0,3-5-13 16,0-5-6-16,0-8-35 16,0-11-17-16</inkml:trace>
  <inkml:trace contextRef="#ctx0" brushRef="#br0" timeOffset="33">18108 10544 364 0,'-6'-3'134'0,"12"3"-104"0,9-3-8 0,-6 3-12 15,6-2-4-15,3-1 4 16,3 0-8-16,5-2 0 16,13 2-2-16,3-2-14 0,2 3-5 15,-2-1-50-15,0 0-22 16,-1-2-39-16</inkml:trace>
  <inkml:trace contextRef="#ctx0" brushRef="#br0" timeOffset="34">18698 10530 348 0,'-18'8'129'0,"12"-8"-100"0,-3 6 9 0,6-4-3 0,-6 6-5 15,-3 0 4-15,-6 5-14 16,-3 6-4-16,1-1-10 16,2 1-8-16,6-1-2 0,6 4-18 15,6-1-6-15,6 0 2 16,6 0 2-16,6 3 12 15,-1 2 4-15,-2 1 17 16,-6-1 8-16,-6 1 16 16,-6-1 7-16,-9-2-6 0,-3 0-3 15,-5-6-15-15,-10-10-7 16,-6-2-42-16,-3-9-15 16,4 0-60-16,2-5-26 15,3-5-17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3:23:10.4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17549 8559 212 0,'-6'0'79'0,"6"0"-61"0,0 0 89 16,3 3-49 15,29 2-26-15,-2 1-18-16,0-4-11 15,0-2-3-15,2 0 3 16,1 0 0-16,0 0-1 16,0 0-2-16,-4 0 1 0,-2 0-8 15,-3 0-3-15,-3 3-10 16,0-3-5-16,-6 2-13 16,0 1-4-16,-7-3-10 15,1 0-3-15,-3 3 1 16,-6-3-36-1,-3 5 12-15</inkml:trace>
  <inkml:trace contextRef="#ctx0" brushRef="#br0" timeOffset="1">17677 8707 200 0,'-9'6'77'0,"6"-6"-60"0,-3 0 24 0,6 0 6 16,0 0-18-16,0 0-5 16,3 2-9-16,3 1-2 15,0 0 12 1,29-6-11 0,10 0-5-16,0 1-5 15,-4 2-1-15,-5 0-2 16,-3 0-1-16,-6 0 1 15,-7 0-30 1,-2 2-10-16,0 1-71 0</inkml:trace>
  <inkml:trace contextRef="#ctx0" brushRef="#br0" timeOffset="2">18573 8438 136 0,'-3'-8'52'0,"3"2"-41"0,0 1 15 15,-3 2 4-15,9 9 0 16,-6-6 4-16,0 0-5 16,-3 0-1-16,0 0-15 15,-3 0 1-15,-3 8 2 0,-3 5-8 16,-6 5-4-16,0 9-3 15,0 7-1-15,-6 14 0 16,13 13 0-16,2 5 0 0,15-5 0 16,6-6 2-1,5-7 3-15,7-11 0 0,6-13 2 16,3-11 7-16,5-13 5 16,7-16-5-16,9-16-1 15,-10-7-5-15,-8-6 0 16,-9-3 6-16,-18 0 3 15,-21 1 3-15,-12-3 0 16,0 5-9-16,0 8-2 16,1 5-3-16,-1 11-1 15,3 5-23-15,6 5-10 16,3 6-30-16,6 5-14 16,6 5-49-1,3-2-43-15</inkml:trace>
  <inkml:trace contextRef="#ctx0" brushRef="#br0" timeOffset="3">19058 8438 144 0,'0'-3'55'0,"0"8"-43"0,0-7 12 0,0 2 2 16,0 0-14-16,0-3-5 16,0 3-2-16,0 0 1 15,0 0-3-15,0 0 0 0,0 0 3 16,0 3 6-16,0-3 4 16,0 5-6-16,0 3-1 15,0 2 4-15,0 4 1 16,0 1-1-16,0 7 2 0,0 4 3 15,0 6 3-15,-3 5-2 16,0 5 0-16,3 1-6 16,0-4-3-16,0-2-3 15,0-5 0-15,0-3-2 16,0-5 2-16,0-6-4 16,0-2-2-16,0-2 0 15,0-4-1-15,0-2 0 16,0-3 2-16,0-2 8 15,-3-3 5-15,3-3-1 16,0-2 0-16,0-5-8 16,0-4-4-16,0-4-1 15,0-3-1-15,0-3-3 16,0 0 2-16,3 3 1 0,0-3 0 16,3 3-3-16,3 0 0 15,0 0-1-15,3 2 3 16,2 6-2-16,4 5-1 15,6 5-2-15,3 8 1 16,6 6 3-16,-1 5 1 16,-2 2 1-16,-3 4 2 15,-3 7-1-15,-6-3-1 16,-4 1 7-16,-5-4 3 16,-3-1-1-16,-12-4 0 15,-5-2-5-15,-13-3-1 16,-6-2-1-16,-3-3 1 15,-3-3-2-15,4-2-1 16,-1-6-8-16,3 0-5 16,3-2-9-16,4 0-1 0,2 0-19 15,6-3-6-15,6 0-64 16,6 5-54 0,3 0 60-16</inkml:trace>
  <inkml:trace contextRef="#ctx0" brushRef="#br0" timeOffset="4">19856 8443 160 0,'-3'-11'60'0,"6"14"-47"0,0-8 15 0,-1 7 4 16,1 4-3-16,-3-6 3 16,0 0-12-16,3 5-4 15,0 8-9-15,-3 6 4 0,0 7 2 16,0 8 5-16,0 9 1 15,-3 10 1-15,0 2 0 16,3-4-9-16,-3-4-2 16,3-7-5-16,0-6-3 15,0-5 2-15,0-7 0 16,-2-7-4-16,2-4-1 16,0-3-28-16,2-3-12 15,-2-5-39-15,6 0-13 16,0-5-8-1</inkml:trace>
  <inkml:trace contextRef="#ctx0" brushRef="#br0" timeOffset="5">20281 8464 140 0,'3'0'52'0,"-3"3"-41"0,-3-1 11 15,3-2 1-15,0 0-9 16,0 0-1-16,0 0-1 16,0 0 0-16,0 0-6 15,3 3 5-15,-3-3 4 0,0 0-1 16,0 0 2-16,3 3-3 16,-3-3 0-16,0 0-5 15,0 0-3-15,0 0-7 0,0 0-3 16,3 5 4-1,-3 3 2-15,3 5 3 0,-3 6 2 16,0 4 3-16,3 12 5 16,-3 2 1-16,0 10 3 15,0 4 1-15,0-6 1 16,0-6-11-16,0-2-3 16,0-5-2-16,0-8 0 15,0-3-5-15,0-5 1 16,0-3 0-16,0-2 2 15,0-3-10-15,0-3-2 16,0 0-17-16,-3-2-6 16,0 0-17-16,0-3-9 15,0 0-21 1,0 2-36-16,-3-2 36 16</inkml:trace>
  <inkml:trace contextRef="#ctx0" brushRef="#br0" timeOffset="6">19891 7903 128 0,'0'-5'49'0,"0"5"-38"0,0-3 4 0,0 3 0 0,-3-2 0 15,0 2 3-15,0 2-6 16,-6 1-2-16,0 2-5 16,-2 3-4-16,-4 0 2 0,-3 5 0 15,0-2 3-15,0-1-3 16,6 1 0-16,3 0-6 15,6-1-2-15,9 1-1 16,6 2 4-16,3-2-1 16,3 2 1-16,0 0 2 15,0 0 0-15,-4 0 0 16,1 1 0-16,-3-1 0 16,-3-3 2-16,-3 1-1 15,-3 0 2-15,-3-3 0 16,-3 0 1-16,-3-3-2 15,0-3-2-15,-3-2 1 16,-3-5 1-16,3 0-6 0,4-3-1 16,-1-3-1-16,6 1 4 15,0-3-1-15,6-3-1 16,2 0 3-16,1 0 0 16,0 0-4-16,0 3-1 15,-3 2 7-15,0 3 4 16,-3 0-2-16,0 3-2 15,-3 0-7-15,0 2-4 16,-3 0-30 0,3 3-44-16,3-2 13 15</inkml:trace>
  <inkml:trace contextRef="#ctx0" brushRef="#br0" timeOffset="7">20231 7908 160 0,'-12'8'60'0,"24"0"-47"0,-1-8-1 0,-5 6-4 16,3-1-6-16,0 0 1 15,3-5-4-15,0 0-2 16,0 0 2-16,0-2-9 0,0-1-1 15,0-2-5-15,-3 2-3 16,0 3 8-16,-3 3 4 16,-3 5 13-16,-3 5 9 15,0 5 3-15,-3 1 4 0,0 2-6 16,0 0 1-16,-3 0-8 16,3 0-3-1,0-2-3-15,0-1-3 0,0-2-15 16,0-2-5-16,0-6-56 15</inkml:trace>
  <inkml:trace contextRef="#ctx0" brushRef="#br0" timeOffset="8">20287 8096 188 0,'0'-5'71'0,"6"5"-55"0,6-3-5 16,-3 1-3-16,0-1-7 0,3 0 2 16,3 1-9-16,0-1-3 15,5 3-70-15,-2-3-32 16</inkml:trace>
  <inkml:trace contextRef="#ctx0" brushRef="#br0" timeOffset="9">20835 7938 148 0,'0'0'57'15,"0"5"-44"-15,0-5 5 0,0 0 1 0,0 0-5 16,0 5 0-16,0 3-2 16,0 3 0-16,-3 2-6 15,-3 0-4-15,0 6 1 0,0 2 0 16,3 3 3-16,3-24-1 31,3 34-3-15,3-5 2-16,3-8-3 15,0-5-1-15,3-5 1 16,0-6 1-16,-3-8-1 16,-1-2-1-16,-2 0 1 0,0-3-1 0,-6 0 0 15,-3 3 2-15,0-1 3 16,-3 1 2-16,1 2 1 15,-1 3-9-15,0 0-4 16,0 3-17-16,3 2-9 16,0 1-38-1,9-4-41-15,3 1 37 16</inkml:trace>
  <inkml:trace contextRef="#ctx0" brushRef="#br0" timeOffset="10">21347 7924 160 0,'-9'0'63'0,"3"6"-49"0,6-4 11 0,0 1 2 16,3 7-7-16,-3 1-1 15,0 2-7-15,0 0-2 16,3 1-6-16,0-4-3 0,3 1 0 15,0-3-4-15,3 0 2 0,0 0-1 16,3 0 0-16,-1 0 2 16,-2 2 0-16,0 1 4 15,-6-1 5-15,-3 4-1 16,-3-1 1-16,-3 0-8 16,-3 0 0-16,-3-2-6 15,1-3-1-15,2 0-33 16,-3-6-11-16,3-2-41 15</inkml:trace>
  <inkml:trace contextRef="#ctx0" brushRef="#br0" timeOffset="11">21338 7959 204 0,'3'-8'77'0,"3"0"-60"0,6 0-1 0,-3 5-1 16,3 1-11-16,2-1-2 15,7-2-6-15,9-1 0 16,9-2-86-16,8-2-39 16</inkml:trace>
  <inkml:trace contextRef="#ctx0" brushRef="#br0" timeOffset="12">23195 8456 160 0,'-6'-10'60'0,"0"4"-47"0,3 1 15 16,0 5 4-16,0 0-7 16,-3 0 0-16,0 3-1 15,-2 2 0-15,-4 3-13 16,0 2-2-16,0 1-2 0,-3 5-1 16,0 5 1-16,-3 3-2 15,0 8 2-15,6 7 0 16,4 12 3-16,8 4-5 15,8 1-1-15,4-6 2 16,12-5 1-16,3-11 1 0,15-10 0 16,5-8 2-16,13-11 1 15,-7-13-3-15,-2-13 0 16,-3-13-3-16,-10-6 2 16,-11-8-4-1,-9-2-2-15,-12 0-3 0,-12 2 1 16,-9-2 3-16,-15 8 1 15,-5 5-8-15,-4 5-4 16,6 8-33-16,3 8-12 16,7 11-83-1</inkml:trace>
  <inkml:trace contextRef="#ctx0" brushRef="#br0" timeOffset="13">23689 8483 200 0,'-9'-6'74'0,"9"4"-58"0,-6 4 9 0,3 1 0 0,1 2-11 16,-7 3-3-16,6 5-9 16,-6 9-1-1,-3 4-1-15,3 11 4 0,3 13 2 16,0 6 4-16,6 2 4 15,6-5-6-15,3-8-2 0,12-5 5 16,5-9 5-16,13-9 3 16,6-9 1-16,5-13 0 15,-8-11 2-15,3-15-10 16,-10-11-4-16,-5-6-1 16,-9-2 0-16,-9 0 8 15,-9-2 2-15,-6 2-2 16,-12 2 1-16,-12 12-5 15,-14 4-1-15,2 6-24 16,-3 8-8-16,6 8-29 0,1 5-12 16,35 0-207 15</inkml:trace>
  <inkml:trace contextRef="#ctx0" brushRef="#br0" timeOffset="14">24419 8435 212 0,'-12'-13'79'0,"3"10"-61"0,-3 8 15 16,3-2 1-16,-9 2-13 16,-3 3-4-16,-9 5-10 0,1 6-3 15,-4 7-2-15,3 14 3 0,0 10 4 16,10 14 6-16,2-3 3 16,6-3-3-16,12-8-1 15,15-5-4-15,11-8-1 16,13-8-1-16,9-7 2 15,2-17-1-15,1-16 0 16,0-13-1-16,-7-13 2 16,1-10-1-16,-18-4 2 15,-6-1 0-15,-16-1 3 16,-5 53-3 15,-38-67-43-31,-1 17-18 16,-6 8-86-16,-2 15-37 0,5 9 61 15,0 2 30-15</inkml:trace>
  <inkml:trace contextRef="#ctx0" brushRef="#br0" timeOffset="15">20936 8535 176 0,'-15'-10'66'0,"9"7"-52"0,-3 1 54 15,-6 2-28 1,0 0-10-16,1 2-22 16,-1 4-8-16,0 4-6 15,-3 6 1-15,0 10 3 16,0 11 3-16,6 16 2 0,3 0-1 15,9 0-2-15,6-5 1 16,6-8 1-16,6-9 5 16,6-7 4-16,3-11 0 15,8-13 1-15,7-10-4 16,9-19 0-16,-4-8-5 16,-8-8-2-16,-39 45 26 31,0-64-13-31,-15 14-3 15,-3 8-10 1,-3 4-3-16,1 12-19 0,-1 10-9 16,3 6 16-16,3 2-40 0,3 5-13 15,9 6-38 1</inkml:trace>
  <inkml:trace contextRef="#ctx0" brushRef="#br0" timeOffset="16">21436 8530 132 0,'-12'-2'52'0,"9"-1"-41"0,3 3 2 16,0-3 0-16,0 1-3 16,-3-1 4-16,0-2 8 15,-3-1 6-15,0 1-15 16,-3 0 4-16,0 5 3 0,-2 2 4 16,-4 6 3-16,-3 6-14 15,0 7-6-15,0 8-4 16,0 11-3-16,6 20 1 15,6 1 1-15,6-5 5 16,6-6 4-16,9-8 0 16,6-7 1-16,12-14-4 0,11-10-3 15,10-14 2-15,0-10 0 16,-7-19-1-16,-8-10 1 16,-9-3-2-16,-9-3 2 15,-13 0-2-15,-8 1 2 16,-14 2-4-16,-10 5-2 15,-6 6-3-15,0 10-1 16,3 3-27-16,7 7-12 16,2 7-28-16,9 4-11 15,6 6-22 1</inkml:trace>
  <inkml:trace contextRef="#ctx0" brushRef="#br0" timeOffset="17">22064 8583 144 0,'0'-18'55'0,"-3"4"-43"0,21 20 19 0,-15-6 7 15,-9-3-6-15,-9-2 1 16,-3-1-3-16,-6 1 1 16,-2 2-17-16,-1 6 3 0,-3 5 1 15,3 5-13-15,4 6-2 16,2 10-4-16,3 16-1 15,12 8 0-15,6-3 0 16,6-5 4-16,18-5 1 16,11-6 1-16,16-10 0 15,-3-11 4-15,-1-10 3 16,-5-19 2-16,-3-8 5 16,-7-8-6-16,-8-5 1 15,-9-5-6-15,-6-3 1 0,-9 0-5 16,-6 0-2-16,-6 3-3 15,-3 7-1-15,-3 9-18 16,-2 2-7-16,-1 8-45 16,6 11-17-1</inkml:trace>
  <inkml:trace contextRef="#ctx0" brushRef="#br0" timeOffset="18">22645 8504 180 0,'-12'0'68'0,"6"2"-52"0,-3 1 1 0,6 0 0 16,-3 2 4-16,-6 0 5 15,-3 6 1-15,-3-1 3 16,-6 6-16-16,-2 8-4 0,2 8 1 16,6 13-1-16,9 2 4 0,15 4-3 15,12-6 1 1,6-3-1-16,5-8 3 0,4-10-1 15,6-11 2-15,5-13 1 16,7-15-1-16,6-12-3 16,-10-10 0-16,-11-8-1 15,-12 0 1-15,-18-2-2 16,-15 4 1-16,-9 3-2 16,-6 6 0-16,-3 8-19 15,1 4-5-15,-4 7-44 16,0 4-16-16,3 3-81 15</inkml:trace>
  <inkml:trace contextRef="#ctx0" brushRef="#br0" timeOffset="19">22014 7982 176 0,'-3'0'68'0,"6"0"-52"0,-3 8 6 15,0-8-1-15,3 6-9 16,-3 4-2-16,0-2 1 0,-6 3 0 16,0 2-5-16,0 0-2 0,-3 1 2 15,3-4-5-15,0 1-1 16,3-3 0-16,3 0 2 15,6-3-6-15,3 0 1 16,6-2-6-16,2-3 1 16,4 0-18-16,0 0-8 15,-3-3-33 1,-3 0-32-16,3-2 32 16</inkml:trace>
  <inkml:trace contextRef="#ctx0" brushRef="#br0" timeOffset="20">22171 8006 184 0,'-6'3'68'15,"3"5"-52"-15,0 5-3 0,3-5-3 0,0 5 4 16,0 3 5-16,0 3-7 16,0 2-2-16,3-3-6 15,0 1-3-15,0-3 0 0,0 2-34 16,0-7-13-16,3-3-41 15</inkml:trace>
  <inkml:trace contextRef="#ctx0" brushRef="#br0" timeOffset="21">22591 8043 160 0,'-6'3'63'0,"3"-3"-49"0,3 0 7 0,0 0 0 15,0 0-13-15,3-3-4 16,3 1-3-16,3-1-1 16,0 0 0-16,3 1 2 0,-6 2 1 15,9 0-1-15,-6 2-2 16,-4 4-2-16,1 2 1 15,-3 0 3-15,-3 0 3 0,0-1-2 16,0 1 0-16,0 0-1 16,3 0-2-16,0 0-6 15,3 0-1-15,0 3 1 16,0 2 3-16,-3 0 8 16,-3 3 5-16,-3 5 10 15,-3-5 5-15,0-3-2 16,-3-2 0-16,0-3-12 15,1-3-4-15,-1 0-18 16,3-5-8-16,-3 0-30 16,9-2-11-16,6-6-31 15</inkml:trace>
  <inkml:trace contextRef="#ctx0" brushRef="#br0" timeOffset="22">23201 8049 192 0,'0'-8'74'0,"18"2"-58"0,-21 28 1 0,6-17-3 15,3 0-10-15,3-2 0 16,3 2-2-16,-3 3 1 16,-3 0-2-16,0 3-5 0,-9 2-2 15,-6 3 0-15,6 0 4 16,-6-1 5-16,0 4 3 15,0-3 6-15,3-6 3 16,3-2 0-16,0 0 4 0,3-2-11 16,3-4-2-16,6-2-2 15,0-2 0 1,12-1-5-16,9 0 1 0,2 1-24 16,1-1-12-16,0 0-67 15</inkml:trace>
  <inkml:trace contextRef="#ctx0" brushRef="#br0" timeOffset="23">23740 8115 180 0,'0'-11'68'0,"9"6"-52"0,3-8-1 16,-6 7-4-16,3 1-10 15,-3 0 0-15,8 0 3 16,-8-1 2-16,3 4-2 16,0-4-3-16,-3 6 0 0,0 3 7 15,-6 5 7-15,0 2-3 16,6 6-2-16,-3 3-3 15,-3-1 0-15,0 4-2 0,6-1 0 16,-6 5-10-16,0-5-2 16,-6-2-40-16,6-3-19 15,0-6-21 1</inkml:trace>
  <inkml:trace contextRef="#ctx0" brushRef="#br0" timeOffset="24">23770 8292 208 0,'9'0'77'0,"8"0"-60"0,7 3 4 0,-6-3-3 15,-3 0-9-15,9-3-3 0,0 0-10 16,-3 1-5-16,-1-1-46 16,1 0-21-16,0-2-3 15,-3-3 2-15</inkml:trace>
  <inkml:trace contextRef="#ctx0" brushRef="#br0" timeOffset="25">24419 8091 132 0,'-9'3'52'0,"6"2"-41"0,-3 3 4 0,3-3 1 16,-6 6 1-16,0 2 2 0,-3 5 3 15,3 6 3-15,9-3-13 16,6-2-7-16,3 2-1 0,6-5 3 15,3-5 6-15,3-6 8 16,2-8 5-16,1-7-19 16,-3-6-5-16,-6-5 8 15,0-1 5-15,-9 1-1 16,-6 0 2-16,-12 3-5 16,3 2-1-16,-6 2-35 15,0 4-13-15,3 2-87 16</inkml:trace>
  <inkml:trace contextRef="#ctx0" brushRef="#br0" timeOffset="26">22612 8205 116 0,'6'-11'44'0,"-3"9"-35"0,0-4 5 15,-3 6-1-15,3-2-6 16,-3-1 1-16,0 0-5 16,6 3 0-16,-6 0-1 15,0 0 1-15,0 0 0 0,0 0-1 16,0 0-2-16,0 0-4 15,-6 0-2-15,6 0 0 0,0 0 4 16,0 3 1-16,-3 0 1 16,0 2 2-16,0 0 1 15,0 3-4-15,-3 5-1 16,-3 8 3-16,-9 22 3 16,-9 7-3-16,-5 11-1 15,-7 16 2-15,-3 23 3 16,0 6-2-16,4 0 0 15,-1-3 1-15,9 0 2 16,1-10-3-16,2-8 0 16,3-14-1-16,0-8-2 15,3-10-15-15,3-8-7 16,7-10-42 0</inkml:trace>
  <inkml:trace contextRef="#ctx0" brushRef="#br0" timeOffset="27">20350 8223 108 0,'3'-8'44'0,"0"11"-35"0,-3-6 7 0,0 3 2 16,0 0-4-16,-3 8 2 15,-3 8-9-15,-6 13-4 16,-9 19-2-16,-12 10-1 0,-6 11 0 16,-2 18 2-16,-1 8 1 15,3 1 3-15,4-6 1 16,2-8-3-16,6-8-1 15,3-5-3-15,7-6-3 16,-1-13-7-16,6-13-2 0</inkml:trace>
  <inkml:trace contextRef="#ctx0" brushRef="#br0" timeOffset="28">17626 9909 68 0,'-3'0'27'0,"0"2"-21"0,3-4 10 0,0 2 2 15,0 0 3-15,0 0 4 16,0 0 2-16,0 0 3 15,-3 0-1-15,3 0 2 16,-3 0 0-16,3 0 1 16,-3 0-17-16,0 2 11 0,3 1 6 15,0-3-1-15,0 0 2 16,0 0-8-16,3 3-1 16,3-1-11-16,0 1-5 15,3 0-10-15,3-3-3 0,3 0 8 16,3-3 5-16,3 0-3 15,2 1-1-15,1-1-4 16,0 0-1 0,-3 3 1-16,0 0 2 15,-4 0 1-15,-2 0 3 16,-6 0-8-16,0 0-3 0,-9 0-15 16,0 0-5-16,0 0-20 15,0 0-7-15,-3 0-12 16,0 0-5-16,3 0-33 15</inkml:trace>
  <inkml:trace contextRef="#ctx0" brushRef="#br0" timeOffset="29">17638 10065 208 0,'-9'2'79'0,"6"-4"-61"0,3 10 15 0,0-8 3 15,0 0-5-15,6 2 2 16,0 1-15-16,3 0-5 16,3-1-8-16,3 1-2 0,3-3 3 15,5-3-3-15,4 3 0 16,0 0-1-16,3 0-2 15,-3 8 1-15,-1-8-1 0,-5 0 2 16,0 0 1-16,-3-2-30 16,-3-1-12-1,-3-2-51-15,3-3-61 16,-4-3 42-16</inkml:trace>
  <inkml:trace contextRef="#ctx0" brushRef="#br0" timeOffset="30">18531 9874 156 0,'0'3'57'0,"0"2"-44"0,-3 0 18 0,3-2 8 16,0-3 2-16,0 0 3 15,0 0-11-15,3 3-5 16,-3-3-16-16,0 0-3 0,3 0 1 16,3 0 0-16,-3-3 2 0,0 0-2 15,0-2-1-15,3 0-5 16,-3-3-3-16,0 0 0 16,0-3-1-16,3-2 0 15,0-3 0-15,0 0 0 16,0-5 0-16,-1 0-3 15,1 5 2-15,-3 3-1 16,0 0 0-16,0 5 2 16,0 5 2-16,-3 3-3 15,3 6-2-15,0 7 2 16,0 5 0-16,0 3 3 16,0 3 1-16,-3 5 1 15,0 0 2-15,0 3 1 16,0 3 1-16,0-1-2 0,-3-2-1 15,0 2-6 1,3-5-1-16,-3-2 3 16,0-6 1-16,3-3-5 15,-3-4-2-15,3-1-12 0,0-5-3 16,-3-6-15-16,0 4-2 16,3-9-16-16,-3 3-5 15,3-3-45 1</inkml:trace>
  <inkml:trace contextRef="#ctx0" brushRef="#br0" timeOffset="31">18498 10205 212 0,'-15'5'79'0,"12"-7"-61"0,3 4 10 15,0 4 3 1</inkml:trace>
  <inkml:trace contextRef="#ctx0" brushRef="#br0" timeOffset="32">18486 10221 422 0,'6'-3'31'0,"3"6"-15"16,3 0-6-16,3-3 0 0,3 0-6 16,3 0 0-16,2 0 0 15,4 0 2-15,3 2-3 16,0-2-2-16,3 3 0 16,-7-3 1-16,-2 2-3 15,-3-2 0-15,-3 0-17 16,-3 0-5-16,-9-5-38 0,3 3-13 15,3-1-38 1</inkml:trace>
  <inkml:trace contextRef="#ctx0" brushRef="#br0" timeOffset="33">19064 10218 272 0,'-3'8'101'0,"3"0"-78"0,0-11 6 16,0 6 0-16,0-3-9 16,-3 3-2-16,0-3-10 0,0 0-3 15,0-3-3 1,0 3-4-16,3-5 1 0,0 0 1 0,0 2 0 16,0 3-3-16,6-3 0 15</inkml:trace>
  <inkml:trace contextRef="#ctx0" brushRef="#br0" timeOffset="34">19076 10226 324 0,'0'3'121'0,"-3"2"-95"0,3 0-2 0,0-5-6 16,-3 0-14-16,0 3 0 15,0-6-4-15,0 3-1 16,0 0 1-16,-3-8-18 0,3 3-8 0,3-11-83 16,6-5-19-1</inkml:trace>
  <inkml:trace contextRef="#ctx0" brushRef="#br0" timeOffset="35">19222 9864 280 0,'-3'2'107'0,"8"1"-83"0,1-3 8 0,-6 0-2 16,6 0-7-16,0-3-2 16,0 1-11-16,3-4-6 15,3 1-3-15,0-3-4 0,0-5 2 16,0-3 3-16,3 0 3 15,-6-2-2 1,3-1-2-16,-3 6-3 0,-1 2 1 16,-2 1 1-16,0 4 0 15,0 6-3-15,-3 3 0 16,0 2-1-16,3 6 0 16,0 7 3-16,0 1 0 0,0 5 1 15,-3 0 2-15,0 2 3 16,0 3 2-16,0 3-1 15,-3 0-1-15,3 2-3 16,0 0-2-16,-3-4-4 16,0-7 0-16,3-4-38 15,-3-6-14-15,0-2-34 16,3-3-13-16,-3-8 8 16</inkml:trace>
  <inkml:trace contextRef="#ctx0" brushRef="#br0" timeOffset="36">19269 10144 236 0,'-6'8'90'0,"18"-11"-70"0,-6 17 10 0,0-14-1 16,9 5 0-16,0 3 2 15,6-3-10-15,2-5-5 16,1 0-9-16,0 5-5 0,0-5 1 15,0 3-2-15,-3-3-1 16,-4 3-8-16,-2-3-3 16,0 2-36-16,-3-4-16 15,0 2-61 1</inkml:trace>
  <inkml:trace contextRef="#ctx0" brushRef="#br0" timeOffset="37">19677 10155 252 0,'-6'13'96'0,"6"-26"-75"0,-3 7-5 16,12 1 21-16,3-5-18 16,3-1-7-16,3 3-2 15,2 0-7-15,-2 0-2 0,0 8 0 16,-3 3-4-16,-3 5 2 15,-3 2 1 1,-9 11 2-16,-6 3 1 0,-3 0 1 16,-6 0 0-16,-6-3 2 15,0-2 1-15,4-4 1 16,-1-1 4-16,3-4 3 16,6-2 0-16,3 0 1 15,3-3-6-15,0-2-4 16,9 0-3-16,3-1-3 0,6 1 1 15,6 0 1-15,2-1-8 16,1 1-3-16,0 0 2 16,-3-1 4-16,-3 1-25 15,-3 0-8-15,-1-1-57 16,1 1-23-16</inkml:trace>
  <inkml:trace contextRef="#ctx0" brushRef="#br0" timeOffset="38">20433 9753 228 0,'6'-3'85'0,"0"6"-66"0,-12-1 23 16,3 1 8-16,0 13-15 16,0 2-5-16,-6 1-13 15,-3 5-6-15,-3-3-6 16,-3 3-4-16,-2-1 0 0,2-1-1 15,0-1 0-15,0-5-31 16,3-1-12-16,0-1-35 16,3-4-16-16</inkml:trace>
  <inkml:trace contextRef="#ctx0" brushRef="#br0" timeOffset="39">20281 9813 264 0,'6'0'101'0,"6"0"-78"0,0 8 6 16,-3-2 0-1,0 4 4-15,3 3 4 16,3 1-13-16,2 2-4 16,-2-1-12-16,3 4-10 0,0-1-1 15,-3-2-4-15,0 0 0 0,0-5-65 16,0-3-28-16,-6-6-32 15</inkml:trace>
  <inkml:trace contextRef="#ctx0" brushRef="#br0" timeOffset="40">20793 9829 84 0,'-3'-2'33'0,"3"-1"-26"0,0 6 14 0,0-3 6 16,0 0 7-16,-3 0 4 15,0 0 2-15,0 0 2 16,3-3-3-16,-3 0-2 16,3-5-20-16,0 3 3 0,6-5 3 15,3-6-8 1,3-6-7-16,0 4-4 15,3 2-2-15,0 3-2 0,0 2 1 16,-1 6 1-16,1 2-3 16,0 14 0-16,-3 5 1 15,-3 5 0-15,-3 3 2 16,-6 5 1-16,-6 3 1 16,-3 2 0-16,-3 6 2 15,-3-1 1-15,-2 1-1 16,-4 5-1-16,-3-5-3 15,0-1 1-15,0-4-2 16,0-9 2-16,7-5 0 16,5-2 1-16,3-6 0 15,6-2 0-15,6-6 0 0,6 0 0 0,3-5 0 32,5 0 2-32,7-2-1 0,6 2 2 15,0-3-2-15,3 0 2 16,-1 6-4-1,-2 0-2-15,-3-1 0 0,-3-2-1 16,-7 3-9-16,-2-3-2 16,-6-5-29-16,-3 2-12 15,0-5-48-15,0 0-19 16,-6-13 14 0</inkml:trace>
  <inkml:trace contextRef="#ctx0" brushRef="#br0" timeOffset="41">21269 9501 160 0,'-3'-18'60'0,"0"10"-47"0,3 2 19 0,0 4 5 16,9 2 3-16,-3-3 3 15,-6 3-10-15,-3 0-5 0,-3-2-16 16,-3 2 8-16,-2 0 6 0,-7 0-8 16,3 2 0-16,0 1-10 15,3-1-5-15,3 4-7 16,6 2 0-16,3 2-3 15,6 3 2-15,6 6 3 16,3 2 3-16,0 6 0 16,0-4-1-1,0 4 1-15,-4-3 1 0,-2 0-1 16,-3-6-1-16,-3-2 1 16,-6-3 1-16,-6-2-1 15,-6-9-1-15,-2-2 1 16,-10-5 1-16,-3 0-3 15,6-6 0-15,0 1 3 0,13-4 3 16,8-4-4 0,9-1-1-16,5-2-2 0,10 0-2 15,0 0 3-15,3 0 0 16,-3 0 1-16,-3 5 0 16,-4 0 0-16,-5 5 0 15,-3 3 0-15,-3 0 2 16,-3 0-19-16,0 0-8 15,-3 1-58-15,3 4-23 0</inkml:trace>
  <inkml:trace contextRef="#ctx0" brushRef="#br0" timeOffset="42">18608 10864 132 0,'6'-8'49'0,"-6"3"-38"0,3-1 21 0,-3 4 9 16,0-1-2-16,0 0 1 16,-3 1 0-16,-3-1 0 15,0 3-22-15,-6 3 5 0,-2 2 1 16,-4 6-6-16,-3-1-3 15,0 6-8-15,0 3-3 16,3-1-2-16,6 6-2 16,9 0-4-16,6 2-2 15,9 3 3-15,6 0 1 16,6 0-1-16,3 1 2 0,0-4 1 16,-4 0 0-1,-2-2 2-15,-3 0 1 0,-6-5 12 16,-9-1 5-16,-6 1-4 15,-6-3-1-15,-9-3-5 16,-6-3 1-16,-5-4-8 16,-4-1-2-16,0-5-8 15,-3-3-3-15,7-2-19 16,5 0-6-16,24 5-257 31</inkml:trace>
  <inkml:trace contextRef="#ctx0" brushRef="#br0" timeOffset="43">18936 10975 340 0,'-6'3'129'0,"12"-1"-100"0,0 6 0 0,0-5-7 16,3-1-9-16,3 1 0 16,2 0-7-16,1-3-4 15,6 0-1-15,0-3-12 0,6-2-3 16,0 2-28-16,-1-2-11 16,-5 0-62-16</inkml:trace>
  <inkml:trace contextRef="#ctx0" brushRef="#br0" timeOffset="44">18963 11155 320 0,'-18'13'121'0,"18"-16"-95"0,6 6-8 16,0-3-11-16,3 3-1 16,-1-1 4-16,7-2-5 15,6-2-3-15,3-1-1 16,6 0-12-16,5 1-5 0,10-1-36 15,0 0-16-15,-1 1-51 16</inkml:trace>
  <inkml:trace contextRef="#ctx0" brushRef="#br0" timeOffset="45">19594 10885 208 0,'3'-11'77'0,"-3"6"-60"0,-3-3 17 0,0 6 4 16,0 2 2-16,-6 0 5 0,0 0-15 15,-3 2-6-15,-3 9-14 16,-3 7-9-16,0 14-1 0,0 13-2 16,4 3 0-16,2-1 6 15,6 1 5-15,9-3-3 16,6-3-1-16,8-5 0 16,13-5 1-16,18-11-1 15,17-13 2-15,-5-11 0 16,-1-15 3-16,-5-9-3 15,-6-10 1-15,-13-8 4 16,-17 8 4-16,-3 6 5 16,-15-12 2-16,0 9-8 0,-24-3-4 15,-23-5-28-15,-4 4-12 16,3 17-60-16,4 13-25 16</inkml:trace>
  <inkml:trace contextRef="#ctx0" brushRef="#br0" timeOffset="46">18379 11750 164 0,'-3'-13'63'0,"3"13"-49"0,-3-5 25 15,6 10 9-15,-3-2-6 16,0 2 0-16,-3 3-15 15,-3 5-5-15,3 16-12 16,0 19 5-16,0 10 2 0,0 0-3 16,0-2 0-16,0-1-8 15,0-2-2-15,3-8-2 16,0-8 1-16,0-10-13 0,0-9-6 16,3-7-31-16,-3-11-12 15,9-11-27-15,-6-7-9 16</inkml:trace>
  <inkml:trace contextRef="#ctx0" brushRef="#br0" timeOffset="47">18370 11721 364 0,'3'3'137'0,"0"-6"-106"0,-3 8-1 15,9-2-5 1,3-3-17-16,3 0-4 0,3 0-3 16,3 0-1-16,2 0 0 15,1-3-5-15,0-2 1 0,-3 0-18 16,-3-1-8-16,0 4-22 16,-4 2-9-16</inkml:trace>
  <inkml:trace contextRef="#ctx0" brushRef="#br0" timeOffset="48">18439 11972 272 0,'-18'11'101'0,"24"-6"-78"0,3-2 2 0,-3 0-5 15,6-3-11-15,-1-3-1 16,4 0-4-16,3-2-3 15,3 2 0-15,0 1-4 0,0-1 2 16,-3 3-30-16,-4 5-14 16,-2 3-72-1</inkml:trace>
  <inkml:trace contextRef="#ctx0" brushRef="#br0" timeOffset="49">18379 12266 264 0,'-24'-5'101'0,"24"10"-78"0,6 0 6 0,0-2-2 0,3 0-13 16,6-1-3-16,6-2-2 16,3 0 1-16,0 0-5 15,2 0-1-15,1-2 0 0,0-4-16 16,3 1-6-16,-1 0-31 16,1-3-11-16,-3 0-55 15</inkml:trace>
  <inkml:trace contextRef="#ctx0" brushRef="#br0" timeOffset="50">18855 11930 356 0,'-9'8'134'0,"12"-11"-104"0,3-2 5 0,3 5-4 16,0 0-14-16,0-3-2 16,3 3-8-16,3-2-5 15,0 2-1-15,0-3-6 0,0 0 1 16,0 1-18-16,2-3-8 16,-2-1-17-16,0 1-6 15,-3 2-25-15,-3 1-8 16,-3 2-20-1</inkml:trace>
  <inkml:trace contextRef="#ctx0" brushRef="#br0" timeOffset="51">18867 12068 288 0,'-24'2'107'0,"16"-2"-83"0,11 3 8 16,5-3 1-16,1 0-19 15,6 3-5-15,0-3 3 16,3-3 4-16,3 3-8 15,3-3-4-15,-1 1-1 0,1-1-4 16,0 0-2-16,-3 1-40 16,0-1-17-16</inkml:trace>
  <inkml:trace contextRef="#ctx0" brushRef="#br0" timeOffset="52">19597 11740 204 0,'6'-11'77'0,"-6"6"-60"0,2-3 10 0,-2 5 1 16,0-2-1-16,0 0 3 15,-2-1 4-15,-4 1 1 0,-3 2-19 16,-9 1-3-16,0 2 1 0,-3 5 1 16,-3 0 3-16,0 3-6 15,-2 3-2-15,2 2-8 16,0 3-3-16,6 5-5 16,9 3 1-16,12 5 1 15,6 11 2-15,6-1-4 16,6-2 2-16,3 0-3 15,0 0 2-15,-4-2 5 16,-2-1 4-16,-6-2-3 16,-3 0-1-16,-6-3 2 15,-6-3 1-15,-6-2 1 16,-3-5 2-16,-6-6-3 16,-2-5 0-16,-4-3-1 15,0-2 1-15,3-6 0 0,9-7 3 16,6-6-10-16,9-8-4 15,9-8-1-15,9-10 3 16,6-14 3-16,2 1 4 16,4 2-2-16,0 8 0 15,-6 5-1-15,0 8-2 16,-10 6 0-16,-8 7 3 16</inkml:trace>
  <inkml:trace contextRef="#ctx0" brushRef="#br0" timeOffset="53">19873 11798 212 0,'27'-16'82'0,"-27"19"-64"0,0 4 9 0,0-1 0 16,0 7-1-16,0 8 4 15,0 16-10-15,-3 0-2 16,3-2-10-16,0-1-5 0,-3-2 0 16,0-3-7-16,0-3 1 0</inkml:trace>
  <inkml:trace contextRef="#ctx0" brushRef="#br0" timeOffset="54">19787 12031 312 0,'-9'0'115'0,"15"-6"-89"0,9 6-1 16,-9 0-7-16,6-2-9 16,3-1 0-16,0 0-8 15,2 1-2-15,4-1 0 16,0 0-11-16,0 3-4 0,3-2-54 15,0-1-21-15,-7-2-22 16</inkml:trace>
  <inkml:trace contextRef="#ctx0" brushRef="#br0" timeOffset="55">20359 11726 160 0,'0'-2'63'0,"0"2"-49"0,0-3 55 31,0 6-30-31,0 2-14 16,-3 3-14-16,0 3-9 15,0-1 1-15,0 3 0 16,0 1-1-16,0-4-2 0,0 1 3 0,0-3-2 16,3 0-1-16,-3-3 1 15,3-5-1-15,0 0 2 16,3-3 1-16,0-2-4 16,0-3-1-16,0-3 1 15,0-2 0-15,3 3-2 16,0-1 2-16,0 0 1 15,2 4 0-15,-5 1 0 16,0 4 2-16,0-1-1 16,-3 3-1-16,0 5 1 15,0 6 1-15,3 2 8 16,-3 11 3-16,0 10-2 16,0 11-1-16,0-2-2 15,-3-1 0-15,0 0-4 16,0-5-3-16,0-5 2 15,3-3 0-15,-6-5-1 0,6-6-2 16,-2-2-6-16,-1-2-4 16,0-7-21-16,0 1-7 15,0-2-10-15,-3-4-2 16,3-2-42 0</inkml:trace>
  <inkml:trace contextRef="#ctx0" brushRef="#br0" timeOffset="56">20231 12213 264 0,'-6'11'101'16,"6"-1"-78"-16,12-26 0 0,-7 14-6 0,1 2-1 16,3 0 2-16,0 0-7 15,6 2-2-15,3 1-5 16,0-3-1-16,0 3 1 0,3-1-2 15,2 4-2-15,1-1-2 16,-3-2-1-16,0 2-25 16,-3-2-9-16,0-3-23 15,-4-3-10-15,-2-2-28 16</inkml:trace>
  <inkml:trace contextRef="#ctx0" brushRef="#br0" timeOffset="57">20760 11790 180 0,'-12'0'68'0,"12"0"-52"0,-5 0 12 16,5 0 5-16,-3 0-6 16,0 0-1-16,3 0-6 15,0-3 0-15,3 1-11 16,3-4-3-16,2-2 0 0,4 0-3 15,3 0-2-15,0 1 2 16,3 1 2-16,0 4-4 16,0 7-3-16,-3 5 1 15,-4 9 0-15,-2 7 1 16,-6 11 0-16,-6 6 2 16,-3-1 3-16,-5-2-2 15,-4-3 0-15,-3 0-3 16,0-5-1-16,0-6 1 0,3-2 2 15,3-6 8-15,3-2 5 16,0-2-5-16,3-7-3 16,6-1-7-16,0-1 0 15,6-2 4-15,3-1 5 16,3 1-7-16,0-3-1 16,3 3-3-16,0-1 0 15,0 4 2-15,0-1 2 16,-3 0-1-16,0 0-1 15,-4 1 1-15,-2-1 1 16,0 0-6-16,-3-2-1 16,-3-3-16-16,0 0-6 0,0 0-26 15,0 0-9-15</inkml:trace>
  <inkml:trace contextRef="#ctx0" brushRef="#br0" timeOffset="58">21073 11811 212 0,'-12'5'79'0,"6"1"-61"0,3-4 15 0,3-2 1 16</inkml:trace>
  <inkml:trace contextRef="#ctx0" brushRef="#br0" timeOffset="59">21067 11827 408 0,'21'0'18'15,"6"-3"-11"-15,-1 1-2 0,4-4 0 0,0 1 0 16,0-3 0-1,-4 0-3-15,1 0-2 0,0 0-6 16,-3 3-4-16,-3 0 1 16,-3-1 3-16,-7 4 1 15,-2 2 0-15,-3 5 8 16,-6 6 3 0,-3 2-1-16,-3 11 2 0,-2 15 0 15,-4 1 3-15,0 2 1 16,0 1 1-16,0-1-4 15,0-5-3-15,3-3 0 16,0-2-1-16,3-5-5 16,3-6 1-16,0-5-5 15,0-6-1-15,3-2-22 16,0-2-6-16,0-6-25 0,0 0-8 16,3-6-32-1</inkml:trace>
  <inkml:trace contextRef="#ctx0" brushRef="#br0" timeOffset="60">21210 12044 260 0,'-9'-5'99'0,"12"2"-77"0,6 0 0 0,-3 1-3 16,3-1-2-16,3-2 2 15,5-1-2-15,4 4 2 16,3-4-10-16,3 4-5 0,0 2-3 15,0 0-12-15,-1 2-5 16,1-2-50-16,6-5-21 16,-3-11-26-16</inkml:trace>
  <inkml:trace contextRef="#ctx0" brushRef="#br0" timeOffset="61">21841 11904 160 0,'-9'-3'63'0,"9"8"-49"0,-6-5 93 32,0 3-39-32,3 0-13 15,3-3-20-15,6 2-12 16,-3-10-16-16,3 3-4 15,3 0-2-15,3 2-4 0,0 0 2 16,-3 1 1-16,8 2 0 16,13 0 0-16,0 0 2 15,-3 0-1-15,-6 0-1 16,-6 0-21-16,-4 2-9 16,-2 1-29-16,-6-3-13 15</inkml:trace>
  <inkml:trace contextRef="#ctx0" brushRef="#br0" timeOffset="62">21835 12015 264 0,'-9'0'101'0,"9"2"-78"16,6 4 0-16,-6-6-4 0,6 2-11 15,0-2-2-15,6 0 3 16,3 3 2-16,5 0-6 15,1-1-3-15,6 1-1 0,3 2-4 16,-3 0 2-16,-6 1-32 16,-4-1-13-16,1 0-74 15</inkml:trace>
  <inkml:trace contextRef="#ctx0" brushRef="#br0" timeOffset="63">22543 12176 4 0,'-3'-3'0'0</inkml:trace>
  <inkml:trace contextRef="#ctx0" brushRef="#br0" timeOffset="64">22335 11800 160 0,'-3'3'63'0,"6"-3"-49"0,0 0 7 15,-3 0 2-15,0 0 1 16,0 0 5-16,0 0-4 16,0 0-3-16,6 0-12 15,-3-3-6-15,0 1-1 0,3-4-2 0,0-1-1 16,0-1 1-16,0-3-1 16,0 0 0-16,3-2 2 15,-3 0 1-15,2 2 1 16,1 3-2-16,-3 1-2 15,0 1 1-15,0 1-1 16,0 2-3-16,-3 3 0 16,-3 0 2-16,3 3 0 15,3 2 1-15,3 6 0 16,-3 5 6-16,3 5 4 16,-6 5-3-16,3 1 1 15,-3-3-1-15,-3 15 1 16,0-10-2-16,0 6-1 15,0-6-1-15,-3 0 0 16,3-5-5-16,0-6-1 0,0-2 1 16,-6-3 2-16,6-2-27 15,0-6-9-15,0 1-29 16,0-6-10-16</inkml:trace>
  <inkml:trace contextRef="#ctx0" brushRef="#br0" timeOffset="65">22320 12115 260 0,'-12'3'96'0,"12"-3"-75"0,3 3 17 0,-3-3 1 15,3 2-17-15,-3-2-2 16,9 0-8-16,0 0 0 15,18 0-7-15,-6 0-1 0,17 0 2 16,10-2-1-16,-15 2 0 16,-6 0-3-16,2 0-2 15,-8 0-2-15,3 0 1 16,-6 0-6-16,-3 0-3 16,-3 0-32-16,-4 0-12 15,-2 0-46 1,0 0-51-16,0 0 47 15</inkml:trace>
  <inkml:trace contextRef="#ctx0" brushRef="#br0" timeOffset="66">22823 11697 160 0,'-6'0'60'0,"6"0"-47"0,-3 0 15 16,3 0 4-16,0 0-3 0,0 0 3 15,0 0-5-15,0 0-2 16,-3 0-13-16,0 0 6 15,0-2 2-15,-3-1 1 0,6 0-1 16,0 1-6-16,0-4-4 16,0 4-8-16,9-6-3 15,-3 2 0-15,9-1 0 16,3 1-2-16,6 4 2 16,-3-1 1-16,2 6 2 15,-8-1-1-15,6 9-1 16,-6-3 3-16,-9 8 0 15,0-3-1-15,-12 8-2 16,0-5 1-16,-9 5 1 16,3-5-1-16,0-3 2 0,3-2-2 15,3-3-1 1,1 0-4-16,10-3-2 16,1 0 0-16,15 1 4 15,-9-1-1-15,15 8 1 16,-6-2 0-16,3 7 0 0,2 9 4 15,-11-6 1-15,-3-5 7 16,-6 5 4-16,-6-3-3 16,-3 1-1-16,-3-3-4 15,-21-3-1-15,-17 0-3 16,5-2 1-16,0-3-7 16,7-3-1-16,2-2-16 15,9-3-6-15,6 0-44 0,6-3-16 16,12 0-34-1</inkml:trace>
  <inkml:trace contextRef="#ctx0" brushRef="#br0" timeOffset="67">23162 11607 140 0,'3'-5'55'0,"-3"2"-43"0,6 6 10 0,0-3 1 0,-6 0 50 31,3 16-23-15,0 0-7-1,-3 2-8-15,0 3-3 0,0 3-9 16,0 0-3-16,0 3-12 15,0-4-3-15,0-2 1 0,0-2-1 16,0-3 2-16,0-3-2 16,0-2 2-16,0-3-9 15,0-6 0-15,6-2 0 16,0-2 1-16,3-4-2 16,12-4 2-16,3 2 1 15,9 0 0-15,2 3-3 16,4 5 2-16,-3 2 1 15,-7 9 0-15,-2 7-3 16,-3 6 2-16,-9 0 3 16,-3 2 3-16,-6 1 7 0,-3-1 4 15,-6-2-4-15,-6-3 1 16,-12-2-10-16,-3-3-2 16,-6-6-1-16,1-2 2 15,-7-2-14-15,6-4-7 16,30-2-144 15,-36-8 9-31,7-5-5 16</inkml:trace>
  <inkml:trace contextRef="#ctx0" brushRef="#br0" timeOffset="68">23171 11597 292 0,'-6'-8'110'0,"15"0"-86"0,0 29 11 16,3-18-1-16,3-1-10 16,9-2 0-16,12 3-4 15,5 2-1-15,1 1-10 16,0 1-5-16,-4-1-1 0,-2-4-7 16,-6 1-1-16,0-3-60 15,-4 0-26-15</inkml:trace>
  <inkml:trace contextRef="#ctx0" brushRef="#br0" timeOffset="69">18811 12795 248 0,'-18'6'93'0,"30"-1"-72"0,-12-3 11 0,6 1 1 0,3 0-5 15,6 2 1-15,2-5-14 16,4 0-6-16,3 0-6 16,0 0-3-16,0 0 3 0,0 0-2 15,-1 3-1-15,-2-1-4 16,0 1-2-16,-3-3-22 15,-3 0-8-15,-3 3-37 16,-3-1-14-16</inkml:trace>
  <inkml:trace contextRef="#ctx0" brushRef="#br0" timeOffset="70">18921 12970 244 0,'-21'3'93'0,"18"-1"-72"0,0 1 11 0,3-3 3 16,6 2-8-16,3-2-1 15,0 3-12-15,3 0-6 16,3-1-5-16,3-2 2 0,2 0 4 16,4 0-7-16,3 0-3 15,0 0-18-15,0 0-5 16,-1 0-39-16,-2 0-16 0,-3 3-34 15</inkml:trace>
  <inkml:trace contextRef="#ctx0" brushRef="#br0" timeOffset="71">19576 12750 152 0,'0'-8'57'0,"0"6"-44"0,-3-12 18 15,3 12 6-15,-3-3-4 16,-3-1 3-16,-3 4-18 16,-3 2-6-16,3-3-7 15,-3 6 5-15,0 10 3 0,0 16-6 16,-3 11-4-16,4 5-2 16,2 2-1-16,3 1 4 15,3-1 2-15,9-4 2 0,3-6 0 16,8-5 0-16,4-11 0 15,9-11 7-15,6-12 2 16,14-12-4-16,-5-7 0 16,-6-8-6-16,-7-8 1 15,-8-8 1-15,-9-2 2 16,-9-1-1-16,-15 0-1 16,-9 6-1-16,-6 2 2 15,-2 11-12-15,2 8-3 16,0 5-20-16,3 8-9 15,3 8-22-15,3 8-7 16,7 5-38-16,5-2-46 16,3-3 50-1</inkml:trace>
  <inkml:trace contextRef="#ctx0" brushRef="#br0" timeOffset="72">19876 12652 236 0,'-3'11'90'0,"0"2"-70"0,36-15 2 0,-24 12-4 16,-3 14 3-1,0 16 5-15,-3 5-3 0,-3 0 0 16,0-6-12-16,0-2-2 0,0-5 1 15,0-5-6-15,0-4 0 16,0-4-2-16,0-6 1 16,-3-2 0-16,3-3 1 15,-3-6 0-15,3-2 0 16,0-2-5-16,0-6 1 16,3-6-9-16,0 1-4 15,3-5 2-15,3 2 2 16,-9 16-2 15,27-13 6-31,2 7 5 0,1 6 7 16,3 6 6-1,0 4 4-15,-4 3 2 0,-11 1-10 16,-3-4 6-16,-9 3 4 16,0 1-1-16,-15 2-1 0,0-3-7 15,-15 0-2-15,-11 3-6 16,-1-6-2-16,3-4-13 15,0-4-7-15,1-2-20 16,5-2-8-16,6-4-47 16,6-1-19-16,9-1 0 15</inkml:trace>
  <inkml:trace contextRef="#ctx0" brushRef="#br0" timeOffset="73">20418 12806 188 0,'-3'-11'71'0,"3"11"-55"0,0 3 13 15,0-3 4-15,0 5-4 16,0-5 3-16,0 0-12 16,3-2-2-16,-3 2-10 15,3-3-1-15,3-2 0 0,-3-3-6 16,3-6 0-16,0-1-3 16,0 1 0-16,0 1 2 15,-3 3 0-15,0-1 0 16,0 3 2-16,0 3-3 15,-3 2 0-15,0 0-6 16,0 1 0-16,0 2 5 0,0 0 3 16,0 5-2-1,3 6 1-15,0 7 2 0,0 11 3 16,-3 8 0-16,0 0 0 16,0 0-1-16,-3 0 0 15,3-2-5-15,0-3 1 16,-3-3 0-16,3-3 0 15,0-5-3-15,0-2 2 16,0-3-26-16,0-6-11 16,-3-2-39-1,0-2-57-15,0-6 29 16</inkml:trace>
  <inkml:trace contextRef="#ctx0" brushRef="#br0" timeOffset="74">20376 13107 240 0,'-14'6'90'0,"14"-4"-70"0,3-2 2 16,-1 3-6-16,7 0 0 15,0-1 4-15,3 1 5 16,6 0 4-16,6-1-15 16,3-2-8-16,8 3-2 0,7 2-1 15,0 1 1-15,-6-1-18 16,-7-3-5-16,-2-2-20 0,-3 0-5 15,-6-2-52 1,-3-3-47 0,-1-6 53-16</inkml:trace>
  <inkml:trace contextRef="#ctx0" brushRef="#br0" timeOffset="75">20954 12721 144 0,'0'-13'55'0,"3"8"-43"0,-3-1 12 16,0 4 5-16,0 2 3 0,-3 0 5 16,0 0-16-16,-3 2-4 15,0 6-11-15,-3 8-2 0,-3 11 2 16,0 15 1-16,0 3 3 15,3 5-3-15,3 3-2 16,3 0 2-16,6-3 0 16,6-7 1-16,6-6 0 15,6-11 4-15,9-13 3 16,12-10-4-16,-1-11 1 16,-2-10-5-16,-3-9-2 15,-7-5 0-15,-2-5 1 16,-12-8 1-16,-9-2 1 15,-12 2-2-15,-12 5-1 16,-9 6-3-16,4 2 1 0,-1 11-13 16,0 2-3-16,3 9-25 15,3 4-10-15,6 6-30 16,6 8-11-16,3 0-10 16</inkml:trace>
  <inkml:trace contextRef="#ctx0" brushRef="#br0" timeOffset="76">21365 12790 156 0,'-9'-5'60'0,"6"5"-47"0,-12-3 26 0,9 6 7 16,6-14-14-16,-3 6-6 15,-3 5-13-15,0 5-4 16,-3 14-5-16,0 10-3 0,-3 8 0 16,3 5 5-16,6 3 6 15,3-3-2-15,3 1 2 0,9-6-5 16,3-5 1-16,6-11 1 15,6-8 5-15,3-13-4 16,8-11 0-16,1-10-4 16,0-3 1-16,-10-5 0 15,-5-8 3-15,-12-5-5 16,-15-3-1-16,-9 0 0 16,-6 0 0-16,-3 8-9 15,-2 5-2-15,2 6-29 16,0 7-12-16,21 19-200 31</inkml:trace>
  <inkml:trace contextRef="#ctx0" brushRef="#br0" timeOffset="77">21656 12700 152 0,'-9'3'57'0,"12"-1"-44"0,-9 1 14 0,3 2 5 16,-2 1-5-16,-4 7-1 15,-3 8-8-15,-6 11-1 16,0 2-10-16,6 6 2 0,0 2 2 0,9 3 2 16,9 3 3-1,12-1-5-15,6-2 1 0,3-16-1 16,2-2 1-16,1-14 0 16,3-10 0-16,6-16 0 15,-1-11 0-15,-2-8-2 16,-6-2 1-16,-12-9 7 15,-9-2 6-15,-12-2-4 16,-9 2-2-16,-9 2 1 16,-3 9 0-16,-3 7-24 15,-3 4-10-15,4 7-37 0,-1 5-15 16,0 9-93 0</inkml:trace>
  <inkml:trace contextRef="#ctx0" brushRef="#br0" timeOffset="78">22499 12713 160 0,'-9'-5'60'0,"6"5"-47"0,-3 0 6 0,6 0-2 0,-6 3-6 16,6-3-1-16,-3 0-4 16,0 0 1-16,0 0-4 15,3 0 9-15,-3 2 5 0,0 1 4 16,-3 0 2-16,-3-1-8 15,0 3-4-15,-3 6-2 16,0 2-1-16,0 11-2 16,1 0-1-16,-4 5-6 15,3 5 1-15,0 6 2 16,3 8 1-16,6 5 5 16,9 0 3-16,6-3-4 15,21-5 1-15,8-11 1 0,4-15 2 16,-3-14-1-1,2-16-1-15,-2-10-5 16,0-10-1-16,-4-9 1 0,-8 0 0 16,-9 0 4-16,-12-5 3 15,-12 3 9-15,-12 2 7 16,6 11-3-16,-18-2-2 16,6 7-12-16,-11 3-6 15,-4 7-19-15,6 4-5 16,0 2-25-16,13 3-12 15,5 2-49-15,18 3-19 16,8-3 14 0</inkml:trace>
  <inkml:trace contextRef="#ctx0" brushRef="#br0" timeOffset="79">22909 12782 212 0,'-11'8'79'0,"5"-5"-61"0,12 5 15 0,-6-8 1 15,0 0 0-15,0 0 5 16,3 0-11-16,5 0-2 16,-2-3-15-16,3-2-7 0,-3-3 0 15,3 0-3-15,-3-3-1 16,0-2-2-16,3 2 1 15,-3 1 1-15,0 2 0 16,0 0-3-16,-3 3 2 16,-3-1-4-16,6 4-1 15,-6 2-4-15,0 5 1 16,3 8 5-16,0 6 2 0,3 12 6 16,-3 4 2-16,-3-1 2 15,0 3 2 1,0-2-3-16,0-4-2 0,0-1-5 15,0-4 0-15,0-2 0 16,0-3 0-16,-3-3-25 16,-3-4-8-16,3-4-29 15,0-2-14-15</inkml:trace>
  <inkml:trace contextRef="#ctx0" brushRef="#br0" timeOffset="80">22820 13142 280 0,'-6'3'104'0,"9"-1"-81"0,6-2-8 0,0 0-9 15,6 0 7-15,6 0 8 16,9 0 1-16,-1 3 1 16,1-3-12-16,-3 2-9 0,-3 1-2 15,-3-3-2-15,-4 3 0 16,-2-1-18-16,-3-2-9 15,0 0-27-15,0-2-10 16,0-6-47-16</inkml:trace>
  <inkml:trace contextRef="#ctx0" brushRef="#br0" timeOffset="81">23273 12798 196 0,'-3'5'74'0,"0"8"-58"0,3-5 23 0,0-8 4 16,0 0-1-16,0 0 1 15</inkml:trace>
  <inkml:trace contextRef="#ctx0" brushRef="#br0" timeOffset="82">23273 12822 493 0,'3'-6'19'0,"6"-2"-6"16,-4-5-8-16,4-3-4 0,-3-2 0 15,3 2-1 1,-3 3 0-16,0 0 0 0,0 2-3 16,-3 3 2-1,-3 0-1-15,6 3 0 0,0 2 2 16,-3 0 0-16,3 6-5 15,0 2 1 1,3 9 2-16,3 9 3 16,-3 9 2-16,-3 8 3 15,0-3 1-15,-3 0-6 16,-3 0 0-16,0-3-1 16,0-2 0-16,0-3-3 15,0-2 0-15,-3-6-16 16,3-3-7-16,-3-4-25 0,0-4-7 15,-3-2-12-15,0-3-4 16,-3-5-8 0</inkml:trace>
  <inkml:trace contextRef="#ctx0" brushRef="#br0" timeOffset="83">23234 13131 248 0,'0'0'93'0,"12"3"-72"0,-3-6 3 0,0 3-5 16,3 0 1-16,5 3 2 0,10 0-3 16,3-1-1-1,-3 1-10-15,3 2-5 0,-10-2-2 16,1-1-17-16,-3-2-4 16,-6 0-39-16,3 0-14 15,-3-5-37-15</inkml:trace>
  <inkml:trace contextRef="#ctx0" brushRef="#br0" timeOffset="84">23680 12840 296 0,'-3'0'110'0,"6"3"-86"0,-12-3 5 0,9 0-3 16,0-5-13-16,0-3-2 0,3 0-6 15,0-6-2 1,0 1-1-16,3 0-2 0,-3-3 3 16,6-2-2-16,-6 4-1 0,3 1-2 15,-3 0 1 1,6 2-1-16,-3 3 0 0,-3 0 2 15,0 6 0-15,3-1-3 16,-3 8 0 0,6 6 2-16,-6 5 2 15,6 8 4-15,-3 10 0 16,0 3 2-16,-3 0 0 16,0 0 3-16,-3 0 1 15,0 0 1-15,0 0-6 16,0 0-2-16,0-2-4 15,0-6-1-15,0-5-4 0,3-6 1 16,-3-4-18-16,6-7-8 16,-3-1-9-16,-3-4-3 15,8-4-30-15,1-4-12 16,-6 1-15 0</inkml:trace>
  <inkml:trace contextRef="#ctx0" brushRef="#br0" timeOffset="85">23666 13216 280 0,'-9'11'107'0,"12"-11"-83"0,3 2 4 0,-1 1-2 16,1-1-6-16,3 4 0 0,6-6-2 15,9 0 1-15,12 0-10 16,2 0-3-16,-5 0 0 0,6-3-1 15,-6 3 2-15,-7-3-6 16,-2 3-1-16,-6-2-7 16,-6-1-3-16,3 1-45 15,-9-1-19-15,3-5-63 16</inkml:trace>
  <inkml:trace contextRef="#ctx0" brushRef="#br0" timeOffset="86">18233 13639 168 0,'-3'-13'66'0,"3"13"-52"0,0-3 14 0,0 3 5 15,0 6-6-15,0 2-1 16,0 10-10-16,-3 17-3 15,-3 7-7-15,-3 8 3 0,-2 6 3 16,-1 2 3-16,3 8 0 16,0-5-7-16,3-8-3 15,3-8-3-15,0-8 1 16,3-8-2-16,0-11 2 16,0-4-2-16,0-4-1 15,0-15 1 1,0-11-4-16,0-10 0 15,3-9 2-15,0-7 0 0,0-3-2 16,3 0 2 0,-3 0 3-16,3-5 1 0,-3-3-4 15,0 5-1-15,0 6 3 16,3 5 1-16,-3 5 4 16,3 8 3-1,-4 6-4-15,1 7-3 0,3 6-1 16,0 15-1-16,0 17 2 15,0 5 1-15,0-1-1 16,-3-1-2-16,0-4 3 16,3-2 2-16,0-6-7 15,3-2 0-15,0-5 0 16,3-6 1-16,6-5 1 0,0-8 0 16,5-2-3-16,-2-9 2 15,-3-10-1-15,0-3-2 16,-3-2 3-16,0 5 0 15,-3 5-2-15,-3 3 2 16,-4 10 5-16,1 8 5 16,0 9-1-16,0 18 1 15,0 7-1-15,0 6 2 16,0 6-1-16,-3 2 0 16,0 2-3-16,0 1-1 15,-3 0-3-15,3-1 1 16,0-5-2-16,0-10 2 15,0-5-13-15,0-6-6 16,0-8-11-16,0-10-48 16,3-11 1-16,0-5-46 15</inkml:trace>
  <inkml:trace contextRef="#ctx0" brushRef="#br0" timeOffset="87">18695 13899 288 0,'-3'0'110'0,"3"2"-86"0,3 1 22 16,-3-3 4-16,6 3-14 0,3-1-3 16,2 1-19-16,1-3-9 15,3 0-3-15,3 0-2 0,6 0 0 16,3 0-5-16,-1-3 1 16,1 1-20-16,-3-1-9 15,-3 0-23-15,-3 3-10 16,-6 0-22-16,-3 3-9 15,-3 2 8 1</inkml:trace>
  <inkml:trace contextRef="#ctx0" brushRef="#br0" timeOffset="88">18757 14007 288 0,'-12'5'110'0,"12"1"-86"0,9-4 0 15,0-2-4-15,3 3-16 0,6 0-2 16,9-1 0-1,-1-2 1-15,1 0-1 16,0 0-19-16,3-2-9 0,0-1-46 16,-1-5-21-16,-2 3-6 15</inkml:trace>
  <inkml:trace contextRef="#ctx0" brushRef="#br0" timeOffset="89">19424 13822 264 0,'-6'5'99'0,"3"-5"-77"0,-3 8 0 0,0-3-3 15,-3 6-15-15,-3 5-2 16,-12 8-2-16,-2 10 2 16,2 11-1-16,9 5 6 0,6 1 5 15,6-4-4-15,18-4 0 0,6-9-4 16,3-5-1-16,2-8 1 16,1-10 2-16,3-11-1 15,0-11 0-15,-1-15-1 16,-2-3 2-16,-6-8-1 15,-6-6 0-15,-9 1-1 16,-6 0 2-16,-6 2-3 16,-3 5 0-16,-3 6-1 15,-3 6-2-15,-3 4-26 16,4 6-10-16,2 5-26 16,3 3-9-16,6 5-41 15</inkml:trace>
  <inkml:trace contextRef="#ctx0" brushRef="#br0" timeOffset="90">19695 13822 280 0,'0'10'104'0,"6"1"-81"0,-6 15 5 0,0-10-2 16,0 8-6-16,0 5 3 15,-3 8-7-15,0 3-1 0,3 2-9 16,0-5-2-16,0-5 0 0,3-5-2 16,-3-9-2-1,0-5-2-15,0-5 1 0,0-2-4 16,-3-4 1-16,0-7-3 16,3-3 2-16,3-5-4 15,0-3 1-15,6 5-5 16,3-7 1-16,5 7 4 15,4 1 2-15,3 4 1 16,3 4 1-16,0 7 3 16,-1 8 2-16,-2 6 2 15,-3 5 1-15,-3-3 11 16,-6 0 5-16,-3 0 5 16,-6-2 4-16,-6-4-9 15,-6-1-4-15,-9-4-3 0,-9-2-1 16,-8-5-17-16,-4-3-7 15,3-5-23-15,3-1-8 16,7-4-54-16,5-12-23 16,6-7 3-1</inkml:trace>
  <inkml:trace contextRef="#ctx0" brushRef="#br0" timeOffset="91">20242 14002 260 0,'18'-11'99'0,"-18"11"-77"0,6 3 13 15,-6-3 3-15,6 0-13 16,0-3-3-16,0 1-8 0,3-4-1 15,-3-2-8-15,0-2-3 16,3-1-1-16,0-2-1 0,-3 0 0 16,0-1-3-16,0 1 2 15,0 3 3-15,-3 2 1 16,0 2-4-16,-3 4-1 16,0 2 1-16,0 0 0 15,3 8-4-15,0 2 1 16,0 6 2-16,-3 3 3 15,0 4 2-15,0 7 3 16,0 1-5-16,0 6-1 16,0 0 2-16,0-2 1 15,0-1-19-15,0-7-9 16,0-6-23-16,0-3-9 16,-3-2-10-16,0-3-3 15,0 1-17-15</inkml:trace>
  <inkml:trace contextRef="#ctx0" brushRef="#br0" timeOffset="92">20234 14303 252 0,'-9'3'96'0,"3"0"-75"0,6-1 6 16,0-2-4-16,6 0-11 16,6 3 1-16,2 0 3 15,7-1 2-15,0 1-9 16,3 0-1-16,0-1 2 0,2-2-4 0,4 0-1 15,-3 0-2 1,0 0-3-16,-6 0-35 16,-3 0-16-16,-1-2-23 0,1-1-7 15,-6 0-16 1</inkml:trace>
  <inkml:trace contextRef="#ctx0" brushRef="#br0" timeOffset="93">20728 13917 228 0,'-9'-5'88'0,"9"-3"-69"0,-3 13 13 16,0-5 2-1,0 5-9-15,0 6 0 0,9 0-14 16,-12 7-4-16,-6 11-5 16,-3 14-4-16,3 2-1 0,3 5 6 15,6-3 3-15,12-7-1 16,6-5 2-16,3-6-2 16,6-8 2-16,0-8-2 15,2-5 2-15,1-11 2 16,0-5 5-16,0-7 1 15,-6-12 0-15,-4-2-1 16,-8-5 1-16,-6-1 1 0,-6-2-1 16,-6 3-5-16,-3 7-2 15,1 6-11 1,-4 3-5-16,3 4-25 0,0 4-11 16,3 4-26-16,3 6-11 15,6 6-44 1,9-1-25-16,3 0 73 15</inkml:trace>
  <inkml:trace contextRef="#ctx0" brushRef="#br0" timeOffset="94">21067 14327 204 0,'0'3'77'0,"-3"-1"-60"0,9-2 24 16,-3 0 8-16,3 3-1 16,-3 0 2-16,3-3-9 15,0 2 0-15,-6-2-23 16,6 0-8-16,-3 0-5 0,0 0-6 15,-3 0 1-15,0 0-5 16,0 0 1-16,0-2-33 16,0-1-16-16,0 3-38 0,12-3-78 31</inkml:trace>
  <inkml:trace contextRef="#ctx0" brushRef="#br0" timeOffset="95">21317 14327 320 0,'-6'0'121'0,"9"0"-95"0,0 0-2 0,-3 0-9 16,0 0-9-16,0 0 1 0,0 0-11 31,0 0-4-31,0 0 4 15,0 0-36-15,6-2-13 0,3-1-74 16</inkml:trace>
  <inkml:trace contextRef="#ctx0" brushRef="#br0" timeOffset="96">21502 14311 308 0,'-6'3'115'0,"12"0"-89"0,-3-3-10 15,-3 0-11-15,0 0-6 16,0 0 0-16,0 0-10 16,0 0-5-16,0 0 8 15,5 2-40-15,4-2-17 0,9-2-40 16</inkml:trace>
  <inkml:trace contextRef="#ctx0" brushRef="#br0" timeOffset="97">21945 13994 248 0,'-12'-8'93'0,"6"13"-72"0,-32-15 16 0,29 10 2 0,-3 2-23 15,0 4-8-15,0 7-9 16,0 11 0-16,-3 7 1 16,3 6 0-16,3 3 2 0,3 2-1 15,3-5-1-15,6-2-4 16,3-9-2-16,12-2 5 16,6-5 2-16,12-4 3 15,14-7 0-15,4-10 2 16,-7-9 1-16,-5-10 1 15,-6-11 0-15,-9-10 9 16,-10-3 6-16,-8 0 8 16,-12 0 5-16,-8 5 5 15,-19 3 4-15,-9 6-24 0,-3 7-12 16,4 5-24-16,2 6-8 16,3 5-27-16,9 3-8 15,4 5-44-15,8 2-18 16</inkml:trace>
  <inkml:trace contextRef="#ctx0" brushRef="#br0" timeOffset="98">20701 14031 180 0,'-12'0'68'0,"6"3"-52"0,9-6 8 16,-3 3 13-1,6-3-10-15,0-2-5 16,0 0-2-16,3-3-11 16,0-3 1-16,3 3 1 0,0 0-4 15,2 0 1-15,-2 3-5 16,3 5-2-16,-3 3 0 16,0 7-1-16,-3 6 4 0,-3 3 2 15,0-1-22-15,0 1-9 16,3-9-96-1</inkml:trace>
  <inkml:trace contextRef="#ctx0" brushRef="#br0" timeOffset="99">17468 9382 104 0,'-12'-3'38'0,"12"9"-29"0,0-9-1 0,6 6 0 16,-6-3-1-16,9 0 1 15,-3 2-2-15,3-2 1 16,0 0-4-16,3 0 0 15,0 3-1-15,3-3 1 16,3 3-2-16,0-3-1 16,2 2 1-16,1 1-4 0,3 0 2 15,3-3 1-15,0 0 0 16,5 0 0-16,7 2 0 16,6 1 0-16,5 0 2 0,-2-6 1 15,3 3 1-15,-1-3 0 16,4 3 0-16,-1-2-2 15,7 4 1-15,5-4-2 16,-2 2 2-16,-1 0-4 16,-2 0 0-16,-1-3 1 15,7 3 0-15,8-3-3 16,4 3 0-16,-7-2-1 16,1-1 0-16,-7 0 3 15,0 3 2-15,4 0 0 0,5 3-1 16,-2-3 3-1,-7 0 2-15,-2 0-2 0,-1 0-2 16,1 3-3 0,11-1 1-16,7-2-1 15,-7 0 0-15,-3 0-3 0,1-2-1 16,-1 2 3-16,10 0 1 16,-4 0 4-16,-3 0 3 15,-2-3-2-15,-4 3-2 16,1 0 0-16,11 0 1 15,4 3 1-15,-4-3 1 16,0-3-7-16,1 3-2 16,11 3-1-16,3-3 4 0,-6 0 1 15,-2 0 1 1,-1 0-3-16,6 5 2 0,4-5 3 16,-7 3 1-16,-3-3-1 15,18 5 1-15,4 0-2 16,2 1-1-16,-3-1 1 15,-9 0-1-15,0 0 0 16,9 3 2-16,-5-5-3 16,-4 0 0-16,-6 2 1 15,3 0 2-15,13 1-3 16,-10-6 0-16,-3 0 1 16,-3 0 2-16,21 5 3 15,-2-8 2-15,-10 1-3 16,6 2-1-16,15 0-1 15,-6-3-2-15,-6-2 1 0,3 5-1 16,12 0 0-16,-9-3 2 16,-2 0-3-16,-4 3-2 15,6 3 2-15,-9-3 0 16,-6 0-24 0,-12 0-49-16,-5 5-2 15</inkml:trace>
  <inkml:trace contextRef="#ctx0" brushRef="#br0" timeOffset="100">17391 10282 96 0,'-3'2'38'0,"3"1"-29"15,3-3 3-15,-3 0 1 0,0 0-4 16,-3 0 0-16,3 0 3 16,-3 3 3-16,0-3-6 15,0 0-1-15,0 0-4 16,3 0-3-16,0 2 0 15,0-2-1-15,0 6 0 0,0-1 0 16,0 0 0-16,-3 0 0 0,3 3 0 16,0 0-3-16,0 3 2 15,0 0 3-15,-3 2 1 16,0 5-4-16,-3 3 1 16,0 3-2-16,0 5 0 15,3 8 2-15,-3 3 2 16,0 0-1-16,0-3 2 15,0-3-4-15,1 1 0 16,-1-1 1-16,0 3 2 16,3 5-3-16,0 6-2 15,0 8 4-15,0 4 1 16,3-7-3-16,-3-2 1 16,0-1-2-16,0 0 0 15,0 3 2-15,0 0 2 16,0 8-1-16,0-3-1 15,3 0-2-15,0-5 1 0,0-3 1 16,3 1 2-16,0-1-1 16,-3 3 2-16,3 10-2 15,-3-2-1-15,0 0 1 16,0-8 1-16,-3 0-3 16,0 0 0-16,0-3-1 15,0 3 0-15,0 5 2 16,0 0 2-16,0 3-1 15,0-5-1-15,3-1 1 16,0 4-1-16,0 1-3 16,0 7 2-16,0-7 3 0,0 1 1 15,0-5-1-15,0-6-2 16,0-2-2-16,0-3 1 16,0 0 1-16,-3 0 2 15,0 0-3-15,0 0 0 16,0 0 3-1,0 2 1-15,0 1 1 0,3 0 0 16,0-1-2-16,0-2-2 16,0 3-2-16,0 5 1 15,0 5-1-15,0-3 0 16,0-2 2-16,-3-2 2 16,0-6 3-16,0-6 2 0,0-2-10 15,-3-5-3 1,6 0 9-16,0 0 5 0,0-3-3 15,0 2-3-15,0 4 1 16,0 2 0-16,-3 3-1 16,3 2-2-16,-3-2-2 15,3-1 1-15,-3 12-1 16,3-1 0-16,0 3 2 16,0 5 2-16,0 5-3 15,0-4 0-15,0-9 3 16,0-2 3-16,-3-6 0 15,3-2 2-15,3-6-13 16,0 0-3-16,3-2-18 16,3-5-6-16</inkml:trace>
  <inkml:trace contextRef="#ctx0" brushRef="#br0" timeOffset="101">17275 14698 60 0,'-3'0'24'0,"9"2"-18"0,-3-2-4 15,-3 0-2-15,-3 0-2 16,3 0-2-16,0 0 5 15,0 3 3-15,0 0-3 16,0-3-1-16,0 0-2 16,0 0 0-16,0 2 2 15,0 1 2-15,-3-3-1 16,0 2 2-16,3-2-4 16,0 0 0-16,-3 3 1 0,3 0 2 15,-3-3-3-15,0 2-2 16,3 1 4-16,0-3 1 15,-3 0-3-15,0 3 1 16,3-3 0-16,0 2 0 16,0 1 0-16,0 0 2 15,0-3-3-15,-3 2-2 16,0-2 4-16,3 0 1 16,0 0 0-16,0 0-2 15,0 0-4-15,0 0 0 16,0 0 6-16,0 0 4 15,0 0-6-15,0 0-1 0,0 0 0 16,0 0 2 0,0 0 2-16,0 0 3 0,0 0 1 15,0 0 3-15,3 0-1 16,-3 0 2-16,0 0-2 16,0 0 0-16,0 0-5 15,0 0-3-15,0 0 0 16,0 0-1-16,0 0 2 15,0 0 1-15,6 3-4 16,-3-3 1-16,-3 0 2 16,3 3 1-16,0-1-1 15,0 4 1-15,-3 7-2 16,0 0-1-16,0 0 3 16,0 3 2-16,0 0-2 15,0 2 0-15,0 4 1 16,0 1 2-16,0 9-1 0,0 8 0 15,0 2-3-15,0-2 1 16,0 2-2-16,0-5 2 0,0 0 0 16,0 3 1-16,-3 0 0 15,3-3-2-15,0 2-2 16,0-2 1-16,0 1-1 16,0-4 2-16,0-8 1 15,0 1 5-15,0-9 3 16,0-4-9-16,0-4-2 15,0 1-4-15,0-6 3 16,0 0 0-16,0-5 3 16,0 6-21-16,3-4-9 15,-3 4-37-15</inkml:trace>
  <inkml:trace contextRef="#ctx0" brushRef="#br0" timeOffset="102">17299 15663 124 0,'0'0'46'0,"3"0"-35"0,3 6-6 0,0-6-3 16,2 2-4-16,7 1-2 0,9 2 5 15,6-2 3 1,6 0-1-16,2-1 0 16,1 1 3-16,0-1 3 0,2-2 0 15,7 0 2 1,12 3-6-16,14 0-3 0,0-1-1 16,1-2-4-16,2 0 2 0,12 3 3 15,10 2 1 1,-4-5-4-16,-3 3-1 15,9 0 3-15,13 2 3 0,-4-2-1 16,3-3-2-16,15 2 4 16,0-2 4-16,-3 0-10 15,9 3-1-15,6-3 1 16,-6 0 2-16,0 5 0 16,11 0 2-16,-8-2-2 15,-3 2-1-15,15 3 3 16,-6-2 0-16,-6-1-4 0,18 0 1 15,-7-2 0 1,1 2 2-16,15 0-6 16,-12-2 1-16,3 0-1 0,11-1 2 15,-11-2 1-15,15 3 1 16,-4-3 0-16,31 0 2 16,5 0-3-16,-14-5-2 15,-10 5 2-15,7-3 2 16,-15-2-2-16,5 2-2 15,-8 0 4-15,-15 1 1 16,3 2-3-16,-4 0-1 16,-17-3 7-16,6 6 4 15,0 2-15-15,-6-2-6 0,-12-1-18 16,-3 4-46 0,6-1 1-16</inkml:trace>
  <inkml:trace contextRef="#ctx0" brushRef="#br0" timeOffset="103">17799 15005 132 0,'0'-16'49'0,"-3"18"-38"0,0-12 21 0,3 7 7 16,-3 0-2-16,-3 1 3 15,0-4-7-15,0 4-3 16,-3 2-16-16,0 2-2 0,-6 9-1 16,0 10-4-16,-3 11-2 15,1 8-7-15,-1 5-1 0,3 2-1 16,6 6-1-1,6 3 1-15,6 2 0 0,6-5 3 16,6-11 2-16,9-10 0 16,5-8 2-16,10-14 0 15,6-15 1-15,-1-11 2 16,-2-10 3-16,-6-6-4 16,-7-5-3-16,-8-3-1 15,-6 1 1-15,-9-9 1 16,-9 6 3-16,-12 7-1 15,-6 1 0-15,-5 7-3 16,-1 6 1-16,0 8-9 16,0 10-1-16,6 6-18 15,4 5-7-15,5 5-10 0,6-2-3 16,9-1-34 0</inkml:trace>
  <inkml:trace contextRef="#ctx0" brushRef="#br0" timeOffset="104">18192 15071 236 0,'-15'2'90'15,"12"4"-70"-15,0 4-9 0,6 3-9 0,-6 19-9 16,0 5 2-16,0 3 12 15,0 2 4-15,0-2-4 16,0-3 5-16,0-3 3 0,0-5-12 16,3-5-5-16,0-8 6 15,0-5 9 1,0-9-3 0,0-2-2-16,3-5 0 0,0-8-5 15,3 0 0-15,0-1-3 16,3 1-1-16,6 0-1 15,2 5 0-15,4 5 0 16,6 6-2-16,3 5 0 16,3 5 0-16,-4 3 3 0,-5 5 2 15,-9 0 6-15,-3 3 4 16,-9-5 2 0,-12-1 3-16,-9-2-5 15,-3-3 1-15,-5-5-7 0,-4-2-1 16,0-12-2-16,3 6 1 15,3 0-18-15,4-5-4 16,5-6-22-16,3-2-9 16,6-5-55-1</inkml:trace>
  <inkml:trace contextRef="#ctx0" brushRef="#br0" timeOffset="105">18924 15161 88 0,'3'-14'33'0,"0"12"-26"0,-3 2 29 0,0-3 11 16,0 3-5-16,-3-5 1 15,-3 5-16-15,-3 0-7 16,-12 2-11-16,0 6-2 0,-3 3 3 16,-2 2-2-16,-4 8 1 15,6 8-5-15,3 9-3 16,3 9 2-16,9 9 0 0,7-3-1 15,7-6 1-15,13-4 4 16,18-4 6-16,9-12-1 16,-4-11 1-16,-2-8 4 15,0-16 3-15,-1-19-6 16,-2-10-3-16,-6-8-6 16,-9 0-2-16,-12 0 5 15,-9 3 5-15,-6 2-3 16,-9 6 0-16,-3 2-4 15,-9 6 1-15,-6 7-20 16,-5 6-8-16,2 8-33 16,6 2-16-16,9 8-62 15</inkml:trace>
  <inkml:trace contextRef="#ctx0" brushRef="#br0" timeOffset="106">19573 15192 156 0,'-3'3'57'0,"6"-3"-44"0,0 0 16 16,0 0 17-16,-6 11-12 16,3-3-13-16,0-3-8 15,0-5-8 1,3 2 1-16,0-4 0 0,3-1-2 15,0-2-1-15,0 0 3 16,-1-3 1-16,4 0-8 0,-3 0-1 16,0 0-2-16,0 3 2 15,-3 2 1-15,0 0 3 16,0 1-1-16,-3 2-1 16,0 0-2-16,0 5 1 15,0 3 5-15,3 2 2 16,0 6-2-16,0 3-3 15,-3 5-3-15,0 2 1 16,0 3 1-16,0 0 0 16,0 3-3-16,0 0 0 15,0-3 2-15,0-5 0 0,0-6-13 16,0-2-3 0,0-3-31-16,0 1-11 15,-3-6-30 1</inkml:trace>
  <inkml:trace contextRef="#ctx0" brushRef="#br0" timeOffset="107">19546 15592 200 0,'0'-8'74'0,"0"16"-58"0,6-8 9 0,0-3 0 16,3 3 0-1,6-2 2-15,6-1-14 0,2 0-6 16,4 3-4-16,6 3-9 0,-6 2-1 16,-1 1 9-16,-2-1 6 15,-3 3-23-15,-3-3-9 16,-3 0-27-16,0-2-10 16</inkml:trace>
  <inkml:trace contextRef="#ctx0" brushRef="#br0" timeOffset="108">20013 15169 168 0,'-9'-8'66'0,"9"8"-52"0,-18 0 3 0,10 0 0 15,5 13-7-15,0 3 2 16,-3 0-7-16,-3-1-1 15,0 9-2-15,0 8 3 0,0 5 4 16,0 13-5-16,6 6-2 16,3-6 1-16,3 0 0 15,6-7-1-15,3-6-2 16,6-8 7-16,3-8 5 16,2-8 9-16,7-10 7 15,3-11-13-15,3-10-3 0,-7-12-4 16,1-7 0-16,-9-5-4 15,-12 0-3-15,-9-3 0 16,-9 5 1-16,-6 3-3 16,-3 3-2-16,0 7-9 15,0 6-5-15,1 5-13 16,2 8-4-16,3 6-22 16,0 4-7-16,3 6-21 15</inkml:trace>
  <inkml:trace contextRef="#ctx0" brushRef="#br0" timeOffset="109">20323 15245 156 0,'-6'-5'57'0,"3"-6"-44"0,33 27 16 15,-24-13 6-15,-6-3-4 16,3 5 2-16,-3 1-19 16,-3-1-6-16,0 5-5 15,-3 6-3-15,0 8 3 0,0 16-2 16,3 7-1-16,3-2 1 16,3 3-1-16,3-6-3 15,6-7 2-15,3-11 5 16,8-9 2-16,1-7 4 15,3-13 1-15,3-11-3 16,-1-16 0-16,-2-5-5 16,-6-5-2-16,-9 0 2 15,-6-1 2-15,-9 1-2 0,-3 2-2 16,-6 3 0-16,0 8-1 16,-3 5-9-16,0 9-4 15,4 7-15-15,-1 5-5 16,0 11-27-16,0 5-12 15</inkml:trace>
  <inkml:trace contextRef="#ctx0" brushRef="#br0" timeOffset="110">20704 15211 200 0,'-27'-3'77'0,"12"6"-60"0,-6 7-7 0,12-2-6 16,-2 8 5 0,-4 11 3-16,0 10-1 15,3 10 1-15,3 6-7 16,6-2 4-16,12-9 1 0,15 0-1 0,5-10 0 15,7-11 6-15,3-13 4 16,0-21 2-16,-1-8 2 16,-5-8-4-16,-6-11-2 15,-9-2 2 1,-9-1 0-16,-9-2-4 0,-6 3-1 16,-9 2-8-16,-6 1-4 15,-3 4-17-15,-9 6-5 16,-2 8-34-1,2 10-13-15,-3 14-69 16</inkml:trace>
  <inkml:trace contextRef="#ctx0" brushRef="#br0" timeOffset="111">21510 15243 80 0,'-2'-8'33'0,"-1"8"-26"0,0-3 7 0,0 3 3 16,0-3 6-16,0 1 3 15,0-4 2-15,0 4 0 16,-3-1 0-16,0 1 0 15,0-1-15-15,0 0 5 0,0 1 5 16,0-1-6-16,0 3 1 16,0 0-16-16,0 3-3 15,0-1 0-15,0 1 0 16,0 0-2-16,3-1 2 16,0 1 1-16,0-1 2 15,3-2-1-15,0 0-1 16,0 0 3-16,0 0 0 15,0 0-6-15,0 0 0 16,0 0 1-16,0 0 1 0,0 0 1 16,0 0 0-16,0 0 4 15,0 0 2-15,0 0-7 16,0 0-1-16,0 0 2 16,0 0 4-16,0-2 3 15,0-1 1-15,-3 3-4 16,3 0-1-16,-3 0-1 15,0 0-2-15,0 3 1 16,0-3 1-16,0 2-1 16,0 1 2-16,-2 2-4 0,-1 6 0 15,-3 2 1-15,0 8 0 16,0 6-3-16,0 5 0 16,3-1 2-16,3 9 0 15,0 2 1 1,3-2 2-16,3-3-3 15,6-5 0-15,6-6 1 0,6-5 0 16,8-5 4-16,10-5 5 16,9-11-1-16,-1-3 1 15,-2-18-1-15,-6-8 0 16,-10-5-2-16,-5-6-1 16,-9 0 5-16,-9 1 4 15,-6 2-3-15,-12 2 1 0,-6 1 2 16,-11 2 3-1,-4 8-16-15,0 3-4 0,3 5-9 16,3 6-3-16,4 4-20 16,5 6-10-16,3 6-31 15,6 1-15-15,9 1-11 16</inkml:trace>
  <inkml:trace contextRef="#ctx0" brushRef="#br0" timeOffset="112">21820 15304 160 0,'-6'5'60'0,"12"3"-47"0,-6-8 17 0,0 0 3 15,3-3-5 1,0-2-2-16,0-3-12 0,0 0-6 16,3-5-5-16,0-3-3 15,-6 11 3-15,0-6-4 16,3 0-2-16,-3 1-3 15,6-1-1-15,-3 3 4 16,0 0 1-16,0 3-3 0,0 0 1 16,3 5-3-16,-3 0 2 15,3 8 5 1,0 2 4-16,-1 6 5 16,1 5 0-16,0 6 0 15,3 2-5-15,0 3-3 16,0-1 0-16,0 4-1 15,3-1-5-15,-3 1 1 16,-3-4-11-16,0-2-6 0,-6-5-39 16</inkml:trace>
  <inkml:trace contextRef="#ctx0" brushRef="#br0" timeOffset="113">21853 15642 248 0,'-6'-5'93'0,"15"-3"-72"0,0 8-11 15,-3 0-7-15,6 0 4 0,2 0 7 16,4 0-5 0,6 0-2-16,6 0-4 0,-6 0-3 0,2 5 3 15,-5-5-31-15,-3 3-13 16,0 0-65-1</inkml:trace>
  <inkml:trace contextRef="#ctx0" brushRef="#br0" timeOffset="114">22156 15378 212 0,'3'0'79'0,"-3"-3"-61"0,3 0 4 16,0 1-2-16,0-4-8 0,0-2 1 16,3-2-8-16,0-3-3 15,0-1-1-15,0-1-1 0,0-1 0 16,3 0 0-16,-3 0 2 15,0 3-6 1,0 2 1-16,0 3-1 0,-3 3 2 16,0 2-1-16,-3 3 1 15,3 8 6-15,0 5 2 16,0 9 2-16,-3 4 0 16,0 11 0-16,0 5 0 15,0 6-4-15,3-6-3 16,0-7 0-16,0 2 1 15,-3-37-201 1,3 32 93 0,0-6 31-16</inkml:trace>
  <inkml:trace contextRef="#ctx0" brushRef="#br0" timeOffset="115">22177 15682 260 0,'-3'3'96'0,"6"-3"-75"0,-3-3-8 16,3 3-7-16,3 0 3 15,3 0 3-15,0 0-3 0,3 0-1 16,0 0-4 0,3-3-18-16,3 3-8 0,-1-2-55 15,1-1-62-15</inkml:trace>
  <inkml:trace contextRef="#ctx0" brushRef="#br0" timeOffset="116">22460 15348 220 0,'-12'0'85'0,"15"-2"-66"0,0 2 1 16,3 0-2-16,0-3-3 16,0-5 0-16,3 6 4 15,3-6 2-15,-3 0-11 16,0-5-3-16,-3 2-1 0,3-2-5 15,-1 2-1-15,-2 1 0 16,-3 2 0-16,0 2 0 16,0 4 0-16,-3 2-3 15,3 2 0-15,3 4 2 16,-3 7 0-16,0 3-2 16,3 5 0-16,0 5 4 0,0 6 1 15,0 8 0 1,0-6-2-16,0 3-8 15,0-5-3-15,-3-3-16 0,0-2-6 16,-3-6-37 0,0-3-57-16,0-5 30 15</inkml:trace>
  <inkml:trace contextRef="#ctx0" brushRef="#br0" timeOffset="117">22412 15661 260 0,'-3'-6'99'0,"15"6"-77"0,6-2-4 0,-6 2-8 0,9 0 5 16,3 0 7-16,0-3-7 16,2 0-1-16,1-2-8 15,0 5-8-15,0 0-2 0,-3-2-29 16,-1-1-13-16,-2 3-29 15,-3 0-11-15</inkml:trace>
  <inkml:trace contextRef="#ctx0" brushRef="#br0" timeOffset="118">23377 15245 176 0,'0'3'66'0,"0"-6"-52"0,0 6 14 0,0-6 3 16,0 3-3-16,0 0 12 15,0 6-14 1,0-4-13-16,0-2-2 0,0-2 2 16,6-1-7-16,-3-2-3 15,6-3 0-15,-3 0 0 16,0-3-1-16,2-2-2 15,1 0-2-15,0 0 1 16,0-3 1-16,0 2 0 16,-3 4 0-16,0 2 0 15,-3 0 0-15,-3 8 0 0,0 0-3 16,0 11 2 0,0 2-1-16,0 8 0 0,0 3 0 15,0 5 0-15,0 3 4 16,0 5 3-16,0 2-4 15,0 4-1-15,3-6 0 16,-3-6 2-16,3 1-12 16,0-5-6-16,0-1-24 15,-3-7-10-15,0-3-58 16</inkml:trace>
  <inkml:trace contextRef="#ctx0" brushRef="#br0" timeOffset="119">23299 15605 244 0,'-9'-5'93'0,"12"5"-72"0,6-3-4 0,-6 3-5 16,12 0 6-16,0 0 6 16,6-2-1-16,6-4 0 15,-3 6-12-15,5-5-4 0,-2 5-1 16,-3 3-5-16,-3-1-3 15,0 1-26-15,-1 0-11 16,-5-1-22-16,-3 1-10 0,0-3-30 31</inkml:trace>
  <inkml:trace contextRef="#ctx0" brushRef="#br0" timeOffset="120">23746 15240 184 0,'-9'0'68'0,"3"0"-52"0,3 5 6 15,0-2-1-15,0 2 6 31,-12 35-11-31,3 2-7 16,3 6-5-16,3-3-1 16,6-5-4-16,9-3 0 15,3-6 1-15,12-7 8 0,3-5 7 16,9-9 2-16,-1-7 1 16,1-6 0-16,-6-13 0 0,-6-7-7 15,-4-4-2-15,1-7-1 16,-12 2 2-16,0 0-1 15,-9 0 0-15,-9 3 1 16,-3 0 1-16,-12 8-3 16,-2 3-3-16,-1 2-13 15,0 5-5 1,3 6-29-16,0 5-13 0,7 5-2 16,5 0-1-16,3 1-44 15</inkml:trace>
  <inkml:trace contextRef="#ctx0" brushRef="#br0" timeOffset="121">20817 14872 120 0,'0'-2'46'0,"-3"4"-35"0,0-2 1 16,3 0 0-16,0 0-8 15,0 0-2-15</inkml:trace>
  <inkml:trace contextRef="#ctx0" brushRef="#br0" timeOffset="122">20808 14885 208 0,'-6'11'-3'0,"0"2"2"0,0 6 1 0,0 2 2 16,0 3-3-16,0 8 0 16,0 2 1-16,-3 0 0 15,0-5 0-15,1 3 0 16,-4 0 0-16,-3 0 0 16,3-3 0-16,-6 5 0 15,0 3 0-15,-3 8 0 16,0 0 0-16,1 0 2 15,-1-5 3-15,3 0 2 16,0-1-3-16,3-4-1 16,0-4-1-16,3-2-2 15,1-2-2-15,2-3 1 16,3-3 1-16,0 0 0 16,0-2-7-16,0-1-3 15,3-2-23-15,0 0-37 16,0-6 12-16</inkml:trace>
  <inkml:trace contextRef="#ctx0" brushRef="#br0" timeOffset="123">22639 14899 96 0,'3'-8'35'16,"0"5"-27"-16,0-2 7 0,0 5 0 0,-3 0-2 15,0 0 2-15,2 0-4 16,-2 0 1-16,0 0-5 16,0 0 1-16,0 5-5 15,-2 0 5-15,-1 3 4 0,0 3-11 16,-3 5-2-16,0 5 0 15,-3 8 0-15,-3 5 3 16,0 1 1-16,-3 2-1 16,-3-3 1-16,-3 1-2 15,1-4 2-15,-1 4-4 16,0-1-2-16,3 1-1 0,0 2 3 16,3 0 2-16,0 0 2 15,0-3-1-15,4 6-2 16,2-8-2-16,-3 5 1 15,0-6-1-15,3 1-2 16,-3 0 5-16,-3 2 3 16,6 1-1-16,-3-1 0 15,0 3-3-15,0 3-3 16,1-1-1-16,-1 1 3 16,0-5-7-16,3-4-2 15,0-4-5-15,0-1-2 16,0-2-30-1,-3-3-27-15,3 0 23 16</inkml:trace>
  <inkml:trace contextRef="#ctx0" brushRef="#br0" timeOffset="124">24201 15288 152 0,'0'-14'57'0,"3"9"-44"0,-6-5 14 0,3 7 5 0,0-2-3 15,-3-3 1-15,0 0-6 16,0 0-1-16,-3 0-12 16,-3 0 2-16,7 3 1 15,-7-1-5-15,-3 6-1 0,0 3-2 16,-3 5-1-16,-6 5-3 16,6 8-2-16,-3 14-2 15,0 10-1-15,10 13-1 16,-4 3 3-16,12 0-2 15,0-1 1-15,6-7 0 16,5-8 0-16,7-5 2 16,6-11 2-16,9-13 3 15,12-13 4-15,-1-14 0 16,4-7 0-16,-4-14-5 0,-14-11-1 16,-9-7 3-16,-12-3 3 15,-3-2 0-15,-15 4 0 16,-12 6 1-16,-6 8 1 15,-5 6-5-15,2 7-4 16,0 8-15-16,6 5-6 16,0 6-28-16,10 8-12 15,2 2-40 1,6 0-43-16,6 3 49 16</inkml:trace>
  <inkml:trace contextRef="#ctx0" brushRef="#br0" timeOffset="125">24508 15618 228 0,'0'0'88'16,"0"3"-69"-16,3-3 2 0,-3 0-5 0,0 0-9 15,0 0-2-15,0 0-2 16,0 0-3-16,0 0 1 15,0 5-28-15,0-5-9 0,0 0-64 16</inkml:trace>
  <inkml:trace contextRef="#ctx0" brushRef="#br0" timeOffset="126">24582 15640 188 0,'0'0'71'0,"0"-3"-55"0,0 3-7 0,0 0-5 16,0 0-11-16,0 0-3 0,0 0-63 15,6 0-28 1,-3-3 46-16,6 3 26 16</inkml:trace>
  <inkml:trace contextRef="#ctx0" brushRef="#br0" timeOffset="127">24722 15640 204 0,'-3'-3'77'0,"6"3"-60"0,3 3-7 0,-3-1-6 0,0-2-4 15,-3 0 2-15,0 0-19 16,0 0-6-16,9 0-59 16,0-2-24-16</inkml:trace>
  <inkml:trace contextRef="#ctx0" brushRef="#br0" timeOffset="128">25017 15266 176 0,'0'-7'68'0,"-3"7"-52"0,-3-3 39 31,-6 13-33-16,3 6-11-15,3 8-7 16,0 5-2-16,-3 19-1 16,9 0-1-16,0-1 1 15,6-2-4-15,3-8 2 0,6-5 10 16,6-6 3-16,6-7 10 16,14-14 4-16,10-5-1 15,-9-8 2-15,-1-18-9 0,1-9-3 16,-12-7-4-16,-9 0 0 15,-13-1 5-15,-8 1 4 16,-8 2-1-16,-16 3-2 16,-15 6-9-16,6 4-3 15,-5 9-21-15,8 4-9 16,6 6-42-16,-3 3-20 16,12 5-51-1</inkml:trace>
  <inkml:trace contextRef="#ctx0" brushRef="#br0" timeOffset="129">24597 14957 124 0,'0'-3'49'0,"0"6"-38"0,3-6-3 0,-3 3-2 16,3-2-7-16,-3 2-2 15,3-3 2-15,0 0 2 16,0 1-2-16,-3-1 0 15,6 0 5-15,-3 3 2 16,-3-2 4-16,0-1 4 16,0 3-8-16,0 0-3 15,-3 0-2-15,-3 3-1 0,6 2 2 16,-6 3-1-16,0 5-1 16,-3 8 3-16,0 8 0 15,-3 9-1-15,0 6-2 16,-5 4-2-16,2 10 1 15,-6 16-1-15,-3 11 0 0,-6-3 4 16,-5 0 1-16,-4-5-4 16,0 0-1-16,6-1 7 15,-5-7 6-15,14-8-36 16,-3-11-59 0,12-2 2-16</inkml:trace>
  <inkml:trace contextRef="#ctx0" brushRef="#br0" timeOffset="130">10256 16208 156 0,'-3'6'57'0,"3"-6"-44"0,0-3 12 0,0 6 4 16,0-3 0-16,0 0 3 0,0 2-4 16,0-2-3-1,15 0-2-15,-3 0 0 0,-3 0-7 16,0 0-1-16,0 0-5 15,0 0-1-15,0 0-3 16,0 0-1-16,-1 0-6 16,1-2 1-16,3-1 0 15,0 0 0-15,0-2 0 16,0 2 2-16,-3 1-1 0,0-1-1 16,-3 1-2-16,0-1 1 15,-3 0 1-15,0 3 0 16,0 0 0-16,-3 0 2 15,0 0-1-15,0 0 2 16,0 0-2 0,0 0-1-16,0 3-2 0,0 2-1 15,0 3-1-15,0 3 3 16,0 5 0-16,0-3 3 16,0 8-3-16,0 0 0 15,0 3 5-15,0 0 5 16,0-3-5-16,0 5-2 15,0-7-1-15,0 2 1 16,0-2-1-16,0-6 2 0,0 0-2 16,0-2-1-16,0-3 1 15,0-1-1-15,0-1 0 16,0 2 2-16,0-3 1 16,0-5 1-16,0 0-2 15,0 0-2-15,0 0 1 16,0 0-1-1,0 0-9-15,-3 0-2 0,0 0-7 16,0 0-2-16,0-3-13 16,3 1-7-16,-3 2-18 15,3 0-6-15,0-3-30 16</inkml:trace>
  <inkml:trace contextRef="#ctx0" brushRef="#br0" timeOffset="131">10336 16542 108 0,'-11'0'41'0,"8"0"-32"0,0 2 13 0,0 1 6 16,0-3 6-16,0 0 4 15,3 3-7-15,-3-3-2 16,3 0-16-16,0 0 3 0,0 0 2 15,0 0 5-15,0 0 6 16,0 0-5-16,0 0-2 0,3 0-6 16,3 0 0-1,3 0-5-15,2 0-1 0,4-3-4 16,3 0 1-16,6 1-4 16,0-4-2-16,6 6 2 15,-1-2 2-15,1 2-4 16,0 0-3-16,-6 2 1 15,0-2 2-15,-7 0 0 16,-2 6 2-16,-6-6 0 16,-3 0 1-16,-6 0 4 15,0 0 3-15,-3 0-9 16,-3 0-2-16,0 0-1 0,0 0 2 16,-3 0-5-16,0 0 1 15,1 0-4-15,-1-6 0 16,0 6-3-1,0 0-1-15,-3 0 1 0,0 0 4 16,-3 0 1 0,0 0 0-16,-3 6 4 15,0-4 0-15,1 4-2 0,-1-1 2 16,3 0 5-16,0-2 2 16,3-3-5-16,0 5 0 15,3-5 3-15,3 0 2 16,3 0-5-16,3 0 0 15,6 0-6-15,3-5 1 16,3 5 4-16,3-3 2 0,0 1 0 16,3-1-2-16,-3 3 1 15,-4 0-1-15,-2 0 0 16,-3 0 0-16,-6 0-7 16,-3 0-3-16,0 3-10 15,-6-1-5-15,-2 1-4 16,-1-3 0-16,-3 0 14 15,0 5 6-15,3-2-10 16,0-3-2-16</inkml:trace>
  <inkml:trace contextRef="#ctx0" brushRef="#br0" timeOffset="132">10405 15936 152 0,'3'5'57'0,"-3"-2"-44"0,9 2 16 0,-3-5 4 16,-6 0-3-1,3 5 2-15,0 1-1 16,-6-1 1-16,0 8-17 16,0-5 0-16,0-3-1 0,3 1-1 15,-3-6 0-15,0-6-5 0,0 4-3 16,3-4 0-16,0-4 1 16,0-1-5-16,3 3-1 15,0 0-2-15,0 6-2 16,3 2 0-16,0 5 3 15,0 3-2-15,0 3 1 16,-3 2 4-16,0-3 1 16,-3 1 5-16,0-6 3 0,-3 6-2 15,0-3 0 1,-3-3-3-16,0-2 1 0,-3-3-2 16,0 0 2-16,3-3-2 15,0-2 0-15,3-6-6 16,0 1 1-16,3-4-2 15,3 1 0-15,3 0-3 16,3 8 1-16,0 2 2 16,0 8 1-16,0 1 1 15,0 7 0-15,-3-3 2 16,-3 1 1-16,-3 0 3 16,-3-3 3-16,-3 2-2 15,0-2-2-15,-3-3-2 0,0-2-3 16,0-3 3-16,0 0 2 15,3-3-4-15,0-7-1 16,3 2-5-16,3-5-1 16,3-3-2-16,3 5 2 15,0-2 2-15,3 10-1 16,0 3 1-16,0 3 3 16,-3 5 2-16,-3 0 2 15,-3 0 3-15,0 0 1 16,-3 0-1-16,-3-3 1 15,0-2 0-15,0-3 1 16,0 0-4-16,0-3-1 16,0-2-8-16,3-3-2 15,0-3-38-15,3 3-18 16,6 0-86 0</inkml:trace>
  <inkml:trace contextRef="#ctx0" brushRef="#br0" timeOffset="133">11280 16282 192 0,'-3'0'71'0,"0"0"-55"0,-3 3 11 0,3 0 3 15,-3 2-1-15,-3 0 3 16,-3-2-4-16,-3 5 0 16,1-3-16-16,-1 6-7 0,3-9-1 15,3 6-5-15,9-2 0 16,6 2-1-16,6 2-2 0,3 3 0 16,2 1 3-16,4 7 0 15,-3-3 1-15,0 4 4 16,-3-1 2-16,-6-5 4 15,-6 5 4-15,-6-5-2 16,-3-1 1-16,-6-1-5 16,-3-4-3-16,-6-7 0 15,-6 2 1-15,1-5-8 16,-4-5 0-16,3 2-16 16,6-2-5-16,9 0-26 15,6-3-11-15,12-3-12 16,6-5-4-16,6-10-9 15</inkml:trace>
  <inkml:trace contextRef="#ctx0" brushRef="#br0" timeOffset="134">11471 16060 272 0,'-6'0'104'0,"6"6"-81"0,-3 1-10 0,3 1-10 16,0 8-1-16,0 5 6 16,0 11 9-16,0 8 4 15,-3 5-10-15,3 5-4 0,-3-2-1 16,3-3-3-16,0-6 0 0,0-4-23 16,0-3-9-1,3-6-24-15,-3-5-6 0,0-5-48 16</inkml:trace>
  <inkml:trace contextRef="#ctx0" brushRef="#br0" timeOffset="135">11363 16370 272 0,'-23'-3'104'0,"23"6"-81"0,0-6-2 15,6 3-7-15,-6-13-4 16,5 5 1-16,4-3-1 16,0-2-1-16,6 3-5 15,6-1-5-15,3 6-2 0,6-3-29 0,2 8-14 16,1-3-16-16,-3 3-7 16,-6 0-22-1,-3 3 136 16,-13 15-6-31,-5 1 7 16,-6 7-8-16,-2 3-6 16,-1 0-12-16,3 1-4 15,0-1-9-15,0-3 4 0,9-2 2 16,5 0-4-16,4-3-1 16,-15-21 11-1,30 5-6 1,-3-10-2-1,-3 0-4-15,-6-6-2 16,-1-5-1-16,-8 3 0 0,-6-8-2 16,-6-6 1-16,-3 1 0 15,-2-1-4-15,-7 6-1 0,3 5-15 16,0 3-4-16,0 0-20 16,3 8-9-16,6-3-31 15,3 5-53 1,6-2 30-16</inkml:trace>
  <inkml:trace contextRef="#ctx0" brushRef="#br0" timeOffset="136">11795 16399 220 0,'3'40'82'0,"0"-19"-64"0,3 3 4 0,-3-14-3 16,0 3-4-16,0 1 1 15,0-1 0-15,0-3 3 16,0 1-11-16,-3-3 2 0,0 0 1 15,0-3-4-15,0-2 1 16,-3-1-3-16,0-2 2 16,0-2-2-16,0-3 2 15,0-6-4-15,0 3 0 16,3-5-1-16,3-6-2 16,0-2 1-16,3-3 1 15,6-2-3-15,0-1 0 16,5 1 1-16,-2 7 0 0,3 1 0 15,3 5 0-15,3 2-9 16,-6 6-2 0,3-1-18-16,-1 4-9 15,-2-1-5-15,0 3-1 0,-3 3 16 16,-3-1 6-16,-3 4 16 16,-3-1 8-16,0 3 17 15,0 0 11-15,-3 2-3 16,3 6-1-16,0-2-8 15,0 1-3-15,-1-1 2 16,4 2 1-16,0-8-3 16,0-3-1-16,0-5-6 0,0 0 0 15,0-3-3-15,0-7 2 16,-3-6-4-16,0 2-2 16,-3-1-5-16,-3-1 0 15,-3 0-5-15,-3 3-1 16,-6 2 0-16,0 6 4 15,-3 5-2 1,-3 8 3-16,-5 10-2 16,2 9 2-16,3-1 3 0,6 1 1 15,6-1 3-15,6-2 1 16,9-3-1-16,6 0-2 16,3-8-15-16,3-2-7 15,5-6-22-15,1-5-8 0,3-5-47 16</inkml:trace>
  <inkml:trace contextRef="#ctx0" brushRef="#br0" timeOffset="137">12381 16346 272 0,'-20'-11'101'0,"8"9"-78"0,-6 2 6 16,9 2 0-16,0 4-18 15,-3 12-6-15,-3 3-6 0,0 8-2 16,3 1 2-1,3 1 2-15,3-4 4 0,3-1-2 16,6-5-2-16,3-5 4 16,6-5 1-16,3-6-2 15,3-7-3-15,3-9 2 16,0-2 0-16,3-3-1 16,-4-13 1-16,-2-8-2 15,-3-6-1-15,-9 1 3 0,-9-3 0 16,-3 0-4-16,-3 3-1 15,-3 2 1-15,0 6 2 16,3 2 2-16,1 13 3 16,2 6-3-16,3 5-2 15,0 13-3-15,6 11-1 16,3 13 4-16,2 16 1 16,4 11-3-16,3 2 1 0,3-2 0 15,0-9 2-15,0-2-14 16,3-10-5-1,-3-3-37-15,5-11-16 0,1-3-49 16</inkml:trace>
  <inkml:trace contextRef="#ctx0" brushRef="#br0" timeOffset="138">13176 16396 252 0,'-30'-2'93'0,"10"2"-72"0,17-11 11 0,0 11 1 16,-6 0-12-16,-3 13-1 15,-3-2-10-15,-3 7-2 16,0 6-4-1,-3 0-5-15,3 0 0 0,7 2 3 0,5 1 1 16,9-3-1-16,5-3 1 16,4 0-2-16,3-8-1 15,0-8 1-15,3 1 1 16,0-12 1-16,-3-2 1 16,0-5-2-16,0-5-2 15,-4-1 1-15,-2-7 1 16,-3 5-3-16,-3 2-2 15,0 6 4-15,-3 0 3 0,0 13-1 16,0 7-4 0,0 4-2-16,3 2 2 15,3 3 2-15,0 0-2 16,3 0 0-16,0-3-32 16,3 0-15-1,3-2-20-15,3-6-6 0,5-2-26 16</inkml:trace>
  <inkml:trace contextRef="#ctx0" brushRef="#br0" timeOffset="139">13530 16372 364 0,'-12'-21'137'0,"6"16"-106"0,1 0-7 0,-1 5-9 15,0 5-10-15,-3 0 0 16,0 3-3-16,0 3-2 15,3 2 1-15,3 3-4 0,6 2 0 16,3 4-1-16,3 4 3 16,0-2-2-16,0-3-1 15,-6 5 5-15,0-2 1 16,-6-3 2-16,-6 6 2 16,-9-6-3-16,-6-5 0 15,-9-5-1-15,3-6 1 16,1-5-20-16,5-5-8 15,3-6-40-15,9-5-18 0</inkml:trace>
  <inkml:trace contextRef="#ctx0" brushRef="#br0" timeOffset="140">14212 16174 252 0,'-48'-29'93'0,"45"26"-72"0,-6-7 0 0,6 10-4 0,0 0-4 15,-2 0 5-15,-1 0-8 16,-3 10-3-16,0 6-4 16,-3 13-3-16,0 27 3 0,3 7-4 15,0 1 0-15,9 2 3 16,9-5 1-16,6 2 1 15,9-15 0-15,14-3 2 16,10-19 3-16,0-12 2 16,-1-14 3-16,-2-14-5 15,0-7-1-15,-7-8 0 16,-5-5 2-16,-9-11 6 16,-9-3 2-16,-9-7-3 15,-9-6 1-15,-6 13 2 0,-3 3 1 16,-6 8-8-16,-3 8-4 15,-3 5-20-15,0 8-6 16,1 6-20-16,2 4-5 16,9 9-23-16,9 5-10 15,6 3-54 1</inkml:trace>
  <inkml:trace contextRef="#ctx0" brushRef="#br0" timeOffset="141">14903 16396 288 0,'-3'16'107'0,"3"-8"-83"0,-6 19-9 16,0-17-9-16,-3 11 3 15,-12 3 3-15,-3-3 8 16,-9 6 2-16,4-3-11 15,-1-3-7-15,0 2 0 0,6-7-25 16,0-2-11-16,4-4-21 16,5-7-7-16,3-3-23 15,0-3-41 1,3-10 38-16</inkml:trace>
  <inkml:trace contextRef="#ctx0" brushRef="#br0" timeOffset="142">14602 16470 276 0,'12'3'104'0,"6"8"-81"0,11 7 9 0,-2-10-2 16,6 11-7-16,3-1-2 16,-1 3-11-16,1 0-4 15,-3-2-4-15,3 5-28 0,-7-3-12 16,1-3-100 0</inkml:trace>
  <inkml:trace contextRef="#ctx0" brushRef="#br0" timeOffset="143">15540 16169 144 0,'0'-11'55'0,"0"11"-43"0,-3-5 14 0,3 2 6 16,-3-2-5-16,-3 5-1 0,0-3-3 16,-3 1 0-16,-3-1-13 15,0-2-1-15,-3 10-2 0,-3 3 3 16,-3 5 1-16,0 14-14 16,1 12-8-16,-1 17 12 15,6 5 8-15,6 5-2 16,9 0-1-16,9-3-1 15,6-4-1-15,9-14 2 16,11-11 1-16,16-15 3 16,8-11 4-16,-2-19-6 15,-6-10 0-15,-4-14-2 16,-11 1 1-16,-12-16-4 16,-9-3 0-16,-12 3 1 15,-9-3 2-15,-9 5-1 16,-12 3 2-16,0 8-4 0,0 3 0 15,-2 12-10 1,8 4-3-16,6 5-35 16,9 5-13-16,9 5-52 15,12 8-42-15,6 1 63 16</inkml:trace>
  <inkml:trace contextRef="#ctx0" brushRef="#br0" timeOffset="144">15950 16243 164 0,'-3'-6'63'0,"3"6"-49"0,-3 0 14 15,0 0 2-15,0 3-4 16,0 0 2-16,-3 2-5 15,-2 0 0-15,-1 6-12 16,-3 5-2-16,-3 5 1 0,0 16-4 16,3 3-1-16,0-1-2 15,6 6 0-15,9 0 2 16,6 3 2-16,9 0 1 16,9-9 0-16,14-10 0 15,16-7 2-15,-1-14-1 16,-5-16 0-16,0-14-1 0,-7-9 0 15,-8-4 0-15,-12-15 0 16,-12-8-4-16,-12 0-1 16,-9 2 1-16,-9 6 0 15,-15 5-5-15,-5 8 1 16,-1 2-18-16,6 14-5 16,6 8-53-16,4 8-23 15,5 7-21 1</inkml:trace>
  <inkml:trace contextRef="#ctx0" brushRef="#br0" timeOffset="145">17123 16248 200 0,'-3'-11'77'0,"0"4"-60"0,-3 4 10 16,3 3 4-16,-6-3-6 16,0 3 0-16,-9 3-11 15,-5 0-4-15,-7 15-6 16,0 6-3-16,0 13 0 0,4 8-4 15,5 5 2-15,3 3-1 0,6 0 0 16,9 0-7-16,12 2-4 16,12-7 18-16,17-11 10 15,4-8-3 1,3-16 1-16,-1-15-1 0,1-17 0 16,3-12-2-16,-4-4-1 15,-8-2-1-15,-9-5 2 16,-12-8 6-16,-9-1 4 15,-12-2-4-15,-6 6-1 16,-3 7-7-16,-3 3-3 16,-3 13-9-16,0 3-5 15,21 21-160 17,-20 0 19-32,8 5-2 0</inkml:trace>
  <inkml:trace contextRef="#ctx0" brushRef="#br0" timeOffset="146">17540 16261 196 0,'-6'-10'74'0,"-3"10"-58"0,-6-3 16 0,6 6 2 15,-9-1-4 1,0 6 0-16,-5 3-13 0,-4 5-3 16,3 18-8-16,0 6-6 15,3 5-1-15,6 5-1 16,6 3 0-16,6 0 2 0,9 0 2 16,15-8 5-16,18-3 4 15,6-15 0-15,2-17 3 16,1-18 2-16,-3-8-1 15,-1-13-3-15,-5-5 0 16,-9-6 4-16,-15-10 4 16,-15-3-1-16,-9 0 0 15,-6-5-10-15,-9 13-3 16,-6 11-26-16,-3 2-12 16,1 13-54-16,-1 6-24 0</inkml:trace>
  <inkml:trace contextRef="#ctx0" brushRef="#br0" timeOffset="147">18272 16351 80 0,'6'-10'33'0,"3"2"-26"0,0-11 7 15,-6 17 1-15,3-4 20 16,-3 1 12-16,0-3-4 16,0 3 12-16,-9-1-16 15,0 4-20 1,-6 4-7-16,-3 4-2 0,-3 15-6 0,-3 19-2 15,0 7-4-15,1 9 1 16,5 10 1-16,6 5 2 16,9 1 3-16,9-9 4 15,12-12 2-15,11-12 3 16,16-10-1-16,3-15 2 16,-1-20-2-16,-2-17 0 15,-7-15-5-15,-5-1 0 16,-12-6-3-1,-9-3 0-15,-9-5-1 0,-9-8 0 16,-12 6 2-16,-12 5 1 16,-6 2-6-16,-2 11-2 15,5 10-14-15,3 6-5 16,9 3-38-16,15 15-94 16</inkml:trace>
  <inkml:trace contextRef="#ctx0" brushRef="#br0" timeOffset="148">18861 16439 108 0,'-12'13'41'0,"6"-13"-32"0,1 8 24 0,5-8 8 16,0 2 3-16,0 1 3 16,0 0-11-16,-3-3-4 15,3 0-10-15,3 0-3 16,2 0-3-1,-2-6 0-15,0-4-6 0,6-3-4 16,0-3-6-16,-3 2 0 0,3-9 0 31,0 4 0-31,-3 3 0 16,-6 3 0-16,3 2 0 16,0 4 2-16,-3 1 1 15,-3 4-10-15,3 2-5 0,-3 2 6 16,3 11 2-16,-3 9 6 15,0 4 3-15,0 3 0 16,0 6 2-16,0-4-6 16,0 1-1-16,3-32 2 31,-6 42-12-15,0-7-6-16,0-6-22 15,3-5-11-15,-3-8-18 16,0 2-6-16,1 1-7 0,-1-6-3 15</inkml:trace>
  <inkml:trace contextRef="#ctx0" brushRef="#br0" timeOffset="149">18704 16790 252 0,'-6'-2'93'0,"6"4"-72"0,3-2 7 0,-3 0-2 16,6 0-3-16,0-2 1 15,8-1-2-15,13 1-2 16,9-4-10-16,3 1-4 0,-4-3 0 16,1 8-3-16,-3-5 0 0,-6 5 1 15,-4 0 0 1,-8 5-9-16,-3-5-4 0,-3 0-26 16,0 0-12-16,-3-5-89 15</inkml:trace>
  <inkml:trace contextRef="#ctx0" brushRef="#br0" timeOffset="150">19719 16359 164 0,'14'-10'63'0,"-11"-4"-49"0,12 6 18 0,-15 6 7 15,3-3 4 1,0-1 4-16,-6 1-10 15,-3-3-3-15,-9 5-19 16,-5 1 0-16,-4 2-1 0,-3 5-3 16,-3 8 1-16,3 0-7 15,1 9-1-15,5-1-2 16,6-5-2-16,6 5-2 0,6-3-1 16,6 4-3-16,9-4-1 15,12 1 4-15,11 4 1 16,4 6 2-16,0 3 0 15,-6 0 0-15,-10-3 2 16,-8 0-1-16,-9-2 2 16,-9-1 0-16,-12-5 3 15,-8 0-3-15,-1-10-2 16,-3 0 6-16,-3-9 5 16,3-4-4-16,4-9 0 15,2 3-4-15,9-10-1 16,6-4-10-16,9-4-5 0,9-3 8 15,15-3 4 1,5-2-4-16,7-1 1 0,0-7-4 16,-4 2 0-1,-5 1 1-15,-6 7 2 0,-6 5-1 16,-3 6 4-16,-6 3-31 16,-3 4-28-1,0 12-14-15,0 2-45 16</inkml:trace>
  <inkml:trace contextRef="#ctx0" brushRef="#br0" timeOffset="151">20222 16301 288 0,'-30'-5'110'0,"12"5"-86"0,-6 5 0 0,12 6-4 15,-6 4-5-15,-2 12 0 0,-4 5-1 16,0 7 1 0,3 14-8-16,6 0-4 0,9 3 0 15,9 2 0-15,12-5 1 16,15-8-2-16,21-13-2 16,2-17 3-16,4-17 0 15,-1-17 1-15,1-18 0 16,-7-2 2-16,-14-6 1 0,-15-14 8 15,-18-7 2-15,-15 8 7 16,-9-3 2-16,-26 8-2 16,-10 8-3-16,3 8-27 15,4 11-10-15,11 7-72 16,9 11-30-16</inkml:trace>
  <inkml:trace contextRef="#ctx0" brushRef="#br0" timeOffset="152">10539 17039 144 0,'3'0'55'0,"3"0"-43"0,-3 0 14 0,-3 0 6 16,0 0-3-16,0 0 1 0,0 0-6 15,0 0-3 1,0 0-11-16,0 0 2 0,0 0 4 16,0-2-2-16,0-1 2 15,0 0-3-15,-3 3 2 0,0-5-6 16,0 5-3-16,-3-3 1 15,0 1 0-15,0-1-3 16,-3-2-1-16,0 5-1 16,0 0-2-16,0 0 1 15,-3 0-1-15,3 5-3 16,1-2 2-16,-1 2 1 16,0 0 2-16,0 1 1 15,0-4 1-15,0 9-5 16,3-3 1-16,0 0 0 15,0 8 2-15,0-1-1 16,0 4-1-16,3 2-4 0,0 11 0 16,3 2 4-1,0 3 4-15,3 0 1 0,3 0 2 16,0-5-2-16,0 5 2 16,-3-8-2-16,0-5 0 15,0 3-1-15,0-9 0 16,-3-2-5-16,0-3 1 15,0-2 0-15,0-3 2 16,-3-3-10-16,0-5-2 16,0 5-33-16,0-2-11 15,3-3-81-15</inkml:trace>
  <inkml:trace contextRef="#ctx0" brushRef="#br0" timeOffset="153">10268 17280 140 0,'-3'5'55'0,"6"1"-43"0,-3-4 5 0,0-2 0 16,0 0 3-16,0-2 4 15,0 2-3-15,0 0-1 16,3-3-11-16,-3 0 3 0,0 3 4 15,3-5-2-15,3 5 0 16,0 0 0-16,3-3 2 16,0 3-5-16,0-2 1 15,3-6-3-15,-1 8 2 16,4-6-4-16,0 4 1 16,3-4-3-16,0 1 2 15,0 5-2-15,3-2 0 16,-3-4-1-16,-4 1 2 15,1 5-3-15,-3 0 0 16,-3 0-3-16,-3 0-1 16,-3 0-1-16,0-5-2 15,-3-3-19-15,0 5-10 16,0-2-32-16,0 0-11 0,0-1-31 16</inkml:trace>
  <inkml:trace contextRef="#ctx0" brushRef="#br0" timeOffset="154">10298 17579 108 0,'-3'-5'41'0,"3"5"-32"0,0 0 9 0,0 0 3 15,0 0 1-15,0 0 4 16,0 0-8-16,0 0 0 15,0 0-11-15,0 0 5 0,0 0 3 16,0 0-1-16,3 0 2 16,-3 0-5-16,6 5 1 15,0-2-3-15,0-1 2 16,0 1-6-16,0-3-3 16,2 0 1-16,1 0 2 0,3 0-7 15,0 0-3-15,0 0 11 16,3 0 8-16,0 0-5 15,0 0-2-15,0-3-2 16,0 1 1-16,-1-1-1 16,1-2 2-16,-3 5-4 15,0-6 0 1,0 6-1-16,-3-2 1 16,-3 2 0-16,0 0 1 0,-3 0 4 15,-3 0 5-15,0 0-5 16,0 0 0-16,0 0-4 15,0 0-3-15,0 0 0 16,0 0-1-16,0 0-3 0,0 0 0 16,0 0 4-1,0 0 3-15,0 0-3 16,0 0-3-16,0 0 1 0,0 0 0 16,0 0-2-16,0 0 2 15,0 0-1-15,0 0 0 16,0 0 2-16,0 0 0 15,6 2 0-15,-6-2 2 16,0 0-1-16,0 0 2 16,0 0-2-16,0 0-1 15,0 0-4-15,-3-2 0 16,-3-4-49-16,0 6-21 16,-3-5-49-1</inkml:trace>
  <inkml:trace contextRef="#ctx0" brushRef="#br0" timeOffset="155">11221 17378 84 0,'5'0'33'0,"-2"-5"-26"0,-3-3 14 0,3 8 6 16,0-6 0-16,0 4 4 15,0-9 0-15,-3 8 1 16,0-2-2-16,0 0 1 16,-3 5-17-16,-3 0 7 0,0-3 6 15,-2 3-9-15,-4 3 0 16,0 2-4-16,-6 0 1 15,3 3-6-15,-3 0-3 0,6-2-6 16,3-1 0 0,6-2-2-16,9 7 0 0,6-2-3 15,6 5 1-15,3 1 2 16,0-1 1-16,0 0-2 16,-4 6 2-1,-2-6 5-15,-3 5 2 0,-6-2 9 16,-3 0 4-16,-6-3-5 15,-3-5-1-15,-3 0-7 16,-3-3-2-16,-6 1-2 16,-2-6-2-16,-4-6-10 15,3 1-6-15,3 2-19 16,6-2-5-16,3 0-28 16,6-3-11-16,12 0-27 15</inkml:trace>
  <inkml:trace contextRef="#ctx0" brushRef="#br0" timeOffset="156">11399 17111 212 0,'-9'0'79'15,"6"8"-61"-15,3 2 6 0,0-2-2 0,0 5 3 16,3 16 7-16,0 8-2 16,-3 0 2-16,0 8-18 15,0-5-6-15,0 8-1 0,0-9-4 16,3-1-2-16,0-1-9 16,0-8-3-16,-3-6-16 15,0-1-8-15,0-9-30 16,-3 0-13-16,3-13-21 15</inkml:trace>
  <inkml:trace contextRef="#ctx0" brushRef="#br0" timeOffset="157">11286 17365 264 0,'-9'-6'101'0,"6"12"-78"0,6 2-7 0,-3-8-6 16,6 0 0-16,3-3 3 16,3-2-2-16,6-1-1 15,3 4-6-15,5-9-7 0,7 8-3 16,6-2-37-16,-1 0-16 16,-2 5-54-1</inkml:trace>
  <inkml:trace contextRef="#ctx0" brushRef="#br0" timeOffset="158">11599 17415 224 0,'-24'16'85'0,"3"-6"-66"0,12 6 1 15,3-5-2-15,3 2-1 16,3 6 2-16,6 7-4 16,6 3 1-16,6-2-9 15,3-1-2-15,-1-7 1 0,4-6-1 16,0-8 0-16,0-5 3 15,0-13 5-15,-1-6-7 16,-5 1-3-16,-3-9 0 16,-6 1 0-16,-3 5 1 15,-6-3 0-15,-6-3-2 16,0 6 1-16,-6 3-2 0,3 2-1 16,0 3-15-1,1 2-5-15,-4 11-19 16,6 0-5-16,3 0-39 15,3 0-51-15,6 0 33 16</inkml:trace>
  <inkml:trace contextRef="#ctx0" brushRef="#br0" timeOffset="159">12578 17436 260 0,'-3'-11'96'0,"-6"4"-75"0,-3-1 10 0,6 8 1 15,-9 0-9-15,-6 2 1 16,-2 4-15-16,-1 1-8 0,3 4-6 47,6 29 2-47,6-9 2 16,12-4 1-16,6-6 0 15,6-8 0-15,3-2 0 16,0-11 6-1,8-27-5 1,-8-4-2-16,-3-4 2 31,-6-15 1-31,-6 2 0 0,-6-7-2 0,0 2 1 16,-3 8-1-16,0 11 2 0,3 7 3 16,0 9 2-1,0 7-6-15,3 11-2 16,3 16-3-16,3 18 3 0,3 11 0 15,3 3 1-15,-3-6 0 16,3 1 0-16,3-6-27 16,3-6-9-16,2-9-97 15</inkml:trace>
  <inkml:trace contextRef="#ctx0" brushRef="#br0" timeOffset="160">13554 17325 284 0,'-12'-8'107'0,"6"5"-83"0,-3 17 2 0,3-9-6 16,-3 5 0-16,-5 6 2 0,-4-2-5 16,-3-1 0-1,6 0-10-15,3 0-6 0,12 0-4 16,9 3-1-16,6 0 0 0,3-3 0 16,3 6 0-16,-1 5 3 15,1-3 0-15,-3 5 5 16,-6 1 5-16,-6-1 8 15,-6 6 7-15,-6-5-11 16,-9-9-4-16,-6-10-13 16,-17-3-5-16,-4-5-37 15,0-10-15-15</inkml:trace>
  <inkml:trace contextRef="#ctx0" brushRef="#br0" timeOffset="161">11860 17436 156 0,'0'-5'57'0,"0"-1"-44"0,3 4 12 15,-3 2 4-15,3 0-2 16,0 2 4-16,3 4-6 0,0-1-3 16,0 8-12-1,3 8-2-15,-3-2 2 0,0 5-15 16,0-3-3-16,-3 0 14 0,-3-2 9 16,0-6-4-1,0 0-1-15,-3-5 0 0,0-3 4 16,0-5 1-16,0-5 0 15,-3-6-5-15,3-4-2 16,3-7-9-16,3 1-1 16,0-3 0-16,6-2 1 15,3 0-2-15,6 4 2 16,3-1 1-16,0 7 0 16,-1 0 0-16,1 8 2 15,-3 3-12-15,-3 2-6 16,0 6-13-16,0-3-7 0,-3 5-21 15,0 3-9-15</inkml:trace>
  <inkml:trace contextRef="#ctx0" brushRef="#br0" timeOffset="162">12143 17463 236 0,'-3'5'88'0,"3"-3"-69"0,6 4-5 0,-3 2-5 15,3-3 1-15,3 0 5 16,0 1 2-16,3-4 1 15,0-2-9-15,3-2-8 0,0-1-1 16,-3-5 0-16,-1 3 0 16,-2-9 0-16,0 7 2 15,-3-7-1-15,-3 1-1 16,-6 5 1-16,-3-2 1 16,-3 4-6-16,-3 4 1 15,-2 2 1-15,-1 5 3 16,-3 3 2-16,3 0 3 15,-3 5-3-15,3 6 0 16,3-6 3-16,6 8 1 16,6-3-1-16,3 6 1 0,6-3 0 15,6 1 1-15,6-9-2 16,6-3-1-16,5-4-14 16,7-4-4-16,6-4-36 15,2-4-15-15</inkml:trace>
  <inkml:trace contextRef="#ctx0" brushRef="#br0" timeOffset="163">13185 17436 132 0,'6'-5'52'0,"-6"2"-41"0,6 3 20 0,-6 0 7 16,3-3-6-16,-3-4-1 16,3 4-4-16,-3-2 0 15,0-3-15-15,-3 2 4 0,-3 1 4 16,-3 0-7-16,0 2 0 16,-3 8-5-16,-3 3 0 15,0 6-5-15,-2 4-2 16,-1 3-3-16,3 14-1 15,3-4-1-15,3 6 3 16,6-2-2-16,3-9 1 16,6-7 0-16,3-6 0 15,6-5 6-15,0-11 2 16,3-10-2-16,-1-11-3 16,4-2-3-16,0-6-1 0,-6 6 2 15,-3-6 0 1,-3 3 1-16,-3 2 0 15,-6 4 2-15,0 9 3 0,-3 6 2 16,0 3 3-16,0 16-5 16,3 5-3-16,0 7 1 15,6 6 2-15,0 11 0 16,3-3 2-16,6 0-6 16,2-2-1-16,1-9-5 15,6-5-1-15,-3-8-48 16,3-10-21-16,-6-13-48 15</inkml:trace>
  <inkml:trace contextRef="#ctx0" brushRef="#br0" timeOffset="164">14328 17174 184 0,'9'-18'68'0,"-12"12"-52"0,0-7 6 0,0 8 1 16,3-3 1-16,-6 3 5 16,-3-3 5-16,-6 2 3 15,0-2-20-15,-2 8 2 16,-4 0-1-16,0 11-10 0,-3 5-4 15,3 5-6-15,3 16 1 16,1 11-1-16,5-1 0 16,3 4 0-16,6-1 0 15,9 3-3-15,12-3 1 16,5-2 2-16,19-3 3 16,6-8 2-16,-1-16 3 15,-2-8 1-15,-3-13 1 0,-1-13 2 16,-2-11 4-16,0-10-4 15,-10-11 2-15,-5-3-5 16,-12-8-2-16,-9-4 4 16,-9 1 2-16,-6 6 2 15,-6 9 5-15,-5 4-4 16,-4 13 2-16,0 6-16 16,-9 5-4-16,-2 6-15 15,5 4-5-15,6 1-20 16,9 5-8-16,12 8-21 15,15-3-8-15,9 1-37 16</inkml:trace>
  <inkml:trace contextRef="#ctx0" brushRef="#br0" timeOffset="165">14891 17383 208 0,'0'0'79'0,"3"5"-61"0,0-2-5 16,-6 8 34-16,0 5-6 0,-3 2-6 15,-6 9-6-15,-9-1-17 16,6 8-10-16,-9-2-4 16,0 0-4-16,4-6-1 0,-1-2-25 15,3-3-11-15,3-13-25 16,0-2-9-16,6-6-12 16</inkml:trace>
  <inkml:trace contextRef="#ctx0" brushRef="#br0" timeOffset="166">14658 17378 264 0,'3'-13'99'0,"6"13"-77"0,3 0-4 0,-3 0-6 15,9 8 2-15,6 2 3 16,0 9 0-16,2 4 0 16,-2 1-9-16,3 11-3 0,0-4 1 15,3 6-3-15,-4-5-2 16,1-3-31-16,0-2-15 15,0-14-85 1</inkml:trace>
  <inkml:trace contextRef="#ctx0" brushRef="#br0" timeOffset="167">15483 17039 236 0,'-27'8'90'0,"27"-5"-70"0,0-3 2 0,0 0-4 15,0 2-1-15,0 9 2 16,0 2 1-16,-3 8 2 16,-3 11-12-16,-3 8-1 0,0 5-2 15,-3-6-6-15,4 1 0 0,-1-5-1 16,3-6 2-16,0-8-1 16,3-8-1-1,3 0 7-15,3-5 5 16,3-5-2-16,6-3 0 15,2-3-9-15,10-5 0 0,6 3-3 16,12-3-2-16,2 3 3 16,1-3 0-16,-6 8 1 15,-1 0 2-15,-8 0-14 16,-6 5-7-16,-3 3-21 16,-6 0-10-16,-3-3-13 15,-3 3-6-15,-4-2-24 16</inkml:trace>
  <inkml:trace contextRef="#ctx0" brushRef="#br0" timeOffset="168">15733 17103 252 0,'-6'-11'93'0,"6"8"-72"0,0 3 7 0,0 0 0 16,3 6-8-16,0 4-2 15,-3 14 7-15,0 21 4 16,-3 13-15-16,0 3 1 0,-3 5-1 16,3-2-10-16,3-1-4 15,3-10 4-15,3-5 2 16,-3-8-12-16,3-9-5 0,0-12-35 16,0-6-13-16,0-10-79 15</inkml:trace>
  <inkml:trace contextRef="#ctx0" brushRef="#br0" timeOffset="169">15941 17142 116 0,'-6'3'46'0,"3"0"-35"0,0-3 23 0,3 0 7 16,0 2 1-16,-3-2 1 15,0 0-3-15,1 0-1 0,2 0-21 16,0 0-2-16,0-2 1 0,0-4-3 16,2 1 2-16,7-8-7 15,3 5-1-15,6-3-4 16,6 1-1-16,6-1-3 16,3 11-1-16,-1 0-1 15,-2 11 0-15,-6 2 2 16,-3 3 2-16,-9 10-1 15,-6-2 2-15,-6 5-2 16,-9 0 2-16,-9 0 0 16,-3-5 1-16,-3-5 0 15,3-3 0-15,3-3-5 16,4-8 1-16,5 3 0 16,6-8 0-16,9 0-5 0,11 0 1 15,10 0 0-15,3 11-1 16,0-3 4-16,-1 0 2 15,-2 7-2-15,-3 1 0 16,-9 5 10-16,-3-2 3 16,-6 5 10-16,-9-3 4 15,-9 0 1-15,-9-5 3 16,-15-3-14-16,-8-5-4 16,-4 0-8-16,3-3-3 0,4-5-14 15,2 0-4-15,39 0-301 47,-27-5 155-47,12-3 52 16</inkml:trace>
  <inkml:trace contextRef="#ctx0" brushRef="#br0" timeOffset="170">17046 17272 184 0,'9'-11'68'0,"-6"3"-52"0,8-5 14 0,-8 8 4 16,-3 0-6-16,0-3-2 16,-3-5-3-16,-11 7-3 15,-4-2-10-15,-3 0 2 0,-6 3 2 16,-3 2 4-16,1 3 3 16,-4 8-7-16,0 8-3 0,0 11-9 15,4 4-1-15,2 12-1 16,3-1 2-16,9 8-1 15,9-2 2-15,6 8-2 16,12-9 2-16,12 1 0 16,12-6 3-1,8-7-8-15,13-17-3 0,-1-10-26 16,1-13-10-16,-7-11-100 16</inkml:trace>
  <inkml:trace contextRef="#ctx0" brushRef="#br0" timeOffset="171">17492 17230 204 0,'-33'-16'77'0,"27"8"-60"0,-17 3 6 16,14 5-1-16,-3 2-3 16,-3 4 1-16,-6 4 6 15,0 6 6-15,0 8-17 16,1 8-6-16,2 5-4 0,3 8-6 15,6 7 1-15,9-52 11 32,30 90-4-17,14-13-1-15,7-24 3 16,0-21 4-16,-4-24-3 0,-2-16 2 16,-4-19-7-16,-2-10-1 15,-9-8 0-15,-12 0 4 0,-9-8 5 16,-12-2-1-16,-9-1 3 15,-6 3-8-15,-6 14-2 16,-9 4-19-16,1 9-7 16,2 7-45-16,6 9-20 15,12 7-52 1</inkml:trace>
  <inkml:trace contextRef="#ctx0" brushRef="#br0" timeOffset="172">18433 17227 148 0,'-15'-11'57'0,"12"1"-44"0,-3-1 7 16,0 11 1-16,-3-5 4 16,-3-3 5-16,-6 5 3 15,0 1 5-15,-2 2-21 16,-1 5-1-16,0 8-1 0,-3 14-6 16,3 12-1-16,0 14-9 15,4 6-1-15,5 9 0 0,9 1 3 16,6-5 4-16,12-11 2 15,14-14 5-15,19-20 3 16,6-19 0-16,-1-19 4 16,1-15-11-16,-7-11-2 15,-5 0 0-15,-12-11 1 16,-12-2-1-16,-12 0-1 16,-9 0-3-16,-9 7 1 0,-6 9 2 15,-6 5 4 1,-6 5-17-16,-3 14-7 0,4 2-20 15,8 8-7-15,6 8-47 16,12 11-17-16,9 2 0 16</inkml:trace>
  <inkml:trace contextRef="#ctx0" brushRef="#br0" timeOffset="173">18861 17150 252 0,'-29'-5'93'0,"20"5"-72"0,-12 3-4 15,12-1-7 1,0 4-8-16,-6 7 1 16,0 11 2-16,-3 13 2 15,-2 10-3-15,2 9-1 0,3 13 3 16,6-1-3-16,12 1-2 16,9-11 13-16,23-10 5 15,10-11-3-15,6-13 1 16,-4-21-4-16,1-14 2 15,0-15-6-15,-4-6-1 0,-5-8-2 16,-9-5-1-16,-12-3-1 16,-13-15 0-16,-10 5 4 15,-7-3 3-15,-6 8-4 16,-3 11-2-16,0 7-18 16,3 9-6-16,18 26-286 31</inkml:trace>
  <inkml:trace contextRef="#ctx0" brushRef="#br0" timeOffset="174">19668 17164 244 0,'-39'-14'90'0,"27"12"-70"16,-5-1 6-16,8 3-1 0,-6 5-10 15,0 1 2-15,-3 7-12 16,0 13-6-16,-3 19 1 15,3 6-1-15,1 4 3 0,8 11-3 16,6 6 0-16,12 4 1 16,8-9 0-16,10-9 0 15,12-5 0-15,17-22 4 16,1-9 2-16,0-20 0 0,-7-20 1 16,-5-14-2-1,-6-13 2-15,-10 0 9 0,-8-8 7 16,-9-8-3-16,-12-8-2 15,-9 3-4 1,-6 0 1-16,-6 19-6 0,-5 4-3 16,-1 11-25-16,0 9-10 15,3 9-41-15,6 12-18 16,12 7-41 0</inkml:trace>
  <inkml:trace contextRef="#ctx0" brushRef="#br0" timeOffset="175">20412 17182 288 0,'-12'-37'110'0,"6"34"-86"0,-3-2-26 15,6 5-17-15,-6 5-3 16,-8 3 3-16,-7-2 37 15,-12 15 17-15,-9 8-16 16,1 11 3-16,-1 7 0 0,6 6-12 16,10 16-3-16,8 2-1 15,15-2 1-15,15-5-3 16,29-11-1-16,13-8-1 16,6-19 1-16,5-13 4 15,13-18 4-15,11-22-4 0,-9-12-2 16,-8-6 2-16,-16-8 2 15,-17-11 9-15,-21-10 3 16,-30-2 7-16,-24-4 5 16,-14 17-7-16,-4 10-3 15,-11 10-40-15,-4 6-15 16,4 16-47-16,20 8-19 16,13 8-62-1</inkml:trace>
  <inkml:trace contextRef="#ctx0" brushRef="#br0" timeOffset="177">2199 10758 240 0,'-24'-29'90'0,"21"8"-70"0,-6-3 6 16,3 16-1-16,3-3-12 0,0 3 0 15,0 3-9 1,3 5-3-16,3 11-1 16,3 13-5-16,0 18 1 0,3 40 17 15,-9 26 11-15,0 41-8 16,0 7-3-16,0-3-8 15,3 6-2-15,0-24 1 16,0-21 0-16,0-17-5 16,0-20-1-16,-3-16-15 0,0-16-4 15,0-13-18-15,0-14-7 16,-3-10-40 0,-3-16-48-16,0-16 42 15</inkml:trace>
  <inkml:trace contextRef="#ctx0" brushRef="#br0" timeOffset="178">2103 10599 192 0,'39'-21'71'16,"-9"16"-55"-16,35-1-5 0,-5 6-3 0,23 0-5 0,42-2 1 15,33-1-5 1,50-2-1-16,33-3 1 16,21-5 0-16,36-1 3 0,29 4-1 15,-8-1 2-15,-10 1-7 16,10 2-1-16,-36 3 2 16,-9 2 1-16,-36-5 26 15,-6 5 13-15,-33-2 2 16,-23 0-1-16,-15 5-17 15,-19 5-7-15,-19 3-9 16,-25 3-4-16,-18-1 0 16,-11 6 1-16,-19 0-1 0,-11 8 2 15,-9 5-4 1,-10 8 0-16,-8 5 3 0,-9 11 3 16,-3 29 0-16,-3 16 2 15,-3 13-2-15,0 27 0 16,1-1-3-16,-1 3-2 15,-3 6 1-15,3-19-1 16,0-16 2-16,0-16 1 16,0-15-1-16,-3-17-2 15,-9-15 1-15,-6-11 1 16,-9-8-1-16,-11-10 2 16,-25-6-2-16,-17-5-1 15,-21-8 3-15,-12-6 0 0,-21 4 3 16,-24-9 1-16,-26 6-3 15,-25-6-1-15,-35 1-1 16,-20 2-2-16,-28-3 7 16,-30 1 3-16,-23 4 3 15,-3 4 5-15,21 4 3 16,-1-2 2-16,19 6-8 16,47-1-4-16,39 3-24 15,29 0-9-15,37 0-75 16,40 5-34-16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10T22:56:55.7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16736 13266 112 0,'0'-10'44'0,"3"12"-35"0,0-4-6 0,-3 2-4 16,6-3 1 0,0-2 2-16,0-3 6 0,3-3 3 15,0-2 13-15,-3 0 10 16,0 2 8-16,0 3 4 16,-3 0-2-16,-3 3-3 15,0 2-22-15,-6 3 8 0,-3 3 4 16,-3 2-12-16,-3 6-3 15,0 2-6-15,0 6-1 16,0 4-8-16,6-1 0 16,6-1-6-16,6 0 1 15,9 0-3-15,9 0 0 16,3 0 4-16,6 1 1 16,-4-1 2-16,-2 0 0 15,-9-3 2-15,-6 1 1 0,-9-1 12 16,-9-2 5-16,-6 0-6 15,-9 0-3-15,-5-5-6 16,-4-3-2 0,-3-6-6-16,1-2-2 0,2-5-20 15,12 0-7 1,15-3-36-16,12-5-16 0,12-6-42 16</inkml:trace>
  <inkml:trace contextRef="#ctx0" brushRef="#br0" timeOffset="376.485">17117 13219 288 0,'-21'8'110'0,"18"5"-86"0,-6-5-9 0,6 0-8 16,3 0 4-16,0-8 5 15,3 10-2-15,3 1 0 16,3-1-8-16,6-2-2 0,3-2 2 15,0-4-1-15,3-4 2 16,0-6-4-16,-1-6 0 16,4-1-1-16,-9-4 1 15,-3 3-2-15,-3-5 2 16,-9 2-2-16,-6 4 2 16,-3 1 0-16,-6 6 1 15,-9 8-2-15,-2 11-2 16,-10 10-2-16,0 14 1 15,3 2-1-15,7-3 0 0,8-2 2 16,12-1 0-16,12-1 0 16,6-4 2-16,8-2-6 15,4-8-1-15,3-8-27 16,3-6-11-16,3-7-31 16,-1-6-11-16</inkml:trace>
  <inkml:trace contextRef="#ctx0" brushRef="#br0" timeOffset="721.474">17421 13174 304 0,'-6'2'112'0,"6"4"-87"0,15 4-11 0,-6-5-12 16,-1 1 6 0,7-1 8-16,3-2 2 15,3-1-1-15,0-4-9 0,0-1-7 0,0-2-2 16,-4-3-1-16,-2-3-2 15,-3-2 0-15,-3 2 0 16,-6-2-2-16,-6 3 1 16,3 10 3 15,-59 5 3-31,2 11 2 16,9 8 5-16,10 7 3 15,8 6 5-15,9-2 4 16,9-4-10-16,15 1 1 0,15-3 2 15,21 0-5-15,8-7 0 0,7-9-24 16,6-11-11-16,8-4-69 16,3-6-27-1,-2-13-5-15</inkml:trace>
  <inkml:trace contextRef="#ctx0" brushRef="#br0" timeOffset="1365.052">18903 12679 204 0,'-3'-29'77'0,"3"18"-60"0,-15-10 13 16,9 10 1-16,-9-2 4 16,-6-3 3-16,-5 0 2 15,-7 3 0-15,0 5-22 16,0 6-8-16,1 7-3 0,2 11-9 16,0 13-3-16,6 24 0 15,7 16 3-15,5 7-1 0,6 1-1 16,6 0 3-16,6-3 0 15,3-3 1-15,-1-7 0 16,1-11-9-16,0-11-4 16,-3-10-20-16,-3-11-6 15,-3-21-198 17</inkml:trace>
  <inkml:trace contextRef="#ctx0" brushRef="#br0" timeOffset="1515.453">18290 13044 296 0,'0'-3'112'0,"12"3"-87"0,15 0 2 0,-7 0-6 15,13-2-8-15,3-4 2 0,6-2-8 16,-1-2-4 0,4-3-2-16,2 2-26 0,10-2-8 0,3-3-34 15,-7 0-15-15</inkml:trace>
  <inkml:trace contextRef="#ctx0" brushRef="#br0" timeOffset="1756.966">19040 12562 272 0,'-9'8'104'0,"9"6"-81"0,0 15-4 0,0-5-8 16,0 23 6-16,-3 11 6 15,0 8-3-15,0-2 1 16,3-1-12 0,0-2-3-16,3-5-2 0,3-1-7 15,3-12-2-15,0-11-31 0,0-6-12 16,3-10-17-16,3-16-7 16,-1-19-30-1</inkml:trace>
  <inkml:trace contextRef="#ctx0" brushRef="#br0" timeOffset="2059.785">19281 12922 268 0,'-21'8'101'0,"6"0"-78"0,3 5-9 15,9-2-8-15,0 5 3 16,0 2 3-16,1 6 6 16,2 3 3-16,5 4-11 15,4-2 1-15,9 1 2 0,6-9 2 16,3-5 0-16,0-8-5 15,-1-11-2-15,1-8 5 16,-3-7 1-16,-3-3-7 16,-3-6-4-16,-9-2 0 15,-6-5 2-15,-6-1-9 16,-9-7-2-16,-9 5-4 16,-12 8 1-16,-3 8-4 15,-2 10 1-15,2 11-23 16,3 11-7-16,9 5-33 15,10-1-15-15,8-1-16 16</inkml:trace>
  <inkml:trace contextRef="#ctx0" brushRef="#br0" timeOffset="2463.804">19760 12901 276 0,'30'-5'104'0,"-30"0"-81"0,0-3 12 0,0 5 0 15,-6 0-4-15,-6 1 2 16,-6 4-16-16,-3 4-8 0,-2 2-5 16,-4 5-8-16,3 5 0 0,3 3 0 15,3 1-1 1,6 1 1-16,7 1 0 16,2-3 0-16,8 1 3 0,7-7 0 15,3-4 1-15,3-6 2 16,6-5 1-16,0-5-4 15,0-3 1-15,-7-5 4 16,-2-3 2-16,-6-3-2 16,0 1-3-16,-3 5 0 15,0 2 1-15,-3 6-3 16,3 7-2-16,3 6-3 16,3 8 1-16,0 3 3 15,3 2 1-15,3 3 3 0,-1-3 1 16,1-3-4-16,0-4-1 15,0-6-21-15,0-6-10 16,3-4-21-16,-1-9-6 16,1-5-58-1</inkml:trace>
  <inkml:trace contextRef="#ctx0" brushRef="#br0" timeOffset="2673.763">19981 12451 312 0,'-12'3'115'0,"12"5"-89"0,0 10-14 0,0-4-14 0,3 9 11 16,0 12 8-16,3 18 5 15,-1 13 2-15,1 3-13 16,0-3-4-16,0-11-1 0,0-2-3 16,0-5 0-16,-3-8-17 15,0-9-5-15,0-4-40 16,-3-9-14-16,0-10-57 15</inkml:trace>
  <inkml:trace contextRef="#ctx0" brushRef="#br0" timeOffset="2884.678">19689 12748 376 0,'3'-8'140'0,"18"0"-109"0,8 5-2 0,-11 0-7 16,6-2-7-16,3-3 3 16,6-2-10-16,-1-4-2 15,7-1-4-15,0-1-17 0,2 2-7 16,1 4-38-16,0 2-14 16,-7 5-76-1</inkml:trace>
  <inkml:trace contextRef="#ctx0" brushRef="#br0" timeOffset="3243.717">20373 13028 240 0,'-8'11'90'0,"5"-6"-70"0,-3 0 19 16,3-2 5-16,0 2-3 16,-3-2 2-16,0-1-14 15,0-2-6-15,0 0-13 16,0 0-4-16,3-2-2 0,3-1-9 16,0 1-2-16,3 2-3 0,0-3-1 15,-3 3 3 1,0 0 3-16,0 0-2 0,-3 3 2 15,0-1 3-15,-3 1 3 16,-3-3-5-16,3 0 1 16,0 0-26-16,6-3-8 15,3-2-43-15,6 0-18 16,3-3-4 0</inkml:trace>
  <inkml:trace contextRef="#ctx0" brushRef="#br0" timeOffset="3498.183">20832 12679 288 0,'-3'-13'107'0,"0"13"-83"0,-3-3 10 0,0 3 0 0,-6 5-13 15,-9 3-1-15,-9 5-10 16,-5 11-4-16,-7 16-3 15,3 5-3-15,7-5 3 0,8-1 4 16,9 1 6-16,9-3-3 16,15 0 2-16,21-3-7 15,8-4-3-15,10-15-15 16,9-9-6-16,8-6-43 16,18-11-18-16</inkml:trace>
  <inkml:trace contextRef="#ctx0" brushRef="#br0" timeOffset="6198.319">15903 13377 228 0,'-21'14'85'0,"15"-12"-66"0,6 30 8 16,0-24 0-16,-3 0 4 0,0-3 3 15,0-2-3-15,0-3 1 16,0 0-18-16,0-3-1 0,0-2-2 16,0-3 0-16,0-3 3 15,3-5-5-15,0-5-3 16,3-8-6-16,3-5-2 16,3-6 1-16,3-5 2 15,9-5-2-15,8 2 0 16,13 1 1-16,6-1 0 15,2 6-3-15,1 7 2 16,0 14-1-16,-1 10 0 16,-2 11-3-16,-4 6 1 15,-8 7 0-15,-6 3 2 16,-6-3 3-16,-9 0 2 16,-3-2 3-16,-7-3 1 15,-5-3-1-15,-3-5-1 0,1-2-3 16,-4-9 1-16,0-8-4 15,3-15 0-15,6-14 3 16,9-10 1-16,17-5-6 16,13-1 0-16,9 1-1 15,5 2-1-15,10 3 1 16,20 10 3-16,3 16 0 16,3 14 1-16,-2 12-3 15,-1 9 2-15,-6 8 1 16,-11 2 0-16,-16 0 0 15,-11 0 2-15,-9-2 1 16,-9-3 3-16,-7-3 8 0,-5-5 3 16,0-5-6-16,-3-11-4 15,6-10-4-15,3-14-3 16,6-10-2 0,11-6-1-16,19-10-1 15,20 2 0-15,7 4 0 0,2 7 0 16,6 13 0-16,12 19 3 15,-5 15-2-15,-1 12 1 16,-6 4 0-16,-6 9 0 16,-11-1 4-16,-13 1 1 15,-14-1-1-15,-15-4 1 16,-13-4 11-16,-5-2 8 16,-6-5-9-16,0-3-4 0,3-5-6 15,6-9-3-15,15-7-2 16,5-19 1-16,16-12-6 15,20-4-3-15,22 8 3 16,2 6 4-16,6 2 0 16,12 19-1-16,0 13 0 15,0 11 0 1,0 13 3-16,6 15 2 0,-8 12 0 16,-13-4-1-16,-12-1 1 15,-15-7-1-15,-20-4 0 16,-15-6 2-16,-9-5 3 15,-4-6 4-15,-5-4-4 16,0-6-1-16,0-6-7 16,9-4-2-16,14-14-3 0,13-5 0 15,5-3-2-15,7 6 1 16,5 12 3-16,4 17 3 16,-1 16 0-16,-6 10 1 15,-5 8 0-15,-10 8-2 16,-2 5 3-16,-12 6 0 15,-10 2 1-15,-11-3 0 16,-6 9 2-16,-12-11 3 16,-6-11 0-16,-3-8 2 15,0-10-9-15,3-5-3 16,3-3-8-16,6-3-3 16,3-3 0-16,6 4 2 15,3 4 3-15,3 11 2 16,0 19 6-16,-4 23 1 0,-5 6-1 15,-6-3 2-15,-9 3 1 16,-9 5 0-16,-5 0 2 16,-13-8 1-16,-12-8 5 15,-17-13 3-15,-1-13-4 16,-2-11 1-16,8-8-5 16,6-5 0-16,10-5-10 15,5-4-3-15,9-1-19 16,9-1-9-16,6 6-2 15,6 5 1-15,6 7 22 0,0 17 12 16,0 18 6-16,-6 8 3 16,-3-5 4-16,-3-8 5 15,-11-5 15-15,-13-6 9 16,-18-7-2-16,-20-9 2 16,-13-5-17-1,-8-2-4-15,-12-6 1 0,0-13 3 16,11-5 5-16,13-1 2 15,12-2-14-15,11 0-6 16,12 3-13-16,13 2-4 16,11 1-6-16,9 15-12 15,3 8 7 1,3 11 2-16,0 13 2 0,-3 5 18 16,-3-2 11-16,-12-6 4 15,-20-5 0-15,-13-10 0 16,-14-1 3-16,-13-5-9 15,-26-5-1-15,-3-11-3 16,-3 1 1-16,-9-9-2 16,3-7 0-16,9-4-6 15,12-2 1-15,12-5-2 16,17 0-2-16,13 3-6 16,23 4-2-16,9 6-6 15,15 6-2-15,6 10 0 16,6 8 0-16,0 5 11 15,-3 0 5-15,-6 0 5 16,-9 0 4-16,-17 0 13 0,-13-2 8 16,-17-3-4-16,-19 2-3 15,-35-7-11-15,-18 0-3 16,-21-6-1-16,-5-8 0 16,2 1 6-16,-3-12 6 15,13-4-6-15,23-1-3 16,17-2-9-16,22-3-3 15,21 3-7-15,20 5 0 16,15 3-1-16,15 8 1 16,12 7-11-16,12 9-3 15,3 5 12-15,3 2 5 16,-3 1 6-16,-3-1 4 16,-3-2 2-16,-9-3 3 15,-6-2 6-15,-9-8 4 16,-26-9-6-16,-13-4-1 15,-5-3-3-15,-7-3-1 0,-11-8-1 16,-9-16 0-16,2-15 0 16,13-4 2-16,15 1-5 15,14 11-3-15,12 7-4 16,12 8-1-16,7 6 4 16,2 5 1-16,6 2-1 15,0 3 2-15,3-2-1 16,0-1-2-16,-3-13-6 15,0-13-2-15,0-8-37 16,0 3-16-16,9-3-94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3:23:28.8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6945 151 136 0,'0'0'52'0,"3"0"-28"0,-3 2-11 0,0-2 17 15,0 0-6-15,0 0 0 0,0 0-2 16,0 0-2-16,0 0-10 16,0 0-2-16,0 0 2 0,0 0-4 15,3-5 2 1,0-6-3-16,0 1-3 15,3-1-1-15,0 1 0 0,0-4 1 16,-3 7-3-16,2-7 0 16,1 4 1-16,0-1 2 15,0 3-3-15,0 0 0 16,-3 0 1-16,0 3 0 0,0 2-3 16,0 3 0-16,-3 0 2 31,0 0 0-31,3 6 1 0,-3-1 0 15,0 3 0-15,0 0 2 16,0 2 1-16,0 9 1 16,0-1-2-16,0 6 1 15,0 3-4-15,0 4-2 16,0 4 2-16,0-1 2 16,0 6 0-16,0-3 2 0,0-5-4 15,0-3 0-15,0-3 3 16,-3-2 3-16,3-5-7 15,-3-3 0-15,3-3-2 16,-3-3-1-16,3-2-21 16,0 0-7-16,0-3-22 15,-3 1-7-15,3-4-14 16</inkml:trace>
  <inkml:trace contextRef="#ctx0" brushRef="#br0" timeOffset="1">6897 550 120 0,'-3'19'46'0,"3"-14"-24"0,0-5-13 0,0 0 16 16,0 0 6-16,3 0 3 16,3 0-10-16,3 0-4 15,6 0-11-15,3-8-4 0,3 8 1 16,2 0-3-16,4 0 0 16,6 3-3-16,0 2-1 0,-4-5 1 15,-2 5 2-15,-6 3-6 16,0-8-1-16,-6 6-14 15,-3-4-5-15,-3-4-14 16,-3 4-6-16,-3 1-29 16</inkml:trace>
  <inkml:trace contextRef="#ctx0" brushRef="#br0" timeOffset="2">7376 569 144 0,'-3'-3'55'0,"3"3"-30"0,3-18-21 16,0 23 15-16,-3-5-5 16,3 2 0-16,3 1-4 15,0 2 1-15,0-2-6 16,-3 5 4-16,0 0 1 0,0-3-3 15,-3 1-2-15,0-1 2 16,-3-3 2-16,0 1 0 16,0 0 0-16,0-3-5 15,0 0-3-15,0 0 0 16,3-6-4-16,0 1 2 16,3 0 1-16,0 2 0 15,0 6-5 1,-3-3 8-16,0 5 2 15,-3 0-2-15,0 1-2 16,0-4-5-16,0 1-2 16,0-3-33-16,3 0-13 15,0-8-38 1</inkml:trace>
  <inkml:trace contextRef="#ctx0" brushRef="#br0" timeOffset="3">7680 90 180 0,'-6'-5'68'0,"6"5"-36"0,-3 0-20 0,3 0 19 16,0 0-14-1,-3 2-4-15,-3 9-6 16,0 2 0-16,-3 3-4 16,0 5-2-16,-6 13 2 0,4 3-2 15,2 11-1-15,9 0 3 0,3-3 0 16,3-6-1-16,2-2-2 15,4-2-2-15,3-6 1 16,3-8 10-16,6-5 5 16,0-5-2-16,0-17 1 0,-4-2-4 15,-2-8 2 1,-3-2-2-16,-6-11 0 0,-3-8-3 16,-3 0 1-1,-3 0-4-15,-9 2 0 0,-6 4-1 0,0 4-2 16,3 6-2-16,-3 0 1 15,4 5-15-15,-1 3-4 16,3-1-14-16,3 9-7 16,3 2-32-1,3 3-54-15,0 8 29 16</inkml:trace>
  <inkml:trace contextRef="#ctx0" brushRef="#br0" timeOffset="4">8132 212 200 0,'-9'13'74'0,"1"0"-40"0,-4 5-29 16,9-7 17-16,-3 2-12 15,-6 6-1-15,0 5-7 16,3-1-2 0,0-1 0-16,3-7-29 0,0-1-13 15</inkml:trace>
  <inkml:trace contextRef="#ctx0" brushRef="#br0" timeOffset="5">8019 233 228 0,'3'-3'88'0,"0"6"-48"0,12-3-29 0,-9 2 21 15,3 6-8-15,0 3 0 16,3 2-13-16,0 0-4 15,0 3-5-15,3 8-2 0,-1-3 3 16,-2-2-15-16,0-1-5 16,6-5-44-16,3 1-18 15,0-6-25 1</inkml:trace>
  <inkml:trace contextRef="#ctx0" brushRef="#br0" timeOffset="6">8353 164 228 0,'-3'-11'85'0,"6"11"-46"0,3-16-37 16,0 14 19-16,0-6-9 15,2 0-2-15,4 3-5 16,6-3-2-16,3 5-1 16,-3-2-2-16,3 13 1 0,-3 5-1 15,-3 3 0-15,-4 5-5 16,-8 5 1-16,-3 6-5 0,-9 13-1 16,-5-3 5-16,-1-4 2 15,-3-4 3-15,3 0 0 16,0-5 11-16,3-2 7 15,3-1-9-15,0-10-2 16,3-3 1-16,3-2 5 16,3 2-1-16,3-7 1 15,3 1-5-15,3-4-3 16,6-3-2-16,3 0-3 16,0-3-2-16,-3 1-1 15,0-1-16-15,-3 1-5 16,-4-1-32-16,1-2-14 15,0-1-32-15</inkml:trace>
  <inkml:trace contextRef="#ctx0" brushRef="#br0" timeOffset="7">8680 21 132 0,'-3'0'52'0,"3"0"-28"0,-15 5-22 0,12 1 14 15,0 2-1-15,0 2 3 16,3 1-4 0,6 5 2-16,6 5-9 15,0-5 5-15,0-3 1 0,0-3 7 0,0-4 4 16,3-9-1-16,0-8-2 16,-4 1-9-16,-2 2-3 15,-3-11-5-15,-6 6-1 16,-6-3 1-16,-3 3 0 15,1-3-7-15,-16 0 0 0,3 6-12 16,0 2-6 0,3 8-43-16,0 0-19 0,6 2-10 15</inkml:trace>
  <inkml:trace contextRef="#ctx0" brushRef="#br0" timeOffset="8">9049 346 140 0,'-3'0'55'0,"6"-13"-30"0,-3 21-18 0,0-8 13 16,3-2 1-16,3-1 2 16,3 0-4-16,6 1-1 15,6-1-10-15,0 0 4 0,5 1 1 16,4-1-2-16,3 0-1 0,3 1-4 15,2-1 1-15,-2 0-2 16,-3 1 0-16,-3 2-3 16,-4 0-2-16,-2 0 5 15,-3 0 4-15,-3 0 4 16,-3 0 2-16,-6 0-2 16,0-6 2-16,0 6-2 15,-4 0 2-15,-2 0-6 16,0 0-3-16,-3 0-3 15,6 0 0-15,-3 0-4 16,-3-2-2-16,3 2-7 16,-3 0-4-16,0 0-10 15,0 0-3-15,0 0-12 16,0 0-3 0,3 0-32-1,-3-3-50-15,0 1 28 0</inkml:trace>
  <inkml:trace contextRef="#ctx0" brushRef="#br0" timeOffset="9">9537 172 236 0,'-3'-3'88'0,"6"3"-48"0,-3 0-45 0,0 0 17 16</inkml:trace>
  <inkml:trace contextRef="#ctx0" brushRef="#br0" timeOffset="10">9549 174 369 0,'18'8'0'0,"-3"0"-1"16,0 0 1-16,3 3 2 0,-3-6-3 16,0 3 0-16,-1 3-4 15,-2-1 1-15,-3 1 2 16,-6 2 1-16,-6 0 5 15,-3 3 2-15,-9 0 13 16,1 8 5-16,-4-6-10 16,0-2-3-16,6 0-7 15,0-3-1-15,3-2-25 16,3-3-13-16,3 0-66 16,0-6-43-16,3-2 62 15</inkml:trace>
  <inkml:trace contextRef="#ctx0" brushRef="#br0" timeOffset="11">10192 53 144 0,'-3'-6'55'0,"3"4"-30"0,0 2-14 0,0 0 15 16,-3 0-8-16,0 0 0 15,0 0-11-15,-3 2-2 16,0 1-3-16,-3 0 1 0,1 2 2 16,-1 3-2-16,0-3 0 0,0 11-1 15,3 3-2 1,0-6 1-16,3-3-4 16,3 1 0-16,3 0 2 15,3-1 0-15,3 3-2 16,0 1 2-16,0 2 7 15,-1 2 4-15,-2 1 10 16,-6-1 5-16,-3 6 9 16,-2 2 3-16,-4-2-11 15,0-3-5-15,0-5-8 16,-6-5-3-16,3-1-6 16,-3-7-3-16,6-6-11 15,-3 3-4-15,9-5-24 16,3 0-8-16,6 2-33 0,3-10-13 15,3 2 0 1</inkml:trace>
  <inkml:trace contextRef="#ctx0" brushRef="#br0" timeOffset="12">10323 198 184 0,'-3'-2'71'0,"3"2"-38"0,-12 2-19 16,12-2 31-1,6 0-14-15,3 0-12 16,0-2-4-16,0 2-10 15,3 0-3-15,0 0-1 0,3 0-1 16,0 0 0-16,-3-6-29 16,5 6-10-16,-8 0-69 15</inkml:trace>
  <inkml:trace contextRef="#ctx0" brushRef="#br0" timeOffset="13">10362 294 200 0,'-6'0'77'0,"6"0"-42"0,3 0-32 0,-3 0 17 16,6 0-10-16,3 0-1 16,0 0-5-16,3 0-3 15,2 0 0-15,7 0-17 0,3 0-6 16,-3 0-53-1,0 0-43-15,0 0 43 16</inkml:trace>
  <inkml:trace contextRef="#ctx0" brushRef="#br0" timeOffset="14">10746 63 208 0,'-6'0'79'0,"-6"8"-42"0,0-8-37 16,9 14 18-16,-3-1-12 15,0 8-1-15,0 3-1 16,0 2 0-16,3 3-2 0,3 0-4 0,6 3 1 15,3 5 3-15,9-8 1 16,0-8 5-16,3-2 3 16,0-6 2-16,-4-10 5 15,1-14-1-15,0-5 1 16,-3-5 0-16,-6 0-2 16,-3-5-4-16,-6-6 0 15,-3 5-5-15,-3-4-2 16,-3 4 0-16,-3 3-1 15,-3 6-9-15,3 5-4 16,0 5-33-16,4 0-15 16,2 8-56-1,9 8-41-15,3 0 66 16</inkml:trace>
  <inkml:trace contextRef="#ctx0" brushRef="#br0" timeOffset="15">11011 450 160 0,'-6'13'63'0,"3"-5"-34"0,-3 5-14 0,0-5 20 15,-6 0-15-15,0 0-3 16,0 0-31-16,0 2-13 31</inkml:trace>
  <inkml:trace contextRef="#ctx0" brushRef="#br0" timeOffset="16">11353 92 152 0,'-6'-2'57'0,"9"23"-30"0,-6-3-25 16,3-7 14-16,0 2-4 16,0 6 1-16,0 5-5 15,0-3 0-15,0 3-5 16,0 2-4-16,0 6 0 0,0-6 1 15,0-2 2-15,0-3-1 16,0-5 2-16,0-3-2 16,0-2-1-16,0-3-13 15,-3 0-6-15,0-3-10 16,3-5-5-16,0 0-32 16</inkml:trace>
  <inkml:trace contextRef="#ctx0" brushRef="#br0" timeOffset="17">11308 124 188 0,'0'-2'71'0,"-3"2"-38"0,3 0-25 0,0 0 18 16</inkml:trace>
  <inkml:trace contextRef="#ctx0" brushRef="#br0" timeOffset="18">11317 116 354 0,'9'-5'18'0,"3"0"-10"16,0 2-3-16,6-2 1 0,0-3-3 16,-3 3 0-16,0-1-3 15,-1 1-1-15,-2 2 1 16,0 3 0-16,-3-5-14 15,0 2-3-15,-3 1-22 16,0 2-10-16,-3 0-40 16</inkml:trace>
  <inkml:trace contextRef="#ctx0" brushRef="#br0" timeOffset="19">11341 222 156 0,'0'-3'57'0,"3"3"-30"0,3 3-16 0,0-3 18 15,6 0-11-15,-3-3-2 16,6 1-12-16,0-1-2 15,0 1-2-15,-1-1-5 0,1 3-1 16,0-5-30-16,-3 2-14 16,-3 3-25-16</inkml:trace>
  <inkml:trace contextRef="#ctx0" brushRef="#br0" timeOffset="20">11332 426 188 0,'0'-3'71'0,"3"6"-38"0,3 2-28 16,0-5 17-16,3 0-10 15,6 0-2-15,3 3-5 0,0-1-4 16,-1 1 0-16,1 0-15 15,0-1-3-15,-3 1-55 16,0-3-45-16,0 0 43 16</inkml:trace>
  <inkml:trace contextRef="#ctx0" brushRef="#br0" timeOffset="21">11731 219 224 0,'-9'-5'85'0,"9"8"-46"0,3-6-30 0,-3 3 19 0,3 0-10 15,3 0 0-15,0-2-11 16,3 2-2-16,3-3-3 16,0 3-4-16,0 0 1 0,3 0 1 15,-1 0 0-15,4 0-11 16,-3 0-3-16,-3 0-24 16,0 0-8-1,-3 0-55 1</inkml:trace>
  <inkml:trace contextRef="#ctx0" brushRef="#br0" timeOffset="22">11749 307 208 0,'-3'0'77'0,"6"0"-42"0,0 2-30 0,-3-2 17 15,6 0-8-15,3 0 0 16,3 0-6-16,6 0-3 0,2 0-2 16,-2 0 0-16,0 0 0 15,-3 0-26-15,0 0-11 0,0 0-65 16,-3-2-30 0,0 2 62-16</inkml:trace>
  <inkml:trace contextRef="#ctx0" brushRef="#br0" timeOffset="23">12216 77 176 0,'-9'-3'68'0,"9"8"-36"0,-6-5-29 0,3 6 15 15,0-4-5-15,-3 9 0 16,1 2-3-16,-1 3-1 16,-3 2-5-16,0 6-1 0,3 3 3 0,6-1-5 15,3 6-1 1,3 2 2-16,3-2 1 0,3-8 3 16,2 0 3-16,4-9 0 15,3-1 2-15,3-9 3 16,-3-10 3-16,0-11-5 15,-7-3 1-15,1-4-4 16,-6-4 2-16,-3 1-4 16,-3-1 1-16,-9-2 1 15,-6 0 2-15,0 2-3 16,-2 4-3-16,-1 4-16 16,0 6-7-16,3 5-24 0,0-5-11 15,6 13-60 1,3-6-36-16,6 6 69 15</inkml:trace>
  <inkml:trace contextRef="#ctx0" brushRef="#br0" timeOffset="24">12481 79 160 0,'0'0'60'0,"3"6"-32"0,-3-6-33 31,3 21 65-15,0 0-24-16,0 3-12 0,0 7-10 0,0-4-9 15,0 7-2-15,3 6 3 0,0-6-5 16,-3-5-3-16,0-2 3 16,0-6 1-16,0-2 0 15,0-4-2-15,-3-1-30 0,0-6-15 16,0-3-54-1</inkml:trace>
  <inkml:trace contextRef="#ctx0" brushRef="#br0" timeOffset="25">12645 87 160 0,'3'-2'60'0,"0"15"-32"0,0 0-15 0,0-2 17 0,0 2-9 16,3 3 1-16,-3 5-13 16,0 3-5-16,0-1-3 15,3 9-1-15,-3 3 0 0,0-6 2 16,0 0 1-16,0-5-6 15,-3-1 0-15,2-7-21 16,1-2-7-16,-3-4-17 16,0-2-47-1,3-3 11-15</inkml:trace>
  <inkml:trace contextRef="#ctx0" brushRef="#br0" timeOffset="26">12871 164 160 0,'0'-3'63'0,"3"3"-34"0,0 8-19 0,0 0 17 16,0 3-11-16,0 5-2 15,0 5-2-15,0 8 0 16,0 11-6-16,0-9-4 0,0 1-1 15,0-6-4-15,0-2 0 16,0-5-67 0,3-6-56-16,0-5 40 15</inkml:trace>
  <inkml:trace contextRef="#ctx0" brushRef="#br0" timeOffset="27">13273 111 176 0,'0'13'68'0,"0"3"-36"0,3 0-22 16,-3-8 17-16,0 5-9 16,0 6-3-16,0 2-8 15,3 3-5-15,-3 2-1 16,3 8-1-16,0-4 0 0,-3-4 0 15,0-5 2-15,3-2-14 0,-3-3-5 16,3-3-29-16,-3-3-12 16,0-2-19 15</inkml:trace>
  <inkml:trace contextRef="#ctx0" brushRef="#br0" timeOffset="28">13422 124 168 0,'3'0'66'0,"-3"16"-36"0,3-3-20 15,-3-5 17-15,3 5-11 16,-3 9-2-16,0 1-8 15,0 17-4-15,0-5-1 16,0-4-1-16,0-2 2 0,0-2-1 16,3-6-1-16,0-2-6 15,-3-6-4-15,0 0-23 16,9-8-68 0</inkml:trace>
  <inkml:trace contextRef="#ctx0" brushRef="#br0" timeOffset="29">13636 111 200 0,'0'11'74'0,"0"-22"-40"0,3 16-29 0,-3 1 17 15,0 4-8 1,0 9 2-1,0 4-7-15,0 4-3 16,0 5-3-16,3 5-3 0,0 0 3 16,0-8-2-16,6 0-1 15,-9-3-15-15,6-10-5 0,-6 0-28 16,6-3-11-16,-9-2-24 16</inkml:trace>
  <inkml:trace contextRef="#ctx0" brushRef="#br0" timeOffset="30">13880 71 176 0,'3'-5'68'0,"-3"10"-36"0,0-5-37 15,0 14 47-15,0 7-12 16,0 5-5-16,0 6-5 16,0 2-12-16,0 17-3 0,0-6-1 15,0-3-5-15,0-5 1 16,3-5-9-16,-3-6-4 16,3-5-165-1,15-10 66 1</inkml:trace>
  <inkml:trace contextRef="#ctx0" brushRef="#br0" timeOffset="31">14181 362 160 0,'0'0'63'0,"3"0"-34"0,3 3-19 0,-6-3 35 16,6 16-8 0,-3 0-3-16,0 0-4 15,-3-1-17-15,-3 1-3 0,-6 0-3 16,0 0-1-16,0-3-1 15,-3-2-45 1,0-3-33-16,15-13-67 31</inkml:trace>
  <inkml:trace contextRef="#ctx0" brushRef="#br0" timeOffset="32">14535 50 148 0,'-9'3'57'0,"12"2"-30"0,-6 3-23 16,3 3 13-16,0 10-2 0,0 0 4 16,-3 3-5-16,0 2 0 15,0 1-8-15,0-4-2 0,0 1 2 16,0 0-3-16,0-3 0 16,0-2-1-1,3-9-2-15,0 1 1 16,0-14-8-1,3-2 4-15,-3-3 1 16,0-5 4-16,0-3 1 16,0-5 3-16,0 0 1 15,0-8-3-15,0 2-1 0,0 3 1 16,0 0 2 0,3 3 1-16,-3 3 1 15,3 5-4-15,0 2-1 0,0 8-1 16,-3 3-2-16,6 3-2 15,0 8 1-15,0 7 3 16,0-5 3-16,0 0-2 16,0-2-2-16,0 0 0 15,-3-3 1-15,0-3-1 16,6 0-1-16,3-5-4 16,0-10 0-16,-1-4-5 15,1-2 1-15,0-2 4 16,0-3 2-16,-3 2 2 15,0 3 0-15,-3 3 0 0,0 3 2 16,0 4-1-16,-3 4-1 16,0 4 7-16,0 6 3 15,0 11-1-15,0 5 0 16,0 2 1-16,0 0 1 16,0 1-5-16,0-1-4 15,0 1-1-15,0-3 1 16,3-3-12-16,-1-5-3 15,1-3-60 1,0-2-38 0</inkml:trace>
  <inkml:trace contextRef="#ctx0" brushRef="#br0" timeOffset="33">14889 119 260 0,'-3'-3'96'0,"0"3"-52"0,6 0-36 15,0-2 21-15,-3 2-9 16,6 0 1-16,3-3-8 15,0 3 0-15,3-5-8 16,3 2-3-16,0-2 1 0,6 5-4 0,2-8-2 16,-2 3-12-16,0 5-5 15,-6-6-40-15,0 4-16 16,0-1-38 0</inkml:trace>
  <inkml:trace contextRef="#ctx0" brushRef="#br0" timeOffset="34">14958 243 216 0,'-9'0'82'0,"9"3"-44"0,6-3-33 0,0 0 19 0,0 0-13 15,6 0-3-15,2 0-3 16,10-3-1-16,3 1-2 15,-3 2-43-15,-3 0-18 0,2 0-38 16</inkml:trace>
  <inkml:trace contextRef="#ctx0" brushRef="#br0" timeOffset="35">15553 58 200 0,'-6'-8'74'0,"3"5"-40"0,-15 1-20 0,15 2 20 15,-6 0-8-15,0 0-1 16,0 0-12-16,0 5-5 16,1 6-5-16,-1 5-7 0,0 5 0 15,0 8 2-15,3 3 1 16,3-1 1-16,6-2 0 0,3 3 0 15,12 5 0-15,-1-8 2 16,1-5 1-16,3-8 3 16,0-11 3-16,3-10 2 15,0-6 3-15,-4-4-3 16,-2-4 1-16,-3 1-1 16,-3-9 3-16,-6 6-3 0,-3-3-1 15,-6-2 2-15,-3-1 3 16,-3 1-4-16,-3 7-1 15,0 6-13-15,0-6-3 16,4 12-19-16,-1-4-7 16,3 8-32-16,6-2-11 15,0 5-49 1</inkml:trace>
  <inkml:trace contextRef="#ctx0" brushRef="#br0" timeOffset="36">15854 307 244 0,'-6'-6'90'0,"6"4"-48"0,0 2-27 15,0 0 26-15,0 0-11 16,0 0-2-16,0 0-16 0,0 0-8 16,0 0-2-16,0 0-5 15,0 0 0-15,0 0-25 0,0 0-9 16,6 0-41-16,0 0-15 16,2 0-4-1</inkml:trace>
  <inkml:trace contextRef="#ctx0" brushRef="#br0" timeOffset="37">16023 296 244 0,'-3'3'90'0,"3"-3"-48"0,0 0-29 0,0 0 22 16,0 0-12-16,0 0 0 15,0 0-16-15,0 0-7 16,0 0 0-16,6-3-39 0,0 1-15 0,0 2-66 15</inkml:trace>
  <inkml:trace contextRef="#ctx0" brushRef="#br0" timeOffset="38">16154 307 228 0,'-3'0'88'0,"3"0"-48"0,0 0-38 16,0 0 19-16,0 0-11 15,0 0-1-15,3 0-27 16,0 0-13-16,6 0-72 16,0-8-33-16</inkml:trace>
  <inkml:trace contextRef="#ctx0" brushRef="#br0" timeOffset="39">16494 26 220 0,'-3'-5'85'0,"3"5"-46"0,-3 0-39 0,3 0 16 16,-3 5-14-16,0 3-2 15,0 0-1-15,-3 11 0 0,3 5 1 16,0 2-3-16,3-2 2 0,0 2-1 16,3-2 0-16,3 0 2 15,6-3 0-15,3-5 0 16,-1-3 2-16,4-5 8 16,0-5 3-16,0-6 2 15,3-10 4 1,3-3-7-16,-7 0-2 15,-5-2 1-15,-9-9 0 0,-6 1 3 0,-6-1 4 16,-2 1 3-16,-7 5 2 16,3 2-10-16,0 6-3 15,-3 5-30-15,3 3-14 16,3 7-65-16,6 1-28 16,3 0 17-1</inkml:trace>
  <inkml:trace contextRef="#ctx0" brushRef="#br0" timeOffset="40">7859 1071 244 0,'-3'0'93'0,"3"0"-50"0,3 0-39 0,-3 0 19 15,6 0-4-15,2 0 1 16,4 0-9-16,6-2-2 15,0-1-5-15,3 0-3 0,9 1 0 16,-7-1-4-16,-2 1 0 16,-3 2-29-16,0 0-14 15,-3 2-40 1,-6 3-51-16,-3 3 42 16</inkml:trace>
  <inkml:trace contextRef="#ctx0" brushRef="#br0" timeOffset="41">7927 1214 220 0,'3'-2'82'0,"6"2"-44"0,3-3-36 15,0 3 19-15,3-3-15 16,8 1-4-16,1 2-23 15,0-3-11-15,0 0-64 16,-3 3-27-16</inkml:trace>
  <inkml:trace contextRef="#ctx0" brushRef="#br0" timeOffset="42">8507 968 188 0,'-5'0'71'0,"-10"3"-38"0,-9 0-30 16,18 4 17-16,-3 7-6 16,0-1 0-16,0 5-4 15,3 4 1-15,0 1-6 16,3 7-3-16,6 4 1 0,3 3-2 15,6-5-1-15,9-3 7 16,0-5 3-16,0-6-1 16,-1-5 2-16,4-5 0 0,-3-8 1 15,-3-8 0-15,3-8 2 16,-3-2 2 0,-7-3-1-16,-2-6-3 0,-3 1-2 15,-6-6-6-15,-3 0-1 16,-3 1-3-16,-3 4-3 15,-2 6-20-15,-1 0-8 16,0 10-35-16,0 3-15 16,3 8-28-1</inkml:trace>
  <inkml:trace contextRef="#ctx0" brushRef="#br0" timeOffset="43">8820 915 148 0,'-3'0'57'0,"6"8"-30"0,-3 3-18 16,3-1 14-16,-3 12 2 16,3 1 2-16,0 4-6 0,0 5 0 15,0-6-12-15,3 1-5 0,-3-4-1 16,0-4-2-16,0-3-1 16,0-3 3-16,-3-2 0 15,0-4-6-15,0-1 0 16,0-6-12-16,3 0-3 15,3-6 4-15,0-1 4 16,0-4-1-16,5-2 2 16,7-1 3-16,-3 4 3 15,3 2 2-15,0 3 3 16,0 2-1-16,0 6 2 16,0 5 7-16,-1 5 3 15,-2 0 7-15,-3 8 4 16,-3 6 14-16,-3-3 6 0,-6-3-17 31,-3-3-5-31,-6-2-5 16,-6-3 1-16,-6-2-10 0,-5-6-4 0,-1 0-17 15,0-2-6-15,0-3-41 16,3 0-16-16</inkml:trace>
  <inkml:trace contextRef="#ctx0" brushRef="#br0" timeOffset="44">8865 1103 152 0,'0'-2'57'0,"0"2"-30"0,0 0-10 0,0 0 20 15,0 0-10-15,0 5-3 16,0 3-10-16,-3 2-1 15,0 4-8-15,0 1-1 0,0 7 2 16,0 7-1-16,3-3 2 16,0 1-4-16,0-1 0 15,0-2-3-15,0-3-1 16,0-5 5-16,0-3 2 16,0-2-11-16,0-3-4 15,3-3-51-15,-3-5-21 16</inkml:trace>
  <inkml:trace contextRef="#ctx0" brushRef="#br0" timeOffset="45">3799 3728 132 0,'-3'0'52'0,"6"0"-28"0,-3 0-17 0,0 0 15 16,0 0-2-16,0 0 3 15,0 0-2-15,0 0 2 16,0 0-13-16,0 0 1 0,0 0 0 16,3 0-2-16,-1 0 0 15,1 0-3-15,3 0 1 16,0 0 0-16,3 0 1 15,0 0-2-15,0 0 1 16,3 0-2-16,3-3 2 16,3 1-2-16,-3-1 2 15,0 3 0-15,-1 0 1 16,1 0-2-16,-3 0-1 16,0 0-1-16,0 0 0 0,3 0-2 15,0 0-2-15,0 0 1 16,0 0-1-16,2 0 0 15,-2 0 0-15,0 3 0 16,0-1 0-16,-3 1-3 16,0-1 2-16,0-2 1 15,0 0 0-15,0 0 0 16,0 0 2-16,-1 0-1 16,4 0 2-16,0 0-4 15,3 0 0-15,0 0 1 16,0 0 0-16,-3 0 0 15,6 0 0-15,2-2 0 0,-5 2 0 16,0 0 0-16,0 0 0 16,-3 0 2-16,0 0 1 15,-3 0-4-15,-1 0-1 16,1 0 1-16,-3 0 2 16,0 0-13-16,-3 0-5 15,0-3-48-15,0-13-84 31</inkml:trace>
  <inkml:trace contextRef="#ctx0" brushRef="#br0" timeOffset="46">4757 3643 104 0,'0'-8'38'0,"3"8"-20"0,-3 0-17 16,0 0 11-16,0 0-2 15,3-2 2-15,0 2 0 16,-3 0 2-16,0 0 6 16,0 0 4-16,0 0-12 15,3-3 4-15,-3 3 4 0,0 0-5 0,0 0 2 16,0 0-8 0,0 0-1-16,0 0-2 0,0 0 1 15,0 0-4-15,0 0 0 16,0 0-1-16,-3 5-2 15,0 1-2-15,-3 4-1 16,-3 3 4-16,0 1 3 16,-3-1 1-16,0-3 2 15,3 1-4-15,0 0 0 16,4-4 3-16,-1 1 1 16,3-2-1-16,0-1 1 15,0 0-9-15,3 1 0 16,3-4 2-16,0 4 2 0,3 1-3 15,2-1 1-15,4-1-2 16,0 0 0-16,0 1 2 16,-3-1 2-16,0 0-6 15,-3 0-1-15,0-2-16 16,0 0-6-16,0-1-22 16,-3 1-6-16,-3-3-31 15</inkml:trace>
  <inkml:trace contextRef="#ctx0" brushRef="#br0" timeOffset="47">4870 3723 160 0,'-3'-3'63'0,"3"3"-34"0,-3 0-16 0,3 0 30 16,0 0-13-1,0 0-15-15,3 3-9 16,3-3-5-16,3 2-1 0,3 1 0 15,3-3 0-15,3 0 2 0,8 0 1 16,4 0 3-16,0-3 1 16,3 1 1-16,2-1-2 15,4 3-1-15,6-5-1 16,-1-1 2-16,1 1-1 16,-3 0 0-16,-1-3 1 15,-5 0 1-15,-3 0 1 16,-6 3 2-16,-4-1-3 15,-5 1-2-15,-3 0 4 16,-3-1 2-16,-3 4-20 16,0-1-7-16,-3-2-64 15,3-3-25-15,0-3 3 16</inkml:trace>
  <inkml:trace contextRef="#ctx0" brushRef="#br0" timeOffset="48">5814 3495 172 0,'0'-19'66'16,"0"17"-36"-16,0-1-20 0,0 3 17 0,0-5-4 16,0 0-2-16,0-1-3 15,-3 4 1-15,0-1-10 16,-3 3-1-16,-6 0-1 0,3 5-3 15,-3 1-3-15,0-1-3 16,3 8-3 0,3 0 2-16,6-2 0 15,3 0 1-15,6-4-3 16,0 4-1-16,3 2 0 16,-3 0 4-16,0 1 1 15,0 2 3-15,-3-3-1 16,-3 0 2-16,-3 0 11 0,-3 1 6 15,-3-4-4-15,-3-2 1 16,-6 0-8-16,0-3-3 16,3-2-3-16,0 0 0 15,0-9-20-15,3 4-6 16,0-1-21-16,4 0-8 16,2 1-54-1</inkml:trace>
  <inkml:trace contextRef="#ctx0" brushRef="#br0" timeOffset="49">5897 3529 180 0,'0'0'68'0,"0"8"-36"0,3 3-22 15,0-3 17-15,-3 2-7 16,3 6 1-16,0 5-6 16,-3 3-1-16,0 0-8 15,0 0-4-15,3 0-1 0,-3 0 1 16,0-6 1-16,3 1-1 16,-3-4 1-16,0-1-4 15,0-6-2-15,0-3 2 16,0 0 0-16,0-5-4 0,0-2-1 15,0-4 0-15,0-2 4 16,0 0 3-16,0-5 2 16,3 3-1-16,0-4-2 15,0-4 5-15,3-1 1 16,0 1 2-16,0-3 2 16,0-1-3-16,-3 1 1 15,6-8-3-15,-4 5 0 16,1-5 1-16,0 5 1 15,0 6-1-15,0 2-1 16,3 5-6 0,0 6-1-16,0 8 1 15,0 10 0-15,0 0-2 0,0 3 2 16,0 0 1-16,-3 0 2 16,-3 0 3-16,-3-3 4 15,-3-2-2-15,-3-1-2 16,-3 1-11-16,0-6-4 15,0 0-13-15,-3-2-5 16,3 0-10-16,0-1-3 0,3-2-33 16,0-2-44-1,3-1 34 1</inkml:trace>
  <inkml:trace contextRef="#ctx0" brushRef="#br0" timeOffset="50">6135 3551 200 0,'0'0'77'0,"0"2"-42"0,3 1-23 15,0-3 19-15,-3 0-10 16,0 0 1-16,6 2-9 16,0-2-3-16,3 0-5 15,6 0-2-15,0 0 3 0,0-2-5 0,-1-1-1 16,-2-2 0-16,0 0 2 15,0 2-1-15,0-8 2 16,-3 1-2-16,-3-1-1 16,0-2 1-16,-3 2 1 15,-3 1 1-15,0 2 1 16,-9 3-9 0,0 7 1-16,-6 4-1 15,-3 7 0-15,3-3 4 16,1 4 0-16,-1-1 1 15,3 0 2-15,3 0 3 16,3 3-4-16,0-3-3 16,3 3 1-16,3-3 0 15,3-2-8-15,9 2-4 0,3-5-26 16,0-2-10 0,2-4-54-16</inkml:trace>
  <inkml:trace contextRef="#ctx0" brushRef="#br0" timeOffset="51">6451 3527 184 0,'-6'-6'68'0,"6"9"-36"0,-3-24-22 16,3 18 17-16,-6 9-13 0,0-4-8 15,-6 6-4 1,0 0-1-16,3 3-4 0,3 2 2 15,-3 0-1-15,6 0 0 16,9 1 2-16,3-4 2 16,0 1-1-16,3-3-1 15,0 0-8-15,0-3-5 16,3-2-22-16,0-3-10 16,-1-3-31-1</inkml:trace>
  <inkml:trace contextRef="#ctx0" brushRef="#br0" timeOffset="52">6573 3516 184 0,'0'29'71'0,"0"-21"-38"0,3 11-32 15,-3-9 16-15,0 1-9 16,0-1 0-16,3 1-11 15,-3 5-5-15,3-3-51 16,-3-2-24-16,0-11 14 16,3-3 10-16</inkml:trace>
  <inkml:trace contextRef="#ctx0" brushRef="#br0" timeOffset="53">6579 3326 184 0,'0'-8'71'0,"3"5"-38"0,3-2-50 0,-3 5 7 15,3 0-45-15,5-3-14 16,10 0 14-16,3 3 7 16</inkml:trace>
  <inkml:trace contextRef="#ctx0" brushRef="#br0" timeOffset="54">6826 3278 204 0,'-3'-8'77'0,"0"5"-42"0,3-2-26 0,0 3 19 16,-3-1-12-16,0 0-4 16,0 1-10-16,-3 2-1 0,0 0-1 15,0 5-3-15,-3 3 2 0,3 5-1 16,0 6 0-16,3 7 2 15,0 6 2-15,0 7-3 16,3 1 0-16,0-3 1 16,0-2 0-16,0-6 0 15,0 2 2-15,0-4-17 16,0-6-4-16,-3-5-35 16,0-11-15-16,3-5-11 15</inkml:trace>
  <inkml:trace contextRef="#ctx0" brushRef="#br0" timeOffset="55">6653 3426 244 0,'0'0'90'0,"3"0"-48"0,-3 3-38 0,0-3 19 16,9 0-13-1,6 0-1-15,0 0-5 16,3 0-1-16,-1 2-1 0,1 1-4 0,-3 0 1 0,0-3-15 16,3 0-4-16,-3 0-28 15,-3 0-11-15</inkml:trace>
  <inkml:trace contextRef="#ctx0" brushRef="#br0" timeOffset="56">7704 3275 172 0,'-3'-10'66'0,"6"7"-36"0,-9-10-18 16,6 10 36 0,-3 1-11-16,-3-1-17 15,-3 3-9-15,-3 5-8 16,0 1-3-16,0 4 1 0,-3 9-4 0,3 4 2 16,4 9 1-16,-1 11 0 15,3-4 0-15,3-2 0 16,0-5 0-16,6-3 2 15,-3-2-1-15,0-6 2 16,-3-5-13 0,0-3-14-16,0-5-8 15,0-3-19-15,0-5-5 16,0 0-21 0</inkml:trace>
  <inkml:trace contextRef="#ctx0" brushRef="#br0" timeOffset="57">7478 3424 164 0,'-9'-6'63'16,"6"6"-34"-16,0-2-14 0,3 2 20 0,0 0-2 15,0 0 1-15,0 0-15 16,0 0-4-16,3 0-9 16,3 0 0-16,6-3 4 0,-1 0-4 15,13 3-1-15,0-2-2 16,0 2-3-16,-3 0 1 15,0 0-1-15,-4 0-27 16,1 0-9-16,-3-3-42 16,0 0-54-1,-3-2 34-15</inkml:trace>
  <inkml:trace contextRef="#ctx0" brushRef="#br0" timeOffset="58">7844 3297 184 0,'-3'-3'68'0,"3"6"-36"0,-3-1-26 0,3-2 17 16,0 8-5-16,-3 8-1 16,3 3-5-16,0-1-2 15,-3 16-6-15,0-2-1 0,0-3 3 16,3-2-5-16,0-3-1 15,0-3-5-15,0-3 1 16,0-2-27-16,0-3-11 16,0-5-52-1</inkml:trace>
  <inkml:trace contextRef="#ctx0" brushRef="#br0" timeOffset="59">7921 3532 148 0,'-6'3'57'0,"3"-1"-30"0,-3 4-16 15,6-1 15-15,-3 3-3 16,0 2-2-16,3 4-7 16,0-1-4-16,3 5-5 15,3-2-2-15,3 3 3 0,3-3 1 16,0-6 3-16,3-4 1 15,9-4 1-15,-10-4 2 16,4-4 2-16,-3 1-3 16,-3-6 0-1,-3 1-1-15,-3-3 2 16,-3-3-5-16,-3 0-3 0,-6 0-1 16,-6-5 1-16,0 5-3 15,0-5 0-15,-3 5-14 16,4 3-8-16,-1 5-19 15,3 8-6-15,3 0-28 16,0 8-60 0</inkml:trace>
  <inkml:trace contextRef="#ctx0" brushRef="#br0" timeOffset="60">8228 3503 212 0,'-3'-21'79'0,"3"18"-42"0,-3 0-43 16,-6 3 67-16,0 0-25 16,0 0-19-16,0 8-10 15,0 3-6-15,-3 2-4 0,3 3 2 16,0 0-1-16,0 2-2 15,3-2 3-15,3 0 0 16,3-3 1-16,3-2 2 16,3 0-3-16,0-6 0 15,3-2-1-15,0-3 0 0,0-3 4 16,3-2 3-16,-3-3-4 0,0 0-1 16,-3 0 2-16,0-3 1 15,0 3-1-15,-3 0-2 16,0 3-4-16,0 2 0 15,-3 3 0-15,6 6 2 16,0 2 1-16,0 2 3 16,2 1-1-16,1-1-1 15,0 1 1-15,0 2 1 16,0-2-6-16,0-3 1 16,0-8-26-16,0 0-8 15,3-3-30 1,0-2-54-16,0-3 23 15</inkml:trace>
  <inkml:trace contextRef="#ctx0" brushRef="#br0" timeOffset="61">8436 3275 200 0,'0'0'77'0,"0"3"-42"0,0 8-30 0,0-3 17 16,0 5-6-16,3 8 1 16,-3 3-7-16,0 13-2 15,3 0-4-15,3-3-3 0,-6-2 2 16,6-6-2-16,0-2-1 0,-3-3-30 16,0-5-15-16,0-2-57 15</inkml:trace>
  <inkml:trace contextRef="#ctx0" brushRef="#br0" timeOffset="62">8320 3418 240 0,'-3'0'90'0,"6"0"-48"0,3 0-34 0,0 0 21 15,3 0-9-15,6-2-1 16,3-1-11-16,14 0-3 16,1 1-3-16,-3-1-19 0,0 0-9 15,-4-2-96 1</inkml:trace>
  <inkml:trace contextRef="#ctx0" brushRef="#br0" timeOffset="63">8987 3521 172 0,'-3'-7'66'0,"3"7"-36"0,0-19-15 0,0 16 31 15,-3 1-12 1,0-1-8-16,-6 0-7 16,-3 3-11-16,0 11-7 0,0 2-2 15,0 3 1-15,3 3 2 16,3-1-3-16,3-2-2 16,3 5-3-16,6-2 1 0,0-3 7 15,6-3 4-15,3-3-32 16,0-2-14-16,0-8-44 15,3-5-41 1,2-3 46 0</inkml:trace>
  <inkml:trace contextRef="#ctx0" brushRef="#br0" timeOffset="64">9121 3535 180 0,'-15'-6'68'0,"12"6"-36"0,-3 8-22 16,3-2 17-16,0 2-7 15,-3 2-1-15,0 3-5 0,3 3 1 16,0 5-8-16,3-2-4 16,6-1 0-16,6 1-2 0,3-3-1 15,0-6 7-15,2-2 5 16,1-2 0-16,0-6 3 16,0-11-4-16,0 0-1 15,-3 1-2-15,-6-1 2 16,-3-2-3-1,-6 0 1-15,-3-3-7 0,-3 3-1 16,-3 2-7-16,0 1-3 0,0 2-14 16,-3 0-7-16,3 2-20 15,0 1-5-15,3 0-47 16</inkml:trace>
  <inkml:trace contextRef="#ctx0" brushRef="#br0" timeOffset="65">9284 3582 212 0,'3'19'79'0,"0"-9"-42"0,0 1-32 0,0-6 17 15,-3 1-6-15,3 4 1 16,-3-2-9-16,0 0-3 15,3-3-3-15,-3 1 1 0,0-9 0 16,0 0 3-16,3-2 3 16,0-3-4-1,0-2-1-15,0-1 0 16,3-2 0-16,0-1-2 0,0 1-2 16,6 3 1-16,0 4 1 0,3 1-1 15,0 5-1 1,-4 5 5-16,1 3 1 0,0 3 0 15,-3-1-1-15,-3 1-1 16,0 2 0-16,0 1-7 16,0-4 0-16,-3-2-30 15,3 0-11-15,0-3-32 16,3-10-13-16,0 0 4 16</inkml:trace>
  <inkml:trace contextRef="#ctx0" brushRef="#br0" timeOffset="66">9642 3540 264 0,'-9'-11'101'0,"6"11"-54"0,-12-5-37 0,12 5 23 16</inkml:trace>
  <inkml:trace contextRef="#ctx0" brushRef="#br0" timeOffset="67">9597 3524 479 0,'-9'0'9'15,"0"3"-6"-15,3-1-7 0,9 6-2 16,3 3 3-1,6-1 1-15,0 4 2 16,-3-1 0-16,0 0 0 16,0 0 0-16,-3 3 0 15,-3 3 2-15,-3-3 1 16,-3-3 1-16,0-3 0 16,-6-2 0-16,-3-2 0 15,0-1-2-15,0-8 1 16,0 1-26-16,0-6-10 0,3 0-18 15,0-3-9-15,3 1-31 16,3-1-30 0,0-2 49-16</inkml:trace>
  <inkml:trace contextRef="#ctx0" brushRef="#br0" timeOffset="68">9719 3320 220 0,'0'-5'85'0,"0"5"-46"0,0 3-35 0,0-3 19 15,3 5-11-15,0 6-2 16,0 7 3-16,3 9 2 16,0 10-8-16,0-3-2 0,-3 0 1 15,0-2-3-15,0 3 0 16,-3-1-3-16,0-5-1 15,-3-5-26-15,0-6-9 16,0-2-39 0</inkml:trace>
  <inkml:trace contextRef="#ctx0" brushRef="#br0" timeOffset="69">9612 3529 220 0,'-18'-10'82'0,"30"12"-44"0,-6-20-29 15,-3 15 22-15,3 1-10 16,3-1-2-16,3-8-7 16,2 3-2-16,4 1-6 15,3 1-3-15,0 1 0 0,0 0-6 16,3 2-1-16,2 0-39 15,-5 1-15-15,-3-1-47 16</inkml:trace>
  <inkml:trace contextRef="#ctx0" brushRef="#br0" timeOffset="70">9915 3511 184 0,'-12'5'68'0,"7"-5"-36"0,-1 5-22 0,-3 1 17 16,0 2-7-16,-3 2-1 16,0 3-9-16,3 1-2 15,0-1-4-15,3 0-5 0,3 0 0 16,3-2 3-16,6 2 3 16,6-2 0-16,0-3 2 15,0-8 0-15,0 0 3 16,0-6-5-16,-1 1-1 15,-2-3-4-15,0 0-3 0,-3-2 6 16,0-1 3-16,-3 1-1 16,-3-1 0-16,0 6-1 15,0-1 2-15,0 4-5 16,0 2-3-16,-3 5 1 16,3 3 2-1,0 3 2-15,0 2 1 16,0 0-5-16,3 3 1 0,0 0 0 0,0-3 0 15,0 0-29-15,0-2-10 16,3-3-47 0,0-8-51-16,0 0 42 15</inkml:trace>
  <inkml:trace contextRef="#ctx0" brushRef="#br0" timeOffset="71">10070 3590 184 0,'9'6'71'0,"-21"4"-38"0,18-2-14 16,-3-3 21-16,-3 3-11 15,-3-2-5-15,0 4-13 16,0-2-5-16,0 0 0 16,3-3-3-16,6 1-2 15,-3-9 2-15,0-2-2 16,3-3 2-16,0 0-2 15,0-3 2-15,3-2-4 16,0 2 0-16,3 1-1 16,0 2 0-16,0 3 2 15,-1 2 0-15,1 6 4 0,0 2 2 16,0 3 6-16,-3 2 3 16,0 6-6-16,-3 3-1 15,0-3-2-15,-3-3-1 16,-3 0-6-16,0-2 1 15,0-3-31-15,3-3-12 16,0 0-27-16</inkml:trace>
  <inkml:trace contextRef="#ctx0" brushRef="#br0" timeOffset="72">10353 3299 244 0,'-3'-8'90'0,"3"8"-48"0,3-2-27 16,-3 2 26-16,0 0-18 16,0 5-2-16,0 5-7 15,3 9-1-15,-3 5-7 16,0 13-2-16,3 5 2 0,0-2-5 16,0 2-1-16,-3-2 0 15,3-6 2-15,-3-5-6 16,3-2-1-16,-3-9-34 15,0-2-11-15,0-3-30 16,0-5-10-16</inkml:trace>
  <inkml:trace contextRef="#ctx0" brushRef="#br0" timeOffset="73">10201 3466 280 0,'0'-19'107'0,"9"35"-58"0,6-26-40 0,-3 7 27 16,9 0-13-16,2 1-4 15,7-4-10-15,3 1-4 16,0 0-3-16,2 0-28 0,1-1-10 16,-3-2-105-1</inkml:trace>
  <inkml:trace contextRef="#ctx0" brushRef="#br0" timeOffset="74">9383 944 160 0,'0'0'60'0,"0"-2"-32"0,0 2-20 0,0 0 27 15,-6 0-9 1,3 0-7-16,-3 0-4 16,0 0-9-16,0 2-2 0,0 1 0 15,0 2 2-15,0 1 1 16,-3 4-6-16,0 6-2 16,0-3 2-16,3 3 3 15,0 5-3-15,0-2-1 16,3 2 0-16,3 3 2 15,3-3-1-15,6-2-1 16,0-1 1-16,9 3 1 16,6-5 5-16,0-3 4 0,2-2-4 15,-2-11 1 1,0-3-3-16,-3-2 2 0,3-6 0 16,2-2 1-16,-2-3 0 15,-6-2 0-15,-6-1-2 16,-6-5-1-16,-6-2 3 15,-9 2 3-15,0 0 0 16,-6 3 3-16,0 5-3 16,-5 3 1-16,2 3-9 15,-6 2-2-15,0 2-3 16,3 4-2-16,3-1-19 16,6 0-8-16,9 3-83 15</inkml:trace>
  <inkml:trace contextRef="#ctx0" brushRef="#br0" timeOffset="75">9877 635 152 0,'0'-3'57'0,"0"3"-30"0,0 3-21 15,0-3 26 1,0 2-11-16,-6 4-5 16,0 2-5-16,0 2-7 15,-3 4 2-15,0 4 3 0,0 9-1 16,0 4 3-16,-3 1-2 16,0 0 2-16,-3 2-4 15,1 8 1-15,-1-4-3 16,0-1 0-16,0 0-1 15,0 2 0-15,3-4 2 0,0 4 1 16,0 4-1 0,0-4-1-16,-3-4 1 0,4-1 1 15,-7-2-3-15,3 0-1 16,0-1 1-16,3-1 2 16,0-4 1-16,3-2 1 15,0-3-4-15,0 0-1 16,0-5-1-16,3 0-2 15,1-3 1-15,-1-2 1 16,3-3-14-16,0-3-5 16,0 0-35-16,3-5-14 15,3 0-48 1</inkml:trace>
  <inkml:trace contextRef="#ctx0" brushRef="#br0" timeOffset="76">9960 976 144 0,'0'-2'55'0,"-3"4"-30"0,0-4-16 0,3 2 16 15,-3 0-1-15,3 0 3 0,-3 0-9 16,0 0-3-16,-3 2-8 15,0 1-3-15,0 5 0 0,-3 2 0 16,0 4 0-16,-2 7-5 16,2 0-1-16,0 3 3 15,9 2 1-15,0-2-3 0,6 2 1 16,0-4 0-16,5-7 2 16,1-1 1-16,3-12 3 15,3-4-1-15,3-4 0 16,3-4-1-16,-3-3 2 15,-7-3 1-15,-2 0 1 16,-9 0 9-16,-9 0 4 16,0-2 0-16,-2 2 2 15,-4 2-9-15,-3-1-1 16,0 1-9-16,3 4-3 16,0 2-28-16,6 3-9 15,0 5-61 1,6 0-67-16,6-6 49 15</inkml:trace>
  <inkml:trace contextRef="#ctx0" brushRef="#br0" timeOffset="77">10153 963 148 0,'0'3'55'0,"3"-3"-30"0,0 5-14 0,0 5 18 15,0 6-11-15,-3 0 0 16,0 5-1-16,0 1-2 16,0-1-7-16,0 0-1 0,0 0 3 15,0-2-4-15,0-4-1 16,0-1-5-16,0-4 0 16,0-2-11-16,0-3-5 15,0 1-23-15,0-6-8 16,0 0-37-1</inkml:trace>
  <inkml:trace contextRef="#ctx0" brushRef="#br0" timeOffset="78">10311 971 180 0,'0'0'68'0,"0"3"-36"0,3 2-24 15,3 3 16-15,-3 0-10 16,-3 5-1-16,3 5-3 0,-3 1-1 16,3 2-5-1,-3 0-1-15,3 0 1 0,0-2-2 0,0-3-2 16,3-3-6-16,-3-2-4 31,0-3-27-31,0-3-14 0,0 0-35 16</inkml:trace>
  <inkml:trace contextRef="#ctx0" brushRef="#br0" timeOffset="79">10779 950 160 0,'0'0'63'0,"0"8"-34"0,3-3-34 15,0 8 56 1,0 3-17-16,-1 0-4 0,1 8-7 15,-3 0-13-15,3 2-2 16,-3-2-1-16,0 0-1 0,0-3 1 16,0 0-4-16,0 3 0 15,0-6-1-15,0-2-2 16,0-5-17-16,0-1-6 16,0-2-18-16,3-2-4 15,0-9-51 1</inkml:trace>
  <inkml:trace contextRef="#ctx0" brushRef="#br0" timeOffset="80">10963 968 152 0,'0'-5'57'0,"0"2"-30"0,0 1-18 15,0 2 14-15,0 0-2 16,6 2-1-16,0 4-2 16,0 4-1-16,-3 9-9 15,0-1 1-15,0 6 4 0,0 0-3 16,-3 0 0-16,0-3-6 0,3 0-3 15,-3-3 4-15,3-2 1 16,0 3 0 0,-3-3-8-16,0-3-3 15,0-13-23-15,3 11-6 16,0-11-40 0,0-3-49-16,3-2 37 15</inkml:trace>
  <inkml:trace contextRef="#ctx0" brushRef="#br0" timeOffset="81">11145 947 156 0,'0'3'60'0,"3"5"-32"0,-3-8-20 0,3 2 18 16,0 9-6-16,0 5 0 16,-3 2-2-16,3 6-2 15,-3 0-8-15,3 2 1 0,-3 1 4 16,3-3-7-16,0 2-1 16,-1-2-1-16,1 2 2 0,-3-4-5 15,0-7-3-15,0-1-21 16,3-4-8-16,3-12-48 15</inkml:trace>
  <inkml:trace contextRef="#ctx0" brushRef="#br0" timeOffset="82">11365 966 140 0,'0'2'55'0,"0"4"-30"0,0-1-14 0,3 3 18 16,0 5-6-16,0 3 1 16,-3 8-13-16,0-1-7 15,3 4-2-15,-3-3-2 0,3 5 2 16,-3 3-12-16,3-6-3 15</inkml:trace>
  <inkml:trace contextRef="#ctx0" brushRef="#br0" timeOffset="83">11785 966 168 0,'-3'2'66'0,"3"-2"-36"0,0 0-24 0,0 0 17 0</inkml:trace>
  <inkml:trace contextRef="#ctx0" brushRef="#br0" timeOffset="84">11785 987 326 0,'3'16'22'0,"-3"5"-11"16,3 0-5-16,0 3 0 0,0 0-1 16,0-1 0-16,0-1-3 15,-3 1-2-15,0-4 1 16,0 5 1-1,0-6 1-15,-3-5-12 16,0 1-4-16,0-4-18 16,3 1-6-16,0-6-55 15</inkml:trace>
  <inkml:trace contextRef="#ctx0" brushRef="#br0" timeOffset="85">12079 669 144 0,'0'0'55'0,"0"3"-30"0,0 2-21 0,0-5 13 16,0 8-6-16,0-3 1 16,0 3-1-16,0 3 1 15,0 0-6-15,-3-1 9 0,0 9 5 0,0 7-4 16,-3-2 1-16,0 0-6 16,-2 2 1-16,-4-2-5 15,0 5-2-15,0 3 2 16,-3 0 0-16,0-1-3 15,0 6-3-15,3-2 2 16,0-3 2-16,-2 10 2 16,-4-5 1-16,3-3-2 15,-3-2-1-15,3-3-1 16,3 0 0-16,0-2-2 16,0 2 1-16,0 0-4 0,0-3 0 15,4-2 1 1,-4 0 0-16,0 2 0 0,3 1 0 15,-3-3 2-15,3 0 3 16,3-3 0-16,-3-5 2 16,3-1-4-16,-6-1 0 15,3-4-3-15,3-2-1 16,0-3 1-16,0 1 0 16,0-1-31-1,4 3-16-15,-1-8-10 16,8 0-55-1</inkml:trace>
  <inkml:trace contextRef="#ctx0" brushRef="#br0" timeOffset="86">12044 1058 132 0,'-3'-2'49'0,"3"-1"-26"0,-3-10-16 0,3 13 15 16,0 2-4-16,-3 1 1 15,0 2-4-15,-3 3 1 16,0 5-9-16,0 6 2 0,0 2 4 15,0 3-1-15,3 10 1 16,3-2-5-16,0-5-3 16,6-4-2-16,3-4 0 15,0-3 4-15,3-6 4 16,0-4 0-16,8-14 3 16,1-8-5-16,-3-3-3 15,-3-2-1-15,-3 0-1 0,-3-3 4 16,-6 0 5-16,-3 3-3 15,-3 3 2-15,-3-4-9 16,0 9-4-16,-3 5-11 16,0 0-5-16,3 3-27 15,0 2-11-15</inkml:trace>
  <inkml:trace contextRef="#ctx0" brushRef="#br0" timeOffset="87">12198 1037 164 0,'-6'-11'63'0,"6"19"-34"0,-3-2-21 0,0-4 16 16,1 4-8-16,-1 2-1 15,0 2-5-15,0 6-1 16,3 3-5-16,3 2-1 0,0 5 1 16,2 3 0-16,4-5 0 15,0-3 0-15,0-5 2 16,0-5 6-16,0-9 2 0,0-10 6 16,0 0 4-16,6-5-10 15,-3-3-5 1,-9-2-4-16,-3-3 1 0,0-1-1 15,-3 1 0-15,0 0-10 16,0-3-2-16,-3 6-18 16,0 2-7-16,3 3-32 15,0 2-11-15,3 3-21 16</inkml:trace>
  <inkml:trace contextRef="#ctx0" brushRef="#br0" timeOffset="88">12365 1013 164 0,'-6'3'63'0,"6"15"-34"0,-3-2-23 0,-3-10 15 16,6 4-11-16,-3 6-3 15,3 3-2-15,3 2 1 16,0 8-3-16,3 3-4 0,3-3 0 15,0-6 5-15,3-1 5 16,3-7-1-16,3-4 1 16,-1-6 3-16,1-2 5 15,-3-16 4-15,0-3 2 16,-3-3-4-16,-3-2-1 16,-3-3-8-16,-3-2-4 15,-6 2-1-15,-3-2-1 0,-3-3-7 16,-3 5 0-16,0 5-34 15,0 6-16-15,0 10-65 16</inkml:trace>
  <inkml:trace contextRef="#ctx0" brushRef="#br0" timeOffset="89">12981 1016 156 0,'-6'0'57'0,"3"0"-30"0,0 0-16 0,0 0 18 16,0 8-11-16,0 0-2 15,-3 0-5-15,0 2 0 16,1 6-6-16,-1 8-1 0,3 2 0 15,3 6 0-15,3 3 2 16,3-6-1-16,2-3 2 16,1-5 2-16,6-8 2 15,3-5 6-15,0-5 1 16,0-14-1-16,0-2 0 16,-3-3-5-16,-3-2-2 15,-4-3-2-15,-2 0 2 16,-6-1-7-16,0 1-2 15,-3 0-1-15,-8 5 2 0,2-2-17 16,-6 4-4-16,3 4-20 16,3 2-5-16,0 0-30 15,3 3-13-15</inkml:trace>
  <inkml:trace contextRef="#ctx0" brushRef="#br0" timeOffset="90">13148 1042 144 0,'-9'21'55'0,"9"-7"-30"0,-3 10-12 0,3-11 17 16,0 3-9-16,3-1 1 16,3 9-9-16,3 0 0 15,3-5-8-15,3-1 4 0,3-10 1 16,-1-11 1-16,-2-2 1 15,0-3 0-15,-3-5 0 16,0 0 0-16,-3-6 2 16,-3 1-1-16,-3-1 2 15,-3 1-8-15,-3-3-2 16,-6 2-3-16,3-2 1 16,0 5-11-16,-6 0-26 15,3 0-4 1,9 6-61-16,6 2-7 15</inkml:trace>
  <inkml:trace contextRef="#ctx0" brushRef="#br0" timeOffset="91">13318 1103 212 0,'-6'29'82'0,"6"-13"-44"0,3 3-29 15,0-9 19-15,3 1-5 16,2-3-2-16,4 5-5 16,0-8-2-16,3-5-8 0,0-2 3 0,3-4 3 15,0-2-4-15,3-2 0 16,-7-6 0-16,1 0 0 16,-9 0-4-16,-6 0-3 15,-6-5 0 1,0 3-1-16,-5-4-3 15,2 4 2-15,0 5-15 16,-3 2-6-16,3 1-22 0,0 4-10 16,3 1-51-1,3 0-33 1,3 2 64-16</inkml:trace>
  <inkml:trace contextRef="#ctx0" brushRef="#br0" timeOffset="92">13535 1037 164 0,'-3'19'63'0,"3"-9"-34"0,0 11-14 0,0-7 20 16,0 4-6-16,3 3 0 16,0 3-10-16,3 2-4 0,3-2-8 15,3-5 2-15,0-6 1 16,5-5 6-16,1-16 4 0,0-3-6 15,0-2-3-15,-3-3 0 16,-3-2 0-16,-6-3 1 16,-6-1 0-16,-6 1 0 15,-3-5 0-15,-3 2-9 16,0 6-1-16,0-1-18 16,0 6-6-16,0 0-31 15,3 2-14-15,3 3-61 16</inkml:trace>
  <inkml:trace contextRef="#ctx0" brushRef="#br0" timeOffset="93">14053 966 188 0,'-6'2'71'0,"3"6"-38"0,-3-5-23 15,3 5 20-15,-3 5-7 16,0 0 1-16,0 8-4 16,0 1-3-16,3 1-9 15,3 4-3-15,3-6 1 0,3 3 1 16,3-3 3-16,0-5 4 15,3-11 1-15,0-5-2 16,6-5 2-16,-4-3-4 16,-2-3-1-16,-3-5-4 0,-3 1-1 15,-3-1-3-15,-6-5 1 16,-3-3-2-16,-3 0-1 16,-3 5-10-16,1 1-4 15,-4 5-17-15,3 2-6 16,0 3-42-16,6 5-16 15</inkml:trace>
  <inkml:trace contextRef="#ctx0" brushRef="#br0" timeOffset="94">14190 1050 196 0,'-6'27'74'0,"6"-17"-40"0,-3 9-22 0,3-9 19 0,3 1-5 16,3 2-1-16,0-2-11 15,3-1-6-15,3-2-5 16,2-2 6-16,1-6 6 0,3-3-1 16,-6-5 2-16,0 0-5 15,-3-3 1-15,-3-2-1 16,0-3 1-16,-6-2-6 15,-3-6-2-15,-3 3-4 0,-3 2-3 16,0 1-16-16,-3 2-7 16,3 3-25-16,0 2-7 15,-3 3-36 1,6 0-39-16,6 0 46 16</inkml:trace>
  <inkml:trace contextRef="#ctx0" brushRef="#br0" timeOffset="95">14312 1013 176 0,'-3'40'66'0,"3"-27"-36"0,0 6-18 15,3-9 19-15,0 3-5 16,3 3-1-16,3-2-5 16,5-1-2-16,4-3-10 15,3-4 4-15,0-6 1 0,0-3-2 16,-6 0 1-16,-3 1-3 15,0-6 0-15,-4 0-3 16,1-5 1-16,-3-9-4 16,-3-1-2-16,-6-1-7 15,-3 3-4-15,-3 5-10 16,-5-3-2-16,-7 9-2 16,0 2-1-16,3 2-23 0,3 1-11 15,6 0-33 1</inkml:trace>
  <inkml:trace contextRef="#ctx0" brushRef="#br0" timeOffset="96">14475 1048 192 0,'0'21'71'0,"6"-11"-38"0,-6 6-32 0,3-8 16 16,3 3-5-16,0-1 3 16,0-2-2-16,0-2 0 0,9-1-7 15,-3-3 9-15,6-4 5 0,-3-1 1 16,0-5-1-16,0 0 3 16,-7-2 0-16,1 2 1 15,-6-11 0-15,0 3-9 16,-9-2-2-16,0 2-16 15,-3 0-5-15,1-2-39 16,-4 4-14-16,0-1-79 16</inkml:trace>
  <inkml:trace contextRef="#ctx0" brushRef="#br0" timeOffset="97">15166 942 228 0,'-6'0'88'0,"3"0"-48"0,-3 5-38 0,3 0 17 0,-3 3-10 16,-3 13-3-16,3 3-1 15,0 5-1-15,0 0-2 16,3 1 1-16,6-4 0 0,3 6-1 15,3-8 1-15,3-6 2 16,0-5 4-16,3-10 9 16,0-8 3-16,3-6-6 15,-3-2-4-15,-3-6-2 16,-4-2 1-16,-2 3-5 16,-3-11-1-16,-3 2 0 15,-6 1 2-15,0 2-10 16,-2 5-4-16,-1 3-23 0,0 6-10 15,0 2-29-15,0 3-11 16,3 5-21 0</inkml:trace>
  <inkml:trace contextRef="#ctx0" brushRef="#br0" timeOffset="98">15276 1013 176 0,'-21'37'66'0,"21"-24"-36"0,-3 11-22 16,3-10 16-16,0 4-3 15,3 1 2-15,6 4-11 16,6 4-4-16,-3-6-5 16,3-2 4-16,0-14 5 0,3-8 7 15,0-5 3-15,-1-5-5 16,-2-6-2-16,-3-2-3 15,-3-3 2-15,-6 1-1 16,-3-6 0-16,-3-1-7 16,-3 4-4-16,-3-3-4 15,0 8 1-15,0 2-28 0,0 6-10 16,-2 5-32-16,5 0-10 16,3 3-23-1</inkml:trace>
  <inkml:trace contextRef="#ctx0" brushRef="#br0" timeOffset="99">15419 1085 204 0,'-15'34'77'0,"12"-10"-42"0,6 8-26 0,0-14 19 15,3 9-10-15,0-6 0 0,3 0-2 16,6-5-1-16,6-3-7 16,0-8 8-16,-1-10 4 0,4-11-8 15,-3-2-2-15,-3-6 0 16,-3-3 4 0,-6-2-2-16,-3-3 3 15,-6-5-8-15,-3 3-2 16,-3 5-3-16,-3 0 1 15,-6 8-9-15,3 2-1 0,-6 3-18 0,3 3-9 16,3 5-31-16,3 3-11 16,3 2-37-1</inkml:trace>
  <inkml:trace contextRef="#ctx0" brushRef="#br0" timeOffset="100">15642 1111 192 0,'-3'40'74'0,"6"-19"-40"0,3 0-29 16,0-5 19-16,3 5-11 16,3-2-2-16,12-9 7 15,0-2 3-15,2-10-11 16,-2-9 3-16,0-2 1 0,-6-3 10 15,0-3 5-15,-9-4 7 16,-9-4 2-16,-6-2-12 16,-12-3-5-16,-3 0-10 0,-3 6-5 15,3 0-36-15,-2 7-18 16,2 1-74 0</inkml:trace>
  <inkml:trace contextRef="#ctx0" brushRef="#br0" timeOffset="101">16342 974 132 0,'-3'-11'49'0,"6"8"-26"0,0-2-23 0,-3 5 13 15,3-3-3-15,0 1 4 16,0-1 6-16,-3 0 2 16,0 1-11-16,0-1 9 0,-3 0 6 15,0 3-1-15,-3 3 0 16,-3 2-11-16,-3 9-4 15,0 4-2-15,0 6 0 16,3 8-7-16,0-1 0 16,6 4-1-16,3-3 0 15,6-1-3-15,3-4 2 0,3-11 3 16,3-6 3 0,12-10 0-16,-3-5 0 0,-4-8-1 15,-5-3 0-15,-3-3 2 16,-3-2 1-16,-3-3 3 15,-9-5 4-15,0 3-2 16,-9-1 1-16,0 1-10 16,0 7-3-16,3 6-19 15,1 0-5-15,2 2-26 16,3 6-8-16,3 2-35 16,3 1-38-1,8 2 48-15</inkml:trace>
  <inkml:trace contextRef="#ctx0" brushRef="#br0" timeOffset="102">16529 952 200 0,'-6'8'74'0,"3"3"-40"0,-3 26-24 0,3-21 20 16,0 2-12-16,3 3 0 15,0 1-1-15,3-1 1 16,3-3-10-16,3-2-2 0,3-3 0 15,3-5 6-15,0-8 2 16,0-2-1-16,0-6 0 16,0-3-3-16,-6-2-1 0,-6 0 1 15,-3-6 1-15,-3 3-3 16,-3-5-3 0,-3 0-5-16,0 0-2 0,0 2-13 15,0 6-2-15,3 3-23 16,0-1-7-16,3 3-30 15,6 0-12-15,3 0-5 16</inkml:trace>
  <inkml:trace contextRef="#ctx0" brushRef="#br0" timeOffset="103">16711 907 184 0,'-6'14'68'0,"6"-6"-36"0,-6 10-18 0,0-5 20 16,6 6-4-16,0 2 0 15,0 5-11-15,3 1-1 16,3-1-11-16,3-2 2 0,0-3 2 16,3-5 0-16,3-5 1 15,-4-6 2-15,4-5 2 16,-3-3-5-16,-3-5-1 16,0-5-2-16,-3 0 0 15,-3-5-4-15,-3-6-1 16,-3 3 1-16,-3-1 0 15,-3-1-11-15,0 4-5 16,0 3-16-16,3 0-5 16,0 6-29-16,3-1-11 15,3 3-40-15</inkml:trace>
  <inkml:trace contextRef="#ctx0" brushRef="#br0" timeOffset="104">16827 910 156 0,'0'16'60'0,"0"-11"-32"0,0 16-15 16,0-5 19-16,0 3-7 16,0 2-2-16,0 5-5 15,9-2-1-15,0 0-9 16,3-3 4-16,3 0 3 0,-1-5-3 16,4-5-2-16,0-6 3 15,3-8 2-15,0-5 0 16,-6-5 1-16,-3 0 7 0,-6-8 3 15,-6-3-3-15,-9 0 0 16,-6-2-3 0,-6-3-3-16,-6 8-16 0,3 2-7 0,4 3-56 15,2 6-23-15,3 4-67 16</inkml:trace>
  <inkml:trace contextRef="#ctx0" brushRef="#br0" timeOffset="105">17562 767 184 0,'-3'-5'68'0,"-6"5"-36"0,0-3-22 0,6 3 20 0,0 3-9 16,-3 7-2-16,-3 12-9 15,1 1-4-15,-1 7-3 16,0 7-3-16,0 5 3 0,3 0 0 16,6-2 1-16,3 0 0 15,3-11 0-15,6-5 2 16,3-9 1-16,2-7 3 15,4-10 1-15,0-9-3 16,-3-2 0-16,0-11-5 16,-6-2-2-16,-9-1 0 15,-3-5 1-15,-9-2-1 0,-6 5 2 16,0-3-2-16,0 6-1 16,3 5-13-16,0 5-6 15,3 2-28-15,3 4-10 16,3 2-47-1</inkml:trace>
  <inkml:trace contextRef="#ctx0" brushRef="#br0" timeOffset="106">17672 817 204 0,'-9'22'77'0,"6"-14"-42"0,-3 15-30 0,3-9 17 15,0 7-1-15,1 3 2 16,2 5-8-16,2 0-4 16,4-3-6-16,3 1-6 0,3-9 0 0,0-7 5 15,9-6 5 1,3-8-1-16,-3-7 3 16,-3-11 3-16,-4 2 1 15,-2-2 5-15,-6 0 2 0,-3 0-7 0,-6-8-2 16,-3-3-3-16,-6 5-1 15,0 4-12-15,1 4-3 16,-1 3-19-16,3 6-7 16,0-1-25-16,6 3-9 15,0 0-33 1,6 3-37-16,9-1 53 16</inkml:trace>
  <inkml:trace contextRef="#ctx0" brushRef="#br0" timeOffset="107">17851 757 200 0,'-6'15'77'0,"3"30"-42"0,0-2-21 0,0-25 22 0,3 6-7 15,0 10-2-15,0-2-13 16,3 0-4-16,3 0-6 16,3-6 2-16,6-5 0 0,3-5 6 15,2-10 3-15,4-9-6 16,3-5-1-16,-3-5 2 15,-6-6 4-15,-3-2-4 16,-6-5 0-16,-9-1-4 16,-6 3 1-16,-3-13-6 15,0 5-1-15,0 6-2 16,-3 5 0-16,0 5-14 0,3 3-6 16,0 2-22-16,3 3-10 15,3 0-13-15,0 3-6 16,3 0-11-1,6-1-16-15,0 1 44 16</inkml:trace>
  <inkml:trace contextRef="#ctx0" brushRef="#br0" timeOffset="108">18065 786 196 0,'-6'21'74'0,"3"5"-40"0,-12 6-22 0,18-16 19 16,0 2-10-16,0 9-1 15,3 2-8-15,0-3 0 16,3 1-7-16,3-1 1 0,3-7 1 0,3-6 5 16,6-5 5-16,2-5 0 15,1-6-1-15,-6-15 0 16,-3 2 3-16,-6-8-2 16,-6 3 1-16,-6-3 2 15,-12-8 2-15,-3 6-8 16,-3-6-1-16,-3 3-12 15,0 5-3-15,7 3-23 16,2 2-12-16,3 3-35 16,3 3-15-16</inkml:trace>
  <inkml:trace contextRef="#ctx0" brushRef="#br0" timeOffset="109">18586 905 280 0,'-3'-3'107'0,"3"6"-58"0,3-3-31 16,-3 0 31-16,0 0-14 15,3 0 0-15,3 0-16 16,6 0-6-16,0-3-8 16,9 3-4-16,0 0 2 0,-4 0-4 0,4 0 0 15,3 0-4-15,0 0-1 16,-3 0-17-16,-3-3-8 15,-4 1-8-15,1 2-3 16,-3-3-15-16,-3 3-6 16</inkml:trace>
  <inkml:trace contextRef="#ctx0" brushRef="#br0" timeOffset="110">18610 1077 260 0,'-9'2'99'0,"9"1"-54"0,3-3-28 16,-3 0 27-16,3 0-16 16,6 0-4-16,0-3-12 15,12 3-3-15,2-2-5 16,4-1-1-16,3 0 3 0,0 1-3 15,-3 2 0-15,-4 0-1 16,-2 0 1 0,3-3-11-16,-6 0-2 15,-3 3-37-15,-3-2-16 0</inkml:trace>
  <inkml:trace contextRef="#ctx0" brushRef="#br0" timeOffset="111">19420 788 156 0,'3'-18'57'0,"-1"15"-30"16,-2-5-10 0,0 6 22-16,0-4 0 0,-5 1 1 0,2-3-6 15,-6 0-1-15,0 0-19 16,0 3 5-16,-3 0 4 0,-3 2-8 16,-3 3-1-16,-3 5-6 15,0 6 0-15,-2 18-5 16,2 3-2-16,0 2-3 15,3 8-1-15,3 1-1 16,12-1 0-16,3-2 3 16,6-1 2-16,6-9-2 15,6-7 0-15,6-7-1 16,6-8-2-16,2-10 0 0,-2-6 0 16,-3-8 3-16,-3-5 0 15,-6-6 3-15,-4-2 3 16,-5-3 0-16,-9-2 2 15,-3-3 7-15,-9 2 5 16,-2 6-7-16,-4 5-2 16,6 6-13-16,-3 5-5 15,3 2-12-15,0 3-5 16,9 6-33-16,0 2-14 16,3 0-58-1</inkml:trace>
  <inkml:trace contextRef="#ctx0" brushRef="#br0" timeOffset="112">19681 905 220 0,'-3'0'82'0,"1"2"-44"0,-1 4-31 16,0-1 20-16,0 3 1 15,-3 10 6-15,-6 4-15 16,0 1-3-16,-6 1-10 16,0 3-6-16,3-4-1 0,3-1-4 15,0-4-1-15,1-2-26 0,2-5-9 16,0-3-23-16,3-3-8 15,0-5-16 1</inkml:trace>
  <inkml:trace contextRef="#ctx0" brushRef="#br0" timeOffset="113">19512 929 228 0,'3'-11'88'0,"-3"11"-48"0,0 0-27 0,0 0 22 16,3 5-7-16,3 1-2 15,0 4-6-15,3 6-2 16,3 5-10-16,-1 3 1 0,7 8 2 16,0-1-6-16,0-1-1 15,0-4-2-15,0 3 1 0,0 3-11 16,-4-14-4-16,1-4-85 16</inkml:trace>
  <inkml:trace contextRef="#ctx0" brushRef="#br0" timeOffset="114">19789 759 116 0,'0'-2'44'0,"0"4"-24"0,0-2-8 0,0 0 13 16,0 0-2-16,0 0 0 15,0 0 3-15,0 0 1 16,0 0-14-16,0 0 1 0,0 0 2 15,0 0 1-15,0 0-1 32,0 0-2-32,0-2 1 0,3-1-6 0,0 0-1 15,3 1-4-15,2-4-1 16,1 1-1-16,6 0 1 16,0-1-4-16,0 4 0 0,-3-1 1 15,6 3 0 1,-6 5-3-16,3 1 0 0,-9 2 4 15,2 8 1-15,-8 2-3 16,0 1 1-16,-2-1 0 16,-4-2 2-16,-3 3-1 15,3-6-1-15,0 0-2 16,3-5 1-16,0 0-6 16,3-3-3-16,3 3-5 15,0-3-2-15,12 3 3 16,-3 0 3-16,2 3 5 15,-5 2 1-15,6 3 5 0,-9 2 4 16,3-2 8-16,-6 0 2 16,-3 3 8-16,-6-3 6 15,-3-3-13-15,0-3-3 16,-3-2-13-16,0-2-1 16,-2-4-24-16,-1-2-11 15,-6 0-31-15,6 0-12 16</inkml:trace>
  <inkml:trace contextRef="#ctx0" brushRef="#br0" timeOffset="115">20128 735 208 0,'0'0'77'0,"0"0"-42"0,0 0-23 16,0 0 19-16,0 0-5 15,6 8-1-15,-3 8-7 16,0 11-1-16,0-1-10 16,0 1 5-16,0 2 1 0,-3 2-2 15,0 4-1-15,0-3-4 16,3-3-1-16,0 0-3 15,-3-5-2-15,0-6-4 16,0-2-2-16,0-5-24 16,0-3-10-16,0-3-26 15,0-5-8-15,3-5-27 16</inkml:trace>
  <inkml:trace contextRef="#ctx0" brushRef="#br0" timeOffset="116">20119 727 276 0,'0'-5'104'0,"0"5"-56"0,3 0-34 0,-3 0 28 15,6 0-14-15,0-2-4 16,3-1-9-16,3 0-2 0,0 1-8 15,0-1-3-15,5 0-1 0,-5 1-4 16,6-1 2-16,-6 0 1 16,0 1 0-16,3-1-5 15,-9 0-1-15,0 3-24 16,-3 0-10-16,6 0-30 16,-6 0-11-16,0 0-32 15</inkml:trace>
  <inkml:trace contextRef="#ctx0" brushRef="#br0" timeOffset="117">20128 915 208 0,'-9'8'79'0,"6"-5"-42"0,3 0-23 0,0-3 20 16,3 2-8-16,-3-2-1 15,6 3-10-15,3 2-2 16,3-2-7-16,0-6-2 0,9 3 0 15,-4 0-2-15,-5 0 1 16,6 0-9-16,-3 0-3 31,-6 0-35-31,6 0-16 16</inkml:trace>
  <inkml:trace contextRef="#ctx0" brushRef="#br0" timeOffset="118">20512 802 188 0,'0'-3'71'0,"0"3"-38"0,0-21-17 0,0 18 24 16,0 0-6-16,0 1 3 16,0-1-6-16,0 0-1 15,-9-2-17-15,6 3-1 0,-6-1-1 16,0 0-4-16,3 3-2 16,-3 0 0-16,-6 0-1 15,6 3-5-15,-2 0 1 16,-1 4 0-16,3 1 0 15,0 3-3-15,9 0 0 16,-3 2-1-16,3 0 3 16,3 3-2-16,6-5 1 15,-9-4 2-15,12 7 0 16,-6-4-3-16,5 6 2 0,1-3 1 16,-3 9 2-16,0-4-1 15,0 1-1-15,-6-4 1 16,3 1 1-16,-3 0 1 15,-6 3 1-15,-3-6-2 16,3 0 1-16,-3-2-4 16,-6-3 0-16,9 0-6 15,-6-6-3-15,-2 1-1 16,-1-3 1-16,3-3-3 16,0-2-2-16,3 0 2 15,3-6 2-15,3 1 5 16,3-1 3-16,-3 3 0 0,9-5 1 15,0 0 4-15,3-3 3 16,2 2 2-16,1-1 1 16,0 1 0-16,-3-4 2 15,0 2-1-15,-3-5 0 16,0 2-3-16,-3 1 1 16,0 2-11-16,-3 0-2 15,-3 3-21-15,0 2-10 16,-3 3-32-16,3 0-11 15,0 3-18 1</inkml:trace>
  <inkml:trace contextRef="#ctx0" brushRef="#br0" timeOffset="119">20756 733 176 0,'0'-3'68'0,"0"3"-36"0,-15-5-20 0,15 5 19 16,-6 0-7-16,6 0 0 16,-9 2-7-16,9 1 0 15,-12 10-10-15,9-2 2 0,-6 13 2 16,1-3-2-16,-1 5 0 16,6-2-5-16,3 8-1 15,0-3-1-15,3 0-2 16,3-2 3-16,5-4 0 15,1-4 1-15,6-6 0 16,0-2 4-16,-3-11 3 16,3 0-2-16,0-11 2 15,-3-2-2 1,-7-8 2-16,1 2-6 16,-6-13-3-16,-3 3 1 0,0-2 0 15,0 4-1-15,-9 3-2 16,9 3-19-16,-11 3-10 15,2 2-16-15,6 5-7 16,-3 1-71 0</inkml:trace>
  <inkml:trace contextRef="#ctx0" brushRef="#br0" timeOffset="120">21027 725 192 0,'-6'5'74'0,"6"-5"-40"0,-12 16-22 15,12-13 21-15,-3 18-13 16,0-5-3-16,-6 10-4 16,3-2-1-16,3 10-6 15,-3-5-4-15,12 1 1 0,-3-4 0 16,3-2 1-16,-3-3 4 16,6-5 5-16,-6 0-5 15,12-8-2-15,-9-3 1 0,9-8 0 16,-3 1 5-16,0-12 3 15,-4-1-2-15,-5-7 0 16,6 4-10-16,-9-14-1 16,6 6 0-16,-12-3 3 15,6 5-4-15,0 0-1 16,-3 5-16-16,-3 1-4 16,3 2-23-16,1 5-8 0,-1 3-63 15,3 3-40 1,0 0 70-16</inkml:trace>
  <inkml:trace contextRef="#ctx0" brushRef="#br0" timeOffset="121">21191 788 228 0,'-9'24'85'0,"9"-24"-46"0,-6 40-37 0,6-32 19 16,0 10-9-16,0-2-2 15,0 13-3-15,0-5-2 16,3 5-3-16,0-5 7 0,6 2 4 16,0-4-2-16,2-7-1 15,4-1-2-15,0-12 0 16,3 1 0-16,-3-8 0 15,0 2 2-15,-3-13 1 16,-3 3-1-16,-6-8 1 16,6 0-4-16,-9-3-2 15,0 5-2-15,-3-10-3 16,-3 5-10-16,3 3-4 16,-3 3-13-16,-6 2-5 15,9 3-27-15,-3 2-10 0,0 0-41 31</inkml:trace>
  <inkml:trace contextRef="#ctx0" brushRef="#br0" timeOffset="122">21405 862 248 0,'-24'14'93'0,"24"-14"-50"0,-9 29-33 0,9-24 23 16,0 11-16-16,0-3-2 15,0 8-7-15,0-2-3 16,12 2-2-16,-3 0 2 0,9-5 4 16,-6-3-1-16,9-5 3 15,-4 0 0-15,7-8 1 16,-6 0-2-16,3-10-1 15,-3-1 3-15,-3-5 5 16,-6 0-5-16,0-5 1 16,-3 3-6-16,-9-14 1 15,0 5-7-15,-6 1-1 16,0 2-9-16,-3 3-2 16,0 2-14-16,-6 3-6 0,9 3-31 15,-3 3-10-15,3 2-59 16</inkml:trace>
  <inkml:trace contextRef="#ctx0" brushRef="#br0" timeOffset="123">21634 844 184 0,'-12'29'71'0,"12"-29"-38"0,-9 26-19 16,9-20 22-16,-6 7-3 0,6-2 3 16,0 12-14-16,0-4-5 15,6 5-10-15,-3-3 2 0,15 3 1 16,-6-6 1-16,9-7 3 16,0-1-1-16,8-10 2 15,-8 0-2-15,9-8 2 16,-9 0 14-16,0-10 6 15,0 2-5-15,-21-10-3 16,6 4-9-16,-12-9-3 16,0 4-18-16,-9 1-5 15,3 2-46-15,0 3-19 16,0 5-103 0</inkml:trace>
  <inkml:trace contextRef="#ctx0" brushRef="#br0" timeOffset="124">277 6784 144 0,'3'13'55'0,"-3"-34"-30"0,3 29-10 0,-3-11 18 15,0-5-1-15,0 0 3 16,0 0-6-16,-6 0-1 16,0 0-15-16,0 6-1 0,0-1 1 15,-6 0-1-15,1-2 1 16,-4 3-7-16,0-1-2 16,0 8-2-16,0-7-2 15,0 9-2-15,3-1-1 0,3 20-1 16,3 3 0-1,3 3 3 1,3 2 0-16,3 11 1 0,0-2 0 16,0-4 0-16,0-7 0 15,-3-5 2-15,0-3-10 16,0-6-2-16,-3-2-17 16,-3-8-63-1,0-6-48 1,3-7 31-16</inkml:trace>
  <inkml:trace contextRef="#ctx0" brushRef="#br0" timeOffset="125">12 6950 252 0,'-12'0'93'0,"24"0"-50"0,-3 0-35 0,-6 0 24 16,6 0-11-16,6 0 0 15,-3 0-8-15,6-2-3 16,6 2-5-16,-4 0-4 0,1 0 2 15,0 2-2-15,0-2-1 16,3 0-35-16,3 0-16 16,-4-5-78-1</inkml:trace>
  <inkml:trace contextRef="#ctx0" brushRef="#br0" timeOffset="126">435 6837 260 0,'-6'-6'96'0,"6"9"-52"0,0-11-25 15,0 5 26-15,3 1-10 16,-3 2-3-16,6-8-16 16,3-3-7-16,3 3-6 15,3 0-3-15,0 11 1 0,-1-6-6 16,1 6-1-16,0 8 3 15,-3 2 3-15,-3 5 1 16,-6 9-1-16,-3 2-6 16,-3 3-4-16,-6 2 6 15,-3 0 1-15,-3-2 5 0,0-8 1 16,4-3-4-16,-1-2-1 16,3-3 1-16,0-3 0 15,6-3 3-15,0 1 1 16,3 0 1-16,6-3 0 15,3-3-2-15,3 0-2 16,3 0 5-16,-1-5 1 16,4 0-2-16,0 0-3 15,0 0-7-15,-3 0-4 16,0 0-38-16,-3 0-19 16,0 0-67-16</inkml:trace>
  <inkml:trace contextRef="#ctx0" brushRef="#br0" timeOffset="127">1334 6945 216 0,'0'-2'82'0,"0"2"-44"0,-3-3-25 0,3 3 24 16,-3 0-12-16,-3 0-3 15,0 0-10-15,-3 0-5 16,0 3-4-16,0-1-5 0,0 1-1 0,3-1-1 15,0 4 3-15,3-1-5 16,3 0 2-16,3 6-3 16,6-6 2-16,3 16 1 15,3-2-1-15,0-3 4 16,-3 0 2-16,3 0 0 16,-9-3-1-16,0 0 5 15,-6 0 1-15,-6-2-2 16,-3-1-1-16,-3-2 1 15,-3 0 2-15,0-5-5 16,0 2-1-16,-3-5-13 16,4 0-7-16,2-5-29 15,3-3-11-15,9 0-40 16</inkml:trace>
  <inkml:trace contextRef="#ctx0" brushRef="#br0" timeOffset="128">1438 6781 212 0,'-3'-16'79'0,"3"48"-42"0,0-48-32 0,0 21 17 16</inkml:trace>
  <inkml:trace contextRef="#ctx0" brushRef="#br0" timeOffset="129">1438 6808 374 0,'0'21'15'16,"0"5"-8"-16,0 1 0 0,0-1 0 0,0 3-3 15,0 6-1-15,0-6 1 16,0-5 0-16,0-6-2 16,0-2-2-16,0-5 1 15,0-1 1-15,0-2-1 16,0-8-1-16,3-3 3 16,0-7 2-16,3-1-4 15,0-5-1-15,3 0-2 16,0 3 0-16,3 0 2 15,0 2 2-15,3 3 1 16,-1 3 3-16,1 5 1 16,-3 5 1-16,-3 1-2 15,0 12 1-15,-3-2-4 16,0 0 0-16,-3-5 1 16,0-1-24-16,0-2-9 15,0-3-17-15,0 1-6 16,3-1-12-1,3-8-47-15,0-2 19 16</inkml:trace>
  <inkml:trace contextRef="#ctx0" brushRef="#br0" timeOffset="130">1691 7017 172 0,'-6'10'66'0,"6"-7"-36"0,0 13-26 0,0-11 13 15,0 6-4-15,3-6 2 16,3 5 5-16,0 1 2 15,0 0-11-15,3-1 4 0,0-2 5 0,0-5-2 16,3-1 1-16,0-2-6 16,0-2 0-16,-1-1-6 15,-2-5 1-15,0 0-3 16,-3 0 2-16,0-2-2 16,-3-1 0-16,-6-5-1 15,0 0 2-15,-3 3-3 16,-3 0-2-16,0 2-5 15,-3 1-2-15,1-1-11 16,-1 3-1-16,3 3-13 16,0 0-5-16,6-1-23 0,0 1-8 15,6 0-28 1</inkml:trace>
  <inkml:trace contextRef="#ctx0" brushRef="#br0" timeOffset="131">1837 6921 184 0,'-15'8'71'0,"15"0"-38"0,0 8-23 0,0-8 20 15,6 5-5-15,0 8 0 16,0-2-11-16,6-3-4 16,0 0-6-16,0 0 2 0,0-6 0 15,2-5 0-15,1 1-1 16,0-1-6-16,0-5 1 15,0-11 0-15,-3-2 0 16,0 0 0-16,0 0 2 16,-3-3 3-16,-3 0 2 15,0 3-1-15,-3 0 1 16,0 5-2-16,-1 5 2 16,-2 3-6-16,6 5-1 0,0 8 0 15,0-2 0-15,0 8 0 16,0-4 0-16,0 4-3 15,3-8 2-15,0-1-8 16,3-2-4-16,0-3-24 16,0-5-9-16,0 0-27 15,0-10-48 1,2-6 27-16</inkml:trace>
  <inkml:trace contextRef="#ctx0" brushRef="#br0" timeOffset="132">2194 6760 192 0,'-3'-16'71'0,"6"13"-38"0,-6 6-21 16,3-3 19-16</inkml:trace>
  <inkml:trace contextRef="#ctx0" brushRef="#br0" timeOffset="133">2197 6755 369 0,'6'18'21'16,"0"3"-11"-16,-3 6 0 0,0 2 0 16,-3 8-3-16,3 0 1 15,0-8-5-15,0 0-2 16,0 0-7-16,0-5-1 15,0-5-35-15,3-6-14 16,3-3-48 0</inkml:trace>
  <inkml:trace contextRef="#ctx0" brushRef="#br0" timeOffset="134">2391 6919 184 0,'-12'-3'68'0,"6"6"-36"0,-3 2-29 15,6 0 17 1,-6 6-10-16,-3 5-1 0,0 0-1 16,3 7 2-16,3-4-5 15,6 2-3-15,3-5-1 0,3 3-1 16,3-6 2-16,0-3-1 16,3-4 2-16,0-6 0 15,3-3 1-15,0-8-2 16,-3-7-2-16,-1-1 3 15,1-4 2-15,-3-4-2 0,-3-5 0 16,0 3 8-16,-3-5 2 16,-3-1-2-16,-3 6-1 15,0 3 7-15,0 5 4 16,0 2-11-16,0 9-3 16,0 4-10-16,0 6 0 15,0 16 1-15,0 3 3 16,3 5 0-16,3 7-1 15,3 1-2-15,0 2 1 16,3 3 1-16,3 0 2 16,-3-7-12-16,0-7-3 15,0-4-192 1,15-8 70 0</inkml:trace>
  <inkml:trace contextRef="#ctx0" brushRef="#br0" timeOffset="135">2801 6895 184 0,'0'0'68'0,"0"0"-36"0,0-3-11 0,0 3 25 15,0 0-11-15,6 0-2 16,0-2-6-16,0 2-2 15,9-3-14-15,3 0 0 0,3 1 2 16,0-1-5-16,2 0-2 16,1 1-3-16,0 2 0 15,-3-3-4-15,-3 0-2 16,-3 3-31-16,-3 0-15 16,-3 0-24-16,-4 0-9 15,1 6-18-15</inkml:trace>
  <inkml:trace contextRef="#ctx0" brushRef="#br0" timeOffset="136">2816 6980 276 0,'-3'0'104'0,"3"0"-56"0,3 0-41 16,-3 0 23-16,6 0-12 15,6 0-3-15,3 0-6 16,3 0-4-16,6 0-2 16,2 0-3-16,-2 0 1 0,0 0-1 0,-3 0 2 15,-3 0-6 1,-3 0 1-16,-3-3-32 0,-1 0-14 16,-2 1-68-1,3-4-42-15,-3 1 69 16</inkml:trace>
  <inkml:trace contextRef="#ctx0" brushRef="#br0" timeOffset="137">3221 6853 188 0,'-3'0'71'0,"3"-3"-38"0,0 0-8 16,0 3 25-16,0 0 6 16,0 0 5-16,0 0-16 15,0 0-6-15,6 3-23 16,0-3 1-16,3 0 3 0,6-3-2 16,-3 1-1-16,6 2-9 15,-1-3-3-15,1 3-3 16,0-3 1-16,0 3-4 15,0 0 0-15,-3 0-26 16,-3 0-9-16,3 0-31 16,-4 0-10-16,-2 0-45 15,-3 6-44-15,-12 2 62 16</inkml:trace>
  <inkml:trace contextRef="#ctx0" brushRef="#br0" timeOffset="138">3218 6961 268 0,'-3'-3'101'0,"6"6"-54"0,-3 0-55 16,9-3 55-16,0 0-18 16,9 0-11-16,0-3-6 15,5 0-8-15,4 1-1 0,-3-1 3 0,3 0-3 16,-3 1 0-1,0 2-21-15,-4 0-8 0,-2 0-58 16,0 0-22 0,-6-3-6-16</inkml:trace>
  <inkml:trace contextRef="#ctx0" brushRef="#br0" timeOffset="139">3858 6845 204 0,'-3'0'77'0,"3"0"-42"0,0 2-19 0,0-2 24 15,0 0-3-15,0 0 0 16,0 0-7-16,0 0-4 16,3 0-14-16,0 0-8 0,3-8 2 15,3-5-2 1,0 8-2-16,0-8 2 16,6-1-5-16,-3 1 0 15,-3 3 1-15,-1 4 0 16,-2-4 0-16,3 7 0 15,-3-5 0-15,0 11-3 16,-3-6 0-16,-3 3 2 16,0 0 2-16,3 11-2 15,0 2-2-15,0 3 6 16,-3 5 3-16,0 3-6 16,0 2-1-16,0-2 2 15,0 0 3-15,0 10-1 16,0-7-2-16,0-9-3 15,0 1 1-15,0-6-4 16,0-2-1-16,0-4-30 16,0 1-12-16,0 3-21 15,0-3-8-15,0-5-24 16</inkml:trace>
  <inkml:trace contextRef="#ctx0" brushRef="#br0" timeOffset="140">3816 7112 168 0,'-9'0'66'0,"9"0"-36"0,-3 5-31 0,3-5 12 16,0 0-3-16,0 0 2 0,0 0 4 15,0 0 3-15,6 0-9 16,0 0 4-16,0 0 4 0,3-3 3 15,0 1 3-15,0 2-1 16,3-3 2-16,3 3-7 16,3-2 1-16,3-4-6 15,-1 6-1-15,4 6-9 16,3-6 0-16,-3 0-1 16,6 2 0-16,-4 3 0 15,-2 1 0-15,-3-4 2 16,-3 1 1-16,-3 0 1 15,-3-3 0-15,-3 2-2 16,0-2-2-16,-3-2-10 0,-1 2-4 16,-2 0-33-1,0-3-12-15,3-2-62 16</inkml:trace>
  <inkml:trace contextRef="#ctx0" brushRef="#br0" timeOffset="141">4444 6834 88 0,'6'-3'33'0,"-6"1"-18"0,3-9 0 0,0 11 15 16,0-2 1-16,0-1 2 16</inkml:trace>
  <inkml:trace contextRef="#ctx0" brushRef="#br0" timeOffset="142">4465 6808 293 0,'-3'0'36'0,"0"-6"-3"16,0 1-10-16,-3 0-2 0,0 2-8 15,-5 3 0-15,-1 3-8 16,-3-1-1-16,0 6-2 16,0 0 1-16,0 0-4 15,-3 0 0-15,3 3-1 16,0 2-2-16,4 3 0 16,2 2 3-16,3 3 0 15,3 6 3-15,3 5-1 16,3 2-1-16,6-7-2 15,3-1 1-15,8-2 1 16,1-6 0-16,3-2 0 16,0-8 0-16,0-8 6 0,-1-5 6 15,-2-11-2 1,-3 3 2-16,-3-6 2 0,-3 1 3 16,-6-3-3-16,-3-3 2 15,-3-3-5-15,-3 3 1 16,-3 3-5-16,0 3 1 15,-3-1-10-15,0 6 0 16,0 2-13-16,3 3-3 16,0 3-26-16,3 3-10 15,0 2-33-15,3 5-12 16,3 3 3 0</inkml:trace>
  <inkml:trace contextRef="#ctx0" brushRef="#br0" timeOffset="143">4796 6876 200 0,'-3'0'77'0,"3"3"-42"0,-6 2-28 0,3 1 18 16,0 2-9-16,-3-1 1 16,-3 4-10-16,0 0-4 15,0-1-2-15,0 1-10 0,0-1-4 0,0 4-42 16,0-9-18-16,3 8-12 15</inkml:trace>
  <inkml:trace contextRef="#ctx0" brushRef="#br0" timeOffset="144">4671 6900 244 0,'-3'-2'90'0,"6"2"-48"0,0 2-40 16,0 1 19-16,3 2-9 15,3 0-2-15,2 3-3 16,4 3-2-16,0 0-3 16,0-4-2-16,3 4 3 0,-3-3-18 15,3 3-4-15,0-1-70 16</inkml:trace>
  <inkml:trace contextRef="#ctx0" brushRef="#br0" timeOffset="145">5218 6546 236 0,'0'2'90'0,"0"1"-48"0,0 2-49 16,3 14 60-1,0-1-19-15,-3 3-11 16,3 3-9-16,-3-3-9 16,3 1-6-16,-3 1 0 0,3 4 1 15,-3-3 2-15,0-6-43 16,0 1-17-16,0-3-66 15</inkml:trace>
  <inkml:trace contextRef="#ctx0" brushRef="#br0" timeOffset="146">5007 6882 224 0,'0'-3'85'0,"3"6"-46"0,9-3-35 0,-6 0 34 15,9 0-8 1,3 0-10-16,5 0-5 16,10 0-9-16,3-3-2 0,6 3 0 15,-1 0-2-15,-2 0-2 0,-3 0 1 0,-7 0 1 16,-2 3-14-16,0-1-5 15,-6 4-29-15,-3-1-12 16</inkml:trace>
  <inkml:trace contextRef="#ctx0" brushRef="#br0" timeOffset="147">5123 6961 252 0,'-3'11'93'0,"6"-1"-50"0,-3 19-33 0,0-13 23 0,0 0-20 16,0 0-5-16,0 2-5 15,0-2-3-15,0 0 1 16,0 0-17-16,3-3-4 0,0-2-58 16</inkml:trace>
  <inkml:trace contextRef="#ctx0" brushRef="#br0" timeOffset="148">5245 7096 204 0,'0'5'77'0,"3"1"-42"0,12 1-12 0,-9-4 24 16,0 5-7-16,6 0 0 16,0 0-17-16,0 0-4 15,3-3-11-15,-1 0-1 0,1 1 0 16,-3-6 1-16,3 0 0 15,-3-3-2-15,-3-2 1 16,0-3 0-16,0 0 1 16,-3-3-4-16,-3 1-1 0,-3-6 1 15,-3 3 0 1,-3-3-5-16,-3 3 1 16,-3-1-2-16,-3 4 0 0,-3 2-3 15,3 0-1-15,-6 3-11 16,4-1-3-16,2 4-19 15,6-1-7-15,0 0-34 16,21 1-68 0</inkml:trace>
  <inkml:trace contextRef="#ctx0" brushRef="#br0" timeOffset="149">5653 6839 316 0,'0'-5'118'0,"3"5"-64"0,-3 0-37 15,0 0 30 1,0 0-21-1,6 0-7-15,3 0-9 16,0 0-5-16,6 0-2 16,5-3-5-16,1 3 1 0,-3 0-8 0,3 3-2 15,-3 0-43-15,0-1-19 16,-3 1-75-16</inkml:trace>
  <inkml:trace contextRef="#ctx0" brushRef="#br0" timeOffset="150">5689 6945 332 0,'0'0'126'0,"3"3"-68"0,0-3-59 16,-3 0 25-16,6 0-18 15,5 0-4-15,7 0-1 16,0 0-1-16,3 0 0 15,0 0-25-15,0 0-10 0,0 0-42 16,-4-3-18-16,7 1-16 16</inkml:trace>
  <inkml:trace contextRef="#ctx0" brushRef="#br0" timeOffset="151">6144 6678 252 0,'0'0'93'0,"3"5"-50"0,-3 8-26 0,0-2 25 15,0 8-11-15,0 4-1 0,-3 4-2 0,3 5 2 16,-3 2-16-16,3-2-8 0,0 2-4 15,0 3 0 1,0-5 3 0,0-3-11-16,0-8-3 15,0-2-47-15,0-3-20 16,-3-6-67-16</inkml:trace>
  <inkml:trace contextRef="#ctx0" brushRef="#br0" timeOffset="152">5326 6990 156 0,'-3'-8'57'0,"3"8"-30"0,0-2-12 0,-6 2 18 0,3-3-10 16,0 3-3 0,0 0-3-16,0 0-1 31,-9 3-2-31,0-1-1 0,0 6-5 16,3 3-3-16,0-3-5 0,3 8 0 0,3-1-7 15,3 1 0-15,9 0-61 16,9 3-66-1,0-6 27-15</inkml:trace>
  <inkml:trace contextRef="#ctx0" brushRef="#br0" timeOffset="153">6906 3537 120 0,'-3'-2'46'0,"3"2"-24"0,0-3-10 0,0 3 13 15,0 0 2-15,0 0 14 16,0-8-9 0,0 0-17-16,0 3 2 0,0 0 1 15,0 10-2-15,0-10 1 16,0 10-7-16,0-8-2 16,0 9-2-16,0-4 1 15,0 3 0-15,3 1 1 0,0 2-2 16,3 0 1-16,0 0-4 15,0 2 0-15,3 3 1 16,0-2 0-16,0 2-2 16,0-2 1-16,0 2 0 15,-1 0 1-15,-2-2-2 16,0-3-2-16,0 0 1 16,0-3-1-16,-3-2 2 15,-3-3 1-15,0 0 1 16,0 0-2-1,0 0-2-15,0 0-4 16,0-3-29-16,0 0-6 16,0 1-23-16,0-1-8 15,0-2-31 1</inkml:trace>
  <inkml:trace contextRef="#ctx0" brushRef="#br0" timeOffset="154">7103 3479 152 0,'0'0'57'0,"2"3"-30"0,-2-3-16 16,-2 10 18-16,-1 1-11 15,0 0 0-15,0-1-1 16,0 3-2-16,-3 3-7 16,0 0 1-16,-3 3 2 0,0 2 0 15,-3 3 1-15,0-1-4 16,0 1 0-1,0 0-3-15,0 0 2 0,0-3-4 16,3 0-2-16,1 0 2 16,-1-5 0-16,3 0-4 15,0-3 1-15,0-2 0 16,0-1 2-16,3-2-1 16,0-2 2-16,0-1-2 15,0-2-1-15,0-1-26 16,3-2-12-16,0-2-76 15</inkml:trace>
  <inkml:trace contextRef="#ctx0" brushRef="#br0" timeOffset="155">3278 10379 144 0,'-3'-13'55'16,"3"13"-30"-16,0 0-7 0,0 0 18 0,0 0-9 15,0 0-3-15,3 6-10 16,-3-1-4-16,0-3-5 16,0-2-6-16,0 6 0 0,3-1 5 15,-3 0 2-15,0 1-2 16,0 2-1-16,0 2 3 15,0 3 3-15,0 6-2 16,0 2-2-16,0 6-2 16,3 4-3-16,0 1-2 15,0 0 1-15,0-3 3 16,-1-3 1-16,1 1-4 16,-3-1 1-16,0-5 0 0,0 3 2 15,0-5-1-15,0-3 2 16,0-3-2-16,0-3 2 15,0-2-4-15,0-2 0 16,0-9-50 0,6-10-146-1,0 0 104 1</inkml:trace>
  <inkml:trace contextRef="#ctx0" brushRef="#br0" timeOffset="156">3557 10480 124 0,'3'-5'46'0,"0"2"-24"0,0-2-13 15,0 2 14-15,-3 0 0 0,3 1 3 16,-3-3-1-16,3-1 0 15,-3 1-14-15,0 2 2 0,-3 1 3 16,0-1 1-16,0 0-1 16,-3 3-6-16,0 0-2 15,1 3-2-15,-1 2 1 16,-6 3-4-16,0 3-2 16,-3 2 0-16,3 6-1 15,0 12 0-15,3 1 2 16,3 0-3-16,0 0 0 0,9-1 1 15,0 4 0 1,9-6 0-16,6 0 0 16,3-3-3-16,3-4 2 0,-1-7 1 15,10-1 2-15,0-6 3 16,-3-6 2-16,-1-12-1 16,-2-4-1-16,-3-1-1 15,-6-4 2-15,-6-2-1 16,-3-8 2-16,-6-6 0 15,-6-2 3-15,-3 3-5 16,0 2-1-16,-3 3-2 16,0 5-2-16,-3 3 1 15,-6 3 1-15,3 2-3 16,0 5 0-16,3 3-10 16,4 3-5-16,2 0-21 0,0 2-6 15,3 3-33-15,3 0-12 16</inkml:trace>
  <inkml:trace contextRef="#ctx0" brushRef="#br0" timeOffset="157">3647 10467 136 0,'0'0'52'0,"0"0"-28"0,3 0-28 15,-3 0 56-15,0-3-17 0,0 0-7 16,0 1-5-16,0-1-14 16,0 1 1-16,-3-1 1 0,0 0 0 15,0 1 3-15,-3-1-7 16,-3 3-4-16,3 0-5 15,0 3 1 1,0-1-6 0,0 1 0-16,3 2-35 15,0 0-12-15,3 1-43 16</inkml:trace>
  <inkml:trace contextRef="#ctx0" brushRef="#br0" timeOffset="158">3840 10308 132 0,'-3'-3'49'0,"3"6"-26"0,0-6-9 15,0 3 15-15,0 0-3 16,0 0 2-16,0 0-3 16,0-2 0-16,0 2-14 15,3-3 0-15,0 0 2 0,0 1-5 16,0-1 0-16,3-2-4 15,0 0-3-15,0-1 6 0,0 1 3 16,6 2-8-16,-3 1 0 16,6 2-4-16,-3 0-2 15,-1 0 3-15,-2 5 0 16,0 0 1-16,-3 1 2 16,0 1 1-16,-6 1 1 15,0 0-2-15,0 0 1 16,-6-2-4-16,0 2 0 15,0-1 1-15,3-1 2 16,0-1-8-16,0 0-1 16,12 1-3-1,0 2 5-15,3 0 5 16,0-1 1-16,0 1-1 16,-3 0-2-16,0 0 1 0,-3-2 12 15,-6 1 5-15,-3 1 3 16,-3 0 1-16,-3 0-9 15,-6-2-2-15,-3-1-5 16,3 0-3-16,0-2-7 16,1-1-1-16,-1-2-15 15,3 0-3-15,3 0-22 16,3 0-8-16,3-2-50 16,0-1-23-1,6 1 68-15</inkml:trace>
  <inkml:trace contextRef="#ctx0" brushRef="#br0" timeOffset="159">4105 10311 148 0,'0'-6'57'0,"0"4"-30"0,0 4-14 0,0-2 17 16,0 0-6-16,-3 6-2 0,0-1-6 15,0 0-2-15,0 3-8 16,0 3 5-16,0 2 4 16,3 0-7-16,0 0-2 15,3 1-2-15,6-1 0 0,3-3 0 16,3 1 0-16,0-3 2 15,3-5 1-15,0-3-1 16,-1-3 1-16,1-2 0 16,-3-1 1-16,-3 1 2 15,-3-3 4-15,-3-8 1 16,-6 0 3-16,-6 1-1 0,-3 1-1 16,-3 1-8-1,0 3-5-15,0 2-7 0,-3 2-2 16,1 4-28-16,-1 2-13 15,3 2-44-15,0 1-19 16,6-3 9 0</inkml:trace>
  <inkml:trace contextRef="#ctx0" brushRef="#br0" timeOffset="160">3569 11110 156 0,'3'-3'57'0,"-3"3"-30"0,3-3-14 0,-3 3 19 0,0 6-7 15,0 4 0-15,3 1-5 16,-3 5-1-16,0 8-10 16,0 2 6-16,0 0 2 0,0 4-1 15,0-1 1-15,0 0-9 16,0-3-3-16,0-2-3 15,0-5-2-15,0-4 1 16,0-1 1-16,3-4-8 16,0-2-14-1,-3 0-3-15,0 3-6 16,0-11-1-16,0 0-11 16,0 0-1-16,3-3-44 15</inkml:trace>
  <inkml:trace contextRef="#ctx0" brushRef="#br0" timeOffset="161">3837 11144 192 0,'-3'-5'74'0,"3"5"-40"0,-3-3-24 0,3 3 17 15,-3 3-9-15,0-1-3 0,0 1-4 16,0 5-2-16,-3 0-5 16,0 3 2-16,-2 4 3 0,-1 7 1 15,3-1 4-15,0 3-5 16,0 2-1-16,3 0-2 15,3 1-1-15,6-1-3 16,6 4-2-16,3-7-2 16,2 4 1-16,10-9 3 15,3-2 3-15,3-11-2 16,-4-10 0-16,1-3 5 16,-3-2 5-16,3-6-5 15,0-3 0-15,-7-5-4 0,-8 1-1 16,-6-6 1-16,-9-1 2 15,-3-1 3-15,-6 2 2 16,-6-1 6-16,-3 4 1 16,1 5-9-16,-10 5-5 15,3 3-3-15,0 5-1 16,3 3-7-16,4 2-3 16,2 3-25-16,3 3-10 15,6 2-39-15,0 0-16 16,9 0-13-1</inkml:trace>
  <inkml:trace contextRef="#ctx0" brushRef="#br0" timeOffset="162">4165 11089 244 0,'-3'-3'93'0,"3"0"-50"0,0 3-39 0,0 0 19 16,6 0-11-16,0 0 1 0,3 0-6 15,5-5 1-15,1 5-5 16,0-5-2-16,0-1 2 0,0 4-13 15,0-1-3-15,0-2-54 16,-3-1-22-16</inkml:trace>
  <inkml:trace contextRef="#ctx0" brushRef="#br0" timeOffset="163">4391 10938 124 0,'-12'-3'49'0,"12"0"-26"0,-3 3-12 0,3 0 37 15,0 0-7-15,-6 0-2 16,3 0-3-16,0 0-20 16,0 0-3-16,0-2-1 0,9-1-1 15,6 0-1 1,3 3-8-1,-3 0-1-15,3 0-1 16,0 3 0-16,-1 2 2 16,-5 1 1-16,0 2-4 15,-3 0 1-15,-3 0 2 16,0-1 3-16,0 1 0 16,-6 0 0-16,0 3-3 15,0-3-2-15,3 0-8 0,0-3-5 16,3 0 0-1,6 6 0-15,0 0 8 0,0-1 2 16,0 3 3-16,0 3 0 16,-3-3 13-16,-3 6 8 15,-3-6 3-15,-3 0 3 16,-3-2-13-16,-3 0-5 16,0-3-4-16,0-3-1 15,-3-3-11-15,0-2-3 16,3 0-22-16,0-2-6 15,-3-1-25-15,1-2-8 16,11 0-30 0</inkml:trace>
  <inkml:trace contextRef="#ctx0" brushRef="#br0" timeOffset="164">4638 10980 220 0,'-6'3'82'0,"6"2"-44"0,-3 16-38 16,3-13 18-16,3 8-8 15,0 0 2-15,3 2-5 16,0-2-2-16,6 0-2 0,0 3-3 0,3-3 3 15,2-6 0-15,1-2 3 16,6-5 1-16,-6-3 3 16,6-3 6-16,-6-5 2 15,-1-2-3-15,-8-4-1 16,-6-10-2-16,-6 1 0 16,-3-1 0-16,-2 0 2 15,-7 3 2-15,0 2-1 16,-3 6-12-16,0 3-4 15,0 4-22-15,3 4-8 16,0 2-26-16,4 2-9 16,2 1-60-1</inkml:trace>
  <inkml:trace contextRef="#ctx0" brushRef="#br0" timeOffset="165">2013 13131 180 0,'0'0'68'0,"0"0"-36"0,0 8-22 0,0-5 17 16,3 5-4-16,-3 0-2 15,0 18-5-15,0-2 0 0,0 8-9 16,0-6 2-16,0 8 4 0,0 1-7 15,0-3-1-15,0-3-3 16,-3 5-2-16,3-7 1 16,-3-1-1-16,0-5-11 15,0-2-3-15,0-1-13 16,3-5-5-16,0-2-19 16,0-8-7-16,0 5-24 15</inkml:trace>
  <inkml:trace contextRef="#ctx0" brushRef="#br0" timeOffset="166">2209 13255 184 0,'-3'-2'68'0,"3"2"-36"0,-3 0-20 0,3 0 19 16,-3 2-12-16,3 1-1 15,-3 8-8-15,0-1-4 16,-3 6-3-16,3-3 2 0,0 11 4 16,0-3-3-16,3 6-1 15,0-3-2-15,3 10-3 16,0-8 1-16,6 4 1 0,0-7 1 15,9-4 1-15,-3-1 4 16,6-4 3-16,-3-4 0 16,2-10 3-16,-2 0-3 15,3-10 1-15,-3 2-1 16,0-16 3-16,-3 11-1 16,-3-14 2-16,-3 9 1 15,-9-11-1-15,0 2 1 16,-6-10 3-16,0 11-11 15,-9 4-2-15,3-1-11 16,-3 7-4-16,3 0-17 16,0 3-7-16,0 2-15 15,3 1-8-15,0 2-38 16,6-3-59-16,0 8 40 16</inkml:trace>
  <inkml:trace contextRef="#ctx0" brushRef="#br0" timeOffset="167">2242 13195 160 0,'-9'2'63'0,"9"-2"-34"0,-9 6-25 0,9-1 15 15,-3 3-9-15,0 0-3 16,0 5-4-16,0-2 0 16,0-1-2-16,-3 3-3 0,3 3-1 15,0-3-60 1,6 1-45-16,-3-4 37 16</inkml:trace>
  <inkml:trace contextRef="#ctx0" brushRef="#br0" timeOffset="168">2209 13266 180 0,'-3'0'68'0,"3"0"-36"0,3-13-29 15,-3 13 15-15,3 2-5 16,0 1 0-16,3-6-5 15,-3 1-3-15,6-1-2 16,-3 1 0-16,6 4 0 0,-3 1-1 16,3 5 1-16,-1 2 0 15,-2-2 3 1,0 0-3-16,0 3 0 0,-3-3-3 16,0 0-1-16,0 0-32 15,0-3-13-15,-3 0-45 16</inkml:trace>
  <inkml:trace contextRef="#ctx0" brushRef="#br0" timeOffset="169">2480 13078 180 0,'-3'-2'68'0,"3"-1"-36"0,-3 3-18 0,3 0 20 15,0 0-11-15,0 0 0 16,0 0-12-16,0-3-4 16,3 3-4-16,0 0-5 0,3-5 1 15,0 0 3-15,3-1 1 16,0 4-1-16,6-1 1 15,2 0-2-15,-5 3 2 16,-3 0 7-16,0 6 3 16,-3-4 0-16,0 4 0 0,-3-1-3 15,-6 3 1-15,0-3-6 16,0 6-3-16,3-3-4 16,3 0 1-16,0-3-4 15,3 0-1-15,-3-2-2 16,6 5 2-16,-3-3 2 15,3 3 2-15,0 5 5 16,-6-2 3-16,0-3 9 16,-3 2 4-16,0-2-7 15,-3 6-4-15,0-4-5 16,-6-7 0-16,-3 5-13 16,-3-8-30-1,6 0-3-15,0 0-18 16,3-8-6-16,0 8-33 15</inkml:trace>
  <inkml:trace contextRef="#ctx0" brushRef="#br0" timeOffset="170">2697 13118 140 0,'3'13'55'0,"-3"-2"-30"0,3 2-14 0,0-5 15 16,0 2-6-16,0 1-1 16,3-6-5-16,-3 3 1 0,9-2-8 15,0-6 2-15,0 0 4 16,0 0 2-16,0-6 3 0,-1-2 1 16,1 0 1-16,-3-2 2 15,-3-3 3-15,-3 2-2 16,-6 0-2-16,3 1-7 15,-12-3-1-15,0 2-8 16,-2 0-1-16,2 6-24 16,-3 5-9-16,3 0-30 15,0 0-13-15,3 0-49 16</inkml:trace>
  <inkml:trace contextRef="#ctx0" brushRef="#br0" timeOffset="171">3040 13380 228 0,'-6'2'88'0,"6"1"-48"0,3 2-31 0,-3-5 22 15,0 0-10-15,3 0-2 16,5 0-7-16,1 0-2 16,3 0-6-16,0-5 2 0,6 5 0 15,0-3 0-15,-3 1-1 16,3-1-3-16,0 3-2 15,-1-5 1-15,-2 5-1 16,-3 0-7-16,-3 5 0 16,0 0-19-16,0-5-6 15,3-2-21-15,-6 4-79 16</inkml:trace>
  <inkml:trace contextRef="#ctx0" brushRef="#br0" timeOffset="172">3054 13520 228 0,'0'-3'88'0,"0"3"-48"0,3 3-38 0,0-3 19 16,3 0-2-16,0 0 1 16,6 0 0-16,-3 0 0 15,6 0-11-15,-3 0-3 0,9 0-2 16,-3 0-2-16,-1 0 1 16,-2 0-4-16,0 3 0 15,-3-3 1-15,-3 0 2 16,0 5-19-16,3-2-8 15,-6-3-31-15,0 0-13 16,0 0-36 0</inkml:trace>
  <inkml:trace contextRef="#ctx0" brushRef="#br0" timeOffset="173">3409 13351 184 0,'-9'0'68'0,"6"2"-36"0,-3-2-22 0,6 0 20 16,0 3-3-16,0-3 4 16,0 0-8-16,0 0-2 15,0 0-12-15,3 0 3 0,3 3 2 16,3-3-3-16,0 0-1 15,5 0-2-15,7 0 2 16,0 0 1-16,0 5 3 16,0-5-7-16,0 3-2 15,-1-1-5-15,-2 1-3 16,0-3 6-16,0 5 3 16,-3-5-3-16,3 0-2 15,0-5-5-15,-4 5 0 0,-2 0-5 0,-3 0 1 16,0 0-9-16,-3 0-4 15,-3 0-16-15,-3 0-4 16,-3 0-13-16,-3 5-7 16,-6 0-35-1</inkml:trace>
  <inkml:trace contextRef="#ctx0" brushRef="#br0" timeOffset="174">3415 13515 192 0,'-6'2'74'0,"6"-2"-40"0,3 3-24 16,-3 0 20-16,3-3-7 15,0 0-1-15,0 0-1 16,-1 0-1-16,13 0-11 15,-3 0 6-15,3 0 4 0,0 0 3 0,3 0 2 16,-3 0-7 0,3 0-2-1,-3 0-9-15,-1 5-2 16,-2-2-2-16,6-1-2 16,-3 1-6-16,-3-3-1 15,0 0-39-15,3 0-17 0,-3 0-40 16,6 0-49-1,-4 0 49-15</inkml:trace>
  <inkml:trace contextRef="#ctx0" brushRef="#br0" timeOffset="175">4078 13203 140 0,'-3'-8'55'0,"3"2"-30"0,3-2-10 0,0 3 18 15,0 5-1-15,-3-3 3 16,0 3-10-16,0 3-3 16,3 8-13-16,-3-9 3 0,0 12 2 15,0 12 1-15,0 16 1 16,0 1-6-16,-3 7-4 16,0-2-3-16,0-17 0 15,3-4-2-15,0-3 2 16,0 5-4-16,0-5 0 15,0-9-10-15,0-1-5 0,0-9-19 16,0-5-7-16,0 0-3 16,3 0 1-16,0-5-45 15</inkml:trace>
  <inkml:trace contextRef="#ctx0" brushRef="#br0" timeOffset="176">4263 13226 192 0,'-9'-5'74'0,"6"5"-40"0,0 3-24 0,3-3 20 16,-3 2-14-16,-3 1-1 15,0 5-5-15,0 0 1 16,0 16-6-16,0 5 1 0,3 10 4 15,0 6-8-15,3 3-1 16,3-3-3-16,6-5 0 16,3-6 2-16,0-10 2 15,0-3-1-15,9-10 2 16,-3-3 2-16,8-14 4 16,-5 6-2-16,3-18-2 15,6-17 2-15,-15 17 2 0,-3 2 0 16,-6-21 2-16,-3-8-2 15,-6 19 0-15,0 4 3 16,-12-4 3-16,3 2-6 16,-6 3-1-16,-9-3-9 15,9 14-4-15,3-1-22 16,1 6-7-16,-1-3-36 16,6 2-13-16,9-1-27 15</inkml:trace>
  <inkml:trace contextRef="#ctx0" brushRef="#br0" timeOffset="177">4430 13052 132 0,'0'-11'52'0,"3"11"-28"0,0-2-22 0,-3 2 12 15,0 0 4-15,2-3 6 16,1-2-9-16,3 2-3 16,0 0-7-16,-3 3 1 0,6-5 3 15,3 0-3-15,-3 5-1 16,-3 0-5-16,3 0 0 0,0 5 0 15,-3 3 0-15,-3 0 6 16,0 2 6-16,-3-2-6 16,0 3-1-16,0-3-3 15,0-3 1-15,3 6-15 16,0-9-5-16,3 6 0 16,3-2 2-16,0-1 4 0,3 3 5 15,2 2 5-15,-2 1 3 16,-6 0 15-16,0-1 8 15,-9 1 8-15,-6-1 2 16,0-2-13-16,0 0-3 16,1-2-11-16,-4-6-3 15,3 0-10-15,3 0-2 16,0 0-25-16,3 0-9 16,-3-6-67-1,6-2-30-15,3 0 69 16</inkml:trace>
  <inkml:trace contextRef="#ctx0" brushRef="#br0" timeOffset="178">4644 13028 176 0,'-6'0'68'0,"6"0"-36"0,-3 5-26 15,3 3 15-15,0 3-7 16,0-1 2-16,0 1-9 16,0 2-2-16,3-2-3 15,0-3-2-15,6 2 1 0,0-2 3 0,6 0 5 16,-3-3-1-16,2-5 3 15,-2 0 7 1,0-5 3-16,3-8-4 16,-6 10 0-16,-3-2-6 15,-3-3-1-15,0 3-4 0,-9-14 1 16,-6 3-4-16,3 6-2 16,0 2-9-16,0 0-5 15,0 3-33-15,0 5-13 16,4 0-57-1</inkml:trace>
  <inkml:trace contextRef="#ctx0" brushRef="#br0" timeOffset="179">4965 13234 200 0,'-6'8'77'0,"9"-2"-42"0,-3 41-30 0,0-42 17 16,0 17-6-16,0-7 1 15,0 1-9-15,0 11-3 16,0-3-3-16,0-3-2 0,0 0 1 16,0-3-34-16,0-2-15 0,0-2-49 31</inkml:trace>
  <inkml:trace contextRef="#ctx0" brushRef="#br0" timeOffset="180">4834 13430 228 0,'0'-5'85'0,"0"5"-46"0,18 5-30 16,-15-2 19-16,9-3-8 15,-3 0-1-15,12 0-9 16,-3 0-2-16,9-3-4 0,-4-2-3 16,4 5 0-16,-3-3-39 0,3 1-16 15,-6-1-59 1</inkml:trace>
  <inkml:trace contextRef="#ctx0" brushRef="#br0" timeOffset="181">5367 13210 204 0,'-3'6'77'0,"3"-6"-42"0,0 53-19 16,0-48 22-16,0 21-9 16,0-7 0-1,0 10-14-15,0-5-6 16,0 8-6-16,0-3 0 0,0 0 0 0,0-3-8 15,0-5-2-15,0 3-27 0,0-8-13 16,0-3-37 0,0-7-45-16,0 4 39 15</inkml:trace>
  <inkml:trace contextRef="#ctx0" brushRef="#br0" timeOffset="182">5546 13337 192 0,'-3'-10'74'0,"3"10"-40"0,-3-40-22 0,3 35 30 16,0 16-16-16,-3-4-8 15,0 7-4-15,-3-1-9 16,3 0 1-16,0 6 1 0,0 2-1 15,0 8 1-15,0-5-4 16,6 5-2-16,0-3 0 16,3 3-1-16,0-5 2 15,9-3 3-15,-3-2 4 16,9-9 5 0,-4 1-2-16,16-11 3 15,-9 0-4-15,3-11-1 0,-3 1-2 16,-1-6 0-16,-2 0-2 15,-6-10-1-15,-3-1-3 16,-9 1 1-16,0 5 7 16,-15-16 5-16,3 7-1 15,-12 4 0-15,3 2-8 16,-5 6-2-16,2 2-9 0,0 11-4 16,3-1-22-16,3 14-7 15,3-3-30-15,3-7-9 16,0-1-52-1</inkml:trace>
  <inkml:trace contextRef="#ctx0" brushRef="#br0" timeOffset="183">5784 13123 220 0,'-9'0'82'0,"9"0"-44"0,3 0-29 16,-3 0 22-16,3 3-8 0,0-1-1 16,3 1-8-16,0-3-4 15,6 0-5-15,0 0-4 0,3 0 2 16,-1 0-31-16,7-3-13 15,-3 1-67 1,3-6-40-16,-3 8 69 16</inkml:trace>
  <inkml:trace contextRef="#ctx0" brushRef="#br0" timeOffset="184">5918 12991 160 0,'-3'-3'60'0,"3"3"-32"0,-3 0-17 0,3 0 18 16,0 0-6-16,0 0-1 16,3 0-8-16,-3 0-1 15,6-2-8-15,0-4 1 0,3 6 4 16,3-2-6-16,-3 2 0 16,-1 0-2-16,1 2 1 15,-3-2-2-15,0 8 2 16,0-2-2-16,-3 7 2 15,0 0-2-15,-3 0 2 16,0-2-2-16,0-1-1 16,0-2-2-16,0 0 1 15,0-2-4-15,3-4 1 0,0 6-3 0,6-3 2 16,-3 1 3-16,3 2 3 16,0 0 0-16,-3 2-1 15,0-2 20-15,-3 8 9 16,0-5-3-16,-6 7-1 15,0-5-12-15,-3 1-5 16,0-1-5-16,0-5-3 16,0-3-19-16,-3 3-8 15,3-3-21-15,-3-10-10 16,3-3-55-16</inkml:trace>
  <inkml:trace contextRef="#ctx0" brushRef="#br0" timeOffset="185">6153 13007 176 0,'-3'-13'68'0,"3"13"-36"0,-3 13-20 15,3-8 19-15,-3 3-12 16,0 0-3-16,0 3-5 0,0-4 0 16,0 7-6-1,3-1-3-15,3 5 1 0,0-4 0 0,6 4 1 16,0-2 6-16,6-3 4 16,0-2 1-16,3-6 1 15,-4-2 0-15,1-8 3 16,0-1-5-16,-3-4 2 15,-3 2 0-15,-6-8 2 16,0 3-4-16,-6-3 2 16,0-3-7-16,-9 9-3 15,3-1-30-15,-3 3-11 16,0 0-49-16,4 8-21 0,-1 0-18 16</inkml:trace>
  <inkml:trace contextRef="#ctx0" brushRef="#br0" timeOffset="186">6123 13025 148 0,'-3'-5'55'0,"3"5"-30"0,0 5-14 15,0-5 15-15,0 0-6 16,0 0 5-1,0 0-7-15,6-8-10 16,0 3-3-16,0 0 1 0,0-1-3 0,0 4 0 16,3-3-1-16,0 5 1 15,3 0 0-15,0 0 3 16,-3 5-5-16,0-3-1 16,-1 4 2-16,1-1 1 15,0 3-1-15,0 0-2 16,-3 0 1-16,0 0 1 15,0 0 1-15,-3-3 1 16,0 0-2-16,0 1-2 16,0-4-2-16,-3 1 1 15,0-3-28-15,0 0-10 16,6 3-58 0</inkml:trace>
  <inkml:trace contextRef="#ctx0" brushRef="#br0" timeOffset="187">7403 902 104 0,'3'-5'38'0,"-3"2"-20"0,3-2-4 0,0 2 15 16,-3 1 1-16,0-1 2 16,0 0 0-16,0 3 0 15,0-2-17-15,0-9 2 0,-3 3 3 16,0 0-5-16,0 3 2 16,-3 0-6-16,3-1 1 15,-3 4-7-15,0-1-1 16,3 0-2-16,-3 3-2 15,0 8 1-15,3 0-4 16,-2 0 0-16,2 3-1 16,-3 2 3-16,3 3-2 15,3 0 1-15,0 8 0 16,0 5 0-16,3 0 2 16,-3 0 0-16,3 5 0 15,-3-2 2-15,0-3-1 16,0 3-1-16,0 2 1 15,0-5 1-15,0-5-1 16,0-3-1-16,0-5-13 0,-3-3-6 16,0-2-15-16,0-3-3 15,0-3-8-15,0 1 1 16</inkml:trace>
  <inkml:trace contextRef="#ctx0" brushRef="#br0" timeOffset="188">7222 1143 140 0,'-3'-11'52'0,"6"9"-28"0,-3-1-28 0,0 3 8 16,3-3-4-16,3 1 2 15,-4-1 14-15,4 0 9 0,0 1-12 16,0-1 13-16,0 3 6 0,3 0-1 15,3 0-1-15,3 0-3 16,0 0 0-16,3-3-11 16,3 1-2-16,-1-1-8 15,1 1-2-15,0-1-2 16,-3 3 1-16,-3 0-4 16,0 0 0-16,-6 0-21 15,-3 3-8-15,0-1-78 16,-6 3-53-1,0-2 63-15</inkml:trace>
  <inkml:trace contextRef="#ctx0" brushRef="#br0" timeOffset="189">7623 886 176 0,'0'-2'66'0,"-3"2"-36"0,3 2-22 0,0-2 18 16,0 0-6-16,0 0 0 16,0 3-9-16,0 2-4 15,-3 0-4-15,0 3 0 0,-5 3 0 16,-1 0 1-16,3-1 0 16,0-2-2-16,0 0 1 0,3 0 0 15,0 3 1 1,3-4 0-16,0-4-2 15,0-3-2-15,0-3 5 16,6 1 1-16,0-1-2 16,0-2-1-1,-3 0 1-15,0-3 2 16,3 0-3-16,-3 0-2 16,0-3 2-16,0 1 2 15,-1 2 0-15,1 0 2 16,0 0-4-16,0 2-2 15,0 1-3-15,0 3 1 16,0-1-1-16,0 3 0 16,-3 0 2-16,3 3 0 15,0 2 2-15,0 5 1 16,-3 4-1-16,0 2 1 16,0 5 0-16,0 3 3 0,0-1-3 15,0 9 0-15,-3 0-1 16,0 0 1-1,3-3 0-15,0 5 1 0,-3-2-2 16,3-6 1-16,0-2-2 16,0-5-1-16,0-4 1 15,0-1 1-15,0-6-1 16,0 0-1-16,0-3-2 16,0 0-1-16,0-2-23 15,0-3-7-15,0 2-30 16,0 4-13-16,-3-1-23 15</inkml:trace>
  <inkml:trace contextRef="#ctx0" brushRef="#br0" timeOffset="190">7537 1378 192 0,'-15'-2'71'0,"12"2"-38"0,3-3-19 0,0 3 22 15,0 0-7-15,0 0-2 16,0 0-11-16,3-3-5 16,0 1-6-16,0 2-2 0,6-3 3 15,3 3 6-15,3-3 2 16,0 1 1-16,0 2 4 16,3 0-2-16,-1 0-1 15,1 0-11-15,-3 0-2 0,0 0-1 0,-3 0 3 16,6 2-2-16,-3 1 0 0,-3-3-12 15,-4 3-7-15,-2-1-35 16,-9 1-116 15</inkml:trace>
  <inkml:trace contextRef="#ctx0" brushRef="#br0" timeOffset="191">21087 2570 52 0,'0'3'22'0,"0"-6"-18"0,0 6 2 16,0-3 1-16,0 0 0 15,0 0 1-15,0 3 0 16,0-3 2-16,0 0-5 16,0 0-3-16,0 0-1 15,0 0-1-15,0 0 8 16,0 0 5-16,6 2 7 15,-6-2 4-15,0 0 1 0,0 0 2 16,0 0 0-16,3 0 1 16,-3-2-15-1,0-1 1-15,-3 0 2 0,-3-2-2 0,6 0 0 16,-6 0-4-16,-3-1-1 16,-3-2-5-16,-3 3-3 15,3-3 4-15,-6 3 1 16,3 0-2-16,-3-1-3 15,1 1-7-15,-4 2-1 16,0 1 9 0,0 2 8-16,0 2-6 0,0 4-5 15,1-1 1-15,2 3 1 16,0 2 0-16,0 4-1 16,3 2 1-16,0 2-1 15,0 3-3-15,6 3 2 0,-2 5-1 16,-1 6 0-16,3 7 2 15,-3 11 0-15,6-6 0 16,3 4 0-16,0-1-3 16,3 0 0-16,0-2 2 15,6-1 0-15,3 4-6 16,6-4 0-16,0-2 3 16,11-5 2-16,4-6 2 15,3-7 2-15,0-6-3 16,8-5 0-1,-2-5 1-15,0-6 2 0,-7-5 1 16,4-8 1-16,-3-8 0 16,-3-10 0-16,-1-9 2 15,-5-5 1-15,-3-5-1 16,0-2-1-16,-12-9-3 0,-9-5 1 16,0 3 0-16,-9 5 1 15,0 8-2-15,-3 11 1 16,0 5-2-16,-6 8-1 15,6 2-10-15,-3 9-6 16,1 2-25-16,2 5-11 16,9 3-50-1</inkml:trace>
  <inkml:trace contextRef="#ctx0" brushRef="#br0" timeOffset="192">21664 2666 156 0,'0'-13'60'0,"-3"7"-47"0,-6-2 15 16,9 6 4-16,-9-4-3 16,6 1 1-16,-6 0-2 15,0 2 0-15,-2 3-15 16,-1 0-6-16,0 5-2 0,3 6-6 16,0 2 1-16,0 11-2 15,0 10-2-15,6 11 5 16,-3 8 3-16,6-2-1 15,0-6-2-15,6-3 0 16,-3-5 1-16,-3-5-1 16,6-3 2-16,-3-5-4 15,0-6-2-15,-3-5-20 16,0-2-8-16,0-3-15 16,-3-8-4-16,-6-5-41 15</inkml:trace>
  <inkml:trace contextRef="#ctx0" brushRef="#br0" timeOffset="193">21429 2994 220 0,'-9'-3'82'0,"9"-2"-64"0,0 5 11 0,0 0 2 15,9 0-6-15,-3-3 3 16,0 1-10-16,9-4-3 16,0-2-8-16,5 0-5 0,-2 0-1 0,0 3-1 15,3 0 2-15,0 0-14 16,3-1-5-1,-3 1-29-15,5 0-10 16,-2-3-55-16</inkml:trace>
  <inkml:trace contextRef="#ctx0" brushRef="#br0" timeOffset="194">21801 2809 184 0,'-6'-3'71'0,"6"3"-55"0,0-3 11 0,0 3 0 16,0 0-7-16,6-2-1 15,-3-4-5 1,6 1-1-16,0-3-7 0,3 0-2 0,0-2 2 15,3-4-3 1,-1 6 0-16,-2 3-1 16,6 3-2-16,-6 2 1 0,-3 7 1 15,-3 9-1-15,-3 6-1 16,-6 7 1-16,-3 2 1 16,-6 4-1-16,-6-3 2 15,6-1-2-15,-5-4-1 16,5-3 1-16,3-6 1 0,0-2 3 15,3-3 2-15,0-2-1 16,6-6-1-16,9 0 3 16,0-2 3-16,3-6-2 15,8 1 0-15,1-1-3 16,0 0-1-16,0-2-3 16,-3 2 1-16,3 1-24 15,-3-3-8-15,-1 2-54 16,-2 0-24-16,-3 1 5 31</inkml:trace>
  <inkml:trace contextRef="#ctx0" brushRef="#br0" timeOffset="195">19342 1240 112 0,'0'-3'44'0,"0"6"-35"0,0-3 1 0,0 0-4 0,0 0-2 16,0 0 2-16,0 0 3 15,0 0 2-15,0 0 3 16,0 0 4-16,0 0-4 16,0 0 2-16,0 5-9 15,0-5 2-15,0 5 4 0,0-5-5 16,0 6-2-16,0-1-1 15,-3 3 1-15,0 0-3 16,0 0-2-16,0 0 0 16,1 2 1-16,-4 1-1 15,0 2 2-15,-3 0 2 16,0 0 2-16,0 3-3 16,0 3-3-16,0-6 2 15,0 0 2-15,0 0-2 16,0 1-2-16,-3-1 0 15,0 0 1-15,0 0-1 16,1 1 2-16,-1-1-4 16,-3 0 0-16,0 0 1 15,0 1 2-15,-6-1-1 0,3 0-1 16,-3 0 1-16,1-2-1 16,-1 2 0-16,0-2 0 15,0-1 0-15,-3 3 0 16,0 1 2-16,4-4 1 15,-1 3-4-15,0 1-1 16,0-4 1-16,-3 1 0 16,1-1 1-16,-1-2 0 15,-3 0 2-15,-3 0 3 16,0 3-7-16,-2-1 0 16,-1 1 0-16,-3 2 3 15,0 0 0-15,1 1 2 0,5 4-4 16,0-2 0-16,0-3 1 15,1 1 0-15,-4-1 0 16,0 0 2-16,-3 0-1 16,1 3 2-16,-1 0-2 15,-3 0 2-15,1 0-4 16,-1 0 0-16,0 0-1 16,4-1 0-16,-1 1 2 15,-3 0 0-15,0-3 0 16,-2 3 0-16,-1 0-3 15,-3 0 2-15,-2-3 1 16,-1 3 2-16,4 0-1 0,2 0 2 16,3 0-2-1,-3-3-1-15,4 0 1 16,-1 0-1-16,3-2-3 16,-2 0 2-16,-1 2 1 0,-3 0 0 15,1 6 0-15,2-4 0 16,0 1 0-16,4 3 0 15,2-3 0-15,3 0 0 16,0-1 0-16,-2 4 0 16,-1-3 0-16,0 0 2 0,0 0-1 15,-2-1-1-15,-1 1 1 16,0 0-1-16,3-3 2 16,-11 3 3-16,8-2 2 15,0-1 1-15,4-3-4 16,2 4-1-16,6-4 1 15,0 1 2 1,6-3-1-16,0-3 2 0,4 0 0 16,2-2 1-1,3 0-7-15,0-3 0 0,6 0-1 16,0 0 0-16,3 0 0 16,0-3 2-16,3-2-6 15,3-3-1-15,3-8-5 16,3-3 1-16,0-5-4 15,2-2 1-15,1-3 6 0,0 0 3 16,-3 2 3-16,-3 6 2 16,0 3-6-16,-3 2 1 15,0 3 1-15,-3 5 3 16,0 2 2-16,-3 4 1 16,0 2 2-16,-6 10 1 15,-3 9-1-15,-6 7 1 16,0 3-4-16,-3 3 0 15,-3 0 1-15,-2-3 0 16,-1-3 0-16,3-4 0 16,3-4-5-16,0-2-1 15,6-3 3-15,3-2 1 16,6-1-3-16,3-2 1 16,6-2-2-16,3-1-2 15,6-2 5-15,3-1 3 0,6-2-1 16,0-2 0-16,0-4-1 15,2 1 1-15,1 2-9 16,0 3-1-16,0 3-29 16,-6 0-12-16,2 5-63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1:51.2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3208 6371 100 0,'3'-2'38'0,"-3"2"-20"0,0 0 1 0,0 0 18 16,0 0 0-16,0 0 2 15,0 0-4-15,0 0 1 0,-3 0-20 16,0 0 0-16,-3 0 0 0,3 0 1 16,-6 0 1-16,0 0-5 15,-3 0-3-15,3 0-5 16,-6 2-2 0,3 1-1-16,-3 5-2 0,3 0 1 15,-8 5-1-15,-1-2 0 16,0 10 0-16,3-5 0 15,-6 10 0-15,6-5 0 16,-5 11 0-16,2-6-3 16,6 6 2-16,-3-3-1 15,9 8-2-15,3-5 0 16,6 5 3-16,0-5 0 0,9 8 1 16,0-6 0-1,6 11 2-15,-9-8-1 0,6 11-1 16,-3-9 3-16,0 9 2 15,-3-6-2-15,-6 3-2 16,0-5 8-16,-3 0 6 16,0-6 2-16,-6 0-1 15,0-7-6-15,0-3-4 16,0-3-3-16,-3-3 0 16,3-2-4-16,-3-5 0 15,0-1 1-15,6-2 0 0,-6 0 0 16,3 0 0-1,3 0-3-15,-2 0 0 16,2 0 2-16,0-3 2 16,3 1-2-16,-3-1 0 0,3 0-1 15,3-2-2-15,0-1 3 16,0-2 2-16,0 0-2 16,9 0 0-16,-9 0-1 15,9 3 0-15,-3 0 0 16,8 7-2-16,-2-2 0 15,6 11 0-15,-3-3-2 16,3 13 1-16,-3-5 3 16,-3 15 3-16,-3-4 0 0,-6 18 2 15,0-8-2-15,-6 10 2 16,0-7-2-16,-9 23-1 16,3-10 1-1,-9 16-1-15,3-11 0 0,3 21 0 16,0-15-3-16,12 10 0 15,0-14 4-15,12 4 1 16,0-11 0-16,15-3-2 16,-9-10-2-16,17-9-1 15,-5-7-25-15,12-13-11 16,-3-4-93 0</inkml:trace>
  <inkml:trace contextRef="#ctx0" brushRef="#br0" timeOffset="1">371 6964 84 0,'0'-3'33'0,"3"3"-18"0,-3-2-18 15,6-4 34-15,-6 1-9 16,3 0 5-16,3-1 3 16,-6 4-2-16,0-1 1 15,0 0-1-15,-6 1 2 16,3 2-16-16,-6 0 3 0,3 5 1 15,0 0-8-15,-3 6-1 16,-3 2-5-16,-3 0-3 0,9 3-3 16,-3-2-1-1,3-1 2-15,6-3 0 16,6 1-2-16,-3-3 0 0,3-3-1 16,6 0 3-16,9 3 0 15,0 3 3-15,-3 0-1 16,-6 2-1-16,-3 5 3 15,-9-4 0-15,0-1 10 16,-9 3 6-16,-12 5-8 16,3-3-3-16,0-4-3 15,12-7-1-15,-3 1-9 16,0-5-2-16,-3-3-38 0,12-5-18 16,3-6-47-1,6-7-24-15,3-1 66 16</inkml:trace>
  <inkml:trace contextRef="#ctx0" brushRef="#br0" timeOffset="2">466 6966 176 0,'0'-2'66'0,"0"2"-36"0,6 2-26 0,-6 6 15 15,0 0-7-15,3 6-2 0,3 1-1 16,-6 7-1-16,0 1-4 16,0 1 6-16,0-3 5 0,0-2-7 15,0-3-4 1,0-6-1-16,0 1 2 0,0-3-4 16,0-3-1-16,0-2 0 15,0-3 0-15,0-11 0 16,0 1 2-16,3-4-3 15,6-4 0-15,0-3 1 16,6-3 0-16,0 3-3 16,-6 13 2-16,3 3-1 15,-4-3-2-15,4 5 3 16,-3 8 0-16,0 1 7 16,-6 7 4-16,6 8-1 15,0-3 2-15,-9-2-6 0,0-2-1 16,3-4-2-16,-3-2-2 15,0 0 3-15,3-13-2 16,3-3-3 0,-3-8-3-16,3-5-2 15,3 0 1-15,3 2 4 16,0 1-4-16,5 7 2 16,-8 6 2-16,6 7 3 15,3 6 6-15,-9 6 4 16,0 7 0-16,-6-3 1 15,0-2-4-15,3 0-3 16,-6 2-5-16,3-4 0 0,3-4-49 16,-6-2-21-16</inkml:trace>
  <inkml:trace contextRef="#ctx0" brushRef="#br0" timeOffset="3">907 6943 180 0,'-12'-11'68'0,"9"11"-36"0,-3 0-9 15,6 0 24-15,-6 3-20 16,3-1-5-16,-6 9-13 16,-3 2-6-16,3 3-2 15,0 5-1-15,6 0 0 0,-3 1-5 16,6 1 1-16,6-4 4 0,-3 2 4 15,6-5-6 1,3-3-3-16,0-8-8 0,3-7-3 16,-6-3 7-16,3-6 4 15,-3-2 4-15,-6-3 1 16,0 0 4-16,-3-5 5 16,0 2 1-16,-3 1 2 15,3 5-9-15,0 5-1 16,0 0-2-16,0 10 2 15,3 9-6-15,3 2 1 16,-6-2 3-16,3 5 2 16,2 13 0-16,1-3-2 15,3-5-2-15,0-2 1 16,-3-6-21-16,6-5-8 0,-3-3-18 16,0-5-8-16,3-8-22 15</inkml:trace>
  <inkml:trace contextRef="#ctx0" brushRef="#br0" timeOffset="4">1070 6750 220 0,'0'15'85'0,"3"9"-46"0,3 19-30 16,-6-22 19-16,3 10-8 15,3 12-1-15,-6-1-9 0,3 3-4 16,3-5-3-16,0-6-3 0,0-5 1 16,3-5-26-16,-6-8-10 15,0-3-11-15,3-7-2 16,-3-6 4-16,3-8 2 16,-3-8-14-1,0-8-15-15,-3-8 29 16</inkml:trace>
  <inkml:trace contextRef="#ctx0" brushRef="#br0" timeOffset="5">1169 6726 144 0,'15'-16'55'0,"-9"16"-30"0,-6 0-1 0,0 0 35 16,2 16-19 0,1 10-13-16,0 9-10 0,0 15-11 15,0-3 5-15,3 4 4 0,-6-4-5 16,3-2-3-16,3-8-7 15,-6-5-2-15,6-8-54 16,0-8-23-16</inkml:trace>
  <inkml:trace contextRef="#ctx0" brushRef="#br0" timeOffset="6">1312 6943 228 0,'-6'16'88'0,"6"-11"-48"0,6 13-40 0,-3-10 18 15,5 0-8 1,4 3 0-16,0-1-4 0,3-2-1 16,6 0-3-16,0-2 1 0,-3-4 0 15,-3-4 3-15,-1-4 1 16,-2-2-1-16,0-5-1 15,-3 0-6-15,0 0 1 16,-9-1-7-16,0 1-3 16,-9 0-1-16,-6 2-1 0,0 3-2 15,-2 6 1 1,-1 4 5-16,0 6 4 16,0 11 9-16,3 2 7 0,3 3-2 15,3 0 0 1,3 2 0-16,6 1 4 0,0-4-8 15,6-1-1-15,3-4-3 16,6-2-2-16,0-5-26 16,12-6-12-16,-6-8-39 15,2-5-48-15,4-8 30 16</inkml:trace>
  <inkml:trace contextRef="#ctx0" brushRef="#br0" timeOffset="7">1681 6890 228 0,'-12'5'85'0,"0"0"-46"0,0 3-17 0,3-2 26 15,0 4-27-15,3-2-11 16,0 5-10-16,6-2-3 16,0 2 2-16,3 0-2 0,9 3 1 15,3 0 2-15,-3 0 2 16,-3 0-1-16,0 0-1 15,-6 2 5-15,-3 6 1 16,-3-3 4-16,-12-5 4 16,0-5-8-16,-3-3-1 15,-3-3-5-15,3-8-3 16,1-5-27-16,2-5-12 16,6-8-32-16,6-3-13 0,9-8-7 15</inkml:trace>
  <inkml:trace contextRef="#ctx0" brushRef="#br0" timeOffset="8">1788 6662 248 0,'6'6'93'0,"-3"12"-50"0,3 8-39 15,0-10 19-15,-3 11-9 16,3 7 0-16,0 14-8 15,2-3-2-15,-2 0-2 0,6-3 1 0,-3-2 0 16,0-3-34-16,-6-8-14 16,0-11-57-1,3 1-40-15,-6-14 61 16</inkml:trace>
  <inkml:trace contextRef="#ctx0" brushRef="#br0" timeOffset="9">1716 6927 276 0,'0'0'104'0,"3"0"-56"0,9 0-45 0,-3 0 23 0,9-3-17 16,-3-2-2-16,6-3-23 16,9-3-7-1,-4-2-103-15,4 0-44 16</inkml:trace>
  <inkml:trace contextRef="#ctx0" brushRef="#br0" timeOffset="10">2249 6752 204 0,'-6'3'77'0,"6"2"-42"0,0 6-23 0,0-1 21 16,3 11-10-16,0 3-4 15,0 5-2-15,0 6 2 16,0 2-11-16,3-3-2 0,-6-2-2 0,3-6-5 16,-3-2 1-1,0-5-7-15,0-6-3 16,0-8-96 0</inkml:trace>
  <inkml:trace contextRef="#ctx0" brushRef="#br0" timeOffset="11">2216 6718 348 0,'-3'8'132'0,"3"-8"-72"0,3 0-59 15,-3 0 27-15,6 0-21 0,6-3-6 16,3 0-1-1,3 1 1-15,9-4 0 16,-3 1-1-16,2 0 3 0,-2 0-9 16,3-1-1-16,-6 1-25 0,-6 0-9 15,0 2-28-15,-6 0-9 16,2 1-37 0</inkml:trace>
  <inkml:trace contextRef="#ctx0" brushRef="#br0" timeOffset="12">2297 6884 272 0,'-3'3'104'0,"3"0"-56"0,3-3-41 0,0 0 23 16,3-3-16-16,12-2-3 0,2 0-12 15,1-3-1-15,-3 2 0 16,6 1 1-16,-3 0 1 0,-3 2-7 16,-4 0-3-1,1 3-25-15,-6 3-12 0,3 2-18 16,-12 1-7-16,0-1-14 16</inkml:trace>
  <inkml:trace contextRef="#ctx0" brushRef="#br0" timeOffset="13">2243 7070 212 0,'-9'8'82'0,"12"-6"-44"0,3-2-18 0,0 0 24 16,3 0-16-16,6 0-5 15,12 0-10-15,3 0-3 16,-7 0-6-16,-2 0-3 0,3-2 0 15,9-1-17-15,-4 0-6 16,-2 1-77 0,3 2-61-16,-9 0 56 15</inkml:trace>
  <inkml:trace contextRef="#ctx0" brushRef="#br0" timeOffset="14">785 7551 92 0,'-6'-5'35'0,"3"2"-18"0,3 1 4 16,0-1 19-16</inkml:trace>
  <inkml:trace contextRef="#ctx0" brushRef="#br0" timeOffset="15">764 7530 272 0,'-9'-5'47'0,"-3"2"-24"16,3 3-6-16,-9 3-1 0,-6 5-2 0,1 8 2 15,-10 10-5-15,0 16-1 16,3 9-9-16,10-9 0 16,8-2-1-16,-3 7 2 15,6 22-1-15,15-5 2 16,12-9-4-16,2-10 0 15,10-10-21-15,6-12-8 16,0-9-36-16,-7-9-13 16,7-5-7-1</inkml:trace>
  <inkml:trace contextRef="#ctx0" brushRef="#br0" timeOffset="16">835 7959 160 0,'-9'-6'63'0,"9"4"-34"0,-9 2-14 0,6 2 20 0,3 1-6 16,-8 0-2-16,2 5-13 15,0 5-4-15,-3 3-6 16,0 2-5-16,0 1 0 0,6 2-1 16,3-3 0-16,0 1 0 15,6-3 0-15,0-6 0 16,3-2 0-16,3-8 0 16,0-5 0-16,-1-3 0 0,4-2 0 15,-9-4 0-15,0-2 0 16,-3 3 2-16,-3 3 0 15,0-1 0-15,0 6 2 16,0 2-1-16,0 3 2 16,6 8-2-16,-6 3-1 15,9 2 1-15,-6 5-1 16,6 1 0-16,-6-1 2 16,6 1-3-16,0-6-2 15,0-2-29-15,-6-6-14 16,3-8-45-1</inkml:trace>
  <inkml:trace contextRef="#ctx0" brushRef="#br0" timeOffset="17">978 7766 212 0,'0'5'82'0,"0"5"-44"0,0 9-27 15,3-3 23-15,3 10-20 16,-3 9-7-16,3-1-5 16,0 0 0-16,0 1-1 15,3-3-1-15,-3-6 1 0,0-5-21 0,3-5-7 16,-6-3-6-16,3-7 0 16,0-6-13-1,0-6-47-15,2-4 8 16</inkml:trace>
  <inkml:trace contextRef="#ctx0" brushRef="#br0" timeOffset="18">1121 7723 156 0,'3'-2'57'0,"3"2"-30"0,-6 2-16 0,3 3 18 16,3 6-2-16,0 5 4 15,3 13-8-15,-3 11-2 16,3 5-12-16,-9 2-3 0,3 1-2 15,0-3 0-15,3-5 0 16,-6-9-11-16,9-7-3 0,-4-8-63 31,4-11-67-31,6-7 38 16</inkml:trace>
  <inkml:trace contextRef="#ctx0" brushRef="#br0" timeOffset="19">1687 7662 160 0,'-9'-2'60'0,"6"2"-32"0,0 0-33 16,-3 2 62-16,0 4-19 15,-6 4-11-15,0 9-7 16,0 7-13-16,3 9-2 0,0 4-1 15,0 6 2-15,6 0 3 0,6-2-4 16,6-4-1 0,6-4 2-16,3-9 1 15,0-7-1-15,6-9 1 16,2-7 2-16,-2-14 5 0,3-7-2 16,-12-9 1-16,0-10-1 15,-6 3 2-15,-9-6 2 16,-6 0-1-16,-6 1-3 15,0 7-2-15,-9 6-4 16,6 4-1-16,0 9-12 16,0 0-5-16,4 8-38 15,2 5-18-15,3 2-68 16,9 4-35 0,6-4 84-16</inkml:trace>
  <inkml:trace contextRef="#ctx0" brushRef="#br0" timeOffset="20">1892 7837 140 0,'3'3'52'0,"-3"-9"-28"0,15 9 9 0,-15-3 28 0,0-3-5 16,0 1 0-16,9-1-23 15,-9-5-9-15,3-5-15 16,0-6-6-16,0-2 0 0,-3 0-2 15,3 5-1-15,-3 0-2 16,0 6 1-16,3 2-17 16,3 2-8-16,-3 9-33 15,3 5-12-15,-1 5-36 16</inkml:trace>
  <inkml:trace contextRef="#ctx0" brushRef="#br0" timeOffset="21">2079 7837 172 0,'-8'-3'66'0,"8"3"-36"0,0 0-11 0,0 0 23 15,0 3-12-15,-6 0-5 16,3 5-10-16,-6-1-2 15,3 4-8-15,3 0-5 0,0-1-1 16,3 1-1-16,3-1 0 16,3 1-3-16,6 0 1 15,-3-1 2-15,-1 1 1 0,4-1 3 16,-6 1 1-16,-3 2 12 16,-3 0 5-16,-6-2 3 15,-3 0 1-15,-2-1-11 16,-1-2-3-16,-9-3-6 15,3-2-1-15,0-3-32 16,3 0-13-16,6-8-113 16,6-3 37-1</inkml:trace>
  <inkml:trace contextRef="#ctx0" brushRef="#br0" timeOffset="22">2163 7527 140 0,'0'0'55'0,"3"6"-30"0,3-4-29 16,0 9 69-16,9 5-19 15,-1 5-4-15,7 11-6 16,-3 7-21-16,0 14 2 0,6 8 1 16,-9-3-4-16,-9-2 2 15,0-6-3-15,-15-2 0 16,-3-1-5-16,-15-4-3 0,3-9-13 16,-6-7-8-16,-5-9-119 15,2-10-59 1,3-5 92-16</inkml:trace>
  <inkml:trace contextRef="#ctx0" brushRef="#br0" timeOffset="23">3175 10258 156 0,'0'0'57'0,"3"3"-30"0,-3-3-10 0,0 0 20 16,0-6-4 0,0 1 3-16,-3 0-9 0,3-1-4 15,-9 1-13-15,3 0 0 0,-3 0 3 16,0-1-3-16,-3 4 2 15,0-1-7-15,0 3-1 16,1 3 0-16,-7 2 0 16,-9 5-5-16,6 6 1 15,0 3-2-15,3 2 0 16,0 0 2-16,1 6 0 16,5 2-3-16,0 2 2 0,3 7-4 15,0 7 1 1,6 5 2-16,0 3 3 0,3 8 0 15,0-1-1-15,3 1 1 16,3 5 1 0,0-2-3-16,0-1 0 0,0-7-1 15,0-3 0-15,-3-3 2 16,-3-2 2-16,0-6 1 16,-6-5 1-16,-3 3 4 15,-6-6 3-15,-9-2-2 16,-6-3 2-16,-2 0-4 15,-1-8-2-15,0-5-2 16,3-5 0-16,7-3-13 16,5-3-3-16,6-2-36 15,3-3-15-15,9 0-55 16,3 0-29-16,6 2 72 16</inkml:trace>
  <inkml:trace contextRef="#ctx0" brushRef="#br0" timeOffset="24">2725 11599 116 0,'-11'3'44'0,"8"0"-24"0,-3 10-10 0,3-13 14 16,0 0 4-16,3 3 6 0,-6-6-8 16,3 0-3-16,3 1-5 15,0-6-10-15,3 0 0 16,3 0 2-16,3 0-8 16,2 0-1-16,4 3 1 15,0 2 1-15,6 6-4 16,-3 7 1-16,0 6 6 15,0 11 6-15,-6 7-4 16,-1 8-2-16,-5 9-3 16,-3 4-3-16,0 9 3 15,-3-1 2-15,-3 3-2 16,-9-2 0-16,4 5 3 0,-7-3 3 16,3-3 0-16,3 3 0 15,9-5-3-15,12-3 1 16,0-5-4-16,5-8-2 15,4-2-5-15,3-4 0 16,6-4 4-16,0-4 2 16,-1-7 0-16,-2-5 1 15,0-6-29-15,-3-5-9 16,3-19-73 0,-10-7-46-16,-2-3 65 15</inkml:trace>
  <inkml:trace contextRef="#ctx0" brushRef="#br0" timeOffset="25">344 11028 216 0,'-6'0'82'0,"6"5"-44"0,0 8-27 16,0-7 21-16,0 7-8 15,0 8 0-15,3 6-4 16,-3 7-3-16,3 6-9 16,3-1-1-16,-6 1 0 0,3 2-3 15,3-5-1-15,-6-5-1 16,3-5-2-16,0-6 1 16,-3-5-1-16,0-6-29 15,0 1-13-15,0-3-5 16,0-3-2-16</inkml:trace>
  <inkml:trace contextRef="#ctx0" brushRef="#br0" timeOffset="26">591 11224 216 0,'-9'-3'82'0,"3"0"-44"0,6 1-27 0,-3 2 23 15</inkml:trace>
  <inkml:trace contextRef="#ctx0" brushRef="#br0" timeOffset="27">561 11218 423 0,'-14'6'25'0,"2"2"-14"16,0 5-7-16,0 5-3 0,3 3 1 15,3 1 1-15,3 1-4 16,3 1 1-16,9-3-2 15,-6-2-2-15,15-8 3 16,-6-4 0-16,6-7 1 16,-7-5 0-16,1-5-5 15,3-6 1-15,-9 0 2 16,3 0 1-16,-3-3 1 16,-3 4 2-16,0 1-3 15,-3 4 0-15,6 2 5 0,-6 3 2 16,0 5 0-16,0 5 1 15,0 5-4-15,0 4 0 16,3-1-1-16,3 0 1 16,3-2-4-16,-6 2 0 15,6-5-10-15,0-3-3 16,-3-2-28-16,3-3-11 16,-1-5-47-1,4-3-32-15,3-3 56 16</inkml:trace>
  <inkml:trace contextRef="#ctx0" brushRef="#br0" timeOffset="28">743 11224 228 0,'0'2'85'0,"6"4"-46"0,0 4-39 16,-3-2 18-16,3 3-3 15,-6 2 3-15,3 0-4 16,0 0 0-16,3 1-8 16,-6-1 3-16,3-3 3 0,-3-2 11 15,0-2-7 1,0-1-4-16,0 0-7 16,0-5-2-16,0 0 1 15,0 0 0-15,0 0-5 16,0 0-1-16,0 0 1 0,0 0 0 15,0 0 5-15,0-2 2 16,0-4-7-16,0-2-1 16,0-2 0-16,6-1 1 15,-3-2 1-15,3 0 0 16,0-1 0-16,0 4 0 16,2 2-3-16,4 3 2 15,0 2-1-15,0 3 0 16,3 3 2-16,-3-1 0 15,-3 1-7-15,0 0 0 0,3-3-37 16,-3 0-13 0</inkml:trace>
  <inkml:trace contextRef="#ctx0" brushRef="#br0" timeOffset="29">1109 11216 192 0,'-6'-6'71'0,"6"4"-38"0,0-1-19 0,0 3 20 15,-3 0 0-15,0-3 2 16,-3 3-2-1,3 3-1-15,-6 5-18 16,-3 8-7-16,4 5-3 0,-4 3-3 0,6 0-2 16,3 2-2-16,3 1-1 15,6-6-1-15,3 0 3 16,5-8-2-16,-2-5 1 16,-3-13 2-16,3-3 2 15,0-3-3-15,6-5-2 16,-15 1 2-16,3-1 2 15,-3 2 0-15,-3 1-1 16,0 0 3-16,0 2 0 16,3 3-4-16,-3 3 1 15,0 5-2-15,3 8-2 0,3 5 3 16,3 11 2-16,-3 5 15 16,6 3 7-16,-12 2 0 15,3 1-2-15,-6-1-7 16,-3-2-1-16,0-6-8 15,-9-2-1-15,0-5 0 16,0-6 2-16,0-5-19 16,-6-5-5-16,6-6-25 15,4-8-8-15,2-7-24 16,3-6-8-16,9-13-32 16</inkml:trace>
  <inkml:trace contextRef="#ctx0" brushRef="#br0" timeOffset="30">1234 11234 272 0,'6'6'101'0,"0"-1"-54"0,0 0-39 0,3 0 21 16,-6-2-11-16,6 0-3 15,3-3-6-15,0-3-4 16,3-2-2-16,-7-3-3 0,4 0 1 15,0 0-1-15,-3-5 0 16,0 2 2-16,-9 1 1 16,0-4 1-16,-6 9 0 15,-3 0-2-15,-3 7-2 16,-3 4 1-16,1 4-1 0,-1 3 2 16,6 3 3-1,-3 3 2-15,6 2 1 16,3-2-4-16,3-1-3 0,9-2 0 15,-3-3-1-15,9-2 0 16,6-3 0-16,-7-6-22 16,7-4-10-16,3-4-24 15,0-4-10-15,-3-3-22 16,0-3-40 0,-4 0 36-16</inkml:trace>
  <inkml:trace contextRef="#ctx0" brushRef="#br0" timeOffset="31">1550 11136 288 0,'-6'6'107'0,"0"2"-58"0,3-3-29 0,-3 0 32 16,0 3-15-1,-3 0-3-15,3 3-20 0,3-1-9 16,-6 1-3-16,18-1-7 0,-6 1 1 16,9 2 2-16,3 0 3 15,-6-2 0-15,3 0-1 16,-3 2 3-16,-9 0 2 15,3-2-2-15,-6 2 0 16,-3-3 1-16,-3-2 2 16,-6 0-5-16,3-2-3 0,-6-6-19 15,0-3-9 1,0-8-22-16,12-5-9 0,-3-5-26 16,12-3-9-1,6-7-4-15</inkml:trace>
  <inkml:trace contextRef="#ctx0" brushRef="#br0" timeOffset="32">1600 10877 244 0,'6'-3'90'0,"6"6"-48"0,-15 0-23 16,9 2 29-16,0 3-13 16,3 13-2-16,0 8-11 0,-3 6-1 15,3 10-12 1,-3 0-3-16,0 2 0 0,0 1-3 0,3-6-2 15,0-5 0 1,-4-8-1-16,1 0-40 0,3-5-15 16,-9-8-46-16,3-3-16 15</inkml:trace>
  <inkml:trace contextRef="#ctx0" brushRef="#br0" timeOffset="33">1529 11160 316 0,'6'0'118'0,"-3"0"-64"0,15-3-54 0,-9 1 23 16,11-6-15-16,1 0-2 16,3 0-4-16,3 0 1 15,-3-2-2-15,2 2-62 0,-2 0-26 0</inkml:trace>
  <inkml:trace contextRef="#ctx0" brushRef="#br0" timeOffset="34">2050 10890 276 0,'0'16'104'0,"3"-3"-56"0,-3 32-38 0,3-23 25 0,3 9-15 15,-6 6-1-15,0 0-9 16,0 0-2-16,0 0-4 16,0-2-1-16,0-3 1 0,0-6-2 15,-6-5-2-15,3-2-28 16,0-6-11-16,3-2-14 16,0-6-3-16,0-3-20 15,0-7-46 1,3-5 26-16</inkml:trace>
  <inkml:trace contextRef="#ctx0" brushRef="#br0" timeOffset="35">2029 10893 288 0,'-9'5'107'0,"9"-5"-58"0,3 0-20 0,-3 0 36 16,3 3-31-16,3-1-8 15,3 1-14-15,3-3-4 16,6-3-4-16,-7 1-5 0,7-1-2 16,6-2 4-16,0 0 3 15,0-1-6-15,-3 1-3 16,-1 2-22-16,-8 1-9 16,0 2-35-16,-6 0-13 15,0 2-48 1</inkml:trace>
  <inkml:trace contextRef="#ctx0" brushRef="#br0" timeOffset="36">2035 11165 384 0,'-3'6'143'0,"6"-9"-78"0,3 0-78 15,0 3 22-15,9 0-9 16,-3-8 2-16,5 3-3 16,7-3 0-16,3 3 1 0,-3 0-7 15,3-1-3-15,-7 1-16 0,-5 2-7 16,0 3-24 0,-6 0-11-16,-6 11-114 15,0-3 66 1</inkml:trace>
  <inkml:trace contextRef="#ctx0" brushRef="#br0" timeOffset="37">1999 11327 220 0,'-6'10'82'0,"6"-7"-44"0,9 2-16 0,0-2 26 0,0 0-12 15,12-3-1-15,0-3-14 16,2 0-5-16,13-2-9 16,0-3-5-16,0 0 1 0,2 3-2 15,-2 0 2-15,-3 2-13 16,-9 0-6-16,-4 3-73 16,-5 0-33-16,-6 0 7 15</inkml:trace>
  <inkml:trace contextRef="#ctx0" brushRef="#br0" timeOffset="38">636 11734 260 0,'-3'-8'99'0,"-6"6"-54"0,3-1-33 15,3 3 24-15,0 0-10 16,-6 3-3-16,-9 2-9 16,-3 6-4-16,-2 2-5 15,-1 5-4-15,0 11 2 0,3 8-4 0,0 11 0 16,3-3 1 0,10 3 2-16,8-1-3 15,5-2 0-15,7-5 1 16,18-3 2-16,0-11-12 15,0-4-3-15,-7-9-38 0,4-5-17 16,-6-8-57 0</inkml:trace>
  <inkml:trace contextRef="#ctx0" brushRef="#br0" timeOffset="39">770 11996 220 0,'-6'-2'85'0,"6"-1"-46"0,-9 6-19 0,3-3 27 16,3 0-16-16,0 2-3 0,-6-2-10 16,0 3-1-16,-3 0-10 15,-3 2-6-15,0 5-4 0,1 4 2 16,2 1 0-16,0 1-2 15,3 3 2-15,6 2-1 16,3-2 0-16,9-4 0 16,-3-1 0-16,9-6 0 15,-3-8 0-15,5-3-7 16,-5-5-2-16,3 0 1 16,0-2 1-16,-6-4 6 15,-6 1 1-15,0-5 6 16,3 2-2-16,-6 5-1 15,0 3 0-15,0 8 5 16,3 8 2 0,3 3-5-16,-6 5 1 15,3-1-4-15,6 1-3 16,-6-2 2-16,3-4 0 16,3-2-28-16,-3-5-10 15,3-6-23-15,-1-5-9 16,1-2-21-1</inkml:trace>
  <inkml:trace contextRef="#ctx0" brushRef="#br0" timeOffset="40">856 11792 192 0,'-6'0'71'16,"6"6"-38"-16,6 2-19 0,-6-3 22 0,3 14-5 15,3 7-1-15,0 3-8 16,0 5-1-16,3 1-12 15,-6-3-3-15,6-1-2 0,0-4 0 16,0-3 0-16,-6-6-9 16,6-2-4-16,-6-8-28 15,5-5-12-15,1-6-16 16,9-5-5-16,-6-8-15 16</inkml:trace>
  <inkml:trace contextRef="#ctx0" brushRef="#br0" timeOffset="41">1023 11798 244 0,'0'10'93'0,"6"1"-50"0,-6 18-30 0,3-10 24 15,3 7-8-15,-6 6-2 16,3 0-13-16,0-1-4 16,0 1-6-16,0-3-3 0,6-5 2 15,-6-3-22-15,2-2-9 16,-2-6-61-16,6-5-25 15,-6-3 10 1</inkml:trace>
  <inkml:trace contextRef="#ctx0" brushRef="#br0" timeOffset="42">1368 11938 180 0,'0'0'68'0,"0"0"-36"0,0 0-24 0,0 0 18 16,0 0-6-16,3-3 0 15,0-2-7-15,0-8-3 16,3-6-5-16,-3 1-2 0,3-3 3 0,3-3 3 16,-6 3 2-1,6-1 6-15,-6 7 1 16,0 1-7-16,0 4-4 16,0 2-4-16,0 3 0 15,3 5-4-15,3 8 0 0,-7 7 5 16,4 4 5-16,0 10 1 15,0 8 2-15,0 0-6 16,0 0-2-16,3-2 0 16,-9-4 0-16,3-4-5 15,3-3 1-15,-6-6-40 16,3-2-15-16,6-5-57 16,-6-1-43-1,3-2 62-15</inkml:trace>
  <inkml:trace contextRef="#ctx0" brushRef="#br0" timeOffset="43">1371 12102 264 0,'0'0'99'0,"3"0"-54"0,6 0-44 0,-6 3 21 15,9-3-5-15,6 0 1 16,0 0-5-16,2 0-3 15,1 0-5-15,-3 0-4 0,3 0 2 16,0 0-18-16,-12 0-4 16,3 0-59-16,-3 2-24 15</inkml:trace>
  <inkml:trace contextRef="#ctx0" brushRef="#br0" timeOffset="44">1687 11909 268 0,'-6'-3'101'0,"6"3"-54"0,0-5-35 15,0 5 29 1,6-16-18-16,-6 0-12 0,0 0-7 16,3-2-3-16,3 2-1 0,-6 3 0 15,0 2-9-15,0 1-2 16,0 2-27-16,2 8-59 15,7 2 3 1,0 6-3 0</inkml:trace>
  <inkml:trace contextRef="#ctx0" brushRef="#br0" timeOffset="45">1868 11906 184 0,'-15'0'71'0,"15"0"-38"0,0 0-6 16,0 0 27-16,-3 0-8 16,0 0-2-16,-3 3-17 15,3-3-4-15,-6 3-13 16,4-1-6-16,-1 3-3 0,6 1-4 16,0-1 0-16,0 3 2 15,8 3 0-15,4-1-2 16,-3 3 0-16,3 3 6 15,-3-2 3-15,-6 1 14 16,-3-1 10-16,-3-4-7 0,-6 1-4 16,-6-3-8-1,0-3-3-15,-2 0-11 0,-1-2-5 16,3-6-38-16,3-7-17 16,3-1-65-1,9 1-57-15,0-4 69 16</inkml:trace>
  <inkml:trace contextRef="#ctx0" brushRef="#br0" timeOffset="46">2005 11642 276 0,'6'2'104'0,"3"4"-56"0,6 7-41 16,-6-3 26-16,3 9-4 16,3 5 3-16,-4 13-4 15,-2 2-3-15,-3 6-13 16,0 3 3-16,-6-3 3 0,-6-3-10 15,-6-2-2-15,-2-3-4 16,-4-5-2-16,-3-3-68 0,0-3-29 16,-6-10-61-1</inkml:trace>
  <inkml:trace contextRef="#ctx0" brushRef="#br0" timeOffset="47">3151 8916 132 0,'3'-21'52'0,"-3"21"-28"16,6-8-15-16,-3 8 16 0,-3-2 3 16,0-4 6-16,-3 4-4 15,0-1 0 1,-6 0-17-16,-3 3-3 0,0 3-3 0,3-3 10 15,-11 11 4-15,2-3-9 16,-6 5-2-16,6-3-6 16,0 6-3-16,3-2-5 15,3 9-2-15,0-4 0 16,9 10 4-16,0-5-1 16,9 13 1-16,0-3 2 15,0 6 2-15,-3-6 1 16,-6 1 1-16,0-6 0 15,-3 3 0-15,0-6 0 16,-5-2 0-16,-1-3-2 0,-3 0-2 16,3-5 1-16,-6 0-1 15,3-3 0-15,3-2 0 16,3-3-3-16,9-3 0 16,-6 0-1-16,12-2 0 15,0 0 0-15,6 2 3 16,0-2 0-16,0 10 1 15,-3-3 2-15,0 11 1 16,0-2 1-16,-3 23 0 16,-3-7 2-16,0 12 3 15,0-7 5-15,3 5 1 0,-3-8-6 16,11-3-3-16,-2-4-3 16,12-1 0-16,-3-6-9 15,6-4-1-15,0-3-71 16,8-8-33-16,-5 0-7 31</inkml:trace>
  <inkml:trace contextRef="#ctx0" brushRef="#br0" timeOffset="48">383 9290 156 0,'-3'0'57'0,"3"0"-30"0,0 5-7 0,0-3 19 16,0 4-10-16,0-4-2 15,3 1-10-15,3 0-2 16,0 2-9-16,0-2 0 0,6-1 4 0,-3 1-4 15,8-3 2-15,-2 0-5 16,6-3-2-16,-3 1 2 16,0-4 0-16,-6 1 1 15,0 0 2-15,-3-1-1 16,0-1 0-16,-9 1-3 16,0-2 1-16,-6 0-2 15,-6 6-1-15,3-1-2 16,-6 3 1-16,6 0-1 0,-12 8-2 15,6-3 0 1,0 6 3-16,3-3 0 16,3 13 1-16,1-5 2 15,-1 5 3-15,6-5-4 16,6 5-3-16,0-5-2 0,14 0 3 16,1-3 2-16,6-5 2 15,-3-3-17-15,6-5-5 16,-6 0-33-16,2-8-12 15,-5 0-34 1</inkml:trace>
  <inkml:trace contextRef="#ctx0" brushRef="#br0" timeOffset="49">675 9260 188 0,'-6'6'71'0,"6"-6"-38"0,6 13-19 0,-6-10 22 16,3 5-14-16,2-1-2 0,-2 12-8 15,3-3 0-15,6 5-7 16,0-5-3-16,-3 0 1 0,0-3-2 16,0 0-1-16,-6-2 3 15,6-3 2-15,-6-3 9 16,3-5 3-16,0 0-2 15,0-8-1-15,-6 3-6 0,3-8 0 16,3-1-7-16,-6-4-1 16,3 2-2-1,3 0 0-15,-3 3-16 0,6 2-8 16,-9 1-33-16,8 2-12 16,-5 0-38-1</inkml:trace>
  <inkml:trace contextRef="#ctx0" brushRef="#br0" timeOffset="50">916 9284 200 0,'0'3'74'0,"0"-3"-40"0,-6 8-16 0,6-6 23 0,0 4-15 16,0-4-2-16,6 4-10 16,-6-1-4-16,6 0-5 15,0 1-2-15,5 2 1 0,1-3-2 0,3-3 1 16,-3 1-2-1,3-3-1-15,0 0 1 16,-6-5 1-16,3 0 1 16,-3-3 1-16,0 2-5 15,-3-4 1-15,0 2-2 16,-6-3-2-16,0 3 3 0,-6-2 2 16,0 2 0-16,-9 2-1 15,3 4-2-15,0 2 1 16,-6 0-1-16,6 8 0 15,0-3 2-15,-3 6 0 16,6-1 4-16,3 9 5 16,-2-3-1-16,8 2 1 15,0-2-10-15,3 2-1 16,2-2 0-16,7 0 1 16,6-3-6-16,-3-2-3 15,0-3-27-15,6-5-12 0,-9-1-20 16,3-4-8-16,0-1-7 15</inkml:trace>
  <inkml:trace contextRef="#ctx0" brushRef="#br0" timeOffset="51">1139 9276 204 0,'0'0'77'0,"0"0"-42"0,3 16-17 15,0-13 25-15,0 5-13 16,0 0-5-16,0 10-8 15,-3-2-3-15,6 0-8 16,-6-3-2-16,0-2 0 0,0-1 0 0,0-2 2 16,0-2-3-1,0-4-2-15,0 1 2 16,0-8 2-16,0 2-4 0,0-10-1 16,3 2-2-16,3-5 0 15,0 3 4-15,3-3 1 16,-3 3-4-16,2 2-1 15,4 1-10-15,-3 4-3 16,3 1-30-16,-3 5-10 16,0 0-51-1,3 0-34-15,-3 0 66 16</inkml:trace>
  <inkml:trace contextRef="#ctx0" brushRef="#br0" timeOffset="52">1332 9266 240 0,'0'0'90'0,"0"0"-48"0,0 8-29 0,3-6 22 0,3 6-20 16,-6-2-6-16,6 7-4 15,0-3-1-15,3 6-2 16,-6-3-2-16,6 1 1 0,0-4-21 16,6-2-7-16,0-3-17 15,-6-7-5-15,3-1-7 16,-3-7-47-1,-1 2 15-15</inkml:trace>
  <inkml:trace contextRef="#ctx0" brushRef="#br0" timeOffset="53">1514 9184 208 0,'0'-16'79'0,"0"16"-42"0,0-5-23 0,0 5 20 16,0 13-8 0,0-3-3-16,0 14-5 0,-6-3-1 15,-6 16-9 1,3-5-3-16,0 10 1 0,3-7-3 0,0-1-2 15,3-5-16-15,-6 0-5 16,3-5-47-16,3-8-22 16,1-3-13-1</inkml:trace>
  <inkml:trace contextRef="#ctx0" brushRef="#br0" timeOffset="54">1687 8901 260 0,'-6'-3'99'0,"6"3"-54"0,0 21-39 16,0-16 20-16,0 11-12 15,0-2-3-15,0 12 0 16,0-5 0-16,0 16-5 15,0-5-4-15,0 10 1 0,0-7-2 16,6 7-1-16,-6-5-30 16,3-5-13-16,-3-6-60 15,6-7-50 1,-6-3 56-16</inkml:trace>
  <inkml:trace contextRef="#ctx0" brushRef="#br0" timeOffset="55">1594 9133 280 0,'0'0'104'0,"0"0"-56"0,24 0-47 0,-18 0 19 16,6 0-13-16,-3 0-2 16,6 0-19-16,-3 0-7 15,3-2 10-15,-1-1-43 0,1 0-18 16,-3 1-27-1</inkml:trace>
  <inkml:trace contextRef="#ctx0" brushRef="#br0" timeOffset="56">1788 8980 168 0,'0'5'66'0,"0"-5"-36"0,6 24-7 16,-3-19 24-16,0 11-9 15,0-3-2-15,3 17-9 16,-6-4-5-16,0 6-12 16,0-6-2-16,0 3-1 0,0-5-3 15,0-3-3-15,0-5 0 0,0-3 1 16,0-2-12-16,3-6-6 16,3 1 6-1,-3-12 3-15,0 4 0 16,11-12 0-16,-8 4 1 0,9-1 4 15,-3 3 3-15,0 6 4 16,-3-1 20-16,3 8 8 16,-3 1-8-16,0 4-4 15,0-2-10-15,0 5-3 16,-6-2-13-16,3 0-4 16,-1-4-42-16,1 1-17 15,-3-2-49-15,3-6-36 16,0 0 64-1</inkml:trace>
  <inkml:trace contextRef="#ctx0" brushRef="#br0" timeOffset="57">2062 9197 268 0,'0'24'101'0,"0"-24"-54"0,0 16-33 0,0-14 26 0,0 11-22 15,0-2-7-15,0 0-10 16,0-3-3-16,0 2 1 15,0-2-51-15,0-3-19 0,0-2-51 16</inkml:trace>
  <inkml:trace contextRef="#ctx0" brushRef="#br0" timeOffset="58">2100 9104 264 0,'-6'-2'101'0,"6"2"-54"0,0 2-26 0,0-2 30 15,0 0-29-15,0 0-9 16,3 0-31-16,-3 0-14 16,6 0 17-16,3 0-53 0,0 0-20 15,-6 0-17 1</inkml:trace>
  <inkml:trace contextRef="#ctx0" brushRef="#br0" timeOffset="59">2187 9170 236 0,'6'40'90'0,"-6"-40"-48"0,0 24-31 0,0-19 23 15,0 6-9-15,0-3-2 16,0 0-11-16,0 0-3 16,0-3-5-16,0 0-5 0,0-2 0 0,0 0-1 15,0-6 0 1,3 0 0-16,3-5-2 0,-1 3 0 16,4-11 0-16,0 0 3 15,0 3 0-15,0 2 3 16,6 6 3-16,-3 0 11 15,12 5 5-15,-12 0-7 16,3 8-1-16,-3 0-7 16,-1 2-2-16,1-2-11 0,-3 0-5 15,0 0-34-15,0 0-13 16,-3 0-48 0,3-3-47-1,-3 1 60-15</inkml:trace>
  <inkml:trace contextRef="#ctx0" brushRef="#br0" timeOffset="60">2618 9170 244 0,'0'-2'90'0,"-6"-11"-48"0,3 7-25 0,3 6 27 15,0 0-12-15,0 0-3 16,-6 6-13-16,0-4-5 15,-3 6-6-15,1 0-6 0,-1 5 0 16,0-2-1-16,0 5 0 16,3-3-3-16,6 3 1 0,-6-3 2 15,12-2 3-15,-6-1 0 16,6-4 2-16,0-1-2 16,3-5 2-16,-6 0-2 15,3-5-1-15,0-1 3 16,-3-2 0-16,-1 0-6 15,1-2-2-15,3-1 2 16,-6-2 1-16,0 2-3 16,0 6-1-16,0 0-2 15,0 10 2-15,3 0 6 16,0 11 2-16,0-2 22 16,0 20 8-16,0-5 7 15,-3 8 3-15,-3 13-17 0,-3-18-4 16,0-5-11-16,-11 4-2 15,-1-4-42-15,-15-3-19 16,-21 7-127 0</inkml:trace>
  <inkml:trace contextRef="#ctx0" brushRef="#br0" timeOffset="61">916 9768 192 0,'-9'3'74'0,"9"-3"-40"0,0 3-20 15,0-1 20-15,3 1-13 0,3 0-2 16,-3 5-5-16,6-3 1 16,5 3-8-16,1 0-2 0,6 0-1 15,-9-3-2-15,6-2 1 16,-3-1 2-16,0-4 2 16,-3-1-3-16,0-5-3 15,-4 0 2-15,1-2 0 16,-6-1-4-16,-6 0 1 15,3 1-2-15,-9-1-2 16,6 1-2-16,-17 10-1 16,5 0 4-16,-6 8 1 15,3-1 8-15,3 12 4 16,3-3-1-16,3 2 2 0,3-2-4 16,6 5-2-16,0-5-5 15,15 3-2-15,0-3 1 16,6-6 0-1,-3 1-17-15,6-8-5 0,-6-1-29 16,8-7-11 0,-5 2-42-16</inkml:trace>
  <inkml:trace contextRef="#ctx0" brushRef="#br0" timeOffset="62">1145 9594 232 0,'-3'5'88'0,"3"-5"-48"0,6 24-31 0,-3-19 22 16,6 14-8-16,-6-3 1 15,6 15-11-15,0-4-5 16,0 5-5-16,-4-3-3 0,4 0 1 16,0-3-19-16,0-5-8 15,0-2-48-15,3-9-22 16,6-2-1-1</inkml:trace>
  <inkml:trace contextRef="#ctx0" brushRef="#br0" timeOffset="63">1469 9739 140 0,'0'-2'52'0,"0"2"-28"0,0 0-19 16,0 0 11-16,0 0 2 15,0 0 1-15,0 0 12 16,0 0 5-16,-6 2-19 16,6-2 8-16,-12 6 5 0,4-4-1 15,-1 4 1-15,0-4-17 16,0 1-6-16,6-1-9 15,-3 4-1-15,3-1-1 16,12 3-1-16,-6 0 4 0,9 0 0 16,-3 0 1-16,-1 2 0 15,1-2 8-15,0 3 5 16,-6-3 5-16,-3 2 1 16,0-2-8-16,-12 0-4 15,3-2-7-15,-2-4 0 16,-4 1-20-16,3-3-9 15,0 0-32-15,3-8-13 16,6 3-47 0</inkml:trace>
  <inkml:trace contextRef="#ctx0" brushRef="#br0" timeOffset="64">1687 9731 228 0,'-6'0'88'0,"6"0"-48"0,0 6-27 15,0-4 22-15,6 1-16 16,-6 0-5-16,9-1-7 15,-9 1 0-15,11 0-4 0,-8-1 0 0,9-2 1 16,-3 0 0 0,0-2 2-16,0-1 1 0,0-2 1 15,0 2-2-15,-6-2-1 16,0 2-1-16,-3-2 0 16,0-1-9-16,-6 1-2 15,-3 3-5-15,-3-1-3 16,-3 0 6-16,0 6 3 15,-3-3-1-15,1 5 0 16,2 0 6-16,0 6 2 16,3-3 3-16,0 10 0 15,3-2 4-15,6 3 3 16,-3-3-2-16,12 5 0 0,-3-3-3 16,9 4 1-16,-3-4-4 15,9-2 0 1,-3-3-1-16,9-7-2 0,-4-1-8 15,10-8-5 1,-9 1-97-16,9-17-70 16,11-10 68-16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2:15.2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16424 13279 1335 0,'0'0'29'0,"0"0"7"0,0 0 0 0,0 0 2 0,0 0-30 0,0 0-8 0,0 0 0 0,0 0 0 16,0 0 52-16,0 0 8 0,0 0 3 0,0 0 0 15,0 0-24-15,3 8-5 0,2 3-1 0,-2 0 0 16,-3-1 19-16,0 3 3 0,3 3 1 0,-3 0 0 16,-3-3 0-16,0 3 0 0,3-3 0 0,0 3 0 15,0-5-9-15,3 2-2 0,-6-2 0 0,6-1 0 16,0 1-27-16,-3-3-6 0,0-3 0 0,3 0-1 15,-3-5-11-15,3 8 0 0,-3-2 0 0,0-6 0 16,0 0 0-16,0 0 12 0,0 0-12 0,0 0 12 16,-3-6-2-16,3-2 0 0,3 0 0 0,-3 1 0 15,0-4-10-15,0 0 0 0,0-5 9 0,0 3-9 16,0 0 0-16,0 0 0 0,0 0 0 0,3-3 0 16,0 5-15-16,0-2 3 0,0 0 0 0,0 2 0 15,3 0 1-15,3 4 1 0,-6-1 0 0,3 0 0 0,3-3 10 16,-3 6 8-16,0 0-8 0,0-1 11 0,0 1-19 15,3 2-4-15,0 3-1 0,-9 0 0 0,0 0 5 0,9 3 8 16,5 0-13-16,-5 5 5 0,-6-1 16 16,3 1 3-16,3 0 1 0,-3 3 0 0,0-1-12 0,-3 1 0 15,0 0 0-15,3 2 0 0,-3-3 0 0,-3 4 12 16,-3-4-4-16,3 4 0 0,6-4-8 0,-6-2 0 16,-3 3 0-16,0-3 0 0,3-1 0 0,0 4 0 15,-3-6 0-15,-3 1 0 16,3-1-35-16,3-5-12 0,6-5-2 0,-6-1-599 0,-3-2-119 15</inkml:trace>
  <inkml:trace contextRef="#ctx0" brushRef="#br0" timeOffset="334.104">16790 13314 1209 0,'-27'-3'108'0,"21"3"-87"0,9-2-21 0,-6 2 0 16,-6 2 89-16,6 1 14 0,0-3 2 0,3 5 1 15,0 0-82-15,-6 3-16 0,0-2-8 0,3 2 8 16,6 2 40-16,-3 1 7 0,-9-1 1 0,3 4 1 16,-3-1 3-16,6 0 0 0,9-2 0 0,3-3 0 15,-3 5-40-15,3-3-8 0,0 1-2 0,-3-3 0 16,0 0 6-16,6-3 2 0,3-2 0 0,3-1 0 16,-6 1-18-16,2-3 8 0,1-3-8 0,0-2 0 15,-6-3 32-15,0 0 0 0,-3 3 0 0,6-6 0 0,0 1-9 16,-3-6-3-16,-6 3 0 0,3 2 0 0,3 1-8 0,-6-4-3 15,-12 6 0-15,3-2 0 0,6-1-1 0,-6 1 0 16,-6-1 0-16,-3 0 0 0,0 1-8 0,0 2 0 16,3 0-12-16,-3 3 12 0,0-1-19 0,10 1 4 15,5 5 1-15,0 0 0 16,0 0-18-16,0 0-3 0,-9-3-1 0,9 3 0 16,0 0-132-16,0 0-26 0,0 0-6 0</inkml:trace>
  <inkml:trace contextRef="#ctx0" brushRef="#br0" timeOffset="700.125">17016 13266 1303 0,'-12'0'57'0,"12"0"13"0,-9 3-56 0,9-3-14 0,0 0 0 0,6 8 0 15,-6 2 35-15,0 1 4 0,3-3 1 0,-3 2 0 16,-6 1 45-16,9 0 10 0,3-1 1 0,0 3 1 15,-12-2-28-15,6 2-5 0,6 1-2 0,0-7 0 16,-6 1-42-16,3 0-8 0,0 0-1 0,3-2-1 16,-3 4 2-16,0 1 0 0,-9-6 0 0,6-5 0 15,9 5-4-15,-9-5 0 0,0 0 0 0,0 0 0 16,0 0-8-16,0 0 8 0,-3-8-8 0,0 0 8 16,-6 0 4-16,6 1 0 0,6 1 0 0,-3-4 0 15,-12-4-12-15,9 1 0 0,6 0 0 0,0 2 0 0,3-2 16 0,-6 3 2 16,-3-4 0-16,6 4 0 0,0 2-18 15,3-3 0-15,-3 3 8 0,6 0-8 0,0 3 0 0,-3 2 0 16,-6 3 0-16,0 0 0 0,8 0 0 0,1 0 0 16,-9 0 0-16,0 0 0 15,6 0-33-15,3 6-11 0,3-4-1 0,-3 1-596 16,-9-3-119-16</inkml:trace>
  <inkml:trace contextRef="#ctx0" brushRef="#br0" timeOffset="1266.729">17153 13306 345 0,'21'0'15'0,"-12"3"4"0,0-1-19 0,-7 3 0 0,-2-5 0 0,0 6 0 16,12 2 198-16,-6 0 36 0,-9 0 7 0,6 0 2 15,6 2-119-15,-3-2-23 0,-3 3-5 0,-3-3 0 16,3 2-26-16,3 1-5 0,0-6-1 0,-3 0 0 15,-3-5-36-15,-3 8-7 0,3-8-1 0,-3 8-1 16,-3 0-19-16,6-8 8 0,0 0-8 0,0 0 0 16,0 0 18-16,0 0-3 0,3-3-1 0,0 1 0 15,3-1-14-15,-3-2 0 0,-6-3 0 0,9 0 0 16,0 0 0-16,0 0-15 0,-9-2 3 0,3-1 1 16,6 0-12-16,-6 1-2 0,-3-1-1 0,0 1 0 15,6-1-3-15,-3 3-1 0,6 3 0 16,-3-3 0-16,0 0 30 0,3 3 0 0,6 2 0 0,-3 0 0 0,-9 3 0 15,0 0 0-15,12 6 0 0,-4-4 0 0,-8-2 13 0,3 8 3 16,3 3 0-16,0-1 0 0,0-2 4 0,0 6 2 16,-3-4 0-16,0-2 0 0,6 3-2 0,-6-6-1 15,-9 0 0-15,6-5 0 0,9 8 14 0,-6 0 3 16,-9 0 1-16,0-3 0 0,0 1-26 0,3-4-11 16,3-2 8-16,-6 3-8 0,-3-6 18 0,9 3-2 15,6-5 0-15,0 0 0 0,-9-1-8 0,3-1-8 16,9-1 9-16,-3 0-9 0,3-3 0 0,0 0 0 15,0 4-13-15,3-4 4 0,0 0 0 0,-3 1 0 16,-3 2 0-16,3 0 0 0,2 3 9 0,1-1 0 16,-12 6 0-16,12-2 0 0,0 2 0 0,-3 0 0 0,-9 0 0 15,6 8 0-15,0-3 0 0,3 3 16 0,3 0-3 0,-6 0 0 16,-3 2-4-16,0-2-1 0,6 0 0 0,-6-3 0 16,-9 1 0-16,3-1 0 0,3-5 0 0,0 0 0 15,0 0-8-15,0 0-17 0,0 0 4 0,6 8 1 31,6 0-52-31,-12-8-9 0,0 0-3 0,0 0-787 0</inkml:trace>
  <inkml:trace contextRef="#ctx0" brushRef="#br0" timeOffset="1667.537">17784 13272 1663 0,'-12'-3'73'0,"12"3"16"15,0 0-71-15,0 0-18 0,-3-3 0 0,3 3 0 0,0 0 24 0,-6 0 0 16,-9 0 1-16,6 3 0 0,3 2-25 0,-3-2 0 15,-6 2-14-15,-2 3 5 0,-1 0 28 0,6 0 5 16,6 5 2-16,-6-2 0 0,0-1 58 0,0 4 11 16,9-1 2-16,-3 0 1 15,-3 6-98-15,0-6-35 0,3 3 1 0,6-3 0 0,9 0 34 0,-3-2 9 16,-3-1 1-16,3 1 0 0,9-6 2 0,-6 0 0 16,-9-5 0-16,9 3 0 0,6 0-12 0,-3-3 0 15,-12 0 0-15,9-6 8 0,3-2 21 0,-4 1 4 16,4-1 1-16,0-3 0 0,-6 0-44 0,0 1-9 15,3-3-1-15,0 2-1 0,-3-2 11 0,0 0 10 16,0 2-13-16,-3 0 5 0,3 1 0 0,-3-3 0 16,-3 2 0-16,0 3 0 0,6 0-13 0,-3 3-3 0,-6 0 0 0,3 5 0 15,3-3 24-15,-3 3-11 0,-6 5 11 16,6-5-8-16,3 8 47 0,0 0 9 0,-9 3 3 0,3 2 0 31,0 0-82-31,6 0-16 0,0 1-3 0,0-1-1 0,-6-3 83 0,6 4 16 0,6-1 3 0,3 0 1 31,-6-2-84-31,3-3-16 0,-4 0-3 0,7-1-1 16,-3-1 17-16,3-4 3 0,0 1 1 0,0-3 0 16,3 0-62-16,-6-5-13 0,3-19-2 0,-3 3-1 0</inkml:trace>
  <inkml:trace contextRef="#ctx0" brushRef="#br0" timeOffset="1888.946">17939 13076 1584 0,'0'0'70'0,"0"0"14"0,0 0-67 0,-3 8-17 16,3-8 0-16,0 0 0 0,-3 10 16 0,3 3-1 16,0 1 0-16,-3 2 0 0,0 2 12 0,0 3 2 15,9 0 1-15,-3 1 0 0,-3-1 37 0,3 0 7 16,3 0 2-16,0 3 0 0,-6-6-35 0,3 1-6 16,0-1-2-16,-1 1 0 0,4-3-19 0,-3 0-4 15,0-3-1-15,0-2 0 0,6-1-9 0,-3 1 0 16,-3-3 0-16,3 0-11 0,3 2 22 0,-3-5 4 15,-6-5 1-15,6-2-991 0</inkml:trace>
  <inkml:trace contextRef="#ctx0" brushRef="#br0" timeOffset="2070.46">18162 13306 1908 0,'0'0'42'0,"0"0"9"0,0 0 1 0,0 8 1 0,0 0-42 0,0 2-11 0,-3-2 0 0,0 3 0 15,0 2 0-15,0 0 0 0,3 1 0 0,3-6 0 16,0 5 66-16,-3-3 8 0,0-4 2 0,3 2 0 16,0 2-91-16,-3-2-17 0,0-8-4 0,0 0-1 15,6 5 23-15,-6-5 5 0,0 0 1 0,0 0-896 16</inkml:trace>
  <inkml:trace contextRef="#ctx0" brushRef="#br0" timeOffset="2256.966">18153 13174 2127 0,'-12'-6'94'0,"9"6"20"0,0 0-91 0,-3 0-23 15,3 0 0-15,3 0 0 0,-6-2 19 0,6 2-1 16,0 0 0-16,0 0 0 0,0 2-18 0,0-2 0 16,0 0 0-16,0 0 0 0,0 0-15 0,15 0 3 15,-6-2 1-15,3 2 0 0,0 2-4 0,0-2-1 16,0 0 0-16,3 0-608 15,-1 0-123-15</inkml:trace>
  <inkml:trace contextRef="#ctx0" brushRef="#br0" timeOffset="2672.874">18352 13184 864 0,'0'0'38'0,"-3"0"8"0,-3 0-37 0,0 0-9 0,4 0 0 0,2 0 0 15,0 0 184-15,0 0 34 0,0 0 7 0,0 0 2 16,0 0-140-16,0 0-28 0,0 0-6 0,0 0-1 16,0 0 0-16,8-2 0 0,1 2 0 0,0 0 0 15,3-3-16-15,3 0-3 0,-6 1-1 0,3-4 0 16,0 4-7-16,3-1-1 0,0 3-1 0,-6-3 0 16,-1 1-34-16,4 2-6 0,0 0-2 0,-3 2 0 15,-9-2 9-15,0 0 2 0,6 3 0 0,-3 2 0 16,0 6 0-16,-6-1 0 0,-3-2 0 0,3 3 0 15,-3 0-5-15,-3-1-1 0,-6 1 0 0,4 2 0 16,-4-2 14-16,3 2 0 0,-3 0 0 0,0 0-9 0,0 0 19 16,3-2 4-16,0 2 1 0,6-2 0 0,-6 2-6 15,3-2-1-15,4-3 0 0,2 2 0 0,0-2 0 0,3 0 0 16,0-8 0-16,0 8 0 0,3 0 9 0,3-3 2 16,-1 3 0-16,1-3 0 0,3-5-4 0,0 3-1 15,3 0 0-15,0-1 0 0,0-2-5 0,0 0-1 16,0-2 0-16,0-1 0 0,6 3-8 0,-7-3 0 15,4 3 0-15,-6 0-11 0,0-2 3 0,0-1 0 16,6 1 0-16,-9-4 0 16,-6 6-54-16,0 0-10 0,6-2-3 0,-6 2-866 0</inkml:trace>
  <inkml:trace contextRef="#ctx0" brushRef="#br0" timeOffset="2899.247">18263 13311 1490 0,'0'0'32'0,"0"0"8"0,-3 3 0 0,3-3 3 0,0 0-35 0,0 0-8 0,0 0 0 0,0 0 0 16,0 0 75-16,12 0 13 0,3 0 2 0,-3-3 1 15,0 1-27-15,3 2-4 0,-1 0-2 0,4 2 0 16,-3-4-44-16,3 2-14 0,3-3 8 0,-3 3-8 15,-3 0 0-15,0 0 0 0,-1-3 0 0,7 3-600 16,0-2-124-16</inkml:trace>
  <inkml:trace contextRef="#ctx0" brushRef="#br0" timeOffset="3251.419">18623 13309 1497 0,'-6'2'133'0,"6"-2"-106"16,0 0-27-16,0 0 0 0,0 0 132 0,0 0 22 15,0 0 4-15,0 0 1 0,9 3-131 0,0 2-28 16,-9-5 0-16,9 3 0 0,3-1 0 0,0-2 11 16,0 0-2-16,0-2 0 0,3 2 15 0,-4-3 2 15,-2 0 1-15,3-2 0 0,3 0-6 0,-3 0-1 16,-3-1 0-16,0 1 0 0,0 0-32 0,-3-1-6 0,0 1-2 0,0-3 0 16,-6 8 10-16,3-2 2 0,-3-6 0 0,0 2 0 15,-3 1 8-15,0 0-13 0,-3-1 5 0,-3 4 8 16,0-1-16-16,0 3 4 15,0-2 0-15,-3 2 1 0,0 2 1 0,-3-2 0 0,4 3 0 0,-1 2 0 16,-3 0 0-16,3 3 0 16,0 0 0-16,0 3 0 0,0-1 51 0,3 4 11 0,3-4 1 0,-3 3 1 15,3 1-36-15,0-4-7 0,0 1-2 0,3 2 0 16,6 0-9-16,0 1 0 0,0-6 9 0,3 2-9 16,3-2-38-16,3 0-12 0,0-3-2 0,3-2-1 15,3 2 5-15,0 0 2 0,0-5 0 0,-1 0 0 16</inkml:trace>
  <inkml:trace contextRef="#ctx0" brushRef="#br0" timeOffset="3687.136">18951 13274 1497 0,'0'0'133'0,"-3"3"-106"16,-3 2-27-16,-3 0 0 0,-3 3 46 0,3 0 4 15,-3 0 1-15,3 0 0 16,-3 3-67-16,0-1-12 0,3 4-4 0,0-1 0 0,1 0 32 0,2-2 12 15,3 2-1-15,0-3 0 0,6 1 37 0,0 2 8 16,0 0 2-16,2-2 0 0,4-3-33 0,0-3-6 16,-3 3-2-16,3-3 0 0,6-2-5 0,-3-3-2 15,-3-3 0-15,3-2 0 0,0-3 18 0,-3 0 3 16,3-2 1-16,-3-4 0 0,-4 1-20 0,7-3-3 0,-3 3-1 16,3 0 0-16,-3 0-8 0,-3-3 8 0,-3-3-8 0,0 3 8 15,0 1-8-15,0-1 0 0,3 0-10 0,-3-3 10 16,-6-2-9-16,3 0 9 0,-3 2-8 0,3-2 8 15,6 3 0-15,-6-3-10 0,-3 2 10 0,-3-2 0 32,3 5-32-32,3 0 0 0,-3 3 0 0,0 0 0 0,-6 5 32 0,6 2 14 0,3 6-1 0,0 0 0 15,-3-5-61 1,3 5-13-16,0 0-3 0,0 0 0 0,-9 11 52 0,3-3 12 0,3 5 0 0,3 0 0 16,-3 3 19-16,3 0 6 0,-3 2 2 0,3 4 0 15,3-1-12-15,0 3-3 0,-3-1 0 0,3 4 0 16,6-3 26-16,-3 2 5 0,-3 1 1 0,0-4 0 15,6 1-9-15,0 3-2 0,0-4 0 0,3 1 0 16,-3 3-14-16,3-6-3 0,0 0-1 0,0-2 0 16,-1 2 1-16,4 0 0 0,0-3 0 0,-3-2-678 15,0-5-135-15</inkml:trace>
  <inkml:trace contextRef="#ctx0" brushRef="#br0" timeOffset="5586.166">16626 10417 806 0,'0'0'17'0,"0"0"4"0,0 0 1 0,0 0 2 0,3 5-24 0,-3-5 0 0,0 0 0 0,0 0 0 16,12-3 107-16,-6 1 17 0,-6 2 3 0,9-3 1 15,3-2-52-15,-9-1-9 0,-6-4-3 0,0-1 0 16,6 6 0-16,0 0 0 0,-3-3 0 0,-3 2 0 16,-6 1 0-16,3 0 0 0,6 2 0 0,-6-2 0 15,-9 2 0-15,9-2 0 0,6 5 0 0,-6 0 0 0,-6 0-51 16,3 5-13-16,-3-5 0 0,3 8 0 0,-3 5 0 0,1 1 0 15,-7-4 0-15,6 6 0 0,6 3 0 0,-3-3 0 16,-3-1 0-16,3 4 0 0,6-3 0 0,-3 2 0 16,0-2 0-16,3 0 0 0,3-3 0 0,3 1 0 15,0-7 0-15,0 1 0 0,0 0 0 0,9-2 0 16,6-4 0-16,-6 1 0 0,-12-3 0 0,6 0 0 16,12-5 0-16,-4-1 0 0,-2-2 0 0,3-2 0 15,0-1 0-15,0-5 0 0,6 3 0 0,-9-3 0 16,-9 0 0-16,9 1 0 0,3-1 0 0,-4-6 0 15,-8-1 0-15,3-4 0 0,3 9 0 0,-3-3 0 0,-9-1 0 16,-3 1 0-16,-6-3 0 0,9 6 0 0,6-1 0 16,-9-2 0-16,-5 3 0 0,5 2 0 0,6 0 0 0,-3 3 0 15,-12-1 0-15,9 1 0 0,9 3 0 0,-3 2 0 16,-6 2 0-16,3 4 0 0,3 2 0 0,0 0 0 16,0 0 0-16,0 0 0 0,-9 5 0 0,6 3 0 15,12 5 0-15,-6 0 0 0,-6 6 0 0,3 2 0 16,6-2 0-16,3 2 0 0,-9 0 0 0,0 0 0 15,0 3 0-15,3 0 0 0,9 0 0 0,-6-1 0 16,-9 1 0-16,6-3 0 0,5 1 0 0,-2-4 0 16,-9 1 0-16,3-4 0 0,9-1 0 0,0-1 0 15,-3-3 0-15,0 1 0 0,-3-3 0 0,6-3 0 16,9 3-151-16,-9-5-33 0,-9-3-6 0,12 0-2 0</inkml:trace>
  <inkml:trace contextRef="#ctx0" brushRef="#br0" timeOffset="5973.016">16921 10351 1497 0,'-42'0'66'0,"36"0"14"0,12 0-64 0,-6 0-16 16,0 0 0-16,-6 7 0 0,3 4 0 0,6-3 0 16,0-5 0-16,-6 2 0 0,0 0 0 0,3 0 0 15,15 1 0-15,-9-4 0 0,-12 4 157 0,6-6 28 16,18 5 6-16,-6-2 1 0,-3 2-154 0,0-2-30 15,-1-1-8-15,4-2 0 0,12 0 0 0,-12-2 0 0,-12 2 0 0,0 0 0 16,18-6 0-16,-6 4 0 0,-9-6 0 16,0-3 0-16,6 1 0 0,-3-1 0 0,-6 3 0 0,-3 0 0 15,0 5 0-15,0-4 0 0,3 1 0 0,-6 4 0 16,-15-6 0-16,9 2 0 0,12 1 0 0,-6 0 0 16,-6 2 0-16,0 0 0 0,3 1 0 0,0 2 0 15,1 5 0-15,-4 0 0 0,-3 1 0 0,6 4 0 31,9-2-50-31,-9 5-11 0,-9 1-3 0,9-1 0 0,15 5 52 0,-6-4 12 0,-9-1 0 0,6 3 0 16,-3 0 48-16,6-3 13 0,6 0 3 0,-6 3 0 16,-9-3-52-16,12 0-12 0,9-2 0 0,-3 0 0 15,-6-1 0-15,3 1 0 0,9-6 0 0,-3 3 0 16,0-3 0-16,0-2 0 0,-1 0 0 0,7-1 0 16,0-2-48-16,-3 0-13 0,-6-2-3 0,6-1-844 15</inkml:trace>
  <inkml:trace contextRef="#ctx0" brushRef="#br0" timeOffset="6339.038">17075 10332 1497 0,'0'0'66'0,"0"0"14"0,6 5-64 0,-3 3-16 16,-9 0 0-16,9 3 0 0,9-3 0 0,-9 2 0 16,-9-2 0-16,3 5 0 0,6 1 55 0,-3-4 7 15,-3 3 2-15,-3-2 0 0,0 2 0 0,6 1 0 16,6-4 0-16,-6 3 0 0,-9 1 0 0,9-7 0 15,3 1 0-15,0 0 0 0,-3-8-52 0,0 0-12 0,0 0 0 16,6 3 0-16,-3 2 0 0,-3-5 0 0,0 0 0 0,9-5 0 16,6 2 0-16,-9-2 0 0,-6-3 0 0,6 0 0 15,9 0 0-15,-9-2 0 0,-6-1 0 0,0 1 0 16,9-1 0-16,-3-2 0 0,3-1 0 0,-6-1 0 16,-6-1 0-16,12 0 0 0,8 0 0 0,-5 8 0 15,-15 0 0-15,6 3 0 0,12 0 0 0,-3 5 0 16,-9 0 0-16,9 5 0 0,3 3 0 0,0 2 0 15,-3 4 0-15,-6-1 0 0,-6 0 0 0,6 3 0 16,9-3 0-16,-13 3 0 0,-7-3 0 0,5 0 0 16,11 1 0-16,-11-1 0 0,-8-3 0 0,2 1 0 15,12-3 0-15,-4 0 0 0,4 3 0 0,-12-4 0 16,-5-1-48-16,11-6-13 0,6 2-3 16,-3 1-844-16</inkml:trace>
  <inkml:trace contextRef="#ctx0" brushRef="#br0" timeOffset="6654.194">17439 10409 1497 0,'11'-3'66'0,"-11"3"14"0,-8-8-64 0,5 0-16 15,6 3 0-15,-3 5 0 0,-6-3 55 0,6 3 7 16,-3 8 2-16,3 0 0 0,0-8-52 0,-3 13-12 16,0-2 0-16,0 2 0 0,9-5 54 0,-6 5 8 15,-12 1 2-15,6-1 0 0,12 0-52 0,-3 0-12 16,-9 0 0-16,3 1 0 0,6-4 54 0,0 1 8 15,6-1 2-15,-6-2 0 0,-3-8-52 0,6 8-12 0,5-2 0 0,-2-4 0 16,-9-2 0-16,9 0 0 0,6-2 0 16,0-4 0-16,-3 1 0 0,0-6 0 0,3 4 0 0,0-7 0 15,-3 4 0-15,-3-4 0 0,-9 1 0 0,5 3 0 16,10-6 54-16,-15 3 8 0,-12 2 2 0,7-2 0 16,5 2-52-16,0-2-12 0,-12-3 0 0,0 0 0 15,0 3 0-15,3 2 0 0,3 1 0 0,-6-1 0 31,-9 3-48-31,9 0-13 0,9 3-3 0,-6 2 0 0,-9 3-102 16,7 0-21-16,-1 0-4 0,12 0-1 0</inkml:trace>
  <inkml:trace contextRef="#ctx0" brushRef="#br0" timeOffset="6972.345">17578 10364 1497 0,'0'0'32'0,"0"8"8"0,0-3 0 0,6 6 4 0,9-1-36 0,-6 1-8 16,-6-1 0-16,6 4 0 0,6 1 53 0,-6-1 9 16,-12-1 2-16,0 0 0 0,3 0 51 0,0-2 10 15,0-1 3-15,-3 1 0 0,-3 0-103 0,6-3-25 16,6-3 0-16,-6-5 0 0,-12 5 0 0,6-2 0 16,6-3 0-16,0 0 0 0,0 0 0 0,0 0 0 15,9-5 0-15,0-1 0 0,-3-2 0 0,-3 0 0 16,-6-2 0-16,6 2 0 0,12-5 56 0,-6 2 7 15,-9-5 1-15,6 6 0 0,9-4-52 0,-9 1-12 16,-3-3 0-16,-1 3 0 0,7-3 0 0,0 3 0 16,-3 5 0-16,-3-3 0 0,-3 6 0 0,6 0 0 0,3 0 0 15,-3 5 0 1,-6 0-48-16,3 2-13 0,9 6-3 0,-3 0 0 16,-3 0-102-16,3 0-21 0,6 2-4 0,0-2-1 0</inkml:trace>
  <inkml:trace contextRef="#ctx0" brushRef="#br0" timeOffset="7507.911">17861 10403 1497 0,'0'0'66'0,"0"0"14"16,0 0-64-16,0 0-16 0,0 0 0 0,0 0 0 16,9 6 0-16,0-6 0 0,-9 0 0 0,0 0 0 15,6 8 0-15,-3-3 0 0,0 6 0 0,0-1 0 16,-6 1 106-16,6-1 18 0,0 4 3 0,-3-4 1 0,0 3-52 0,0 1-9 15,3-4-3-15,-6 1 0 0,0 2-51 0,3-2-13 16,0-11 0-16,0 7 0 0,0-7 0 0,0 0 0 16,-3 8 0-16,3-8 0 0,0 0 54 0,0 0 8 15,0 0 2-15,0 0 0 0,0 0-52 0,0 0-12 16,0 0 0-16,3-2 0 0,3-4 0 0,-3-1 0 16,3 1 0-16,-3-4 0 15,-6-1-48-15,6 0-13 0,3-2-3 0,0-3 0 0,-6 3 52 0,3 0 12 16,0 0 0-16,3-1 0 0,-3 4 0 0,3-3 0 15,0-1 0-15,2 1 0 0,-2 3 0 0,3 4 0 16,-6 4 0-16,6 4 0 0,0 1 0 0,0 5 0 16,-6 2 0-16,0-2 0 0,3 3 0 0,-6 0 0 15,3-1 0-15,-3 3 0 0,0-2 0 0,0 0 0 0,3-1 0 16,-3-2 0-16,-6 3 0 0,6-3 0 0,0-8 0 16,-6 5 0-16,3 0 0 0,3-5 0 0,0 0 0 0,0 0 0 15,0 0 48-15,0 0 13 0,0 0 3 0,0 0 0 16,0 0-52-16,3-2-12 0,-3-6 0 0,6 2 0 15,-3-2 0-15,6 0 0 0,-3-2 0 0,6-1 0 16,-3 3 0-16,6 0 0 0,-4-2 0 0,-2 2 0 16,0 3 0-16,3-1 0 0,-3 6 0 0,3 3 0 15,-3-3-48-15,-3 3-13 0,3 2-3 16,-3 0 0-16,3 6 52 0,-3-1 12 0,-3 1 0 0,3 0 0 16,-3-1 0-16,-3-2 0 0,0 3 0 0,3-3 0 15,0 5 0-15,0-8 0 0,-3-5 0 0,0 0 0 16,6 5-105-16,-1 1-19 0,1-4-3 0,-3-2-1 0</inkml:trace>
  <inkml:trace contextRef="#ctx0" brushRef="#br0" timeOffset="7906.843">18385 10290 1728 0,'0'0'76'0,"0"0"16"0,0 0-73 0,-6 0-19 15,6 0 0-15,-9-3 0 0,0 3 55 0,3 3 7 16,-3-1 2-16,3 4 0 0,-2-1-52 0,-1 3-12 15,0 0 0-15,-3 5 0 0,0 6 0 0,0-4 0 16,3 1 0-16,0 5 0 0,3-2 0 0,0 2 0 16,0-2 0-16,3 2 0 0,3-3 0 0,0-2 0 15,3-3 0-15,3 1 0 0,3-4 0 0,0 1 0 0,0-6 0 0,0-2 0 16,0 2 0-16,0-5 0 0,0-3 0 0,3-2 0 16,-3 0 54-16,2 0 8 0,-2-6 2 0,3 0 0 15,-3 1-52-15,0-3-12 0,-3 2 0 0,-3-2 0 16,0 2 0-16,3 1 0 0,-3-4 0 0,0 4 0 15,-3-1 0-15,3-2 0 0,-3-6 0 0,0 4 0 16,0 1 0-16,-3 4 0 0,3 2 0 0,-3 3 0 16,3 5 0-16,0 0 0 0,0 0 0 0,0 0 0 15,0 0 0-15,0 7 0 0,0 4 0 0,0 2 0 16,0 0 0-16,0 3 0 0,3 3 0 0,0-3 0 16,-3 0 0-16,6 2 0 0,0-5 0 0,-3 1 0 15,3-1 0-15,0 0 0 0,0-2 0 0,0-3 0 16,0 0 0-16,2-1 0 0,1-1 0 0,0-4 0 15,-9-2-48-15,12 3-13 0,-3-6-3 0,3-2-844 16</inkml:trace>
  <inkml:trace contextRef="#ctx0" brushRef="#br0" timeOffset="8155.179">18662 10115 1497 0,'0'-16'32'0,"0"14"8"0,0-4 0 0,0 6 4 0,0 0-36 0,0 0-8 15,0 0 0-15,0 0 0 0,0 0 53 0,0 0 9 16,0 0 2-16,3 8 0 0,0 0-52 0,-3 3-12 16,3-1 0-16,-3 3 0 0,0 1 54 0,3 4 8 15,0 1 2-15,0-1 0 0,-3 1 0 0,0 2 0 0,3 0 0 0,-3 3 0 16,3 0-52-16,0 0-12 0,0-1 0 0,0-1 0 16,0-1 0-16,-3-3 0 0,3-2 0 0,-3 3 0 15,3-6 54-15,-3 0 8 0,3-2 2 0,0-1 0 31,0-2-103-31,-3 0-20 0,3-3-4 0,-3-5-1 16,0 0-51-16,0 0-10 0,8-2-3 0,1 2 0 0</inkml:trace>
  <inkml:trace contextRef="#ctx0" brushRef="#br0" timeOffset="8347.673">18814 10292 1728 0,'0'0'76'0,"0"0"16"0,0 0-73 0,0 0-19 0,0 0 0 0,0 0 0 16,3 8 0-16,-3 0 0 0,3 0 0 0,-3 5 0 15,3 3 0-15,0 3 0 0,-3-6 0 0,3 3 0 0,-3 0 106 16,0-3 18-16,3 0 3 0,-3 0 1 0,3 1-103 16,-3-4-25-16,3 1 0 0,-3-1 0 0,3-2 0 0,-3-2 0 15,2 2 0-15,-2-8 0 0,0 0 0 16,0 0 0-16,0 0 0 0,6 2 0 16,0-2-200-16,-6 0-44 0,0 0-10 0,15-16-2 0</inkml:trace>
  <inkml:trace contextRef="#ctx0" brushRef="#br0" timeOffset="8526.185">18835 10197 2188 0,'0'0'48'0,"0"0"11"0,0 0 1 0,0 0 1 0,0 0-49 0,0 0-12 0,0 0 0 0,0 0 0 16,0 0 0-16,0 0 0 0,0 0 0 0,0 0 0 15,0 0 0-15,0 0 0 0,6 0 0 0,-1 3 0 16,4 2 0-16,-9-5 0 0,6 3 0 0,0-1 0 31,3 1-151-31,0-3-33 0,0 0-6 0,0 0-2 0</inkml:trace>
  <inkml:trace contextRef="#ctx0" brushRef="#br0" timeOffset="8901.188">18969 10229 1958 0,'0'0'87'16,"0"0"17"-16,0 0-83 0,0 0-21 0,-6 5 0 0,6-5 0 15,0 0 56-15,0 0 6 0,0 0 2 0,0 0 0 16,0 0-52-16,0 0-12 0,0 0 0 0,8 0 0 0,-2 0 0 16,3 0 0-16,0 0 0 0,3-3 0 0,0 3 0 0,0-2 0 15,-3-1 0-15,3 3 0 0,0-5 54 0,0 5 8 16,-3-3 2-16,0 3 0 0,2 0-52 0,-2 3-12 16,0-3 0-16,-3 5 0 15,-3 0-48-15,-3 1-13 0,0 2-3 0,0 0 0 16,-6 2 52-16,0 1 12 0,-3-1 0 0,0 4 0 0,-2-1 48 0,-1 3 13 15,0 2 3-15,0 1 0 0,-3-3-52 0,6-1-12 16,0 1 0-16,0-2 0 0,0 4 0 0,3-5 0 16,0-2 0-16,3 0 0 0,0 2 0 0,-3-5 0 15,6 0 0-15,0 0 0 0,3-3 0 0,-3-5 0 16,0 0 0-16,9 5 0 0,6 0 0 0,-3-2 0 16,0 0 0-16,0-3 0 0,0-3 0 0,3 3 0 0,0 0 0 15,-1-3 0-15,1 3 0 0,-3 0 0 0,0-2 0 0,-3-1 0 16,-3-2 0-16,3 5 0 0,-6 0 0 0,-3 0 0 31,0 0-100-31,0 0-22 0,0 0-5 0,0 0-820 0</inkml:trace>
  <inkml:trace contextRef="#ctx0" brushRef="#br0" timeOffset="9117.605">18900 10430 1728 0,'0'0'38'0,"0"0"8"0,0 0 2 0,0 0 0 0,6 0-39 16,0 0-9-16,-6 0 0 0,9-3 0 0,3 3 53 0,0 0 9 15,3 0 2-15,-4-2 0 0,4 2 0 0,0 0 0 16,3-3 0-16,-3 0 0 0,3 1-52 0,0 2-12 16,0-3 0-16,2 6 0 0,-2-3 0 0,-3-3 0 15,3 0 0-15,-3 3-646 16,0-2-132-16</inkml:trace>
  <inkml:trace contextRef="#ctx0" brushRef="#br0" timeOffset="9489.608">19239 10332 1728 0,'0'0'38'0,"0"0"8"0,0 0 2 0,0 0 0 0,3 8-39 0,3 3-9 0,0-4 0 0,0-1 0 16,0-4 0-16,3 1 0 0,-3 2 0 0,0-2 0 15,0 0 104-15,6-3 20 0,0-3 3 0,-3-2 1 16,0-1-103-16,3-2-25 0,-1 3 0 0,-2 0 0 16,-3-3 0-16,3 0 0 0,-3 3 0 0,3-3 0 15,-3 0 0-15,-3 0 0 0,3 0 0 0,-3-3 0 16,3 6 0-16,-3-3 0 0,0 0 0 0,-3 3 0 16,0 5 0-16,-3-5 0 0,0 2 0 0,0 0 0 15,0-2 0-15,-3 2 0 0,-3 1 0 0,-3 2 0 16,3 0 0-16,-3 2 0 0,6 1 0 0,-8 2 0 15,2 1 0-15,0 2 0 0,3 2 0 0,0 1 0 16,-3-3-46-16,0 8-14 0,3 2-4 16,0 3 0-16,0-2 103 0,3-1 20 0,3-2 4 0,3 0 1 15,-3 0-52-15,3 2-12 0,0-4 0 0,6-1 0 0,0 3 0 0,0-6 0 16,0 1 0-16,3-3 0 0,3-3 0 0,0 3 0 16,3-5 0-16,3-1 0 15,-3-2-48-15,5 0-13 0,7-2-3 0,-3-1-546 16,-3-2-110-16</inkml:trace>
  <inkml:trace contextRef="#ctx0" brushRef="#br0" timeOffset="9923.446">19686 10319 1728 0,'0'0'76'0,"0"0"16"0,3-8-73 0,-6 0-19 15,0-3 0-15,0 1 0 0,-3 2 55 0,3 0 7 16,0 3 2-16,-6-3 0 0,3 5 0 0,-3-2 0 16,0 2 0-16,-3 3 0 15,3 0-103-15,-5 3-20 0,-1 2-4 0,0 0-1 0,0 6 103 0,0-1 20 0,0 4 4 16,0 4 1-16,0 6-52 0,3 0-12 0,1-3 0 0,5 3 0 15,6-3 0-15,0 0 0 0,-9-2 0 0,9-1 0 32,6-2-48-32,0 0-13 0,0-3-3 0,2-2 0 0,-2-1 52 0,3-2 12 0,3-5 0 0,0 0 0 15,3-1 48-15,3-4 13 0,-3-4 3 0,0 1 0 16,0-3-52-16,2 0-12 0,-5-3 0 0,0 1 0 16,0-3 0-16,-3-3 0 0,0 0 0 0,-3 0 0 15,3-2 0-15,-3-4 0 0,-6-1 0 0,6-1 0 16,-3 3 54-16,-3-1 8 0,0-1 2 0,-3 1 0 15,0 4-52-15,0-3-12 0,0-3 0 0,-3 3 0 16,0-3 0-16,0 5 0 0,3 1 0 0,-3 2 0 16,0-2-48-16,0 4-13 0,-3-4-3 15,6 7 0-15,3 1 52 0,-3 4 12 0,3-2 0 0,0 8 0 0,0 0 0 16,0 0 0-16,0 0 0 0,0 8 0 0,6 3 0 16,0 5 0-16,-6 0 0 0,0 5 0 0,3 3 0 0,0 2 0 15,0 3 0-15,-3 3 0 0,3 2 0 0,-3 1 0 16,6-1 0-16,-3 1 0 0,0-4 0 0,3 1 0 15,0-3 0-15,0-2 0 0,0-4 0 0,0-1 0 16,6-1 0-16,-3-3 0 0,-3-2 0 0,2-5 0 16,1-1 0-16,0-2-652 15,3-2-127-15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3:16.33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15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0-09T22:43:55.876"/>
    </inkml:context>
  </inkml:definitions>
  <inkml:trace contextRef="#ctx0" brushRef="#br0">53 299 200 0,'-8'-6'77'0,"8"9"-60"0,-9-6 21 0,6 3 9 16,3 0-5-16,-3-2 2 15,3-1-15-15,0-2-6 16,9-1-13-16,5-4-6 0,4-1-3 16,3 1-4-16,3-1 0 15,-3 3-1-15,3 3 3 16,-4 5 0-16,1 8 1 15,-3 8-3-15,-3 7 2 16,-6 14 3-16,-3 11 1 16,-9-3-1-16,-6 0 1 15,-3-3 0-15,-6 1 1 16,-3-4 0-16,-8 1 2 16,-4-3-5-16,3-2-1 15,0-4 0-15,7-4 0 16,5-6 2-16,6-3 1 0,3-7 3 15,6 0 1-15,9-6-1 16,12-5-1-16,8 0-3 16,4-3-2-16,3 1 1 15,0 2 1-15,-1 0-1 16,1 2-1-16,-3 1-2 16,-3 0 1-16,-3-1-1 15,-4 1-2-15,-5-3-13 16,-3-3-4-16,0 1-33 15,-3-4-15-15,3-2-61 16</inkml:trace>
  <inkml:trace contextRef="#ctx0" brushRef="#br0" timeOffset="1">357 164 164 0,'3'-6'63'0,"0"6"-49"0,-3 0 18 16,0 0 5-16,0 0-8 16,3 3-2-16,0 2-4 0,0 3-3 15,0 5-10-15,0 3 2 0,0 3 4 16,3-1-4-16,0-2 1 16,0 0-8-16,-3-3-3 15,3-2-1-15,0-3-1 16,0-3 2-16,0-5 1 15,-1-3-4-15,4-2 1 16,-3-3-2-16,0 0 0 16,3 0 4-16,-3 3 1 15,0 0-4-15,3 2 1 16,-3 3-2-16,3 5-2 16,3 1 0-16,0 2 0 15,0 0 0-15,0 0 3 16,0-6 2-16,-1 1 2 0,1-3 7 15,-3-3 4-15,0-5-3 16,0-2 1-16,-3-1-1 16,0-2 1-16,-3 0-9 15,-3-1-1-15,0 1-2 16,0 3 0-16,0 2-5 16,-3 2 1-16,3 1-29 15,3 2-52 1,3 1 2-16,9-1-33 15</inkml:trace>
  <inkml:trace contextRef="#ctx0" brushRef="#br0" timeOffset="2">720 209 220 0,'-6'0'82'0,"6"5"-64"0,0-2 20 0,0-3 5 15,6 0-9-15,0-3 0 16,0 3-15-16,0 0-4 16,0 0-9-16,3 0-6 0,0 0-1 15,0-3-1-15,3 1 0 16,0 2 2-16,0 0 2 15,-1 0-14-15,1-3-7 16,0 3-30-16,-3 0-13 16</inkml:trace>
  <inkml:trace contextRef="#ctx0" brushRef="#br0" timeOffset="3">967 79 220 0,'0'3'85'0,"6"-1"-66"0,-3 4 5 0,0-1 1 0,0 3 6 16,-3 2 5-16,3 6-12 16,3 3-4-16,-6 5-12 15,3 2-3-15,-3 0-1 0,6 1-5 16,-3-3 1-16,0-3-11 15,0 0-5-15,0-8-41 16,-3-2-17-16,9-3-39 16</inkml:trace>
  <inkml:trace contextRef="#ctx0" brushRef="#br0" timeOffset="4">1185 518 172 0,'-15'-3'66'0,"9"6"-52"0,12 24 17 16,-3-19 4-16,-3-1-2 15,0-1 3-15,0-1-7 0,0 0-1 16,0-5-15-16,0 0-1 0,3 3-1 16,3-3-4-16,3 0-2 15,2-3-5-15,4 1 0 16,3-1 2-16,3 3 3 16,6 0-2-16,3 0-2 15,-1 3 0-15,1 2-1 16,-6-2 0-1,0-1 0-15,-9 1 0 16,-4-3 0-16,1 0 2 16,-6 0-25-16,0-3-10 15,3-2-29-15,-3 2-14 16,6 1-30 0</inkml:trace>
  <inkml:trace contextRef="#ctx0" brushRef="#br0" timeOffset="5">1738 344 164 0,'0'2'63'0,"3"6"-49"0,-3-3 20 0,0 1 6 16,0-6-7-16,3 5 0 15,-3-5-7-15,0 0-2 16,0 0-13-16,3 0 2 0,0 0 1 16,0-3-5-16,0-5-3 15,-3-2-3-15,6-3 0 0,0-3-2 16,3-3-1-16,-3 3 1 16,3-2-1-16,0-1 0 15,0 3 0-15,0 3 0 16,-3 3 0-16,-1 2 0 15,-2 2 0-15,0 1-3 16,-3 2 2-16,0 1 1 16,0 2 0-16,6 5-3 15,-3 3 0-15,3 5-1 16,-3 11 3-16,0 10 0 16,0 14 1-16,0-3 0 15,-6 3 2-15,-3-1 3 16,3 1 2-16,0 0-1 15,3-1 1-15,0 1-4 16,3-6-2-16,-3-5 0 16,3-5 1-16,-3-6 1 15,0-7 1-15,0-6-2 16,0-5 1-16,-3-5-4 0,0-3 0 16,0 0-19-16,-3-6-9 15,3 4-29-15,0-4-93 31</inkml:trace>
  <inkml:trace contextRef="#ctx0" brushRef="#br0" timeOffset="6">1723 870 196 0,'-6'0'74'0,"9"8"-58"0,3-13 14 16,-3 2 3 0,3 3-8-16,3 0 0 0,6 3-3 15,9-6 1-15,6 3-13 16,2 3-3-16,-2-3-1 0,-3 2-3 16,-3-2 0-16,-3 3-1 15,-4-3 1-15,-2 0-7 16,-3 0-1-16,0-3-42 15,-3 1-17-15</inkml:trace>
  <inkml:trace contextRef="#ctx0" brushRef="#br0" timeOffset="7">2500 426 220 0,'-9'0'82'0,"9"2"-64"0,0 3 13 16,0-5 3-16,0 0-5 15,0 0 3-15,3 6-7 16,3-6-3-16,0 2-12 15,3 1 2-15,3-3 4 0,3-3-4 16,3 1-2-16,6 2-5 16,-1-3-4-16,1 3 0 0,-3 0 1 15,0 0-1-15,-3 3 2 16,-3-1-4-16,-4-2 0 16,-2 0-4-16,-3 6-1 15,-3-1-24-15,0 0-8 16,-3 1-24-16,0-1-9 15</inkml:trace>
  <inkml:trace contextRef="#ctx0" brushRef="#br0" timeOffset="8">2491 635 248 0,'0'0'93'0,"3"0"-72"0,3 2-4 0,0-2-5 0,3 0 4 15,3 0 7-15,6 0-3 16,3-2-2-16,5-1-10 16,4 0-7-16,3 1-2 0,-33 2-1 31,39-3-88-16,-7 3-36-15,-14 3 21 16,-6-3 15-16</inkml:trace>
  <inkml:trace contextRef="#ctx0" brushRef="#br0" timeOffset="9">3107 341 192 0,'-11'-3'74'0,"11"-2"-58"0,-3 5 16 0,3 0 4 0,3-3 0 16,-1 1 0-16,4-4-4 15,0-4-2-15,6-1-17 16,3 1-6-16,9-4 0 0,3 1-6 16,3 3-3-16,-1 2-2 15,-2 2 3-15,-3 6-2 16,0 6-1-16,-3 4 5 15,-4 6 1-15,-2 11 0 16,-6 10-2-16,-3 2-2 16,-9 1-1-16,-3-3 4 15,-6 0 1-15,-6 0 2 16,-5 0 2-16,-4-2-3 16,3-1 0-16,-3-2 1 15,3-3 0-15,7-5 0 0,2-3 2 16,3 0 1-1,3-8 3-15,3 0-5 16,3-5-1-16,9-2 2 0,3-4 3 16,12-2-2-16,3 0-2 15,2-2-5-15,1 2-2 16,0 0 1-16,0 2 0 16,-1 1-2-16,-2 0 2 15,0 2 1-15,-3 0 2 16,-3 0-1-16,-3-2 2 15,-3 0-2-15,-1-3-1 16,-2 0-19-16,-3-3-10 16,0 0-27-16,0-2-10 0</inkml:trace>
  <inkml:trace contextRef="#ctx0" brushRef="#br0" timeOffset="10">3524 42 184 0,'0'-5'71'0,"0"5"-55"0,3 0 24 15,-3 0 9-15,6 2-1 16,0 4 2-16,-3-1-15 16,0 0-4-16,0 0-18 15,-3 1-3-15,0-1 0 0,0 3-8 16,-3 0-1-16,-3 2-1 16,0 1 0-16,0-3 0 15,0 3 2-15,0-4-1 16,3-1-1-16,0-1-2 15,3-2 1-15,0-3 1 16,3 2 2-16,3-2-6 16,0 0-1-16,3-2-3 0,0-1 2 15,0 3-9-15,3-3-3 16,-3 1-13-16,3-1-3 16,0 0-13-16,-1 3-5 15,-2-2-56 1</inkml:trace>
  <inkml:trace contextRef="#ctx0" brushRef="#br0" timeOffset="11">3622 76 216 0,'0'-2'82'16,"-3"4"-64"-16,0-4 0 0,3 2-3 15,3 2-2-15,0 4 4 0,-3-1-9 16,3 3-4-16,0 2-3 15,0 4 16-15,-3-1 9 0,0 0-11 16,0 0-3-16,0 1-8 16,0 1-3-16,-3-1 0 15,3-1-1-15,0-3-25 16,0 1-8-16,3-3-23 16,0 0-7-16</inkml:trace>
  <inkml:trace contextRef="#ctx0" brushRef="#br0" timeOffset="12">3730 142 264 0,'-3'-5'101'0,"3"5"-78"0,35 16 55 32,-17-13-45-32,-3-3-17 15,0 0-20-15,-3 0-9 16,0 0-24-16,0-3-11 0,0 0-26 16,-4 3-11-16</inkml:trace>
  <inkml:trace contextRef="#ctx0" brushRef="#br0" timeOffset="13">3988 0 228 0,'0'0'85'0,"9"0"-66"0,-26 23 10 0,14-15 2 15,3 0-13-15,0 3 0 16,0-1-4-16,0 4-1 16,0 2-7-1,0-1 0-15,0 4 1 0,0-3-3 16,0 2-1-16,3-2-3 0,-3 0-1 16,0-3-12-16,3 1-5 15,-3-4-21-15,3-2-8 16,-3 0-65-1</inkml:trace>
  <inkml:trace contextRef="#ctx0" brushRef="#br0" timeOffset="14">4176 590 236 0,'-18'-3'90'0,"15"0"-70"0,3 3 17 16,0 0 2-16,0 0-6 15,3 3 3-15,3 0-11 16,0-1-6-16,3-2-10 16,3 0 0-16,3 0 2 0,0 0-9 15,3-2-2-15,-1-1-1 16,-2 0 0-16,0 3-19 15,0-2-9-15,-6-1-36 16,3 3-14-16,-3 0-44 16</inkml:trace>
  <inkml:trace contextRef="#ctx0" brushRef="#br0" timeOffset="15">4566 404 192 0,'3'3'74'0,"3"2"-58"0,-6-2 23 15,0-3 4-15,3 5 3 16,0 1 2-16,-3-9-11 0,3 0-5 15,0-2-18-15,3-3-7 16,-3-3 0-16,3-2-6 0,-3-3-1 16,3-2 6-16,0-1 4 15,-1-2-14 1,1 5-4-16,-3 3 3 0,0 2 2 16,0 3-2-16,-3 3 1 15,0 5-5-15,3 5 1 16,0 9 2-16,0 4 3 15,3 9 2-15,-3 12 1 16,0 4 4-16,-3-1 2 16,0 0 2-16,0 1 0 15,3 2-4-15,0-3-1 16,0 0-1-16,0 1 1 16,-3-6-2-16,3-6-1 0,-3-1 1 15,0-9-1-15,-3-5-20 16,0-3-7-16,0 0-19 15,0-8-9-15,0 1-21 16,-3-4-10-16,0-7-4 16</inkml:trace>
  <inkml:trace contextRef="#ctx0" brushRef="#br0" timeOffset="16">4521 859 244 0,'-18'11'90'0,"15"-3"-70"0,0-5 13 16,3-3 1-16,3 2-7 0,0 1 1 15,3 0-6-15,3-1-4 16,6 1-10 0,6 2-3-16,9-2-1 0,0-1 0 15,-1-2 2-15,-2 0-5 0,0 0-1 16,-3 0 0-16,-3 0 2 16,-4-2-17-16,-2-1-4 15,-3 0-24-15,0 3-10 16,-3 0-12-16,-3-5-5 15,3-3-25 1</inkml:trace>
  <inkml:trace contextRef="#ctx0" brushRef="#br0" timeOffset="17">5203 455 312 0,'-6'0'118'0,"6"-6"-92"0,0 9 17 0,0-3 1 16,0 0-15-16,3 3-5 15,3-1-7-15,0 1-1 16,0-6-9 0,3 1-4-16,3-1-2 0,3-5 1 0,5 0 1 15,4 0-1-15,0-2-2 16,6-4-2-16,0 4 1 15,-4 2-4-15,4 0-1 16,-6 3-15-16,0-1-4 16,-3 4-3-16,-7-1 0 15,-2 0-17-15,-3 3-9 16,-3 0-9-16,-6 0-3 16</inkml:trace>
  <inkml:trace contextRef="#ctx0" brushRef="#br0" timeOffset="18">5254 576 264 0,'-18'11'99'0,"15"-8"-77"0,-3-1 13 16,6-2 1-16,3 3-4 15,-3-3 1-15,6 3-10 16,0-3-3-16,3 0-12 15,5 0-5-15,4-3 0 0,6 0-2 16,6-2-1-16,6 0 1 16,-4 2-1-16,1 0-5 15,-3 1 1-15,-6-1-14 16,-4 0-3-16,-5 3-29 0,-3 0-10 16,-3 0-73-1</inkml:trace>
  <inkml:trace contextRef="#ctx0" brushRef="#br0" timeOffset="19">6557 142 228 0,'-9'0'85'0,"6"0"-66"0,0 0 12 0,3 0 1 16,0 0-4-16,0 3 3 15,0-3-8-15,0 3-4 16,0-3-11-16,0 0-5 0,6 2 0 15,3-2-4-15,3 0-2 0,6 0 2 16,3-2 2-16,3-1-2 16,5 0 0-16,4 1 1 15,0-1 2-15,0 3 1 16,-1 0 1 0,-5 0-5-16,-3 0-1 0,-3 0 1 15,-3 0 0-15,-3 3 3 16,-4-1 1-16,-2 1-1 15,0 2-2-15,-6 3-2 16,-3 3 1-16,0 5 1 16,-12 10 2-16,-2 11 5 15,-7 14 4-15,-3 4-2 16,-3-2 0-16,0-3-3 16,3 1-1-16,4-1-6 0,2 0 1 15,3-5 4-15,3-5 2 16,3-8 0-16,0-9-1 15,3-4-3-15,0-3 1 16,3-8-11-16,0-3-2 16,-3-5-19-16,3-3-9 15,0-2-22-15,0-3-10 16,0-5-50 0</inkml:trace>
  <inkml:trace contextRef="#ctx0" brushRef="#br0" timeOffset="20">6602 521 280 0,'-9'-6'104'0,"12"4"-81"0,0-1 7 16,0 1-3-16,3 2-4 15,0-3 1-15,6 0-13 16,3-2-4-16,8 0-5 15,10 2 1-15,9 3 2 0,2 0-2 16,1 0 0-16,-3 0-3 16,-6 0-1-16,-1-3 3 15,-5 1 3-15,-3-4-4 16,-3 4-3-16,-7-3-6 0,-5-1 0 16,-3 4-34-16,-3-1-14 15,0 3-79 1</inkml:trace>
  <inkml:trace contextRef="#ctx0" brushRef="#br0" timeOffset="21">4313 1534 148 0,'-6'-13'57'0,"3"5"-44"0,24 8 18 0,-15 0 8 0,-3 0-2 16,0-3 0-16,-3 1-7 15,0-1-4-15,-3 0-14 16,0 1 6-16,0 2 4 0,-3 5-5 16,-6 3 1-16,-3 3-9 15,-3 7-3-15,-6 9-6 16,-2 18-2-16,-1 7 1 16,3 4 0-16,3-3 1 15,9 2 0-15,9 1-3 16,15-3 2-16,6-5 1 15,6-9 2-15,3-7-1 16,2-11 2-16,7-16-2 16,3-10 2-16,3-13 0 15,5-11 3-15,-2-3-1 16,-7-5 2-16,-11-6 2 16,-12-7 5-16,-12-3 3 15,-9 0 2-15,-9 6-2 16,-3 2 0-16,-2 8-12 15,-1 8-2-15,0 7-12 0,0 7-4 16,3 4-26-16,3 6-13 16,6 2-23-16,3 6-11 15,6 5-37 1</inkml:trace>
  <inkml:trace contextRef="#ctx0" brushRef="#br0" timeOffset="22">4697 1576 268 0,'33'-7'101'0,"-30"12"-78"0,-3 11 4 16,3-3-1-16,-3 11-6 15,0 13 3-15,0 10-4 16,-3 1-2-16,0-3-9 16,0-3-3-16,0 1 1 0,3-6-3 15,0-3 0-15,-3-7 3 16,3-6 1-16,0-5-1 16,0-6-1-16,0-2-1 0,0-3 0 15,0-7 0-15,0-6 2 16,0-3-5-16,0-2-1 15,3-3-5-15,3 0 1 16,0 0-5-16,3 1 1 16,-1-1 4-16,4 2 4 15,3 1 1-15,6 5 2 16,6 3-7-16,3 5-1 16,2 5 2-16,1 3 1 15,3 5 2-15,-9 6 0 16,-7 5 8-16,-8 2 5 15,-12 1 5-15,-9 4 3 16,1-7-5-16,-19 5-1 16,-3-5-7-16,-3-3 0 0,-3-7-7 15,1-9-1-15,-1-5-18 16,0-8-8-16,1-8-44 16,5 3-17-16,18-6-63 15</inkml:trace>
  <inkml:trace contextRef="#ctx0" brushRef="#br0" timeOffset="23">5697 1801 144 0,'0'6'55'0,"0"-1"-43"0,3-2 12 0,-3-3 18 16,3 5-6-1,-3-5-8-15,3 3-4 16,-3-3-14-16,3 2 5 0,-3-2 4 16,0 0 1-16,0 0 0 15,3-2-4-15,0-1-2 16,0-2-6-16,0-1-3 15,0-7-2-15,0 0-3 16,3-6 3-16,0 3 0 0,0-2-4 16,0 2 1-16,-3 0-2 15,0 3 0-15,0 2 2 16,0 3 2-16,-1 3-3 16,-2 2-2-16,0 1 2 15,0 2 0-15,3 2 1 16,0 6 0-16,0 6-5 15,0 7 1-15,0 5 8 16,0 1 5-16,-3 2-4 16,0 0-1-16,0 0-2 15,0 3 1-15,0-3-4 16,0 0 0-16,-3-3 3 16,3-2 1-16,0-3-4 0,0-5 1 15,0 0 2-15,0-3 1 16,-3-2-1-1,3 0-2-15,-3-1 1 0,0 1 1 16,0-3-1-16,3 0-1 16,0-3 1-16,0-2-1 15,-3-1-7-15,3-2-3 16,-2-2-14-16,2-1-5 16,-3 3-27-16,3-3-9 15,0 1-43 1</inkml:trace>
  <inkml:trace contextRef="#ctx0" brushRef="#br0" timeOffset="24">5673 2172 160 0,'-9'2'63'0,"6"4"-49"0,-3-6 25 16,6 0 9-16,-3 0-6 15,3 0-3-15,0-3-13 16,3-2-3-16,0 2-14 16,3-2-3-16,6 0-2 0,3 2 0 15,3-5 2-15,6 3-1 16,6-1 2-16,5 4 0 16,7-1 3-16,0 3-5 15,-7 0-3-15,-2 0-1 16,-6 3 1-16,-3-1-1 0,-4 4-1 15,-5-6 3-15,-3-3 0 16,-3 0-19-16,-3 1-7 16,-3-4-43-16,0 1-20 15,3-3-30 1</inkml:trace>
  <inkml:trace contextRef="#ctx0" brushRef="#br0" timeOffset="25">6995 1621 164 0,'-12'-13'63'0,"9"8"-49"0,-9 0 16 0,9 5 12 16,-12 0-13-16,-6 5-10 15,-2 3-4-15,2 8-10 16,-3 15-5-16,0 14-1 0,3 6 3 16,3 4 1-16,3 9-4 15,10 2 1-15,5 3 4 16,8-11 2-16,10-8 6 16,12-7 3-16,3-17 3 15,0-18 3-15,2-19-7 16,-2-12-1-16,-3-14-5 15,-3-3-3-15,-7-3 2 16,-5 4 2-16,-9-1 0 16,-6 0 0-16,-6 3-1 15,-3 0 0-15,-6 3-4 16,1 7-1-16,-4 6-14 0,3 3-6 16,0 5-31-1,6 7-11-15,6 6-54 16,9 14-42-1,6-1 64-15</inkml:trace>
  <inkml:trace contextRef="#ctx0" brushRef="#br0" timeOffset="26">7206 1672 172 0,'-18'2'66'0,"12"4"-52"0,-9 15 6 0,9-8-3 0,-2 8-2 16,-4 6 4-16,0 4-2 16,0 6-1-16,3 11-8 15,3 8-1-15,6 7 0 0,6-2 5 16,6-8 3-16,6-5-4 15,11-14 1-15,13-10 4 16,6-14 4-16,-4-18-4 16,-2-18 1-16,-3-8-6 15,-9-9 1-15,-10 1-5 16,-5-3-2-16,-9-5 0 16,-9-9 1-16,-6 7-3 0,-9 1 0 15,-5 6-3-15,-7 11-1 16,3 5-17-16,0 5-5 15,3 11-16-15,4 7-3 16,2 6-30-16,6 6-12 16,12 2-12-1</inkml:trace>
  <inkml:trace contextRef="#ctx0" brushRef="#br0" timeOffset="27">7614 1685 156 0,'-12'0'60'0,"6"0"-47"0,-3 3 13 16,6 7 0-16,-6 3-3 15,-3 9 0-15,-3 4-12 16,1 6-4-16,-1 5-5 16,3 8 5-16,3 5 5 0,6 6-2 15,6 7 0-15,3-7-4 16,9-11-1-16,6-8 8 16,5-13 6-16,7-14 1 15,12-15 0-15,2-19-6 16,-2-8-4-16,-9-10-3 0,-7-3-2 15,-5-3-1 1,-12-10 2-16,-9-8-3 0,-12 2 0 16,-6 4-1-16,-8 9 1 15,-7 6 0-15,0 11 3 16,-3 8-16-16,6 10-6 0,1 8-19 16,2 5-5-1,6 8-36-15,6 6-14 16,6 0-8-1</inkml:trace>
  <inkml:trace contextRef="#ctx0" brushRef="#br0" timeOffset="28">7980 1635 208 0,'-18'-8'77'0,"6"13"-60"0,-3-2-1 0,6 2-1 15,-2 6-11 1,-1 10-2-16,-6 13 3 0,-6 6 4 15,3 7-5-15,6 12 5 0,12 9 1 16,6 7-1-16,15-7 0 16,3-9 3-16,9-12 5 15,5-15 4 1,7-14 4-16,6-15-4 0,11-21-1 16,-2-17-9-16,-10-7-2 15,-11-3 12-15,-15-5 6 16,-9-9-9-16,-21-4-5 15,-6-1-13-15,-6 3-2 16,-6 9-20-16,1 7-8 16,-1 13-37-16,0 11-17 15,6 7-49 1</inkml:trace>
  <inkml:trace contextRef="#ctx0" brushRef="#br0" timeOffset="29">8944 1680 140 0,'0'-14'52'0,"0"12"-41"0,0-4 15 16,0 4 4-16,-3-1-2 15,1 1 3-15,-4-1-8 16,-3 3-4-16,-6 5-11 16,0 6-3-16,-3 13 1 0,-3 13-3 15,-3 2-2-15,4 4 2 16,5 2 2-16,9 2 7 0,9 4 2 15,9-4 1-15,8-10 4 16,7-8-5-16,9-13 2 16,12-16 2-1,8-10 1-15,1-12-8 0,-7-7-4 16,-8-2 4-16,-12-4 5 16,-12-10-4-16,-10-5 1 15,-13 2-4-15,-16 1 0 16,-6 4-5-16,-3 4-1 15,0 10-17-15,1 7-7 16,2 9-19-16,3 11-5 16,3 7-38-16,6 5-16 15,6 9-12 1</inkml:trace>
  <inkml:trace contextRef="#ctx0" brushRef="#br0" timeOffset="30">9299 1645 224 0,'-12'-8'85'0,"9"8"-66"0,-9 0 12 0,9 3 3 15,-3 0-25-15,-3 5-8 16,0 10-2-16,-6 16-1 16,-6 6 2-1,4 5 2-15,5 8 1 0,12 8-4 0,12 2 1 16,5-2 4-16,10-8 5 16,3-10 4-16,9-17 4 15,-1-13 2 1,4-15 3-16,3-17-10 0,-1-5-2 15,-5-5 3-15,-9-3 3 16,-12-5 3-16,-15-2 3 16,-9-9-8-16,-9-2-1 15,-6-1-12-15,-3 6-3 0,0 8-19 16,0 8-9-16,4 8-17 16,-1 5-6-16,3 11-58 15,6 10-54 1,3 1 61-16</inkml:trace>
  <inkml:trace contextRef="#ctx0" brushRef="#br0" timeOffset="31">9718 1632 272 0,'-26'3'101'0,"11"-1"-78"0,-9 9-9 0,9-1-8 16,-3 14-6 0,-3 11 0-16,0 4 11 0,7 4 7 15,5 7-9-15,9 11-2 0,15 2-3 16,14-4 4-16,7-12 3 16,6-18 0-16,2-15 3 15,7-20-1-15,5-15 0 16,1-11-3-16,-9-2 1 15,-16-6 14-15,-20-10 6 16,-18-8 1-16,-14-6 1 16,-10 9-14-16,-9 7-6 15,-3 6-30-15,-5 10-12 0,-4 8-49 16,4 8-22-16,5 8-61 16</inkml:trace>
  <inkml:trace contextRef="#ctx0" brushRef="#br0" timeOffset="32">8028 1248 88 0,'-3'6'33'0,"9"-4"-26"0,-9-2-4 16,6 3-2-16,-3 0-1 15,-3 2 2-15,0 0-3 16,0 0 0-16,3 3 1 15,-3 6 0-15,0 4 0 16,-3 3 0-16,0 3 0 16,-3 3 2-16,0 2-1 0,-3 0 2 15,0 3 2-15,0-1 2 16,0 6-1 0,0 3 1-16,1 5-2 15,2 0 0-15,0 3-8 0,0-6 0 16,-3 0 3-16,0 1 2 15,0-1 0-15,-6 3 1 16,0 8 0-16,-2 0 3 16,2 0 3-16,-3-3 2 15,3 0 1-15,0-5 0 16,-3-5 0-16,3 0 0 16,4-3-6-16,-1-3-4 0,0 0 1 15,3 1-2-15,0-6-1 16,3-3-6-16,3-4-4 15,0-1-34 1,0-5-40-16,3-3 17 0</inkml:trace>
  <inkml:trace contextRef="#ctx0" brushRef="#br0" timeOffset="33">10266 1767 116 0,'-18'0'44'0,"6"0"-35"0,27 16-4 0,-12-14-3 16,-3 4 2-16,0-4 5 15,0 4 8-15,0-1 7 16,0-5-4-16,0 0 0 16,0 0 2-16,0 5 1 15,0-5-12-15,0 0 11 0,0 0 7 16,3 3 7-16,0 0 3 16,3-1-8-16,0 1-4 15,0-3-11-15,3 0-3 16,0 0-7-16,3 0-4 15,3 0-4-15,2 0 1 16,1-3 1-16,6 3 2 16,3-2-1-16,-3-1 2 0,0 0-2 15,-4 3-1-15,1-2 1 16,-3 2-1-16,-6-3-5 16,-3 0 1-16,0 1-9 15,-6 2-2 1,-3-3 1-16,0 0 3 0,-3 1-17 15,-3-1-7-15,-3 0-26 16,0 1-11-16,0 7-28 16</inkml:trace>
  <inkml:trace contextRef="#ctx0" brushRef="#br0" timeOffset="34">10290 1936 216 0,'-9'3'82'0,"9"0"-64"0,3-3 0 0,-3 0-3 16,0 0 11-16,6 2 10 15,3-2-12-15,3 0-3 16,3 0-13-16,5 0-5 0,4 0 0 16,6 0 0-16,-3 3 1 15,0 0-7-15,-4-1 0 0,-2-2-23 16,-3 0-8-1,-6 0-21-15,0 0-5 16,0 0-36 0</inkml:trace>
  <inkml:trace contextRef="#ctx0" brushRef="#br0" timeOffset="35">10906 1645 140 0,'9'-10'52'0,"-9"2"-41"0,3 0 11 15,0 5 3-15,0 1 6 16,-3-4 5-16,3 1-6 16,-3 0-1-16,0-1-16 0,0 1 8 0,-3 2 5 15,-6 3-5 1,3 0-2-16,-3 3-11 0,0 5-3 15,-6 8-8-15,-3 10 0 16,-2 14-1-16,2 5-1 16,3 0 4-1,3 0 2-15,3 3 2 0,6 2 1 16,6 3-2-16,12 0 1 16,6-6 2-1,17-7 4-15,7-8 0 0,0-8 0 16,-1-22 1-16,-2-15 1 15,-3-8 1-15,-4-8 0 16,-5-3-2-16,-6-5-1 16,-9-3 1-16,-6 1 1 15,-3 7 6-15,-15-21 3 0,-6 5-6 16,0 9-1-16,-3 7-12 16,-3 5-5-16,1 6-14 15,-1 0-6-15,3 10-14 16,3 6-6-16,6 5-27 15,6 5-12-15,12 3-44 16</inkml:trace>
  <inkml:trace contextRef="#ctx0" brushRef="#br0" timeOffset="36">11585 1849 252 0,'-3'5'93'0,"0"-2"-72"0,0 5 5 0,0 0-3 16,-3 2 2-16,-6 6 7 0,-6 3-6 15,-6 2-3-15,-3 3-13 16,4 2-2-16,-1 3-1 16,3 0-6-16,0-5 0 0,3-3-21 15,3-5-9-15,3 0-25 16,1-8-9 0,-1-8-59-1</inkml:trace>
  <inkml:trace contextRef="#ctx0" brushRef="#br0" timeOffset="37">11287 1894 264 0,'3'0'101'0,"3"3"-78"0,6 5-5 0,-3-3-7 16,3 5 43 15,32 30-29-31,-2-3-8 15,-6 0-13-15,-1-8-5 16,-5-2-32-16,-3-3-13 16,0-9-45-16,-3-4-18 15,-4-8 16-15,-2-9 8 16</inkml:trace>
  <inkml:trace contextRef="#ctx0" brushRef="#br0" timeOffset="38">12094 1688 176 0,'12'-8'66'0,"-12"8"-52"0,8-6 17 0,-2 6 4 16,-3-2 1-16,0-4 0 15,3-2 53 16,-9-13-33-31,-3 5-10 16,-3 3 4 15,-26 8-35-31,-1 0-9 16,-3 5-7-16,4 2-1 16,5 4-6-16,6 2-2 0,3-1 6 15,6 4-10-15,6 0 0 16,9 4-4-16,12 4-2 15,6 10 5-15,9-2 1 0,6-1 6 16,5 3 3-16,4 0 0 16,3 0 1-16,-1 3 3 15,-2 2 0-15,-9 1 5 16,-9-3 5-16,-12-1 1 16,-10-4 2-16,-7-3 5 15,-7-3 1-15,-9-8-3 16,-3-5 1-16,-6-5-7 15,-3-6-1-15,-2-8-4 16,-1-2-3-16,6-3 0 16,1 0-1-16,11-2-16 15,15-3-6-15,12-3 0 0,5-3 2 16,7-2 10-16,9-5 5 16,3-3 6-16,0 0 4 15,-1 2 0-15,-5 4 2 16,-6 2 5-1,-9 2 2-15,-6 1-7 0,-6 5-4 16,-3 2-20-16,-3 3-9 16,-3 6-39-16,0 4-16 15</inkml:trace>
  <inkml:trace contextRef="#ctx0" brushRef="#br0" timeOffset="39">12665 1624 276 0,'-15'-10'104'0,"9"7"-81"0,-9-5 14 0,9 8 1 16,-2 0-16-16,-4 0-2 15,-3 5-14-15,-3 6-4 16,-3 13-2-16,-3 15-3 0,0 9 0 16,1 2 4-16,5 3 3 15,6 3-3-15,12 5-1 16,6 2-2-16,9-10-2 15,9-11 0-15,5-15 3 16,16-17 4-16,17-15 6 16,4-11-3-16,-7-13 2 15,-8-5 8-15,-6-6 7 16,-13-5 10-16,-11-11 4 16,-12-4 0-16,-9 1 2 0,-18 6-10 15,-11 3-3 1,-4 5-24-16,-3 8-8 15,0 8-47-15,7 8-20 16,-1 8-48-16,6 10-22 0,3 0 0 16</inkml:trace>
  <inkml:trace contextRef="#ctx0" brushRef="#br0" timeOffset="40">4328 2823 172 0,'-9'-11'66'0,"0"8"-52"0,0 1 14 0,6-1 3 15,-3 3-3-15,-6-3 1 16,0 3-1-16,-6 3 0 16,-8 2-15-16,-4 6 1 0,-6 8 0 15,3 18-5-15,1 18-1 16,2 9 2-16,9 2 1 16,6 3-3-16,12-1 0 15,15-4-7-15,21-6-1 16,11-10 0-16,4-22 0 15,3-15 0-15,-1-19 0 16,4-13 0-16,5-11 2 0,-2-3-1 16,-15-9 2-16,-13-7 0 15,-17-2 1-15,-12-2 0 16,-12-1 2-16,-5 9 1 16,-4 4 3-16,-3 9-7 15,3 7-2-15,0 9-10 16,3 5-4-1,4 5-33-15,2 5-15 0,6 3-72 16,6 0-34 0,6 5 85-16</inkml:trace>
  <inkml:trace contextRef="#ctx0" brushRef="#br0" timeOffset="41">4759 2809 240 0,'-9'3'90'0,"7"2"-70"0,-1 9-5 0,3-4-6 16,0 11 7-16,0 11 7 15,0 16 6-15,0-1 2 0,0 1-16 16,-3 0-5-16,3-9 1 0,0-2-7 15,0-8 0 1,0-2-2-16,0-9 1 0,0-2-4 16,0-5 0-1,0-3 1-15,0-8 0 16,0 0-5-16,0-5-1 0,0-3 0 16,3-3 2-16,-3-2 2 15,5 0 1-15,1-6 1 16,3-2 0-16,3 2-3 15,3 3 2-15,3 1-4 16,6 9 1-16,3 6 0 16,5 8 2-16,7 8 3 0,0-3 4 15,-9 6 7-15,-7-1 2 16,-5 1 4-16,-12-3 3 16,-12 0-7-16,-12 0-1 15,-5-1-5-15,-7-1 0 16,-6-1-5-16,0-5 0 15,-2-3-6-15,-1-2-2 16,0-3-16-16,4-3-6 16,5-2-26-16,6-1-9 15,15-1-71 1</inkml:trace>
  <inkml:trace contextRef="#ctx0" brushRef="#br0" timeOffset="42">5804 2839 216 0,'3'-16'82'0,"-3"10"-64"0,3-2 18 0,-3 6 4 15,-3-1 1-15,-3 0 5 16,-3 1-12-16,-3 2-5 15,-3 2-17-15,-2 6-5 0,-7 6-3 0,-3 9-5 16,3 12-1-16,-3 18-4 16,4 5-1-16,8 5 4 15,12 4 3-15,9-1 1 16,9 0-1-16,5-5 1 16,10-14 1-16,12-15 1 15,14-16 3-15,7-16-1 16,-1-16 2-16,-5-13 2 15,-6-8 2-15,-10-8-1 16,-11-11 1-16,-12 1 9 16,-12-1 7-16,-9 1 3 15,-12 7 4-15,-15 3-14 16,-11 5-6-16,-1 9-25 16,3 4-7-16,3 6-41 15,10 5-16-15</inkml:trace>
  <inkml:trace contextRef="#ctx0" brushRef="#br0" timeOffset="43">6730 3055 132 0,'0'3'52'0,"0"2"-41"0,3-2 11 16,-3-3 1-16,0 0 4 16,0-3 6-16,3 6-7 15,0-3-3-15,0-3-13 16,0 1 0-16,3-4 3 0,0-1-5 16,0-4-2-16,0-2-3 15,0 0 0-15,-1-1 0 16,1-2 1-16,0 3-5 0,0 3-1 15,0-1 3-15,-3 3 1 16,0 3-3-16,0-1-1 16,0 1 1-16,0 3 0 15,0 2-2-15,-3 0 2 16,6 13 1 0,-3 5 6-16,0 9 4 15,0 10-3-15,-3 2 1 16,3 1-5-16,-3-3 0 15,0-5 1-15,0 0 0 16,-3-3-2-16,3-3-2 16,3-2-4-16,-3-5-2 15,0-4-28-15,-3-1-10 16,3-6-29 0,0-3-48-16,-3-2 27 15</inkml:trace>
  <inkml:trace contextRef="#ctx0" brushRef="#br0" timeOffset="44">6727 3347 208 0,'-9'5'77'0,"6"-5"-60"0,3 5 2 15,0-5-4-15,3 3 1 16,0-1 4-16,3 1 3 16,6-3 3-16,3 0-14 15,9 0 0-15,5 0-1 0,1 0-6 16,0 3-1-16,-3-3-2 15,2 2-2-15,-8 1-15 0,-3 2-7 16,-3-2-42-16,3-6-78 31</inkml:trace>
  <inkml:trace contextRef="#ctx0" brushRef="#br0" timeOffset="45">7081 3085 184 0,'3'-3'68'0,"-3"6"-52"0,0-3 14 0,0 0 6 16,0 0 0-1,3-6 0-15</inkml:trace>
  <inkml:trace contextRef="#ctx0" brushRef="#br0" timeOffset="46">7096 3061 436 0,'6'-16'13'0,"0"0"-5"0,0-2-6 0,0-1 1 15,3 0-2-15,-3 4-1 16,0-1-2-16,0 2 1 15,-3 7 1-15,0 1 0 16,0 4-3-16,0 4 2 16,-1 9-1-16,1 7 0 15,3 11 2-15,-3 9 0 0,0 1 2 16,-3 4 1 0,3-4-1-16,0-2 1 0,0 0-2 15,0-2-1-15,0-4-8 16,0-1-5-16,0-7-26 15,0-1-10-15,-3-7-61 16</inkml:trace>
  <inkml:trace contextRef="#ctx0" brushRef="#br0" timeOffset="47">7135 3397 228 0,'-18'0'85'0,"18"5"-66"0,-3-5 8 0,3 0-2 16,3-5-2-16,3 0 3 15,3 2-5-15,3 0-1 16,5 1-11-16,4 2-1 0,6-3-1 16,3 3-8-16,3 0-1 15,-4 0-27-15,-5 0-10 16,-3 0-31-16,6-5-70 31</inkml:trace>
  <inkml:trace contextRef="#ctx0" brushRef="#br0" timeOffset="48">7519 3090 220 0,'-3'3'85'0,"3"10"-66"0,0-13 10 15,0 0-1-15,0 0 3 16,3-3 4-16,0-2-11 15,0 0-4 1,3-11-11-16,0-6-4 0,-3 4-3 16,2-3-2-16,1 0 1 15,0 2-1-15,-3 3 0 0,0 3 0 16,-3 5-3-16,3 3 0 16,-3 5-1-16,3 10 3 15,3 6 0-15,0 13 1 16,0 8 2-16,0 3 3 15,-3 0 2-15,0-3 1 16,0-3-4-16,0 1-3 16,0-4-3-16,0-2 1 15,0-2-32-15,0-6-15 16,0 0-36-16,0-8-12 16</inkml:trace>
  <inkml:trace contextRef="#ctx0" brushRef="#br0" timeOffset="49">7510 3397 256 0,'0'0'96'0,"3"5"-75"0,3-2 10 32,0-1-2-32,3 1-4 15,2 0 2-15,4-3-13 16,3-3-5-16,6 0-6 15,0 1-5-15,0-1-1 0,-1 0-36 16,-2 1-16-16,6-3-74 16</inkml:trace>
  <inkml:trace contextRef="#ctx0" brushRef="#br0" timeOffset="50">8051 3045 192 0,'-2'8'74'0,"2"-8"-58"0,-3 0 20 16,3 0 5-16,0 0-4 0,0 0 3 16</inkml:trace>
  <inkml:trace contextRef="#ctx0" brushRef="#br0" timeOffset="51">8046 3045 487 0,'0'-8'25'0,"3"-5"-9"0,-1 0-8 0,1-3-3 16,3-3-6-16,0 1 1 15,-3 2 0-15,0 2 0 16,0 4 0-16,0 2 2 15,-3 3-3-15,3 2-2 16,0 8-1-16,0 9 0 16,0 7 0-16,0 13 3 15,0 6 2-15,0 2 2 16,0 0-1-16,0-2-2 16,0-3 1-16,0 0-1 0,0-2-5 15,0-4-1-15,-3-4-26 16,3-3-9-16,-3-6-34 15,3-5-15-15,-3-5-12 16</inkml:trace>
  <inkml:trace contextRef="#ctx0" brushRef="#br0" timeOffset="52">7995 3376 244 0,'-6'0'90'0,"6"2"-70"0,3 1 6 0,-3-3-3 15,6 3 2-15,0-3 5 16,6 2-3-16,6 1-2 16,5-3-13-16,7 0-5 0,9 0-3 15,0 0-2 1,-4 0-2-16,-5 0-17 0,-3 0-6 16,-3 0-55-16,-1-3-24 15,-2-2-11 1</inkml:trace>
  <inkml:trace contextRef="#ctx0" brushRef="#br0" timeOffset="53">8918 2984 152 0,'3'-11'57'0,"0"9"-44"0,0-9 14 0,-3 6 3 16,0 0-2-16,-3-1 1 16,0 1-1-16,0 0 2 15,0-1-16-15,-3 1 5 16,-3 5 4-16,0 3-10 0,0 5-2 16,-3 5-9-16,0 16-2 15,-3 11-5-15,6 7 1 16,0 4 2-16,6-4 3 15,6 1 2-15,6-3 1 16,6-8-2-16,6-8-2 0,9-8 9 16,9-10 4-16,8-11-2 15,1-8-1-15,-4-5-4 16,-5-3 1-16,-6-5 0 16,-6-3 3-16,-10-3-1 15,-5-7 2-15,-9-3-6 16,-9 0-1-16,-8-3-2 15,-7 3-2-15,0 5-2 16,0 6 1-16,0 7-12 16,3 4-5-16,0 7-17 15,4 2-5-15,2 9-17 0,3 5-6 16,6 0-50 0</inkml:trace>
  <inkml:trace contextRef="#ctx0" brushRef="#br0" timeOffset="54">9367 2955 260 0,'-3'-8'99'0,"3"8"-77"0,-3-3 13 16,3 3 1-1,-3 3-13-15,-3 2-3 0,0 6-11 16,-3 5-6-16,3 16-2 15,-3 7-4-15,4 6 2 16,2 0-1-16,6-3-2 16,2 1 3-16,10-3 2 0,6-6 0 15,6-5-1-15,6-10 3 16,8-12 2-16,7-7 0 16,-3-7 0-16,-7-7-3 15,-5-2 1-15,-6-5 4 16,-6-3 6-16,-9-5-5 15,-6-5 0-15,-9-8-4 16,-12-1-1-16,-9 1 3 16,-3 0 3-16,0 7-13 15,1 6-7-15,2 5-16 0,3 6-6 16,3 5-32 0,6 5-10-16,9 8-45 15</inkml:trace>
  <inkml:trace contextRef="#ctx0" brushRef="#br0" timeOffset="55">9867 2947 272 0,'-18'3'101'0,"12"-3"-78"0,-9 8 4 0,10-3-3 16,-4 0-14-16,-3 11-3 15,0 5 0-15,-3 11 2 16,0 10-4-16,6-2 6 0,6 0 4 16,6-1-9-16,6 1-4 0,6-6-1 15,9-7-1-15,5-9 4 16,10-10 5-16,9-10-1 16,2-9 3-16,-5-7 0 15,-6-4 1-15,-9-7 5 16,-13-10 1-16,-14-6-1 15,-18-3 0-15,-11-5-9 16,-7 8-3-16,-3 5-32 16,1 11-14-16,-1 8-70 0,6 8-28 15</inkml:trace>
  <inkml:trace contextRef="#ctx0" brushRef="#br0" timeOffset="56">8001 2606 104 0,'0'5'38'0,"0"8"-29"0,-3-15 1 0,3 10 2 0,-3-1-4 15,0 1 3-15,-3 8-4 16,0 3-2-16,0 5 2 16,-3 5 2-16,-3 2-2 15,-3 9-2-15,-2 18-2 16,-7 14 2-16,-9 5 4 0,-6 7-1 15,4 9 3-15,-1-1 0 16,0-4 1-16,0-12-2 16,10-4 1-16,-1-9-4 15,6-10-2-15,3-10-5 16,3-9 0-16,3-5-24 16,3-8-12-16,6-5-45 15</inkml:trace>
  <inkml:trace contextRef="#ctx0" brushRef="#br0" timeOffset="57">10373 3000 292 0,'-12'3'110'0,"9"-6"-86"0,3 3 13 15,0 5 0-15,3-2-11 16,3-3-3-16,3 0-11 0,6-3-5 15,6 1-4-15,6-1-5 0,2 0 1 16,1 1-1-16,-3-1-2 16,0 3-2-16,-3 0 1 15,-7-3-21-15,1 1-8 16,-3-1-36-16,-3 0-15 16,0 3-30-1</inkml:trace>
  <inkml:trace contextRef="#ctx0" brushRef="#br0" timeOffset="58">10373 3159 280 0,'-6'-3'107'0,"9"6"-83"0,6-1-5 0,0-2-8 0,6 3-3 15,9-3 5-15,6 0-5 16,5 0-2-16,-2 0-3 15,0-3-20-15,-3-2-6 0,-4 2-51 16,1 1-21-16,-3-4-4 16</inkml:trace>
  <inkml:trace contextRef="#ctx0" brushRef="#br0" timeOffset="59">11043 2839 184 0,'-6'-14'68'0,"3"6"-52"0,33 19 17 16,-24-6 4-16,-6-5-6 16,-6 6-1-16,-3-1-12 15,-6 3-4-15,-3 2-8 16,-3 9-4-16,-3 13-1 0,4 13 1 16,5 5 1-16,6 0 1 15,6 6 2-15,12-9-1 16,12 4 0-16,5-6 1 15,7-6 3-15,3-4 0 16,3-17 0-16,2-13-1 0,10-15 2 16,5-9-3-16,1-7 1 15,-12-8-3-15,-10-14 2 16,-14-5-2-16,-12-3 2 16,-18 1 0-16,-12 5 3 15,-6 7 6-15,-2 9 4 16,-4 10-15-16,3 6-4 15,3 4-20-15,4 6-7 16,2 6-25-16,9 4-7 16,3 6-36-16,9 0-15 15</inkml:trace>
  <inkml:trace contextRef="#ctx0" brushRef="#br0" timeOffset="60">11713 3011 256 0,'0'2'96'0,"0"3"-75"0,3 3 3 0,-3-2-2 16,-3 7 34 15,-21 35-30-31,0-6-10 16,0-5-15-16,3-5-6 16,1-3-31-1,2-8-14-15,3-3-43 0,3-4-18 16,3-4 21-16,3-4 11 15</inkml:trace>
  <inkml:trace contextRef="#ctx0" brushRef="#br0" timeOffset="61">11457 3114 228 0,'6'-11'88'0,"9"16"-69"0,-4-2 2 0,-5 0-3 0,6 2 8 15,3-2 5-15,3 7 0 16,6 3 1-16,0 6-18 15,2 2-6-15,7 3-1 0,0 0-2 16,0 2 2-16,-4-2-9 16,10-5-3-16,0-4-48 15,2-9-20-15,1-9-58 16</inkml:trace>
  <inkml:trace contextRef="#ctx0" brushRef="#br0" timeOffset="62">12109 2807 68 0,'8'-6'27'0,"-5"4"-21"0,0-1-6 16,-3 3-2-16,0 0-27 15,3 0-8-15</inkml:trace>
  <inkml:trace contextRef="#ctx0" brushRef="#br0" timeOffset="63">12067 2762 224 0,'-9'-3'85'0,"6"3"-66"0,-3 0 16 0,6 0 4 16,-3 3-6-16,0-3 1 15,3 2-8-15,0-2-2 16,0 0-13-16,3 0 0 16,3 0 0-16,3-2-6 0,6-3-3 15,6-1-1-15,8 1-1 16,7 0-3-16,9-1 0 16,-1 1 2-16,-2 2 2 15,-3 1-2-15,-3-1 0 16,-4 0 1-16,-2 1 2 0,-6-1-1 15,-3 1 2-15,-3-1-4 16,-4 3 0 0,-2 0 3-16,-3 0 1 0,-3 0-1 15,-3 3-2-15,-3 2 1 16,0 3-1-16,-3 2-3 16,0 6 2-16,-3 8-1 15,-3 8-2-15,-3 7 3 16,1 14 2-16,-1 3-2 15,0 0 0-15,0-9 1 16,3-2 2-16,-3-5-1 16,3-3-1-16,-3-8 3 15,6-3 0-15,-3-4-12 16,0-4-4-16,3-5-18 16,0-2-6-16,3-6-26 0,-3-2-11 15,6-3-37 1</inkml:trace>
  <inkml:trace contextRef="#ctx0" brushRef="#br0" timeOffset="64">12153 3048 292 0,'-6'-8'110'0,"9"8"-86"0,3 0-4 0,0-3-9 0,3 6-1 15,9-6 6 1,12 3 1-16,11-3 1 0,4-2-9 16,0 2-3-16,-1 1-2 15,1-1-5-15,-6-2 1 0,-4-3-27 16,-2 3-11-16,-3-3-76 16,-3 0-60-1,-9-6 67-15</inkml:trace>
  <inkml:trace contextRef="#ctx0" brushRef="#br0" timeOffset="65">13144 2791 220 0,'-6'-11'82'0,"3"3"-64"0,-5 3 20 0,5 2 5 15,-6-2 2-15,-3 0 3 16,-3 0-7-16,-3 2 0 15,-3 0-23-15,-3 3-6 0,1 3-4 16,-1 2-7-16,0 1-2 16,0 1-3-16,3 1 0 15,3 3 0-15,6 0 3 16,4 2-7-16,8 3-2 16,3 2 1-1,8 3 3-15,4 3-2 0,6 3 1 16,6 4 4-16,0 4 1 15,2-1 2-15,4 1 0 16,0 2 0-16,0-6 0 16,-4-2-5-16,-8 1 1 15,-3-4 4-15,-9-2 4 0,-6-6 3 16,-12 1 1-16,-6-6 0 16,-6-2 2-16,-5-3-3 15,-7 0-2-15,-3-6 0 16,-3-2-1-16,-5-8 4 15,-1 0 3-15,6-8-9 16,10-2 0-16,8-9-13 16,12-4-5-16,15-6 1 15,12-3 4-15,6 0 4 16,2 1 2-16,1 4 3 16,0 3 1-16,0 3 1 15,-3 3 0-15,-7 2 0 0,-2 3 2 16,-3 0-41-1,-6 0-18-15,0 2-84 16</inkml:trace>
  <inkml:trace contextRef="#ctx0" brushRef="#br0" timeOffset="66">12391 3960 112 0,'-3'-29'44'0,"-3"19"-35"0,0-9 16 0,3 11 4 15,0 0 10-15,-2-2 6 16</inkml:trace>
  <inkml:trace contextRef="#ctx0" brushRef="#br0" timeOffset="67">12347 3862 368 0,'-15'0'42'0,"-3"3"-6"15,-6 5-15-15,0 13-3 16,-2 11-11-16,-1 8-2 15,3 7-1-15,3 14 2 16,6 5-1-16,12 8 0 16,9-7-3-16,12-7-2 15,15-9 3-15,11-6 2 16,4-11-2-16,0-15 0 16,-1-14 1-16,1-16 0 15,-6-15-2-15,-7-14-2 0,-8-2 1 16,-6-6-1-16,-12-2 2 15,-6 0 1-15,-9-3 1 16,-6 0 2-16,-6 5-1 16,-3 8 0-1,0 6-14-15,1 13-4 16,-1 5-23-16,3 5-9 0,6 9-40 16,12 7-16-16,6 8-2 15</inkml:trace>
  <inkml:trace contextRef="#ctx0" brushRef="#br0" timeOffset="68">12784 3902 236 0,'-9'0'88'0,"0"5"-69"0,3 11-7 16,6-2-7-1,0 12 1 1,0 11 6-16,-3 11 11 0,0 2 8 16,3 6-16-16,0-1 1 0,0 1-2 15,0-9-7-15,3-4-2 16,0-12-3-16,-3-4 1 16,0-9 0-16,0-2 1 15,0-11 6-15,0-5 4 16,3-21-12-16,3-5-7 15,6 5-3-15,6-6 4 16,3 3 2-16,0 3-1 16,3 3 0-16,-1 12-1 15,1 4 0-15,0 4 3 16,0 4 0-16,-6 7 5 16,-3 8 5-16,-6 0 6 15,-4 3 3-15,-8 0-3 16,-5-3 1-16,-10 3-7 15,-9-3-1-15,-9-8-4 16,-8-2-3-16,-1-8-11 0,3 4-6 16,7-7-32-1,5-2-11-15</inkml:trace>
  <inkml:trace contextRef="#ctx0" brushRef="#br0" timeOffset="69">13704 4045 156 0,'-3'-13'60'0,"0"8"-47"0,0-9 13 0,0 12 3 16,0-9 5-16,-3 6 6 16,-3-6 3-16,3 6 3 15,-6 0-25-15,0 2-1 0,-2 6 1 0,-1 5-6 16,-3 5 0-1,0 5-14-15,0 6-3 16,0 10-1-16,0 6 1 0,4 16 3 16,8 5 4-1,3-1 0-15,9-7 0 0,8-5 3 16,7-11 3-16,12-5-4 16,9-8-2-16,2-11 2 15,-2-18 2-15,-3-9-2 16,-4-15-2-16,-5-13 4 15,-9 2 4-15,-9-5 2 16,-6 0 3-16,-9 0 3 16,-12 0 4-16,-9 8-4 0,-9 5-1 15,-2 3-16-15,2 8-6 16,3 3-36 0,6 2-12-16,4 8-37 15,8 13-15-15,3 8-55 16</inkml:trace>
  <inkml:trace contextRef="#ctx0" brushRef="#br0" timeOffset="70">14403 3995 140 0,'-3'-3'52'0,"9"3"-41"0,-12 0-2 15,6 0-5-15,0 0 4 16,0 0 5-16,0 0 9 15,0 0 4-15,0 0-14 16,0 0 11-16,0 0 4 0,-2 3 1 16,-1-3 1-16,0 2-14 15,0 1-6-15,0-3-4 16,3 13-3 0,0-2-4-16,0-3 1 15,0-3 1-15,0 0-3 16,0 1 2-16,0-6 5 0,0 0 5 15,0 0-1-15,0 0 1 16,3 5-3-16,-3-5 1 16,0 0 9 15,3-3-6-31,0 1-1 16,0-1-1-16,-3-2 0 15,0 2-4-15,0-2-1 16,0 2-1-16,0-2 1 0,2 0 0 15,-2-1-4-15,3 1 1 16,-3-3-2 0,0 3 0-16,0-1 2 0,0-1 0 15,0 1 0-15,0 4 0 16,0-1 0-16,0 0 2 16,0 3 1-16,0-2-1 15,0 2 1-15,0 0 0 16,0 0 1-16,0-3-5 15,0 3-1-15,-3 0 1 16,3 0 2-16,0 0 0 16,-2 3 2-16,2-1 4 15,0 1 4-15,-3 0-11 16,3-3-2-16,0 0 3 16,0 0 1-16,0 5-5 15,0 5 0-15,-3 1 1 16,3 2 3-16,0 6-2 0,0 2-2 15,-3 3 6-15,0 8 3 16,0 5-8-16,3 2-3 16,0 4 3-16,0-4 0 15,3 1-1 1,0-3 2-16,-3-5 3 16,0-6 1-16,0-5-1 0,0-5-2 15,0 0-2-15,0-5 1 16,0-11-21-1,-3 0-26-15,3 0-10 16,0 2-36 0,-3 4-53-16,0 2 40 0</inkml:trace>
  <inkml:trace contextRef="#ctx0" brushRef="#br0" timeOffset="71">14392 3968 88 0,'0'-2'35'0,"-3"-1"-27"0,14-5 22 15,-5 8 10-15,-3 0-4 16,-3 0 2-16,6 0-2 16,-6 0-1-16,3 5-18 15,-6 1-4-15,-3 2-1 0,-5 0-1 16,5 18 3-16,-3-2-1 15,0 0 0-15,0-3-7 16,0-3-2-16,0-2-2 0,3-3 1 16,3-5-11-1,0 0-4-15,3-2-47 0,0-1-19 16,3 0-24 0</inkml:trace>
  <inkml:trace contextRef="#ctx0" brushRef="#br0" timeOffset="72">14290 4511 144 0,'-9'2'55'0,"9"1"-43"0,-3-3 21 16,3 0 6-16,0 0-4 15,0 0 2-15,6 5-17 16,0-2-6-16,3-3-9 16,3 0 12-16,3-3 5 0,0-2-8 15,3 5-3-15,6-3-7 16,-1 1-3-16,-2-1 0 15,0-2-1-15,-3 5-14 0,0-3-5 16,-3 6-37 0,-3-3-13-16,-3 0-33 15</inkml:trace>
  <inkml:trace contextRef="#ctx0" brushRef="#br0" timeOffset="73">14725 3989 204 0,'-3'0'77'0,"-3"11"-60"0,3-3-5 15,0 5 13-15,-3 0-11 16,0 3-2-16,0 0-3 15,0-3-5-15,0 1-1 0,0-1 3 16,0-3-3-16,0-2-2 16,3-2 2-16,3-4 0 15,0-2 3-15,6 0 3 16,0 0 0-16,0-5 0 16,0-3-5-16,3-2-1 0,0-4-1 15,0 4 1 1,-3-6-4-16,0 3 0 0,0 2 1 15,0 3 2-15,0 5-3 16,0-2 0-16,0 3 3 16,-3 2 3-16,0 2-2 15,3 9-2-15,-3 5 6 16,0 2 3-16,0 6-1 16,-3 5 0-16,0 3-5 15,0 5-1-15,0-3-1 16,0 6-2-16,0-3 1 15,0 3 1-15,0-11-1 16,0-3-1-16,0-5-13 0,0-5-6 16,0-3-17-16,0-2-7 15,0 0-134 1,-3-3 62 0</inkml:trace>
  <inkml:trace contextRef="#ctx0" brushRef="#br0" timeOffset="74">14707 4550 240 0,'0'-2'90'0,"3"2"-70"0,3 2 13 0,0-2-1 0,3 3-4 15,3-3 1-15,0-3-12 16,3 3-3-16,2-2-8 15,1-1-6-15,0 0-1 0,0 1-10 16,-3-1-5-16,-3 3-41 16,0-2-15-16</inkml:trace>
  <inkml:trace contextRef="#ctx0" brushRef="#br0" timeOffset="75">15049 4027 200 0,'3'-3'74'0,"-3"3"-58"16,0 3 14-16,0-3 1 0,-3 5-7 15,0 3-2-15,-3 2-15 16,-2 1-4-16,-1-1-2 16,0 1 1-16,0 0 3 0,0-1 0 15,0-2 0-15,3 0-3 16,3-3 1-16,0-2-2 15,0-3 2-15,3 0 2 16,3-5 4-16,3-6-4 0,3 3-3 16,0-2-6-1,3-9 0-15,0 6 2 16,2-3 3 0,-2 3 0-16,-3 2-1 15,0 3 1-15,-3 8 3 16,3 11 2-16,0 2-5 15,0 6 0-15,-6 4 3 0,3 7 5 16,-3 4-1-16,-3 3 1 16,-3 3-5-16,3 2-1 15,-3 0-1-15,0-2-2 16,0-6-2-16,3-7 1 16,0-1-37-16,0-2-16 15,-3-5-37-15,0-3-49 16</inkml:trace>
  <inkml:trace contextRef="#ctx0" brushRef="#br0" timeOffset="76">15029 4540 280 0,'-6'-5'104'0,"6"5"-81"0,12 5-2 16,-10-3 9-16,13-2-2 15,6 0-6 1,0 0-2-16,0 0-12 16,0 0-7-16,0 0-4 0,-4-2-3 0,-2 2-1 15,-3 0-29-15,0 0-12 16,-3 2-26-16,-3 1-9 16,-3 2-15-1</inkml:trace>
  <inkml:trace contextRef="#ctx0" brushRef="#br0" timeOffset="77">15683 4019 184 0,'-6'-19'68'0,"6"27"-52"0,-3-16 10 0,3 5 1 15,0 1 0-15,-3-1 3 16,1 6-1-16,-4-3 0 15,-6 5-12-15,-3 6-3 16,-6 2-6-16,3 8-3 16,-3 5 0-16,-6 9 1 15,4 10-1-15,2 13 0 16,6 8-3-16,6-8-2 16,9-5 3-16,6-5 2 15,6-6 2-15,9-5 1 16,2-10-4-16,1-9-3 15,6-7 0-15,0-11-1 16,3-11 4-16,2-12 2 0,1-15 0 16,-6-7 1-16,-6-5 7 15,-10 0 3-15,-8 2 7 16,-6 1 2-16,-8 4 6 16,-7 6 5-16,-3 6-14 15,-3-4-3-15,0 11-32 16,0 3-12-16,3 3-26 15,1 7-11-15,2 11-31 16,3 5-15-16,6 1-30 16</inkml:trace>
  <inkml:trace contextRef="#ctx0" brushRef="#br0" timeOffset="78">16276 4138 136 0,'0'0'52'0,"0"0"-41"0,0 0 13 0,0 0 2 15,0 0-6-15,0 0-1 16,0 0 8-16,0 0 5 16,0 0-16-16,0 0 4 0,0 0 1 15,0 0-5-15,6 2 1 16,-6-2-4-16,3 0 2 16,-3 0-8-16,3-2-2 15,0-4-1-15,0 4 0 16,0-4-2-16,-3 1-2 15,3-3-2 1,0-5 4 0,-1 5-2-16,-2 3 0 0,0-1 1 15,0 4-1-15,0-1 0 16,0 3 0-16,0 5 0 16,0 3 0-16,0 0 0 15,0 6 0-15,0 4 2 16,0 6 1-16,0 5 1 15,0 5 2-15,0 3-3 16,0 6 0-16,0-6-1 16,0-3 1-16,0-7-2 15,0-1 2-15,-2-5-4 16,2-2-2-16,0-6-31 16,0-8-13-16,0 6-3 15,0-8 3-15,0 7-23 16,-3-2-42-1,0 0 24-15</inkml:trace>
  <inkml:trace contextRef="#ctx0" brushRef="#br0" timeOffset="79">16225 4561 224 0,'-6'-3'85'0,"6"1"-66"0,0 4 8 0,0-2 0 16,0 0-1-16,3 3 2 15,3-3-4-15,0 0-3 16,3 0-11-16,0 0-6 0,0 0-3 16,9 0-4-16,0 3 2 0,-1-1 1 15,1 1 0-15,0 0-3 16,0-1 2 0,-3-2-28-16,0 5-13 0,0-2-36 15,-3-6-15-15,-4-2 0 31</inkml:trace>
  <inkml:trace contextRef="#ctx0" brushRef="#br0" timeOffset="80">16567 4130 244 0,'-6'2'90'0,"6"1"-70"0,3-3 10 0,-3 0-1 15,0 0-4-15,3 0 0 16,3-3-12-16,-3-2-3 0,3 2-6 16,0-2-3-16,0-3 0 0,0-5-1 15,0 5 0-15,0-3-5 16,0 1-1-16,-3-1 3 15,0 6 3-15,-3 5-1 16,3-3-2-16,-3 3-5 16,3 8 0-16,0 5 6 15,0 3 3-15,-3 6 3 16,0 4 2-16,0 6 1 16,0 7 1-16,0 4-4 15,0 2-1-15,0 0-1 16,3-6-2-16,0-4 1 15,0-6-1-15,-3-5-18 16,3-6-8-16,0-2-15 16,-3-3-5-16,0-2-21 0,0-3-8 15</inkml:trace>
  <inkml:trace contextRef="#ctx0" brushRef="#br0" timeOffset="81">16579 4572 272 0,'-3'-3'101'0,"6"0"-78"0,3 3 0 0,-6 0 7 16,9 0-6-16,0 0-5 16,0 0-2-16,3 0-10 15,0 0-4-15,0 0-2 0,-3 3-8 16,3 0-3-16,-3-1-25 15,-1-2-10-15,1 0-21 16,-3-2-9-16</inkml:trace>
  <inkml:trace contextRef="#ctx0" brushRef="#br0" timeOffset="82">16820 4151 248 0,'0'-3'93'0,"3"3"-72"0,0 0-2 0,-3 0-6 0,3 0-1 15,0-2 3-15,3-1-6 16,3-5-1-16,0 0-4 16,0-3-3-16,3 1 0 0,-3-3-1 15,0-1 0-15,0 4-3 16,0 2 0-16,-3-3 4 16,0 3 3-16,-3 6 1 15,0 2 2-15,0 2-4 16,0 4 0-16,0 7 1 15,2 3 2-15,-2 5-1 16,3 3 2-16,-3 8-4 16,0 5 0-16,3 2-1 15,-3 6-2-15,3 0 1 0,-6-5 1 16,0-3-1-16,3-5-1 16,0-1 1-16,0-7-1 15,-3-5 0-15,0 2 2 16,3-5-6-16,-3-6 1 15,0 1-23-15,0-3-11 16,0-3-20-16,0 0-9 16,-3-2-36-1</inkml:trace>
  <inkml:trace contextRef="#ctx0" brushRef="#br0" timeOffset="83">16838 4609 288 0,'-3'2'107'0,"6"-4"-83"0,3 4-3 15,0 1-7-15,6-3-4 16,6 0 4-16,0 0 1 16,3 0 0-16,0 0-7 15,2-3-7-15,-5 1-2 0,0 2-23 16,-3 0-12-16,-3 0-98 15</inkml:trace>
  <inkml:trace contextRef="#ctx0" brushRef="#br0" timeOffset="84">16273 4079 160 0,'0'-5'60'0,"0"5"-47"0,3 0 21 0,-3 0 6 16,0 0-9-16,0 5-1 16,-3 1-15-16,0 4-4 15,-6 1-7-15,6 2 4 0,-6 0 2 16,0 1-5-16,0-1-1 0,0 0-4 15,3 0-3 1,0-2-51-16,3-3-22 0,3-3-25 16</inkml:trace>
  <inkml:trace contextRef="#ctx0" brushRef="#br0" timeOffset="85">15648 3653 156 0,'3'-15'57'0,"3"15"-44"0,-6-6-1 15,0 6-3-15,3-2 7 16,-3-1 5-16,0 0-9 15,3 1-4-15,-3-1-5 16,0 3 0-16,0 0 2 0,-3 8-7 16,0 3 0-16,-6 2 0 15,-3 8 1-15,-6 11 1 16,-9 13 2-16,-12 16 5 0,4 13 6 16,-4 5-7-1,-3 16-1-15,4 6-5 0,-1-1-1 16,0-4 5-1,1-1 5-15,2-5-1 0,0-6 1 16,0-9-8-16,7-7 0 16,2-12-1-16,6-11 2 15,6-5-32-15,3-9-12 16,6-7-52 0</inkml:trace>
  <inkml:trace contextRef="#ctx0" brushRef="#br0" timeOffset="86">17321 4169 256 0,'-27'14'96'0,"27"-14"-75"0,0 2 17 16,0-2 1-16,6 3-15 15,3-3-3-15,5 0-6 16,4 0-2-16,3 0-7 15,3-3-4-15,0 3-1 0,0-2-1 16,-1-1 0-16,1 0-7 16,-3 1-3-16,-6-1-19 15,3 3-6-15,-6 0-13 16,-3 0-5-16,-3 0-57 16</inkml:trace>
  <inkml:trace contextRef="#ctx0" brushRef="#br0" timeOffset="87">17374 4376 288 0,'-15'-3'107'0,"21"8"-83"0,6-5-7 0,-3 0-7 15,0 0 2-15,9 0 4 16,0-2-3-16,2-1-3 15,1 0-5-15,0 1-8 0,0-1-1 16,0 1-27-16,-3 4-11 16,-3 1-76-1,-1-1-42-15,-5-4 74 0</inkml:trace>
  <inkml:trace contextRef="#ctx0" brushRef="#br0" timeOffset="88">17943 4021 260 0,'-6'-21'96'0,"3"5"-75"0,-9 8 14 0,9 14 3 15,0-6-7-15,-3-6 2 16,-3 9-19-16,0 7-6 0,-6 1-5 16,-6 10-5-16,-6 6-1 0,-2 7-1 15,-1 14 0-15,0 15 5 16,6 9 3-16,7-6-1 16,8-5 0-1,15-6 1-15,5-7 2 0,16-6-5 16,6-5-1-1,0-10 4-15,8-14 5 0,-2-5-3 16,3-16-1-16,5-5 4 16,-5-9 2-16,-9-7-2 15,3-13 0-15,-13-6-3 16,-11-10 1-16,-12 3 5 16,-6 2 2-16,-9 5 4 0,1 6 1 15,-4 2-15-15,-3 14-6 16,0 4-22-16,0 4-10 15,0 10-11-15,3 3-2 16,7 7-19-16,2 4-8 16,6 4-55-1</inkml:trace>
  <inkml:trace contextRef="#ctx0" brushRef="#br0" timeOffset="89">18443 4267 272 0,'-15'8'101'0,"15"3"-78"0,-9 7-2 16,6-2-5-16,-6 5-1 15,-3 11 3-15,-6-3-3 16,3 0-1-16,-3 0-8 16,-2-7-6-16,2-1-3 0,0-3-25 15,3-2-11-15,-3-3-18 16,6-5-5-16,0 0-39 15</inkml:trace>
  <inkml:trace contextRef="#ctx0" brushRef="#br0" timeOffset="90">18145 4307 252 0,'0'-8'93'0,"0"3"-72"0,9-1-4 0,-9 6-7 16,9 0 3-16,0 0 6 15,6 6 5-15,3 2 3 16,8 8-14-16,4 13 3 0,0 2 2 16,-3 4-10-16,2-1-2 0,1-5-4 15,0-2 1-15,-9-1-2 16,6-5 2 0,-7-5-29-16,1-8-9 15,0 3-47-15,-3-9-20 0</inkml:trace>
  <inkml:trace contextRef="#ctx0" brushRef="#br0" timeOffset="91">18550 4064 280 0,'0'-8'107'0,"0"5"-83"0,0 8 6 16,0-5-1-16,9 0-7 16,-3 0 1-16,0 0-8 15,9 0-2-15,-1 0-7 0,16 0-4 16,3-5 1-16,-3-3-4 15,8 3 0-15,-5-8-1 16,-3 5 0-16,-3-6 2 0,-3 6 0 16,-4 3 2-16,-5-3 1 15,-3 8 1-15,-3 0 0 16,-6 5-2-16,6 3-2 16,-6 0-2-16,-3 6 1 15,0 4 1-15,-3 6 0 16,-6 8 4-16,6 7 2 15,-6 12-5-15,-3 12-2 16,0-2 2-16,3 2 3 16,0-10-3-16,4-2-3 15,-1-9 1-15,0-8 0 16,6-10-15-16,-3 0-4 0,3-8-32 16,0-6-12-16,0-2-37 15,0-8-46 1,3-5 47-16</inkml:trace>
  <inkml:trace contextRef="#ctx0" brushRef="#br0" timeOffset="92">18609 4304 336 0,'-9'-5'126'0,"9"5"-98"0,0 3-5 16,9-3-9-16,0 2 4 15,3 1 6-15,18 5 1 16,3-3 2-16,2 0-15 16,1-2-7-16,0 0-3 0,-3-3-11 15,-1-3-2-15,-2-5-29 0,-3 8-14 16,-3-2-43-16,-6-4-16 16,-7 1-4-1</inkml:trace>
  <inkml:trace contextRef="#ctx0" brushRef="#br0" timeOffset="93">19124 4048 288 0,'-12'0'110'0,"12"2"-86"0,6-2 0 0,0 0-4 16,6 0-8-16,6-5 1 15,3 2-3-15,3-2 1 16,3-3-6-16,-4 0-3 15,7-2 1-15,-3-4-4 0,-3 1 0 16,5 3 1-16,-2 2 0 16,-6 0 0-16,-6 0 2 15,3 5-1-15,-6 3 2 16,-3 8 0-16,-3 5 1 16,-3 3 0-16,-3 11 2 15,-9 2-1-15,0 8 0 16,-3 10-1-16,-6 9 0 0,6 7 2 15,-3 1 1-15,0-6-3 16,3-8-3-16,3-2 0 16,1-11-1-16,2-5-5 15,0-8-1-15,-3-6-33 16,9-5-11-16,-3 1-19 16,-3-4-5-16,6-7-37 15</inkml:trace>
  <inkml:trace contextRef="#ctx0" brushRef="#br0" timeOffset="94">19106 4349 332 0,'-8'-8'123'0,"16"3"-95"0,10 0-4 0,-6 2-6 16,15 0 1-16,-3-2 6 15,9 0 2-15,5-3 3 16,1 3-16-16,3-6-6 0,8 1-3 16,-2-1-12-16,-4 0-5 15,-44 11-335 17</inkml:trace>
  <inkml:trace contextRef="#ctx0" brushRef="#br0" timeOffset="95">12787 5175 204 0,'-12'-16'77'0,"3"11"-60"0,-6-6 6 0,13 8 1 16,-4-2 0-16,-3 0 3 16,-3 2-1-16,-3 1 1 15,0 4-15-15,-3 9-2 0,-3 7 0 16,0 11-6-16,1 14 0 15,2 12 0-15,3 6 0 16,6 13 2-16,9 8 3 16,6-5-4-16,12-8-1 15,11-11 2-15,13-5 1 16,9-16-3-16,-1-11-1 0,-2-12 1 16,-3-20 0-1,-4-20 4-15,-5-6 3 0,-6-16-4 16,-6 1-2-16,-10-9 2 15,-8 3 0-15,-9-5 3 16,-8 3 4-16,-7-1-2 16,-3 11 3-16,-6 5-13 15,-3 14-5-15,1-1-28 16,5 14-10-16,3 5-32 0,9 11-11 16,15 8-53-1</inkml:trace>
  <inkml:trace contextRef="#ctx0" brushRef="#br0" timeOffset="96">13162 5175 272 0,'-9'0'101'0,"3"0"-78"0,-3 5-5 16,6 3-5-1,0 5-4-15,3 19 5 0,-2 8 5 16,2-1 5-16,-3 14-12 16,3-8 2-16,0 0 2 15,0 0-8-15,0-5-4 0,0-6-1 16,0-7 0-16,0-9 3 16,-3-4 1-16,3-4-1 15,0-5 1-15,0-7-4 16,0-6-2-16,0-11-7 15,3 3-1-15,2-2-2 16,4-1 3-16,0 1 4 16,6 2 1-16,9 3-2 15,6 2 2-15,-3 11-1 16,2 5-2-16,-2 3 3 16,0 6 0-16,-3 4 5 15,-3 3 2-15,-10 3 9 16,-2 3 2-16,-9-1-2 15,-6 1 1-15,-8-4-5 0,-13-7 1 16,-9 3-5-16,-6-14-2 16,-2-5-18-16,-1-5-6 15,3-3-24-15,10-3-10 16,5-5-82 0</inkml:trace>
  <inkml:trace contextRef="#ctx0" brushRef="#br0" timeOffset="97">13909 5273 188 0,'-3'-14'71'15,"-3"9"-55"-15,0-8 17 0,4 13 5 0,-4-3-7 16,-3 3-1-16,0 0 1 15,-6 8 0-15,0 3-16 16,-3 13-2-16,-6 7-2 0,-3 9-4 16,1 13-2-16,5 8 0 15,9 8 1-15,9-1 1 16,18-9 1-16,6-12-2 16,8-7-1-16,4-14 1 15,6-12 1-15,9-20-1 16,8-17-1-16,10-15 1 15,-10-9 1-15,-11-3 1 0,-15-1 2 16,-19-7 15-16,-25-3 8 16,-16 3 3-16,-9 0 2 15,-3 10-14-15,-2 11-4 16,2 5-34-16,3 6-15 16,4 5-35-16,11 8-14 15,12 10-56-15,12 0-25 16,9 1 32-1</inkml:trace>
  <inkml:trace contextRef="#ctx0" brushRef="#br0" timeOffset="98">14743 5389 96 0,'3'-5'38'0,"0"5"-29"0,-3-8 1 0,3 3-1 16</inkml:trace>
  <inkml:trace contextRef="#ctx0" brushRef="#br0" timeOffset="99">14758 5357 194 0,'3'-8'26'16,"0"-2"-6"-16,-3 2 6 16,0-5-4-1,0 2-12-15,-3 3 10 0,0 3 3 0,-3 5-3 16,-3 3 1 0,-6 7-3-16,0 6-2 15,-6 5-6-15,-6 6-4 0,4 10-3 16,2 5-3-1,3 11-2-15,6 10 1 16,12-4 5-16,15-1 5 0,6-11-1 16,3-4 1-16,2-14-1 15,4-5 2-15,-30-24 6 32,48-29 0-17,-4-6 0-15,-14-5-2 16,-9-4-1-16,-9-1-10 15,-6 2-1-15,-9-2-2 16,-3 6-3-16,-3-1 2 0,-3 8 1 16,0 6 0-16,3 2-20 15,0 11-7-15,3-1-39 0,12 14-99 32</inkml:trace>
  <inkml:trace contextRef="#ctx0" brushRef="#br0" timeOffset="100">15014 5323 156 0,'-15'-11'57'0,"9"6"-44"0,-3 5 16 0,6 5 6 0,0-5-2 15,-3 6 3-15,-3 2-9 16,0 7-4-16,-3 1-13 16,0 11-2-16,3-1-1 0,0 14-1 15,4 5-1-15,5 11 1 16,5-1 1-16,7 3-3 16,9-7-1-16,9-12 1 15,6-7 0-15,-1-11-2 16,4-8 1-16,-3-13 2 15,-3-18 2-15,-4-11-1 16,-5-8 1-16,-6 0-4 16,-3-11-2-16,-9 8 4 15,-6-5 1-15,-6-2 0 16,-3 2 1-16,-6 5-4 0,-3 3 0 16,0 16-10-16,-2 0-5 15,-1 7-19-15,3 9-7 16,3 5-29-16,9 5-10 15,12 6-27 1</inkml:trace>
  <inkml:trace contextRef="#ctx0" brushRef="#br0" timeOffset="101">15436 5297 244 0,'-12'-3'93'0,"1"-10"-72"0,5 13-4 16,3 5-5-16,-3 3 4 16,-3 5 5-16,0 6-3 15,-3 4 0-15,0 12-10 16,-3 5-1-16,3 18 0 0,3 8-3 16,3 0-1-16,6-8 5 15,6-8 3-15,6-5-4 16,9-10 1-16,9-9-3 15,14-12 0-15,1-9 1 16,-3-18 1-16,-4-14-1 0,-2-5 1 16,-9-7 5-1,-9-6 2-15,-9-3-1 0,-9-2 0 16,-9 2-3-16,-12-2 1 16,-9 8-4-16,-3 5-2 15,4 5-27-15,2 5-12 16,6 14-36-16,3 0-14 15</inkml:trace>
  <inkml:trace contextRef="#ctx0" brushRef="#br0" timeOffset="102">15919 5450 156 0,'0'0'57'0,"-3"5"-44"0,0-7 7 0,3 2 1 15,0 0 2-15,-3 0 3 16,3 0 4-16,0 0 1 16,0 0-16-16,0 0-2 0,3 0 0 15,0-3-1-15,0 0 3 16,2-2-6-16,1 5-3 15,3-5-1-15,-6-3 1 16,0 3-3-16,0-9-2 0,0 1 0 16,0 0-1-16,0 0 0 15,0 7 0-15,3-7 0 16,-6 5 0-16,6 3-3 16,-6 2 0-16,3 3 2 15,-3 0 2-15,6 8 0 16,-6 0-1-16,6-3-2 15,-3 17 1-15,3-4-1 16,-3 9 0-16,3 4 4 16,0 6 1-16,0 3-1 15,0 0-2-15,-3-1 1 16,0 1-1-16,0-3 0 0,0-10 2 16,0-6-8-16,-3-8-1 15,3 0-31-15,0-2-15 16,-3-9-37-1,6-2-40-15,-4 0 43 16</inkml:trace>
  <inkml:trace contextRef="#ctx0" brushRef="#br0" timeOffset="103">15922 5820 284 0,'-3'-5'107'0,"11"5"-83"0,4 0-7 0,-3 5-7 0,6 1 6 16,3-6 9-16,6 0-6 16,0 0-1-16,-1 0-10 15,1 0-7-15,-3 0-4 0,-3-6-31 16,0 12-15-16,0-6-85 16</inkml:trace>
  <inkml:trace contextRef="#ctx0" brushRef="#br0" timeOffset="104">16609 5352 164 0,'-6'-13'63'0,"3"13"-49"0,0-3 11 0,0 3 5 15,0 5-5-15,-3 9 3 16,-3 2-10-16,0 7 0 15,1 4-11-15,-7 7-4 0,0 6 0 16,6 13 4-16,6 2 6 16,6-2-1-16,6-8 3 0,3-10-4 15,6-4 1-15,2-9-3 16,7-14 2-16,3-8-2 16,6-14 0-1,5-9-3-15,1-15-1 16,-9 1-1-16,-4-5 2 0,-11-3-3 15,-15-2-2-15,-6-9 2 16,-12 8 0-16,-2-2 1 16,-4 8 2-16,0 10-12 15,-3 8-5-15,9 6-15 16,0 4-4-16,3 6-28 16,3 14-11-16,7 2-45 15</inkml:trace>
  <inkml:trace contextRef="#ctx0" brushRef="#br0" timeOffset="105">16966 5365 220 0,'-12'-13'82'0,"9"10"-64"0,-14 9 15 0,11-4 2 16,-3 6-7-16,0-2-2 15,0 7-12-15,-3 0-6 0,6 11-5 16,-3 5-5-16,6 11 1 0,6 10-1 16,6 13 0-16,6-4 2 15,3-4 2-15,3-5-1 16,2-10-1-16,1-8 3 15,0-14 0-15,3-10 5 16,0-13 5-16,-1-3-1 16,1-18 1-16,-3-11-3 15,0-3-1-15,-12-5 3 16,-6-3 3-16,-6-2-4 16,-3 5 1-16,-6-3-5 0,-3 3-2 15,-6 6-2-15,3 7 0 16,0 6-15-16,-3 4-5 15,6 9-11 1,0 3-3-16,1 4-23 16,2 4-10-16</inkml:trace>
  <inkml:trace contextRef="#ctx0" brushRef="#br0" timeOffset="106">17288 5233 268 0,'-9'8'101'0,"3"-3"-78"0,-3 6-9 0,6-1-10 0,-3 9 3 16,-6 7 8-16,3 11 31 31,0 69-22-15,9-21-9-16,9-11-7 15,12-16-2-15,12-13 1 16,2-16 1-16,4-15-4 16,-6-20 4-16,6-12 4 0,-10-9-2 15,-2-4 0-15,-9-4 2 16,-9-5 3-16,-9 1-2 16,-3-4 2-16,-15 9 3 15,-6-6 1-15,-8 9-21 16,-4-1-8-16,3 5-36 15,3 6-13-15,4 8-70 16</inkml:trace>
  <inkml:trace contextRef="#ctx0" brushRef="#br0" timeOffset="107">15942 4979 132 0,'0'-3'49'0,"0"6"-38"0,3-6 4 15,-3 3 0-15,0 0 0 16,-3 0 3-16,3 0-1 15,3 0 1-15,-6 3-9 0,0 2-3 16,-3 3-2-16,0 3-2 0,-2 10 1 16,-7 16 4-16,-3 19 4 15,-3 15-2-15,-3 14 2 16,-3 21-6 0,-2 10-3-16,-4-5 1 15,3 0 2-15,0-8-2 16,-2 3 0-16,5-16-3 0,0-13-1 15,9-11-32-15,3-13-13 16,9-13-48 0</inkml:trace>
  <inkml:trace contextRef="#ctx0" brushRef="#br0" timeOffset="108">17660 5466 264 0,'-12'-3'101'0,"12"3"-78"0,0 0 4 0,0 0-3 15,6 0-8-15,0-2 1 16,3-4-7-16,12 6-2 16,-4 0-4-16,7-2-3 0,3-1 0 0,0 0-6 15,0-2-1-15,-4 5-28 16,-2 0-13-16,-6 0-26 15,0 0-12-15,-9 8-5 16</inkml:trace>
  <inkml:trace contextRef="#ctx0" brushRef="#br0" timeOffset="109">17669 5553 304 0,'-9'0'112'0,"9"0"-87"0,6 0-9 15,-3 0-11-15,6 0-4 16,3 0 1-16,5 0-20 31,25 0-43-15,-6-2-19-16,-3-1-25 0,-1 0-8 16</inkml:trace>
  <inkml:trace contextRef="#ctx0" brushRef="#br0" timeOffset="110">18088 5172 260 0,'-14'-5'96'0,"14"5"-75"0,-3 5-1 16,3-2-4-16,-3 5-6 16,-3 5 2-16,-3 11-2 15,-3 13 1-15,0 5-6 16,-3 14-3-16,0 10 1 0,3 13 0 15,3 1 3-15,3-9-5 16,6-5-1-16,6-10 2 16,6-14 3-16,0-2-2 15,15-22-2-15,3-4 6 0,5-14 3 16,13-8-3-16,0-19-2 16,-7-18 0-16,-5 0-1 15,-9-8 0 1,-6 6 2-16,-9-4 6 0,-12 4 4 15,-3 2 7 1,-15 2 3-16,-3 4-13 0,0 10-6 16,0 5-31-16,0 8-11 15,1 3-10-15,-1 13-2 16,6 10-38-16,3 4-18 16</inkml:trace>
  <inkml:trace contextRef="#ctx0" brushRef="#br0" timeOffset="111">18556 5535 288 0,'-15'10'110'0,"3"6"-86"0,3 16-11 0,6-8-9 16,-6 7-4-16,0 4 2 16,-3-1 0-16,0 6-2 15,1-8 1-15,-4-6-17 0,9 1-6 16,-3-9-38-16,0-5-16 15</inkml:trace>
  <inkml:trace contextRef="#ctx0" brushRef="#br0" timeOffset="112">18398 5601 272 0,'6'0'101'0,"3"5"-78"0,6 3-2 0,-3-3-5 0,3 9 3 15,8 4 6-15,4 9-11 16,9 4-3-16,3-4-7 16,2 4-7-16,-2-9-1 0,-6 1-60 15,5-7-26-15,-2-2-30 16</inkml:trace>
  <inkml:trace contextRef="#ctx0" brushRef="#br0" timeOffset="113">19005 5238 200 0,'-21'-39'74'0,"21"28"-58"0,-3 8 16 0,-3 3 2 15,3 0-4 1,-5 3 2-16,-4 2-9 0,0 3-2 15,-6 11-12-15,0 7 1 0,-3 14 3 16,0 5-5-16,1 5-2 16,2 3-1-16,12 8-1 15,6 5 2-15,6-8 1 16,15-2-3-16,2-14-1 16,4-13 1-16,9-5 0 15,8-13 0-15,7-17 0 16,-3-12 0-16,-4-9 0 15,-5-12 4-15,-9-1 3 16,-12-8-4-16,-15-4 1 16,-12-9-3-16,-15 0 2 15,-9 13 2-15,-3 3 2 0,7 8-12 16,5 11-6-16,-3 10-24 16,6 0-7-16,9 8-38 15,3 3-14-15,9 10-39 16</inkml:trace>
  <inkml:trace contextRef="#ctx0" brushRef="#br0" timeOffset="114">19473 5175 236 0,'0'-5'88'0,"0"2"-69"0,0-8 15 0,0 9 1 0,0-4 2 16,-6 1 2-16,0 0 1 15,-6-3 2-15,-6 8-23 16,-3 0-8-16,0 8-4 0,0 0-6 16,-2 2-1-16,-1 4 0 15,3 1 0-15,9 1-3 16,3 5 0-16,15 1-1 15,3 7 3-15,6-3-7 16,15 6-2-16,2 2 3 16,7-2 2-16,12 8 0 15,-1-1 1-15,-11 4 3 16,-6-1 0-16,-12-2 3 16,-7 2 3-16,-20-7 4 15,-5-4 2-15,-16-4 8 0,-6-3 2 16,0-9 1-16,-5-7 1 15,-1-8-9-15,9-10-3 16,0-9-9-16,15-5-3 16,7-5-9-16,8-8-4 15,8-2 3-15,13-1 2 16,9-10 2-16,3 10 5 16,0 0-4-16,-4-5 2 15,-2 6-3-15,-15-6 0 16,-12 5-21-16,-3 6-8 15,-6-4-97 1,0 12-71-16,-3 0 77 16</inkml:trace>
  <inkml:trace contextRef="#ctx1" brushRef="#br0">15171 3675 745 0,'0'0'32'0,"-6"-3"8"0,1 0-32 0,2 3-8 15,3 0 0-15,0 0 0 0,0 0 53 0,0 0 9 16,0 0 2-16,0 0 0 0,0 0-16 0,0 0-4 16,0 0 0-16,0 0 0 0,0 0 0 0,0 0-1 15,-3-5 0-15,3 5 0 0,3-5-11 0,-3 5-3 16,3-6 0-16,-3 1 0 0,5 0 13 0,-5 5 2 15,0-5 1-15,0-3 0 0,0 2-36 0,0 1-9 0,0 0 0 0,0 5 0 16,0-6 13-16,0 1 1 0,3-3 0 0,-3 3 0 16,0-3 2-16,-3 3 0 0,3-3 0 0,0 2 0 15,0-1-8-15,0-1 0 0,3-3-8 0,3 3 12 16,0 3-12-16,-3-6 9 0,-9 1-9 0,9-1 8 16,3 0 0-16,-3 4 0 0,-6-4 0 0,6 0 0 15,3-2 6-15,-3 3 1 0,-3-1 0 0,3 0 0 16,0 1-3-16,-3-1 0 0,3-2 0 0,0 2 0 15,-3 1 3-15,3-1 0 0,3 1 0 0,0-4 0 16,-6 1-3-16,0 3 0 0,3-4 0 0,0 1 0 16,3 3 54-16,3-4 10 0,-3 1 3 0,3 3 0 31,-3-6-107-31,3 5-22 0,0 0-4 0,-4 1-1 0,4-3 55 0,0 2 0 0,0 1 0 0,0-1 12 16,-3 0-1-16,0 1 0 0,3-3 0 0,-3 2 0 0,3 0-3 15,0 3-8-15,0-2 12 0,3-1-4 16,0 3 0-16,-3 0-8 0,5-2 12 0,-5 2-4 0,3-3-8 15,-3 3 0-15,3-2 0 0,0 2 0 0,-3 0 0 0,3 0 0 16,0 0 0-16,3 3 0 0,-3-1 8 0,-1-2-8 16,-2 3 8-16,3 0-8 0,3-3 0 0,-3 3 0 15,0-3 0-15,0 2 0 0,3-1 0 0,-3 1 0 16,0 1 0-16,5 0 0 0,-2-1 0 0,3 1 0 16,-6 0 0-16,6 2 0 0,3 0 0 0,-3-2 0 15,-3 3 0-15,2-4 0 0,1 6 0 0,0-2 0 16,-3 2 0-16,3 0 0 0,3 0 0 0,-1-3 0 15,-5 0 0-15,3 3 0 0,-3 0 0 0,0-2 0 16,0-1 0-16,0 0 0 0,0-2 0 0,0 5 0 0,-4-3 0 16,-2 1 0-16,-3-4 0 0,3 4 0 0,0-1 0 15,-3 1 8-15,0-1-8 0,0 0 0 0,3 1 0 16,-6 2-11-16,3-6 11 0,-6 6 0 0,3-2 0 0,-3 2 0 16,0 0 0-16,0 0 0 0,0 0 0 0,0 0 0 15,6-3 11-15,-6 3-3 0,0 0 0 0,6-3 0 31,0-2-28-31,-3 2-7 0,-6-2-1 0,3 3 0 16,0 2-90-16,0-3-18 0,0-2-4 0</inkml:trace>
  <inkml:trace contextRef="#ctx1" brushRef="#br0" timeOffset="559.499">16082 2645 403 0,'0'0'36'0,"0"0"-36"16,0 0 0-16,0 0 0 0,0 0 131 0,0 0 19 0,0 0 4 0,0 0 1 16,0 0-86-16,0 0-17 0,0 0-3 0,0 0-1 15,0 0 13-15,0 0 3 0,0 0 0 0,0 0 0 16,0 0-7-16,0 0-1 0,0 0 0 0,0 0 0 16,0 0-28-16,0 0-7 0,0 0-1 0,0 0 0 15,0 0 4-15,0 0 0 0,0 0 0 0,0 0 0 16,0 0-4-16,6 6 0 0,3-4 0 0,0 4 0 15,0-4-20-15,-3 4 0 0,3-1 0 0,0-3 0 16,3 4 0-16,0-4 0 0,0 1 0 0,-1 0 0 16,1 2 0-16,0 0-8 0,0-2 0 0,3 2 0 15,-3-2 8-15,0 2 11 0,0-5-3 0,-3 5 0 16,3-2-8-16,-6 0 0 0,-1-3 0 0,-5 0 0 16,0 0-14-16,0 0-5 0,6 5-1 0,-6-5 0 15,3 5 7-15,-3-5 1 0,0 0 0 0,0 0 0 16,0 6 12-16,-3 4 13 0,-3-2-2 0,4 3-1 0,-4-3-10 0,0 0 0 15,-3 2 0-15,-3 1 8 16,3-3-8-16,0 2 0 0,0-2 0 0,-3 3 0 0,3-3 18 16,-3 2 2-16,3-2 0 0,0 3 0 0,0-3-20 0,1-3 0 15,2 0 0-15,-3 3 0 16,3-2-40-16,3-1-12 0,3-5-3 16,0 0 0-16</inkml:trace>
  <inkml:trace contextRef="#ctx1" brushRef="#br0" timeOffset="2281.889">15052 6080 230 0,'0'0'20'0,"0"0"-20"0,0 0 0 0,0 0 0 15,0 0 159-15,0 0 27 0,0 0 6 0,0 0 0 16,0 0-123-16,0-8-25 0,0 8-4 0,0 0-2 16,0-6 5-16,0 6 1 0,0 0 0 0,0 0 0 15,0 0 24-15,0 0 6 0,0 0 1 0,0 0 0 16,0 0-21-16,0 6-4 0,0-4-1 0,0 6 0 15,0 0-25-15,0 0-4 0,0 3-2 0,-3 2 0 16,0 0 0-16,0 0 0 0,0 3 0 0,3 0 0 16,-3 0-18-16,1 3 8 0,-1-4-8 0,0 4 0 15,-3 2 10-15,6-2-10 0,-3-1 8 0,0 1-8 0,0-1 0 0,0 3 0 16,6 1 0-16,-3-4 0 0,0 1 0 0,0-3 0 16,3 2 0-16,-3-5 0 0,6 0 0 0,-3 1 0 15,3-1 8-15,-3 0-8 0,5-2 0 0,-2-1 0 16,0-2 0-16,0 3 0 0,0-3 0 0,3 0 0 15,3 2 11-15,-3-4-11 0,0 2 12 0,3-1-3 16,3-1-1-16,0-1 0 0,-6 3-8 0,5-5 0 16,4-1 0-16,3-2 0 0,-3 0 108 0,0 0 19 15,-3 0 4-15,6 0 1 16,-4 0-209-16,4 0-42 0,-3 0-8 0,0 0-1 0,3 0 105 0,-3 0 23 0,-3 0 0 16,-1 0 0-16,1 0 0 0,-3 0 8 0,0-2-8 0,-3 2 0 15,0 2 11-15,0-2-3 0,-6 0-8 0,-3 0 12 16,0 0-4-16,0 0-8 0,6-2 11 15,-6 2-11-15,0 0 8 0,0 0-8 0,0 0 0 16,0 0 0 0,0 0-21-16,0 0-11 0,0 0-3 0,0 0 0 15,0 0-44-15,0 0-9 0,0 0-1 0</inkml:trace>
  <inkml:trace contextRef="#ctx1" brushRef="#br0" timeOffset="2638.937">15514 6511 288 0,'0'0'25'0,"0"0"-25"0,-3-5 0 0,3 5 0 0,0 0 248 0,0 0 44 16,0 0 8-16,0 0 3 0,0 0-239 0,0 0-48 15,0 0-16-15,0 0 9 0,0 0-9 0,0 0 0 16,0 10 0-16,3-2-11 0,3 0 11 0,0-3 14 15,-3 3-3-15,3-2-1 0,-6-6 7 0,8 8 2 16,1-6 0-16,3 4 0 0,-6-1-11 0,3 0-8 16,0-2 12-16,0 2-12 0,-3 3 0 0,3-3 0 15,0-2 0-15,-3 2 0 16,0 3-23-16,0 0-11 0,3-3-2 0,-3 3-1 16,-3 0 2-16,0 3 1 0,0-1 0 0,0-2 0 0,0 3 12 0,-6 0 2 15,-6-4 1-15,-3 4 0 0,3-3 19 0,0 0 0 0,-3 0 0 16,0 0 0-16,0-3 28 0,0 0 10 0,-3-2 2 0,3 0 0 15,1 2-16-15,2-2-2 0,0-3-1 16</inkml:trace>
  <inkml:trace contextRef="#ctx1" brushRef="#br0" timeOffset="3955.409">15987 6522 1126 0,'0'0'50'0,"0"0"10"0,0 0-48 0,0 0-12 16,0 0 0-16,0 0 0 0,0 0 65 0,0 0 11 15,0 0 1-15,0 0 1 0,0 0-30 0,0 0-7 0,0-6-1 16,0 1 0-16,0 0-13 0,3-1-3 0,-3 1-1 0,6-6 0 15,-6 6 0-15,3-8 0 0,-3 0 0 0,6 0 0 16,-3-1-3-16,3 1-1 0,-3 2 0 0,0-2 0 16,0 5-9-16,0-2-2 0,-3 4 0 0,3 1 0 15,3-3 0-15,-3 6-8 0,-3-6 12 0,3 5-4 16,-3 0-8-16,0 1-9 0,3-1 9 0,-3 3-13 31,0 0-19-31,0 0-4 0,0 0-1 0,0 0 0 0,0 0 37 0,0 0 0 0,0 0 0 0,3 11 0 16,-3-1 0-16,0 3 0 0,0 6 0 0,0-3 0 15,3-3 10-15,-3 0 3 0,0 8 1 0,0-5 0 16,0 0 2-16,0 3 1 0,0-1 0 0,0-2 0 16,2 0-5-16,1 0-2 0,-6-3 0 0,3 0 0 15,0 1-10-15,3-1 0 0,0-3 0 0,3-2 0 16,-3 0-10-16,0 0-1 0,0 0 0 0,-3 0 0 16,0 0-78-16,3-3-16 15,-3-5-3-15,0 0-1 0</inkml:trace>
  <inkml:trace contextRef="#ctx1" brushRef="#br0" timeOffset="4222.724">15924 6760 748 0,'0'0'67'0,"0"0"-54"15,0 0-13-15,0 0 0 0,0 0 99 0,0 0 17 16,0 0 3-16,0 0 1 0,0 0-68 0,0 0-12 0,0 0-4 0,0 0 0 15,0 0 56-15,6 5 10 0,-6-5 2 0,9 3 1 16,0-1-29-16,0 1-7 0,0-6-1 0,3 1 0 16,0-1-31-16,3 0-6 0,-3 1-2 0,6 2 0 15,-3-3-19-15,2 0-10 0,-2 3 10 0,0-2-10 16,0-4 9-16,3 6-9 0,-3-2 8 0,0 2-8 16,-3-3 0-16,-4 0-9 0,4 1 0 0,-3 2 0 31,0-3-151-31,-3 3-31 0</inkml:trace>
  <inkml:trace contextRef="#ctx1" brushRef="#br0" timeOffset="4604.675">16383 6749 403 0,'9'-8'36'0,"-9"8"-36"0,0 0 0 0,0 0 0 15,0 0 187-15,0 0 30 0,0 0 7 0,0 0 0 16,0 0-148-16,0 0-31 0,0 0-5 0,0 0-2 16,0 0 17-16,0 0 3 0,0 0 1 0,0 0 0 15,0 0-28-15,0 0-6 0,0 0-1 0,0 0 0 16,0 0-8-16,0 0-3 0,0 0 0 0,0 0 0 16,0 0-13-16,0 0 0 0,0 0 8 0,0 0-8 15,0 0 0-15,0 0-10 0,-6 5 2 0,6-5 0 16,0 0-14-16,0 0-2 0,0 0-1 0</inkml:trace>
  <inkml:trace contextRef="#ctx1" brushRef="#br0" timeOffset="5089.384">16514 6490 633 0,'0'0'56'0,"0"0"-44"16,0 0-12-16,0 0 0 0,0 0 132 0,0 0 25 16,0 0 5-16,0 0 1 0,0 0-106 0,0 0-21 15,0 0-4-15,0 0 0 0,-3 2-16 0,0 4-2 16,-3-4-1-16,3 4 0 0,-3 2 5 0,3 0 1 15,0 2 0-15,-3 1 0 0,0-3 12 0,3 5 2 16,0 3 1-16,0 0 0 0,0 2-5 0,3-2-1 16,0 3 0-16,0-1 0 0,3 1-12 0,3 2-2 0,-3-3-1 15,3-2 0-15,0-3 7 0,0 1 2 0,3-4 0 16,0-2 0-16,0 5-22 0,3-7 0 0,-3-1 0 0,6-2-12 16,-4-1 27-16,4-2 5 0,-9-2 0 0,3-6 1 15,3 2 54-15,-3-4 10 0,0 2 3 0,0-3 0 31,3-5-108-31,-3 3-20 0,-3 0-5 0,3 0-1 0,0-8 46 0,-4 5 8 0,-5 0 3 0,0-3 0 16,0 1-3-16,0-1-8 0,-8 3 12 0,2-2-4 16,-3 2 0-16,0-3 0 0,-3 4 0 0,3 1 0 15,0 4-8-15,3-1 0 0,-6 1 0 0,3 2 0 16,-3 5 0-16,0 0-11 0,3 1 3 0,1-4 0 16,-1 4 8-16,0-1-10 0,9 3 10 0,0 0-10 15,-3 5-36-15,0 1-7 0,3-1-2 0</inkml:trace>
  <inkml:trace contextRef="#ctx1" brushRef="#br0" timeOffset="5437.451">16972 6535 1098 0,'0'0'48'0,"0"0"11"0,0 0-47 15,0 0-12-15,0 0 0 0,0 0 0 0,0 0 64 0,0 10 12 0,-3-2 1 0,-3 3 1 16,0-6-13-16,-3 6-2 0,3-1-1 0,1 4 0 16,-1-4-18-16,-3 1-3 15,6-1-1-15,-6 1 0 0,3-1-26 0,0 1-6 0,-3-6 0 0,3 6-8 32,0 0-93-32,0-4-26 0,-3 4-5 0,9-11 0 0</inkml:trace>
  <inkml:trace contextRef="#ctx1" brushRef="#br0" timeOffset="5658.852">16838 6537 288 0,'0'0'25'0,"0"0"-25"16,0 0 0-16,0 0 0 0,9 0 205 0,-9 0 36 15,6 0 7-15,0 3 2 0,-6-3-141 0,6 3-28 16,0 2-5-16,3 3-2 0,-3 0-7 0,3-3-2 15,-3 3 0-15,3 3 0 0,-3 2-25 0,3-3-4 16,0 1-2-16,-1 0 0 0,1-1-21 0,-3-2-4 16,3 3-1-16,0-6 0 0,0 0-18 0,0 1-4 0,0-4-1 0</inkml:trace>
  <inkml:trace contextRef="#ctx1" brushRef="#br0" timeOffset="6641.225">17175 6495 403 0,'6'-8'36'0,"-6"8"-36"0,0 0 0 0,0 0 0 0,3-3 220 0,-3-2 38 16,0 0 7-16,-3 0 2 0,3 2-143 0,3-2-29 16,-3-3-6-16,3 2-1 0,0-1-30 0,0-1-6 15,-1-3-2-15,4 3 0 0,0 5-21 0,0-2-4 16,0-3-1-16,0 0 0 0,0 3-2 0,0 0-1 15,3-1 0-15,0 1 0 0,0 0-21 0,0 2-12 16,0 3 2-16,0-3 0 0,3 3 10 0,-6 0 16 16,-6 0-4-16,9 6-1 0,-4-4-11 0,-5-2 0 0,9 8 0 0,-3 3 0 15,0 5 0-15,-3-3 0 0,3 3-9 16,-3 0 9-16,-6 2 9 0,3-2 6 16,-3 0 1-16,0 3 0 0,0 2-16 0,-3 0 0 0,0-3 0 15,-3 1 0 1,4-1-23-16,-4 4-7 0,0 1-2 0,0-4 0 15,0 2-35-15,0-2-7 0,-3 2-2 0,0-3 0 16,3-4 16-16,0-1 4 0,-3 3 0 0,3-6 0 16,0 1 20-16,1-1 5 0,2-2 1 0,0 0 0 0,-3-2 30 0,3-4 0 0,3 1 0 0,0 0 0 15,-6-3 36-15,6 0 14 0,0 0 2 0,3 0 1 16,9-6-16-16,-3 4-3 0,0-4-1 0,3 1 0 16,6-3 11-16,-1 3 1 0,-2 2 1 0,3 1 0 15,6-4-22-15,-6 1-5 0,3 5-1 0,-3-3 0 16,0 1 9-16,2 2 1 0,-5 0 1 0,3 0 0 15,-6 0-29-15,3 0 0 0,-3 0 0 0,3 2 0 16,-3 1-9-16,-9-3-8 0,0 0-2 0</inkml:trace>
  <inkml:trace contextRef="#ctx1" brushRef="#br0" timeOffset="9042.82">17443 6043 1087 0,'0'0'24'0,"0"0"4"0,0 0 2 0,0 0 1 0,0 8-31 0,3-3 0 16,-3 3 0-16,2 2 0 0,-2-2 61 0,3 6 7 16,-3-1 0-16,3 0 1 0,-3 0-1 0,0 6-1 15,3-3 0-15,-3 0 0 0,0-3-20 0,3 0-4 16,-3-2-1-16,0-1 0 0,3 1-11 0,-3-1-3 15,3-4 0-15,-3 2 0 0,0-3-28 0,3 3 8 16,-3-6-8-16,0 4 0 16,0-6-20-16,0 0-8 0,0 0 0 0,0 0-1 0,0 0 5 0,3 5 2 15,-3-5 0-15,0 0 0 0</inkml:trace>
  <inkml:trace contextRef="#ctx1" brushRef="#br0" timeOffset="9522.517">17553 6167 990 0,'0'0'44'0,"0"0"8"0,-6 3-41 0,6-3-11 16,0 0 0-16,0 0 0 0,0 0 80 0,0 0 15 16,0 0 2-16,0 0 1 0,0 0-20 0,0 0-4 15,0 0-1-15,0 0 0 0,3-3-32 0,-3 3-6 16,0 0-2-16,0 0 0 0,6-3-10 0,0 1-3 15,0 2 0-15,2 0 0 0,4 2-20 0,-3 1-15 0,0-3 3 16,-3 3 0-16,-6-3-11 0,6 2-1 0,0-2-1 0,-6 0-730 16</inkml:trace>
  <inkml:trace contextRef="#ctx1" brushRef="#br0" timeOffset="10091.997">17678 6029 691 0,'0'0'30'0,"0"0"7"0,0 0-29 0,0 0-8 16,0 0 0-16,0 0 0 0,0 0 172 0,0 0 32 16,0 0 8-16,0 0 0 0,0 0-126 0,0 0-26 15,0 0-4-15,0 0-2 0,0 0-38 0,0 0-8 16,0 0-8-16,9 0 11 0,-3-2-11 0,0 2 0 15,2-3 0-15,-2 3 8 0,3 0-8 0,0 0 0 0,-3 0 0 16,3 0 0-16,-3 0 28 0,0-3 3 0,0 3 1 16,3 0 0-16,-3-2-42 0,3 2-8 0,-3 0-2 15,0 0 0-15,3-3 10 0,-3 3 2 0,0-2 0 0,0-1 0 16,-6 3-8-16,0 0 0 0,0 0-1 0,0 0 0 16,0 0 17-16,0 0 0 0,0 0-8 0,0 0 8 15,0 0-8-15,0 0 8 0,0 0-12 0,0 0 12 16,0 0-20-16,2 8 4 0,-2-8 0 0,3 8 0 15,-3 0 16-15,0 0-10 0,0-3 10 0,-3 3-8 16,3 2 8-16,0 1 0 0,-2 0 0 0,-1 2 0 16,3 3 10-16,-3 0-2 0,3 2-8 0,0-2 12 15,-3 3-2-15,0-6-1 0,0 0 0 0,3 0 0 16,-3 0-1-16,3 1 0 0,0-6 0 0,0 2 0 16,0-2-8-16,0 0 0 0,0 0 0 0,0-3 8 15,0 1-44-15,0-6-10 0,0 0-2 16,0 0 0-16</inkml:trace>
  <inkml:trace contextRef="#ctx1" brushRef="#br0" timeOffset="10357.743">17743 6143 864 0,'0'0'76'0,"0"0"-60"0,0 0-16 0,0 0 0 15,6-2 107-15,-3-4 18 0,-3 6 4 0,9-2 1 16,-3-4-45-16,0 4-9 0,3-1-1 0,0 0-1 16,-3-2-25-16,0 5-5 0,0-3 0 0,0 3-1 15,0-2-25-15,2 2-5 0,-2 0-1 0,0 0 0 16,-6 0-27-16,0 0-5 0,6 0-2 0</inkml:trace>
  <inkml:trace contextRef="#ctx1" brushRef="#br0" timeOffset="13906.253">16526 2640 748 0,'0'0'67'0,"0"0"-54"16,-3 3-13-16,-3 2 0 0,3 0 220 0,0-2 42 15,3-3 8-15,0 0 2 0,0 0-167 0,0 0-33 16,0 0-6-16,0 0-2 0,0 0-16 0,0 0-4 16,0 0-1-16,3-3 0 0,3-5-31 0,0 3-12 0,-3-3 8 0,0 0-8 15,3-2 0-15,0-1 8 16,3 0-8-16,-3 4 0 0,-4-4 0 0,4 0 0 0,-3 3 8 0,3-2-8 15,0 5 0-15,-3-3 0 0,-3 2 0 0,3-2 0 16,0 3 0-16,0 0 0 0,-3 5-10 0,0 0 10 16,-3-5 0-16,3 5 0 0,0 0 0 0,0 0 0 15,0 0 9-15,0 0 8 0,0 0 2 0,-3 5 0 16,0 3-19-16,3 2 0 0,0-2 0 0,-3 5 0 31,0 3-18-31,0 3-7 0,3 2-2 0,3 3 0 0,-3 0 27 0,0-3 0 0,0 0 0 0,0 0 0 16,0-2 0-16,0-1 0 0,-3 1 0 0,6-3 0 15,-3 2 0-15,3-2 9 0,-3-3-9 0,0 0 10 16,-3-2-43-16,3 0-9 0,0-1-2 0,0 1 0 16,0-3-16-16,3 0-3 15,-3-8-1-15,0 5-742 0</inkml:trace>
  <inkml:trace contextRef="#ctx1" brushRef="#br0" timeOffset="14131.689">16484 2931 748 0,'0'0'67'0,"0"0"-54"16,0 0-13-16,0 0 0 0,-3 3 172 0,3-3 32 15,0 0 7-15,0 0 1 0,0 0-113 0,0 0-23 16,0 0-4-16,0 0 0 0,0 0-28 0,0 0-6 16,0 0-1-16,6 2 0 0,0 1-12 0,3-3-2 0,0 3-1 15,0-3 0-15,0 0-22 0,0 0 0 16,3 2-10-16,-1-2 10 0,-5 0 0 0,3 0 0 0,-3 0 0 0,3 0 0 15,3 0 55-15,0 0 17 0,0 3 4 0,0-3-1024 16</inkml:trace>
  <inkml:trace contextRef="#ctx1" brushRef="#br0" timeOffset="14472.024">16850 2934 1414 0,'0'0'63'0,"0"0"13"0,0 0-61 0,-3 2-15 15,3 4 0-15,0-6 0 0,-3 2 64 0,3-2 9 16,0 0 3-16,0 0 0 0,-3 3-32 0,3-3-5 16,0 0-2-16,0 0 0 15,0 0-50-15,0 0-11 0,0 0-1 0,0 0-1 0,0 0 3 0,0 0 1 0,0 0 0 0,0 0 0 16</inkml:trace>
  <inkml:trace contextRef="#ctx1" brushRef="#br0" timeOffset="14913.837">16948 2640 979 0,'0'0'43'0,"0"0"9"0,0 0-41 0,0 0-11 16,0 0 0-16,0 0 0 0,0-5 161 0,0-3 31 16,0 0 5-16,3 0 2 0,0 3-138 0,0-1-27 15,0-2-6-15,0 1 0 0,3-1-11 0,-3-3-1 16,0 3-1-16,3 0 0 0,0-2-15 0,0-1 0 15,0 3 8-15,-3 0-8 0,3-2 0 0,-3 2 0 16,3 0 8-16,0 0-8 0,3 0 0 0,-9 8 0 16,3-6 0-16,-3 6 0 0,0 0 0 0,0 0 0 15,0 0 0-15,0 0 0 0,9-2 0 0,-9 2 0 16,0 0 8-16,0 0-8 0,6 5 0 0,-3 3 0 0,-3 3 0 16,0-1 0-16,0 3 0 0,0 1 0 15,6 2 0-15,-6 2 0 0,-3 1 9 0,3 2-1 16,0 0 0-16,0 0 0 0,3 0 23 0,-3 0 4 0,0-2 1 0,3 2 0 15,-3-2-36-15,0 2 0 0,-3-5 0 16,6 0 0-16,2-6 55 0,-2 3 4 0,-3 1 1 0,-3-1 0 31,6 0-145-31,0-2-29 0,-3-1-6 0,3-2 0 0</inkml:trace>
  <inkml:trace contextRef="#ctx1" brushRef="#br0" timeOffset="15143.235">16948 2955 345 0,'0'0'31'0,"0"0"-31"16,0 0 0-16,0 0 0 0,0 0 232 0,0 0 41 16,0 0 8-16,9 0 2 0,-3 3-173 0,3-1-34 15,-9-2-8-15,9 0 0 0,0 0-13 0,3 3-3 16,-3 0 0-16,0-3 0 0,0 2-36 0,0-2-8 15,-9 0-8-15,6 3 11 0,3-1-11 0,0-2 0 16,2 3 0-16,-2-3 0 16,-9 0-147-16,6 0-25 0</inkml:trace>
  <inkml:trace contextRef="#ctx1" brushRef="#br0" timeOffset="15648.868">17184 2603 921 0,'0'0'82'0,"0"0"-66"0,0 0-16 0,0 0 0 15,6-3 146-15,-6 3 26 0,0 0 4 0,0 0 2 0,0 0-106 0,0-2-22 16,3-6-4-16,-1 3-1 0,-2-1-5 16,0 1-2-16,6 0 0 0,-3-3 0 0,3 2-24 0,-3-2-5 15,3 1-1-15,0-1 0 0,0 0-8 0,-3 0 0 16,0-3 9-16,3 6-9 0,-3-3 0 0,-3 8 0 15,6-5 0-15,-3-3 8 0,3 2-8 0,-6 6 11 16,0 0-11-16,0 0 12 0,3-5-23 0,-3 5-4 16,0 0-1-16,0 0 0 0,0 0 4 0,0 0 0 15,3 3 0-15,-3-3 0 0,0 0 12 0,6 2 0 16,0 6 0-16,-3 0 0 0,3 0 0 0,-3 3 0 16,0-1 0-16,0 4 0 0,3-1 0 0,-6 0 0 15,3 0 0-15,3 6 10 0,-3-1 0 0,-3 4 0 16,0-4 0-16,0 3 0 0,3 0-10 0,-3 1 12 0,0-4-12 15,0 3 12-15,0-2-12 0,0-1 0 0,0-2 0 16,-3 0-11 0,3-3-36-16,0 3-7 0,0-3-2 0,0-2 0 0</inkml:trace>
  <inkml:trace contextRef="#ctx1" brushRef="#br0" timeOffset="15856.314">17225 2944 1494 0,'0'0'32'0,"0"0"8"0,0 0 0 0,0 0 3 0,6-2-35 0,0 2-8 0,-6 0 0 0,6-3 0 0,3 0 44 0,-3 3 6 16,3 0 2-16,-3-2 0 0,3 2-11 0,-3-3-1 16,3 3-1-16,-3 0 0 0,3 0-39 0,-3 3 0 15,2-1 0-15,1 4 0 0,0-4-21 0,0-2-3 16,-3 0 0-16,3 3-756 15</inkml:trace>
  <inkml:trace contextRef="#ctx1" brushRef="#br0" timeOffset="16480.667">17478 2608 1476 0,'0'0'65'0,"0"0"14"0,0 0-63 0,0 0-16 16,0 0 0-16,0 0 0 0,-3-5 56 0,3 2 9 16,3-2 2-16,0 0 0 0,-3 0-29 0,3-3-6 15,3 0 0-15,0 0-1 0,-3 0-14 0,-3-3-2 16,0 1-1-16,3 2 0 0,0-3-6 0,0-2-8 16,0 5 11-16,0-3-11 0,0 3 8 0,3-2-8 15,0-6 0-15,-6 5 0 0,0 3 8 0,0 3-8 16,6-3 0-16,-6 3 0 0,0 5 8 0,0 0-8 15,0 0 0-15,0 0 0 0,0 0 0 0,0 0 0 16,0 0-12-16,3 10 3 0,0 1 9 0,-3 0-10 0,-3 2 10 0,3 0-10 16,3 0 10-16,-3 3 0 0,0 0 0 0,-3 3-8 15,6-1 8-15,-3 3 0 0,3-2 8 0,-6 2-8 16,3-2 14-16,0-1-2 0,6 1 0 0,-6-1 0 16,-3-2-12-16,0 5 0 0,3-5 8 0,3 0-8 15,-3 2-9-15,0-4-5 0,-3 1-1 0,3 1-549 16,6-2-109-16</inkml:trace>
  <inkml:trace contextRef="#ctx1" brushRef="#br0" timeOffset="16725.986">17451 2955 806 0,'0'0'36'0,"0"0"7"0,0 0-35 0,0 0-8 16,0 0 0-16,0 0 0 0,0 0 175 0,0 0 33 16,0 0 6-16,6-5 2 0,3-1-129 0,3 4-26 15,0-4-5-15,-3 1 0 0,-9 5-10 0,6-3-2 16,-6 3 0-16,12-2 0 0,-3-3-16 0,3 5-3 16,-3 0-1-16,3 0 0 0,3 0-24 0,-4 2 0 15,-5 1 0-15,3 2 0 16,3-2-23-16,-3-1-9 0,0-2-3 0,0 3-831 0</inkml:trace>
  <inkml:trace contextRef="#ctx1" brushRef="#br0" timeOffset="18195.058">18032 2569 633 0,'0'0'56'0,"0"0"-44"0,0 0-12 0,0 0 0 16,3 5 107-16,-3-5 19 0,0 5 4 0,-3 3 1 15,3 3-61-15,-3-3-12 0,-3 0-2 0,0 2-1 0,-6 1 13 0,3 2 4 16,0 0 0-16,3 0 0 0,-3 1-32 0,3-4-7 16,-3 1-1-16,1 2 0 0,-1 0-13 15,0-2-3-15,0 0-1 0,0-4 0 0,3-1 1 0,-3-1 0 16,3 0 0-16,-3 1 0 16,6-4-67-16,-3 1-13 0,0 2-2 0</inkml:trace>
  <inkml:trace contextRef="#ctx1" brushRef="#br0" timeOffset="18425.44">17829 2635 403 0,'0'0'36'0,"3"-3"-36"0,-3 3 0 0,6-2 0 16,0-4 188-16,-6 6 32 0,6-2 5 0,-6 2 2 15,3 0-121-15,6 0-24 0,0 0-5 0,0 2-1 16,0 1-20-16,0 2-4 0,0 0 0 0,0 1-1 15,0 4-9-15,0-2-2 0,3 0 0 0,-3 3 0 16,5-1-24-16,-2 1-6 0,-3-3-1 0,3 2 0 16,-3-2-9-16,0 0 0 0,-3 0 0 0,0-2 8 15,6 2-20-15,-3-3-5 0,-3 0-1 0,0-2-791 16</inkml:trace>
  <inkml:trace contextRef="#ctx1" brushRef="#br0" timeOffset="19260.205">18222 2555 345 0,'0'0'31'0,"0"0"-31"0,0 0 0 0,0 0 0 0,0 0 184 0,0-5 32 16,0 0 5-16,0 0 2 0,0-1-129 0,3 4-26 16,0-4-4-16,3-2-2 0,-6 3-14 0,3 0-2 15,3 0-1-15,0-1 0 0,0 1-11 0,0 0-2 16,3-3-1-16,0 2 0 0,-3 1-19 0,0 0-3 15,0 0-1-15,-6 5 0 0,9-3 20 0,-3 3 3 16,0-3 1-16,0 3 0 0,0 3-24 0,0 2-8 16,-4 3 0-16,-2 0 0 0,3 3 0 0,-3-1 8 15,3 3-8-15,-3 3 0 0,0 3 9 0,0-1-1 16,-3 6 0-16,0-3 0 0,-2 1-8 0,2-1 0 16,0-3 9-16,-3 3-9 0,0-2 0 0,0-1 8 15,0 1-8-15,0-1 0 0,0 1 0 0,0-3 0 16,-3 2-12-16,0-2 4 0,3 0-4 0,0-3 0 0,0 1 0 15,3-1 0-15,-3-3 12 0,0-2 0 0,0 0 10 0,6-8-10 32,-6 3-18-32,6-3-10 0,0 0-1 0,0 0-1 0,0 0 18 0,0 0 3 0,0 0 1 0,0 0 0 15,0 0 8-15,0 0 0 0,6 0 0 0,0 0 0 16,3 0 0-16,0-3 0 0,-3 3 0 0,3 0 8 16,3-2 12-16,-3 2 2 0,0 0 1 0,0 2 0 15,0-2-3-15,0 3 0 0,0 0 0 0,-4-1 0 16,4 1-12-16,-6-1-8 0,3 1 8 0,-6-3-8 15,0 0 9-15,9 5-9 0,-3-5 12 0,-6 0-12 16,0 0-19-16,0 0-10 0,0 0-3 0,0 0-763 16</inkml:trace>
  <inkml:trace contextRef="#ctx1" brushRef="#br0" timeOffset="21078.355">18490 2100 748 0,'-9'0'67'0,"9"0"-54"15,0 0-13-15,0 0 0 0,0 0 78 0,0 0 13 16,0 0 2-16,0 0 1 0,6 6-22 0,-3-1-4 0,-6 3 0 0,6 0-1 15,-3 2-19-15,3 1-3 0,-3 2-1 0,-3 0 0 16,3 3-2-16,-3-2-1 0,3 1 0 16,-3-1 0-16,3-1-17 0,3 0-4 0,-3 0-1 0,0-2 0 15,0-1-11-15,-3 1-8 0,6-6 12 0,-3-5-12 16,-3 8 0-16,3 0 0 0,0-8 0 0,0 0 0 31,3 8-114-31,-3-8-23 0</inkml:trace>
  <inkml:trace contextRef="#ctx1" brushRef="#br0" timeOffset="21404.471">18559 2119 1242 0,'0'0'55'0,"0"0"11"0,0 0-53 0,0 0-13 16,0 0 0-16,0 0 0 0,3 8 58 0,-3 0 9 16,0-8 1-16,0 5 1 0,-3 6-28 0,3-3-5 15,0-1-2-15,0-7 0 0,-3 8-16 0,3 0-3 16,-3 0-1-16,3 0 0 0,-3 0-14 0,3-8 8 16,0 0-8-16,0 8 0 0,0-8 0 0,0 0 0 15,0 0 0-15,0 0 0 0,0 0 0 0,0 0-12 16,3 8 1-16,-3-8 0 0,0 0-7 0,0 0-2 15,6 3 0-15,0-1 0 0,-6-2 5 0,0 0 1 16,0 0 0-16,6 0 0 16,3 0-12-16,0 0-2 0,-9 0-1 0,8 0-402 0,-2 0-80 15</inkml:trace>
  <inkml:trace contextRef="#ctx1" brushRef="#br0" timeOffset="21677.736">18645 2140 288 0,'0'0'25'0,"0"8"-25"0,0 3 0 0,0-1 0 0,-3 1 200 0,3 2 36 15,0 3 6-15,0-3 2 0,0 3-108 0,0-3-20 16,0 3-5-16,3 0-1 0,-3-3-60 0,0 0-12 16,6 3-2-16,-6-3-1 0,-3-2-20 0,3-3-4 15,3 0-1-15,0 0 0 0,-3-8-21 0,0 0-4 16,0 0-1-16,0 0-734 0</inkml:trace>
  <inkml:trace contextRef="#ctx1" brushRef="#br0" timeOffset="21973.95">18728 2270 345 0,'0'0'15'0,"0"0"4"0,0 0-19 0,0 0 0 0,0 0 0 0,0 0 0 16,0 0 223-16,9 0 41 0,-3-3 8 0,3 3 1 16,-9 0-209-16,9-3-43 0,-3 3-8 0,-6 0-1 15,0 0-12-15,6-2 0 0,3-1 0 0,-9 3 0 0</inkml:trace>
  <inkml:trace contextRef="#ctx1" brushRef="#br0" timeOffset="22388.837">18809 2196 601 0,'12'0'26'0,"-12"0"6"0,0 0-32 0,0 0 0 0,6-3 0 0,3 0 0 16,2 3 26-16,-2-2-2 0,-9 2 0 0,9-3 0 16,3 3-8-16,0-3-1 0,-3 1-1 0,3-1 0 15,0 3 16-15,-3-3 3 0,-3 3 1 0,3 0 0 16,0 0-5-16,-3-2-1 0,-3-1 0 0,-3 3 0 15,0 0 0-15,0 0 0 0,6 0 0 0,-1 0 0 16,-5 0-3-16,0 0-1 0,0 0 0 0,0 0 0 16,3 0 13-16,-3 0 3 0,0 0 0 0,0 0 0 15,6 3-24-15,-6-3-4 0,0 0 0 0,0 8-1 16,3-3 5-16,-3 0 0 0,0-5 1 0,-3 8 0 16,3 3 5-16,3-1 1 0,-6 1 0 0,3 0 0 15,-6 4 5-15,3-1 2 0,0-1 0 0,1 0 0 16,-1 3-16-16,0-3-3 0,3 0-1 0,0-2 0 0,0 2 2 0,-3-5 0 15,3 3 0-15,0-3 0 0,3-3-22 0,-3 0-4 16,0-5-1-16,0 0-709 16</inkml:trace>
  <inkml:trace contextRef="#ctx1" brushRef="#br0" timeOffset="22597.277">18919 2291 921 0,'0'0'82'0,"0"0"-66"0,0 0-16 0,9-3 0 15,-9 3 105-15,9-2 18 0,3-1 3 0,-3 0 1 16,-9 3-51-16,6 0-11 0,5-2-1 0,1 2-1 16,3-3-38-16,-3 0-7 0,-12 3-2 0,9 0 0 31,3 0-33-31,-3 0-7 0,-9 0-2 0,18-2 0 0</inkml:trace>
  <inkml:trace contextRef="#ctx1" brushRef="#br0" timeOffset="30583.915">17702 2907 745 0,'0'0'32'0,"0"0"8"0,0 0-32 0,0 0-8 0,0 0 0 0,0 0 0 15,0 0 82-15,0 0 14 0,-3-2 4 0,-3 2 0 16,0 0-61-16,0 0-12 16,3 0-3-16,3 0 0 0,0 0 8 0,0 0 0 0,-6 0 1 0,6 0 0 15,0 0-1-15,0 0-1 0,0 0 0 0,0 0 0 16,0 0-2-16,0 0 0 0,0 0 0 16,0 0 0-16,0 0-4 0,0 0-1 0,0 0 0 0,0 0 0 15,0 0-2-15,6-6-1 0,-6 6 0 0,6-5 0 16,-6 5-13-16,9-3-8 0,0 1 8 0,-4-1-8 15,-5 3 0-15,6 0 8 0,0 0-8 0,0 3 0 16,0-1 0-16,-3 4 0 0,-3-6 0 0,3 5 0 16,-3 0 0-16,0 3 8 0,0 0-8 0,0 3 0 15,0-1 0-15,-3 4 0 0,0-1 0 0,0 5 0 16,-6-4 0-16,3 1 8 0,0-1-8 0,1-1 0 0,2 0 0 16,-6 0 0-16,3-2 0 15,-3 0 0-15,0 2 0 0,0-5 0 0,3 0 0 0,3 0 0 0,-6 0 19 16,3-3-1-16,0 0 0 0,3-2 0 0,3-3-18 0,0 0-12 15,0 0 1-15,0 0 1 16,0 0 22-16,0 0 4 0,0 0 0 0,0 0 1 16,0 0 3-16,0 0 1 0,6 2 0 0,6 1 0 0,0-3-21 0,-3 0 0 15,0 0 0-15,3 3 0 0,-3-3 0 0,0 2 11 16,-1 1-11-16,1-3 12 0,0 3-12 0,-3-3 0 16,3 2 0-16,-3-2 0 0,-6 0-8 0,9 3-4 15,-3-3-1-15,-6 0-823 0</inkml:trace>
  <inkml:trace contextRef="#ctx1" brushRef="#br0" timeOffset="32091.869">16666 6789 1040 0,'9'-16'92'0,"-6"8"-73"0,-3 8-19 0,6 3 0 15,-1-3 54-15,1-3 7 0,-3 0 2 0,3 1 0 16,0-1-49-16,0 0-14 0,3 1 0 0,0 2 8 15,-3-3 5-15,3 3 2 0,-3 0 0 16,0 0 0-16,0-5 1 0,-6 5 0 0,6 8 0 0,0 0 0 16,-3 0 8-16,0 0 1 0,-3-1 1 0,0 1 0 15,3-2-4-15,-3 2-1 0,-3 0 0 0,3 0 0 16,-6-1-5-16,3 1 0 0,-3 0-1 0,0 0 0 16,0 0-7-16,-3 0 0 0,3 0-8 0,0 0 12 15,-3-3-12-15,3 3 0 0,0-2 8 0,0 1-8 16,-3-1 0-16,3-1 0 0,3 0 8 0,3-5-8 0,0 0 0 0,0 0 0 15,-6 0 8-15,6 0-8 0,0 0 15 0,0 0 0 16,0 0 0-16,0 0 0 0,6-2 20 0,0-4 4 16,-3 4 1-16,-3 2 0 0,9-3-9 0,0 3-2 15,0-3 0-15,0 3 0 0,0 0-18 0,3 0-11 16,-3 0 12-16,0 0-12 0,0 0 9 0,3 0-9 16,0 3 0-16,-4 0 9 0,1-3-9 0,0 2 0 15,0-2 0-15,0 0 8 16,-3 0-32-16,3 3-6 0,-3 0-2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4:57.0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21737 15716 88 0,'-3'-2'35'0,"3"2"-18"0,0 0-18 16,0 0 7-16,0 0-2 0,0 0 0 16,0 0-5-1,0 0-1-15,0-3 3 0,0 0 3 16,0 1-3-16,0-1-1 16,-3 0 11-16,0 1 7 15,0-1 6-15,0 3 5 16,0 0 7-16,3 0 4 15,-3 0-6-15,0 0-1 16,3 0-18-16,0 0 2 0,0 0 3 16,0 0-5-16,-3 0 0 15,3 0-9-15,0 0-2 16,0 0-2-16,0 0 1 16,0 0-2-16,0 0-1 15,0 0-2-15,-3 0 1 0,0 0-6 16,0-3 0-16,0 3 3 15,0-2 4-15,0 2 1 16,0-3-1-16,0 1-2 16,0-1 1-16,3 0 1 15,0 3 2-15,0 0 1 16,0-2 3-16,0 2 8 16,0 0 3-16,0 0-4 15,3 2 0-15,0 1-6 16,0 5 1-16,0-3-1 15,0 8 3-15,0-2-5 16,3 2-3-16,-3-5-4 16,3 5-1-16,0 1 4 15,0 1 3-15,-3-1-1 0,0-4-2 16,0-4 2-16,0 4 0 16,0-2-1-16,3-8-2 15,-3 0-2-15,3-5 1 16,0 5 1-16,-1-6 0 15,1 4 0-15,3-6 2 16,0 3-6-16,0-3 1 16,0 0 1-16,3 0 3 15,-3 0 0-15,6 0 2 16,-3 3-4-16,-3-1 0 16,0 1-12-16,3-3-7 0,-4 8-25 15,-5-5-11 1,0 2-39-16,0-2-54 15,-3 0 40-15</inkml:trace>
  <inkml:trace contextRef="#ctx0" brushRef="#br0" timeOffset="1">21793 15740 192 0,'-6'0'71'0,"6"0"-38"0,-3 0-17 0,3 0 24 16,0 0-14-16,0 0-3 15,0 0-9-15,0 0-4 16,0-3-5-16,0 1 5 0,0-6 3 16,0 0-4-16,3-3-1 0,0 3 0 15,3-13 0-15,0 3 2 16,3-6 1-16,0 5 1 15,6-4 0-15,-3 1-4 16,9-7 0-16,-3 5-5 16,8-7-2-16,-2 7 0 15,15-3-1-15,-9 6 0 16,5 3 0-16,-5 2 0 16,6 3 0-16,-6 2 2 15,-1 3 1-15,-5 0-4 16,0 0-1-16,-6 8-24 15,3-5-10-15,-3 2-32 16,-4-5-14-16,-2 3-34 16</inkml:trace>
  <inkml:trace contextRef="#ctx0" brushRef="#br0" timeOffset="2">22481 15290 160 0,'-6'-5'63'0,"6"5"-34"0,0-3-16 0,0 3 17 16,0 0-4-16,0 0 2 0,0 0-10 15,-3 0 0-15,0 6-11 16,0-4 2-16,-3 9 4 0,3-1-3 16,0 12 2-16,0-7-7 15,3 4-1-15,0-3-2 0,6 2-2 16,0-2 3-1,6-5 2-15,-3-6-4 0,9 3-1 16,0-3 9 0,-4-10 3-16,-2-3 3 0,0-2 1 15,-3-4-4-15,-6-2-2 16,0 3-6 0,-9-5-1-16,3 2-1 0,-3 3-2 15,0 2-19-15,-3 3-8 16,3 0-28-16,0 6-12 15,1-1-53 1</inkml:trace>
  <inkml:trace contextRef="#ctx0" brushRef="#br0" timeOffset="3">22642 15264 176 0,'-3'-3'66'0,"3"3"-36"0,0 0-20 15,0 0 20-15,0 3-7 16,0-3-1-16,0 2 1 16,0-2 0-16,3 3-12 15,0 2 4-15,3 6 3 0,-1 2-4 0,4 0 2 16,0 3-5-16,0 11-1 16,0-6-6-16,0 0-3 15,0-2 0-15,0-3 1 16,0-3-1-16,0-3-1 15,-3-4 3-15,0-4 0 16,0-4 1-16,0-12 0 16,0 1-2-16,-3 0 1 15,0 2-4-15,3-7 0 16,2-9 1-16,1 4 0 16,-6 4 0-16,6 3 2 15,-6 3-3-15,0 2 0 0,0 3 3 16,0 3 1-1,-3 0-23-15,0 2-12 0,9 3-67 32,0 0-28-32</inkml:trace>
  <inkml:trace contextRef="#ctx0" brushRef="#br0" timeOffset="4">22909 15277 220 0,'0'3'82'0,"3"-1"-44"0,-3 4-29 16,3-1 19-16,3 0-14 0,0 1-5 15,3-1-4-15,3 0-1 16,-3 0 6 0,12-5-5-16,-3 0 2 15,-3-2 3-15,-3-4-4 0,-3 1 2 16,2 0-5-16,-5-3-2 15,-3 0 0-15,-3 0-1 16,-6 0-7-16,-8 3 0 16,-1 0 1-16,0 2 3 15,-6 0 2-15,6 6 1 16,0 2-3-16,0 6 0 16,3 2 4-16,0 3 1 15,1 0 6-15,8 8 3 0,3-1-6 16,3-1-3-16,3-4-1 15,2-2-1 1,4-3-5-16,3-5-1 16,3-3-30-16,3-5-14 0,0-5-40 15,3-13-40 1,-4-1 47-16</inkml:trace>
  <inkml:trace contextRef="#ctx0" brushRef="#br0" timeOffset="5">23109 15272 208 0,'0'2'77'0,"0"6"-42"0,0 3-23 15,3-3 21-15,0 2-8 16,0 9 0-16</inkml:trace>
  <inkml:trace contextRef="#ctx0" brushRef="#br0" timeOffset="6">23124 15370 435 0,'3'21'8'0,"0"-5"-4"0,0-3-1 0,-3-2 2 16,0-9-2-16,0 6-2 15,0-8 2-15,0-18 7 16,0-1-1 0,0-2-5-16,6 2-2 15,0 1 5-15,3 2 5 16,-1 3-4-16,4 2 0 16,3 1-6-16,0 2-2 15,6 2-5-15,3 4-1 16,-6-1-28-16,0 0-10 0,-4 1-68 15,4-1-50 1,0 0 67-16</inkml:trace>
  <inkml:trace contextRef="#ctx0" brushRef="#br0" timeOffset="7">23648 15092 220 0,'-3'-13'85'0,"-3"10"-46"0,3-8-30 15,-3 9 19-15,3-6 1 16,-3 0 5-16,-6 3-8 16,3-1-1-16,-3 4-14 0,0 4-7 0,-6 1 0 15,-2 10-5-15,2 6-2 16,0 4-1-16,3 4 3 15,15 5 0-15,0 2 1 16,6-2-3-16,-6 5 2 16,6 3 3-16,0-3 1 15,-3-8-8-15,9-5-2 16,-9-6-29-16,0-5-12 16,0-2-21-16,-9-24-65 31</inkml:trace>
  <inkml:trace contextRef="#ctx0" brushRef="#br0" timeOffset="8">23326 15235 260 0,'-3'-6'96'0,"6"9"-52"16,6-6-40-16,0 3 19 16,3 0-9-16,6-2 2 0,6 2-11 15,5 0-3-15,1 0-2 16,0 0-14-16,0 0-3 0,-9 0-35 15,5 0-14-15</inkml:trace>
  <inkml:trace contextRef="#ctx0" brushRef="#br0" timeOffset="9">23731 15089 236 0,'-3'-8'88'0,"3"14"-48"0,0-6-34 0,0 0 33 16,3 7-10-1,-3 9-4-15,0 8-3 16,0 5-12-16,0 6 0 0,0-1 1 16,6 6-6-16,3-1-3 15,-3-4-4-15,0-6 1 16,-3-5-26-16,6-6-9 16,-3-4-44-16,0-12-16 15,0-2-7-15</inkml:trace>
  <inkml:trace contextRef="#ctx0" brushRef="#br0" timeOffset="10">23862 15296 248 0,'-9'13'93'0,"9"0"-50"0,-3 0-30 15,6 0 22-15,-3 6-14 16,0 0-4-16,9-1-10 15,0 1-5-15,0-4-1 16,3-1 3-16,9-6 2 0,-4-6 2 0,1-4 2 16,-3-12-1-1,3-1 0-15,-6-4 3 16,-6 0 5-16,-3 1-7 16,-6-1-3-16,-6 4-4 15,-9-1-3-15,-3 5-6 16,0 3-1-16,4 3-21 0,-4 5-9 15,9 3-32-15,3-1-11 16,6-2-37 0</inkml:trace>
  <inkml:trace contextRef="#ctx0" brushRef="#br0" timeOffset="11">24047 15264 244 0,'-3'2'93'0,"3"6"-50"0,3 6-37 0,0-6 22 16,-1 5-6-16,1 0 1 16,3 6-10-16,-3 4-3 0,9-1-6 15,-3-4-1-15,0-2 1 16,0-8-2-16,3-3 1 0,0-5-4 16,-3-2 0-16,9-9-1 15,-6 0-2-15,-3 1-4 16,-1-1 0-16,-5 3 2 15,6 3 3-15,-6 2 0 16,-3 3 1-16,3 8 0 16,3 5-2-16,0 1 5 15,3-1 3-15,3 0-1 16,0-5-2-16,0-3 6 16,9-5 5-16,5 0 0 0,-2-15 1 15,3-1 1 1,-6-3 2-16,-9 1 4 0,0-1 4 15,-6 3-10-15,-9 0-3 16,-12 3-18-16,6 3-6 16,-3-1-37-16,0 3-15 15</inkml:trace>
  <inkml:trace contextRef="#ctx0" brushRef="#br0" timeOffset="12">3577 15804 136 0,'-6'-3'52'0,"3"3"-28"0,-3-3-4 15,6 3 19-15,-3 0-2 16,0 0 1-16,0-2-8 16,3 2-4-16,0 0-14 15,0 0-1-15,3 2 0 0,0 6 2 16,3-2 5-16,3 7-4 16,0 11 2-16,3-1-3 0,-1 1 2 15,1 0-6-15,-3-3-1 16,0-5-4-16,0 5-1 15,0-10-1-15,0-1 1 16,0-4-2-16,0-4-1 16,0-4 1-16,-3-4 1 15,0-2 1-15,3-2 1 16,0-3-2-16,0-1-2 16,-1-4-2-16,1 10-1 0,0-3 2 15,0 1 2 1,0 2-5-16,-3 0 1 15,3 0-23-15,-3 0-11 16,0 3-51-16,3-1-23 0,-3 4 0 16</inkml:trace>
  <inkml:trace contextRef="#ctx0" brushRef="#br0" timeOffset="13">3705 15846 148 0,'0'0'55'0,"3"0"-30"0,-3 5-5 0,0-5 21 16,0 0-9-16,0 0-1 0</inkml:trace>
  <inkml:trace contextRef="#ctx0" brushRef="#br0" timeOffset="14">3705 15851 389 0,'-3'-5'27'0,"0"-3"0"0,0 3-10 16,0-3 0-16,0-5-6 15,3-3-1-15,0-3-2 16,6-5 0-16,6-2-4 16,0 5-1-16,5-8 1 0,4-1 2 15,3-1-5-15,9-1-1 16,6-8 0-16,11 3 0 16,1 8-3-16,2 5 2 15,-2 3 3-15,-3 11 1 16,-7 2-6-16,-8 2 0 15,-3 6-8-15,-6 6-1 16,-4 2-44-16,-5 0-18 16,-3 5-48-1</inkml:trace>
  <inkml:trace contextRef="#ctx0" brushRef="#br0" timeOffset="15">4455 15370 192 0,'-9'-6'71'0,"9"6"-38"15,-3-2-12-15,3 2 25 0,-3 0-15 16,0 0-3-16,0 2-12 15,0 4-3-15,0 4-7 16,0 9-4-16,0-1 1 0,3 6-2 0,0 0-1 16,6-3 1-1,3 3 1-15,3-3-1 16,3-8 2-16,3-5 4 16,-1-2 4-16,1-9-2 0,0-2 2 15,-3-6-6-15,-3-2-1 16,-3-6 0-16,-3-5 2 15,-6 3-3-15,-6 3 0 16,-3-1-3-16,-6 6-1 16,0 2-6-16,0 3 0 15,3 3-24-15,3 3-7 16,4-1-29-16,5 0-10 16</inkml:trace>
  <inkml:trace contextRef="#ctx0" brushRef="#br0" timeOffset="16">4675 15367 200 0,'-9'0'77'0,"12"3"-42"0,0-3-30 15,-3 2 19-15,3 4-11 16,3 2 0-16,0 7-1 16,0 1 2-16,3 0-7 15,0 8 5-15,0-6 3 0,0 4-1 0,0-9 0 16,-1 3-8-16,-2-6-4 16,0-2 1-1,0-2 2-15,0-12 2 0,0 4 1 16,0-9 0-16,0 3 0 15,-3-10-4-15,0-4-1 16,0 1-1-16,-3 3 1 16,0 2-7-16,0 3 1 15,0 2-6-15,0 3-30 16,6 3-8 0,0 2-26-16,0 1-12 15</inkml:trace>
  <inkml:trace contextRef="#ctx0" brushRef="#br0" timeOffset="17">4931 15407 192 0,'-6'2'74'0,"9"1"-40"0,0 13-18 16,0-11 24-16,0 3-14 15,3-3-3-15,3 1-7 16,3-4 0-16,0-2-9 15,0 0-2-15,0-8 1 0,-1 0-3 16,4-2 0-16,-3-1 1 16,-3 3 0-16,-6-2-2 15,-3-1-2-15,0 3 1 16,-3 0 1-16,-3 3-6 16,-3 2 1-16,-6 3-4 0,0 3 0 15,-2 2 1 1,-1 3 2-16,3 8-1 0,3 0 4 15,3 3 0-15,0-4 3 16,6 4-1-16,3-3-1 16,6 0 1-16,3-3-1 15,3 3-3-15,3-11 2 16,0 6-12-16,0-9-5 16,2-2-25-16,1-2-11 15,0-4-44-15</inkml:trace>
  <inkml:trace contextRef="#ctx0" brushRef="#br0" timeOffset="18">5110 15438 176 0,'-3'0'68'0,"-6"8"-36"0,18 8-22 0,-6-8 20 0,0 3-7 16,0 2-1-16,-3 0-6 15,0 3-2-15,3-8-8 16,0 5 0-16,0-5 4 0,-3-2-2 15,0-6 1-15,0-3 3 16,0 0 3-16,0-7 5 16,0-4-9-1,0-4-1-15,2 5-8 16,4-3-2-16,3 3-2 16,3-3 0-16,3 5 0 15,0 3-2-15,0 8-17 16,0 0-9-16,9 8-48 0,-4-3-22 15,1 6 1 1</inkml:trace>
  <inkml:trace contextRef="#ctx0" brushRef="#br0" timeOffset="19">5577 15248 136 0,'-9'-24'52'15,"9"14"-28"-15,-21-6 3 0,12 13 21 16,-3 0-6-16,-3 1 1 0,-2 4-19 16,-1 1-4-1,3 2-12-15,0 6-10 0,3 5-3 16,0 8 2-16,6 2 1 0,0 11 4 16,3-3 1-16,3 1-1 15,0-3-2-15,0-3-2 16,0-3 1-16,0-5-32 15,-3-5-13-15,0 0-59 16</inkml:trace>
  <inkml:trace contextRef="#ctx0" brushRef="#br0" timeOffset="20">5220 15378 220 0,'0'-3'85'0,"9"0"-46"0,0 1-32 0,3-1 20 15,5 0-14-15,7-2-4 16,9 0-9-16,0-1 0 16,5 1 0-16,7 3 0 15,-9-4 0-15,-4 6-44 0,-2-2-18 16,-6-4-35 0</inkml:trace>
  <inkml:trace contextRef="#ctx0" brushRef="#br0" timeOffset="21">5672 15221 208 0,'-3'0'77'0,"6"3"-42"0,-3 8-30 0,0-3 17 15,0 8-8-15,0 7 0 0,-3 4 0 16,3 5 4-16,0 2-10 16,0 0-4-16,0-5-1 0,0-5-13 15,0-3-3-15,0-2-36 16,0-6-13-16,3 0-34 15</inkml:trace>
  <inkml:trace contextRef="#ctx0" brushRef="#br0" timeOffset="22">5791 15460 200 0,'-9'18'77'0,"6"-2"-42"0,-3-3-19 0,6-5 24 15,0 3-19-15,3-1-4 16,3-2-4-16,0 6 1 16,6-9-7-16,3-5 0 0,0-3 0 15,3 1-3-15,0-12-3 16,-3 6 2-16,-4-2 2 16,-5-3 2-16,-3-1 1 15,-9-10-4-15,-5 6-1 16,-4 2-6-16,-3 3 0 15,-3 8-12-15,-3 2-6 0,0 8-17 16,6 1-6-16,10-4-28 31</inkml:trace>
  <inkml:trace contextRef="#ctx0" brushRef="#br0" timeOffset="23">5898 15454 200 0,'9'14'74'0,"-3"-4"-40"0,0 6-22 0,0-8 21 0,0 0-13 16,0 5-1-16,0-5-9 15,3-3-4-15,0 1-3 16,0-4-7-16,3-2 0 0,0 0 6 16,0 0 4-16,-1-5-6 15,1-3 1-15,0 5-10 16,-3 1-2-16,0-1 4 15,-3 6 3-15,3 2 1 0,0 3 1 16,0 3 6-16,3-3 2 16,0-3 2-1,3-3 0-15,5-2 2 0,1-2 4 16,0-1-2-16,-3-5 1 16,3 0-3-16,-6-5 1 15,-3 8 7-15,-3-8 3 16,-4 5-4-16,1 0 0 15,-6 0-12-15,0-8-3 16,0-3-7-16,-3-2 1 16,3 5-55-16,0-5-26 0,0 0-47 31</inkml:trace>
  <inkml:trace contextRef="#ctx0" brushRef="#br0" timeOffset="24">12617 15714 124 0,'-3'-6'46'0,"0"4"-24"0,3-4-6 0,0 4 16 0,0-1-4 16,0 0 0-16,0 1 0 15,0-1 0-15,0 1-15 16,0-1 8-16,0 0 2 0,0 3-3 16,0 3-1-1,0 5 0-15,3 2 2 0,0 4-11 16,2-1-6-16,1 5-2 16,0-2 0-16,0-3 1 15,0-2 1-15,0 0-2 16,0-3-2-16,0 0 1 15,0-3 1-15,-3 0-6 16,0-2 1-16,-3-3 5 16,3 0 6-16,3 0 2 0,0 0 2 15,0 0-9-15,3-6-3 16,0-1 1-16,0-4 1 16,0-2 0-16,0-1 1 15,-1 1-4 1,-2 3 0-16,0-1-6 0,-3 3-3 15,0 0-23-15,-3 0-9 16,-3 3-55 0,0-3-65-16,0 3 46 15</inkml:trace>
  <inkml:trace contextRef="#ctx0" brushRef="#br0" timeOffset="25">12712 15727 160 0,'-3'0'60'0,"0"0"-32"0,0 0-15 0,3 0 17 16,0 0-9-16,-3 0 1 15,0 0-4-15,0 0-2 0,3-3-8 16,0 1-1-16,0-4 3 15,0 1 3-15,0-3 2 0,0 0 3 16,0 0 1-16,0-2-2 16,0-4 0-16,3-2-3 15,0-2-1-15,0-1-3 16,3-2-1-16,0 0-3 16,0-3-1-16,0-5 1 15,0 3 3-15,0 2-2 16,0 0-2-16,2 3 0 15,4 0 1-15,6 2-3 16,3 1-2-16,0-1-3 16,0 3 1-16,3 0 1 15,-1 3 2-15,-2 5-1 0,0 0-1 16,-3 3 1-16,-3 2-1 16,-3 1 0-16,3 2-20 15,-1 0-7 1,-2 0-37-16,0-3-14 15,-3-2-54 1</inkml:trace>
  <inkml:trace contextRef="#ctx0" brushRef="#br0" timeOffset="26">13158 15248 108 0,'3'-5'44'0,"0"5"-24"0,0 0-4 16,-3 0 18-16,0 0 2 0,0 0 0 16,0 5-2-16,0 3-1 15,0 5-18 1,0 6-5-16,0-1-2 0,0 6-2 16,3 0 1-16,3 0-4 0,3-3 0 15,0-3-1-15,6-4-2 16,3-7 1-16,0-7 1 15,-1-5 1-15,-2-5 1 16,-3-1-2-16,3-2 1 16,-6-3-2-16,-3-5-1 15,-3 0 1-15,0 2-1 16,0 3 0-16,-3 3 2 16,0 2-3-16,0 6-2 15,0 5-1-15,0 3 3 16,0 5 6-16,0 5 5 15,3 3-3-15,0 0-2 0,0 2-5 16,3 1-2 0,0-3-6-16,0-3 0 0,3-3-27 15,0-10-12-15,0 0-33 16,-1-8-43 0,1-2 37-16</inkml:trace>
  <inkml:trace contextRef="#ctx0" brushRef="#br0" timeOffset="27">13432 15304 192 0,'0'10'71'0,"-3"1"-38"0,21-1-17 0,-18-2 22 16,0 0-20 0,6 0-5-16,-3 3-6 0,0-3 0 15,0-3-4-15,0 0-2 0,0-2 2 16,0-6-2-16,-3-2-1 15,3 0-2-15,0-3-1 16,-3-6 2-16,6-1 0 16,0-1 1-16,3 2 0 15,0 1 4-15,-1 3 5 16,4 2-1-16,0 2 1 16,0 6-1-16,-3 6 0 15,0 4 0-15,0 4 0 16,-3-1-4-16,0-3-3 0,-3-2 0 15,0 3-1-15,3-3-9 16,-3-3-2-16,0 0-25 16,0-5-11-16,3 0-27 15,0 0-48 1,3-2 28-16</inkml:trace>
  <inkml:trace contextRef="#ctx0" brushRef="#br0" timeOffset="28">13819 15269 212 0,'-3'-10'79'0,"-3"4"-42"0,-3 1-19 15,6 2 23-15,-3 1-15 0,-9-1-4 16,-2 3-11-16,-1 3-3 16,3 2-4-16,0 3-5 0,3 5 0 15,3 3-4 1,3 0 1-16,3 0 2 0,3 2 1 15,3-2-2-15,12-3 0 16,0-2 2-16,0-8 2 16,0-3 2-16,0-6 1 15,-1-4-5-15,-2-6 1 16,-3-3 0-16,-3-2 0 16,-3-5 2-16,0-3 3 15,-3-1-4-15,-3 1-1 16,0 3-2-16,3 7 0 15,0 4 4-15,0 4 1 16,0 3 1-16,0 8 0 16,6 13 4-16,0 6 3 15,0 5-6-15,0 2-3 0,0 3-1 16,-3 0 1-16,3-2-3 16,0-3 0-16,0-3-23 15,0-5-10-15,0-9-24 16,0-1-11-16,0-4-32 15</inkml:trace>
  <inkml:trace contextRef="#ctx0" brushRef="#br0" timeOffset="29">13965 15259 232 0,'-3'0'88'0,"3"2"-48"0,3 3-27 0,0 1 24 15,0-1-15-15,0 3-2 16,3 0-10-16,0-3-2 15,3 1-4-15,0-4-1 0,0-2 3 16,2-5-1-16,1 0 0 16,-3-3-3-1,0 0-2-15,-3 0 1 0,-6 0 1 16,-3 3-3-16,-3-1-2 16,-3 4-5-16,-3 2 0 15,-5 2 2-15,-1 4 1 16,-3 1 3-16,3 4 1 15,3 2 1-15,3 1 0 0,3-1 2 16,6 0 1 0,9 3-1-16,3-3-2 0,3 8 1 15,3-5-1-15,0-3-11 16,3-2-5-16,0-14-28 16,-1 1-11-16,1-12-55 15</inkml:trace>
  <inkml:trace contextRef="#ctx0" brushRef="#br0" timeOffset="30">14123 15304 176 0,'-3'2'66'0,"3"6"-36"0,3 3-9 16,0-3 22-16,0 0-12 15,0 5-6-15,0 5-10 0,0 1-5 16,0-3-5-16,-3-3 1 0,0-2 3 15,0-4-5-15,0-1 0 16,0-12 4-16,0 1 3 16,0-8-4-16,0 0 1 15,3-3-1-15,-1 0 1 16,4 3-4-16,3-1-3 16,3 1 0-16,3 8 1 15,0 0-1-15,3 2-1 0,0 3-15 16,0 0-5-1,-1 3-41-15,1-1-17 0,6-4-33 16</inkml:trace>
  <inkml:trace contextRef="#ctx0" brushRef="#br0" timeOffset="31">14697 15161 236 0,'-12'-24'90'0,"6"19"-48"0,-18-9-25 16,13 9 25-16,-1 0-16 0,0 2-2 16,-3 0-16-16,0 3-6 15,3 3-1-15,0 2-6 0,3 17 1 16,0-1 2-1,3 5 1-15,3 6-4 0,0 0 1 16,3 5 4-16,0 2 4 16,0-2-1-16,-3-5-2 15,0-5-22-15,3-4-11 16,-3-7-24-16,1-5-10 16,-1-6-33-1</inkml:trace>
  <inkml:trace contextRef="#ctx0" brushRef="#br0" timeOffset="32">14394 15322 276 0,'-3'-5'104'0,"3"2"-56"0,14 0-45 0,-8 3 23 16,3-2-13-16,9-1-2 0,6 3-6 16,3 0-4-16,3 3 0 15,5-1-1-15,-2-2 0 0,-6 0-20 16,0-2-9-16,-4-3-32 15,-2-1-13-15,-3 1 12 16,-3-3-33 0,-3 0 12-16</inkml:trace>
  <inkml:trace contextRef="#ctx0" brushRef="#br0" timeOffset="33">14763 15182 228 0,'0'-8'88'0,"0"8"-48"0,0 0-29 0,0 0 21 15,0 8-4-15,0 2 1 16,0 6-8-1,-3 5 0-15,0 6-12 0,0 2-3 0,3 3-2 16,0-3-2 0,3-3-2-16,3-2-17 0,0-5-9 15,0-6-35-15,-1-8-13 16,10 0-39 0</inkml:trace>
  <inkml:trace contextRef="#ctx0" brushRef="#br0" timeOffset="34">14917 15298 196 0,'-11'11'74'0,"5"-1"-40"0,0 6-20 0,3-8 22 0,0 16 2 15,0 0 2-15,3-3-20 16,3 0-7-16,0-2-8 16,3-3 1-16,5-6 0 0,4-2 0 15,3-5 1-15,0-6-4 16,0-2 0-16,-3-11 1 15,-3-3 0-15,-6-2 0 16,-3 3 0-16,-6-1 0 16,-6 1 0-16,-3 4-11 15,0 4-3-15,-3-1-22 16,3 9-9-16,3-1-36 16,3 3-15-16,3 0-5 15</inkml:trace>
  <inkml:trace contextRef="#ctx0" brushRef="#br0" timeOffset="35">15051 15330 228 0,'0'13'85'0,"0"-2"-46"0,12 13-30 0,-6-11 22 16,0-3-17-16,3-2-2 15,0 0-8-15,0-2-1 16,3-1-1-16,0-2-2 0,0-9 3 15,0 1-2-15,-3-3 2 16,-1 0-13-16,1 0-3 16,-3 3 1-16,0 2 3 0,0 16 5 15,3 1 2 1,0-1 4-16,3 0 5 16,3-2 4-16,6-1-4 15,0-2 1-15,-1-3-1 16,1-5 1-16,0-2 0 15,-3-3 2-15,0-6-3 16,-3 0-2-16,-3 6-2 16,-4-3 0-16,1 6-2 15,0-12-3 1,3 1 1-16,0 0 1 16,-3 0 2-16,0-1-32 0,-3-2-12 15,-3 1-78 1</inkml:trace>
  <inkml:trace contextRef="#ctx0" brushRef="#br0" timeOffset="36">18314 15989 124 0,'-6'-6'46'0,"6"1"-24"0,3-3-15 15,0 6 13-15,-3-1-4 16,3-2 1-16,0-1 6 0,0 1 3 16,0 0-14-16,-3-3 9 0,0 8 2 15,0 0-5-15,3 8-3 16,3 5 0-16,-4 11 3 15,4 2-6-15,-3 1-2 16,0 7-1-16,0-2-1 16,0-6-2-16,-3 1 1 15,3-6-4-15,-3-2-2 16,3-4 2-16,-3-1 0 16,0-6-1-16,0 2-2 15,0-7 1-15,0 5 1 16,0-8 8-16,0 0 3 0,0-3-2 15,0-2-1 1,0-3-2-16,0-5 2 0,-3-6-5 16,0 1-3-16,0-9-1 15,0 1-1-15,-3-6 2 16,-2-2 3-16,-4 2-4 16,3-5-3-16,0 0 1 15,0 5 0-15,0 8 1 16,3 3 0-16,0 5 0 15,9 11-7 1,3 15 0-16,3 12 3 16,0 12 4-16,0 6 1 0,-3 5-1 15,0-3 1-15,0-2 1 16,-3-3-3-16,0-6 0 16,-3-7 1-16,0-8 2 15,2 3-1-15,-2-11 2 16,0-1-2-16,0-9 2 15,0-11 0-15,0-6 1 16,0-5-7-16,-2-10 0 16,-1-6-1-16,0 1-1 15,0-6 1-15,0 13 3 16,0-3-2-16,3 12 1 0,0 7 0 16,0 10 0-16,3 12 0 15,0 12 0-15,0 11 2 16,0 8 0-1,0-2 0-15,-3 7 2 0,0-5-1 16,0-5 2-16,0-6-9 16,0-4-1-16,0-12-58 15,5 1-26-15,1-11-36 16</inkml:trace>
  <inkml:trace contextRef="#ctx0" brushRef="#br0" timeOffset="37">17587 15370 148 0,'-3'0'55'0,"3"0"-30"0,0 0-12 15,0 0 32 1,6 0-7-16,0 0-4 16,0 2-4-16,-3 4-17 15,0 9 3-15,0 4 2 0,0 2-2 16,0 6 1-16,0-9-3 15,0 9-1-15,-3-4-7 16,0-1-4-16,0-9 1 16,0-3 0-16,0-2 3 15,0-2 3-15,0-9-2 16,0-5 1-16,0-3-3 16,0-4 2-16,0-4-4 0,3-10-2 15,0 5-3-15,3 3-1 16,3 5 2-1,0 0 2-15,3 6-2 0,3-1 0 16,0 3-4-16,-4 5-1 16,1 1-19-16,0 2-7 15,0 5-21-15,-3 0-6 16,3 1-24 0</inkml:trace>
  <inkml:trace contextRef="#ctx0" brushRef="#br0" timeOffset="38">17828 15412 192 0,'-14'-5'74'0,"14"7"-40"0,-9-2-20 0,6 0 20 15,0 3-13-15,0 5-4 16,0 5-6-16,0 0-2 16,3 11-5-16,0 3-3 0,6 2 2 0,6-5-4 15,0-3 0-15,2-5 7 16,4-6 4-16,0-5 3 15,-3-7 5-15,0-9-6 16,0 1 1-16,-6-4-6 16,-3-7 1-16,-3 3-3 15,-6-9 0-15,0 6-3 16,-6 0 1-16,0 5-4 16,0 3 0-16,0 2-15 0,-3 3-6 15,0 3-20 1,3 5-6-16,3-3-15 0,6 3-5 15,0 0-16 1,6 0-10-16,0 0 49 16</inkml:trace>
  <inkml:trace contextRef="#ctx0" brushRef="#br0" timeOffset="39">17924 15420 200 0,'3'18'74'0,"0"-10"-40"0,0 6-24 0,0-4 20 16,3 3-7-16,0 3 1 15,0 0-7-15,2 5-2 16,4-7-9-16,3-1-2 0,0-5 2 16,0-8 1-16,-3-3 1 15,0-2-2-15,-3-6-1 0,0-2-3 16,-3-3-2 0,-3-2 3-16,0-1 0 0,-3 6 1 15,0 2 2-15,0 11 1 16,0 8-3-1,0 3-3-15,3 2 0 16,2 3 1-16,1 5-1 16,0-8-1-16,3 3-4 15,0-5-2-15,0-3-35 16,3-8-13-16,0-6-23 16,0-2-7-16,-3 1-4 15</inkml:trace>
  <inkml:trace contextRef="#ctx0" brushRef="#br0" timeOffset="40">18180 15452 204 0,'0'2'77'0,"0"4"-42"0,0 4-21 0,3-2 22 15,0 3-9-15,0 5-3 16,-3 5-8-16,0-3 0 16,0 3-9-16,3-10 2 0,-3-3 4 15,0 3-3-15,0-11 0 16,3-6-2-16,3-2 0 15,-3-5-4-15,2-3-1 16,1-5-1-16,3 3-2 0,3-4 3 16,3 6 0-1,0 3-1-15,0 8 1 0,0 5 0 16,0 8 3 0,0 2-3-16,-4 4 0 0,1-1-1 15,-3 0-2-15,0 3-4 16,-3-5-2-16,0-3-35 15,3-3-13-15,0-2-25 16,9-3-11-16,-3-3-9 16</inkml:trace>
  <inkml:trace contextRef="#ctx0" brushRef="#br0" timeOffset="41">18555 15478 184 0,'0'-10'71'0,"-3"4"-38"0,0-2-14 0,0 0 23 15,0 0-6-15,-3 3 2 16,-6 3-11-1,-3-1-4-15,-3 8-13 0,3 8-6 0,-2 3-1 16,2 5-2-16,3 6 2 16,6 2-4-16,3-3 0 15,6-2 1-15,6-3 2 16,6-5-1-16,2-5-1 16,1-8 3-16,0-9 2 15,0-7 0-15,-3-3 0 16,-3-5-1-16,-3-3 2 15,-3-10-3-15,-6-6 0 16,0 0-1-16,-3 1 1 16,0 2-2-16,0 2-1 0,0 14-2 15,0 3 1 1,0 4 1-16,0 4 0 16,3 7-3-16,3 8 0 0,3 9 4 15,0 7 1-15,3 11 0 16,0 2-2-16,0-2 1 15,-1-1 1-15,1 4-1 16,0-9-1-16,0-2-24 16,3-16-11-16,0 0-35 15,0-8-14-15,3 0-26 16</inkml:trace>
  <inkml:trace contextRef="#ctx0" brushRef="#br0" timeOffset="42">18790 15393 276 0,'-3'14'104'0,"0"2"-56"0,9 5-32 0,-6-8 27 16,3 0-17-16,-3 6-4 15,6 2-11-15,-3 0-5 16,0 3-3-16,0-11-5 0,3 3-1 16,-3-8-49-16,3-3-20 15,0-10-65 1</inkml:trace>
  <inkml:trace contextRef="#ctx0" brushRef="#br0" timeOffset="43">18784 15285 272 0,'-9'-5'101'0,"12"5"-54"0,-6 0-35 16,0 0 24-16,3 0-19 15,0 0-5 1,3 2-23-16,3 1-7 15,0 2 8-15,6 1-46 0,-3-1-19 0,3 0-34 16</inkml:trace>
  <inkml:trace contextRef="#ctx0" brushRef="#br0" timeOffset="44">18900 15378 220 0,'3'26'85'0,"-3"-7"-46"0,3 4-28 0,0-7 23 15,-3-3-9 1,0 1-2-16,0-1-9 0,0 0-1 15,6 0-8 1,-6-2-3-16,0-6-1 0,0-5 7 16,0 0 5-16,6-5 5 15,0-3-10-15,0-8-4 16,3-5-3-16,0-3-1 16,3 0 2-16,-1 9 3 15,1-1 2-15,3 5 3 16,0 3 1-16,0 5 3 15,3 9-5-15,-3 7-3 16,0 3-3-16,-6 0-3 16,0 2 1-16,-4-2-1 0,1 0 2 15,-3-3 1 1,0 0-37-16,0-5-16 16,3-5-22-16,0 5-5 0,12-5 1 15,-3-3 2-15,0-3-2 16</inkml:trace>
  <inkml:trace contextRef="#ctx0" brushRef="#br0" timeOffset="45">19323 15446 240 0,'0'-8'90'0,"0"3"-48"0,-3-8-25 16,3 10 25-16,-3 1-7 16,-3 2 0-16,-3 0-14 15,-3 8-5-15,0 0-9 0,0 2-5 16,0 1-1-16,3 5-4 15,3-1 2-15,6-1-1 0,0-4 0 16,3 3 2 0,3-7 0-16,3-4 0 0,3-4 0 15,0-4-5-15,0-4-1 16,0 2 3-16,0-3 1 16,0-5 2-16,0 3 2 15,-3-5-1-15,-4 5-1 16,1 2-2-16,0 3 1 15,-3 5-1-15,0 11 0 16,0 3 0-16,6 7 0 16,-3 6 8-16,0 13 4 15,-3 0 10-15,0 6 7 16,-6-4-1-16,-6 1-1 16,-6-6-11-16,-6-7-4 0,-11-3-4 15,-4-8-1-15,-3-9-25 16,-2-4-9-16,-1-8-72 15,0-6-31-15,-5-5-9 16</inkml:trace>
  <inkml:trace contextRef="#ctx0" brushRef="#br0" timeOffset="46">18239 16439 104 0,'0'-3'41'0,"0"-2"-22"0,0-1-14 0,0 6 11 16</inkml:trace>
  <inkml:trace contextRef="#ctx0" brushRef="#br0" timeOffset="47">18239 16425 198 0,'6'0'11'16,"0"0"-4"-16,-3 0-2 16,0 0-3-16,0-5 3 0,0 2 1 15,0-2 0-15,0 5-1 16,-3-3-3-16,0 1-2 16,0-1 14-16,0-2 7 15,0 5-6-15,-3 0-3 0,0 0-1 16,0-3 3-16,0 1-6 15,0 2 0-15,0 0 5 16,3 0 1-16,-3 0-5 16,0 0-1-16,0 2 5 15,0 1 1-15,0 7-3 16,0 1-1-16,0 8 5 16,-3-1 4-16,-3 1-3 15,1-1 1-15,-4-2-8 16,-3 8-1-16,0-8 2 15,0 5 1-15,0-5-3 16,0-3 0-16,3-5-5 16,-3 0 0-16,-5-3-1 0,2-5 1 15,0-3 0-15,0 1 1 16,-3-6-2 0,3 3-2-16,0-6 1 0,1 0 1 15,2 1-3-15,0-3 0 16,3 2 1-16,0-2 0 15,0-3-3-15,0 3 2 16,3-1-1-16,0 1 0 16,0 3 0-16,3-1 0 15,0 3 0-15,4-2-2 16,-1 2 3-16,0 2-2 16,3 1 1-16,0 2 0 15,0-2-2 1,0 2 3-16,0 1 2 15,0 2 0-15,0 0-1 0,0 2-2 16,-6 1-1-16,3 10 2 16,-3 6 0-16,0-1 1 15,0 1 0-15,0-3 0 16,0 2 2-16,0-4-1 16,0-7-1-16,3 4 1 15,0-8-1-15,3 2-5 16,0-10 1-16,0-1 0 15,3-9-1-15,0-7 4 0,-3-1 2 16,0-1-2 0,0-11 0-16,0 6 1 15,3 3 0-15,0 5-3 16,0-1 2-16,0 9-4 0,0 8 1 16,6 2 2-16,6 11 1 15,0 11 1-15,-1-1 2 16,1 1-3-16,0-3 0 15,0 2-1-15,3-10-2 16,0-3-94 0</inkml:trace>
  <inkml:trace contextRef="#ctx0" brushRef="#br0" timeOffset="48">18349 16489 64 0,'3'-19'24'0,"0"17"-12"0,0 2 6 0,-3-3 12 16,0 3 13-16,3-3 8 16,-3 3-7-16,3 0-2 15,-3 0-18-15,0-2-6 16,0 2-11-16,0 0 2 0,3 2 1 15,0 4 3-15,3 2 3 0,0 0 2 16,3 5 3 0,0 0-7-16,6 8-3 0,6-2-4 15,0 5 0 1,-1-3-2-16,4-3 0 16,3-2 1-16,6-5 1 0,2-3 3 15,4-8 1-15,3-6-3 16,-3-4 0-16,-4-4-1 0,-2-1 1 15,-3-7 2 1,-3 1 1-16,-7-5-3 16,-2-1-3-16,-6 1-2 15,-3 2 0-15,-6 3-4 0,-3 2 0 16,0 6-8 0,0 5-4-16,-3 3-2 0,0 0-1 15,0 5-5-15,0 0-1 16,0 0-32-16,0 0-15 15,0 0-59 1</inkml:trace>
  <inkml:trace contextRef="#ctx0" brushRef="#br0" timeOffset="49">18861 16301 220 0,'-3'-5'85'0,"6"5"-46"0,-6 0-24 0,3-3 26 0,-3 6-11 16,-3-1 0 0,0 6-8-16,-2 0-4 0,-4 5-10 15,-6 1 1-15,-6-1 2 0,9-3-4 16,0 1 1-16,3-3-5 16,3-5 0-16,0 5-1 15,4-6-2-15,2-2-2 16,3 0-1-16,8-2 2 15,4-6 0-15,3 2-4 16,6-10 1-16,0-2 2 16,6-1 1-16,-1 6 1 15,-2 0 0-15,0 8 2 16,-3 2 3-16,-3 11 9 16,-3 13 3-16,-3-2-2 0,0 7 1 15,-4 6-5-15,-2-11-1 16,0-2-9-16,0-1 0 15,3 3-30-15,3-8-13 16,0-7-75-16,0-12-34 16,0-1 31-1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4:57.0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15170 10433 524 0,'0'13'0'0,"-3"3"0"16,3-6 2-16,0 1-1 15,0-3 2-15,0 2-15 16,0-4-5-16,0-4 9 0,-3-2-43 0,3 0-15 16,0-8-54-1</inkml:trace>
  <inkml:trace contextRef="#ctx0" brushRef="#br0" timeOffset="1">15194 10197 252 0,'-6'-13'96'0,"9"13"-52"0,-3-5-43 0,3 2 19 15</inkml:trace>
  <inkml:trace contextRef="#ctx0" brushRef="#br0" timeOffset="2">15200 10176 373 0,'9'0'-57'15,"3"0"-45"-15,6 0-19 16</inkml:trace>
  <inkml:trace contextRef="#ctx0" brushRef="#br0" timeOffset="3">15492 10126 260 0,'-6'-14'96'0,"3"9"-52"0,-6 0-27 15,3 0 25-15,-3-6-16 16,0 6-4-16,-3 2-13 16,0 8-4-16,0 3-3 15,1 11-4-15,2 5-1 0,3 15-1 16,3 4 3-16,3 2-2 16,3-3 1-16,0-2-14 15,0-3-6-15,0 2-11 0,-3-7-5 16,0-5-10-16,0-9-5 15</inkml:trace>
  <inkml:trace contextRef="#ctx0" brushRef="#br0" timeOffset="4">15304 10329 252 0,'9'0'93'0,"-6"3"-50"0,3-3-39 0,0 0 21 16,9 0-16-16,12-3-2 15,9 1-18-15,8-1-8 0,1 0-96 16,0-5-43 0</inkml:trace>
  <inkml:trace contextRef="#ctx0" brushRef="#br0" timeOffset="5">15932 10141 156 0,'0'-7'57'0,"0"7"-30"0,3 0-10 16,-3 0 22-16,0 0-13 16,3 2-5-16,0 6 1 15,0 8 0-15,-3 13-11 0,-3 3 0 0,0 8 0 16,-3 2 2-16,0-2 3 16,1 5-9-16,-1-6-2 15,3-7-1 1,0-3 0-16,0-8-5 15,3-5 1-15,0-5 0 16,3-9 2-16,0-7 3 0,0-11 2 16,0-5-3-16,-3-8-1 15,0 0-3-15,0 2-1 16,0-2 1-16,0-2 2 16,0 4-1-16,0 1-1 15,0 4 1-15,0 1 1 16,0 5 1-1,3 6-4-15,-1 2-1 16,4 5-2-16,0 3 3 16,3 8 0-16,0 5 1 15,3 1-3-15,-3-1 2 16,0 0 1-16,6-5 2 0,-3 0-1 16,0-3-1-1,0-2 3-15,0-3 0 0,2-5-1 16,-2-9 1-16,0 1-2 15,-3-8 2-15,0-3-2 16,0 3-1-16,-3 5 1 16,0 3 1-16,-3 5-3 15,3 3 0-15,0 13 1 16,0 2 2-16,0 9 3 16,0 5 4-16,0 7 0 15,-3 6 2-15,0 0-4 16,3 0 1-16,-1 0-5 0,1-2-2 15,3-6 0-15,-6-3 1 16,0-7-10-16,0-6-2 16,0-2-33-16,0-17-93 31,6-12-38-31,3-1 61 16</inkml:trace>
  <inkml:trace contextRef="#ctx0" brushRef="#br0" timeOffset="6">16328 10327 272 0,'-15'-6'104'0,"12"6"-56"0,3-2-27 0,0 2 28 0,0 0-22 15,3 0-7-15,3-3-15 16,6 0-5-16,3 3-1 15,3 0-2-15,9-2 1 0,0-1 2 16,-1 3 2-16,-2 0-34 16,0 0-13-16,-6 0-49 15,0 3-17-15,-6 2 9 16</inkml:trace>
  <inkml:trace contextRef="#ctx0" brushRef="#br0" timeOffset="7">16373 10419 300 0,'-3'3'112'0,"6"-3"-60"0,0 3-56 0,3-3 18 15,3 0-13-15,6 0 0 16,9-3-12-16,2 0-5 16,1 1 8-16,-3-1-51 0,3-2-20 15,2-1-26 1</inkml:trace>
  <inkml:trace contextRef="#ctx0" brushRef="#br0" timeOffset="8">16802 10237 124 0,'6'-27'46'0,"-3"25"-24"0,2-9-2 0,-2 8 19 16,-3 1-2-16,0 2 1 15,0-3-8-15,0 0-4 16,-3 1-14-16,0 2 1 0,-2 0 1 16,-4 2-3-16,-3 4-1 15,0 10-2-15,-3 7 0 0,3 1-2 16,0 5 1-16,-3 3-4 15,9 3 0-15,3 7-3 16,6-2-1-16,6-1 3 16,6-10 3-16,6-5-7 15,3-5 0-15,3-9 2 16,5-10 4-16,1-8 1 16,-3-13 2-16,-3-5-2 0,-7-9 0 15,-8 4 5-15,-3-9 4 16,-9 3-1-16,-3 5 0 15,-9 3-10 1,-6 5-3-16,1 8 3 0,-1 6 5 16,0 2-24-1,3 5-8-15,3 0-24 0,3 3-8 16,6 0-27-16,0 8-13 16,3-10 3-1</inkml:trace>
  <inkml:trace contextRef="#ctx0" brushRef="#br0" timeOffset="9">17037 10179 252 0,'-3'5'96'16,"6"0"-52"-16,3 11-34 0,-6 0 25 0,3 8-17 15,0 2-2-15,0 1-4 16,0 2 2-16,-3-3-7 16,0-2-4-16,0-3-2 0,0-5 1 15,0-3 1-15,0-2-1 16,0-3-2-16,0-3 1 16,0-2 1-16,0-3-1 15,0 0-1-15,3-3-2 16,0-2 1-16,2-1-1 0,4-1-2 15,6-1 3 1,0 0 2-16,0 2-2 0,3 1 0 16,0 2-1-16,0 6 0 15,0 2 2 1,-4 3 0-16,-2 3 4 16,0-1 5-16,-9 6 6 0,-3 8 3 15,-6-5-3-15,-6-3 1 16,0-1-7-16,-5-4-3 15,-4-3-6-15,0-3 0 16,3-2-13-16,0-3-5 16,3 0-21-16,6-3-10 15,0 1-179 1,9-20 89-16</inkml:trace>
  <inkml:trace contextRef="#ctx0" brushRef="#br0" timeOffset="10">17513 10200 184 0,'-3'-6'68'0,"3"6"-36"0,-6-2-18 0,6 4 20 16,0-2-6-16,-3 0 0 15,0 0-11-15,-3 6-3 16,0 2-8-16,-3 8 0 0,0 7 4 0,0 6 0 15,3 8 2-15,3 1 0 16,3 6 2-16,6-1-7 16,3-6-2-16,9-8-1 15,3-8 2-15,3-8 6 16,0-7 4-16,-1-17 1 16,-2-2-1-16,-3-8 5 15,-3-11 1-15,-6-2 0 16,-9-11 1-16,-3 5-11 15,-6 0-2-15,-6 8-6 16,-3 3-1-16,0 3-19 16,1 10-9-16,2 5-49 0,0 11-22 15,6 3-60 1</inkml:trace>
  <inkml:trace contextRef="#ctx0" brushRef="#br0" timeOffset="11">17754 10515 144 0,'0'-3'55'0,"0"6"-30"0,3-3-21 0,-3 0 15 15,0 0-11-15,0 0-4 16,0 0 3-16,0 0 5 15,3 0-6-15,0 0 10 0,-3 0 4 16,0 0 1-16,0 0 2 16,3 0-7-16,-3 0-1 15,0 0-3-15,0 0 2 16,0 0-7-16,0 7-4 16,0-7-2-1,0 0-1-15,0 0 0 16,3-2 0-16,-3 2 0 15,3 0-3-15,-3 0 0 16,0 0 4-16,0 0 6 16,0 0 3-16,0 0 14 15,3 8-3 1,-3-3-3-16,0 0-7 16,0-2-3-16,-3-6 5 15,0 1-10 1,0-1-4-16,0-5-2 15,0 0-1-15,0 3-15 16,3 0-5-16,0-1-56 16,3 1-45-1,-3 5-30 1,9 0 75-16</inkml:trace>
  <inkml:trace contextRef="#ctx0" brushRef="#br0" timeOffset="12">17945 10546 208 0,'0'0'79'0,"3"0"-42"0,-6 3-19 0,3-3 25 0,0 0-18 15,0 0-3 1,0 0-8-16,-3 0 1 15,0 0-8-15,0 0-4 0,0-5 0 16,0 5-2-16,3-6-1 0,3 1-2 16,-3 0 1-16,3 2 1 15,0 0 0-15,3 1 0 16,0 2 0-16,-3 5 17 16,-1 0 0-1,-2-2 1-15,0 2-6 16,-2-2-2-16,-1 0-6 15,3-3-3-15,-3 2-22 16,0-2-11-16,3 0-37 16,0 0-14-16</inkml:trace>
  <inkml:trace contextRef="#ctx0" brushRef="#br0" timeOffset="13">18111 10509 280 0,'0'3'107'0,"0"-3"-58"0,-3 3-37 0,3-1 24 15,-3 1-21-15,0 5-8 16,0-3-5-16,3 0 0 16,0-2-10-1,3-8 5-15,0 2-2 0,3 0 1 16,0 1 0-16,0-1 0 15,0 3 3-15,-3 0 2 16,0 5 4-16,-3 1 4 0,0-1 0 16,0-2 0-16,0-1-5 15,0-2-3-15,0 3-36 16,0-11-51 0,0 0-24-16,3 0 2 15</inkml:trace>
  <inkml:trace contextRef="#ctx0" brushRef="#br0" timeOffset="14">18358 10295 200 0,'0'-16'74'0,"-3"27"-40"0,3-14-11 0,0 8 24 16,0 1-20-16,-3-1-7 15,0 0-8-15,-3 3-3 16,0 5-5-16,4 3 2 0,-4 5 0 16,-3 1-2-16,9-1-1 15,0 0-1-15,3 3-2 16,3 0 9-16,2-9 6 15,4-4 2-15,3-3 1 0,3-8 0 16,9-8-2-16,-3 0-2 16,0 0-1-16,-4-5 1 15,-2-3 4-15,-3 0 1 16,-6-2 1-16,-6-1-3 16,-3 1 2-16,-9-6-8 15,-6-3-4-15,-3 6-9 16,0 5-3-16,-2 0-16 15,2 6-4-15,3 7-22 16,6-2-10-16,3 0-14 16,6-1-6-16,3 4-55 15</inkml:trace>
  <inkml:trace contextRef="#ctx0" brushRef="#br0" timeOffset="15">18668 10218 232 0,'0'0'88'0,"0"0"-48"0,-3 0-29 0,3 0 27 16,-6 11-17 0,0 5 4-16,-3 2 1 15,-3 1-14-15,0 5 4 0,3-1 2 16,0 1-8-16,6 0-3 15,3-3-7-15,6 3-2 16,6-3 3-16,3 3 1 16,6-11-3-16,6-5-1 0,3-11 12 15,-1-2 5-15,-2-8 1 16,-3-3 3-16,0-2 7 16,-9-4 6-16,-6-4 0 15,-6-3 3-15,-6 0-10 16,-6 0-6-16,-9 2-8 15,-12 3-5-15,3 3-25 16,0 5-10-16,4 3-39 16,2 5-14-16,3 5-102 15</inkml:trace>
  <inkml:trace contextRef="#ctx0" brushRef="#br0" timeOffset="16">19099 10454 184 0,'0'2'71'0,"0"1"-38"0,0 5-21 0,0 0 21 16,-2 2-6-16,-1 6 1 15,-3 0-11-15,0-3-5 0,0 1-7 16,0-1-4-16,0 0 0 16,0-2-28-16,3-3-11 0,0-3-146 31,6-8 86-31</inkml:trace>
  <inkml:trace contextRef="#ctx0" brushRef="#br0" timeOffset="17">19436 10144 140 0,'-3'-3'55'0,"3"3"-30"0,0-2-12 16,0 2 19-16</inkml:trace>
  <inkml:trace contextRef="#ctx0" brushRef="#br0" timeOffset="18">19436 10149 318 0,'0'16'36'0,"0"8"-18"15,0-3-7-15,0 14-4 0,0 12 1 16,0 1 2-16,0-3-1 16,0-8 0-16,0-5-5 0,0-3-1 15,0-8-3-15,0-8-1 16,0-2-21-16,0-3-10 16,-6-3-28-16,0-10-12 15,0-9-15 1</inkml:trace>
  <inkml:trace contextRef="#ctx0" brushRef="#br0" timeOffset="19">19326 10398 220 0,'-9'0'82'0,"6"-5"-44"0,6 5-20 0,-3 0 25 16,0 0-22-16,6-3-6 15,6 1-10-15,5-4-4 0,1 1 0 16,0 0-4-16,3-1 0 0,3 4-1 15,0-1 0-15,-3 0-33 16,-1-2-15-16,-2 0-35 16,6 0-35-1</inkml:trace>
  <inkml:trace contextRef="#ctx0" brushRef="#br0" timeOffset="20">19594 10160 192 0,'0'3'71'0,"0"-1"-38"0,0 9-23 16,0-3 17-16,0 10-2 0,0 9 0 15,0 2-3-15,0 3 1 16,0-1-13-16,0 1 3 0,-3-5 1 16,0-1-5-16,3-7-3 15,-6-4-6-15,6-4 0 16,0-3 0-16,0-3 0 15,0-2 2-15,0-3 1 16,6-5-4-16,0-3-1 16,3-3 1-16,5 1 0 15,1-1-2-15,0 3 0 16,0 5-1-16,-3 6 0 0,0 5 3 16,0 3 2-16,-3 2 2 15,0 5 1 1,-3 3-2-16,0-2-2 15,-1-3-13-15,-2-3-4 16,0-2-31-16,0-3-14 0,0-6-40 16,3-4-25-1,3-14 64-15</inkml:trace>
  <inkml:trace contextRef="#ctx0" brushRef="#br0" timeOffset="21">19841 10427 200 0,'3'3'74'0,"12"0"-40"0,-7 2-16 0,-2 0 23 15,0 0-12 1,0 1-5-16,3-4-9 0,0 1-2 16,0-3-8-1,0 0-3-15,3-3-1 0,-3-2 1 16,0-3 1-16,-3 0 1 0,-3-2 0 16,-3-1-2-16,-3 0 1 15,-3 1-2-15,-3 2-1 16,0 0 1-16,-3 5-1 15,-3 6 0-15,3 2 0 16,-6 6 0-16,6 2 0 16,1 0 4-16,8 3 2 15,3 8 0-15,6 2-1 16,2-4-3-16,1-1 1 0,3-5-2 16,0-3-1-1,3-3-17-15,3-2-6 16,0-5-38-16,-3-6-15 0,3-7-33 31</inkml:trace>
  <inkml:trace contextRef="#ctx0" brushRef="#br0" timeOffset="22">20073 10451 212 0,'-12'13'82'0,"12"-2"-44"0,12 13-20 16,-15-11 23-16,0 0-15 15,0 0-4-15,3-2-11 16,-3-3-5-16,3 0-3 16,0-3 0-16,0-5 2 0,0 0 0 15,9-16 4-15,6-2-3 16,0-6-7-16,2 0-4 16,1-2 2-1,3 7 3-15,0 3-1 0,-3 8 0 16,9 8 3-16,-4 8 3 15,-2 3 7-15,-6 15 4 16,-3 3-4-16,0-5-2 16,-3 0-3-16,-3-8-2 15,-3-3-23-15,3-2-10 16,0-1-70-16,6-7-29 16</inkml:trace>
  <inkml:trace contextRef="#ctx0" brushRef="#br0" timeOffset="23">20811 10356 132 0,'-3'-3'52'16,"3"3"-28"-16,-3-2-2 0,3 2 23 0,0-3-1 15,0 0 1-15,0 1-7 16,0-4-1-16,3 1-21 15,0-6-7-15,6-2-2 0,6-5-4 16,3 2-2-16,3 3 0 16,-1 5-1-16,4 2 0 15,0 12 0-15,-3 4 0 16,-3 6 0-16,-6 5 0 16,-9 6 2-16,-9 2-1 15,-3 0-1-15,-6 11 5 16,-3-3 1-16,0 0-5 15,-3-8 0-15,3-5 1 0,3-3 1 16,4-5 5-16,5-8 3 16,0 0-9-16,3-1 0 15,0-1-2-15,6-4 0 16,9-2-3-16,2 0 2 16,7-2 1-16,9-1 2 15,-3 3-1-15,0 0-1 16,-4 0-2-16,-2 0 1 15,-3 3-15-15,-3-3-6 0,-3 0-36 16,-3 0-14-16,0-3-43 16</inkml:trace>
  <inkml:trace contextRef="#ctx0" brushRef="#br0" timeOffset="24">21165 10097 172 0,'0'0'66'0,"0"0"-36"0,3 0-11 0,-3 0 21 16,0 0-14-16,3 2-4 15,-3 6 0-15,0 5 0 16,0 6-11-16,0 7 0 0,0 1 0 16,0-1-6-16,3-2-1 15,-3-3-2-15,0-2-2 0,3-3-19 16,-3-3-8-16,0-5-24 15,0-3-7-15,-3-2-43 16</inkml:trace>
  <inkml:trace contextRef="#ctx0" brushRef="#br0" timeOffset="25">21141 10107 216 0,'-3'-5'82'0,"9"2"-44"0,-6 3-33 0,3 0 17 15,3-2-6-15,9-4 3 16,-3 1-8-16,3 0-2 16,0-6-5-16,0 3-3 0,-3 0 2 15,0 3-4-15,-1 0-2 16,1 2 2-16,0 0 0 15,-3 1-30-15,-3 2-12 16</inkml:trace>
  <inkml:trace contextRef="#ctx0" brushRef="#br0" timeOffset="26">21165 10186 228 0,'0'0'85'0,"3"0"-46"0,3-2-41 16,3 4 17-16,0-2-13 16,6 0-1-16,0 0-1 15,0-2 2-15,0-1-1 0,-1 1-14 16,1 2-4-16,-3-3-24 15,0 3-11-15,-3 0-31 16</inkml:trace>
  <inkml:trace contextRef="#ctx0" brushRef="#br0" timeOffset="27">21165 10319 200 0,'0'0'77'0,"3"0"-42"0,15 2-34 0,-9-2 16 16,3 3-11-16,3-3-1 16,0 0-8-16,3-3-2 15,-1 3-40-15,1-2-18 0,3-6-16 16,-3 0-4 0</inkml:trace>
  <inkml:trace contextRef="#ctx0" brushRef="#br0" timeOffset="28">21508 10205 188 0,'-9'3'71'0,"6"5"-38"0,-18 13-25 16,9-13 18-16,0 5-15 16,0 0-6-16,0-2-14 0,0-1-5 15,3 1-37-15,0-3-17 16,0-3-4-1,6 0-2-15</inkml:trace>
  <inkml:trace contextRef="#ctx0" brushRef="#br0" timeOffset="29">21335 10242 212 0,'-3'16'79'0,"6"-16"-42"0,-3 3-37 0,0-3 18 15,6 0 1-15,0 7 3 16,3 1-11-16,3 0-7 15,3 0-2-15,2-2-2 0,4-1 0 16,0 0-36-16,0-2-15 16,0-3-49-1</inkml:trace>
  <inkml:trace contextRef="#ctx0" brushRef="#br0" timeOffset="30">21588 10268 184 0,'-6'6'71'0,"3"15"-38"0,0 0-21 16,0-8 21-16,3 6-19 15,-3 2-5-15,3 0-4 16,0 3-1-16,0-3-2 16,0 0-2-16,0 1 1 0,0-9-1 15,3-3 0-15,-3-10 0 16,0-5-3-16,0-3 0 15,-3-5 2 1,3-6 0-16,0-2 5 16,-3 0 5-16,3 0-3 0,3-3 2 15,3 3-3-15,0-3 0 16,3 3-3-16,0 2-2 16,6 3 1-16,3 6-1 15,-4 2-3-15,1 5 2 16,-3 9 14-16,-3 4 8 15,-3 3 1-15,-3-2-1 16,-6 0-3-16,-9-1-1 16,0 1-14-16,0-3-4 15,3-3-27-15,1 0-9 16,-1-2-32-16,3-3-13 16,3 0-21-1</inkml:trace>
  <inkml:trace contextRef="#ctx0" brushRef="#br0" timeOffset="31">22070 10300 236 0,'0'-2'90'0,"0"2"-48"0,-3 2-25 0,3 1 27 0,-3 0-14 16,-3 2-5-16,-3 5-8 16,-3 4-3-16,-3 2-8 15,1 2-6-15,-4 1-1 0,0-1-8 16,0-5-2-16,0-2-34 16,6-1-79-1,9-2-29 1,0-5 48-16</inkml:trace>
  <inkml:trace contextRef="#ctx0" brushRef="#br0" timeOffset="32">21906 10332 216 0,'0'-5'82'0,"0"5"-44"0,3-3-14 0,-3 3 27 16</inkml:trace>
  <inkml:trace contextRef="#ctx0" brushRef="#br0" timeOffset="33">21918 10324 460 0,'12'5'28'16,"6"3"-16"-16,0 6-4 0,0 1-2 15,0 4-2-15,-1-1-1 16,4 4-1-16,-3-4 1 16,3 6-26-16,-3-3-12 15,-3-5-62 1</inkml:trace>
  <inkml:trace contextRef="#ctx0" brushRef="#br0" timeOffset="34">22323 10332 188 0,'-3'3'71'0,"3"-3"-38"0,0 2-19 0,0-2 22 16,0 0-7-16,0 0-2 15,0 0-4-15,0 0-3 16,3-2-10-16,3-4 2 0,-3 1 2 16,6-3-7-16,-3-8-2 15,0 0-3-15,0-2-2 16,3 2 1-16,-3-3-1 16,6 4 0-16,-6 1 0 0,0 4-3 15,-4 2 2-15,1 0-1 16,0 5-2-1,0 3 3-15,0 6 2 16,0-1-2-16,0 11-2 16,0-3 4-16,0 13 1 0,3 6 6 15,-3 5 3-15,-3 6-2 16,0 1 0-16,3-1-8 16,0-3-2-16,0-9 4 15,0-2 3-15,-3-5-19 16,3-8-8-16,0-3-29 15,0-2-11-15,-3-3-56 16,3-6-29-16,-3-2 74 16</inkml:trace>
  <inkml:trace contextRef="#ctx0" brushRef="#br0" timeOffset="35">22296 10644 184 0,'-3'0'68'0,"3"0"-36"0,3 3-15 0,-3-3 20 16,0 0-6-16,6 2 2 15,0-2-6-15,3 0 1 16,12 3-16-16,0-3 0 0,3 0-1 16,2 0-6-16,1 0-1 0,-3 0 0 15,0 0 0-15,-3 0 0 16,-3 0 0-16,-1-3-11 16,-8 1-3-16,3-1-37 15,-6-2-16-15,3 0-61 16</inkml:trace>
  <inkml:trace contextRef="#ctx0" brushRef="#br0" timeOffset="36">22749 10607 140 0,'6'-2'52'0,"-6"4"-28"0,0 1-2 0,0-3 23 15,0 0-14-15,0 0-3 16,0 0-1-16,0 0 2 15,0 0-15-15,0 0 1 0,-6 5-1 0,3 0-3 16,-3-2 1-16,0 0-3 16,0-3 2-16,3 2-8 15,0-4-2-15,3-1-6 16,3 0 1 0,0 3 0-16,3 0 2 0,-3 0 1 15,0 0 1-15,-3 0 0 16,0 0 2-16,0 0 3 15,-3 0 2-15,0 0-6 16,-3 0 0-16,3 0-28 16,0 0-11-16,3-5-45 15,6 0-17-15,3-3 8 16</inkml:trace>
  <inkml:trace contextRef="#ctx0" brushRef="#br0" timeOffset="37">23082 10295 164 0,'-3'-21'63'0,"0"21"-34"0,3-3-8 0,0 3 25 15,0 0-4-15,-3 0 9 16,-6-3-20 0,-3-2-16-16,3 5-6 0,-2 3 1 15,-1 5-4-15,0 2-1 0,0 9 0 16,-3 7-1-16,3 6-2 16,3 10 1-16,9 1-4 15,0 2-2-15,6-6-1 16,15 1 3-16,0-8 2 15,3-3 2-15,5-18-1 16,4-9-2-16,6-7 1 16,-1-11 1-16,-5-8 3 15,-3-10 2-15,-9-6 8 16,-6-2 4-16,-15-1 6 0,-9 6 4 16,-6 0-2-1,-9 6-2-15,-3 7-13 16,0 3-8-16,4 5-27 0,-1 5-10 15,3 6-38-15,9 0-15 16,6 2-63 0</inkml:trace>
  <inkml:trace contextRef="#ctx0" brushRef="#br0" timeOffset="38">15066 11057 60 0,'-9'-3'24'0,"9"1"-12"0,9 2-16 15,-9 0 2-15,3 0-21 16,3 0-8-16,-6 0 14 16,3 0 6-16,-3 0 170 31,6 0-59-15,-6 0-15-16,3 2-39 15,3 9-20-15,0 2-9 16,-6 3-3-16,3-5-8 15,0-3-2-15,0 2 0 0,0 1-2 16,0-1 1-16,-3-2-33 16,3 0-12-16,0 0-65 15,0-3-42-15,0 1 63 16</inkml:trace>
  <inkml:trace contextRef="#ctx0" brushRef="#br0" timeOffset="39">15123 10808 260 0,'0'-2'96'0,"0"2"-52"0,3 0-54 0,-3 0 14 16,6 2-36-16,6 1-12 16,3 0-54-16,2-1-25 0</inkml:trace>
  <inkml:trace contextRef="#ctx0" brushRef="#br0" timeOffset="40">15412 10763 288 0,'-15'-8'110'0,"6"8"-60"16,-6-2-43-16,9 2 23 0,0 2-21 15,0 4-4-15,-3 4-9 16,0 11 0-16,0 8 2 15,9 16 1-15,0 3 1 0,3-3 0 16,0 0 0-16,0-3-11 0,0-5-3 16,0-7-22-16,0-7-9 15,0-4-27-15,-3-6-10 16</inkml:trace>
  <inkml:trace contextRef="#ctx0" brushRef="#br0" timeOffset="41">15236 11007 260 0,'-3'-3'99'0,"9"0"-54"0,0 3-42 0,3 0 23 15,6 0-15-15,3-8-3 16,8-5-16-16,10 3-5 16,0-1-104-16,5 3-44 15,1-2 74-15,-3-1 40 0</inkml:trace>
  <inkml:trace contextRef="#ctx0" brushRef="#br0" timeOffset="42">15819 10856 212 0,'-3'0'79'0,"3"3"-42"0,0 4-28 0,0 1 19 16,0 8-12-16,-3 11-4 15,0 10 1-15,-3 0 4 16,-3 5-9-16,1-5 0 0,2-2-1 15,0-4-3-15,3-4-1 16,0-6 1-16,0-5 0 16,0-3-7-16,3-5 0 15,3-3-4-15,-3-5 2 16,0 0 1-16,0-5 2 16,3-6 3-16,-6-2 2 15,6-5 1-15,0-1 2 16,0-5-3-16,0 1-2 15,0-9-3-15,3-3 1 0,0 1 3 16,-1 2 1-16,1 3-4 16,3 0 1-16,-3 5 4 15,0 6 2-15,0 4 0 16,0 4-1-16,0 5-1 16,0 10 0-16,0 5 0 15,0 4 0-15,0 4 0 16,0 6 0-16,0 0 0 15,0-6 2-15,0-2-5 16,0-5-1-16,0-3 0 0,3 0 2 16,0-6 1-1,-1-2 1-15,1-8-5 0,0-7 1 16,3 1 0-16,-3 1 0 16,0-3 0-16,0 3 2 15,3-3-1-15,-3 3-1 16,-3 2 1-16,0 3-1 15,0 3-3-15,0 8 0 16,0 5 2 0,0 13 0-16,0 5 1 15,-1 6 6-15,1 2 6 16,-3 1-2-16,0-1 0 16,0-2-6-16,0-3-3 0,3-5 2 15,-3-3 0 1,0-5-19-16,3-3-9 0,3-5-42 15,0-5-20-15,0-3-38 16</inkml:trace>
  <inkml:trace contextRef="#ctx0" brushRef="#br0" timeOffset="43">16290 11044 348 0,'-3'0'132'0,"3"2"-72"0,3 1-50 16,-3-3 28-16,6 0-19 0,2-3-5 16,4-2-7-1,6 0 0-15,0-1-4 0,0 1-6 0,3 3-1 16,3-1-14-16,-4 0-3 15,1 3-33-15,-6 0-13 16,-3 3-31-16,-3 0-11 16,0 7 7-1</inkml:trace>
  <inkml:trace contextRef="#ctx0" brushRef="#br0" timeOffset="44">16319 11126 264 0,'-3'2'101'0,"6"-2"-54"0,0 14-48 0,3-12 20 0,3 1-11 15,6 0-2-15,6-1-8 16,6-4-1-16,3-1 1 16,2 0-52-16,-5 1-21 0,-3-4-30 15</inkml:trace>
  <inkml:trace contextRef="#ctx0" brushRef="#br0" timeOffset="45">16813 10898 116 0,'0'-8'44'0,"0"3"-24"0,3 0 3 16,-3 2 21-16,0 0-9 15,-3 1 0-15,-2-1-5 16,-4 3 1-16,0 3-17 15,-3 2-4-15,-3 3-2 0,0 16-2 16,0 8-1-16,0 5-12 16,9-8-5-16,0-6 12 15,6 9 9-15,0-5-4 16,15 2 0-16,-3-5 1 0,12-6 3 16,-3-2 0-1,12-11 0-15,-4-2-3 0,1-11 1 16,-3 0-4-16,-3-16-2 15,-1-15 2-15,-11-4 2 16,-9 4 0-16,-6 2 2 16,-12 2 0-16,-2 6 3 15,-1 8-5-15,0 5-3 16,3 5-17-16,3 3-7 16,3 3-40-16,6 3-15 15,9-1-37 1</inkml:trace>
  <inkml:trace contextRef="#ctx0" brushRef="#br0" timeOffset="46">17078 10843 236 0,'0'10'90'0,"-6"6"-48"0,6 21-36 15,0-10 20-15,0-1-5 16,0 8 2-16,-3-10-7 16,3-5 1-16,0 5-10 15,0-6-2-15,-3 1-1 0,3-3-2 16,0-3 1-16,0-3 4 16,0-2 4-16,0 0-4 15,0-8 1-15,0 0-5 16,0-8 0-16,0 3-6 0,12-6 0 15,3-4 1-15,3 1 1 16,0 4-2-16,3 4 0 16,3 6-1-16,-6 6 3 15,-4-1 2-15,1 6 2 16,0-3 1-16,-6 5 0 16,-6 3 6-16,-6-3 4 15,0-3-3-15,-9 1 1 16,-3-3-7-16,-8 0-3 0,-10-3-15 15,3 0-4 1,3-5-33-16,6 0-15 0,6-2-171 31,13-11 121-31</inkml:trace>
  <inkml:trace contextRef="#ctx0" brushRef="#br0" timeOffset="47">17513 10901 192 0,'-3'-5'74'0,"0"5"-40"0,-6 0-18 16,9 0 24-16,-3 2-14 15,-3 3-5-15,0 9-4 0,-3 7-1 16,0 3-8-16,3 5 1 0,0 3 2 15,3-1-6-15,6-2-1 16,3-2 0-16,3-1 2 16,3-5 3-16,3-5 2 15,3-5-1-15,3-6 1 16,0-5 3-16,-3-10 1 16,-1-6 3-16,-2-5 3 15,-3-3 0-15,-6-8 2 16,-6-2-9-16,-3 2-3 0,-6 3-2 15,-6 2 1-15,3 6-10 16,-2 0-4 0,2 8-18-16,0 5-9 15,3 3-32-15,3 5-12 0,3 10-47 16,3 6-51 0,6 3 62-16</inkml:trace>
  <inkml:trace contextRef="#ctx0" brushRef="#br0" timeOffset="48">17796 11189 228 0,'-15'3'88'0,"12"0"-48"0,0-3-20 0,3 0 24 16,0 0-7-16,0 0-2 16,0 0-22-16,3-3-7 15,0-2-5-15,0-1 1 0,6 1 3 16,-3 2-4-16,0 1-3 16,-3-1 1-16,0 3 2 15,-6 3 6 1,-3-1 1-16,3 1 3 15,0 0-8-15,0-3-9 16,0-3-1 0,0-5-41-16,3 8-16 15,6 0-68 1</inkml:trace>
  <inkml:trace contextRef="#ctx0" brushRef="#br0" timeOffset="49">17959 11173 224 0,'0'0'85'0,"0"0"-46"0,3 6-15 16,-3-6 27-16,0 2-22 16,0 1-8-16,-3 0-16 0,3-1-3 15,0-2-2-15,0 0 0 0,3-2 0 16,3 2-3-16,-3-3 0 15,3-2 2-15,-3 2 0 16,0 0-6 0,-3 3 6-16,0 0 5 15,0 0 7-15,0 3 3 16,0-3-3-16,0 3-1 16,0-3-11-16,0 2-1 15,0-2-51-15,0-2-21 16,9 7-51-1</inkml:trace>
  <inkml:trace contextRef="#ctx0" brushRef="#br0" timeOffset="50">18114 11160 216 0,'0'0'82'0,"3"0"-44"0,-3 11-20 15,0-9 23 1,0 1-15-16,0 0-4 0,0-3-11 15,0 2-5-15,0-2-3 16,0 0-5-16,0 0-1 0,0 0-5 16,0 0 0-16,6 3-7 15,0-3-1-15,0 0 4 0,0 0 5 16,0 0 4 0,-6 0 2-16,0 0 3 15,0 0 1-15,0 0-4 16,0 0-1-16,0 0-41 15,0 0-19-15</inkml:trace>
  <inkml:trace contextRef="#ctx0" brushRef="#br0" timeOffset="51">18391 10996 200 0,'-6'-3'77'15,"3"3"-42"-15,3 0-15 0,0 3 24 0,-3 0-16 16,0-1-5-16,0 4-17 16,-3 4-6-16,3 3 0 15,-3 3 1-15,3 3 2 0,3 2-1 16,0 0 1-1,6 0-2-15,3-2 2 16,0-3-2-16,3-3-1 0,6-2 5 16,6-6 1-16,0-5 4 15,-4-5 1-15,-2-9 6 16,-3-2 3-16,-3-2 1 16,-3-6-1-16,-6 0-2 0,-6-10 1 15,0 7 3 1,-15 1 1-16,-6 2-10 0,3 6-5 15,1 2-12-15,-1 5-5 16,0 1-26-16,9 4-10 16,3 6-56-16,6 11-25 15,6 2 0 1</inkml:trace>
  <inkml:trace contextRef="#ctx0" brushRef="#br0" timeOffset="52">18665 11007 200 0,'0'2'77'0,"0"4"-42"0,0-4-17 16,0-2 25-16,0 0-7 15,0 0 2-15,3 0-13 0,0-2-6 16,0-1-4 0,3-16-9-16,0 1-3 0,3-1-2 15,-3 1-1-15,3-1 2 16,-3 3-3-16,-1 6 0 16,-2 2 1-16,0 3 0 15,0 5-3-15,3 5 0 16,0 3-1-16,0 5 3 15,-3 11 4-15,0 0 3 16,0 2-2-16,0 1-3 16,0-1 0-16,-3-2-1 15,0 0-11-15,3-6-5 16,-3-2-61-16,3 0-24 16,-3-3-12-16</inkml:trace>
  <inkml:trace contextRef="#ctx0" brushRef="#br0" timeOffset="53">18662 11202 296 0,'0'-2'112'0,"3"2"-60"0,0 0-47 16,0 0 22-16,3 0-13 15,12-3-3-15,0 1-2 16,5-1-1-16,1 0-4 15,0 1-3-15,3-1 0 0,-9 0-8 0,-4 1-3 16,-2-1-58 0,-3 3-25-16,0 5-32 15</inkml:trace>
  <inkml:trace contextRef="#ctx0" brushRef="#br0" timeOffset="54">19055 11187 212 0,'-3'21'82'0,"3"-8"-44"0,-3 6-18 0,0-9 27 16,0 1-25-16,-3 2-6 0,-3 0-49 15,-6-2-20-15,0-1-57 16,-6-2-25-16</inkml:trace>
  <inkml:trace contextRef="#ctx0" brushRef="#br0" timeOffset="55">19454 10819 248 0,'-6'18'93'0,"6"6"-50"0,-3 24-39 0,3-19 21 16,0-3-14-16,0-4-3 15,0 9-5-15,0-2-3 16,-3 0 1-16,3-5-4 0,-3 0 2 16,0-3-32-16,0-2-15 15,3-3-40 1,-3-3-39-16,0-3 48 0</inkml:trace>
  <inkml:trace contextRef="#ctx0" brushRef="#br0" timeOffset="56">19341 11057 304 0,'3'0'115'0,"0"-3"-62"0,0 3-62 16,11 0 33 0,1 0-19-16,6-2-2 15,3-1-2-15,3 3-1 16,0-3-22-16,-4 1-10 0,4-4-35 15,-3 1-12-15,3 0-23 16</inkml:trace>
  <inkml:trace contextRef="#ctx0" brushRef="#br0" timeOffset="57">19656 10893 200 0,'-15'10'74'0,"12"17"-40"0,0 15-27 0,3-23 18 16,-3 5-4-16,-3 5 2 16,3 2 4-16,-3-1 4 15,3-12-17-15,0-2-1 0,0-3 0 0,0 3-5 16,1-3-2 0,2-5-1-16,0-5-1 15,0-3-5-15,8-11 1 0,4-2-2 16,3-3-2-1,0 0 0-15,0 3 0 0,0 3 5 16,0 7 1-16,-3 6 0 16,0 7 1-16,-3 6 0 15,-4 0 3-15,1 2-5 16,-3-2-1-16,-3 0-5 16,0-3 1-16,3-2-47 15,-3-3-18-15,0-3-53 16</inkml:trace>
  <inkml:trace contextRef="#ctx0" brushRef="#br0" timeOffset="58">19823 11150 216 0,'21'7'82'0,"-21"-4"-44"0,15 0-29 0,-10 2 22 16,4 0 3-16,0 1 4 15,0-4-14-15,3 1-6 16,0-3-11-16,3-3-5 0,-3 1 1 15,0-6-2-15,-3-3 2 16,-3-2-4-16,-3 2 0 16,-3 3 3-16,-6-2 1 15,-3 2-4-15,-3 3 1 16,0 5-2-16,-3 2-2 16,3 4 0-16,0 7 3 0,0 3 0 15,3-1 3 1,3 4-1-16,3 0 2 0,6-1-2 15,3-2 2-15,0-3-9 16,3-2-1-16,3-6-25 16,3-2-9-16,0-6-36 15,0-2-16-15,0-1 0 16</inkml:trace>
  <inkml:trace contextRef="#ctx0" brushRef="#br0" timeOffset="59">20052 11115 208 0,'3'0'79'0,"0"24"-42"0,0 0-23 16,0-16 22-16,-3 0-3 0,0 2 1 16,0 1-13-16,0-1-5 15,0-2-9 1,0-2-3-16,0-1 2 0,0-5-3 0,0 0 0 16,9-3 1-16,3-2 2 15,3-6-8-15,-1 1-3 16,4-6-2-16,3 3 1 15,0 2 6-15,-3 8 2 16,6 6 4-16,0 5 3 16,-7 5 0-16,1 1 2 15,-3 1-6-15,-3 1-1 16,-3 0-4-16,-3-3-1 16,0-2-67-16,3-3-32 15,0-3-29-15</inkml:trace>
  <inkml:trace contextRef="#ctx0" brushRef="#br0" timeOffset="60">20734 11094 168 0,'-15'-5'66'0,"15"7"-36"0,-3-2-35 16,3 0 84-1,0 0-23-15,3-5-16 16,3 0-13-16,6-3-17 16,2-3-2-16,4-2 2 0,3-6-2 15,0 6 3-15,3 3-8 16,0 10-4-16,-4 5 0 0,-2 8 0 16,-3 6-2-16,-6 10 2 15,-9 3 1 1,-6 2 2-16,-6 3 1 0,-3 0 1 15,-2-5 0-15,-1 2 0 16,0-5 0-16,0-2 2 16,6-11 3-16,0-3 5 15,3-3-6-15,3-2 0 16,3 3-6-16,9-8-4 16,3-1-2-16,6-4 9 15,6-1 4 1,3 0-4-16,0-2-1 15,-1 2-2-15,-5 3 1 16,0 8-9-16,-3-5-1 0,-3-6-45 16,3-5-22-1,-3 0-13-15,3-2-38 16</inkml:trace>
  <inkml:trace contextRef="#ctx0" brushRef="#br0" timeOffset="61">21079 10851 216 0,'0'0'82'0,"3"2"-44"0,-3 1-18 0,3 0 27 15,-3 4-12-15,0 4 0 16,0 5-16-16,0 5-4 16,0 6-9-16,0-4-4 0,0-1-1 15,0-4-4-15,0-2 2 16,3-3-17-16,-3 0-8 16,0-2-37-16,3-3-17 15,0-3-31 1</inkml:trace>
  <inkml:trace contextRef="#ctx0" brushRef="#br0" timeOffset="62">21085 10864 228 0,'-6'-3'88'0,"6"6"-48"0,-3-3-25 16,3 0 26-16,0 0-11 15,0 0 0-15,6 0-15 16,3-3-4-16,0-2-7 16,3 0-3-16,3-3 0 0,2 0-1 15,1 0 2-15,0 2-17 16,-3 1-6-16,0 0-23 0,-3 2-8 16,-3 1-47-1,0 2-37 1,0 5 55-16</inkml:trace>
  <inkml:trace contextRef="#ctx0" brushRef="#br0" timeOffset="63">21100 10943 264 0,'-3'0'99'0,"9"3"-54"0,-3-3-42 0,3-5 21 16,0 2-14-16,3-2-1 15,2-3-5-15,4 2-1 16,3 4-1-16,-3-1-21 0,0 0-8 0,-3 1-30 16,-3 2-14-16</inkml:trace>
  <inkml:trace contextRef="#ctx0" brushRef="#br0" timeOffset="64">21121 11044 220 0,'-6'5'85'0,"12"-5"-46"0,-6 3-37 15,0-3 19-15,6 0-13 16,2 0-2-16,7-3-17 16,6 3-8-16,-3-3-45 15,0 1-21-15,0-1 6 16,3 0 7-16</inkml:trace>
  <inkml:trace contextRef="#ctx0" brushRef="#br0" timeOffset="65">21368 10896 228 0,'-6'5'85'0,"3"-3"-46"0,-6 20-32 0,3-4 20 15,-3-2-12-15,0 0-1 16,-3 0-8-16,0 0-4 16,3 0-1-16,3-6-30 0,0 1-10 15,0-3-52 1,-3 0-38-16,3-6 49 0</inkml:trace>
  <inkml:trace contextRef="#ctx0" brushRef="#br0" timeOffset="66">21252 10954 256 0,'-3'0'96'0,"6"2"-52"0,-3 1-51 0,5 8 55 15,4-1-13-15,3 3-17 16,3-2-8-16,0 2-7 15,3-2-3-15,0-3 1 0,-3 0-43 16,-3-3-17-16,0 0-67 16</inkml:trace>
  <inkml:trace contextRef="#ctx0" brushRef="#br0" timeOffset="67">21496 10978 232 0,'-9'23'88'0,"0"-1"-48"0,0 12-31 0,3-13 22 16,0 3-17-16,3 0-2 16,-3 0-6-16,3-3 1 15,0-3-4-15,0-2-4 0,3-3 0 16,0-2-1-16,-3-6-2 15,3 1 5-15,0-6 1 16,0-6 2-16,-3-2 0 16,3-5 4-16,0-8 3 0,0-3-2 15,3-2 0-15,3-3-5 16,6-3-3-16,0 0 0 16,3 3-1-16,3 5-3 15,-1 6 2-15,4 2 1 16,-3 8 0-16,-3 8 2 15,0 8 1-15,0 5 7 16,-6 3 4-16,-6 2 1 16,-3-2 1-16,-3-3-4 15,-3 3 0-15,-6-2-14 16,0-4-5-16,-3-5-28 16,3-2-12-16,0-3-64 15,6-3-62-15,3 1 61 16</inkml:trace>
  <inkml:trace contextRef="#ctx0" brushRef="#br0" timeOffset="68">21969 11086 212 0,'0'-3'79'0,"-3"6"-42"0,3 2-28 0,-3-2 19 16,0 5-1-16,-9 0 1 15,-3 8-2-15,-3 2 1 16,0 3-15-16,-2 3-2 0,-1 3-3 0,0-3-3 16,3-3-3-1,3-3-5-15,3-5 0 0,3-2-36 16,3-3-15-1,0-3-43-15,3-7-46 16,3-4 50-16</inkml:trace>
  <inkml:trace contextRef="#ctx0" brushRef="#br0" timeOffset="69">21737 11123 236 0,'-3'-3'90'0,"3"6"-48"0,0 13-29 16,3-11 24-16,-3-5-12 0,6 8-5 15,3 0-5-15,5 0 0 16,4 3-8 0,3 2-4-16,3 3-2 0,3 0 1 15,0 0 3-15,-1-1-29 0,-5-1-13 16,0-4-69 0,-3 1-58-16,-6-6 59 15</inkml:trace>
  <inkml:trace contextRef="#ctx0" brushRef="#br0" timeOffset="70">22287 10798 180 0,'-3'-6'68'0,"3"6"-36"0,-3 0-20 16,3 0 19-16,-3 0-7 16,-3 0-2-16,4 3-4 15,-7 2-1-15,-3 1-9 16,0 4 4-16,-3 6 3 0,0 5-1 15,-9 19 2-15,3 8-3 16,1 4 0-16,5 1-7 16,6 8-4-16,9-3-1 0,12 9-1 15,3-9-3-15,5-8 2 16,7-8-19-16,-6-15-9 16,-3-6-27-16,9-8-12 15,11 0-39 1</inkml:trace>
  <inkml:trace contextRef="#ctx0" brushRef="#br0" timeOffset="71">22365 11099 80 0,'0'0'33'0,"-3"6"-18"0,3-9 11 0,0 3 18 16,0 0 5-16,0 0 3 0,0 5-6 16,-3-5-4-16,0 0-23 15,3 3 4-15,-3-3 4 0,3 0-6 16,0-3-2-16,0-2-11 16,3 0-3-16,0-1-1 15,0 1 0-15,0-6-2 16,0 1-2-16,0-1 1 15,0 1-1-15,3-6 0 16,-6 3 0 0,6 2 0-16,0 0-5 15,0 4 1-15,-4 1 4 16,1 9 2-16,0 2-3 16,3 6-1-16,-3 2 1 15,3 5 0-15,-3 6 3 16,-3 3 3-16,6-3-2 0,-3-1 0 15,-3 1-1-15,3 0 1 16,0 0-4 0,-3-6 0-16,3-2-8 0,-3-3-4 15,0-2-26-15,0 0-10 16,0-3-30-16,0-3-10 16,0-5-2-1</inkml:trace>
  <inkml:trace contextRef="#ctx0" brushRef="#br0" timeOffset="72">22323 11316 164 0,'0'3'63'0,"0"-3"-34"0,0 3-19 0,0-3 17 0,0 0-4 15,0 0 0-15,6 0 3 16,3 0 3-16,6 0-15 16,-3 0 7-16,6 0 3 0,-1 0-1 15,4 0 0-15,0 0-8 16,6 0-4-16,0 0-9 16,-3 0-1-16,-4 0-1 15,-2 0 2-15,-3 0-3 16,-3 0-2-16,-3-3-27 0,-3 0-12 15,0 1-56 1,0 2-62-16,0-3 47 16</inkml:trace>
  <inkml:trace contextRef="#ctx0" brushRef="#br0" timeOffset="73">22779 11004 204 0,'0'-5'77'0,"0"7"-42"0,5-4-21 16,-5 2 22-16,0 0-7 16,3 2-2-16,0 4-4 0,0 2-3 15,0 2-10 1,0 6 5-16,-3 3 4 0,0 7-8 0,0-2-1 15,0-3-6-15,0 0-1 16,0-2 1-16,0-3 0 16,0-3-22-16,0-3-10 15,0-2-35-15,0-2-14 16,-3-4-42 0</inkml:trace>
  <inkml:trace contextRef="#ctx0" brushRef="#br0" timeOffset="74">22695 11118 244 0,'-12'-3'90'0,"6"6"-48"0,6-1-18 16,0-2 27-16,0 0-15 16,0 0-4-16,0 0-16 15,9 0-5 1,3-2-7-16,6 2 2 0,9-3 3 15,0 1-7-15,2 2-3 0,-2-3 0 16,-3 0 0-16,0 3 1 16,-6 0 2-16,-3 0-17 15,-4 0-4-15,-2 0-55 16,0 0-24-16,-3-2-26 16</inkml:trace>
  <inkml:trace contextRef="#ctx0" brushRef="#br0" timeOffset="75">23076 11049 160 0,'-3'-3'60'0,"3"1"-32"0,0 2-17 0,0 0 18 15,0-3-6-15,0 3 1 16,0-3-9-16,0 1-2 16,0-1-7-16,0 0 5 0,0 1 4 15,0-1 8-15,3 1 3 16,0-4 0-16,0-4 1 15,3-1-11-15,0-2-4 16,3 2-7-16,0 1-2 16,3 2-3-16,3 0-1 15,0 5 1-15,-1 8 2 0,-2 9-1 16,-3 2-1 0,-3 5 1-16,-6 3 1 0,-6 5 1 15,-6 0 3-15,-3 0-1 16,-2-3 2-16,-1 1-4 15,-6-1 0-15,9-2 1 16,-6-5 0-16,3-4-2 16,6-1-2-16,4-4-2 15,-1-2-1-15,3 0 2 16,6-3 2-16,3-2-5 16,9-3 7-1,2 0 5-15,4 0-2 0,3 0 2 16,6 0-5-16,-3 3-2 15,5 2 0 1,-2 0-1-16,-6 1 0 0,0-1 0 16,-6 0 0-16,-6 0 0 15,3-2 0-15,-3 0 2 16,-3-3-23-16,-6-3-11 16,3 0-43-16,5-2-19 15,-2-3-35 1</inkml:trace>
  <inkml:trace contextRef="#ctx0" brushRef="#br0" timeOffset="76">23276 10909 104 0,'0'0'38'0,"0"-3"-20"0,0 3-1 0,0 0 16 16,0 0 7-16,0 0 5 16,0 0 2-1,0 0 3-15,0 0-27 0,0 3 13 0,0-3 5 16,0 0-8-16,9 2 2 16,5 1-11-1,1-3-11-15,-3 0-6 16,9 0-4-16,-3 0-3 15,-6 0 1-15,6 0-1 16,-9 0 0-16,0 0 0 16,-4 0-18-16,-2 0-5 15,0-3-40-15,0 1-16 16,-3-1-58-16</inkml:trace>
  <inkml:trace contextRef="#ctx0" brushRef="#br0" timeOffset="77">23526 10835 188 0,'-3'-3'71'0,"-12"3"-38"0,24 0-10 15,-9 0 26-15,3 0-14 16,0-3-5-16,0 1-11 16,0-1-4-16,3 0-9 15,2 1-2-15,1-1 0 0,-3 3-2 16,6 3-2-16,-3 2-2 16,-3 3 1-16,-3 3 1 15,-6 2 2-15,-3 8 1 16,-3 5 1-16,-6 1-5 15,-2-6-1-15,2 0 3 16,-6-2 1-16,6-3 0 16,6-3-2-16,0-3 5 0,3-2 1 15,0-2 2-15,0 2 2 16,6-3-1-16,0-2 0 16,0-3-3-16,6 0 1 15,9 0-2-15,-3 2 2 16,3-2-2-16,3 3 2 15,0-3-4-15,-4 3 0 16,1-1-1-16,-3-2-2 16,0 3-4-16,-3-3-2 15,-3 0-26-15,0 0-9 16,0 0-43-16,-3 0-16 0,3 0-12 16</inkml:trace>
  <inkml:trace contextRef="#ctx0" brushRef="#br0" timeOffset="78">23669 10856 52 0,'-3'-3'22'0,"3"6"-12"0,0-6 8 0,0 3 12 16,0 0 2-16,0 0 3 15,0 0 3-15,0-2 1 0,0-1-6 16,0 0-3-16,0 1-16 15,-6-1 7-15,6 0 2 16,0 1-3-16,0-1-1 0,0 0 0 16,0 1 2-16,0-1-11 15,0 0-3-15,0 1-3 16,0-1 2-16,6 1 1 16,-1-1 1-16,1 0 0 15,-3 1 0-15,6-1-4 16,-3 0-3-16,0 3 0 15,3 0 1-15,6 3-6 16,-3 2 1-16,-3 3 3 0,-9 3 2 16,0-1 0-1,-6 1-2-15,-3 0 3 0,6-1 0 16,-6-2-1-16,0-3-2 16,6 1-4-16,-3-4 0 15,3 1-5-15,3-3 1 16,3 3-3-16,6 2 2 15,3 5 3-15,3 1 1 16,-3 8 3-16,0-4 3 16,-3 1 4-16,-3-2 4 15,-3-1 9-15,-9 0 6 16,0-2-9-16,-9-1-3 16,3-2-7-16,-3-3-4 0,-3-2-11 15,0-3-6-15,6 0-30 16,1 0-12-16,-1-3-56 15,6 1-49 1,6 2 62-16</inkml:trace>
  <inkml:trace contextRef="#ctx0" brushRef="#br0" timeOffset="79">23850 10779 220 0,'0'-3'82'0,"-3"6"-44"0,3-6-29 0,0 3 19 16,0 0-12-16,0 0-4 15,3 0-5-15,0 3-2 16,6 2-3-16,0 1 7 0,3 2 4 16,3 2 0-16,0 6 2 15,-4 3 3-15,-2 12 1 16,3 1-6-16,-6 3 0 15,-3-1-4-15,3-5 0 16,-3 3 1-16,-3 0 1 16,-3-6-3-16,3 0-3 15,-6-2 2-15,6-3 2 16,-3 1-4-16,0-1-1 0,-3 0-4 16,-3 0-1-16,0-2 3 15,-2-1 3-15,8 3-4 16,-6-2-3-16,0-3 1 15,-3 2 2-15,0-2-2 16,-3 3-2-16,0-4-9 16,-6-1-5-16,0-4-11 0,1-2-3 15,2-2-32 1,0-1-11-16,9 0-52 16</inkml:trace>
  <inkml:trace contextRef="#ctx0" brushRef="#br0" timeOffset="80">15057 12086 140 0,'0'0'52'0,"0"0"-28"0,0 0-11 15,0 0 19-15,0 0 6 16,0 0 4-16,0 0-3 0,0 0-1 15,0 0-21 1,3-2 5-16,0-4 5 0,3 1-9 16,0-6-2-16,6-2-7 0,3 0-1 15,6-6-1-15,3 1 1 16,-1 5-4-16,10 2-3 16,-3 3 0-16,0 8-1 15,-4 8-3-15,-5 8 0 16,-6 8 2-16,-6 5 0 15,-6 5 3-15,-6 3 1 16,-12 6-1-16,-3-1-2 16,-2-2 1-16,-4-3-1 15,0-3 2-15,9-15 1 16,3-4 1-16,0-1 0 16,0-1 2-16,3-2 1 15,3-4-3-15,3-1-1 16,6-1-3-16,9-2-1 0,3-1 3 15,12-4 1-15,0-1-4 16,3 3 1-16,-1 0-2 16,-2-3 0-16,0 3-14 15,-6 0-4-15,-3 0-32 16,-4 0-12-16,-2-2-63 16</inkml:trace>
  <inkml:trace contextRef="#ctx0" brushRef="#br0" timeOffset="81">15534 11951 288 0,'-12'0'110'0,"12"0"-60"0,0 0-23 0,0 0 34 15,0 0-21-15,6 0-7 16,0 0-20-16,2 0-9 16,7-2-2-16,0-1-2 0,0-2 0 15,3 2-20-15,0-2-9 16,-3-1-40-16,3 4-19 15,-4 2-50-15</inkml:trace>
  <inkml:trace contextRef="#ctx0" brushRef="#br0" timeOffset="82">15748 11864 236 0,'-6'-21'90'0,"-9"21"-48"0,9-3-25 16,6 0 25-16,0 1-11 0,0-1 3 16,9-5-12-1,3 0-13-15,3 0-5 0,0 3-1 16,0 0-2 0,-1 2 2-16,1 3-4 0,-3 5 0 15,-6 14 1-15,-6 2 2 16,-3 6-1-16,-6-4 2 15,-3 1-4-15,-5-3-2 16,2-2 2-16,3-3 2 16,0 0 2-16,3-3 3 15,3-3-3-15,3-2 0 16,6 0-1-16,6-2 1 16,0-1 0-16,3-2 3 0,3-3-1 15,2-3 0-15,1 0-3 16,0 1-2-1,-3-1-4-15,-3 0 0 0,-3 1-16 16,-3-1-4-16,0 0-30 16,-3 1-13-16,-3-1-44 15,3 0-34 1,0 1 59-16</inkml:trace>
  <inkml:trace contextRef="#ctx0" brushRef="#br0" timeOffset="83">15962 11822 128 0,'-3'13'49'0,"3"-13"-26"0,0-16-9 0,0 13 15 16,0 1-5-16,0-1 0 15,0 0 0-15,0 1 2 0,0-1-14 16,0 0 9-16,0 1 2 0,0-1 4 16,0 0 1-16,0 1-4 15,0-3-1-15,0-1-10 16,3 1-5-16,6 0-3 16,0-1-1-16,6 4-2 15,0 2-2-15,3 0 1 16,-3 5-1-16,-1 0 0 15,-2 3 0-15,-3 0 0 16,-3 3 0-16,-3-1 0 16,-6 1 2-16,0 2-1 15,0-2-1-15,3 2 1 0,0-2-1 16,3-3-3-16,6 2 2 16,3 1-1-16,0 2 0 15,0 3 2-15,0 0 0 16,-3 0 4-16,-3-1 5 15,-3-1 4-15,-6-1 2 16,-3 0-4-16,-6-2 1 16,-3-3-7-16,-3-3-3 15,-3-8-34-15,0 1-14 16,1-1-109 0</inkml:trace>
  <inkml:trace contextRef="#ctx0" brushRef="#br0" timeOffset="84">20546 11692 176 0,'-24'-3'68'0,"21"3"-36"0,0 3-29 16,3-3 17-16,0 0-10 15,0 0-1-15,3 3 4 16,6-1 3-16,6 1-8 15,3-3 2-15,6 0 1 0,3-3 0 16,11 1 3-16,4-1-9 16,9-2-6-16,2 2 3 15,7 0 0-15,5 1 0 16,10-1 1-16,2-2-2 16,3 2-1-16,7-2 1 15,-4 0 1-15,3 2 1 0,1-2 3 16,-1 2-3-16,-3-2 0 15,-2-3-1-15,2 0-2 16,-3-3 1-16,4 3 1 16,-7 0-1-16,-2 3 2 15,-1-3 2-15,-3 3 4 16,1 0-2-16,-1-1 1 16,1 1-5-16,-4 0 0 15,1 2 1-15,-4 0 0 16,7 1-5-16,-1-4 1 15,-3 1 0-15,1 0 2 16,-4 2-3-16,-2 1 0 16,-1-1 1-16,-5 0 2 15,11 1-1-15,-2-1-1 0,-1 0 1 16,10 1 1-16,5 2-3 16,-8-3-2-16,-7 0 2 15,1 1 2-15,-10-1 0 16,-2 0-1-16,-1 1 1 15,-2 2 1-15,-6 0 3 16,-1 0 2-16,4 2-6 16,-4 1-2-16,7-3 0 15,0 0 0-15,-1 3 3 16,-8-6 1-16,-3 0-37 0,-13-2-14 16,-11-3-82-1</inkml:trace>
  <inkml:trace contextRef="#ctx0" brushRef="#br0" timeOffset="85">21037 12160 96 0,'-3'-8'35'0,"9"6"-18"0,-6-6 0 0,3 5 16 0,-3 0 7 15,0-2 5-15,0 0 0 16,0 0 0-16,-9 2-25 15,0 0 8-15,-6 1 5 0,1 2-6 16,-4 0-1-16,-3 2-13 16,0 6-3-16,0 3-6 15,0 5-3-15,3 2-5 16,7 1-2-16,2 10 0 16,6-3 4-16,6-5-1 15,6-2-1-15,2-3 3 16,4-3 0-16,6-8 1 15,-3-7 2-15,6-9-6 0,-6 1 1 16,0-6 1-16,-4-5 3 16,-2-6 0-16,-6-2 2 15,0-5-2-15,-6 2-1 16,-6-3 1-16,0 6-1 16,-6 3-3-16,4 5 2 15,2 5 1-15,0 3 0 16,0 5-3-16,3 2 0 15,0 6-1-15,3 6 3 16,6 4 2-16,0 9 2 0,6-1 1 16,-1 6 0-1,1 8-2-15,-3 0 1 0,3 2 0 16,-3 0 1-16,3-2-13 16,-3-5-7-16,0-6-33 15,0-5-14-15,0-6-57 16</inkml:trace>
  <inkml:trace contextRef="#ctx0" brushRef="#br0" timeOffset="86">21162 12150 208 0,'-3'10'79'0,"6"1"-42"0,0 7-26 15,0-10 21-15,-3 3-17 16,3-1-3-16,0-2-10 15,6 3-2-15,-3-6 0 16,0 3-47-16,0-10-18 0,9-6-31 16</inkml:trace>
  <inkml:trace contextRef="#ctx0" brushRef="#br0" timeOffset="87">21159 11994 260 0,'-9'-14'96'0,"9"17"-52"0,3-3-38 0,-3 0 20 15,0 0-23-15,6 0-32 16,15 0-10 0,3 0-47-16,0 0-17 15,0-3 27-15,2 1 15 0</inkml:trace>
  <inkml:trace contextRef="#ctx0" brushRef="#br0" timeOffset="88">21427 11896 248 0,'-21'-8'93'0,"15"-11"-50"0,-3 11-30 15,6 8 22-15,-5 8-12 16,-4 3-3-16,0 2-11 16,3-2-6-16,-3 20-2 15,0 6-4-15,6 3 0 0,6 2-1 16,3-2 3-16,3 2-2 16,0 1 1-16,3-6-22 15,-3-5-12-15,0-9-21 16,0-4-7-16</inkml:trace>
  <inkml:trace contextRef="#ctx0" brushRef="#br0" timeOffset="89">21210 12105 220 0,'-3'-3'85'0,"3"3"-46"0,6 0-35 0,3 0 21 16,3 0-10-16,6-3 0 15,5 1-9-15,7-6-4 16,12 3-1-16,-4-1-43 0,-2 4-19 16,0-1-40-1</inkml:trace>
  <inkml:trace contextRef="#ctx0" brushRef="#br0" timeOffset="90">21612 11925 264 0,'-12'-16'101'0,"3"11"-54"0,0 2-35 16,6 0 26-16,-3 3-20 16,0 6-5-16,0 4-10 15,0 9-5-15,3 7 1 16,3 9-2-16,3 7 1 0,3 0-5 16,0 1-3-16,-3-1-12 15,3-5-4-15,-3-5-15 16,-3-8-6-16,0-6-50 15,-3-7-29-15,-3-11 59 16</inkml:trace>
  <inkml:trace contextRef="#ctx0" brushRef="#br0" timeOffset="91">21406 12142 248 0,'0'-3'93'0,"3"3"-50"0,15 3-35 0,-3-3 21 16,3 2-13-16,6 1-4 15,2-3-21-15,7 0-6 16,3-3-70-16,-3 1-31 16,-1-4 23-16,-2-7 14 15</inkml:trace>
  <inkml:trace contextRef="#ctx0" brushRef="#br0" timeOffset="92">21927 12049 236 0,'-18'0'90'0,"18"0"-48"0,0 0-25 0,0 0 27 16,0 0-8-16,0 0 8 16,9-3-16-1,3 1-15-15,6-1-2 0,0 1 0 16,0-1-6 0,3 0-3-16,-4-2-1 0,7 0 1 15,0-1-17-15,0 1-4 16,-3 2-18-16,-3 1-6 15,-4-1-24-15,-2 1-9 16,-3-1-33 0</inkml:trace>
  <inkml:trace contextRef="#ctx0" brushRef="#br0" timeOffset="93">21987 12150 260 0,'-3'0'99'0,"3"0"-54"0,0 0-39 16,0 0 22-16,6 0-11 15,3 0-2-15,3-3-6 16,2 0-1-16,13 1-5 16,0-1 0-16,0 0 3 0,0 1-3 15,-4 2 0-15,1 0-25 16,-6 2-11-16,0 1-43 15,-3-3-18-15</inkml:trace>
  <inkml:trace contextRef="#ctx0" brushRef="#br0" timeOffset="94">22526 12062 132 0,'-3'0'52'0,"3"0"-28"0,0 0-8 0,0 0 18 16,0 0 2-16,0 0 0 0,0 0-8 15,0 0-5 1,3-5-13-16,-3 0 0 0,14-3 1 16,-2 0 0-16,3-3 1 15,9-5-6-15,0 1-2 16,3 1-2-16,-4 6-2 0,1 3 1 16,-3 5-1-16,3 5 0 15,-9 3 0-15,3 8 2 16,-6 5 1-16,-12 3-4 15,0 5 1-15,-3 3-2 16,-9 2-2-16,-6 9 3 16,-3-6 2-16,0-3 2 15,9-13 1-15,3-2 2 16,0-1 1-16,0-4 3 16,3-4 1-16,0 1-3 15,6-6-3-15,0 0-2 0,9-7-3 16,6-6 3-1,9 0 0-15,3 0-4 0,3 3 1 16,-4-1 0-16,-2 6 2 16,-3 0-6-16,-3 0-1 15,-6 0-34-15,-3 3-13 16,0 0-157 0</inkml:trace>
  <inkml:trace contextRef="#ctx0" brushRef="#br0" timeOffset="95">22924 11697 268 0,'-6'-2'101'0,"6"4"-54"0,3 1-42 15,0 2 22-15,0 6-13 16,-3 5-1-16,3 2-7 16,-3 11-2-16,6-2-2 0,-3-1-2 15,0 1 3-15,0-6-18 16,-3-3-6-16,3-2-34 15,-3-5-13-15,0-3-41 16</inkml:trace>
  <inkml:trace contextRef="#ctx0" brushRef="#br0" timeOffset="96">22895 11745 212 0,'-6'-5'79'0,"6"5"-42"0,0-3-23 0,0 3 22 16,6-3-11-16,0 1-5 15,2-4-9-15,4 1-3 16,3-3-4-16,0 3-1 0,9 0 1 16,-6-1-2-16,0 1-2 15,-3 0-10-15,-4 2-4 16,1 0-37-16,-3 1-14 0,-3 2-40 15</inkml:trace>
  <inkml:trace contextRef="#ctx0" brushRef="#br0" timeOffset="97">22915 11824 228 0,'0'13'85'0,"3"-10"-46"0,3-3-32 0,0 0 20 16,3-5-12-16,9 0-3 15,3-1-12-15,-3 1-5 16,0 0 3-16,-3 2-18 0,-4 0-6 16,-2 3-24-16,-6 0-11 15,3 8-22 1</inkml:trace>
  <inkml:trace contextRef="#ctx0" brushRef="#br0" timeOffset="98">22945 11938 208 0,'-3'0'77'0,"6"0"-42"0,0 0-32 15,-3 0 17 1,3-3-12-16,15 1-2 0,0-1-2 16,-3 0 0-16,6 1-2 15,-7-1-37-15,1 0-16 0,0 1-40 16</inkml:trace>
  <inkml:trace contextRef="#ctx0" brushRef="#br0" timeOffset="99">23276 11777 216 0,'0'2'82'0,"-3"1"-44"0,0 5-27 16,0-3 21-16,-3 8-13 15,-3 6-3-15,0 2-7 0,0-2-4 16,0-4-2-16,0 1-11 0,-3-2-5 16,9-4-40-16,-3-2-15 15,3 0-29 1</inkml:trace>
  <inkml:trace contextRef="#ctx0" brushRef="#br0" timeOffset="100">23130 11837 220 0,'-6'0'85'0,"6"0"-46"0,3 3-30 0,-3-3 19 16,6 3-5-16,3 2 0 15,3-2-10-15,2 5-3 0,1 0-6 16,6 0-3-16,6-1 2 16,-3 4-11-16,-3-3-4 15,-4 0-47-15,1-3-19 0,-3 0-26 16</inkml:trace>
  <inkml:trace contextRef="#ctx0" brushRef="#br0" timeOffset="101">23427 11867 208 0,'-3'31'77'0,"3"-15"-42"0,-3 13-26 15,3-15 19-15,0 1-16 0,0 9-5 16,0-3-2 0,0-2-1-16,0-3-2 0,3-3-2 15,-3-2 1-15,0-3 1 0,0-3 1 16,0-5-4-16,0-5 1 16,0-6 2-16,-3-2 1 15,0-3 1-15,-2-5 0 16,-1-3 2-16,6 0 3 15,-3-2-4-15,3-4-1 16,3 7 0-16,3 2 0 16,8 2-2-16,4 3-2 15,0 6 1-15,-3 4-1 16,6 12 0-16,0 7 0 16,-6 3 11-16,-7-3 5 15,-2 0 3-15,-3 3 3 16,-6-3-10-16,-3-2-4 0,-8-1-21 15,2-2-6-15,-6-2-24 16,3-6-10-16,3-3-45 16,6-2-46-1,3-1 52-15</inkml:trace>
  <inkml:trace contextRef="#ctx0" brushRef="#br0" timeOffset="102">23680 11803 192 0,'-3'-3'71'0,"3"3"-38"0,3 0-17 0,-3 0 24 16,0 0-1-16,0 0 4 0,0 3-13 16,9-3-3-16,3 0-16 15,3 0 0-15,0 0 2 0,6 0-7 16,-3 0-1-1,0-3-3-15,-4 1-2 0,1 2-21 16,-3-3-9-16,-3 0-64 16,0 1-29-16,-3-3 15 15</inkml:trace>
  <inkml:trace contextRef="#ctx0" brushRef="#br0" timeOffset="103">23901 11755 176 0,'-3'-2'66'0,"3"2"-36"0,-6-3-11 0,6 3 21 15,0 0-5-15,0 0 0 16,6-2-16-16,-3-1-4 16,6 0-9-16,3-2 0 0,-1 0 4 15,1-1-2-15,-3 4 1 16,6-1-3-16,-3 6 1 0,0 2-6 16,-3 6-1-16,-6 2 2 15,-6 16 1 1,-3 3-1-16,-12 2 1 15,0-2-7-15,0-6 1 0,0-2-1 16,4-5-1-16,5-4 1 16,0-1 3-16,0-6 0 15,9 0 1-15,0-3 0 16,6 0 0-16,-3-2 4 16,18-6 2-1,-1 3 0-15,1 0-4 0,3 0 2 16,-6 0-3-1,-3 0-1-15,-3 0-8 16,-3 0-3-16,0 0-38 16,-3-2-16-16</inkml:trace>
  <inkml:trace contextRef="#ctx0" brushRef="#br0" timeOffset="104">24115 11740 200 0,'-3'-3'77'0,"3"3"-42"0,-6-3-19 0,6 3 24 16,0 0-10-16,6-2 0 15,-3-1-15-15,3-2-6 16,0-1-6-16,3 1-5 0,3 0 1 16,3 2 3-16,-1 1 1 15,7 2-1-15,-6 5-2 16,-3 3 1-16,-3 2 1 16,-6 4-1-16,-3-1-1 15,-3 5 3-15,-6-2 0 16,-3-3-1-16,0 6-2 0,3-3-4 15,3-3-2-15,12-5-4 16,3 3 1 0,3-1 3-16,3 1 3 0,3 2 4 15,0 0 2-15,-3 3 10 16,-6 0 6-16,-9 0 7 16,0 2 7-16,-12-2-9 15,-6 0-2-15,-6 0-11 16,-3-5-2-16,-3-1-25 15,7-2-9-15,-1-8-65 16,6 3-27-16</inkml:trace>
  <inkml:trace contextRef="#ctx0" brushRef="#br0" timeOffset="105">15813 13126 264 0,'-6'3'101'0,"6"-3"-54"0,-3 0-26 15,3 0 28-15,0 0-13 16,0 0-1-16,3-3-16 16,3-5-4-16,9-3-9 15,6-2-8-15,6 3-2 0,3-1 2 16,2 8 1-16,-2 6-2 15,-6 10 2-15,-3 11-1 16,-9 8 0-16,-9 8 0 0,-12 5 0 16,-6-3 2-16,-6 0 2 15,-6 1-1-15,0-4 2 16,1-2-2-16,2-8 2 16,6-2 2-16,3-6 4 15,3-5-2-15,3-3-2 16,6-2-2-16,6-3 0 15,9-3 0-15,9-2 1 16,6-3-5-16,6 2 1 16,-1 1-2-16,-5 2 0 0,-3 0-11 15,-3 1-7 1,-3-1-16-16,-4 3-7 0,-2-8-21 16,0-3-10-16,0 1-46 15</inkml:trace>
  <inkml:trace contextRef="#ctx0" brushRef="#br0" timeOffset="106">16141 12959 240 0,'-6'6'90'0,"6"-6"-48"0,0 0-16 0,0 0 31 16,3-3-19-16,0 0-4 15,3 3-16-15,0-2-6 16,9-1-7-16,-1-2-6 0,1-3-2 15,3 0 2-15,0 3 2 16,0-1-2-16,0 1 0 16,-3 2-1-16,0 1 0 0,-4 2 0 15,-2 5-2 1,0 3-2-16,-3 2 1 16,-3 4 3-16,-3 4 3 15,-3 6 0-15,-3 3 2 0,0 2-2 16,3 0-1-16,0 2 1 15,0-4-1-15,3-3-27 16,0-6-11-16,0-2-45 16,0-5-20-16,0-3-3 15</inkml:trace>
  <inkml:trace contextRef="#ctx0" brushRef="#br0" timeOffset="107">16227 13065 280 0,'-15'-3'107'0,"24"6"-58"0,-6 0-26 16,-3-3 31-16,0 0-26 15,6 2-7-15,3-2-14 0,6 0-3 16,6-2-2-16,3-1-10 0,-1 0-3 16,1-2-49-16,6 0-23 15,-3 2-52 1</inkml:trace>
  <inkml:trace contextRef="#ctx0" brushRef="#br0" timeOffset="108">16453 12951 252 0,'-3'8'96'0,"-6"-2"-52"0,0-4-16 16,9-2 32-16,0 0-18 15,0 0-4 1,15-2-20-16,0-4-11 16,3 1-5-16,6-3 1 0,0 0-2 15,0 0-1-15,-1 0-10 16,4 0-4-16,-6 3 0 0,-3 0 3 15,-3 2 5 1,0 0 3-16,-3 3 2 16,-4 8 3-16,-2 3-3 0,-3 0 0 15,0 2 5-15,-3 5 2 16,0 6 2-16,0 3 0 16,-3-1-2-16,3-2 1 15,0 2-4-15,0-5 0 16,0 3-19-16,3-5-7 15,0-3-56-15,-3-6-26 16</inkml:trace>
  <inkml:trace contextRef="#ctx0" brushRef="#br0" timeOffset="109">16552 13047 308 0,'-9'0'115'0,"12"2"-62"0,-3 1-40 15,0-3 30 1,9 3-15-16,5-3-1 0,10 0-14 16,0-3-5-16,6-2-5 15,3-1-3-15,-1 1 1 0,-2 0-21 16,-3-1-9-16,-6 4-238 31,-3 7 103-31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5:06.76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3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0-09T23:21:03.196"/>
    </inkml:context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310 804 252 0,'-6'8'93'0,"6"-8"-72"0,0 2 5 0,0-2-3 16,6 0-7-16,-6 0 3 15,6-2-6-15,0-1-3 16,-3-5 1 15,5-47-6-31,4-17-1 16,3-2 0-16,0-8 0 15,3-5-7-15,0-8-2 16,0 5 2 0,3 10 1-16,-7 14 4 0,-14 66 1 31,15-48-4-31,3 17 1 16,-3 12 2-16,0 17 1 15,3 9-1-15,3 23-2 16,5 7 1-16,-5 13-1 15,9 16 0-15,-3 19 2 0,3-1 1 0,-4 1 3 16,4 0 1-16,0-9-1 16,0-9 1-16,-4-4-4 15,-2-13 0-15,-6-13 1 16,-3-10 0-16,-6-11 0 16,-9-6 2-16,-6-7-1 15,-9-8 2-15,-6-9-4 16,-11-7-2-16,-4-5-9 15,-3-6-5-15,-3-2-2 16,-11-9 1-16,-19 1-8 16,-2-3 0-16,6 3 6 15,2 5 7-15,1 5 12 0,-7 8 8 16,4 6 8 0,11 4 3-16,9 4-5 15,13 4 0-15,11 1-8 0,9 0-1 16,30 2-11-16,6-2-5 15,15-3 1-15,8-5 4 16,28-8 2-16,17-3 3 16,3-5-3-16,3-3 0 15,19 0 3-15,-10 8 1 16,-12 6-10-16,-12-1-5 16,-14 9 3-16,-13 2 5 15,-14 5 5-15,-9 3 2 0,-12 8 16 16,-9 5 10-1,-21 11-4-15,-21 8-2 0,-24 15-5 16,-8 14 1-16,-6 3-4 16,-7-1 1-16,-8 1-5 15,5-3 1-15,10-8-9 16,17-8-4-16,4-3-14 16,11-13-2-16,9-10-27 15,13-4-10-15,8-7-33 16,12-10-12-16,3-12-34 15</inkml:trace>
  <inkml:trace contextRef="#ctx0" brushRef="#br0" timeOffset="1">5775 7188 144 0,'0'-10'55'0,"3"15"-43"0,-6 6 1 0,3-1 0 16,-3 6-9-16,-6 5 0 16,-3 8 0-16,-3 16 0 0,-3 21-2 15,-6 19 3-15,-3 5 4 16,1 5-1-16,-10 8 3 16,-3-5-2-16,1-8 0 0,2-10-5 15,3-6-3-15,3-13-5 16,7-11-2-16,2-10-79 15</inkml:trace>
  <inkml:trace contextRef="#ctx0" brushRef="#br0" timeOffset="2">5769 8355 96 0,'-3'13'35'0,"-3"8"-27"0,-3 16 7 0,3-13 0 15,0 16 3-15,-6 10 3 16,-3 8 0-16,-3 14 2 16,0 18-13-16,-5 5-6 15,-4-2-2-15,-6 2 0 0,-3-2 3 16,4-6-2-16,-4-13 0 15,6-13-6-15,6-11 0 16,6-10-74 0</inkml:trace>
  <inkml:trace contextRef="#ctx0" brushRef="#br0" timeOffset="3">5789 9551 132 0,'-11'11'49'0,"2"2"-38"0,0 13 4 16,3-10 0-16,-3 19-5 16,-3 15 2-1,-6 21 2-15,-3 11 3 0,-9 19-9 16,-2 10-2-16,-13 0-2 0,-6 0 6 15,4-2 4-15,2-11-5 16,7-14-3-16,5-12-14 16,6-17-5-16</inkml:trace>
  <inkml:trace contextRef="#ctx0" brushRef="#br0" timeOffset="4">6546 7270 112 0,'3'-8'44'0,"-3"8"-35"0,2-5 16 0,1 2 4 16,-3 3-3-16,0 0 2 15,0 0-12-15,3 3-2 16,0 2-8-16,0 3 3 0,-3 3 1 15,-3 2 3-15,0 3 5 16,-3 0-6-16,-2 2-2 16,-1 1-5-16,0-1-2 15,3 1-1-15,0-3 1 16,3-3 2-16,0 0 4 16,3-2-13-16,3-3-4 15,3 0 3-15,0-3 2 16,3 0 5-16,3-2 1 15,-1-3-1-15,7 0-2 16,-3-3-10-16,-3 1-4 16,0-1-31-16,0 0-12 0,0-2-33 31</inkml:trace>
  <inkml:trace contextRef="#ctx0" brushRef="#br0" timeOffset="5">6557 7458 148 0,'-11'3'55'0,"8"-3"-43"0,3 0 14 16,0 0 4-16,0 0 5 16,0 0 3-16,6 0-9 15,2-3-5-15,7-5-14 16,3-2-11-16,6-4-2 0,9-2 5 15,14 1 4-15,4-1-3 0,-3 3-2 16,-7-1 0-16,-2 1-1 16,-6 2 0-16,-7 1 2 15,-2 2-1-15,-6 3-1 16,-3-3-17-16,-3 2-6 16,-3 1-29-16,-3 2-9 15,-3 1-28 1</inkml:trace>
  <inkml:trace contextRef="#ctx0" brushRef="#br0" timeOffset="6">7564 6913 144 0,'3'-5'55'0,"2"7"-43"0,-22 14 10 0,14-10 1 0,3-1-2 15,-3 0 2-15,0 0-4 16,0 1 0-16,-3 2-10 16,-6 2 1-16,-3 4 1 0,-3 1-4 15,0 1-2-15,0 0 2 16,-2-3 0-16,-1 1-3 15,3-1-1-15,3-3-3 0,3 1-1 16,3 0 1-16,0-3 0 16,9 2 0-16,3 6 0 15,9 5 2-15,0-2 3 16,3-1 0-16,6 1 0 16,0-3-1-16,2-1 0 15,1-1-2-15,-3-1 1 16,-3-3 0-16,0 1 3 15,-3-3-5-15,-6 0-3 16,-4-3-10-16,1 1-3 16,-3-4-45-16,-3-2-20 15,0 5-17 1</inkml:trace>
  <inkml:trace contextRef="#ctx0" brushRef="#br0" timeOffset="7">7936 6977 112 0,'3'34'44'0,"3"-2"-35"0,-6 21 9 0,3-27 2 15,-3 6-1-15,0-6 1 16,0 1-3-16,0-6 0 15,0-5-9-15,0-3-3 0,0-5-1 16,0-3-2-16,0-5 1 16,0-2 0-16,0-9 3 15,0-5-5-15,0-2-3 16,2-6-2-16,1 0 0 0,3 0 0 16,3 3 0-16,3 5 0 15,0 6 3-15,3 7 0 16,0 6 1-16,0 5 0 15,0 5 0-15,-3 5 2 16,-3 1 1-16,-4-1-1 16,1-2-2-16,-3-3-2 15,0 1-1-15,-3-4-34 16,0-4-56 0,0 1 6-16</inkml:trace>
  <inkml:trace contextRef="#ctx0" brushRef="#br0" timeOffset="8">8290 7067 148 0,'-6'-6'57'0,"6"6"-44"0,-9 3-4 0,3 0-2 16,-3 4-2-16,-9 7 2 15,-3 7 3-15,1 5 4 16,2 1-8-16,0-1-3 0,6-2 0 15,6-3-2-15,0-5-1 16,6-3 3-16,9-2 0 16,3-3 3-16,3-8 1 15,0-5-6-15,2-6 0 0,1-8-10 16,0-4-2 0,-3-1 6-16,-3 0 2 0,-3 5 5 15,0 6 1-15,-3 3-1 16,0 7 1-16,0 11 0 15,0 10 3-15,0 4-5 16,0 1-1-16,-3 1 0 16,2-3 2-16,1-5-1 15,0 0-1-15,0-3-2 16,0-2-1-16,0-6-38 16</inkml:trace>
  <inkml:trace contextRef="#ctx0" brushRef="#br0" timeOffset="9">8376 6961 180 0,'-3'-3'68'0,"6"6"-52"0,0 5-12 0,0 2-9 16,0 6 1-16,0 8 3 15,0 10 2-15,0 6 2 16,3 0-2-16,-3-3-1 0,3-6 1 15,0-4-1-15,0-6 2 16,0-5-39 0,3-3-52-16,0-5 11 15</inkml:trace>
  <inkml:trace contextRef="#ctx0" brushRef="#br0" timeOffset="10">8712 6913 216 0,'-14'-29'82'0,"2"18"-64"0,-3-2 7 16,3 11-1-16,0 2-13 16,-3 0-1-16,-6 5-8 15,0 3-2-15,4 10 0 16,-1 11-5-16,6 16 1 0,3 16 2 16,3-3 3-16,3-5 0 15,3-2-1-15,6-12 1 16,0-4-1-16,-3-6-20 15,3-11-57 1,-3-4-43-16,-3-7 26 16</inkml:trace>
  <inkml:trace contextRef="#ctx0" brushRef="#br0" timeOffset="11">8427 7194 252 0,'0'0'96'0,"21"0"-75"0,-13 2-5 15,16-2-18-15,9 0-2 16,12-2 1-16,-1-4 5 16,1 1-1-16,-6-3-27 0,-4 3-12 15,-2-6-58-15</inkml:trace>
  <inkml:trace contextRef="#ctx0" brushRef="#br0" timeOffset="12">6507 8384 112 0,'-3'-2'44'0,"3"-4"-35"0,3 6 12 0,-3 0 1 16,0 0 7-16,0 0 5 16,3 3-7-16,0 5-2 15,-3 0-14 1,-3 5-4-16,0 3-1 0,-3 13 1 16,-3 0 1-16,0 0-4 15,0 0-1-15,0-5-3 0,3-3-1 16,0-2 1-16,3-3 0 15,3-3 2-15,3-3 1 16,3-2-4-16,3 0 1 16,0-2 0-16,0-1 0 15,0-2-5-15,0-1 1 16,0-2-31-16,0 0-12 16,3 0-42-1</inkml:trace>
  <inkml:trace contextRef="#ctx0" brushRef="#br0" timeOffset="13">6534 8638 140 0,'-12'0'55'0,"12"3"-43"0,0-1 19 15,0-2 7-15,0 0-12 16,3 0-3-16,6-5-2 16,3-3 1-16,5-5-12 0,13-3 1 0,12-5 2 15,17-6-5-15,4 4-2 16,-1-4-3-16,4 6-3 16,-1 0 1-16,4 2-1 15,-4 6 0-15,-5 3 2 16,-7-1-1-16,-8 0 2 15,-9 1-31-15,-6 2-13 16,-7 0-67 0</inkml:trace>
  <inkml:trace contextRef="#ctx0" brushRef="#br0" timeOffset="14">7483 8239 176 0,'-9'0'66'0,"9"-3"-52"0,0 3 12 0,0 0 4 0,0 0-16 15,3 5-2 1,0 1-6-16,3-1-1 0,6 0-3 16,3 3 1-16,3 0 0 15,9 0-1-15,2-3 1 16,7 3-2-16,3 0-1 16,-7 0 3-16,-2-3 0 0,-6 1 1 15,-9-1 2-15,-3 3-3 16,-9 0-2-16,-12 2 6 15,-12 6 5-15,-9 3-2 16,-2 5 2-16,-1-1-3 16,0 4 2-16,3-3-6 0,7-3-1 15,5-3-2-15,6-4-2 16,3-6-24-16,6-3-11 16,6-5-26-16,9-5-10 15,6-11-19 1</inkml:trace>
  <inkml:trace contextRef="#ctx0" brushRef="#br0" timeOffset="15">7915 8268 192 0,'0'0'71'0,"3"5"-55"0,3 6-5 16,-3-3-3-16,0 7-7 16,0 9 2-16,0 8 4 15,-3 5 4-15,0 5-6 16,0-2 4-16,-3-8 3 0,0 0-6 15,0-9-1-15,0-4-1 16,3-6 2-16,0-2-3 16,0-3 0-16,0-8 8 15,3-6 4-15,3-10-12 16,0-2-5-16,3-6-3 16,2 0 1-16,4 1-1 15,0 7 4-15,3 5-2 16,3 8-1-16,0 6 3 0,3 5 0 15,-7 5 3-15,-2 6 1 16,-3-3-1-16,-3-1 1 16,-3-1-4-16,0-4 0 15,3 1-21-15,-6-3-8 16,3 0-16-16,6-3-6 16,3-5-25-1</inkml:trace>
  <inkml:trace contextRef="#ctx0" brushRef="#br0" timeOffset="16">8314 8498 212 0,'0'-11'82'0,"-6"6"-64"0,0 2 7 16,3 3-1-16,-3 3-11 15,-3 8 0-15,-3 2-3 16,-3 5-1-16,0 4-5 16,0-1-7-16,3-3-3 0,3 1 3 15,6-3 1-15,6-3 2 16,3-3 2-16,3-2-1 15,0-5-1-15,0-3 1 16,3-5 1-16,0-6-3 16,0-2-2-16,-3-3-3 15,0-2 1-15,-3-4 5 16,0 6 2-16,-3 6-3 16,0 2-1-16,3 11-2 0,-3 7 0 15,0 6 0-15,3 3 3 16,-1-1 0-16,1 1 3 15,0-3-1-15,0-1 2 16,0-1-11-16,0-4-2 16,0-2-30-16,0-5-14 15,0-3-34 1</inkml:trace>
  <inkml:trace contextRef="#ctx0" brushRef="#br0" timeOffset="17">8436 8247 204 0,'-6'-8'77'0,"18"5"-60"0,-15 24-7 0,6-13-6 0,0 3 0 16,0 5 2-16,0 10 2 16,0 11 0-16,-1 5-4 15,-2 1 2-15,0-1 0 0,0-2-2 16,0-6-3-16,0-2-14 15,3-8-6-15,3-3-30 16,0-5-13-16,3-3-15 16</inkml:trace>
  <inkml:trace contextRef="#ctx0" brushRef="#br0" timeOffset="18">8778 8262 260 0,'-15'-18'99'0,"6"10"-77"0,-12 0-4 0,9 5-6 16,-2 1-7-16,-7-1 2 15,-3 6-9-15,0 2 0 16,3 8 0-16,0 6-4 0,7 13 2 16,5 7 0-16,6 12 2 15,6-1 1-15,6-5 1 16,2-3 0-16,4-8 0 15,-3-7-3-15,3-6-28 16,-9-5-10 0,-6-5-31-1,-3-6-40-15,-6-8 31 0</inkml:trace>
  <inkml:trace contextRef="#ctx0" brushRef="#br0" timeOffset="19">8468 8448 296 0,'15'-8'110'0,"6"-3"-86"0,27 3-4 16,-16 3-9-16,10 0-7 16,3-3 2-16,-4 0-5 15,1-3-3-15,-3 3 1 0,-3-2-51 16,-7 4-22-16,-5-2-39 16</inkml:trace>
  <inkml:trace contextRef="#ctx0" brushRef="#br0" timeOffset="20">6534 8405 144 0,'0'-2'55'0,"0"4"-43"0,3-2 16 0,-3 0 5 15,3 0-7-15,-3 0-3 16,0 0-7-16,3 3-2 16,0 2-8-16,-3 3 3 0,0 5 3 15,-3 14 0-15,-3 2 3 16,0 5-2-16,-3-2 0 16,-3 0-3-16,0-3-1 15,-3-3-5-15,3-2-1 16,-3-5-1-16,6-3 1 15,0-3 0-15,3-3 1 16,3-2-2-16,3 0 1 16,6-2-4-16,3-1 0 15,3-2 3-15,3-1 1 16,3-2-1-16,3 0 1 16,3 0-2-16,-1-2 2 15,4 2-4-15,-3-3 0 16</inkml:trace>
  <inkml:trace contextRef="#ctx0" brushRef="#br0" timeOffset="21">6721 8741 228 0,'0'-2'88'0,"0"2"-69"0,-3 0-102 0,3 0-51 0</inkml:trace>
  <inkml:trace contextRef="#ctx0" brushRef="#br0" timeOffset="22">6495 9636 84 0,'3'-8'33'0,"0"8"-26"0,0-3 0 16,-3 3 1-16,0 0 15 16,0 0 9-16,0 0 4 0,3 3 0 15,0 2-2-15,-3 6-1 16,-3 4-18 0,-3 9 6-16,-3 5 3 0,-3 6-4 0,0 2 1 15,-3-8-6 1,3 0 1-16,0 0-11 15,7-5-3-15,2-8 0 0,3-3 1 16,3-5-1-16,5 0-2 16,4-5 3-16,3 2 0 15,0-3-1-15,3-4-2 16,0-3-8-16,0 2-3 16,-3 0-16-16,-4-2-8 15,-11 5-188 16</inkml:trace>
  <inkml:trace contextRef="#ctx0" brushRef="#br0" timeOffset="23">6528 9845 220 0,'-15'0'82'0,"12"13"-64"0,0-13 0 15,3 0-3-15,0 0 0 16,3-3 3-16,0 1-1 16,3-9 2-16,6 0-10 0,3 1 1 0,11-3 1 15,13-3-6-15,15-3-1 16,5 6 0-16,1 0 2 15,-1 2-3-15,-2 1 0 16,-4-1-1-16,-2 8-2 16,0-2 1-16,-4 0 1 15,-5-1-6-15,-3-1 1 16,-7-1-63-16,-2 0-26 16</inkml:trace>
  <inkml:trace contextRef="#ctx0" brushRef="#br0" timeOffset="24">7546 9559 104 0,'-3'3'41'0,"6"-6"-32"0,-6 6 20 0,3-3 8 15,0 0 8-15,0 0 19 16,0 10-22-1,0-5-22-15,3 3-8 0,3-5-5 16,3 0-1-16,2-3 1 16,7 0-4-16,6 0 0 15,3 0-1-15,0 0 1 16,-1 0-2-16,1 0 2 16,-3 0-4-1,-3 5 0-15,-3-5 3 0,-3 0 1 16,-3 0-10-16,-3 3-3 15,-1-1-8-15,-2 1-2 16,-6-3-11-16,0 0-3 16,-3 8-37-1,0-3-43-15,0 0 36 0</inkml:trace>
  <inkml:trace contextRef="#ctx0" brushRef="#br0" timeOffset="25">7540 9739 192 0,'-3'0'74'0,"3"2"-58"0,0 1 12 0,0-3 2 16,3 3-12-16,3-3 0 15,3 0-4-15,5-3 1 16,7 0-8-16,3 1-2 15,6-1 1-15,3 1-5 16,-1 2-3-16,-2 0 3 0,-3 2 1 16,-3 1-7-16,-6 2-2 15,-4-2-29-15,1 2-14 16,0-2-54 0</inkml:trace>
  <inkml:trace contextRef="#ctx0" brushRef="#br0" timeOffset="26">7962 9599 240 0,'-9'-3'90'0,"12"-2"-70"0,6 5-1 16,0 0-3-16,-3 5-3 15,3-2 4-15,3-3-9 0,6 0-2 16,3 0-4-16,3-3-2 0,8 3 3 15,-5 0-4-15,6 0-2 16,-9 3-12-16,-3 2-2 16,-7-5-30-16,-2 5-9 15,-3 0-39 1</inkml:trace>
  <inkml:trace contextRef="#ctx0" brushRef="#br0" timeOffset="27">7986 9715 220 0,'-9'5'85'0,"12"-10"-66"0,0 5-3 0,0 5-7 16,3-2 1-16,3-3 4 0,6 0 1 16,12 0 1-16,5 0-8 15,7 0-5-15,3 0-2 0,-6 0-26 16,-1 0-10-16,1 0-73 15</inkml:trace>
  <inkml:trace contextRef="#ctx0" brushRef="#br0" timeOffset="28">8468 9413 148 0,'-3'-5'55'0,"3"10"-43"0,0 9-1 16,3-1-2-16,0 5 14 15,0 4 9-15,0 9-5 16,0 6-3-16,-3 6-14 16,0-1-2-16,0 0-1 0,0-2-1 15,0-3 1-15,0-8-4 16,0-5 0-16,0-6-1 15,0-4-2-15,0-6 7 0,0-8 3 16,0-3-14-16,0-5-4 16,3-5-10-16,3-8-2 15,0 2 6-15,6-2 4 16</inkml:trace>
  <inkml:trace contextRef="#ctx0" brushRef="#br0" timeOffset="29">8653 9641 220 0,'45'-3'85'0,"-36"9"-66"0,14 7 3 0,-11-8-3 15,-3 8-6-15,0 6 0 16,0 2-5-16,-3 0 0 0,-3 3-5 16,0 2-4-16,0-4-2 15,-3-7-12-15,0-1-2 16,3-6-38-16,-3-8-15 16,9 0-16-16</inkml:trace>
  <inkml:trace contextRef="#ctx0" brushRef="#br0" timeOffset="30">8903 9649 244 0,'-18'5'90'0,"9"0"-70"0,-9 9-7 16,9-4-8-16,0 3 1 15,1 6 4-15,-4 5 1 16,3-3 1-16,3 5-6 15,3-4-4-15,6-4-1 0,3-5 1 0,3-7 1 16,3-6-1 0,-1-3 1-16,1-8-7 0,0-7 1 15,0 2 1-15,0-2 3 16,-3-4-2-16,-3 1 0 16,-3 0 3-16,0 2 3 15,-3 6-2-15,0 3-2 16,0 4-11-16,0 6-6 15,3 8 10-15,3 6 5 16,0 9 6-16,3 9 4 0,0-3-6 16,0 6-2-1,0-6-1-15,2-8 2 0,-2 0-32 16,6-5-12-16,-3-13-65 16</inkml:trace>
  <inkml:trace contextRef="#ctx0" brushRef="#br0" timeOffset="31">9076 9490 200 0,'12'0'74'0,"-18"13"-58"0,15 3 1 0,-7-3-6 16,1 9 4-1,-3 9 4-15,0 6-7 0,0 3-2 16,0 8-6-16,0-3-3 0,3-3 2 16,0-8-15-16,3-7-5 15,0-3-40-15,12-8-61 32</inkml:trace>
  <inkml:trace contextRef="#ctx0" brushRef="#br0" timeOffset="32">9385 9501 240 0,'-12'-27'90'0,"6"14"-70"0,-3-6 2 16,3 14-4-16,0-3 3 16,-5 3 5-16,-1 5-12 15,0 8-5-15,0 8-6 16,0 2-5-16,3 9-1 0,3 7 2 15,3 3 2-15,3 3 0 16,0 5-1-16,3 0 1 16,3 0-1-16,0-11 0 15,0 1 0-15,0-9-20 16,-3-2-9-16,0-11-43 16,-3 0-18-16,-3-2-2 15</inkml:trace>
  <inkml:trace contextRef="#ctx0" brushRef="#br0" timeOffset="33">9192 9715 232 0,'9'-8'88'0,"6"3"-69"0,11-3 0 0,-11 3-7 16,9-1-8-16,6-2-3 16,3 6 0-16,-1-4 1 15,1 1-1-15,-3 5-27 0,-6-3-12 16,-7 3-58-1</inkml:trace>
  <inkml:trace contextRef="#ctx0" brushRef="#br0" timeOffset="34">8748 9689 116 0,'-3'-3'44'0,"-3"-2"-35"0,9-1 16 0,-3 4 4 15,-3-1 1-15,-3 0 4 16,-3-2-3-16,0 5 1 16,-8 0-18-16,-7 0-1 0,-3 5 0 0,0 3-9 15,3 6-2-15,1 4-4 16,5 6 0-16,3 5 0 15,6 5 0-15,6 1-104 16</inkml:trace>
  <inkml:trace contextRef="#ctx0" brushRef="#br0" timeOffset="35">1256 11001 192 0,'6'0'74'0,"-6"5"-58"0,0 3 9 0,3 5 0 0,-3 11 0 16,-3 11 2-16,0 15-8 15,-3 3-1-15,0 0-11 16,-3 10 2-16,3-5 2 0,0-2-9 16,3-6 0-16,0-10 0 15,0-6 1-15,3-15-1 16,0-9-2-1,0-10 1-15,3-10-6 16,0-11-1-16,0-11-6 16,3 0 0-16,0-8 1 15,-3-5 2-15,3-7 8 16,0-1 5-16,0 2-9 16,0 4-1-16,0 10 3 15,0 2 3-15,0 9 5 16,3 7 2-16,0 6-1 15,3 10-1-15,3 6 5 0,2 10 6 16,-2 14-6 0,3 5-1-16,-3 2-5 0,0-2-3 15,0-6 0-15,0-7 1 16,-3-1-1-16,0-5 2 16,-1-5-2-16,1-2 2 15,0-12 0-15,0-2 1 16,0-15-5-16,0-4-1 15,0-7-4-15,0 2-1 16,0 0 6-16,-3 3 2 16,0 5-2-16,0 8-1 15,-4 3 1-15,1 8 0 0,0 8 1 16,0 10 0-16,0 13 6 16,3 11 6-16,-3 11-2 15,0-3 2-15,0 8-3 16,0 2 2-16,0-7-8 15,3-3-2-15,0-5-1 16,0-9 2-16,0-4-12 16,0-9-3-16,0-10-29 15,5 0-13-15,1-8-66 16,3-2-34 0,6-9 75-16</inkml:trace>
  <inkml:trace contextRef="#ctx0" brushRef="#br0" timeOffset="36">2090 11353 208 0,'-3'-13'79'0,"3"13"-61"0,-9-6 8 16,6 6 1 0,-3 0 1-16,-3 0 3 15,-3 0-3-15,-3 11-3 16,-3-3-13 15,-9 45-8-31,13-3 0 16,5-2-3-16,6-9 2 15,6-7-4-15,3-6 0 16,5-12-26 0,19-54 9-1,-3 6 3 1,-6-3 9-16,-6 2 4 0,-6 3 4 15,-3 6 3-15,-3 7-2 16,0 6 9-16,-3 5 5 0,0 8-9 16,3 8-2-16,0 5-6 15,0 6-1-15,2 7 1 16,4 1 2-16,0-1-10 16,3-7-4-16,3-1-27 15,3-4-10-15,9-12-28 16,-3-2-49-16,2-8 31 15</inkml:trace>
  <inkml:trace contextRef="#ctx0" brushRef="#br0" timeOffset="37">2378 11385 236 0,'0'0'90'0,"0"7"-70"0,0 7-12 0,3-9-11 16,0 14 10-16,-3 2 6 15,0 5 8-15,0 1 4 16,0-1-13-16,3-2 0 0,-3-11-1 15,3-5-4-15,-3-3 1 16,3-5 4-16,-3-8 2 16,3-7-10-16,0-7-1 15,3-9-5-15,3-4-2 16,3-2 3-16,3-3 0 0,0 9-2 16,6 4 0-16,-1 14-1 15,4 10 3-15,3 11 2 16,-3 11 4-16,0 7 2 15,-6 9 3-15,-1-4-3 16,1 9 1-16,-9-13-18 16,6-4-6-16,3-7-43 15,0-10-19-15,0-12-41 16</inkml:trace>
  <inkml:trace contextRef="#ctx0" brushRef="#br0" timeOffset="38">3009 11152 192 0,'-6'-8'71'0,"9"13"-55"0,-3 0 17 0,0-5 5 15,0 0-7-15,0 0-1 16,3 3-12-16,3 2-6 16,0-2-7-16,3 2-4 0,6 1 0 0,3 1 1 15,9-1 1 1,5-6-1-16,-2 8-2 15,0-3 1-15,-3 3-1 16,-3-3-9-16,-4 3-4 16,-5-3-24-16,-3 3-11 0,-3-2-46 15,-3 2-33 1,0-3 52-16</inkml:trace>
  <inkml:trace contextRef="#ctx0" brushRef="#br0" timeOffset="39">3042 11334 264 0,'-15'0'99'0,"18"0"-77"0,0 0-4 0,3 0-6 16,3 0 2-16,9 0 5 16,12 0-5-16,-1 0-3 15,7 0-6-15,-3 0-2 0,0 0 1 16,-4 0-31-1,1 6-12-15,-3-1-86 16</inkml:trace>
  <inkml:trace contextRef="#ctx0" brushRef="#br0" timeOffset="40">3706 11157 212 0,'-12'8'82'0,"12"3"-64"0,6-6 11 0,-3-10-1 0,0 10-5 16,0-10-2 0,0-1-9-16,0 1-5 15,3-6-4-15,0-2-3 0,0-3 3 16,3-5-2-16,-3 3 2 16,3-1-4-16,-1-2-2 0,-2 8 4 15,0-1 1-15,0 1 0 16,-3 8-2-16,-3 5-2 15,3 5-1-15,0 8 6 16,0 11 5-16,0 16 2 16,-3 2 4-16,0 3-3 15,0 5 1-15,0-5-7 16,0 3-3-16,0-8-1 16,3-8 1-16,-3-6-1 15,0 0 2-15,0-7-35 16,0-6-13-16,3-5-38 15,-3 3-14-15,0-9 2 16</inkml:trace>
  <inkml:trace contextRef="#ctx0" brushRef="#br0" timeOffset="41">3727 11517 280 0,'-15'0'107'0,"9"0"-83"0,6 0-3 0,0 0-4 16,6 0-9-16,3 0 1 15,3-3 3-15,3-2 5 16,2 5-9-16,1 0-2 0,3 5 0 0,3-2-5 16,0 2-1-16,0 0-20 15,2-2-7 1,1 2-39-16,0 1-15 0,0-6-29 16</inkml:trace>
  <inkml:trace contextRef="#ctx0" brushRef="#br0" timeOffset="42">4179 11490 192 0,'0'0'74'0,"0"0"-58"0,3 6-4 0,0-6-6 15,-3 0 7-15,3 5 8 16,-3-5 10-16,0 0 5 16,0 3-19-16,0 2-3 15,-3-5-2-15,0 5-7 0,-3-5-1 16,0 0-2-1,3 0-2-15,0 0 1 16,3-5-8-16,3 5-3 16,3-5-52-16,3 2-23 15,3-8-19 1</inkml:trace>
  <inkml:trace contextRef="#ctx0" brushRef="#br0" timeOffset="43">4411 11112 160 0,'-3'-13'63'0,"0"0"-49"0,-3-1 16 0,6 12 5 15,-3-4-4-15,-2 1 2 16,-1 2-6-16,-3 1 1 16,0 4-16-16,-3 9-7 0,0 8-3 0,0 18-2 15,0 8 2 1,6 2-3-16,3 11-2 16,3 1 4-16,9-6 1 0,6-8 0 15,9-11-2-15,9-10 9 16,11-16 6-16,4-8-1 15,-7-19 0-15,-2-7-8 16,-6-6-2-16,-6-8 0 16,-9-5 2-1,-13-8-1-15,-7 0 2 0,-10 8-2 16,-12 3 0-16,-6 5-6 16,0 5-1-16,3 14-15 15,4 2-6-15,2 5-37 16,9 17-14-16,6 4-45 15</inkml:trace>
  <inkml:trace contextRef="#ctx0" brushRef="#br0" timeOffset="44">4804 11086 160 0,'-9'-14'60'0,"9"12"-47"0,0-1-3 0,3 0-3 0,-3 3 5 16,0 0 7-16,-3 3 7 15,0 2 5-15,-3 9-17 16,0 12-8-16,0 14-4 0,1 5 0 16,-1 0 1-16,3 8 1 15,3-3 0-15,6-3 0 16,5-2 2-16,4-13 8 16,6-13 3-16,6-17 3 15,6-10 2-15,8-10-10 16,-2-14-2-16,-6-2-6 15,-3-14-1-15,-10-2 3 16,-8 2 3-16,-12 3 0 0,-12 3 2 16,-11 2 0-1,-7 11 3-15,3 5-12 16,0 6-5-16,6 5-26 16,1 5-9-16,5 18-40 0,6 6-17 15,6-3-14 1</inkml:trace>
  <inkml:trace contextRef="#ctx0" brushRef="#br0" timeOffset="45">5275 11138 124 0,'-3'-7'46'0,"-9"1"-35"0,0 4 20 0,6 2 8 0,0-11 1 16,-3 8 0-16,-3 6-8 16,-3 2-3-16,0 16-16 15,0 11-14-15,0 5-8 0,4 6 7 16,5 2 3-16,6 7 4 16,6-1 2-16,5 2-6 15,7-14-2-15,6 1 8 16,6-21 5-16,12-19 1 15,8-14 2-15,-50 14 25 32,57-79-16-32,-25 0-2 15,-20 2-7-15,-18 5 0 16,-11 12-8-16,-7 4-4 16,0 16-167 15</inkml:trace>
  <inkml:trace contextRef="#ctx0" brushRef="#br0" timeOffset="46">5906 11112 124 0,'3'5'49'0,"-6"3"-38"0,12-8 17 0,-9 6 4 15,0-6-4-15,2 5-2 16,-2-5 3-16,6 0 4 15,-6 0-18-15,0 0 5 0,0 0 1 16,3-5 2 0,3-3-10-16,-3-3-5 15,3 3-8-15,0-5 0 16,0 0 0-16,-3-1 2 16,3 4-3-16,0-1-2 15,0 1 2-15,-3 4 0 16,0 6 1-16,-3-2 0 0,0 2-9 15,0 8-4-15,3 5 7 16,0 5 2-16,0 17 6 16,0 2 3-16,-3 3 0 15,0-1 0-15,0 1-1 16,0 0 2-16,3-9-5 16,-3 1-3-16,0-11 1 15,-3-2 0-15,0-6-28 16,0 0-13-16,6 0-33 15</inkml:trace>
  <inkml:trace contextRef="#ctx0" brushRef="#br0" timeOffset="47">5819 11477 276 0,'-6'0'104'0,"12"5"-81"0,-3-5-6 16,6 0 2-16,15 0-6 15,3 0 3-15,3 0 0 16,-1 0-8-16,1 0-3 0,-3 0-1 16,0 0-13-16,-4 0-4 15,-2 0-34-15,0 0-12 16,-3 6-59 0</inkml:trace>
  <inkml:trace contextRef="#ctx0" brushRef="#br0" timeOffset="48">6412 11117 96 0,'0'-21'35'0,"0"16"-27"0,0-14 9 0,0 17 2 16</inkml:trace>
  <inkml:trace contextRef="#ctx0" brushRef="#br0" timeOffset="49">6400 11064 260 0,'-12'0'56'15,"-6"3"-17"-15,-3 2-12 16,0 9-18-16,0 9-5 0,1 12-3 15,-1 4-1-15,6 6 2 16,6 8-3-16,6 0-2 16,9-2 8-16,9-6 6 15,15-14-3-15,5-10 0 16,1-13 2-16,0-16 4 16,2-5-4-16,-2-19 2 15,-3-7 2-15,-6-9 3 16,-9-7 6-16,-7-4 6 15,-11 6-1-15,-6 8 1 0,-8 3-8 16,-7 5-2-16,-6 11-16 16,-9 4-4-16,4 4-44 15,5 5-18-15,3 7-41 16,3 6-15-16</inkml:trace>
  <inkml:trace contextRef="#ctx0" brushRef="#br0" timeOffset="50">5923 10641 140 0,'-6'5'55'0,"-5"-2"-43"0,2 10-1 0,0 0-4 15,-3 11-1-15,-6 8 1 16,-6 10 5-16,-3 22 3 16,-5 15-8-16,-1 19 0 0,-3 5 0 15,0 3 1 1,1 11 2-16,-1-20-5 0,3-7-3 16,1-16-1-16,5-15 1 15,9-6-21-15,3-16-7 16,9-6-55-1</inkml:trace>
  <inkml:trace contextRef="#ctx0" brushRef="#br0" timeOffset="51">7043 11255 148 0,'-3'-8'57'0,"3"11"-44"0,3-6 12 0,-3 3 4 15,6 3-6-15,0 2-1 16,-3 27-1-16,-1-6-1 16,1 6-11-16,0 0 6 0,0-3 2 15,0-3-14-15,-3-2-3 16,0-6 5-16,0-4 6 15,-3-6 8-15,0 0 5 16,0-8-6-16,0 0-3 16,1-8-6-16,-1-6-4 15,0-4 0-15,3-3-1 16,3-3-7-16,2-3 0 16,4 1 3-16,3 5 4 15,3 2-1-15,0 1-2 0,3 5-7 16,3 5-1-16,3 8-17 15,-1 0-4-15,4 5-10 16,-3-2-4-16,0 7-10 16,-3-2-5-16,-1 0-27 15,-2-3-15 1,-3 1 50-16,0-4 202 31,-9-2-64-15,0 0-19-16,-6 0-29 0,-3 0-14 15,-3 6-6-15,-6-1-3 16,0 3-2 15,6 31-11-15,6 1-2-16,6-8-1 0,3-6 1 16,9-7 5-16,-3-11 5 15,3-3-7-15,-3-10 1 16,0-3 0-16,-1-5-1 0,-2-6-1 15,-6 1-1-15,-3 2 0 16,-6-3-2-16,-3 6 1 16,-3 0-4-16,1 0-2 0,-1-1-12 15,0 9-5-15,0 2-14 16,3 1-6-16,3 2-11 16,3 0-4-16,0 0-14 15</inkml:trace>
  <inkml:trace contextRef="#ctx0" brushRef="#br0" timeOffset="52">7471 11350 148 0,'9'0'57'16,"-6"0"-44"-16,0 3 18 0,0 5 8 0,0 2-11 15,0 4-4-15,0 4-7 16,3 3-1-16,0 6-9 16,3-1 0-16,3 1 3 0,0-9-2 15,0 1 3-15,2-11 0 16,1 0 1-16,3-8 0 15,-3-8 2-15,3 0-5 0,-3-6-1 16,-15 14-4 15,9-31-3-31,-3 9 2 16,0 4-4-16,-3 5-2 16,-3 7-7 15,15 28 5-31,2 1 5 15,1-4-11 1,0 2-5-16,0-8-13 0,0-5-5 16,-3 3 18-16,0-11-25 0,-1-5-8 15,-2-1-22 1,-3-7-25-16,0 0 33 16</inkml:trace>
  <inkml:trace contextRef="#ctx0" brushRef="#br0" timeOffset="53">7861 11406 208 0,'-6'-8'79'0,"3"8"-61"15,3 0 1-15,0 5-1 0,3 3-8 16,0 5 0-16,0 8 2 16,0-2 3-16,0 5-8 15,0-3 2-15,-3-8 4 0,0 6-5 16,3-11-2-16,-3 0 8 16,0-8 2-16,3-8 1 15,-3 2 0-15,3-7-12 16,0-3-2-16,0-8-5 15,3-2-2-15,3-1 3 0,0 1 0 16,3 7 5-16,0 4 2 16,0 4 0-16,-1 11-1 15,1 5-3 1,0 14-2-16,-3 2 1 16,0 0 1-16,0 3-14 0,0-3-5 15,0-2-18-15,0-6-5 16,3 0-21-16,3-8-7 15,2-5-29 1</inkml:trace>
  <inkml:trace contextRef="#ctx0" brushRef="#br0" timeOffset="54">8317 11398 264 0,'-3'-13'101'0,"3"7"-78"0,-6 4 9 15,3 2 0-15,-3-6-11 16,-6 6 0-16,-6 6-12 15,-6-4-3 1,0 11-4-16,-2 6-6 0,5 13 0 0,6 7 0 16,6 6 2-16,6-5-1 15,9 0 1-15,12-14 2 16,3 1 0-16,2-14 0 16,1-13 0-16,-3-8 0 15,0-16 0-15,-3-5-5 16,0-8 1-16,-6-3-3 15,-4-5 0-15,-5-2 4 16,-6-11 3-16,-3-6-1 0,-2 8 0 16,-1 11 3-16,0 8 3 15,3 11 7-15,0 10 4 16,3 11-13-16,6 21-5 16,3 15-3-16,3 9 3 15,-9-40 1 16,18 77-21-31,-1-24-8 16,1-3-23-16,0-16-6 16,-3-7-46-16,0-9-20 15</inkml:trace>
  <inkml:trace contextRef="#ctx0" brushRef="#br0" timeOffset="55">8504 11390 256 0,'-6'8'96'0,"15"-8"-75"0,0 5-10 16,-3-2-8-16,3 2 4 16,3-5 7-16,3 5 6 15,-3-5 5-15,8-5-4 32</inkml:trace>
  <inkml:trace contextRef="#ctx0" brushRef="#br0" timeOffset="56">8629 11379 485 0,'6'-16'5'0,"-12"0"-8"0,-9 3-1 15,-3 5 2-15,-2 3-1 16,-1 10-1-16,0 9-2 0,3 7 1 16,3 3 3-16,6 10 1 15,6 3 1-15,6-3 0 16,6-2-9 0,6 5-4-16,9-8-18 0,12-10-5 15,2-6-12-15,-2-8-3 16,3-10-36-1</inkml:trace>
  <inkml:trace contextRef="#ctx0" brushRef="#br0" timeOffset="57">8918 11406 228 0,'-12'-21'85'0,"3"13"-66"0,-6 8 10 0,6 2 2 0,0 4-24 16,-3 1-5-16,-3 12-2 15,1 2-1-15,2 3 1 16,3 2 2-16,6 6 3 0,3-5-4 15,3-6-3-15,3 3 5 16,3-11 3-16,3-11 1 16,2-2 3-16,1-13-7 15,0-3-4-15,3-7 0 16,-6-9 2-16,0-3 0 16,-3 4 2-16,-6-9-2 15,-3-10-1-15,-6-3-2 16,-3 0-1-16,0 8 8 15,3 5 4-15,0 11 2 16,0 5 3-16,3 11-5 0,3 13-3 16,3 21-8-16,3 16-1 15,3 3 1-15,0 13 1 16,3 5 3-16,6 0 1 16,3 1-19-16,2-1-7 15,10-11-34-15,3-7-14 16,3-16-36-1</inkml:trace>
  <inkml:trace contextRef="#ctx0" brushRef="#br0" timeOffset="58">9608 11014 300 0,'-6'-13'112'0,"6"18"-87"0,0 3-7 0,0 3-9 16,15-3-7-16,-3 18 1 15,-6 24 3-15,-3 3 1 16,-3 0-3-16,-3 5 4 0,3 1 2 16,0-6-8-16,3-1 0 15,0 1-33-15,0-13-14 16,3-3-10-16,-3-10-2 16,3-6-46-1</inkml:trace>
  <inkml:trace contextRef="#ctx0" brushRef="#br0" timeOffset="59">9448 11332 316 0,'-12'-11'121'0,"15"11"-95"0,3-3 3 15,0 3-8-15,9 0-12 16,5 0-1-16,7-5-6 15,6 5-4-15,0 0 1 16,-1-5-11-16,1 5-4 0,0 0-34 16,0 0-15-16,-1 0-8 15,-5 5-1-15,-3-5 47 16,-6 8 22-16,-3-3 35 16,-6 3 16-16,-6 5-6 0,-6 6-1 15,-3 7-13-15,0 6-7 16,3 5 1-16,3-2-1 15,3-4-2 1,6-1 0-16,6-7-1 0,8-9 3 16,10-7-7-16,3-14-2 15,-3-7 1-15,-1-4 3 16,-5-9-6-16,-6 6-2 16,-12-5 5-16,-6-1 3 15,-12-2-1-15,-15 8 0 16,-6 0-14-16,-2 2-6 15,2 9-28-15,3-1-10 0,6 1-41 16,9 10-92 0</inkml:trace>
  <inkml:trace contextRef="#ctx0" brushRef="#br0" timeOffset="60">10802 10974 236 0,'-30'-8'90'0,"33"11"-70"0,0 2-1 15,-3 6-6-15,0 10-5 16,0 16 0-16,0 11 7 15,-3 10 2-15,-3-5-8 16,0 0 8-16,0 5 3 0,3-10-6 16,0-3-3-16,0-14-6 15,0 1-2-15,0-11-3 16,3-7-1-16,0-4 5 0,0-2 5 16,0-21-1-1,0 0-4-15,3-14-2 16,0 3-4-16,0-10 1 15,0-6-1-15,0-5 0 16,0-2 0-16,0-9 0 16,3 9 4-16,0 2 1 15,3 0 1-15,0 13 2 16,0 5-1-16,0 6 2 16,0 8-4-16,3 13 0 15,3 8 1-15,3 10 0 16,-1 6-5-16,4 5 1 15,-3 3 2-15,0-5 1 0,-3-1-1 16,0-7-2-16,0-6 1 16,-1-5 1-16,1-8 1 15,0-8 1-15,0-5-9 16,3-9-4-16,-3-7 5 16,0 3 3-16,0-6 0 15,-3 3 0-15,-1 2 1 16,-2 4 0-16,0 9 0 15,0 9 2-15,-3 5 5 16,3 13 4-16,-3 19 0 16,3 18 3-16,-3-10 4 0,0 21 1 15,0-3-6-15,0 0-3 16,3-5-5-16,3-2-4 16,-3-17-16-1,5-2-5-15,1-14-32 16,15-5-14-16,-3-5-45 0,6-8-17 15,-4-2 19 1</inkml:trace>
  <inkml:trace contextRef="#ctx0" brushRef="#br0" timeOffset="61">11692 11181 296 0,'-6'-5'112'0,"3"5"-87"0,6 0 11 0,-3 0 0 16,6 5-20-16,6-5-4 15,0 2-9-15,12-2-5 16,2 6 1-16,7-6 0 0,0 8 1 15,-3-8-20-15,-1 0-9 16,-2 0-32-16,-6 5-11 16,-3-5-44-1</inkml:trace>
  <inkml:trace contextRef="#ctx0" brushRef="#br0" timeOffset="62">11752 11334 292 0,'-42'6'110'0,"30"-12"-86"0,6 12 2 0,6-6-3 0,0 0-15 16,6 0-2-16,6 0 0 16,12 0 1-16,5 0-3 15,7 0-7-15,3 0-1 0,3 0-51 16,-1-6-21-16,1 6-45 16</inkml:trace>
  <inkml:trace contextRef="#ctx0" brushRef="#br0" timeOffset="63">12424 11086 228 0,'-24'-14'88'0,"16"9"-69"0,-13 5 13 0,12 3 0 15,-9-1-13-15,-6 12-1 16,0 4-8-16,0 16-4 0,4 4-3 16,5 6 4-16,6 4 3 0,12 2-3 15,15-2 1-15,5-3-5 16,10-11 0 0,0-10 1-16,0-5 2 0,-1-17 1 15,4-10 1-15,0-10-4 16,-3-3-3-16,-7-11 6 15,-5-2 5-15,-9-17-6 16,-12 6-3-16,-9-8 6 16,-6 6 6-16,-6 4-1 15,1 9 2-15,-4 8-25 16,3 4-8-16,3 7-30 16,6 7-10-16,9 2-56 15,6 12-58-15,9-6 60 16</inkml:trace>
  <inkml:trace contextRef="#ctx0" brushRef="#br0" timeOffset="64">12749 10980 172 0,'-21'-8'66'0,"18"8"-52"0,9 2-12 16,0-2-8-16,3 8 5 16,-3-2 5-16,3 4 21 15,0 6 8-15,-1 11-16 16,1 18 8-16,-3 0 5 0,-3 7-1 15,0-1 3-15,-3-51 13 32,3 58-19-17,0-16-4-15,-3-10-4 16,0-8-3-16,0-8-7 16,3-11-3-16,-3-5-3 15,6-5-10-15,0-3-3 0,3-11-3 16,3 3 1-16,0-7 5 15,6 4 2-15,0 6 1 0,2 5 4 16,1 8 0-16,0 8 3 16,3 5 1-16,-3 6 1 15,-6 2 6-15,-6-3 4 16,-6 9 4-16,-6-9 1 16,-3 6-2-16,-6-8 0 15,-6-3-7-15,-9 0-2 16,-3-7-6-16,-5-6-4 15,-13-6-28-15,9 4-10 16,7-4-24-16,5-7-8 16,9 5-65-1</inkml:trace>
  <inkml:trace contextRef="#ctx0" brushRef="#br0" timeOffset="65">13469 11123 188 0,'-18'-14'71'0,"9"9"-55"0,-12-8 11 15,9 13 3-15,7-8-5 16,-4 3 3-16,-3 5-10 15,-3 8-3-15,-3 18-8 16,-3 16-5-16,3 6-1 0,3 10-1 0,9 3 2 16,9 3 5-16,6-1 6 15,6-7-3 1,9-17 0-16,6-15-4 0,8-16 1 16,7-8 0-1,6-16 1-15,-1-13 0 16,-8 0 2-16,-9-8 6 0,-9-3 4 15,-18-5-8-15,-15-8-2 16,-15 0-2-16,-3 3 0 16,-3 3-2-16,0 12 1 15,4 6-22-15,5 3-7 0,3 10-33 16,6 5-15-16</inkml:trace>
  <inkml:trace contextRef="#ctx0" brushRef="#br0" timeOffset="66">13838 11078 264 0,'-12'-35'101'0,"3"35"-78"0,-6 3-9 16,9 5-10-16,-2-3 1 15,-7 19 6-15,-6 16 6 16,0 5 2-16,3 2-10 16,9 11 6-16,15 1 2 0,6-6-7 0,9-8-1 15,6-11-5-15,2-16-3 16,4-10 2-16,6-10 0 16,6-17 7-16,2-2 4 15,-5-11-1-15,-9-7 2 16,-10-17-2-16,-20 3 0 15,-12 0-5-15,-8 0-3 16,-7 3 2-16,-3 16 0 16,0 2-23-16,6 5-9 15,0 9-26-15,7 10-10 16,2 8-84 0,6 8-40-16,6 5 93 0</inkml:trace>
  <inkml:trace contextRef="#ctx0" brushRef="#br0" timeOffset="67">14311 11099 296 0,'-9'-43'112'0,"4"38"-87"0,-7 0 2 15,6 5-6-15,-3 0-6 16,-3 8 1-16,-3 2-8 15,-6 12-5-15,-6 23-2 16,6 7-4-16,7 7 0 0,11 7 4 0,12-3 1 16,8 3-3-1,7-7 1-15,6-14 0 0,6-24 0 16,8-16 6 0,13-13 6-16,-1-16-4 15,-2-7 0-15,-12-12 16 16,-16-7 6-16,-20-8 11 0,-23-8 5 15,-19-1-3-15,-6 9 0 16,-5 8-19-16,2 8-9 16,-3 5-47-16,10 10-21 15,11 9-72-15,15 10-31 16,9 2-11 0</inkml:trace>
  <inkml:trace contextRef="#ctx0" brushRef="#br0" timeOffset="68">15681 10681 224 0,'3'-21'85'0,"0"26"-66"0,3 3-6 0,-4-3-6 16,4 3-3-16,0 0 5 15,6-3-1-15,0-5 1 16,3 0-5-16,3 0 4 0,0-5 4 15,0 2-11-15,0-7-2 16,-4 2 0-16,-5-3 2 16,-3 1 2-16,-6-1 1 15,-6-2-2-15,-6 0 1 16,-2 7 0-16,-4 4 1 16,0 2 6-16,-3 2 4 15,3 12-3-15,0 9 1 16,6-1-5-16,3 9-2 15,6-4 2-15,3-1 0 16,9-2-3-16,6-8-1 16,6 2-3-16,6-4-1 0,6-1-21 15,2-5-8-15,-2-3-42 16,0 3-17-16,0-8-13 16</inkml:trace>
  <inkml:trace contextRef="#ctx0" brushRef="#br0" timeOffset="69">16008 10678 208 0,'-6'3'77'0,"6"7"-60"0,9 11 10 0,-6-7 1 15,3-1-1 1,0 8 3-16,3-2-14 0,0-1-4 15,0 1-8-15,3-3-3 0,-3-3 0 16,-1-3 1-16,1-2 1 16,-3-2-1-16,0-4-2 15,0-2 5-15,-3-2 1 16,0-4 2-16,0 1 0 16,-3-8-4-16,0-8-1 15,0-11 1-15,0 5 0 16,0 1-5-16,3-1 1 15,0 9-9-15,0-1-4 16,0 6-20-16,0 3-6 0,0-1-18 16,3 8-4-16,0 1-33 15</inkml:trace>
  <inkml:trace contextRef="#ctx0" brushRef="#br0" timeOffset="70">16190 10707 216 0,'-3'13'82'0,"6"-7"-64"0,3 4 4 16,-3-7-3-16,2 8-8 16,4-4 1-16,0-1-5 15,0-4-2-15,3 4-2 16,0-6-3-16,0-6 3 0,0 1-2 16,0-5 2-16,0-1 0 15,-3-2 1-15,-3-6-9 16,-3 6-4-16,-6 5 2 0,-6-3 4 15,0 4 0-15,-3 4-1 16,-3 6 3-16,0 7 0 16,0 3 3-16,3 8 1 15,3 3 3-15,3 0 1 16,0 0 1-16,3-3 0 16,3-2-2-16,6-1-1 15,6-5-6-15,3-5-1 16,9 6-21-16,3-9-8 15,6-5-50 1</inkml:trace>
  <inkml:trace contextRef="#ctx0" brushRef="#br0" timeOffset="71">16460 10694 216 0,'-5'0'82'0,"7"5"-64"0,-2 8-7 16,0 1-8-16,3 4 2 15,-3 3 6-15,3-2 1 16,-3-1 3-16,0-2-8 16,0 3-2-16,3-6-1 0,-3-5-2 15,0-3 1-15,0-5-2 16,0-2-1 0,3-9 3-16,-3-10-4 0,6-6 0 15,0 4-1 1,3 4 0-16,0 3 2 15,0 6 2-15,3 7-1 0,0 11 2 16,0 5 2-16,0 11 4 16,-3-3-2-16,0 0 1 15,0-2-21-15,-1-6-8 16,4-2-93 0</inkml:trace>
  <inkml:trace contextRef="#ctx0" brushRef="#br0" timeOffset="72">17133 10654 160 0,'0'-13'60'0,"0"8"-47"0,0-3 15 0,-3 3 4 15,3 2-1-15,-6-2 2 16,0 5-5-16,-3 0-3 15,-3 5-13-15,1 3-8 0,-1 10 0 16,0 4-3-16,3 9-1 16,0 6-2-16,3-2 1 0,6-4 1 15,3-4 0-15,3-9-3 16,3-4 0 0,3-6 4-16,3-8 1 0,-1-6 4 15,1-10 1-15,0-2-6 16,-3-14-2-16,-3 0 2 15,-3-2 1-15,-3-3 0 16,-6-3-2-16,0 1 1 16,-3 4-1-16,-3 3 0 15,0 1 2-15,3 10-1 16,0 2-1-16,3 8 3 16,0 3 0-16,3 8-4 15,3 11-1-15,3 5 3 16,0 8 3-16,3 10 1 15,0 6 0-15,0 0-3 16,0 5 1-16,3-6-2 0,0-7 2 16,3-6-13-16,-3 1-6 15,2-14-27-15,-2 6-10 16,0-11-40 0,3-3-36-16,3-5 53 15</inkml:trace>
  <inkml:trace contextRef="#ctx0" brushRef="#br0" timeOffset="73">17347 10641 252 0,'-2'0'93'0,"-1"8"-72"0,6 5-11 0,-3-2-7 0,2 7-3 16,-2 3 2-16,0 6 4 16,0-1 1-1,0-4-3-15,0-4-3 0,3 1 0 0,0-6-34 16,0-3-15-16,3-7-53 15</inkml:trace>
  <inkml:trace contextRef="#ctx0" brushRef="#br0" timeOffset="74">17347 10564 288 0,'-14'-10'107'0,"17"4"-83"0,-3 1-9 16,0 5-9-16,0 0-6 0,6 0 0 15,-3 0-7-15,-3 0-3 16,11 5-27-16,1 1-14 16,3 4-55-1</inkml:trace>
  <inkml:trace contextRef="#ctx0" brushRef="#br0" timeOffset="75">17559 10638 160 0,'-6'-10'63'0,"6"10"-49"0,-6-5 11 0,3 5 5 0,0 0 4 16,-3 5 4-16,-3 0-12 16,0 3-5-16,0 5-12 15,-3 14-8-15,3-1-4 0,0 6-1 16,4-6 3-16,-1 1 0 15,3-3 1-15,3-8-5 16,0-1 1-16,6-7 4 16,-1-2 2-16,1-9 0 15,3-5 1-15,-3 0-7 16,0-10 1-16,0-4 1 16,0-1 1-16,-3 4 1 15,0-2 0-15,-3 2 0 16,0 6 0-16,3 0 0 15,0 10 0-15,3 3-5 16,0 8 1-16,3 13 0 0,3 9 2 16,0-1 5-16,3 8 3 15,-3-3 11-15,-4-2 6 16,-5-6-1-16,-6 1 1 16,-3-1-6-16,-2-5-2 15,-10-2-9-15,0-6-2 16,-3-8 0-16,0 1 0 15,21-6-101 17,-30-19-16-32,10 6-13 15,5 0 39-15,9-1 23 16</inkml:trace>
  <inkml:trace contextRef="#ctx0" brushRef="#br0" timeOffset="76">17648 10689 212 0,'6'5'79'0,"0"8"-61"0,3 11 19 16,-6-8 6-16,0 2-18 15,-3 1-6-15,0-1-9 16,0-2-2-16,3 3-5 15,-3-6-15-15,0-2-5 0,0-1-57 0,3-4-24 16</inkml:trace>
  <inkml:trace contextRef="#ctx0" brushRef="#br0" timeOffset="77">17609 10525 152 0,'3'-8'57'0,"6"2"-44"0,3 4-50 0,-6-1-26 16,3 0 12-16,6-2 9 15</inkml:trace>
  <inkml:trace contextRef="#ctx0" brushRef="#br0" timeOffset="78">17845 10445 220 0,'0'8'82'0,"3"8"-64"0,0 11 2 16,-3-12-4-16,0 12-7 15,3 13 0-15,-3 5-3 16,0 5-1-16,0-5-3 16,2-6-2-16,-2-4 1 0,3-3-28 15,-3-9-11-15,6-1-61 16</inkml:trace>
  <inkml:trace contextRef="#ctx0" brushRef="#br0" timeOffset="79">17717 10681 248 0,'23'-8'93'0,"7"8"-72"0,6-5-4 0,-18 5-7 16,3-3-4-16,2 0 3 15,4 1-20-15,0-4-7 16</inkml:trace>
  <inkml:trace contextRef="#ctx0" brushRef="#br0" timeOffset="80">15588 10675 144 0,'0'3'55'0,"3"-6"-43"0,-3 3 5 0,0 0 2 16,0 0 0-16,0 0 3 0,0 0-1 15,0 0-1-15,0 0-10 16,0 0-2-16,-3 0 2 0,-3 0 0 16,3 0 4-1,-6 0-3-15,-2 0 1 0,-1 3-5 16,-3-3-2-16,-6 3 0 16,0 2 1-16,-3 0-3 15,0-2-2-15,1 2 0 16,-1 1 1-16,0-4-1 15,0 3-1-15,0 3-2 16,1-2 1-16,-1 2 1 16,3-3 2-16,-3 0 3 15,0-2 4-15,1 0-4 16,-4-1-1-16,0-2-4 16,-3 0-1-16,0 0 1 15,-2 0 0-15,-1 0 0 16,3 0 2-16,0-2-3 0,4-1 0 15,2 0 1-15,0-2 2 16,0-3-1-16,0 3-1 16,1-3 1-16,-1-3 1 15,3 3 1-15,-3-2 1 16,-3-4-5-16,-8 1 1 16,2 0 0-16,-3-3 2 15,3-2-1-15,4 4-1 16,2-4 1-16,0 5-1 15,3-3 0-15,3 0 0 16,1 0 0-16,5 3 0 0,3 0 0 16,0-1 2-16,6 1-3 15,0 2 0-15,0 4-1 16,3-1-2 0,0 2 0-16,0 6 3 0,0 3-2 15,0 2-1-15,0 8 5 16,0 1 1-16,0 7-3 15,0-3-1-15,0 6 3 16,0-5 1-16,3-3-3 16,0-6-1-16,0 1 1 15,0-6 2-15,0-5-2 16,3-5 0-16,0-6-1 16,3-2 0-16,-3-6 0 15,0-4-2-15,0 4 0 16,0-2 0-16,0-6 3 15,0 12 0-15,0-1 1 0,0 8 0 16,3-3-3-16,0 3 2 16,3 8-1-16,3 0 0 15,0 0 2-15,0 6 2 16,8-1-1-16,-5-2 2 16,6 2-15-16,6 0-5 15,3-2-97 1</inkml:trace>
  <inkml:trace contextRef="#ctx0" brushRef="#br0" timeOffset="81">15600 10633 148 0,'0'-5'55'0,"0"5"-43"0,3 5-3 0,-3-5-3 15,0 0-3-15,0 3 1 16,0-3 2-16,0 0 1 16,0 0-3-16,0 0 4 0,0 0 4 15,0 0 0-15,0 0 3 16,0 2-2-16,-3-2 2 15,0 0-2-15,0 0 0 16,0 0-7-16,0 0-2 0,0 0 2 16,-3 0 3-16,0 0-2 15,1 0 1-15,-1 0-1 16,0 0 3-16,-3 0-3 16,-3 0-2-16,6 0-5 15,-6 0 0-15,0 0 0 16,-3 3 0-16,0-3 0 15,0 5 2-15,0-2-3 16,1 0-2-16,-1-1 2 16,0 4 2-16,0-4 0 15,0 4 2-15,0-1-2 16,0-3-1-16,3 4 1 16,0-6-1-16,1 8 0 0,-1-3 0 15,3 0 0 1,0-5 0-16,-3 8 0 0,3-8 2 15,0 5-3-15,0 3 0 16,-3-8 1-16,0 6 0 16,0-6 0-16,3 8 0 15,-2-6 0-15,2 1 0 16,-3-3 0-16,3 5 2 16,0-2-1-1,-3 0-3-15,0-1 1 16,3-2 5-16,-3 0 2 15,0-2-5-15,0 2 0 0,-2 0-1 16,2 0 2-16,-3 0-3 16,0 0 0-16,0 0 1 15,0 2 2-15,-3-2-1 16,3 5 2 0,-3-5-2-16,4 3-1 0,-1 0 3 15,0-3 0 1,0 0 1-16,3 0 2 0,0 0-5 15,0 2-1-15,0-2 0 16,0 8 0-16,1-2 0 16,-1-1 2-16,0 0-3 15,0 3 0-15,0 0 1 16,-3 5 0-16,3-2 0 0,-3-3 0 16,3 5 0-16,-3-5 0 15,1 3 0-15,2-3 2 16,0-1-3-16,0-1 0 15,3 4 1-15,0-7 0 16,0 2 2-16,0 3 1 16,3-2-4-16,0-1 1 15,0-3 0-15,-3 4 2 16,6-6-14-16,-3 5-5 16,-3-5-15-16,3 0-6 15,4 0-14-15,-1 0-8 16,3-5-27-1</inkml:trace>
  <inkml:trace contextRef="#ctx0" brushRef="#br0" timeOffset="82">14582 10850 140 0,'-12'-5'55'0,"6"7"-43"0,6-4 14 15,6 2 6-15,-6 0-5 16,-3 0 1-16,3 2-6 15,-3 1-2-15,-3 8-11 16,0-1-3-16,-2 6-2 0,-1 0 4 16,0 3 5-16,0-1-12 15,0-2-2-15,3-3 6 16,3-2 4-16,3-3-2 16,0-3-2-16,6-5 0 15,6 0 1-15,6 0-3 16,2 0-2-16,4-5 0 15,0-1-1-15,0-2 0 16,-3 8 0-16,-3-2-14 0,-4 2-3 16,1 2-75-1,0 4-58-15</inkml:trace>
  <inkml:trace contextRef="#ctx1" brushRef="#br1">14936 7453 230 0,'0'0'20'0,"0"0"-20"0,0 0 0 0,0 0 0 16,6-3 156-16,-6 3 26 0,-3-5 6 0,3 5 0 16,0 0-108-16,-3-8-21 0,-2 3-5 0,2 2-1 15,3 3-13-15,0 0-2 0,-6-3-1 0,0 1 0 16,-6 2-10-16,3 0-3 0,9 0 0 0,-9 2 0 16,-3 4-4-16,0-1-2 0,6 3 0 0,-3 0 0 0,-6 2 4 0,3 4 1 15,0-1 0-15,1 0 0 0,5 6-1 0,-6-1 0 16,-3 3 0-16,0 0 0 0,9 3 10 15,-3 0 1-15,-6 0 1 0,3 5 0 0,6 0-7 0,0-2-2 16,0 4 0-16,3-2 0 0,-3 1-16 0,9-4-9 16,3 0 10-16,0 1-10 0,-9-6 9 0,15-2-9 15,12-1 8-15,0 1-8 0,-12-6 0 0,9-3-19 16,0 1 3-16,2 0 1 16,-2-3-115-16,-3-3-23 0</inkml:trace>
  <inkml:trace contextRef="#ctx1" brushRef="#br1" timeOffset="562.485">15014 7874 892 0,'-21'5'40'0,"15"-3"8"0,-3 6-39 0,6 0-9 0,-6 0 0 0,0 0 0 16,0 5 33-16,0-2 5 0,6 2 1 0,-2-2 0 15,-4-1 3-15,3 4 1 0,9-6 0 0,3 5 0 0,-6-5-19 16,3 2-4-16,2-4-1 0,7 2 0 0,0-3-10 15,-3 0-1-15,0 0-8 0,0-2 12 0,9-3-12 0,-6 0 0 16,-6-5 0-16,0-1 0 0,3 1 0 0,3-3-12 16,-6 0 3-16,-3-2 0 0,0-3 9 0,-1 2 0 15,4-2 0-15,-6-1-8 0,-3-1 8 0,3 1 0 16,6-2 0-16,0 1-8 0,-12-1-6 0,3-3-1 16,3-5 0-16,0 3 0 15,0 0-57-15,-3 3-12 0,-2 2-3 0,5 0 0 16,2 0-32-16,-4 3-6 0,-7-1-2 0,6 1 0 0,6 3 136 0,-3-4 27 15,-9 6 6-15,6 1 1 0,0-1 51 0,3 2 10 0,-3 4 3 0,0-1 0 16,0 0-31-16,3 3-7 0,0 0-1 16,0 0 0-16,-9 0-38 0,9 0-8 0,0 0-2 0,0 0 0 15,0 0 9-15,3 11 2 0,3 2 0 0,-3 0 0 16,3 1 6-16,0-1 2 0,-6 3 0 0,9 0 0 16,2 2-7-16,-5 1-2 0,-6-1 0 0,6 3 0 15,3 1-16-15,0-1-3 0,-9-3-1 0,6 1 0 16,-3-6-10-16,3 5 10 0,0-4-10 0,-3-4 10 31,-6 1-33-31,9-3-6 0,3 2-2 0,-3-2-449 0,-9-5-89 0</inkml:trace>
  <inkml:trace contextRef="#ctx1" brushRef="#br1" timeOffset="863.701">15270 7874 403 0,'-9'0'36'0,"3"0"-36"15,6 0 0-15,0 0 0 0,0 0 153 0,-6 7 24 16,-3 1 5-16,3 0 1 0,12 3-110 0,-9-1-21 16,-3 1-5-16,3 2-1 0,6-2 2 0,-3 2 0 15,-9 0 0-15,9 1 0 0,6-1 0 0,-3 0 1 16,0-2 0-16,-3 2 0 0,-3-5-19 0,3-8-4 16,12 10-1-16,-6-2 0 0,-6-8-13 0,0 0-4 15,15 3 0-15,-3 2 0 0,-12-5 0 0,9-5 0 16,6 2 0-16,-3-2 0 0,-4-3 10 0,-2 0 2 15,-3-2 0-15,6 2 0 0,3-3-20 0,-6 0-16 16,-9 1 4-16,3-3 0 0,3 2 12 0,-3 0 16 16,-6 1-3-16,-3-1-1 0,0 1-12 0,0-1 0 15,6-2 0-15,-5 2 0 16,-7 3-52-16,3 0-8 0,12 1 0 0,-6 4-434 0,-3 0-86 0</inkml:trace>
  <inkml:trace contextRef="#ctx1" brushRef="#br1" timeOffset="1277.616">15347 7887 345 0,'-15'13'31'0,"15"-13"-31"0,3 8 0 0,3 2 0 16,0 1 184-16,-3 0 32 0,-6 2 5 0,6 3 2 16,3-3-155-16,0 0-30 0,-12-2-6 0,6-3-2 15,6 0-10-15,-6-8-1 0,0 0-1 0,9 8 0 16,0 0-3-16,-9-8-1 0,6 2 0 0,-6-2 0 0,0 0-3 0,6 0-1 15,6 0 0-15,-3-2 0 16,-9 2-10-16,3-3-17 0,3-2 4 0,0-1 1 0,-3 1 1 16,0 0 1-16,0-1 0 0,2-1 0 0,1 1 10 0,-3 1 14 15,-3 0-3-15,3-1-1 0,6 1-10 16,-9 5 0-16,-6-3 0 0,6 3 0 0,0 0-8 0,0 0-1 16,0 0 0-16,0 0 0 0,0 8 9 0,0-8 14 15,9 8-3-15,-3 0-1 0,-12-2 2 0,6-6 0 16,12 7 0-16,-3-1 0 0,-9-6 6 0,6 5 2 15,3-2 0-15,0-1 0 0,-3-2 12 0,-6 0 2 16,0 0 1-16,12-5 0 0,3 2-2 0,-6-5 0 16,-9 1 0-16,6-1 0 0,8 0-17 0,-11 0-3 0,-6 0-1 0,0 0 0 15,1 3-3-15,2-3-1 0,0 0 0 0,-3 0 0 16,-6 2-8-16,3-2-11 16,9 1 3-16,-9 1 0 15,-6 1-23-15,3 0-4 0,9 5-1 0,0 0 0 16,-6-3-105-16,0-2-22 0</inkml:trace>
  <inkml:trace contextRef="#ctx1" brushRef="#br1" timeOffset="1608.689">15547 7881 403 0,'32'3'17'0,"-32"-3"5"0,0 5-22 0,3 3 0 0,3 0 0 0,0 0 0 16,-3 3 237-16,-3-1 43 0,0 1 9 0,6 2 2 15,6-2-202-15,-3-1-40 0,-15-2-8 0,6-8-1 16,9 11-16-16,-9-11-4 0,-3 5 0 0,3-5 0 15,0 0-5-15,0 0-2 0,0 0 0 0,0 0 0 16,-6 8 9-16,6-8 2 0,0 0 0 0,0 0 0 0,-3-3-24 16,3 1 0-16,3-3 0 0,3-1-8 0,-6-2 8 0,3 0-12 15,0 0 12-15,3-2-12 0,0-1-1 0,0-2-1 16,-6 0 0-16,9 2 0 0,9-2-2 0,-9 2-1 16,-6 1 0-16,5 2 0 0,7 0 17 0,-6 5-12 15,-3 1 12-15,-3-1-10 0,0 3 29 0,6 5 5 16,-3 1 2-16,0 2 0 0,-3-1 11 0,0 4 3 15,6 2 0-15,-6 0 0 0,-3 3-26 0,0-2-5 16,6-1-1-16,-3 0 0 0,0 0-8 0,0 1 0 16,0-4 0-16,3-2 0 0,-3 3-22 0,0-6 3 15,-3-5 1-15,0 0 0 16,6 8-38-16,-6-8-8 0,0 0-2 0,0 0-678 0</inkml:trace>
  <inkml:trace contextRef="#ctx1" brushRef="#br1" timeOffset="1835.085">15847 7553 1407 0,'0'0'62'0,"0"0"14"0,0 0-61 0,9 0-15 0,3 3 0 0,-3 2 0 15,0 3 20-15,3 3 0 0,0 2 1 0,0 6 0 16,0 2 24-16,0 3 5 0,-4 2 1 0,1 3 0 0,3 8-6 0,-6-2-1 15,0-4 0-15,-3 4 0 16,-3-1-11-16,0-2-2 0,-3-3-1 0,0 0 0 0,-6-2-4 0,0-1-1 16,0-2 0-16,-2 2-613 15,-4 1-122-15</inkml:trace>
  <inkml:trace contextRef="#ctx1" brushRef="#br1" timeOffset="2801.538">14928 8657 460 0,'14'0'20'0,"-14"0"5"0,-9 0-25 0,4 0 0 15,5 0 0-15,0 0 0 0,0 0 134 0,-3 0 22 16,-6 0 4-16,9 0 0 0,0 0-80 0,-3 5-16 15,-6-2-3-15,0 2-1 0,9 3-12 0,-9 2-4 16,-6 4 0-16,0 2 0 0,6 2-2 0,0 3-1 16,-6 3 0-16,0 2 0 0,4 6-5 0,-1 0 0 15,0 0-1-15,0-1 0 0,-3 4 9 0,6-1 1 16,9 1 1-16,-3-1 0 0,-3 0-14 0,3 1-4 0,9-6 0 16,3 0 0-16,3-2 44 0,3-1 9 0,3-7 2 0,3-1 0 31,2-5-118-31,-2 0-23 0,-6-2-5 0,6-3-1 15,6-3 8-15,-4-2 0 0,-11-3 1 0,0 0-511 0,6-3-102 0</inkml:trace>
  <inkml:trace contextRef="#ctx1" brushRef="#br1" timeOffset="3194.444">15011 9003 288 0,'21'0'12'0,"-21"0"4"16,-6 3-16-16,6-3 0 0,0 0 0 0,6 8 0 0,-6 0 213 0,-3 2 40 16,6 1 8-16,0 2 2 0,0 0-152 0,0 1-31 15,-3 2-5-15,6-1-2 0,0 4-17 0,0 2-4 16,-6-5-1-16,2 0 0 0,7-3-22 0,0 0-4 16,-9-2-1-16,3-3 0 0,-3-8-7 0,6 5-1 15,3-2-1-15,-9-3 0 0,0 0-15 0,0 0 11 16,12-3-11-16,-6-2 10 0,-6 5-27 0,0 0-6 15,6-11-1-15,3-2 0 16,-6-6-6-16,0 4-2 0,-3 1 0 0,9-1 0 0,6-1 14 0,-6 2 2 16,-12 1 1-16,6 0 0 15,6 0-17-15,-6-1-4 0,-6 7-1 0,0 1 0 0,0 1 37 0,3 5 16 0,0 0 0 16,0 0-1-16,-6 5 10 0,6-5 3 16,6 8 0-16,-9 3 0 0,-3-1-4 0,3 1-1 0,9 2 0 0,-3 3 0 15,0 3-11-15,0-1-1 0,3-5-1 0,0 1 0 16,5-4 8-16,-5 1 2 0,-3-3 0 0,3 0 0 31,6-3-45-31,-3-2-9 0,-9-3-2 0,6 5-726 0</inkml:trace>
  <inkml:trace contextRef="#ctx1" brushRef="#br1" timeOffset="3618.359">15395 9093 230 0,'3'8'20'0,"0"5"-20"0,-3 3 0 0,-3 5 0 16,-3 3 232-16,0 0 43 0,9-3 8 0,-6 0 1 16,-3 3-176-16,3-3-36 0,6 1-8 0,-3-4 0 0,-6 1-6 0,3-4-1 15,3-1 0-15,0-1 0 16,6-2-28-16,-3-1-5 0,-3 1-2 0,0-3 0 0,6-3-30 0,-6-5-7 16,-6 8-1-16,6-8 0 15,0 0-29-15,0 0-7 0,0 0 0 0,0 0-1 16,0 0 17-16,-3-3 4 0,3-5 1 0,-3 0 0 0,-6 0 12 15,6-2 3-15,3-3 0 0,0-1 0 0,-9 1 16 0,6-5 0 16,6-4-8-16,-3 4 8 0,-3-3 0 0,3 2 0 16,0-7-8-16,0 2 8 15,6 0-24-15,0 0-2 0,-6 3 0 0,3 0 0 0,12 0 26 0,-6 5 0 16,-6-3 0-16,3 6 0 0,3 0 32 0,3 0 4 16,0 0 2-16,-6-1 0 0,-3 6 10 0,5 0 3 0,7 3 0 0,-6 5 0 15,-9 0-16-15,6 5-3 0,9 1-1 16,-3 4 0-16,-9 1-17 0,3 2-3 0,-3 3-1 15,3 0 0-15,-6 0 4 0,0 2 1 0,-9 3 0 0,6 1 0 16,6-4 5-16,-9 1 0 0,-9-6 1 0,6 0 0 16,3-2-8-16,3-1-1 0,-9 1-1 0,3-3 0 31,3 0-30-31,0-3-5 0,1-2-2 0,-4-1 0 16,-3-2-117-16,3 0-23 0</inkml:trace>
  <inkml:trace contextRef="#ctx1" brushRef="#br1" timeOffset="3826.756">15687 8778 1602 0,'-6'-2'35'0,"6"2"7"0,9-3 2 0,5 6 1 16,-2-1-36-16,0 4-9 0,3-1 0 0,0 6 0 0,6 2 51 0,-6 5 8 15,0 1 1-15,2 5 1 0,4-1-5 0,-6 4 0 16,-3-1-1-16,-3 1 0 0,0-1-37 0,-3 3-7 15,-3 0-2-15,-3 6 0 0,-6-3-9 0,0 2 10 16,0 0-10-16,-9-2 10 16,-3 5-53-16,-3-5-10 0</inkml:trace>
  <inkml:trace contextRef="#ctx1" brushRef="#br1" timeOffset="4762.25">15026 9850 806 0,'0'0'72'0,"0"0"-58"0,-9 8-14 0,0 0 0 16,6 2 127-16,-6 1 22 0,-9 2 5 0,3 3 1 15,3 0-106-15,0 0-21 0,-2 2-4 0,-1 6 0 16,0 8 9-16,3-6 3 0,6 1 0 0,-3-1 0 16,0 3 0-16,3-2 1 0,9-3 0 0,0-1 0 15,-3 1-16-15,6-3-3 0,6-2-1 0,3-3 0 16,3 2-9-16,3-4-8 0,-7-1 12 0,7-3-12 31,6-2-28-31,-3 0-13 0,-6-2-3 0,0-1-708 0</inkml:trace>
  <inkml:trace contextRef="#ctx1" brushRef="#br1" timeOffset="5200.106">15136 10117 1036 0,'0'0'92'0,"3"5"-73"15,-6 9-19-15,0-4 0 0,3 4 72 0,0 1 10 16,0 4 2-16,-3-1 1 0,-3 1-34 0,3-1-7 16,12-2-2-16,-6 0 0 0,-6 0-2 0,6-3 0 15,9-2 0-15,-3-3 0 0,-3 0-19 0,0 0-4 16,3-6-1-16,3 1 0 0,-1-3-6 0,-2 0-2 15,-3-3 0-15,3 1 0 0,6-4-8 0,-3 1-11 16,-12-3 3-16,6 3 0 0,9-8-7 0,-6 5-1 0,-6-3 0 0,-3-2 0 16,0 2 0-16,3 1-1 0,3-3 0 0,-6-1 0 15,-6 4 17-15,9-1 0 0,6 1 0 0,-6-1 0 16,-3 11 0-16,0 0 0 0,3-8 0 0,6 3 0 16,-7 5 0-16,-2 0 0 0,0 0-8 0,6 5 8 15,3 3 0-15,-3 3 11 0,-3-1-2 0,3 3 0 16,3-2 4-16,0 0 1 0,-9 2 0 0,6-5 0 15,0 2-14-15,0-2 0 0,0 3 0 0,-3-3 0 16,-3-8 0-16,6 8 0 0,3-3-13 0,-9-5-474 16,0 0-94-16</inkml:trace>
  <inkml:trace contextRef="#ctx1" brushRef="#br1" timeOffset="5633.933">15493 10191 1242 0,'3'19'55'0,"0"-11"11"0,0 5-53 0,-3 3-13 16,-3 0 0-16,6 0 0 0,3-1 55 0,0 1 8 15,-12 0 1-15,9 0 1 0,3 0-8 0,0 0-1 16,-9-3-1-16,3 0 0 0,3-2-13 0,0-1-2 16,0-2-1-16,-3-8 0 0,-3 8-18 0,3-8-3 15,0 0-1-15,0 0 0 0,-6 6-17 0,6-6 8 16,0 0-8-16,0 0 0 0,0 0 0 0,0-6 0 15,3 1-15-15,0-3 5 0,-3-2-10 0,0 2-3 16,-3-6 0-16,3 4 0 0,6-6 7 0,-6 3 0 16,-6-1 1-16,6-1 0 0,0-7 15 0,0 4-9 0,-9-1 9 15,3-2-8-15,3 0 8 0,3 2-8 0,6 1 8 0,-3 2-8 16,-6 0 8-16,9 3-13 0,6-3 5 16,-6 3 8-16,-3 0 0 0,3 2 0 0,9 6 9 0,-1 2-1 15,-8 3 20-15,0 3 4 0,6 2 0 0,3 3 1 16,0 0 50-16,-6 3 9 0,-6-1 3 0,3 3 0 15,6-5-52-15,-9 3-11 0,-6 2-1 0,0-2-1 16,0-1-66 0,0 1-14-16,-6-1-2 0,-3 1-1 0,0-6 53 0,0 3 16 0,3-2 1 0,-3-1 0 15,-5 3-17-15,5-6-14 0,6 1 2 0,-3 0 1 16,-6-1-31-16,3 1-6 0,6-6-2 0,0 1 0 16,0-1-35-16,0-2-7 0,-3-1-2 15,6 1-660-15</inkml:trace>
  <inkml:trace contextRef="#ctx1" brushRef="#br1" timeOffset="5845.35">15755 9845 1724 0,'24'-11'38'0,"-24"11"8"0,0 0 2 0,9 5 0 0,3-5-39 0,0 6-9 15,-1 4 0-15,4 1 0 0,0 5 0 0,3 0-11 16,-3 2 3-16,0 1 0 0,0 2 35 0,-3 3 7 15,3 2 2-15,-1 1 0 0,-5-1 21 0,-3-2 5 0,3-3 1 0,-6 3 0 16,3 0-37-16,-6-3-7 0,-6 0-2 0,0 0 0 16,-3 0-17-16,-3 3-16 0,-23 24 4 15,2-9 0-15</inkml:trace>
  <inkml:trace contextRef="#ctx1" brushRef="#br1" timeOffset="6786.828">15127 11178 460 0,'-6'-2'41'0,"3"-6"-33"0,3 0-8 0,3 2 0 16,-3-2 89-16,3 0 16 0,-6 1 3 0,9-4 1 16,0 3-58-16,-6-3-12 0,-3 1-3 0,3 2 0 15,3-3 19-15,-3 3 3 0,0 0 1 0,-3-2 0 16,0 2 18-16,3 8 4 0,0 0 1 0,-9-8 0 15,-3 3-15-15,3 5-3 0,9 0-1 0,-12 2 0 16,-3 6-29-16,1 3-6 0,5-1 0 0,-3 6-1 16,-3 0-16-16,3 5-3 0,0 1-8 0,3 1 12 15,3-1-12-15,-3 4 0 0,-3 0 0 0,6 1 0 16,9-3 9-16,-3 5-1 0,-3-5 0 0,3 5 0 16,6-3 0-16,3 1-8 0,3-4 12 0,-3-1-4 15,3-1-8-15,3-5-16 0,6 2 4 0,0-5 1 16,-4-2-144-16,4 0-29 15,30 2-5-15,-18-5-2 0</inkml:trace>
  <inkml:trace contextRef="#ctx1" brushRef="#br1" timeOffset="7196.732">15309 11292 918 0,'0'0'40'0,"0"0"9"0,0 0-39 0,0 0-10 16,0 0 0-16,0 0 0 0,0 0 57 0,-6 5 10 15,0 3 1-15,0 0 1 0,3 0-3 0,-3 3-1 16,-3 7 0-16,0-2 0 0,9 3-5 0,-3-1-2 0,-6 1 0 0,3-4 0 16,0 1-5-16,3 0-1 0,9 0 0 15,-6-3 0-15,-3-2-32 0,9-1-6 16,3-2-2-16,0 0 0 0,-3-5-12 0,0 0 0 0,3-3 8 0,3 0-8 16,0-6 9-16,-4 1-1 0,1-3 0 0,0-2 0 15,9 2-8-15,-9-3 0 0,-6-2 9 16,3-3-9-16,9 5-8 0,-6-5-7 0,-9-5-1 0,0 0 0 31,0 3-15-31,0-1-3 0,-3 1-1 0,0 2 0 16,-3-3 3-16,0 3 1 0,3 0 0 0,-6 1 0 0,-3-1 9 0,3 2 2 0,6 4 0 0,-3 2 0 15,0 0 20-15,0 3 0 0,0 2 10 0,6 3-10 16,0 0 20-16,0 0-4 0,-3 8 0 0,3-8 0 16,9 11-6-16,-3-1-2 0,-9 3 0 0,6 3 0 15,3 0 16-15,0 3 2 0,-3-1 1 0,0 3 0 16,0 0-10-16,3 1-1 0,3-4-1 0,-3 1 0 0,-9-3-6 15,6-1-1-15,6-1 0 0,0 2 0 0,-6-9-20 0,6 4-4 16,0-3 0-16</inkml:trace>
  <inkml:trace contextRef="#ctx1" brushRef="#br1" timeOffset="7480.006">15493 11424 1141 0,'9'11'50'0,"-6"-3"11"0,-3 0-49 16,0 2-12-16,-3 1 0 0,0 2 0 0,9 0 62 0,-6 3 10 16,-3-5 1-16,0-1 1 0,9 4 8 0,-3-6 2 15,-3-8 0-15,3 10 0 0,3-2-40 0,3-3-8 0,0 1-2 0,-9-6 0 16,0 0-18-16,9 0-3 0,0 0-1 0,0-6 0 16,-3 1-12-16,-1-3 8 0,7 0-8 0,0-2 0 15,-6-4 11-15,-3 1-11 0,3 0 12 0,0 0-12 16,0 2 11-16,-3 0-11 0,-12 4 10 0,9-4-10 15,3 3 0-15,-6-3 0 0,-12-4 0 16,0 1 0-16,9 4 0 0,0 2-20 0,-5 3 4 0,-1-1 0 31,0 1-20-31,3 2-3 0,3-2-1 0,0 5 0 0,-3-3-44 16,3 6-10-16,6-3-2 0,0 0 0 0</inkml:trace>
  <inkml:trace contextRef="#ctx1" brushRef="#br1" timeOffset="7980.637">15707 11332 1519 0,'-9'5'33'0,"4"3"7"0,5 5 2 0,2 0 1 0,-2 1-35 0,0 1-8 0,0 1 0 0,3 0 0 16,3 3 40-16,-3-1 5 15,-3-5 2-15,3 3 0 0,9-2-6 0,-3-1-1 0,-6-3 0 0,3-2 0 16,3 0-20-16,0-2-4 0,-3-1 0 0,0-3-1 16,-6-2-7-16,6-2-8 0,6 2 11 0,-3-3-11 15,-9 3 0-15,0 0 0 0,9-5-12 16,-3 0 3-16,-6 5-7 0,9-8-2 0,-4 0 0 0,1 2 0 15,0-2-1-15,-6 8 0 0,3-10 0 0,-3 10 0 16,6-5 7-16,-6 5 2 0,-6-8 0 0,6 8 0 16,0 0 2-16,0 0 0 0,0 0 0 0,0 0 0 15,0 2 8-15,-3 4-13 0,6 2 5 0,-3-1 8 16,-3 1 0-16,3 0 0 0,6 0 9 0,-3 0-1 16,-3-8 15-16,6 6 3 0,3-1 1 0,0 0 0 15,0-2 2-15,-9-3 1 0,6 0 0 0,3-3 0 16,3 0 2-16,-6-2 1 0,0-3 0 0,0 0 0 15,3 3-13-15,-3-3-4 0,-6 0 0 0,3-2 0 16,3-1-7-16,-4 6-1 0,-2-6-8 0,-2 3 12 16,-1 0-12-16,0 0 0 0,3 0 0 0,-6-2 0 15,0 2 15-15,-3-3 6 0,6 3 2 0</inkml:trace>
  <inkml:trace contextRef="#ctx1" brushRef="#br1" timeOffset="8318.743">16014 11350 1695 0,'0'0'37'0,"6"5"8"0,0 9 2 0,0-4 1 0,-3 1-39 15,3 2-9-15,0 6 0 0,0-4 0 0,-3 1 25 0,-3 0 3 0,0-5 1 16,0 2 0-16,3 0-1 0,-3-2-1 0,-3-3 0 0,3 0 0 16,-3-3 49-16,3 0 11 0,0-5 1 0,0 0 1 31,0 0-111-31,0 0-22 0,0 0-5 0,0 0-1 0,0-8 79 0,0 0 16 0,3 0 3 0,-3 1 1 31,3-4-113-31,0 0-22 0,3 1-5 0,0-3-1 16,-1-1 39-16,1-2 7 0,3 1 2 0,0-1 0 15,0 5-4-15,0 1-1 0,0-1 0 0,0 6 0 0,0-1 49 0,0 6 14 0,-3-2 1 0,3 4 0 16,-3 4 30-16,3 2 7 0,0 2 0 0,-3 1 1 16,-1 2-17-16,1 0-3 0,-3 6-1 0,3-6 0 15,-3-2 35-15,-3 2 6 0,3 0 2 0,3-2 0 16,-6-3-55-16,3-1-10 0,-3-1-2 0,0-1-8 15,0 3 0-15,0-3-11 0,0-5 0 0,0 0 0 16,0 8-197 0,0-8-40-16,0 0-8 0,0 0-2 0</inkml:trace>
  <inkml:trace contextRef="#ctx1" brushRef="#br1" timeOffset="8535.161">16386 11154 1627 0,'12'-8'72'0,"-12"8"15"0,9-2-70 0,0 2-17 16,3 0 0-16,0 2 0 0,3 4 22 0,-1 2 1 15,-2 5 0-15,0 3 0 0,3 0 29 0,0 5 7 0,-6 0 1 0,-3 5 0 16,3 1 3-16,0-1 1 16,-3 3 0-16,-3 1 0 0,0 1-24 0,-3 1-5 15,-3-6-1-15,-3 4 0 16,-3-1-18-16,-3-3-4 0,0 1-1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3:21:43.0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10641 11487 120 0,'0'-7'46'0,"0"3"-24"0,4 4-17 0,-4 0 13 16,0 0-4-16,0 0 2 16,13 4-5-16,-13 3 1 15,9 5-7-15,-1 3 4 0,-3 8 3 16,-1 12 5-16,-4 11 4 15,0 7-5-15,0-3 1 16,-4 4-4-16,-1-5 0 0,5-6-7 16,-4-9-2-16,4-3-2 15,0-4 1-15,0-4 0 16,-4-4 1-16,4-4-5 16,0-4 1-16,-5-3-13 15,5 0-5-15,0-4-17 16,0-4-5-16,0 0-47 15</inkml:trace>
  <inkml:trace contextRef="#ctx0" brushRef="#br0" timeOffset="1.028">10981 11537 148 0,'-4'0'57'0,"4"0"-30"0,0 8-23 0,0-4 15 16,0 7-7-16,-9 5-2 15,1 7-1-15,-1 11-1 0,0 0-4 16,1 5 2-16,-1 3 3 0,5 4-5 16,4 0 0-16,4-8-2 15,5-3 1-15,-1-9 0 16,14-3 1-16,4-3 4 16,0-9 3-16,4-3 5 15,0-16 2-15,5-7-5 16,-1-4-3-16,-12-8-1 15,-1 0-1-15,-4-4 2 16,-8-15 4-16,-9 0-6 16,-4 4-2-16,-9 8 1 15,0 3 2-15,-4 4-4 16,-1 8-1-16,1 0-7 16,-4 11-2-16,-1 5-14 15,-4 3-3-15,9 3-17 0,4 1-5 16,4 0-120-1,27-4 56 1</inkml:trace>
  <inkml:trace contextRef="#ctx0" brushRef="#br0" timeOffset="2.028">11326 11242 112 0,'0'4'44'0,"0"0"-24"0,0 0-19 0,9 3 11 16,-9 5-2-16,0 7 4 15,0 0 6-15,0 0 2 16,0 1-7-16,0-1-4 16,0 0-6-16,0 0-4 0,0-4 0 15,0 1-1-15,0-1 2 0,0-4-3 16,0 1-2-16,0-4-40 16,0-1-54-1,0-3 15-15</inkml:trace>
  <inkml:trace contextRef="#ctx0" brushRef="#br0" timeOffset="3.028">11481 11311 108 0,'-9'23'41'0,"5"-4"-22"0,0 4-5 0,4-11 17 16,0 3-11-16,4 0-1 16,0 5-5-16,5-5-1 15,0 0-7-15,4-3-2 0,0-5 2 16,0-3 1-16,-1-4 1 15,-3-4 0-15,4-3 0 16,-4-5-2-16,-1-3-1 16,1 0-3-16,-1-5 1 15,-3 5-2-15,-10-8-1 16,5 0 1-16,-12 4-1 16,3 4 0-16,-4 3-3 15,9 1 0-15,-9 3-9 16,8 4-5-16,-3 4-11 15,4 0-3-15,4 0-34 16</inkml:trace>
  <inkml:trace contextRef="#ctx0" brushRef="#br0" timeOffset="4.026">11735 11250 96 0,'-4'11'35'0,"4"20"-18"0,0-8-5 0,-4-8 16 15,4 1-3-15,0 3 0 16,4-4-2-16,0 1 0 16,5-1-13-16,4-4-1 0,0 1 1 15,0-8 3-15,4-4 4 16,5-4 0-16,-10-4-1 15,6 0-6-15,-5 1-4 16,0-1 12-16,-13-7 7 16,0 0-3-16,-13-5-1 15,0 5-12-15,0 0-5 0,-4 3-3 16,4 1 1-16,0 3-10 16,0 4-4-16,4 0-27 15,5 4-107 1</inkml:trace>
  <inkml:trace contextRef="#ctx0" brushRef="#br0" timeOffset="5.028">21120 11518 116 0,'-4'-11'44'0,"0"7"-24"0,-1-8-13 16,5 8 13-16,0 1-1 15,-8-5 3-15,-1 4 3 16,0-4 2-16,-4 5-14 15,1-1 1-15,-1 4 2 0,-5 0-4 0,-3 7-2 16,-5 5-5-16,-4 7-4 16,0 8 0-16,4 7-1 15,4 9 0-15,1 6 0 16,3-3-3-16,14 0 2 16,-4 4 1-16,16 0 0 15,9-4-3-15,5-8 2 16,12-7 1-16,10-8 2 15,7-8-1-15,-8-7 2 16,9-16 0-16,4-7 3 16,-13-8 3-16,-8-8 2 0,-10-3 1 15,-7-9 0-15,-14-6 5 16,-13-1 3-16,-8 0-4 16,-4 4-1-16,-10 4-5 15,1 11-1-15,-13 12-8 16,13 4 0-16,-9 7-17 15,9 4-4-15,4 4-30 16,5 4-12-16,8 4-54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3:22:11.7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20302 5625 136 0,'-6'8'52'0,"6"-11"-41"0,-6 6 20 0,6-3 7 16,0 5-1-16,0-5 2 16,3 3-8-16,-3-3-4 15,6 3-15-15,0 2-3 0,0-2-2 16,3-1-1-16,0-2 1 15,0 3 0-15,0-3 3 16,3 0-7-16,2 0-2 16,-2 0-3-16,0 0 0 15,0 0 2-15,0 0 2 16,-3 0-1-16,0 2 2 16,-3-2-7-16,0 0 1 15,-3 0-17-15,-3 0-6 0,0 0-23 16,0 0-8-16</inkml:trace>
  <inkml:trace contextRef="#ctx0" brushRef="#br0" timeOffset="1">20326 5845 124 0,'-3'0'49'0,"6"-6"-38"0,0 12 15 0,-3-6 5 16,0 0 0-16,0 0 2 16,6 0-7-16,0 0-2 15,0 0-13-15,0-3 2 0,3 0 3 16,5 1-6-16,-2-1-1 16,0-2-3-16,3-1-1 15,0 4-1-15,0-1 0 16,-3 1-5-16,0 2 1 15,-3 0 0-15,-3 0 0 0,0 0-38 16,-1 0-14 0,1 0-56-16</inkml:trace>
  <inkml:trace contextRef="#ctx0" brushRef="#br0" timeOffset="2">20263 5681 160 0,'0'0'60'0,"0"-6"-47"0,0 6 13 16,0 0 3-16,0 6-4 15,3-9 0-15,0 8-7 16,3-2-1-16,0-3-10 16,0 5 0-16,0-2 0 0,3-3 3 15,3 0 4-15,0 2-4 16,3-4 2-16,3-1-7 16,5 1-1-16,-2-1-2 15,0 0-2-15,-3 1 3 0,0 2 0 16,0 0-4-1,-3 0 1-15,-4 0 0 0,-2 0 2 16,-3 0-1-16,0 0 2 16,-3 0-2-16,0-3-1 15,-3 3 3-15,0-3 2 16,0 1-20-16,0 2-7 16,0-3-18-16,0 0-7 15,3 1-39 1,-3 2-37-16,0 0 43 15</inkml:trace>
  <inkml:trace contextRef="#ctx0" brushRef="#br0" timeOffset="3">20302 5837 152 0,'-9'2'57'0,"6"-2"-44"0,3 3 14 0,0-3 3 16,0 0-6-16,3 0 0 16,-3 0-11-16,6 0-3 15,0 0-6-15,0-3 2 16,3 3 0-16,3 0 4 0,0-2 4 16,3-4 1-16,5 1 0 15,1 2-3-15,3-2 0 16,3 0-9-16,0 2-2 15,2 1-1-15,1 2 0 16,-3 0 0-16,-3 0 0 16,-9 0 2-16,-3 0 3 0,-6 0-2 15,-1 0 0-15,-5 0-1 16,0 0-2-16,0-6-32 16,0 4-16-16</inkml:trace>
  <inkml:trace contextRef="#ctx0" brushRef="#br0" timeOffset="4">20868 5527 176 0,'-9'0'68'0,"6"-2"-52"0,3-1 19 16,0 3 5-16,0-3-7 0,0 1-2 15,3-1-15-15,3-2-5 16,3-3-7 0,2-3-3-16,4 3 2 0,3 0 0 15,3 3 1-15,-3 0-5 16,3 7-1-16,0 6 1 16,-4 5 0-16,-5 9 1 0,-6 9 0 15,-9 6 2-15,-3 6 3 16,-6-1-2-16,-2-2 0 15,-4-3 1-15,0-3 0 16,-3-2-2-16,3-3-2 16,0-5 1-16,3-3 1 15,15-21 19 1,-12 19-12 0,7-6-3-16,2-3-7 15,3-2 0-15,5 0 3 16,7-2 1-16,6-1-1 15,9-3 3-15,6 4 1 0,3-1-2 16,2 0-3-16,-5 1 0 16,-6-1-1-1,0 0 2-15,-10-2 1 0,4 0-1 16,-9-1 1-16,-3-2-18 16,-3-2-4-16,-3 2-31 15,0-3-10-15,3 0-62 16</inkml:trace>
  <inkml:trace contextRef="#ctx0" brushRef="#br0" timeOffset="5">21326 5353 132 0,'0'-11'49'0,"3"8"-38"0,0-5 26 0,0 6 10 16,-3-4-3-16,0 1-1 0,-3 2-5 15,0-2-1-15,-6 5-20 16,-3 3 3-16,0 2 3 0,-3 0-8 15,0 1-3-15,1 2-7 16,2 0-4-16,6 0-5 16,3-1 0-1,6 4 0-15,6 2 2 0,3 1-1 16,2 1-1-16,4 4 3 16,0-3 0-16,-3 0 1 15,-3 0 0-15,-3-3 2 16,-3 0 3-16,-6 0 0 15,-3 0 0-15,-3-5-1 16,-6 0 0-16,0-2-2 0,0-6 1 16,0 0-2-16,3-6 2 15,3 1-4 1,3-6-2-16,6-2-1 0,3-3 3 16,6-5-2-16,3 0 1 15,0 0 2-15,3-3 2 16,0 6-3-16,0-1 0 15,-4 6-1-15,-2-3-2 16,0 3-15-16,-3 2-5 16,0 0-23-16,0 1-10 15,0 2-61 1</inkml:trace>
  <inkml:trace contextRef="#ctx0" brushRef="#br0" timeOffset="6">21981 5265 200 0,'-3'-8'77'0,"-3"6"-60"0,-6-4 17 0,6 9 6 16,-9 5-12-16,-3 0-4 15,-6 10-11 1,-2 9-4-16,-4 5-5 16,-3 13-1-16,0 18 3 0,7 11-1 15,5-2 0-15,12-4 1 16,9-7 1-16,12-5-1 15,15-3-1-15,11-6-3 0,28-10-2 16,-1-10-24-16,4-11-9 16,-4-14-95-1</inkml:trace>
  <inkml:trace contextRef="#ctx0" brushRef="#br0" timeOffset="7">22270 5543 196 0,'0'8'74'0,"11"0"-58"16,-11-5 14-16,3-1 3 0,-3-10-8 16,0 3 0-16,0 0-14 15,0-1-4-15,0-2-5 16,3 1-2-16,0-4 3 0,0 0-4 16,0 1 0-16,3-1 1 15,-3 1 0-15,0 2 0 16,0 0 0-16,0 2 0 15,0 4 0-15,0 2-3 16,-3 0 0-16,3 8 2 16,-3 2 0-16,6 9 3 0,0 5 3 15,-3 7 4-15,-3 12 2 16,0 2-3-16,0-3 0 16,0-5-5-16,0-3 0 15,0-2-1-15,0-5-2 16,0-6-4-16,0-3-2 15,0-2-37-15,0-3-16 16,0-5-54 0</inkml:trace>
  <inkml:trace contextRef="#ctx0" brushRef="#br0" timeOffset="8">22281 5892 252 0,'-9'0'96'0,"9"0"-75"16,9-2 1-16,-3 2-3 0,3 0 2 16,3 0 5-16,3-3-12 15,3 3-3-15,6 0-7 16,6 0-3-16,-1 0 0 0,4 3-12 16,-6-1-5-16,-3 1-28 15,-6 0-11-15,-1-1-59 16</inkml:trace>
  <inkml:trace contextRef="#ctx0" brushRef="#br0" timeOffset="9">22799 5501 244 0,'6'-3'93'0,"-3"3"-72"0,0 5 7 15,3 1 0-15,0 4-8 16,0 9 0-16,-6 5-5 16,6 7-1-16,-3 6-8 15,0-2-4-15,0-4 1 0,-3-1-2 16,-3-4-1-16,0-2-21 16,0-3-9-16,-3-5-31 15,6-6-14-15,0-2-29 16</inkml:trace>
  <inkml:trace contextRef="#ctx0" brushRef="#br0" timeOffset="10">22728 5728 268 0,'-9'-10'101'0,"12"15"-78"0,0-8 2 0,-3 3-3 16,9-2-8-16,0-4 0 15,6 4-6-15,6-1 0 16,-1 0-5-16,10 1-2 0,6 2 0 15,-3 2-21-15,-4 1-7 16,-5 0-39-16,3-3-17 16</inkml:trace>
  <inkml:trace contextRef="#ctx0" brushRef="#br0" timeOffset="11">23270 5509 228 0,'-15'-8'85'0,"24"5"-66"0,0-8 1 15,0 9-4-15,2-3-5 16,7-1 1-16,6 1-6 16,3 2-2-16,-3 1-2 15,-3 4-2-15,-1 6 1 0,1 3 3 16,-12 7 2-16,0 6-2 15,-9 18-1-15,-12 3-3 16,-9-2-1-16,-5-1 1 16,-4-5 2-16,6-5 1 0,-3-3 1 15,6-3 6-15,6-4 4 16,15-22 10 15,-14 16-10-31,11-3-3 16,6 0-5-16,11-5-1 15,10-3-1-15,9 1 0 16,-3-1-2-16,6 0-2 0,-7 0 1 16,-2-2-8-16,-3 0 0 15,-9-1-17-15,6-2-4 16,-12 0-19-16,2 0-6 16,-5 0-59-1</inkml:trace>
  <inkml:trace contextRef="#ctx0" brushRef="#br0" timeOffset="12">23579 5413 312 0,'-3'-2'115'0,"6"2"-89"0,6 0 3 0,-3 0-4 16,0 0-17-16,0-3-2 15,3 0-6-15,0-2-1 16,-3 3 1-16,3-4-36 0,3 4-15 15,-3-1-32-15,0 0-13 16</inkml:trace>
  <inkml:trace contextRef="#ctx0" brushRef="#br0" timeOffset="13">23767 5382 208 0,'3'2'79'0,"0"-4"-61"0,-3 2 12 0,0 0 4 0,0 0-11 15,0 0-1-15,0 0-11 16,6 0-4-16,-3-3-4 16,-3-2-3-16,0-1 1 0,6-2 3 15,-3 1-4 1,-3-1-2-16,8 0-4 15,-5 0 1-15,-3 5-4 16,6-2 1-16,-3 2-3 16,-3 3 0-16,0 0 1 15,6 5 4-15,-3 3 3 0,-3 0 2 16,0 3 5-16,0 5 2 16,0 0 2-16,-3 0 2 15,-3-1-1-15,6 4 0 16,0-3-8-16,0-3-2 15,0-2-16-15,-3-1-6 16,3-2-35-16,0-3-12 16,0 1-17-1</inkml:trace>
  <inkml:trace contextRef="#ctx0" brushRef="#br0" timeOffset="14">23731 5519 236 0,'-3'0'88'0,"6"0"-69"0,-3 3 4 16,6 0-2 0,-3-1-9-16,9-2 1 0,-3 3-6 15,12-3 1-15,-1 0-5 16,4 0-2-16,-3 0 0 0,0-3-15 16,-6 3-5-16,3 0-32 15,-6-2-13-15,2-1-30 16</inkml:trace>
  <inkml:trace contextRef="#ctx0" brushRef="#br0" timeOffset="15">24023 5241 204 0,'0'-8'77'0,"6"11"-60"0,0-3 2 0,0 5-2 0,3 3 0 15,2 3 2-15,1 7 1 16,0 6 0-16,9 8-11 15,-3 10-1-15,0 19 2 0,-3 11 3 16,-9-1 2-16,-6-5-2 16,-6-5 2-16,-6-5-6 15,-6-3-1-15,-3-8-20 16,-6 0-6-16,-2-8-63 16,-16-11-26-16,-6-10-3 15</inkml:trace>
  <inkml:trace contextRef="#ctx0" brushRef="#br0" timeOffset="16">17418 6562 160 0,'-6'2'63'0,"6"1"-49"0,0 0 18 0,6 2 5 16,-6-2-4-16,3 2 1 16,3-3-11-16,3 4-1 15,0-1-13-15,5-2 1 0,7-3 1 16,3 0 0-16,3-3 1 16,0 0-6-16,-1 1-4 15,1-4 1-15,0 4 0 16,0 2-1-16,-3-3-2 0,-1 1-2 15,-2-1 1-15,-3 3-19 16,-3-3-7-16,0 1-17 16,-6-4-5-16,-3 4-42 15,0-1-35 1,-6 0 52-16</inkml:trace>
  <inkml:trace contextRef="#ctx0" brushRef="#br0" timeOffset="17">17471 6768 240 0,'-24'5'90'0,"30"-5"-70"0,0 0 6 0,0 0-1 16,6 0-3-16,3 0 2 15,6 0-5-15,3 0-1 16,3-2-10-16,-1-4-3 0,4 1 1 16,3 2-3-16,0 1-2 0,-4-1 0 15,-5 3-1-15,-3 0-31 16,0 3-14-16,-6-1-68 31,0 1-47-31</inkml:trace>
  <inkml:trace contextRef="#ctx0" brushRef="#br0" timeOffset="18">18337 6559 160 0,'-8'-5'60'0,"11"-1"-47"0,-3-1 21 0,5 7 8 15,1-3-3 1,3-2-1-16,6-3-13 0,3-3-5 16,6 0-11-16,0-2 0 0,3 0 2 15,-4 0-9-15,4 5 0 16,-3 3-2-16,0 7 0 16,0 11 0-16,-4 11 0 15,-5 11 0-15,-3 2 2 16,-6 0-1-16,-6 2-1 15,-6-2 1-15,-3-2-1 16,-6-1 4-16,-2-2 2 16,-1 0 4-16,0-8 1 15,0-3-3-15,6-3 0 0,0-5-1 16,6 1 1-16,0-6-4 16,3-3-3-16,3 0 0 15,6-2-1-15,3-3 4 16,6 0 2-16,6-3-2 15,6-2-3-15,5 0 2 16,4 2 0-16,0 0-4 16,3 3 1-16,-4 3 0 15,-2 2 0-15,-3 1 0 16,-9-1 2-16,-7-2-3 0,-2-3 0 16,-3 0-26-1,-3-3-9-15,-6 0-33 0,0 1-11 16,3-4-35-1</inkml:trace>
  <inkml:trace contextRef="#ctx0" brushRef="#br0" timeOffset="19">19007 6316 192 0,'-3'-8'74'0,"3"2"-58"0,-6 1 18 0,3 5 4 15,-3-3-7-15,-3 1-1 16,-2 2-5-16,-4 0-4 16,-12 0-11-16,3 0-2 0,0 2 2 15,3-2-6-15,4 3-2 16,2 0-4-16,15 5-5 16,12 2 1-1,8 3 1-15,7 6 3 0,0 0-1 16,3-1 1-1,-3 1 0-15,-4 4 0 16,-5 1 4-16,-6 0 1 0,-6-5 1 16,-6 2 2-1,-6-3-1-15,-3-2 0 0,-6-5-3 16,-3-6 1-16,1-5 2 16,-1-5 2-1,3-6-1-15,6-5 1 16,9-5-6-16,6 0-1 0,3-3-5 15,6-2 1-15,3-3 4 16,-1 2 4-16,1 1 3 16,-3-1 1-16,-3 6-7 15,-3 5-2-15,-3 3-5 16,-3 2-1-16,-3 3-29 16,0 3-12-16,-3 5-41 15,3 5-60-15,0 6 37 16</inkml:trace>
  <inkml:trace contextRef="#ctx0" brushRef="#br0" timeOffset="20">19567 6546 252 0,'-3'5'93'0,"3"-2"-72"0,-6 18 5 0,3-8-3 16,-6 6 2-1,-3 2 5-15,-3 3-12 0,0-1-5 16,0 1-8-1,-2-3-6-15,-1-2 0 0,3-3-26 16,0-3-11-16,15-13-204 31</inkml:trace>
  <inkml:trace contextRef="#ctx0" brushRef="#br0" timeOffset="21">19394 6575 256 0,'12'13'96'0,"0"8"-75"0,9 6 12 0,-9-14 2 0,3 3-12 16,2 2-4-16,7 4-10 15,3-1-6-15,0 0-2 16,3 0-4-16,-1 0 2 0,-2 0-63 16,6-7-27-1,-6-12-27-15</inkml:trace>
  <inkml:trace contextRef="#ctx0" brushRef="#br0" timeOffset="22">20245 6533 156 0,'-8'0'60'0,"16"5"-47"0,-5 0 24 0,-3-5 5 16,0 3 2-16,0-3 1 15,0 0-10-15,0 0-4 16,0 0-17-16,0 0 0 0,0 0 2 16,3 0-2-16,0-5 2 15,3-3-9-15,0-3-2 16,-3-2-5-16,3-3-1 16,0 0 1-16,3 0 0 15,0 0 0-15,-3 3 0 16,0 0-3-16,0 2 0 15,0 3-3-15,-3 3 1 16,0 0 3-16,0 2 1 16,-3 3 1-16,3 3 0 15,-3 5-3-15,3 5 2 16,-3 8 1-16,3 11 0 0,0 7 2 16,-3 6 1-16,0-2 1 15,0-1 2-15,0-5-5 16,0 0-1-16,0-5 2 15,0-3 1-15,3-5-1 16,-3-3 1-16,0-5-4 16,3-3 0-16,-3-5-26 15,0-3-11-15,0-5-23 16,0 0-7-16,0 0-48 16</inkml:trace>
  <inkml:trace contextRef="#ctx0" brushRef="#br0" timeOffset="23">20257 6911 180 0,'-17'5'68'0,"11"1"-52"0,-9-1 19 0,15-5 5 15,-3 2 0-15,0-2 11 16,6 3-16-1,0 2-19-15,3-2-6 0,6 0-3 16,2-1 1-16,4 1 2 16,0 0-1-16,6-3 0 15,0 0-5-15,3 0-1 16,2 0-1-16,-2 0 1 0,-3-3-2 16,-3 0 2-1,-6 1-9-15,0-1-1 0,-7 0-23 16,1 1-10-1,-3 2-37-15,0-3-13 0,0 0-17 16</inkml:trace>
  <inkml:trace contextRef="#ctx0" brushRef="#br0" timeOffset="24">20751 6924 216 0,'3'3'82'0,"0"-1"-64"0,-3 6 13 15,0-8 3-15,0 6-7 16,0-4 1-16</inkml:trace>
  <inkml:trace contextRef="#ctx0" brushRef="#br0" timeOffset="25">20751 6951 464 0,'-5'2'15'0,"-4"4"-4"0,0-4-5 16,0-2 1-16,3 0-4 0,0 0-2 15,3-2 0 1,3-4-1-16,0 1-7 16,6 0-3-16,3-1 1 15,0 4 0-15,0 2 6 0,0 0 1 16,-1 2 2-16,1 4 0 16,-6-1 2-16,0 0 1 15,-3-5 7-15,0 3 4 16,-3-3-3-16,-3 3-1 15,0-3-6-15,-2 0-1 16,-1-3-6-16,0-2 0 16,-3-1-19-16,3 1-8 15,0 0-35-15,6-1-14 16,12-1-31 0</inkml:trace>
  <inkml:trace contextRef="#ctx0" brushRef="#br0" timeOffset="26">20951 6501 112 0,'-3'5'44'0,"3"-5"-35"0,0 0 14 0,0 3 2 0,0-3 4 16,0 0 5-16,0 0 5 15,0 5 5-15,3 0-23 16,-3-5 8-16,0 3 4 0,0 2-8 15,0-5-3-15,0 3-8 16,0-3-4-16,0 0-1 16,3 0-1-16,0-3-4 15,3-2-1-15,0-6-3 16,3 1-1-16,0-6-1 0,0 3 0 16,2-3-3-1,-2 3 1-15,0-1 0 16,0 4-1-16,0-1 1 0,0 3 3 15,-3 0-2 1,-3 6 1-16,3-1 2 0,-6 3 0 16,6 3-3-1,-3 2 2-15,0 6 1 0,3 4 0 16,0 4 4-16,0 13 2 16,0 7-2-16,-6 4-3 15,3-4 2 1,-3 1 0-16,3-3-1 15,-3-5-2-15,0-3 1 0,0-3-1 16,3-2 2-16,0-3 1 16,0-5-1-16,0-2-2 15,0-4 1-15,-3-2 1 16,0-3-6-16,0 1 1 16,-3-4-12-16,0-2-3 15,0 0-22-15,0-2-7 16,3-1-54-16,6 0-47 15,0 1 56 1</inkml:trace>
  <inkml:trace contextRef="#ctx0" brushRef="#br0" timeOffset="27">20960 6924 220 0,'-6'11'82'0,"9"-11"-64"0,-3 2 20 16,0-2 3-16,3 3-12 0,0-3-2 16,6 3-7-16,3-3-1 15,3-3-10-15,5 0 3 0,10 1 2 16,3-1-3-16,0 0-1 15,-4 1-6-15,1 2-3 16,-6 0 0-16,-3 2 1 16,0 1-3-16,-6 0-2 15,-4-1 4-15,-2 1 3 16,0-3-1-16,-3 0-2 16,0 0-14-16,-3-3-4 15,0 1-26-15,0-1-11 16,0-5-24-16,3 3-9 15,3-3-10 1</inkml:trace>
  <inkml:trace contextRef="#ctx0" brushRef="#br0" timeOffset="28">21549 6818 160 0,'-3'3'63'0,"3"-11"-49"0,-3 11 86 31,-6-3-43-15,3-3-17-16,3 0-21 15,9 1-10-15</inkml:trace>
  <inkml:trace contextRef="#ctx0" brushRef="#br0" timeOffset="29">21552 6802 464 0,'18'-5'0'0,"0"10"-2"15,-3-2 0 1,-3 5 2-16,0 0 0 16,-9 3 0-16,-3 4 0 0,-6 1 2 15,-6 5-3-15,-6 3-2 16,0 0-3-16,-3 3-1 15,0-4 4-15,0-1 1 16,4-4 2-16,2-5 2 16,6-2-1-16,0-3-1 15,3-3 7-15,3 0 3 16,9 1-3 0,9-4-2-16,3 1 2 15,5 0 0-15,4 2 3 16,3-5 4-16,-3 5 3 15,-3-2-5-15,-4 2 1 16,-2-5-8-16,-3 3-1 16,-3-3-4-16,-3 2-1 15,-3 1-19-15,0-3-9 0,-3-5-38 16,-3 2-17-16,3-5-38 16</inkml:trace>
  <inkml:trace contextRef="#ctx0" brushRef="#br0" timeOffset="30">17322 8033 228 0,'-8'-6'85'0,"8"1"-66"0,-21 3 10 0,15 2 2 16,-6 13 5-16,-3-3 5 16,-3 4-10-16,-9-1-7 15,4 0-13-15,-7 0-5 0,6 0 0 16,0 1-5-16,6-1-1 15,9 0-5-15,9 3 1 0,15 5 2 16,9 0 1-16,6 3 3 16,8 8 1-16,7 2-6 15,-6 1 0-15,-3-4 1 16,-10-1 3-16,-11-1 11 16,-12-3 4-16,-12-2 4 15,-12-3 0-15,-8 0-3 16,-7 0 2-16,-9-5-6 15,-2-5-3-15,2-6-8 16,9-2-3-16,7-3-9 16,5-3-4-16,12-2-39 15,18 0-15-15,12-3-25 16,8-6-7-16,7 1-14 16</inkml:trace>
  <inkml:trace contextRef="#ctx0" brushRef="#br0" timeOffset="31">17611 8221 340 0,'-9'-3'126'0,"9"8"-98"0,6-2 3 0,0 0-5 0,3-3-10 16,3 0 1-16,3-3-9 15,3 0-5-15,3 1-2 16,2-4-4-16,4 4 0 0,0-1-31 16,0 3-13-16,0 3-42 15,-10 2-16-15,-8 0-9 16</inkml:trace>
  <inkml:trace contextRef="#ctx0" brushRef="#br0" timeOffset="32">17629 8461 340 0,'-18'6'126'0,"21"-4"-98"0,3-4 1 0,-3 2-5 16,3 0-14-1,6-3-3-15,3 0-7 0,9-2-2 16,5 2 1-16,10-2-22 0,9 5-9 15,2-2-42-15,-2-1-17 16,-3 6-27 0</inkml:trace>
  <inkml:trace contextRef="#ctx0" brushRef="#br0" timeOffset="33">18329 8088 176 0,'0'-10'68'0,"0"10"-52"0,-9-3 17 15,6 3 4-15,-3 0-10 16,-3-3-1-16,-3 6-17 16,-3 5-6-16,-3 3-2 0,-3 10-1 15,0 13 0-15,4 16 6 0,2 6 4 16,6-6-3-16,9-2-2 15,6-6 0 1,9-5-1-16,11-5 0 0,19-6 2 16,6-12-1-1,5-14 2-15,-2-14-4 0,-1-15 0 16,-8-13 1-16,-6-6 2 16,-13-2 14-16,-11 0 10 15,-15 0 4-15,-12 2 1 16,-8 3-10-16,-10 5-5 15,-12 6-16-15,-2 7-7 16,-1 9-43-16,6 10-18 16,3 8-97-1</inkml:trace>
  <inkml:trace contextRef="#ctx0" brushRef="#br0" timeOffset="34">17025 9337 180 0,'3'0'68'0,"3"-8"-52"0,0 6 17 15,0 2 4-15,-6 0-2 16,3 5 2-16,0 0-9 15,3 0-5-15,0 9-13 0,-1 4-2 0,-2 6 2 16,-3 8 0-16,-3 10 4 16,0 6-5-16,1 7-1 15,-1-7-4-15,-3-6-1 16,6 1-3-16,-3-12-3 16,3-2 2-16,-3-5 0 15,-3-5-19-15,6-6-9 16,-6-2-23-16,6-6-9 15,0-5-21 1,9-5-44-16,-6-14 35 16</inkml:trace>
  <inkml:trace contextRef="#ctx0" brushRef="#br0" timeOffset="35">16983 9335 296 0,'-27'-14'110'0,"30"6"-86"0,6 16 11 16,-3-8 1-16,0 0-9 15,3-2 1 1,9 2-15-16,0-6-6 0,6 4-4 16,-1-4-5-16,1 4 1 0,0-4-6 15,0 1 0-15,0 0 3 16,0 2 4-16,-4-2-4 15,1 5 1-15,-6-5-12 16,0 5-3-16,-6 5-11 0,0-5-2 16,-3 0-7-16,-3 5-2 15,-3 3-29-15,0-8-10 16</inkml:trace>
  <inkml:trace contextRef="#ctx0" brushRef="#br0" timeOffset="36">17064 9475 260 0,'-12'21'96'0,"12"-18"-75"0,-3 4 12 0,3 1 0 0,15-5-7 16,-1 0 2-1,1-1-16-15,0 1-5 16,0 0-4-16,0-1-3 0,3-2 3 0,0-2-2 15,2-4 2-15,4-2-13 16,3 0-6-16,-6 1-11 16,-3 1-6-16,-3 4-7 15,-3-1-2-15,-6 3-10 16,-1 3-3-16,-5 2-27 16</inkml:trace>
  <inkml:trace contextRef="#ctx0" brushRef="#br0" timeOffset="37">17087 9861 256 0,'-3'0'96'0,"9"3"-75"0,3-6 6 0,-3 3-4 15,3 0-7-15,3 0 3 16,3-3-4-16,3 1-1 16,3-4-8-16,2 4-2 0,7-1 2 15,0 3-3-15,-3-2-2 16,-3 2 0-16,-1 0-1 16,-2 0-18-16,-6 0-8 0,-3 0-33 15,-3 0-14-15</inkml:trace>
  <inkml:trace contextRef="#ctx0" brushRef="#br0" timeOffset="38">17632 9514 256 0,'-6'-2'96'0,"3"12"-75"0,9-15 10 16,-6 5 18 15,24-3-24-15,0 1-8-16,-1 2-10 15,4-3-4-15,3 3 1 16,-3 0 0-16,3 0-2 16,-4-3-4-16,1 3 1 0,-3-2 1 15,-6 2 0-15,0-3 0 0,-3 1 2 16,-15 2-58 15,12-3 2-31,-4-2-1 16,-2 2-27-16,-3 0-11 15,0 3 20-15,-6 0 13 16</inkml:trace>
  <inkml:trace contextRef="#ctx0" brushRef="#br0" timeOffset="39">17730 9684 200 0,'-12'5'77'0,"21"-2"-60"0,-9-1 10 16,6 1 4-16,-6-11-8 15,3 0-1-15,6 0-8 16,3 3-1-16,9 0-8 15,9-1-1-15,5 1 2 0,1 0-1 16,-3 2 2-16,0 0-4 16,-7 1 0-16,-2-4-12 15,0 4-7-15,-9-3-35 16,0-1-17-16</inkml:trace>
  <inkml:trace contextRef="#ctx0" brushRef="#br0" timeOffset="40">18513 9393 144 0,'0'-6'55'0,"-3"-2"-43"0,0 1 16 0,3 7 5 0,0 0-1 16,3-3 1-16,0 8-12 16,0 3-5-16,0 8-9 15,0 8 6-15,0 10 6 0,-3 14 1 16,0 10 0-16,0-2-4 15,-3-6-2-15,3-5-8 16,0-5-2-16,0-6-2 16,0-8-2-16,0-7-10 15,0-6-6-15,0-5-30 16,6-5-10-16</inkml:trace>
  <inkml:trace contextRef="#ctx0" brushRef="#br0" timeOffset="41">18540 9385 288 0,'-12'0'110'0,"9"-8"-86"0,6 5 7 0,-3 3-4 15,6 0-6-15,0 0-1 16,0 0-6-16,3-2-4 15,3-1-5-15,0-2-6 0,2 2-2 16,4-2 2-16,3 2 2 16,0-2-7-16,3-1-3 15,0 1-17-15,-4 0-9 16,-2 8-19-16,-3-1-8 16</inkml:trace>
  <inkml:trace contextRef="#ctx0" brushRef="#br0" timeOffset="42">18558 9578 272 0,'-6'8'101'0,"6"-3"-78"0,0-2 4 15,0-3-1-15,6 2-11 16,3-2 0-16,0 0-5 15,3 0-1-15,2-2-5 16,1-1-5-16,3 1 0 0,0-1-19 16,0 0-7-16,-3 3-35 0,0 0-15 15</inkml:trace>
  <inkml:trace contextRef="#ctx0" brushRef="#br0" timeOffset="43">18543 9827 256 0,'-3'5'96'0,"9"-2"-75"0,0-3 1 0,0 0-5 16,3 2-1-16,3-2 2 16,2-2-5-16,7-1-3 15,3 0-5-15,0 1-13 0,3-1-2 0,2 0-35 16,4 3-13-1,0-2-54-15</inkml:trace>
  <inkml:trace contextRef="#ctx0" brushRef="#br0" timeOffset="44">19067 9583 264 0,'-12'-18'99'0,"9"26"-77"0,-3 5 0 0,3-5-3 16,-3 5-2-1,-3 8 4-15,-6 8-7 16,-3 3-1-16,0 0-7 16,1-6-6-16,-1-2-1 0,-3-3-19 0,6-5-7 15,0-3-35-15,6-2-15 16</inkml:trace>
  <inkml:trace contextRef="#ctx0" brushRef="#br0" timeOffset="45">18894 9618 284 0,'-6'-3'107'0,"3"3"-83"0,9 3-3 0,0-3-4 0,3 2-7 16,0 6 4-16,3 3-1 15,0 2 2-15,3 11-8 16,0 2-4-16,-1 3 0 0,1-2-2 16,0-6-1-1,0-2-21-15,0-4-9 0,-3-1-40 16,3-4-15-16</inkml:trace>
  <inkml:trace contextRef="#ctx0" brushRef="#br0" timeOffset="46">19183 9665 232 0,'-6'24'88'0,"3"3"-69"0,3 7-5 0,0-16-5 15,0 6 12-15,0 5 8 16,0 6-6-16,0 2 0 15,0 2-14-15,3-1-3 0,-3-7-2 16,0-2 0-16,3-10 0 16,-3-9-7-16,0-2-2 15,-3-10-3-15,0-6 2 16,-3-8 4-16,0-5 3 16,-3-11-2-16,0 0 0 15,3-5 3-15,3-2 1 16,3-4-6-16,6 1 0 15,6 2 5-15,3 6 4 0,9 2-1 16,3 8 0-16,2 8-1 16,4 11 2-16,-3 8-1 15,-3 15 2-15,-4 3 0 16,-5 6 3-16,-3-1 1 16,-9 1 3-16,-6-3-5 15,-9-1-1-15,-9-1 0 16,-8-7 0-16,-4-4-18 15,0-6-5-15,3-2-22 16,3-6-6-16,7-2-33 16,11-6-14-16,3-2-16 15</inkml:trace>
  <inkml:trace contextRef="#ctx0" brushRef="#br0" timeOffset="47">19796 9459 304 0,'21'16'115'0,"-12"-11"-89"0,-12-2 12 32,9 23-14-17,-3 6-9-15,0 8-8 16,-3-1-5-16,0-4-10 16,0-6-5-16,-3-5 7 15,3-3-39-15,-3-8-17 0,3-5-63 16</inkml:trace>
  <inkml:trace contextRef="#ctx0" brushRef="#br0" timeOffset="48">19644 9612 308 0,'-12'3'115'0,"18"-3"-89"0,3 3-8 0,-3-1-9 15,3-2-5 1,6 0 5-16,9-2-5 0,6-1-2 15,-1 0-1-15,1 1-17 0,0-4-6 16,0 4-36 0,-4-6-14-16,1 0-38 15</inkml:trace>
  <inkml:trace contextRef="#ctx0" brushRef="#br0" timeOffset="49">20043 9335 184 0,'-3'2'68'0,"12"1"-52"16,-24 31 10-16,15-23 4 0,0 2-7 16,0 6 1-16,0 4-4 15,0 6-1-15,0 8-10 16,-3 3 3-16,0 5 4 0,0-3-6 15,0-7-1-15,0-3-1 16,0-9 2-16,3-23 1 31,-3 14-5-15,0-6-2-16,3-11-4 16,0-5-1-16,3-10-6 15,3-6-3-15,3 3 6 16,3-1 1-16,6 1 3 0,6 8-3 0,3 5 0 15,2 5-1-15,-2 11 0 16,0 6 9-16,-3 1 6 16,-6 7 1-16,-7 1 3 15,-5 1 1-15,-6-3 2 16,-9 1-10-16,-5-4-4 16,-7-5-3-16,0-2 1 15,-3-3-19-15,0-3-8 16,0-2-18-16,4-6-8 15,2 0-26-15,9-2-9 16</inkml:trace>
  <inkml:trace contextRef="#ctx0" brushRef="#br0" timeOffset="50">20347 9559 276 0,'-6'14'104'0,"6"-4"-81"0,3 1-10 15,0-3-10-15,0 13 10 16,0 3 11-16,-3 2-8 16,0 1-3-16,0-4-8 15,0 1-6-15,3-8 0 0,0-3-39 16,3-10-110 0</inkml:trace>
  <inkml:trace contextRef="#ctx0" brushRef="#br0" timeOffset="51">20290 9469 324 0,'36'8'121'0,"-33"-13"-95"0,0 5-8 0,0-3-11 16,0 3-14-16,3 0-3 15,3 3-30-15,3-3-11 16,5 3-69-16,1-1-30 15,6 1 79-15,-3 2 36 16</inkml:trace>
  <inkml:trace contextRef="#ctx0" brushRef="#br0" timeOffset="52">20629 9533 256 0,'-17'3'96'0,"14"-3"-75"0,-9-3 1 15,6 6-3-15,-3 2-7 16,-6 8 1-16,0 3-10 15,-3 5-1-15,0 8-2 16,3 6 0-16,4-1 2 0,2-2-3 16,6-3-2-16,3-5 6 15,6-6 3-15,3-5-3 16,5-5 0-16,1-5-1 16,3-6 1-16,0-5-7 15,3-7 1-15,-3-7 3 16,-6 1 2-16,-6 0 0 0,-3 0 1 15,-3 5 0-15,3 3 1 16,-3 8-2-16,0 5-2 16,0 5-2-16,0 8-1 15,2 3-1-15,4 2 0 16,6-2 3-16,0-2 2 16,0 1 0-16,3-1-1 15,3-4-35-15,0-2-14 16</inkml:trace>
  <inkml:trace contextRef="#ctx0" brushRef="#br0" timeOffset="53">20954 9610 240 0,'-9'0'90'0,"9"2"-70"0,-18-10 19 0,9 14 3 0,0-12-5 16,-3 4 3-1,-3-1-22-15,1 6-8 0,2 2-7 16,0 0-5-16,3 3 1 0,3 0-8 15,6 3-2-15,6 7 1 16,3 1 1 0,-9-19 21-1,21 34 7 1,-7-5 6-16,-2-5 4 16,-6-5 5-16,-6-3-15 15,-3-3-3-15,-6-3-10 16,-2-4-17-16,-1-4-6 0,-3-2-31 0,0 0-11 15,0-2-100 1</inkml:trace>
  <inkml:trace contextRef="#ctx0" brushRef="#br0" timeOffset="54">20567 9544 176 0,'-6'-3'68'0,"12"8"-52"0,-3 3-1 0,0-3-1 0,0 6-4 16,0 2 4-16,0 6-5 15,3 10-3-15,0-3-3 16,3 1-3-16,0-1 3 0,-3-2-11 16,5-3-4-16,1-8-78 15</inkml:trace>
  <inkml:trace contextRef="#ctx0" brushRef="#br0" timeOffset="55">19025 6712 64 0,'-3'-2'27'0,"3"4"-21"0,3 4-1 0,0-4-3 15,0 4-2-15,0-1 2 16,3 3-1-16,0 0 2 16,0 0 0-16,0 5 1 15,3 3-2-15,0 5 1 16,0 0-2-16,0 6-1 15,-1 4-2-15,1 4-1 16,0 5 2-16,-3-3 2 16,0 2 0-16,0 1 2 15,-3 0-2-15,0-1-1 16,-3 4-2-16,3 2 1 16,-3 5 3-16,0 0 3 15,0-2-4-15,0-1-3 0,0-4-2 16,3-4 3-16,-3-1 0 15,0-1 3-15,0 2 1 16,0 1 3-16,0 2-3 16,0 6-2-16,0 0 2 15,-3-1 0 1,0-2-1-16,3-3 1 0,-3-5-2 16,0-5-1-1,0 0 3-15,0 0 2 0,0-3-2 16,-3 3 0-16,0-3 1 15,0 5 2-15,0 0-1 16,-2 6 2-16,-1-3-6 16,0 0-3-16,3-2 12 15,-3-1 5-15,3-2-10 16,-3 0-2-16,3-1 0 16,0 1 0-16,0 0-1 0,0 2 1 15,0 6 2-15,0 0 0 0,0 2 2 16,0 0 0-16,0-2 3 15,0-3-1-15,0-5 2 16,0-3-6-16,3-5-1 16,0-3-4-16,1-3-1 15,-1-4-1-15,0-1-2 16,0-3-6-16,0-2-4 16,3-8-127 15</inkml:trace>
  <inkml:trace contextRef="#ctx0" brushRef="#br0" timeOffset="56">18906 8914 116 0,'3'8'44'0,"-6"5"-35"0,9 8 5 15,-6-8 1-15,3 6-5 16,-3 2 0-16,3 0 0 16,3 0 1-16,-3-2-5 15,0-3 0-15,3 0 1 0,0-11 3 16,3-2 1-16,3-6-8 16,-1-8-1-16,4-4-4 15,0-1-2-15,3-6-37 16,3 1-53-1,0 0 14-15</inkml:trace>
  <inkml:trace contextRef="#ctx0" brushRef="#br0" timeOffset="57">17754 10348 176 0,'-18'3'66'0,"15"-3"-52"0,-3 2 21 0,6-2 5 16,0 5-3-16,0-5 3 16,3 6-11-16,3-4-5 0,3 1-14 15,6 0-4-15,6-1 0 0,9-2 1 16,5 3 3-16,4-3-7 15,-3 0-2-15,-3 0-1 16,-4-3 2-16,1 3-25 16,-6-2-10-16,-6-1-29 15,-3 3-12-15,-4 3-31 16</inkml:trace>
  <inkml:trace contextRef="#ctx0" brushRef="#br0" timeOffset="58">17805 10533 272 0,'-12'5'101'0,"18"-2"-78"0,6-3-13 31,0 0-10-31,5 0 0 0,13-3 7 16,6 1-1-1,0-1 2-15,-1 0-5 0,4 3-13 0,-3 0-3 16,-4 0-27-16,1 0-12 15</inkml:trace>
  <inkml:trace contextRef="#ctx0" brushRef="#br0" timeOffset="59">18977 10263 168 0,'0'-16'66'0,"0"11"-52"0,-6-11 14 0,4 11 3 16,-4 2 6-16,-6-2 4 16,-6 5-8-16,-6 0-3 15,-6 5-17-15,0 1-6 0,7 4 0 16,2 1-6-16,3 2-1 16,9 3-2-16,9 2-2 15,12 6 0-15,15 5 0 0,2 6 0 16,4 2 3-16,-3 5 0 15,-3 3 1-15,-6-8 0 16,-4-3 2-16,-8-2 1 16,-9-5 3-16,-6-6-3 15,-5-3 0-15,-16-4-1 16,-3-9-2-16,-3-5 1 16,3-3-1-16,4-2 4 15,8-14 2-15,3-7-9 16,15-3-5-16,15-6 1 15,12 1 2-15,2 0 0 16,4-1 4-16,-3-2 4 0,-3 8 6 16,-4 3-3-16,-5 2 2 15,-3 8-5-15,-3 0-2 16,-3 0-18 0,-3 6-6-16,0 2-64 15,6 0-69-15,0 2 39 16</inkml:trace>
  <inkml:trace contextRef="#ctx0" brushRef="#br0" timeOffset="60">19603 10255 244 0,'0'11'93'0,"5"-1"-72"0,4 6 3 0,-3-5-3 0,0 5 2 15,0 2 6-15,-3 3-16 16,0 3-5-16,0 0-5 16,0 0-3-16,-3-3 1 0,0 0-43 0,0-2-19 15,0-3-60 1</inkml:trace>
  <inkml:trace contextRef="#ctx0" brushRef="#br0" timeOffset="61">19501 10430 280 0,'9'-5'104'0,"3"-3"-81"0,12 2-6 0,-9 4-7 16,15-1-5-16,8 3 4 16,7 0-4-16,0-3-3 15,-4 1-1-15,-2-4-63 0,0-1-25 16,-7-4-21-1</inkml:trace>
  <inkml:trace contextRef="#ctx0" brushRef="#br0" timeOffset="62">20344 10253 204 0,'-9'0'77'0,"6"5"-60"0,0-2 13 16,3-3 3-16,0 0 1 16,0 0 1-16,0 0-12 15,3 0-4-15,3 0-11 16,3 2-5-16,3-2 0 0,5-5-4 15,-2 2 0-15,3-2 3 0,3 0 1 16,3-1-1-16,0 4-2 16,-1 2 1-16,-2-3 1 15,0 0-3-15,0 3-2 16,0 0 4-16,-3 0 1 16,-3-2 0-16,-4 2-2 15,-5 0 3-15,0 2 0 16,-6-2-1-16,3 6 1 15,-3-1-2-15,-6 3-1 16,0 3 3-16,-3 4 0 16,1 7-1-16,-7 7 1 15,0 8-2-15,-3 8-1 16,0 5 3-16,3 3 0 16,3-8 1-16,0-5 0 15,3-6-5-15,3-8 1 0,1-4 2 16,-1-7 1-16,0-4-21 15,3-3-8-15,0-8-29 16,0 0-10-16,0-5-54 16</inkml:trace>
  <inkml:trace contextRef="#ctx0" brushRef="#br0" timeOffset="63">20385 10464 280 0,'-9'0'107'0,"12"0"-83"0,3 11 2 15,0-11-4 1,3 3-8-16,3-1 0 16,6-2-4-16,9 3 1 15,6-3-6-15,8 2-3 0,4-2-1 16,-6 0-15-16,-1 0-3 15,-5 0-35-15,-3 0-16 16,0-5-51 0</inkml:trace>
  <inkml:trace contextRef="#ctx0" brushRef="#br0" timeOffset="64">21135 10351 280 0,'-6'5'107'0,"9"-10"-83"0,-3 12 15 16,0-7 5-1,18 6-19-15,3-1-13 16,0-2-6-16,0-3-4 15,3-3-2-15,-1 0 1 0,1-2 1 16,0 0 1-16,0 0-21 16,-6-1-10-16,-3 4-22 15,0 2-6-15,-7 0-19 16,-2 2-5-16,-6 4-6 16</inkml:trace>
  <inkml:trace contextRef="#ctx0" brushRef="#br0" timeOffset="65">21180 10536 232 0,'-3'5'88'0,"6"-5"-69"0,3 8 4 0,0-5-2 16,3-1 0-16,3 1 2 16,3 0-8-16,3-3-4 0,2-3-6 15,4 0-4-15,0-2 0 0,0 0-34 16,0-1-13-16,-1 1-72 15</inkml:trace>
  <inkml:trace contextRef="#ctx0" brushRef="#br0" timeOffset="66">21838 10097 220 0,'0'7'85'0,"3"-4"-66"0,0 0-6 16,0 15 18-16,-3 9-3 16,0 7 0-16,0 3-2 15,0 8-14-15,-3 3 1 0,0 2 3 16,0 0-6-16,0 3-1 15,3-5-5-15,0-8-1 16,0-9-1-16,0-4-2 16,-3-9 1-16,3-2-1 15,-3-5-16-15,0-3-6 16,0-6-20-16,0 1-6 16</inkml:trace>
  <inkml:trace contextRef="#ctx0" brushRef="#br0" timeOffset="67">22079 10237 256 0,'6'8'96'0,"0"5"-75"0,-6 5 12 0,3-7 2 16,-3 5-4 0,-3 0 2-16,0 2-14 0,0 1-6 15,0-3-8 1,3-3-2-16,-3 0 1 0,3-2 0 0,0-3 2 15,0-3-3-15,0-5 0 16,6 0-6-16,3-3-2 16,3 1-3-16,3-4 0 15,3-2 2-15,2 0 2 16,4 3-1-16,0 3 4 16,3 2-2-16,-3 5 1 15,-1 3 2-15,-2 5 0 16,-3 6 4-16,-6 4 2 15,-6 4 6-15,-6 2 5 0,-6-3-3 16,-6-2 0-16,-6-3-11 16,-3 1-1-16,-2-4-15 15,-7-7-5-15,0-6-12 16,-9-5-4-16,-2-8-26 16,-1-5-9-16,3-8-50 15</inkml:trace>
  <inkml:trace contextRef="#ctx0" brushRef="#br0" timeOffset="68">22022 10181 324 0,'27'0'121'0,"-9"0"-95"0,12-13-6 0,-15 8-9 16,6-6 1-16,2 3 7 15,4 0-4-15,0-2 0 16,0-1-9-16,0 0-8 0,-4 1-4 15,1 2-61-15,-3-3-25 16,-6 1-44 0</inkml:trace>
  <inkml:trace contextRef="#ctx0" brushRef="#br0" timeOffset="69">17787 11195 232 0,'-12'2'88'0,"6"1"-69"0,3-1 24 15,3-2 5-15,3 3-10 16,0 0 0-16,6-1-21 16,0 1-10-16,6 0-5 15,6-3-2-15,11 0 2 0,1 0-1 16,0 0-1-16,-3-3-10 0,-1 0-6 15,1-2-28-15,-6 0-11 16</inkml:trace>
  <inkml:trace contextRef="#ctx0" brushRef="#br0" timeOffset="70">17828 11324 220 0,'-14'8'82'0,"11"-8"-64"0,6 3 7 0,3-3-1 0,2 0-11 16,4 2 0 0,9-2-1-16,9 0 0 15,0 0-6-15,3 0-4 0,-1 0-1 0,1 3-1 16,-3-3 2-16,-3 0-41 16,-4 0-16-16,4-3-51 15</inkml:trace>
  <inkml:trace contextRef="#ctx0" brushRef="#br0" timeOffset="71">18579 11097 200 0,'9'13'74'0,"-12"-16"-58"0,-3 3 12 0,3 3 2 15,0 0-5-15,-3 2 0 16,-3 0-5-16,-3 6-2 15,0 2-10-15,-3 5-5 0,-3 6-2 16,-3 5 3-16,9 6 2 16,4 10 0-16,8 5 1 15,5 3-2-15,10-11 2 16,6-5-6-16,6-10-1 0,6-9 0 16,-1-10 2-16,7-13 5 15,-3-11 4-15,-3-8-2 16,-7-5 2-16,-8-5 5 15,-12-6 4-15,-9 3-6 16,-6 0-3-16,-6 5-4 16,1 3-2-16,-4 5-17 15,0 6-4-15,3 5-52 16,3 7-20-16</inkml:trace>
  <inkml:trace contextRef="#ctx0" brushRef="#br0" timeOffset="72">19028 11144 188 0,'-3'-8'71'0,"0"11"-55"0,3 2 6 0,0-5 8 15,3 13-11-15,0 6 4 16,0 7-1-16,0 6-11 16,0 0 2-16,0 2 3 0,-3 1 1 15,3-1 1 1,-3-2-3-16,0-6-1 0,0-2-4 15,0-8-1-15,0-3-5 16,0-5-1 0,0-2-1-16,0-6 1 15,0-6-4-15,0 1 0 0,0-6 1 16,0-2 0-16,0 0 0 16,0 0 0-16,3-3-3 15,3 0 0-15,0-3 2 16,3 4 0-16,6 1-2 15,5 1 0-15,7 2-1 16,3 6 3-16,6 5-2 16,-1 8-1-16,-2 8 3 15,-3 3 0-15,-6 7 12 16,-6 3 5-16,-6-2 3 0,-9-1 1 16,-9-2-7-16,-9-3 0 15,-9-5-4-15,-3 0 0 16,-6-8-10-1,1 0-1-15,-1-3-7 0,3-5-1 16,0-3-20-16,7 1-7 16,5-4-21-16,6-2-8 15,9-2-60 1</inkml:trace>
  <inkml:trace contextRef="#ctx0" brushRef="#br0" timeOffset="73">19573 11229 192 0,'0'3'71'0,"3"-1"-55"0,0-2 17 0,-3 0 5 16,0 0 4-16,0 0 4 16,9 0-11-16,-6 0-4 15,3-2-18-15,0-4-8 0,-1-2-3 16,4 0 0-16,0-2 3 0,0-3-4 16,0 2-3-1,3 0-2-15,-6 3 3 0,0 3 0 16,0 0 1-16,0 5-5 15,0 0 1-15,-6 0 2 16,6 8 1 0,0 2-2-16,3 6 2 15,0 5 5-15,0 9 2 0,-3 4 2 16,-4 8 2-16,1 3-7 16,0 3-2-16,-3-6-3 15,3-7 0-15,-3-6 0 16,3-5 0-16,-3-6-36 15,0-5-16-15,0-2-53 16</inkml:trace>
  <inkml:trace contextRef="#ctx0" brushRef="#br0" timeOffset="74">19594 11586 264 0,'-3'5'99'0,"9"-7"-77"0,2 2 2 0,1 2-2 16,0 1 1-16,9 0 6 16,9-3-12-16,6 2-4 15,-1 1-8-15,-2-3-2 0,-3 3 1 16,0-3-11-16,-6 0-3 16,-3-3-37-16,-4 0-16 15</inkml:trace>
  <inkml:trace contextRef="#ctx0" brushRef="#br0" timeOffset="75">20073 11279 240 0,'3'5'90'0,"3"1"-70"0,-33-6 24 0,24 0 4 16,0 0-12-16,0 0-1 16,3-3-16-16,0-2-4 15,0 0-9-15,3-3-4 0,3-3 1 16,-3 0-4-16,0 1 0 16,0-1 1-16,0 3 2 15,0 0-6-15,0 3 1 0,-3 2-1 16,3 3-1-16,-3 0 1 15,3 6 0-15,3 4 0 16,0 9 0 0,0 7 3-16,0 6 0 0,-3 2 3 15,-3 6 1 1,0 2-1-16,0-7-2 0,0-6-6 16,0-3-1-16,-3-4-28 15,3-4-12-15,-3-2-35 16,3-3-13-16,-3 0-1 15</inkml:trace>
  <inkml:trace contextRef="#ctx0" brushRef="#br0" timeOffset="76">20001 11634 224 0,'6'0'85'0,"3"2"-66"0,3-4 10 0,-3 2-1 15,6 2-5-15,6 1 0 16,9 0-12-16,2-1-7 16,1 1-2-16,-3 0 0 0,-3-1 1 15,-4 1-26-15,-2-3-11 16,-3 0-85 0</inkml:trace>
  <inkml:trace contextRef="#ctx0" brushRef="#br0" timeOffset="77">20516 11327 288 0,'0'5'107'0,"6"-5"-83"0,-3 3 15 0,-3-3 3 16,0 0-8-16,6-3 1 15,0-2-18 1,0-6-8-16,0-2-5 0,6-3-4 0,-3-2 3 15,0-1-7-15,3 1 1 16,0 2 1-16,-3 2 3 16,-3 4 0-16,-3 5-1 15,-3-1-4-15,0 6-2 16,2 6-2-16,4 2 0 16,3 5 0-16,-3 5 2 15,0 6 4-15,0 5 3 16,3 6 0-16,-3 4-1 0,-3 6-2 15,3-5 1-15,-6-3-10 16,3-5-3-16,-3-3-20 16,3-3-7-16,-3-5-28 15,0-5-9-15,-3-2-26 16</inkml:trace>
  <inkml:trace contextRef="#ctx0" brushRef="#br0" timeOffset="78">20460 11650 244 0,'0'2'90'0,"3"-2"-70"0,9 0 2 0,-3 0-6 16,2 3 6-16,4 2 8 16,12 0-6-16,6 1-5 15,3-1-10-15,-1 0-8 0,-5-2-2 16,0 0-1-16,-6-1 0 15,-3-2-36-15,-4 0-14 16,1-2-73 0</inkml:trace>
  <inkml:trace contextRef="#ctx0" brushRef="#br0" timeOffset="79">20975 11335 236 0,'-6'5'90'0,"9"-2"-70"0,-3-1 19 0,0-2 3 16,0 0-5-16,0-2 3 15,3-1-11-15,0-2-5 16,0-3-14-16,3-3-11 0,0 1-4 15,0-4 8-15,2-1 5 16,4-1-3-16,0 2-3 16,0 1-8-16,0 3-1 15,-3 2 7-15,0 0 7 16,0 5-8-16,0 3-3 16,0 3 2-16,3 5 2 15,0 5 1-15,-4 5-1 0,1 6 7 16,-3 8 5-16,0 8-4 15,0 2 0-15,-3 3-4 16,0-5-1-16,0-6-1 16,-3-5-2-16,0-5-10 15,0-3-4-15,3-2-20 16,0-6-5 0,-3-2-26-16,0-4-9 0,6-1-49 15</inkml:trace>
  <inkml:trace contextRef="#ctx0" brushRef="#br0" timeOffset="80">20990 11703 304 0,'-9'0'115'0,"12"0"-89"0,6 0 8 0,-3 0-4 15,2 0-3-15,7 0 1 16,9 0-9-16,6 0-1 15,3 0-11-15,-1 0 2 0,4 0 2 16,-3-3-9-16,0 0 0 16,-4 1-2-16,-2-1 2 15,-3 0-8-15,-3 3-1 16,-3 0-27-16,-3-2-13 16,-4-1-46-16,1 3-20 15,-6 0-10 1</inkml:trace>
  <inkml:trace contextRef="#ctx0" brushRef="#br0" timeOffset="81">21043 11001 132 0,'-6'-10'49'0,"3"15"-38"0,0-5-1 16,0-5-1-16,0 2-4 15,0 1 0-15,-3-4 3 16,-3-2 3-16,1 0-6 15,-4 0-1-15,-3 0 0 0,-3 1-5 16,0-1-1-16,-3-3 5 16,-3 3 5-16,-2 0-6 15,-4 0-1-15,-12 0 3 16,-3 0 2-16,1 0-5 16,-4 0 0-16,1 3-3 0,2 3-2 15,0-1 5-15,1 3 1 16,-1 0 0-16,0 0-2 15,-5 0 3-15,5-3 2 16,0 1-7-16,7 2 0 16,-1 0 0-16,0 2 1 15,1 4-2-15,2 1 2 16,-3 4 1-16,1 2 2 16,-1 3-3-16,-6 8 0 15,1 0-1-15,-1 8 0 16,0-1-3-16,4-2-1 15,-1 0 7-15,3 1 6 16,6-4-5-16,1 0-3 16,5 1 0-16,3-1 2 0,3 1 0 15,3 2-1-15,1 3-6 16,2 5-1-16,3 8 7 16,6 2 7-16,3-4-3 15,3-4 0-15,3-2-2 16,3-5-2-16,6-3 1 15,3-2 1-15,5-3-1 16,4-1 2-16,9 4-2 16,12-1 2-16,5 3 0 15,4 3 1-15,2 0-2 0,1 2 1 16,-1-7-2 0,7-1-1-16,11-2 1 0,1-5 1 15,-1-9 1 1,4 1 1-16,2-3-2 0,18-3 1 15,-6-5-2-15,1-3-1 16,-4-5-2 0,6-2-1-16,9-3-3 0,-5-3 1 15,-4-3 1-15,3 3-1 16,0-2-1-16,-5-1-1 16,-7 1 4-16,-9-9 1 15,-5 3 2-15,-7 3 0 16,-2-3 2-16,-4-2 3 15,-5-6-2-15,-6-10-2 0,-10-11 0 16,-11-3-1-16,-18 1 2 16,-15-1 3-16,-18-2 2 15,-14-8 1-15,-16 0-2 16,-17 0 1-16,-16 10-6 16,-2 6-3-16,3 13-8 15,-1 10-2-15,1 9-17 16,0 7-9-16,11 11-33 15</inkml:trace>
  <inkml:trace contextRef="#ctx0" brushRef="#br0" timeOffset="82">20114 12142 120 0,'-2'0'46'0,"2"2"-35"0,-3 4-2 16,0-1-2-16,0 6 3 16,-3 2 6-16,-3 3 5 0,0 2 2 15,0 3-8-15,3 1-4 16,0-4-6-16,3-2-4 15,0-6 0-15,0 1 3 0,3-11 2 16,6-3 6-16,0-5 3 16,3-2-8-16,3-3-2 15,3-3-3-15,2 0 1 16,4-3-2-16,0 1-1 16,-3 2 1-16,3 0-1 15,0 3 0-15,-6 2 2 16,-1 3-1-16,1 3 2 15,0 2-4-15,0 3-2 16,0 3 2-16,0 2 2 16,0 3 2-16,0 0 3 15,-3 3-3-15,2-1-2 16,-2-2 2-16,0 3 0 16,-3-3-8-16,0 0-2 15,-3 0-38-15,0 0-15 0,-3 2-27 31</inkml:trace>
  <inkml:trace contextRef="#ctx0" brushRef="#br0" timeOffset="83">20296 12224 132 0,'3'-3'52'0,"-3"3"-41"0,-3 3 11 0,3-3 1 16,0 5-11-16,0 3-2 15,0 5 11-15,0 11 9 0,-3 16-16 16,0 2 2-16,0 0-2 0,0-2-3 16,3 0-1-16,0-3-6 15,6-3-3 1,0-2 2-16,3-3 2 0,0-2-18 15,0-4-5-15,3 4-87 16</inkml:trace>
  <inkml:trace contextRef="#ctx0" brushRef="#br0" timeOffset="84">18549 12994 184 0,'0'-8'71'0,"0"2"-55"0,3 4 4 16,-3 2 0-16,0 0 3 16,0 0 3-16,0 0-11 15,3 5-6-15,0 3-6 16,0 8 0-16,-3 8 0 0,0 7-1 15,0 9 1-15,-3 8 2 16,0-3 4-16,3-3-4 16,0-7-3-16,0-6 1 0,0-6 0 15,0-1-17-15,3-7-7 16,-3-1-50 0,3-4-63-16,0-2 29 15</inkml:trace>
  <inkml:trace contextRef="#ctx0" brushRef="#br0" timeOffset="85">18409 13174 216 0,'-18'-11'82'0,"21"8"-64"0,3 1 9 0,-3 2-2 15,6 0 4-15,0 0 5 0,3 0-10 16,3-3-4-16,2 0-11 15,4-2-6-15,3 0-2 0,0 0-1 16,3-1 0-16,0 1-20 16,-4 0-9-16,1 2-32 15,-3 0-11-15,-3 3-30 16</inkml:trace>
  <inkml:trace contextRef="#ctx0" brushRef="#br0" timeOffset="86">18716 12996 192 0,'-3'-5'74'0,"3"5"-58"0,5 3-4 0,-5-3-6 16,6 8 0-16,0 2 4 16,0 9 6-16,-3 10 4 15,0 11-10-15,0 7-1 0,-3-2 1 16,0 0 0-16,0-8 4 15,0-8-12-15,0-5-3 16,3-5 0-16,-3-4 2 16,0-4 2-16,0-3 1 15,0-5 2-15,0-3 1 16,0-8-8 0,6-6-4-16,6-4 0 0,3-6 3 15,6 3-4-15,0 2 2 16,-1 4 4-16,1 4 4 15,0 3-6-15,-3 8-3 16,0 5 7-16,0 9 5 0,-3-1-1 16,-3 3 2-16,-1 0-3 15,-2 2 0-15,0-2-3 16,-3 0-2-16,0-3-15 16,-3-2-5-16,-3-6-28 15,3 0-11-15,-3-5-35 16,3 0-18-1,3-5 59-15</inkml:trace>
  <inkml:trace contextRef="#ctx0" brushRef="#br0" timeOffset="87">19070 13211 200 0,'0'0'77'0,"3"5"-60"0,0 11 4 0,0-6-3 16,0 6-7-16,0 0 1 15,0 5-3-15,-3 0 0 16,3-2-5-1,-3 0-1-15,0-4 1 0,3-1-9 0,0-4-4 16,-3-2-59 0,2 0-63-16,-2-3 33 15</inkml:trace>
  <inkml:trace contextRef="#ctx0" brushRef="#br0" timeOffset="88">19061 13100 268 0,'-3'-30'101'0,"3"28"-78"0,3-4-9 0,0 4-8 0,-3 2-11 15,3 0 1-15,3 0-7 16,0 0-1-16,0 2-57 16,3 4-26-16,2 4 10 15,1 1 8-15</inkml:trace>
  <inkml:trace contextRef="#ctx0" brushRef="#br0" timeOffset="89">19332 13171 208 0,'-12'-8'77'0,"18"8"-60"0,-9 3 10 0,0-1 1 15,-6 1-12-15,0 0-2 16,-3-1 5-16,3 4 2 15,-3-1-10-15,3 0-9 0,3 3-4 16,3 5-2-16,6 6 0 16,6-1 3-16,6 6 0 15,0 0-2-15,0-3 0 16,-3 0-1-16,-3-2 3 16,-6-3 6-16,-12-3 7 15,-3 0-2-15,-6-5 2 16,0-3-5-16,-6 1-2 15,0-4-7-15,4 1-1 16,2-3-32-16,6 0-14 0,6 0-68 16</inkml:trace>
  <inkml:trace contextRef="#ctx0" brushRef="#br0" timeOffset="90">19885 13012 228 0,'-18'-10'85'0,"10"7"-66"0,-7 0 10 0,9 3 2 0,-6 3-24 0,-6 2-7 16,0 3-1-16,-3 5 1 16,3 6 1-16,0 10-3 0,4 13 1 15,2 6 10-15,3 0 3 16,3-1-5-16,6-7-2 16,0-6-3-16,0-5-2 15,0-2-35-15,3-6-14 16,0-2-59-16</inkml:trace>
  <inkml:trace contextRef="#ctx0" brushRef="#br0" timeOffset="91">19552 13258 252 0,'-6'-21'93'0,"12"16"-72"0,9-8 11 15,-6 10 1-15,9-2-18 16,2-1-6-16,10 1-5 16,6 2-4-16,0 1 1 15,-4 2-34-15,1 0-13 0,-3 2-59 16,0 4-35-16,-4 2 59 16</inkml:trace>
  <inkml:trace contextRef="#ctx0" brushRef="#br0" timeOffset="92">19939 13248 224 0,'-15'0'85'0,"9"0"-66"0,-6 5-3 0,9 0-7 16,-3 6-7-16,-3 10 1 0,-3 0 0 15,0 0 3 1,4 1-3-16,2-4 0 0,3-2 3 16,3 0-1-16,6-6 0 15,0-2-3-15,2-2 1 16,1-6-4-16,3-6 0 15,-3 1-8-15,0-6-2 16,0-4 8-16,-3-4 4 16,0-2 4-16,-3 0 2 0,0 5-3 15,3 5-3-15,-3 3-3 16,3 6 1-16,0 10 7 16,0 5 6-16,0 3-11 15,0 0-4-15,0-1 1 16,0 4 2-16,2-3 3 15,1-3 3-15,0 0-32 16,0-2-14-16,0-6-42 16</inkml:trace>
  <inkml:trace contextRef="#ctx0" brushRef="#br0" timeOffset="93">20123 13033 220 0,'-6'-8'85'0,"12"8"-66"0,-3 6-10 0,0-1-9 16,0 6 8-16,3 7 6 15,-3 11 0-15,0 14 2 16,-3 4-9-16,0 3-4 0,0-7-2 16,3-6 5-16,0-5 4 15,-3-6-5-15,3-2-3 16,3-6-34-16,-3-2-14 15,-3-5-61-15</inkml:trace>
  <inkml:trace contextRef="#ctx0" brushRef="#br0" timeOffset="94">20305 13018 204 0,'9'-14'77'0,"-12"20"-60"0,3-1-3 15,0 0-5-15,0 6 6 16,0 5 7-16,0 10 2 16,-3 11 3-16,0 11-15 15,3-1-5-15,-3 1 0 0,3-8-6 16,0-3-1-16,3-8 2 16,0-5 1-16,0-6-41 0,3-5-17 15,3-2-56 1</inkml:trace>
  <inkml:trace contextRef="#ctx0" brushRef="#br0" timeOffset="95">20487 13203 280 0,'-6'-8'107'0,"3"5"-83"0,-3 0 8 0,3 3 1 16,-6 3-12-16,-3 2 0 0,0 3-12 15,0 0-3 1,3 6-4-16,3-4-2 0,3 3 1 16,6 6-6-16,6-1 1 15,3 1 0-15,3 2 2 0,0-2-1 16,0 2 1-16,-3-3 2 16,-6 1 2-16,-6-3 3 15,-9 0 2-15,-3-3-1 16,-6-3 1-16,18-10-224 31,-36 8 79-15,6-5 20-16</inkml:trace>
  <inkml:trace contextRef="#ctx0" brushRef="#br0" timeOffset="96">21121 13237 204 0,'3'-13'77'0,"-9"8"-60"0,0-1 17 0,3 4 4 16,-3 2-9-16,-3 0-2 15,-3 5-15-15,-3 8-8 16,-3 8-2-16,3 3-2 0,3 0 2 16,3 2-1-1,3-2-1-15,6-3 5 0,6-2 1 16,9-3 4-16,0-3 1 15,6-2-1-15,3-6-1 16,-3-5-3-16,-3-3 1 16,-1-5-4-16,-2-2 0 15,-9-3 1-15,-9-6 0 0,-9-5-2 16,-3-2 1-16,-2 2-4 16,-4 0 0-16,0 6-8 15,3 2-4-15,3 5-20 16,3 3-6-16,3 6-26 15,3 2-9-15,6 0-27 32</inkml:trace>
  <inkml:trace contextRef="#ctx0" brushRef="#br0" timeOffset="97">21213 13261 212 0,'-3'16'79'0,"6"2"-61"0,0 11 1 0,0-15-1 16,0-1-6-16,3 3 3 0,0 0-4 15,0 0 1 1,0-3-7-16,3-3-1 0,-1-2 2 16,1-2 1-16,3-6 3 15,0-6-3-15,0-2-2 16,-3-2-5-16,0-3 0 16,0-1-2-16,-3-7 0 15,-3 3 2-15,0-1 2 16,0 8-1-16,-3 4-1 15,0 7-2-15,0 5-1 16,3 5 2-16,0 1 2 16,3 2-2-16,0 0-2 15,3 1 2-15,-1-4 0 16,1-2 3-16,3 0 1 16,3-3-34-16,0-2-17 15,0-3-39 1,3-3-40-16,0 1 46 15</inkml:trace>
  <inkml:trace contextRef="#ctx0" brushRef="#br0" timeOffset="98">21508 13015 248 0,'-6'-11'93'0,"3"14"-72"0,6 2-6 0,-3-5-8 15,6 6-1-15,-1 1 4 16,1 9 3-16,3 11 3 15,-3 10-9-15,0 8-2 0,0 2 1 16,0 1-5-16,-3-6-1 16,0-5 2-16,-3-2 1 15,0-6-32-15,0-5-13 16,-3-3-74 0</inkml:trace>
  <inkml:trace contextRef="#ctx0" brushRef="#br0" timeOffset="99">21412 13287 316 0,'-29'-5'118'0,"29"-3"-92"0,5-5-7 0,1 8-10 0,3-3-9 16,3 0 2-16,9 0-1 15,6-5-1-15,6 5 1 16,2 5-8-16,-2 0 0 0,0 1-52 15,-3 2-23-15,-4 8-33 16</inkml:trace>
  <inkml:trace contextRef="#ctx0" brushRef="#br0" timeOffset="100">21755 13279 304 0,'-15'0'115'0,"12"8"-89"0,-3-2-10 0,3-4-11 15,3 4-6-15,0-1 0 16,0 3-4-16,3 0-1 16,6 0 3-16,0 2 1 0,3 1 2 15,-1-1 0-15,1 4 0 16,-3-1 4-16,-6-2 5 16,-3-1 1-16,0 1 4 15,-6-1-3-15,-3 1 1 16,-3-3-5-16,-2-3-2 15,-1-2-2-15,3-3-3 16,3-3-24-16,0 0-11 16,9-2-51-16,3-3-22 15,6-2 6-15</inkml:trace>
  <inkml:trace contextRef="#ctx0" brushRef="#br0" timeOffset="101">21921 13266 288 0,'0'19'107'0,"0"-14"-83"0,3 19-12 16,0-14-8-16,-3 4-6 16,0 2 1-16,0-1 1 15,0-1 2-15,0-1-1 16,0-3-3-16,3 1-1 0,-3 0-64 16,3-3-30-16,-3-3-2 15</inkml:trace>
  <inkml:trace contextRef="#ctx0" brushRef="#br0" timeOffset="102">21909 13115 320 0,'-3'-8'121'0,"9"8"-95"0,0-2-11 0,0 2-12 15,3 2-15-15,3 1 0 16,3 2-32-16,12 1-10 15,0-1-61-15,-1 3-24 16</inkml:trace>
  <inkml:trace contextRef="#ctx0" brushRef="#br0" timeOffset="103">22177 13200 180 0,'-15'5'68'0,"6"1"-52"0,-8 10-1 0,8-6-4 0,-6 11-5 15,-9 3 1-15,0 0-4 16,0 2 0-16,6 1-1 15,10-3 3-15,5-1 1 0,6-1 0 16,8-7 1-16,4-1 0 16,6-6 3-16,0-8 1 15,0-6 3-15,-3-4-9 16,0-6-6-16,-4-5 1 16,-5-8-1-16,-3-8 5 15,-3-6 5-15,-3 1-3 16,-3-3 2-16,-3 5-1 15,0 6 3-15,3 7 1 16,0 6 1-16,0 8-6 16,3 5-4-16,0 5-8 0,3 11-1 15,0 11 5-15,0 10 3 16,3 11 1-16,-3 2-2 16,3 0 1-16,0-5 1 15,0-5-3-15,0-5-2 16,3-6-34-16,0-3-15 15,0-4-59 1</inkml:trace>
  <inkml:trace contextRef="#ctx0" brushRef="#br0" timeOffset="104">22296 13293 248 0,'0'2'93'0,"6"-2"-72"16,3 8-13-16,-3-2-11 0,0-1 5 15,6 0 5-15,0-2 13 16,3-3 7-16,3-3-14 16,2-7-7-16,1-1-2 0,-3 0-5 15,-3-4 0-15,-3 1 3 16,-6-2 3-16,-9 1-7 16,-6-1-3-16,-6 2-2 15,-6 6-1-15,-3 6 2 16,-2 10 2-16,2 8 2 15,-3 10 1-15,9 3 9 0,3 0 5 16,9 0 7-16,6-2 4 16,6-3-6-16,9-3 0 15,12-3-11-15,15-2-2 16,5-5-27-16,4-11-13 16,0 0-103-1</inkml:trace>
  <inkml:trace contextRef="#ctx0" brushRef="#br0" timeOffset="105">22880 13298 112 0,'6'-8'44'0,"-6"0"-35"0,6-5-4 16,-3 10-3-16,3-2 11 15,-6 2 8-15,6 1 16 16,-6 4 9-16,-6 1-15 16,0 5-6-16,-3 5-15 15,-3 6-9-15,-3 4-1 0,3 1 2 16,3 0 1-16,6 0 3 15,6-3 1-15,9-5 3 16,9-3 1-16,6-5-1 16,2-5-1-16,-5-6-1 0,6-2 0 15,-9-6 0-15,-6 1 0 16,-3-1 4-16,-9 0 5 16,-3-4-5-16,-3-1-2 15,-6 0-8-15,-9-3-1 16,3 3-10-16,0 3-4 15,0 3-24-15,6-1-9 16,6 3-44 0,9 0-51-16,9 0 46 15</inkml:trace>
  <inkml:trace contextRef="#ctx0" brushRef="#br0" timeOffset="106">23225 12943 272 0,'-21'-15'101'0,"12"12"-78"0,-3 3-5 16,6 3-7-16,-3 4-7 16,-5 7 2-16,5 4 1 15,-3 11 1-15,6 14-4 16,0 18-3-16,3-1 0 0,3-4 1 16,3-3 1-16,3-11-8 15,0-5-4-15,0-5-22 16,0-6-10-16,0-4-53 15,-3-7-42 1,-3-4 51-16</inkml:trace>
  <inkml:trace contextRef="#ctx0" brushRef="#br0" timeOffset="107">22975 13258 296 0,'0'-13'110'0,"12"10"-86"0,15-7-11 0,-12 5-9 15,8-3-8-15,4 2-1 16,6 1-3-16,6 2 0 16,2 1-67-16,10 2-29 15,2 0 9-15,-2-6 7 16</inkml:trace>
  <inkml:trace contextRef="#ctx0" brushRef="#br0" timeOffset="108">23648 12933 268 0,'-9'16'101'0,"9"10"-78"0,-3 48-7 16,-3-34-8-16,6-3-15 16,-3 8 0-16,0 0 9 15,0 0 6-15,0-8-3 16,3-3-10-16,0-5-1 0,0-5-64 15,0 0-26-15,-3-5 5 16</inkml:trace>
  <inkml:trace contextRef="#ctx0" brushRef="#br0" timeOffset="109">23442 13234 308 0,'-9'-21'115'0,"18"16"-89"0,18-3-12 0,-12 3-12 16,6-1-5-16,3-1 1 16,5 1 2-16,-2 1 0 15,3 0 0-15,3-1-14 0,-1 1-3 16,-2 0-46-16,0 0-21 16,3-1-17-1</inkml:trace>
  <inkml:trace contextRef="#ctx0" brushRef="#br0" timeOffset="110">23832 13031 184 0,'0'2'71'0,"0"6"-55"0,6 19-2 15,-3-6-4-15,-3 16 8 16,-3 11 6-16,-3 2 7 16,3-5 6-16,-6-5-20 15,0-6-9-15,6-5-6 0,-3-8 0 16,0-2 1-16,6-6 1 15,-5-5 0-15,5-8 4 16,5-3 5-16,1-5-7 16,9-5-1-16,6-8-5 15,0 0-1-15,0 2 1 16,0 6 2-16,-3 8-3 0,-4 10 0 16,4 6 1-16,-6 4 0 15,0 1 0-15,-3 0 0 16,-3 0-22-16,0-3-8 15,0-2-31-15,-3-1-14 16,6-2-24 0</inkml:trace>
  <inkml:trace contextRef="#ctx0" brushRef="#br0" timeOffset="111">24115 13348 256 0,'0'-8'96'0,"6"8"-75"0,3 3-5 0,-3-3-9 0,6 3-7 15,-3-3 2-15,9 0 16 16,-1 0 11-16,-2-3-15 16,6-5-7-16,-3 0-3 0,0 0-3 15,-3-5 2-15,-6-3-2 16,-9 0 2-16,0 3-2 16,-9-3-1-16,-6 3-4 15,-6 5-2-15,0 3 0 16,-3 13 4-16,1 10 1 15,-1 9 3-15,3 2 1 16,6-3 3-16,6 1 6 16,9-4 2-16,9-1-5 15,9-4-1-15,15-2 0 16,17-6 0-16,7-7-46 0,5-6-21 16,-8-2-77-1</inkml:trace>
  <inkml:trace contextRef="#ctx0" brushRef="#br0" timeOffset="112">18314 13877 176 0,'6'3'68'0,"-6"5"-52"0,3 3 8 15,-3-1 0-15,3 6 5 16,0 3 5-16,-3 4-10 16,0 1-4-16,3 0-11 0,-3-3-6 0,3-5 0 15,-3-3 0-15,2-5 1 16,-2-3 0-1,0-5 2-15,-2-2 1 0,2-6 1 16,-3-5-7-16,3-6 0 16,0-2-8-16,5 0-3 15,7 0 3-15,9 2 2 16,0 3 3-16,0 6 1 16,0 4-4-16,0 6-1 15,-4 8 3-15,1 6 1 16,-3 7 10-16,-3 5 5 15,-3 3-4-15,-3 6-1 16,-3-1-4-16,0-5-3 16,0 0-9-16,0-13-3 15,0-3-34-15,6-13-94 16</inkml:trace>
  <inkml:trace contextRef="#ctx0" brushRef="#br0" timeOffset="113">18650 13941 244 0,'-9'3'93'0,"6"2"-72"0,-3 8-6 16,3-2-6-16,0 7-6 16,0 9 3-16,3 2 8 15,3 2 3-15,3 1-8 16,3-5-5-16,3-3-1 0,3-9 2 0,3-7 4 15,0-8-2 1,5-10 1-16,-2-9-1 0,0-5 1 16,-3 1-4-16,-3-1-1 15,-12 0 1-15,-9 0 2 16,-6 3-8-16,0 0 0 16,-3 2-13-16,-3 6-3 15,3 2-22-15,1 6-9 16,-1 3-38-1,3 7-46-15,6-3 45 16</inkml:trace>
  <inkml:trace contextRef="#ctx0" brushRef="#br0" timeOffset="114">18879 13933 224 0,'0'5'85'0,"12"3"-66"0,-9 8-1 15,3-5-3-15,0 5 2 16,-3-1 7-16,0 4-2 16,3 2-1-16,-3-2-11 15,-3-1-6-15,0-5-1 0,3 1-2 16,-3-9 2-16,0 0-2 16,0-5 2-16,-3 0 0 15,3-5 1-15,0-3 2 16,-3-3 1-16,3-2-3 0,3-3-3 15</inkml:trace>
  <inkml:trace contextRef="#ctx0" brushRef="#br0" timeOffset="115">18945 13949 316 0,'9'-8'121'0,"-6"5"-95"0,6 3-63 32,-1 0-31-32,1 0-21 0,0 3-8 15,0 2-2 1</inkml:trace>
  <inkml:trace contextRef="#ctx0" brushRef="#br0" timeOffset="116">19031 13975 220 0,'-6'3'82'0,"9"-3"-64"0,0 5-9 0,0 1-9 0,0 1-1 16,0 4 5-16,0 5 11 15,0 2 6-15,-3 1-11 16,0-1-1-16,0-2 1 0,0-2-8 15,0-1-1-15,0-8 1 16,0 0 3-16,0-7 11 16,0-6-6-1,0-3-3-15,3-2-9 16,-3-6-1-16,3-2-1 16,3 0-1-16,0 5 1 15,0 0 3-15,0 6-2 16,3 2 1-16,0 8-3 15,-1 5-1-15,1 8 9 16,0 3 7-16,-3 0 5 16,-3 3 0-16,-3-3-5 0,0-3-2 15,0-3-4-15,0-2-1 16,0-8 1-16,0 0 0 16,3-5-2-16,3-3 1 15,0-3-2-15,6 1-1 16,0 2-2-16,0 0-1 15,3 5-1-15,-3 3 0 16,0 6 3-16,-1 4 0 16,-2 3-2-16,-3 3 2 15,3 0 1-15,-3 0 0 16,3-5-31-16,3-1-12 16,3-7-40-1,3-3-54-15,3-5 37 0</inkml:trace>
  <inkml:trace contextRef="#ctx0" brushRef="#br0" timeOffset="117">19451 13957 280 0,'-15'-6'107'0,"9"9"-83"0,-6 2-1 16,9 1-5-16,-6 4-11 16,-3 6 1-16,0 3-1 15,-3 10 1-15,6 3-4 16,6-1-3-16,3 1 2 0,3-5-2 0,6-9 2 15,0-7-4-15,3-3 0 16,0-8-4-16,3-8-1 16,-3-6-8-16,0-1-2 15,0-4 4-15,-3-7 5 16,-3 2 6-16,-3 3 3 16,0 2 0-16,0 6-2 15,0 5 1-15,-1 5 1 16,1 9-1-16,0 4-1 15,3 6 1-15,0 8-1 16,0 2 0-16,3-2 2 16,0 0-12-16,0-6-6 15,0-4-44-15,0-1-21 16</inkml:trace>
  <inkml:trace contextRef="#ctx0" brushRef="#br0" timeOffset="118">19591 13774 248 0,'3'-2'93'0,"-3"4"-72"0,6 17-8 16,-1-9-10-16,1 6 15 0,0 8 10 15,-3 8-7 1,0 10-4-16,-3 6-10 15,0 5-5-15,0-3 1 0,0-8-9 16,0-5-1-16,0-5-42 16,0-8-18-16,3-3-45 15</inkml:trace>
  <inkml:trace contextRef="#ctx0" brushRef="#br0" timeOffset="119">19772 14020 228 0,'12'-10'88'0,"-9"20"-69"0,-3 19 0 0,3-10-4 15,-3 5 0-15,-3 2 5 0,0 3-10 16,0-5-3 0,3-3-5-16,0-5-26 0,3-3-11 15,-3 1-75-15</inkml:trace>
  <inkml:trace contextRef="#ctx0" brushRef="#br0" timeOffset="120">19707 13933 256 0,'-33'-8'96'0,"33"5"-75"0,0 1-1 0,0 2-4 16,0 0-6-1,3 0 4-15,3 0-12 16,3 0-3-16,3 0 0 0,3 0-31 0,2-3-13 16,7 3-65-1</inkml:trace>
  <inkml:trace contextRef="#ctx0" brushRef="#br0" timeOffset="121">19838 13941 296 0,'-15'5'112'0,"12"-5"-87"0,3-2 37 32,24 2-27-32,-1-3-22 15,1-2-8-15,0-1-12 16,0 1 0-16,0 2 3 15,-3 3-5-15,-4 3-1 0,-2 2-3 16,-6 6 0-16,-6 5 2 16,-6 2 2-16,-3 6 3 15,-3 5 4-15,-3 3 1 16,-2-3 3-16,-1 0 3 16,3-2 4-16,3-6-2 15,6-3 1 1,3-4-1-16,3-1-1 15,6-5-1-15,3-3-1 16,5 0 0-16,1-2-2 16,3-3 1-16,-3-3-18 0,3 1-4 15,0-6-37-15,-3 0-17 16</inkml:trace>
  <inkml:trace contextRef="#ctx0" brushRef="#br0" timeOffset="122">19912 14097 276 0,'-9'8'104'0,"9"-8"-81"0,3 5-6 0,0-5-7 16,3 0-3-16,3 0 4 0,3 0-6 15,6 0-1-15,6-5-2 16,2 0-2-16,4-3 1 15,3-3-45-15,6 3-20 16,-1 0-50 0</inkml:trace>
  <inkml:trace contextRef="#ctx0" brushRef="#br0" timeOffset="123">20254 14041 308 0,'-17'11'115'0,"11"-6"-89"0,12-2-14 16,-3 2-11-16,-1 1-1 0,7-1 5 15,0-3 6 1,3-2 4-16,0 0-8 0,3-5-4 16,0 0 0-16,0-6-13 0,-3 1-3 15,0-3-10-15,-3-1 0 16,-4 1 10-16,1 0 4 16,-6 2 0-16,-8 3-1 15,-1 3 7-15,0 2 6 16,-6 3 1-16,-3 6 3 15,0 4-2-15,0 6 2 16,-3 5 2-16,9 3 2 16,7 8-1-16,2-3-1 15,8-3-5-15,7 1-1 16,3-9-12-16,6-4-4 16,3-4-32-16,3-5-10 15,-1-10-54-15</inkml:trace>
  <inkml:trace contextRef="#ctx0" brushRef="#br0" timeOffset="124">20531 13970 292 0,'-18'-11'110'0,"9"11"-86"0,-8 6-9 16,8 2-10-16,-3 5-11 16,-3 11 1-16,0 7 1 15,3 6 2-15,3 1 1 16,6-4 1-16,3-8 2 0,3-2-1 15,6-8 2-15,0-5 0 16,3-6 1-16,3-8-7 16,0-7 0-16,0-6-1 15,-1-11 2-15,-2-4 1 16,-3-9 1-16,-3 0 0 0,-6 1 2 16,-3-1-1-16,-3-2 2 15,0-6-2-15,0 3-1 16,0 11 5-16,3 10 1 15,0 8-2-15,3 13-1 16,0 11-6-16,6 11 0 16,3 10 3-16,6 10 4 15,0 14 3-15,0 8 1 16,3 3-4-16,6-11-3 16,2-3-31-16,1-8-15 15</inkml:trace>
  <inkml:trace contextRef="#ctx0" brushRef="#br0" timeOffset="125">21019 14023 208 0,'-3'8'79'0,"6"-5"-61"0,0 4-5 15,3-1-7-15,0-1-4 16,3 3 1-16,3-3 1 16,3-2 2-16,3-3-3 15,3-5-2-15,-3-1 2 0,-1-2-11 16,1 0-2-16,-6-2 0 0,-3-1 1 16,-6 1 6-16,-6-1 1 15,-9 3 2-15,-6 3 0 16,-3 0 4-16,-2 5 2 15,2 5 2-15,0 5 2 16,0 6 4-16,6 8 3 16,3 5 6-16,6 6 6 15,3-1-7-15,6-2-3 16,6-6-11-16,9-2-3 16,9-5-5-16,3-4-1 15,0-7-37-15,5-2-14 16,-2-6-67-1</inkml:trace>
  <inkml:trace contextRef="#ctx0" brushRef="#br0" timeOffset="126">21385 13996 308 0,'-14'3'115'0,"8"8"-89"0,-3 2-14 15,6 0-11-15,-6 8-5 16,0 8 4-16,-3 1-1 15,0 4 0-15,0-8 1 16,0-2-3-16,3-8 0 0,0 0-38 16,0-5-17-16</inkml:trace>
  <inkml:trace contextRef="#ctx0" brushRef="#br0" timeOffset="127">21231 14036 288 0,'3'-2'107'0,"0"4"-83"0,6 3-3 0,-3 1-7 16,2 2-2-16,4 2 5 16,0 6-9-16,3 0-2 15,0 3-4-15,0 2-2 0,0-3 3 16,3-2-18-16,-3-3-4 16,-1-2-51-16,-2-1-21 15,0 1-17 1</inkml:trace>
  <inkml:trace contextRef="#ctx0" brushRef="#br0" timeOffset="128">21487 14023 252 0,'-3'11'93'0,"3"7"-72"0,3 22-11 15,-3-9-9-15,-3 9 7 16,0-3 8-16,0 0 10 0,3-5 5 15,-3 0-17 1,0-6-6-16,3-5-1 0,0-5-4 16,0-5-2-16,0-11 0 31,-3-8-8-15,0-5-3-16,-3-9 3 0,0-4 2 15,3-16 3-15,0-3 3 16,6-6 0-16,6 4-3 0,6 7-1 15,6 6-3-15,5 10 1 16,1 8 3-16,-3 5 1 16,0 9 1-16,-6 10 2 15,-6 5 10-15,-3 6 4 16,-9 4-3-16,-6 6-3 16,-9 1-5-16,-3-4-4 15,-3-5-11-15,0-5-4 16,0-3-24-16,0-2-10 15,4-9-24-15,2-2-9 16</inkml:trace>
  <inkml:trace contextRef="#ctx0" brushRef="#br0" timeOffset="129">21698 14041 228 0,'-9'22'85'0,"6"1"-66"0,3 33 1 15,0-35-2-15,0 3 8 16,3 0 5-16,3-3-2 16,3-5-1-16,3-6-15 15,0-2 1-15,6-5 0 0,0-8-10 16,2-3-1-16,-2-8-1 16,-3-5 1-16,-3-6-1 0,-6 1-2 15,-6-3 1-15,-6 2-1 16,-6 1-9-16,-3 5-2 15,-3 5-10 1,3 3-1-16,1 2-16 0,-4 6-5 16,3 5-32-16,3 2-15 15,9-2 4 1</inkml:trace>
  <inkml:trace contextRef="#ctx0" brushRef="#br0" timeOffset="130">21847 14020 224 0,'9'16'85'0,"-3"0"-66"0,3 21 3 0,-6-21-3 0,0 10 1 15,0 1 2-15,-3-6-3 16,0-2-1-16,0-4-10 16,0-4-3-16,0-3-1 15,-3-3 0-15,3-7 4 16,3-17-2-16,3-10-7 15,2-5-2-15,4-6-6 16,6 5 1-16,6 6 6 16,0 8 3-16,0 5-2 15,-1 8 1-15,-2 11 4 16,-3 10 5-16,-6 11-1 16,-3 10 3-16,-6 4-4 15,0-1-2-15,0-8-9 16,-3-3-3-16,-3-5-23 15,0-5-10-15,3-3-59 16,0-2-52-16,6-6 51 16</inkml:trace>
  <inkml:trace contextRef="#ctx0" brushRef="#br0" timeOffset="131">22207 14047 264 0,'6'5'101'0,"0"-2"-78"0,3 10-16 0,-3-8-10 15,3 3 9-15,0 3 9 16,3-3 9-16,-4-6 5 16,7 1-15-16,-6-3-4 0,3-5-2 15,-3-3-2-15,-3-3-1 16,3-5-10-16,-6 0-4 0,-3 1-4 16,-6-1 0-16,-3 0-4 15,-3 5 0-15,0 3 8 16,-3 8 2-16,1 6 5 15,-1 9 1-15,0 9 1 16,3 8 2-16,3 5-1 16,6-3-1-16,3 1 3 15,3-9 0-15,6-2-1 16,3-5 1-16,3-6-29 16,3-3-9-16,2-2-49 31,-2-5-48-31,-3-6 44 0</inkml:trace>
  <inkml:trace contextRef="#ctx0" brushRef="#br0" timeOffset="132">22409 14028 232 0,'-3'6'88'0,"3"1"-69"0,-3 17-11 0,3-11-9 16,-3 6 10-16,1 2 8 15,-1 6 12-15,0-9 7 16,0-2-19-16,0-5-3 0,0-6-2 15,0 0-10-15,3-5 0 16,3-2-4-16,3-12 0 16,0-4 0-16,2-6 0 15,7-2-3-15,6 4-1 16,0 4 3-16,0 5 3 0,0 7-1 16,-3 9 0-1,-1 10 10-15,-2 11 3 16,-3 5-1-16,-3 6-1 15,-6-9-6-15,3-2-1 16,0-8-6-16,-3-3-2 0,0-3-34 16,3-4-13-16,0-4-7 15,0-12-2-15,3-11-35 16</inkml:trace>
  <inkml:trace contextRef="#ctx0" brushRef="#br0" timeOffset="133">22704 13713 280 0,'0'-2'104'0,"3"7"-81"0,0 14-13 0,0-4-9 16,0 9 6-16,-3 5 9 15,0 8 2-15,-3 8-1 16,0 11-9-16,0-1-5 0,0-2-2 16,0-5-8-16,3-8-3 15,-3-6-41-15,0-7-16 16,0-6-48-1</inkml:trace>
  <inkml:trace contextRef="#ctx0" brushRef="#br0" timeOffset="134">22487 13986 336 0,'-3'-8'126'0,"9"5"-98"16,3-10-12-16,0 2-11 0,23 6-12 15,4-5 0-15,3-1 4 16,5 0 1-16,4 1 2 16,9 2-80-16,-1-3-35 0,-5-2 3 15</inkml:trace>
  <inkml:trace contextRef="#ctx0" brushRef="#br0" timeOffset="135">23127 14010 272 0,'-9'-3'104'0,"12"8"-81"0,0 11-19 16,-3-3-14-16,0 11 6 15,0 11 9-15,3-1 15 16,0 0 8-16,-3-7-14 16,0-3-4-16,3-8 1 0,-3-6-5 15,0-2-1-15,6-3 2 16,-6-5 2-16,0-2 2 15,0-9 3-15,0-7-1 0,0-6 0 16,0-5-3-16,3 0 1 16,3-3-6-16,0 3-3 15,2 2-4-15,4 4 1 16,-3 1-12-16,9 6-5 16,0 6-23-16,-3 2-11 15,12 3-20-15,-3 5-7 16,-4 0-26-1</inkml:trace>
  <inkml:trace contextRef="#ctx0" brushRef="#br0" timeOffset="136">23374 13994 252 0,'-30'2'93'0,"21"1"-72"0,-12 5 3 0,12 0-3 0,0 3-13 16,-2 7-4-16,-1 6 5 15,3 5 6-15,0 0-7 16,9 0-2-16,6-8 0 0,3 1-3 15,3-9 0-15,-1-5-6 16,7-6 0-16,3-7-6 16,3-8-1-16,-3-3 2 15,0-5 3-15,-12 0 0 16,5-6 4-16,-8 11 9 16,0 0 6-1,-3 6 9-15,-3 5 3 0,0 5-9 16,0 5-3-16,6 8-10 15,-3 6-5-15,0 2 0 16,0 3 2-16,3-9-7 16,0-1-3-16,-3-4-26 0,3 1-10 15,0-6-28-15,0 0-9 16,-3-5-18 0</inkml:trace>
  <inkml:trace contextRef="#ctx0" brushRef="#br0" timeOffset="137">23526 14071 248 0,'0'-3'93'0,"0"8"-72"0,3 3-6 0,-3-3-6 16,6 11 9-16,-3 5 9 15,-3 6 3-15,5-6 2 0,-5-2-17 16,0-1-5-16,0-5 1 16,0-2-7-16,0-3-2 15,0-3 1-15,0-5 0 0,0-5 1 16,3-8 2-16,0-9-5 15,3-1-1 1,3-6-5-16,3-3-1 0,0 5 3 16,3 9 3-16,0 5 1 15,3 7-1-15,0 6 5 16,-3 11 1-16,-4 5 0 16,4 8-1-16,-9-1-1 15,0 4 0-15,-3-9-13 16,-3 1-7-16,9-6-35 15,0 0-15-15,3-5-54 16,9-2-37-16,14-9 68 16</inkml:trace>
  <inkml:trace contextRef="#ctx0" brushRef="#br0" timeOffset="138">23933 13967 320 0,'-20'0'121'0,"5"6"-95"0,-6 7-8 0,6-5-13 16,6 5-2-16,-3 6 3 16,0 4-1-16,3-1 2 15,9 1-4-15,3-4 0 0,6-1 1 16,6-2-5-16,0-8-1 16,0-2-2-16,0-9 0 0,-3 0-2 15,3-5 1-15,-7-5 3 16,-2 0 1-16,3-3 1 15,-3 3 0-15,0-1-9 16,0 4-2-16,-3 2-1 16,-3 3 2-16,9 21 6 15,-3 15 2 1,-3 12 2-16,0-4 15 16,-3 4 10-16,-6-1 2 15,-3-2 4-15,-6-3-13 16,0-3-5-16,-11-2-4 15,-4-8-1-15,-6-8 0 16,0-9 0-16,7-9-22 16,-1-6-8-16,9-5-35 15,0-6-16-15,12-5-68 16</inkml:trace>
  <inkml:trace contextRef="#ctx0" brushRef="#br0" timeOffset="139">24094 13986 316 0,'0'-5'121'0,"6"7"-95"0,6 9-8 0,-3-3-13 15,0 0-2-15,3-3 3 0,3 3 10 16,0-3 5 0,-1-5-11-16,7-2-1 0,0-1-2 0,3-5-3 15,-9 0-1-15,-3-3-8 16,-3 1-2-16,-9-3-1 15,-9-1 2-15,-3 1-3 16,0 0-1-16,-6 2 5 16,-3 6 4-16,-3 5 0 15,-2 8-2-15,5 5 4 16,0 8 3-16,3 6 10 16,6 5 3-16,3 5-2 15,9 0-1-15,9-6-6 16,3 1 0-16,3-8-10 15,6-5 0-15,3-6-27 16,11-3-8-16,1 1-43 0,3-8-16 16,-1-3-25-1</inkml:trace>
  <inkml:trace contextRef="#ctx0" brushRef="#br0" timeOffset="140">24520 14184 312 0,'-3'11'118'0,"-3"-3"-92"0,6-11-11 0,0 3-13 16,0-2-43-16,0-4-13 0,0 1-18 16,0 0-6-1</inkml:trace>
  <inkml:trace contextRef="#ctx0" brushRef="#br0" timeOffset="141">24672 13488 244 0,'-30'0'93'0,"30"3"-72"0,0 2-2 31,0 1-3-31,-9 10 5 15,3 13 7-15,-9 13-3 16,3 6-1-16,-6-1-13 16,6-7-4-16,0-3-3 0,4-5-5 15,-1-6-1-15,6-5-37 16,-3-2-16-16,6-1-74 16</inkml:trace>
  <inkml:trace contextRef="#ctx0" brushRef="#br0" timeOffset="142">13768 15333 172 0,'0'-3'66'0,"6"6"-52"0,-3 5 8 0,3-1 1 0,0 12-3 15,6 10 3-15,-3 8-4 16,0 11-2-16,-3-1-9 16,0 1-7-16,0-3-2 0,0-3 1 15,0-5 2-15,0-2 1 16,-3-9 1-16,0-5-27 15,-3-2-11-15,-3-8-67 16</inkml:trace>
  <inkml:trace contextRef="#ctx0" brushRef="#br0" timeOffset="143">13694 15647 244 0,'-9'-10'90'0,"9"2"-70"0,3 8 2 0,-3 0-6 16,6 0-5-16,0 0 3 16,3 0-7-16,6 0-2 15,6 0-3-15,8 0-2 0,4 0 1 16,0-3-23-16,0 1-8 16,-4-4-53-1,1 1-53-15,-3-3 43 16</inkml:trace>
  <inkml:trace contextRef="#ctx0" brushRef="#br0" timeOffset="144">14057 15412 204 0,'-21'5'77'0,"15"9"-60"0,15-20-5 15,-6 22-4-15,0 8 6 16,0 8 8-16,-3 7-5 15,0-2 1-15,0 0-11 16,0-5-4-16,3 3 0 0,-3-9 0 16,3-2 1-16,0-6-2 15,0-4-2-15,-3-6 3 16,3-6 0-16,0-2-1 0,0-5-2 16,3-6-2-16,3-2 1 15,0-3-4-15,0 0 1 16,3 3 0-16,3 3 2 15,0 2-1-15,2 5 1 16,1 8 6-16,3 3 2 16,-3 3 0-16,0 2 1 15,-3 0-4-15,0 3 0 16,-4-3-1-16,-5 1-2 16,3-4-24-16,-3 1-9 15,0-6-58 1,-3-2-44-16,-3-3 51 15</inkml:trace>
  <inkml:trace contextRef="#ctx0" brushRef="#br0" timeOffset="145">14423 15677 220 0,'-3'10'85'0,"3"-2"-66"0,0 5-3 15,3-5-7-15,-3 3-5 16,0 2 0-16,0 0-2 15,3 3-2-15,0-3 1 16,0-2-23-16,-3-3-10 0,0-8-61 16</inkml:trace>
  <inkml:trace contextRef="#ctx0" brushRef="#br0" timeOffset="146">14402 15589 228 0,'-5'-10'85'0,"5"4"-66"0,2 12-14 0,-2-6-12 16,3 2-19-16,3 1-6 15,3 2-52-15,0 1-20 16</inkml:trace>
  <inkml:trace contextRef="#ctx0" brushRef="#br0" timeOffset="147">14575 15608 228 0,'-12'2'88'0,"9"6"-69"0,-6 0 2 0,6-5-3 0,-3 8-1 15,0-1 2-15,0 1-8 16,3-1-2-16,1 4-5 16,4-1-5-16,4 0-2 0,3 3 2 15,0-3 2-15,3 6 0 16,-3-4 2-16,0 1-2 15,-3 0-1-15,-6 0 5 16,-3-3 4-16,-3-2-5 16,-3-6-2-16,-3 3-8 15,0-3-1-15,0-5-26 16,1 3-8-16,2 0-43 16,3-3-45-16,6-3 40 15</inkml:trace>
  <inkml:trace contextRef="#ctx0" brushRef="#br0" timeOffset="148">14965 15605 140 0,'-3'11'52'0,"3"-6"-41"0,6 16 24 15,-6-5 7-15,6 5-5 16,-3 6-2-16,0-9-15 16,-3-2-7-16,0 5-8 15,0-2 3-15,0-3 2 0,0-3-12 16,0-3-3-16,0-4 2 16,0 2 3-16,0-8 5 15,0-3 2-15,0-2-8 16,0-8-4-16,3-1-4 0,0-4 0 15,3-1 0 1,0-2 3-16,3 5 4 0,3 3 3 16,0 2 6-16,2 6 6 15,1 2-7-15,3 6-3 16,0 5 2-16,0 3 4 16,0 2-3-16,-3 5-1 15,-3 1-2-15,-4-1 0 16,1-2-15-16,-3-2-7 15,0-1-19-15,0 0-8 16,0-13-113 0,3-3 71-16</inkml:trace>
  <inkml:trace contextRef="#ctx0" brushRef="#br0" timeOffset="149">15292 15692 224 0,'-3'3'85'0,"6"2"-66"0,-3 6-8 15,0-6-6-15,0 6 4 16,3 7 3-16,0 1 6 16,0 2 1-16,3 0-10 15,0-2-5-15,3-6-3 0,0 0-1 16,0-2 2-16,0-9-6 16,0-4-1-16,0-4-3 15,0-4 0-15,-3-3 2 0,0-3 4 16,0 0 3-16,-3 0 4 15,0 3 4-15,-3 0 2 16,0 5 3-16,0 2 4 16,3 1-12-16,0 10-6 15,3 3 2-15,-1 6 2 16,1 1-1-16,0 4-2 16,0-1 0-16,0-2-1 15,0 0-22-15,0 0-10 16,0-5-24-16,0-6-7 15,0-8-33 1</inkml:trace>
  <inkml:trace contextRef="#ctx0" brushRef="#br0" timeOffset="150">15531 15703 192 0,'3'8'74'0,"0"5"-58"0,0 8 5 15,-3-13-3-15,2 11 2 16,1-1 4-16,0 1-8 16,-3-3-2-16,0 2-8 15,0-5-6-15,0-5-1 0,0-2 5 16,0-6 2-16,3 0-7 16,0-6-4-16,0-7-2 15,0 0 1-15,0-6-5 0,3 1-3 16,0 2 5-1,3 5 5-15,3 4 14 0,0 4 8 16,0 6-7 0,0 4-3-16,-3 7 1 0,0-1 2 15,0-2 0-15,-3 2 1 16,-1-3-9-16,1-2-1 16,0-2-2-16,0-6 2 15,0-3-8-15,0-5-3 16,3 0 2-16,0-3 2 15,3 1-4-15,0-1 1 16,-3 6 6-16,3 2 6 16,-3 3 0-16,0 8 3 15,-3 3-6-15,0 2-1 0,-4 3 2 16,1-3 1-16,0 0-17 16,-3-2-5-16,0-3-29 15,3-5-9 1,0-6-36-16</inkml:trace>
  <inkml:trace contextRef="#ctx0" brushRef="#br0" timeOffset="151">15882 15478 220 0,'15'13'85'0,"3"-2"-66"0,-21 31-1 0,3-18-3 15,0 3 2-15,0 4 4 16,-3 6-2-16,0 0 1 16,0 0-11-16,0-2-5 0,0-6-1 15,0-5-2-15,0-11-1 16,0 0 3-16,0-13-15 16,3-5-9-1,0-6 2-15,3-5 0 16,3-2 3-16,3 2 2 15,3 3 8-15,2 5 3 16,4 8 16-16,0 8 8 16,-3 5-4-16,-3 6 1 15,-6 7 2-15,-6-5 2 16,-6 8-7-16,-3-5-2 0,-3-5-7 16,0-6-4-16,-3 5-19 15,0-10-6-15,4-5-11 16,-1-3-4-16,3-8-19 15,3-13-9-15,6 0-22 16</inkml:trace>
  <inkml:trace contextRef="#ctx0" brushRef="#br0" timeOffset="152">16028 15785 208 0,'44'5'79'0,"-17"-2"-61"0,12 10 19 16,-24-7 6-16,3 1-18 15,-1-1-3-15,1-1-10 0,0 0 0 16,-3-5-7-16,0-2-1 0,-3-1 2 15,-3-2-3 1,-6 2 0-16,-3-7-3 16,-3 4-1-16,-3-2-6 0,-6 0 0 15,-3 3 1-15,-3 2 3 16,-3 3 0-16,3 6-1 16,4 4 3-16,-1 4 2 15,6 7 4-15,6-3 4 16,6 11-2-16,6-5-2 15,3 0 0-15,-1-3-1 16,4-5-9-16,0 0-4 16,0-8-26-16,3-6-10 15,0-7-19-15,-3-3-7 0,0-10-17 16</inkml:trace>
  <inkml:trace contextRef="#ctx0" brushRef="#br0" timeOffset="153">16346 15806 204 0,'0'0'77'0,"3"6"-60"0,0 12-3 16,0-5-5-16,0 3 6 16,0 5 5-16,0 3 5 15,0 0 2-15,-3-6-14 16,0-2 1-16,0 0 2 0,0-8-4 16,0-3-2-16,0-5 8 15,0-8 9 1,0-10-5-16,0-3-16 0,6-3-8 15,0 0-18-15,3 0-7 16,6 3-8 0,6 0-2-16,11 3-52 15,4 2-61-15,3 2 43 16</inkml:trace>
  <inkml:trace contextRef="#ctx0" brushRef="#br0" timeOffset="154">16912 15772 220 0,'-36'5'82'0,"39"11"-64"0,-3 21 4 0,0-18-1 16,0 10-9-16,0 2-2 16,0-4-5-16,0 2-2 0,0-3-1 15,0-10-17-15,0 3-7 16</inkml:trace>
  <inkml:trace contextRef="#ctx0" brushRef="#br0" timeOffset="155">16906 15666 304 0,'-3'-8'112'0,"6"5"-87"0,3-2-29 15,-6 5-19-15,0 0-13 16,3 0-1-16,3 3 7 0,0-1 6 16,3 4-61-16,2 2-26 15</inkml:trace>
  <inkml:trace contextRef="#ctx0" brushRef="#br0" timeOffset="156">17084 15785 252 0,'-18'11'96'0,"13"-3"-75"0,28-19 1 0,-26 11-3 15,-3 3-2-15,-8-1 2 16,2 4-2-16,6-1 2 0,0-2-15 16,15 7-2-1,3 3-4-15,5 3-2 0,1 3 0 16,0 5 3-1,-6-3 4-15,-3 0 3 0,-6 0 6 16,-3 0 3-16,-6-5-6 16,-3-3-1-16,-9 1-2 15,-6-7-1-15,-2-1-21 16,5-6-9-16,0-3-18 16,6-2-8-16,6-6-75 15</inkml:trace>
  <inkml:trace contextRef="#ctx0" brushRef="#br0" timeOffset="157">17474 15563 228 0,'-9'21'85'0,"18"-8"-66"0,-3 14-8 0,-6-14-6 16,-3 8-1-16,3 6 5 16,-3 4-1-16,3 1 1 15,-3 2-5-15,0 1-9 0,0-1-5 16,6-2-67 0,-3-8-57-16,-3-8 44 15</inkml:trace>
  <inkml:trace contextRef="#ctx0" brushRef="#br0" timeOffset="158">17278 15732 260 0,'0'-13'99'0,"9"8"-77"0,9-1-4 16,-4 4-8-16,7-1-13 15,9 0-2-15,6 3 4 0,0-2 5 16,-4-1-2 0,1 3-27-16,-3 0-13 0,-3 0-3 0,-7 3 1 15,-5 2 25-15,-3 3 13 16,-6 3 20-16,-6 2 9 16,0 5 2-1,-3 9 2-15,0-1-15 0,3 11-7 16,3 0 6-16,3-8 4 15,3-2 1 1,3-3 0-16,0-6-4 0,3-10 0 16,0-5-9-16,0-9-2 15,-4-7-3-15,1 0-2 16,-3-3 3-16,-3-2 0 16,-6-4-1-16,-6 1 1 15,-3 0-11-15,-3 0-2 0,1 2-8 16,-1 6-2-16,3 0-11 15,0 2-5-15,3 6-30 16,3 0-12-16,9 0-8 16</inkml:trace>
  <inkml:trace contextRef="#ctx0" brushRef="#br0" timeOffset="159">17784 15817 188 0,'-6'26'71'0,"6"-7"-55"0,3 7-2 15,0-13-4-15,3 6 8 16,0-3 6-16,6-3 3 16,6 0 1-16,5-5-15 15,7-10 1-15,0-6 2 0,-3-6-4 0,-4-4-2 16,-2-3 1-16,-6 0 3 16,-9-1 3-16,-6 1 2 15,-9 3-4-15,-15-1-1 16,-8 3-17-16,-4 3-8 15,0 5-27-15,3 3-11 16,4 5-87 0</inkml:trace>
  <inkml:trace contextRef="#ctx0" brushRef="#br0" timeOffset="160">18465 15457 272 0,'-3'13'101'0,"3"16"-78"0,3 22-7 0,-3-30-8 16,0 10 0-16,0 7 5 15,0 1 2-15,0 6 1 16,0 0-8-16,3 8-7 0,-3-8-2 16,3-5-12-16,0-6-7 15,0-5-38-15,3-2-17 16,3-11-32-16</inkml:trace>
  <inkml:trace contextRef="#ctx0" brushRef="#br0" timeOffset="161">18650 15759 304 0,'-12'-8'115'0,"9"8"-89"0,-6 2-10 16,6 6-11-16,-3 3-6 15,-3 5 0-15,0 8 7 0,0 7 4 16,1 4-5 0,5-4-3-16,3-4-1 0,3-3-1 15,3-3 0-15,-6-21 0 32,17 0 0-32,-2-13 2 15,0-6 1-15,-3 3 3 16,-3-2-1-16,-3-3 2 15,-3 5-4-15,0 2 0 0,0 1 1 16,0 11-5-16,-3-1 1 16,3 6-2-16,3 4 0 15,0 7 2-15,0 2 0 16,0-1-16-16,3 1-6 16,-1-2-11-16,1-4-3 15,3-2-9-15,0-3-4 16,3-10-15-1,0 0-40-15,-3-3 20 16</inkml:trace>
  <inkml:trace contextRef="#ctx0" brushRef="#br0" timeOffset="162">18855 15843 208 0,'6'-5'79'0,"-3"16"-61"0,0-1 1 16,0-5-1-16,3 6 1 16,-3 2 3-16,0 3 0 15,0-5 1-15,0 5-13 16,-3-6-1-16,6-2 1 0,-3 0 0 15,-3-5 2-15,-3-3 5 16,3-3 1-16,0 0-5 16,-3-5 0-16,0-2-8 15,3-3-1-15,3-1-4 16,0 1-1-16,3 0 3 16,3 0 3-16,0-1-2 15,0 4-2-15,3-1-3 16,0 1-1-16,0 4-16 0,-1-1-5 15,1 4-30 1,3 0-10-16,0 1-18 16,0-1-4-16</inkml:trace>
  <inkml:trace contextRef="#ctx0" brushRef="#br0" timeOffset="163">19120 15769 244 0,'-3'-2'90'0,"0"4"-70"0,-3 1 17 0,3-1 2 16,0 1-21-16,-2 2-5 0,-1 3-10 15,0 3-5-15,0 0 1 16,3 7-2-16,3 1-1 0,0-1 0 16,3-2 3-16,0-3-7 15,3-2 1-15,0-3 1 16,-1-6 1-16,1-2 0 16,0-2 1-16,0-6 3 15,-3-3 2-15,0 1 0 16,-3 2-1-16,0-3 3 15,0 3 0-15,3 0-8 16,0 3-4-16,3 5 5 16,3 3 3-16,3 4 4 15,0 9 1-15,3 6 0 16,-3 1 2-16,-3 4 17 16,-6-1 9-16,-3 1-10 0,-9-6-2 15,-3 0-10-15,-3-5-4 16,-3 0-1-16,-3-3-1 15,0-2-9-15,1-3-4 16,2-6-20-16,0-2-6 16,3 0-28-16,6-10-11 15,6-12-35 1</inkml:trace>
  <inkml:trace contextRef="#ctx0" brushRef="#br0" timeOffset="164">19236 15817 260 0,'15'8'96'0,"6"0"-75"0,6-6-5 0,-12 1-9 0,0-3-5 16,-3 0 3-16,2-3 7 15,1-2 4-15,0 0-8 16,-3-3 0-16,0 0-1 0,0-3-1 16,-3 1-1-16,-3-1-14 15,-6 1-4-15,-3-4 6 16,-3 9 3-16,-3-3 6 15,-3 8 3-15,-3 0-4 16,-3 5-3-16,3 3 5 16,1 11 5-16,2-1 7 15,6 4 3-15,9-1-3 16,3 2-1-16,3 1-11 0,2 0-1 16,4-5-20-1,0-6-8-15,3 0-26 16,0-5-12-16,3-11-52 15</inkml:trace>
  <inkml:trace contextRef="#ctx0" brushRef="#br0" timeOffset="165">19617 15936 296 0,'12'34'112'0,"-12"-18"-87"0,-6 5-2 0,3-13-6 15,-6 5-2-15,-2 1 3 16,-7-1-9-16,0 0-3 15,-3 0-4-15,-3-2-26 0,0-6-11 16</inkml:trace>
  <inkml:trace contextRef="#ctx0" brushRef="#br0" timeOffset="166">20213 15703 248 0,'-6'-8'93'0,"6"3"-72"0,-6 10-6 0,6-2 3 16,-12 7 0-16,-18 1 6 16,3-3 5-16,7 5-15 15,5-5-8-15,6-3-4 0,6 9-2 16,12 1 0-16,6 1 2 15,2 3 1-15,4 2 1 16,-6 3 0-16,-6 0 4 16,-9-1 5-16,-6 1-7 15,-6-8-1-15,-3 3 1 16,-3-4 1-16,1-4-8 16,-1-8-4-16,18-3-85 31,-15-16 8-16,9-8 0-15,9 0-18 0,9 0-5 16</inkml:trace>
  <inkml:trace contextRef="#ctx0" brushRef="#br0" timeOffset="167">20290 15793 212 0,'15'16'79'0,"-12"0"-61"0,0 10 12 0,3-10 4 16,0 11-5-16,3-1 1 15,0-2 0-15,3-3 4 16,2-3-19-16,4-10-2 0,-3-2 1 15,3-9-2-15,-3-8 3 16,-3-7 3-16,-3-3 1 16,-6-3 5-16,-6 3 2 15,-3 0-7-15,-3-1-4 0</inkml:trace>
  <inkml:trace contextRef="#ctx0" brushRef="#br0" timeOffset="168">20338 15740 4 0,'3'5'0'0</inkml:trace>
  <inkml:trace contextRef="#ctx0" brushRef="#br0" timeOffset="169">21064 15788 148 0,'9'-14'55'0,"-12"9"-43"0,9-5 14 0,-3 4 4 0,0 6-4 16,0-2 2-16,-3-1-5 15,0 3-2-15,0 3-11 16,3 7-2-16,-3 6 2 0,0 11-4 16,3 4-1-16,0 4 0 15,3-4-1-15,3-1-5 16,0-7 1-16,2-4 0 16,1-3 2-16,0-11 1 15,6-5 1-15,-3-8-2 16,-3-8-2-16,0-5-2 15,-3 5-1-15,0 3 2 16,-3 2 0-16,0 6-6 16,0 8 0-16,0 5 3 15,-1 8 4-15,4-3 1 16,0 3 2-16,0 2-4 16,3-7 0-16,0-6 12 15,3-5 7-15,-3-8 2 16,0-5 0-16,0-6-6 15,-3 1-1-15,-3-3-8 0,-3-3-1 16,-3 0-2-16,0 0 1 16,-3 0-18-16,0 1-4 15,3 1-31-15,0 1-10 16,3 8-20 0</inkml:trace>
  <inkml:trace contextRef="#ctx0" brushRef="#br0" timeOffset="170">21460 15735 168 0,'24'18'66'0,"-12"-2"-52"0,5 5 21 0,-11-10 7 0,9 0-12 16,0-4-5-16,3 4-8 16,0-3-3-16,-3-3-8 15,0-5 0-15,-3-5 1 0,-1 2-3 16,-2-7-3-16,-3 4 2 16,-6-4 2-16,-6-1-2 15,-5 3-2-15,-10 0-3 16,-3 3 1-16,0 5 1 15,-3 8 0-15,3 8 0 16,4 2 0-16,2 6 0 16,6 3 0-16,9 2-3 15,6-5 2-15,9-1 3 16,12-1 3-16,8-1-7 0,1-8 0 16,3-8-33-16,-3 1-12 15,-1-4-64 1</inkml:trace>
  <inkml:trace contextRef="#ctx0" brushRef="#br0" timeOffset="171">22329 15692 248 0,'-6'-2'93'0,"3"2"-72"0,-6 2 3 0,6 1-5 0,-3 2-8 16,-6 3-1-16,0 0-4 15,1 3-1-15,-1-1-3 16,6-2 1-16,3 0 0 0,9 8-1 16,6 0-2-16,5 3-2 15,4 2 1-15,0 10 1 16,-6-4 0-16,-6-1 6 15,-6 1 6-15,-9-1 3 16,-3-2 3-16,-6-8-6 16,-6-3-2-16,-6-7-5 15,7 1-2-15,-4-9-3 16,3-6-1-16,3-3-21 16,3-10-8-16,9-5-23 15,6-6-6-15,9-5-55 16</inkml:trace>
  <inkml:trace contextRef="#ctx0" brushRef="#br0" timeOffset="172">22505 15444 272 0,'21'-6'104'0,"-21"9"-81"0,8 2-2 0,-8 6-4 16,6 7 0-16,-3 9 4 15,0 13-4-15,-3 2 0 16,0 3-10-16,0 11-4 0,3 4-2 15,0 1-1-15,0-5 2 0,0-9-14 16,3-7-7-16,-3-6-34 16,3-10-16-16,-3-3-50 15</inkml:trace>
  <inkml:trace contextRef="#ctx0" brushRef="#br0" timeOffset="173">22374 15782 356 0,'-12'-15'134'0,"21"9"-104"0,6-2-13 15,-3 8-11-15,8-5-17 16,7-3-3-16,0 8-32 31,18-3 9-15,-7 1 3-16,-5 4 0 31,-12 25 37-31,-9 2 18 16,-6 3 0-16,6 7 1 15,-6-4-11-15,0-6-2 16,5-3-5-16,4-7 6 16,0-1 5-16,3-10-1 0,6-5 0 15,-3-8-6-15,-3-6 0 16,-1-5-3-16,-8 0 0 15,0-2-1-15,-9 2 2 16,-9-5-3-16,3 0-2 16,-8 2-3-16,-4 3 1 15,0 6-8-15,0-1-2 0,6 6-23 16,3 0-10-16,6 2-32 16,3 3-13-1,6-3-12-15</inkml:trace>
  <inkml:trace contextRef="#ctx0" brushRef="#br0" timeOffset="174">22877 15819 212 0,'38'27'82'0,"-14"-14"-64"0,-6 16 13 16,-9-13 3-16,0 3-16 15,-3 4-2-15,3-4 5 16,-3-1 6-16,-3-7-14 16,0-3 8-16,-3-3 6 0,0-5-9 15,-3-5-2-15,0-6-1 16,0-12 3-16,0-1-10 15,3-3-2-15,3-2-4 0,3 0-2 16,3 5-4-16,0 1 0 16,3 4-14-16,-1 3-5 15,1 6-21-15,3 4-10 16,0 4 9-16,3 2 4 16,0 5 24-16,-3 3 9 15,0 5 11-15,-1 0 3 16,1 1 4-16,0-1 1 15,3 0 1-15,-3-5 2 16,6-8-1-16,-3-3 0 16,0-5-1-16,-1-2 2 0,-5-3-7 15,-3 2-4-15,-9 11 9 32,-15-24-3-17,-5 6 3-15,2 7-9 16,-3 3-2-16,-3 16 1 15,0 8 1-15,3 10-1 16,6 9 3-16,7 10 1 0,5-6 11 16,12-4 4-16,8-6-9 15,10-3-4-15,12-7-8 16,8-6-2-16,-2-5-32 16,6-8-13-16,-10-8-102 15</inkml:trace>
  <inkml:trace contextRef="#ctx0" brushRef="#br0" timeOffset="175">14480 16674 284 0,'-6'13'107'0,"6"6"-83"0,3 20-3 0,-3-12-7 16,0 10-6-16,0 3 0 15,0-1-2-15,0 1-1 16,0-8-3-16,0 2-4 0,0-5-1 16,0-5-29-16,3-5-14 15,0-6-75 1</inkml:trace>
  <inkml:trace contextRef="#ctx0" brushRef="#br0" timeOffset="176">14316 16973 296 0,'-3'0'112'0,"12"5"-87"0,12-5 2 16,-9 3-6-16,3-3-3 16,6 0 1-16,5-3-8 15,4-2-2-15,3 0-5 16,6-3-14-16,5 3-3 0,4 2-45 15,-4-2-17-15,-2-1-51 16</inkml:trace>
  <inkml:trace contextRef="#ctx0" brushRef="#br0" timeOffset="177">14897 17108 140 0,'-9'8'55'0,"9"-3"-43"0,-6-2 16 0,3 5 7 0,0-3 7 16,0-5 7-16,0 5-5 15,-3-5-2 1,3 0-23-16,0 0 0 0,0-5 1 0,0 0-5 16,3-6 0-16,0-2-7 15,3-6 0-15,3-4-7 16,3 1-1-16,0-9 0 16,0 4 0-16,0-4-3 15,0 4 2-15,-1 6 1 16,1 2 0-16,3 14-5 15,0 10 1-15,0 9 2 16,3 7 1-16,3-3-2 0,3 9 2 16,5 4 1-16,7-4 0 15,6 5 0-15,3-8 0 16,-4-3 0-16,1-5 2 16,-6-11-1-16,-4 0-1 15,-2-10 3-15,-3 0 2 16,-6-6-7-16,-3-5 0 15,-6-5-2-15,-3 2 2 16,-6-2-1-16,-6 0-1 16,-3-3 3-16,-3 11 0 15,-3 0 3-15,-3 8 1 16,0-1-4-16,-3 9-1 16,-2 5 1-16,-1 5 0 0,0 0 1 15,0 8 0-15,0-2 8 16,-2 2 7-16,-4 3 4 15,0 0 1-15,-3 0-9 16,1-1-2-16,-1-4-1 16,0-6 0-16,0-5-9 15,4-3-1-15,-1-5-31 16,12-5-13-16,12-3-58 16,12-5-25-16</inkml:trace>
  <inkml:trace contextRef="#ctx0" brushRef="#br0" timeOffset="178">16159 16745 184 0,'6'-5'71'0,"-3"5"-55"0,0-2 13 15,-3 2 2-15,0 0 1 16,0 5 4-16,-3-3-12 15,-3 9-1-15,-9-3-14 0,-9 11 1 0,-3 2 1 16,0 0-9 0,4 3 0-16,-1-6-4 0,3 3-2 15,3 1 3-15,3-7 0 16,6-1 3-16,3-4 1 16,3 1-4-16,3-3-1 15,6-3 3-15,6 6 1 16,6-3 0-16,6-1-2 15,3 7 1-15,2-4 1 16,-29-10-39 15,33 16-25-31,-6-5-15 16</inkml:trace>
  <inkml:trace contextRef="#ctx0" brushRef="#br0" timeOffset="179">16049 16968 236 0,'-21'0'88'0,"21"0"-69"0,-3 0 15 0,3 0 3 15,0 0-8-15,6 0 0 16,6 0-10-16,2 0-4 16,13 0-8-16,6-3-5 15,3-2 1-15,2 5-2 16,7-5-1-16,9 2 1 0,14 3 1 16,4 0 1-16,-4-3 1 15,-6 3-2-15,-5-2 1 16,-3-4-4-16,-1 1 0 15,-2-3 3-15,-4 5 3 16,-5 1-2-16,-3-1 0 16,-6-2-1-16,-10 5-2 15,-5-3 3-15,-6 1 2 0,-6-1-4 16,-3-2-3-16,-6 5-13 16,0-6-5-16,-3-4-22 15,0-1-9-15,0 11-33 16,0-5-11-16,-6-3 1 15</inkml:trace>
  <inkml:trace contextRef="#ctx0" brushRef="#br0" timeOffset="180">16912 16732 244 0,'-12'-2'90'0,"12"4"-70"0,0-2 6 0,0 0-3 16,6 6-18-16,6 1-2 15,6 1 7-15,5-2 2 16,4 7-5-16,0-2-4 0,0 7-2 16,-3-2-1-16,-1 5 0 15,-5-2 0-15,-3-1 0 16,-9 9 4-16,-3-6 2 15,-6-3 11-15,-9 6 6 16,-9-5-10-16,0-4-2 16,-2-4-7-16,2 0-3 15,0-6-25-15,3 3-9 16,3-3-45-16,9 0-17 16</inkml:trace>
  <inkml:trace contextRef="#ctx0" brushRef="#br0" timeOffset="181">17870 16838 88 0,'-3'-3'33'0,"3"3"-26"0,0-7 0 0,6 4 1 0,0-5 1 16,3-5 5-16,3-1 12 15,0 1 5-15,0-5 0 16,-3-1 1-16,-6 3-7 16,-3-2-1-16,-3 5-13 15,-3-1 7-15,-6 6 2 0,-3 3 1 16,-3 5 2-16,0 8-9 15,-3 11-1-15,1 18-7 16,-1 10-4-16,6 6 1 16,6 3 0-16,6 5 3 0,9-3 3 15,12-5 2 1,20-8 1-16,7-14-2 16,0-9-1-16,-4-14-3 15,4-16-1-15,-6-11-1 0,-4-2 2 16,-5-11 1-16,-9 6 3 15,-9-6 1-15,-9-8 1 16,-9 3-2-16,-6 0 1 16,-6 0-6-16,-3 11-3 15,1 5-4-15,-7 5-1 16,3 2-20-16,0 4-10 16,9 5-36-16,21-6-108 31</inkml:trace>
  <inkml:trace contextRef="#ctx0" brushRef="#br0" timeOffset="182">18245 16693 260 0,'-3'10'96'0,"6"6"-75"0,3 24-3 16,-3-11-6-16,0 8 0 15,0 0 4-15,0 11 12 16,3-6 6-16,-3-2-17 16,0-6-5-16,-3-2-4 0,0-8-4 15,3-9-1-15,-3-1-1 0,0-4 1 16,0-7 0-16,-3-6 1 16,0-7-5-16,0-4 1 15,3 1-5-15,6-5 1 16,3-1-3-16,9 3 0 15,9 3 1-15,5 5 2 16,1 5-1-16,0 6 1 16,-3 5 3-1,-4 0 0-15,-2 5 9 0,-6 0 5 16,-3 6 2-16,-9-6 4 16,-6 0-2-16,-6 1-1 15,-6-1-6-15,-15 0-2 16,-9-8-9-16,-2-2-1 0,2-3-24 15,3-3-11 1,4-2-49-16,11-3-19 0</inkml:trace>
  <inkml:trace contextRef="#ctx0" brushRef="#br0" timeOffset="183">19022 16769 184 0,'-15'-16'71'0,"9"8"-55"0,0 1 13 16,0 7 2-16,0-6 1 15,-6 6 6-15,1 0-10 16,-7 11-2-16,-3-1-15 16,-6 12-7-16,3 7 0 0,3 5-5 15,7 3-2-15,5 8 2 16,15 3 2-16,8-3 0 16,7 0 2-16,6-6-2 15,3-7 2-15,0-11 2 0,2-10 4 16,1-11 2-16,3-13 1 15,0-11-2-15,-7-3-1 16,-8-4 6-16,-9-9 2 16,-15 0 5-16,-9-5 1 15,-9 6 1-15,-2 4 0 16,-7 9-11-16,-3 2-5 16,0 11-25-16,1 5-11 15,2 0-37-15,15 5-14 16,18 8-77-1</inkml:trace>
  <inkml:trace contextRef="#ctx0" brushRef="#br0" timeOffset="184">19698 16843 220 0,'0'0'82'0,"-3"8"-64"0,6-10 7 16,-3 2-1-16,3 0-6 0,0-6-1 15,3 1-5-15,0-5-2 16,3-4-6-16,-1 1-3 0,1 0 0 16,3-3-1-16,-3 0 0 15,0 3-3-15,-3 2 2 16,0 6-1-16,0 2-2 15,-3 3-4-15,3 8-2 16,0 5 16-16,0 17 7 16,0 4-3-16,-3 0-1 15,0-2-5-15,0 8-1 16,0-8 1-16,0-1 0 0,0-4-2 16,0-6-2-16,0 3-21 15,0-8-11 1,0-3-24-16,0-8-7 15,3 3-33-15</inkml:trace>
  <inkml:trace contextRef="#ctx0" brushRef="#br0" timeOffset="185">19736 17089 324 0,'0'-5'123'0,"3"13"-95"0,-9-16-13 0,12 8-10 15,6 0-5-15,6 5 4 16,3-2-1-16,0 0 0 0,0-1-1 16,0-2-4-16,-1 6 1 15,-2-6-26-15,0 0-9 16,-18 0-207 15</inkml:trace>
  <inkml:trace contextRef="#ctx0" brushRef="#br0" timeOffset="186">20106 16854 296 0,'-9'8'110'0,"6"-8"-86"0,3 0-2 16,0 0-8-16,3 0-6 0,0-5 2 15,0-3-3 1,3-3-2-16,-3-2-2 16,2-3 0-16,1-3 2 0,0-2-4 15,0-3-1-15,3 9-2 16,-3-1-2-16,-3 3 3 0,3 2 0 15,0 0-2 1,-3 11 2-16,0-2-4 16,6 12 1-16,0 9 2 15,0 7 1-15,0 6-2 0,0 8 0 16,-3-3 2-16,3-3 0 16,-3 6-10-16,-1-8-3 15,-2-6-31-15,3 0-12 16,0-2-55-1</inkml:trace>
  <inkml:trace contextRef="#ctx0" brushRef="#br0" timeOffset="187">20141 17066 336 0,'-41'0'126'0,"38"0"-98"0,6 0-12 15,3 0-11-15,2 0-9 16,10 0 2-16,6 5 3 15,3-5 2-15,0 0-1 0,0 0-2 0,-1 0 3 16,-2 0-18 0,-3 0-6-16,0 0-50 15,-3-5-19-15,0 5-21 16</inkml:trace>
  <inkml:trace contextRef="#ctx0" brushRef="#br0" timeOffset="188">20484 16854 276 0,'-3'3'104'0,"3"-3"-81"0,0 0 3 0,0 0-4 16,3-6-12-16,3-2-3 16,-1 0 0-16,1-5 0 15,0-5-3-15,0 4-3 0,0-1 2 16,3-1-2-16,-6 2-1 0,3 1-2 16,-3 8 1-16,-3-3 1 15,3 8 0-15,-3 0-5 16,3 8-1-16,0 5 3 15,3 11 1-15,0 2-1 16,0 9 0-16,0-3 2 16,0-1 2-16,-3 4-9 15,3-3-4-15,-6-6-19 16,3 0-5-16,-3-2-36 16,0-3-56-1,-3-2 26-15</inkml:trace>
  <inkml:trace contextRef="#ctx0" brushRef="#br0" timeOffset="189">20466 17124 296 0,'0'0'112'0,"3"0"-87"0,3 0-7 0,0 0-9 16,3 0-3-16,5 0 6 0,4 0-6 15,3 0-1 1,3-3-3-16,3 3-17 0,0 0-7 15,-4-2-29-15,1 2-12 16,0-3-47 0</inkml:trace>
  <inkml:trace contextRef="#ctx0" brushRef="#br0" timeOffset="190">20841 16952 268 0,'-3'3'101'0,"3"2"-78"0,3-10 9 16,-3 5 0-16,3 0-11 15,3-3 0-15,0-2-3 16,0-3 0-16,0-8-9 15,0-5-3-15,-1-6 0 0,1 3-5 16,0 1-1-16,0-1 2 0,0 3 1 16,0 2-4-16,-3 6 1 15,0 5 0-15,0 3 0 16,0-1-3-16,0 17 0 16,3 5-1-16,0 10 3 15,0 3 0-15,3 0 1 16,0 3-3-16,-3 5 0 15,0-8-9-15,0 3-5 16,0-6-13-16,-3-2-6 16,-3-3-30-16,0-2-10 15</inkml:trace>
  <inkml:trace contextRef="#ctx0" brushRef="#br0" timeOffset="191">20847 17145 328 0,'0'3'123'0,"3"-1"-95"0,12-2-8 15,-6 0-11-15,2 0-5 16,7 0 5-16,6-2-5 16,3-4-2-16,9 1-1 15,-1-3-32-15,4 3-12 0,0 0-93 16</inkml:trace>
  <inkml:trace contextRef="#ctx0" brushRef="#br0" timeOffset="192">21841 16732 200 0,'-9'-16'77'0,"3"11"-60"0,-3 0 6 0,6 5 1 16,-3 0 2-16,-6 0 7 0,3 8-5 15,-3-3-2-15,-2 16-14 16,-1 11-8-16,0 13 0 0,0 5-5 15,3 6-2-15,3-6 2 16,9 3 0-16,6 0 5 16,3-13 5-16,9-9-3 15,3-12 2-15,5-9 1 16,7-15 5-16,6-8-4 16,0-11 2-1,-4-2-1-15,-2-3 1 0,-12-6 2 16,-12-5 4-16,-12-12-6 15,-9 7-2-15,-6-8-1 16,-6 13-1-16,3 0-9 16,1 16-4-16,2 3-15 15,3 5-7-15,3 3-26 0,3 8-9 16,3 5-33-16,6 8-15 16,6 2 10-1</inkml:trace>
  <inkml:trace contextRef="#ctx0" brushRef="#br0" timeOffset="193">22186 16764 208 0,'-9'-19'79'0,"6"12"-61"0,-3-1 8 0,3 5 1 0,0 0 8 15,-6-2 6-15,1 5-7 16,-1 0-1-16,-6 0-18 16,-3 11-9-16,-3 4-2 0,0 15-8 15,0 9 1-15,0 9 1 16,7 5 3-16,8 0-2 16,12 5 0-16,11-2-1 15,7-9 0-15,3-12 4 16,3-9 3-16,0-15 4 15,2-11 2-15,4-14-1 16,0-9 1-16,-3-9-2 16,-7-3 0-16,-5-4-3 15,-15-6 1-15,0 0-2 16,-12-3 0-16,0 0-3 0,-9 6-2 16,0 13-8-16,-2 5-3 15,-1 6-12-15,3 10-3 16,0 2-26-1,3 6-9-15</inkml:trace>
  <inkml:trace contextRef="#ctx0" brushRef="#br0" timeOffset="194">22591 16674 264 0,'-9'-13'101'0,"3"10"-78"0,-3 1 2 15,3 2-3-15,-6 0 1 16,-6 2 3-16,-5 6-9 16,-10 5-3-16,3 19-8 15,-3 16-8-15,4 10-4 0,5 8 0 16,6 6 4-16,9 4 3 15,9-2 4-15,15-10-2 16,9-17-2-16,17-15 0 16,4-13-1-16,3-19 11 15,2-19 5-15,4-15-6 16,-1-11-3-16,-8 0 7 16,-9-8 5-16,-18-8 7 0,-15 0 5 15,-12-2-2-15,-6 7 0 16,-9 14-30-16,0 5-12 15,24 37-367 17</inkml:trace>
  <inkml:trace contextRef="#ctx0" brushRef="#br0" timeOffset="195">13965 16544 96 0,'-9'6'35'0,"3"4"-27"0,-3 11 0 0,3-7 0 16,-3 12-1-16,-3 27 1 15,-3 18-2-15,-5 9-1 16,2 18-3-16,3 16-2 15,9-9-10-15,9-7-4 16,6-10-33-16,6-6-14 16</inkml:trace>
  <inkml:trace contextRef="#ctx0" brushRef="#br0" timeOffset="196">14087 16484 56 0,'51'-8'24'0,"-13"8"-18"0,52-6-2 16,-52 4 0-16,13-6-3 0,11 0 2 15,25 5-4-15,5-2 0 16,3 0 1-16,6 2 2 16,18 6 8-16,-5 2 5 15,-4 0 4-15,9-2 3 16,6 7-8-16,-6-2-1 16,0-2-7-16,18 2-4 15,-9-3-1-15,-3-5 1 16,12 2-1-16,0 1-1 15,-6-6 1-15,0 3 1 0,9 0-1 16,-10-7-1-16,-2-1 1 0,9 0-1 16,-6 0 0-16,-3-5-3 15,6-3 2-15,3 5 1 16,-6-2 0-16,0 2 0 16,12 1 2-1,-9 4-1-15,-6-2-1 0,3 6 1 16,6-4-1-16,-6 1 0 15,9-3 0-15,6 6 2 16,-7-6 3-16,1 5-4 16,12 0-1-16,-6-5 0 15,3 8 0-15,9 0 0 16,-10-2 0-16,34-1-3 16,-3 1 2-16,-13-4 1 15,-5 6 2-15,3 0-3 0,-9 0-2 16,-1 0 4-16,7 0 1 15,-18 0 0-15,-6 0-2 16,9 0 1-16,-12 0 1 16,-6 0-3-16,-9-2 0 15,3 2 1-15,-12-3 0 16,-12 0-3 0,-9-5 2-16,-11 3 3 0,-7 0 1 15,1 2-1-15,-10 0-2 16,-8 1 7-16,-7-1 5 15,-8 3-6-15,-9 3-3 16,-6-1-2-16,-4 4 1 0,-5 4-3 16,-3 6 0-16,-3 11 1 15,0 12 0-15,-9 4 4 16,0 10 2-16,-3 5-7 16,-3 26-1-16,-6 17 0 15,0-3 3-15,0 8 2 16,4 10 1-16,5-10 0 15,6-16 0-15,5-11-2 16,4-15-2-16,-3-11 1 16,0-8-1-16,0-11-49 15,-9-2-48 1,-6-8 26-16</inkml:trace>
  <inkml:trace contextRef="#ctx0" brushRef="#br0" timeOffset="197">14105 17777 160 0,'-15'-26'60'0,"12"18"-47"0,3 0 2 16,0 3-5-16,0-1-15 16,0 4-4-16,0-3-20 0,0-1-9 15,0 6-20-15,0-5-8 16</inkml:trace>
  <inkml:trace contextRef="#ctx0" brushRef="#br0" timeOffset="198">14042 17653 104 0,'-9'-8'41'0,"6"8"-32"0,0-5 9 0,3 5 3 16,0 0-10-16,0 0-1 16,0 0-6-16,3 0-3 15,3-3 0-15,0-2-1 0,6 5 0 16,6-5 6-16,12 2 6 0,9 0-6 15,14 1-1 1,7-4-5-16,5 6-3 16,13-2 2-16,20 2 2 0,3 0 0 15,6 0 2-15,21 2 0 16,6-2 1-16,-3 0-5 16,21 0 1-16,-3 6 2 15,8-4 3-15,19 1 0 16,-6 0 2-16,17 2-4 15,-5-5-2-15,8 5-3 16,-2-5 1-16,-7 3 1 16,13-3 0-16,-10 0 2 15,16 0 1-15,-16 0 1 16,-5 0 2-16,8 0-3 16,-5 0-2-16,6 0 0 15,-10 0-1-15,-5 0 2 16,8 5 3-16,-11-5-2 15,3 0-2-15,-1 0 2 0,-8 0 0 16,9 0-1-16,-10 0 1 16,-8 0-2-16,39 0 2 15,-16 0-4-15,-20 0 0 16,3 0 3-16,-6 0 1 16,-10 0-4-16,7 0 1 15,0 0 0-15,-9 0 0 16,0 0 0-16,6 0 0 15,-10-5-3-15,1 5 2 16,0 0 1-16,-6 5 2 16,-15-5-6-16,-6 0 1 0,3 0-39 15,-2 0-16-15,-13-13-18 16</inkml:trace>
  <inkml:trace contextRef="#ctx0" brushRef="#br0" timeOffset="199">14063 18169 156 0,'0'-3'60'0,"9"3"-47"0,-6-5 90 15,0 18-46 1,3 0-14-16,-3 1-19 16,0 4-9-16,-3 3-7 15,3-2 0-15,-3 7-5 16,0-7-2-16,0-6 0 0,0 0-1 15,0 1 0-15,0-6-27 16,0-8-11-16,0 0-30 16,0 0-10-16,3 0-20 15</inkml:trace>
  <inkml:trace contextRef="#ctx0" brushRef="#br0" timeOffset="200">14120 17965 296 0,'-36'-13'112'0,"30"13"-87"0,6 0-9 0,0 0-11 15,0 0-11-15,0 0 1 16,0 0 3-16,0 8 3 16,6-3 0-16,0 1-29 0,0 1-11 15,3 4-76 1</inkml:trace>
  <inkml:trace contextRef="#ctx0" brushRef="#br0" timeOffset="201">14212 18187 208 0,'3'6'77'0,"-3"12"-60"0,3 3-1 16,0-13-4-16,-3 6 7 0,0 4 5 15,0 1-4 1,-3-6-1-16,3 0-11 16,-3 0-3-16,3 1 1 0,0-6-1 15,0-3 0-15,0-5-3 16,0 0 1-16,3-5 0 16,0-3 1-16,0-6-2 15,6 1-2-15,0-5 1 16,9-9-1-16,-1 6 0 0,1-3 0 15,0 11 0-15,0 5 0 16,0 13 0-16,0 3 2 16,-3 11 3-16,0-3 4 15,-4 10-4-15,1-2-3 16</inkml:trace>
  <inkml:trace contextRef="#ctx0" brushRef="#br0" timeOffset="202">14453 18423 264 0,'0'5'101'0,"0"1"-78"0,0-6-42 0,3 0-25 15</inkml:trace>
  <inkml:trace contextRef="#ctx0" brushRef="#br0" timeOffset="203">14632 18227 184 0,'0'-13'68'0,"0"5"-52"0,-3-5 8 16,3 13 2-16,-3-6 9 16,-3 6 8-16,-3 6-12 15,-3 2-6-15,0-3-12 32,0 8-10-17,6-5-5-15,6 5 1 16,9 1 2-16,6 4 0 0,3 1-1 15,3-6 1-15,-3 5 3 0,-7-2 5 16,-5-2 1 0,-6-1 4-16,-6-3-3 0,-5-2 1 15,-4-2-7 1,-3-6-1-16,-3-6-2 16,0 1 1-16,0-3-15 0,6 0-7 15,3-5-26-15,4-6-8 16,5 1-72-1,6-14-34-15,3-10 81 16</inkml:trace>
  <inkml:trace contextRef="#ctx0" brushRef="#br0" timeOffset="204">14766 17920 284 0,'-6'11'107'0,"15"-3"-83"0,-3 18-1 16,-6-2-5-16,0 10-7 15,0 19 3-15,3-2-3 16,-1-4 1-16,1-2-7 16,0-5-3-16,3 0-1 0,0-9-17 15,0-4-6-15,-3-6-60 16,-3-5-24-16</inkml:trace>
  <inkml:trace contextRef="#ctx0" brushRef="#br0" timeOffset="205">14608 18100 356 0,'-12'-16'132'0,"9"14"-103"0,6 2-8 0,-3 0-11 16,6 2-10-16,3-4 2 15,6 2-1-15,11-6 2 16,10 6-2-16,0-5-1 0,0 2 1 15,-4 3-21-15,1 0-9 16,-3 0-21-16,0 8-8 16,-7 0-20-16,-2 8-8 15,-6 0-1-15</inkml:trace>
  <inkml:trace contextRef="#ctx0" brushRef="#br0" timeOffset="206">14992 18267 248 0,'-3'10'93'0,"3"-2"-72"16,3-8 7-16,0 6 0 0,3-1-6 15,3-2-1-15,0-3-9 16,3 0-3-16,-1-3-5 16,1-2-1-16,3-1 3 0,0 1-3 15,0-3 0-15,-3 0 1 16,-3-2 2-16,-3-4-3 16,-6 6-2-16,-3-5 0 15,-6 5 1-15,-3-2-6 16,-3 7 1-16,-3 3 1 15,0 8 3-15,0 0-2 0,4 10-2 16,-1-4 2 0,3 7 0-16,6-3 1 0,3 1 0 15,3-6 0 1,6 6 0-16,6-6-9 16,6 0-2-16,2-5-21 0,4 0-6 15,9-3-21-15,3 1-7 16,-1-6-31-1</inkml:trace>
  <inkml:trace contextRef="#ctx0" brushRef="#br0" timeOffset="207">15361 18259 264 0,'-12'-13'101'0,"6"13"-78"0,-3 0 9 0,3-6 0 0,-3 12-18 16,-3 2-2-16,-6 2-10 15,-5 6-4-15,2 3 1 16,6-1 2-16,3 3 4 0,6 6 0 15,6-3 2-15,6-3-4 16,6-3 0-16,0-5-1 16,3-5-2-16,0-2-4 15,0-6 0-15,-15 0-5 32,17-21 7-17,-2-3 4-15,-6 3 1 16,-3 2 1-16,0 6 6 15,-3 0 4-15,0 5-7 16,-3 2-2-16,0 6-1 0,3 8-2 16,3-2 1-16,0 7-4 0,0-5-2 15,-6-8-80 17,24 10-3-32,2-7-5 15,4 2 19-15,3-5 10 16,3 0 9-16,2-5 4 15,1-3 198 17,-6-13-52-32,-12-3-11 15,-9 8-32-15,-15-2-16 0,-12 7-19 16,0 8-9 0,-6 6-6-16,0 2-4 0,0 9 1 15,3 4-1-15,4 3 0 0,5-2-3 16,6 7 2-16,3 1 1 15,9-9 2-15,5 1-1 16,7-11-1-16,6-3-2 16,0-10 1-16,-27 5-4 31,39-27 5-15,-13-7 5-16,-8-8-3 15,-9-11-1-15,-6-6 22 31,-30-12-11-15,10 15-3-16,-1 14-5 0,6 16-4 16,6 12-2-1,6 25-1-15,6 15 2 16,12 19-2-16,-4 3 1 0,4 5 4 16,0-3 3-16,0-2-2 0,3-3 0 15,0-6-21-15,0-1-10 16,-1-9-63-16,-2 2-26 15,0-4 7 1</inkml:trace>
  <inkml:trace contextRef="#ctx0" brushRef="#br0" timeOffset="208">2151 13830 228 0,'-15'5'85'0,"12"8"-66"0,-3 22-6 15,3-14-4-15,0 29-2 16,-6 32 6-16,-3 8-7 16,3 16-1-16,-3 5-3 15,7-10-2-15,2-11 1 0,-3-6-1 16,3-7 2-16,3-8-1 16,-6-8 2-16,6-8-4 0,0-8-2 15,-3-8-25-15,0-11-11 16,0-7-60-1</inkml:trace>
  <inkml:trace contextRef="#ctx0" brushRef="#br0" timeOffset="209">2011 13959 160 0,'3'-13'60'0,"6"5"-47"0,59 8-3 15,-44 0-5-15,15 0-1 16,23 3 5-16,25-3 4 0,11-3 4 0,30 3-9 31,15-2-4-31,21-4-1 0,17-2-2 16,27 3 2-16,4-5-4 15,20 2 0-15,0-3 14 16,15 3 6-16,-18 0-1 0,10 3 0 16,-22 0 5-16,-3 5 5 15,-23 0-9-15,-28 0-3 16,-17 0-7-16,-9 2-1 15,-18 1-3-15,-21-1 0 16,-14-2-3-16,-22 0-2 16,-14 0 1-16,-12 0 1 15,-10 3-8-15,-8-3-3 16,-9 3-26-16,-9 2-12 16,-6 0-12-16,-6 1-3 15,-6 4-30 1</inkml:trace>
  <inkml:trace contextRef="#ctx0" brushRef="#br0" timeOffset="210">6357 13787 272 0,'3'-13'104'0,"3"16"-81"0,-6 0-6 16,-9 23-20 0,-18 40-7-16,9 19 10 15,-9 10 4-15,1 8-1 16,-4 14-2-16,0-4 0 0,6-9 1 16,3-12 3-16,4-2 0 15,5-5 0-15,3-8 1 16,6-6 1-16,0-13-8 0,3-8-1 15,6-7-55-15,-3-6-24 16,3-11-23 0</inkml:trace>
  <inkml:trace contextRef="#ctx0" brushRef="#br0" timeOffset="211">2005 15216 212 0,'15'-8'79'0,"-6"3"-61"0,24 0-3 0,-21 2-6 0,8-2-7 16,10-3 1-16,9-3 4 15,20 3 6-15,19-2-7 16,8-4 10-16,24-1 6 0,24-4-5 16,18 3 1-16,27 6-5 15,11-1 0-15,21 6-7 16,4 7-4-16,11 4 5 15,9-4 5-15,-3-4 0 16,-6-1 1-16,-2-2-5 16,-19-6 0-16,-8 3-5 15,-25-2 0-15,-17 2-3 16,-21 0-1-16,-21 5-17 16,-3 3-8-16,-18 3-26 15,-11 7-12-15,-16 12-57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146050"/>
            <a:ext cx="7291387" cy="5467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2056" y="5708654"/>
            <a:ext cx="7289801" cy="159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9060656" y="6965126"/>
            <a:ext cx="542930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6467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1371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1pPr>
    <a:lvl2pPr marL="3200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2pPr>
    <a:lvl3pPr marL="5486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799762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41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18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Purposely choose to skip this one.  But do include solution in posted materials.</a:t>
            </a:r>
          </a:p>
        </p:txBody>
      </p:sp>
    </p:spTree>
    <p:extLst>
      <p:ext uri="{BB962C8B-B14F-4D97-AF65-F5344CB8AC3E}">
        <p14:creationId xmlns:p14="http://schemas.microsoft.com/office/powerpoint/2010/main" val="1793330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90638" y="738188"/>
            <a:ext cx="4879975" cy="3659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46761" y="4632038"/>
            <a:ext cx="5969508" cy="43010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98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" y="5"/>
            <a:ext cx="1526" cy="15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1900">
              <a:latin typeface="Helvetica Neue Regular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70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part</a:t>
            </a:r>
            <a:r>
              <a:rPr lang="en-US" baseline="0" dirty="0"/>
              <a:t> where I try to scare you</a:t>
            </a:r>
            <a:r>
              <a:rPr lang="is-IS" baseline="0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26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5179485" y="2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1" y="2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82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799762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>
          <a:xfrm>
            <a:off x="0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09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6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5179485" y="2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>
          <a:xfrm>
            <a:off x="1" y="2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73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won’t be asking you to </a:t>
            </a:r>
            <a:r>
              <a:rPr lang="en-US" b="1" i="1" dirty="0"/>
              <a:t>do</a:t>
            </a:r>
            <a:r>
              <a:rPr lang="en-US" b="0" i="1" dirty="0"/>
              <a:t> </a:t>
            </a:r>
            <a:r>
              <a:rPr lang="en-US" b="0" i="0" dirty="0"/>
              <a:t>these yourself,</a:t>
            </a:r>
            <a:r>
              <a:rPr lang="en-US" b="0" i="0" baseline="0" dirty="0"/>
              <a:t> but seeing a bit about how it works will help you understand the ways in which it can go wrong, which we may ask you about</a:t>
            </a:r>
            <a:endParaRPr lang="en-US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799762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2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41738" y="109538"/>
            <a:ext cx="5467350" cy="4100512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NaNs</a:t>
            </a:r>
            <a:r>
              <a:rPr lang="en-US" baseline="0" dirty="0"/>
              <a:t> or infinity can </a:t>
            </a:r>
            <a:r>
              <a:rPr lang="en-US" b="1" baseline="0" dirty="0"/>
              <a:t>taint</a:t>
            </a:r>
            <a:r>
              <a:rPr lang="en-US" b="0" baseline="0" dirty="0"/>
              <a:t> results, spread through a numerical computations</a:t>
            </a:r>
          </a:p>
          <a:p>
            <a:r>
              <a:rPr lang="en-US" b="0" baseline="0" dirty="0"/>
              <a:t>Floating point operations are not like real mathematical operations</a:t>
            </a:r>
          </a:p>
          <a:p>
            <a:pPr lvl="1"/>
            <a:r>
              <a:rPr lang="en-US" dirty="0"/>
              <a:t>The same algebraic properties,</a:t>
            </a:r>
            <a:r>
              <a:rPr lang="en-US" baseline="0" dirty="0"/>
              <a:t> associative, commutative, distributive, </a:t>
            </a:r>
            <a:r>
              <a:rPr lang="en-US" dirty="0"/>
              <a:t>no</a:t>
            </a:r>
            <a:r>
              <a:rPr lang="en-US" baseline="0" dirty="0"/>
              <a:t> longer work right</a:t>
            </a:r>
          </a:p>
          <a:p>
            <a:pPr lvl="1"/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99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1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30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09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3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7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5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0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5072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92348" y="-2231"/>
            <a:ext cx="13516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Autumn 2019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4654" y="-2231"/>
            <a:ext cx="12747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L07:  Floating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Point II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3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xkcd.com/257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tags" Target="../tags/tag28.xml"/><Relationship Id="rId7" Type="http://schemas.openxmlformats.org/officeDocument/2006/relationships/image" Target="../media/image70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27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3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10" Type="http://schemas.openxmlformats.org/officeDocument/2006/relationships/image" Target="../media/image19.png"/><Relationship Id="rId4" Type="http://schemas.openxmlformats.org/officeDocument/2006/relationships/tags" Target="../tags/tag32.xml"/><Relationship Id="rId9" Type="http://schemas.openxmlformats.org/officeDocument/2006/relationships/customXml" Target="../ink/ink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pollev.com/justinh" TargetMode="External"/><Relationship Id="rId3" Type="http://schemas.openxmlformats.org/officeDocument/2006/relationships/tags" Target="../tags/tag3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10" Type="http://schemas.openxmlformats.org/officeDocument/2006/relationships/image" Target="../media/image20.png"/><Relationship Id="rId4" Type="http://schemas.openxmlformats.org/officeDocument/2006/relationships/tags" Target="../tags/tag38.xml"/><Relationship Id="rId9" Type="http://schemas.openxmlformats.org/officeDocument/2006/relationships/customXml" Target="../ink/ink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46.xml"/><Relationship Id="rId7" Type="http://schemas.openxmlformats.org/officeDocument/2006/relationships/customXml" Target="../ink/ink1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22.png"/><Relationship Id="rId4" Type="http://schemas.openxmlformats.org/officeDocument/2006/relationships/tags" Target="../tags/tag47.xml"/><Relationship Id="rId9" Type="http://schemas.openxmlformats.org/officeDocument/2006/relationships/customXml" Target="../ink/ink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tags" Target="../tags/tag50.xml"/><Relationship Id="rId7" Type="http://schemas.openxmlformats.org/officeDocument/2006/relationships/tags" Target="../tags/tag49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customXml" Target="../ink/ink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5.xml"/><Relationship Id="rId3" Type="http://schemas.openxmlformats.org/officeDocument/2006/relationships/tags" Target="../tags/tag54.xml"/><Relationship Id="rId7" Type="http://schemas.openxmlformats.org/officeDocument/2006/relationships/customXml" Target="../ink/ink14.xml"/><Relationship Id="rId12" Type="http://schemas.openxmlformats.org/officeDocument/2006/relationships/image" Target="../media/image17.emf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5.xml"/><Relationship Id="rId1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31.png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8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11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png"/><Relationship Id="rId2" Type="http://schemas.openxmlformats.org/officeDocument/2006/relationships/tags" Target="../tags/tag16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5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image" Target="../media/image13.png"/><Relationship Id="rId4" Type="http://schemas.openxmlformats.org/officeDocument/2006/relationships/tags" Target="../tags/tag20.xml"/><Relationship Id="rId9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Floating Point II</a:t>
            </a:r>
            <a:br>
              <a:rPr lang="en-US" dirty="0"/>
            </a:br>
            <a:r>
              <a:rPr lang="en-US" sz="2000" b="0" dirty="0"/>
              <a:t>CSE 351 Autumn 2019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737360"/>
            <a:ext cx="8540496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	</a:t>
            </a:r>
            <a:r>
              <a:rPr lang="en-US" sz="2000" b="1" dirty="0"/>
              <a:t>Teaching Assistants: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Justin Hsia	Andrew Hu	Antonio Castelli	Cosmo Wang	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Diya Joy	Ivy Yu	</a:t>
            </a:r>
            <a:r>
              <a:rPr lang="en-US" sz="2000" dirty="0" err="1"/>
              <a:t>Kaelin</a:t>
            </a:r>
            <a:r>
              <a:rPr lang="en-US" sz="2000" dirty="0"/>
              <a:t> Laundry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Maurice Montag	Melissa Birchfield	Millicent Li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Suraj Jagadeesh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644973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  <a:hlinkClick r:id="rId5"/>
              </a:rPr>
              <a:t>http://xkcd.com/899/</a:t>
            </a:r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3657600"/>
            <a:ext cx="7680960" cy="279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9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Operations: 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4974336"/>
          </a:xfrm>
        </p:spPr>
        <p:txBody>
          <a:bodyPr/>
          <a:lstStyle/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+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 = Round(x + y)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endParaRPr lang="en-US" dirty="0"/>
          </a:p>
          <a:p>
            <a:r>
              <a:rPr lang="en-US" dirty="0"/>
              <a:t>Basic idea for floating point operations:</a:t>
            </a:r>
          </a:p>
          <a:p>
            <a:pPr lvl="1"/>
            <a:r>
              <a:rPr lang="en-US" dirty="0"/>
              <a:t>First, </a:t>
            </a:r>
            <a:r>
              <a:rPr lang="en-US" dirty="0">
                <a:solidFill>
                  <a:srgbClr val="FF0000"/>
                </a:solidFill>
              </a:rPr>
              <a:t>compute the exact result</a:t>
            </a:r>
          </a:p>
          <a:p>
            <a:pPr lvl="1"/>
            <a:r>
              <a:rPr lang="en-US" dirty="0"/>
              <a:t>Then </a:t>
            </a:r>
            <a:r>
              <a:rPr lang="en-US" i="1" dirty="0">
                <a:solidFill>
                  <a:srgbClr val="FF0000"/>
                </a:solidFill>
              </a:rPr>
              <a:t>round</a:t>
            </a:r>
            <a:r>
              <a:rPr lang="en-US" dirty="0"/>
              <a:t> the result to make it fit into the specified precision (width of M)</a:t>
            </a:r>
          </a:p>
          <a:p>
            <a:pPr lvl="2"/>
            <a:r>
              <a:rPr lang="en-US" dirty="0"/>
              <a:t>Possibly over/underflow if exponent outside of range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1828800" y="1920240"/>
            <a:ext cx="5486400" cy="317500"/>
            <a:chOff x="914400" y="2468880"/>
            <a:chExt cx="7900416" cy="457200"/>
          </a:xfrm>
        </p:grpSpPr>
        <p:sp>
          <p:nvSpPr>
            <p:cNvPr id="23" name="Rectangle 22"/>
            <p:cNvSpPr/>
            <p:nvPr/>
          </p:nvSpPr>
          <p:spPr>
            <a:xfrm>
              <a:off x="914400" y="2468880"/>
              <a:ext cx="246888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FFC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161288" y="2468880"/>
              <a:ext cx="1975104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36392" y="2468880"/>
              <a:ext cx="5678424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468880" y="1362456"/>
            <a:ext cx="420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Value = (-1)</a:t>
            </a:r>
            <a:r>
              <a:rPr lang="en-US" sz="2400" baseline="30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en-US" sz="24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Mantissa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×2</a:t>
            </a:r>
            <a:r>
              <a:rPr lang="en-US" sz="2400" b="0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</a:p>
        </p:txBody>
      </p:sp>
    </p:spTree>
    <p:extLst>
      <p:ext uri="{BB962C8B-B14F-4D97-AF65-F5344CB8AC3E}">
        <p14:creationId xmlns:p14="http://schemas.microsoft.com/office/powerpoint/2010/main" val="3419630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Mathematical Properties of FP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099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Overflow</a:t>
                </a:r>
                <a:r>
                  <a:rPr lang="en-US" dirty="0"/>
                  <a:t> yields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underflow</a:t>
                </a:r>
                <a:r>
                  <a:rPr lang="en-US" dirty="0"/>
                  <a:t> yields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Floats with value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NaN</a:t>
                </a:r>
                <a:r>
                  <a:rPr lang="en-US" dirty="0"/>
                  <a:t> can be used in operations</a:t>
                </a:r>
              </a:p>
              <a:p>
                <a:pPr lvl="1"/>
                <a:r>
                  <a:rPr lang="en-US" dirty="0"/>
                  <a:t>Result usually still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or </a:t>
                </a:r>
                <a:r>
                  <a:rPr lang="en-US" dirty="0" err="1"/>
                  <a:t>NaN</a:t>
                </a:r>
                <a:r>
                  <a:rPr lang="en-US" dirty="0"/>
                  <a:t>, but not always intuitive</a:t>
                </a:r>
              </a:p>
              <a:p>
                <a:r>
                  <a:rPr lang="en-US" dirty="0"/>
                  <a:t>Floating point operations do not work like real math, due to </a:t>
                </a:r>
                <a:r>
                  <a:rPr lang="en-US" dirty="0">
                    <a:solidFill>
                      <a:srgbClr val="FF0000"/>
                    </a:solidFill>
                  </a:rPr>
                  <a:t>rounding</a:t>
                </a:r>
                <a:endParaRPr lang="en-US" dirty="0"/>
              </a:p>
              <a:p>
                <a:pPr lvl="1">
                  <a:tabLst>
                    <a:tab pos="2743200" algn="l"/>
                  </a:tabLst>
                </a:pPr>
                <a:r>
                  <a:rPr lang="en-US" dirty="0"/>
                  <a:t>Not associative: 	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(3.14+1e100)–1e100 != 3.14+(1e100–1e100)</a:t>
                </a:r>
              </a:p>
              <a:p>
                <a:pPr marL="363474" lvl="1" indent="0">
                  <a:buNone/>
                  <a:tabLst>
                    <a:tab pos="2743200" algn="l"/>
                  </a:tabLst>
                </a:pP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	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0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        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3.14</a:t>
                </a:r>
              </a:p>
              <a:p>
                <a:pPr lvl="1"/>
                <a:r>
                  <a:rPr lang="en-US" dirty="0"/>
                  <a:t>Not distributive:	</a:t>
                </a:r>
                <a:r>
                  <a:rPr lang="en-US" sz="17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100*(0.1+0.2)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!=  </a:t>
                </a:r>
                <a:r>
                  <a:rPr lang="tr-TR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100*0.1+100*0.2</a:t>
                </a:r>
                <a:endParaRPr lang="en-US" sz="1700" dirty="0"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endParaRPr>
              </a:p>
              <a:p>
                <a:pPr marL="363474" lvl="1" indent="0">
                  <a:buNone/>
                </a:pP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			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30.000000000000003553</a:t>
                </a:r>
                <a:r>
                  <a:rPr lang="en-US" sz="1700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30</a:t>
                </a:r>
                <a:endParaRPr lang="en-US" sz="1700" b="1" dirty="0"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dirty="0">
                    <a:ea typeface="Roboto" charset="0"/>
                    <a:cs typeface="Calibri" panose="020F0502020204030204" pitchFamily="34" charset="0"/>
                  </a:rPr>
                  <a:t>Not cumulative</a:t>
                </a:r>
              </a:p>
              <a:p>
                <a:pPr lvl="2"/>
                <a:r>
                  <a:rPr lang="en-US" dirty="0">
                    <a:ea typeface="Roboto" charset="0"/>
                    <a:cs typeface="Calibri" panose="020F0502020204030204" pitchFamily="34" charset="0"/>
                  </a:rPr>
                  <a:t>Repeatedly adding a very small number to a large one may do nothing</a:t>
                </a:r>
              </a:p>
            </p:txBody>
          </p:sp>
        </mc:Choice>
        <mc:Fallback xmlns="">
          <p:sp>
            <p:nvSpPr>
              <p:cNvPr id="132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blipFill rotWithShape="0">
                <a:blip r:embed="rId7"/>
                <a:stretch>
                  <a:fillRect l="-291" t="-1103" r="-437" b="-5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998702E-2839-4C27-9D6A-C2B6F762533C}"/>
                  </a:ext>
                </a:extLst>
              </p14:cNvPr>
              <p14:cNvContentPartPr/>
              <p14:nvPr/>
            </p14:nvContentPartPr>
            <p14:xfrm>
              <a:off x="3838003" y="3916110"/>
              <a:ext cx="3827160" cy="2901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998702E-2839-4C27-9D6A-C2B6F762533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28643" y="3906750"/>
                <a:ext cx="3845880" cy="30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2891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F98E-A4CC-44A9-BB98-018736EB6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Interest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A5D28-DC6E-44F6-B975-43FEC9150E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following thresholds will help give you a sense of when certain outcomes come into play, but don’t worry about the specifics: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b="1" dirty="0" err="1"/>
                  <a:t>FOver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bias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2"/>
                <a:r>
                  <a:rPr lang="en-US" dirty="0"/>
                  <a:t>This is just larger than the largest representable normalized number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b="1" dirty="0" err="1"/>
                  <a:t>FDenorm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bias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This is the smallest representable normalized number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b="1" dirty="0" err="1"/>
                  <a:t>FUnder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bias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is the width of the mantissa field</a:t>
                </a:r>
              </a:p>
              <a:p>
                <a:pPr lvl="2"/>
                <a:r>
                  <a:rPr lang="en-US" dirty="0"/>
                  <a:t>This is the smallest representable denormalized number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A5D28-DC6E-44F6-B975-43FEC9150E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1" t="-1103" r="-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8FD3C-7686-4CDB-9988-3F085CA2A1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555889D2-236E-4DFC-86B9-7CFD741DB75A}"/>
              </a:ext>
            </a:extLst>
          </p:cNvPr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</p:spTree>
    <p:extLst>
      <p:ext uri="{BB962C8B-B14F-4D97-AF65-F5344CB8AC3E}">
        <p14:creationId xmlns:p14="http://schemas.microsoft.com/office/powerpoint/2010/main" val="283484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7D363-34AF-449A-B6C4-953EB46C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Encoding Flow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F6A5F-20BC-475C-BB40-79B5CBAE00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0F3CF4F-6A70-4F14-9E16-700965D80360}"/>
              </a:ext>
            </a:extLst>
          </p:cNvPr>
          <p:cNvSpPr/>
          <p:nvPr/>
        </p:nvSpPr>
        <p:spPr bwMode="auto">
          <a:xfrm>
            <a:off x="457200" y="6217920"/>
            <a:ext cx="274320" cy="274320"/>
          </a:xfrm>
          <a:prstGeom prst="rect">
            <a:avLst/>
          </a:prstGeom>
          <a:solidFill>
            <a:srgbClr val="FFCC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62D5C4D-70A4-4642-8367-161B5062DE21}"/>
              </a:ext>
            </a:extLst>
          </p:cNvPr>
          <p:cNvSpPr txBox="1"/>
          <p:nvPr/>
        </p:nvSpPr>
        <p:spPr>
          <a:xfrm>
            <a:off x="731520" y="6126480"/>
            <a:ext cx="256032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2000" b="0" dirty="0">
                <a:latin typeface="Calibri" pitchFamily="34" charset="0"/>
              </a:rPr>
              <a:t>= special case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D7A9DF3-B2CD-4918-9AC3-50A4E6603E97}"/>
              </a:ext>
            </a:extLst>
          </p:cNvPr>
          <p:cNvGrpSpPr/>
          <p:nvPr/>
        </p:nvGrpSpPr>
        <p:grpSpPr>
          <a:xfrm>
            <a:off x="914400" y="1371600"/>
            <a:ext cx="7315200" cy="5303520"/>
            <a:chOff x="914400" y="1371600"/>
            <a:chExt cx="7315200" cy="53035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351AFFFE-C83F-40CE-9E4C-AA139693883E}"/>
                    </a:ext>
                  </a:extLst>
                </p:cNvPr>
                <p:cNvSpPr/>
                <p:nvPr/>
              </p:nvSpPr>
              <p:spPr bwMode="auto">
                <a:xfrm>
                  <a:off x="914400" y="1554480"/>
                  <a:ext cx="1280160" cy="73152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Value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𝑣</m:t>
                      </m:r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 to encode</a:t>
                  </a:r>
                </a:p>
              </p:txBody>
            </p:sp>
          </mc:Choice>
          <mc:Fallback xmlns="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351AFFFE-C83F-40CE-9E4C-AA139693883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14400" y="1554480"/>
                  <a:ext cx="1280160" cy="731520"/>
                </a:xfrm>
                <a:prstGeom prst="rect">
                  <a:avLst/>
                </a:prstGeom>
                <a:blipFill>
                  <a:blip r:embed="rId2"/>
                  <a:stretch>
                    <a:fillRect l="-2336" t="-806" r="-6075" b="-1048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28B59580-6A5D-41AF-99F2-BC4B088F3038}"/>
                    </a:ext>
                  </a:extLst>
                </p:cNvPr>
                <p:cNvSpPr/>
                <p:nvPr/>
              </p:nvSpPr>
              <p:spPr bwMode="auto">
                <a:xfrm>
                  <a:off x="2560320" y="1554480"/>
                  <a:ext cx="1280160" cy="73152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𝑣</m:t>
                      </m:r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 not a number?</a:t>
                  </a:r>
                </a:p>
              </p:txBody>
            </p:sp>
          </mc:Choice>
          <mc:Fallback xmlns=""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28B59580-6A5D-41AF-99F2-BC4B088F303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0320" y="1554480"/>
                  <a:ext cx="1280160" cy="731520"/>
                </a:xfrm>
                <a:prstGeom prst="roundRect">
                  <a:avLst/>
                </a:prstGeom>
                <a:blipFill>
                  <a:blip r:embed="rId3"/>
                  <a:stretch>
                    <a:fillRect t="-806" r="-2336" b="-1048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47622FB-697D-4569-A817-DF940DE45146}"/>
                    </a:ext>
                  </a:extLst>
                </p:cNvPr>
                <p:cNvSpPr/>
                <p:nvPr/>
              </p:nvSpPr>
              <p:spPr bwMode="auto">
                <a:xfrm>
                  <a:off x="4572000" y="2926080"/>
                  <a:ext cx="1280160" cy="91440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±∞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  <a:p>
                  <a:pPr algn="ctr"/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E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1’s</a:t>
                  </a:r>
                  <a:b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M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0’s</a:t>
                  </a:r>
                </a:p>
              </p:txBody>
            </p:sp>
          </mc:Choice>
          <mc:Fallback xmlns="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47622FB-697D-4569-A817-DF940DE4514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72000" y="2926080"/>
                  <a:ext cx="1280160" cy="914400"/>
                </a:xfrm>
                <a:prstGeom prst="rect">
                  <a:avLst/>
                </a:prstGeom>
                <a:blipFill>
                  <a:blip r:embed="rId4"/>
                  <a:stretch>
                    <a:fillRect b="-584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38643B0F-04A4-42A2-B20E-E3B2E1993057}"/>
                    </a:ext>
                  </a:extLst>
                </p:cNvPr>
                <p:cNvSpPr/>
                <p:nvPr/>
              </p:nvSpPr>
              <p:spPr bwMode="auto">
                <a:xfrm>
                  <a:off x="2560320" y="2926080"/>
                  <a:ext cx="1280160" cy="91440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NaN</m:t>
                      </m:r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E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1’s</a:t>
                  </a:r>
                  <a:b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M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≠ all 0’s</a:t>
                  </a:r>
                </a:p>
              </p:txBody>
            </p:sp>
          </mc:Choice>
          <mc:Fallback xmlns="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38643B0F-04A4-42A2-B20E-E3B2E199305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0320" y="2926080"/>
                  <a:ext cx="1280160" cy="914400"/>
                </a:xfrm>
                <a:prstGeom prst="rect">
                  <a:avLst/>
                </a:prstGeom>
                <a:blipFill>
                  <a:blip r:embed="rId5"/>
                  <a:stretch>
                    <a:fillRect b="-584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2D38365-5C93-41CA-84F8-906FBD9179C5}"/>
                </a:ext>
              </a:extLst>
            </p:cNvPr>
            <p:cNvCxnSpPr>
              <a:cxnSpLocks/>
              <a:stCxn id="12" idx="3"/>
              <a:endCxn id="13" idx="1"/>
            </p:cNvCxnSpPr>
            <p:nvPr/>
          </p:nvCxnSpPr>
          <p:spPr bwMode="auto">
            <a:xfrm>
              <a:off x="2194560" y="1920240"/>
              <a:ext cx="36576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534F857-6751-4000-92C8-D2C1A85425AE}"/>
                </a:ext>
              </a:extLst>
            </p:cNvPr>
            <p:cNvSpPr txBox="1"/>
            <p:nvPr/>
          </p:nvSpPr>
          <p:spPr>
            <a:xfrm>
              <a:off x="2651760" y="2377440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3031969E-F550-4D93-BEC8-F01405E914A3}"/>
                </a:ext>
              </a:extLst>
            </p:cNvPr>
            <p:cNvCxnSpPr>
              <a:cxnSpLocks/>
              <a:stCxn id="30" idx="3"/>
              <a:endCxn id="31" idx="0"/>
            </p:cNvCxnSpPr>
            <p:nvPr/>
          </p:nvCxnSpPr>
          <p:spPr bwMode="auto">
            <a:xfrm>
              <a:off x="6035040" y="1920240"/>
              <a:ext cx="1371600" cy="228600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D98715A-EA61-4E04-B613-F11EA945E67F}"/>
                </a:ext>
              </a:extLst>
            </p:cNvPr>
            <p:cNvCxnSpPr>
              <a:cxnSpLocks/>
              <a:stCxn id="13" idx="3"/>
              <a:endCxn id="30" idx="1"/>
            </p:cNvCxnSpPr>
            <p:nvPr/>
          </p:nvCxnSpPr>
          <p:spPr bwMode="auto">
            <a:xfrm>
              <a:off x="3840480" y="192024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: Rounded Corners 29">
                  <a:extLst>
                    <a:ext uri="{FF2B5EF4-FFF2-40B4-BE49-F238E27FC236}">
                      <a16:creationId xmlns:a16="http://schemas.microsoft.com/office/drawing/2014/main" id="{C35E991A-50DC-4519-B6CF-D0920CE98B9A}"/>
                    </a:ext>
                  </a:extLst>
                </p:cNvPr>
                <p:cNvSpPr/>
                <p:nvPr/>
              </p:nvSpPr>
              <p:spPr bwMode="auto">
                <a:xfrm>
                  <a:off x="4389120" y="1371600"/>
                  <a:ext cx="1645920" cy="109728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, when rounded, </a:t>
                  </a:r>
                  <a:b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≥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 FOver</a:t>
                  </a: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? </a:t>
                  </a:r>
                </a:p>
              </p:txBody>
            </p:sp>
          </mc:Choice>
          <mc:Fallback xmlns="">
            <p:sp>
              <p:nvSpPr>
                <p:cNvPr id="30" name="Rectangle: Rounded Corners 29">
                  <a:extLst>
                    <a:ext uri="{FF2B5EF4-FFF2-40B4-BE49-F238E27FC236}">
                      <a16:creationId xmlns:a16="http://schemas.microsoft.com/office/drawing/2014/main" id="{C35E991A-50DC-4519-B6CF-D0920CE98B9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9120" y="1371600"/>
                  <a:ext cx="1645920" cy="1097280"/>
                </a:xfrm>
                <a:prstGeom prst="roundRect">
                  <a:avLst/>
                </a:prstGeom>
                <a:blipFill>
                  <a:blip r:embed="rId6"/>
                  <a:stretch>
                    <a:fillRect b="-4348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: Rounded Corners 30">
                  <a:extLst>
                    <a:ext uri="{FF2B5EF4-FFF2-40B4-BE49-F238E27FC236}">
                      <a16:creationId xmlns:a16="http://schemas.microsoft.com/office/drawing/2014/main" id="{75938E43-86F5-41D4-9FCC-EF8A6B0A9A51}"/>
                    </a:ext>
                  </a:extLst>
                </p:cNvPr>
                <p:cNvSpPr/>
                <p:nvPr/>
              </p:nvSpPr>
              <p:spPr bwMode="auto">
                <a:xfrm>
                  <a:off x="6583680" y="4206240"/>
                  <a:ext cx="1645920" cy="109728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, when rounded, </a:t>
                  </a:r>
                  <a:b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&lt;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 FDenorm</a:t>
                  </a: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? </a:t>
                  </a:r>
                </a:p>
              </p:txBody>
            </p:sp>
          </mc:Choice>
          <mc:Fallback xmlns="">
            <p:sp>
              <p:nvSpPr>
                <p:cNvPr id="31" name="Rectangle: Rounded Corners 30">
                  <a:extLst>
                    <a:ext uri="{FF2B5EF4-FFF2-40B4-BE49-F238E27FC236}">
                      <a16:creationId xmlns:a16="http://schemas.microsoft.com/office/drawing/2014/main" id="{75938E43-86F5-41D4-9FCC-EF8A6B0A9A5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83680" y="4206240"/>
                  <a:ext cx="1645920" cy="1097280"/>
                </a:xfrm>
                <a:prstGeom prst="roundRect">
                  <a:avLst/>
                </a:prstGeom>
                <a:blipFill>
                  <a:blip r:embed="rId7"/>
                  <a:stretch>
                    <a:fillRect r="-2555" b="-4348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: Rounded Corners 31">
                  <a:extLst>
                    <a:ext uri="{FF2B5EF4-FFF2-40B4-BE49-F238E27FC236}">
                      <a16:creationId xmlns:a16="http://schemas.microsoft.com/office/drawing/2014/main" id="{10350495-E281-4ABE-97ED-E5D5A2B86BDB}"/>
                    </a:ext>
                  </a:extLst>
                </p:cNvPr>
                <p:cNvSpPr/>
                <p:nvPr/>
              </p:nvSpPr>
              <p:spPr bwMode="auto">
                <a:xfrm>
                  <a:off x="4389120" y="4206240"/>
                  <a:ext cx="1645920" cy="109728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, when rounded, </a:t>
                  </a:r>
                  <a:br>
                    <a:rPr lang="en-US" sz="2000" b="0" i="1" dirty="0">
                      <a:latin typeface="Cambria Math" panose="02040503050406030204" pitchFamily="18" charset="0"/>
                      <a:ea typeface="Calibri" charset="0"/>
                      <a:cs typeface="Calibri" charset="0"/>
                    </a:rPr>
                  </a:b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&lt;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 FUnder</a:t>
                  </a: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? </a:t>
                  </a:r>
                </a:p>
              </p:txBody>
            </p:sp>
          </mc:Choice>
          <mc:Fallback xmlns="">
            <p:sp>
              <p:nvSpPr>
                <p:cNvPr id="32" name="Rectangle: Rounded Corners 31">
                  <a:extLst>
                    <a:ext uri="{FF2B5EF4-FFF2-40B4-BE49-F238E27FC236}">
                      <a16:creationId xmlns:a16="http://schemas.microsoft.com/office/drawing/2014/main" id="{10350495-E281-4ABE-97ED-E5D5A2B86BD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9120" y="4206240"/>
                  <a:ext cx="1645920" cy="1097280"/>
                </a:xfrm>
                <a:prstGeom prst="roundRect">
                  <a:avLst/>
                </a:prstGeom>
                <a:blipFill>
                  <a:blip r:embed="rId8"/>
                  <a:stretch>
                    <a:fillRect b="-4348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EC1464D0-B5D7-4533-B7CE-19888ED75C3C}"/>
                </a:ext>
              </a:extLst>
            </p:cNvPr>
            <p:cNvCxnSpPr>
              <a:cxnSpLocks/>
              <a:stCxn id="13" idx="2"/>
              <a:endCxn id="16" idx="0"/>
            </p:cNvCxnSpPr>
            <p:nvPr/>
          </p:nvCxnSpPr>
          <p:spPr bwMode="auto">
            <a:xfrm>
              <a:off x="3200400" y="2286000"/>
              <a:ext cx="0" cy="64008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3341D49-0488-4627-85EC-A8F39EAE8A2F}"/>
                </a:ext>
              </a:extLst>
            </p:cNvPr>
            <p:cNvSpPr txBox="1"/>
            <p:nvPr/>
          </p:nvSpPr>
          <p:spPr>
            <a:xfrm>
              <a:off x="3840480" y="1512782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005984D-FE61-447E-B654-96310C284008}"/>
                </a:ext>
              </a:extLst>
            </p:cNvPr>
            <p:cNvCxnSpPr>
              <a:cxnSpLocks/>
              <a:stCxn id="30" idx="2"/>
              <a:endCxn id="15" idx="0"/>
            </p:cNvCxnSpPr>
            <p:nvPr/>
          </p:nvCxnSpPr>
          <p:spPr bwMode="auto">
            <a:xfrm>
              <a:off x="5212080" y="2468880"/>
              <a:ext cx="0" cy="4572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68EAFD9-206C-45DE-B08F-8D9078A8DF2B}"/>
                </a:ext>
              </a:extLst>
            </p:cNvPr>
            <p:cNvSpPr txBox="1"/>
            <p:nvPr/>
          </p:nvSpPr>
          <p:spPr>
            <a:xfrm>
              <a:off x="4660898" y="2495199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930BC23-DAAA-4B0E-94CE-FA721D69CFD5}"/>
                </a:ext>
              </a:extLst>
            </p:cNvPr>
            <p:cNvSpPr/>
            <p:nvPr/>
          </p:nvSpPr>
          <p:spPr bwMode="auto">
            <a:xfrm>
              <a:off x="6766560" y="5760720"/>
              <a:ext cx="1280160" cy="914400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Normed</a:t>
              </a:r>
            </a:p>
            <a:p>
              <a:pPr algn="ctr"/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E</a:t>
              </a:r>
              <a:r>
                <a:rPr lang="en-US" sz="1600" b="0" dirty="0">
                  <a:latin typeface="Calibri" charset="0"/>
                  <a:ea typeface="Calibri" charset="0"/>
                  <a:cs typeface="Calibri" charset="0"/>
                </a:rPr>
                <a:t> = Exp + bias</a:t>
              </a:r>
              <a:br>
                <a:rPr lang="en-US" sz="1600" b="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1.M</a:t>
              </a:r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= Man</a:t>
              </a:r>
              <a:endParaRPr lang="en-US" sz="1600" b="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495CAAB4-3E6C-41CA-BCE4-64412964F476}"/>
                </a:ext>
              </a:extLst>
            </p:cNvPr>
            <p:cNvCxnSpPr>
              <a:cxnSpLocks/>
              <a:stCxn id="31" idx="2"/>
              <a:endCxn id="53" idx="0"/>
            </p:cNvCxnSpPr>
            <p:nvPr/>
          </p:nvCxnSpPr>
          <p:spPr bwMode="auto">
            <a:xfrm>
              <a:off x="7406640" y="5303520"/>
              <a:ext cx="0" cy="4572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24FB7E6-A233-477F-A9AB-14F27B4AA316}"/>
                </a:ext>
              </a:extLst>
            </p:cNvPr>
            <p:cNvSpPr txBox="1"/>
            <p:nvPr/>
          </p:nvSpPr>
          <p:spPr>
            <a:xfrm>
              <a:off x="7406641" y="533206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2BFCC01F-C9E9-4166-9038-D878C42829F6}"/>
                </a:ext>
              </a:extLst>
            </p:cNvPr>
            <p:cNvCxnSpPr>
              <a:cxnSpLocks/>
              <a:stCxn id="31" idx="1"/>
              <a:endCxn id="32" idx="3"/>
            </p:cNvCxnSpPr>
            <p:nvPr/>
          </p:nvCxnSpPr>
          <p:spPr bwMode="auto">
            <a:xfrm flipH="1">
              <a:off x="6035040" y="47548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1B90749-AF26-48FF-836E-A6C2138497AE}"/>
                </a:ext>
              </a:extLst>
            </p:cNvPr>
            <p:cNvSpPr txBox="1"/>
            <p:nvPr/>
          </p:nvSpPr>
          <p:spPr>
            <a:xfrm>
              <a:off x="6035040" y="4354770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49B84D0-BDE2-47F1-BB36-8479D26324F0}"/>
                </a:ext>
              </a:extLst>
            </p:cNvPr>
            <p:cNvSpPr/>
            <p:nvPr/>
          </p:nvSpPr>
          <p:spPr bwMode="auto">
            <a:xfrm>
              <a:off x="4572000" y="5760720"/>
              <a:ext cx="1280160" cy="914400"/>
            </a:xfrm>
            <a:prstGeom prst="rect">
              <a:avLst/>
            </a:prstGeom>
            <a:solidFill>
              <a:srgbClr val="FFCC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 err="1">
                  <a:latin typeface="Calibri" charset="0"/>
                  <a:ea typeface="Calibri" charset="0"/>
                  <a:cs typeface="Calibri" charset="0"/>
                </a:rPr>
                <a:t>Denormed</a:t>
              </a:r>
              <a:endParaRPr lang="en-US" sz="2000" b="0" dirty="0">
                <a:latin typeface="Calibri" charset="0"/>
                <a:ea typeface="Calibri" charset="0"/>
                <a:cs typeface="Calibri" charset="0"/>
              </a:endParaRPr>
            </a:p>
            <a:p>
              <a:pPr algn="ctr"/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E</a:t>
              </a:r>
              <a:r>
                <a:rPr lang="en-US" sz="1600" b="0" dirty="0">
                  <a:latin typeface="Calibri" charset="0"/>
                  <a:ea typeface="Calibri" charset="0"/>
                  <a:cs typeface="Calibri" charset="0"/>
                </a:rPr>
                <a:t> = all 0’s</a:t>
              </a:r>
            </a:p>
            <a:p>
              <a:pPr algn="ctr"/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0.M</a:t>
              </a:r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= Man</a:t>
              </a:r>
              <a:endParaRPr lang="en-US" sz="1600" b="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endParaRP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9EE6A6E3-99D0-4F6D-9D9B-8E29652B8492}"/>
                </a:ext>
              </a:extLst>
            </p:cNvPr>
            <p:cNvCxnSpPr>
              <a:cxnSpLocks/>
              <a:stCxn id="32" idx="2"/>
              <a:endCxn id="66" idx="0"/>
            </p:cNvCxnSpPr>
            <p:nvPr/>
          </p:nvCxnSpPr>
          <p:spPr bwMode="auto">
            <a:xfrm>
              <a:off x="5212080" y="5303520"/>
              <a:ext cx="0" cy="4572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999DDA32-375C-4586-8637-09FF83A9B7F2}"/>
                    </a:ext>
                  </a:extLst>
                </p:cNvPr>
                <p:cNvSpPr/>
                <p:nvPr/>
              </p:nvSpPr>
              <p:spPr bwMode="auto">
                <a:xfrm>
                  <a:off x="2560320" y="4297680"/>
                  <a:ext cx="1280160" cy="91440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±0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  <a:p>
                  <a:pPr algn="ctr"/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E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0’s</a:t>
                  </a:r>
                  <a:b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M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0’s</a:t>
                  </a:r>
                </a:p>
              </p:txBody>
            </p:sp>
          </mc:Choice>
          <mc:Fallback xmlns="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999DDA32-375C-4586-8637-09FF83A9B7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0320" y="4297680"/>
                  <a:ext cx="1280160" cy="914400"/>
                </a:xfrm>
                <a:prstGeom prst="rect">
                  <a:avLst/>
                </a:prstGeom>
                <a:blipFill>
                  <a:blip r:embed="rId9"/>
                  <a:stretch>
                    <a:fillRect b="-584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9B297100-C649-49F4-8911-97BC700C4C22}"/>
                </a:ext>
              </a:extLst>
            </p:cNvPr>
            <p:cNvCxnSpPr>
              <a:cxnSpLocks/>
              <a:stCxn id="32" idx="1"/>
              <a:endCxn id="70" idx="3"/>
            </p:cNvCxnSpPr>
            <p:nvPr/>
          </p:nvCxnSpPr>
          <p:spPr bwMode="auto">
            <a:xfrm flipH="1">
              <a:off x="3840480" y="47548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5A5FF22-A1B2-49B4-9FC7-155E4D53395D}"/>
                </a:ext>
              </a:extLst>
            </p:cNvPr>
            <p:cNvSpPr txBox="1"/>
            <p:nvPr/>
          </p:nvSpPr>
          <p:spPr>
            <a:xfrm>
              <a:off x="3840480" y="4348631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BDE6E30-0B87-41F4-A4AB-EAE0F780AD5C}"/>
                </a:ext>
              </a:extLst>
            </p:cNvPr>
            <p:cNvSpPr txBox="1"/>
            <p:nvPr/>
          </p:nvSpPr>
          <p:spPr>
            <a:xfrm>
              <a:off x="5212081" y="533206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730B1C6-5AC7-4984-8D11-26643BE311FC}"/>
                </a:ext>
              </a:extLst>
            </p:cNvPr>
            <p:cNvSpPr txBox="1"/>
            <p:nvPr/>
          </p:nvSpPr>
          <p:spPr>
            <a:xfrm>
              <a:off x="6400800" y="1508760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7445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our </a:t>
                </a:r>
                <a:r>
                  <a:rPr lang="en-US" b="1" dirty="0"/>
                  <a:t>8-bit</a:t>
                </a:r>
                <a:r>
                  <a:rPr lang="en-US" dirty="0"/>
                  <a:t> representation, what value gets stored when we try to encode </a:t>
                </a:r>
                <a:r>
                  <a:rPr lang="en-US" b="1" dirty="0"/>
                  <a:t>384</a:t>
                </a:r>
                <a:r>
                  <a:rPr lang="en-US" dirty="0"/>
                  <a:t> = 2</a:t>
                </a:r>
                <a:r>
                  <a:rPr lang="en-US" baseline="30000" dirty="0"/>
                  <a:t>8 </a:t>
                </a:r>
                <a:r>
                  <a:rPr lang="en-US" dirty="0"/>
                  <a:t>+ 2</a:t>
                </a:r>
                <a:r>
                  <a:rPr lang="en-US" baseline="30000" dirty="0"/>
                  <a:t>7</a:t>
                </a:r>
                <a:r>
                  <a:rPr lang="en-US" dirty="0"/>
                  <a:t>?</a:t>
                </a:r>
              </a:p>
              <a:p>
                <a:pPr lvl="1"/>
                <a:endParaRPr lang="en-US" dirty="0"/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No voting</a:t>
                </a:r>
              </a:p>
              <a:p>
                <a:pPr lvl="2"/>
                <a:endParaRPr lang="en-US" dirty="0"/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9900"/>
                    </a:solidFill>
                  </a:rPr>
                  <a:t>+ 256</a:t>
                </a:r>
                <a:endParaRPr lang="en-US" b="1" baseline="-25000" dirty="0">
                  <a:solidFill>
                    <a:srgbClr val="FF990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00B050"/>
                    </a:solidFill>
                  </a:rPr>
                  <a:t>+ 384</a:t>
                </a:r>
                <a:endParaRPr lang="en-US" b="1" baseline="-25000" dirty="0">
                  <a:solidFill>
                    <a:srgbClr val="00B05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3399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b="1" baseline="-25000" dirty="0">
                  <a:solidFill>
                    <a:srgbClr val="FF3399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 err="1">
                    <a:solidFill>
                      <a:srgbClr val="00B0F0"/>
                    </a:solidFill>
                  </a:rPr>
                  <a:t>NaN</a:t>
                </a:r>
                <a:endParaRPr lang="en-US" b="1" baseline="-25000" dirty="0">
                  <a:solidFill>
                    <a:srgbClr val="00B0F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996633"/>
                    </a:solidFill>
                  </a:rPr>
                  <a:t>We’re lost…</a:t>
                </a:r>
                <a:endParaRPr lang="en-US" b="1" baseline="-25000" dirty="0">
                  <a:solidFill>
                    <a:srgbClr val="996633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8"/>
                <a:stretch>
                  <a:fillRect l="-291" t="-1103" b="-6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200400" y="2377440"/>
            <a:ext cx="2692400" cy="817265"/>
            <a:chOff x="2717800" y="1549400"/>
            <a:chExt cx="2692400" cy="817265"/>
          </a:xfrm>
        </p:grpSpPr>
        <p:sp>
          <p:nvSpPr>
            <p:cNvPr id="13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F760435-B82D-4302-A12E-6D43A9455564}"/>
                  </a:ext>
                </a:extLst>
              </p14:cNvPr>
              <p14:cNvContentPartPr/>
              <p14:nvPr/>
            </p14:nvContentPartPr>
            <p14:xfrm>
              <a:off x="721800" y="1883880"/>
              <a:ext cx="8160480" cy="478404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F760435-B82D-4302-A12E-6D43A945556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12440" y="1874520"/>
                <a:ext cx="8179200" cy="480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8548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our </a:t>
            </a:r>
            <a:r>
              <a:rPr lang="en-US" b="1" dirty="0"/>
              <a:t>8-bit</a:t>
            </a:r>
            <a:r>
              <a:rPr lang="en-US" dirty="0"/>
              <a:t> representation, what value gets stored when we try to encode </a:t>
            </a:r>
            <a:r>
              <a:rPr lang="en-US" b="1" dirty="0"/>
              <a:t>2.625</a:t>
            </a:r>
            <a:r>
              <a:rPr lang="en-US" dirty="0"/>
              <a:t> = 2</a:t>
            </a:r>
            <a:r>
              <a:rPr lang="en-US" baseline="30000" dirty="0"/>
              <a:t>1</a:t>
            </a:r>
            <a:r>
              <a:rPr lang="en-US" dirty="0"/>
              <a:t> + 2</a:t>
            </a:r>
            <a:r>
              <a:rPr lang="en-US" baseline="30000" dirty="0"/>
              <a:t>-1</a:t>
            </a:r>
            <a:r>
              <a:rPr lang="en-US" dirty="0"/>
              <a:t> + 2</a:t>
            </a:r>
            <a:r>
              <a:rPr lang="en-US" baseline="30000" dirty="0"/>
              <a:t>-3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8"/>
              </a:rPr>
              <a:t>http://PollEv.com/justinh</a:t>
            </a:r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+ 2.5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+ 2.625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+ 2.75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+ 3.25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15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200400" y="2377440"/>
            <a:ext cx="2692400" cy="817265"/>
            <a:chOff x="2717800" y="1549400"/>
            <a:chExt cx="2692400" cy="817265"/>
          </a:xfrm>
        </p:grpSpPr>
        <p:sp>
          <p:nvSpPr>
            <p:cNvPr id="13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A613C0C-2D3C-4A5E-A494-C926C3738759}"/>
                  </a:ext>
                </a:extLst>
              </p14:cNvPr>
              <p14:cNvContentPartPr/>
              <p14:nvPr/>
            </p14:nvContentPartPr>
            <p14:xfrm>
              <a:off x="805320" y="2247120"/>
              <a:ext cx="8214120" cy="44035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A613C0C-2D3C-4A5E-A494-C926C373875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95960" y="2237760"/>
                <a:ext cx="8232840" cy="442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7797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dirty="0"/>
              <a:t>IEEE floating-point standard</a:t>
            </a:r>
          </a:p>
          <a:p>
            <a:r>
              <a:rPr lang="en-US" dirty="0"/>
              <a:t>Floating-point operations and rounding</a:t>
            </a:r>
          </a:p>
          <a:p>
            <a:r>
              <a:rPr lang="en-US" b="1" dirty="0">
                <a:solidFill>
                  <a:srgbClr val="4B2A85"/>
                </a:solidFill>
              </a:rPr>
              <a:t>Floating-point in C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642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Two common levels of precision:</a:t>
            </a:r>
          </a:p>
          <a:p>
            <a:pPr lvl="1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		1.0f   </a:t>
            </a:r>
            <a:r>
              <a:rPr lang="en-US" dirty="0"/>
              <a:t>single precision (32-bit)</a:t>
            </a:r>
          </a:p>
          <a:p>
            <a:pPr lvl="1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		1.0    </a:t>
            </a:r>
            <a:r>
              <a:rPr lang="en-US" dirty="0"/>
              <a:t>double precision (64-bit)</a:t>
            </a:r>
          </a:p>
          <a:p>
            <a:pPr lvl="2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&lt;math.h&gt; </a:t>
            </a:r>
            <a:r>
              <a:rPr lang="en-US" dirty="0"/>
              <a:t>to get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INFINITY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dirty="0"/>
              <a:t> constants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Equality (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FF0000"/>
                </a:solidFill>
              </a:rPr>
              <a:t>) comparisons between floating point numbers are tricky, and often return unexpected results, so just avoid them!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046720" y="228600"/>
            <a:ext cx="1097280" cy="1097280"/>
          </a:xfrm>
          <a:prstGeom prst="rect">
            <a:avLst/>
          </a:prstGeom>
          <a:solidFill>
            <a:srgbClr val="FFDBD0"/>
          </a:solidFill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7200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A27BAFF-445E-46C5-9CA2-0D79F472FDCC}"/>
                  </a:ext>
                </a:extLst>
              </p14:cNvPr>
              <p14:cNvContentPartPr/>
              <p14:nvPr/>
            </p14:nvContentPartPr>
            <p14:xfrm>
              <a:off x="2222050" y="6027225"/>
              <a:ext cx="5215680" cy="6138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A27BAFF-445E-46C5-9CA2-0D79F472FDC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12690" y="6017865"/>
                <a:ext cx="5234400" cy="63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495BB7B-E1E4-4552-89E9-A8B48E9A7225}"/>
                  </a:ext>
                </a:extLst>
              </p14:cNvPr>
              <p14:cNvContentPartPr/>
              <p14:nvPr/>
            </p14:nvContentPartPr>
            <p14:xfrm>
              <a:off x="2773800" y="3663360"/>
              <a:ext cx="3957840" cy="300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495BB7B-E1E4-4552-89E9-A8B48E9A722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64440" y="3654000"/>
                <a:ext cx="3976560" cy="31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894508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Conversions in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147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Casting between </a:t>
                </a:r>
                <a:r>
                  <a:rPr lang="en-US" dirty="0" err="1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solidFill>
                      <a:srgbClr val="FF0000"/>
                    </a:solidFill>
                  </a:rPr>
                  <a:t>, </a:t>
                </a:r>
                <a:r>
                  <a:rPr lang="en-US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</a:t>
                </a:r>
                <a:r>
                  <a:rPr lang="en-US" dirty="0">
                    <a:solidFill>
                      <a:srgbClr val="FF0000"/>
                    </a:solidFill>
                  </a:rPr>
                  <a:t>, and </a:t>
                </a:r>
                <a:r>
                  <a:rPr lang="en-US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changes</a:t>
                </a:r>
                <a:r>
                  <a:rPr lang="en-US" dirty="0">
                    <a:solidFill>
                      <a:srgbClr val="FF0000"/>
                    </a:solidFill>
                  </a:rPr>
                  <a:t> the bit representation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float</a:t>
                </a:r>
              </a:p>
              <a:p>
                <a:pPr lvl="2"/>
                <a:r>
                  <a:rPr lang="en-US" dirty="0"/>
                  <a:t>May be rounded (not enough bits in mantissa: 23)</a:t>
                </a:r>
              </a:p>
              <a:p>
                <a:pPr lvl="2"/>
                <a:r>
                  <a:rPr lang="en-US" dirty="0"/>
                  <a:t>Overflow impossible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/>
                  <a:t> or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double</a:t>
                </a:r>
              </a:p>
              <a:p>
                <a:pPr lvl="2"/>
                <a:r>
                  <a:rPr lang="en-US" dirty="0"/>
                  <a:t>Exact conversion (all 32-bit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 err="1"/>
                  <a:t>s</a:t>
                </a:r>
                <a:r>
                  <a:rPr lang="en-US" dirty="0"/>
                  <a:t> representable)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double</a:t>
                </a:r>
              </a:p>
              <a:p>
                <a:pPr lvl="2"/>
                <a:r>
                  <a:rPr lang="en-US" dirty="0"/>
                  <a:t>Depends on word size (32-bit is exact, 64-bit may be rounded)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 or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2"/>
                <a:r>
                  <a:rPr lang="en-US" dirty="0"/>
                  <a:t>Truncates fractional part (rounded toward zero)</a:t>
                </a:r>
              </a:p>
              <a:p>
                <a:pPr lvl="2"/>
                <a:r>
                  <a:rPr lang="en-US" dirty="0"/>
                  <a:t>“Not defined” when out of range or </a:t>
                </a:r>
                <a:r>
                  <a:rPr lang="en-US" dirty="0" err="1"/>
                  <a:t>NaN</a:t>
                </a:r>
                <a:r>
                  <a:rPr lang="en-US" dirty="0"/>
                  <a:t>:  generally sets to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Tmin</a:t>
                </a:r>
                <a:br>
                  <a:rPr lang="en-US" dirty="0"/>
                </a:br>
                <a:r>
                  <a:rPr lang="en-US" dirty="0"/>
                  <a:t>(even if the value is a very big positive)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4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7"/>
                </p:custDataLst>
              </p:nvPr>
            </p:nvSpPr>
            <p:spPr>
              <a:xfrm>
                <a:off x="396875" y="1362075"/>
                <a:ext cx="8366760" cy="4972050"/>
              </a:xfrm>
              <a:blipFill rotWithShape="0">
                <a:blip r:embed="rId8"/>
                <a:stretch>
                  <a:fillRect l="-291" t="-1471" b="-6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046720" y="228600"/>
            <a:ext cx="1097280" cy="1097280"/>
          </a:xfrm>
          <a:prstGeom prst="rect">
            <a:avLst/>
          </a:prstGeom>
          <a:solidFill>
            <a:srgbClr val="FFDBD0"/>
          </a:solidFill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7200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41711096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execute the following code in C.  How many bytes are the same (value and position) between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0 bytes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1 byte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2 bytes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3 bytes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2119" y="2878950"/>
            <a:ext cx="493776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= 384;  </a:t>
            </a:r>
            <a:r>
              <a:rPr lang="en-US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2^8 + 2^7</a:t>
            </a:r>
          </a:p>
          <a:p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f = (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0212F42-DE63-411C-B8E7-98E13491F7D6}"/>
                  </a:ext>
                </a:extLst>
              </p14:cNvPr>
              <p14:cNvContentPartPr/>
              <p14:nvPr/>
            </p14:nvContentPartPr>
            <p14:xfrm>
              <a:off x="749520" y="2841480"/>
              <a:ext cx="8366040" cy="3564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0212F42-DE63-411C-B8E7-98E13491F7D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0160" y="2832120"/>
                <a:ext cx="8384760" cy="358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887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hw6 due Friday, hw7 due Monday</a:t>
            </a:r>
          </a:p>
          <a:p>
            <a:pPr lvl="2"/>
            <a:endParaRPr lang="en-US" dirty="0"/>
          </a:p>
          <a:p>
            <a:r>
              <a:rPr lang="en-US" dirty="0"/>
              <a:t>Lab 1a grades hopefully released by end of Sunday (10/13)</a:t>
            </a:r>
          </a:p>
          <a:p>
            <a:r>
              <a:rPr lang="en-US" dirty="0"/>
              <a:t>Lab 1b due Monday (10/14)</a:t>
            </a:r>
          </a:p>
          <a:p>
            <a:pPr lvl="1"/>
            <a:r>
              <a:rPr lang="en-US" dirty="0"/>
              <a:t>Submit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bits.c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lab1Breflect.txt</a:t>
            </a:r>
          </a:p>
          <a:p>
            <a:pPr lvl="2"/>
            <a:endParaRPr lang="en-US" dirty="0"/>
          </a:p>
          <a:p>
            <a:r>
              <a:rPr lang="en-US" dirty="0"/>
              <a:t>Section tomorrow on Integers and Floating Point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087F8D93-0595-48F0-80B2-30676001FD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33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Floating Point and the Programmer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7410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3192" y="1362456"/>
            <a:ext cx="8366760" cy="5257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  <a:extLst/>
        </p:spPr>
        <p:txBody>
          <a:bodyPr wrap="none" lIns="90000" tIns="5558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#</a:t>
            </a:r>
            <a:r>
              <a:rPr lang="en-US" sz="1800" b="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include 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&lt;</a:t>
            </a:r>
            <a:r>
              <a:rPr lang="en-US" sz="1800" b="0" dirty="0" err="1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stdio.h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&gt;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b="0" dirty="0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main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argc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argv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[]) {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f1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1.0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f2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0.0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for 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&lt;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++)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  f2 +=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1.0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/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10.0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0x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%08x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0x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%08x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*(</a:t>
            </a: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*)&amp;f1, *(</a:t>
            </a: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*)&amp;f2);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f1 = 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%10.9f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f1);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f2 = 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%10.9f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\n\n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f2);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f1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1E30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f2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1E-30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f3 = f1 + f2;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f1 == f3? 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%s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f1 == f3 ? 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yes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: 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no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);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endParaRPr lang="en-US" sz="1800" b="0" dirty="0">
              <a:solidFill>
                <a:srgbClr val="1D1D1C"/>
              </a:solidFill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return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}</a:t>
            </a:r>
            <a:endParaRPr lang="en-US" sz="1800" b="0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6400" y="1737360"/>
            <a:ext cx="3200400" cy="1645920"/>
          </a:xfrm>
          <a:prstGeom prst="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extLst/>
        </p:spPr>
        <p:txBody>
          <a:bodyPr wrap="none" lIns="90000" tIns="55584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1800" b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0x3f800000  0x3f800001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 = 1.000000000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 = 1.000000119</a:t>
            </a:r>
          </a:p>
          <a:p>
            <a:pPr>
              <a:lnSpc>
                <a:spcPct val="94000"/>
              </a:lnSpc>
            </a:pPr>
            <a:endParaRPr lang="en-US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 == f3? yes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5702400" y="4243320"/>
              <a:ext cx="2006280" cy="9482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692680" y="4232160"/>
                <a:ext cx="2025720" cy="97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EB6320C-CED1-4D5B-B2CA-57CC5BA8C82C}"/>
                  </a:ext>
                </a:extLst>
              </p14:cNvPr>
              <p14:cNvContentPartPr/>
              <p14:nvPr/>
            </p14:nvContentPartPr>
            <p14:xfrm>
              <a:off x="1014205" y="1125347"/>
              <a:ext cx="7934315" cy="49010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EB6320C-CED1-4D5B-B2CA-57CC5BA8C82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04845" y="1115987"/>
                <a:ext cx="7953035" cy="491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4565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Summary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53035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Floats also suffer from the fixed number of bits available to represent them </a:t>
            </a:r>
          </a:p>
          <a:p>
            <a:pPr lvl="1"/>
            <a:r>
              <a:rPr lang="en-US" dirty="0"/>
              <a:t>Can get overflow/underflow</a:t>
            </a:r>
          </a:p>
          <a:p>
            <a:pPr lvl="1"/>
            <a:r>
              <a:rPr lang="en-US" dirty="0"/>
              <a:t>“Gaps” produced in representable numbers means we can lose precision, unlike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endParaRPr lang="en-US" dirty="0"/>
          </a:p>
          <a:p>
            <a:pPr lvl="2"/>
            <a:r>
              <a:rPr lang="en-US" dirty="0"/>
              <a:t>Some “simple fractions” have no exact representation (</a:t>
            </a:r>
            <a:r>
              <a:rPr lang="en-US" i="1" dirty="0"/>
              <a:t>e.g.</a:t>
            </a:r>
            <a:r>
              <a:rPr lang="en-US" dirty="0"/>
              <a:t> 0.2)</a:t>
            </a:r>
          </a:p>
          <a:p>
            <a:pPr lvl="2"/>
            <a:r>
              <a:rPr lang="en-US" dirty="0"/>
              <a:t>“Every operation gets a slightly wrong result”</a:t>
            </a:r>
          </a:p>
          <a:p>
            <a:r>
              <a:rPr lang="en-US" dirty="0"/>
              <a:t>Floating point arithmetic not associative or distributive</a:t>
            </a:r>
          </a:p>
          <a:p>
            <a:pPr lvl="1"/>
            <a:r>
              <a:rPr lang="en-US" dirty="0"/>
              <a:t>Mathematically equivalent ways of writing an expression may compute different results</a:t>
            </a:r>
          </a:p>
          <a:p>
            <a:r>
              <a:rPr lang="en-US" dirty="0">
                <a:solidFill>
                  <a:srgbClr val="FF0000"/>
                </a:solidFill>
              </a:rPr>
              <a:t>Never</a:t>
            </a:r>
            <a:r>
              <a:rPr lang="en-US" dirty="0"/>
              <a:t> test floating point values for equality!</a:t>
            </a:r>
          </a:p>
          <a:p>
            <a:r>
              <a:rPr lang="en-US" dirty="0">
                <a:solidFill>
                  <a:srgbClr val="FF0000"/>
                </a:solidFill>
              </a:rPr>
              <a:t>Careful </a:t>
            </a:r>
            <a:r>
              <a:rPr lang="en-US" dirty="0"/>
              <a:t>when converting between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65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Number Representation Really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sz="2400" b="1" dirty="0"/>
              <a:t>1991:</a:t>
            </a:r>
            <a:r>
              <a:rPr lang="en-US" sz="2400" dirty="0"/>
              <a:t> Patriot missile targeting error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clock skew due to conversion from integer to floating point</a:t>
            </a:r>
          </a:p>
          <a:p>
            <a:r>
              <a:rPr lang="en-US" sz="2400" b="1" dirty="0"/>
              <a:t>1996:</a:t>
            </a:r>
            <a:r>
              <a:rPr lang="en-US" sz="2400" dirty="0"/>
              <a:t> </a:t>
            </a:r>
            <a:r>
              <a:rPr lang="en-US" sz="2400" dirty="0" err="1"/>
              <a:t>Ariane</a:t>
            </a:r>
            <a:r>
              <a:rPr lang="en-US" sz="2400" dirty="0"/>
              <a:t> 5 rocket exploded  ($1 billion)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overflow converting 64-bit floating point to 16-bit integer</a:t>
            </a:r>
          </a:p>
          <a:p>
            <a:r>
              <a:rPr lang="en-US" sz="2400" b="1" dirty="0"/>
              <a:t>2000:</a:t>
            </a:r>
            <a:r>
              <a:rPr lang="en-US" sz="2400" dirty="0"/>
              <a:t> Y2K problem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limited (decimal) representation: overflow, wrap-around</a:t>
            </a:r>
          </a:p>
          <a:p>
            <a:r>
              <a:rPr lang="en-US" sz="2400" b="1" dirty="0"/>
              <a:t>2038:</a:t>
            </a:r>
            <a:r>
              <a:rPr lang="en-US" sz="2400" dirty="0"/>
              <a:t> Unix epoch rollover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Unix epoch = seconds since 12am, January 1, 1970</a:t>
            </a:r>
          </a:p>
          <a:p>
            <a:pPr lvl="1"/>
            <a:r>
              <a:rPr lang="en-US" sz="2000" dirty="0"/>
              <a:t>signed 32-bit integer representation rolls over to </a:t>
            </a:r>
            <a:r>
              <a:rPr lang="en-US" sz="2000" dirty="0" err="1"/>
              <a:t>TMin</a:t>
            </a:r>
            <a:r>
              <a:rPr lang="en-US" sz="2000" dirty="0"/>
              <a:t> in 2038</a:t>
            </a:r>
          </a:p>
          <a:p>
            <a:r>
              <a:rPr lang="en-US" sz="2400" b="1" dirty="0"/>
              <a:t>Other related bugs: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1982: Vancouver Stock Exchange 10% error in less than 2 years</a:t>
            </a:r>
          </a:p>
          <a:p>
            <a:pPr lvl="1"/>
            <a:r>
              <a:rPr lang="en-US" sz="2000" dirty="0"/>
              <a:t>1994: Intel Pentium FDIV (floating point division) HW bug ($475 million)</a:t>
            </a:r>
          </a:p>
          <a:p>
            <a:pPr lvl="1"/>
            <a:r>
              <a:rPr lang="en-US" sz="2000" dirty="0"/>
              <a:t>1997: USS Yorktown “smart” warship stranded: divide by zero</a:t>
            </a:r>
          </a:p>
          <a:p>
            <a:pPr lvl="1"/>
            <a:r>
              <a:rPr lang="en-US" sz="2000" dirty="0"/>
              <a:t>1998: Mars Climate Orbiter crashed: unit mismatch ($193 million)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70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Floating point encoding has many limitations</a:t>
            </a:r>
          </a:p>
          <a:p>
            <a:pPr lvl="1"/>
            <a:r>
              <a:rPr lang="en-US" dirty="0"/>
              <a:t>Overflow, underflow, rounding</a:t>
            </a:r>
          </a:p>
          <a:p>
            <a:pPr lvl="1"/>
            <a:r>
              <a:rPr lang="en-US" dirty="0"/>
              <a:t>Rounding is a HUGE issue due to limited mantissa bits and gaps that are scaled by the value of the exponent</a:t>
            </a:r>
          </a:p>
          <a:p>
            <a:pPr lvl="1"/>
            <a:r>
              <a:rPr lang="en-US" dirty="0"/>
              <a:t>Floating point arithmetic is NOT associative or distributive</a:t>
            </a:r>
          </a:p>
          <a:p>
            <a:r>
              <a:rPr lang="en-US" dirty="0"/>
              <a:t>Converting between integral and floating point data types </a:t>
            </a:r>
            <a:r>
              <a:rPr lang="en-US" i="1" dirty="0"/>
              <a:t>does</a:t>
            </a:r>
            <a:r>
              <a:rPr lang="en-US" dirty="0"/>
              <a:t> change the bits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5296ED5-8CD9-44A3-8304-523D821D7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497894"/>
              </p:ext>
            </p:extLst>
          </p:nvPr>
        </p:nvGraphicFramePr>
        <p:xfrm>
          <a:off x="1828800" y="1371600"/>
          <a:ext cx="5486400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T="0" marB="0"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 marT="0" marB="0"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</a:p>
                  </a:txBody>
                  <a:tcPr marT="0" marB="0" anchor="ctr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denorm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0x01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0xFE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anything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norm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∞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NaN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52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Special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rmAutofit/>
          </a:bodyPr>
          <a:lstStyle/>
          <a:p>
            <a:pPr>
              <a:tabLst>
                <a:tab pos="2514600" algn="l"/>
                <a:tab pos="7035800" algn="l"/>
              </a:tabLst>
            </a:pP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0xFF,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= 0:  </a:t>
            </a:r>
            <a:r>
              <a:rPr lang="en-US" dirty="0">
                <a:solidFill>
                  <a:srgbClr val="FF0000"/>
                </a:solidFill>
              </a:rPr>
              <a:t>± ∞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i="1" dirty="0"/>
              <a:t>e.g.</a:t>
            </a:r>
            <a:r>
              <a:rPr lang="en-US" dirty="0"/>
              <a:t> division by 0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Still work in comparisons!</a:t>
            </a:r>
          </a:p>
          <a:p>
            <a:pPr>
              <a:tabLst>
                <a:tab pos="2514600" algn="l"/>
                <a:tab pos="7035800" algn="l"/>
              </a:tabLst>
            </a:pP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0xFF,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≠ 0:  Not a Number (</a:t>
            </a:r>
            <a:r>
              <a:rPr lang="en-US" dirty="0" err="1">
                <a:solidFill>
                  <a:srgbClr val="FF0000"/>
                </a:solidFill>
              </a:rPr>
              <a:t>NaN</a:t>
            </a:r>
            <a:r>
              <a:rPr lang="en-US" dirty="0"/>
              <a:t>)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i="1" dirty="0"/>
              <a:t>e.g.</a:t>
            </a:r>
            <a:r>
              <a:rPr lang="en-US" dirty="0"/>
              <a:t> square root of negative number, 0/0, ∞–∞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 err="1"/>
              <a:t>NaN</a:t>
            </a:r>
            <a:r>
              <a:rPr lang="en-US" dirty="0"/>
              <a:t> propagates through computations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Value of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can be useful in debugging</a:t>
            </a:r>
          </a:p>
          <a:p>
            <a:r>
              <a:rPr lang="en-US" dirty="0"/>
              <a:t>New largest value (besides ∞)?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 has now been taken!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0xFE has largest:  1.1…1</a:t>
            </a:r>
            <a:r>
              <a:rPr lang="en-US" baseline="-25000" dirty="0"/>
              <a:t>2</a:t>
            </a:r>
            <a:r>
              <a:rPr lang="en-US" dirty="0"/>
              <a:t>×2</a:t>
            </a:r>
            <a:r>
              <a:rPr lang="en-US" baseline="30000" dirty="0"/>
              <a:t>127</a:t>
            </a:r>
            <a:r>
              <a:rPr lang="en-US" dirty="0"/>
              <a:t> = 2</a:t>
            </a:r>
            <a:r>
              <a:rPr lang="en-US" baseline="30000" dirty="0"/>
              <a:t>128</a:t>
            </a:r>
            <a:r>
              <a:rPr lang="en-US" dirty="0"/>
              <a:t> – 2</a:t>
            </a:r>
            <a:r>
              <a:rPr lang="en-US" baseline="30000" dirty="0"/>
              <a:t>104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7035FAC-6D1D-43C5-8C00-1402BDEC0050}"/>
                  </a:ext>
                </a:extLst>
              </p14:cNvPr>
              <p14:cNvContentPartPr/>
              <p14:nvPr/>
            </p14:nvContentPartPr>
            <p14:xfrm>
              <a:off x="158040" y="1795320"/>
              <a:ext cx="8627760" cy="4372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7035FAC-6D1D-43C5-8C00-1402BDEC00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8680" y="1785960"/>
                <a:ext cx="8646480" cy="439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3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Floating Point Encoding Summary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47544"/>
              </p:ext>
            </p:extLst>
          </p:nvPr>
        </p:nvGraphicFramePr>
        <p:xfrm>
          <a:off x="1143000" y="1828800"/>
          <a:ext cx="6858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denorm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0x01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0xFE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norm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AA8C4DC-FE96-4D27-BCA0-F019889441B4}"/>
                  </a:ext>
                </a:extLst>
              </p14:cNvPr>
              <p14:cNvContentPartPr/>
              <p14:nvPr/>
            </p14:nvContentPartPr>
            <p14:xfrm>
              <a:off x="108720" y="2292840"/>
              <a:ext cx="1047600" cy="2298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AA8C4DC-FE96-4D27-BCA0-F019889441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360" y="2283480"/>
                <a:ext cx="1066320" cy="231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5634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2EE6E-5C9E-415A-8871-C72D424C7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Interpretation Flow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6897D-3022-4FC4-BCFE-E59465FE84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4F8B1B7-1C33-4F6A-A000-4151090DAD4B}"/>
              </a:ext>
            </a:extLst>
          </p:cNvPr>
          <p:cNvGrpSpPr/>
          <p:nvPr/>
        </p:nvGrpSpPr>
        <p:grpSpPr>
          <a:xfrm>
            <a:off x="457200" y="1499616"/>
            <a:ext cx="8138160" cy="4108408"/>
            <a:chOff x="457200" y="955012"/>
            <a:chExt cx="8138160" cy="410840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C5DEB23-F43E-402B-820C-02F378B8095E}"/>
                </a:ext>
              </a:extLst>
            </p:cNvPr>
            <p:cNvSpPr/>
            <p:nvPr/>
          </p:nvSpPr>
          <p:spPr bwMode="auto">
            <a:xfrm>
              <a:off x="457200" y="3291840"/>
              <a:ext cx="109728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FP Bits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0F10800-7EB5-4F72-B540-B1EE3DD20157}"/>
                </a:ext>
              </a:extLst>
            </p:cNvPr>
            <p:cNvSpPr/>
            <p:nvPr/>
          </p:nvSpPr>
          <p:spPr bwMode="auto">
            <a:xfrm>
              <a:off x="2103120" y="3200400"/>
              <a:ext cx="1645920" cy="7315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What is the value of </a:t>
              </a:r>
              <a:r>
                <a:rPr lang="en-US" sz="20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E</a:t>
              </a: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?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45E7443-0EAD-4A6F-8C63-B15EE812BA41}"/>
                </a:ext>
              </a:extLst>
            </p:cNvPr>
            <p:cNvSpPr/>
            <p:nvPr/>
          </p:nvSpPr>
          <p:spPr bwMode="auto">
            <a:xfrm>
              <a:off x="3840480" y="2103120"/>
              <a:ext cx="1645920" cy="7315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What is the value of </a:t>
              </a:r>
              <a:r>
                <a:rPr lang="en-US" sz="20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M</a:t>
              </a: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?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24DC1DC9-A401-4509-A491-E51BDAA653BA}"/>
                    </a:ext>
                  </a:extLst>
                </p:cNvPr>
                <p:cNvSpPr/>
                <p:nvPr/>
              </p:nvSpPr>
              <p:spPr bwMode="auto">
                <a:xfrm>
                  <a:off x="6766560" y="1097280"/>
                  <a:ext cx="1828800" cy="54864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S</m:t>
                            </m:r>
                          </m:sup>
                        </m:sSup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×∞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24DC1DC9-A401-4509-A491-E51BDAA653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66560" y="1097280"/>
                  <a:ext cx="1828800" cy="54864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C1EDB955-BA79-4574-A3EB-4C556F9C11CB}"/>
                    </a:ext>
                  </a:extLst>
                </p:cNvPr>
                <p:cNvSpPr/>
                <p:nvPr/>
              </p:nvSpPr>
              <p:spPr bwMode="auto">
                <a:xfrm>
                  <a:off x="6766560" y="2194560"/>
                  <a:ext cx="1828800" cy="54864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NaN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C1EDB955-BA79-4574-A3EB-4C556F9C11C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66560" y="2194560"/>
                  <a:ext cx="1828800" cy="54864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FE51E6E0-E205-489D-9B03-B8109BBBBCA8}"/>
                    </a:ext>
                  </a:extLst>
                </p:cNvPr>
                <p:cNvSpPr/>
                <p:nvPr/>
              </p:nvSpPr>
              <p:spPr bwMode="auto">
                <a:xfrm>
                  <a:off x="5852160" y="3291840"/>
                  <a:ext cx="2743200" cy="54864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S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×0.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M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1−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bias</m:t>
                            </m:r>
                          </m:sup>
                        </m:sSup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FE51E6E0-E205-489D-9B03-B8109BBBBCA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52160" y="3291840"/>
                  <a:ext cx="2743200" cy="54864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E68B148-887F-43BF-97B9-BAD620194424}"/>
                    </a:ext>
                  </a:extLst>
                </p:cNvPr>
                <p:cNvSpPr/>
                <p:nvPr/>
              </p:nvSpPr>
              <p:spPr bwMode="auto">
                <a:xfrm>
                  <a:off x="5852160" y="4389120"/>
                  <a:ext cx="2743200" cy="548640"/>
                </a:xfrm>
                <a:prstGeom prst="rect">
                  <a:avLst/>
                </a:prstGeom>
                <a:solidFill>
                  <a:schemeClr val="accent5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S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×1.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M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E</m:t>
                            </m:r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bias</m:t>
                            </m:r>
                          </m:sup>
                        </m:sSup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E68B148-887F-43BF-97B9-BAD62019442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52160" y="4389120"/>
                  <a:ext cx="2743200" cy="54864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13C1247-962E-4506-83B2-BD5E283AAE7D}"/>
                </a:ext>
              </a:extLst>
            </p:cNvPr>
            <p:cNvCxnSpPr>
              <a:stCxn id="5" idx="3"/>
              <a:endCxn id="6" idx="1"/>
            </p:cNvCxnSpPr>
            <p:nvPr/>
          </p:nvCxnSpPr>
          <p:spPr bwMode="auto">
            <a:xfrm>
              <a:off x="1554480" y="356616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A79753A-7A38-430E-BFD0-E2D2377B6103}"/>
                </a:ext>
              </a:extLst>
            </p:cNvPr>
            <p:cNvCxnSpPr>
              <a:cxnSpLocks/>
              <a:stCxn id="6" idx="3"/>
              <a:endCxn id="10" idx="1"/>
            </p:cNvCxnSpPr>
            <p:nvPr/>
          </p:nvCxnSpPr>
          <p:spPr bwMode="auto">
            <a:xfrm>
              <a:off x="3749040" y="3566160"/>
              <a:ext cx="210312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9B06C935-72A3-4D8A-820E-4BC019AB98B7}"/>
                </a:ext>
              </a:extLst>
            </p:cNvPr>
            <p:cNvCxnSpPr>
              <a:stCxn id="6" idx="0"/>
              <a:endCxn id="7" idx="1"/>
            </p:cNvCxnSpPr>
            <p:nvPr/>
          </p:nvCxnSpPr>
          <p:spPr bwMode="auto">
            <a:xfrm rot="5400000" flipH="1" flipV="1">
              <a:off x="3017520" y="2377440"/>
              <a:ext cx="731520" cy="91440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13816F4-0650-472A-9E4A-15C8D6557AE4}"/>
                </a:ext>
              </a:extLst>
            </p:cNvPr>
            <p:cNvSpPr txBox="1"/>
            <p:nvPr/>
          </p:nvSpPr>
          <p:spPr>
            <a:xfrm>
              <a:off x="2926080" y="2070163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all 1’s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D2C8CB-EF1B-4125-A669-AB48E6FCAD2F}"/>
                </a:ext>
              </a:extLst>
            </p:cNvPr>
            <p:cNvSpPr txBox="1"/>
            <p:nvPr/>
          </p:nvSpPr>
          <p:spPr>
            <a:xfrm>
              <a:off x="4206240" y="3566030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all 0’s</a:t>
              </a: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CF1B4A26-03FF-4F3F-81B1-B2D74C23E6AC}"/>
                </a:ext>
              </a:extLst>
            </p:cNvPr>
            <p:cNvCxnSpPr>
              <a:stCxn id="6" idx="2"/>
              <a:endCxn id="11" idx="1"/>
            </p:cNvCxnSpPr>
            <p:nvPr/>
          </p:nvCxnSpPr>
          <p:spPr bwMode="auto">
            <a:xfrm rot="16200000" flipH="1">
              <a:off x="4023360" y="2834640"/>
              <a:ext cx="731520" cy="292608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69362DE-9158-4D80-B3FE-23AE5BAB4CD4}"/>
                </a:ext>
              </a:extLst>
            </p:cNvPr>
            <p:cNvSpPr txBox="1"/>
            <p:nvPr/>
          </p:nvSpPr>
          <p:spPr>
            <a:xfrm>
              <a:off x="3474720" y="466331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anything else</a:t>
              </a:r>
            </a:p>
          </p:txBody>
        </p:sp>
        <p:cxnSp>
          <p:nvCxnSpPr>
            <p:cNvPr id="25" name="Connector: Elbow 24">
              <a:extLst>
                <a:ext uri="{FF2B5EF4-FFF2-40B4-BE49-F238E27FC236}">
                  <a16:creationId xmlns:a16="http://schemas.microsoft.com/office/drawing/2014/main" id="{AE380684-9354-4837-8403-EF7244B983BD}"/>
                </a:ext>
              </a:extLst>
            </p:cNvPr>
            <p:cNvCxnSpPr>
              <a:stCxn id="7" idx="0"/>
              <a:endCxn id="8" idx="1"/>
            </p:cNvCxnSpPr>
            <p:nvPr/>
          </p:nvCxnSpPr>
          <p:spPr bwMode="auto">
            <a:xfrm rot="5400000" flipH="1" flipV="1">
              <a:off x="5349240" y="685800"/>
              <a:ext cx="731520" cy="210312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EBC5434-4A94-4464-8174-FE6E55B7C51A}"/>
                </a:ext>
              </a:extLst>
            </p:cNvPr>
            <p:cNvCxnSpPr>
              <a:stCxn id="7" idx="3"/>
              <a:endCxn id="9" idx="1"/>
            </p:cNvCxnSpPr>
            <p:nvPr/>
          </p:nvCxnSpPr>
          <p:spPr bwMode="auto">
            <a:xfrm>
              <a:off x="5486400" y="2468880"/>
              <a:ext cx="128016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C421ED6-9795-4FF6-824A-C9E404DB8835}"/>
                </a:ext>
              </a:extLst>
            </p:cNvPr>
            <p:cNvSpPr txBox="1"/>
            <p:nvPr/>
          </p:nvSpPr>
          <p:spPr>
            <a:xfrm>
              <a:off x="5303520" y="2104327"/>
              <a:ext cx="14630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anything </a:t>
              </a:r>
            </a:p>
            <a:p>
              <a:pPr algn="ctr"/>
              <a:r>
                <a:rPr lang="en-US" sz="2000" b="0" dirty="0">
                  <a:latin typeface="Calibri" pitchFamily="34" charset="0"/>
                </a:rPr>
                <a:t>else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C2DD772-E96E-4744-A098-DAC8C29A782F}"/>
                </a:ext>
              </a:extLst>
            </p:cNvPr>
            <p:cNvSpPr txBox="1"/>
            <p:nvPr/>
          </p:nvSpPr>
          <p:spPr>
            <a:xfrm>
              <a:off x="5257800" y="955012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all 0’s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2EF026F5-AD43-418B-899E-104E9C428F37}"/>
              </a:ext>
            </a:extLst>
          </p:cNvPr>
          <p:cNvSpPr/>
          <p:nvPr/>
        </p:nvSpPr>
        <p:spPr bwMode="auto">
          <a:xfrm>
            <a:off x="457200" y="6217920"/>
            <a:ext cx="274320" cy="274320"/>
          </a:xfrm>
          <a:prstGeom prst="rect">
            <a:avLst/>
          </a:prstGeom>
          <a:solidFill>
            <a:srgbClr val="FFCC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B8082A-1731-4811-BA31-0B0A70528047}"/>
              </a:ext>
            </a:extLst>
          </p:cNvPr>
          <p:cNvSpPr txBox="1"/>
          <p:nvPr/>
        </p:nvSpPr>
        <p:spPr>
          <a:xfrm>
            <a:off x="731520" y="6126480"/>
            <a:ext cx="256032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2000" b="0" dirty="0">
                <a:latin typeface="Calibri" pitchFamily="34" charset="0"/>
              </a:rPr>
              <a:t>= special case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2B54212-E7B3-45CD-A34F-9427E6B86906}"/>
                  </a:ext>
                </a:extLst>
              </p14:cNvPr>
              <p14:cNvContentPartPr/>
              <p14:nvPr/>
            </p14:nvContentPartPr>
            <p14:xfrm>
              <a:off x="5912640" y="3610800"/>
              <a:ext cx="1203480" cy="1287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2B54212-E7B3-45CD-A34F-9427E6B8690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03280" y="3601440"/>
                <a:ext cx="1222200" cy="130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075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dirty="0"/>
              <a:t>IEEE floating-point standard</a:t>
            </a:r>
          </a:p>
          <a:p>
            <a:r>
              <a:rPr lang="en-US" b="1" dirty="0">
                <a:solidFill>
                  <a:srgbClr val="4B2A85"/>
                </a:solidFill>
              </a:rPr>
              <a:t>Floating-point operations and rounding</a:t>
            </a:r>
          </a:p>
          <a:p>
            <a:r>
              <a:rPr lang="en-US" dirty="0"/>
              <a:t>Floating-point in C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0294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Tiny Floating Point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811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We will use the following </a:t>
                </a:r>
                <a:r>
                  <a:rPr lang="en-US" b="1" dirty="0"/>
                  <a:t>8-bit</a:t>
                </a:r>
                <a:r>
                  <a:rPr lang="en-US" dirty="0"/>
                  <a:t> floating point representation to illustrate some key points: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Assume that it has the same properties as IEEE floating point:</a:t>
                </a:r>
              </a:p>
              <a:p>
                <a:pPr lvl="1"/>
                <a:r>
                  <a:rPr lang="en-US" dirty="0"/>
                  <a:t>bias = </a:t>
                </a:r>
              </a:p>
              <a:p>
                <a:pPr lvl="1"/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−0</m:t>
                    </m:r>
                  </m:oMath>
                </a14:m>
                <a:r>
                  <a:rPr lang="en-US" dirty="0"/>
                  <a:t> = </a:t>
                </a:r>
              </a:p>
              <a:p>
                <a:pPr lvl="1"/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US" dirty="0"/>
                  <a:t> =</a:t>
                </a:r>
              </a:p>
              <a:p>
                <a:pPr lvl="1"/>
                <a:r>
                  <a:rPr lang="en-US" dirty="0"/>
                  <a:t>encoding of the largest (+) normalized # = </a:t>
                </a:r>
              </a:p>
              <a:p>
                <a:pPr lvl="1"/>
                <a:r>
                  <a:rPr lang="en-US" dirty="0"/>
                  <a:t>encoding of the smallest (+) normalized # = </a:t>
                </a:r>
              </a:p>
              <a:p>
                <a:pPr lvl="1"/>
                <a:endParaRPr lang="en-US" b="0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1198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2"/>
                </p:custDataLst>
              </p:nvPr>
            </p:nvSpPr>
            <p:spPr>
              <a:blipFill rotWithShape="0">
                <a:blip r:embed="rId13"/>
                <a:stretch>
                  <a:fillRect l="-291" t="-1103" b="-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200400" y="2468880"/>
            <a:ext cx="2692400" cy="817265"/>
            <a:chOff x="2717800" y="1549400"/>
            <a:chExt cx="2692400" cy="817265"/>
          </a:xfrm>
        </p:grpSpPr>
        <p:sp>
          <p:nvSpPr>
            <p:cNvPr id="14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5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7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8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9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FCCFA1D-EC8C-48D4-BA83-D3CE55DB07DE}"/>
                  </a:ext>
                </a:extLst>
              </p14:cNvPr>
              <p14:cNvContentPartPr/>
              <p14:nvPr/>
            </p14:nvContentPartPr>
            <p14:xfrm>
              <a:off x="2010960" y="4151160"/>
              <a:ext cx="7062840" cy="24937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FCCFA1D-EC8C-48D4-BA83-D3CE55DB07D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01600" y="4141800"/>
                <a:ext cx="7081560" cy="251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6199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ranges are NOT representable?</a:t>
            </a:r>
          </a:p>
          <a:p>
            <a:pPr lvl="1"/>
            <a:r>
              <a:rPr lang="en-US" dirty="0"/>
              <a:t>Between largest norm and infinity</a:t>
            </a:r>
          </a:p>
          <a:p>
            <a:pPr lvl="1"/>
            <a:r>
              <a:rPr lang="en-US" dirty="0"/>
              <a:t>Between zero and smallest </a:t>
            </a:r>
            <a:r>
              <a:rPr lang="en-US" dirty="0" err="1"/>
              <a:t>denorm</a:t>
            </a:r>
            <a:endParaRPr lang="en-US" dirty="0"/>
          </a:p>
          <a:p>
            <a:pPr lvl="1"/>
            <a:r>
              <a:rPr lang="en-US" dirty="0"/>
              <a:t>Between norm numbers?</a:t>
            </a:r>
          </a:p>
          <a:p>
            <a:r>
              <a:rPr lang="en-US" dirty="0"/>
              <a:t>Given a FP number, what’s the bit pattern of the next largest representable number?</a:t>
            </a:r>
          </a:p>
          <a:p>
            <a:pPr lvl="1"/>
            <a:r>
              <a:rPr lang="en-US" dirty="0"/>
              <a:t>What is this “step” when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0?</a:t>
            </a:r>
          </a:p>
          <a:p>
            <a:pPr lvl="1"/>
            <a:r>
              <a:rPr lang="en-US" dirty="0"/>
              <a:t>What is this “step” when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100?</a:t>
            </a:r>
          </a:p>
          <a:p>
            <a:r>
              <a:rPr lang="en-US" dirty="0"/>
              <a:t>Distribution of values is denser toward 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1024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914400" y="5669280"/>
          <a:ext cx="7315200" cy="99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Worksheet" r:id="rId4" imgW="8448581" imgH="1057480" progId="Excel.Sheet.8">
                  <p:embed/>
                </p:oleObj>
              </mc:Choice>
              <mc:Fallback>
                <p:oleObj name="Worksheet" r:id="rId4" imgW="8448581" imgH="10574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69280"/>
                        <a:ext cx="7315200" cy="99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23560" y="1862878"/>
            <a:ext cx="347472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Overflow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(</a:t>
            </a:r>
            <a:r>
              <a:rPr lang="en-US" sz="2400" b="0" dirty="0" err="1">
                <a:solidFill>
                  <a:srgbClr val="FF0000"/>
                </a:solidFill>
                <a:latin typeface="Calibri" pitchFamily="34" charset="0"/>
              </a:rPr>
              <a:t>Exp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too large)</a:t>
            </a:r>
          </a:p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Underflow 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2400" b="0" dirty="0" err="1">
                <a:solidFill>
                  <a:srgbClr val="FF0000"/>
                </a:solidFill>
                <a:latin typeface="Calibri" pitchFamily="34" charset="0"/>
              </a:rPr>
              <a:t>Exp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too small)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Rounding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0313A3F-AEA9-493D-A9FD-7C93E4ED0CA1}"/>
                  </a:ext>
                </a:extLst>
              </p14:cNvPr>
              <p14:cNvContentPartPr/>
              <p14:nvPr/>
            </p14:nvContentPartPr>
            <p14:xfrm>
              <a:off x="1279080" y="5412240"/>
              <a:ext cx="7507800" cy="5814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0313A3F-AEA9-493D-A9FD-7C93E4ED0CA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69720" y="5402880"/>
                <a:ext cx="7526520" cy="60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56AE1FC-6B99-4B3D-943C-82E1CE38E770}"/>
                  </a:ext>
                </a:extLst>
              </p14:cNvPr>
              <p14:cNvContentPartPr/>
              <p14:nvPr/>
            </p14:nvContentPartPr>
            <p14:xfrm>
              <a:off x="5545200" y="3617280"/>
              <a:ext cx="3385440" cy="12823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56AE1FC-6B99-4B3D-943C-82E1CE38E77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35840" y="3607920"/>
                <a:ext cx="3404160" cy="130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48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Rounding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IEEE 754 standard actually specifies different rounding modes: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Round to nearest, ties to nearest even digit</a:t>
                </a:r>
              </a:p>
              <a:p>
                <a:pPr lvl="1"/>
                <a:r>
                  <a:rPr lang="en-US" dirty="0"/>
                  <a:t>Round toward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US" dirty="0"/>
                  <a:t> (round up)</a:t>
                </a:r>
              </a:p>
              <a:p>
                <a:pPr lvl="1"/>
                <a:r>
                  <a:rPr lang="en-US" dirty="0"/>
                  <a:t>Round toward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−∞</m:t>
                    </m:r>
                  </m:oMath>
                </a14:m>
                <a:r>
                  <a:rPr lang="en-US" dirty="0"/>
                  <a:t> (round down)</a:t>
                </a:r>
              </a:p>
              <a:p>
                <a:pPr lvl="1"/>
                <a:r>
                  <a:rPr lang="en-US" dirty="0"/>
                  <a:t>Round toward 0 (truncation)</a:t>
                </a:r>
              </a:p>
              <a:p>
                <a:pPr lvl="2"/>
                <a:endParaRPr lang="en-US" dirty="0"/>
              </a:p>
              <a:p>
                <a:r>
                  <a:rPr lang="en-US" dirty="0"/>
                  <a:t>In our tiny example:</a:t>
                </a:r>
              </a:p>
              <a:p>
                <a:pPr lvl="1"/>
                <a:r>
                  <a:rPr lang="en-US" dirty="0"/>
                  <a:t>Man = 1.001 01 rounded to M = 0b001</a:t>
                </a:r>
              </a:p>
              <a:p>
                <a:pPr lvl="1"/>
                <a:r>
                  <a:rPr lang="en-US" dirty="0"/>
                  <a:t>Man = 1.001 11 rounded to M = 0b010</a:t>
                </a:r>
              </a:p>
              <a:p>
                <a:pPr lvl="1"/>
                <a:r>
                  <a:rPr lang="en-US" dirty="0"/>
                  <a:t>Man = 1.001 10 rounded to M = 0b010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8"/>
                <a:stretch>
                  <a:fillRect l="-291" t="-1103" b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309360" y="4480560"/>
            <a:ext cx="2692400" cy="817265"/>
            <a:chOff x="2717800" y="1549400"/>
            <a:chExt cx="2692400" cy="817265"/>
          </a:xfrm>
        </p:grpSpPr>
        <p:sp>
          <p:nvSpPr>
            <p:cNvPr id="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B14D0FE-ACF5-448D-A71A-457995DDB3E7}"/>
                  </a:ext>
                </a:extLst>
              </p14:cNvPr>
              <p14:cNvContentPartPr/>
              <p14:nvPr/>
            </p14:nvContentPartPr>
            <p14:xfrm>
              <a:off x="721800" y="2354760"/>
              <a:ext cx="6452280" cy="42415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B14D0FE-ACF5-448D-A71A-457995DDB3E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12440" y="2345400"/>
                <a:ext cx="6471000" cy="426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772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9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9" id="{25A1B229-24EE-4B12-9B36-905734D64C3C}" vid="{C5E3D815-54CE-4038-A93F-F50CFDDD61C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UWTheme-351-Au19</Template>
  <TotalTime>36248</TotalTime>
  <Words>1664</Words>
  <Application>Microsoft Office PowerPoint</Application>
  <PresentationFormat>On-screen Show (4:3)</PresentationFormat>
  <Paragraphs>364</Paragraphs>
  <Slides>23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ＭＳ Ｐゴシック</vt:lpstr>
      <vt:lpstr>.AppleSystemUIFont</vt:lpstr>
      <vt:lpstr>Anonymous Pro</vt:lpstr>
      <vt:lpstr>Arial</vt:lpstr>
      <vt:lpstr>Arial Narrow</vt:lpstr>
      <vt:lpstr>Calibri</vt:lpstr>
      <vt:lpstr>Cambria Math</vt:lpstr>
      <vt:lpstr>Courier New</vt:lpstr>
      <vt:lpstr>DejaVu Sans</vt:lpstr>
      <vt:lpstr>Helvetica Neue Regular</vt:lpstr>
      <vt:lpstr>Roboto</vt:lpstr>
      <vt:lpstr>Roboto Regular</vt:lpstr>
      <vt:lpstr>Times New Roman</vt:lpstr>
      <vt:lpstr>Wingdings</vt:lpstr>
      <vt:lpstr>UWTheme-351-Au19</vt:lpstr>
      <vt:lpstr>Worksheet</vt:lpstr>
      <vt:lpstr>Floating Point II CSE 351 Autumn 2019</vt:lpstr>
      <vt:lpstr>Administrivia</vt:lpstr>
      <vt:lpstr>Other Special Cases</vt:lpstr>
      <vt:lpstr>Floating Point Encoding Summary</vt:lpstr>
      <vt:lpstr>Floating Point Interpretation Flow Chart</vt:lpstr>
      <vt:lpstr>Floating point topics</vt:lpstr>
      <vt:lpstr>Tiny Floating Point Representation</vt:lpstr>
      <vt:lpstr>Distribution of Values</vt:lpstr>
      <vt:lpstr>Floating Point Rounding</vt:lpstr>
      <vt:lpstr>Floating Point Operations:  Basic Idea</vt:lpstr>
      <vt:lpstr>Mathematical Properties of FP Operations</vt:lpstr>
      <vt:lpstr>Limits of Interest</vt:lpstr>
      <vt:lpstr>Floating Point Encoding Flow Chart</vt:lpstr>
      <vt:lpstr>Example Question</vt:lpstr>
      <vt:lpstr>Polling Question</vt:lpstr>
      <vt:lpstr>Floating point topics</vt:lpstr>
      <vt:lpstr>Floating Point in C</vt:lpstr>
      <vt:lpstr>Floating Point Conversions in C</vt:lpstr>
      <vt:lpstr>Polling Question</vt:lpstr>
      <vt:lpstr>Floating Point and the Programmer</vt:lpstr>
      <vt:lpstr>Floating Point Summary</vt:lpstr>
      <vt:lpstr>Number Representation Really Matters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jhsia</cp:lastModifiedBy>
  <cp:revision>812</cp:revision>
  <cp:lastPrinted>2019-10-09T23:23:56Z</cp:lastPrinted>
  <dcterms:created xsi:type="dcterms:W3CDTF">2012-04-05T08:21:32Z</dcterms:created>
  <dcterms:modified xsi:type="dcterms:W3CDTF">2019-10-28T19:15:09Z</dcterms:modified>
</cp:coreProperties>
</file>