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.xml" ContentType="application/vnd.openxmlformats-officedocument.presentationml.notesSlide+xml"/>
  <Override PartName="/ppt/ink/ink2.xml" ContentType="application/inkml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3.xml" ContentType="application/vnd.openxmlformats-officedocument.presentationml.notesSlide+xml"/>
  <Override PartName="/ppt/ink/ink3.xml" ContentType="application/inkml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0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1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2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13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notesSlides/notesSlide14.xml" ContentType="application/vnd.openxmlformats-officedocument.presentationml.notesSlide+xml"/>
  <Override PartName="/ppt/ink/ink21.xml" ContentType="application/inkml+xml"/>
  <Override PartName="/ppt/notesSlides/notesSlide15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6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7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91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9"/>
  </p:notesMasterIdLst>
  <p:handoutMasterIdLst>
    <p:handoutMasterId r:id="rId30"/>
  </p:handoutMasterIdLst>
  <p:sldIdLst>
    <p:sldId id="348" r:id="rId2"/>
    <p:sldId id="305" r:id="rId3"/>
    <p:sldId id="346" r:id="rId4"/>
    <p:sldId id="347" r:id="rId5"/>
    <p:sldId id="314" r:id="rId6"/>
    <p:sldId id="322" r:id="rId7"/>
    <p:sldId id="323" r:id="rId8"/>
    <p:sldId id="349" r:id="rId9"/>
    <p:sldId id="317" r:id="rId10"/>
    <p:sldId id="318" r:id="rId11"/>
    <p:sldId id="319" r:id="rId12"/>
    <p:sldId id="342" r:id="rId13"/>
    <p:sldId id="321" r:id="rId14"/>
    <p:sldId id="324" r:id="rId15"/>
    <p:sldId id="328" r:id="rId16"/>
    <p:sldId id="330" r:id="rId17"/>
    <p:sldId id="340" r:id="rId18"/>
    <p:sldId id="351" r:id="rId19"/>
    <p:sldId id="326" r:id="rId20"/>
    <p:sldId id="329" r:id="rId21"/>
    <p:sldId id="331" r:id="rId22"/>
    <p:sldId id="332" r:id="rId23"/>
    <p:sldId id="336" r:id="rId24"/>
    <p:sldId id="310" r:id="rId25"/>
    <p:sldId id="293" r:id="rId26"/>
    <p:sldId id="294" r:id="rId27"/>
    <p:sldId id="298" r:id="rId2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EC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9385" autoAdjust="0"/>
  </p:normalViewPr>
  <p:slideViewPr>
    <p:cSldViewPr snapToGrid="0">
      <p:cViewPr varScale="1">
        <p:scale>
          <a:sx n="81" d="100"/>
          <a:sy n="81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52D3-BEE9-4084-9945-DE97FEE5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7645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2:59.3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13885 12054 144 0,'-3'-2'55'0,"3"-6"-30"0,0 10-14 0,0-4 15 15,0 2-1-15,-3 0 0 16,3-3 1-16,0 1 3 15,0-1-15-15,0 0 3 0,0 1 1 16,0-1-2-16,0 0 1 16,0 1-5-16,0-4-2 15,3 1-4-15,3-3 1 16,5 0-4-16,1-2-2 16,0-1 2-16,3 0 2 15,0 1-2-15,0 2-2 16,3 0-3-16,0 5 1 15,2 1 1-15,1 2 0 16,0 2-3-16,0 4 2 16,-3 2 1-16,-6 2 0 0,-3 3 0 15,-3 9 0-15,-6-4 2 16,-3 1 1-16,-6-1-1 16,-6 3-2-16,-6 3 3 15,-3 0 2-15,3 0 0 16,-2 0 2-16,-4-1-4 15,3 4-2-15,3-11 0 16,3 2 1-16,6-2 1 16,0-3 1-16,3-2-2 15,4-3-2-15,2-3-2 16,3 3-1-16,3-5 2 16,5-1 0-16,7 1 3 15,3 0 1-15,3-1-4 0,0 1-1 16,3 0 1-16,-1-1 2 15,-2 4 0-15,0-4 2 16,-3 1 0-16,0-1 1 16,-6 1-11-16,0 0-5 15,0-3-30-15,-6 0-10 16,0 0-22-16,2-3-65 31</inkml:trace>
  <inkml:trace contextRef="#ctx0" brushRef="#br0" timeOffset="1">14182 11705 156 0,'0'0'57'0,"0"3"-30"0,0-1-21 0,0-2 15 16,3 6 0-16,0 2 2 15,0 2-1-15,3 6-2 16,0 0-10-16,-3 3-4 0,0 4-2 16,0-1 0-16,-3-1 0 0,0 0-2 15,0-5-2 1,-3 0 3-16,6-3-2 16,-3-3-1-16,0-4-39 15,-3-4-16-15,9-2-41 16</inkml:trace>
  <inkml:trace contextRef="#ctx0" brushRef="#br0" timeOffset="2">14325 11729 176 0,'-3'-3'68'0,"6"3"-36"0,0 3-35 0,-3-3 11 16,0 5 9-16,3 1 6 16,-3-1-7-16,0 0-2 15,0 0-8-15,0 1-2 0,0-1 0 16,0 0-2-16,0 1-2 15,3-1 3-15,-3-5 0 16,3 3-4-16,6-1 1 16,3 1 0-16,0-1 0 15,0 1 0-15,0 2 0 16,-4 1 0-16,1 4 2 16,0-2 3-16,-6 5 13 15,0 3-1-15,-3-2-6 16,-3-4-2-16,-3 1-5 15,-6-1-1-15,1-2-3 16,-1 0-1-16,0 0-17 16,0-3-8-16,0-2-15 15,0-6-7-15,3-2-49 16</inkml:trace>
  <inkml:trace contextRef="#ctx0" brushRef="#br0" timeOffset="3">14313 11705 220 0,'0'-5'82'0,"6"5"-44"0,0-3-33 0,0 3 17 16,0-2-8-16,6-1 2 16,3 0-9-16,0 1-4 15,0-1-2-15,-1 0-1 0,4 1 0 16,3-1-20-16,3 0-9 15,0 1-78 1</inkml:trace>
  <inkml:trace contextRef="#ctx0" brushRef="#br0" timeOffset="4">14444 12129 236 0,'-3'-3'88'0,"6"3"-48"0,0 0-45 0,-3 0 17 16,6 0 4-16,3 0 5 15,3 0-11-15,3-3-3 16,3 1-5-16,0-1-2 0,-1 3 1 15,-2 0-15-15,3 0-3 16,-3-3-15-16,6 1-50 31,3 2-37-31,-4 0 25 16</inkml:trace>
  <inkml:trace contextRef="#ctx0" brushRef="#br0" timeOffset="5">14798 11877 168 0,'0'3'63'0,"0"2"-34"0,3 6-27 15,-3-1 12-15,0 6 6 16,3 5 7-16,3 3-8 15,0 5-3-15,-3 0-9 16,3 3-5-16,-3 2 1 0,3-2 0 16,0-3 1-16,0 8-5 0,3-5 1 15,0-5 4-15,3-6 5 16,-3-3-71 0,6-5-74-16</inkml:trace>
  <inkml:trace contextRef="#ctx0" brushRef="#br0" timeOffset="6">16212 12015 184 0,'-6'-8'68'0,"6"8"-36"0,0-3-22 0,-3 6 20 16,3-3-1-16,-3 0 3 15,0 0-4-15,3-3 0 16,3 1-16-16,3-4 0 0,3-2-1 15,6-2-4-15,6-4-2 16,3 1-2-16,3 3 0 16,-4 2-4-16,1 2 0 15,0 4-1-15,0 10-2 16,-6 5 0-16,-6 5 0 16,-9 6 3-16,-6 0 2 15,-3 3 0-15,-6 2 2 16,-6 0-2-16,-3 0 2 15,-3-3-2-15,3 3 2 0,0 3-2 16,4-5 2-16,2-6-2 16,3-3-1-16,0-4 1 15,3-4 1-15,3 1-1 16,6-6 2-16,6-2 2 16,6-9 2-16,6-7-1 15,9 3-1-15,-1-1-3 16,1 3 1-16,3 3-2 15,0-1-1-15,-7 4 1 16,4-1 1-16,-9 1-14 16,0 2-7-16,0-3-23 15,-3 0-9-15,3 1-74 16</inkml:trace>
  <inkml:trace contextRef="#ctx0" brushRef="#br0" timeOffset="7">16543 11732 160 0,'0'-3'63'0,"0"6"-34"0,0-3-23 0,0 0 15 0,3 5-2 16,0 3 3-16,0 2-3 16,0 4-2-16,-1 2-9 15,1 5-1-15,0 0 0 0,0 3-3 16,0-6-1-16,0-2-1 15,-3-3-2-15,3 1 3 16,-3-4 2-16,3-2-26 16,-3-3-13-16,0-5-69 15</inkml:trace>
  <inkml:trace contextRef="#ctx0" brushRef="#br0" timeOffset="8">16694 11748 192 0,'0'0'74'0,"0"0"-40"0,-3 2-31 0,3 1 17 16,0 2-1-16,0 0 1 15,-3 3-5-15,0 0-1 16,1 0-8-1,2 5-4-15,0-2 1 0,0 0-2 16,2 2-1-16,4-8 5 16,3 3 1-16,3-5-2 15,0 5-3-15,0 0 0 16,0 0-1-16,0 2 2 16,0 1 3-16,-3-1 4 15,-3 1 2-15,-3-1-3 16,-3 1-3-16,-3 0 0 15,-3-1 1-15,0-2-3 16,-3 0 0-16,0-3-19 16,0 1-7-16,0-4-32 15,0-2-15-15,-3-2-34 16</inkml:trace>
  <inkml:trace contextRef="#ctx0" brushRef="#br0" timeOffset="9">16697 11724 244 0,'3'-6'90'0,"0"4"-48"0,6-1-27 0,-3 0 24 16,6 1-23-16,3-1-8 15,3 1-6-15,3-1-2 16,0 0 0-16,-1 1-29 0,4-1-10 15,3 0-78 1</inkml:trace>
  <inkml:trace contextRef="#ctx0" brushRef="#br0" timeOffset="10">15879 12179 132 0,'-9'0'52'0,"6"0"-28"0,0 0-8 0,3 0 16 16,0 0 5-16,0 0 2 16,-3 0-10-16,3 0-5 15,0 0-14-15,0 0 9 0,3 0 4 16,3-3-7-16,3 0-2 15,3 1-4-15,3-1 1 16,2-2-4-16,1 0-2 16,6-1-2-16,-3 4-3 15,0-1 1-15,0 0-1 0,0 1-53 16,-1 2-22-16</inkml:trace>
  <inkml:trace contextRef="#ctx0" brushRef="#br0" timeOffset="11">12560 10612 124 0,'0'3'49'0,"3"-6"-26"0,-3 3-9 0,0 0 15 16,0-2 1-16,3-1 2 15,-3 1-4-15,0-4-3 16,0 4-13-16,0-4 8 0,0 4 6 15,0-1-1-15,-12 3 3 16,-3 3-10-16,-3 2-3 16,-6 6-4-16,4-1 0 15,-1 1-6-15,3-1-1 16,3 3-4-16,6 1-3 16,6-4-1-16,9 4 3 0,6-1-5 15,3-3 2-15,9 4 0 16,0-1 2-16,-4 0-1 15,-2 0 1 1,-6 0 11-16,-3 1 5 0,-6-1 7 16,-6 0 2-16,-6-2-10 15,-3-1-3-15,-3-2-6 16,-3 0-3-16,4-2-18 16,-1-1-6-16,0-3-16 15,3 1-3-15,6 0-17 16,0-3-7-16,6 0-47 15</inkml:trace>
  <inkml:trace contextRef="#ctx0" brushRef="#br0" timeOffset="12">12697 10623 244 0,'-3'-5'90'0,"6"5"-48"0,0 2-34 0,-3-2 24 16,6 8 0-16,0 0 3 16,0 8-13-16,0 3-5 15,0-1-10-15,0 3-3 0,0 1 2 16,-1-1-3-16,-2 0 0 0,0-3-3 16,0-2-1-16,-3-5-34 15,0-3-17-15,-3-3-88 16</inkml:trace>
  <inkml:trace contextRef="#ctx0" brushRef="#br0" timeOffset="13">12679 10464 316 0,'-6'-8'118'0,"9"3"-64"0,3 0-67 16,-3 5 17-16,3-3-8 15,3 0-1-15,0 3-49 0,3 0-22 16,6 3-38-16,8 0-15 16</inkml:trace>
  <inkml:trace contextRef="#ctx0" brushRef="#br0" timeOffset="14">12941 10570 192 0,'-6'-3'71'0,"6"3"-38"0,3 3-19 0,-3-3 20 16,0 3 0-16,-3 2 2 16,-3 3-13-16,-3 5-6 15,0 3-10-15,0 5-3 0,-9 3 0 16,7 0-5-16,-4 0 1 16,3 0 0-16,9-3 0 0,6-3-3 15,3-2 2 1,3-3 3-16,0-5 1 0,2-5 1 15,1-6 0-15,0-2 0 16,-3-3 0-16,0-3 2 16,0 1 3-16,-3-3 0 15,-3-6 2-15,0 3-8 16,-3 0-2-16,0 6-3 16,3 2 0-16,0 0 0 15,0 5 0-15,3 3-3 16,0 8-1-16,6 5 3 15,3 3 1-15,-4 8 4 16,1 3 3-16,-3 4 9 16,-3 4 5-16,-3 7 2 15,-6-5-1-15,-6 0-6 0,-3-5-1 16,1-3-6-16,-4-8-2 16,-3-2-9-16,0-6-5 15,0-5-22-15,-3-8-7 16,0-5-19-16,1-3-6 15,8-6-68 1</inkml:trace>
  <inkml:trace contextRef="#ctx0" brushRef="#br0" timeOffset="15">13084 10605 240 0,'0'7'90'0,"3"4"-48"0,0 8-29 16,-3-6 24-16,0 3-1 16,0 0 2-16,0-1-16 15,0 1-5-15,0-2-11 16,0-1-4-16,0-3 1 0,0-2-2 16,0 0-1-16,3-3 3 15,-3-5 0-15,3-2 1 16,0-3 2-16,0-6-5 15,3-8-1-15,0 1 0 16,3-1 0-16,2 4-3 16,4 1 2-16,0 4-1 15,0 4 0-15,0 4 2 0,3 4 0 16,0 6 2 0,-3 3 1-16,-4 0-1 0,-2 2 1 15,0 0-2-15,-3 0 2 16,0 3-2-16,-3 3-1 15,3-4-13-15,0-1-6 16,0-4-37-16,0-2-16 16,3-5-59-1</inkml:trace>
  <inkml:trace contextRef="#ctx0" brushRef="#br0" timeOffset="16">13405 10636 292 0,'-6'0'110'0,"9"6"-60"0,3-1-61 16,-3-3 18-16,3 4 10 15,6-1 11-15,0 6-8 16,0-3-3-16,3-3-10 16,0 0-3-16,0-2 0 0,2-6 0 15,-2-2 2-15,0 0-3 16,-3-3 0-16,-3 0 1 15,-3 0 2-15,-6-3-1 16,-3 1 0-16,-3-1-6 16,-3 0 1-16,-6 4-2 15,0 1 0-15,-5 6-3 16,-1 8 1-16,0 3 0 16,3 7-1-16,3 3 4 0,6 1 0 15,3-1 1-15,6 0 2 16,6 0-3-1,9-2 0-15,0-4-1 0,6-4 0 16,3-3-27-16,2-8-13 16,4-3-20-16,-3-2-9 15,3-3-44 1</inkml:trace>
  <inkml:trace contextRef="#ctx0" brushRef="#br0" timeOffset="17">13765 10657 244 0,'0'-8'93'0,"0"3"-50"0,-5 0-35 0,5 2 24 15,-6 1-5-15,-3 2 2 0,0 0-14 16,-3 5-4 0,-3 3-7-16,-3 10-5 0,-3 1 0 0,0 2 1 15,4 3 0-15,5 2-3 16,6 1 2-16,3-3-4 16,6-6 1-16,6-2 2 15,3-5 3-15,2-6 0 16,4-8 2-16,3-5 7 15,0-5 5-15,-3-3-3 16,-3-5 1-16,0-5-6 16,-4-6 1-16,-2-5-5 15,-3-8 0-15,-3-3-3 16,-3 1-1-16,0 2 1 16,-3 8 0-16,0 2-3 15,0 11 2-15,0 8 3 0,-3 6 1 16,1 10-4-16,2 13 1 15,0 16-2-15,3 11 0 16,3 5 6-16,0 0 2 16,-1-3 2-16,7 0 0 15,0 1-7-15,0-3 0 16,0-6-8-16,6-5 0 16,-3-8-79-16,0-10-34 15,-6-9-14 1</inkml:trace>
  <inkml:trace contextRef="#ctx0" brushRef="#br0" timeOffset="18">14417 10689 172 0,'-3'-18'66'0,"6"15"-36"0,-3 0-35 0,0 3 12 16,0 0 7-16,0-2 6 15,0-1 5-15,0 0 2 16,0 1-14-16,0 2 5 0,-6 0 12 15,-6 8-8-15,-2 8-11 16,-4 2-4 0,0 6-5-16,0 2-2 0,3 6 1 15,6-3 1-15,3-2-1 16,3-3 2-16,9-9 0 16,3-4 3-16,6-6 3 15,3-5 2-15,0-5-1 16,0-3-1-16,-3-5 1 15,-4 0 4-15,-5-3 5 16,-3-3 3-16,-3 3-11 16,-3-2-4-16,-3-3-3 15,-3 2 0-15,1 6-5 16,-1 2-1-16,0 3-21 16,0 11-48-1,3 2-1-15,3 3-68 16,12 3-27-1,0-3 89-15</inkml:trace>
  <inkml:trace contextRef="#ctx0" brushRef="#br0" timeOffset="19">14519 10652 212 0,'-9'5'82'0,"9"-2"-44"0,0 5-40 0,3 0 17 0,0 5 0 15,3 3 3-15,2 3 2 16,4 4 2-16,0 1-12 16,0 0-3-16,0-3-1 0,0-2 1 15,0-3 3-15,-3-6 4 16,0-2 3-16,-3-5 8 15,0-9 7-15,0-4-13 16,-3-6-3-16,0-5-6 16,-3-3-1-16,0 0-8 15,3 0-2-15,-3 6 0 16,5 2 2-16,1 3-13 16,-3 2-7-16,3 1-34 0,0 4-14 15,0 4-47 1,3 4-46-16,-3-2 57 15</inkml:trace>
  <inkml:trace contextRef="#ctx0" brushRef="#br0" timeOffset="20">14736 10753 240 0,'-3'2'90'0,"9"4"-48"0,3-1-40 0,-3 0 17 15,3-2 1-15,0-1 4 16,5-2-8-16,1 0-4 15,0-2-7-15,0-3-4 0,0-1 2 16,0-4 0-16,0 2 1 16,-6-5-2-16,-3-1-2 15,-3 1 3-15,-6 0 2 0,-3 2-7 16,-3 3 0-16,-9 8-2 16,0 0-1-16,-3 8 1 15,3 5 3-15,3 3-2 16,4 3 1-16,2 2 2 15,6 0 2-15,6 3-3 16,3-3 0-16,5-2 1 16,7-3 2-16,3-3-17 15,0-5-6-15,6-6-48 16,0-4-17-16,-4-4-13 16</inkml:trace>
  <inkml:trace contextRef="#ctx0" brushRef="#br0" timeOffset="21">15004 10726 212 0,'-9'11'79'0,"9"-11"-42"0,-3 5-43 0,3 0 14 15,0 3 4-15,3 6 4 16,0 1 4-16,0 4 2 16,0-1-12-16,0 1-6 0,0-3-2 15,0-3-2-15,-3-2 2 16,0-3 10-16,0-3 7 15,0-5 5-15,0-5 5 16,0-6-11-16,3-7-3 16,0-1-7-16,3 0-3 15,0 1 2-15,2-1 2 0,4-2-9 16,3 8-2-16,0 5-4 16,0 0 1-16,3 3-13 15,3 2-5-15,0-5-87 16,-1 8-75-1,-5-8 60-15</inkml:trace>
  <inkml:trace contextRef="#ctx0" brushRef="#br0" timeOffset="22">15450 10509 244 0,'-12'-50'93'0,"3"39"-50"0,-3 1-17 0,7 7 31 15,-4 1-21-15,0-1-5 16,-3 3-19-16,0 3-5 16,0 4-5-16,0 9-6 0,0 16 0 15,3 2 0-15,3 11-1 16,0-2 4-16,6 2 0 15,0-3 1-15,0 0 0 16,-3-2-5-16,0-3-1 16,0 0-28-16,0-13-13 15,-3-8-35-15,0-6-13 0,1-12-3 16</inkml:trace>
  <inkml:trace contextRef="#ctx0" brushRef="#br0" timeOffset="23">15161 10665 312 0,'-5'0'115'0,"10"6"-62"0,1-6-64 16,0 2 16-16,3 1 0 15,6 0 4-15,3-3-4 16,6 0-3-16,3 5-1 16,-1 0-8-16,4-7-3 0,0-4-38 15,-3 1-17-15,0 0-52 16</inkml:trace>
  <inkml:trace contextRef="#ctx0" brushRef="#br0" timeOffset="24">15572 10433 260 0,'-3'10'99'0,"3"6"-54"0,0 26-44 0,0-23 19 16,0 7 6-16,0 9 9 15,-3 2-15-15,0 0-6 16,3 2-8-16,0 1-5 0,0-3 2 16,6-5-9-16,-3-3-3 15,3-10-55-15,0-6-22 16,3-8-39 0</inkml:trace>
  <inkml:trace contextRef="#ctx0" brushRef="#br0" timeOffset="25">15688 10721 260 0,'-9'8'96'0,"6"-3"-52"0,0 0-56 15,0 3 15-15,1 6 6 16,-4 4 8-16,0 6 3 16,0 0 0-16,6 2-10 15,6-2-2-15,0 0 2 0,2-3 3 16,4-5 4-16,3-11 0 15,3-7 1-15,-3-4-5 0,0-7-3 16,-3 0-3 0,-3-6 0-16,-3-2-4 0,-3 0 0 15,-6 0-1-15,-6 2 1 16,-3 1-15-16,-3 2-5 16,0-3-20-16,0 6-6 15,3 0-46-15,3 5-20 16,6 3-1-1</inkml:trace>
  <inkml:trace contextRef="#ctx0" brushRef="#br0" timeOffset="26">15813 10718 244 0,'-3'19'90'0,"6"-9"-48"0,0 9-47 0,0-9 17 0,-3 4 8 15,3 2 7-15,0-1-2 16,3-1-1-16,0-4-13 15,3-2-4-15,0-2-3 0,0-4 0 16,3-4 2-16,-3-6-5 16,0-3-1-16,0 0-7 15,0 1-3-15,-3-1 3 16,-1 3 2-16,-2 3-2 16,0 5 0-16,0 5 4 15,3 9 1-15,0 1 2 16,3 1 0-16,3 3 4 15,3-3 5-15,3 0 4 16,3-9 4-16,3-4 2 0,-4-6 3 16,1-4 1-1,-3-7 1-15,-6-4 2 0,-3-3 1 16,-6-1-8-16,-6 1-1 16,-3-3-11-16,0 3-4 15,-3 3-24-15,-3-1-9 16,-6 3-53-16,3 6-22 15,12-1-49 1</inkml:trace>
  <inkml:trace contextRef="#ctx0" brushRef="#br0" timeOffset="27">16629 10742 236 0,'-3'0'88'0,"3"0"-48"0,0 3-29 0,0-3 23 16,0 5-11-16,0 3-4 16,0 0-8-16,0 5-5 15,0 0-3-15,3 1-3 0,-3-1 3 16,6-3-4-16,-6 1 0 15,6-3-32-15,0-3-15 0,0-2-73 16</inkml:trace>
  <inkml:trace contextRef="#ctx0" brushRef="#br0" timeOffset="28">16757 10750 260 0,'-3'8'96'0,"3"3"-52"0,0 2-56 16,0-5 13-16,0 2 4 16,0 1 7-16,0-1-6 15,0-2-1-15,0 0-3 16,0-2-2-16,0-6 1 0,3-3-6 0,3-2-1 16,0-6-4-16,0 1-1 15,0-4 1-15,3 4 4 16,0-6 3-16,-3 8 2 15,0 3 3-15,2 2 3 16,1 6 7-16,0 2 2 16,-3 5-5-16,0 4-1 15,0-1-6-15,-3 0-2 16,0 0 2-16,-3-2 1 16,0-3-28-16,0 0-10 15,-3-3-76 1</inkml:trace>
  <inkml:trace contextRef="#ctx0" brushRef="#br0" timeOffset="29">16644 10570 280 0,'-21'-5'107'0,"21"5"-58"0,0 0-62 16,0 0 15-16,3 0-14 15,6 0-3-15,6 0-44 16,3 0-21-16,5-3-12 16,1 1-4-16</inkml:trace>
  <inkml:trace contextRef="#ctx0" brushRef="#br0" timeOffset="30">17376 10403 236 0,'-6'8'90'0,"6"3"-48"0,0 10-40 15,-3 3 17-15,3 5 10 16,-3 0 6-16,6 0-12 15,6-2-5-15,0 2-11 16,0 0-5-16,0-5 1 0,0 0-2 16,-3-6-1-16,-3 1-2 15,-3-4 1-15,0-1-12 16,0-1-7-16,0-3-5 0,0-2-2 16,0-2-3-16,0-1-1 15,0-5-10-15,0 0-4 16,3-3-41-1</inkml:trace>
  <inkml:trace contextRef="#ctx0" brushRef="#br0" timeOffset="31">17626 10433 208 0,'0'-3'79'0,"3"6"-42"0,-6-1-28 0,3 1 22 0,0 2-15 15,-3 8-3-15,-3 14 5 16,0-1 3-16,-6 6-11 16,3 0 1-16,0 5 2 0,3 0-1 15,6-3 3-15,3 1-6 16,6-4-1-16,3-2 2 15,3-5 1-15,3-5-3 16,3-6 0-16,0-5 1 16,0-5 2-16,-4-6-1 15,-2-5-1-15,0-3-5 16,-6 1-1-16,-3-1 1 0,-9 1 2 16,-3-1 3-16,-6 3 5 15,-3 3-6-15,-3 2 0 16,1 3-6-16,-4 0-2 15,-3 0-18-15,6 3-5 16,3 0-24-16,18 2-70 16,6-3 6-1,6-9-10 1</inkml:trace>
  <inkml:trace contextRef="#ctx0" brushRef="#br0" timeOffset="32">18099 10425 204 0,'-3'0'77'0,"3"2"-42"0,0 4-37 0,0 1 17 15,3 17-5-15,0 5 4 16,0 3 2-16,-3 8 2 15,0 2-10-15,0-2 9 0,0-3 3 16,0-5-6-16,0-3-3 0,0-5-4 16,-3-6 0-1,0-2-4-15,3-5 0 0,0-6 1 16,-3-3 2-16,0-4-8 16,3-3-3-16,0-3 0 15,3-3 3-15,3-5-4 16,3 3 0-16,3-6 3 15,0 6 1-15,3 8-1 16,3 2 0-16,-3 11 2 16,0 0 0-16,-1 0 7 15,-5 3 6-15,-3-1 7 16,-3 1 3-16,-3 2-5 16,-6-2 0-16,-3-1-10 0,-2-2-2 15,-4 0-12-15,0-3-5 16,0-2-19-1,0 0-5-15,3-1-23 0,3-2-10 16,3-2-43 0</inkml:trace>
  <inkml:trace contextRef="#ctx0" brushRef="#br0" timeOffset="33">18326 10750 208 0,'0'0'77'0,"0"3"-42"0,0 7-30 0,3-2 17 15,-3 0 3-15,0 3 5 0,0-1-14 16,0 1-4-16,0-1-8 16,0-2-7-16,0 0-3 0,0-2-77 15,0-6-69 1,3-6 43-16</inkml:trace>
  <inkml:trace contextRef="#ctx0" brushRef="#br0" timeOffset="34">18320 10591 208 0,'0'-5'77'0,"3"5"-42"0,6-5-114 0,-9 5-34 16,8-6 39-1</inkml:trace>
  <inkml:trace contextRef="#ctx0" brushRef="#br0" timeOffset="35">18462 10454 244 0,'-20'8'93'0,"17"-3"-50"0,21 35-52 0,-21-27 12 15,9 3 9-15,-4 5 6 16,4 5 3-16,-3 9 2 15,0-4-13-15,-3 1-3 0,3-3-3 16,-3-2-5-16,3-3-1 16,-3-3-52-16,0-5-24 15</inkml:trace>
  <inkml:trace contextRef="#ctx0" brushRef="#br0" timeOffset="36">18343 10663 288 0,'-6'2'107'0,"12"-2"-58"0,6 0-53 15,-6 0 18-15,3 0-8 16,3-2 1-16,9-1-9 16,6 0-3-16,0 3 3 15,-1 0-59-15,1-2-24 0,0-1-23 16</inkml:trace>
  <inkml:trace contextRef="#ctx0" brushRef="#br0" timeOffset="37">18629 10660 288 0,'-30'11'110'0,"24"7"-60"0,-2-7-58 0,5-1 16 16,3 1-6-16,0 0 3 15,6-1 0-15,2 3 0 16,4 3-3-16,0 0 1 0,0 0 2 15,-3-3 4-15,-3-2 5 16,-6-1 5-16,-3 1 3 16,-6-3-9-16,-3-3-5 0,0-2-10 15,-3-3-1 1,1-3-30-16,-4 1-11 0,9-1-45 16,-3 0-21-1,3-2 5-15</inkml:trace>
  <inkml:trace contextRef="#ctx0" brushRef="#br0" timeOffset="38">18888 10679 304 0,'-3'2'112'0,"6"1"-60"0,0 10-50 16,0-13 25-16,6 3-3 0,6-1 3 16,3-2-6-16,3 0 0 15,2 0-12-15,4-5-8 0,0 2-1 16,3 1-2-16,3-1 0 16,-4 1-5-16,-2-1-3 15,-3-2-23-15,-3 2-9 16,-3 0-27-16,-7 1-11 15,1-4-39 1</inkml:trace>
  <inkml:trace contextRef="#ctx0" brushRef="#br0" timeOffset="39">19242 10562 248 0,'-6'-2'93'0,"6"4"-50"0,0-4-33 16,0 2 25-16,0 0-4 15,0 2 2-15,0-2-12 16,0 0-5-16,0 0-9 15,0 0-3-15,3 3 0 0,3-1-2 0,0 4-2 16,3-1 1-16,0 0-1 16,0 3-5-16,0 0 1 15,-3 0 4-15,0 0 2 16,-3 0 0-16,0 0-2 16,-3 3 3-16,0-4 0 15,-3 1-1-15,0-2-2 16,-3 4 1-16,0 1-1 15,-3-3-5-15,3 0-1 16,0 2-55 0,3 1-56-1</inkml:trace>
  <inkml:trace contextRef="#ctx0" brushRef="#br0" timeOffset="40">19918 10652 216 0,'-6'-3'82'0,"3"3"-44"0,0 0-33 15,0 0 19-15</inkml:trace>
  <inkml:trace contextRef="#ctx0" brushRef="#br0" timeOffset="41">19879 10655 402 0,'-20'8'25'0,"5"2"-13"15,0 1-8-15,3-3-3 0,9 5-6 16,9-2 1-1,9 2 2-15,0-3-1 0,-4 4 1 16,1-1 2-16,-3 3 2 16,-3 0 3-16,-6 0 4 15,-9-1 2 1,-6 1 1-16,-2-2-6 0,-1-7-4 16,0-1-6-16,0-6-2 15,3-3-35-15,3-5-13 16,6-5-62-1</inkml:trace>
  <inkml:trace contextRef="#ctx0" brushRef="#br0" timeOffset="42">19966 10448 228 0,'-9'6'85'0,"9"4"-46"0,3 41-43 0,0-30 15 0,-3 5 12 15,0 6 7-15,0 5-11 16,-3-3-3-16,0-2-10 16,3-3-4-16,0-5 1 0,0-5-2 15,0-4 2-15,0-4-4 16,0-6 0-16,0-5 1 15,6-5 2-15,3-6-1 16,3-2-1-16,-1-5 1 16,1 2-1-16,0 5-3 15,6 9 2-15,3 2 1 0,-3 5 2 16,-3 5 3-16,-3 4 2 16,-3 2-6-16,-1-1 0 15,1 1 1-15,-3-2 1 16,0-4-19-16,3-5-9 15,0-2-34-15,0-6-12 16,3-5-34 0</inkml:trace>
  <inkml:trace contextRef="#ctx0" brushRef="#br0" timeOffset="43">20237 10737 212 0,'-12'18'82'0,"12"-18"-44"0,-3 27-36 0,3-17 19 15,0 6-4-15,3 0-1 0,3-3-4 16,0 1 0-16,8-4-7 16,4-5 6-16,0-2 4 0,0-3 2 15,-3-3-1-15,-3-2-2 16,0-3 1-16,-6 0-4 16,-3 0-1-16,-3 0-6 15,-3 0-1-15,-6-2-8 16,-9-1-2-16,0 3-31 15,3 0-13-15,0 3-23 16,6 2-6-16,3-4-17 16</inkml:trace>
  <inkml:trace contextRef="#ctx0" brushRef="#br0" timeOffset="44">20439 10750 204 0,'0'3'77'0,"6"5"-42"0,0 2-41 0,-3-2 14 16,0 0 2-16,0 0 5 16,-3 0 2-16,0-3-1 15,0 1-8-15,0-6 6 0,0 0 5 16,0-3-1-16,0-2-1 16,0-6-5-16,3 0-2 15,3-4-6-15,0-4-3 16,3 1 0-16,2 2 1 15,4 5-3-15,3 3 0 16,0 3-6-16,0 5-3 0,0 5-38 16,0 0-17-16,-3-7-48 15</inkml:trace>
  <inkml:trace contextRef="#ctx0" brushRef="#br0" timeOffset="45">20751 10382 248 0,'-3'0'93'0,"3"8"-50"0,0 11-44 0,0-6 20 16,3 19 4-16,3 7 8 15,-6 1-12-15,6 8-3 16,0-1-10-1,-3-2-4-15,0-2 1 0,3-6-2 0,-3-6-1 16,0-4-4-16,0-9 0 16,0-4-42-16,-3-6-17 15,3-11-61 1</inkml:trace>
  <inkml:trace contextRef="#ctx0" brushRef="#br0" timeOffset="46">20615 10612 328 0,'-18'-5'123'0,"18"3"-66"0,3-1-66 0,0 3 20 0,6 0-4 15,5-3 4-15,4 1-4 16,12-1 1-16,0 3-5 16,3-3-13-16,2 3-3 0,1 0-78 15,3-2-34-15,5-1 6 16</inkml:trace>
  <inkml:trace contextRef="#ctx0" brushRef="#br0" timeOffset="47">21508 10311 212 0,'-15'2'82'0,"-6"9"-44"0,-9 2-40 0,18-2 17 0,-3 5 0 15,-3 5 5-15,-2 16 7 16,-1 3 6-16,0 5-18 16,3 0 3-16,6 2 0 0,6-2-10 15,6-2-2-15,9-1-4 16,9-5 1-16,3-5-13 15,9-6-3-15,-1-5-25 16,1-5-8-16,-3-5-27 16,0-6-9-16,-4-5-7 15</inkml:trace>
  <inkml:trace contextRef="#ctx0" brushRef="#br0" timeOffset="48">21573 10710 228 0,'-3'0'88'0,"6"3"-48"0,0 8-36 0,0-6 21 16,0 3-7-16,0 2 1 15,0 4-8-15,0 1-2 0,-3 4-5 16,0 0-3-16,0-4 0 0,-3-1-10 16,3-6-2-16,0-3-109 15</inkml:trace>
  <inkml:trace contextRef="#ctx0" brushRef="#br0" timeOffset="49">21552 10615 208 0,'-3'-3'79'0,"6"9"-42"0,0-4-72 16,0 1-1-16,3 2-44 16,0 1-17-16</inkml:trace>
  <inkml:trace contextRef="#ctx0" brushRef="#br0" timeOffset="50">21680 10787 228 0,'9'19'85'0,"-18"-14"-46"0,3 0-37 0,9-2 19 16,-3-3 7-16,0 0 6 15,3 0-6-15,0 0-2 16,3-5-15-16,0-1-7 0,0-4-2 16,3-1-7-16,3-5 1 15,3-2 2-15,0 7 1 16,-1 6-2-16,1 5 2 15,0 5 3-15,-3 6 1 16,0 2 1-16,-3 3 0 16,0 2-5-16,-3-2-1 0,3-3-32 15,3 1-13 1,9-6-82-16</inkml:trace>
  <inkml:trace contextRef="#ctx0" brushRef="#br0" timeOffset="51">22448 10581 180 0,'15'-14'68'0,"-12"7"-36"0,0-1-13 0,-3 0 21 16,-3-6-5-16,0 1 2 16,-3 0-15-16,-3 2-5 15,-15 3-10-15,0 3-1 0,-5 13 4 16,-1 8-4-16,0 5-1 15,0 3 0-15,7 2-1 16,2 11 0-16,6-2 2 16,9-3-3-16,9-3-2 15,9-3 2-15,9-2 2 16,5-3-2-16,7-5 0 0,0-5-14 16,-3-6-6-16,8-5-35 15,7-5-16-15,-3-11-53 16</inkml:trace>
  <inkml:trace contextRef="#ctx0" brushRef="#br0" timeOffset="52">22642 10303 280 0,'6'-3'107'0,"5"6"-58"0,7 7-51 0,-3 1 22 15,3 13 1-15,0 23 5 16,3 9 1-16,-9 10 3 16,-6-2-16-16,-6-1 1 0,-9-2-1 15,-9 10-5-15,-12-7-3 16,-9-6-19-16,-5-2-6 15,-1-9-70-15,6-10-32 16,-2-18-14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8:14.9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22725 11078 232 0,'-9'-3'88'0,"9"3"-69"0,0 3 15 0,0-3 1 15,0 0-12-15,0 0 0 16,3-3-14-16,3 3-3 16,6-2-4-16,0-1-2 0,6 1 1 15,2 2-6-15,7 0 1 16,3 5 2-16,3 0 1 15,-1 6 3-15,1-1 1 16,0 6-4-16,0 3-1 0,-4 4 1 16,-2 7 2-1,-3 4 2-15,-3 3 3 0,-3 0 1 16,-6-3 1 0,-3-2 0-16,-3 0 2 15,-6-6-1-15,0 1 0 0,-3-3-3 16,-3 0 1-16,-6-1-4 15,6 1-2-15,-6 3 0 16,0 2 1-16,0 5-3 16,0 3 0-16,3 0 3 15,0 0 1-15,0 0-6 16,9-2 0-16,0 2 3 16,6-6 2-16,3-1-3 15,3-4 1-15,3-2-2 0,0-3 0 16,0-2 2-16,0-4 0 15,-3-1 0 1,-3-4 2-16,-4-2 1 0,-2-3 3 16,-3 1 1-1,-3-4 1-15,-2 1-2 16,-4 2 1-16,-3 1 0 16,0-1 1-16,0 0-4 0,-3 3-1 15,3 0-1-15,0 0-2 16,0 3-2-16,0 2 1 15,6 3-1-15,0 7-2 16,3 7 0-16,-2 1 0 16,5 4 3-16,5 4 2 15,-2-2-2-15,3 3 0 0,-3 5 1 16,-3 5 2-16,-3 1 10 16,-3-4 7-16,-2-4 5 15,-7-4 3-15,-6-4-6 16,-6-4-2-16,-3-7-7 15,-2-3-2-15,-4-10-17 16,0-3-8-16,0-5-41 16,7-9-18-16,5-12-103 15</inkml:trace>
  <inkml:trace contextRef="#ctx0" brushRef="#br0" timeOffset="1">23529 11599 208 0,'-6'-5'79'0,"0"5"-61"0,-6 3 12 0,9-1 2 16,-6 4-8-16,-6 2-2 16,3 5-8-16,-6 5-4 15,-3 3-5-15,1 3-4 0,8 5 2 16,3 1-4-16,0-4 0 15,15-2-1-15,6-3-2 16,0-5-2-16,5 2-1 16,1-10-25-16,-3-2-11 15,6-9-64-15</inkml:trace>
  <inkml:trace contextRef="#ctx0" brushRef="#br0" timeOffset="2">23555 11710 220 0,'-17'0'85'0,"8"6"-66"0,9-1-8 16,0 0-8-16,0 3 4 15,-3 6 5-15,3 1 3 16,3 1 4-16,-3 3-11 16,9-1-7-16,-1-2-3 0,4 0 7 15,3-8 4-15,0-5 0 16,6-6 0-16,-3-2-1 15,-6-6 0-15,3-2 2 16,-9-3 1-16,-6 0-3 16,-3-2 0-16,-3-1-3 15,-6 3 2-15,3 3-11 16,3 2-2-16,-3 3-28 16,3 3-10-16,0 0-49 15,6 5-50-15,3 0 44 16</inkml:trace>
  <inkml:trace contextRef="#ctx0" brushRef="#br0" timeOffset="3">23710 11668 184 0,'0'3'68'0,"0"2"-52"0,9 6 14 15,-6-3 6-15,3 5-5 16,-3 3 2-16,-3 2-17 16,6 1-4-16,-3-1-8 15,-3-2-3-15,6-3 2 0,-3-2 0 16,-3-3 1-16,0-3-2 16,0-5 1-16,0 0-7 15,-3-5-1-15,-3-6-12 16,6-5-1-16,0-2 0 15,0-1 3-15,0 4 7 16,9-1 2-16,-6 2 1 16,6 4 1-16,0 5 5 0,0 5 1 15,0 5 6-15,-1 3 5 16,-2 5 2-16,3 3 3 16,-3 0-1-16,-6 0-1 15,0-3-6-15,0-3-2 16,0 1-2-16,0-6-1 15,0-5-8-15,0-2 0 16,3-6-15-16,3-8-3 16,0-3-5-16,9-2-1 15,-3 3 12-15,0 2 7 16,0 3 5-16,-3 5 4 16,0 2 15-16,0 6 9 15,0 6-1-15,-4 4-2 16,1 6-4-16,-3 3-1 15,3 2-7-15,-6-3-2 0,0 1-4 16,3-3-1-16,-3-3-21 16,3-5-8-16,0 0-33 15,0-8-15-15,6-3-32 16</inkml:trace>
  <inkml:trace contextRef="#ctx0" brushRef="#br0" timeOffset="4">24014 11753 212 0,'-3'21'79'0,"6"-3"-61"0,-3 14-1 0,6-16-2 16,-6 11 15 0,0-4 11-16,0 4-17 15,3-3-6-15,0-3-11 0,0-3-5 0,-3-2-1 16,3-5 1-16,-3-1 3 15,0-4-11-15,0-6-3 16,-3-3-7-16,0-5-3 16,0-8 4-16,0-5 1 15,-3-3 9-15,6-2 2 16,0-1 3-16,0-2 0 0,0-3 0 16,0 3 2-1,6-2-1-15,3 2 2 0,3-1-2 16,-1 4-1-16,1 5 3 15,6 5 0 1,-3 5-1-16,0 9 1 0,0 7 9 16,-6 8 4-16,-9 11 8 15,0 2 2 1,-3 1-2-16,-6-1-1 0,-3-2-12 16,0-5-4-16,3-3-10 15,0-6-2-15,0-5-34 16,0-5-11-16,6-7-59 15,3-7-51 1,3-2 56-16</inkml:trace>
  <inkml:trace contextRef="#ctx0" brushRef="#br0" timeOffset="5">24207 11687 232 0,'9'10'88'0,"3"-2"-69"0,3 3-3 0,-6-6-4 16,-3 0 6-16,9 1 8 16,0-4-11-16,2-2-3 15,-5-2-8-15,6-4-1 16,-3-2 3-16,-6 0-3 0,6-2-2 16,-9-1 2-16,3 1 0 15,-9-1 1-15,0 1 0 16,-9 2-7-16,3 2 0 15,-9 4-4-15,3 4 2 0,-6 4 1 16,3 4 2-16,-2 3 3 16,5 3 4-16,3 3 2 15,6-1 3-15,3 4-3 16,6-4-2-16,12-2-5 16,2-3 0-16,-2-5 0 15,3-3 0-15,0-5-14 16,0-2-3-16,0-6-22 15,-1-5-10-15,-2-3-62 16</inkml:trace>
  <inkml:trace contextRef="#ctx0" brushRef="#br0" timeOffset="6">24478 11419 216 0,'0'6'82'0,"3"-1"-64"0,6 6 0 0,-9-3-3 16,6 7 15-16,-3 7 11 15,0 4-15-15,-3 3-7 16,0 8-11-16,0 0-6 0,0 0-1 16,0-2-1-16,0-4 0 15,0-4-9-15,3-9-2 0,-3-4-36 16,0-4-14-16,0-10-51 15</inkml:trace>
  <inkml:trace contextRef="#ctx0" brushRef="#br0" timeOffset="7">24359 11618 260 0,'-12'-5'96'0,"18"5"-75"0,0-6-3 15,3 4-8-15,0-4 5 16,0 4 5-16,0-1-8 16,3-2-4-16,6-1-5 15,-4 4-5-15,7 2 1 0,0 0-12 16,3 0-7-16,-9 2-36 0,6 1-13 16,-6 2-33-1</inkml:trace>
  <inkml:trace contextRef="#ctx0" brushRef="#br0" timeOffset="8">24639 11605 256 0,'-9'8'96'0,"12"0"-75"0,-3 7-1 0,6-4-4 16,-6 2 12-16,0 0 9 15,0 3-14-15,-6 0-6 16,6 0-10-16,0-3-5 0,0-2-1 15,-3-1-26-15,0-2-10 16,-3-2-55-16,6-1-22 0,0-5 9 16</inkml:trace>
  <inkml:trace contextRef="#ctx0" brushRef="#br0" timeOffset="9">24633 11536 264 0,'0'-11'99'0,"9"9"-77"0,-3-1-9 16,-3 3-7-16,-3 0-11 15,0 0 1-15,3 0-42 16,3 0-17-16,-3 3-32 0,6 5-13 16</inkml:trace>
  <inkml:trace contextRef="#ctx0" brushRef="#br0" timeOffset="10">24743 11634 228 0,'-9'18'85'0,"15"-5"-66"0,-3 9-3 0,3-12-5 15,-3 3 9-15,0 1 7 16,-3-1 0-16,0 0-2 16,0-2-13-16,0-3-8 0,0-3-2 15,0-5-2-15,0 0 0 0,0-3-3 16,0-5 0-1,6-5-5-15,-3-3-2 16,6-2 2-16,0-1 5 16,0 1-3-16,0 4 2 15,-3 1 2-15,2 3 1 0,1 2 7 16,3 8 15 0,-3 5 0-1,3 6-7-15,-3 2 0 0,-3 3-5 16,-3 2 0-16,-3 1-5 15,0-1-1-15,0-2-3 16,6-3-3-16,-3-2-29 16,0-3-12-16,6-5-32 15,3-3-13-15,6-8-12 16</inkml:trace>
  <inkml:trace contextRef="#ctx0" brushRef="#br0" timeOffset="11">25088 11621 268 0,'-21'-6'101'0,"13"6"-78"0,5 3-7 0,0 0-6 15,-6 2 6-15,0 3 7 16,-3 5-5 0,-3 3 0-16,3 5-11 0,3 0-4 0,6 0 0 15,0 1-4-15,-3-7 0 16,6-1 3-16,6-4 1 15,0-2-1-15,0-5 1 0,-3-6-4 16,9-2 0 0,-3-3-1-16,-3-3 0 0,-3-2-3 15,6 0 1-15,-6-3-3 16,-3 3 2-16,6 2-4 16,-3 3-1-16,-3 3 0 15,6 2 4-15,-3 9 3 16,0 7 4-16,5 8 9 15,1 8 5-15,-3 8 17 16,-3 0 7-16,-3 0-5 16,-9-5-3-1,0-3-9-15,-14-2-3 0,-13-1-20 16,-6-5-9-16,-11-8-44 16,-4-5-19-16,1-5-89 15</inkml:trace>
  <inkml:trace contextRef="#ctx0" brushRef="#br0" timeOffset="12">23624 12425 228 0,'-6'-3'85'0,"6"1"-66"0,3-6-6 16,-3 5-6-16,0-2 1 16,0-3 7-16,-3 2 6 15,-6 1 2-15,6 3-12 16,-6 2 0-16,-3 2 0 0,-3 6-6 15,0 5-3-15,3 3-4 16,-2 3 1-16,8 2 1 16,0-3 2-16,-3-2-6 15,9 0 1-15,9-5 3 16,-3-3 2-16,0-8 0 16,8-3 1-16,1-5-4 15,0-2 0-15,0-4 1 16,0-2 2-16,-3 1-1 15,-6 1-1-15,-3 1 3 16,0 2 0-16,-3 4-1 0,0 4-2 16,0 6 1-16,0 2 1 15,0 5-3-15,3 6-2 16,3 8 8-16,3 5 6 16,0 3 6-16,-3 5 4 15,-6-3 6-15,-3-2 6 16,-3-3-7-16,-6-2-3 15,3-6-9-15,-6-5-1 16,-3-6-8-16,0-4-3 16,-3-9-23-16,1-5-9 15,2-3-18-15,0-4-8 16,9-7-20-16,3-1-7 16,15-1-35-1</inkml:trace>
  <inkml:trace contextRef="#ctx0" brushRef="#br0" timeOffset="13">23731 12420 264 0,'-6'7'101'0,"9"-1"-78"0,0 7-7 16,-3-5-8-16,9 3 5 15,0 2 6-15,0 0-3 0,3 0-1 16,0 0-9-16,8-2-2 0,-2-3 0 15,0-3 6 1,-3-5 4-16,0-5 4 0,-3-3 1 16,0-3-8-1,-6-4-2-15,-6-7-3 0,-6-1-1 16,-3 1-3-16,0 4 1 16,-3 5-9-16,-3 2-3 15,0 6-15-15,3 0-7 16,3 5-17-16,0 2-8 15,9 3-13-15,9-2-5 16,9 2-20 0</inkml:trace>
  <inkml:trace contextRef="#ctx0" brushRef="#br0" timeOffset="14">24121 12377 224 0,'-6'-5'85'0,"6"5"-66"0,0-3 1 16,0 3-2-16,-3-2 10 16,-3 2 7-16,-3 0-10 15,-3 5-4-15,-3 3-12 16,0 2-8-16,1 6-4 0,2 0 4 16,-3 3 3-16,6-1-3 15,9-2-1-15,0 0-2 16,6-3 0-16,3-2 0 15,0-6 0-15,3-5 4 16,2-3 1-16,1-2-4 0,-3-5-1 16,0-1 3-16,-3-2 1 15,-6 0 0-15,6 2 1 16,-9 3-2-16,6 0 2 16,-6 3-4-16,0 5-2 15,3 5 2 1,3 3 0-16,0 3 1 15,9 2 0-15,-3 0 0 16,0 0 0-16,-1 1 0 16,1-4-7-16,-3-2-3 15,6-3-23-15,-3-2-11 16,0-6-10-16,0-2-5 16,6-6-33-1</inkml:trace>
  <inkml:trace contextRef="#ctx0" brushRef="#br0" timeOffset="15">24288 12187 252 0,'-3'-6'93'0,"6"9"-72"0,3 0-6 15,-6 2-8-15,6 3 12 16,2 8 10-16,-2 8 1 16,-3 7 2-16,6 9-18 15,-6-3-6-15,6 0-1 0,-9 0-4 16,9-2 0-16,-3-6-1 0,0-5-2 15,0-6-37 1,3-5-17-16,-3-2-83 16</inkml:trace>
  <inkml:trace contextRef="#ctx0" brushRef="#br0" timeOffset="16">24582 12390 184 0,'0'-13'68'0,"6"8"-52"0,-3-6 19 0,3 9 7 15,-6-1 16-15,0 0 12 0,-6 3-21 16,-3 3-6-16,-3 0-25 16,-2 5-9-16,-1 0-4 0,0 2-3 15,0 1 1-15,9-1-7 16,0 4-1-16,6-1-3 15,6 0 2-15,6 3 4 16,0 2 1-16,0 1 3 16,-3-1 1-16,-6 1 12 15,-6 2 7-15,-6 0-5 16,-12-2-2-16,0-3-30 16,-3-3-15-16,-6-2-73 15,-8-1-31-15,-4-5-4 16</inkml:trace>
  <inkml:trace contextRef="#ctx0" brushRef="#br0" timeOffset="17">12054 17666 132 0,'-6'-8'52'0,"6"3"-41"0,-3 5 13 16,3 0 5-16,0 0 0 0,0 0 5 16,-3 0-9-16,3-3-3 15,0 3-13-15,0 0-5 0,0 0-1 16,0 0 0-16,6 3 3 15,0-3-5-15,3 5-1 16,0-5 2-16,3 6 1 16,3-4 1-16,5-2 0 15,4 6-2-15,0-1 1 16,3-3-2-16,6 1 2 16,-1 0 0-16,4-3 3 15,0 0-1-15,-1 0 0 16,1 0 1-16,0 0 1 15,0 0-3-15,5 0-3 0,1 0 2 16,0 0 2 0,2 0-2-16,1 0-2 0,-3 0 0 15,-1 0-1-15,-2 5 4 16,0-5 2-16,-4 0 0 16,1 0-1-1,6 0-3-15,2 0 1 16,4 0-2-16,3 0 2 0,-4 0-2 15,4 0-1-15,-3 0-2 16,-1 0 1-16,1 0 1 16,2 0 0-16,7 0 0 15,2 0 0-15,1 3 0 16,3-3 0-16,-4 0 0 0,4 0 2 16,5 0-3-1,6-3-2-15,4-2 4 0,-4 5 3 16,1 0-3-16,-1 0-1 15,6 0-2-15,4 0-2 16,-4 0 3-16,-2 0 0 16,-1 0 1-16,6 0 0 15,4 0 0-15,-1 0 2 16,-3 0-3 0,-5 5 0-16,2-5 3 15,6 0 1-15,4 0-1 0,-7 0 1 16,-3 0-4-16,1 0 0 15,5 0-1-15,6 0 0 16,-2 0 2-16,-7 0 2 16,-3 0-1-16,10 0-1 15,5 0 1-15,0 0-1 0,-9 0 0 16,1 0 0-16,5 0-3 16,0 0 2-16,-2 0 3 15,-4 0 1-15,-6 0-4 16,4 0 1-16,2 0 0 15,24 0 2-15,-12-5-3 16,-5 5 0-16,-7 0 1 16,6 0 0-16,3 0 0 15,-5 5 0-15,-10-2 0 16,-6-1 2-16,1-2-3 16,5 3 0-16,7-3 3 15,-7 0 1-15,-3 0-4 16,-5 0-1-16,5 5 3 0,7-5 1 15,-1-5-3 1,-3 5-1-16,-5-3 1 0,-4 3 2 16,9 0 4-16,4-2 2 15,-1 2-3-15,-2 0-1 16,-10 0 1-16,-6 2 0 16,-2 1-5-16,-4-3 1 15,-5 0-2-15,-6-3 0 16,-10-2-44-16,-8-8-22 15,-12-11-60 1</inkml:trace>
  <inkml:trace contextRef="#ctx0" brushRef="#br0" timeOffset="18">13111 18161 148 0,'0'-13'57'0,"3"5"-44"0,-3-3 10 15,3 11 2-15,-3-2 1 16,3-4 2-16,-3 6 0 16,0 0 2-16,0 0-16 15,0 0-4-15,3 8-2 0,-3 3-9 0,3 5-1 16,-3 2-2-1,2 1 2-15,4 7 5 16,3-5 3-16,0-2-2 0,3 2-3 16,3-10 0-1,0-3 1-15,0-8 1 0,0 0 1 16,0-8-2 0,-3-3-2-16,-1 3 1 15,-2-10 1-15,-3 4 1 16,-3 1 3-16,0 0 1 0,0 0 1 15,-3 5 0-15,0 2 0 16,3 1-7-16,3 5 0 16,0 5-1-16,0 6 0 15,0-3-3-15,3 5 0 16,0 6 2-16,0-3 0 0,3 2-8 16,0-5-2-16,0-2-18 15,-1-3-7-15,1 0-32 16,0-3-14-16,0-5-3 15</inkml:trace>
  <inkml:trace contextRef="#ctx0" brushRef="#br0" timeOffset="19">13521 18127 244 0,'-6'-11'90'0,"3"11"-70"0,0-3 6 16,3 3-1-16,-2 0-3 0,-1 0 4 16,0 0-14-1,-3 3-5-15,0 2-4 0,0 3-3 0,0-2 1 16,3 1-4-16,0 4 2 16,3-3-1-16,3 0 0 15,3 5 0-15,3-2-2 16,0-3 5-16,0 5 3 15,-1-2 3-15,-2-4 1 16,-3 7 0-16,-3-6 2 16,-3 2-1-16,-3-2 0 15,-2 0-3 1,-1-8-1-16,-3 5-14 0,0-5-4 0,3 0-12 16,0 0-4-16,3-5-17 15,6 5-9 1,3-3-25-1,3-2-43-15,6-3 37 0</inkml:trace>
  <inkml:trace contextRef="#ctx0" brushRef="#br0" timeOffset="20">13658 18180 224 0,'-3'0'85'0,"6"0"-66"0,-3 2 12 0,0-2 3 16,3 0-20-16,3 5-5 16,3 1 0-16,0 2 4 15,3-3-7 1,0 0-1-16,0-2 1 0,0-3-1 0,0 0 2 16,0-3-4-1,-4-2 0-15,1 0-1 16,-3-3 1-16,-3-3 0 0,-3 3 1 15,-3 0-2-15,-3-2 1 16,-3 7-13-16,-2 3-3 16,-4 0 1-16,0 3 5 15,0 2 4-15,0 8 4 16,0-5-2-16,3 3-2 0,3 2 2 16,3-5 2-16,6 5 0 15,3 0-1-15,6 1-2 16,6-1 1-16,3 0-15 15,6-2-4-15,0-3-17 16,2-3-6-16,1 0-13 16,0-5-4-16,3-5-12 15</inkml:trace>
  <inkml:trace contextRef="#ctx0" brushRef="#br0" timeOffset="21">13986 18180 232 0,'-15'-14'88'0,"6"4"-69"0,-3 10 11 15,6 0 1-15,-3 0-17 0,0 5-5 16,-3 3-12 0,0 3-6-16,0 2 5 0,4 0-3 15,2 0 2-15,3 6 5 16,6-3 4-16,6 2-1 0,2-5-2 16,1-7-3-16,3-1 1 15,3-10 1-15,-3-1 0 16,0-2-3-16,-3-10 2 15,-3-1 1-15,-3-2 2 16,-6-5 3-16,-3-11 4 16,-3-3-6-16,-3 0-2 15,0 9-1-15,0 4 2 16,0 9 5-16,3 4 4 16,0 1-9-16,3 13-2 0,3 13-4 15,0 6 3 1,6 7 4-16,3 6 6 15,3 0-7-15,3-6-3 16,3 1-3-16,2-1 0 0,4-7-41 16,3-1-18-16,0-4-45 15</inkml:trace>
  <inkml:trace contextRef="#ctx0" brushRef="#br0" timeOffset="22">14391 18129 244 0,'-6'0'93'0,"6"6"-72"0,0 1-6 15,0-1-6-15,0 7 1 16,0 0 3-16,0 0 2 16,0 1 4-16,3-1-11 15,0-2-4-15,3-4-1 0,-4 1-18 16,4-2-6-16,-3-1-10 16,3-5-4-16,-6 0-126 31,6-11 55-31</inkml:trace>
  <inkml:trace contextRef="#ctx0" brushRef="#br0" timeOffset="23">14388 18063 272 0,'-12'0'104'0,"9"-5"-81"0,3-3-6 0,0 8-9 15,0 0-11-15,0 0 2 16,0 0-1-16,0 0-2 15,0 0 3-15,3 0-20 0,3 0-8 16,0 5-78 0</inkml:trace>
  <inkml:trace contextRef="#ctx0" brushRef="#br0" timeOffset="24">14483 18153 236 0,'3'13'90'0,"0"-5"-70"0,0 5-3 15,-3-7-5 1,0 2 2-16,0 2 3 0,0-7 0 16,0 2 0-16,0-5-9 15,0 0-5-15,0 0 0 0,0 0-2 16,0-5 2-16,0 2-9 16,0-7-3-16,3-4 2 15,3-4 2-15,3 5 0 16,0-1 4-16,2 7-2 15,1 7 1-15,3 0 0 16,0 7 0-16,0 4 11 16,-3 5 3-16,-3-3 1 15,0 6 2-15,-3-6-8 16,-3 5-4-16,-3-4-33 16,3-6-15-16,3 5-76 15</inkml:trace>
  <inkml:trace contextRef="#ctx0" brushRef="#br0" timeOffset="25">15167 18116 220 0,'-8'-8'82'0,"5"8"-64"0,-3 0 13 0,0 0 3 16,0 5-11-16,-3-2-1 15,-3 8-13-15,0-3-3 16,3 5-4-16,0 5-4 16,3-2-1-16,3 0-1 0,6 0 3 15,3-3-11-15,6 6-2 16,3-6-13-16,6 0-5 15,0-5-27-15,-1-3-10 16,4-5-10 0</inkml:trace>
  <inkml:trace contextRef="#ctx0" brushRef="#br0" timeOffset="26">15275 18182 184 0,'-15'5'71'0,"9"6"-55"0,0-3 2 16,6 0-3-16,-3 3 1 15,0-4 4-15,3 1-1 16,6 6-2-16,0-4-9 16,3-2-1-16,3 0 0 0,2-8 1 15,1-3 0-15,0-2-2 16,0-8 1-16,-3 5 2 16,-3-5 2-16,-6 0 3 15,-6-1 2-15,-6 1-1 16,-3-3 1-16,-3 8-15 0,0 0-5 15,0 3-28-15,-2 5-9 16,5 0-89 0</inkml:trace>
  <inkml:trace contextRef="#ctx0" brushRef="#br0" timeOffset="27">15432 18127 184 0,'-3'8'68'0,"3"-1"-52"0,0 12 12 0,3-11 3 16,0 5-10-16,0-2 1 15,0 2-9-15,0-5-3 16,0 5-5-16,0-8-4 16,-3 3 0-16,0-2 1 15,0 2 1-15,0-3 1 0,-3-5 0 16,0 0-2-16,0 0-2 15,0 0 1-15,0 0-1 16,3 0 4-16,0-5 5 0,0-3-7 16,0 2-1-16,3-2-1 15,0-5 0-15,0 8 0 16,3-8 0-16,0 5-3 16,0 2 2-16,3 6-4 15,0 0 1-15,0 6 2 16,0 7 1-16,0-5 1 15,-3 5 2-15,0-2 1 16,0-3 3-16,-3 0-3 16,0-3-2-16,-3-5 0 15,0 0 1-15,3 0-3 16,3-5 0-16,-1-3-8 16,4-6-4-16,0 1 4 15,0 0 3-15,3 5 4 16,-3-3 3-16,3 6 2 15,0 5 1-15,0 5 4 0,0 6 3 16,-3-3 0-16,3 5 3 16,-4 0-7-16,-2-5-2 15,0 6-14-15,0-9-7 16,0 8-38-16,3-8-17 16,3-2-32-1</inkml:trace>
  <inkml:trace contextRef="#ctx0" brushRef="#br0" timeOffset="28">15778 18187 188 0,'-3'6'71'0,"3"7"-55"0,3 8 0 0,0-10-5 15,0 5 4-15,0 10 4 16,0 3 0-16,-3 6 0 16,3 4-10-16,-1-2-5 15,1-8-1-15,0-2 0 0,-3-3 1 16,0-11 4-16,0 0 3 15,0-5 2-15,0-8 3 16,-3-8-7-16,0-10-3 16,1-4-12-16,-1-9-6 15,0-9-5-15,0 3 0 0,0 3 9 16,3 2 7-16,3 5 7 16,0 1 7-16,3 5-7 15,2 2-1-15,4 11-1 16,0 3 2-16,0 5-5 15,3 0-1-15,-3 8 2 16,-3 5 1-16,-6 0 3 16,-3 1 3-16,-3-1-2 15,-3 0 1-15,-3 3-10 16,0-8 0-16,0 0-20 16,0 2-6-16,3-7-23 15,0 2-10-15</inkml:trace>
  <inkml:trace contextRef="#ctx0" brushRef="#br0" timeOffset="29">15962 18211 228 0,'-9'8'88'0,"9"5"-69"0,-3 9-3 0,3-17-4 16,3 8 4-16,0 0 5 15,3-2-5-15,3-3-1 16,0 0-9-16,3-3-8 0,0 0-4 16,0-5-13-16,0-5-5 15,0-3 6-15,-3-2 5 0,-4-4 6 16,1 1 2 0,0 0 3-16,-3 5 3 15,0-3 6-15,-3 9 6 16,3-4-7-16,-3 6-3 0,3 8-2 15,0 3 1-15,3 2-1 16,3 3-1-16,0-5-6 16,3 2-4-16,0 0-36 15,3-8-15-15,3-5-24 16</inkml:trace>
  <inkml:trace contextRef="#ctx0" brushRef="#br0" timeOffset="30">16233 17894 272 0,'-15'0'104'0,"12"0"-81"0,0 10-10 0,3-2-12 16,-3 6-7-16,0 12 2 16,3 11 10-16,0-3 9 15,0 6-8 1,3 0-3-16,0-1-3 0,3-7-12 0,0 0-5 15,0-6-30-15,-3 1-12 16</inkml:trace>
  <inkml:trace contextRef="#ctx0" brushRef="#br0" timeOffset="31">16105 18090 324 0,'-3'-14'123'0,"6"6"-95"0,9-2-11 15,-6 10-11-15,3-3-10 16,0-2 3 0,3 5-16-16,3 5-3 0,-1-2 10 15,4 7-46-15,0-2-19 0,0 0-32 16</inkml:trace>
  <inkml:trace contextRef="#ctx0" brushRef="#br0" timeOffset="32">16313 18166 232 0,'-6'8'88'0,"6"-13"-69"0,0 10 4 0,0-5-4 16,0 0-10-16,6 0-3 15,0 0 1-15,3 6 2 16,0-6-4-16,3 0-3 0,0 0 1 15,0-6-2-15,0 6-1 16,0-5 3-16,-3-3 0 16,0 3-1-16,-3 2-2 15,-3-8 1-15,0 4-1 16,-3 1 4-16,-6-2 2 0,0 0-2 16,-3 3-1-16,-3 0 1 15,-3 5 2 1,0 5-3-16,0 3-2 0,3-3-5 15,3 9-2-15,0-1 3 16,3 0 3-16,6 0-1 16,3 0-2-16,6 1 2 15,3-1 0-15,3 0-19 16,0 0-9-16,3-2-32 16,3-3-13-16,3-3-16 15</inkml:trace>
  <inkml:trace contextRef="#ctx0" brushRef="#br0" timeOffset="33">16528 18198 200 0,'-3'13'74'0,"6"1"-58"0,-3 1 5 15,0-9 8-15,0 2-4 16,3-3-11-16,-3 8-5 15,0-8-6-15,0-2-3 0,0-3 3 16,0 0 11-16,0-3 8 16,3-2-5-16,-3-8 1 15,6 0-9-15,0-1-3 0,3-4-1 16,2 5 1-16,1-1-3 16,6 1 0-16,0 5-10 15,6-2-3-15,0 7-61 16,2-8-28-16,-2-4-13 15</inkml:trace>
  <inkml:trace contextRef="#ctx0" brushRef="#br0" timeOffset="34">17138 17862 240 0,'-9'-13'90'0,"9"13"-70"0,0 0-1 15,0 0-1 1,0 13-9-16,0 13 7 16,0 6 2-16,0 8-9 15,0 2-1-15,0-7 2 0,0 4-6 16,0-2 0-16,0-8 0 15,-3-10 0-15,3-6 0 0,0 0 2 16,0-13 1 0,3-7-6-16,3-4-2 15,0-2-5-15,3-1 1 16,3 1 1-16,6 0 2 16,2 5-1-16,7 3-1 15,0 5 0-15,-3 5 0 16,-3 3 11-16,-3 3 5 15,-4 2 6-15,-5 3 3 16,-6-3-2-16,-6 0-2 16,-6-2-1-16,-5 2 0 15,-4-5-8-15,-3-3-3 16,-3 1-10-16,3-4-4 16,-3-2-22-16,7-2-10 15,2-4-22-15,3-2-9 16,3-2-49-1</inkml:trace>
  <inkml:trace contextRef="#ctx0" brushRef="#br0" timeOffset="35">17394 18116 220 0,'0'5'82'0,"-3"-5"-64"0,0 8 4 0,3-8-1 16,3 6-7-16,3-1 0 15,0 3 0-15,6-3 4 16,0-2-10-16,3-3-2 0,-1-3 0 0,1-2-1 16,-3 5 2-1,0-6-2-15,0-1 2 0,-3-1-2 16,-3-3 0-16,0 3-6 15,-6 3 1-15,-3 0-2 16,-3-3-2-16,-3 2-2 16,-6 6 1-16,-3 0 3 15,-3 6 1-15,1 2-2 16,-1 2 2 0,3 3 3-16,0 1 1 0,3-1 3 15,3 5 3 1,6-2 2-16,6 0 3 0,6-3-7 15,6 1-4-15,6-7-13 16,6 7-6-16,3-6-23 16,-1-3-8-16,4-5-26 15,-3 0-11-15,3 0-4 16</inkml:trace>
  <inkml:trace contextRef="#ctx0" brushRef="#br0" timeOffset="36">17617 18135 208 0,'-9'5'77'0,"9"-3"-60"0,0 9-1 0,0-8-4 16,0 10 0-16,0 0 5 16,3-2 0-16,0 2-1 15,-3 0-8-15,0 0-3 0,3 1 1 16,-3-6-3-16,0-3-2 15,0-5 4-15,3-5 4 16,0 2-5-16,0-10-2 0,0-6-4 16,3 1-1-16,3-1 2 15,3-2 0-15,0 8 1 16,6 7 2-16,-1 4 3 16,4 4 4-16,0 12 0 15,-3-1 2-15,-3 5-6 16,-3 1-1-16,0 2-7 15,-6-8-2-15,0 6-29 16,0-6-10-16,0 0-137 16,2 1 66-1</inkml:trace>
  <inkml:trace contextRef="#ctx0" brushRef="#br0" timeOffset="37">18067 18182 232 0,'-12'-13'88'0,"6"10"-69"0,-3-7 15 0,3 10 3 16,-3-3-4-16,-3 3 1 16,-6 0-15-16,0 3-4 0,3 2-9 15,1 8-6-15,2 0-3 0,6 1-3 16,3 4 1-16,6-5 1 15,9 9 2-15,2-4-6 16,4-5-2-16,6 1-12 16,6-9-4-16,-3 0-15 15,-1-10-6 1,1 0-59-16</inkml:trace>
  <inkml:trace contextRef="#ctx0" brushRef="#br0" timeOffset="38">18159 17894 212 0,'-3'5'79'0,"3"3"-61"0,0 18 4 16,3-12-2-16,0 17 5 0,0 9 7 16,0 0-6-16,-3 2-1 15,3-7-14-15,0-1-7 0,0-10 0 16,0-3-3-16,0-3 2 15,0-10-7-15,3-2 1 16,0-12-8-16,3-2-1 16,-1-10-13-16,4 5-4 15,3-6 15-15,0 11 7 16,0 0 17-16,0 3 6 16,3 10-6-16,-3 3-1 15,0 5-12-15,-4 1-5 16,1-1-38-16,-3 0-15 15,3 0-40 1</inkml:trace>
  <inkml:trace contextRef="#ctx0" brushRef="#br0" timeOffset="39">18480 18169 176 0,'-3'-8'68'0,"3"3"-52"0,-3 5 1 16,3 0-2-16,0 0 3 16,0 0 19-1,3 18-2-15,0 1-18 16,0 2 1-16,0-3 0 0,-3 4-13 0,0 1-2 16,0-9 0-16,0-1 0 15,0 0-1-15,0-5-2 16,0-3 5-1,-3-5 4-15,0 0-5 0,3-5-2 16,0-3-10-16,3-5-3 16,-3 0 1-16,3-11 1 15,3 3 3-15,0 2 2 16,0 3 4-16,0 3 2 16,3 2 2-16,0 11 2 15,0 6 3-15,0 2 2 16,0 2 1-16,-3 4 0 15,0-1-4-15,0 0-3 16,0-5-2-16,-3 5 0 16,0-8-2-16,0-2 2 0,2-6-4 15,1-2 0-15,3-8-1 16,3 0-2-16,0-6-2 16,3 6 1-16,0 0 3 15,3-1 1-15,0 9 3 16,0 5 3-16,-4 5 0 15,1 9 2-15,-3-1-2 16,-3 5 2-16,-3 4-4 16,0-4 0-16,-3 1-23 15,3-6-12-15,0-5-25 16,3 2-10-16,3-2-43 16</inkml:trace>
  <inkml:trace contextRef="#ctx0" brushRef="#br0" timeOffset="40">18915 18198 288 0,'-18'-11'110'0,"15"11"-86"0,-15 0-4 0,12 6-9 16,-3 2-5-16,-3-3 1 15,1 8 5-15,-1 0 3 16,3 1-8-16,6-1-6 0,3 5-2 0,6-4-6 15,0-1 0-15,3-5-4 16,2-3 0-16,4-5 1 16,-3-5 1-1,0-3 3-15,-3 0 2 0,0-3 2 16,-3-2 1-16,-3 5 9 16,0-2 5-16,-3 10 5 15,0 0 3 1,0 0-13-16,0 5-7 0,3 3-4 15,0 5 2-15,3 3 0 16,0 0 1-16,0-3-22 16,3 0-8-16,3-2-25 15,-1-8-8-15,1 2-43 16</inkml:trace>
  <inkml:trace contextRef="#ctx0" brushRef="#br0" timeOffset="41">19064 18225 228 0,'0'2'88'0,"3"3"-69"0,3 9 2 0,-3-6-5 15,0 5 0-15,0 0 2 16,0 3-1-16,0-8 2 16,0 5-10-16,0-5-3 0,0-3 0 15,-3-5-1-15,0-5 2 16,0-3 2-16,-3 0 2 15,0-10-5-15,0-1-2 16,3-7-4-16,3-1-1 16,0 9 1-16,2-1 2 15,4 3-3-15,3 6-2 16,3 2-3-16,0 2 1 0,0 6-21 16,0 6-8-16,0 7-14 15,-3-5-3-15,0-3-54 16</inkml:trace>
  <inkml:trace contextRef="#ctx0" brushRef="#br0" timeOffset="42">19263 17881 296 0,'0'-8'110'0,"-3"10"-86"0,3 4-6 16,3 7-15-1,0 13 4-15,3 6 11 16,0 13 9-16,-3 0-14 16,0-3-5-16,3 3-3 0,-3 0-6 0,3-5-1 15,0 0-26-15,0-9-9 16,0-4-19-16,-3-9-7 16</inkml:trace>
  <inkml:trace contextRef="#ctx0" brushRef="#br0" timeOffset="43">19475 18148 244 0,'-12'-8'90'0,"6"8"-70"0,-6 0-5 16,6 2-6-1,-6-2 20-15,0 6 16 16,-3-1-3-16,0 3 0 15,0 0-24-15,3-3-13 0,4 3-4 0,2 3-3 16,3-3 0-16,3 5 2 16,6-2 2-16,5-4-6 15,4 1 1-15,3 3-17 16,0-3-4-16,3-3-21 16,3 3-7-16,-3-8-43 15,2 5-49 1,-2-2 45-16</inkml:trace>
  <inkml:trace contextRef="#ctx0" brushRef="#br0" timeOffset="44">19725 18116 260 0,'-12'-3'99'0,"9"6"-77"0,-3-3 7 0,3 0-3 0,-3 0 3 16,-3 5 5-16,-3 1-12 16,0-4-3-16,-3 9-11 15,3-3-3-15,0 0 1 0,6 5-8 16,3-2 0-16,3-4-5 15,6 7 0-15,3-1 4 16,3 0 1-16,0 0 6 16,-3 1 2-16,-3 4 4 15,-6-5 4-15,-6 1 3 16,-3-4 4-16,-6-2-31 16,-3-3-14-16,-2-2-73 15,-7 10-32-15,6-2-2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8:15.0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3821 17881 176 0,'-9'-6'66'0,"3"12"-52"0,12-6 17 0,-6 0 2 15,0 0-7-15,6 0-3 0,0 0-7 16,0 0 0 0,3 5-9-16,3-3-4 0,2-2-2 15,1 0 1-15,3 0 8 16,0 0 3-16,0-2-4 15,3-3-3-15,3-1-1 16,-1 6-1-16,1-2 0 16,3-4 0-16,0 6 2 15,3 0 3-15,5 0 0 16,1 0 0-16,3 0-3 16,-10 0-1-16,7 0-3 15,0-5-2 1,0 2 1-16,-1-2 1 15,-2 0 3-15,0 2-4 16,2-2-1-16,4 5 0 16,0-5 0-16,-6 5-3 0,14 0 2 15,-2 0 3 1,-3-3-1-16,-1-2-1 16,1 5-2-16,3-6 1 15,-4 6 1-15,4 0 0 16,0-2 2-16,-1 2 3 15,1 2-2-15,-4-2 0 16,-2 0-1-16,-3 0-2 16,3 0 3-16,2 0 2 15,1 0-4-15,0 0-3 16,-1 0 3-16,13 0 1 16,-7 6-3-16,-2-6 1 15,-3 0 0-15,-1 5 2 16,-2-5-3-16,0 0 0 0,0-5 3 15,-1 5 1-15,1 0-4 16,3 0 1-16,-1-6-5 16,1 6 1-16,0 6 4 15,-4-6 2-15,1 0 0 16,-3 0 1-16,-1 0-4 16,1 0 0-16,9 0 12 15,-3 0 5-15,5 0-19 16,7 0-7-16,2 0 2 15,-5 0 3-15,-3-6 4 16,2 6 1-16,1-8 0 0,2 3 0 16,7 2 2-16,-4 3 1 15,4-2-1-15,-4 4-2 16,1-4 1-16,6 2 1 16,-4-3 3-16,7 6 4 15,-1-1-11 1,3 6-3-16,-2-2 6 0,-1-4 6 15,4 4-3-15,-1-6-2 0,-2 8-4 16,-1 2 1-16,-2-7-4 16,-4 2 1-1,1-5-9-15,-7-5-2 0</inkml:trace>
  <inkml:trace contextRef="#ctx0" brushRef="#br0" timeOffset="1">5002 17965 148 0,'-2'-13'55'0,"2"18"-43"0,0-2 14 0,0-3 6 0,2 5-5 16,-2 3-1-16,3 11-8 15,0 12-1-15,3 1-10 16,-3 3 0-16,0 4 0 0,-3-7 3 16,0 0 4-16,0 0-6 15,0-6-2-15,-3 0-3 16,0-7 0-16,-3-3-7 16,3-3 1-16,0 0-34 15,1-2-13-15,-1-8-52 16,3 2-25-1,0 3 65-15</inkml:trace>
  <inkml:trace contextRef="#ctx0" brushRef="#br0" timeOffset="2">5014 17944 236 0,'-9'-5'88'16,"12"10"-69"-16,0-10 15 0,0 5 3 0,-3 0-6 15,6 0-1 1,3 0-12-16,6 0-6 0,0 0-7 15,6 0-4-15,9 5 0 0,-4-5-6 16,1 0 1-16,3 0 4 16,-3-5 2-16,-6 5-3 15,-4 0 1 1,1-6-44 0,-9 6-27-16,0 6-12 0,-3-1-23 15</inkml:trace>
  <inkml:trace contextRef="#ctx0" brushRef="#br0" timeOffset="3">5023 18201 212 0,'-6'-21'79'0,"15"23"-61"0,-12 17 23 0,6-22 7 16,0 6-14-16,3 2-5 15,3-5-16-15,6 5-9 16,9-10-2-16,0 5-5 0,2-5 2 0,7 15 3 16,-6-15 1-16,-6-3-28 15,3 3-12-15,-4 10-59 16</inkml:trace>
  <inkml:trace contextRef="#ctx0" brushRef="#br0" timeOffset="4">5476 17960 200 0,'-6'-3'77'0,"3"3"-60"0,6 3 6 0,-3-3-1 16,0 11-6-16,-3 7 3 15,0 8 1-15,-3 14 2 16,0 3-12 0,0-6 1-16,-3 2 2 0,0 1-1 15,3-8 1-15,0-1-10 0,0-4-1 16,0-6-2-16,3-8 2 15,0 1 1-15,3-4 1 16,3-2 0-16,9-8 4 16,3-5 3-1,6 5-6-15,3-3-3 0,-3 3-1 16,20 3-10 0,-11 2-4-16,-3 3-24 15,-9-3-9-15</inkml:trace>
  <inkml:trace contextRef="#ctx0" brushRef="#br0" timeOffset="5">5869 18031 192 0,'-12'-21'74'0,"12"16"-58"0,-3-8 27 0,0 10 7 32,0 0-14-32,0-5-6 0,-3 8-15 15,0-5-7-15,-3 10-5 0,-3 3-5 16,0 11 1-16,-3 13 1 0,0 7 0 15,7-2 0-15,-4 11 2 16,9-3-1-16,0 0-1 16,9 3 1-16,6-9-1 15,-4-2 4-15,19-2 5 16,9-11 1-16,3-11 2 16,5-13 0-16,4-11 2 15,-6-10-5-15,-7 2-1 16,-8-7 5-16,-12-14 3 15,-15-5-6-15,-12-13-1 16,-6 5-3-16,-6 0-1 0,-2 16-6 16,-1 8-1-16,0 5-19 0,0 16-9 15,3 3-28 1,4 18-11-16,5 14-65 16</inkml:trace>
  <inkml:trace contextRef="#ctx0" brushRef="#br0" timeOffset="6">6256 18005 228 0,'6'-5'88'0,"0"5"-69"0,-4 5 11 15,-2 0-2-15,0 8-3 16,0 9 0-16,0 17-6 15,0 6 1-15,-2-5-11 16,-1 2-3-16,0-7-2 0,0 4 0 0,0-7 2 16,0-5-3-16,0-6-2 15,0 3-18-15,3-11-6 16,0 0-46-16,0-5-20 16,3-8-23 15</inkml:trace>
  <inkml:trace contextRef="#ctx0" brushRef="#br0" timeOffset="7">6241 17973 232 0,'-9'-8'88'0,"6"3"-69"0,6 2 4 15,-3-2-2-15,6 5 0 16,0-5 2-16,6 2-8 16,5-8-4-16,7 4-6 15,3 1-4-15,12 6 2 0,5 11-2 0,-8 2-1 16,0 3 5-1,-9 10 4-15,-12-2 6 16,-1 3 3-16,-17-1-1 0,3 1 2 16,-14 4-4-16,-10-10 1 15,-6-2-7-15,0 0-1 16,-3-12-9 0,1 7-1-16,5-9-20 0,6 0-6 15,6-5-47-15,15 0-100 31</inkml:trace>
  <inkml:trace contextRef="#ctx0" brushRef="#br0" timeOffset="8">6738 18280 228 0,'0'-3'88'0,"9"-2"-69"0,-9 5 15 0,0 0 3 15,-3-5-6-15,0-3 2 16,-3 3-10-16,-3 2-4 15,-3 6-11-15,0-3-5 0,-3 5 0 16,0 8-2-16,0-8-1 16,7-2-2-16,2 2 1 15,3 1-1-15,9 2-2 16,5-3 0-16,7 3 0 16,3 2 3-16,3-2 0 15,0-2-2-15,-3 2 0 16,-4 0 6-16,-8-3 3 15,-3 8 23-15,-12-5 11 16,-6 3-14-16,-8-4-4 0,-4 4-12 16,-6-11-4-1,-9 0-32-15,-2 3-13 0,-4 2-48 16,9 3-22-16,4-3-25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8:25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2163 16642 132 0,'-9'3'49'0,"9"-3"-38"0,0 0 15 0,0 0 3 0,0 0 8 16,0 0 4-16,0 0-6 15,-3 3-4-15,0-3-17 16,0 5-2-16,0 0 1 0,3-2-5 16,0 5 0-16,0-6 2 15,0 1 4-15,0 0 3 16,0-1 2-16,0-2-2 16,0 6 0-16,6-4-3 15,0 1-1-15,3 0-7 16,0-3-2-16,3 0 2 15,6 0 1-15,2 0-1 0,7 0 1 16,6-3-2-16,12 3 0 16,-7 0-6-16,4 3 1 15,-3-3 0-15,-7 0 2 16,1 0-1-16,-3 0 2 16,-3-3-2-16,-4 0 2 15,-2 3-2-15,-3-2 2 16,-6-4 0-16,0 6 1 15,-6-2-2-15,3-1-2 16,-9-2 1-16,3-3 1 16,-3 3-25-16,3-3-12 15,3 0-29-15,3 2-12 16,0 1-65 0</inkml:trace>
  <inkml:trace contextRef="#ctx0" brushRef="#br0" timeOffset="1">5193 16661 192 0,'-6'0'74'0,"6"0"-58"0,-6 0 18 0,6 0 6 16,0 0-3-16,0 0 2 15,0 0-10-15,0 0-5 16,3 5-14-16,3-2 2 0,3-1 2 15,3 1-3-15,3 2-1 16,3 1-4-16,2-4 1 16,4 1-4-16,3 0 0 0,6-3 1 15,2 8 2-15,4-3-3 16,3 3-2-16,-3-3 2 16,-4 3 0-16,-2-5 1 15,-6-1 0-15,-3-2-2 16,-7-2 1-16,-5-1-2 15,-3-5-1-15,-3 5-35 16,0 1-16-16,0 4-102 16</inkml:trace>
  <inkml:trace contextRef="#ctx0" brushRef="#br0" timeOffset="2">15760 16653 192 0,'-3'0'71'0,"3"3"-55"0,-3-1 6 15,3-2 2-15,0 3-2 16,0-3 2-16,0 5 4 15,0 0 5-15,0 1-18 16,0-6 9-16,3 2 4 0,0-2-11 16,3 6-2-16,0-6-5 15,6 0 1-15,5-6-2 16,10 6 2-16,9-2-8 16,12-1-4-16,8 3 0 15,4 3 2-15,-1-3 0 16,4 0 2-16,-1-3 0 15,-2 3 3-15,-4 0-3 16,-5 0 0-16,-6 0-1 16,-4 0-2-16,-11-3-6 15,-6 1-4-15,-6-1-56 16,2-2-121 0</inkml:trace>
  <inkml:trace contextRef="#ctx0" brushRef="#br0" timeOffset="3">8673 17333 124 0,'-3'-5'46'16,"-3"5"-35"-16,6-8 12 0,0 2 2 0,0-2 2 15,0 6 3-15,0-4-1 16,0 1 2-16,0 3-17 16,0 2 3-16,3 2 3 0,-3 6-7 15,3 8 0-15,0 5-3 16,0 6-1-16,0 4 1 15,-3 4 1 1,0 2 1-16,3-3 0 16,-3-2-4-16,0 0 0 0,2-11-1 15,1 3 1-15,-3-14 0 0,3-4 2 16,-3-6 4-16,0-3 1 16,0-10-8-16,0-6-2 15,3-5-3-15,0-2-2 16,3 5-2-16,3 0 1 15,0 2-4-15,6 1 1 16,6 4 2-16,3 9 1 16,0 2-4-16,2 6 1 15,-2 2 0-15,3 9 2 16,-3-1 1-16,-3 11 3 16,-7-1 1-16,1 1 1 15,-6 3 4-15,-6-1 3 16,-6-2 0-16,-3-3 3 0,-6-2-3 15,-8-6 1-15,-13-5-7 16,-3-8-1-16,-3 0-4 16,4 0-3-16,5-3-7 15,3-2-4-15,6-6-14 16,6 3-8-16,9 0-20 16,9-5-7-16,9-3-46 15,18 0-42 1,9-2 55-16</inkml:trace>
  <inkml:trace contextRef="#ctx0" brushRef="#br0" timeOffset="4">9104 17444 304 0,'-6'5'115'0,"3"1"-89"0,3 7-6 0,0-5-6 16,-3 5-5-16,0 0 2 15,0 8-1-15,0-2-1 16,0-1-5-16,0 1-3 0,3-6 0 16,0 0-28-1,3-5-11-15,0-2-54 16,6-6-23-16,-3-6 16 16</inkml:trace>
  <inkml:trace contextRef="#ctx0" brushRef="#br0" timeOffset="5">9098 17333 324 0,'-12'-5'121'0,"9"7"-95"0,3-4-8 16,0 2-13-16,0 0-22 16,0 0-4-16,3 2-5 15,3 1-1-15,3 2-60 16,0 0-25-16,6 3 26 15,0 0 15-15</inkml:trace>
  <inkml:trace contextRef="#ctx0" brushRef="#br0" timeOffset="6">9259 17418 240 0,'-9'0'90'0,"12"5"-70"0,0 3-7 0,0-3-10 15,0 3 11-15,-3 5 8 16,3 6 0-16,-3-1 1 15,3 3-12-15,-3-2 2 0,0-1 1 16,3-2-7-16,-3-5-4 16,0-3 0-16,0 0 0 15,0-6 7-15,0-2 4 16,0-5-5-16,0-5-1 0,3-6-6 16,6-3-4-1,3-2-2-15,3-3 0 16,2 6 3-16,1-3 0 0,3 7-2 15,-3 6 0-15,0 3-1 16,0 0 3-16,0 10 2 16,-4 3 2-16,-2 3 1 15,-3 4 2-15,-3 4-3 32,-3 2 0-32,0-2-1 15,-3-1-2-15,0 1-13 0,0-3-6 16,3-3-12-1,0-3-4-15,3-2-34 0,0 0-13 16,9-2-21 0</inkml:trace>
  <inkml:trace contextRef="#ctx0" brushRef="#br0" timeOffset="7">9833 17534 244 0,'3'-8'90'0,"0"5"-70"0,-6-7-5 0,3 7-6 16,-3-5 5-16,-3 6 6 16,-2-4 9-16,-7-2 7 15,-9 6-19-15,-3-1-3 0,-3 6-2 0,1 2-10 16,2 13 0-16,3 4-4 16,6 4 0-16,3 1 0 15,9 2 0-15,6-8 2 16,9 0 0-16,6-8 2 15,9-2 1-15,3-11-4 16,-1-5 1-16,-2-9 0 16,0 1 2-16,-6-5-1 15,-3-1-1-15,-3-2 1 16,-6 2-1-16,0-2 0 16,-3 8 0-16,-3 2 2 15,0 3 1-15,0 6-1 16,0 10 1-16,0 5-2 0,3 5-1 15,3 4-2 1,-1 4 1-16,4 1-1 16,0-1-2-16,3-7-17 0,0-1-7 15,3-10-27-15,0 0-12 16,3-11-49 0</inkml:trace>
  <inkml:trace contextRef="#ctx0" brushRef="#br0" timeOffset="8">9973 17476 220 0,'-6'0'82'0,"6"0"-64"0,0 5-4 15,0 0-6-15,3 6 6 16,0 5 8-16,0 5 6 16,0 0 6-16,3 3-19 15,-3-6-2-15,0-2 1 0,0 3-8 16,-3-6-3-16,0 0 4 15,0-5 5-15,0-2 9 16,-3-6 5-16,0-6-10 16,-3-2-4-16,3-10-5 15,0 2-2-15,0-8-1 16,3-2 0-16,3 4-2 16,3-1 1-16,3 4-2 0,3-2-1 15,3 8-2-15,0 5-1 16,3-3-1-16,3 9 3 15,-1-4-16-15,7 6-3 16,0 0-28-16,3 0-9 16,-6 6-36-16,-4-6-14 15,1 2 8 1</inkml:trace>
  <inkml:trace contextRef="#ctx0" brushRef="#br0" timeOffset="9">10295 17436 280 0,'-6'0'107'0,"3"0"-83"0,3 0-5 0,0 0-6 16,0 8-8-16,3-3 0 16,0 3 10-16,3 5 7 15,0 1-11-15,0 2-4 0,0-1 0 0,3 4-4 16,0 2 0-16,-1-8-3 16,1 6-1-16,0-6-23 15,0-2-10-15,0-3-24 16,0 0-11-16,0-3-40 15</inkml:trace>
  <inkml:trace contextRef="#ctx0" brushRef="#br0" timeOffset="10">10557 17476 276 0,'-9'0'104'0,"3"0"-81"0,-6 10 5 0,3-2-2 16,-3 5 3-16,-6 9 6 16,-3 15-5-16,-5 5-1 15,-4 3-16-15,0-3-6 0,0-2-2 16,4-6-3-16,-1 1-2 16,0-6-15-16,3-8-5 15,6 0-54-15,6 3-24 0,0-11-37 16</inkml:trace>
  <inkml:trace contextRef="#ctx0" brushRef="#br0" timeOffset="11">8327 18142 208 0,'-9'14'77'0,"12"-14"-60"0,-3 5-5 0,0 3-4 16,3-3 2-16,3 3 5 16,3-3 4-16,3 6 1 15,3-8-11-15,3 2 3 0,0-5 2 16,0-5-3-16,-1-3-1 16,-2-3-4-16,0-2-1 15,-3-3-1-15,-3-2 0 16,-3 4-2-16,-3 1 1 15,-6 5 0-15,-3-2 3 16,-6 2 1-16,-6 2 1 16,-6 12-4-16,-5 2-3 0,-1 5 2 15,0 5 2-15,3 3-2 16,7 3 0-16,2-3 1 16,9-2 2-16,6 2-1 15,9 3 2-15,9-3-6 16,8 3-1-16,7-8 0 15,0 2 2-15,0-4 1 16,-3-6 1-16,-1-3-22 16,1-5-10-16,-3-5-24 15,-3 2-7-15,-3-2-40 16,-4-1-38 0,-2-2 51-16</inkml:trace>
  <inkml:trace contextRef="#ctx0" brushRef="#br0" timeOffset="12">8595 18169 252 0,'0'-3'93'0,"3"11"-72"0,0 5 0 0,0-2-2 16,0 2-9-16,0 1 2 16,3-1 2-16,-3 0 3 15,0 0-9 1,-3 0-4-16,3-5-3 0,-3-2 1 15,0-6 1-15,0 0 1 0,0 0 0 0,3-11 9 16,0-2-10 0,3-8-3-16,6 2-3 15,3-2-1-15,5 2 5 16,4 6 1-16,3 0 0 16,0 13-2-16,0 8-2 15,-1 5 1-15,-5 6 5 16,-3-1 5-16,-6-5-3 15,-3 9 2-15,-3-4-5 16,0 1-2-16,-3-6-16 16,0 0-5-16,0-5-23 15,0-3-10-15,3 3-36 16,0-8-49-16,3 0 41 16</inkml:trace>
  <inkml:trace contextRef="#ctx0" brushRef="#br0" timeOffset="13">9140 18142 176 0,'-6'-13'66'0,"3"11"-52"0,-6-4 14 0,3 6 3 15,-3 0 17-15,-3 6 12 16,-3-4-23-16,-5 9-9 15,2 5-17-15,0 2-7 0,3 6-3 0,3-3-4 16,6 0 2 0,3 3 3-16,6-3 1 0,6-2-4 15,9-6 1-15,6 0-16 16,2 1-6-16,10-9-18 16,0-2-5-16,3 2-33 15,-1-5-53 1,-2-5 33-16</inkml:trace>
  <inkml:trace contextRef="#ctx0" brushRef="#br0" timeOffset="14">9399 18214 260 0,'-15'-13'99'0,"9"10"-77"0,-6-8-2 0,3 11-7 16,0 6-3-16,-3-6 4 15,-3 13-4 1,-2 0 0-16,2 0-6 15,3 9-1-15,6-4 3 0,9 6-3 16,9-3-2-16,6-2 0 16,2-6 1-16,4-5-1 15,6-8-1-15,-3-8 3 16,-3-3 0-16,-4-2 3 0,-5-3 1 16,-6-8 3-1,-6-2 1-15,-9-1-5 0,-3 1-2 16,-3-6-15-16,-2 11-6 15,-1-3-9-15,3 11-1 16,3 0-39-16,3 13-17 16,3 5-20-1</inkml:trace>
  <inkml:trace contextRef="#ctx0" brushRef="#br0" timeOffset="15">9768 18135 276 0,'-9'-6'104'0,"6"6"-81"0,-12-2-6 16,6-4-9-16,-3 12-11 15,-9 2 0-15,-2-1 8 16,-4 12 6-16,0 0-5 16,3 2-5-16,3 3-4 0,7-3 2 15,8 5 0-15,6 1-2 16,6-4 0-16,8-7 6 15,10-2 3-15,6-9 1 16,3-5 3-16,-3-8 1 16,-4-5 1-16,-5-11-4 15,-3-8 0-15,-6-8-1 16,-6 1 1-16,-6-9-7 0,-9-2 0 0,-6 2-1 16,0 3 0-16,-3 8 4 15,3 11 5-15,1 5-3 16,5 7 2-16,3 9-12 15,3 10-4-15,9 9 1 16,6 12 4-16,5 11 2 16,1 5 3-16,3 11-3 15,0-8 0-15,0-5 1 16,0-3 2-16,-1-5-12 16,-2-3-3-16,0-5-36 15,-3-3-13-15,0-8-61 16</inkml:trace>
  <inkml:trace contextRef="#ctx0" brushRef="#br0" timeOffset="16">9967 18169 332 0,'-9'-3'126'0,"9"3"-98"0,0 8-19 0,0 0-15 15,0 3-5-15,0 2 6 16,0 6 4-16,0-6 1 15,0 0 0-15,0-5-16 0,0 5-4 0,0-5-63 16,0-3-69 0,3 1 37-16</inkml:trace>
  <inkml:trace contextRef="#ctx0" brushRef="#br0" timeOffset="17">9884 18018 360 0,'-12'-8'134'0,"9"3"-104"0,6 5-13 16,-3-3-13-16,3 1-38 16,0-1-13-16,3-2 0 31,3 5 3-31,0-3-24 16,0 3-8-16,3 3-6 0,0 2-3 0</inkml:trace>
  <inkml:trace contextRef="#ctx0" brushRef="#br0" timeOffset="18">10113 18174 260 0,'3'13'96'0,"9"1"-75"0,-3 4-5 0,-6-5-7 16,0 1-8-16,-3-6-1 16,-3 10 16-16,3-10 6 15,-3 3-10-15,0-3 4 0,0-3 4 16,-3-5-11-16,3 0-5 15,0-5 6 1,0-9-6-16,0 1-1 0,3-13-2 16,3-6 1-16,3 5-6 15,6-4 1-15,6 4 1 16,-3 6 1-16,3 8-2 16,0 2 0-16,-1 11 2 15,4 6 0-15,-3 7-2 16,0 11 0-16,0-3 4 15,-3 0 3-15,-3 3 1 16,-3-3 0-16,-1-3-3 16,-2 4-2-16,0-9-13 15,0 0-4-15,0-8-26 16,0 6-13-16</inkml:trace>
  <inkml:trace contextRef="#ctx0" brushRef="#br0" timeOffset="19">10732 18058 304 0,'-12'-21'112'0,"7"13"-87"0,-13-3-15 0,6 11-13 16,-6-3 4-16,-6 3 6 0,-3 3 4 15,-2 2 3-15,-1 9-7 16,0 12-2-16,6 1-1 0,3-1-5 16,6 6 1-16,7-6 0 15,8 1 2-15,5-3-1 16,7-9 2-16,9-1-2 16,3-1 2-16,3-8-2 15,3-5-1-15,-4-8-2 16,-2 3 1-16,-3-16 1 15,-9-3 0 1,0 3 0-16,-6-3-7 16,-3 3 0-16,-3 8 3 15,3 5 2-15,0 2-5 16,3 12 0-16,0 15 3 16,0 5 2-16,3 6 4 0,-1 2 3 15,1 11 11-15,0 0 7 16,-3 8 1-16,-3 0 3 15,-6-8-2-15,-9 0 2 16,-8-10-9-16,-7-12 0 16,-6-1-9-16,-3-12-1 15,-5-10-26-15,-1-10-11 16,3-4-18-16,3-4-9 16,7-9-31-16,8-2-12 15,12-3-19-15</inkml:trace>
  <inkml:trace contextRef="#ctx0" brushRef="#br0" timeOffset="20">11203 18010 244 0,'-27'0'90'0,"9"5"-70"0,-21 3 21 16,21-2 7-16,-5 2-13 0,-4 5-2 15,3 0-19-15,3-5-9 16,9 5-3-16,6 1-5 0,12 4 2 16,12 1 1-16,12 7 0 15,3-5-3-15,-4 3 2 16,-2-5 3-16,-6-4 3 15,-9 4 15-15,-9-1 7 16,-15-10 6-16,-15 3 3 16,-11-8-27-16,-7-3-9 15,0 5-40-15,4-5-14 16,2 5-69-16,15-5-29 16,12-5 34-1</inkml:trace>
  <inkml:trace contextRef="#ctx0" brushRef="#br0" timeOffset="21">11524 17828 184 0,'-15'0'68'0,"12"0"-52"0,-9 8 23 16,9-8 8-16,0 5-9 15,0-5 0-15,0 5-8 16,0-2-4-16,3-3-14 16,0 0-3-16,3 0 1 0,0 0-4 0,3 0 2 15,0 0-5-15,3-3-2 16,6-2-3-16,0 0 1 15,0-3 1-15,3 0 0 16,0-8 0-16,2 0 0 16,4-8 0-16,0 3 2 15,3-5-3-15,6-6-2 16,5 5 4-16,1-4 1 16,6 4 0-1,2 9-2-15,1-4 1 16,-3 9-1-16,-4-5 0 0,-2 4 0 0,0-1 0 15,2-4 0-15,1 1 0 16,3 4 0-16,2 1-3 16,4 5 2-16,-4-2 1 15,1-4 2-15,-3 1-1 16,-4 0-1-16,4 0 1 16,-3-6 1-16,2 6-3 15,4-3-2-15,6-3 4 16,-1 1 1-16,1 5-3 15,-4-6 1-15,1-2 0 16,3 0 0-16,-1-3 0 16,4 3 0-16,5 2-3 15,-2 1 2-15,-4 5 5 16,1-1 2-16,-7 1-5 0,1-5 0 16,0 4-1-16,2-1 2 15,1-1-1-15,2 2-1 16,1 4 1-16,-1-1-1 15,-5-7 0-15,0 5 0 16,-1-1 0-16,1-2 2 16,-4-2 3-16,4-1 2 15,3 3-3-15,-4 1-3 16,-2-1 2-16,-1 3 2 16,-2-3-4-16,3-6-3 15,-4 7-2-15,4-4 3 16,0 1 0-16,-1 4 3 0,1 4-3 15,0-1 0-15,-4 1 1 16,-2 2 2 0,0-3-1-16,-1-2-1 0,1 0-2 15,3-1-1-15,-1 1 4 16,1 0 3-16,-1 5-1 16,1 0-2-16,-3-3 0 15,-4 6 1-15,-2-3-1 16,-3 0 2-1,-3-2-2-15,-3 4 2 16,-4-2-2-16,4 3-1 0,-6-3 3 0,-6 8 0 16,-3-2-1-16,-3-1-2 15,-3 0 1-15,-3-2 1 16,-3 5-3-16,0 0 0 16,0-3 3-16,0 1 1 15,-3-1-1-15,-3 3-2 16,-3-5 1-16,-3 5-1 15,0-6-3-15,-3 4 2 16,-3-3-1-16,-3 2 0 16,1 0 2-16,-1 3 0 15,3 0 0-15,3 0 0 16,6 0-5-16,6 3-1 16,9 0 3-16,9-3 1 15,6 5 2-15,5-5 2 0,4 0-3 16,6 2 0-16,0 1-4 15,-4 0-1-15,-5 5 3 16,-6-3 1-16,-6 6 2 16,-6-1 2-16,-6 3 3 15,-9 3 2-15,-6 3-1 16,-3 2 1-16,-6 0-4 16,-3 0 0-16,1-2 1 15,-1-1 0-15,0-4-9 16,3-4-2-16,6-2-45 15,3 0-20-15,6-3-76 16</inkml:trace>
  <inkml:trace contextRef="#ctx0" brushRef="#br0" timeOffset="22">8458 17515 184 0,'33'0'71'0,"-36"0"-55"0,0 6-2 0,3-6-6 0,-3 2 9 0,0-2 8 31,0 3-1-31,0-3-2 0,0 0-12 0,-3 0 9 0,-3 0 7 31,9 0 19-15,-35-3-20-1,-4 1-8-15,0-4-6 16,-2 4-3-16,-1-1-4 16,0 0-3-16,-2 3 0 15,-1-5 1-15,-9 3 3 0,-2-9-2 16,-7 6 0-16,4-3 1 16,5 0 0-16,4-3 4 15,2 3 5-15,6-5-5 0,4 0 0 16,5-6-2-16,-3 3-1 15,3-7-3-15,1-9-2 16,2 5-2-16,-3 1 1 16,3-1-1-16,1-4 0 15,2-4 2-15,0-2 2 16,3 3-1-16,0-3-1 16,4-3-2-16,-1 0 1 15,0-4 1-15,0-1 2 16,0-8-1-16,3 10-1 15,0 1 1-15,4 10 1 16,2 6-1-16,-6-3 2 0,-9-11-2 16,-6 3 2-16,1 8 4 15,-7-3 4-15,0 0-4 16,0 1-2-16,1-1-5 16,-1 0 0-16,0 3 0 15,1 2 0-15,-1 1 2 16,-3 2 1-16,-5-2 1 15,-1 10 0-15,0 0-2 16,4 3-2-16,-1 0 3 16,3 10 0-16,4-2-4 15,2-1 1-15,3 4 0 16,6-1 0-16,4-5 0 16,2 8 0-16,3-5 0 15,6 2 0-15,3 1-3 16,3-1 0-16,3 0-1 15,0 1 0-15,0-1 3 16,3 3 2-16,-3-3-7 0,3 3-3 16,0-2-6-16,3 2-2 15,3-3-1-15,0 0-2 16,0 1-2-16,3-1 1 16,0-5 3-16,3 5 3 15,0-7 2-15,0 5 3 16,0-6 6-16,2 0 2 15,-2-2 2-15,0 8 2 16,0-3-3-16,-3 0 0 16,-3 3 5-16,0-1 2 15,-3 4 11-15,-3-1 4 0,-6 3-3 16,-3 3 2 0,-3 2-7-16,-6 3-3 15,-2 0-1-15,-7 3-1 0,-9-4-4 16,0 1-1-16,-2 0-1 15,2-2 1-15,3 4-2 16,6-2 2-16,7 0-4 16,5 0 0-16,6 0-1 15,9 0 0-15,12 3-3 16,8-1 1-16,7 9-3 16,3-4 0-16,0 1-21 15,-3 3-6-15,-1-3-47 16,4 8-20-16</inkml:trace>
  <inkml:trace contextRef="#ctx0" brushRef="#br0" timeOffset="23">8482 17685 200 0,'3'-3'74'0,"0"3"-58"0,3-5 12 0,-3 5 2 16,-3 0-9-16,0 0 0 16,0 0 3-16,0 0 2 15,0 2-13-15,-3-2-3 0,-3 3 0 16,-3 0-4-16,-3-3 2 15,-3 0-3-15,-3 0 2 16,1-3 0-16,-7 0 1 16,0 1-4-16,-3-3-3 15,-3-1 0-15,-2 6-1 16,-1-2 2-16,0-4 1 16,0 1-1-16,1 5 1 15,-1-3-2 1,3-2 2-16,0 0-2 0,-2 2-1 15,-1-7 5-15,0 4 1 0,0-2-2 16,-2-5-1-16,-1 8 1 16,3-3 0-16,-5 0-2 15,5 3-2-15,0-1 1 16,3-2-1-16,1 3 0 16,2 2 0-16,3-7 2 15,0 2 3-15,-3 0 0 16,1-3 0-16,-1-2-3 15,-3 0 1-15,0 0 0 16,0 0 1-16,1-1-2 0,-1 6 1 16,0-5-4-16,3 3 0 15,1 2 1-15,-1-3 0 16,0 0 0-16,3-4 2 16,0-1 1-16,1-3 1 15,-1 1-2-15,-3 2-2 16,0-3 1-16,0 1 1 15,4 4-1-15,-7-4-1 16,3 5 3-16,0 0 0 16,0-1-4-16,1 6-1 15,-1-2 1-15,0 2 0 0,0 0 1 16,1-3 2-16,-1 9 1 16,0-4 3-16,0 1-3 15,0 0-2-15,1-3-3 16,-1 5 1-16,-3-2 1 15,0 0 0-15,1-1 0 16,-1-2 2-16,0 3-3 16,0-3 0-16,0 6 1 15,1-1 0-15,-4 0 0 16,3-2 0-16,0 5 0 16,1 0 0-16,-4 0-3 15,-3-5 2-15,3 5 1 16,-2-3 2-1,-1-2-3-15,-3-1 0 16,1 6 1-16,-1-2 2 0,-3 2-3 0,4 0-2 16,-4 0 4-16,0-3 1 15,-2-5-3-15,-13 6 1 16,3-4 0-16,1 1 2 16,2 0-3-16,1 5-2 15,2 0 2-15,0 2 2 16,4-2 2-16,-1-2 1 15,0-1-2-15,1-2-2 16,2-1 1-16,0-2-1 16,1 6-3-16,-1-3 2 0,0-1 1 15,1 6 2 1,-1 0-1-16,3 0-1 0,1 0 1 16,-4-2-1-16,3-4 0 15,1 1 0-15,-1 0 0 16,0-3 0-16,1 3 0 15,2-1 2-15,-3-2-3 16,3 6 0-16,1-4-1 16,-1-2 0-16,0-5 2 15,-2-11 2-15,2 6-1 16,-3-9-1-16,0 6 3 16,1-5 0-16,11 7 3 0,-15-7 1 15,4-1-3 1,2 4-1-16,0 1 1 0,3 4 0 15,-2-1 0 1,-1-2 2-16,-3 5-3 0,-2-2-2 16,2-6 2-1,-3 11 0-15,1-3-4 16,-1 3-1-16,0-1 1 0,7 1 0 16,-7 0 1-16,3 0 0 15,-3-3 0-15,-2-5 2 16,-1 2-1-16,-2 1 2 31,-1 2-4-31,0 2-2 0,4 1 2 16,2 3 0-16,6-4 1 0,1 9 0 15,2-3 2-15,6 0 1 0,3-2-1 16,3 2-2-16,1 0 1 16,-1 0-1-16,3 0 0 15,3 0 0-15,3 0 0 16,0 3 2-16,3-3-3 15,3 3 0-15,-3 2 1 16,3 0 0-16,3 1-3 16,0-4 2-16,0 6 1 15,3 0 0-15,0-2-3 16,0 2 2-16,0 0-1 16,3-3 0-16,-3 3-5 15,9-3 0-15,3-2-4 16,3 2 0-16,0-2 1 0,6 0 4 15,-3 0-2-15,3-3 3 16,-4 0 1-16,1-3 2 16,-3 8 1-16,-3-2 1 15,-6 0 0-15,0 5 2 16,-3-3-3-16,-3 3 0 16,-6 3 1-16,-3 2 0 15,-6 3 2-15,-6 0 1 16,-8-3-4-16,-7 3 1 15,0 0 0-15,-3 3 2 0,1-1-1 16,2 4-1 0,3-1-2-16,4 0 1 15,5-5 1-15,9 5 2 0,6-2-3 16,9-3 0-16,9 5-1 16,12 0 0-16,5 0 4 15,10 6 3-15,3 5-7 16,0 2-3-16,-7-5 3 15,-2 1 0-15,-9-4-36 16,-3 1-14-16,0 2-102 31</inkml:trace>
  <inkml:trace contextRef="#ctx0" brushRef="#br0" timeOffset="24">3193 10186 148 0,'-3'0'57'0,"0"-5"-44"0,0 3 10 0,3-1 0 0,-3 3 2 16,0-3 4-16,0 1 0 15,3-1 0-15,-6 6-16 16,3-1 1-16,0 1 2 0,0 0-2 15,0 2 2-15,-3 0-7 16,3 0-3-16,0-2-3 16,0 2-3-16,0-5 1 15,0 3-1-15,0 0 0 16,3-3 2-16,3 0 1 16,0 5 3-16,3-2 3 15,6-1 5 1,6-2-8-16,6 0-1 15,11 3-1-15,13 0 0 0,6-3-2 0,11-6 1 16,7 1-2 0,5 5-1-16,9-3 1 15,1 1-1-15,2-4 2 16,-6 6-1-16,4-2 2 16,-10 2-2-16,27-6 13 15,-6 4-8 1,-11-4 15-16,-19 6-12 0,-11-5 9 15,-13 5-10-15,-11-5-2 16,-6 5-4-16,-9-5-4 16,-6 2 1-16,-3-2-12 15,-1 2 6-15,-5-2-29 16,3 5 20-16,-6-3-55 16,3 3 40-16,-3 3-122 15,0 2 85-15</inkml:trace>
  <inkml:trace contextRef="#ctx0" brushRef="#br0" timeOffset="25">3264 11300 200 0,'0'-2'74'0,"0"4"-58"0,3 1 12 0,-3-3-1 16,3 3 2-16,0-1 2 15,3-2-12-15,6 3-4 16,3 0-9-16,3-1 5 0,3 1 2 0,5-3 0 16,7 0 0-16,9-3-3 15,11 1-1-15,10 2-5 16,11 2-1-16,4-4-1 16,5-4-2-16,0 4 9 31,-2 2-5-31,5-3 8 15,-9 0-8-15,1-2 12 16,-13 2-9-16,-5-2 5 31,-10 2-7-31,-8 1 2 0,-6 2-4 0,-9-3-2 16,-4 6 0-16,-8-3-6 0,0 0 3 0,-6 0-17 16,-3 0 11-16,-3 0-50 15,3 0 33-15,-6 0-135 16,3 5 89-16</inkml:trace>
  <inkml:trace contextRef="#ctx0" brushRef="#br0" timeOffset="26">3193 13565 212 0,'0'-5'79'0,"0"5"-61"0,0-5 15 0,0 5 1 0,0 0-4 15,0 0 0-15,0 0-2 16,0 0 2-16,0 0-16 15,3-3-1-15,3 3-2 0,3-3-4 16,2 3-2-16,4 0-2 16,9 3-3-16,6 0 3 15,6-1 0-15,2-2 1 16,7-2 2-16,6-1-3 31,11 3-2-31,10 3-3 16,-1 2 1-16,-3-5 3 15,1-3 1-15,5 1-4 0,-5-1 1 16,-7 0 2-16,-5 3 3 16,-7-2 9-16,-8 2 5 15,-9-3-3-15,-12 3-1 16,-6 0-7-16,-3 0-3 16,-4 0-5-16,-5-3-2 15,-3 1-10-15,0 2-5 16,0 0-18-16,0 0-5 15,3 0-32-15,3 2-14 16,-3-2-42 0</inkml:trace>
  <inkml:trace contextRef="#ctx0" brushRef="#br0" timeOffset="27">374 11729 140 0,'-3'-3'55'0,"3"3"-43"0,-6-8 16 15,3 6 27 1,6 2-30-16,-3-3 30 16,0 0-33-16,0-2 14 15,6 5-21-15,3 0 5 16,-6 3-12-16,6 2 9 0,0 6-10 15,3 2 7 1,5 5-7-16,-5 4 2 16,6-1-5-16,-3 0 2 0,3-3-3 0,0 4 0 15,3-4-1-15,-12-5 7 16,3-2-5-16,-4-6 12 16,-2 1-9-16,0-6 7 15,3 2-7-15,-6-7 4 16,3 2-6-16,-3-7 2 15,6-1-4-15,-6-10 0 16,3 0-1-16,-3-14-2 16,6 6 1-16,-9-5-1 15,9 5 0-15,-9 0 0 16,3 7 0-16,-6 4-9 16,3 5 5-16,-6 0-36 15,3 7 22-15,-3-2-54 16,3 3 41-16,0 2-100 15,3 3 73-15</inkml:trace>
  <inkml:trace contextRef="#ctx0" brushRef="#br0" timeOffset="28">841 11533 268 0,'-6'0'101'0,"6"0"-78"0,-6-8 2 0,3 6 13 16,3 4-24-16,-6-2 23 16,3 6-22-16,-5-1 2 15,5 5-11-15,-9 4-3 16,3 2-2-16,0 10-6 16,0 0 3-16,6 9-6 15,3-1 5-15,0 1-3 16,3-4 3-16,6-4 2 15,0-6 1-15,3-8 2 16,0-5-1-16,-4-10-1 16,4-4 1-16,-3-12-4 15,0-1 2-15,0-15 3 16,0 2-1-16,-9-2 2 16,3 7-2-16,-6-2 6 15,3 8-4-15,0 2 3 16,0 9-3-16,0 2 3 15,3 8-4-15,0 5 1 16,6 6-1-16,3 5-4 16,3 5 1-16,-3 0-1 15,5 3 0-15,-2-3-25 0,3 0 15 16,0-8-65-16,-3-2 42 0,0-8-107 16,0-1 79-16</inkml:trace>
  <inkml:trace contextRef="#ctx0" brushRef="#br0" timeOffset="29">919 11171 276 0,'-9'-3'104'0,"9"3"-81"0,6 5-2 0,-6 3 4 16,3 3-16-16,6 15 13 15,-1 6-13-15,7 16 7 16,0-1-9-16,6 12-4 16,3-7-2-16,3 1-8 15,-3-5 4-15,-4-8-38 16,1-6 22-16,-6-10-82 16,0-3 56-16</inkml:trace>
  <inkml:trace contextRef="#ctx0" brushRef="#br0" timeOffset="30">1190 11367 272 0,'-9'15'101'0,"9"-15"-78"0,9 37-9 16,-7-18 3-1,4-1-12-15,0 12 17 0,3-1-12 0,-3 0 2 16,6-3-7-16,-3-5-3 15,0 1-1-15,3-12-1 16,3-2 0-16,0-11 0 16,-6-2 0-16,3-13 4 15,-7-1-2-15,-2-10 4 16,0 3-4-16,-6-9 4 16,3 9-4-16,-3-3 15 15,1 5-10-15,-1 3 6 16,3 7-8-16,0 12-2 15,3 4-2-15,2 14-4 16,7 0 2-16,-3 5 1 16,6 3 0-16,0 0-3 15,6-3 2-15,-6-2-41 0,3-4 23 0,2-7-87 16,1 0 59-16,0-13-89 16,6-3 78-16</inkml:trace>
  <inkml:trace contextRef="#ctx0" brushRef="#br0" timeOffset="31">1565 11250 308 0,'-9'8'115'0,"9"-8"-89"0,3 8-14 0,3-3-7 16,-3 1-7-16,5 1 17 16,10 4-8-16,-6-3 10 15,0 3-9-15,0-6 2 16,3 0-6-16,-3-7 5 15,3 2-6-15,-6-8 3 16,6 2-3-16,-13-7 3 16,7 2-4-16,-9-4 1 15,0 4-1-15,-9-2-6 16,7 5 2-16,-13 0-6 16,3 5 5-16,-9 6-5 15,9 2 4-15,-9 8-4 16,3 6 4-16,6 7 0 15,0 1 2-15,10 2 2 16,7-3 0-16,4 4-3 16,3-7 2-16,6-1-4 15,-3-4 3-15,3-5-36 16,3-2 20-16,6-8-124 16,-7-3 79-16</inkml:trace>
  <inkml:trace contextRef="#ctx0" brushRef="#br0" timeOffset="32">1978 10988 356 0,'-38'8'132'0,"38"-8"-103"0,-27 13-6 16,15-5 1-16,3 0-17 0,-9 8 7 16,6 0-7-16,-3 2-7 31,6 1 0-31,-3 0-7 0,12-1 4 0,12 1-3 15,0-1 3-15,18 3 2 16,3 3 1-16,0 0 11 16,-4 0-6-16,-8-1 26 15,-3-1-17-15,-12-1 14 16,-6 0-17-16,-27 0-21 16,3 0 5-16,-14-5-80 15,5-3 46-15,-3-10-150 16,12 0 105-16</inkml:trace>
  <inkml:trace contextRef="#ctx0" brushRef="#br0" timeOffset="33">1660 10763 212 0,'-3'3'79'0,"-3"0"-61"0,3-3 17 0,3 0 5 16,0 0-6-16,0 0 1 15,-3 0-1-15,3 0 4 0,0-3-21 16,0 0 4-16,0 1 0 0,0-4-3 15,0 1 0-15,0-3-8 16,0-2-2-16,3-4-2 16,0-4-1-16,3-6-1 15,3-5 0-15,0-6-5 16,6-4 1-16,2-9 0 16,13-2 2-16,12-6 1 15,20 6 3-15,7 2-3 16,2 1-2-16,10 7 0 15,14 3 1-15,0 8-1 16,-3 5-1-16,-11 3 7 16,-4 2 3-16,-5 1-1 15,-7 2 2-15,-2 0 3 16,-7 3 3-16,-8 2-7 0,-10 1-3 16,-5-1-4-16,-6 3 0 15,-9 3 0-15,-3 0 1 16,-3-1-5-16,-3 4 1 15,0-4-2-15,-4 4-2 16,1-3-11-16,-3-1-5 16,-3 1-11-16,0-3-6 15,0 0-13-15,0 0-6 16,3 0-25-16,0 0-9 16,3 0-40-1</inkml:trace>
  <inkml:trace contextRef="#ctx0" brushRef="#br0" timeOffset="34">2913 9819 320 0,'-30'-6'121'0,"18"6"-95"0,6-2 5 16,3 2-4-16,3 0-5 16,0 0 4-16,9 2-5 15,-3 4-1-15,6-1-11 16,3 0-12-16,3 3-3 0,3 0 0 15,0 0 3-15,-4 3 2 16,1-3 1-16,-3 2 0 0,0 1 2 16,-6-1 1-1,-3 4 1-15,-6 1 6 0,-3 4 4 16,-3 0-7-16,0-1-2 16,0-5-5-16,-6 3-3 15,3-5-29-15,3-1-12 16,3-2-54-16,3-2-25 15,6-12-6 1</inkml:trace>
  <inkml:trace contextRef="#ctx0" brushRef="#br0" timeOffset="35">1782 11602 172 0,'0'-8'66'0,"6"3"-52"0,-3-1 8 16,0 6 1-16,0-2 3 15,0-1 5-15,0 3-2 16,3 0 2-16,-6 0-17 16,9 3 1-16,-6 2 1 0,5 0-10 15,4 6-6-15,6 2 2 16,3 6 2-16,9 7-1 16,3 3 0-16,2 3-1 15,1 0-2-15,3-6 5 0,-1-5 1 16,4-7 11-1,9-12 4-15,11-10-5 0,10-10-1 16,-7-11-12-16,-2-6-1 16,-4-4 4-16,-2-9 4 15,-7 3-5-15,-2 0-3 16,-9 5 1-16,-7 3 0 16,-2 8 3-16,-6 5 3 15,-6 3 0-15,0 3 2 16,-9 5-6-16,2 5-3 15,-2 0-1-15,0 2 1 16,-6 4-1-16,6-1-1 16,-9 0 1-16,0 3 1 15,0 0-1-15,0 0-1 0,0 0-2 16,0 0 1-16,0 0-4 16,0 0 1-16,0-2-5 15,0 2 1 1,0-3-16-16,0 0-4 0,0 1-24 15,0-1-9-15,0 3-187 32</inkml:trace>
  <inkml:trace contextRef="#ctx0" brushRef="#br0" timeOffset="36">2687 11290 316 0,'-15'0'118'0,"18"0"-92"0,0-3-7 0,0 3-10 16,3 0-7-16,6-3 1 16,8-2 1-16,4 0 0 15,12 0-2-15,6-1-2 0,-7 4 3 16,1-1-2-16,-6 0-1 16,-6 3 3-16,-3 6 0 15,-7 2 12-15,-5 5 7 16,-3 5 0-16,-6 6 1 15,-3 0-12-15,-3 5-4 0,0 3-5 16,0-8-2-16,3-3 1 16,-2-5-1-1,2-3-31-15,11-8-84 16,1-10-8-16,3-11-7 16</inkml:trace>
  <inkml:trace contextRef="#ctx0" brushRef="#br0" timeOffset="37">1594 11835 184 0,'-6'-3'68'0,"6"3"-52"0,-3-5 8 0,3 5 2 15,0 0-2-15,0 0 1 16,0 0-10-16,3 3-4 16,3-1-6-16,0 3-4 0,3 9 0 15,0 2 5-15,9 7 4 16,-6 4-3-16,9 2 1 15,6 0-3-15,5 5 2 16,10 6 0-16,14 10 3 16,7 6-3-16,0 5 1 15,5-6-1-15,3-2 1 16,10-2-2-16,-1-1 1 0,1-3 0 16,-13-4 1-16,-3-4 0 15,-8 1 0-15,0-5 0 16,-7-6 0-16,-5-6 0 15,-1-4 2-15,-5-6-3 16,-6-2-2-16,-9-3-2 16,-6-3-3-16,-4 0 3 15,-2 1 2-15,0-1-4 16,-9-2-1-16,0-3 0 16,-3 0 0-16,0 0 0 0,0-3 2 15,-3-2-25 1,0-1-12-16,3 1-22 0,0 0-7 15,0-3-67 1</inkml:trace>
  <inkml:trace contextRef="#ctx0" brushRef="#br0" timeOffset="38">2856 12562 308 0,'-29'-10'115'0,"23"7"-89"0,9 1-1 0,-3 2-5 15,3 0-16-15,3 0-5 16,0 2 3-16,5 1 0 0,4 5 0 16,3 5 5-16,3 6 5 0,0 2-6 15,0 5-1-15,-3 1-3 16,-1 2 1-16,-2 0 2 16,0-5 2-16,-3 2 5 15,-6-7 3-15,0-4 5 16,-6-1 4-16,-3-4-3 15,-3-2-3-15,-6 0-2 16,-6-5 0-16,-6-1-4 16,-2 1 0-16,2-3-9 15,0 0-2-15,6-3-12 16,3 3-3-16,0 0-17 16,4 0-8-16,11 0-78 15,8-2-52 1</inkml:trace>
  <inkml:trace contextRef="#ctx0" brushRef="#br0" timeOffset="39">9375 5580 72 0,'3'-18'27'15,"0"4"-21"-15,0-4 78 16,-12-9-31 0,-9 1-7-16,-3 2-20 15,-8 3-10-15,-7 0-7 16,-3 5-4-16,-2 8-2 16,-1 8 4-16,0 8 3 0,-2 13-8 15,-4 21 0-15,-3 22 0 16,4 13 1-16,5 18 1 15,12 24 2-15,15 0-1 16,21-3 0-16,15-10 1 16,12-16 3-16,9-21-6 15,20-21-4-15,18-33 2 16,-2-22 3-16,-7-28 1 16,-5-23 2-16,-10-24-15 15,-11-8-5-15,-21-13-2 0,-18-3 1 16,-12-3-23-16,-15 9-10 15,-15 2-47 1</inkml:trace>
  <inkml:trace contextRef="#ctx0" brushRef="#br0" timeOffset="40">12542 5487 156 0,'6'-5'57'0,"-6"5"-44"0,9-8-4 16,-9 3 0 0,3 5-7-16,-6-5 17 15,0-1-11-15,-9-4 12 16,0 4-11-16,-24-7 0 15,7 3-6-15,-22-1 0 16,6 3-1-16,-26-2-10 16,3 4 4-16,-31 1-7 15,13 5 6-15,-27 0 2 16,9 3 3-16,-33 5 0 0,3 7-3 16,-3 4 2-16,6 5-1 15,9 13 0-15,9 10 2 16,6 14 0-16,14-5 0 0,22-3-3 15,14 0 2-15,19 2-1 16,17 6 0-16,21 11-7 0,18-4-4 16,14-7 4-16,19-8 5 15,29 0 5-15,28-8 2 16,26-3 3-16,26-7 1 16,31-4-1-16,17-7 1 15,24-8-2-15,-2-16 2 16,8-2 2-16,-9-12 5 15,-3 1-2-15,-21-11 1 16,-8 0-3-16,-13-10-1 16,-20-16-5-16,-21-8-3 0,-21-1 0 15,-33 4-1-15,-29 2 11 16,-30-11 5-16,-33-10-2 16,-36 11 0-16,-32-3-15 15,-28 15-4-15,-32 4 2 16,-12 10 1-16,-14 8 2 15,-4 2 0-15,12 11-31 16,9 6-12-16</inkml:trace>
  <inkml:trace contextRef="#ctx0" brushRef="#br0" timeOffset="41">16483 5450 192 0,'0'-10'71'0,"-6"-1"-55"0,-9-2-5 0,6 5-5 15,-14 0-15-15,-13 0-2 16,-12 0 1-16,-20 0 1 15,-16-2 6-15,-11 4 3 0,-18 9 5 16,-9 0-4-16,-3 7-3 16,-9 6 3-16,6 0 1 15,6 8 0-15,9 8-2 16,18 7-2-16,14 12 1 16,19 2-10-16,20-3-3 15,18-5-4-15,18-6-2 16,18-4 12-16,24 2 6 0,26 3 4 15,22-6 2-15,26-5 6 16,27-8 4-16,24-8-3 16,29-7 1-16,18-9-5 15,10-10-2-15,2 0 0 16,-3-8 1-16,-20-6 1 16,-22-5 3-16,-29-13 10 0,-33-2 5 15,-29-4 9 1,-37 6 5-16,-35 0-25 15,-30 3-9-15,-26 5-7 0,-34 5 0 16,-20 3-8-16,-18 8-1 16,-21 3-32-16,-6 10-14 15,6 5-39 1</inkml:trace>
  <inkml:trace contextRef="#ctx0" brushRef="#br0" timeOffset="42">13319 8027 220 0,'-12'-10'82'0,"9"2"-64"0,-12 5 9 0,9 1-2 16,-6 2 0-16,-3 0 2 16,-5 5-6-16,-7 3 0 15,-3 10-8 16,-38 86-5-31,14-12 0 16,18-7-3-16,18 0 0 16,18-3-6-16,12-8 1 15,12-8 0-15,9-8-31 0,12-16-12 16,17-7-79 0,4-25-43-16,-4-18 79 15</inkml:trace>
  <inkml:trace contextRef="#ctx0" brushRef="#br0" timeOffset="43">13489 8223 112 0,'0'3'44'0,"0"-3"-35"0,3-3 18 0,-6 9 7 15,3-6-1-15,-6 0 1 16,6 2-4-16,-3-2 1 16,3 0-17-16,0-2 7 0,0-1 6 15,-3-2 22 1,3 2-26-16,0-5-2 16</inkml:trace>
  <inkml:trace contextRef="#ctx0" brushRef="#br0" timeOffset="44">13483 8189 525 0,'9'-16'7'16,"6"3"-4"-16,-1 0-7 0,1 2 0 15,3 6-3-15,0 2 2 16,-3 6 5-16,-3 5 2 16,-6 2-3-16,-3 9 1 15,-6 2 6-15,-3 0 4 0,-3 3-5 16,0-3-3-16,0-8-1 16,3-2 1-16,0-1-1 15,6-4 2-15,3-4-9 16,6 4-1-16,6 4 2 15,9 3 0-15,2 6 3 16,7 5 1-16,-6-3 1 16,-3 0 0-16,-9 0 13 15,-6-2 8-15,-9-1-1 16,-9-2 0-16,-6 0-5 16,-9-3-1-16,-3-2-6 15,-3-1-3-15,1-2-7 16,5 0-3-16,-3-5-18 15,9 0-8-15,6-3-41 0,6 2-16 16</inkml:trace>
  <inkml:trace contextRef="#ctx0" brushRef="#br0" timeOffset="45">14376 8363 220 0,'6'-15'82'0,"0"23"-64"0,-6-11 22 15,0-5 4-15,0 8-2 16,-3 5 1-16,0-7-14 0,-3-1-8 15,-3 6-12 1,0 2 0-16,-9 3 2 0,3 0-9 16,-3 0-2-16,3 0-4 0,15 2-4 15,6 3 2 1,6 1-1-16,6 2 1 16,0-1 4-16,0 1 3 15,0 0-2-15,-6-3 0 16,-4 1 3-16,-5-1 3 15,-3-3 7-15,-8-2 2 16,-10-2-5-16,3-1-3 16,-15-8-3-1,6 1-25-15,0-1-7 16,7 3-30-16,2-3-10 0,3 3-61 16</inkml:trace>
  <inkml:trace contextRef="#ctx0" brushRef="#br0" timeOffset="46">14501 8461 180 0,'-3'-8'68'0,"0"16"-52"0,3-5-5 15,3 2 55 1,-3-5-9-16,3 6-23 15,0-4-10 1,6 1-16-16,0-3-1 16,5 0 0-16,1 3 1 15,15-6-4-15,-6-2-1 16,0-6-1-16,-1 0 1 0,-11-2 2 16,0 8-2-16,-12-8 0 15,-3 2-1-15,-6 1 1 16,-3 4-4-16,-5-2 0 15,-4 6-4-15,-3 7 1 16,0 6 2-16,3 2 1 16,1 8 1-16,2-3 0 15,3 1 2-15,3-3 1 16,6 2 3-16,9-2 1 16,3-3-3-16,9 1-3 15,6-6 0-15,8 2 1 0,4-7-19 16,15-3-8-1,-10-3-34-15,1-2-12 16,0 0-45-16</inkml:trace>
  <inkml:trace contextRef="#ctx0" brushRef="#br0" timeOffset="47">14825 8469 224 0,'-3'3'85'0,"6"0"-66"0,-3 18 14 0,6-11 4 15,-3 6 3-15,0 8 5 16,-3 5-18-16,0 6-8 16,0 7-11-16,3 0-6 0,0-10 1 15,0-8 0-15,-3-6 3 16,3-15-1 0,-6-3-5-16,0-13 0 15,-3-6-2-15,-3-7-2 16,3-3-2-16,0-8-1 15,0-3-3-15,6 3 1 16,3 2-2-16,6-2 2 16,-3 8 3-16,12 3 3 31,6-3 0-31,-3 26 1 0,-4 6 22 16,1 5-12-16,-3 5 22 15,-3 3-17-15,-6 0 9 16,-3 2-13-16,-9 1 0 0,-3 2-4 15,-3-5 2-15,-3-3-22 16,-2-2-7-16,2-3 11 16,0-6-28-16,0 1-8 0,3-3-33 15,9-5-15-15,9-1-11 16</inkml:trace>
  <inkml:trace contextRef="#ctx0" brushRef="#br0" timeOffset="48">15176 8424 288 0,'-6'-8'107'0,"6"8"-83"0,-17-13 6 0,8 13 6 16,3 3-23-16,-9 2 3 16,0 3-10-16,-3 5-5 15,3 1-2-15,0 4-4 16,6 1 3-16,0-1 1 15,6 3 1-15,6-2 0 16,6-1 0-16,3-7-5 16,3-1 3-16,6-7 1 15,0 0 1-15,0-11 4 16,-1 3-2-16,-5-9 8 16,-3 6-6-16,-6-8 16 15,3 6-11-15,-9-3 11 16,3 2-11-16,-6 3-7 15,0 8-2-15,0 3-11 16,3 2 6-16,3 3-12 16,3 3 10-16,3-1-18 15,0 3 14-15,0-2-44 16,3 0 31-16,0-3-117 31,3-1 79-31,0-4-70 0</inkml:trace>
  <inkml:trace contextRef="#ctx0" brushRef="#br0" timeOffset="49">15367 8490 216 0,'-9'-5'82'0,"9"5"-64"0,0-10-9 0,3 12-7 15,-3 4 7-15,0 4 8 16,0 1-4-16,0-1 18 16,3 1-18-16,0-1 16 15,0 1-16-15,0-6-1 16,0 3-7-16,-3-5 10 15,3 0-8-15,-3-3 14 16,0 0-12-16,0-6 3 16,0 1-8-16,0-11 2 15,0 3-3-15,0-8-4 16,3 2 0-16,0-5-4 16,6 6 3-16,0-6-14 15,0 8 8-15,2 0-53 16,4 6 33-16,3-1-119 15,3 8 82-15</inkml:trace>
  <inkml:trace contextRef="#ctx0" brushRef="#br0" timeOffset="50">15727 8408 280 0,'-3'24'104'0,"3"-24"-81"0,-3-16-6 0,-3 14-1 15,3 2-12-15,-12 2 12 16,0 4-9-16,-8-1-6 15,2 3-1-15,-3 5-5 16,6 0 3-16,3 6 3 16,6-1 0-16,6 4-3 15,6-1 1-15,6-3-4 16,6-2 3-16,0-8-1 16,3 0 1-16,0-13 2 15,3-1 0-15,-7-12 11 47,-2-1-6-47,-3-4 4 16,0 1-5-16,-3 7-4 15,0 4-1-15,-3 3-1 16,3 3 0-16,-3 5 2 16,3 8 0-16,0 2 2 15,3 6-1-15,0-3-5 16,0 3 2-16,3-3-36 15,-1-2 20-15,4-6-87 0,0 1 59 16</inkml:trace>
  <inkml:trace contextRef="#ctx0" brushRef="#br0" timeOffset="51">15935 8083 256 0,'-14'-21'96'0,"14"21"-75"0,-3-11-5 0,0 11-9 15,6 6-7-15,-6 4 11 16,3 3-6-16,-3 19 22 16,3 3-15-16,0 20 8 15,3 1-12-15,-3 2 0 16,0-8-5-16,0 0-8 16,3-5 2-16,0-2-76 15,-1-6 44-15,-4-5-112 16,2-6 83-16</inkml:trace>
  <inkml:trace contextRef="#ctx0" brushRef="#br0" timeOffset="52">15745 8326 308 0,'3'0'115'0,"-3"0"-89"0,15-10 1 15,-6 7 1 1,0 3-19-16,5-5 3 16,1 2-8-16,9-2-26 0,3 2 11 0,6-2-79 15,-1 2 50-15,1 3-104 16,0 3 82-16</inkml:trace>
  <inkml:trace contextRef="#ctx0" brushRef="#br0" timeOffset="53">16147 8469 256 0,'-3'6'96'0,"3"-6"-75"0,12 13-1 0,-6-11 4 16,0 1-15-16,2 0 13 15,4 2-13-15,0-5 5 16,0 0-9-16,0-8 0 16,0 0-3-16,-3-5-2 15,3 2 1-15,-9-7-8 16,0 2 4-16,-9-5-12 15,3 5 8-15,-9 0-7 16,3 8 8-16,-15 5 0 16,3 6 4-16,-8 8 15 15,2 5-7-15,3 2 24 16,6 3-17-16,9 3 12 16,6-3-15-16,12 3 2 15,9-3-8-15,9-2-31 16,3-1 15-16,14-7-145 0,1-3 86 15</inkml:trace>
  <inkml:trace contextRef="#ctx0" brushRef="#br0" timeOffset="54">17093 8197 176 0,'15'-19'66'0,"-15"6"-52"0,15 0 3 0,-15 5-2 16,6-5 1-16,0-3 4 15,-3 0 5-15,-9 0 2 16,3 5-14-16,-3 6 5 0,-9 0 3 16,-9-3-7-16,1 11-3 0,-7 5-9 15,3 10-1 1,3 8-3-16,3 14 0 16,6 18 4-16,9-5 1 0,6 0-1 15,6-5-2-15,0-3-2 16,0-3 1-16,-6-42-8 31</inkml:trace>
  <inkml:trace contextRef="#ctx0" brushRef="#br0" timeOffset="55">16754 8324 328 0,'-6'-8'123'0,"9"29"-95"0,12-21-8 0,-6 3-9 16,12-9 3-16,5 1 6 15,7 2-13-15,0-2-5 16,6 3-2-16,-1-1-10 0,1 3-3 16,-9-5-51-16,0 10-20 15</inkml:trace>
  <inkml:trace contextRef="#ctx0" brushRef="#br0" timeOffset="56">17212 8356 256 0,'-6'18'96'0,"9"-5"-75"0,-3 11 6 0,3-13-4 0,-3 5-2 16,0-1 4-16,0 1-11 15,-3 3-3-15,0-3-7 16,3-3-5-16,-3 0-2 0,0-2-47 16,3-6-21-16</inkml:trace>
  <inkml:trace contextRef="#ctx0" brushRef="#br0" timeOffset="57">17171 8152 348 0,'-6'-5'132'0,"6"-1"-103"0,3 9-10 0,-3-3-13 15,0 0-14-15,6 3-2 0,0 2-39 16,6 3-16-16,2 2-61 15,1 4-27-15</inkml:trace>
  <inkml:trace contextRef="#ctx0" brushRef="#br0" timeOffset="58">17352 8382 252 0,'-18'13'96'0,"18"-18"-75"0,3 18 10 16,0-2-2-16,0-3-6 16,9 2-2-16,3-2-5 15,12-2 0-15,-3 1-9 0,0-7-2 0,-1 0-1 16,-2 0-2-16,6-10-4 16,-9-3 1-1,-3 5-4-15,-12-8-3 16,-6-5 1-1,-3 2 2-15,-12 3 3 16,-3 8-1-16,-6 3-1 16,0 13 0-16,-2 3 0 15,2 4 3-15,3 7 0 16,0-4 3-16,9 1 3 16,6-6 18-1,4 5-13-15,7 6-2 16,10-3-3-16,12 1-1 15,6-7-13-15,3 4-4 0,2-11-40 16</inkml:trace>
  <inkml:trace contextRef="#ctx0" brushRef="#br0" timeOffset="59">17668 8057 304 0,'-15'-3'115'0,"18"6"-89"0,0 10-14 0,0-5-11 16,0 5 1-16,-3 11 8 15,3 15 13-15,0 14 8 16,0 3-16-16,0-3-8 16,0-3-3-16,0 0-3 15,3-7 2-15,3-6-24 0,-1-5-11 16,7-14-38-16,6-7-18 15</inkml:trace>
  <inkml:trace contextRef="#ctx0" brushRef="#br0" timeOffset="60">18034 8303 288 0,'-15'-14'110'0,"15"14"-86"0,-21-5 2 15,9 5-3 1,3 5-15-16,-14 3 2 15,-1 6-6-15,-9 9-2 16,6 4-1-16,-3 2-4 16,10 0 2-16,5 0 3 15,9-2-1-15,9-4 2 16,6 1-2-16,11-11 2 16,4 1-2-16,3-14 2 15,0 0-2-15,-3-14-1 16,-1 1 1-16,-5-8 3 15,-6-29 0 1,0-3-2-16,-6-5-1 16,3 7 0-16,-9 4 3 0,3 10-2 0,-6 2 4 15,3 14-4-15,-6 8 4 16,6 10-4-16,-3 17-1 16,6 4 0-16,-3 24 3 15,6 3-2-15,-3 8 8 16,3-2-6-16,0-4-6 15,3-7 1-15,3 0-7 0,0-6-30 16,0-13-127 0,2-2 87-16</inkml:trace>
  <inkml:trace contextRef="#ctx0" brushRef="#br0" timeOffset="61">18349 8255 296 0,'0'-8'110'0,"0"8"-86"0,3 0 20 16,-6 0 29-16,0 5-42 0,-8-2 19 16,2 5-30-16,-12 3-3 15,3 2-10-15,-3 0-11 16,3 3 2-16,6 0-13 15,6 2 8-15,9 1-5 16,6-1 7-16,9 3-2 16,3-2 4-16,-3 0 6 15,-3-1-1-15,-9-2 8 16,0 0-6-16,-12-6-19 16,0 1 8-16,-12-6-128 15,3 3 75-15,-6-3 148 16,3 1-44-16,-3 2 225 15</inkml:trace>
  <inkml:trace contextRef="#ctx0" brushRef="#br0" timeOffset="62">16906 8369 196 0,'3'16'74'0,"-6"-16"-58"0,9 2 7 0,0 6 1 15,-3-5 2-15,3 5 5 16,-6 2-9-16,6 1-2 0,-1 0-12 16,-7 4-1-16,4-1 0 0,1 2-3 15,3-1-1-15,-9 1-3 16,6 3-1-16,-3-3 1 15,3 0 0-15,-6-3-7 16,9 0-3-16,-6 0-71 16</inkml:trace>
  <inkml:trace contextRef="#ctx0" brushRef="#br0" timeOffset="63">18870 8268 220 0,'-9'-8'82'0,"24"19"-64"0,-15-19 13 16,0 11 1-16</inkml:trace>
  <inkml:trace contextRef="#ctx0" brushRef="#br0" timeOffset="64">18873 8287 418 0,'-6'34'20'0,"3"3"-10"0,0 0-5 0,3-5 1 16,-6 0-1-16,12-6 0 16,0-5-1-1,0 1-2-15,3-9-2 16,3 0 1-1,0-10-1-15,0-6-7 0,3-5-3 16,0-3-1-16,-3 1-1 16,-1-6 7-16,-2 0-9 0,0 6 0 15,-3 2 18-15,0 2 8 16,0 6 4 0,0 8-5-16,0 0-3 15,0 0 0-15,3 0 0 16,-3-3-2-16,6 1 1 0,0-1 2 15,3-8 5 1,-3 1 3-16,2-9 8 16,-2-2-4-16,-3-8-7 15,-3 7-3-15,-6-4-7 16,0-1-3-16,-3-2-7 16,-3 0-1-16,0 3-13 15,0 4-4-15,3 1-25 16,0 5-11-16,3 6-8 15,0 7-5 1,6-8 0-16,6 3-6 16</inkml:trace>
  <inkml:trace contextRef="#ctx0" brushRef="#br0" timeOffset="65">19338 8258 288 0,'3'2'110'0,"-3"-2"-86"0,0 16-4 0,0-8-7 15,0 8 3-15,0 16 5 16,0-6 0-16,-6 3 2 16,6-2-13-16,-3-1-3 0,0-2-1 0,3-5-1 15,0-1 2-15,9-5-44 16,-6-5-19-16,-3-8-25 16,9 0-8-16</inkml:trace>
  <inkml:trace contextRef="#ctx0" brushRef="#br0" timeOffset="66">19296 8096 328 0,'-6'-18'123'0,"-24"15"-95"0,27-2-13 16,6 5-12-16,-3-3-9 16,6 1 2-16,0 2-23 15,6 0-6-15,0 0-46 16,6-6-19-16</inkml:trace>
  <inkml:trace contextRef="#ctx0" brushRef="#br0" timeOffset="67">19504 7938 280 0,'0'18'104'0,"0"-2"-81"0,3-3 1 0,0-2-7 15,-3 7-1-15,0 14 4 16,-3 18-8-16,3 16-2 15,-3-5-6-15,0-5-3 0,3-6 2 16,-3-8-2-16,0-5 2 16,3-7-35-16,0-9-16 15,0-3-57 1,-3-7 228-16</inkml:trace>
  <inkml:trace contextRef="#ctx0" brushRef="#br0" timeOffset="68">19376 8215 324 0,'-9'-8'121'0,"9"8"-95"0,18 0-2 15,-9-5-9-15,3 0-9 16,3 0-1-16,6-3-6 0,0-3 1 16,2 6 0-1,1-3-38-15,3 2-16 0,3 1-31 0,-3 0-11 16</inkml:trace>
  <inkml:trace contextRef="#ctx0" brushRef="#br0" timeOffset="69">19641 8033 260 0,'0'21'96'0,"-6"-5"-75"0,6 29 12 0,-3-21 2 15,0 23-4-15,-3 1 2 16,0-3-14-16,0-5-4 16,3-3-9-16,0-8-4 0,3-6 1 15,0-4-7-15,0-6-1 0,3-2-5 16,0-6 1-16,-3-5-4 16,12-26-10-1,0 4 3-15,12-9 10 16,-3 4 6-1,0 3 6-15,0 6 1 16,-4 7 1-16,1 3 4 16,0 11 5-16,0 2-1 15,-6 14 3-15,0 2-6 16,0 8-1-16,-6-8-2 16,0 0-1-16,-3 1-3 15,3-6 1-15,-3-1-18 16,3-4-4-16,-1 0-44 15,1-4-17-15,0-1-42 16</inkml:trace>
  <inkml:trace contextRef="#ctx0" brushRef="#br0" timeOffset="70">20010 8297 352 0,'-9'22'132'0,"9"-22"-103"0,0 5-15 15,0 3-7 1,0 2-9-16,-3 14 10 0,0 0-6 16,0 0-3-16,0-3 14 15,0-3 7-15,1 1-9 0,2-3-23 0,0-3-10 16,0-2-39-16,0-3-15 16</inkml:trace>
  <inkml:trace contextRef="#ctx0" brushRef="#br0" timeOffset="71">19945 8109 356 0,'-6'-10'134'0,"3"2"-104"0,6 8-10 0,-3-3-12 15,3 6 3-15,0 0 5 16,0-3-35-16,3 2-13 15,0 4-49-15,0-1 188 16,6 3-60-16</inkml:trace>
  <inkml:trace contextRef="#ctx0" brushRef="#br0" timeOffset="72">20141 8289 296 0,'-12'3'110'0,"12"-3"-86"0,15 50-11 15,-12-34 11 1,0-3-17-16,-6 3 30 0,0 3-20 16,-3-3-2-1,6 0-9-15,-6-3 0 0,3-3-3 0,-3-2-2 16,3-2 0-16,0-6-12 16,3 2 6-16,0-4-7 15,6 2 7-15,0-14-4 16,3 1 5-16,3-13-2 15,0 5 3-15,6-9 0 0,0 9 1 16,0-3 4-16,0 9-1 16,-4-1 13-16,4 8-8 15,0 5 19-15,0 6-13 0,-3 10 16 16,3 6-16 0,-6 7 7-16,0 3-11 0,-9 5 0 15,2-2-5-15,1 0-30 16,-3-6 14-16,0-2-94 15,0 0 60 1,3-11-123-16,6 1 96 16</inkml:trace>
  <inkml:trace contextRef="#ctx0" brushRef="#br0" timeOffset="73">20879 8025 212 0,'-8'32'79'0,"11"-35"-61"0,-12-5 19 0,6 5 6 16,0 1 0-16,-3 2 4 15,3 0-13-15,0-6-5 16,0 4-17-16,3-1-1 0,3-2 2 16,6-3-16-1,3-3-7-15,2 1 9 16,4 4 6-16,0 4-14 31,0 4 5-31,3 6 7 16,-3 6-1-16,-9 1 7 0,-9 9-6 15,-3-3 1-15,0 1-7 0,-3-4-2 0,3 1 4 16,3-6-2-16,3 0 2 16,9 0-6-16,11 3 2 0,7 3 0 15,-3 2 3-15,-3 0 3 16,-6 6 0-16,-9-4 13 15,-3 6-8-15,-15 1 11 16,-3-7-6-16,-6-4 8 16,3 2-11-16,-12-8 5 15,0-5-10-15,1-5-1 16,5 0-15-16,3-6-7 16,6 3 11-16,3-3-36 0,9-5-14 15,9 6-29-15,3-9-10 16,6-5-12 15</inkml:trace>
  <inkml:trace contextRef="#ctx0" brushRef="#br0" timeOffset="74">21255 8112 256 0,'-15'0'96'0,"15"0"-75"0,-9-16 17 0,9 8 16 15,3 6-31-15,0-6 7 16,6 0-21-16,2-3-10 16,4 3 0-16,3-2-7 15,0 2 5-15,3 5-1 16,3 6 2-16,-3 5 6 15,-4 2-2-15,-11 11 6 16,0 6-5-16,-12 13 8 16,-3 7-7-16,-8 3 3 0,-7-2 3 15,3-11-6 1,6 0-2-16,-3-10 1 16,9-4-2-16,0-7 10 15,6 0-5-15,0-5 1 16,6-3-4-16,6-3 3 0,3-2-4 15,3-3-1 1,6 0 0-16,6-6-10 16,2 4 5-16,4-1-40 15,0 6 24-15,-6-1-93 16,-3 4 63-16,-7 2-100 0,1 2 84 16</inkml:trace>
  <inkml:trace contextRef="#ctx0" brushRef="#br0" timeOffset="75">21945 7988 252 0,'0'-8'96'0,"0"8"-75"0,0 2 10 16,0 4 12-1,3 2-26-15,-3 13 32 16,3 3-29-16,-6 15 9 15,0 4-18-15,-6 7-10 16,3 0-2-16,-3-5 7 0,6-5-4 0,-3-8 2 16,6-6-2-16,-3-5 1 15,3-5-2-15,-3-8-9 16,3-3 4-16,-3-10-12 16,6-3 9-16,0-13-9 15,3 2 8-15,6-10-8 16,6 6 8-16,3-4 0 15,3 6 5 1,0 5 4-16,-1 5 0 0,-2 11 17 16,0 6-10-16,-6 12 23 15,0 3-17-15,-9 6 17 16,0 2-17-16,-9-3 1 16,0 1-9-16,-9-6-5 15,3-2-2-15,-12-11-15 16,0 0 9-16,-9-8-34 15,7 0 22-15,-4-8-53 16,6 2 41-16,-3-7-118 16,12 2 84-16</inkml:trace>
  <inkml:trace contextRef="#ctx0" brushRef="#br0" timeOffset="76">22255 8271 316 0,'-3'13'118'0,"3"-13"-92"0,3 37-5 16,-3-24 0-1,0 1-16-15,0 1 5 16,0 4-6-16,0-3-31 16,0-3 15-16,0-2-137 0,0-1 83 0</inkml:trace>
  <inkml:trace contextRef="#ctx0" brushRef="#br0" timeOffset="77">22177 8128 348 0,'-9'-8'132'0,"9"8"-103"0,9-8-41 0,-3 3-42 15,6 0 23-15,3-6-44 16,3 3 43-16,3-8-81 15,2 6 64-15</inkml:trace>
  <inkml:trace contextRef="#ctx0" brushRef="#br0" timeOffset="78">22561 7842 348 0,'-15'-5'132'0,"15"5"-103"0,6 40 5 16,-6-22-3-1,3-2-20-15,-6 13 12 16,3 0-14-16,-6 14 18 15,3 2-15-15,-3 13-2 0,3-3-6 0,-5 6-16 16,8-8 6-16,-3-8-52 16,3-5 32-16,-3-8-102 15,3-9 72-15,-3-4-106 16,0-6 92-16</inkml:trace>
  <inkml:trace contextRef="#ctx0" brushRef="#br0" timeOffset="79">22302 8162 356 0,'9'-8'134'0,"-9"8"-104"0,21-7-8 0,-9 4-4 16,0 3-14-16,12-3-14 15,5 1 4-15,7-4-92 16,-6 4 54-16</inkml:trace>
  <inkml:trace contextRef="#ctx0" brushRef="#br0" timeOffset="80">22817 8128 348 0,'-3'5'132'0,"3"-5"-103"0,-15 0-4 0,6 0 13 16,6 3-24-1,-11 0 22-15,-1 5-21 0,-3-1-5 16,0 1-6-16,3 8-17 15,9-2 7-15,3 4-15 16,9 1 12-16,6 4 0 16,6 1 5-16,-3 3 10 15,3-1-4-15,-6 3 24 16,2 0-14 0,-14-5 21-16,-3-3-19 0,-11-5 4 15,-1-3-10-15,-9-2-19 16,0-3 6-16,0-5-58 15,6-3 35-15,0-6-168 16,10 1 108-16</inkml:trace>
  <inkml:trace contextRef="#ctx0" brushRef="#br0" timeOffset="81">23037 7652 304 0,'3'-3'115'0,"-3"3"-89"0,9 3 1 0,-6-3 3 15,3 0-20-15,6 5 16 16,0 3-16-16,9 21 18 15,6 8-16-15,-3 16 11 16,-1 3-13-16,-11 12 10 16,-3-4-11-16,-15 10 6 15,-3-5-8-15,-12 8-31 16,1-11 13-16,-10-13-117 16,6-11 71-16</inkml:trace>
  <inkml:trace contextRef="#ctx0" brushRef="#br0" timeOffset="82">22386 8152 240 0,'-3'-5'90'0,"3"5"-70"0,6 2 2 0,-3-4 5 15,3 2-17-15,5-3 21 16,4 0-17-16,6-2 9 16,0 5-14-16,3-5-5 15,3 2-2-15,-4-5-60 16,1 5 32-16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8:51.1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259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18T04:32:27.489"/>
    </inkml:context>
  </inkml:definitions>
  <inkml:trace contextRef="#ctx0" brushRef="#br0">5798 13830 120 0,'0'0'46'0,"0"0"-35"0,0 3 7 0,0-3 13 15,3 3-18 1,-3-1 11-16,3 1-14 0,0-1 10 15,3 1-11-15,0-3 4 16,3 3-8-16,0-3 2 16,0 0-4-16,-1 0 3 15,4 0-4-15,0-3 1 16,0 3-1-16,-3-5 1 16,0 0-2-16,3-11-25 46,-15-8 13-46,-3 5 11 16,0 3 1-16,-3 1 10 16,0 7-7-16,-6 0 3 15,3 5-4-15,-5 3 0 16,5 3-1-16,-3 5 5 16,3 2-4-16,0 3 6 15,6 3-6-15,0 0 3 16,3 0-3-16,0 0 5 15,6 2-5-15,3 1 6 16,6-3-6-16,6-3-12 16,0-2 5-16,3-6-46 15,-1 0 28-15,1-5-89 16,0 0 62-16</inkml:trace>
  <inkml:trace contextRef="#ctx0" brushRef="#br0" timeOffset="1">6024 13727 132 0,'-3'0'52'0,"3"-3"-41"0,0 9 11 0,0-6 12 16,0 8 0 0,12 2-8-1,0 6-14-15,-3-3-2 0,0 3 1 16,0 0-4-16,-3 0-2 16,0-3 2-16,0 0 0 15,-3-5-3-15,0 0-1 16,0-2 8-16,-3-6 2 15,0 0-2-15,0-8-1 16,0-3-6-16,0-2-3 16,0-3-9-16,3-3-3 0,2-2 6 15,1 8 4-15,0-3 0 16,3 3 0-16,0 2 1 16,0 3 0-16,3 6-3 15,0 4 2-15,-3 6 1 16,0 6 0-16,0 1 8 15,-3 4 7-15,0 2-9 16,-3-2-4-16,0-1-1 16,0-2-1-16,-3-5-3 15,0-3 2-15,0-3-34 16,0-5-15-16,3-3-53 16,3-7-27-1,0-4 66-15</inkml:trace>
  <inkml:trace contextRef="#ctx0" brushRef="#br0" timeOffset="2">6414 13759 168 0,'0'-3'66'0,"-3"1"-52"0,3-1 10 0,0 3 0 16,0-3 3-16,0 1 4 0,-3-1-4 16,-3 3 1-16,-3 0-16 15,0 3-5-15,-3 5-2 0,-2-1-8 16,2 7-2-16,0 2 2 16,3 2 1-16,3 1-5 15,3-1 0-15,6-2 3 16,6 0 2-1,9-3-20-15,5-8-8 0,4 1-73 16</inkml:trace>
  <inkml:trace contextRef="#ctx0" brushRef="#br0" timeOffset="3">6581 13759 192 0,'-6'-5'74'0,"0"5"-58"0,0 0 12 0,6 0-1 16,-6 5-9-16,0 0 0 16,-3 3-11-16,-3 3-2 15,3 2-3-15,0 3 1 0,3 0 2 16,3-1-2-16,3 4-2 15,6-3 0-15,3 0-1 16,3-3 2-16,3-5 3 16,0-3 2-16,0-5 1 15,0-2-4-15,0-6-1 0,-4-6 5 16,-2 1 3-16,-6-3-6 16,-3-2-3-16,-3-1-1 15,-3 1 1-15,1 2-12 16,-4 3-3-16,0 2-12 15,3 3-4-15,0 3-22 16,3 2-10-16,3 3-29 16</inkml:trace>
  <inkml:trace contextRef="#ctx0" brushRef="#br0" timeOffset="4">6843 13767 232 0,'0'-6'88'0,"-6"1"-69"0,-3 0 2 0,3 2-3 16,-3 1-1-16,-3 2 2 15,-3 0-8-15,0 5-2 16,-3 3-5-16,1 5-5 0,2 6-2 16,0 4 2-16,6 1 0 15,3 3-4-15,3-4 1 16,6-4 0-16,6-1 2 0,3-7 3 15,3-6 2-15,2-10 1 16,4-8 2-16,3-6-5 16,-3-4-1-16,-3-7-2 15,-3 1 0-15,-6-2 0 16,-6-4-2-16,-3 3 5 16,-3 3 3-16,0 3-1 15,-3 5-2-15,0 5 2 16,3 5 2-16,0 3-2 15,3 8 0-15,0 6-8 16,6 4-2-16,3 6 6 16,0 5 2-16,0 3 1 15,-1 5-2-15,1 3 1 0,0 0 1 16,3-6-6 0,0 1 1-16,0-1-32 15,-3-5-12-15</inkml:trace>
  <inkml:trace contextRef="#ctx0" brushRef="#br0" timeOffset="5">7015 13822 220 0,'0'0'85'15,"3"0"-66"-15,0 3-1 0,-3-3-6 0,6 3 11 16,0-1 10-1,3-2-11-15,0 0-4 0,3-5-11 16,0 0-5-16,0-3-1 0,0 0 1 16,-3-3 1-16,-3 1-1 15,-3-1 1-15,0 0 0 16,-6 1 1-16,-3-1-5 16,-3 6-1-16,-3 2-2 15,-3 3 0-15,0 6 0 16,-3 4 0-16,3 3-2 15,0 3-1-15,6 0 4 16,3 3 1-16,4 2 4 0,4 0 3 16,4-5 2-16,6-3 3 15,3 6-5-15,6-9-1 16,3-4-7-16,3-4-2 16,2-4-47-16,1-4-20 15,-3-10-40 1</inkml:trace>
  <inkml:trace contextRef="#ctx0" brushRef="#br0" timeOffset="6">3042 13798 172 0,'-6'-23'66'0,"6"23"-52"0,3 5 10 0,-3-5 15 15,0 13-4 1,0 6-7-16,0 5-5 16,3 5-13-16,0 2-6 0,0-4-1 15,0-1-9-15,0-2-3 16,-3-5-6-16,0-3-2 15,0-6-28-15,0-2-12 16,0-3-33-16</inkml:trace>
  <inkml:trace contextRef="#ctx0" brushRef="#br0" timeOffset="7">2964 13910 248 0,'0'-6'93'0,"3"6"-72"0,3-8 3 0,0 8-3 16,0 0 4-16,3 0 7 15,6 0-17-15,0-2-6 0,6 2-6 0,2 0-7 0,1-3-2 16,0 0-37-16,-3-2-16 16,0 5-61-1</inkml:trace>
  <inkml:trace contextRef="#ctx0" brushRef="#br0" timeOffset="8">3274 13709 184 0,'-6'-3'71'0,"3"6"-55"0,3-1 0 16,0 3-2-16,0 6 10 16,0 8 9-16,0 4-6 15,-3 9-1-15,6 8-15 16,-3-3-2-16,0-3-2 0,-3-2-3 15,3-3-3-15,0-8 2 16,3-5 2-16,-3-5 0 16,0-3 0-16,0-8-1 0,0 0 2 15,3-8-5 1,3-3-3-16,0-5-4 0,0 3-1 16,3-5-3-16,3 2 1 15,-1 2 5-15,4 6 2 16,0 6-1-16,0 4 2 15,0 12 12-15,0-1 7 32,-3 0 0-32,-6 3-1 0,-3 3-5 15,-3-4 0-15,-3-1-7 0,-3-1-1 16,-3-3 0-16,-6-2 0 0,0-2-11 16,-6-4-3-16,-3-2-15 15,1 0-4-15,2-2-9 16,3-1-4-16,6-2-19 15,3 2-7-15,9-2-18 16</inkml:trace>
  <inkml:trace contextRef="#ctx0" brushRef="#br0" timeOffset="9">3473 13915 228 0,'0'8'88'0,"3"0"-69"0,0 13 0 0,-3-8-7 16,3 3 3-16,0-3 4 16,-3 1-7-16,3-1-4 15,0 0-5-15,0-2-9 0,0-4-4 16,0-1-36-16,0-1-17 16,-3-5-37-1</inkml:trace>
  <inkml:trace contextRef="#ctx0" brushRef="#br0" timeOffset="10">3491 13825 272 0,'-6'-34'104'0,"9"34"-81"0,3-6-15 0,-3 6-13 16,3 0-6-16,0 6 2 15,3-1-6-15,0 0-3 0,3 3-39 16,3 3-15-16,2-3-7 15,4 0-2-15</inkml:trace>
  <inkml:trace contextRef="#ctx0" brushRef="#br0" timeOffset="11">3691 13883 232 0,'-15'5'88'0,"6"1"-69"0,-3-4 8 15,6 4-1-15,-3-1-16 0,-3 6-3 16,-3 4-5-16,0 4-2 15,0 2 1-15,3 0-4 0,7-5 0 16,-1 0-1-16,6-3 3 16,3-2 4-16,2-3 3 15,4-3 2-15,3-5 0 16,0-3-2-16,3-2-1 16,-3-5-3-16,0-1-2 15,-3 0 5-15,0-4 4 16,-3 1-3-16,0 1-1 15,-3 5-2-15,0 0 0 16,-3 8-4-16,6 11-2 16,3-1 2-16,-1-2 2 0,1 8 0 15,3-5 2-15,0 2-7 16,0-5-1-16,-3 0-31 16,0 0-14-16,0-3-67 15</inkml:trace>
  <inkml:trace contextRef="#ctx0" brushRef="#br0" timeOffset="12">3914 13870 176 0,'6'-5'66'0,"-3"2"-52"0,3 0 30 0,-6 3 11 16,0 3-4-1,-3 2 2-15,0 1-18 16,-3-1-7-16,-3 5-16 0,0-2-5 0,-3 8-3 16,3-3-2-16,3 3-2 15,0 0-2-15,6 0-1 16,3-3-1-16,3 1 0 16,3-1 5-16,6-3 1 15,-3 1-3-15,0-3 1 16,-3 2 0-16,-3-2 2 15,-6 0 1-15,-6 0 3 16,-9 0-12-16,-3 0-3 0,-3 0-40 16,-3 0-16-16,-6 0-67 15</inkml:trace>
  <inkml:trace contextRef="#ctx0" brushRef="#br0" timeOffset="13">4369 14172 172 0,'0'-6'66'0,"0"4"-52"0,3-1 21 0,-3 3 7 0,0 0-6 16,0 0 2-16,0 0-7 16,0 0-1-16,0 0-17 15,0 0 1-15,0 8 0 0,-3 5-7 16,3 16-4-16,-3 14 0 15,3 4 0-15,0 1 5 16,0-3 5 0,0 0-5-16,0-8 0 15,0-5-4-15,0-6-3 16,0-5 2-16,0-8 2 0,0 1-24 16,0-9-12-16,3-5-53 15,3-5-21-15,0-3-13 16</inkml:trace>
  <inkml:trace contextRef="#ctx0" brushRef="#br0" timeOffset="14">4521 14256 212 0,'-3'-5'79'0,"6"2"-61"0,-3 1 15 0,0-1 1 16,3-2-6-16,6-3-2 15,3 0-6-15,3-3-2 0,8 3-10 16,1-5-3-16,0 10-1 0,0 1-5 16,0 2-1-16,-3 2 1 15,-1 9 0 1,-2 8 1-16,-6 10 0 0,-6 5 4 15,-6 3 2-15,-6 0 0 16,-3 0-1-16,-6-5-3 16,-5 0-2-16,-4-9 1 15,-3-4 1 1,3 2 1-16,3-8 1 16,3-2 2-16,7 0 3 0,2-9 0 15,6 6 0-15,6-3-3 16,8 1 1-16,10-4 0 0,6 4 3 15,0-6-7-15,3 0-2 16,-1 0 1-16,1 0 1 16,-3 0-1-16,0 5-2 15,-6-2-6-15,-4-1-4 16,-2 1-12-16,-3 2-6 16,-3 0-21-16,-3-2-6 15,0 2-75 1</inkml:trace>
  <inkml:trace contextRef="#ctx0" brushRef="#br0" timeOffset="15">5232 14222 192 0,'3'-13'74'0,"0"5"-58"0,0-3 14 0,-3 8 3 16,0-2 1-1,0-3 4-15,-3 0-4 16,-3 0 0-16,-3 0-19 0,-2 3 4 0,-7 0 2 0,-6 2-7 15,-9 1-1-15,0 2-14 16,1 5-4-16,2 3 4 16,3 2 5-16,6 4-2 15,3 4 1-15,9 3-6 16,9 3-2-16,15 3-1 16,12 4 2-16,9 1 2 15,0 0 1-15,-1-3-4 16,1 0 1-16,-6-3 2 15,-3-2 3-15,-7-5 0 16,-5 2 2-16,-6-5 7 16,-9 0 5-16,-9 0-5 15,-6-3-1-15,-5-5-3 16,-10-3-1-16,-3-5-3 0,0-3 1 16,4-5-2-16,2 6 2 15,6-9-7-15,6 3-1 16,9-5-7-16,9-5-3 15,15-14 6-15,9 0 3 16,0-10 4-16,-1 2 3 16,1 0 0-16,-6 6 2 15,-3 0 0-15,-3 10 1 16,-6 3-9-16,-3 2-2 16,-6 3-31-16,-3 6-15 15,-3 7-88 1</inkml:trace>
  <inkml:trace contextRef="#ctx0" brushRef="#br0" timeOffset="16">4280 15285 236 0,'-3'-7'88'0,"6"1"-69"0,3-4 13 0,0 7 0 0,3-5-15 16,0-3-2-16,3-2-9 15,2 8-4-15,4-3-1 16,0 8-4-16,0 0 2 0,0 11-1 16,-3 2 0-16,-6 3 4 15,-6 8 3-15,-6-1 0 16,-6 1 0-16,-6 11-1 15,-3-4 2-15,-3 1 3 16,0 2 2-16,-2-2-1 16,5-5 1-16,0-4 0 31,6-1 1-31,3-9-2 16,6-3 1-16,3-2-4 0,6-2 1 15,0-4-3-15,6-2 2 16,3-2-4-16,3-1-2 15,2-5 0-15,4 8-1 16,0-3 0-16,0 3 0 16,-3 3 0-16,0 2 0 15,-4 1-7-15,-5 2 0 16,0 0-15-16,-3-3-5 16,0 0-19-16,-3 0-7 15,0-2-31-15,0-3-11 16,0-5 4-1</inkml:trace>
  <inkml:trace contextRef="#ctx0" brushRef="#br0" timeOffset="17">4664 15285 260 0,'0'-5'99'0,"-3"5"-77"0,6 5 0 16,0 1-3-16,-3 4-4 16,-3 1 0-16,0 7 4 15,-3-2 0-15,0 0-10 16,3-3-3-16,0-2 0 0,0 0-3 16,9-3 0-1,3-3-1-15,3 3-2 0,3-3 3 16,6-5-4-1,-1 5 0-15,4-2-1 16,0 2 0-16,0 6 2 0,-6-1 0 16,-3 4 4-16,-6-1 2 15,-4 3 4-15,-5 0 1 16,-5 0-3-16,-4-1-3 16,-6 4-7-16,-3-6-1 15,-6 0-17-15,-3-5-6 16,-3-2-18-16,-2-12-7 15,2 1-22-15,0-6-6 0,6-7-13 16</inkml:trace>
  <inkml:trace contextRef="#ctx0" brushRef="#br0" timeOffset="18">4595 15272 332 0,'-3'-8'126'0,"18"8"-98"0,6-5-8 16,-12 0-10-16,9 2-10 16,0-2 0-16,3-1 2 15,2 1 1-15,4-3-1 16,0 0-8-16,3-2-4 0,3 7-36 16,-1-2-15-16</inkml:trace>
  <inkml:trace contextRef="#ctx0" brushRef="#br0" timeOffset="19">4997 15262 304 0,'-9'23'115'0,"9"-1"-89"0,-6 1-3 16,3-15-9-16,-3 11-10 15,0-6-1-15,3 0 5 16,1 1 3-16,-4-6-6 16,3 2-3-16,3-2 1 0,0-3 2 15,9 1 2-15,-1-4-3 16,7-2-1-16,9 0-1 15,3-2-2-15,6-1 1 16,-4-5-1-16,1 3-9 0,-3 5-2 16,-3-3-14-16,0-2-4 15,-7 5-23-15,-2 0-6 16,-3 0-41 0,0 0-31-16,-3 5 55 15</inkml:trace>
  <inkml:trace contextRef="#ctx0" brushRef="#br0" timeOffset="20">5209 15164 272 0,'-6'-8'104'0,"6"8"-81"0,3 10 3 0,-3-2-4 15,0 6 1-15,0 12 3 0,0 8-2 16,0 6-3-16,0 2-11 15,0 3-6-15,-3-2-3 0,0 2 1 16,3 0 1-16,0-8-6 16,0-3-2-16,0-7-38 15,0-1-14-15</inkml:trace>
  <inkml:trace contextRef="#ctx0" brushRef="#br0" timeOffset="21">4569 16225 188 0,'-3'-6'71'0,"0"6"-55"0,-3 0 13 0,3 0 2 15,0 0-3-15,-6 8 1 16,-3-2-12-16,-3 4-3 0,0 6-8 16,-3 8 0-16,-3 5 1 0,1 11-1 15,5 5-1-15,3 10 1 16,6-7 3-16,6-8-4 16,6-1-1-16,9-7 0 15,9-6 2-15,2-7-5 16,13-6-1-16,-3-5 2 15,-1-3 1-15,-5-18-1 16,-3 0-2-16,-6-11 3 16,-6 3 0-16,-6-5 3 15,-9-1 3-15,-15 3 5 16,-3 3 1-16,-9 3-4 16,-6 2 1-16,-2 5-14 15,2 8-3-15,0 6 0 16,3 2 2-16,7 9-20 15,5-1-7-15,6-5-23 0,6 5-6 16,6-8-64 0</inkml:trace>
  <inkml:trace contextRef="#ctx0" brushRef="#br0" timeOffset="22">4813 16254 264 0,'-9'0'101'0,"12"0"-78"0,-6 10 6 16,3-2 0-16,-3 3-7 16,0 2 1-16,-3 3-8 15,0 3-2-15,0 2-7 16,0 3-4-16,0-3 1 0,0 3-4 15,3-6 0-15,0-2 1 16,3-6 0-16,3-2 2 16,3-2 1-16,3-6-1 15,6-6 1-15,3 1-7 0,3 2 1 16,5-2-8-16,1 0-3 16,6 0-10-16,-6-3-3 15,5 8-12-15,-5-3-5 16,0 0-40-1,-3 1-47-15,-3-4 40 16</inkml:trace>
  <inkml:trace contextRef="#ctx0" brushRef="#br0" timeOffset="23">5036 16211 252 0,'-15'-10'93'0,"18"10"-72"0,-6 5-4 0,3 0-5 16,0 3 6-16,0 6 8 16,-3 9 4-16,0 7 2 0,0 7-17 15,3 10-5-15,0 6-2 0,3 5-7 16,3-5 0-16,3-8-12 16,0 0-5-16,0-8-34 15,-3-8-13-15,6 3-62 31</inkml:trace>
  <inkml:trace contextRef="#ctx0" brushRef="#br0" timeOffset="24">8703 14190 140 0,'-3'5'55'0,"0"-5"-43"0,3 3 19 0,0-3 5 15,0 0-9-15,0 0-1 16,0 0-4-16,0 0 1 16,0 0-13-16,0 0 1 0,0 0 2 15,3 3 2-15,-3-3 0 16,6 2-5-16,-6-2-4 16,6 0-1-16,-3-2 1 15,0-1-3-15,3-5-2 16,0 3 0-16,0-3 1 0,0 0-6 15,0 0 1 1,0 0-1-16,0 0-1 16,0 3 1-16,-3 0 3 0,-3 2-2 15,3 0 1-15,-3 3-3 16,0 0 1-16,0 0 2 16,0 0 3-16,0 6-2 15,0 4 0-15,0 3 1 16,0 3 0-16,0 8 0 15,0 2 2-15,0 4 5 16,0 4 4-16,0 0-6 16,0-5-3-16,2 1 1 15,-2-7 2-15,0-4-2 16,0-1-2-16,0-7 0 16,0-6-1-16,0 3-11 15,-2-2-3-15,2-1-24 0,-3-10-10 16,3 5-46-1,5 0-37-15,1 0 51 16</inkml:trace>
  <inkml:trace contextRef="#ctx0" brushRef="#br0" timeOffset="25">8664 14505 200 0,'-3'3'77'0,"3"-3"-60"0,3 0 15 0,-3 0 4 16,6 0-9-16,0 0-3 15,3 0-8-15,6 0 0 16,3 0-9-16,3 0 0 0,0 0 0 15,-1 0-3-15,-2 2-3 16,0-2 0-16,-3 3 1 16,0 0-3-16,-3-3 0 0,0 0-26 15,-3 2-11-15,0-2-72 16,5 0-41 0,-2 0 64-16</inkml:trace>
  <inkml:trace contextRef="#ctx0" brushRef="#br0" timeOffset="26">9179 14158 164 0,'-3'-10'63'0,"-3"7"-49"0,0-2 7 16,6 5 2-16,-3-3 1 15,-3 1 3-15,1 2-10 16,-4 0-3-16,0 2-8 15,-3 3-6-15,-3 6-1 0,0 8 1 16,0 10 2-16,0 10 1 16,3 6 1-16,3-2 0 15,6-1 0-15,9-5 0 0,6 3 0 16,9-9 0-16,12-1 2 16,3-7 1-16,-1-9 3 15,1-9-1-15,0-10 0 16,-4-9-1-16,-2-4 0 15,-6-14-4-15,-6-2-3 16,-6-6 2-16,-6 0 0 16,-9 1 1-16,-6 4 0 15,-3 4 0-15,-3 9 2 0,0 4-3 16,-3-1 0-16,3 11-17 16,-2 3-5-16,5 2-24 15,3 6-8 1,6 2-63-16</inkml:trace>
  <inkml:trace contextRef="#ctx0" brushRef="#br0" timeOffset="27">9662 14161 180 0,'-9'-8'68'0,"6"3"-52"0,-9 2 10 16,6 3 4-16,0 0-7 16,-6 0 1-16,-3 0-4 15,-6 5-1-15,0 6-10 16,-2 5-3-16,-1 10 0 0,0 14-1 16,6 5 2-16,3 0-2 15,9-5 0-15,6 2-1 16,9-5 0-16,6-5 0 0,12-6 2 15,11-5 1 1,4-7 1-16,0-14-2 0,0-8 1 16,-1-8-4-1,-5-8 0-15,-9-5 3 0,-9-6 1 16,-7-7-1-16,-8 2 1 16,-9 1-2-16,-2 2 0 15,-7 10-12-15,-3 3-3 16,-3 9-19-16,0 4-7 15,0 8-36 1,6 9-14-16,9 4-19 16</inkml:trace>
  <inkml:trace contextRef="#ctx0" brushRef="#br0" timeOffset="28">9989 14230 72 0,'-6'-8'30'0,"3"3"-24"0,3-3-31 16,0 2-18-16,0 4 109 31,3-12-18-31,0 1 2 16,-3 3-5-16,-3 2-4 15,0 0-5-15,-3 2 1 16,-3 1-21-16,-3 3 0 0,-3 2-2 16,0 5-5-16,-2 8-1 0,-4 8-4 15,3 14-1-15,0 10-1 16,3 2-2-16,9 3 3 15,3-7 2-15,9-1 2 16,9-10 1-16,9-6 0 16,15-7 0-16,8-6-2 15,4-10-1-15,-7-9 1 16,-2-12 3-16,-6-11 0 16,-9-8 0-16,-7-8-1 15,-8 0 0-15,-12-3-2 16,-6 9 1-16,-8-1-6 15,-13 8-3-15,-3 3-21 16,0 8-8-16,3 8-50 31,7 7-20-31</inkml:trace>
  <inkml:trace contextRef="#ctx0" brushRef="#br0" timeOffset="29">10891 14190 164 0,'-9'-13'63'0,"6"5"-49"0,-6 0 11 0,3 5 2 16,-3 1 0-16,-3 2 1 16,-3 2-7-16,-3 4-2 31,1 7-11-31,-4 11-5 0,3 10-2 16,0 14-1-16,6 2 0 0,6-2 4 15,6-6 5-15,6 0-5 16,9-10 0-16,9-3 4 15,12-13 3-15,11-8-2 16,4-11 0-16,-4-7-1 16,-2-11 0-16,-9-11 2 15,-9-3 1-15,-10-4 3 16,-11-1 2-16,-9 0-3 16,-11 6 0-16,-7 0-12 15,-6 10-3-15,0 3-15 16,0 7-6-16,4 6-26 15,2 11-9-15,9 8-68 16</inkml:trace>
  <inkml:trace contextRef="#ctx0" brushRef="#br0" timeOffset="30">11287 14156 148 0,'-3'-8'57'0,"0"5"-44"0,-3 0 18 16,3 3 6-16,0-2-8 16,-3-1-2-16,-3 3 0 15,-6 3 2-15,0 2-15 16,-3 3-15-16,0 8-4 0,-2 5 1 15,2 16 4-15,3 8 3 0,3 0 3 16,6-3 1-16,6 3 1 16,6-2-2-16,9-12 1 15,6-7 0-15,11-5 1 16,7-11 2-16,9-6 4 16,2-4-4-16,-5-9 0 15,-6-13-2-15,-10-5 0 16,-11-5 2-16,-6-6 4 15,-12-2-6-15,-12-1 0 16,-6 4-11-16,-2 4-3 16,-4 6-26-16,3 8-11 15,0 5-53-15,6 14-21 16,3 4 15 0</inkml:trace>
  <inkml:trace contextRef="#ctx0" brushRef="#br0" timeOffset="31">11754 14190 156 0,'-3'-13'57'0,"0"8"-44"0,-3-3 16 15,3 5 4-15,-6 0-7 16,-3 1-1-16,0 2-3 16,-5 2-2-16,-4 4-10 15,0 4-2-15,0 6-1 0,-6 13 1 16,3 6 2-16,1 10-3 15,5 0 1-15,9-3-1 16,9 3 1-16,9-5-2 16,6-6 1-16,8-8 0 15,10-7 1-15,9-14 0 16,8-5 2-16,7-5-3 16,-6-11 1-16,-7-13-1 15,-8-5 3-15,-9-6 4 16,-9-5 3-16,-12 3-5 0,-12-1-2 15,-12 1-5-15,-3 5-4 16,-3 5-9-16,-3 11-3 16,1 5-23-16,5 5-8 15,3 9-29-15,3 7-10 16,9 8-34 0</inkml:trace>
  <inkml:trace contextRef="#ctx0" brushRef="#br0" timeOffset="32">12162 14153 200 0,'-3'-8'74'0,"-3"8"-58"0,0-3 9 0,3 3 2 16,-6 3-7-16,-3 0-2 16,-3 5-6-16,-3 2-2 15,-2 6-6-15,-4 5-3 0,-6 14 2 16,3 2 0-16,6 2 1 16,9 1-2-16,9-3-2 15,9 3 5-15,9-8 4 16,6-3-1-16,6-8 1 15,9-8 3-15,5-8 5 0,10-5 2 16,2-10 1-16,-2-14-5 16,-9-5-1-16,-9-8 0 15,-10-8 4-15,-11 3-8 16,-15-1-3-16,-12 4-13 16,-8 7-4-16,-7 5-28 15,0 9-11-15,3 10-100 16</inkml:trace>
  <inkml:trace contextRef="#ctx0" brushRef="#br0" timeOffset="33">8644 15304 108 0,'0'3'44'0,"-3"2"-35"0,3-5 27 0,0 0 11 16,0 0-10-1,0 0-1-15,0 0-12 16,0 0-5-16,6 0-11 0,-1 0 4 0,-2-5 1 0,3 2-4 16,0-8-1-16,3 6-4 15,0-8-3-15,0 0-5 16,0 2-2-16,0 0 5 16,-3 4 2-16,-3 1-2 15,0 4 1-15,-3 2 0 16,3 2 0-16,0 4 0 15,0 1 2-15,0 15-3 16,3-4 0-16,0 3 7 16,-3 3 6-16,3 3-6 15,-3-4-1-15,0 1-3 16,0 0 1-16,0 0-4 16,0-8 0-16,-1 2-26 15,1-5-9-15,0-5-77 16</inkml:trace>
  <inkml:trace contextRef="#ctx0" brushRef="#br0" timeOffset="34">8647 15592 280 0,'-9'0'104'0,"12"3"-81"0,5-3-10 0,-2 3-10 16,6-3 1-16,9 0 5 15,3 0 0-15,0 0 2 0,3 0-6 16,-1 2-3-16,4-2 1 16,0 0-53-16,0 0-21 0,2 6-43 31</inkml:trace>
  <inkml:trace contextRef="#ctx0" brushRef="#br0" timeOffset="35">9087 15291 176 0,'-6'10'66'0,"9"-12"-52"0,0-4 12 0,-3 14 4 16,0-8-7-16,6-2 1 16,0-4-9-16,0-2-2 15,0-2-7 1,0-3-6-16,3-1-3 0,0-1 4 16,-3-4 1-16,3 6-3 15,-4 0 1-15,-2 2-2 16,0 3 0-16,0 8 2 15,-3 0 2-15,0 13-3 16,-3 6-2-16,0 7 2 16,3 1 0-16,0 4 7 15,-3-4 6-15,3 7-8 16,0-7-5-16,0-3 1 16,3-3 1-16,0-3 0 15,0-5 2-15,3-2-31 0,-3 0-11 16,-3-6-62-1,-3 6-31-15,-3-9 66 16</inkml:trace>
  <inkml:trace contextRef="#ctx0" brushRef="#br0" timeOffset="36">9030 15502 280 0,'-8'0'104'0,"11"6"-81"0,0-6-17 0,-1 5-12 16,4-2 12-16,6 2 10 15,9 0 1-15,6-2 3 16,6 0-11-16,-4-1-5 0,1-2-1 0,0 0-37 16,0-2-15-16,0 2-74 15</inkml:trace>
  <inkml:trace contextRef="#ctx0" brushRef="#br0" timeOffset="37">9498 15360 188 0,'-6'2'71'0,"9"-4"-55"0,-3 4 9 16,0-2 1-16,0 0-2 15,3 0 3-15,0-2-11 16,3-6-2-16,0 2-8 16,0-7-6-16,0 0-1 0,3 0 1 15,-1-1 2-15,-2 1-8 16,0 5-1-16,-3 0 8 16,0 3 6-16,0 0-5 0,-3 5-1 15,3 8-6 1,-3-3 1-16,0 8-3 0,3 8 0 15,3 0 10-15,-3 6 5 16,3-1-3 0,-3 4-1-16,3 1-2 15,0 1 1-15,0 0-4 0,0-3-2 16,-3-5-36-16,0-3-14 16</inkml:trace>
  <inkml:trace contextRef="#ctx0" brushRef="#br0" timeOffset="38">9483 15600 264 0,'-12'0'101'0,"6"0"-78"0,3 6-7 16,3-6-8-16,3 0-4 16,0 8 2-16,6-3 6 15,6 0 3-15,6-2-8 16,8-1-2-16,7-2 1 0,0 0-21 15,0 0-7-15,5 0-101 16</inkml:trace>
  <inkml:trace contextRef="#ctx0" brushRef="#br0" timeOffset="39">9932 15362 188 0,'-6'0'71'0,"9"3"-55"0,-3-3 11 0,0 0 0 16,0-3 2-16,3 1 2 15,0-6-14-15,3 2-5 16,0-10-8-16,0-2-3 0,0-1 0 16,3 6-1-16,-3-3 0 15,0 0 2-15,0 3 1 16,-3 5-4-16,0 0 1 16,0 3-2-16,0 0-2 0,0 2 0 15,-3 3 3 1,0 0 0-16,3 8 1 15,0 3-9-15,0 4-4 0,3 12 7 16,-3-1 2-16,0 1 4 16,3 2 0-16,-3-3 2 15,0 4 3-15,0-4-2 16,0-2-2-16,-3-3-16 16,0-3-7-16,3-4-58 15,-3-1-49 1,0-2 43-16</inkml:trace>
  <inkml:trace contextRef="#ctx0" brushRef="#br0" timeOffset="40">9912 15619 264 0,'-15'8'101'0,"15"-6"-78"0,0 1-5 16,0-3-7-16,6 0-7 0,3 0 2 15,8 0 3-15,10-3 2 16,9 1-5-16,3-1-6 0,2-2-1 16,1 5-72-16,0 0-33 15,-7-5 3 1</inkml:trace>
  <inkml:trace contextRef="#ctx0" brushRef="#br0" timeOffset="41">10787 15325 240 0,'0'0'90'0,"3"5"-70"0,-3-5 6 0,3 0-1 15,0-5-18-15,0 0-4 16,0-8-2-16,0-1 1 16,2 1-1-16,1-3-3 0,0 0 1 15,0-5 1-15,-3 8 0 16,0 0 0-16,0 5 0 15,0 3 0-15,0-1 0 16,-3 6 0-16,0 11 0 16,0 5 0-16,0 8 0 0,0 5-3 15,0 2 2-15,0 1 3 16,0 3 3-16,0-4-2 16,0 1 0-16,0-6-12 15,0-2-7-15,0-8-42 16,3 3-20-16</inkml:trace>
  <inkml:trace contextRef="#ctx0" brushRef="#br0" timeOffset="42">10766 15516 304 0,'-15'0'115'0,"12"0"-89"0,6 5-8 0,-3-5-7 15,0 0-10 1,6 0 2-16,3 5 9 0,3-2 4 15,3 0-7-15,5-1-3 16,7-2-2-16,3 5-9 16,3-2-4-16,-3-3-46 15,-1 0-21-15,1 0-49 16</inkml:trace>
  <inkml:trace contextRef="#ctx0" brushRef="#br0" timeOffset="43">11129 15365 192 0,'-6'5'74'0,"6"-5"-58"15,3-5 9-15,-3 5 2 0,3 0-1 16,-3-8 4-16,3-3-18 15,3-10-9-15,0 3-3 16,0-4 1-16,3-1 2 0,-3 1-8 16,0 1-2-16,0 5 4 15,-3 3 3-15,0 3 1 16,0 4-1-16,-3 1 1 16,0 5-1-16,0 11 2 15,0 4 1-15,0 4 3 16,2 7 1-16,1 6-10 15,-3 0-3 1,0-3 5-16,0 3 2 16,0-6-2-16,0 6 1 0,0-6-18 0,0-2-8 15,0-3-79 1</inkml:trace>
  <inkml:trace contextRef="#ctx0" brushRef="#br0" timeOffset="44">11138 15532 268 0,'-9'0'101'0,"12"0"-78"0,0 2-7 0,-3-2-8 16,3 0 3-16,0 5 7 16,3 1 0-16,3-4-1 15,3-2-9-15,6 6-5 0,2-6-2 0,7-6-28 16,6 6-9-16,-3 0-86 15,-7 0-44 1,-5 0 82-16</inkml:trace>
  <inkml:trace contextRef="#ctx0" brushRef="#br0" timeOffset="45">11593 15325 220 0,'-3'5'82'0,"3"-10"-64"0,3 5 9 16,0 0-2-16,0-3-11 15,0-7-1-15,0 2-3 16,0-5 1-16,3-3-6 15,0-5-1-15,0 5 0 0,-3-3-2 16,3 3-2-16,-3 3-2 0,0 0 1 16,0 5-1-16,0 0 0 15,0 3 0-15,0 0 0 16,0 2 2-16,-3 3 2 16,0 0-3-16,3 5 0 15,0 6 1-15,-3 7 2 16,0 9-6-16,0 4-1 15,-3 9 2-15,0-3 1 16,0 3 4-16,0-6 1 0,3-2-4 16,0-6-1-1,0-2-13-15,3-8-5 16,0 3-44-16,0-6-21 16,0-2 0-16</inkml:trace>
  <inkml:trace contextRef="#ctx0" brushRef="#br0" timeOffset="46">11552 15561 256 0,'-15'5'96'0,"9"-2"-75"0,0 2-1 32,6-5-7-32,0 8-7 15,3-6-1-15,3 1 8 0,3-3 6 16,6 5-10-16,2-5 0 0,7-5-2 15,6 5-3-15,3-3-3 16,2 1-36-16,1 4-14 16,-3 1-72-1</inkml:trace>
  <inkml:trace contextRef="#ctx0" brushRef="#br0" timeOffset="47">12168 15246 160 0,'-3'-13'60'0,"0"5"-47"0,0-3 13 0,0 6 3 15,0 2 5-15,-3-2 6 16,-3-1 1-16,-3 4-1 0,-3-1-21 16,0 6-9-16,0 5-3 0,1 0-6 15,-4 21-3-15,-3 0-2 16,3 8 3-16,3 5 0 16,9 1 1-16,6-4 0 15,6 1 2-15,3 0-1 16,9-6-1-16,9-7 3 15,2-12 0-15,7-12 1 16,3-6 0-16,6-12 0 16,-1-7 0-16,-5-4 11 15,-9-6 5-15,-10-2 5 16,-11-6 2-16,-15 0 3 16,-8-5 1-16,-10 6-5 0,-3 2-4 15,0 10-19-15,3 3-6 16,1 3-35-16,5 13-15 15,9 3-57-15,3 10-24 16</inkml:trace>
  <inkml:trace contextRef="#ctx0" brushRef="#br0" timeOffset="48">8769 16272 160 0,'0'-18'63'0,"-6"7"-49"0,-6 1 18 0,6 4 7 16,-6 6-5-16,-3-2 1 15,-6-4-14-15,-3 6-3 16,-2 8-10-16,-1-2-5 0,3 7 0 16,0 5-2-16,0 9-1 15,6 7 1-15,4 9-1 16,8 10 2-16,9-1 3 16,8-4-2-16,16-3-2 15,15-13 6-15,6-6 3 16,-1-13-3-16,-5-18 1 15,-3-8-1-15,-7-14 3 0,-5-2 1 16,-6-8 1-16,-9 6 7 16,-9-4 2-1,-9 3-4-15,-9 1 0 0,-12 4-10 16,-3 6-4-16,1 3-24 16,2 4-9-16,6 6-56 15,9 3-21-15,6 5-20 16</inkml:trace>
  <inkml:trace contextRef="#ctx0" brushRef="#br0" timeOffset="49">9138 16278 132 0,'6'0'52'0,"-12"0"-41"0,9 0 15 16,-3 0 6-16,0 0-7 0,0 0-2 15,0 0-7-15,-3 0 0 16,3 5-9-16,0-2-2 0,-3 7 1 15,-3-2-1-15,0 0 2 16,-3 5-2-16,3-2 2 16,0-3-2-16,0 5 2 15,0-8-4-15,3 3 0 16,3-8-1-16,0 0-2 16,0 0-2-16,6 0-1 0,0-2 2 15,0-4 0-15,0 1 1 16,3 0 2-16,0-3-1 15,0-5-1-15,3 5 1 16,-4-3 1-16,1-2-1 16,-3 5-1-16,0 3 1 15,0-3-1-15,-3 2 2 16,-3 6 1-16,0 0 3 16,3 0 1-16,0 6-1 15,-3 2-1-15,0 5-1 16,0 0 2-16,0 6-3 15,0 2 0-15,0 3 3 16,0 2 1-16,-3 0 1 16,0 1 0-16,-3-3-2 15,6-3 1-15,3 0-6 0,-3-8-1 16,-3 1 0-16,3-4 2 16,-3-2-1-16,3-3-1 15,-3-5 1-15,0 6-1 16,3-6-11-16,-3-6-5 15,-3 6-23-15,3 0-10 16,0-5-25 0,0 5-50-16,3 5 24 15</inkml:trace>
  <inkml:trace contextRef="#ctx0" brushRef="#br0" timeOffset="50">9078 16611 180 0,'-12'-5'68'0,"9"5"-52"0,-6 10 10 15,6-7 4-15,3-3 4 16,0 5 4-16</inkml:trace>
  <inkml:trace contextRef="#ctx0" brushRef="#br0" timeOffset="51">9057 16632 436 0,'9'5'22'0,"6"-5"-7"0,6 0-1 16,9 0 2-16,-4 0-4 16,1 0 1-16,-3-5-8 15,0 5-3-15,-6 5-1 16,0-5 1-16,-6 6-8 15,-1-1-45-15,-2-2-16 16</inkml:trace>
  <inkml:trace contextRef="#ctx0" brushRef="#br0" timeOffset="52">9682 16264 160 0,'-9'-13'60'0,"18"13"-47"0,-12-5 8 0,-3 5 2 0,3 0 1 16,-5-3 3-16,-1 1-1 15,-6 2-1-15,-3 5-14 16,-6 3-2-16,0 8-2 0,-3 5-1 16,4 5-1-16,2 19-1 15,6 3 0-15,6 10 4 16,9-8 3-16,9-2-4 16,9-8-2-16,12-3 0 15,8-5-1-15,1-11 4 16,-3-13 3-16,2-8-2 0,-5-14 0 15,-3-12-1 1,-6-14 0-16,-6 1-2 0,-7-6-1 16,-8-3-3-16,-6 6-2 15,-6 2 1-15,-5 6 1 16,-4 12-3-16,0 4-2 16,-3-1-20-16,0 14-8 15,3-3-15-15,3 8-4 16,15 8-68-1</inkml:trace>
  <inkml:trace contextRef="#ctx0" brushRef="#br0" timeOffset="53">10075 16304 184 0,'-9'0'71'0,"-3"0"-55"0,-2 0 15 0,8 0 3 16,-6 5-13-16,-6-2-4 16,0 10-8-16,-3 3-4 15,0 5-2-15,3 14 2 0,4 2 4 16,5 8-10-16,6 2-3 15,9-7 2-15,8 5 2 0,13-8 3 16,15-8 3-16,3-5-1 16,-1-16 0-16,-2-8-1 15,0-19 2-15,-7-7-1 16,-5-6 0-16,-6 6 8 16,-12-22 6-16,-12 3 3 15,-6 5 2-15,-9 3 0 16,-3 3 2-16,-6 8-14 15,-3 7-5 1,1 0-28-16,2 4-12 0,9 4-34 16,3 3-15-1,15 13-44 1</inkml:trace>
  <inkml:trace contextRef="#ctx0" brushRef="#br0" timeOffset="54">10810 16283 160 0,'-5'-11'60'0,"-1"9"-47"16,-3 2 10-16,3 0 3 0,-3 2-9 15,-3-2 1-15,-3 11-7 16,0 5 1-16,-3 2-7 16,0 9-5-16,0 10-3 0,7 5 4 15,5 8 1-15,6-2 4 16,6-6 3-16,5-7 2 16,10-14 3-16,6-3 2 15,9-12 2-15,3-6-4 16,-1-19 2-16,4-7 4 15,-12-6 2-15,-7-2 0 16,-11-3 1-16,-12 2-7 16,-6 3 1-16,-8 1-8 0,-4 4-1 15,-3 1-13 1,0 7-4-16,3 3-18 0,3 6-6 16,6 7-42-16,6 6-16 15,6 2-28 1</inkml:trace>
  <inkml:trace contextRef="#ctx0" brushRef="#br0" timeOffset="55">11168 16317 108 0,'3'-5'44'0,"3"-3"-35"0,0 8-8 15,-3-5-8-15,-1 5 22 16,1-3 14-16,-3 3 10 15,0-5 6-15,0 5-13 0,0 0-5 16,-3 5-15-16,-2-2 3 0,-4 2 3 16,-3 8-2-16,0 1 3 15,-3 9-8-15,-3 6-4 16,0 9-4-16,6 9-3 16,6-2-2-16,6 0-1 15,6-5 4-15,6-8 3 16,6-11 5-16,9-3 2 15,6-18-1-15,5-5-1 0,7-8 1 16,-6-14 1 0,-4-5 1-16,-8-2 0 15,-12-6 5-15,-9 1 1 0,-15-1 2 16,-6 3 0-16,-9 5-5 16,-2 11-1-16,-1 3-17 15,3 4-8-15,0 6-19 16,6 3-6-16,6 5-45 15,6 13-20-15,9 1-27 16</inkml:trace>
  <inkml:trace contextRef="#ctx0" brushRef="#br0" timeOffset="56">11668 16299 228 0,'-9'0'85'0,"3"-8"-66"0,-3 8 1 16,6 0-4-16,-3 8-5 16,-3-3 3-16,-3 3-3 15,-3 5-1-15,-3 14-6 16,1 4-3-16,2 14 2 0,6 8-4 15,6 0-2-15,6-8 2 16,6 0 0-16,6-13 5 16,5-11 5-16,7-2 6 15,6-14 3-15,6-16-3 16,2-2 1-16,4-13 0 16,-3-14 2-16,-13-5-4 15,-5 0 0-15,-15 3-8 16,-9-1-2-16,-12 4 4 15,-6 4 3-15,-3 4-6 0,1 9-1 16,-1 4-22-16,0 5-10 16,3 7-28-16,3 6-10 15,3 6-69 1</inkml:trace>
  <inkml:trace contextRef="#ctx0" brushRef="#br0" timeOffset="57">12171 16323 232 0,'-9'-19'88'0,"3"19"-69"0,-3-8 11 16,6 3 1-16,-3 5-13 16,-3-5-2-16,0 5-5 15,-3 0-2-15,-3 5-5 16,-2 3-1-16,-1 10 1 0,-6 6-5 0,3 11 1 16,6 12-2-16,6 11 0 15,9-5 0-15,9 3 0 16,3-9 2-16,6-9 0 15,12-9 0-15,5-6 2 16,13-15 14-16,12-8 7 16,-1-13-3-16,-5-19-1 15,-10-2 8-15,-11-6 8 16,-9-5-2-16,-12 0 3 16,-9 0-14-16,-15 6-3 15,-6 7-27-15,-9 3-9 16,0 5-54-16,7 8-23 0,-1 13-73 31</inkml:trace>
  <inkml:trace contextRef="#ctx0" brushRef="#br0" timeOffset="58">10385 165 88 0,'-3'-14'33'0,"6"14"-26"0,-3 0 5 0,0-5 2 0,0 5 5 16,3-8 3-16,0 3 6 15,-3-3 3-15,3 3 2 16,-3-1 3-16,0 4-20 16,3-1 6-16,-3 3 2 0,0 0-1 15,3 5 0-15,0 6-6 16,0 10-2-16,0 0-1 15,0 6 4-15,-3 4-1 16,0 6-1-16,0-2-6 16,0 4-4-16,0 1-1 15,0-3-1-15,0-5-2 16,0-6 1-16,0 1-2 0,0-11-1 16,0 0-2-16,0-8-1 15,0 0-7 1,0 2-4-16,3-7-8 0,-3-3-1 31,0 2-26-31,0-2-8 16,0-2-5-16,-3-6 0 15,3 0-23 1</inkml:trace>
  <inkml:trace contextRef="#ctx0" brushRef="#br0" timeOffset="59">10397 125 240 0,'-9'0'90'0,"9"2"-70"0,0 4 19 16,0-6 3-16,0 0-5 16,6 0 5-1,18 0-16 1,5 0-15-16,7-8 4 16,-3 3 2-16,-6-1-9 0,-1 4-4 15,-2-4-3-15,-3 6-1 16,-3 0 0-16,-3 0 0 15,-3 0 0-15,0-5 0 16,-4 10-9-16,1-5-4 16,0 0-13-16,-6-5-6 15,-3 5-8-15,3-3-2 16,-3 11-15-16,0-5-4 16,-3 8-40-16</inkml:trace>
  <inkml:trace contextRef="#ctx0" brushRef="#br0" timeOffset="60">10415 363 240 0,'-12'0'90'0,"15"5"-70"0,-6 1 17 16,3-6 4-16,3 2-9 15,3-2-1 1,6 3-11-16,5-3-2 16,10-3-11-16,-3 1 0 0,9 2 0 0,-4-6-3 0,1 1-1 15,-3 2-1-15,-6-2-2 16,-3-3-4-16,-3 3 0 16,-3 5-18-16,-1-6-6 15,-2 6-12-15,-3 6-5 16,-3-1-13-16,-3 3-6 15</inkml:trace>
  <inkml:trace contextRef="#ctx0" brushRef="#br0" timeOffset="61">10471 654 152 0,'-24'5'57'0,"24"-10"-44"0,-6 5 23 15,6 3 6-15,0-3-5 16,-3 0-2-16,3 0-4 16,-3-3-2-16,6 3-16 15,6 3-3-15,3-1-3 0,12-4 5 16,0-1 3-16,3-2 0 0,2 5 1 15,-2-3-8-15,3 0-5 16,-3 9-2-16,0-9 1 16,-7 11-3-16,1-5 0 15,-3-1 1 1,-3-2 0-16,-3 8-5 0,-3-8-1 16,0 0-33-16,0 0-13 15</inkml:trace>
  <inkml:trace contextRef="#ctx0" brushRef="#br0" timeOffset="62">10432 511 128 0,'3'-13'49'0,"-3"26"-38"16,0-18 10-16,0 10 4 0,3-5 1 16,0 0 2-16,-3 3-4 15,3 7-3-15,0-2-11 16,0 3 2-16,0 2 2 0,-3 0-1 15,-3 6 0-15,0-3-3 16,0 2 1-16,-3-5-6 16,3-2-3-16,3-3-1 15,0-3-1-15,3 6-22 16,6-6-10-16,0 0-79 16</inkml:trace>
  <inkml:trace contextRef="#ctx0" brushRef="#br0" timeOffset="63">11117 395 160 0,'-6'0'60'0,"9"5"-47"0,-9-5 19 16,3 0 20-1,3 0-29-15,-3 5 5 0,-3-2-9 0,-6-3 0 16,9 5-4-16,-9-5-1 16,9 0-8-16,0 0 0 0,3 0 1 15,0-5-3-15,6 2-1 16,-6 1-3-16,9-1-1 15,0 3-1-15,0 0 0 16,-3 0 0-16,0 0-2 16,-6 0 7-16,0 0 3 15,3 3 8-15,-3-1 3 0,-6 1-6 16,3 2-2-16,-3-5-5 16,3 0-1-16,0 0-1 15,0-5 1-15,-3 0 0 16,3 2 1-16,0 3-7 15,9-5-2-15,0 2-1 16,3 3 2-16,-3 3 2 16,0-3 1-16,0 0 3 15,-6 0 3-15,0 0 0 16,0 5 2-16,-3-2 2 16,0-3 2-16,0 2-5 15,0-2-4-15,-3 0-1 0,3 0-1 16,0-5-7-16,3 5-3 15,0-5-27-15,0 5-14 16,6 5-50 0,0 0-56-16,0 6 47 15</inkml:trace>
  <inkml:trace contextRef="#ctx0" brushRef="#br0" timeOffset="64">11123 625 168 0,'0'-11'66'0,"3"32"-52"0,-3-26 1 0,0 5-1 0,0 0 1 15,0 0 5-15,0-2-1 16,0 2-2-16,0 0-9 15,3-3 1-15,-3 3 2 0,0 5 7 16,0 0 3-16,0 1 1 16,0-6 1-16,0 8-9 15,0-8-3-15,3 10-4 16,-3-10-2-16,0 0-1 16,-3-2 0-16,3-1-2 15,0-5-2-15,0-3 1 16,0 4-4-1,0 1 0-15,3-7 2 16,3 8-2 0,3 10-1-16,-3-10 3 15,3 13-2-15,-9-8 1 16,3 5 4-16,-3-5 3 16,0 5 7-16,-3-5 4 15,0 8-4-15,-3-3 1 16,0-10-2-16,0 5 1 15,3-5-24 1,-3-8 6-16,6 13 4 16,3-11-3-16,3 8 0 15,-3 1-1-15,0 2 4 16,-3 0 1-16,3-6 1 0,-3 17-11 16,-3-8-5-16,-3 2-45 15,3-2-20-15,0 2-40 16</inkml:trace>
  <inkml:trace contextRef="#ctx0" brushRef="#br0" timeOffset="65">12007 125 124 0,'-3'-24'49'0,"6"24"-38"0,-3-21 6 0,0 10 1 0,0 3 14 16,0 3 25-1,-6 2-13-15,-6 6-23 16,-9 8-10-16,1 2-4 0,-7 13 5 16,0 6 4-16,-3 8-2 15,0 7 2-15,7 12-9 16,5 12-4-16,9-13 0 16,9 3 2-16,12-16-4 15,12-3-3-15,14-2-19 0,-2-11-7 16,0-5-12-16,-1-19-2 15</inkml:trace>
  <inkml:trace contextRef="#ctx0" brushRef="#br0" timeOffset="66">12028 405 196 0,'-6'8'74'0,"9"-8"-58"0,3 6 1 16,-6 1 3-1,0 12-2-15,3-3-6 16,3 13-3-16,0-5-5 16,0 0-3-16,0-6 2 0,3-2-2 15,0-3-1-15,2-10-2 0,1-6 1 16,-3 3 1-16,3-8 0 16,-3 0-3-16,0-10 2 15,-3-1 1-15,0 1 2 16,-3 2 1-16,-3 3 3 15,3-1-3-15,-6 6 0 16,3 6 1 0,-3 2 2-16,3 5-3 0,0 6-2 15,0 2 0-15,3 0-1 16,0 0-5-16,3 3-1 16,3-5 0-16,3 2 2 15,0-13-38-15,-1 0-14 16,1-8-36-16</inkml:trace>
  <inkml:trace contextRef="#ctx0" brushRef="#br0" timeOffset="67">12239 426 220 0,'-3'6'85'0,"0"2"-66"0,6-3-8 15,-3-5-8-15,6 16 4 16,0 8 8-16,-6-6 3 15,3-5 2 1,3 14-11 0,3-19-5-16,-6-3-1 0,0 0-4 15,-3 3 0-15,3-8-4 16,3-5 1 0,-3-3 6-1,0-5 4-15,0-6-1 0,3-7 2 16,6 5-17-16,6 2-8 15,-7 6 17-15,7 0 12 16,-3 7-10-16,6 6-3 16,-3 0 8-16,-3 6 8 15,0 2-3-15,-3 5-1 16,-4 5-3-16,-2-4-2 0,3-1-6 16,-6 5 1-1,3-4-16-15,-3-6-6 0,0 0-22 16,3-3-8-16,0-10 230 15,3-3 107-15</inkml:trace>
  <inkml:trace contextRef="#ctx0" brushRef="#br0" timeOffset="68">12632 342 228 0,'-9'0'88'0,"3"5"-69"0,0 3 15 0,3-3 1 16,-3-2-1-16,-3 8 2 15</inkml:trace>
  <inkml:trace contextRef="#ctx0" brushRef="#br0" timeOffset="69">12576 392 497 0,'-6'11'8'15,"3"-1"-7"-15,3-2-5 0,6 3 3 16,3 2 0-16,2 3 1 16,4 0 0-16,0-6 0 15,-3 1-5-15,-3 2 1 16,-3 0 4-16,-9-5 7 16,-3 3 3-1,-3 2-3-15,-3-5-2 16,0-3-7-16,-3-5-3 0,1 0-20 15,2-5-7-15,3 2-38 16,0 6-15-16</inkml:trace>
  <inkml:trace contextRef="#ctx0" brushRef="#br0" timeOffset="70">12751 374 220 0,'0'0'85'0,"0"0"-66"0,6 13 1 0,-6-5-4 16,3 5 4-16,0 5 7 16,0 1-10-16,0 2-2 15,-3 0-9-15,6 3-4 0,-3-3-1 16,3-10-28-16,0-3-11 15,0 5-41 1,3-13-54-16,-9-13 35 16</inkml:trace>
  <inkml:trace contextRef="#ctx0" brushRef="#br0" timeOffset="71">12742 289 272 0,'-15'-8'104'0,"18"8"-81"0,3 0-17 15,0 0-14-15,3 3-9 16,-3-3 2-16,3 5-35 16,6-2-17-16,0-3-18 15,9 2-8-15</inkml:trace>
  <inkml:trace contextRef="#ctx0" brushRef="#br0" timeOffset="72">12989 307 232 0,'-6'3'88'0,"9"-3"-69"0,-9 5 4 16,6-5-2-16,-6 6 4 0,0 2 7 15,-2-1-17-15,-4 12-8 16,0 0-5-16,3 7-2 0,-3 0 0 16,3 9 0-16,6-9 0 15,3-7-3-15,3-6 2 16,6-8 1-16,0 1 0 15,3 2-5-15,0-8 1 0,-3-14 0 16,-1 6 2-16,1-7 1 16,-3-1 1-1,0 2 0-15,-3 1 0 16,0-5-3 0,0 4 0-16,0 1-1 15,-3 5 3-15,3 6-5 16,0 12 2-16,3 9 2 15,3 2 3-15,-3 13 6 16,3 3 4-16,-3 0 5 16,-3-2 4-16,-6-14 1 15,-3 3-1-15,-3 2-8 16,0-10-3-16,-6 0-3 16,0 0-1-16,-3-8-14 0,-2-3-4 15,-4-8-18-15,6 1-6 16,-6-6-68-1,12-13-18 1</inkml:trace>
  <inkml:trace contextRef="#ctx0" brushRef="#br0" timeOffset="73">13082 315 224 0,'3'19'85'0,"0"2"-66"0,0 3 8 0,-3-3 0 15,0-8 4-15,-3 6 3 16,3-1-16-16,0-5-8 0,0 1-6 16,0-6-1-1,0 5-2-15,-3-10-1 0,3-3-2 16,0-8-1-16</inkml:trace>
  <inkml:trace contextRef="#ctx0" brushRef="#br0" timeOffset="74">13091 471 457 0,'8'-26'-17'0,"4"2"4"0,6 3 8 16,-3 2 3-16,3 6 4 15,9 8 14 1,-6 8 20 0,2 5-18-1,-11 5-2-15,0 3-9 0,-6 7-2 16,-3-4-9-16,-6 2-5 15,9-2 5-15,-6-1-34 16,0-2-12-16,3-5-47 16,9-11-49-16,3-14 48 15</inkml:trace>
  <inkml:trace contextRef="#ctx0" brushRef="#br0" timeOffset="75">13394 329 256 0,'-6'5'96'0,"9"-3"-75"0,9 9-5 0,-9-11-7 0,3 8 7 16,3-3 9-16,0 1-3 15,0 2-1-15,0-6-12 16,0 3-5-16,3-7-1 0,-4-1-2 16,4 1 2-16,-3-4-2 15,-3 4 2-15,-3-9-2 16,-3 3-3-1,-3-5-1-15,-3 2-7 16,-3 3-2-16,0 8 0 16,-5 0 2-16,-1 3 1 15,0 8 3-15,3-4 4 16,0 7 3-16,3-1 4 16,0 3 4-1,9 5-4-15,0-5-5 0,6 0-1 16,3-3-8-16,6-8-4 15,3 3-22-15,3-5-10 16,5-3-18-16,-5 0-8 16</inkml:trace>
  <inkml:trace contextRef="#ctx0" brushRef="#br0" timeOffset="76">13719 334 220 0,'8'-19'85'0,"-25"11"-66"0,8 3 10 16,12-3-1-16,-9 6-3 15,0-1 2-15,-6 3-6 16,0 0-3-16,-9 3-10 16,3 7-7-16,0-2-2 15,-2 11 3-15,5 7 1 16,3-7-1-16,3 7-2 0,3-5 1 16,6 3-1-16,6 2-3 15,6-12 2-15,6-12 1 16,-3 4 2-16,20-14-3 15,1-6 0 1,-12-7 1-16,-6 3 0 16,-1 2 0-16,-5 0 0 15,-3-16-3-15,0-7 2 16,-3 4-1-16,0-7 0 16,-9 21 2-16,9-16-3 0,-12 13 0 15,9 8 2-15,-9 3 2 16,9 10 0-16,-9 11-1 15,9 13 3-15,-12 3 0 16,0 10 1-16,15 3 0 16,-9-2-2-16,9 10 1 15,-6 0-2-15,9-6 2 16,3-17-18-16,0 1-4 16,3-9-35-1,-3-6-15-15</inkml:trace>
  <inkml:trace contextRef="#ctx0" brushRef="#br0" timeOffset="77">13894 0 236 0,'6'0'88'0,"0"3"-69"0,6 16 0 0,-3-6-4 16,3 8 22-1,0 8 20-15,3 6-30 0,0 10 0 32,-1 2-17-32,-5 11 7 0,-3 1-10 0,-9-1-15 15,-3-5 5-15,-14 0-18 16,-4-3-129-16,-3-10-57 15</inkml:trace>
  <inkml:trace contextRef="#ctx0" brushRef="#br1" timeOffset="78">0 16264 318 0,'11'8'-174'0</inkml:trace>
  <inkml:trace contextRef="#ctx0" brushRef="#br1" timeOffset="79">9819 1858 260 0,'-6'-3'96'0,"15"16"-75"0,-9 6 6 0,3-6-2 0,0 3 1 15,-3 8 5-15,0 8-13 16,-3 5-5-16,0 8-8 15,0-3-4-15,3-2 2 0,0-1-4 16,0-7 0-16,0-5 3 16,0-1 3-16,0-10-26 15,0-3-13-15,-3 3-27 16,3-16-12-16</inkml:trace>
  <inkml:trace contextRef="#ctx0" brushRef="#br1" timeOffset="80">9801 1855 296 0,'-11'-10'110'0,"2"-4"-86"0,12 4 16 0,-3 5 2 16,3 2-5-16,0 0 2 15,2 3-21-15,1-2-8 16,6 2-7-16,0-3-5 0,6 3-1 16,6-3 2-16,0-2 0 15,5 2-2-15,-2 3 2 16,6 0 1-16,-3-5 2 16,0 0-23-16,-7-1-11 15,-5 4-23-15,-3-1-11 0,-3 6-50 16</inkml:trace>
  <inkml:trace contextRef="#ctx0" brushRef="#br1" timeOffset="81">9840 2017 316 0,'-9'2'121'0,"9"-10"-95"0,9 11 5 15,-9-3 0-15,15 0-13 16,3 0-5-16,6-3-1 16,-1 3-7-16,7-2-12 0,-3-4-3 15,3 6-26-15,-6 3-11 16,-10 2-42-16,-2 3-19 16</inkml:trace>
  <inkml:trace contextRef="#ctx0" brushRef="#br1" timeOffset="82">9769 2334 280 0,'0'11'107'16,"9"-19"-83"-16,0 13-1 0,-1-5-3 0,4-3-10 15,9 1 0-15,6-6-6 0,-6 3-3 0,20-3 0 16,7 2-15-16,-6 1-3 0,-6 0-37 15,-7-3-18-15</inkml:trace>
  <inkml:trace contextRef="#ctx0" brushRef="#br1" timeOffset="83">10346 2017 272 0,'-18'0'104'0,"12"5"-81"0,-3 8-2 15,3 3-7-15,-3-3 5 16,-5 8 7-16,-1 8-9 0,0 1-4 16,0 1-8-16,3 1-4 0,3-3 2 15,0-5-20-15,0-5-8 16,0-6-51-16,3-3-21 15,6-10 488 1</inkml:trace>
  <inkml:trace contextRef="#ctx0" brushRef="#br1" timeOffset="84">10144 2122 296 0,'3'-5'112'0,"6"13"-87"0,6-5-2 15,-10 2-9-15,1 3-2 16,3 5 3-16,3 3-6 16,-3 3-3-16,3 4-3 15,3 1-3-15,-3-5 1 0,3-1-39 16,0-2-16-16,2-3-77 16</inkml:trace>
  <inkml:trace contextRef="#ctx0" brushRef="#br1" timeOffset="85">10429 2096 252 0,'-11'5'96'0,"5"6"-75"0,3 10-3 0,3-8-8 16,-3 14 5-16,0 7 7 15,0 0-5-15,0 6 1 0,3-3-11 16,0-2-2-16,-3-6-1 0,0 0-2 16,3-5-2-16,-3-6-6 15,3-2-1-15,0-5-4 16,-3-3 2-16,0-3 7 16,0 0 3-16,0-5 1 15,-3-8 1-15,0-2 7 16,0 2 3-16,3-11 0 15,3-15-9 1,3-3 0 0,3 0-1-16,0-3 1 15,6 3 2-15,9 3-3 16,2 2 0-16,16 0 1 0,-12 8 2 16,-3 6-3-16,3 4 0 15,-4 9-3-15,-2 5-1 16,-3 8 3-16,-3 8 3 15,-3 3 0-15,0 7 0 16,-3-2 3-16,-3 0 3 16,-6-1-2-16,0-4 0 15,-3-3-5-15,-3 0-1 16,-9-3 1-16,-6-8 0 16,-9 1-9-16,0-9-2 15,1-2-16-15,2-3-8 16,6 2-16-16,3-2-6 15,9-2-51 1</inkml:trace>
  <inkml:trace contextRef="#ctx0" brushRef="#br1" timeOffset="86">10900 2054 260 0,'9'-3'96'0,"0"3"-75"0,-9 3-5 15,3 2 83-15,-3 0-24 16,3-5-15 0,-6 0-14-16,0 3-28 15,0 0-7-15,0-1 0 0,3-2-7 0,-6 3-2 16,0-6-23-16,3 1-11 15,0 4-37-15,3-2-16 16</inkml:trace>
  <inkml:trace contextRef="#ctx0" brushRef="#br1" timeOffset="87">10962 2279 336 0,'-9'10'126'16,"3"-7"-98"-16,9-11-3 0,-3 8-7 0,6 5 6 16,-6-2 9-1,3-6-15-15,-6 0-7 0,9 1-7 16,-6 2-6-16,6-5-1 0,-6 2-5 16,6 0 0-16,-6 1-3 15,3-1 2-15,-3 3-30 16,3-3-14-16</inkml:trace>
  <inkml:trace contextRef="#ctx0" brushRef="#br1" timeOffset="88">11680 1784 156 0,'-3'-45'57'0,"-3"39"-44"0,-6 1 29 0,6 5 11 16,-3 5-12-16,0 6-3 15,-6 2-11-15,0 6-5 16,-6 18-12-16,-2-5 0 0,2 15 3 16,9 1-7-16,3 2-3 15,6-5-2-15,12 5-1 16,3-7-9-16,9-9-2 0,2-10-18 16,7-3-7-16,0-5-43 15,-3-11-60 1,0-7 31-16</inkml:trace>
  <inkml:trace contextRef="#ctx0" brushRef="#br1" timeOffset="89">11784 1845 188 0,'-6'0'71'0,"9"-8"-55"0,-3 21 6 0,3-5 2 0,-3 10-2 16,0 1 4-16,3 5-12 15,0 2-5-15,-3 3-6 16,-3-2-5-16,3-1-1 0,0-2 13 16,0-8 7-16,0 0-8 15,-3-3-2-15,3-2-3 0,-3-6 2 16,0 0-3-16,3-5 0 16,-3-3-1-16,9-7 1 15,-3-3-9 1,3-1 4-16,3-4-4 15,6 2 3-15,2 3 0 32,7 5 1-32,6 8 0 15,-6 5 7-15,0 8 6 16,-7 1-3-16,-5 2 0 16,0-1-4-16,-6-1 6 0,-3 1 5 15,-9-4 2 1,3 2-10-16,-12-5-3 15,4 3-3 1,-10-6-17 0,3-2 9-16,-6-3-8 0,3-3-18 0,6-5-8 0,0 3-37 15,6 0-14-15,4-3 1 16,5 2 6-16</inkml:trace>
  <inkml:trace contextRef="#ctx0" brushRef="#br1" timeOffset="90">12076 2030 252 0,'-3'-3'93'0,"8"22"-72"0,1-1-6 0,-3-15 7 16,0 10-2 0,-3 3-5-16,0 0-4 15,0 0-6-15,0-3-6 0,3-2-2 16,0-1-40-16,0-7-19 15,-3-3-50 1</inkml:trace>
  <inkml:trace contextRef="#ctx0" brushRef="#br1" timeOffset="91">12081 1940 320 0,'-11'16'121'0,"14"-27"-95"0,2 6-11 0,-5 5-12 0,6-3-6 15,0 1 1 1,0 2-14-16,3 2-6 0,3-4-53 16,0 4-76-1,3 4 79-15</inkml:trace>
  <inkml:trace contextRef="#ctx0" brushRef="#br1" timeOffset="92">12361 2009 228 0,'-3'-3'85'0,"6"6"-66"0,-9-6 1 16,0 3-2-1,-3 5 3-15,3-2 7 16,-2 2-13-16,-7 1-8 0,3 1-5 0,-6 12-4 31,3 0 1-31,6 4 1 16,6 1-3-16,3-11 0 15,9 1-9-15,3-12-3 16,6 4 8-16,3-12 6 0,-4-4 3 16,1-1 4-16,-3 0-8 15,-3-4 0-15,0 1 0 16,-3-1 12-16,-6 9 6 0,3-2 3 16,-6 3 1-16,0 5-3 31,3 0-9-31,-3 3-6 15,3 7-3-15,0-4 3 16,-3 7-30 0,6 5 16-16,0-5-24 0,3 1-35 15,0-4-67 1,3 1 72-16,-1-3-21 0</inkml:trace>
  <inkml:trace contextRef="#ctx0" brushRef="#br1" timeOffset="93">12608 2025 236 0,'-9'-16'90'0,"6"16"-70"0,0-6 2 0,0 6-4 15,0 0 10-15,-2 3 7 16,-4 0-14-16,0 2-7 16,0 3-8-16,0-5-3 0,3 4 1 15,0 7-5-15,9-6 1 16,3-8-2-16,3 10 0 15,0 1-3 1,3-1 3-16,-6 4 3 16,2-1 0-16,-5 5 6 15,-6-2-4-15,-2 3 1 16,-7-3 0 0,0-6 0-16,-3-2-2 15,0-8-13-15,0 3-4 0,3-6-108 16,3 1 67-16,6-6-31 0</inkml:trace>
  <inkml:trace contextRef="#ctx0" brushRef="#br1" timeOffset="94">12698 2064 292 0,'6'6'110'0,"-6"-6"-86"0,14 5-11 0,-8-3-2 16,3 1-11-16,-3-3 10 15,3 3-6-15,0-6-1 16,3 3-2-16,3-5-8 16,0 2 4-16,-3-5-5 15,3 0 4 1,-12-8-13-16,-3 3 9 0,-15 0-7 16,3 2 9-16,-6 3 7 15,3 6 0-15,-6 2 9 16,3 5-6-16,-2 6 16 15,2 2-11-15,0 11 16 16,6 0-15-16,0 5 5 16,6 2-10-16,6 1-4 15,6-8-2-15,6-3-23 16,3-2 12-16,9-11-80 16,5-3 51-16,7-10-95 15,3-3 77-15</inkml:trace>
  <inkml:trace contextRef="#ctx0" brushRef="#br1" timeOffset="95">13046 1993 280 0,'-21'-6'107'0,"21"6"-83"0,-18-2-1 0,9 2 1 47,3 5-16-47,-9 0-4 16,3 6-2-16,-8 2-7 15,5 3 3-15,-3 8 3 0,6 0 0 0,3 2 6 16,6 3-4-16,3 0 3 16,6-2-3-16,3-6 0 15,3-2-1-15,3-14-2 16,3-3 1-16,2-12 3 16,1-1-2-16,-3-12 1 15,0 1-1-15,-3-7-10 16,-3 5 4-16,-6-10-14 15,0 5 10-15,-6-16-5 16,0 11 8-16,-6-6 5 16,3 11 0-16,-6 0 14 15,3 7-8-15,-3 4 8 16,6 7-7-16,-3 3-2 16,3 6-3-16,0 4 3 15,6 4-3-15,0 12 15 16,3 6-10-16,3 8 4 15,0 0-7-15,3 5-11 16,0-3 4-16,-3 6-46 16,3-6 27-16,-1-2-131 15,1-6 85-15</inkml:trace>
  <inkml:trace contextRef="#ctx0" brushRef="#br1" timeOffset="96">13287 1699 308 0,'3'-5'115'0,"-3"5"-89"0,18 8-32 0,-9 0 8 15,0 2-7-15,0 19 42 16,0 6-20-16,-4 7 9 16,1 6-16-16,-6 5-4 15,0-3-3-15,-17 5-80 16,2 1 43-16,-24 2-133 16,-3-2 94-16,-17 2-37 0</inkml:trace>
  <inkml:trace contextRef="#ctx0" brushRef="#br0" timeOffset="97">9066 3583 160 0,'6'-11'63'15,"-6"1"-49"-15,3-3 22 0,0 15 10 0,3-2-6 16,-3 0-1-16,3 0-11 15,0 8-5-15,-3 3-13 16,0-3-2-16,3 15 2 0,-6 9-4 16,6 0 2-16,-3-3-5 15,3-5 0-15,3-3 1 16,6-2 0-16,-7-6-5 16,4-3 1-16,-6-2 0 15,6-8 0-15,-3 0-7 0,0-8 0 16,0-2-2-16,-3-9 3 15,-6 3 8-15,6 3 4 16,3 3-8-16,-3 4 0 16,3 4 0-16,-3 4 1 15,-3 6 3-15,6 5 1 16,-6-5 1-16,6 8 2 16,-1-5-3-16,1-1 0 15,0 1-1-15,3-3-2 16,0-11 7-16,3-2 3 15,-3-3 1-15,3-3 1 16,-3-4-4-16,0-7-3 16,-3 1 2-16,-4-5 2 15,-2 5-11-15,-3-1-3 16,0 4 2-16,0 2 3 16,0 6-19-16,0-1-7 0,-3 3-27 15,6 8-9-15,-3 0-35 16,9 0-43-1,-3-3 47-15</inkml:trace>
  <inkml:trace contextRef="#ctx0" brushRef="#br0" timeOffset="98">9551 3567 300 0,'-3'0'112'0,"9"0"-87"0,-3-5 13 0,3 5 1 16,3-3-19 0,-3 3-6-16,15-3-8 15,-3 1-5-15,0 2 4 0,3-3 1 16,-4-2-112 0,4 5 57-16,-9 0-40 15,0 0-20-15,-3 5-11 16</inkml:trace>
  <inkml:trace contextRef="#ctx0" brushRef="#br0" timeOffset="99">9560 3705 292 0,'-15'18'110'0,"4"-31"-86"0,8 26 0 16,8-8-6-16,1-10-7 16,3 0 1-16,3 8-2 15,6-3-1-15,9-3-5 16,0-8-3-16,0 9 0 0,5-12-21 15,-5 9-9-15,0 0-40 16,-3 0-16-16</inkml:trace>
  <inkml:trace contextRef="#ctx0" brushRef="#br0" timeOffset="100">10191 3392 232 0,'-9'-13'88'0,"3"16"-69"0,1-22 22 16,2 19 3-16,0-2-7 16,-6 2-2-16,-15-6-8 15,-3 6-5-15,-3 0-12 16,0 3-9-16,1 2-1 0,5 1 0 15,3 2 0-15,6 2-3 16,6 1 0-16,12-1-3 16,9 9 1-16,9 2-2 0,12 3 2 15,-4 2 3-15,4 6 1 16,-6-3 1-16,-3 3 0 16,-6-6 2-16,-12 6 1 15,-6-5 1 1,-3-4 0-16,-9-4 2 15,-9-9-5-15,-3-4-3 16,-3-4 12-16,4-4 5 16,2-4-16-16,6-7-8 15,3-5-3-15,12-11-1 16,9-6 5-16,15-2 3 16,5 5 3-16,-2-2 1 15,-3 5 5-15,0 2 5 16,-6 6-1-16,-3 0 1 15,-4 5-3-15,-5 0-1 16,-6 11-10-16,3 0-4 16,-3 2-31-16,-3 3-11 0,3 5-86 15</inkml:trace>
  <inkml:trace contextRef="#ctx0" brushRef="#br0" timeOffset="101">10400 3750 252 0,'12'8'93'0,"-15"2"-72"0,0-5-6 16,-6 6 42-16,-3-6-25 16,0 3-23-16,-3 3-13 15</inkml:trace>
  <inkml:trace contextRef="#ctx0" brushRef="#br0" timeOffset="102">10412 3715 100 0,'-6'-13'38'0,"9"34"-29"0,-6-21-3 16,3 0-3-16,0 0 3 15,0 5 4-15,0-5 3 16,0-2 5-16,0 2 10 15,0 0 53 17,0 8 4-32,-3 0-14 15,-6 13-38-15,-3 0-10 16,-3 3-4-16,0-3 0 16,0 0 3-16,0-5-14 15,3 0-5-15,0-8-26 0,4-3-11 16,2-5-90-1,6 0 208-15,6-3 197 16</inkml:trace>
  <inkml:trace contextRef="#ctx0" brushRef="#br0" timeOffset="103">10894 3538 200 0,'-12'-11'77'0,"0"9"-60"0,12-4 13 0,-3 6 1 15,-3-2-1-15,0-4 2 0,-3 4-6 16,-3 7-4-16,0 0-12 15,3 1-6-15,-5 12-3 0,-1 9-1 16,0 2 0-16,6 3 2 16,3-9 1-16,0-4-4 15,9 5 1-15,6-8-2 16,6 2 0-16,6 1-16 16,2-9-8-16,4 1-77 15</inkml:trace>
  <inkml:trace contextRef="#ctx0" brushRef="#br0" timeOffset="104">11078 3631 276 0,'-20'-3'104'0,"-4"-10"-81"0,18 10-6 0,3 3-9 16,3 3 7-16,0-3 7 15,-9 10-4-15,0 3-3 16,-6 1-8-16,6 7-7 0,-6 3-1 31,9-6 1-31,-3 1 2 16,9 2-1-16,6-5-1 0,9 0-2 15,-9-8 1-15,15-6-4 0,-6-2 1 16,-6-8-3-16,6 0 2 16,-9-2 3-16,3-3 1 15,2-6 3 1,-8 3 1-16,3 0 3 0,-9 3 3 15,6 5-4-15,-3 0-1 0,-3 0-2 16,0 3 1-16,3 5-4 16,3 5 0-16,3 11-1 15,-3 0-2-15,0-3-8 16,3 0-36 0,6 3-5-16,-3-8-48 15,0 0-40 1,3 0 53-16</inkml:trace>
  <inkml:trace contextRef="#ctx0" brushRef="#br0" timeOffset="105">11180 3620 228 0,'0'11'85'0,"3"-11"-66"0,0 0-6 15,-3 7 20-15,0 4-10 16,0 2-2-16,-3 3-1 15,3-3-11-15,0 1-5 0,0-4-3 16,0-10 1 0,0 8-1-16,0-3-1 15,0-5 1-15,0-5 1 16,3 0-10-16,2-8-2 0,1-3-6 16,3 0-1-16,0 3 8 15,0-1 4-15,3 4 10 16,0 5 5-16,3 7 8 15,0 6 6-15,-3 3-4 16,3 7-2-16,-1 1-10 16,-5-1-5-16,-3-2-5 15,3-5 1-15,3-1-81 16</inkml:trace>
  <inkml:trace contextRef="#ctx0" brushRef="#br0" timeOffset="106">11662 3631 244 0,'-6'7'93'15,"9"4"-72"-15,-3-16 9 0,3 10-1 0,-3-5-15 16,6 5-3-16,0-2-3 16,0-3 4-1,6 0-6-15,-1-3-1 16,1 1-3-16,0-4 1 16,3 1-2-16,-6-5-1 15,3 2 1-15,-6-3-1 0,0 3 0 0,-9-5-3 16,0 5 2-16,-9-3 1 15,3 6 0-15,-9-3-3 16,0 8 2-16,1 3 3 16,-1 5-3-16,3 2 0 15,3 6 1-15,3 0 0 0,3 5 0 16,3 6 6-16,6-4 6 16,3-1-6-16,6-6-1 15,0-6-30 1,3 1 14-16,5-9-18 15,1 4-60-15,3-6-27 16,0-14 21-16</inkml:trace>
  <inkml:trace contextRef="#ctx0" brushRef="#br0" timeOffset="107">11828 3596 224 0,'-8'11'85'0,"10"-1"-66"0,7 27-3 15,-6-29-5-15,-3-2 20 16,0-1 19-16,0 11-21 16,3 2-15-16,-3-4-12 0,6-4-3 15,-6-7 5 1,3 2-2-16,-3-13-3 16,6 3 0-16,0-11-8 15,0 0 5-15,0-5 1 16,3 5 3-16,0-5 2 15,3 5-1-15,0 0 6 16,3 6-4-16,0-1 12 16,-1 8-8-16,-2 6 10 15,3 2-10-15,-3 6 12 16,0 5-11-16,-3 7 5 16,0 1-8-16,-3-8-2 15,-3 0-27-15,-3-5-9 16,6 5-36-16,-3-6-95 15,3 3 87-15,0-2-45 0</inkml:trace>
  <inkml:trace contextRef="#ctx0" brushRef="#br0" timeOffset="108">12198 3559 212 0,'-9'-10'82'0,"9"10"-64"0,-9 0 13 0,3 0 18 32,0 5-28-32,-6 5 10 0,0 4-19 15,0-4-2-15,6 6-6 0,0 0-1 16,3 10 1 0,6-10 0-16,3 8-5 15,3-8-25-15,3 3 13 0,6-9-78 16,0 1 51-16,2-9-88 15,4-2 72-15</inkml:trace>
  <inkml:trace contextRef="#ctx0" brushRef="#br0" timeOffset="109">12334 3591 220 0,'-11'-8'82'0,"11"8"-64"0,-15-8 0 0,9 11 3 15,3 5-14-15,-3 2 8 16,3 6-8-16,-3 5 7 15,3 0-8-15,0 3 12 16,6-3-10-16,3 1 12 16,6-4-12-16,6-5 9 15,2 0-9-15,1-10 4 16,0 0-7-16,-3-11 4 16,0 0-5-16,-6-8 7 15,0 0-7-15,-6-5 1 16,3 5-3-16,-9-5-21 15,0 8 10-15,-6-3-45 16,3 5 30-16,-9 1-77 16,3 4 57-16,-3 4-79 0,3 4 70 0</inkml:trace>
  <inkml:trace contextRef="#ctx0" brushRef="#br0" timeOffset="110">12573 3617 296 0,'-9'-5'110'0,"9"5"-86"0,-6-3-6 0,0 3-4 16,6 3-11-16,-9 0 6 15,3 2-6-15,-6 3-1 16,3 2-1-16,0 6-8 16,3 0 4-16,3 5-3 15,3 1 3-15,0-1 6 16,6 0-1-16,0-8 10 15,6-2-6-15,0-9 5 16,3-2-6-16,0-10 4 16,0-1-5-16,-1-13-2 15,1 1-1-15,-6-12-12 16,0 3 6-16,-6-7-5 16,0 7 6-16,-6-5 0 0,0 8 2 15,-6 0 11-15,3 8-6 16,-3 2 6-16,3 8-5 15,-3 1 0-15,6 7-2 0,-2 6 5 16,2 5-4-16,0 10 1 16,3 6-2-16,3 5-2 15,3 3 1 1,2-3-15-16,1 0 8 0,3-2-57 16,0-4 35-16,3-4-120 15,0-3 83 1</inkml:trace>
  <inkml:trace contextRef="#ctx0" brushRef="#br0" timeOffset="111">12787 3620 304 0,'-12'-8'112'0,"12"8"-87"0,3 3-9 0,0-3-4 16,3 2-11-16,0 1 18 16,3 2-11-16,0-5 10 15,0 3-10-15,6-3-2 16,-1 0-4-16,-2-3-4 15,0 1 1-15,-3-6 3 16,3 0-1-16,-9-5 17 16,3 2-10-16,-9-2-5 15,3 5-3-15,-9-5-20 16,0 5 11-16,-9 0 6 16,0 2 2-16,-8 9 1 15,8 2 1-15,-6 9 10 16,6 4-6-16,3 6 17 0,6 0-12 15,6 5 7 1,6-3-10-16,9 1-2 16,6-3-3-16,9-9-37 0,0-4 19 0,14-11-158 15,-2 0 96-15</inkml:trace>
  <inkml:trace contextRef="#ctx0" brushRef="#br0" timeOffset="112">13439 3422 148 0,'-12'-16'57'0,"12"21"-44"0,-3-13 21 15,3 8 5-15,0 0 1 16,-3-5 0-16,3-1-6 0,0 4-1 16,0-4-19-16,3 1 3 0,3-3 1 15,0-8-6-15,3 6-2 16,6-3-3-16,2 5 0 16,4-3-6-16,0 11-1 15,3 3 2-15,-6 7 1 16,0 4 1-16,-12 4 0 15,-9 6-2-15,-6 10 1 16,-9 6 0-16,0 0 1 16,-6 2 4-16,3-10 3 15,1-8-11-15,2 10-4 16,0-8 4-16,6-4 4 16,3-4-7-16,3-5-2 15,6 1 9-15,3-7 4 16,6 1-1-16,6-13-2 0,9 5 0 15,5-3-1-15,10-4 2 16,-3 7 1-16,11 2-8 16,-14-2-1-16,-3 5-5 15,-6-2 2-15,-12 8-13 16,-3-6-5-16,2 0-21 16,-8-2-10-16,3-3-66 15</inkml:trace>
  <inkml:trace contextRef="#ctx0" brushRef="#br0" timeOffset="113">13930 3157 156 0,'9'-13'60'0,"-12"13"-47"0,6-6 21 0,-3 6 8 16,0-2-1-16,-3-1 0 0,-3 3-11 15,-3 0-4-15,-6 5-15 16,0 6-2-16,-9-3-2 0,12 8-3 16,-8-8-1-16,-4 2 1 15,15-4 0-15,9 2-7 16,3 2 0-16,9 3-1 16,3 3 2-16,3 3-1 15,-4-1 1-15,1 3 2 16,-6 3 2-1,-6-3 3 1,-3-5 2-16,-9-10-1 16,0 2-1-16,-6-1-6 15,4-9 1-15,-16-3-2 0,18-1 0 16,3-4-5 0,6-4-3-16,9-9-3 15,0 1-2-15,6-4 5 0,0 2 6 16,-4 6 7-1,1 2 3-15,-3 0 6 16,-3 5 3-16,0-2-4 16,-3 5-1-16,-3 3-24 0,-3 0-8 15,0 2-62-15,-3 6-27 16,3-3 10 0</inkml:trace>
  <inkml:trace contextRef="#ctx0" brushRef="#br0" timeOffset="114">13960 3517 304 0,'-3'0'112'0,"0"5"-87"0,3-2 24 0,0-3 4 16,0 0-17-16,6 0-4 15,3-3-18-15,3-2-9 16,5-1-3-16,7-1-5 0,-3-1 2 16,3 2-10-16,6 4-3 15,-4-1-31-15,-2 6-12 16</inkml:trace>
  <inkml:trace contextRef="#ctx0" brushRef="#br0" timeOffset="115">13992 3652 340 0,'-6'-6'129'0,"6"12"-100"0,6 4-2 15,0-10-8 1,0-2-12-16,6-1-2 0,3-2 2 15,12 2 2-15,9-2-4 16,-1-1-21-16,-2 1-6 0,-6-3-43 16,3 3-18-16,-7 0-47 15</inkml:trace>
  <inkml:trace contextRef="#ctx0" brushRef="#br0" timeOffset="116">14391 3406 304 0,'-6'-6'115'0,"6"-2"-89"0,6 3 8 16,3 5-1-16,0-5-15 15,0-3 3 1,6 3-13-16,3-3-2 16,3 2-4-16,2 4-6 15,1 4 2-15,-3 4-1 16,-3 4 1-16,-9 3 11 16,-3 6-6-16,-15 13-5 15,0-3 1-15,-12 11-13 16,0-1 7-16,-8-2 6 0,5 0 3 15,0-2 4-15,6-6 1 0,0-8 1 16,3-8-4-16,6-2-1 16,6-1 1-16,3-4 15 15,6 2-10-15,6-8 5 16,9 2-9-16,6-4 0 16,6 2-3-16,2-3-2 15,-2 0 1-15,-3 3-26 16,-3 6 14-16,-9-1-35 15,-1 0 26-15,-8-5-63 16,0 0 46-16,-9-2-113 16,3-1 85-16,-6 0-50 15</inkml:trace>
  <inkml:trace contextRef="#ctx0" brushRef="#br0" timeOffset="117">14751 3424 296 0,'-6'-8'112'0,"6"8"-87"0,6 8 11 15,-6-8 13-15,3 3-29 0,-6-1 8 16,3 4-17-16,-6 2 3 16,4 5-9-16,-4-2 4 15,3 2-5-15,-3-3-2 16,3 1-1-16,0-3-6 15,6 0 3-15,3-6 1 16,3 4 1-16,2-6 0 16,4 0 0-16,6 0-3 15,0 5 2-15,0 0 1 16,3 6 0-16,-4 5 4 16,-2 2-2-16,-9 6 8 15,-3 3-6-15,-9-4 8 16,-3 1-8-16,-9-3-6 15,3-2 1-15,-8-9-40 16,5 1 23-16,-9-11-24 16,3 3-26-16,-3-6-102 15,3 0 91-15</inkml:trace>
  <inkml:trace contextRef="#ctx0" brushRef="#br0" timeOffset="118">14740 3355 332 0,'-3'-10'123'0,"3"10"-95"0,20-8 3 15,-11 5 11-15,3 3-26 16,3-5 11-16,0 2-17 16,3-2-14-16,3 5 2 15,0-5-67 1,2 5 39-16,1 0-147 15,0 2 99 1</inkml:trace>
  <inkml:trace contextRef="#ctx0" brushRef="#br0" timeOffset="119">15174 3398 4 0,'0'0'0'0</inkml:trace>
  <inkml:trace contextRef="#ctx0" brushRef="#br0" timeOffset="120">15251 3332 228 0,'9'-11'88'0,"-9"11"-69"0,0-8 17 0,0 8 16 15,0 5-30 1,-3-2 7-16,3 2-18 0,-6 3 3 16,1 3-9-16,-13 5 22 15,3 2-15-15,-9 11 12 16,3 6-14-16,3 7-7 15,6-2-3-15,6 5-7 16,6-3 4-16,6-5-3 16,3-3 3-16,6-12 4 15,9-4 0-15,0-10 4 16,0-3-3-16,2-10-5 16,1-3 1-16,-3-10 12 15,0 2-5-15,-12-8 28 16,-3 3-18-16,-12-3 7 15,-3 8-13-15,-12 0-36 16,0 8 14-16,-3 0-84 16,3 8 55-16</inkml:trace>
  <inkml:trace contextRef="#ctx0" brushRef="#br0" timeOffset="121">15201 3594 140 0,'-12'0'52'0,"6"15"-41"0,-3-12 13 0,3 0 5 16</inkml:trace>
  <inkml:trace contextRef="#ctx0" brushRef="#br0" timeOffset="122">15156 3623 338 0,'-9'5'58'16,"3"-5"-28"-16,0 0-3 0,6 0-3 16,-3 8-10-16,12-11-5 15,-3-5-4-15,6 3 1 16,0 0-1-16,3-1 0 16,-3 1-3-16,3 5-4 15,0 0-1 1,0 3-20-16,-4 5-10 15,1-3 177-15,0-2 84 16</inkml:trace>
  <inkml:trace contextRef="#ctx0" brushRef="#br0" timeOffset="123">15728 3570 200 0,'-6'0'74'0,"6"0"-58"0,3 2 14 16,-3-2 12-1,3 6-24-15,0-1 13 16,3 6-18-16,3-4 6 16,3 1-11-16,5-5 2 0,4 0-6 15,3-9 2-15,0 4-3 16,0-9 3-16,-1 3-4 16,-5-5-1-16,-3 5 0 15,-9-5-6-15,-3 2 3 0,-12-2 1 16,0 2 1-16,-9 1 4 15,1 5-2-15,-7 2 8 16,3 6-6-16,-6 4 8 16,9 7-8-16,-3 7 8 15,7 0-8-15,-1 6 3 16,9 2-4-16,3 0 0 16,6-3-1-16,6-2-8 15,3-3 3-15,8-2-41 16,4-3 25-16,9-6-116 15,0-2 75-15,8-11-61 16,4-7 52-16</inkml:trace>
  <inkml:trace contextRef="#ctx0" brushRef="#br0" timeOffset="124">16183 3525 300 0,'-12'2'112'0,"12"-2"-87"0,-12 16 2 16,6 0 18-16,3 3-27 0,-11 7 5 15,-1 3-14-15,-9 0-28 16,6-2 11-16,-6-3-53 16,3-1 34-16,0-7-125 15,7 0 85-15</inkml:trace>
  <inkml:trace contextRef="#ctx0" brushRef="#br0" timeOffset="125">15939 3556 308 0,'6'0'115'0,"-6"0"-89"0,30 6-1 0,-18 2 4 15,0 2-19-15,5 6 10 16,1 3-11-16,0 7-9 16,0 1-1-16,0-1-46 15,0-2 25-15,0-6-133 16,2-4 86-16</inkml:trace>
  <inkml:trace contextRef="#ctx0" brushRef="#br0" timeOffset="126">16314 3620 296 0,'-18'26'110'0,"18"-26"-86"0,-9 53-9 16,3-31 19-1,6-1-23-15,-6 10 34 0,0 4-26 16,-2 2 0-16,2 3-12 16,0-9-6-1,3-2-2-15,-3-7-17 16,6-7 10-16,-3-9-17 0,6-4 15 0,-6-12 2 16,3-1 5-16,-6-13 1 15,3 1 0-15,-3-17 0 16,6 3 0-16,0-11 0 15,3 9 0-15,9-9 4 16,3 11-1-16,8-3 8 16,4 11-5-16,6 8 23 15,-3 8-15-15,-1 10 3 16,-2 8-9-16,-6 6-3 16,-6 5-2-16,-15 8 12 15,-3-1-7-15,-15 1-16 16,3-3 5-16,-9-2-40 15,4-3 25-15,-4-6-64 16,6 1 47-16,3-8-108 16,6-1 81-16</inkml:trace>
  <inkml:trace contextRef="#ctx0" brushRef="#br0" timeOffset="127">16606 3575 320 0,'-9'11'121'0,"9"-11"-95"0,0 29-6 0,-3-19 11 16,3 3-21-16,-3 6 22 15,3 0-18-15,0 2-2 16,6 0-8-16,0-5 2 16,3 0-4-16,3-8-1 15,0-1 0-15,2-7-4 16,1-2 2-16,0-9 3 15,0 3-1-15,-6-10 4 16,-3 2-3-16,-9-11-3 16,0 6 0-16,-9-5-19 15,3 5 11-15,-9 0-54 32,6 5 35-32,-2 2-73 0,5 6 57 15,-3 1-85-15,6 4 73 0</inkml:trace>
  <inkml:trace contextRef="#ctx0" brushRef="#br0" timeOffset="128">16808 3504 336 0,'6'13'126'0,"-6"-13"-98"0,12 29-10 0,-6-13-5 16,0 0-12-16,-6 7 20 16,3 4-12-16,-6-3 10 15,0 0-11-15,-3-9-5 16,6-1-1-16,-6-6 2 15,6-3-2-15,-3-2-3 16,3-1 0-16,3-10-4 16,3 3 3-16,3-16-8 15,3 0 6-15,3-9 4 16,3 7 0-16,0 2 3 16,-1 5-2-16,1 8 2 15,3 5-2-15,-6 11 13 16,-3 8-8-16,-3 8 2 15,0 5-5-15,-6-3-15 16,3-2 6-16,-6-5-52 16,3-1 32-16,0-5-126 15,0 1 85-15,0-9-82 16,3-3 85-16</inkml:trace>
  <inkml:trace contextRef="#ctx0" brushRef="#br0" timeOffset="129">17130 3609 304 0,'6'3'112'0,"-6"-3"-87"0,18 11 4 0,-10-6 7 16,1 0-23-1,6-2 11-15,0-1-14 16,3-2 6 0,0 0-9-16,0-2-4 15,0 2-2-15,-4-8-4 16,-2 3 2-16,-6-9 1 15,-3 4 0-15,-6-6-14 0,3 3 8 0,-15-3-15 16,4 5 12-16,-13 3-2 16,6 6 6-16,-6 7 1 15,3 6 2-15,-3 7 6 16,10 3-2-16,2 3 10 16,6 0-6-16,3 0 3 15,6-1-5-15,6-1-13 16,5-4 5-16,4-5-59 15,0-2 35-15</inkml:trace>
  <inkml:trace contextRef="#ctx0" brushRef="#br0" timeOffset="130">17415 3588 236 0,'-5'19'90'0,"5"-19"-70"0,0 26 8 16,0-15 13-16,5 2-24 0,-5 3 18 15,3 0-20 1,-6-3 1 0,0-2-10-16,1-3-3 15,4-1-2-15,-2-7 7 0,6 3-4 0,-6-8-1 16,3 0-2-16,0-11-10 16,3 0 5-16,0-8-10 15,6 3 9-15,15-19 19 47,0 48-2-47,-6 3-1 16,2 2-6-16,-8 5-6 15,0 1 0-15,-3-1-39 16,-3 1 22-16,-3-8-79 16,0-4 55-16,0-4-87 15,3-3 73-15</inkml:trace>
  <inkml:trace contextRef="#ctx0" brushRef="#br0" timeOffset="131">17737 3287 324 0,'-6'-11'123'0,"6"11"-95"0,9 11-13 15,-6-6 5 1,3 5-15-16,-3 6 27 0,3 6-18 0,-3 7 7 15,0 2-12-15,-3 14-6 16,3 0-1-16,-3 6-9 16,0-6 4-16,-3-3-43 15,3-5 26-15,-3-11 131 16,3-7-59-16</inkml:trace>
  <inkml:trace contextRef="#ctx0" brushRef="#br0" timeOffset="132">17567 3437 356 0,'-6'-5'132'0,"6"5"-103"0,18 3 3 0,-9-3 5 15,3 2-24-15,12-2 5 16,3 0-11-16,11 0-15 15,4 0 4-15,0-2-63 16,-4 2 37-16,1-3-148 16,-6 0 99-16</inkml:trace>
  <inkml:trace contextRef="#ctx0" brushRef="#br0" timeOffset="133">18067 3461 348 0,'-3'3'132'0,"3"-3"-103"0,-9 8 14 16,-2 0 23 15,-7 2-44-31,0 6-27 16,6 3 0-16,6 2-17 15,6 0 12-15,3 0-1 16,6 0 6-16,3 3 8 16,3-3-2-16,-6 1 24 15,2-1-13-15,-11-3 16 16,0 1-15-16,-14-1-23 16,2 1 5-16,-15-9-83 15,3 1 49-15,-9-8-151 16,4 2 106-16</inkml:trace>
  <inkml:trace contextRef="#ctx0" brushRef="#br0" timeOffset="142">13805 7205 228 0,'-6'3'88'0,"6"13"-69"0,0-8 6 15,0 5-2-15,3 3 2 16,0 0 5-16,0 7-8 0,-3 4 0 16,3-1-13-16,-6 1-5 0,9 4-3 15,-6-4 1-15,3 2 3 16,-3-10-4-16,6 4-1 16,-6-4-24-16,0-6-10 15,3-2-26-15,-3-6-10 16</inkml:trace>
  <inkml:trace contextRef="#ctx0" brushRef="#br0" timeOffset="143">13796 7176 228 0,'-6'-8'88'0,"0"13"-69"0,9-10 13 0,-3 5 17 16,3 5-8-1,9-2-16-15,-6 0-10 0,6-6-10 16,0 3-4-16,6-3 0 16,-1 3-1-16,1-2-3 15,0-4 2-15,0 4-12 16,0-1-7-16,-3-2-29 15,0 0-11-15,-3 2-31 16</inkml:trace>
  <inkml:trace contextRef="#ctx0" brushRef="#br0" timeOffset="144">13793 7419 252 0,'-9'0'93'0,"-6"-2"-72"0,33 7 7 0,-21-2-2 16,9-1-10-16,3-4-1 16,6 2-7-16,3-3 0 15,0-2-5-15,2-1-2 0,4 1 0 16,0 3-19-16,0-4-5 0,-6 4-40 15,0 2-16-15</inkml:trace>
  <inkml:trace contextRef="#ctx0" brushRef="#br0" timeOffset="145">13841 7573 244 0,'-9'0'90'0,"9"-3"-70"0,9 6-1 0,-6-8-3 15,6 5-12-15,-1-3-2 16,4 0 5-16,3 1 5 16,3-1-6-16,3 0-5 0,3 3-2 15,3 0-41-15,-7 6-19 16</inkml:trace>
  <inkml:trace contextRef="#ctx0" brushRef="#br0" timeOffset="146">14239 7430 264 0,'-11'-5'101'0,"-10"15"-78"0,30-10 4 0,-15 0-1 16,15 0-13-16,-9 0-2 15,12 0-9-15,-1-2-1 16,4-1-1-16,0-2 0 0,24-1-95 47,-3 4-76-47,-10 2 55 15</inkml:trace>
  <inkml:trace contextRef="#ctx0" brushRef="#br0" timeOffset="147">14558 7173 228 0,'-3'-8'85'0,"3"8"-66"0,0 14 3 16,0-14-1-16</inkml:trace>
  <inkml:trace contextRef="#ctx0" brushRef="#br0" timeOffset="148">14555 7210 411 0,'0'32'28'0,"0"3"-14"16,-3-4-4-16,3 1-3 0,0-6-3 15,-3 4-1-15,0-9 1 0,3-3 0 32,0 1-2-17,-3-9 1-15,0 1-2 16,0-11 2-16,3 0-11 16,0 0-2-16,0-8-4 0,6-3-1 15,0-2 8-15,0 3 1 0,9 4 2 16,12 4 3-1,-1 7 2 1,-2 6 9-16,-3 2 3 16,0 0 2-16,-15 3 1 15,0 0-2-15,-12 5 3 16,-3-3-7-16,-12-10-10 16,0 0-4-16,-3 0-19 15,-5-5-5-15,2-8-13 16,3 2-1-16,3-5-20 15,6-3-6-15</inkml:trace>
  <inkml:trace contextRef="#ctx0" brushRef="#br0" timeOffset="149">14775 7393 252 0,'0'-3'96'0,"6"6"-75"0,-9 13-3 16,3-8-8-16,0 5 16 0,0 0 21 16,0 3-24-16,0 3 2 15,0 2-14-15,0-5-4 16,0 0-15-16,-3-11-5 16,3 8 6-16,3-10-41 0,-3 2-14 15</inkml:trace>
  <inkml:trace contextRef="#ctx0" brushRef="#br0" timeOffset="150">14754 7311 320 0,'-9'-8'121'0,"9"-8"-95"16,3 16-11-16,0 5-12 15,0-5-13-15,3-5 1 16,0 2-4-16,3 1-2 15,0 7-62-15,3 0-28 0,3 11 6 16,0-5 7-16</inkml:trace>
  <inkml:trace contextRef="#ctx0" brushRef="#br0" timeOffset="151">15004 7417 212 0,'-11'-6'82'0,"11"6"-64"0,0-7 0 0,-6 9-3 16,3-2 9-16,-6 0 9 16,3 3-17-16,-9-1-6 15,0 6-20-15,0 0-9 16,0 8 12-16,3 3 7 16,0 2 2-16,3 0 6 0,6 6 2 15,6-6-5-15,3-5-1 16,6-3-2-16,0-5 1 15,3-11-11-15,0-2-2 0,0-3 5 16,0-5 2-16,-3-6 3 16,-3 3 0-1,0-2 4-15,-7 2 2 0,-2 0-2 16,0 5-1-16,-2 1 3 16,2 4 1-16,2 4-3 15,1 7-1-15,0 6-1 16,0 5 1-16,3 2 0 15,0 3 3-15,-3 0-8 0,3 1-3 16,12-12-33-16,-3 3-14 16</inkml:trace>
  <inkml:trace contextRef="#ctx0" brushRef="#br0" timeOffset="152">15231 7369 224 0,'-6'-5'85'0,"12"7"-66"0,-15 1 23 0,6-3 8 16</inkml:trace>
  <inkml:trace contextRef="#ctx0" brushRef="#br0" timeOffset="153">15210 7377 497 0,'-9'0'47'15,"-3"8"-24"-15,0 0-15 0,3-3-5 0,6 6-4 16,3-3 0-16,0 0-6 31,6 2 4-31,0 3-1 0,9 3 2 16,-6 0 2-16,3 0-3 15,-3-3 2-15,-3 3 1 16,-3-3 4-16,-6 1 2 0,-3-6 0 16,0 2-1-16,-3 1-3 15,0-11 1-15,-3 0-2 16,-6 0-1-16,3-3-81 15,3 0 44 1,3-4-31-16</inkml:trace>
  <inkml:trace contextRef="#ctx0" brushRef="#br0" timeOffset="154">15385 7359 364 0,'-8'0'134'0,"8"0"-104"0,2 5 12 0,1-5 3 16,0 2-28-16,0-2-1 15,6 3-11-15,3-6-5 16,3 3-1-16,6-2-15 16,0-1 9-16,3 1-48 15,2 2 31-15,-5-3-120 16,0 6 81-16,-3-3-98 16,-3 5 92-16</inkml:trace>
  <inkml:trace contextRef="#ctx0" brushRef="#br0" timeOffset="155">15409 7456 312 0,'-9'0'118'0,"9"0"-92"0,9 3 2 0,-6-3 2 16,0 3-20-16,9-1 5 16,3 1-10-16,9 0-2 15,3-1-2-15,2-2-6 16,1 3 3-16,-6-6-63 15,0 3 36-15,-3-2-132 16,-1 2 91-16</inkml:trace>
  <inkml:trace contextRef="#ctx0" brushRef="#br0" timeOffset="156">15936 7374 100 0,'3'-2'38'0,"18"-6"-29"0,-18-3-45 0,6 14-22 15</inkml:trace>
  <inkml:trace contextRef="#ctx0" brushRef="#br0" timeOffset="157">16100 7295 192 0,'3'-26'74'0,"0"18"-58"0,0-6 18 0,-9 9 6 15,6 2-1-15,-6 6 1 16</inkml:trace>
  <inkml:trace contextRef="#ctx0" brushRef="#br0" timeOffset="158">16064 7253 471 0,'-30'18'14'0,"1"1"-10"15,2 2-2 1,3 3-2-16,3 7 0 16,6 7 7-16,9-1 3 15,12 0-5-15,9-8-1 16,15-3-2-16,6-10 3 0,-4-8 4 0,1-11-1 15,-6-2 3-15,-3-8-2 16,-3-3 0 0,-10-3 3-16,-2-2 3 0,-6 0-2 15,-6 0 2-15,-3 0-6 16,-8-8-1-16,2 5-6 16,-6 8-2-16,-3 0-18 15,3 5-5-15,3 1-27 16,24 20-133 15</inkml:trace>
  <inkml:trace contextRef="#ctx0" brushRef="#br0" timeOffset="159">16305 7340 220 0,'-6'3'82'0,"0"-1"-64"0,6 1 26 0,0 0 7 0,0-3 0 15,3 0 4-15</inkml:trace>
  <inkml:trace contextRef="#ctx0" brushRef="#br0" timeOffset="160">16308 7351 579 0,'12'0'21'16,"3"2"-11"-16,6-2-15 16,3 3 2-16,8-8-3 0,-2 2-19 15,-6 3-147 17,3 3 93-32,-3-1-108 0</inkml:trace>
  <inkml:trace contextRef="#ctx0" brushRef="#br0" timeOffset="161">16397 7433 332 0,'-23'-3'126'0,"17"6"-98"0,12-6-12 0,0 8-13 16,0-5-4-16,11 6 2 16,1-4 1-16,-3 3 1 15,6 1-11-15,0-4-59 16,3 1 36-16,-1 0-40 15</inkml:trace>
  <inkml:trace contextRef="#ctx0" brushRef="#br0" timeOffset="162">16725 7277 288 0,'-3'15'110'0,"3"-15"-86"0,-3 27-2 0,0-17 1 16,6 4-16-16,-6 4 8 0,3 3-8 15,-3 6-2-15,0 5-3 16,0-6 1-16,0 0-22 0,3 1-9 15,-3-11 14-15,3-3-46 0,0-2-17 16</inkml:trace>
  <inkml:trace contextRef="#ctx0" brushRef="#br0" timeOffset="163">16689 7258 304 0,'-12'-16'112'0,"15"3"-87"0,0 13 11 0,0 3 0 0,3-3-7 15,-3-3 7 1,6 3-20-16,6-5-8 16,3 2-6-16,9-5-18 15,-4 3 9-15,4-1-52 16,3 4 33-16,0-1-31 0,-6-2-27 15,-10 2-62 1,4 3 77-16</inkml:trace>
  <inkml:trace contextRef="#ctx0" brushRef="#br0" timeOffset="164">16716 7393 312 0,'-12'3'115'0,"12"-3"-89"0,15-3-3 15,-6 0 2 1,0 6-16-16,12-6 4 31,-1 3-8-31,7-2-24 16,0 2 10-16,0-6-63 0,0 4 40 16</inkml:trace>
  <inkml:trace contextRef="#ctx0" brushRef="#br0" timeOffset="165">16704 7512 192 0,'-30'26'74'0,"12"-12"-58"0,15-1 12 0,3-5-1 0,3-3-4 15,3-2 0-15,3-1-3 16,3-4-1 0,6 2-10-16,6-6-19 15,9 1 5-15,8-5-11 0,-5 2-38 16,-6-3-76-1,0 6 68-15</inkml:trace>
  <inkml:trace contextRef="#ctx0" brushRef="#br0" timeOffset="166">17127 7377 256 0,'0'-5'96'0,"0"5"-75"0,-6 16-1 0,0-6 9 15,0 3-19-15,-6 6 9 16,0-1-11-16,-6 6-9 16,3 0 0-16,-6-3-48 15,7 0 26-15,-4-2-113 16,3-6 75-16</inkml:trace>
  <inkml:trace contextRef="#ctx0" brushRef="#br0" timeOffset="167">16969 7441 312 0,'9'-3'115'0,"-9"3"-89"0,15 5 5 16,-9 0-1 0,0 1-19-16,3 2-1 15,3 2-7-15,-4 6-15 16,4 0 6-16,0 3-50 15,3-1 31-15,-3 1-124 16,3-6 83-16</inkml:trace>
  <inkml:trace contextRef="#ctx0" brushRef="#br0" timeOffset="168">17234 7451 252 0,'-18'19'96'0,"18"-19"-75"0,0 58-5 0,-3-24 24 31,0-2-25-31,-3 8 22 16,0-3-21-16,0-8-21 16,3-5 1-16,-3-8-23 15,6-3 14-15,-3-8-15 16,3-2 16-16,-3-11-8 15,3 0 12-15,-6-16 9 16,3 3 0-16,-3-14 2 16,3 6-1-16,0-8 16 15,3 8-10-15,3-5 21 16,6 7-16-16,6 1 0 16,3 5-8-16,6 0 10 15,3 7-8-15,5 6 10 16,-2 6-10-16,-3 4 10 15,0 4-10-15,-6 4 21 16,-3 3-16-16,-10 3 12 16,-2 3-14-16,-12-1-14 0,1-2 2 15,-13-2-38-15,0 1 22 16,-6-7-76 0,3-2 53-16,-3-9-114 0,6 0 88 15</inkml:trace>
  <inkml:trace contextRef="#ctx0" brushRef="#br0" timeOffset="169">17957 7324 236 0,'3'-10'88'0,"-3"10"-69"0,3 10 19 0,0-5 19 15,0 1-32-15,-3 2 12 16,3 2-22-16,-6 6 5 16,0 3-12-16,-3 4-5 15,6 1-1-15,-6 3-5 16,6-1 2-16,-6-5-30 16,6-2 17-16,-3-6-83 15,6 0 55-15,-3-7-101 16,0-1 81-16</inkml:trace>
  <inkml:trace contextRef="#ctx0" brushRef="#br0" timeOffset="170">17907 7327 280 0,'-6'-16'107'0,"6"16"-83"0,-3-8 4 0,0 5 9 15,6 3-23-15,-3-2 9 16,0 2-14-16,3 0 0 15,3 2-6-15,5 1-2 16,4 0 0-16,3-3 1 16,0 0-1-16,3-3-3 15,0 3 1-15,6-3-1 16,-1 1 0-16,-2-1 2 16,0 3 0-16,-6 0 0 15,-3 5 0-15,-6 1-3 16,0 2 2-16,-3-1 1 15,2 1 0-15,1 6 0 16,3-1 0-16,0 0-5 16,0 0 3-16,3 3 1 15,3 0 1-15,-3 0 2 16,0 2-1-16,-3-2 2 16,-1-2-2-16,-2-4-1 15,3 1 1-15,-12-3 1 16,0 2-1-16,-18-7 13 15,4 0-8-15,-16-6 17 16,6 0-13-16,-12-2 5 16,3 2-10-16,-5-2-2 15,8 2-2-15,-3 1-23 16,9 4 12-16,1 1-62 16,5 2 40-16</inkml:trace>
  <inkml:trace contextRef="#ctx0" brushRef="#br0" timeOffset="171">17984 7213 260 0,'-3'0'96'0,"3"0"-75"0,6 13 10 16,-3-5 7-1,3 0-23-15,-3 8 18 16,3 0-20-16,0 2 18 16,3 4-18-16,0-4 7 15,3 1-12-15,-4-4-2 16,4-1-4-16,-6-1-13 16,3-2 7-16,-3-6 1 0,0 3 2 15,-3-6 16-15,0 4-8 16,0-9 6-1,3 3-8-15,0-11 4 0,3 4-5 0,6-20 0 16,3 3-2-16,8-21-8 16,1 6 3-16,9-12-3 15,-3 9 3-15,-1 0-27 16,1 10 17-16,-3-5-81 16,-3 10 53-16</inkml:trace>
  <inkml:trace contextRef="#ctx0" brushRef="#br0" timeOffset="172">13668 15116 88 0,'-3'-21'33'0,"30"10"-26"0,-33 3-4 0,12 3-4 16,-6 0 37-16,-3-3 20 15,-3 5-6-15,-3 1-2 16,0 2-18-16,-6 5-9 15,-6 16-12-15,-6 16-2 0,1 16 0 16,-1 5 3-16,0 8 4 0,6 16-2 16,6 0 1-16,9-5-7 15,12-5-4-15,12-6-6 16,21-13 0-16,6-8-20 16,17-8-9-16,-8-16-63 15</inkml:trace>
  <inkml:trace contextRef="#ctx0" brushRef="#br0" timeOffset="173">13799 15370 128 0,'-12'-5'49'0,"9"18"-38"0,-9-21 10 0,9 8 4 16,3 0 3-16,0 0 17 15,0-8-10 1,9 3-18-16,3-3-8 0,0-11-2 15,3 11 0-15,3 11 1 16,-3 2 0-16,2 3 2 16,-2 6-12-16,-3-1-5 15,-3 8 9-15,-6-2 5 16,-6 7-2-16,-3 3-1 16,-3 0 0-16,-6 3 2 0,3 0 3 15,-5-3 5-15,-1-11-2 16,3 1 3-16,6-6 7 15,0-2-10 1,9-3-6 0,15-8-4-1,3 0 1-15,0 0-2 16,-1 0-1-16,4 5-13 16,-3-2-4-16,-3 4-15 15,0-1-8-15,-3-1-22 16,0 0-11-16</inkml:trace>
  <inkml:trace contextRef="#ctx0" brushRef="#br0" timeOffset="174">14013 15378 264 0,'-6'13'101'0,"6"-13"-78"0,-3 11-13 16,3-8-10-16,0 7 7 0,-3 3 9 16,3 1-3-16,0-7 0 15,0 7-7-15,0-4-2 0,3-2-4 16,3-2-1-16,3-4 1 15,6-2 0-15,3 0 0 16,6 8 2-16,0-3-3 16,2 9-2-16,-5 2 4 15,-3-3 3-15,-9 3 1 16,-3 5 2-16,-6-8 0 16,-6 6 3-16,-3-4-5 15,-3 1-3-15,0-2-6 16,-9-7 0-16,-2-1-16 15,2-6-6-15,3 0-20 0,-3-6-9 16</inkml:trace>
  <inkml:trace contextRef="#ctx0" brushRef="#br0" timeOffset="175">13924 15338 272 0,'-3'-18'104'0,"9"20"-81"0,3-12 3 0,-3 10-6 15,6-5-11-15,3 5-3 16,5-3-3-16,1 0-3 16,9 6 1-16,-3-3-6 0,3 0 1 0,5 3-40 15,-8 2-18-15</inkml:trace>
  <inkml:trace contextRef="#ctx0" brushRef="#br0" timeOffset="176">14236 15352 276 0,'-8'13'104'0,"5"-21"-81"0,9 16-8 0,-12 2-9 0,3-2-17 16,0 0-3-16,0 6 20 0,-3-1 10 15,9 0-7 1,-3-2-2-16,9-4-3 0,3 1-2 16,-7-2-6-16,10-6-2 15,0 0-11-15,0 0-1 16,-3 0-13-16,3 0-3 16,0 0-55-1,-3 0-35-15,0-3 54 16</inkml:trace>
  <inkml:trace contextRef="#ctx0" brushRef="#br0" timeOffset="177">14356 15307 236 0,'-6'-19'90'0,"15"32"-70"0,-12-2 2 15,3-1-6-15,0 4-3 16,-3 7 5-16,6 0-6 15,-6 11 1-15,6 0-8 16,0 2-3-16,0 6 1 0,-1-9-18 16,4 4-6-16,0-6-26 15,0-8-7-15,0 0-47 16</inkml:trace>
  <inkml:trace contextRef="#ctx0" brushRef="#br0" timeOffset="178">14609 15442 220 0,'-24'-6'82'0,"27"6"-64"0,-3 8 9 0,6-5 0 15</inkml:trace>
  <inkml:trace contextRef="#ctx0" brushRef="#br0" timeOffset="179">14609 15447 418 0,'23'-3'29'15,"-5"3"-15"-15,6 0-8 0,-3-2-3 16,-3-6-4-16,0 5-2 16,-1 0-5-16,1-2-2 15,-3 0-26-15,0 5-9 16,0 0-67 0</inkml:trace>
  <inkml:trace contextRef="#ctx0" brushRef="#br0" timeOffset="180">14692 15539 236 0,'0'3'90'0,"6"-11"-70"0,-3 13-1 0,3-5-3 0,3 0-6 0,6-5 2 15,-1 3-22-15,7-1-8 16,3 0-88-16,6-2-40 16</inkml:trace>
  <inkml:trace contextRef="#ctx0" brushRef="#br0" timeOffset="181">15186 15386 188 0,'-9'0'71'0,"6"-3"-55"0,12-10 9 15,-6 8 1-15,6 0-11 16,0-9-3-16,3 1-1 16,0 0 3-16,0 5-8 15,-1 3-5-15,4 2-4 0,0 11 2 16,-3 5 2-16,-6 8 2 0,-3 3 3 15,-9-3-3-15,0 11 0 16,-3 0 3-16,0 2 1 16,-6 3-1-16,1-2 1 15,-1-4 2-15,3-4 5 16,3-6-2-16,0-2 1 16,3 2-1-16,6-16 0 15,3 6-2-15,3-11-1 16,3 0-3-16,3-6-1 15,3 6-6-15,2-5 1 16,1 5-2-16,3 0 0 16,-6 5-7-16,3-5-2 15,-3 8-21-15,0 3-9 16,-3-9-20-16,-3 4-7 16</inkml:trace>
  <inkml:trace contextRef="#ctx0" brushRef="#br0" timeOffset="182">15433 15386 216 0,'-3'-8'82'0,"9"3"-64"0,-6 10 7 16,0 0-3-16,3-2 3 0,-3 2 7 16,3 1-8-16,-3-4-5 15,0 4-10-15,3 4-2 0,-6-2 0 16,3 3-6-16,-6-3 0 15,6-1-1-15,0 1 2 16,0-2-6-16,9-1 1 16,12 3 1-16</inkml:trace>
  <inkml:trace contextRef="#ctx0" brushRef="#br0" timeOffset="183">15665 15547 324 0,'6'14'121'0,"-3"-1"-95"0,-3 0 0 16,-6-5-5-16,3-3-11 15,-3 9 2-15,0-4 2 16,-6 3 3-16,1-5-9 16,-1 6-22-16,-9-7-8 0,-6-7-1 15,6 0 1-15,0 6-27 16,3-9-10-16,1-7-49 16,-1-4-37-1,0-4 64-15</inkml:trace>
  <inkml:trace contextRef="#ctx0" brushRef="#br0" timeOffset="184">15368 15378 288 0,'-9'-13'110'0,"9"13"-86"0,9-5-4 0,-3-3-7 15,2 5-1-15,4-10 4 16,3-3-6-1,6 3-3-15,6-1-4 0,-3 12-5 0,2-9 1 0,1 16-17 16,-3 1-8-16,0-6-52 16,-3 10-23-16,-6-4-2 15</inkml:trace>
  <inkml:trace contextRef="#ctx0" brushRef="#br0" timeOffset="185">15686 15386 116 0,'0'0'46'0,"9"0"-35"0,-15 5-30 0,6 3-16 15,0-5-9-15,3 0 2 16</inkml:trace>
  <inkml:trace contextRef="#ctx0" brushRef="#br0" timeOffset="186">15701 15389 164 0,'3'8'63'0,"-6"-14"-49"0,6 6 29 0,-3 0 10 16,0 0-3-16,0 0 3 15,3 6-17-15,0-1-7 16,-3-2-16-16,3 2-9 0,0 0-2 15,-3 3-2-15,0-3 2 16,3 1 1-16,-3-4 1 0,3 6-5 16,0-3 1-16,0 1 0 15,3-4 0-15,3 4-3 16,3-1 2-16,2 0-1 16,1-2 0-16,6 8 2 15,0-4 0-15,3 1 0 16,-6 3 0-16,0-3 0 15,-7 5 2 1,-2 0-1-16,-6 1 2 0,-3 7 0 16,-6-3 3-16,-6 1-1 0,-2-6 0 15,-4-2-3-15,0 5-2 16,0-9-10-16,-3-1-4 16,3-1-17-16,0-2-6 15,1-6-13-15,2-2-4 16,3-1-57-1</inkml:trace>
  <inkml:trace contextRef="#ctx0" brushRef="#br0" timeOffset="187">15680 15373 328 0,'0'-8'123'0,"6"8"-95"0,9-8-2 15,-9 3-7-15,6-1-10 16,3-7 0-16,3 2-5 16,5 1-1-16,1 5-1 15,0-3-15-15,3 0-4 0,0 8-42 16,-10 0-16-16,-2 2-52 16</inkml:trace>
  <inkml:trace contextRef="#ctx0" brushRef="#br0" timeOffset="188">15451 15457 156 0,'3'0'60'0,"-9"-2"-47"0,12 7 24 16,0-5 8-16,-3 3-8 15,3-3 1-15,3 0-19 0,-3 0-9 16,15 0-15-16,2 5-7 16,1 0 17-16,0-2 7 15,-6 8-4-15,0-4-2 16,-3 1-6-16,-4-2-1 16,1 7 1-16,-6-5 2 15,-3 2-30-15,3-2-13 16</inkml:trace>
  <inkml:trace contextRef="#ctx0" brushRef="#br0" timeOffset="189">16011 15489 236 0,'-15'-2'90'0,"24"2"-70"0,-3-3 4 0,-1 6-5 16,4-3-8-16,0 0-1 15,3-3 0-15,3-5 4 16,3 5-8-16,-3-2-3 0,6 0 0 16,-3-1-11-16,-1 4-4 15,1-4-63-15,0 6-27 16,-3 0 8 0</inkml:trace>
  <inkml:trace contextRef="#ctx0" brushRef="#br0" timeOffset="190">16356 15272 156 0,'3'-10'57'0,"-6"2"-44"0,12 16 7 15,-9-3 1-15,6 13 6 31,-3 1 8-31,0 7-7 0,-3 6-2 16,0 5-15-16,-3 11 2 16,3 2 1-16,0 8-7 0,6-7-2 0,-3-12-5 0,3 1-1 31,-6-8-26-31,3-8-9 16,-1-9-138-1,-4 9 67-15</inkml:trace>
  <inkml:trace contextRef="#ctx0" brushRef="#br0" timeOffset="191">16707 15423 232 0,'-9'-5'88'0,"6"5"-69"0,0 0 2 0,3 0-5 15,0 0 11-15,6 0 9 0,0 0-16 16,0 5-8-16,0-5-8 16,6-5-4-16,6 5 3 0,6-8-4 15,-1 8 0-15,10 0-17 16,0 0-5-16,-15 0-44 16,6 0-17-16,-1 0-16 15</inkml:trace>
  <inkml:trace contextRef="#ctx0" brushRef="#br0" timeOffset="192">16743 15508 284 0,'-15'0'107'0,"12"-6"-83"0,3 6 2 16,3 0-4-16,3 0-8 15,0 0 2-15,6-2-7 0,6-1-1 16,-4 0-4-16,4-2-7 0,6 10-1 16,-9-2-7-16,6 0-1 15,-21-3-253 17</inkml:trace>
  <inkml:trace contextRef="#ctx0" brushRef="#br0" timeOffset="193">17520 15378 180 0,'-6'5'68'0,"-9"-5"-52"0,18-5 17 0,-3 5 4 16,3-5-13-16,3 2-1 15,0-2-9-15,3-8-4 16,2-1-5-16,7-2-2 0,0 6 1 16,0 5-9-16,3 5-4 15,-3 10 9-15,-3 6 6 16,-3 3 0-16,-4 7-1 15,-8 1-2-15,-2-1 0 16,-4 6 2 0,-6-6 2-16,-3 6-1 15,0-6 1-15,3-2 0 0,-3-8 1 0,3-3 9 16,3-2 6-16,3-3-3 16,3-3-2-16,3-5-6 15,6 0 0-15,3-5-9 16,6 0-2-16,3 2-1 15,3-2 0-15,6 5-5 16,-4 0-1-16,-2 0 3 16,-3 0 3-16,-6 5-6 15,0-2-3-15,-3-3-15 16,0 5-7-16,6-5-17 16,-12 5-5-16,9-10-29 15</inkml:trace>
  <inkml:trace contextRef="#ctx0" brushRef="#br0" timeOffset="194">17933 15084 168 0,'0'-2'63'0,"3"2"-49"0,-6-3 80 32,-12 3-39-17,1 0-24-15,-7 3-14 16,6-1-11-16,-3 4-1 0,6-1-3 15,-3-2-4-15,6 7-1 0,0-2-1 16,9 0 3-16,0 5-2 16,15-2 1-16,0 2 2 15,3 3 2-15,0 2-1 16,-6 6 2-16,0-3-4 16,-3 3 0-16,-3-3 3 15,-3-2 1-15,-3-3 1 16,-3 0 0-16,-3 0-2 15,-3-8 1-15,-6-3 2 16,3-5 2-16,-3 8-6 16,6-8 0-16,6-8 3 15,0-5 2-15,3-6-5 16,12 3-2-16,0-8-3 16,3 6 3-16,-3-3 0 15,0 0 1-15,3-3 2 0,-4 8 1 16</inkml:trace>
  <inkml:trace contextRef="#ctx0" brushRef="#br0" timeOffset="195">17904 15098 260 0,'-15'5'96'0,"3"-10"-75"0,3 18-38 0,9-5-24 16</inkml:trace>
  <inkml:trace contextRef="#ctx0" brushRef="#br0" timeOffset="196">18014 15476 260 0,'-6'0'96'0,"12"0"-75"0,-3-3-3 0,0 3-6 15,3-2-5-15,3-1 1 16,0 3-4-16,-1-5-3 16,4 5 0-16,0-3-17 0,0 3-4 0,-3-3-41 15,3 3-17 1,0 0-11-1</inkml:trace>
  <inkml:trace contextRef="#ctx0" brushRef="#br0" timeOffset="197">18302 15285 252 0,'-5'6'93'0,"-10"-9"-72"0,6 14-8 16,15-3-10-1,-3 5-4-15,-9 5 0 16,6 6 12-16,0-3 5 0,-3 1-8 0,9 1 2 16,-6-2 3-16,3 6-14 0,3-1-5 15,-9-7-27-15,3 2-11 16,6-5-35 0,0-8-45-16,-6-3 37 15</inkml:trace>
  <inkml:trace contextRef="#ctx0" brushRef="#br0" timeOffset="198">18389 15151 256 0,'3'-22'96'0,"3"28"-75"0,9 2-5 16,-3-3-7-16,-1 8-8 15,4 8-1-15,0 19 18 16,0 2 8-16,-3 1-13 16,-3 2-5-16,-3 5-1 0,-6 3-2 15,-6 0 0-15,-12 8-28 16,-6-11-9-16,-6 0-11 16,-8-16-3-16,-1-7-44 15,-12-3-32 1,4-8 49-16</inkml:trace>
  <inkml:trace contextRef="#ctx0" brushRef="#br0" timeOffset="199">17338 15169 244 0,'-21'-3'93'0,"6"11"-72"0,-3 13-2 16,7-7-6-16,-4 15 2 16,-3 5 2-16,0 1 0 15,3 15 2-15,6 3-10 0,9 8-5 0,12 2-3 16,15-10-10-16,18 3-2 15,5-14-27-15,13-2-13 16,11-11-61 0</inkml:trace>
  <inkml:trace contextRef="#ctx0" brushRef="#br0" timeOffset="200">18648 15455 240 0,'3'-6'90'0,"0"1"-70"0,9 5-3 0,-3-2-5 16,14 2-7-16,-2-6 0 15,3 6-6-15,-3 0 1 16,3-2 0-16,-4 4-20 0,-2-2-9 16,0 0-71-1</inkml:trace>
  <inkml:trace contextRef="#ctx0" brushRef="#br0" timeOffset="201">19014 15278 228 0,'3'-6'88'0,"-6"12"-69"0,6 7 0 15,-3-3-4-15,6 6-7 16,-6 5 1-16,-6 11 14 16,3 0 10-16,0 8-17 15,0 2-11-15,3 3-4 0,0-5-10 0,3-9-2 16,0-2-36 0,0-5-14-16</inkml:trace>
  <inkml:trace contextRef="#ctx0" brushRef="#br0" timeOffset="202">19175 15037 208 0,'-3'-8'79'0,"0"10"-61"0,9-2 4 0,8 0-4 16,1 6-7-16,3-1 1 16,3 8-5-16,3 11-2 15,3 13-2 1,2 13 26-16,1 9 13 0,-3 1-13 0,-9 7-3 15,-9 9-16-15,-6-2-4 16,-6-5 2-16,-6-8 5 16,-6-8-9-16,-3-8-2 15,-3-8-13-15,-14-8-3 0,-1-2-48 16,-9-9-22-16</inkml:trace>
  <inkml:trace contextRef="#ctx0" brushRef="#br0" timeOffset="203">17731 14801 156 0,'-6'-10'60'0,"9"10"-47"0,-9-3 10 0,6 0 3 16,0 1-11-16,0 2-1 15,0-6 9-15,3 1 7 16,-3 3-15-16,0 2-6 0,6 2-4 16,-3 1 5-16,6 21 13 15,3-3-2 1,6 0-1-16,-9 0-3 16,5-8-12-16,-2 9-2 15,3-17-1-15,-3 8 3 16,0-13-4-16,0 3-1 15,3-1 2-15,-3-7 3 16,3 0-2-16,-3-8-2 0,-1 2 0 16,4-8-1-16,-3 11 0 15,0 3 0-15,-3-5-18 16,-3-1-19 0,-3 3-9-16,0 5-31 15,-3-5-14-15,6-2 2 16</inkml:trace>
  <inkml:trace contextRef="#ctx0" brushRef="#br0" timeOffset="204">17886 14857 192 0,'6'13'71'0,"-6"-13"-55"0,-6-11 13 0,12 14 2 0,-9-3-3 16,3-5 1-16,-3 2-10 15,3-7-1-15,-3 2-11 16,0-3 0-16,0-2 3 0,-6-8-2 16,9 0 1-16,0 21 8 31,12-64-5-16,3 6-2-15,3-3-5 16,-1 0-4-16,4 3 0 0,3 2-1 16,3 11 0-16,6 11 0 15,-4 13 2-15,4 8-6 0,0 7 1 16,-6 6-4-16,2 6 0 16,-2-4-18-16,-3 6-7 15,-6-3-32-15,0-5-11 16,3 3-29-1</inkml:trace>
  <inkml:trace contextRef="#ctx0" brushRef="#br0" timeOffset="205">18538 14148 64 0,'-6'0'27'0,"9"2"-21"0,-3-7-1 16,0 5-1-16,0 0 1 15,0 0 4-15,0 0-22 16,0-3-10-16,0 6-5 16,0 2-1-16</inkml:trace>
  <inkml:trace contextRef="#ctx0" brushRef="#br0" timeOffset="206">18535 14166 124 0,'0'-5'46'0,"12"2"-35"0,-12-7 7 15,3 4 4-15,0 4 4 16,2-3 5-16,-2-3 0 0,0-6 1 16,-3 6-17-16,0 0-2 0,-3 1-2 15,3 7 66 17,-20 2-41-32,-1-2-14 15,0 8-16-15,6 0-7 16,0 0-1-16,3 0 0 15,3 0 2 1,6 0-5-16,3 2 1 0,6 1 2 16,6 5 1-16,6-3-4 0,6 16 1 0,-3-5 4 15,8 5 2-15,-8 0-3 16,0 3 1-16,-12-8 2 16,-6 0 3-16,-9-6 0 15,0 1 0-15,-6-4 1 16,-3-1 1-16,-2-9-3 15,-1 0-3-15,3-5 0 16,3-2-1-16,3-14-9 16,3-3-2-16,6-2-1 15,3-5 0-15,6-1 4 16,3-2 3-16,6-3 5 16,-6 6 2-16,-4-1 2 0,1 6 2 15,-6 0-3-15,0 8-2 16,0 2-5-16,-3 3-2 15,0 0-26-15,0 3-11 16,6 0-47 0</inkml:trace>
  <inkml:trace contextRef="#ctx0" brushRef="#br0" timeOffset="207">19969 14338 212 0,'0'6'79'0,"-3"-9"-61"0,3-2 1 16,3 5-1-16,-3 0-6 15,0 8 3-15,6-3 5 16,-3 5 4-16,0 4-12 15,-3-1 4-15,3 0 2 0,-3 6-10 0,3-4-2 16,0-1-6-16,-3-4-1 16,0-2-21-16,3-2-41 15,0 1 0 1,-6-1-46 0</inkml:trace>
  <inkml:trace contextRef="#ctx0" brushRef="#br0" timeOffset="208">19949 14259 264 0,'-6'-16'101'0,"6"8"-78"0,3 0-11 0,-3 5-11 16,3 1-7-16,-3-1 2 0,8 1-3 15,-8 2 2-15,0 0 3 16,0 0-17-16,6 2-4 15,0 3-53-15,6 3-45 16,0 0 42-16</inkml:trace>
  <inkml:trace contextRef="#ctx0" brushRef="#br0" timeOffset="209">20077 14328 192 0,'17'5'74'0,"-11"16"-58"0,-12-2-6 0,6-6-6 0,3 0 5 0,0 3 5 16,3 2 5-16,-3-7 3 16,-6 0-12-16,-3-3-3 0,6-3-1 15,0-2-1 1,-3 4 0-16,0-4-1 16,3-6-5-16,0-4 1 15,6 1-5-15,-6-7-1 16,9 0-4-16,-3-6-1 15,0-2 8-15,9 5 4 16,0 3 0-16,0 2-1 16,0 9 1-16,0-1 1 15,-1 6 3-15,-2 7 4 0,-3 9 7 16,3-6 2-16,-6 8-5 16,-3 0-3-16,3-5-3 15,0-5-2-15,0-3-23 16,-3-3-8-16,9 3-38 15,0-8-14-15</inkml:trace>
  <inkml:trace contextRef="#ctx0" brushRef="#br0" timeOffset="210">20645 14306 200 0,'-9'-5'74'0,"9"5"-58"0,-21 0 14 16,12 8 3-16,6-3-10 16,-9 9-1-16,-2 4-18 0,-1-5-4 15,0 11-1-15,9 0 0 0,9 0 1 16,-3-6 4-16,9-2 2 15,3 0-5-15,0-3 0 16,5-10-6-16,-5 5-1 16,9-16-11-1,-3 0 1-15,-6-3-1 16,0-10 10-16,-6 8 3 16,-3-3 8-16,6-5 2 15,-9 10 9-15,0-2 4 16,0 11 4-16,0-6 1 0,0 8-13 15,3 13-4 1,3 0-3-16,-3 0 2 16,6 6-3-16,2-3-4 15,-2 0-2-15,6-1-36 16,-3-4-14-16,3-3-61 16</inkml:trace>
  <inkml:trace contextRef="#ctx0" brushRef="#br0" timeOffset="211">21017 14296 200 0,'6'0'74'0,"-12"3"-58"0,12 7 7 0,-6-5 10 15,9 11-9 1,3 5-6-16,-6 1-3 16,3 1-9-16,0-1 0 0,-3-4 4 15,3-2-6-15,-9-5 0 16,6-3-2-16,-6-3-2 0,0-5 16 15,0 0 6-15,-6-11 1 16,6-18-6 0,-3-3-8-1,6 1-3-15,3 4-6 16,2 3 0-16,-2 3-2 16,6 3 0-16,-3 4-18 15,0 4-9-15,-9 10-111 31,21-5 14-15,0 2 3-16</inkml:trace>
  <inkml:trace contextRef="#ctx0" brushRef="#br0" timeOffset="212">21225 14280 252 0,'-8'3'93'0,"8"2"-72"0,-3 8-8 0,3-5-8 16,-3 3-3-16,3 7 3 15,3 3 7-15,0 3 4 16,0-8-8-16,2 8 0 0,4-8-1 16,3-3 1-16,3-8 2 15,0 1-5-15,3-12-1 16,0 1-4-16,-3-8-3 0,3-3 4 16,-16 0 1-1,4 0 0-15,-12-2-2 0,1 4-2 0,-10-4-1 16,3-1-7-16,-3 3-2 15,0 6-20-15,3-1-6 16,3 1-21-16,0 4-5 16,9-1-21-1</inkml:trace>
  <inkml:trace contextRef="#ctx0" brushRef="#br0" timeOffset="213">21365 14262 208 0,'6'21'79'0,"-12"-5"-61"0,6 2 6 0,3-5 0 15,0 3-15-15,0 5-5 16,0-5 11-16,6 0 6 16,3 0-10-16,-6-3-12 0,6-2-5 0,-3-3 6 15,3-3 5 1,6-5-2-16,-3 0-2 16,2 0-5-16,-5-3-2 0,-3 3 3 15,3 0 1-15,-6 3-1 16,-3 2 0-16,3-5 2 15,-3 11 2-15,6-1 6 16,0-4 4-16,0 2-2 16,0-3 2-16,6-8 7 15,-3 1 3-15,5-6-2 16,-5-5-1-16,6-3-6 16,-6-3-2-16,-6-5 5 15,-3 3 2-15,-3-3-15 16,-9 3-8-16,0 0-4 15,3 2 0-15,0 1-36 16,-3 5-14-16</inkml:trace>
  <inkml:trace contextRef="#ctx0" brushRef="#br0" timeOffset="214">18945 14344 124 0,'-6'-6'49'0,"-2"4"-38"0,11 7-18 16,-3-5-10-16</inkml:trace>
  <inkml:trace contextRef="#ctx0" brushRef="#br0" timeOffset="215">18934 14306 152 0,'-3'3'57'0,"0"-3"-44"0,3-10 12 0,0 12 1 15,-3-4 3-15,0-1 5 16,0 3-10-16,-3 0-2 15,3 5-13-15,-3 16 6 0,0-5 2 16,0 5-9-16,0 3-4 0,3 3 1 16,3-1 1-16,0-5 0 15,6 0-1-15,3-2-3 16,3-8 1-16,3-6 2 16,-1-5 2-16,-2-8-1 15,0 0-1-15,-3-5 3 16,-6-8-4-1,-3 2 0-15,-3-5 2 16,-3 8 3-16,0-2-4 16,0 5-1-16,-3-1-11 15,3 14-5-15,1-8-21 16,2 6-8-16,0 7-21 16,3 0-9-16,3 3-30 15</inkml:trace>
  <inkml:trace contextRef="#ctx0" brushRef="#br0" timeOffset="216">19044 14288 240 0,'-3'5'90'0,"0"1"-70"0,12 7-5 16,-9-5-6-16,6 5-6 16,0 3 1-16,-1 0 22 15,1 2 10-15,-6 3-18 16,3-5-10-16,-3 3-3 0,0-6-4 16,0-8-1-16,-3 1 3 15,0-1 2-15,0-5 2 16,0 0 1-16,3-13-2 15,0-9-6 1,6 1 0-16,0-8-5 16,3 5 1-16,3-2 2 15,0 5 3-15,0 8-2 0,0 2 0 16,3 6-1-16,0 7 0 16,-3 6 8-16,0 8 6 15,-4 8-4-15,1 0 0 16,-3 0-2-16,0-6-1 15,0 1-3-15,0-6-2 16,-9-8-13-16,3 8-4 16,12-7-24-16,-6-4-11 15,-12-2-31-15,12-2-10 16,-6-4 4 0</inkml:trace>
  <inkml:trace contextRef="#ctx0" brushRef="#br0" timeOffset="217">19288 14330 244 0,'-9'8'90'0,"12"-10"-70"0,3 10-3 16,-6-3-7-16,3 0-6 16,3-2 0-16,0 7 9 15,3 1 3-15,-1-8-7 16,4 2-3-16,0-8 0 0,0 1-8 15,0-6 0-15,-3 2-9 16,-3-4-3-16,0-1 12 16,-3 1 5-16,-3-4 2 15,-3 4 0-15,-6-1-10 0,0 6-4 16,0-3 9-16,-3 8 6 16,0-3 2-16,0 6 1 15,1 5-1-15,5 2 2 16,0 9-3-16,6-3 1 15,0 2-1-15,3 6 3 16,0-3-5-16,5 3-1 16,-2-3-2-16,6-5 1 0,0-5-18 15,3-3-6 1,0 0-32-16,0-3-11 0</inkml:trace>
  <inkml:trace contextRef="#ctx0" brushRef="#br0" timeOffset="218">19573 14275 180 0,'6'-6'68'0,"-6"6"-52"0,0 0 12 16,0 0 5-16,0 0 1 15,0-2 1-15,0 2-1 16,0 0 1-16,-6 5-19 15,-5-2 2-15,-1 7 2 0,-3-2-9 16,3 0-1-16,0 0-6 16,3 0-1-16,6-5-6 15,3 7 0-15,9-4-4 16,6 2 2-16,6 2 3 16,3 1 1-16,2 5-2 15,-8 2 0-15,0 1 4 16,-6-1 1-16,0 3 13 0,-21-7 7 15,3 4-7-15,-15-5-3 16,-3-5-7-16,3 0-2 16,-2-3-17-16,2 1-5 15,0-1-46-15,6 0-18 16,6 1-52 0</inkml:trace>
  <inkml:trace contextRef="#ctx0" brushRef="#br0" timeOffset="219">17677 96 232 0,'0'-3'88'0,"0"3"-69"0,3 3 13 0,-3-3 2 0,0 5-14 16,-3 3-3-16,-3 8-8 16,-2-3-1-16,-7 8-5 15,-3-2 0-15,0-3 1 0,0 7-2 16,3-9 1-16,3-1-4 15,3-8 0 1,6 3-1-16,9-8-2 16,9-8 0-16,12 3 3 15,12-8-5-15,11-1 0 0,1-12 3 16,-3 5 1-16,-4 2-3 16,-5 1 1-16,-9 5 2 15,-7 5 1-15,-11 10 5 16,-9 11 2-16,-9 6 4 15,-12 0 1-15,-8 2-1 16,-13 5-1-16,-3-2-1 16,1-3 2-16,5 0-3 0,6 3-2 15,9-11-5-15,12 1-6 16,15-9 0 0,15-10-6-16,18-1-2 15,6-2 8-15,5-10 2 16,4-1 4-16,2-2 0 15,1 0 0-15,-1 2 0 16,-8-2 0 0,-9 11 0-16,-12 4-3 0,-13 6 2 15,-11 6 7-15,-15 2 6 16,-8 7-4-16,-10 7 0 16,-6-1-4-16,-3 5-1 15,1-2 1-15,2-3 2 16,6-2-5-16,9-6-1 0,10-2-2 15,8-3-2-15,11-8 0 16,10-14 3-16,15-4-5 16,24-6 2-16,17-2 2 15,-3-4 1-15,-2-1-2 16,-1-6 2-16,-2 10 1 16,-13 6 2-16,-14 8-1 15,-12 7 2-15,-15 12-2 16,-18 12 2-16,-12 1 0 15,-9 7 3-15,-17 3-1 16,-13 3 2-16,-8-5-4 16,11 4-2-16,6-4 2 15,13-6 2-15,11-8-7 16,15-8-3-16,18-7-4 16,27-3 0-16,14-14 3 0,13-2 3 15,23-16 0-15,18-3 1 16,-6-8 2-16,-2-2 0 15,-4 5 0-15,-9 11 0 16,-17 7 2-16,-16 9 1 16,-17 10 1-16,-18 11 0 15,-21 15 2-15,-18 14 3 16,-12 2-4-16,-20 3-1 16,-18 3 0-16,-4 8 0 15,10-3-2-15,11 0-2 16,12-14-2-16,19-10 1 15,14-7-1-15,21-14-2 0,23-8 0 16,28-5 3 0,14-14 0-16,25-5 1 15,20-7-3-15,-3-6 0 0,3-8 4 16,-6 8 3-16,-15 10-1 16,-20 12-2-16,-22 4-3 15,-23 11 1-15,-24 8 3 16,-24 19 1-16,-21 7-1 15,-14 14-2-15,-25-8 3 16,-8 2 0-16,2 6 1 16,10-3 2-16,11-3-3 0,19-8-2 15,14-2-5-15,15-16 0 16,18-8 0-16,27-5 2 16,23-3-1-1,16-13 1-15,14-3 0 0,18 3 0 16,-5-6 2-16,-13 4 0 15,-18 1 0 1,-5 4 0-16,-19 5 0 16,-29 18 2-16,-15 8 3 15,-20 0 0-15,-19 6 0 16,-15-3-1-16,-5 10 0 16,8 1-2-16,6-3-2 0,13-6 1 15,8-2-1 1,12-5-5-16,18-11-1 15,21-8-2-15,23-3 2 0,19-8 2 16,11-2-1-16,15-10 4 16,13-1 0-16,-10 0 1 15,-15 3 0-15,-14 3 2 16,-16 7 1-16,-14 11-1 16,-18 3-2-16,-18 18 7 15,-21 6 3 1,-24-4-5-16,-20 14-3 15,-7 6-1-15,-2-1-1 16,5-2 0-16,10 0 0 0,20-11 0 16,15 3 0-16,18-11-7 15,12-13 0-15,27-11 1 16,26-4 3-16,25-9 0 16,2-5-1-16,24-8 9 15,3-3 4-15,-12 0 0 16,-14 1 0-16,-22 7-5 0,-14 8-1 15,-22 11 5-15,-17 10 5 16,-21 16-7-16,-26 6-3 16,-25 7-2-16,-14 9-1 15,-1-1-3-15,7-5 0 16,8-2-1-16,15-1 0 16,22-7-19-16,17 2-8 15,15-13 11-15,17-8 9 0,22-8 5 16,23 0 1-1,4-5 8-15,-4-3 3 0,4 3 3 16,-13 2 2-16,-14 6 8 16,-16-3 2-1,-20 5 12-15,-15 8 3 16,-9 3-18-16,-9 6-8 0,1-1-9 16,5 0-2-16,6 3-19 15,9-8-7-15,12-3-6 16,14-5 0-16,13 0 2 15,3 3 5-15,-7 2 9 16,-2 0 8-16,-12-5 19 16,-15 6 10-16,-15-4 0 0,3 4 0 15,-6-4-66-15,0 3-30 16,9-5-54 0</inkml:trace>
  <inkml:trace contextRef="#ctx0" brushRef="#br0" timeOffset="220">17570 138 196 0,'-6'-5'74'0,"12"-3"-58"0,3 3 3 0,0 5-4 16,3-6-8-1,3 4 1-15,3-4-5 0,6 6 0 16,5-5-1-1,7 5 1-15,0 0 2 0,-1 0 0 0,1 0 2 16,0-3 0-16,6 1 1 16,2-1-4-1,10-5-1-15,5 3 1 16,4 5 2-16,-4-5-3 0,-5 2-2 16,-3 0 4-16,2 1 1 15,-2 2-7-15,5-6-1 16,7-2-2-16,-1 3 2 15,-2 0 5-15,-7 2 6 16,-5-2-7-16,0 0-3 16,-4 2 6-16,4 3 4 0,0 0-2 15,2 0-2 1,7 3-2-16,-4 2-3 16,1-5-2-16,-6 5-1 15,-1-5 4-15,1 0 1 0,-1 0 0 16,1 0-2-16,-3 0 1 15,-1 3-1 1,4 2 0-16,-3 0 0 16,-4-2 0-16,-2 2 2 15,-3-5-1-15,2 0-1 0,1-5 1 16,3 5-1-16,-1 0 0 16,4 0 2-16,3 0-3 15,-1 5 0-15,-5-5 1 16,0 0 2-16,-4 0-3 15,-2-5 0-15,0 2 1 0,-3-2 0 16,5-3 2-16,-5 3 1 16,-3 0-4-16,5 2 1 15,-2 3-2-15,0-5 0 16,0 5 2-16,-1 0 2 16,1 0-1-16,-3 0-1 15,-6 0 1 1,5 0 1-16,-8 0-1 15,6 0-1-15,-6 0-2 16,0 0 1-16,0 0 1 0,-1 5 0 16,-2-5-3-16,-3 3 0 15,6 2-5-15,-3-5 0 16,0 5 4-16,-3-5 2 16,0 0 2-16,-1 0 0 15,1 0-3-15,0 0 2 0,0 0-1 16,0 0 0-16,-3 0 0 15,6-5 0-15,-6 5 2 16,2 0 2-16,-2-5-3 16,0 5 0-16,-3 0 3 15,3 0 1-15,-3 0 1 16,-9 0 0-16,3 5-2 16,-3 3 1-16,6 5 2 15,-6 11 2-15,0 2-1 16,0 6 1-16,3 2 0 15,-3 6 1-15,6 0 0 0,0 2 2 16,0 0-3 0,-3 1 1-16,3-6 1 15,-6-5 2-15,0-9-5 16,0-1-2-16,3-9-2 0,-3-3-2 16,0-2-10-16,6-2-4 15,-3 2 5-15,0-3 4 16,-3-5 2-16,0 0 1 15,0 0 4-15,0 0 3 16,-3 0-2-16,-6 0 0 16,0-5-1-16,-6 5 1 0,-6-6-2 15,-9 6-1 1,-5-2 3-16,-7-4 2 16,0 6 4-16,-5-5 2 15,-1 2-3-15,-3 1 0 16,-14-6-5-16,2 3-2 0,-5 2-3 15,2 3-1-15,1 0 4 16,8 3 1 0,-2-1 0-16,-4 1-2 15,-2 2 5-15,2-2 1 0,1 2-9 16,2 0-5-16,7-5 1 16,-1 0 4-16,4 0 0 15,-7-5-1-15,-5 2 0 16,-4 1 0-16,-2 2-2 15,5 2 1-15,4-2 3 16,2 0 1-16,-3-2-2 0,4 2 0 16,-1-3 2-1,4-2 2-15,-4 0 0 0,7 2 2 16,2 3-2 0,3-5 2-16,1-1-2 0,-7 4-1 15,-5 2-2-15,-4-6-1 16,0 4 2-16,4 2 2 15,2 0 2 1,4 0 1-16,5-3-2 0,-5 0 1 16,-4-2-2-16,-12 0 2 15,1 2-2-15,-3 3 2 16,2 5-2-16,1 3-1 16,-4-5-4-16,-2 8 0 0,5-9 2 15,7 9 3 1,5-6-2-16,9 3 0 0,13-5-23 15,8-3-10-15,15-3-103 16</inkml:trace>
  <inkml:trace contextRef="#ctx0" brushRef="#br1" timeOffset="221">15927 800 96 0,'-18'5'38'0,"9"-3"-29"0,3 4 30 0,3-1 12 15,0-5-5-15,1 3-2 16,-1-1-3-16,3-2-1 16,0 0-22-16,3 3 5 0,2 2 1 15,-2 1-12-15,6-6-7 16,3 2-3-1,3 1-2-15,3-3 0 16,6 0-42-16,0 0-19 16,2-5-62-16</inkml:trace>
  <inkml:trace contextRef="#ctx0" brushRef="#br1" timeOffset="222">16183 673 184 0,'-6'-3'71'0,"3"3"-55"0,3 3 6 0,0-3 4 16,0 7-12 0,3 7 0-16,0 4-2 15,0 9-6 1,0 7-2-16,0 3 0 0,0 3 0 16,0-1 0-16,-3-12-2 0,0-1 1 15,-3-2 0-15,0-8 3 16,0-5-1-16,0-3 2 15,0-19-2 1,3-5-7-16,3-10-1 16,3-6-1-16,6 5-1 15,3 1 1-15,6 5 3 16,6 10-2-16,2 11 1 0,1 6 0 16,0 7-2-1,-6 0 7-15,-4 8 5 16,-8 0 9-16,-9 3 4 0,-12 0-8 15,-5 0-3 1,-7-6-4-16,-3 1 1 16,0-11-15-16,3 2-5 15,0-2-17-15,7-2-9 16,2-14-34 0,9-3-56-16,9-13 29 0</inkml:trace>
  <inkml:trace contextRef="#ctx0" brushRef="#br1" timeOffset="223">16531 805 244 0,'-6'16'90'0,"9"0"-70"0,-6 10-3 0,3-13-5 15,-3 6-7-15,1 2 0 16,-1-3-1-16,3-2 0 16,-3-2-2-16,3-4-52 0,3-2-21 15,2-16-27 1</inkml:trace>
  <inkml:trace contextRef="#ctx0" brushRef="#br1" timeOffset="224">16552 723 300 0,'-6'-3'112'0,"9"-2"-87"0,-3 10-13 0,3-5-11 0,3 0-25 15,3 0-4 1,3 0-32-16,3-8-14 0,3 3-19 15,0 5-4-15</inkml:trace>
  <inkml:trace contextRef="#ctx0" brushRef="#br1" timeOffset="225">16650 778 212 0,'-29'40'79'0,"20"-21"-61"0,-3 20 4 16,9-20-4-16,0 2-7 15,3-3 1-15,3 1-9 16,0-6-2-16,6-5-1 15,3-8-7-15,6-10-3 0,2-6-14 16,4-11-7-16,0 1 7 16,-3-1 6-16,-6 1 15 15,0 5 7-15,-6 5 18 16,-3 5 9-16,-4 9-3 16,-2 2-2-16,-2 5-14 15,-1 8-5-15,0 3-7 16,3 2-3-16,3 1-27 0,0-3-12 15,8-6-56 1</inkml:trace>
  <inkml:trace contextRef="#ctx0" brushRef="#br1" timeOffset="226">17005 712 288 0,'-21'8'110'0,"15"-5"-86"0,-3 7-9 15,6-4-8-15,3 7-12 16,3 0 1-16,3 6 2 16,0 4 3-1,3 7 0-15,-3-4-1 0,-3 0 1 16,-3 1 1-16,-6 5 3 16,-12-6-20-16,-9 1-7 0,-12 2-95 15</inkml:trace>
  <inkml:trace contextRef="#ctx0" brushRef="#br0" timeOffset="227">17529 159 36 0,'-3'0'13'0,"3"0"-10"0,-3 0 0 16,3 0-2-16,0 0-1 16,0 0 0-16,0 0 22 15,0 0 10-15,0 0 12 16,0 0 6-16,3-5-16 15,0 2-8-15,0-2 2 0,-3-3 2 16,3 8-16-16,-3-5 12 0,0 5 6 16,2 8-10-16,4 10-4 15,-3 1-7-15,0 12-2 16,0 4-1-16,-3-3 2 16,0 2-3-16,0 3-2 15,3-10-2-15,0-1 0 16,3-7-42-16,0-6-16 15,6-5-69 1</inkml:trace>
  <inkml:trace contextRef="#ctx0" brushRef="#br1" timeOffset="228">15573 1165 128 0,'-3'0'49'0,"6"-3"-38"0,0 3 12 0,-3 0 6 0,0 0-6 16,-3 0 1-16,0 0 0 15,3 0 0-15,0 8-13 16,0-3 0-16,0 11 0 0,0 8 2 16,3 16 5-16,-3-1-6 15,3 6-2-15,0-5-5 16,0-6-2-16,3-5-23 15,0-2-12-15</inkml:trace>
  <inkml:trace contextRef="#ctx0" brushRef="#br0" timeOffset="229">13897 1170 44 0,'0'0'19'0,"3"0"-15"0,9-5 32 15,-6 2 14-15,3 0-4 16,3 1-2-16,0-4 1 16,-3 4 4-16,-3 2-3 15,0 0-1-15,-6 0-24 16,-3 8 1-16,-6-3-1 0,-6 6-5 15,-6 4-1-15,0 7-9 16,-3-7-4-16,3 4-1 16,4-3 1-16,2 0-3 0,6-3 0 15,0 6 1-15,6-6 0 16,3 5-3 0,6-2 2-16,3 3 1 0,3 2 0 15,3 0 0 1,2 0 2-16,1-2-3 15,0-3-2-15,0-3-18 0,0-3-9 16,3-4-46-16,3-4-19 16,-1-4-14-1</inkml:trace>
  <inkml:trace contextRef="#ctx0" brushRef="#br1" timeOffset="230">15564 2154 228 0,'0'0'85'0,"6"3"-66"0,-6 5 3 0,0-3-1 16,3 8-11-16,0 8-1 16,-6 11 4-16,0 8 1 15,0-3-7-15,0-3-4 0,3-5 0 16,0-2-22-16,3-6-7 15</inkml:trace>
  <inkml:trace contextRef="#ctx0" brushRef="#br1" timeOffset="231">15665 2109 176 0,'3'-5'68'0,"0"2"-52"0,3 1 21 15,-6 2 9-15,0 0-6 16,0 0 1-16,-3 0-19 16,-3 2-8-16,-3 4-8 15,-6 1-7-15,-2 4 0 0,-4 0 1 16,0 2 0-16,0 0 0 15,6 0 0 1,6 1-3-16,3-4 2 16,6-2-1-16,9 0 0 0,9-5 0 15,6-6 0-15,6-8 0 16,8-4 0-16,7-4 2 16,6 3 2-16,2 3-3 15,1 2 0-15,-7 3 1 16,-8 3 0-16,-6 0 2 0,-9 2 1 15,-10 3 3-15,-8 0 1 16,-12 0 1-16,-8 5 2 16,-10 6-3-16,-12 5-2 15,-3 8-2-15,-2 8-3 16,2 2 1-16,6-2-1 16,6-3-3-16,7-5 2 15,8-9-1 1,6-4 0-16,12-8 0 0,9-9 0 15,17-9 2-15,25-7 2 16,8-4-3-16,7-9 0 16,-4 1 5-16,4 5 2 15,-4 3-2-15,-5 7-1 16,-13 6 1-16,-11 2 0 16,-18 6-2-16,-12 2 1 0,-12 3 0 15,-12 8 3-15,-12 8-3 16,-9 8-2-16,-2 5 0 15,-1 3 1-15,3-3-3 16,4-3 0-16,8-7 1 16,9-6 2-16,9-5-6 15,12-3-1-15,9-7 2 16,15-12 3-16,20-9-1 16,25-1 0-16,2-3 3 0,9-4 1 15,9 4-1 1,4 3 1-16,-16 8-2 0,-12 3-1 15,-17 3 1 1,-18 4 10 0,-18 6 2-16,-18 0-1 15,-12 3-2-15,-18 5-4 16,-9 8 1-16,-2 5-4 0,-4 5-2 16,6 1 0-16,4-1-1 15,8-5-5-15,9-2-1 16,9-3-4-16,9-6-1 15,9-4 3-15,15-12 3 16,17-7 0-16,22 0 4 0,11-8-2 16,1-6 1-16,8-2 2 15,3 8 2 1,-5 0-1-16,-13 8 2 16,-11 2-2-16,-16 3-1 15,-14 3 5-15,-12 5 1 0,-18 0 4 16,-12 5 1-1,-15 3-8-15,-11 13-1 16,-7 8-2-16,4 1 0 16,-1-1 0-16,9-3 0 0,6-2-3 15,13-6 0-15,8-2-9 16,12-8-5-16,9-5 4 16,14-8 5-16,19-9 5 15,23-4 2-15,7-3 3 16,2-6 3-16,10-2-2 15,5 5 0-15,-3 8-1 0,-17 6 1 16,-16 2-2-16,-14 3 2 16,-18 2-2-16,-18 6-1 15,-18 2 1-15,-21 11 1 16,-15 13-6-16,1 5-1 16,-1-2-1-16,6 0 4 15,4-6 1-15,11-2 1 16,12-5-7-16,12-6-3 15,12-3 6-15,9-12 1 16,17-6 0-16,25-8 2 16,8-3 5-16,7-4 5 15,11-9-1-15,-11 11 1 16,-16 2-5-16,16 3-3 16,5 0 2-16,-21 6 0 15,-17 2 1-15,-18 5 0 0,-24 3 0 16,-24 11 2-16,-20 13-5 15,-7 10-1-15,-3 3-2 16,4-3 0-16,5-7 2 16,6-3 0-16,13-6-7 15,11-2 0-15,15-3-6 16,12-5-2-16,11-8 9 16,22-8 2-16,27-10 1 0,11-3 2 15,9-14 3 1,21 1 3-16,0 5-2 0,-11 2-2 15,-13 1-3 1,-12 7-1-16,-17 6 2 16,-22 10 0-16,-20 11-2 15,-18 8 0-15,-18 11 2 16,-23 4 2-16,-13 1-2 0,-2 0 0 16,2-3 3-16,9-2 1 15,10-6-1-15,8-3-2 16,12-5-4-16,9-5 0 15,15-8 2-15,21-2 1 16,20-4-2-16,13-4 2 0,2-9-1 16,13-4 0-16,2 1 2 15,-2 4 2 1,-16 5-1-16,-11 2 2 0,-28 14 2 16,-17 5 4-1,-15 5 2 1,-2 0-5-16,-4 0-4 0,3 1-12 15,18-1-35 1,18-3-5 0,11 1 4-16,10-3 2 15,0-3 21-15,2-5 9 0,-2 0 28 16,-9-2 16-16,-10 2 20 16,-8-3 11-16,-6 0-26 15,-9-2-12-15,-3 2-67 16,0 1-31-16,0-6-53 15</inkml:trace>
  <inkml:trace contextRef="#ctx0" brushRef="#br0" timeOffset="232">13918 1360 160 0,'-6'0'60'0,"3"-2"-47"0,3 2 13 15,0 0 3-15,0 0 0 16,0 0 3-16,0 0-11 16,3 2-5-16,3-2-9 15,6 0-1-15,3 0 1 0,3-2-6 16,8 2 0-16,4 0-1 0,6 2 0 15,6 4 0-15,2-6 0 16,1 2 2-16,11-2 1 16,13 0 10-16,8 3 6 15,7-3-10 1,-1 0-5-16,9-3-2 16,15 3 0-16,-2 3-3 15,-1-3 0-15,6-3 1 0,9 3 0 16,-9 0 0-16,-3 0 0 15,6 0 0-15,-23 3 2 16,-19 0-1-16,21 2-1 16,-20-5 1-16,29 5-1 0,-21-2-3 15,19 2 2-15,-22 0 1 16,21 1 0-16,-20-4 0 16,26 4 2-16,-24-1-1 15,18 0-1-15,-20-2 1 16,29 0 1-16,-27-1-3 15,24 1-2-15,-23 0 2 16,23-3 0-16,-21 0-2 16,28 0 0-16,-25 0-3 15,24-3 1-15,-24 0 3 16,30 1 1-16,-23 2 1 16,17-3 2-16,-24 0-3 15,36 3 0-15,-27 0-1 16,21 0 0-16,-26 0 2 15,29-2 2-15,-27-1-1 16,24 0 2-16,-24 1-9 0,28-4-3 16,-25 4 5-16,15-1 1 15,-24 3 0-15,18-3 0 16,-23 1 2-16,23 2 0 16,-24 0 1-16,19 0 0 15,-22 0 2-15,24 0 1 16,-26 0-4-16,23 0 1 0,-24 0-2 15,13 0 0 1,-22 0 2-16,24-3 2 16,-20 3-1-16,11 0-1 15,-14 0 5-15,8 0 1 16,-17 0-2-16,14 0-3 16,-14 0 0-16,8 0-1 15,-14 0 0-15,8 0 2 16,-11 0 1-16,-4 0 1 15,-8-5-27-15,-6 0-11 0,-6 2-34 16,-3-2-14-16,-1-1-4 16</inkml:trace>
  <inkml:trace contextRef="#ctx0" brushRef="#br0" timeOffset="233">17475 1178 140 0,'0'-13'55'0,"0"5"-43"0,3-3 27 0,0 8 10 16,0-2 7-16,0 3 3 16,0-1-15-16,-3 3-6 15,3 10-22-15,0 9-6 0,-3 18-2 16,0 13 2-16,0 11 1 16,0-3-5-16,0-5-2 15,0-8-2-15,0-8 1 16,0-8-26-16,3-7-10 15,6-9-115 1</inkml:trace>
  <inkml:trace contextRef="#ctx0" brushRef="#br0" timeOffset="234">17520 1826 212 0,'-6'-8'82'0,"3"8"-64"0,0-5 15 16,0 5 2-16,0 0-7 15,-3 3-2-15,0 4-12 16,-3 7-6-16,0 9-5 15,0 7-3-15,0 4 3 0,3 0-2 16,9 3 2-16,3-2-2 0,6-1-1 16,3-15 5-16,3-9 4 15,3-10-1-15,5-8 1 16,-5-7 1-16,-6-4 4 16,-6-7 5-16,-6 2 3 15,-9 0-5-15,-3 0 0 16,-6 3-8-16,3 2-3 15,0 4-30 1,1 1-11-16,11-2-80 16,14-5-33-16,4 0 28 15</inkml:trace>
  <inkml:trace contextRef="#ctx0" brushRef="#br1" timeOffset="235">19472 1218 216 0,'0'-3'82'0,"0"3"-64"0,0 8 13 0,0 2 1 16,-3 14-4-16,0 19 3 15,0 4-8-15,0 1-4 16,0-1-11-16,3-4-5 0,0-1-2 16,3-5-41-16,6-2-18 15,-3-12-65 1</inkml:trace>
  <inkml:trace contextRef="#ctx0" brushRef="#br0" timeOffset="236">18317 2009 224 0,'-20'-6'85'0,"20"6"-66"0,0-2 5 0,0 2-1 15,0 0 7-15,5 0 6 0,1 0-11 16,3-3-2-16,3 0-13 16,0-2-11-16,0-8-2 0,3-3 1 15,0-8 1-15,3-8 1 16,3-10 2-16,5-11-3 15,7 0 0-15,9 0 3 16,11-5 1-16,4-5-1 16,-7-6 1-16,-2 5-2 15,0-4-1-15,-7 4 1 16,1 6 1-16,-3 8-1 16,-1 2-1-16,-5 11 1 15,-6 3-1-15,-9 10 2 16,-3 5 3-16,-6 6-2 15,-3 2 0-15,0 1-34 0,2-3-127 32</inkml:trace>
  <inkml:trace contextRef="#ctx0" brushRef="#br0" timeOffset="237">18928 964 316 0,'-30'-3'121'0,"24"8"-95"0,12-10-6 0,-3 0-11 0,6-1-9 16,3-2 2-16,8-7 1 15,10-4 1 1,15 0-2-16,8-2-6 0,1 5 0 16,-9 3-3-16,-7 5 2 15,-8 0 3-15,-6 8 1 16,-6 8 5-16,-9 5 2 15,-9 6 4-15,-3 2 1 0,-6 0-5 16,0 1-4-16,3-7-21 16,6-4-10-16,6-3-73 15</inkml:trace>
  <inkml:trace contextRef="#ctx0" brushRef="#br0" timeOffset="238">19573 744 272 0,'-11'0'101'0,"17"3"-78"0,-1 7 0 0,-2 1-4 16,-3 7 0-1,0 9 5-15,3 10-14 16,-3-8-6-16,3 8-3 0,0-5-17 0,0-6-6 15</inkml:trace>
  <inkml:trace contextRef="#ctx0" brushRef="#br0" timeOffset="239">19431 942 296 0,'-15'0'110'0,"15"0"-86"0,9-2-11 16,3-1-11-16,5 0 1 15,13-7 5-15,12 2-6 16,2-3 0-16,1 1-2 16,0-3-62-16,2-3-25 0,-8 2-23 15</inkml:trace>
  <inkml:trace contextRef="#ctx0" brushRef="#br0" timeOffset="240">19946 696 280 0,'-18'3'104'0,"18"5"-81"0,0 8-8 0,0 0-9 16,-3 2 11-16,-3 17 11 15,3-4-12-15,-3 9-4 16,0-8-7-16,-3 0-2 0,6-9 1 16,0-4-2-16,0-1-2 15,0-15 3 1,6-11-18-1,6 0 5-15,9-10 1 16,-6 10 6-16,17-6 4 16,4 4-5-16,0 10 1 15,-3 5 3 1,-3 3 2-16,-10 5 11 0,-5 3 6 16,-12 0-1-16,-9 3 1 15,-9-6-10-15,-11-3-3 16,-1 1-24-16,6 0-10 15,3-6-28-15,3-2-12 0,10-6-57 16</inkml:trace>
  <inkml:trace contextRef="#ctx0" brushRef="#br0" timeOffset="241">20231 934 288 0,'-9'16'107'0,"9"3"-83"0,0-1-9 0,0-10-9 15,-3 6-4-15,-3-1 1 16,3 0-15-16,0 0-4 16,3-2-87-16,0-3-39 15,6-3 57-15,3-16 28 16</inkml:trace>
  <inkml:trace contextRef="#ctx0" brushRef="#br0" timeOffset="242">20234 852 332 0,'-18'-2'126'0,"18"-4"-98"0,6 4 1 0,-6 2-7 15,6 0-22-15,0-3-6 16,3 1-34-16,6-4-11 16,6 1-36-16,3 0-15 0,11 2 6 15,1-2 6-15</inkml:trace>
  <inkml:trace contextRef="#ctx0" brushRef="#br0" timeOffset="243">20505 823 228 0,'-30'8'88'0,"18"0"-69"0,-17 11 4 16,17-6-4-16,-6 5-4 15,0 9 1-15,0-3-4 16,3 0 0 0,9-1-7-16,3-4-5 0,3-3-1 0,3-3 1 15,3-2 0-15,9-9-9 16,0-4-4-16,3-6 2 15,0-3 2-15,-3-2 7 16,-3-8 3-16,-3 2 9 16,-1 6 4-16,-2 0 1 0,0 5 4 15,0 5-5-15,-3 14 2 16,0 2-9-16,-3 3-2 16,3 2-3-16,3 1-2 15,12-1-35-15,0-2-14 16,6-3-76-1</inkml:trace>
  <inkml:trace contextRef="#ctx0" brushRef="#br0" timeOffset="244">20725 855 276 0,'-20'-5'104'0,"14"5"-81"0,3 0-2 15,3 0-7-15,0 2-10 16,0 4-3-1,3 4-3-15,3 6-1 0,2 5 2 16,4 1 0-16,-3 4 1 0,-3 0 13 16,-6 1 8-16,-6-3 1 15,-9 0-1-15,-5-3-18 16,-22-3-6-16,-3 1-139 16</inkml:trace>
  <inkml:trace contextRef="#ctx0" brushRef="#br0" timeOffset="245">18466 1813 124 0,'-9'3'49'0,"6"-1"-38"0,-3 1 6 15,6-3 1-15,0 0 3 16,0 0 2-16,0 0-4 16,0-3 1-16,3 1-11 15,0-4 1-15,0-2 1 0,3-2-2 16,0 2 2-16,0-5-4 15,3-6 1-15,0 0-3 16,3-2 0-16,0 0-1 16,3 3 0-16,3-9 0 15,-1 6 2-15,1-3-3 16,3 3 0-16,3-5 3 16,0 2 1-16,0 3-3 0,-1 2-1 15,1-5-1-15,0 8 1 16,-3-7-2-16,-3 1-1 15,0 1 1-15,-1 3 1 16,-2-6-1-16,0 3 2 16,0-3-2-16,0 0 2 15,0 0 0-15,0 3 1 16,0 3 2-16,-1-6 1 16,4 3-3-16,0-1-3 15,0 4 0-15,0-3 1 16,0 2 1-16,0 1 1 15,-1-1-5-15,1 3 1 0,-3 0 0 16,3 1 2 0,-3 1-1-1,-3 1-1-15,-3 0 1 0,0 0-1 16,-3 5-3-16,-3 2 2 16,-3-1-28-16,0 4-10 15,-3 0-10-15,0 3-2 16,-3 0-21-16,0 3-33 15,-3 2 32-15</inkml:trace>
  <inkml:trace contextRef="#ctx0" brushRef="#br0" timeOffset="246">18966 990 168 0,'-15'5'66'0,"9"1"-52"0,3-6 8 16,3 0 1-16,0 0-12 0,0-6-3 15,3 4-5-15,6-4-3 16,3-7 1-1,9 0-1-15,6-8 0 0,3 2 0 0,2 3 0 16,-5 6 0-16,0 4 0 16,-9 6-3-16,-3 8 2 15,-12 6 3 1,-9 4 3-16,-3 9 2 16,-3-1 1-16,3-2-9 15,3 0-1-15</inkml:trace>
  <inkml:trace contextRef="#ctx0" brushRef="#br1" timeOffset="247">15189 1659 216 0,'0'0'82'0,"-3"-5"-64"0,6 5 7 16,-3 0-3-16,0 0-10 16,6 0-2-16,0 0-3 15,0 0-2-15,3 0-3 16,0-3-2-16,3 1 1 0,0-1 1 15,2 3 1-15,1-5-26 16,0 2-9-16,0 6-72 16</inkml:trace>
  <inkml:trace contextRef="#ctx0" brushRef="#br1" timeOffset="248">15406 1564 184 0,'0'-2'68'0,"0"4"-52"0,3 1 14 0,-3-3 6 16,3 8-18-16,-3-3-5 16,0 6-4-16,0 2-1 15,-3 3-4-15,0 2-3 0,0 3 0 0,0 1-10 16,0-1-2-16,3-3-69 16,3 1-56-1,0-11 48-15</inkml:trace>
  <inkml:trace contextRef="#ctx0" brushRef="#br1" timeOffset="249">15552 1630 108 0,'0'0'44'0,"0"0"-35"0,3-2 12 0,-3 2 3 16,0 0 4-16,0 0 6 16,3-3-6-16,0 0 0 15,3 1-15-15,0-1-6 0,3 0-2 16,0 1-3-16,0-1-2 16,3 3-4-16,0 3 0 15,-4 2 0-15,1 3-1 16,-3 5 4-16,-3 8 2 0,-6-2 0 15,0 5 2 1,-3-3 2-16,-2 0 4 16,-4-2 0-16,-3-4 0 15,3-1 3-15,3-6 3 16,3 0-2-16,3-3 0 16,3-5-7-16,9 0-2 0,0-3-4 15,6-2-3-15,0 0 2 16,-1 2 2-16,4-2-5 15,0 2-1-15,-3 0-31 16,3 3-12-16,-3 0-57 16</inkml:trace>
  <inkml:trace contextRef="#ctx0" brushRef="#br1" timeOffset="250">15737 1612 208 0,'-12'-3'77'0,"9"6"-60"0,3-6 13 0,0 3 1 15,0 0-10-15,6-3 1 0,3-2-13 16,3 0-5-16,2-3-3 16,7 0-4-16,3-3 2 0,3 6-6 15,-3 3-3-15,-3-6 1 16,-4 5 3-16,-5 3 3 16,0 3 2-16,-6 5 1 15,-6 5 0 1,-3 0 4-16,-3 5 2 15,0 6-2-15,0 5-3 16,0-2 0-16,3-3 1 16,0 2-3-16,3-2 0 0,0-6-48 15,3-2-19-15,0-8-28 16</inkml:trace>
  <inkml:trace contextRef="#ctx0" brushRef="#br1" timeOffset="251">15835 1673 276 0,'-12'-14'104'0,"12"14"-81"0,9 0-15 0,0 0-11 15,6 0 2-15,9-5 7 16,8 5-2-16,7 0 0 16,3 0-2-16,2-3-57 0,7 3-24 15,0-5-23 1</inkml:trace>
  <inkml:trace contextRef="#ctx0" brushRef="#br1" timeOffset="252">16564 1472 248 0,'-12'5'93'0,"9"-3"-72"0,0 9 5 0,0 0-1 15,-3 2-10-15,-6 3 0 16,-5 2-3-16,-7 3 0 16,-3 9-6-16,0 1 3 0,3 1 3 15,4-3-4-15,5-5 0 16,3-6-2-16,6-4-1 16,6-4-1-16,12-4 0 15,12-6 0-15,5-6 0 16,4-2-2-16,0 3 1 15,0-13-22-15,-1-1-9 16,4 1-66-16,-3 2-26 16</inkml:trace>
  <inkml:trace contextRef="#ctx0" brushRef="#br1" timeOffset="253">17782 675 176 0,'-3'-2'68'0,"9"-1"-52"0,-3 0 14 16,-3 3 6-16,0 0-7 15,0 0-2-15,0 0 0 16,0 0 2-16,0 0-15 15,0 0-1-15,-3 3 0 0,-3 0-3 16,-3-1 0-16,-3 3-2 16,0 1 0-16,-3 2 0 15,-6-3 2-15,0 6-3 16,-3 2-2-16,1 3-2 16,-4 5-3-16,0 3 1 15,0 2 1-15,-5 3-1 16,-4 3 2-1,-3 2-2-15,-5 1 2 0,-4-1-2 16,0 6-1-16,1-6 3 16,2 3 2-16,3 3-2 15,1-3-2-15,-1 0 2 16,-6 0 0-16,-5 0-1 16,-1 0 1-16,4-2 0 0,5-1 3 15,3-2-1-15,7-1 0 16,-1-4-3-16,9-1 1 15,3-4-2-15,3-4 2 16,4-2-2-16,2-3-1 16,3-2 1-16,3 2-1 15,0-8 0-15,3 1 0 16,-3-1 0-16,3 0 0 0,0 0-7 16,0-2-3-16,0-3-12 15,0 0-4 1,0 3-10-16,0-3-5 15,3 0-31-15,0 0-14 16</inkml:trace>
  <inkml:trace contextRef="#ctx0" brushRef="#br0" timeOffset="254">21353 1236 364 0,'-11'-16'134'0,"11"16"-104"0,5 8-32 0,-5-8-22 15,9 13-21-15,3 1-5 16,15 7 19-16,-6-3 8 16,6 11 14-1,-3-5 8-15,-4 8 5 0,-2-11 16 0,-15 3 7 16,3-3-7-16,-21-2-2 15,9-4-23-15,-23-1-9 0,8-4-104 32</inkml:trace>
  <inkml:trace contextRef="#ctx0" brushRef="#br0" timeOffset="255">21083 1175 252 0,'0'-2'96'0,"0"4"-75"0,6 6 10 0,-3 0-2 16,-1 5 2-16,1 11 6 16,-3 16-7-1,0 5-1-15,0 8-16 0,0-11-6 0,0 0-2 16,0-7-3-16,0-6-2 16,-3-5-21-16,6-6-11 15,0-7-55-15,6-3-23 16,0-3-12-16</inkml:trace>
  <inkml:trace contextRef="#ctx0" brushRef="#br0" timeOffset="256">20773 1927 272 0,'-6'-8'101'0,"12"8"-78"0,6-8-5 0,-3 5-5 16,3-2-12-16,3 2-1 16,3 3 0-16,-1 5 0 0,-2 6 0 15,-6 2 0-15,-3 6 2 16,-12 2 3-16,-9 5 2 15,-6 4 8-15,-2 9 4 0,-1-7-3 16,3-3 1-16,3-5 5 16,3-3 6-1,6-5-6-15,3-5-3 16,3-4-14-16,6-4-2 16,6-3-3-16,3-5 0 0,9 0-18 15,6-3-5-15,6 0-31 16,2-3-13-16,1-2-72 15</inkml:trace>
  <inkml:trace contextRef="#ctx0" brushRef="#br0" timeOffset="257">21029 1995 340 0,'3'-5'129'0,"3"5"-100"0,-6 5 18 15,0-2 0 1,-6 2-23 0,6 1-8-16,-9 2-13 15,9-3-2-15,-3 3-1 0,6 2-5 0,3 1-1 16,6 2 0-16,0-2 4 16,-3 2-1-16,3 3 1 15,-3 0 2-15,-9 0 0 16,0 2 4-16,-9 1 2 15,-12-1-9-15,0-5-5 0,0-2-23 16,-3-6-10-16,-2-7-40 16,8-6-18-16,-3-11-25 15</inkml:trace>
  <inkml:trace contextRef="#ctx0" brushRef="#br0" timeOffset="258">21011 1903 280 0,'6'-3'107'0,"0"6"-83"0,3-11-9 0,0 8-11 16,0 0-16-1,0-3-5-15,3 1-38 16,0-1-16-16,8 0-23 16,1 1-9-16</inkml:trace>
  <inkml:trace contextRef="#ctx0" brushRef="#br0" timeOffset="259">21205 1919 288 0,'-9'18'107'0,"3"-2"-83"0,-9 0 17 0,15-8 4 16,-3 0-22-16,0 0-7 16,3 2-10-16,3 1-5 15,0 0 0-15,6-1-4 0,0 6 2 16,3-8 1-16,-3 3 2 16,-3-1-1-16,-4 3-1 0,-4 1 3 15,-4-1 2 1,-3-3-7-16,-3 1-3 15,-6-6-39-15,3-5-19 16,-3-2-75-16</inkml:trace>
  <inkml:trace contextRef="#ctx0" brushRef="#br0" timeOffset="260">21154 1887 260 0,'30'-16'96'0,"-9"8"-75"0,23-8 6 16,-23 11-4-16,9-3-51 15,6-3-17-15,5-4-64 16,1-4-28-16</inkml:trace>
  <inkml:trace contextRef="#ctx0" brushRef="#br1" timeOffset="261">19079 1591 200 0,'6'0'77'0,"0"2"-60"0,0 4 10 0,-3-1 1 15,3 5 1-15,3 9 2 16,-6 7-10-1,0 6-5-15,-3 5-9 0,-3-2-7 0,0-4-3 16,3-2-5-16,3-5 0 16,3-3-69-16,6-10-28 15,-3-11 7 1</inkml:trace>
  <inkml:trace contextRef="#ctx0" brushRef="#br1" timeOffset="262">19285 1694 264 0,'-15'-5'99'0,"15"5"-77"0,3 0 11 0,-3 0 0 16,6 0-20-1,0 0-7-15,3 0-7 16,0 0-2-16,3 2 2 15,-1 6 0-15,1 5 1 0,-3 3 0 16,-3 3 0-16,-3-1-3 16,-3 1 2-16,-3-1 3 15,-3 1 1-15,0-3-1 16,3-6 1-16,0 1 0 0,0-1 3 16,3-4-3-16,3-1 0 15,3 0-3-15,3-5-3 16,3 0-1-16,6-2 3 15,3-4-27-15,3 1-8 16,-1 2-77-16,-2-7-42 16,-3-3 69-1</inkml:trace>
  <inkml:trace contextRef="#ctx0" brushRef="#br1" timeOffset="263">19654 1665 228 0,'-9'-16'85'0,"9"13"-66"0,6-2 23 16,-12 5 8-16,3 0-8 15,-3 0-3-15,-3 0-21 16,-3 0-11-16,3 5-5 16,3-2-7-16,0 7-1 0,15 4-2 15,3 7 2-15,3 5 4 16,6 3 1-16,-3 6 1 15,-3-3 2-15,-6-1-6 0,-6-2 1 16,-9-2-6-16,-6-6-1 16,-6-8-2-16,-6-5 0 15,0-5 4-15,0-8 3 16,9-6 7-16,10-5 4 16,10-8-3-16,16-8 0 15,9 1-1 1,6-4 1-16,0 1-4 0,2 5-2 15,1 2-124 1</inkml:trace>
  <inkml:trace contextRef="#ctx0" brushRef="#br1" timeOffset="264">15615 2099 220 0,'-15'-3'85'0,"18"6"-66"0,3-3-10 0,0 0-7 16,3 2 0-16,-1 1 6 15,4 0 5 1,3-3 2-16,3 0-8 15,3 0 0-15,3 0 3 0,6-3-4 16,2 3-1-16,7 0 2 16,6 3 0-16,-1-1-1 15,1 1-1-15,0-1-1 0,-4-2 2 16,1-2-3-16,3-1-2 16,5 3 6-16,4 0 3 15,5 3-5-15,-5 2-1 0,-4 0 2 16,1-5 1-16,0-2-3 15,-1-4-3-15,7 1 0 16,2 3 1-16,7-1-1 16,-1 3-1-16,-8-3 1 15,-4 1-1-15,-2-1 0 16,3 0 2-16,5 1-1 16,1 2 2-16,2 2-2 15,1 4-1-15,-7-4 1 16,-2 1-1-16,-1-3 0 15,1 0 0-15,3 3 0 16,2-1 0-16,-2 3 0 16,-1 1 0-16,-5-1 0 15,-4-2 2-15,-2-3-1 16,0 0-1-16,-1-3 1 16,1 0-1-16,0 1 0 0,-1 2 0 15,1 2 0-15,3 4 0 16,-4-1 0-16,-2 0 0 15,0-2 2-15,5-3 1 16,1-3-4-16,2 1 1 16,7 2 0-16,3 0 2 15,-4 2-3-15,-5 1 0 16,-10-3 1-16,-2 0 2 16,-3 0-1-16,-3-3-1 15,-1 1 1-15,1-1-1 16,3 0-11-16,2 3-5 15,4 0-1-15,3 3 2 16,-1 2 2-16,1 1 3 16,-9-1 6-16,-4-2 4 15,-2-1-1-15,-6 1 0 16,-6-3 1-16,-3 0 2 0,-3 0 3 16,-3 0 2-16,0 0-1 15,0 0-1-15,-1-3-3 16,1 1 1-16,0-1-2 15,0 0-1-15,0 1-2 16,0-1 1-16,-3 0 1 16,0 3 0-16,-3-2 0 15,-3 2 2-15,0 0 3 0,0 0 2 16,0 0-3 0,0 0-1-16,0 0-1 15,3 0-2-15,3 0-2 0,0 0-1 16,0 0-3-1,0 2 1-15,0 1-2 16,-6-3 2-16,0 0 3 16,0 0 1-16,0 0 7 15,0 0 4-15,0 0-3 0,3 3-2 16,-3 2-2-16,3 3-3 16,-3 0-2-16,0 8-1 15,3 7 2-15,-3 7 0 16,0 4-2-16,0 3 2 15,-3-3 1-15,3-2 2 0,0-5 1 16,0-4 1-16,0-1-2 16,-3-7 1-16,0-4 7 15,0-3 3-15,-3-3-4 16,-3-2-1-16,-3 0-4 16,-3-1-3-16,-6 1 0 15,-3-3 1-15,-8-3 1 16,-7 1 1-16,-9-1-5 15,-2 0 1-15,-10 1 0 16,4 2 2 0,-1 0-1-16,-5-3-1 0,-7-2 7 15,-2-1 3-15,-4 1 3 16,1 2 3-16,2-2-5 16,-8-3 1-16,-6 0-7 15,-4 3-3-15,7-3 1 0,3 3 0 16,-4-6-4-16,1 1 1 15,0 2 0-15,-1 2 0 16,7 1-3-16,0 2 2 16,-1-2 1-16,-5 2 2 15,5 1-3-15,4-1 0 16,6 3 1-16,5 0 2 16,4-2-3-16,-1-4-2 15,0 1-3-15,-2 0-1 16,2-1-3-16,4 1 1 15,-1 0-2-15,4 2 0 16,5-2 6-16,1 0 2 16,-4-3 3-16,0 2 2 15,-5 1-3-15,-1 2 0 16,1 3-1-16,2 6 0 0,0 2 2 16,4 0 0-16,-7 0 0 15,-2-1 0-15,-1 1-3 16,16 0 2-16,5-2 1 15,-6-1 2-15,-8 0-1 16,5 0-1-16,6-2 1 16,4 2-1-16,-1-2-29 15,3 0-13-15,7-1-31 16,5-2-14-16</inkml:trace>
  <inkml:trace contextRef="#ctx0" brushRef="#br0" timeOffset="265">17532 2628 144 0,'0'-3'55'0,"0"3"-43"0,0-3 12 16,0 3 2-16,0 0-8 16,0 0 0-16,0 0-2 0,0 0-1 15,3 6-7 1,-1 2 4-16,4 10 1 0,-6 6-2 0,0 8 1 15,0 5-5-15,0 3 1 16,-6-1-3-16,4-2 0 16,-1-2-3-16,3-6-2 15,-3-5-4-15,3-3 0 16,0-8-5-16,0-5 1 16,-3-5-25-1,3-9-10-15,0-4-29 16,0-4-36-16,3-12 33 15</inkml:trace>
  <inkml:trace contextRef="#ctx0" brushRef="#br0" timeOffset="266">17514 2554 160 0,'-3'-3'60'0,"3"6"-47"0,0-3 10 15,0 0 3-15,0 0-6 16,0 0 0-16,0 5-5 16,0 3-1-16,-3 3-8 15,0 4 0-15,0 4 1 0,-3-1-1 16,0 1-1-16,0-3-1 16,0-3 0-16,3-2 0 15,0-3 0-15,3-8-7 16,0-3 0-16,3-5-4 15,3-5 2-15,0-6 5 16,0-2 2-16,3 0 0 16,0 0-2-16,0 2-2 15,-3 3 1-15,0 6 3 0,-1 2 1 16,4 5 5-16,-3 3 5 16,0 5-5-16,0 6 0 15,0 0-4-15,0 2-1 16,-3 0-1-16,0 0 1 15,0-2-2-15,3-1-1 16,0-2-63-16,6-8-28 16,-3-5-11-16</inkml:trace>
  <inkml:trace contextRef="#ctx1" brushRef="#br0">19627 6559 1029 0,'0'0'45'0,"0"0"11"0,0 0-45 0,0 0-11 0,0 0 0 0,0 0 0 15,0 0 68-15,0 0 11 0,0 0 2 0,0 0 1 16,0 0-24-16,0 0-5 0,0 0-1 0,9 3 0 15,0-6-14-15,0 3-3 0,-3-2-1 0,0-1 0 16,3 1-1-16,0 2 0 0,-3-3 0 0,2 3 0 16,1 0-33-16,0 0 0 0,0 0-10 0,0 0 10 15,0 3 32-15,0-3 15 0,3 2 2 0,-3-2 1 16,0-2-39-16,3 2-11 0,0 0 0 0,-3 0 0 0,-1-3 65 0,4 0 9 16,-3 1 2-16,0 2 0 15,3-3-99-15,0 0-19 0,0 1-4 0,3-1-1 16,-3 0 47-16,-6 3 0 0,0-2 0 0,3 2 0 15,0-3-28-15,-4 3-5 0,-5 0-2 0,6-3 0 16,3 1-21-16,-6-1-4 0,-3 3 0 0,0 0-1 16,0 0-20-16,0 0-4 0,0 0-1 0</inkml:trace>
  <inkml:trace contextRef="#ctx1" brushRef="#br0" timeOffset="474.491">19684 6705 460 0,'0'0'20'0,"0"0"5"0,0 0-25 0,0 0 0 15,0 0 0-15,0 0 0 0,0 0 165 0,0 0 28 16,0 0 6-16,0 0 1 0,0 0-110 0,0 0-22 15,0 0-4-15,0 0 0 0,0 0-19 0,0 0-3 16,0 0-1-16,0 0 0 0,0 0 6 0,0 0 1 16,0 0 0-16,0 0 0 0,0 0-39 0,6-3-9 15,-6 3 0-15,8 3 0 0,-2-3 53 0,3 0 9 16,3 3 2-16,-3-3 0 0,0 0 4 0,3 0 2 16,-3-3 0-16,3 3 0 0,-3 3-61 0,3-3-9 15,0 0 0-15,0-3-12 16,2 3-24-16,1-3-5 0,0 3-1 0,0-2 0 15,-3 2 8-15,0 0 2 0,0 0 0 0</inkml:trace>
  <inkml:trace contextRef="#ctx1" brushRef="#br0" timeOffset="1278.477">20240 6435 403 0,'0'0'17'0,"0"0"5"0,0 0-22 0,0 0 0 0,-6 3 0 0,6-3 0 16,0 0 186-16,0 0 33 0,-3-3 6 0,3 3 2 15,-6-3-128-15,6 3-26 0,0 0-5 0,0-5 0 16,0-3-5-16,0 8-1 0,3-5 0 0,0-3 0 15,6 3-18-15,-3-1-3 0,0 4-1 0,-3-3 0 16,3-1-4-16,-3 1 0 0,3 0-1 0,0-1 0 16,0 4-21-16,3-1-4 0,-3 3-1 0,3 0 0 15,-3 0 43-15,3 0 8 0,0 3 1 0,2-1 1 16,1 6-101-16,-3-2-20 0,-3-1-4 16,0 3-1-16,3 0 52 0,-3 2 12 0,-3 1 0 0,0-1 0 15,3 4 0-15,-3-1 0 0,-6 5 0 0,0-2 0 16,-3 3 0-16,0 2 0 0,0 3 0 0,-3 0 0 0,0-1 55 0,0 1 7 15,-9 0 2-15,7-3 0 16,-1 0-120-16,3 1-24 0,-3-1-5 16,0-5-1-16,0 0 51 0,0-3 11 0,3-3 1 0,0 4 1 0,3-1 8 0,-3-5 2 15,0 0 0-15,6-3 0 0,-3-2 4 0,6-3 8 16,0 0-13-16,0 0 5 0,0 8 8 0,0-8 0 16,0 0 0-16,0 0-8 0,6 0 21 0,0 0 5 15,3-3 1-15,0 3 0 0,0-3 1 0,0 1 0 16,-6-4 0-16,9 4 0 0,0-4 11 0,3 6 2 15,-6 0 1-15,3 0 0 0,3 0-34 0,-4 0 0 0,1 0 0 16,-3 0-9-16,0 0 9 0,0 3 11 16,3 0-3-16,-6-1 0 0,3-2-8 0,0 3 0 0,-3-3 0 15,0 3 0 1,3-3-54-16,-9 0-6 0,0 0-2 0,0 0 0 0</inkml:trace>
  <inkml:trace contextRef="#ctx1" brushRef="#br0" timeOffset="2515.667">20452 6147 576 0,'0'0'51'0,"0"0"-41"0,0 0-10 0,0 0 0 0,0 0 145 0,0 0 27 16,0 0 6-16,0 0 1 0,0 0-79 0,0 0-15 16,0 0-3-16,0 0-1 0,0 0-29 0,0 0-5 15,0 0-2-15,6 0 0 0,-6 0-9 0,0 0-3 16,8-3 0-16,1 0 0 0,-3 1-8 0,0-1-1 16,0 3-1-16,3 0 0 0,-3-2-7 0,3-1-2 15,0 0 0-15,0 1 0 0,0 2-14 0,0 0 0 16,-3-3 0-16,0 0-10 0,3 1 10 0,0-4 11 15,-1 4-3-15,1-1 0 0,-3 3-8 0,0-3 0 16,0 3 0-16,3-2 8 0,-9 2-8 0,6 0 0 16,-6 0 0-16,0 0 0 0,0 0 53 0,0 0 9 0,0 0 2 15,0 0 0 1,6 5-104-16,-6-5-21 0,0 8-4 0,3 0-1 0,0 3 50 0,-3-1 16 16,0 3-10-16,-3 1 10 0,3-4 0 0,-3 3-8 0,3 3 8 0,-3-3 0 15,3 1 0-15,0 2 0 0,-3-3 0 0,0 0 0 16,3-2 0-16,-3 2 0 0,3-3 0 0,-3 1 8 15,3 0-8-15,-3-3 0 0,3-3 0 0,0 3 8 16,-3-3-8-16,3-5-12 0,0 0 4 0,0 0 0 16,0 5-13-16,0-5-3 0,-3 6 0 0,3-6-528 15,0 0-105-15</inkml:trace>
  <inkml:trace contextRef="#ctx1" brushRef="#br0" timeOffset="2751.322">20526 6263 403 0,'0'0'36'0,"0"0"-36"16,0 0 0-16,0 0 0 0,0 0 220 0,0 0 38 15,0 0 7-15,9 0 2 0,0 0-147 0,0 3-30 16,-9-3-6-16,9 0 0 0,0 0-40 0,0 0-8 15,-1 2-2-15,4-2 0 0,-3 0-19 0,3-2-4 16,-3 2-1-16,0-3 0 0,0 3-20 0,3-2-4 16,-3 2-1-16,3-3-780 0</inkml:trace>
  <inkml:trace contextRef="#ctx1" brushRef="#br0" timeOffset="3502.022">20853 6562 518 0,'-12'3'23'0,"12"-3"5"0,0 0-28 0,0 0 0 15,-2 0 0-15,-1 0 0 0,3 0 196 0,0 0 35 16,0 0 6-16,0 0 2 16,0 0-135-16,0 0-26 0,0 0-6 0,0 0 0 0,0 0-16 0,0 0-4 15,0 0 0-15,0 0 0 0,5-3-18 0,4 3-4 16,0 0-1-16,0 0 0 0,0 0-2 0,0 0-1 15,0 0 0-15,3 0 0 0,0 0-26 0,-3 3-11 16,0-3 1-16,0 2 0 16,6-2-18-16,-4 3-3 0,-2-3-1 0,3 0-817 0</inkml:trace>
  <inkml:trace contextRef="#ctx1" brushRef="#br0" timeOffset="3936.364">21279 6374 633 0,'-9'14'56'0,"6"-7"-44"15,3-1-12-15,0 4 0 0,-3 1 116 0,0-1 22 16,6 4 4-16,-3 2 1 0,0 2-48 0,0 1-10 15,0-1-1-15,0 3-1 0,3 3-11 0,-3 3-3 16,0-4 0-16,0 1 0 0,6-3-18 0,-3 1-4 16,-3-1-1-16,3 0 0 0,3-3-16 0,-3-2-3 15,-3 0-1-15,3-3 0 0,0-2-14 0,-3 0-2 16,0-4-1-16,0 1 0 0,-3 0-9 0,3-8 0 16,0 0 9-16,0 0-9 15,-3 6-46-15,3-6-14 0,0 0-2 0,0 0-1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9:25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11649 15486 156 0,'0'5'60'0,"3"1"-47"0,-3-4 17 0,0-2 3 16,0 6-7-16,0-6-3 15,0 0-2-15,0 0-1 16,0 0-11-16,0 0 3 0,0 0 4 15,0-3-2-15,0 0 2 16,0-2-9-16,0-3-2 16,-3-3-1-16,0-2 0 15,0-3 0-15,0-2 0 16,0-6-2-16,0-2 1 16,3-6-4-16,0 0 0 15,3 0 1-15,0 3 0 16,3 0 2-16,0 3 1 15,3 2-1-15,6 3 1 16,6 5-4-16,9 0 0 16,-4 5 1-16,7 3 0 0,-3 3 0 15,0 0 2 1,-4 2-1-16,-2 1-1 16,-3 2-2-16,-3 0 1 15,-3 0 1-15,0 0 2 0,-3 2-3 16,-6-2 0-16,-1 0-15 15,1 0-6-15,-6 0-16 16,3 0-4-16,0-2-23 16,-3 2-9-16,3-3-10 15</inkml:trace>
  <inkml:trace contextRef="#ctx0" brushRef="#br0" timeOffset="1">11997 14952 200 0,'-14'-6'74'0,"11"4"-58"0,0 2 12 0,3 0 2 16,0 0-5-16,0 0 0 15,0 0-9-15,0 0-5 16,6 5-6-16,2 0-6 0,1 3 0 15,3 0-1-15,3 3-2 16,3-1 3-16,0 1 0 0,3-1 1 16,0 1 0-16,2 0-3 15,-2-3 2-15,-3 0 1 16,-6 2 2-16,-3-2 1 16,-6 0 1-16,-6 3 13 15,-6-1 8-15,-6 3-8 16,0 1-2-16,-3 1-7 15,0 1 0-15,1 0-7 16,2 0-3-16,0-3-4 16,3-2-1-16,6-3-54 15,9-3-23-15,6-5-38 16</inkml:trace>
  <inkml:trace contextRef="#ctx0" brushRef="#br0" timeOffset="2">12518 14896 160 0,'-6'-3'63'0,"6"3"-49"0,-3-5 20 16,3 5 6-16,0-3-3 0,-6 1 1 15,6-1-10-15,0-2-3 16,6-3-14-16,3-5-2 0,3-3-2 16,3-3-3-16,6 3-1 15,3 3-1-15,3 5-2 16,-1 6 1-16,1 10-1 15,-6 7 0-15,-3 15 0 16,-9 4-3-16,-9 8 2 16,-6 1 3-16,-6-1 1 15,-6 0 1-15,-3 1 0 16,0-4-2-16,1-4-2 16,2-6 1-16,3-5-1 15,3-3 0-15,3-5 2 16,3-3-3-16,3-3-2 15,3-2 2-15,6-2 2 16,3-1 4-16,6-2 2 0,6-1-6 16,5-2-2-16,4 3 0 15,0 2 0-15,0 1-6 16,-4 1 0-16,-2 1-19 16,-3 0-6-16,-3 0-16 15,-6-2-8-15,0-4-46 16</inkml:trace>
  <inkml:trace contextRef="#ctx0" brushRef="#br0" timeOffset="3">12867 14647 160 0,'0'-5'63'0,"3"-6"-49"0,-3 11 11 0,0 0 5 16,0 0-5-16,0 0 0 16,0 6-7-16,3-1-3 0,-3 6-9 15,0 2 0-15,0 3 4 0,0 2-2 16,-3 6 3-16,3 0-6 16,-3 0-1-1,3-3-2-15,-3-3-2 0,3-2-6 16,0-3-1-16,0-5-26 15,0-2-10-15,0-6-51 16,3-3-31 0,0-5 55-16</inkml:trace>
  <inkml:trace contextRef="#ctx0" brushRef="#br0" timeOffset="4">12846 14658 232 0,'-6'-5'88'0,"3"2"-69"0,6 0 4 0,0 1-2 16,0-1-7-16,3 0 0 16,3-2-4-16,0 0 1 15,2-3-6-15,4 3-5 0,0-1-1 16,0 4-10-16,-3 2-5 16,0 0-12-16,0 0-5 15,-3 0-11-15,0 0-5 16</inkml:trace>
  <inkml:trace contextRef="#ctx0" brushRef="#br0" timeOffset="5">12902 14708 148 0,'-6'3'55'0,"9"-6"-43"0,-3 6 16 0,0-3 5 15,0 0-7 1,0 0-1-16,0 0-8 16,6 2-2-16,0 1-9 15,6-3-2-15,0 3 2 0,0-1-5 16,0-2-1-16,3 0-18 0,-3 0-5 15,0 0-27-15,-4 0-8 16,1 0-20 0</inkml:trace>
  <inkml:trace contextRef="#ctx0" brushRef="#br0" timeOffset="6">12878 14798 184 0,'-5'0'71'0,"5"0"-55"0,2 0 4 0,-2 0-2 0,0 0-7 16,6 0 1-16,0 3-3 15,3-3 2-15,0 0-6 16,3 0-5-16,0 2-3 0,0 1-25 16,3 0-11-16,-3-1-51 15</inkml:trace>
  <inkml:trace contextRef="#ctx0" brushRef="#br0" timeOffset="7">13111 14737 204 0,'-3'3'77'0,"3"0"-60"0,-3-1-5 0,3 4-4 15,-3 1-1-15,-3 4 4 16,-3 2-4-16,0 3 1 15,0 0-5-15,0 0-2 0,0-3 2 16,0-2-29-16,3-3-9 16</inkml:trace>
  <inkml:trace contextRef="#ctx0" brushRef="#br0" timeOffset="8">13006 14766 228 0,'-3'-2'85'0,"6"2"-66"0,3 0-8 0,-3 2-8 0,3 4 0 16,0-1 3-16,3 3-3 15,3 0 0-15,0 0-1 16,3 2-2-16,0 1 3 0,0-3-42 16,-3-3-18-16,2-2-33 15</inkml:trace>
  <inkml:trace contextRef="#ctx0" brushRef="#br0" timeOffset="9">13182 14751 184 0,'-6'2'71'0,"6"1"-55"0,0 10-7 0,0 0-7 16,0 8 5-16,-3 9 5 15,0 1 8-15,0 1 4 16,0-5-12-1,3-1-5-15,0-5 0 0,0-2-2 16,0-6 0-16,0-3-3 0,0-2 1 16,-3-8 0-16,3-2 3 15,-3-6 1-15,3-5 3 16,-3-6-10-16,0-5-2 16,3-7-4-16,0-1-1 15,3 0 1-15,0 3 4 16,3 5 3-16,3 6 2 15,3 2-1-15,3 5 1 0,0 6 2 16,0 5 2-16,-3 2 1 16,-3 6 2-16,-6 6 1 15,-6 2 3 1,-3-1-5-16,-6 1-3 0,-3-3-34 16,0-2-16-1,0-3-77 1</inkml:trace>
  <inkml:trace contextRef="#ctx0" brushRef="#br0" timeOffset="10">13498 14946 156 0,'3'0'60'0,"-3"3"-47"0,0 0 13 0,0-3 0 16,0 0 8-16,0 5 3 15,-3 3-4-15,-3 2 0 16,0 12-19-16,-6 4-4 0,-3 3-2 16,-3 3-4-16,0 0-3 15,0-3-11-15,0-3-4 16,4-2-20-16,2-8-5 15,0-3-29 1,3-5-53-16,3-8 25 16</inkml:trace>
  <inkml:trace contextRef="#ctx0" brushRef="#br0" timeOffset="11">13349 14994 236 0,'3'-5'88'0,"0"7"-69"0,12-2-7 15,-6 6-9-15,2 2 9 16,1 5 6-16,0 8 7 16,3 5 4-16,-3 1-15 15,3 2-6-15,0 0-3 0,0 0-14 16,0-2-4-16,-1-6-32 16,1-8-12-16,3-5-53 15</inkml:trace>
  <inkml:trace contextRef="#ctx0" brushRef="#br0" timeOffset="12">13807 14960 200 0,'-6'2'74'0,"6"-2"-58"0,3 3 5 15,-3-3-3-15,3 0 2 16,3-3 2-16,0-5-7 16,3-2-4-16,0-4-6 15,0-1-6-15,3-4 0 0,-3-2 5 16,0 0 2-16,0 2-5 0,-4 3 0 15,1 3 3 1,0 5 2-16,-3 3-2 0,-3 5-1 16,3 10 1-16,-3 12 0 15,0 7 4-15,0 8 5 16,0 8-1 0,-3 2 3-16,0 1-4 0,3-3-1 15,0-3-4-15,0-5-1 16,0-5-17-16,3-5-6 15,0-6-31-15,0-5-11 16,3-3-59 0</inkml:trace>
  <inkml:trace contextRef="#ctx0" brushRef="#br0" timeOffset="13">13765 15314 244 0,'-5'3'93'0,"8"-3"-72"0,-1-3-11 0,4 3-7 0,3 0 1 16,6 0 7-16,3-3 10 15,3 1 7-15,3-3-15 16,0 2-5-16,-1 0-3 0,1 1-21 16,0-1-9-16,-6 3-172 31,0 0 73-31</inkml:trace>
  <inkml:trace contextRef="#ctx0" brushRef="#br0" timeOffset="14">14129 15356 228 0,'-6'0'88'0,"6"0"-69"0,0 0-5 0,0 0-7 16,0 0 1-16,0 0 5 16,0 0 2-16,0-2 4 15,3-1-11-15,0 0-7 0,0 1-1 16,0-1-2-16,0 3-2 15,-3 0 5-15,0 0 3 16,0 0 5-16,0 0 2 0,0 0 3 16,-3 0 4-16,0 0-10 15,0-2-4-15,0-4-28 16,0 4-9-16,0-4-82 16,6-2-46-1,-3 0 72-15</inkml:trace>
  <inkml:trace contextRef="#ctx0" brushRef="#br0" timeOffset="15">14373 14920 160 0,'0'-13'60'0,"0"10"-47"0,-3-2 21 0,3 5 17 16,-6 2-15-1,0 4-10-15,-3 4-4 16,-6 6-13-16,0 8-1 0,0 10 2 16,0 9-2-16,3 4 3 15,6 1-6-15,6 0-1 16,9-6-2-16,6-8-2 16,6-5 3-16,3-10 2 15,3-14 7-15,5-10 2 16,1-11-3-16,0-8-1 15,-6-8-6-15,-6-2-3 16,-7-3 4-16,-8-3 1 0,-9 1-2 16,-5-1-3-16,-4 8-5 15,-3 6-2-15,-3 7-13 16,0 9-5-16,0 7-20 16,3 8-8-16,0 6-29 15,9 7-51 1,6 6 33-16</inkml:trace>
  <inkml:trace contextRef="#ctx0" brushRef="#br0" timeOffset="16">14620 15274 228 0,'-3'3'85'0,"3"0"-66"0,0 2 3 0,0-2-1 0,0 2-4 16,0 0-1-16,0-5-8 15,0 0-5-15,0 0-2 16,0 0-6-16,0 0 1 0,3-2-9 16,0-1-2-16,0 0 8 15,0 3 3-15,-3 0 4 0,0 0 0 16,0 0 2-16,-3 3 3 16,0 0-2-16,0-1 0 15,3 1-1-15,0 0-2 16,0-3-28-16,0 0-11 15,0 0-60 1</inkml:trace>
  <inkml:trace contextRef="#ctx0" brushRef="#br0" timeOffset="17">14673 15296 148 0,'0'2'57'0,"3"1"-44"0,0-3 3 0,-3 0-2 0,0 0-9 15,0 0-3-15,0 0-1 16,0 3-1-16,0-3 0 16,0 0 2-16,0 0 3 0,0 0 0 15,0 0 2-15,0 0 2 16,0 0 5-16,3 2-4 15,-3-2 0-15,6 3-2 16,-6-3 2-16,0 0-5 16,0 0-3-16,0 0 1 15,0 0 2-15,0 0-2 16,0 0-2-16,0 0-3 16,6 0 1-16,0 0 1 15,0-3 0-15,-3 1 0 0,0 2 0 16,0-3 0-16,-3 3 0 15,0 0 0-15,0 0 0 16,0 0 8-16,0 0 5 16,0 0 2-16,0 0 1 15,0 0-8-15,0 0-3 16,0 0-3-16,0 0 1 16,0 0-4-16,0 0 0 15,3 0-1-15,3 0 0 16,0-3 0-16,0 3 0 15,-3 0 2-15,0 0 0 16,-3 0 0-16,0 0 2 16,0 0 3-16,-3 3 2 15,0 0 3-15,0-1 1 0,0 1-5 16,0-1-2-16,0 1-2 16,0-3-2-16,3 0-4 15,0 0-2-15,0 0-15 16,0 0-4-16,0 0-25 15,3 0-10-15,6 5-37 16</inkml:trace>
  <inkml:trace contextRef="#ctx0" brushRef="#br0" timeOffset="18">14864 15304 200 0,'-3'2'74'0,"0"3"-58"0,3-2 14 0,0-3 3 16,0 0-6-16,-3 3 1 16,3-1-15-16,-3 1-8 15,3-3-3-15,0 0-2 0,0 0 0 16,0 0-3-16,0 0 2 15,0 0-6-15,0 0 0 16,0 0 3-16,0 0 2 16,0 0 2-16,0 0 0 15,0 0 4-15,0 0 2 0,0 0 2 16,0 0 2-16,0 0-5 16,0 0-3-16,0 0-1 15,0-3 1-15,3 1-6 16,0-1-1-16,0 0-3 15,0 1 0-15,-3-1 5 16,0 3 1-16,0 0-1 16,0 0 2-16,0 3-4 15,-3-1 1 1,0 1-18-16,3-3-6 0</inkml:trace>
  <inkml:trace contextRef="#ctx0" brushRef="#br0" timeOffset="19">15066 14957 148 0,'-3'-13'57'0,"3"10"-44"0,-6 0 21 16,3 3 7-16,-3 3-11 16,-3 2-3-16,1 6-11 15,-4 2-3-15,0 8-7 0,-3 8 3 16,3 3 1-16,6 8-3 15,3-3-2-15,9 0-2 0,6-5-3 16,6-3-6-16,6-8-1 16,5-10 7-16,7-9 5 15,-3-10 4-15,-1-8 2 16,-2-7-3-16,-6-7 0 16,-6-4 4-1,-9 0 2-15,-9-1 6 0,-9-2 4 16,-9 5-8-16,-3 6-2 15,-3 5-19-15,-2 2-9 16,2 6-42-16,0 5-18 16,6 6-55-1</inkml:trace>
  <inkml:trace contextRef="#ctx0" brushRef="#br0" timeOffset="20">15554 14967 256 0,'-9'0'96'0,"6"3"-75"0,1 0 17 0,2-3 3 0,0 0-7 16,2 2 1-16,1 1-18 15,3 2-5-15,3-2-8 16,0 0-3-16,3-1 2 0,3 1-4 16,3-3-2-16,3 0 2 15,3 0 2-15,-4 0-2 16,1-3 0-16,0 3-17 16,-3-2-5-1,0-1-27-15,0 0-8 16,-6 1-24-1,-4 2-55-15,-2 0 32 0</inkml:trace>
  <inkml:trace contextRef="#ctx0" brushRef="#br0" timeOffset="21">15608 15118 248 0,'-18'3'93'0,"15"0"-72"0,3-3 0 0,0 0-2 15</inkml:trace>
  <inkml:trace contextRef="#ctx0" brushRef="#br0" timeOffset="22">15602 15126 430 0,'18'0'19'15,"3"-2"-9"-15,6-1-4 0,-1 0-2 16,4 1-7-16,0-1-2 16,0 3-29-16,-1 0-10 15,-2 0-73 1</inkml:trace>
  <inkml:trace contextRef="#ctx0" brushRef="#br0" timeOffset="23">16185 14954 180 0,'-6'0'68'0,"6"0"-52"0,0 0 21 0,0 0 6 15,3-2-10 1,3-1-2-16,0-2-14 0,6-3-5 16,3-3-7-16,3 1-2 0,6 2 3 15,0 2-5-15,-1 6-3 16,1 8 1-16,-3 6 0 16,-6 4 3-16,-6 6 3 15,-9 5-9-15,-6 3-2 16,-6 2 1-16,-6 0 2 15,-3 4 4-15,-2-1 2 16,-1 0-1-16,3-6-2 16,3-2 5-16,3-7 4 0,3-4-1 15,3-5 1 1,3-2 1-16,6-6 1 16,6 1-3-16,6-6-3 15,9-6 0-15,9 4-1 0,6-4-5 16,2 4 1-16,-2 2 0 15,0 0 0-15,-4 2-9 16,-5 1-2-16,-3 0-34 16,-3-1-15-16,-3-2-64 15</inkml:trace>
  <inkml:trace contextRef="#ctx0" brushRef="#br0" timeOffset="24">16563 14679 200 0,'0'0'77'0,"3"0"-60"0,-3 3 2 0,0 2-4 15,0 0 1-15,0 6 2 16,0 2-3-16,-3 6-1 16,3 2-8-16,0 3-2 15,0-1 2-15,3 1-3 0,0-3-2 16,-3-2-5-16,0-6-2 16,0-2-33-16,0-3-11 15,0-8-50 1</inkml:trace>
  <inkml:trace contextRef="#ctx0" brushRef="#br0" timeOffset="25">16572 14674 240 0,'0'-8'90'0,"3"8"-70"0,0-5-3 16,0 5-5-16,3 0-9 15,0 0 0-15,0-3-1 16,3 3-2-16,0 0 1 16,0 0-1-16,3 0 0 0,0 0-14 15,0 0-3-15,3-3-40 16,-4 3-15-16,4-2-9 16</inkml:trace>
  <inkml:trace contextRef="#ctx0" brushRef="#br0" timeOffset="26">16593 14743 212 0,'-3'0'79'0,"12"-3"-61"0,-3 3-10 0,0 0-6 15,3 0-4-15,0 0 1 16,3 0-6-16,0 0 0 15,3 3-48-15,-3-1-18 16,-1 1 6-16,1 0 4 0</inkml:trace>
  <inkml:trace contextRef="#ctx0" brushRef="#br0" timeOffset="27">16605 14854 248 0,'-9'0'93'0,"12"0"-72"0,0 0-11 16,3 0-9-1,0 0-4-15,3 0 3 0,0 0-4 16,3-3-1-16,3 0 2 16,3 1-28-16,2-1-11 0,4-2-47 15</inkml:trace>
  <inkml:trace contextRef="#ctx0" brushRef="#br0" timeOffset="28">16912 14774 256 0,'-9'3'96'0,"6"2"-75"0,-3 6-10 0,3-3-8 16,-3 2-5-16,-3 4 3 15,-3-1-2-15,0 0 0 16,0 0 1-16,0-2-36 0,0-3-15 16,4-3-45-1</inkml:trace>
  <inkml:trace contextRef="#ctx0" brushRef="#br0" timeOffset="29">16754 14793 252 0,'0'-3'93'0,"6"6"-72"0,6 0-8 0,-3-1-8 0,3 3-5 16,3 1 2-16,-1-1-1 15,4 0-1-15,0 1 1 16,0-1-17-16,0 0-4 0,-3-2-83 15</inkml:trace>
  <inkml:trace contextRef="#ctx0" brushRef="#br0" timeOffset="30">17046 14803 148 0,'6'-7'57'0,"-6"4"-44"0,0-2 12 0,3 2 4 0,-3 0-4 16,3 3 3 0,-3 0-10-16,0 0 0 0,3 8-11 15,0 8 2-15,-3 11 2 0,0 4-6 16,2 1-1 0,1 2 0-16,-3-4 2 15,0-4-3-15,0-2 0 16,3-8 1-16,-3-3 2 0,0-5 1 15,0-8 1-15,0-5-4 16,0-9-1-16,-3-7-1 16,-2-5-2-16,2-6-2 15,0 0 1-15,3 0-1 16,3 3-2-16,2 6 0 16,4 1 3-16,3 4-2 0,3 7-1 15,0 6 0-15,-3 8 3 16,0 5 6-16,-3 5 7 15,-6 3 3-15,-3 2 0 16,-6 1-5-16,-3-3-4 16,0-3-8-16,-3-5-3 15,-3-3-38-15,-3-5-14 16,-2-3-61 0</inkml:trace>
  <inkml:trace contextRef="#ctx0" brushRef="#br0" timeOffset="31">11560 17365 200 0,'-3'-8'77'0,"9"2"-60"0,-3 6 10 0,-3 0 4 15,3 8-13 1,0-2-2-16,-3 12-1 0,0 9 3 16,-3 12-10-16,0 14 4 15,0 11 2-15,-3-6-3 0,0 0 1 16,0 3-3-16,3-3 0 16,3-5-1-16,0-5 0 15,6-11 0-15,3-11 0 16,3 1 0-16,6-14 0 15,5 0-2-15,10-13 1 0,6 0-4 16,9-8 0-16,-7 3-6 16,-2-8-2-16,-6 7-16 15,-4-2-4-15,-2 1-27 16,-3-4-9-16,-3 8-41 16,-3-2-39-1</inkml:trace>
  <inkml:trace contextRef="#ctx0" brushRef="#br0" timeOffset="32">11947 17828 232 0,'-15'-6'88'0,"9"6"-69"0,0-2 8 0,6 2 1 16,-3 0-6-1,3 0 1-15,0 0-8 0,6 0-4 16,6 2-6-16,3 4-2 0,3 2 1 15,5 5-2-15,-2 0 1 16,0 6-4-16,0-1-2 16,-6 1 4-16,-3 2 3 15,-6-3 3-15,-6 3 1 16,-6 1-4-16,-9-4-1 16,-6 1-3-16,-3-1-1 15,0-2-15-15,4-5-6 16,5-3-84-1,6-8-64-15,6-6 60 16</inkml:trace>
  <inkml:trace contextRef="#ctx0" brushRef="#br0" timeOffset="33">12530 17846 228 0,'-6'-5'85'0,"3"0"-66"0,3-3 10 16,3 8-1-16,3-6-5 16,0-2-2-16,6-10-9 15,3 5-5-15,0 5-4 16,6-3-7-16,2 11 0 0,1 0 2 15,-3 13 3-15,-3 3 2 0,-9 13 3 16,-9 16-3-16,-3 0 0 16,-6 3-1-16,-6-3-2 15,-3 0 3-15,0-11 0 16,1-2 3-16,2 0 1 16,3-11 5-16,3-8 5 15,0 3-7-15,12-8-5 31,9-3-4-31,9-2 2 0,5-3 0 16,4 0-1-16,3 5-2 16,0 1-8-16,-7-4-5 15,-2 3-13-15,-3 3-4 16,-3-2-30-16,-3-1-12 0</inkml:trace>
  <inkml:trace contextRef="#ctx0" brushRef="#br0" timeOffset="34">12893 17521 220 0,'-3'-6'85'0,"3"6"-66"0,0 8 1 0,0-2-4 16,3-1-7-16,-3 13 2 16,0 4 5-16,0 1 4 15,0 4-10-15,0-1-8 0,0 1-2 16,3-6 2-16,-3 3 1 15,0-8-23-15,0-3-12 16,0 0-49 0,3-8-54-16,-3-5 40 0</inkml:trace>
  <inkml:trace contextRef="#ctx0" brushRef="#br0" timeOffset="35">12864 17521 236 0,'-9'-6'88'0,"6"4"-69"0,0 2 4 16,3 0-4-16,0 0 1 15,6 0 2-15,0 0-11 16,3-3-4-16,-1 0-5 16,4-2-4-16,3 5 1 0,3-2-4 15,0-1-1-15,0 0-28 0,-3 3-13 16,0 0-26-1,-3 3-47-15,-1 0 29 16</inkml:trace>
  <inkml:trace contextRef="#ctx0" brushRef="#br0" timeOffset="36">12908 17640 236 0,'-6'0'90'0,"9"0"-70"0,0 5-5 0,-3-5-6 16,6 0-8-16,0 0-1 16,3 0 1-16,0 0-1 15,0 0 0-15,0 0-11 0,0 5-3 16,-3-2-17-16,0 2-8 0,-6 1-10 16,-3 2 0-1,0 5 28-15,-3 0 39 16,-3 0 20-16,0 0 0 15,3 1-2-15,3-4-9 16,0-2-5 0,9-3-4-16,3-2-1 0,3-3-14 15,0 0-6-15,3 0-24 16,-1 0-7-16,1 0-60 16</inkml:trace>
  <inkml:trace contextRef="#ctx0" brushRef="#br0" timeOffset="37">13170 17666 220 0,'-3'6'85'0,"3"-6"-66"0,0 0-8 0,0 0-8 16,-3 5-4-16,0 3 0 16,-3 2 5-16,-3 4 2 15,0-1-2-15,0 0-3 0,1-5 0 16,-1 0-30-16,0 2-13 15,0-7-47 1</inkml:trace>
  <inkml:trace contextRef="#ctx0" brushRef="#br0" timeOffset="38">13039 17677 228 0,'3'0'88'0,"3"13"-69"0,6-8-3 16,-6-2-6-16,3 8-11 15,3-3-1-15,3-1 1 16,0 7 2-16,2-9 0 16,1 3-38-16,0 2-17 0,0-7-35 15</inkml:trace>
  <inkml:trace contextRef="#ctx0" brushRef="#br0" timeOffset="39">13271 17724 160 0,'-12'32'60'0,"12"-11"-47"0,-3 16-3 0,3-23-5 15,0 7 3-15,3-3 5 16,-3 1 2-16,6-6 4 16,-3 0-11-16,-3-5-2 0,0-8 0 15,0 0-1-15,0-8 2 16,0-2-4-16,0-6-2 15,-3-8-3-15,3-2 1 16,0-6-1-16,0-3-2 16,6 4 5-16,3-1 3 15,6 5 8-15,0 6 2 16,0 3-5-16,3 10-1 16,-3 8 0-16,-3 0 0 15,-3 5 11-15,-6 3 5 0,-3 0-8 16,-6 5-4-16,-3-2-18 15,-3-3-9-15,0-3-19 16,-3 0-8-16,0-2-71 16</inkml:trace>
  <inkml:trace contextRef="#ctx0" brushRef="#br0" timeOffset="40">13697 17841 200 0,'0'-5'77'0,"0"10"-60"0,0 3 10 0,0-3 4 16,-3 3-6-16,-3 5 0 15,-3 6-7-15,-6 5-3 16,0 2-9-16,-2 3-4 0,-1-2 1 16,3-4-7-16,0-1-1 15,3-9-25-15,0 0-8 16,3-8-20-16,0-5-6 16,3-5-21-1</inkml:trace>
  <inkml:trace contextRef="#ctx0" brushRef="#br0" timeOffset="41">13498 17912 244 0,'0'-5'93'0,"3"5"-72"0,8 0 0 0,-2 5-4 0,6 3-6 15,3 5 1-15,6 6-6 16,6 2-2-16,2-2-2 16,1-1-13-16,0 1-2 0,6-11-102 15</inkml:trace>
  <inkml:trace contextRef="#ctx0" brushRef="#br0" timeOffset="42">14108 17886 212 0,'0'2'79'0,"3"-2"-61"0,-3 3 4 16,0-3-4-16,0 0 0 15,0 0 1-15,3-3-4 16,3-4-1-16,0 1-8 16,0-7-2-16,3 0 0 0,-1 0-5 0,1-3 1 15,-3-3 0-15,0 6 0 16,-3 2 0-16,0 3 0 15,0 3-3-15,0 2 0 16,-3 3-5-16,3 3 0 16,0 10 6-16,0 3 6 15,3 11 0-15,-3 7 3 16,3 11 0-16,0 3 1 16,-3-3-7-16,3 0 0 15,-3 0-1-15,0-11 2 16,0-2-32-16,0-6-14 15,3-7-69-15</inkml:trace>
  <inkml:trace contextRef="#ctx0" brushRef="#br0" timeOffset="43">14069 18227 280 0,'-3'0'104'0,"9"5"-81"0,9-5-4 16,-6 6-6-16,6-6 5 15,9-6 8-15,2 6-13 0,10 0-5 16,0 0-5 0,-3 0-16-16,-1 0-6 0,1 0-28 15,-6 0-10-15,0 6-60 16</inkml:trace>
  <inkml:trace contextRef="#ctx0" brushRef="#br0" timeOffset="44">14566 18211 208 0,'0'3'79'0,"3"-3"-61"0,-3 0 4 0,0 0-4 15,0 0 2-15,0 5 2 16,0-5 0-16,-3 6 1 16,0-4-13-16,-3-2-1 0,0 5-2 15,0-5-1-15,3 0 1 16,0 0-6-16,3-5-1 16,0 3 0-1,3-4 0-15,3 6 2 16,-3 0-1-16,3 0 2 15,-6 0 2-15,0 0 4 0,0 0 2 16,-3 0 3 0,0 0-9-16,-3 0-3 15,0 0-29-15,3 0-9 0,0-8-57 16,3-10-69 0,0-1 44-16</inkml:trace>
  <inkml:trace contextRef="#ctx0" brushRef="#br0" timeOffset="45">14837 17939 176 0,'-3'0'68'0,"-3"0"-52"16,6 5 17-16,0-5 6 0,0 0 2 16,0 0 3-16,0 3-11 15,0-3-5-15,0 0-16 16,0 0-1-16,0-3 0 15,0-2-6-15,3-1-3 16,3-7-1-16,0 5-1 0,-3-5-3 16,3 0 2-16,-3 2-4 15,0-2-1-15,0 5 0 16,-3 3 4-16,0 5-4 16,0-3 0-16,3-2 0 15,3 13 2-15,-3 5 2 16,0 11-1-16,0 2-1 15,0 9 5-15,0 4 1 16,0-7-3-16,0 5 1 16,0-2-20-16,-3-4-7 15,3-4-15-15,-3-6-6 16,0-3-56 0</inkml:trace>
  <inkml:trace contextRef="#ctx0" brushRef="#br0" timeOffset="46">14780 18232 280 0,'-11'0'104'0,"11"0"-81"0,3 0-10 0,0 0-12 0,2 0 4 16,4 0 9-16,3 0-3 16,0-5-1-16,6 5-5 15,3 5-4-15,6-5 2 0,-3 0-29 16,-1 0-9-16,4 6-87 15</inkml:trace>
  <inkml:trace contextRef="#ctx0" brushRef="#br0" timeOffset="47">15120 18238 252 0,'-9'2'93'0,"9"4"-72"0,0-6 0 0,0 0-2 16,0 0-13-16,0 0-3 16,3 0 0-16,0 0 2 15,0-6-2-15,3 4-6 0,0-4-3 16,-3 6 3-16,0 0 1 15,-3 0 4-15,0 0 3 16,0 0 7-16,0 0 4 16,3 0-8-16,-3 0-4 0,0 0-21 15,0 0-6-15,6 6-53 16,3-6-23-16,-4 2 5 16</inkml:trace>
  <inkml:trace contextRef="#ctx0" brushRef="#br0" timeOffset="48">15292 18219 288 0,'-3'0'110'0,"3"0"-86"0,0 0-9 16,0 0-10-16,0 0-9 15,0 0 3-15,0 0 2 16,0 0 2-16,0 0-1 15,3 0-13-15,0 0-2 0,0-5-16 0,0 5-7 16,0 0-40 0,0-3-47-16,3-2 34 15</inkml:trace>
  <inkml:trace contextRef="#ctx0" brushRef="#br0" timeOffset="49">15468 18225 264 0,'3'2'99'0,"0"-2"-77"0,3 5-7 0,-6-5-5 0,3 8-9 15,-3-8-1 1,0 0 5-16,0 0 1 16,0 0-2-16,3 0-9 0,0-2-5 0,3 2-10 15,0-6-2-15,-3 6 2 16,-3 0 2-16,0 0 8 15,0 0 4-15,0 6-5 16,0-4-1-16,0-2-61 16,3 6-38-1,-3-6 48-15</inkml:trace>
  <inkml:trace contextRef="#ctx0" brushRef="#br0" timeOffset="50">15787 17965 272 0,'-9'8'104'0,"9"-8"-81"0,3 0-6 0,-3 0-7 16,3-2-5-16,0-4 2 15,3-2 5-15,-1-5 3 0,1-5-8 16,0-1-4-16,3 0 0 0,-3 4-2 16,0-4 2-16,0 6-4 15,0 0 0 1,-3 7-1-16,0-2 0 0,0 3 2 15,-3 5 0-15,3 5 0 16,0 14 2-16,0 2 1 16,0 19 3-16,0-1-1 15,0 6 2-15,0 0-4 16,3 0-2-16,0 0-9 16,0-2-5-16,0-6-24 15,0-3-11-15,-3-7-74 16</inkml:trace>
  <inkml:trace contextRef="#ctx0" brushRef="#br0" timeOffset="51">15813 18304 320 0,'-15'0'121'0,"12"0"-95"0,6 0-11 0,-3 0-12 15,6 0-4-15,3 0 5 16,3 0 2-16,6 0 4 15,3 0-5-15,3 0-10 0,6 0-1 16,2 0-31-16,7 0-13 16,9 0-76-1</inkml:trace>
  <inkml:trace contextRef="#ctx0" brushRef="#br0" timeOffset="52">16287 17978 308 0,'-21'6'115'0,"18"-6"-89"0,0 2-1 0,3-2-7 15,0 0-9-15,6 0 2 16,3-2-4-16,3-4 1 16,5 1-5-16,7 3-2 0,3-4 0 15,0 6-15-15,3 0-3 16,-1 0-33-16,-2 8-15 0,-3-3-21 31,-3 1-47-31,0 2 37 0</inkml:trace>
  <inkml:trace contextRef="#ctx0" brushRef="#br0" timeOffset="53">16340 18129 324 0,'-6'-2'121'0,"9"-4"-95"0,12 6-11 15,-3-5-10-15,9 2-9 16,-6-2 2-16,17 0-21 15,7 2-9-15,-3 1-94 16,3-1-42-16</inkml:trace>
  <inkml:trace contextRef="#ctx0" brushRef="#br0" timeOffset="54">16846 17862 64 0,'0'0'24'0,"0"0"-18"0,3 0-29 0,-3 0-13 0,0 0 133 31,0 0-42-15,3-3-10-16,-3-2-11 15,0 5-8-15,-3-5 9 16,0 5 2-16,0-3-19 16,3-2 1-16,0 0 1 0,6-9-5 15,3 6 0-15,6-10-3 16,3 5 2-16,3-1-9 15,3 6-3-15,2 3-4 16,1 10 0-16,-3 3 2 16,-3 6 0-16,-6 12 2 15,-6 11 1-15,-6 3-1 16,-6 5 1-16,-6-3-2 16,-6 8 2-16,-3-2 0 0,-3-11 3 15,3-3 1-15,3-2 1 16,3-13 2-1,3-1 4-15,6-4-6 16,6-7 0-16,12-1-2 0,9-4 1 16,3-2-2-16,3-2 0 15,-1 2-8-15,1 0 0 16,0 2-6-16,-3-2 1 16,-3 6-25-16,-4-6-10 15,-2 8-42-15,3-3-18 16</inkml:trace>
  <inkml:trace contextRef="#ctx0" brushRef="#br0" timeOffset="55">17200 17502 228 0,'-3'-13'85'0,"6"13"-66"0,-3 0 3 15,0 0-1-15,0 5 0 16,3 3 2-16,0 5-6 16,-3 1-2-16,3 9-9 15,-3-1-2-15,3 1 0 0,0-1-5 16,0-4 1-16,0-2-31 0,3-3-12 16,-3-2-33-1</inkml:trace>
  <inkml:trace contextRef="#ctx0" brushRef="#br0" timeOffset="56">17168 17507 288 0,'-12'-7'107'0,"9"7"-83"0,6 0-9 0,-3 0-11 0,6 0-3 16,0 0 3-1,6-3 5-15,0-5 5 0,2 5-8 16,7-2-5-16,0 0-2 0,0-1-8 16,0 4-4-16,-3 2-22 15,-1 0-8-15,-2 2-48 16,-3 4-43 0,-6 4 49-16</inkml:trace>
  <inkml:trace contextRef="#ctx0" brushRef="#br0" timeOffset="57">17245 17632 260 0,'-3'0'99'0,"6"-5"-77"0,3 5-11 0,-3 0-10 16,3 0-7-16,3 0 4 15,0 0-4-15,0 0 0 16,3 0 3-1,-3 5-30-15,0-5-12 0,-7 8-48 16</inkml:trace>
  <inkml:trace contextRef="#ctx0" brushRef="#br0" timeOffset="58">17242 17717 200 0,'-9'5'74'0,"9"-3"-58"0,0-2 5 0,0 0-3 15,3 0-11-15,3 0-2 0,3 0-10 16,3 0-4-1,0 0-33-15,3 0-15 0,0 0-21 16,2 0-7 0</inkml:trace>
  <inkml:trace contextRef="#ctx0" brushRef="#br0" timeOffset="59">17480 17645 248 0,'-6'5'93'0,"6"-5"-72"0,0 3-17 15,0-3-13-15,-6 5 1 16,3 3 4-16,-3 8 5 16,0-3 4-16,-2 1-2 15,-1-1-4-15,0-5 0 0,0 0-41 16,0 2-17-16,3-2-25 16</inkml:trace>
  <inkml:trace contextRef="#ctx0" brushRef="#br0" timeOffset="60">17352 17664 264 0,'0'-6'101'0,"3"6"-78"0,3 6-11 0,0-6-11 15,0 2-4-15,3 4 3 0,3-1 1 16,0 0-1 0,0-2 1-16,0 7-19 0,5-2-8 15,-5 0-66 1,9-2-40-16,-3-6 54 15</inkml:trace>
  <inkml:trace contextRef="#ctx0" brushRef="#br0" timeOffset="61">17561 17682 220 0,'-6'21'82'0,"6"-2"-64"0,-3 15-4 16,3-21-8-16,0 9-2 15,0-4 5 1,0 1-1-16,0-6 3 0,0-5-6 16,0 2-7-16,3-7-4 0,-3-3 0 15,3 0 2-15,-3-8-3 16,0 0 0-16,0-5-1 16,0-11 2-16,0-2-1 15,0-1 0-15,0 1 4 0,6-1 1 16,0 3 6-16,2 3 2 15,4 8 0-15,0 8 1 16,0 5 7-16,0 5 5 16,-3 3 4-16,-3 5 1 15,-3-2-9-15,-6-3-2 16,0 5-16-16,-3-2-8 16,0-3-16-16,-3-1-6 15,0-1-14-15,0-1-3 16,3-2-37-1</inkml:trace>
  <inkml:trace contextRef="#ctx0" brushRef="#br0" timeOffset="62">18004 17489 204 0,'-15'-3'77'0,"3"6"-60"0,-11 8-5 0,11-4-4 15,-9 15 4-15,-6 4 4 16,-3 14 8-16,0 5 5 15,4 13-16-15,5 8 8 0,9 11 6 16,15-11-13-16,12 0-5 16,15-8-21-16,8-5-9 0,7-8-15 15,3-5-4-15,2-11-74 16</inkml:trace>
  <inkml:trace contextRef="#ctx0" brushRef="#br0" timeOffset="63">18084 17730 204 0,'-5'-8'77'0,"7"-3"-60"0,4 3 2 15,0 3-4-15,3-3-2 16,3-3 3-16,3-2-9 15,0 5-4-15,3 3-2 0,0 5-1 0,0 5 0 16,-1 3 0-16,1 11 2 16,-6 2 1-16,-3 3 3 15,-9 2 1 1,-6 6 1-16,-3 2-2 0,-3 6-1 16,-3 0-3-16,1-3 1 15,-1-5-2-15,3-6-1 16,0-5 3-1,6-2 0-15,0-6-1 16,6 0 1-16,3-5-2 16,6 3 2-16,3-9-2 0,6-2 2 15,2 0 0-15,1 0 1 16,0 0-2-16,0 6 1 16,-3-6-7-16,-3 5 1 15,-3-2-21-15,-3-1-9 0,0 1-41 16,-1 2-56-1,-2-10 28-15</inkml:trace>
  <inkml:trace contextRef="#ctx0" brushRef="#br0" timeOffset="64">18498 17846 296 0,'-6'0'110'0,"9"0"-86"0,0-5 0 0,3 5-6 15,3 0-5-15,6-5 5 0,3-3-8 16,3 2-3-16,2-2-4 16,4 3-25-16,-3 2-7 0,-3 6-109 15</inkml:trace>
  <inkml:trace contextRef="#ctx0" brushRef="#br0" timeOffset="65">18933 17709 200 0,'-6'-11'77'0,"3"8"-60"0,3 3 6 15,0-2 1-15,3-1-6 16,3-2-1-16,3-1-3 15,3-1 1-15,3 1-8 16,-1 4-6-16,4 4-2 0,0 4 3 16,-3 12 1-16,-3 3 1 15,-6 11 0-15,-9 2-2 16,-3 11-2-16,-3 0 1 16,-3 0-1-16,-3-5 0 15,0 0 2-15,0-3 1 0,4-8 3 16,-1-5 3-16,6-6 5 15,3-2-8-15,3-5-1 16,3-3-1-16,3-3 2 16,6-3-1-16,5-2 2 15,4-2-4-15,3 2 0 16,0 0-1-16,0 0 1 16,-3 0-9-16,-4 2-1 0,-2 4-34 15,-3 2-13-15,-3 2-69 16</inkml:trace>
  <inkml:trace contextRef="#ctx0" brushRef="#br0" timeOffset="66">19186 17632 176 0,'-6'0'66'0,"6"0"-52"0,-3 0 14 0,3 0 3 15,0 0-1-15,3 0 4 16,3 0-7-16,3 0-4 16,3-5-13-16,3 5-6 0,2-3-3 15,1-2-1-15,3-1 0 16,-3 1-14-16,0-3-5 0,-3 8-63 15,0-3-64 1,-1-2 41-16</inkml:trace>
  <inkml:trace contextRef="#ctx0" brushRef="#br0" timeOffset="67">19388 17523 152 0,'-3'-8'57'0,"-3"8"-44"0,6 0 10 0,0 0 2 16,0 0-8-16,0-2 1 15,3-1-9-15,3-5-1 16,0 6-4-1,0-4 2-15,3 1 0 0,0 5-2 0,0 0-3 16,0 5 2-16,0 3 0 16,-3 11 3-16,-6 2 1 15,-3 3-3-15,0-3-1 16,-3 5-1-16,0-2 1 16,0-8 0-16,0 3 3 15,0-1-1-15,0-5 0 16,3-5-1-16,3 3 2 15,0-9-3-15,3 4 0 16,3-1 1-16,3-5 2 0,3-5-3 16,0 5-2-16,0 0-9 15,0 0-5-15,-4 0 2 16,1-6 4-16,-3 6-34 16,-3 0-12-16,-3 0-41 15</inkml:trace>
  <inkml:trace contextRef="#ctx0" brushRef="#br0" timeOffset="68">19534 17486 116 0,'-3'-5'44'0,"0"5"-35"0,3 0 3 16,0 0-3-16,0 0 12 16,0 0 9-16,0-5-1 15,0 5 1-15,0 0-13 16,0-6-3-16,3 6-8 0,0-2-2 0,3-3 2 16,3-1-1-16,0 6 0 15,0 0-3 1,0 0-2-16,-3 6 7 0,3 1 3 15,-6 4-1 1,-6 2 2-16,0 0-8 0,-6 1-4 16,3-6 4-1,3 5 3-15,0-8-3 0,3 3-2 16,3 3-3-16,3-3 1 16,9 5-4-16,-3-3 1 15,-1 1 2-15,1 2 3 16,-3-2 9-16,-3 2 5 15,-6 0 4-15,-3-5 1 0,-3 5-7 16,-3-7-3-16,0 2-5 16,0-6-2-16,1 1-12 15,-1-3-7-15,0 0-33 16,3-3-14-16</inkml:trace>
  <inkml:trace contextRef="#ctx0" brushRef="#br0" timeOffset="69">19772 17455 208 0,'3'-6'79'0,"0"6"-61"0,6 0-1 0,-3 8-2 16,3 5 2-16,3 6 4 15,3 15 7-15,0 3 3 16,0 11-17-16,-4 2-4 0,-2 3-2 15,-3 11 0-15,-6 2 2 16,-9-5 1-16,-8-3 1 16,-10-8-9-16,-6-2-3 15,-3-6-54-15,-2-7-24 16,-1-9-46 0</inkml:trace>
  <inkml:trace contextRef="#ctx0" brushRef="#br0" timeOffset="70">20192 17775 296 0,'-21'-6'110'0,"15"6"-86"0,3 0-4 0,3 0-7 16,0 0-8-16,6 0 0 15,0-5-3-15,6 5 1 16,3-3-2-16,3-2-1 0,3 0 1 15,-1 2-1-15,4 3 0 16,3-5-16-16,-3 5-4 16,0 0-36-16,-4 5-14 15,-5-2-37 1</inkml:trace>
  <inkml:trace contextRef="#ctx0" brushRef="#br0" timeOffset="71">20207 17902 300 0,'-9'0'112'0,"12"0"-87"0,3-8-13 16,0 8-11-16,6 0-3 15,5-6 6-15,7-1-2 16,3-1 1-16,3 2-1 16,0 1-43-16,2 5-18 0,-5 5-56 15</inkml:trace>
  <inkml:trace contextRef="#ctx0" brushRef="#br0" timeOffset="72">20763 17666 160 0,'-3'-8'63'0,"3"8"-49"0,3-5 16 0,-3 5 3 15,3-3-3-15,-3-2 0 16,3 0-4-16,3-8-1 16,3-1-14-16,3 1-2 0,3-3-2 15,3 0-6-15,3 3 0 16,3 13-3-16,-1 5 0 16,-2 14 0-16,-6 2 0 0,-6 16 2 15,-6-2 0-15,-9 4-3 16,-6 6 2-16,-6 5 1 15,-3 3 2-15,-2-5 5 16,2 2 4-16,0-7-2 16,3-12 2-16,6-4 0 15,3-3 3 1,3-8 2-16,6-6 2 16,6-2-6-16,9-8-2 0,9 0-5 15,9 0-4-15,2 0-5 16,-2 0 0-16,0 5 0 15,-3-5 2-15,-4 6-8 16,-5-4-3-16,-3-2-24 16,-6 0-9-16,0 6-62 15,-3-12-49-15,-3-2 57 16</inkml:trace>
  <inkml:trace contextRef="#ctx0" brushRef="#br0" timeOffset="73">21121 17246 220 0,'-3'0'82'0,"6"2"-64"0,-3 9-2 16,0-9-5-16,0 9 3 16,3 2 5-16,-3 0 2 15,0 3 2-15,0 3-13 16,0-1-6-16,0 4 0 0,0-4-3 16,0 1 2-16,0-4-18 0,-3-4-4 15,0 2-13-15,0-5-5 16,0 3-16-16,-3-9-4 15,3-2-22 1</inkml:trace>
  <inkml:trace contextRef="#ctx0" brushRef="#br0" timeOffset="74">21100 17232 228 0,'-15'0'85'0,"15"3"-66"0,-9-3-6 16,6 5-6-1,3-5 6-15,0 0 6 16,3 0-5-16,3 6-3 16,0-6-6-16,6 0-2 0,0 0 3 0,3 0-5 15,-1-6-3-15,4 6-13 16,-3-5-5-16,-3 5-5 15,0 0-2-15,-3 0-27 16,0 0-13-16,-3 0-8 16</inkml:trace>
  <inkml:trace contextRef="#ctx0" brushRef="#br0" timeOffset="75">21124 17346 204 0,'-9'0'77'0,"9"0"-60"0,6 0 6 0,-6 0-1 15,6 0-8-15,2 0 2 16,1 0-11-16,0 0-6 15,6-3 1-15,-3 3-8 0,3 0-2 0,-3 0-14 16,0 0-5-16,-3 0-14 16,0 3-3-16,-6-3-26 15</inkml:trace>
  <inkml:trace contextRef="#ctx0" brushRef="#br0" timeOffset="76">21150 17431 236 0,'-9'0'90'0,"12"0"-70"0,0 0-5 15,0 0-8-15,0 0-5 0,6 0 1 16</inkml:trace>
  <inkml:trace contextRef="#ctx0" brushRef="#br0" timeOffset="77">21174 17431 375 0,'9'0'-8'0,"0"0"-5"0,3 5-31 16,0-5-11-16,0 0-29 15</inkml:trace>
  <inkml:trace contextRef="#ctx0" brushRef="#br0" timeOffset="78">21359 17359 208 0,'-3'0'77'0,"3"6"-60"0,-3-1-5 16,0-2-6-16,0 2-2 15,-3 3 2-15,-3 2 4 16,0-2 4 0,-3 6-8-16,3-1-5 0,0-3-4 15,3-2-27-15,0 0-12 16,0-2-48 0</inkml:trace>
  <inkml:trace contextRef="#ctx0" brushRef="#br0" timeOffset="79">21240 17391 216 0,'-3'-3'82'0,"6"3"-64"0,3 3-4 0,0-3-8 15,-1 0 2-15,4 0 5 16,0 5-6-16,3-2-4 16,0 0-2-1,0-1-1-15,0 6 2 0,0-2-23 0,0-1-11 16,0 0-63-1</inkml:trace>
  <inkml:trace contextRef="#ctx0" brushRef="#br0" timeOffset="80">21409 17378 208 0,'-6'0'77'0,"6"5"-60"0,0 3-7 0,0 0-8 0,0 5-1 15,0 3 1 1,0 5 8-16,0 6 4 0,3-1-7 16,0-2 0-16,-3-3 3 0,3-2-4 15,-3-3-1-15,0-6-5 16,0-2 0-16,0-3-2 16,0-5 0-16,0-8 0 15,0-5 0-15,0-5 0 16,-3-6-2-16,3-3 3 15,0 1 0-15,3 0 1 16,3-1 0-16,3 9-3 16,3-1 2-16,0 3 3 15,3 6 3-15,0 2 0 16,0 8 2-16,-3 5 5 16,-4-2 2-16,-5 10 1 15,-3-3 4-15,-6 4-7 16,-2-1-2-16,-4-5-5 0,0 5-4 15,-3-8-18-15,0 3-6 16,3-8-18-16,0 0-6 16,6 0-57-1</inkml:trace>
  <inkml:trace contextRef="#ctx0" brushRef="#br0" timeOffset="81">21701 17248 220 0,'-6'0'82'0,"3"5"-64"0,3-5-4 0,0 6-8 16,0 2 0-16,0 5 6 16,0 0 5-16,0 0 2 15,0 9-10 1,0-4-5-16,0 1-3 0,0 2-4 0,0-3 2 16,0-4-19-16,0 4-7 15,0-10-37 1,0 3-58-16,3-9 25 15</inkml:trace>
  <inkml:trace contextRef="#ctx0" brushRef="#br0" timeOffset="82">21615 17373 280 0,'-3'0'104'0,"6"0"-81"0,3-3-10 15,0 3-10-15,0 0-3 16,2-5 4-16,4 5-1 15,3 0-2-15,0 0 0 16,0 0-19-16,0 0-8 0,0 0-81 16</inkml:trace>
  <inkml:trace contextRef="#ctx0" brushRef="#br0" timeOffset="83">21835 17320 280 0,'-12'-3'104'0,"12"3"-81"0,0-3-2 0,0 1-7 16,3-4-4-16,0 6 1 15,3-8 3-15,0 1 2 16,0-4-9-16,3-2-4 0,0-1 0 16,-3 1 0-16,0 3 1 15,-3 2-5-15,0 2-1 16,0-1-2-16,0 7 3 15,-3 0-7-15,0 10-2 16,2 1 6-16,1-1 1 16,3 11 3-16,-3-2 0 15,0-1 0-15,3 1 0 16,-3 2-11-16,0 0-5 16,0-2-28-16,-3 2-9 15,3-5-58-15</inkml:trace>
  <inkml:trace contextRef="#ctx0" brushRef="#br0" timeOffset="84">21823 17510 264 0,'-6'-8'101'0,"9"8"-78"0,3 0-11 0,0 0-9 15,3 0 4-15,3-2 7 16,6-1-5-16,0 0 0 15,2-2-5-15,1 5-20 16,3 0-10-16,0 0-92 16</inkml:trace>
  <inkml:trace contextRef="#ctx0" brushRef="#br0" timeOffset="85">22136 17783 220 0,'-12'5'85'0,"6"-2"-66"0,3 2 14 15,3-5 2-15,0 5 2 16,0-5 4-16,0 0-13 16,6 0-5-16,3-5-13 0,6 5-2 0,5-3-1 15,7 1-3 1,0 2-3-16,0 0-7 0,-1 0-1 16,-2 0-39-16,0 0-14 15,-3 0-76 1</inkml:trace>
  <inkml:trace contextRef="#ctx0" brushRef="#br0" timeOffset="86">22531 17627 200 0,'-8'-14'74'0,"5"14"-58"0,6-8 16 16,0 3 4-16,2-3-9 0,4-2-1 15,0-4-9-15,3 1 0 16,0 0-10-16,3 10-4 0,0 3-2 16,0 8-1-16,0 13 0 15,-3 8 0-15,-6 6 2 16,-6 12 1-16,-6-2 3 16,-3 8-3-16,-3 6-2 15,-3-4 0-15,0-7 1 16,-3-9 3-16,9-2 4 15,0-15 2-15,3-1 1 0,3-8-4 16,3 0 0-16,6-7-1 16,3-1 1-1,0 0-7-15,15-5 0 16,-6 0 1-16,12 0 3 16,-7 0-4-16,7 3-1 0,-6-3-27 15,3 5-9-15,0 0-44 16,-4-5-18-16,1-5-13 15</inkml:trace>
  <inkml:trace contextRef="#ctx0" brushRef="#br0" timeOffset="87">22889 17267 200 0,'0'-6'77'0,"0"6"-60"0,6-2 6 0,-6 2-1 15,3 2-8-15,0 4 2 16,-3 7 2-16,0 8 1 16,-3-2-10-16,0 7-1 0,0 1 2 15,3 2-6-15,0-3-2 16,0-5-1-16,0 0-1 16,0-5-27-16,3-2-11 15,0-4-23-15,-3-5-7 16,3 3-17-1</inkml:trace>
  <inkml:trace contextRef="#ctx0" brushRef="#br0" timeOffset="88">22886 17280 192 0,'-6'-8'74'0,"3"3"-58"0,3-3 7 15,0 8 1-15,3-6 7 16,-3 6 5-16,9 0-7 16,-3-5-3-16,0 5-15 15,8-2-7-15,-2-4 0 0,0 6-3 16,0 0-1-16,0 0 1 16,0 0-1-16,-6 0-20 15,6 0-9-15,-3 6-29 0,-3-4-14 16,0 3-27-1</inkml:trace>
  <inkml:trace contextRef="#ctx0" brushRef="#br0" timeOffset="89">22901 17378 252 0,'0'-5'93'0,"0"5"-72"0,8 0-8 0,-2 0-8 0,3 0-5 15,-3 0 0 1,6 0 0-16,-3 0 0 0,6 0 0 16,-6 0-20-16,-3 0-9 0,6 5-71 15</inkml:trace>
  <inkml:trace contextRef="#ctx0" brushRef="#br0" timeOffset="90">22880 17486 256 0,'-3'0'96'0,"6"0"-75"0,6 0-8 16,-3 3-9-16,6-3-5 15,-1 0 2-15,1 0-5 16,3 5 1-16,-3-2 1 16,0-3-21-16,0 0-7 0,0 0-69 15</inkml:trace>
  <inkml:trace contextRef="#ctx0" brushRef="#br0" timeOffset="91">23121 17396 212 0,'-18'6'82'0,"12"2"-64"0,-9 10-4 0,12-10-6 16,-3 5-3-16,-3 1 4 0,3-7-2 15,0 7-2 1,3-9-2-16,0 3-40 0,0-3-17 16,0 0-35-1</inkml:trace>
  <inkml:trace contextRef="#ctx0" brushRef="#br0" timeOffset="92">23002 17418 256 0,'0'0'96'0,"12"0"-75"0,-3 0-8 16,-3 0-7-16,2 0-8 16,1 5 0-16,3 0 0 0,0-2-2 15,0 2 3 1,0 3-40-16,-3-3-14 0</inkml:trace>
  <inkml:trace contextRef="#ctx0" brushRef="#br0" timeOffset="93">23162 17425 212 0,'-8'6'79'0,"8"4"-61"0,0 12-5 0,0-9-7 16,0 11-6-16,0-1 0 16,0 1 6-16,0-3 4 15,0-2-5-15,0-6-1 0,0 0 2 16,0 1-3-16,0-9 0 15,0-5-3-15,6-5-1 16,-4-9 1-16,-2 1 2 0,0-8-3 16,0-3 0-1,3-5-1-15,0 3-2 0,3-4 0 16,3 9 3-16,6 0 0 16,0 5 3-16,-3 3 1 15,6 5 3-15,-6 5 8 16,0 6 5-16,-3 2-5 15,-9 3-1-15,0 6 2 16,-3-1 2-16,-6 0-9 16,-3 0-2-16,0 0-4 15,-3-2 1-15,0-3-11 16,3-3-2-16,-3 1-17 16,9-4-6-16,0-2-33 15,3-2-13-15,9-4-11 16</inkml:trace>
  <inkml:trace contextRef="#ctx0" brushRef="#br0" timeOffset="94">23326 17386 232 0,'-3'-3'88'0,"0"3"-69"0,9 0 0 0,-6 0-4 15,9 0-2-15,0 0 4 16,0 0-9-16,3-5-2 0,0 5-4 16,-3 0-10-16,6 0-5 0,-3 0-53 15,-1 0-23-15,1 0-2 16</inkml:trace>
  <inkml:trace contextRef="#ctx0" brushRef="#br0" timeOffset="95">23457 17293 244 0,'6'-5'90'0,"-3"-3"-70"0,6 3 4 0,-6 2-3 16,6-2-13-16,0 5-4 15,0 0-6-15,-6 0 1 16,9 5 1-16,-9 3 0 16,-3 5 2-16,-3 6-6 0,0-1-1 15,-6-2 2 1,0 8 1-16,-3-6-1 0,3-2 2 16,6 3 3-16,-3-6 1 15,3-5 5-15,0-3 3 16,3 3-4-16,3-8 1 15,3 6-1-15,0-6 3 16,9-6-3-16,-3 6-2 16,6 0-2-16,-3 0-3 15,-4 0-6-15,-2 0-1 0,-3 0-28 16,0 6-9-16,0-6-68 16,-3 5-30-1,6-3 71-15</inkml:trace>
  <inkml:trace contextRef="#ctx0" brushRef="#br0" timeOffset="96">23621 17304 124 0,'0'0'49'0,"0"-3"-38"0,0 0 8 0,0 3 3 16,0 0 0-16,0 0 4 16,0-5-1-16,0 5 0 15,0 0-14-15,0-2 4 0,0-1 5 16,0 0 0-16,3-2 3 16,0 2-9-16,0-2-3 15,6 0-2-15,6-1-1 0,-3-2-4 16,-1 8-1-16,1-5-3 15,-3 10-1-15,0 1 1 16,-6 2 2-16,-3 2-1 16,-3 1 2-16,-3-1-2 15,-6-2 2-15,3 6-2 16,6-4-1-16,-3-7 1 16,4 2-1-16,2 3-3 15,5-3 2-15,7 3-1 16,3-2-2-16,3 2 3 15,-6 2 2-15,3-2 0 0,-9 5-1 16,3-2 16-16,-12-1 9 16,-3 1-4-16,-6-3-2 15,-9 3-11-15,0-3-5 16,-3-1-22 0,4-1-8-16,2 2-41 15,3-3-19-15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9:25.7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5925 9991 132 0,'3'-6'52'0,"3"9"-41"0,-3-8 15 15,3 2 6-15,-6 0-3 16,6 3 3-16,0-2-9 16,-6 2-4-16,3-3-11 15,3 3-1-15,0 0 3 0,0 0-4 16,0 3-1-16,-3 2-2 16,3 6 0-16,-3 7-4 15,0 25-2-15,-3 2 17 16,-3 5 8-16,-3 5 0 15,-3 9 1-15,0 7-10 0,6-5-3 16,-3-13-6 0,6 3-3-16,0-8 2 15,0-17 0-15,0-4 1 16,0-6-9-16,-3 0-2 31,3-5-93-31,-3-3-43 16,3-5 33-16,-3-8 19 15</inkml:trace>
  <inkml:trace contextRef="#ctx0" brushRef="#br0" timeOffset="1">5949 9927 156 0,'-6'0'57'0,"6"0"-44"0,0 3 12 0,0-3 4 16,0 0-4-16,0 0 3 16,0 0-7-16,0 0 3 15,3 2-13-15,3-2 3 0,0 0-13 16,0 0 4 0,6 3-4-16,0 0 9 0,3-1-6 15,-1 1 1 1,4 2-3-16,6 1 1 0,-3-1 0 15,-3-2 3 1,0-1-3-16,-3 1 0 0,5-3 1 16,7-3 0-16,3 1-2 15,3-1 1-15,-9 3-2 16,-1 0-1 0,4 0 1-16,-3 0-1 0,12 0 0 15,-7 0 0-15,4 3 0 16,3-3 0-16,-3 2 0 15,-1-2 2-15,-2 0-1 0,9-2-1 16,-3 2 1-16,2-3 10 16,1 0-6-16,9 1 11 15,-1 2-9-15,-2-3 3 16,-3 6-6-16,2-6 2 16,-5 3-3-16,6-5-2 15,-7 2 0 1,7-2-1-16,0 2 0 15,8-2 0-15,-5 5 0 16,-1-3 0-16,-5 3 0 0,12-5 2 16,-1 2-1-16,-2-2-1 15,-4 2 1-15,7-2-1 16,-6 5 0-16,-1-3 2 16,-5 3-1-16,6-2 4 15,-10 4-3-15,4-4 4 16,0 2-4-16,11-3 1 15,-2 0-1-15,-4-2-2 16,-2 5 1-16,0 0-1 0,-7 3 0 16,4-3-3-16,-3 2 2 15,8-2 1-15,1 0 0 0,-9 0 2 16,-4 0-1-16,1 0 4 16,-3 0-3-1,3 0-3-15,2 0 0 0,1 0-4 16,0 3 3-16,-1 0 5 15,1-1-1 1,-3-2-1-16,-3 3 0 16,-1-3-8-16,1 0 4 0,0-3 6 15,-1 3-2-15,1-2 9 16,0 2-6-16,3-3-1 16,-1 6-2-16,4-3-8 15,0 2 4-15,-1-2-3 16,-2 3 3-16,0-3 9 15,-3 0-4-15,-4-3 7 16,1 3-6-16,0-2-3 16,-3-1-1-16,-3-2 1 15,-1 5 0-15,1-3 0 16,0 6 0-16,3-3 0 16,0 2 0-16,-1 1 0 15,1 0 0-15,0-1 2 16,0 1-1-16,-9-3-38 15,-1 0 20-15</inkml:trace>
  <inkml:trace contextRef="#ctx0" brushRef="#br0" timeOffset="2">9786 9932 144 0,'0'-5'55'0,"0"5"-43"16,-3-2 3-16,3-1 16 15,3 6-18-15,-3-3 27 16,3 0-22-16,-3 0 21 16,0 0-22-16,0 0-2 15,0 0-9-15,0 0-11 16,0 2 3-16,0-2 0 16,3 5 2-16,-3 1 11 15,3 2-6-15,-3 2 6 16,0 1-6-16,0 5 2 15,0 0-4-15,-3 10 3 16,3 1-4-16,-6 4 4 0,6 1-4 16,-3 0 1-16,6 0-1 15,-3-3 5-15,0 0-4 16,0 0 6-16,3 0-6 16,-3 0 6-16,3-2-6 0,-3 2 1 15,0-3-2-15,0 3 3 16,0-2-3-16,0 4 1 15,0-4-1-15,0 2 3 16,0-3-3-16,-3 1 4 16,3-3-4-16,-3-3 1 15,3 0-1-15,-3-2-4 16,6-1 1-16,-3-5 3 16,0-2-1-16,0-6-7 15,3 3 3-15,-3-5-47 16,0-1 27-16,0-2-129 15,0 0 85-15</inkml:trace>
  <inkml:trace contextRef="#ctx0" brushRef="#br0" timeOffset="3">5934 10671 56 0,'0'-3'24'0,"6"-2"-18"0,0 5 11 16,-3 0 6-16,0-3 1 16,3 3 1-16,-6 0-14 15,3 0-7-15,-3 0 0 16,6 5 1-16,-6-5-2 15,0 0 0-15,0 0 10 16,0 0 3-16,3 3-7 16,-3-3 10-16,0 5 7 0,0 1-10 0,0-1-3 15,0 3-6-15,0-3-2 16,0 0-3-16,0 3 1 16,0 3 0-16,0 2 1 15,0-2 0-15,-3-1 0 16,3-2-5-16,0 0 1 15,0-3 0-15,0 1 2 16,-3-4-1-16,3 1 2 16,0-3-2-16,0 0-1 15,0 0 1-15,0 0 1 16,0 0 1-16,0 0 1 16,0 0-5-16,0 0-1 15,0 0 3-15,0 0 1 16,6 3 2-16,-6-3 0 0,0 0 0 15,3 2 2 1,3 1-1-16,-3 0 0 0,3-1-1 16,0 1 2-1,0 0-1-15,3-1 0 16,-1 1-1-16,7 0 0 0,0-1-2 16,3 1 1-16,3-1-2 15,-6 1-1-15,-3 0 5 16,3-1 1-16,0 1 0 15,2 0 1-15,4-1-4 16,-6-2 0-16,0 0-1 0,6 0 1 16,0 0 0-1,-1 0-1-15,-2 0 5 16,3 3-4-16,0 0 6 16,3-1-6-16,-3 1 1 15,-3 0-2-15,2-1-2 16,4 1 1-16,6-3 1 15,3 3-1-15,-10-3 2 16,-2 2-2-16,0-2 2 16,0 3-2-16,3-3-1 15,-3 0 1-15,-1 0 1 16,-2 0-1-16,3 0-1 16,0 0 1-16,3 0 1 15,0 0-1-15,-1 0-1 16,-2 0 1-16,3 0 1 15,3 0-1-15,0 0-1 16,-4 2 1-16,1 1-1 16,-3 0 0-16,0-1 2 15,0 1-1-15,3 0-1 16,-7-1 1-16,1 1-4 0,3 0 2 16,0-3 1-16,0 2 0 15,0-2 2-15,0 0-1 16,-1 0-1-16,4 0 1 0,3 0 1 15,0 0-1-15,8 0-1 16,1 3 1-16,-3 0-1 16,-3-1 0-16,-1-2 0 15,-2 3 0-15,0-3-3 16,0 0 2-16,3-3 3 16,-4 3-1-1,4-2 2-15,0 2-2 0,0-3-1 16,-1 6 1-16,4-3-1 15,-3 2 0-15,3 1 0 16,2-1 0-16,1 1 2 16,-3 0-1-16,-6-3-3 15,-1 0 1-15,1 0 1 16,0 0 0-16,9 0 0 16,2 0 0-16,-2 0 0 15,0 0 0-15,-3 0-3 16,-1 0 2-16,-2 0 1 15,0 2 0-15,-3-2 2 16,2 0-1-16,16 0-1 16,-3 0 1-16,-4-2-1 15,-5 2 0-15,3-3 0 16,-3 0 0-16,2-2 0 16,1 5 0-16,0-2 0 15,0 2 0-15,-1-3 0 0,-2 6 0 16,0-3 2-16,-1 0-1 15,-2-3-1 1,0 3 1-16,0-3-1 0,-3 3 0 0,2-5 0 16,-2 2 0-16,3-2-3 15,-3 2 2-15,2 1 1 16,-2 2 0-16,-6-3 0 16,0 6 0-16,-3-3 0 15,3 2 0-15,11 1 0 31,4 2 0-31,-6-2 0 0,-6 0 0 0,-1-3 2 16,-2 0-1 0,3-3 2-16,-3 3-2 0,0-5-1 15,-3 2 1-15,-1-2-4 16,-2 2 2-16,-3-2 1 16,3 2 0-16,-6-2 2 15,3 5-1-15,-3-5 4 16,3 5-3-16,3-6-5 15,0 6 1-15,-6-2-1 16,-1 2 1-16,-2-3 4 16,3 6-1-16,0-3 2 15,0 0-2-15,3-3-3 16,3 3 1-16,-3-3 1 0,3 6 0 16,-3-3 0-16,0 0 0 15,-1 0 0-15,1 0 0 0,-6 0 0 16,3 0 0-16,-3 0-3 15,0 0 2-15,0 0 1 16,0 0 0-16,-3 0 0 16,3 0 0-16,0 0 2 15,3 0-1-15,0-3-1 16,3 3 1-16,-6-2-1 16,0 2 0-16,-3-3 2 15,0 6-1 1,0-6 2-16,0 3-2 0,0-5-1 15,2-1 1-15,-2-1-1 16,0 4 0-16,0-5 0 16,0 5 0-16,-3-7 0 15,3 4 0-15,-3-4 2 16,0 2-1-16,0-5-12 16,0 5 7-16,0-3-57 15,0 3 34-15,0-2-129 16,6 4 87-16</inkml:trace>
  <inkml:trace contextRef="#ctx0" brushRef="#br0" timeOffset="4">7878 11028 160 0,'6'-11'60'0,"-3"14"-47"0,-3 13 19 0,-3-16 5 16,6 2-8-16,-3 4-2 15,0 4-11-15,3 6-5 16,-3-5-6-16,6 5-2 0,-9 0 1 16,9 2 4-16,-9-2 5 15,3 0-7-15,0 2-3 16,9 1-2-16,-12-3-1 16,3 0 0-16,0-3 2 0,0-3-3 15,-3 1-2-15,-3-3-40 16,3-5-17-16</inkml:trace>
  <inkml:trace contextRef="#ctx0" brushRef="#br0" timeOffset="5">7777 11160 228 0,'-18'3'85'0,"24"-11"-66"0,-9 10-1 15,3-2-6-15,0 0 3 16,3 3 4-16,0 0 2 0,3-1 2 16,0-2-13-16,6 3-6 0,2-3 0 15,7 0-3-15,-3 3-1 16,12 2 3-16,-6-2 0 16,2 2-1-16,-8-5 1 15,0 0-9-15,-3 3-1 16,-3-6-18-16,0 3-9 15,-3-3-24-15,-3 3-9 16,3 0 256-16,-3 0 116 16</inkml:trace>
  <inkml:trace contextRef="#ctx0" brushRef="#br0" timeOffset="6">8003 11012 140 0,'-3'-13'52'0,"6"23"-41"0,-9-20 7 0,6 10 9 16,-15-8-4 0,0 0 3-16,-6 3 4 15,3-1-17-15,-2 6-3 0,-1 0 1 16,-3 3-7-16,0 8 0 16,0 2-2-16,3 3 1 15,-2 2-2-15,5 6-1 16,3 0-2-16,3 5-1 15,0 0 2-15,6 3 0 16,6 5 3-16,3 2 3 16,9-4-2-16,9-1-2 0,12-7 4 15,11-6 1-15,-2-13-2 16,3-8-3-16,-1-13 0 16,-2-9 1-16,0-1-3 15,-4-9-2-15,-5 5 21 16,-12-2 10-16,-12 0 6 15,-9-3 2-15,-9 1-6 16,-3-1-4-16,-6 5-14 16,-3 1-5-16,0 7-12 15,-2 6-2-15,5 3-38 16,0 2-18-16,12 10 200 16,6-12 91-16</inkml:trace>
  <inkml:trace contextRef="#ctx0" brushRef="#br0" timeOffset="7">8652 11073 184 0,'0'-5'68'0,"-3"2"-52"0,3 13 1 0,0-10 2 16,0 11 1-1,0 10-1 1,0 3-11-16,0-3-4 0,0 3-1 16,-3 0-2-16,0 0-1 15,0-3 1-15,0 0 1 16,0-5-8-16,0-3-3 15,3-2-28-15,0-3-14 0,0 0-22 16,-3-3-20 0,3-5 39-16</inkml:trace>
  <inkml:trace contextRef="#ctx0" brushRef="#br0" timeOffset="8">8649 11099 160 0,'-3'-16'63'0,"-3"22"-49"0,3-17 20 16,3 11 6-16,0-3 0 0,0 11 3 16,0-8-20-16,0 0-6 15,6 3-10-15,0-3-7 0,0-3-1 16,3 6 3-16,3-3 1 15,-1-3-4-15,4-2 1 16,0 2 2-16,0-4 1 16,3 7-6-16,-3-8-2 15,3 2-18-15,0 1-8 0,-7 5-21 16,4-5-7 0,-3 5-33-16</inkml:trace>
  <inkml:trace contextRef="#ctx0" brushRef="#br0" timeOffset="9">8640 11197 220 0,'-6'-2'82'0,"6"-1"-64"0,6 6 4 0,-6-3-3 15,6 2-1-15,3-2 1 16,3 0-10-16,3-2-3 16,-1 2-4-16,10 0-2 0,0-3 1 15,3 0-6-15,-3 1-1 16,-4 2-4-16,-2 0-1 16,-3 0-21-16,0-3-9 15,-3 3-55 1</inkml:trace>
  <inkml:trace contextRef="#ctx0" brushRef="#br0" timeOffset="10">8643 11271 148 0,'-6'0'55'0,"3"0"-43"0,3 6 12 15,0-1 2-15,0 0-8 16,3 0 0-16,3-2-5 16,0 0 0-16,3-1-7 15,3-2-2-15,5 0 2 0,-2 0-27 16,6 0 11 0,0 0-16-16,6 0-58 0,0-2-27 15</inkml:trace>
  <inkml:trace contextRef="#ctx0" brushRef="#br0" timeOffset="11">9060 11165 156 0,'-3'3'57'0,"3"-3"-44"0,0 0-1 0,0 5-3 16,-3 1 11-16,-3 2 7 16,-3 2 0-16,0 3-2 0,-3 3-13 15,0 0-8-15,0 0 0 0,0 0-3 16,0-3-1-16,3 0-19 16,0-5-10-16</inkml:trace>
  <inkml:trace contextRef="#ctx0" brushRef="#br0" timeOffset="12">8929 11187 236 0,'0'-8'90'0,"8"13"-70"0,-2-5-1 0,-6 0-6 16,6 5-5-16,3 3 0 31,0 3 0-31,0 2 0 16,3 0-4-16,0 3-3 0,0 0 0 15,3 0-17-15,-3-3-4 16,0-2-28-16,0-1-9 16,2-2-34-16</inkml:trace>
  <inkml:trace contextRef="#ctx0" brushRef="#br0" timeOffset="13">9226 11218 184 0,'-3'3'68'0,"0"0"-52"0,3 5-8 16,-3-3-4-16,6 8 5 0,-6 8 5 15,3 0 5 1,0 9 1-16,0-1-11 0,0-3-3 0,0 8 0 15,3-10-3-15,-6 0 0 16,0-3-3-16,3-5-1 16,0-8 3-16,0 0 3 15,0-8 9-15,3-3 5 16,-3-5-20-16,-3-13-8 16,3-5 3-16,-3-6 2 15,0 0 4-15,3-5 0 16,6 8-3-16,-3 0 2 15,6 5 5-15,6 0 2 16,3 3-2-16,6-5-3 0,-3 10 0 16,-1 3-1-16,-2 5 4 15,0 5 2-15,3 6-11 16,-6 2-4-16,-3 6 24 16,-3 2 13-16,-3 0-4 15,-3 6-2-15,-6-1-8 0,0-2-1 16,-6 3-6-16,-3-6 1 0,-3 0-7 15,-3-5-3 1,18-8-74 0,-36-5 4-1,7-1-3-15,8-2-28 16</inkml:trace>
  <inkml:trace contextRef="#ctx0" brushRef="#br0" timeOffset="14">9732 11081 256 0,'-6'8'96'0,"12"0"-75"0,-6-3 14 0,0-5 1 16,0-3-13-16,9 3 0 15</inkml:trace>
  <inkml:trace contextRef="#ctx0" brushRef="#br0" timeOffset="15">9765 11097 514 0,'12'2'13'0,"3"-4"-4"16,0 4-6-16,3-4-3 0,-4-4 1 15,4 1-1 1,-3 2-9-16,0 1-2 0,-3-1-21 15,0-2-6-15,0-3-16 16,-6 5-4-16,0 6-48 16</inkml:trace>
  <inkml:trace contextRef="#ctx0" brushRef="#br0" timeOffset="16">9789 11197 236 0,'-6'5'90'0,"-3"-10"-70"0,15 3 2 0,-3 4-4 15,-3-2 1-15,0 0 14 16,15 3-6 0,3-6-15-16,-1-5-4 0,1 3-2 15,0 0-3-15,0-1-2 16,0 4-14-16,-3 2-4 15,-6 0-139 1,3 0 85-16,-6 0-60 16,0 5 76-16</inkml:trace>
  <inkml:trace contextRef="#ctx0" brushRef="#br0" timeOffset="17">10238 10978 184 0,'-9'-16'68'0,"9"16"-52"0,0 8 14 0,-3-8 13 16,3 2-25-16,-9-2 3 16,0 0-13-16,-5 6-3 15,2 4-3-15,-6 9 1 16,0 4-2-16,-3 4 4 16,6-1-3-16,3 1 4 15,6-3-4-15,6-1 4 16,9 1-4-16,6-3 17 15,6-2-11-15,9-8 8 16,-3-6-9-16,5-8-2 16,1-10 3-16,-9-3 16 15,0 0-13-15,-9-13 8 16,-3 5-11-16,-12-13 4 16,0 8-7-16,-9-3-20 15,0 6 8-15,-9 0-90 16,3 10 53-16,-12 8-115 15,6 8 89-15</inkml:trace>
  <inkml:trace contextRef="#ctx0" brushRef="#br0" timeOffset="18">8396 11274 208 0,'0'18'77'0,"-24"4"-60"0,15 7 8 0,6-11 0 0,-9 3-9 15,-3 6 1-15,-3-6-6 16,1 3 1-16,-7-6-7 16,3 4-43-16,0-1-19 0</inkml:trace>
  <inkml:trace contextRef="#ctx0" brushRef="#br0" timeOffset="19">11947 11197 220 0,'3'-2'82'0,"3"-1"-64"0,-6 11 2 0,3-3-4 0,0 6-3 16,0 7 5-16,-3 9 5 15,0 2 6-15,-6 5-16 16,-6-5-3-16,-6-2-2 0,0 10-29 16,-3-13-10-16,0-3-93 15</inkml:trace>
  <inkml:trace contextRef="#ctx0" brushRef="#br0" timeOffset="20">12494 10930 132 0,'18'-24'49'0,"-33"11"-38"0,30 5 17 16,-9 5 4-16,0 1-2 16,-3-4 13-16,0 6-24 0,-3 0 1 15,3 8-6-15,0 8-1 16,-3 11 4-16,-3 20 1 15,0-2-9-15,0 0 1 0,-6-5 3 16,0-8 6 0,0 2-10-16,6-2-2 15,0-6-7-15,-2-5-1 16,2-5-6-16,-3-5 0 16,3-3 3-16,0-6-9 0,0-4-1 15,3-3-4-15,0-6 1 16,-6-5 4-16,9-2 6 15,-6-9 6-15,3-5 3 16,3-2-3-16,3 0-1 0,-3-1 5 16,0 3 5-1,6 9-11-15,-6 1-4 0,5 7 25 16,-5 1 11-16,3 6-13 16,0 6-8-16,3 2-6 15,-3 10 0-15,0 12 1 16,0-4 3-16,0-2-1 15,0 8 2 1,0-3-4-16,3-11-4 16,-3 4 0-16,0-6 1 15,0 0 2-15,3-6 1 16,0-4 1-16,0-12-2 16,2-2-2-16,-2-2 3 0,3-6 0 15,0 0-4-15,-3 3-1 16,0 0-2-16,0 5 3 15,0 3 0-15,-3 5 3 16,0 0-3-16,0 11 0 16,3 10 5-16,-3 5 5 15,0 9-3-15,3 5 2 16,-4-3-1-16,1 2 3 16,-3-4-5-16,3 2-1 15,0-5-4-15,3 0-1 16,-6-6 1-16,6-2 0 15,3 0-27-15,-3-5-11 16,9-6-25-16,0-3-9 0</inkml:trace>
  <inkml:trace contextRef="#ctx0" brushRef="#br0" timeOffset="21">13039 11131 248 0,'-18'-5'93'0,"9"-8"-72"0,0 10 3 16,9 8-5-16,-8-5-12 16,-1 5-2-16,-9 3 1 15,6 3 1 1,-6 10-3-16,3 3 2 0,9-3 0 16,3-2-5-16,9-1 0 15,6-2 1 1,0-3 3-16,-3-5-2 0,0-8 0 15,-9 0-1 17,18-16 5-32,-6 0 5 15,-1 1-2-15,-5 1 0 16,3 4-4-16,-3 2 1 16,0 8-4-16,0 2-2 15,-3 6 2-15,0 0 2 0,0 0-7 16,3 3 0-1,-3-3-40 1,3 0 23-16,3-3-18 0</inkml:trace>
  <inkml:trace contextRef="#ctx0" brushRef="#br0" timeOffset="22">13084 11263 260 0,'12'-5'-144'0</inkml:trace>
  <inkml:trace contextRef="#ctx0" brushRef="#br0" timeOffset="23">13120 11126 236 0,'-3'-16'90'0,"6"13"-70"0,0 16-3 16,0-7-5-16,-1 2 11 16,1 2 7-16,0 1-4 15,0-1-3-15,0 4-13 0,0-4-9 0,0 3-1 16,-3-5 0-16,3 0 2 16,-3-2 5-1,3-1-3-15,-3-5 0 16,0 0-2-16,0 0-6 15,0-8-2 1,6 0 3-16,3-10 3 16,0 7-1-16,0 0-2 15,3-5 2-15,-3 3 4 32,3 5-1-32,0 0 4 0,0 6-4 0,5-1 1 15,4 8 3-15,-3 1 6 16,-3 4-7-16,-3 3 15 15,3 1-11-15,-6 2 9 16,3-1-10-16,-6 1-35 16,0 3 14-16,0-6-64 15,-1-2 43-15</inkml:trace>
  <inkml:trace contextRef="#ctx0" brushRef="#br0" timeOffset="24">13551 11054 320 0,'0'-8'121'0,"3"22"-95"0,-3-12 5 0,0 1 2 15,6 0-21-15,0-1 8 16,3 1-12-16,3-6-2 16,0 1-4-16,3-6-13 15,3 2 7-15,-4-2-24 16,4 3 16-16,-3 0-51 16,3 5 34-16,-3-3-109 15,-3 0 76-15,-6-2-61 16,0 5 70-16</inkml:trace>
  <inkml:trace contextRef="#ctx0" brushRef="#br0" timeOffset="25">13602 11123 260 0,'-15'5'96'0,"9"6"-75"0,3-11 3 15,3 3-2-15,0-3-1 16,3 0 11-1,0 2-18-15,3-2 2 0,3 0-10 0,6 0-14 16,3 0 4 0,-1-2-43-16,1-1 26 15</inkml:trace>
  <inkml:trace contextRef="#ctx0" brushRef="#br0" timeOffset="26">13956 11046 240 0,'-3'-16'90'0,"3"16"-70"0,-6 6 6 0,3-4 10 16,6 1-22-16,-3-6 7 16,6 1-13-16,0-6 2 15,0 3-6-15,0-6-4 16,3 0-1-16,0-7-4 15,3 2 3 1,-3-8 3-16,2 3 0 0,-2 0-1 31,0 8 1-31,-3-1-1 16,0 6 0-16,0 3 0 16,0 3 0-16,-3 4 8 15,0 6-4-15,0 8 12 16,0 2-9-16,-3 14 7 15,0 0-7-15,0 2 2 16,0-2-5-16,0-3 0 0,0-2-2 16,0-3-15-16,0-3 7 15,0-3-52-15,3-2 32 16</inkml:trace>
  <inkml:trace contextRef="#ctx0" brushRef="#br0" timeOffset="27">13971 11232 240 0,'-9'0'90'0,"9"0"-70"0,9 2 6 0,-6-2 10 16,0 0-22-16,0 0 15 15,6 0-16-15,3 0-1 16,5 0-7-16,4-2-1 15,0 2-2-15,6-3-10 16,-6 3 4-16,-3 0-58 16,0 3 34-16</inkml:trace>
  <inkml:trace contextRef="#ctx0" brushRef="#br0" timeOffset="28">14352 11240 220 0,'0'-3'82'0,"0"3"-64"0,6 5 11 16,-6-2 28 0,0-1-33-16,0-2 29 15,0 0-31-15,-3 0 2 16,3 3-14-16,-3-3-2 16,3 3-5-16,-3-3 0 15,6 0-1-15,-3 0-6 16,3 0 2-16,-3-3-6 15,3 3 5-15,-3-3-1 16,3 3 2-16,-3-2-9 16,0 4 6-16,-3-2-45 0,0 0 28 0,-3-2-124 15,6 2 80-15</inkml:trace>
  <inkml:trace contextRef="#ctx0" brushRef="#br0" timeOffset="29">14420 10991 244 0,'-3'5'93'0,"3"-5"-72"0,3 3 18 15,-3-3 23 1,0 0-36-16,0 0 11 16,3 0-23-16,0-3 3 15,0 0-10-15,0-4 2 16,0-1-5-16,0-6-2 0,3 6-1 0,0-7-10 15,3-1 5-15,-3-3-7 16,3 3 6-16,-3-2 2 16,0 5 3-16,0-3 0 15,0 8 0-15,-3 0-5 16,0 2 3-16,-3 6-1 16,3 3 1-16,-3 8 4 15,0 5-1-15,0 7 4 16,0 6-3-16,0 9 1 15,0-4-1-15,0 0-4 16,3-2 1-16,0-5-15 16,0-4 9-16,0-4-54 15,0-3 33-15</inkml:trace>
  <inkml:trace contextRef="#ctx0" brushRef="#br0" timeOffset="30">14426 11192 280 0,'-3'5'107'0,"3"-5"-83"0,6-2 10 16,-3 2 15 0,0 2-29-16,3-2 6 15,6 0-16-15,0-2-4 16,3 2-3-1,3-6-5-15,0 6 1 0,-1-2-32 0,1 2 18 0,0-3-82 16,-3 6 54-16,-3-3-102 16,-3 2 82-16</inkml:trace>
  <inkml:trace contextRef="#ctx0" brushRef="#br0" timeOffset="31">14822 10919 204 0,'-9'-5'77'0,"9"8"-60"0,-3-3 8 16,3 0 2-16,-3 0-7 15,-3 5-2-15,-6 8-4 16,1 0-1-16,-4 11-7 0,0 5 3 16,0 0 1-16,12 3 1 0,-6-3 3 15,9-2-3-15,9-1-1 16,6-7-4-16,6-1 1 16,-1-7 0-16,1-6 1 15,0-7 0-15,0-4 2 16,3 1 4-1,-6-11 3-15,-3-2-7 16,-4-9-1-16,-5-2-1 16,-6-5 0-1,-3 2-2-15,-6 5 1 0,4 4-13 16,-4 4-5-16,0 6-17 16,0 5-5-16,0 3-18 15,0 5-8-15,3 5-30 16,9 0-55-1,3 8 35-15</inkml:trace>
  <inkml:trace contextRef="#ctx0" brushRef="#br0" timeOffset="32">15063 11197 264 0,'-6'5'101'0,"15"1"-78"0,0-4 11 0,-6 4 1 15,-3-6-6-15,3-3 3 16,-3 3-16-16,0 0-4 16,3-3-8-16,0 1-5 0,0 2 0 15,3-6-8-15,-3 4-2 16,-3-3-1-16,3 2 0 15,0-2 4-15,-3 5 5 16,0 0 2-16,-3 0 1 0,0 0 2 16,3 0 3-16,-3 0-42 31,3 0 21-31</inkml:trace>
  <inkml:trace contextRef="#ctx0" brushRef="#br0" timeOffset="33">15248 11189 296 0,'-12'8'110'0,"12"-8"-86"0,0-2 0 0,0 2 9 16,3 2-21-16,0-2 12 15,0 0-14-15,0-2-12 16,3 2 1-16,-6-3-49 15,3 6 27 1</inkml:trace>
  <inkml:trace contextRef="#ctx0" brushRef="#br0" timeOffset="34">15403 11165 332 0,'3'6'123'0,"-3"-6"-95"0,3 2 9 15,-3-2-2 1,0 0-22-16,0 0-20 16,0 0 2-16,0 0-36 15,3 0 23-15,-3 0-71 16,0 0 49-16,0 0 179 15,0 0-73-15</inkml:trace>
  <inkml:trace contextRef="#ctx0" brushRef="#br0" timeOffset="35">15679 10906 244 0,'-11'-10'90'0,"11"10"-70"0,-12-14 8 0,6 12 9 15,6 4-22-15,-6-2 10 16,0 3-15-16,-6 0-1 15,6 5-5-15,-6 5-3 16,3 3 0-16,-3 13 1 16,6-3-1-16,0 3 2 15,6-2-2-15,3-3 4 16,3-1-3-16,6-4 6 16,6-1-5-16,3-7 3 15,6 0-3-15,-1-17 25 16,4-2-16-16,-6-18 41 15,-3 2-29-15,-12-10 15 16,0 7-23-16,-12-2-13 16,0 5-3-16,-12-2-54 15,3 5 30-15,-9 2-160 16,3 9 102-16,-3-1-92 16,1 8 86-16</inkml:trace>
  <inkml:trace contextRef="#ctx0" brushRef="#br0" timeOffset="36">8244 5744 128 0,'-3'3'49'0,"3"-3"-38"0,3-8 10 16,0 10 2-16,-3-2 0 16,6 6 3-16</inkml:trace>
  <inkml:trace contextRef="#ctx0" brushRef="#br0" timeOffset="37">8274 5757 302 0,'15'8'11'0,"2"-8"-2"0,1 0 8 15,3 6-10-15,3-4 2 16,0-2 1-16,0 6 0 16,2-4-4-16,1 1-4 15,0-6 1-15,0 1 0 16,0-1-1-16,8-2-4 16,1 5 1-16,3 0 5 15,-4 2-2 1,10-7 1-16,0 5-3 0,-4 0-1 15,1 3 10-15,-3-3 3 16,-1 0-5-16,-2 0-2 16,0 5-3-16,3-2 3 15,-1-1-3-15,7 1 6 16,-3 2-5-16,2-2 8 16,1 2-7-16,2-5 3 0,7-3-8 15,-9 1-5 1,2 4 4-16,7-2 0 15,-6 0 2-15,2 0 0 16,-2 3 0-16,-1-3 0 16,-2 3 0-16,3-6 4 15,-7 3-2-15,10-5 1 16,-3 2-1-16,5 0-4 16,-5 3 1-16,5-2 3 15,-5 4-1-15,3-4-1 0,-7 2 1 0,1-5-4 16,-3 5 2-16,2 0 1 15,-2 5 0-15,3-3 0 16,-1 1 0 0,7-3 2-16,-1 0-1 0,-2-3-1 15,3 3 1-15,-4 0 1 16,1-2-1-16,-6 4-3 0,5-2 1 16,-2 6 1-16,5-4 0 15,-5 4 0-15,3-9 2 16,-1 0-3-16,1 3 0 0,3 3 1 15,-1 0 2-15,7-1-3 16,-4-2-2-16,-2-2 4 16,-1 4 3-16,1-4-3 15,0-1-3-15,-4-2 1 16,1 5 0-16,5-3 1 16,1 3 0-16,-3 5 0 15,2-2 0-15,4 0 0 16,-7-3 2-16,1-3-1 15,3 0 2-15,-1 1-4 16,1-1-2-16,-1 3 2 16,1 0 0-16,2 3 1 15,-2-3 0-15,9 0 0 16,-1-3 2-16,4 0-1 16,-7 6 2-16,1 2-4 0,2 1-2 15,-2-9 2-15,-7 3 2 16,-2 0 0-16,-1-3-1 15,1 3-2-15,3 0-1 16,-4 3 4-16,10-3 3 16,-16 3-3-16,22-9-1 15,-4-2 0 1,-5 8-3-16,-4-5 2 16,1-3 1-16,0 8 2 15,-7-2-3-15,16 4 0 16,-7-7 1-16,4 8 2 15,-1-6-1-15,-2 3-1 0,-3 0 3 16,2 3 0-16,-5-6-1 16,14 6-2-16,-2-3-2 15,-4-3-1-15,1 0 2 16,-4 3 0-16,-2-2 1 16,2 2 2-16,7 2-1 15,-1-2-1-15,-2-10 1 16,-3 10 1-16,-1 2-3 15,4-2 0-15,-7-2 1 0,4 2 0 16,-1-3 0-16,1 6 0 16,2-6 0-16,-5 6 0 15,3-11 0-15,-1 8 2 16,-2 2-1-16,2-4-1 16,-2 7-2-16,5-2 1 15,-2-1-1-15,-1 1 0 16,-17 0 4-16,15-9 3 15,-4 1-4-15,-2 2-1 16,-3 3-2-16,-1 6 0 16,1-9 2-16,3 3 0 15,-4 5 0-15,1-7 2 16,2-6-3-16,-2 8 0 0,3 0 1 16,-4-3 0-1,10 8 0-15,-6-5 0 0,2 8 2 16,-5-8 1-16,-1-2-1 15,4-1 1-15,-15 0-4 16,20 3-2-16,1-10 2 16,-6 10 2-16,5-8 0 15,1 13-1-15,-1-13 1 16,-5 11 1-16,-12-3-3 16,17 0-2-16,-2-3 2 15,5 9 0-15,4 4 3 16,-9-2 1-16,5-3-4 0,4-5 1 15,-19 0-2 1,25-5 0-16,-4 8 4 16,4-3 1-16,-10-6-1 0,13 4 1 15,-1 4-4-15,-5-7 0 16,-1-5-1-16,4 10 0 16,-10-8 2-16,7 10 2 15,-7-10-3-15,7 14 0 16,-1-6 1-16,-2 0 2 15,-4 5-1-15,1-5-1 16,0 3-2-16,-7-9 1 16,16 4 1-16,-10-1 2 0,1-5-1 15,-4 8-1-15,1-16-2 16,-3 13 1-16,-4 1 1 16,4 2 0-16,-4 2 4 15,4 1 5-15,0-8-5 16,2 2-2-16,-5 8-1 15,2-2 1-15,-2-6-3 16,-3 6-2-16,2-13 2 16,1 10 0-16,5 0 1 15,1 2 2-15,-3-7-1 16,-4 5-1-16,-2-5 3 16,0 5 2-16,-1-3-4 15,4 6-1-15,-3 2 2 0,2-2 1 16,-11 4-1-1,26-7-2-15,-2-2 3 16,-7 2-4-16,-2-5 0 16,-3-1 1-16,2 4 2 15,-2-4-3-15,-3 4-2 16,2 2 2-16,1 5 2 16,2-13 0-16,-2 5-1 15,0 1-2-15,-1 7 1 16,4-5 1-16,-3-3 2 15,-1 14-1-15,4-11-1 0,-1 5 1 16,1-2-1-16,-3-6 0 31,2-2 0-31,1 0 0 0,-4 2 0 16,1 14 0-16,0-14 0 0,-1 6 0 16,-2-3 0-16,3 0 2 15,-4-3 1-15,-8-2-4 16,6 2-1-16,-4 0-2 15,4-2 3-15,0 5 0 16,-4 0 3-16,-5 8-1 16,-3-11-1-16,12 3 1 15,2 6 1-15,-2-9-3 0,-9 0 0 16,-1 1 1-16,1 2 2 16,0-3-3-16,0 3 0 15,2-5-1-15,4 7 0 16,0 6 4-16,2-10 1 15,4 15-4-15,-3-8-1 16,-4-10 1-16,-2 5 2 16,0 8 0-16,0-8-1 15,-4-5-2-15,1 7 1 16,0-2 1-16,-4 3 2 16,1-6-1-16,3 6-1 15,6 5 1-15,-4 2-1 16,4-4 0-16,3-1 0 15,-1 0 0-15,-2-7 0 0,-3 4 0 16,3 4 0 0,-1-1-3-16,-2-5 2 0,-3-8 3 15,2 5 1-15,1 1-4 16,-6 2 1-16,6 5 0 16,-1 0 2-16,4-10-3 15,0 10-2-15,-4-10 2 16,4 10 0-16,0 1 1 15,3-1 2-15,-7 0 1 16,1-5 1-16,0 11-5 16,-1-9 1-16,1-7 2 15,-3 5 1 1,-3-13-4-16,8 10-1 16,-2-10-35-16,3 0-15 0,8 2 198 0,-11-13 91 15</inkml:trace>
  <inkml:trace contextRef="#ctx0" brushRef="#br0" timeOffset="38">13108 7911 60 0,'0'8'24'0,"0"-11"-18"0,3 6 2 0,0-6 0 0,0 6 15 16,-3-3 32 0,0 8-5-16,0 5-8 15,0 0-3-15</inkml:trace>
  <inkml:trace contextRef="#ctx0" brushRef="#br0" timeOffset="39">13114 7975 355 0,'-3'10'33'0,"3"1"0"0,-3-9-12 15,3 4-3-15,0-9-4 16,0 3-1-1,0 0-3-15,3 5 1 16,0-7-6-16,-3 2-3 16,0 0 1-16,6-11-2 15,2-7-1 1,1 2 3-16,0-3 0 16,0-2-1-16,3-3 1 15,0-5-2-15,0-3-1 16,3 1 1-16,0-1-1 15,0 0 0-15,3 0 0 16,-1 1 2-16,7-1 1 16,0-5 1-16,3 2 2 15,-3-4-3-15,-1-1-2 0,-2 0-3 16,-3 1 1-16,-3-1 3 16,0 0 3-16,-3 1 0 15,0-1 2-15,0 5-6 16,-1-2-3-16,-2 6 1 15,3-9 0-15,-3 3 3 16,3-5 1-16,-3-1-1 16,3 4-2-16,-3 2 1 15,3 2 1-15,-6 6-1 16,3 3-1-16,0-1 1 16,0 6 1-16,-3 0-1 15,2 0 2-15,4-6-4 0,0 3 0 16,0 1 1-16,3-4 0 15,0 6 0-15,0-3 2 16,0-2-3-16,-6-1 0 16,6 3-8-16,-7 1-2 15,4-1 12-15,0 3 9 16,0-3-3-16,3 5-1 16,-3 1-8-16,0-1-1 15,0 3 3-15,0-5 2 16,-3 8 0-16,3-8-2 15,-1 5 1 1,-2 0-1-16,0-5 2 16,0-3-1-16,-3 6-1 15,0 4-2-15,0-2-1 16,-3-5 2-16,3 5 2 0,-3 3 2 16,0-8 1-16,0 2-7 31,3 1 2-31,-3-3 0 0,0 2 3 15,0-2 1-15,0 3-1 16,0 2-2-16,0 0 1 16,-3 3-4-16,3-1 2 0,-3 4 1 15,0 2 0-15,0 3 2 16,0-1 1-16,-3 4-4 0,3-1 1 16,0 0 0-16,-3 3 2 15,0 0-6-15,-3 6 1 16,0 2 1-16,-9 5 3 15,-6 5-11-15,-9 11-3 16,-2 3 12-16,-4 0 10 16,6 0-11-16,3 2-4 15,4-10-1-15,2-3 4 16,6 0 11-16,6-10 4 16,0-1-12-16,6-4-6 15,3-6 2-15,9-3 1 16,6-10 0-16,6-6 2 15,8-5 7-15,4-5 6 0,-3 0-8 16,0-2-2 0,-4-4-4-16,4 3 0 0,-6 3 0 15,0 5 0-15,-6 6-3 16,0 2 1-16,-6 3 0 16,-1 10 2-16,1 1 5 15,0 20 1 1,-3 11-6-16,0 0 5 15,0 6 3-15,3 2-3 16,0-3 0-16,0-2-1 16,0-6-2-16,0-2 1 15,-1-5-1-15,-2-9-11 16,0 3-3-16,-3-5-24 16,0-8-10-16,9-8-79 15,-9 3-48-15,-6-5 78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9:35.5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5026 6220 88 0,'6'0'35'0,"0"-2"-18"0,-3-1-7 16,-3 3 14-16,9 0 0 15,-3 0 1-15,0 0 3 16,0 0 3-16</inkml:trace>
  <inkml:trace contextRef="#ctx0" brushRef="#br0" timeOffset="1">5083 6215 318 0,'9'3'25'0,"-3"-3"-3"0,-3 2-3 16,0-2-1-16,-3 0 13 15,0 0-6 1,0 0 0-16,-3 0-5 16,3 0-3-16,-3-2-3 15,0-1 1-15,-3 3-6 0,0-3-1 16,-3 1-4-16,0-1-1 15,-3 3 1-15,-3-3 0 16,-3 3-11-16,-2 0-5 16,-1 0 14-16,0 3 8 15,0-3-4-15,-9 3-3 16,0 2-2-16,1 0 1 16,2 6-3-16,0 0 0 15,3-1 1-15,3 1 0 16,4-1-3-16,2 1 0 15,6-1-1-15,3 1 0 16,3 2 0-16,9 0 3 16,6 3 0-16,3-2 1 0,14-1 0 15,4 0 0-15,6 3 0 16,0 2 0-16,-1 14-3 16,-5-3 0-1,-3-2 8-15,-6-3 6 0,-10-1 6 16,-5-1 2-16,-9-4 3 15,-6-2 1-15,-8-3-10 16,-7 3-5-16,-3-8-8 16,-9 3 0-16,0-3-5 15,1-6-1-15,2 1-28 16,6-3-10-16,3-3-18 16,6 1-4-16,6-6-76 15</inkml:trace>
  <inkml:trace contextRef="#ctx0" brushRef="#br0" timeOffset="2">7440 6220 196 0,'3'-5'74'0,"0"5"-40"0,-3 3-22 0,0-3 19 16,0 0-10-1,0 5 12-15,0 16-4 16,0 8-15-16,-3 8 5 16,0 8 2-16,-3 0-3 0,3-2 0 15,0-4-8-15,0-2-2 16,0-8-4-16,3-2-3 16,0-6 2-16,0-2 0 15,0-6-4-15,0-5 1 16,0 0-22-16,0-3-10 15,0-5-11-15,0-3-3 16,0-5-33-16,0-2-13 16,0-3 4-16</inkml:trace>
  <inkml:trace contextRef="#ctx0" brushRef="#br0" timeOffset="3">7369 6260 240 0,'-18'-5'90'0,"18"5"-48"0,0-11-29 16,0 9 22-16,3-1-1 15,-6 0 5-15,9 1-13 16,3-1-4-16,3 0-12 16,3-2 0-16,3 0 3 0,-1-1-5 15,4-2-2-15,3 1-3 16,0-1-3-16,0 2-2 15,-1 1 1-15,-2 0 3 0,0-1 1 16,-3 4-1-16,0-1-2 16,-3 1-6-16,-3-1-4 15,0 0-27-15,-4 1-12 16,-2-4-9-16,0 6-3 16,-6 0-50-1,0 6-29-15,-3-1 66 16</inkml:trace>
  <inkml:trace contextRef="#ctx0" brushRef="#br0" timeOffset="4">7455 6387 200 0,'-9'3'77'0,"3"-3"-42"0,9 0-21 0,-3 0 22 0,0 0 0 15,0 0 16 1,9 0-14-16,6-3-19 16,3 0-10-16,6 1-2 0,-3-4-4 15,2 1 0-15,-2 0-3 16,0 0-1-16,0-1 1 16,-3 4 0-16,0-1 0 15,-3 0 0-15,-4 1-16 16,1-1-6-16,-3-2-22 15,-3 5-10-15,-3 0-42 16</inkml:trace>
  <inkml:trace contextRef="#ctx0" brushRef="#br0" timeOffset="5">7413 6628 168 0,'-2'2'66'0,"2"1"-36"0,8-3-22 0,-2 0 16 16,3 0-1-16,3-3 1 0,6 1-2 16,6-1-2-16,6 1-10 15,2-1 9-15,1 0 4 0,0 1-11 16,0-1-7-16,-1 3-3 15,-5 0-2-15,0 5-5 16,-3-2-39 0,-9 0-15-16,3-3-53 15</inkml:trace>
  <inkml:trace contextRef="#ctx0" brushRef="#br0" timeOffset="6">15510 6197 200 0,'3'-6'77'0,"3"4"-42"0,3 2-32 0,-9 0 31 15,0 10-8 1,0 14 3-16,-3 5 1 16,-3 8-16-16,-3 11 1 0,0 7-1 15,-3-7 6-15,0 0 2 16,0-6-9-16,3-2-5 0,3-3-3 15,3-8-1-15,0-5-2 16,0-6 1-16,3-10-2 16,0-3 2-16,0-13 0 15,3-5-1 1,0-5 1-16,0-11-7 16,0-6-1-16,0-5-3 15,3 1 0-15,0-1 0 16,3 0 2-16,-3 1 2 15,3 2 2-15,-3 2 3 16,3 6 4-16,0 8-2 16,-3 5-2-16,0 3 0 15,3 5-1-15,-1 11 4 0,1 10 5 16,0 5-1-16,0 6 1 16,-3 5-1-1,3 3 0-15,0 0-2 0,0 0-1 16,0-3-1-16,3-6 0 15,3-4-2-15,0-3 1 16,-1-8 0-16,4-8 1 16,3-11-2-16,-3-2-2 15,0-6 1-15,0-2-1 16,-3-3-7-16,-3 1 0 16,-1-4 1-16,-2 1 3 15,0 2 0-15,-3 5 1 16,0 6 2-16,-3 0 0 0,0 5 0 15,0 5 0-15,3 6-3 16,0 5 2-16,0 5 10 16,0 6 3-16,0 7 1 15,0 9 2-15,3 10-4 16,0-1-1-16,0-1-6 16,0 2-1-16,0-3-1 15,-1-5-2-15,1-5 1 16,-3-8-1-16,0-3-5 15,6-5-1-15,-3-6-50 16,6-18-146 0</inkml:trace>
  <inkml:trace contextRef="#ctx0" brushRef="#br0" timeOffset="7">6253 7726 164 0,'0'-5'63'0,"0"5"-34"0,3 0-23 16,-3 0 15-16,0 0-9 0,3 5 1 16,0 3 5-16,0 2 3 15,0 6-10-15,-3 16 7 0,0 0 4 16,0 2-2-16,0 3 0 15,-3 0-9-15,0-5-2 16,3-3-5-16,0-2-3 16,0-6 0-16,0-3 1 15,0-5-3-15,3-2-2 16,0-3-31-16,2-5-15 16,1-3-52-1,0-8-39-15,0-6 59 16</inkml:trace>
  <inkml:trace contextRef="#ctx0" brushRef="#br0" timeOffset="8">6387 7842 148 0,'-3'-2'57'0,"3"2"-30"0,0-3-32 16,0-2 47-16,0-1-10 16,3 1-6-16,3 0-5 15,-1-3-13-15,7 0-1 0,6-3 3 16,0 3-6-16,0 0-2 15,0 3-4-15,0 5-1 16,-3 5-5-16,-4 3 0 16,-5 16 6-16,-6 5 3 15,-3 0 1-15,-5 3 1 16,-10 0 0-16,0 0 3 16,0-6-1-16,0-2 2 15,0-6 2-15,3-2 2 16,3-2-1-16,4-4-1 15,2-2-3-15,3-3 1 0,3-5-2 16,9 0 2-16,11-2-2 16,-2-1 0-16,6 3-3 15,0 0-2-15,0 0 1 16,-4 0 1-16,-2 0-3 16,0 0 0-16,-3 0-26 15,3 0-11-15,-6 3-28 16,-6-14-63-1</inkml:trace>
  <inkml:trace contextRef="#ctx0" brushRef="#br0" timeOffset="9">6791 7800 108 0,'3'-3'44'0,"-3"3"-24"0,3-2-10 0,-3 2 12 16,0 0 3-16,3 0 4 15,-3-3-2-15,0 0 1 16,-3 1-16-16,0-1 6 0,-3 0 5 15,-3 1-1-15,-2-1 1 16,-1 3-8-16,0 0-4 16,-3 0-6-16,0 3-2 0,-3-1 1 15,3 4 0-15,3-4-5 16,3 4 1-16,3-1-2 16,9 3-2-16,6 8 3 15,3 0 0-15,6 2 1 16,3 3 0-16,3 0 0 15,-3 1 0-15,-1 4 0 16,-5 1 0-16,-6-6 4 16,-3 0 5-16,-6-3-1 15,-9 1 1-15,-3-3-5 16,-2 0-1-16,-4-3-1 16,-3-5 1-16,-3-3-2 15,6-5 2-15,3-3-4 16,0-2 0-16,3-3-1 0,7-5-2 15,7-3 3 1,7-5 0-16,3 0 1 0,3 0 0 16,6-1 2-16,0-4 1 15,3-3-1-15,-3 2 1 16,-4 6-2-16,1 0 2 16,-6 3-2-16,0 4-1 15,-3 4 1-15,-3-1-1 16,-3 3-18-16,0 0-5 15,-3 3-38-15,0 2-13 16,0 1-34-16</inkml:trace>
  <inkml:trace contextRef="#ctx0" brushRef="#br0" timeOffset="10">7027 7959 192 0,'-9'2'71'0,"9"-2"-38"0,0 0-21 0,0 0 19 16,0 0-7-16,0 0 0 15,6 3-4-15,2 0-3 16,4-3-9-16,3 0-3 0,6 0-1 16,0 0-2-16,0 0 1 15,0-3-7-15,-4 0-1 16,1 1-36-16,-3 2-13 15,-3-3-54 1</inkml:trace>
  <inkml:trace contextRef="#ctx0" brushRef="#br0" timeOffset="11">7419 7766 180 0,'3'-3'68'0,"0"6"-36"0,0-1-24 0,-3-2 16 15,3 8 5-15,0 5 7 16,0 11-8-16,-3 5-4 16,-3 3-14-16,3 2 2 0,-3 3 4 15,-3-2-6-15,6-3-3 16,0-3-4-16,-3-3 0 15,3-5-4-15,0-2 0 16,0-6-37-16,0-2-16 16,3-6-59-16,-3-5-34 15,3-3 66 1</inkml:trace>
  <inkml:trace contextRef="#ctx0" brushRef="#br0" timeOffset="12">7568 7877 228 0,'-3'-6'88'0,"3"-10"-48"0,12 9-36 0,-6-1 19 15,0 0-7-15,3 0 1 16,3 0-7-16,3 3-2 16,0-1-4-16,3 4-3 0,-1 2 2 15,1 2-2-15,-3 9-1 16,0 7 1-16,-6 6-1 16,-6 3 0-16,-9 4 2 15,-3 4-1-15,-6-4-1 16,-3 1 1-16,-2 0-1 15,-1-3 0-15,-3-5 0 16,12-6 2-16,-3-2 1 16,0-5-1-16,9-3-2 15,3 0-2-15,9-3-1 0,3-5 8 16,3 0 6-16,6-3-1 16,6 1 0-16,3 2-6 15,-1 0-1-15,1 0-1 16,0 0-2-16,-3 2 1 15,-3 1-1-15,-7 0-14 16,-2-1-5-16,0-2-43 16,-3-2-20-16,0-1-28 15</inkml:trace>
  <inkml:trace contextRef="#ctx0" brushRef="#br0" timeOffset="13">7896 7855 236 0,'-9'-15'88'0,"6"15"-48"0,3 0-31 0,0 0 22 15,0 0-4-15,0 0 2 16,3 0-12-16,6 0-3 15,3-3-8-15,2-2-4 0,7-1 1 16,3-2-4-16,0 1 0 16,0 1 1-16,0 1 2 0,-4 0-1 15,-2-1 2 1,0 4-2-16,-3 2-1 0,-3 0-2 16,-3 0 1-16,0 2-1 15,-3 4 0-15,0 7 2 16,-3 5 2-16,-3 6 3 15,-3 0 2-15,-3 2 5 16,0 4 3-16,-3 1-6 16,3-4-3-16,0-3-3 15,3-3 0-15,0-3-4 16,0-2 0-16,0-3-28 16,3-2-10-16,0 0-32 15,0-4-10-15,0-1-34 16</inkml:trace>
  <inkml:trace contextRef="#ctx0" brushRef="#br0" timeOffset="14">7991 7980 212 0,'-3'0'82'0,"18"-3"-44"0,-9 3-44 16,3 0 73-16,3 0-19 16,3 0-11-16,5-2-10 15,4-1-17-15,3 0-6 0,3 3-1 0,2-2-2 16,-5-4-1-16,-3 4-39 16,-3-4-19-16,-3 1-74 15</inkml:trace>
  <inkml:trace contextRef="#ctx0" brushRef="#br0" timeOffset="15">6660 8477 140 0,'-3'-16'55'0,"3"14"-30"0,3 2-14 0,-3 0 18 16,0 0 0-16,0 0 3 16,0 8-6-16,0-3-2 15,0 13 0-15,0 4 2 16,6 7-1-16,-6 3 2 15,-3 15-6-15,-3-2-1 16,0 0-7-16,1-5 0 16,2-6-8-16,0 1-3 15,0-9-4-15,3-5-1 16,-3-5-1-16,0-3 3 16,0-2-27-16,0-8-10 15,0-6-30-15,0-5-12 0,3-5-30 31</inkml:trace>
  <inkml:trace contextRef="#ctx0" brushRef="#br0" timeOffset="16">6583 8546 248 0,'-9'-3'93'0,"9"3"-50"0,0 0-35 15,0 0 21-15,0 0-2 16,6 0 1-16,0-2-7 16,3-4 0-16,6 4-12 15,3-6-3-15,3 3-2 0,2-1-2 0,4-4-2 16,0-1-2-16,0 1 1 16,2-1-1-16,-5 3-2 15,3 0-19-15,-6 0-10 16,-3 3-10-16,-6 0-3 15,-3 2-11-15,-9 3-3 16,-9 0-30 0</inkml:trace>
  <inkml:trace contextRef="#ctx0" brushRef="#br0" timeOffset="17">6705 8612 216 0,'-9'5'82'16,"9"1"-44"-16,-3-4-16 0,3-2 26 0,0 3-12 16,0-3-1-16,0 0-16 15,0 0-4-15,6 0-9 16,3 0 0-16,3-3 1 0,6 1-3 16,0-1-3-16,0 0 2 15,-1 1 0-15,-2-1-17 16,-3 3-49-1,-3 0-9-15,-6 3-56 16</inkml:trace>
  <inkml:trace contextRef="#ctx0" brushRef="#br0" timeOffset="18">6604 8845 212 0,'-9'5'79'0,"15"3"-42"0,-6-5-32 0,0-3 19 15,6 3 2-15,3-1 7 16,6-2-12-16,0 0-4 16,2 0-10-16,4 0-5 0,3-2 1 15,0-1-2-15,0 0 2 16,-3 1-13-16,2-1-3 16,-2-2-43-16,3 2-15 15,0-2-37 1</inkml:trace>
  <inkml:trace contextRef="#ctx0" brushRef="#br0" timeOffset="19">7152 8636 188 0,'-6'3'71'0,"6"2"-38"0,-18 6-17 16,9-4 22-16,-3 9-7 16,0 8 2-16,-6 0-17 0,0 0-4 15,0 0-8-15,1 2-5 0,2-5 0 16,-3-5 1 0,6 0 2-16,3-5-50 15,-6-6-57 1,12-8-42-16,0-2 62 15</inkml:trace>
  <inkml:trace contextRef="#ctx0" brushRef="#br0" timeOffset="20">6916 8636 240 0,'-20'0'90'0,"20"3"-48"0,3-1-49 16,5 4 44-16,4 2 2 15,0 2-7-15,3 6-1 0,0 5-18 16,6 3-6-16,-3 0-2 0,9-3-3 16,-7 0-2-16,1-2-4 15,-3-6-2-15,0-3-37 16,-3-2-14-16,0-5-75 16</inkml:trace>
  <inkml:trace contextRef="#ctx0" brushRef="#br0" timeOffset="21">7268 8665 220 0,'-3'5'85'0,"6"1"-46"0,0 7-35 0,0 5 21 16,-3 6-1-16,0 3 5 15,0 2-2-15,0 3-2 16,-3 5-13-16,3-3-5 0,0-2-1 16,0-6-3-16,0-2-2 15,-3-3 2-15,3-5 0 16,-3-3-1-16,0-2 1 15,0-3-9-15,0-3-3 16,0-5 0-16,0 0 3 16,0-3 1-16,0 1 3 0,3-3 3 15,0-3 2-15,0 0-1 16,0-3-2-16,3-2 1 16,-3-8 1-16,3 0-1 15,0-1-1-15,0-1 3 16,0-1 0-16,0-5-1 15,0-6 1-15,3 6-2 16,3 0-1-16,5 0 3 16,7 2 0-16,0 4-4 15,0 1 1-15,0 7 0 16,0 4 2-16,-1 6-3 0,-2 10 0 16,0 3 12-16,-3 3 7 15,-3 12 0 1,0-1 1-16,-6-1 1 0,-6-3 2 15,-3 1-10-15,-3-3-2 16,0-3-4-16,-12 0-1 16,-6-2-6-16,-6-3-1 15,1-6-13-15,2 1-5 16,0-3-14-16,6 0-3 16,3 0-14-16,4-3-3 15,5 1-22-15,6-1-9 16,6-5-12-1</inkml:trace>
  <inkml:trace contextRef="#ctx0" brushRef="#br0" timeOffset="22">7744 8570 200 0,'-9'0'74'0,"6"0"-40"0,0 0-7 0,3 0 29 16,-3 0 0-16,0 0 1 15,0 3-14-15,3-3-4 16,0 0-22-16,0 0-8 0,0 0-4 15,6 0-3-15,3 0 1 16,6 0 0-16,6-3 3 16,5 0-3-16,-5 1 0 15,3-1-1-15,-3 0-2 0,0 1 1 16,-3-1-1-16,-3 3-9 16,-1 0-2-16,-2 0-18 15,-3 0-7-15,-3 0-21 16,0 0-6-16,-6 0-73 15</inkml:trace>
  <inkml:trace contextRef="#ctx0" brushRef="#br0" timeOffset="23">7735 8668 236 0,'-12'2'88'0,"12"1"-48"0,0-3-31 0,0 0 19 15,0 0-10-15,0 0 0 16,6 0 0-16,3 0 1 16,6 3-10-16,6-1-3 0,2-2 0 15,1 0-1-15,0 0 0 16,0 0-1-16,-3 0 2 16,-3 0-3-16,-4 0 0 15,1-2-21-15,-3-1-10 16,-3-2-74-1,-3-3-69-15,0 0 54 0</inkml:trace>
  <inkml:trace contextRef="#ctx0" brushRef="#br0" timeOffset="24">8253 8398 164 0,'3'-3'63'0,"-3"6"-34"0,0 0-12 0,0-3 22 15,0 5 2-15,0 0 3 16,-6 3-16-16,-3 8-4 16,0 2-14-16,0 1 5 0,-3-3 4 15,0 0-6-15,3-3-2 0,0-2-6 16,3-4-2-16,4 1-1 16,-1-2-2-16,0-4 1 15,3-2-1-15,3 0 2 16,0-2 1-16,2-4-4 15,1-4 1-15,3-6 0 16,0 0 0-16,3 3-3 16,0 0 2-16,3-1 1 15,-3 4 2-15,0-1-3 16,-3 3-2-16,0 3 2 16,-3 0 0-16,0 2 1 15,0 3 0-15,-4 5 0 16,1 3 0-16,0 6 2 15,-3 1 1-15,0 4 7 0,0 5 6 16,0 2-4 0,-8 3-2-16,2 0-1 0,0 3-1 15,0 3-2-15,3-6-1 16,0-3-3-16,0-2-2 16,3-6 1-16,0-4-1 15,0-4-3-15,0-2 2 16,0 0-23-16,0-3-10 15,0-2-15-15,0 0-5 16,-3-3-31-16,9-3-10 16,0 0-3-1</inkml:trace>
  <inkml:trace contextRef="#ctx0" brushRef="#br0" timeOffset="25">8167 8832 228 0,'-3'2'88'0,"3"1"-48"0,0-3-25 15,0 0 24-15,0 0-17 16,0 0-4-16,3 3-5 16,3-1-1-16,2 1-6 15,1-3 5-15,6 3 2 0,6-1 2 0,3-2 4 16,0 0-9-16,0 0-1 15,-4 0-5-15,1 0-3 16,-3 3 0-16,-3-3-1 16,-3 0-3-16,-3 0 0 15,-3 0-45-15,0-3-20 16,-3-2-71 0</inkml:trace>
  <inkml:trace contextRef="#ctx0" brushRef="#br0" timeOffset="26">4848 8424 176 0,'12'-5'66'0,"-12"5"-36"0,0 3-18 0,0-3 19 16,3 2-3-16,0 4 16 15,0 15-11-15,-3 0-17 16,0 3 6-16,0 2 1 0,0 3-5 15,0-2 0-15,0-1-11 16,0 6-4-16,0 2-5 16,0-4-1-16,0-7-7 15,0-2-2-15,0-5-35 16,0-2-14-16,3-6-64 16</inkml:trace>
  <inkml:trace contextRef="#ctx0" brushRef="#br0" timeOffset="27">4761 8639 220 0,'-12'-3'85'0,"12"6"-46"0,3-3-35 0,-3 0 19 15,0 0 2-15,3 0 5 16,6 2-8-16,3-2-2 15,6 0-12-15,0 0-5 0,3-2-2 16,3-1 1-16,-1-2 1 16,1 2-1-16,-3 0-2 15,-3-2-21-15,-3 0-9 16,0 0-97 0</inkml:trace>
  <inkml:trace contextRef="#ctx0" brushRef="#br0" timeOffset="28">5017 8395 192 0,'-3'-10'71'0,"3"4"-38"0,-6-2-19 0,3 6 20 16,-2-4-6-16,-4 1 0 16,-3 0-2-16,0-6-1 15,-3 3-14-15,-3 8 0 0,-3 0 2 16,-6 0-5-16,1 3-2 15,-4 5-3-15,0 0 0 16,0 5 0-16,-5 3 3 16,2 3-3-16,3 7 0 0,0 0 3 15,7 6 1-15,2 8 3 16,6 8 1-16,9 7-5 16,6 3-4-16,6 0-1 15,12-7 1-15,8-6-1 16,10-6-1-16,6-7-2 15,-1-11 1-15,10-10 5 16,3-11 2-16,2-11 2 16,1-12 0-16,-7-12 0 15,-5-2 2-15,-9-3 4 16,-9-5 1-16,-10 0 5 0,-8 3 2 16,-12-3 0-16,-12 5-2 15,-5 3-6-15,-10 6-1 16,-6 4-6-16,0 6 1 15,4 5-14-15,2 3-3 16,-3 2-25-16,6 6-8 16,7 2-38-16,5 3-14 15,3 3-67 1</inkml:trace>
  <inkml:trace contextRef="#ctx0" brushRef="#br0" timeOffset="29">12703 8504 160 0,'-3'-19'63'0,"6"17"-34"0,0-12-14 0,-3 12 18 16,0 7-5-16,0 0 5 15,0 8-12 1,-3 6-12-16,-3 13-1 0,-3 10 2 16,0 14 0-16,0-6 4 15,0-5-1-15,0-3 2 16,3-2-6-16,0-8-1 16,3-9-2-16,0-4-1 15,3-3 3-15,0-6 3 16,3-7 0-16,0-8 1 15,3-6-4-15,0-5-3 16,3-5-2-16,0-13-3 16,0-3 1-16,0-3-1 15,0-2-3-15,0 2 2 0,0-2 1 16,-3 5 2-16,0 2-1 16,-3 9-1-16,0 5 1 15,0 5-1-15,0 3-3 16,0 5 0-16,2 5 2 15,1 11 0-15,0 2-2 16,0 4 2-16,0 4 1 16,0 1 2-16,0-1-1 15,3 1-1-15,0-3 1 16,-3-6-1-16,6-4 4 16,0-6-2-1,0-6 1-15,0-4-1 16,0-4 1-16,-4-4-2 0,1-3-1 15,0 0 1 1,-3-1-1-16,0 4 0 0,0 5 0 16,0 2-3-16,-3 3 2 15,0 6-1-15,0 4 0 16,3 11 0-16,0 6-2 16,-3 7 7-16,3 9 3 15,0 2 1-15,0-3 3 16,0 6-5-16,3-3-3 15,0-5-1-15,0-6 1 16,0-2-3-16,2-6 0 16,-2-2-21-16,0-5-10 0,0-3-24 15,0-5-10 1,3-1-61 0</inkml:trace>
  <inkml:trace contextRef="#ctx0" brushRef="#br0" timeOffset="30">13355 8678 160 0,'6'-8'63'0,"-3"3"-34"0,0-3-16 15,-3 6 17-15,0-4 0 0,-3 1 4 16,-3 0-5-16,-3-3-1 16,0 2-15-16,-9 4-1 0,0 2-1 15,-3 5-4-15,3 6 1 16,-2 2-5-16,2 13 0 16,0 3 1-16,3 6 2 15,3-1-1-15,6-2 0 16,3 0-3-16,6-6-2 15,6-7 5-15,3-3 4 16,3-6-1-16,3-5 3 16,0-5-6-16,-1-5-1 15,1-3-2-15,3-2 1 0,-6-6-2 16,-3 0-1-16,-3-3 3 16,-3-2 0-16,-3-3-1 15,0 3-2-15,-3 3 1 16,0 2 1-16,0 3-1 15,0 5-1-15,-3 0-2 16,3 5 1-16,0 3-1 16,3 8-2-16,0 5 3 15,3 6 2-15,0 2 0 16,3 0 2-16,-1 0-2 16,1-2-1-16,0-3-2 15,6 2-1-15,-3-10-7 16,6-3-4-16,0-2-52 15,-3-6-23-15,3 1-37 16</inkml:trace>
  <inkml:trace contextRef="#ctx0" brushRef="#br0" timeOffset="31">13545 8673 200 0,'-3'5'74'0,"6"3"-40"0,0 21-22 0,0-10 19 15,0 2-3-15,0 0 3 16,0 3-8-16,0-3-4 0,0 3-11 16,-3-5-3-16,0-6 1 0,3 0-5 15,-3-5-1 1,0-8 20-16,3-3-9 15,0-2-3-15,0-6-7 16,0-4-1-16,3-9-5 16,3-5 1-16,3 0 0 15,3 2 2-15,-1 6 1 16,1 5 1-16,3 5-3 16,3 6 2-16,-3 8 1 15,0 10 2-15,-3 3 1 16,-3 8 3-16,-1 2-1 15,-2 1 2-15,0-1-4 16,-3-2 0-16,0-3-3 0,0-2-1 16,0-6-6-16,0 0 0 15,-3-5-59-15,3-11-100 32</inkml:trace>
  <inkml:trace contextRef="#ctx0" brushRef="#br0" timeOffset="32">14069 8628 308 0,'-12'0'115'0,"12"3"-62"0,3-3-53 16,-3 0 21-16,6 5 1 15,0-5 4-15,6 0-3 16,0-5 0-16,3 2-12 16,3 0-7-16,2 1 0 0,1-1-5 15,0 0 0-15,0 1-1 16,-3-1 0-16,0-2-11 15,-3 0-7-15,-1 2-44 16,-2 0-21-16,-6 3-53 16</inkml:trace>
  <inkml:trace contextRef="#ctx0" brushRef="#br0" timeOffset="33">14120 8689 228 0,'-6'5'85'0,"6"11"-46"0,3-19-24 0,0 9 24 16,3-1 1-16,0 0 3 15,6 1-10-15,8-4-5 16,4 1-16-16,0 0-8 0,0-3 0 16,0-6-3-16,-4 1-1 15,-2 0-43-15,3-3-19 0,-12 0-84 16</inkml:trace>
  <inkml:trace contextRef="#ctx0" brushRef="#br0" timeOffset="34">14736 8422 140 0,'0'0'55'0,"3"-3"-30"0,-3 0-10 0,0 3 18 15,0 0 1-15,0 0 5 16,0 6-9-16,0 2-3 16,0 0-15-16,-3 2-1 0,-3 3 2 0,0 1 2 15,0 1 0 1,0-1-1-16,0-1 1 0,0 0-6 15,0-2-1-15,3-3 0 16,0-3 2-16,0 0-3 16,3 1-2-16,0-6 4 15,0 0 2-15,0 0-4 16,3-3 1-16,0-2-5 16,0-1 0-16,0-2 1 15,3 0 0-15,0 1-5 16,0-9-1-16,0 2 1 15,0 1 0-15,0 3 5 16,0-4-2 0,0 4-5-16,-3-1 1 15,0 6 1-15,0 2-2 16,0 1 2-16,-3 2-1 0,6 5-2 16,-3 3 3-16,0 5 2 15,0 0 0-15,0 6-1 16,-3 7 5-16,0 6 4 15,0 2-1-15,0 6 1 16,0 0-5-16,0-3-1 16,0-5-1-16,3-3-2 15,-1-3 3-15,-2-7 0 16,3-3-4-16,-3-3 1 16,0-3 0-16,0-7 0 15,0-3-33-15,-3 0-13 16,1 0-48-16,2 0-19 0,-3 3-10 15</inkml:trace>
  <inkml:trace contextRef="#ctx0" brushRef="#br0" timeOffset="35">14706 8887 212 0,'-15'6'82'0,"9"-6"-44"0,3 2-38 16,3-2 18-16,-3 3 5 15,-3 0 8-15,0-1-5 16,3 1-1-16,0-3-14 16,3 0-2-16,3 5-2 0,3 0 5 0,3-5 5 15,3-2 0 1,3-1-1-16,3 1-2 0,6-4 1 16,3 1-6-16,-4 2-3 15,-2 3-3-15,0 0-3 16,-3 0 1-16,3 0 1 15,-6-2-12-15,-3-1-6 16,-4 0-18-16,1 1-8 16,0-1-36-16,-3 0-14 15,0 3-21 1</inkml:trace>
  <inkml:trace contextRef="#ctx0" brushRef="#br0" timeOffset="36">15153 8911 184 0,'0'3'68'0,"0"-3"-36"0,0 10-22 0,0-7 20 16,0 0-5-16,0-3 3 16,0 2-7-16,-3 4-1 15,0-4-11-15,0-2 3 0,0 0 2 16,0 0-5-16,3 0-3 16,-3-2-3-16,6-9-5 15,0 3 1-15,3 3-1 16,0 0 0-1,0 2 0-15,-1 0 0 0,-2 3-3 16,-3 0 1-16,3 3 8 16,-3-3 7-16,-3 0 1 15,0 3 3-15,0-3-6 16,-2 0-3-16,-1 0-3 16,3 0 0-16,-3 0-18 15,3-3-4-15,3 0-68 16,3-2-30-16,3-3 9 15</inkml:trace>
  <inkml:trace contextRef="#ctx0" brushRef="#br0" timeOffset="37">15417 8554 172 0,'-3'0'66'0,"3"3"-36"0,0-1-15 0,0-2 20 15,0 0-4-15,0 0 2 16,0 0-2-16,0 0 1 16,0 0-17-16,0 0-2 0,0 0 0 15,0 0-7-15,0-2-1 16,3-1-1-16,0-2 0 0,3-6-5 15,0 1 1 1,0-4-5-16,0 1 1 0,3 0-5 16,-3 0 1-16,0-1 2 15,0 6 1-15,0 1 0 16,-3 1 4-16,0 4-5 16,0-1 2-16,-3 3 2 15,0 11 3-15,0 4 0 16,0 1 2-16,0 5 2 15,3 6 2-15,-3 2 3 16,3 0 1-16,-3-2-5 16,3 4-4-16,-3 1-1 15,3-5 1-15,-3-6-1 16,0-3 2-16,0-5-51 16,-3 1-19-16,0-1-57 15</inkml:trace>
  <inkml:trace contextRef="#ctx0" brushRef="#br0" timeOffset="38">15394 8874 212 0,'0'-3'79'0,"3"6"-42"0,3-6-21 0,0 3 22 16,-1 0-3-16,4 0 2 15,6 0-16-15,0 0-7 16,3 0-9-16,3 3-4 0,-3 0 0 0,0-3-1 16,-4 0 2-1,-2 0-25-15,-3 0-12 0,0 2-48 16,-3-2-22-16,0-2 8 16</inkml:trace>
  <inkml:trace contextRef="#ctx0" brushRef="#br0" timeOffset="39">15709 8559 228 0,'-3'0'88'0,"6"0"-48"0,-3 0-27 16,0 0 22-16,0 0-3 16,3 0 1-16,-3-2-12 0,3-1-3 15,3-2-10 1,0-1-5-16,0 1 0 0,0-5-2 0,3-4-1 15,0 1 1-15,-3-3 1 16,0 3-3-16,0 0-2 16,0 2 4-16,-3 1 1 15,0-1-3-15,0 3-1 16,0 3 1-16,-3-1 0 16,0 6-6-1,0 8 4-15,0 0 1 16,0 11 2-16,0 2 0 15,0 3 6-15,0 5 4 16,0 3-1-16,0-1 0 16,0 4-5-16,0 5-3 15,0-9 0-15,0-4 1 16,0-1-3-16,0-5 0 0,0-2 1 16,0-3 2-16,0-3-1 15,0-2-1-15,0-3-13 16,0-3-6-16,0 0-21 15,0-2-8-15,0-3-20 16,0 0-10-16</inkml:trace>
  <inkml:trace contextRef="#ctx0" brushRef="#br0" timeOffset="40">15709 8871 220 0,'-3'3'85'0,"3"-3"-46"0,0 0-24 0,0 0 24 15,0 0-12-15,3 3-1 16</inkml:trace>
  <inkml:trace contextRef="#ctx0" brushRef="#br0" timeOffset="41">15727 8879 477 0,'15'0'21'0,"0"0"-1"15,3 0-7-15,0-2 0 16,2-1-8-16,-2 3-1 15,0 0-4-15,-3 0-1 16,-3 0 1-16,-3 0 0 16,-3 0-31-16,0 0-12 15,-6 0-57 1,0 0-68-16,0-3 47 0</inkml:trace>
  <inkml:trace contextRef="#ctx0" brushRef="#br0" timeOffset="42">16209 8477 212 0,'-6'-16'82'0,"-6"30"-44"0,-3-6-25 15,10-6 22-15,-1 1-14 16,-3 5-4-16,0 2-6 15,-3 6 0-15,-3 8-6 16,0 5 4-16,3 13 3 0,3 3 3 16,3-5 0-16,6 0-5 0,6-6-4 15,3-5 1-15,3-5 2 16,3-8 9-16,9-8 6 16,0-11-4-16,2-7 0 15,1-17-9-15,-6-2-2 16,-3-5-3-16,-6-6-1 15,-9 3 1-15,-6 0 1 16,-6-3-1-16,-6 11-1 16,-6 8-3-16,0 3 1 15,0 4-18-15,1 9-6 0,2 8-26 16,3 2-9 0,6 6-51-16,3 2-21 0,6 0 13 15</inkml:trace>
  <inkml:trace contextRef="#ctx0" brushRef="#br0" timeOffset="43">16418 8840 180 0,'0'0'68'0,"0"0"-36"0,3 0-37 16,-3 0 78-16,0 0-11 15,3 2-10-15,-3-2-9 16,0 0-25-16,0 6-5 0,0-6 1 15,0 0-2-15,0 0 1 16,0 0-5-16,0 0-3 16,3 0-5-16,2-3-2 15,4 3 1-15,-6-3 2 16,0 1-2-16,-3 2 0 0,0 0 1 16,-3 0 2-16,0 0-3 15,-3 0-2-15,3 0-14 16,1 0-4-16,-1 0-53 15,17 0-105 1</inkml:trace>
  <inkml:trace contextRef="#ctx0" brushRef="#br0" timeOffset="44">16605 8832 244 0,'0'2'93'0,"6"-2"-50"0,0 0-37 16,-6 0 22-16,0 0 7 16,0 0 8-16,0 0-19 15,0 0-6-15,0 0-11 0,0 0-9 16,6 0-2-16,-6 0 2 0,9 0 1 16,-3 0 1-16,0 0 2 15,-6 0-3 1,0 0 7-16,0 3 5 15,-3-3-3-15,3 0-2 16,-3 0-6-16,3 0 0 16,0 0-27-16,0 0-11 15,0 0-61-15,9 0-25 16,0-3 15 0</inkml:trace>
  <inkml:trace contextRef="#ctx0" brushRef="#br0" timeOffset="45">16796 8845 276 0,'0'3'104'0,"3"-1"-56"0,0 1-54 15,-3-3 19-15,0 0 7 16,0 0 10-16,0 0-14 16,6 0-6-16,-1 0-6 15,1 0-4-15,0-3 1 0,0 1-4 16,0-1 0-16,0 0 2 15,0 3 0-15,-3 0 3 16,-3 0 1-16,0 0 1 0,0 0 0 16,0 0-5-1,0 0 1-15,0 0-2 0,0 0-2 16,0 0-52-16,3 0-25 16</inkml:trace>
  <inkml:trace contextRef="#ctx0" brushRef="#br0" timeOffset="46">17230 8541 292 0,'-9'-6'110'0,"6"4"-60"0,0 2-45 15,3 0 22-15,-3 0-9 16,-3 2 0-16,-3 4-8 16,1 4-4-16,-7 6-3 15,0 5-5-15,-3 8-1 0,6 9 2 16,3-1 0-16,9 0 1 15,9-6 0-15,6-2 2 16,6-5 1-16,6-3-1 16,8-7-2-16,7-4 1 15,0-7-1-15,-1-8 2 16,-5-9 3-16,-6-7 13 0,-3-8 8 16,-10-5 4-16,-5-6 2 15,-12 0-4-15,-9 1 0 16,-9-1-3-16,-8 8 0 15,-4 6-12-15,-3 5-5 16,3 5-32-16,4 2-13 16,2 7-35-16,6 9-15 15,6 3-90 1</inkml:trace>
  <inkml:trace contextRef="#ctx0" brushRef="#br0" timeOffset="47">14882 9014 160 0,'0'-2'63'0,"0"7"-34"0,0 6-21 0,0-3 16 16,0 5-10-16,0 3-3 15,0 18-4-15,-6-5 0 16,6-2-4-16,0-6 3 0,0 0 3 16,0-5-5-16,0 0 0 15,-3-6 2-15,3 1 1 16,0-3-3-16,0-3-3 15,0-5 2-15,3 0 2 16,-3-5 0-16,0-1 0 0,0-9-6 16,0-7 1-16,3 1 0 15,-3 3 0-15,0-1 0 16,0 3 2-16,0 3-3 16,0 3 0-16,0-1 5 15,0 3 2-15,3 0-2 16,0 5-3-16,-3 3 0 15,6 3-1-15,0 5 2 16,0-3 1-16,2 3-6 16,1 5 0-16,0-2 1 15,3 0 3-15,0 5 2 16,0-6 1-16,3 1-31 16,-3-3-14-16</inkml:trace>
  <inkml:trace contextRef="#ctx0" brushRef="#br0" timeOffset="48">14908 9147 144 0,'-2'-16'55'0,"2"18"-30"0,0 1-29 16,0 16 25-16,0-1-4 16,2 3 3-16,1 3 0 15,0 0-11-15,3 2 1 0,0 6 1 16,3-5-4-16,3-1-2 16,0-2 0-16,3 0-1 15,3-3-5-15,3-3 1 16,2-4 4-16,4-1 5 15,0-3-5-15,0-2-2 16,0-5-1-16,-4-3-1 16,4 0-5-16,-3-3-1 0,0 1-37 15,-3-1-14 1,0 0-28-16</inkml:trace>
  <inkml:trace contextRef="#ctx0" brushRef="#br0" timeOffset="49">15409 9446 144 0,'-9'16'55'0,"6"2"-30"0,3 8-27 0,0-12 11 16,0-1-6-16,0 8-2 16</inkml:trace>
  <inkml:trace contextRef="#ctx0" brushRef="#br0" timeOffset="50">15400 9591 236 0,'3'16'-3'0,"3"-21"-61"31</inkml:trace>
  <inkml:trace contextRef="#ctx0" brushRef="#br0" timeOffset="51">15409 9297 200 0,'-3'0'74'0,"6"6"-40"0,0-6-40 15,-3 0 12-15,2 2-22 16,4-2-4-16,0 3-61 16,0-3-24-16</inkml:trace>
  <inkml:trace contextRef="#ctx0" brushRef="#br0" timeOffset="52">15489 9493 124 0,'0'16'49'0,"0"-5"-26"0,0-1-18 0,0-2 13 16,0-2-8-16,0-1-1 15,0 3-3-15,0-6-1 16,0 1-3-16,0-3 5 0,0-5 5 15,0-6-6 1,3 1-3-16,0-4 0 0,0 1-4 16,0 0 0-16,6 0-1 15,6 2-2 1,0 3 5-16,-4 3 3 0,1 2-6 16,0 3 0-16,-3 6 4 15,0 4 4-15,-3 3-1 16,-3 1 2-16,0-1 0 15,-3-3 3-15,0 1-5 16,0-3-1-16,0-3-2 16,0-2 1-16,0-3-4 15,3-3 0-15,3-5 1 16,0-5 2-16,3 0-3 16,0 0-2-16,0-1-1 15,3 4 0-15,-3 2 3 16,2 3 0-16,4 5 3 0,-3 2 3 15,-3 6-2-15,0 3-2 16,-3 2 0-16,0 0 1 16,0 0-3-16,-3-2 0 15,0 0-6-15,0-1 0 16</inkml:trace>
  <inkml:trace contextRef="#ctx0" brushRef="#br0" timeOffset="53">15816 9485 120 0,'-6'16'46'0,"6"0"-24"0,0 8-15 15,0-6 15-15,0 9 0 16,0-3 4-16,0 2-8 15,0 1-3-15,0-4-8 16,0-4-5-16,3-3 1 0,0-3-2 16,-3-2-1-16,0-3 1 15,0-3 1-15,0-5-6 16,0-3-1-16,-3 1-1 16,0-6 8-1,0 0 4-15,3 0 1 16,-3-5 3-16,3-9-5 0,0-4-1 15,3-1-2-15,3 1 1 16,3-3-2-16,3 2-1 16,3-2-2-16,0 8 1 15,0 3 1-15,-3 4 0 16,0 4 0-16,0 5 2 16,-1 5 5-16,-2 10 6 15,-3 3-5-15,-3 6-2 16,-3-1 1-16,0 4 0 15,-3-1-1-15,-3-5-1 16,0 2-6-16,0-5 1 16,1-7-27-16,-4-6-11 15,0-8-56 1,3-3-31-16,3-2 58 16</inkml:trace>
  <inkml:trace contextRef="#ctx0" brushRef="#br0" timeOffset="54">16096 9226 148 0,'0'0'55'0,"3"-3"-30"0,-3 6-16 0,3 0 16 15,-3 7 3 1,3 6 3-16,-3 5-5 0,0 8-4 16,0 1-12-16,0 4-2 0,0 0 2 15,0 1-4-15,0-6-1 16,0 3-2-16,0-6-3 16,0-5-2-16,3 3-1 15,-3-5-49-15,6-22-82 31</inkml:trace>
  <inkml:trace contextRef="#ctx0" brushRef="#br0" timeOffset="55">16212 9475 200 0,'-3'2'74'0,"3"6"-40"0,0 6-40 15,0-7 14-15,0 4-9 16,0 0-2-16,0-1 2 15,0 1 2-15,0 5 0 16,0-3-16-16,0-5-5 0</inkml:trace>
  <inkml:trace contextRef="#ctx0" brushRef="#br0" timeOffset="56">16230 9335 248 0,'-15'0'93'0,"27"-3"-50"0,-6 3-52 0,-6 0 14 16,6 3-7-16,0-1-2 15,3 1-37-15,3 5-17 16,0-3-33-16,6 0-13 16</inkml:trace>
  <inkml:trace contextRef="#ctx0" brushRef="#br0" timeOffset="57">16394 9417 156 0,'-9'0'60'0,"3"2"-32"0,-3 3-33 0,6 1 12 15,-3-1 3-15,0 3 3 16,0 3-2-16,0 2 1 16,3 0-7-16,3 3 1 0,3-3 1 15,3 0-1-15,3-2 1 0,3-3-4 16,3-3-2-16,9-2-25 15,-3-6-11-15,5-5-48 16</inkml:trace>
  <inkml:trace contextRef="#ctx0" brushRef="#br0" timeOffset="58">16549 9427 192 0,'-3'5'71'0,"9"3"-38"0,-3 6-36 15,-3-4 11-15,0 3-6 16,2 3 1-16,-2 0 0 0,3-3 1 16,0 6-2-1,0-11-19-15,0 0-6 0,3-8-60 16</inkml:trace>
  <inkml:trace contextRef="#ctx0" brushRef="#br0" timeOffset="59">16516 9327 192 0,'-6'-8'74'0,"12"2"-40"0,3-7-79 0,-3 10-5 16,0-4-22-16,9-7-4 0</inkml:trace>
  <inkml:trace contextRef="#ctx0" brushRef="#br0" timeOffset="60">16697 9147 216 0,'-6'23'82'0,"-2"-4"-44"0,13 18-44 16,-2-24 14-16,-3 8-3 15,0 14 2-15,0-1 1 16,0-2 2-16,0 0-5 16,3-3-3-16,0-5-1 0,3-6-37 15,0-5-15-15,0-2-43 16</inkml:trace>
  <inkml:trace contextRef="#ctx0" brushRef="#br0" timeOffset="61">16590 9356 248 0,'-3'-3'93'0,"9"3"-50"0,6 0-48 0,0-3 15 16,6-2-4-16,0 2 3 15,3-2-9-15,2 0-4 16,1 0-106-16,-3 2-49 16</inkml:trace>
  <inkml:trace contextRef="#ctx0" brushRef="#br0" timeOffset="62">12816 12750 152 0,'0'-26'57'0,"15"13"-30"0,-6 2-5 0,-6 8 23 0,0 1-3 16,-3 2 0-16,0 0-10 15,0 0-3 1,3 18-3-16,0 6-1 0,-3 10-3 16,0 3 1-16,-6 6-4 15,0 2 0-15,3 2-8 16,0-2-2-16,6-2-7 16,0-1-4-16,0-8 3 15,0-7 1-15,3-6-11 16,-3-5-7-16,0-5-29 15,-3-4-11-15,0-9-31 16,0-6-10-16,-3-5-10 16</inkml:trace>
  <inkml:trace contextRef="#ctx0" brushRef="#br0" timeOffset="63">12679 12986 256 0,'-21'-6'96'0,"18"6"-52"0,0 0-32 0,3 0 24 15,0 0-4-15,0 0 3 16,0 0-10-16,6 0-6 16,9 0-10-16,6 0 7 0,12 0 4 15,2 0-8-15,1 0-2 16,-3 0-8-16,-3 0-4 16,2 0-30-16,-5 0-14 15,-3 0-51-15,0-18-87 16</inkml:trace>
  <inkml:trace contextRef="#ctx0" brushRef="#br0" timeOffset="64">13429 12451 172 0,'0'-2'66'0,"0"2"-36"0,0 5-15 16,0-5 20-16,0 11-8 15,-3 2-3-15,-3 3-3 16,-3 5 1-16,-3 3-12 16,-3 2 1-16,4-2 2 0,-1 0 2 15,0 0 0-15,-3-9-7 16,9 4-3-16,-6-6-3 15,9-2 1-15,0-1 0 16,3-2 1-16,0-8 0 16,3-5 0-16,3-3-2 15,0-3 1-15,3-4-4 16,0-4-2-16,0 1 2 0,0-1 0 16,0-5 1-16,0 3 0 15,-1 5 2-15,1-2 1 16,-3 2 1-16,0 5 0 15,0 3-2-15,-3 14 1 16,3 4 2 0,-3 6 2-16,0 10 3 15,0 11 4-15,0 14 1 16,-3 4-2-16,-3 11 0 16,0 1-3-16,0 1 1 15,3 6-4-15,0-5 1 0,0-5-3 16,3-9 0-16,-3-7-3 15,0-3-2-15,0-11 3 16,0-7 0-16,0-6-21 16,0-5-8-16,-3-8-62 15,0-8-78 1</inkml:trace>
  <inkml:trace contextRef="#ctx0" brushRef="#br0" timeOffset="65">13239 13433 288 0,'-18'5'107'0,"21"-5"-58"0,12 0-44 0,-15 0 24 16,6 0 6 0,8 0 6-16,7 0-16 0,6 0-4 15,9 0-13-15,3 0-3 0,-1 0 1 16,1 0-5-16,-3 0-1 15,-4 0 2-15,-2 0 3 16,-6 0-29-16,-3 3-10 16,-6-3-44-16,-3 0-17 15</inkml:trace>
  <inkml:trace contextRef="#ctx0" brushRef="#br0" timeOffset="66">13879 13404 168 0,'-3'0'66'0,"3"8"-36"0,3-11-15 15,0 8 20-15,-3-5 5 16,0 0 3-16,0 0-8 16,0 0-4-16,0 0-17 15,0 3 7-15,0-3 2 0,0 3 2 16,-3-1 2-16,3-2-11 16,0 0-2-16,-3 0-8 0,3 0-4 15,0 0-6-15,6 0 0 16,-3 0 2-16,5 3-1 15,1 0-1 1,-12-1 9 0,-3 1 4-16,1 0 2 15,-4-1 1-15,0 1 0 16,0-3-4-16,-3-3-3 16,0 1-2-16,3-1 0 15,0-2-15-15,3-3-7 16,6-3-45-16,6 1-19 15,6-9-72-15</inkml:trace>
  <inkml:trace contextRef="#ctx0" brushRef="#br0" timeOffset="67">14218 12726 188 0,'-6'3'71'0,"-9"0"-38"0,6-1-39 16</inkml:trace>
  <inkml:trace contextRef="#ctx0" brushRef="#br0" timeOffset="68">14188 12742 437 0,'0'0'86'0,"0"-2"-38"16,6-6-27-16,3-3-14 0,0-2-2 16,0-3 0-16,0 0-3 15,0-2-2-15,0-1-2 16,0 1 1 0,0 2 1-16,-4 3 0 0,1 2 2 15,0 3 1-15,-3 3-6 16,0 2-2-16,0 3-1 15,3 5 4-15,-3 6-1 16,0 10 1-16,0 16 6 16,0 13 5-16,-3 14 4 15,-3 2 2-15,0 0-4 16,0 6-1-16,0-4-6 0,0-4-1 16,3-8-1-16,0-9 1 15,0-7-2-15,0-6-1 16,0-10-21-16,0-8-11 15,0-6-44-15,0-4-18 16,0-6-53 0</inkml:trace>
  <inkml:trace contextRef="#ctx0" brushRef="#br0" timeOffset="69">14149 13343 284 0,'-26'3'107'0,"26"-1"-58"0,0 4-44 0,3 1 24 16,0 1 2-16,3 3 5 0,11-6-8 15,4 1-2-15,3 2-15 16,3-3-2-16,3-3 1 0,5-2-6 16,-2-2-2-16,0-6-54 15,-3 0-25-15,-4-3-82 16</inkml:trace>
  <inkml:trace contextRef="#ctx0" brushRef="#br0" timeOffset="70">14715 12562 120 0,'-3'-2'46'0,"3"2"-24"0,3 0-13 0,-3 0 14 16,0 0 15-16,0 5 11 15,0 3-11-15,-3 3-2 16,-3 4-21-16,0 4 4 0,-6 5 2 15,0-3 0-15,0 3-1 16,0-3-6-16,4-5-1 0,-1-3-8 16,3-2-1-1,3-3 2-15,6-11 8 16,6-8-3 0,0-2-6-16,2-3-3 0,-2-2-4 15,0-1 1-15,0-2 3 16,0 3 3-16,-3 2-4 15,0 2-1-15,0 4-2 16,0 2 0-16,-3 3 0 16,3 2 0-16,0 3 4 15,0 8 3-15,0 5 2 16,0 14 3-16,0 10 4 16,-3 5 1-16,0 8-4 15,-3 8-1-15,-3 3-2 16,0-3 2-16,0 9-1 15,0-7 0-15,0-4-5 16,0-8-1-16,0-6-1 0,3-5 1 16,0-5-2-16,0-8 2 15,0-9-13-15,0-1-6 16,0-6-31-16,0-8-15 16,3-3-42-16,0-2-17 15,0-3 2 1</inkml:trace>
  <inkml:trace contextRef="#ctx0" brushRef="#br0" timeOffset="71">14602 13377 292 0,'-18'14'110'0,"18"-4"-60"0,0-12-41 0,0 7 27 0,3 0-7 15,3-2 14 1,15-1-13-16,6 4-16 15,2-4-6-15,7 1-4 0,3 0-2 16,-4-1 1-16,-2-2-2 16,0 0 2-16,-3 0-35 15,-6 0-13-15,-4 3-117 16,-5-8-55 0,-6-11 109-16</inkml:trace>
  <inkml:trace contextRef="#ctx0" brushRef="#br0" timeOffset="72">15161 13303 196 0,'-5'0'74'0,"5"3"-40"0,3-6-11 0,-3 3 24 16,0 0-9-16,2-2 0 16,1-1-10-16,3-2-3 0,3-1-14 15,0 1-4-15,3 0-1 0,3 2-3 16,0 3-2-16,0 8 0 15,-3 5-1-15,-3 8 0 16,-12 6 0-16,-3 2 0 16,-3 3 2-16,-3 0-1 15,0-3 2-15,-3-3-2 16,0-2-1-16,0 0 3 16,3-6 2-16,4-5 4 15,2-5 2-15,0 3-3 16,6-8-3-16,0-3 2 15,9 0 0-15,5-3-3 0,4 0-1 16,12-2-3 0,-3 2-1-16,0 1 1 0,-1-1 2 15,-2 3-21 1,-3 0-9-16,-3 0-66 0,0-5-28 16,-3-3-3-1</inkml:trace>
  <inkml:trace contextRef="#ctx0" brushRef="#br0" timeOffset="73">15926 12978 296 0,'-11'2'110'0,"-1"6"-60"0,-12 11-47 0,12-6 23 16,-6 6-4-16,-12 4 4 15,4 4-14-15,2 2-7 16,3 0-3-16,3-2-7 0,0-6 1 16,3-3-29-16,3-2-11 15,3-5-39-15,1-9-15 0,2-2-5 16</inkml:trace>
  <inkml:trace contextRef="#ctx0" brushRef="#br0" timeOffset="74">15608 13007 252 0,'-6'-5'96'0,"9"5"-52"0,6 2-36 15,-6 1 21-15,6 0 11 16,0 5 10-16,6 5-7 15,8 5-4-15,1 1-21 16,-3-3-5-16,9 18 1 0,0-2-10 16,2-3-2-16,-2-3-13 0,-3-2-5 15,3-5-56-15,2-9-23 16,-2-4-57 0</inkml:trace>
  <inkml:trace contextRef="#ctx0" brushRef="#br0" timeOffset="75">16141 12930 304 0,'-3'-18'112'0,"9"20"-60"0,-3-10-54 16,3 3 20-16,6 0-7 15,2-3 1-15,4 0-4 0,3 0-3 16,3 0-2-16,0 3 0 0,0 5 0 16,-1 0-1-1,-2 8-2-15,-3 8 1 16,-6 7 1-16,-6 6-1 0,-6 11 2 16,-9 13-2-16,-9 3 2 15,-3-1-2-15,-8 1 2 16,-4 2-2-16,3-8-1 15,3-5 1-15,0-8-1 16,7-8 2-16,2-7 1 16,6-7 7-16,3-1 6 15,6-6-4-15,3-8 1 16,12 0-4-16,6-3 2 16,-3 3 0-16,14-3 1 15,4 1 2-15,0-1 4 16,0 3-10-16,-7 0-2 0,-2 0-4 15,0 0-2-15,-3 0-24 16,-6 0-9-16,-3 0-49 16</inkml:trace>
  <inkml:trace contextRef="#ctx0" brushRef="#br0" timeOffset="76">16569 12674 216 0,'-3'2'82'0,"3"-2"-44"0,0 3-22 15,0-3 24-15,0 0-1 16,0 0 4-16,0 0-11 16,0 0-4-16,0 0-16 0,0 0-1 0,0-3 0 15,0 1-4-15,0-4-2 16,3 1 0-16,0-3 1 16,0-3-3-16,0 1 0 15,3-1-3-15,0 1-3 16,-3-1 2-16,0 3 2 15,0 0 0-15,0 3 2 16,0 0-4-16,0 2-2 16,-3 0 2-16,0 3 0 15,3 6 3-15,0 2 3 16,0 5 4-16,0 3 2 16,0 8-3-16,0 5 0 15,6 0-5-15,-3-3-2 16,0-2 0-16,-3 0-1 0,0-6-9 15,0-4-2-15,0-4-34 16,-3 1-13-16,3-3-27 16,-9-3-83-1</inkml:trace>
  <inkml:trace contextRef="#ctx0" brushRef="#br0" timeOffset="77">16584 12869 252 0,'-9'3'93'0,"6"-3"-50"0,6 0-33 16,-3 0 25-16,0 0-1 0,0 0 1 16,6 3-5-1,0-3-4-15,3 0-14 16,6 0-5-16,3-3-1 0,0 0-1 0,0 1 0 16,0-1-3-16,-1 0-2 15,-2 1-19-15,-3 2-10 16,-3-3-69-16,0 0-29 15</inkml:trace>
  <inkml:trace contextRef="#ctx0" brushRef="#br0" timeOffset="78">13965 13552 140 0,'0'0'55'0,"0"0"-30"0,-12 3-14 0,9-1 15 15</inkml:trace>
  <inkml:trace contextRef="#ctx0" brushRef="#br0" timeOffset="79">13944 13563 315 0,'-3'5'40'16,"0"5"-20"-16,3 9-8 0,0-1-5 15,0 1-3-15,6 2-3 16,3 0 6-16,0 3 5 15,3-3-2-15,6 3 2 16,3-5-1-16,2 2 1 16,1-5-2-16,6-6-1 0,0-4-3 15,-4-4-1-15,1-7 3 16,0 0 3 0,-3-3-4-16,-3-3-2 0,0-2-2 15,-4 0 0-15,-2-1 0 16,-6 1 1-16,0 3 4 15,-3-1 3-15,-3 3-6 16,-3 0-3-16,0 0 1 16,3 3 0-16,-3-3-4 15,0 5-3 1,0 1-1-16,0-1 3 16,0 0 1-1,0 1 1-15,0 2 0 0,0-6 0 16,0 1 0-1,0 0 2-15,0 2-1 0,0 1-1 16,3-1-2-16,-3 0-1 16,0 1 4-16,3-1 1 15,-3 3-3-15,0 0 1 16,0 0 0-16,3 0 0 16,-3 0 0-16,0 0 0 15,3-3 0-15,-3 1 0 16,0-4 0-1,0 1 0-15,3 0 0 16,-3 0 0-16,0-1 0 16,0 1 0-16,0 2 0 15,0 1-3-15,0-1 2 0,0 0 3 16,0 1 1 0,-3-1-4-16,-3 3 1 0,-3 0 2 15,-3 3 1-15,-3 5-1 16,0 5-2-16,-2 0-2 15,2-2 1-15,0-1 1 16,3-2 2-16,3-2-1 16,3-1-1-16,3-3 1 15,6-2-1-15,6-5 0 16,3-8 0-16,3 0-3 16,3 2 2-16,-1 1 1 15,-2-1 0-15,3 0-5 16,0 3 1-16,0 3 2 15,-3 2 1-15,-3 1 1 16,0 2 2-16,-3 5 3 0,-1 8 4 16,1 6 5-16,-3-1 1 15,0 4-2-15,0-4 0 16,0 6-7-16,-3-6-4 16,3-2-4-16,0-2 1 15,0-4-28-15,3-5-13 16,0 1-75-16,0-6-34 15,0-3 31 1</inkml:trace>
  <inkml:trace contextRef="#ctx0" brushRef="#br0" timeOffset="80">13489 14497 192 0,'-15'-22'74'0,"15"22"-40"0,-6 3-40 0,-3 13 47 15,0 5-12-15,-3 6 2 16,-6 2 0-16,0 8-17 16,0-3-1-16,-2 0-2 0,2-2 0 15,3-5 1-15,3-6-4 16,3-5 0-16,3-3-5 16,6-5 0-16,0-3 1 15,6-5 0-15,0-5 0 16,3-3 0-16,3-5-5 15,3-6 1-15,3-5 0 16,-4-2 0-16,4-3 0 16,3-11 0-16,-3 3 0 0,-3 8 0 15,-3 8-3-15,-3 5 2 16,-3 5 1-16,0 6 0 16,-3 16-3-16,-3 5 0 15,0 10 2-15,0 14 2 16,-3 2 9-16,3 14 3 15,-3 15 5-15,0 0 3 16,0-2-5-16,3-5-1 16,0-6-7-16,0-3 0 15,0-7-5-15,3-8 0 16,-6-8-12-16,3-11-7 16,0-5-16-16,0-8-7 0,0-6-48 15,0-4-21 1,-9-1-14-16</inkml:trace>
  <inkml:trace contextRef="#ctx0" brushRef="#br0" timeOffset="81">13325 15237 264 0,'-15'0'101'0,"15"0"-54"0,0 0-35 16,0 0 26-16,6 0-9 0,6 0-2 15,6-2 0-15,6-4 0 16,2 1-14-16,7 2-8 0,6 1-3 16,0-1-2-16,-4 3 2 15,-2 3-10-15,-6-1-2 16,-6 1-37-16,-7-3-14 16</inkml:trace>
  <inkml:trace contextRef="#ctx0" brushRef="#br0" timeOffset="82">13965 14740 200 0,'-6'16'77'0,"3"-14"-42"0,0 1-19 0,3-3 24 15,-3 3-1-15,0-3 4 16,3 0-7-16,0 0 1 16,0 0-21-16,3-3-5 0,3 0-3 15,0-4-4-15,3-9-1 16,3-6-1-16,3 1 1 0,0 0-4 16,-1 0-2-16,1-3 4 15,0 6 1-15,-3-6-3 16,-3 8-1-16,3 8 1 15,-3 3-2 1,-3 13-1 0,0 8 5-16,0 7-3 15,-6 6 1-15,-3 11 12 16,-6 16 7-16,-3 7 4 16,-6 3 4-16,6-5-12 15,3-5-5-15,3-14-9 16,3 3-2-16,3-11 3 15,0-7 1-15,0-6-22 16,0-5-9-16,0-3-28 16,0-5-9-16,0-8-60 15</inkml:trace>
  <inkml:trace contextRef="#ctx0" brushRef="#br0" timeOffset="83">13908 15203 272 0,'-20'0'101'0,"20"3"-54"0,2-3-48 0,-2 0 38 16,12 2-2 0,0-2 5-16,3 0 1 15,6 0-23-15,6 0-4 0,6 0-2 16,-1 0-7-16,-5 0-1 16,3 0-15-16,-3 0-8 15,-4 0-52-15,-2 0-23 16,-3 3-49-16</inkml:trace>
  <inkml:trace contextRef="#ctx0" brushRef="#br0" timeOffset="84">14435 15227 220 0,'-3'-3'85'0,"6"3"-46"0,-3 0-30 0,0 0 19 16,0 0-1-16,-3 3 3 15,0-1-5-15,0 1-1 16,0 0-13-16,0-1-4 0,0-2-1 15,3 0-3-15,0-2-2 16,3-1-3-16,0 0-1 16,0 1 2-16,-3 2 0 15,0 0-2-15,0 0 2 16,-3 2 3-16,0 1 3 16,3-3-18-16,0 0-5 15,0-3-76-15,6-5-30 16,3-10 19-1</inkml:trace>
  <inkml:trace contextRef="#ctx0" brushRef="#br0" timeOffset="85">14623 14790 236 0,'-12'6'88'0,"12"-4"-48"0,0 1-25 0,0-3 24 16,6 0-8-16,0-3-1 15,3-2-10-15,3-3-5 16,-1 0-8-16,4-3-5 0,0-7-1 16,0-3-1-16,0 0 2 15,-3-1-1-15,0 1 2 16,-3 0-4-16,0 8-2 16,0 2 2-16,-3 3 0 15,0 11-2 1,-1 8 2-16,-2 10 1 0,0 5 4 15,0 16 2-15,-3 11 11 16,-3 11 6-16,0 2-6 16,0-2 1-16,3-6-11 15,0-3-2-15,0-4-3 16,3-9-2-16,-3-5-8 16,0-11-3-16,0-7-43 15,0-8-16-15,3-6-80 16</inkml:trace>
  <inkml:trace contextRef="#ctx0" brushRef="#br0" timeOffset="86">14572 15282 268 0,'-15'11'101'0,"15"-6"-54"0,0 1-42 0,3-1 22 15,6 0 2-15,3 0 5 16,12 1 6-16,9-4 2 16,8-2-22-16,1-2-7 0,3-4-2 15,-1 1-9-15,1 0-1 16,-3 0-19-16,-10-1-5 16,-5 4-66-16,-6 2-29 15,-9 0-21-15</inkml:trace>
  <inkml:trace contextRef="#ctx0" brushRef="#br0" timeOffset="87">15179 15139 180 0,'-6'-2'68'0,"6"-3"-36"0,-3 2-13 0,3 3 21 15,0 0-3 1,0-3 1-16,6 1-10 16,3-1-3-16,6 0-14 0,6 1-7 15,3 2 0-15,-3 5-3 0,0 0 2 16,-4 8-4-16,-5 3 0 16,-6 3 1-16,-9 7 2 15,-9 3-1-15,-3 3-1 16,-2-3 1-16,-1 3 1 15,0-6 10-15,3-4 4 16,3-4 8-16,3-5 2 16,3-5-7-16,6 0-4 0,9-8-6 15,9-2-4 1,3-4-2-16,0 1-3 0,2 2-2 16,1 1-1-16,3 4-20 15,0 1-10-15,0 8-34 16,-4-1-15-16,1-2-53 15</inkml:trace>
  <inkml:trace contextRef="#ctx0" brushRef="#br0" timeOffset="88">15849 14878 252 0,'-12'0'93'0,"9"0"-50"0,-3 2-22 0,6-2 28 0,0 0-4 16,0 0 0-16,3 3-16 16,3-1-5-16,9-2-14 15,9-2 2-15,3-1 4 0,5-2-8 16,4 0-2-16,3-1-6 16,0 1-3-16,-1 0 2 15,-5-1 0-15,0 1-13 16,-7 2-3-16,-2 1-20 15,-6 2-9-15,-6 0-22 16,-3 2-9-16,-6 4-50 16</inkml:trace>
  <inkml:trace contextRef="#ctx0" brushRef="#br0" timeOffset="89">15935 15073 304 0,'-6'3'115'0,"9"-3"-62"0,3 0-55 0,0 3 20 16,6-6-7-16,9 0 1 16,6 1-6-16,9 2-2 0,2-3-2 15,1 0-8-15,3 1-1 16,-1-1-63-16,1 6-28 0,-3-3-23 31</inkml:trace>
  <inkml:trace contextRef="#ctx0" brushRef="#br0" timeOffset="90">16685 14756 204 0,'-17'-3'77'0,"17"3"-42"0,-3-2-21 0,3-4 22 16</inkml:trace>
  <inkml:trace contextRef="#ctx0" brushRef="#br0" timeOffset="91">16671 14727 419 0,'12'-16'34'15,"8"-3"-18"-15,7 1-6 0,3 2-3 16,0 3-6-16,-1 5-2 15,1 8-3-15,-3 8 3 16,-3 8 0-16,-9 7 3 16,-6 12-1-16,-9 4 2 15,-6 6-4-15,-6 3 0 16,-9 2 3-16,-3-5 1 0,-3-5 3 16,4-8 1-1,2-6 1-15,3 1 0 0,3-9 2 16,3-2 4-16,6-8-8 15,3 3-1-15,9-6 3 16,12-2 3-16,6-3-2 16,5 2 2-16,1-2-6 15,3 3-3-15,-3-1-1 16,-3 1-1-16,-4 0 0 16,-2-1 0-16,-3 1-18 15,-3 0-5-15,-3-3-33 16,-3-3-12-16,-6-2-52 15,3-1-39 1,-6-4 67-16</inkml:trace>
  <inkml:trace contextRef="#ctx0" brushRef="#br0" timeOffset="92">17069 14436 168 0,'0'2'66'0,"0"1"-36"0,3 0-24 16,-3-3 17-16,0 0 8 15,0 0 5-15,0 0-5 16,0 2-4-16,0-2-15 16,0 0-1-16,0 0 0 0,0 0-2 15,0 0 2-15,0 0-4 16,3-2 1-16,-3-1-5 0,3-2 0 16,3-3 1-16,0-3 0 15,0 1-5-15,0-4-1 16,-3 1 1-16,0 3 0 15,3 2 1-15,0 0 0 16,-3 2-3-16,0 4 2 16,0-1 1-1,-3 3-3-15,3 5 2 16,0 6-1-16,0 5-2 16,0 5 3-16,0 0 0 15,0 11 3-15,0-3 1 0,0-3-1 16,0-4-2-16,0-4 1 31,-3-2-48-31,0-3-18 16</inkml:trace>
  <inkml:trace contextRef="#ctx0" brushRef="#br0" timeOffset="93">17058 14629 228 0,'-6'-5'85'0,"12"7"-46"0,-3-2-41 0,0 0 14 16,2-2 7-16,4-1 5 16,3 3-6-1,0-3-3-15,0 3-8 0,3-2-5 0,0 2 1 16,3 0-31-16,-3-3-11 16,2 3-77-1</inkml:trace>
  <inkml:trace contextRef="#ctx0" brushRef="#br0" timeOffset="94">17483 14724 256 0,'0'3'96'0,"0"7"-52"0,-3 9-49 0,6-6 17 15,-3 8-3-15,0 6 5 16,0 4-8-16,0 6-3 16,3-5-2-16,0 0-1 0,0-6 0 15,0 1-25-15,0-9-10 0,-3-4-77 31</inkml:trace>
  <inkml:trace contextRef="#ctx0" brushRef="#br0" timeOffset="95">17343 14907 280 0,'-3'-3'107'0,"6"3"-58"0,3 0-53 16,3 0 21-16,6 3-2 15,3-3 5-15,3 0-8 16,3 0-4-16,-1 0-5 16,10-3-11-16,0 0-5 0,0 1-53 0,-1-1-23 15,-2 0-26 1</inkml:trace>
  <inkml:trace contextRef="#ctx0" brushRef="#br0" timeOffset="96">17837 14721 240 0,'-17'-5'90'0,"17"5"-48"0,0-13-25 0,0 10 32 16,8-5-22-1,4 3-11-15,3 0-6 0,3-1-7 16,3 1 0-16,0 3 1 0,0 7-5 16,-3 5-1-16,-4 6 1 15,-5 8 0-15,-9 10 3 16,-6 4 1-16,-6 14-4 16,-5-1 1-16,-7-1 0 15,0-8 2-15,0-2-1 16,6-3 2-16,3-11-2 15,4-10-1-15,2 0 9 16,3-3 6-16,3-5-1 16,9-2 0-16,6-1-2 15,5-5 0-15,7 0 0 0,3 0 2 16,6 3-5 0,-4-1-3-16,1-2-6 0,0 6 0 15,-3-1 0-15,-6 0 0 16,-4 0-25-16,-2-2-8 15,-3 0-29-15,-3-1-12 16</inkml:trace>
  <inkml:trace contextRef="#ctx0" brushRef="#br0" timeOffset="97">18835 14629 264 0,'-3'5'101'0,"6"6"-54"0,-6 18-50 15,3-11 19-15,-3 6-6 16,0 11 2-16,0 2-2 16,0 2-1-16,3 4-5 15,0-6-3-15,0-3 0 0,0-8-12 0,0-2-5 16,0-5-76-1,0-6-67-15,0-2 47 16</inkml:trace>
  <inkml:trace contextRef="#ctx0" brushRef="#br0" timeOffset="98">18638 14846 336 0,'-3'-3'126'0,"12"3"-68"0,9-3-63 0,-6 3 23 0,9-2-12 16,5-1-1 0,7-2-9-16,6 0-5 0,6-1-92 15,-4 1-40-15,1 5 22 16</inkml:trace>
  <inkml:trace contextRef="#ctx0" brushRef="#br0" timeOffset="99">19192 14655 204 0,'-18'-8'77'0,"6"3"-42"0,6 5-12 0,6-3 26 15,0 1-14-15,0-4-5 16,3-1-9-16,12-4-3 0,6-10-10 16,3-3-1-16,5 5 0 0,7 1-1 15,-3 5 1-15,0 7-4 16,-4 12-2-16,-5 12-3 16,-9 11 1-16,-9 16 1 15,-15 14 0-15,-12 15 2 16,-6 0 1-16,-5 0-1 15,-7-5-2-15,3-11 1 16,3-8-1-16,7-10 11 16,5-9 7-16,6-7 2 15,3-8 3-15,6-5-4 16,9-3-2-16,6-6-5 16,12-4 0-16,6-1-7 15,8-2-3-15,4-1 1 16,0 4 0-16,-1-1-4 15,-2 1-1-15,-6 2-19 0,-3 0-7 16,-6 0-31-16,-7 0-15 16,-2 0-56-1,-3 0-49-15,-3-11 69 16</inkml:trace>
  <inkml:trace contextRef="#ctx0" brushRef="#br0" timeOffset="100">18233 14351 224 0,'-12'-5'85'0,"9"7"-46"0,-6 4-41 0,4-1 14 15,-1 6-6-15,0 4 1 16,3 7 2-16,3 4 2 15,6 6-5-15,6-6 5 0,5-2 4 0,7-5 2 16,3-6 1-16,0-8-3 16,-3-10-1-16,-7-3 3 15,-2-5 1-15,-9-3 6 16,-6-3 2-16,-6 1-2 16,-9 2-3-16,-2 0-14 15,-1 5-6-15,3 3-15 16,0 3-6-16,3 3-38 15,6 2-15-15,21 2-72 16</inkml:trace>
  <inkml:trace contextRef="#ctx0" brushRef="#br0" timeOffset="101">19552 14452 288 0,'-12'-3'107'0,"12"3"-58"0,3 0-46 0,3 0 21 16,3 0-12-16,3-3-2 15,6 1-3-15,2 2-2 16,1-3-3-16,3 3-17 0,3-3-5 16,-3 1-63-16,5 2-27 15,-2-3 3 1</inkml:trace>
  <inkml:trace contextRef="#ctx0" brushRef="#br0" timeOffset="102">19882 14311 272 0,'-3'0'104'0,"3"3"-56"0,0 0-52 16,0 2 21-16,0 3-9 16,0 8 1-16,0 2-5 15,0 3-1-15,0 1-1 0,3 9 1 16,0-2 2-16,3-2-33 16,0-6-15-16,3-2-78 15</inkml:trace>
  <inkml:trace contextRef="#ctx0" brushRef="#br0" timeOffset="103">20219 14737 324 0,'-6'6'123'0,"9"-4"-66"0,0-4-55 0,0 2 25 15,3 0-5-15,8 0 2 16,4 0-5-16,3-6-1 16,3 1-10-16,3-3-5 0,3 5-2 15,2-2-6-15,-5 0 1 16,-3 2-20-16,-6 6-9 16,-3-1-38-16,-6-2-15 15,-3 6-48 1</inkml:trace>
  <inkml:trace contextRef="#ctx0" brushRef="#br0" timeOffset="104">20281 14840 328 0,'-18'3'123'0,"30"0"-66"0,-18-1-66 16,12-2 18-16,0 3-3 15,6-3 6-15,3 0 0 16,6-3 1-16,6 1-7 15,8-1-8-15,-2 0-4 0,3 3-66 16,-1 3-28-16,-8-3-32 16</inkml:trace>
  <inkml:trace contextRef="#ctx0" brushRef="#br0" timeOffset="105">20811 14608 180 0,'-6'-3'68'0,"3"3"-36"16,0 0-18-16,3 0 20 0,-3 0 5 15,-3-3 5-15,0-2-3 16,3 0-3-16,3 2-21 16,0-2 1-16,0-6 0 0,3-5-8 15,6 1-3-15,3-4-2 16,9 3-1-16,3 0-2 15,2 3-2-15,1 5 1 16,3 8-1-16,-3 8-3 16,-3 8 0-16,-4 2 2 15,-8 6 2-15,-3 0 0 16,-6 2-1-16,-6 1 1 16,-3-3-1-16,-3-6 2 15,1 1 1-15,-1-3-1 0,3-6 1 16,0 1-4-16,6-3-2 15,6-3-5-15,9 0 0 16,5 3 4-16,4 0 2 16,3 3-1-16,6 5 0 15,-1 2 2-15,-2 6 2 16,-9 0 9-16,-6 5 3 16,-6 3 5-16,-9-1 1 15,-9-7-6-15,-6 0 0 16,-6-5-2-16,-6-6 1 15,-2-5-9-15,-1-3-1 16,0-5-11-16,6-3-4 0,3 3-11 16,7-10-5-16,2 2-39 15,9 3-17-15,9 7-56 16</inkml:trace>
  <inkml:trace contextRef="#ctx0" brushRef="#br0" timeOffset="106">21406 15060 204 0,'6'3'77'0,"-3"-1"-42"0,3-2-17 0,0 3 23 16,0 0-8-16,0-1-2 16,0 1 0-16,0 0 3 15,-6-3-19-15,0 0 12 0,-3 2 3 16,-3-2-9-16,0-2-4 16,-3-1-6-16,0 0-2 15,0-2-8-15,3 2 0 16,0 1-3-16,3-1-2 15,0 3-2-15,3-5-1 16,0 2-12-16,0 3-5 16,3-2-29-16,3-1-14 15,0 0-63-15,3-2-41 16,9-11 80-16</inkml:trace>
  <inkml:trace contextRef="#ctx0" brushRef="#br0" timeOffset="107">21603 14504 280 0,'9'-15'107'0,"-6"25"-58"0,6-2-33 0,-3-5 27 15,0 7-8 1,-1 4 0-16,1 4-12 0,0 1-1 15,-3 4-13-15,-3 4 6 0,0-3 2 16,0-3-9-16,0 0-4 16,-6-5-1-16,3-3 2 15,0-2-2-15,0-1-2 16,6-2-3-16,3-2 1 16,3-1 1-16,3-3 2 15,9-2-3-15,6 0 0 16,6 3-1-16,2 2 0 15,1 3 2-15,-3 8 0 16,-3 5-3-16,-7 3 0 16,-5 0 4-16,-9 2 3 0,0 4 5 15,-15-4 2-15,-3-2-1 16,-6-6-1-16,-9-4-10 16,-11-4-4-16,2-5-22 15,-9-2-7-15,4-6-16 16,2-7-4-16,0-11-33 15,3-3-12-15,10-3-22 16</inkml:trace>
  <inkml:trace contextRef="#ctx0" brushRef="#br0" timeOffset="108">21597 14454 320 0,'9'-10'121'0,"-3"4"-66"0,20-4-51 0,-11 7 26 15,9-2 1-15,9 0 5 16,6-1-6-16,2 1-3 16,1 2-15-16,3 1-10 0,-4-1-2 15,4-2-24-15,0-1-10 16,-4 1-81-16,-2 2-35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9:35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8619 7395 128 0,'0'3'49'0,"0"-6"-38"0,0 6 6 15,0-3-1-15,0 0-3 16,0 2 0-16,0 4-1 16,0-1 0-16,0 0-6 15,-3 1 3-15,0 2 3 0,-3 2-2 0,-3 1 2 16,-3 2-7-16,3 0-3 15,-3 0-1-15,3-2-1 16,4 0 0-16,-1-4 0 16,3 1-3-16,3 0 2 15,3-2-1-15,3-1 0 16,2 0 2-16,4 1 2 16,6-1-1-16,0 0-1 15,0 0-8-15,0 1-3 16,-3-1-21-16,0-2-6 15,-1-1-36 1</inkml:trace>
  <inkml:trace contextRef="#ctx0" brushRef="#br0" timeOffset="1">8667 7522 108 0,'-3'-3'41'0,"3"1"-32"0,0 4 4 0,0-2 0 15,0 0-8-15,3 0-1 16,3-2 0-16,0-1 2 0,2 1-3 16,4-1-2-16,3-2 2 15,3-1 2-15,6-2-2 16,3 0-2-16,0 0 0 0,2 1-1 15,4 1 2-15,3 1 3 16,5 2 2-16,4 6-3 16,0 5-1-16,2 5-1 15,1 3 1-15,0 5-2 16,-4 3-1 0,1 5 1-16,-3 5 1 0,2 9 3 15,1 7 2-15,-6 6-3 16,-4-1-3-16,-5-2 2 15,-3 5 2-15,-3 8 4 16,-7 1 2-16,1-7-1 16,0-4-1-16,-3-3-8 0,3-5 0 15,0-9 1-15,0-7 1 16,0-3-23-16,-1-5-9 16,4-3-54-1</inkml:trace>
  <inkml:trace contextRef="#ctx0" brushRef="#br0" timeOffset="2">9887 8303 88 0,'0'5'35'0,"0"6"-27"0,0 12 16 16,0-9 6-16,0 4-3 15,0 6-1-15,0 2-1 16,0 3-1-16,-3 1-13 16,3-4 0-16,0 0 0 15,0-2-6-15,0-5-1 0,0-3 0 16,0-6 0-16,-3-2-2 15,3-3 1-15,0-5-2 16,0-5 2-16,0-5-9 16,0-4-3-16,3-1 0 0,3-1 3 15,3 0 1-15,0 3 0 16,0-1-1-16,3 6 1 16,0 3 3-1,2 2 3-15,4 3 0 0,0 6 2 16,0 2 2-16,-3 2 2 15,-3 3 5-15,-3 1 3 16,-3 2-2-16,-6 2 0 16,-6 1 1-16,-6-1 2 15,-3 3-7-15,-3-7-3 0,-3-4-8 16,0-2-1 0,4-3-17-16,-1-5-4 15,3-2-12-15,3-4-3 16,3-2-50-1</inkml:trace>
  <inkml:trace contextRef="#ctx0" brushRef="#br0" timeOffset="3">10152 8514 188 0,'-6'6'71'0,"12"2"-55"0,-3 10-7 16,-3-7-5-16,0 2-4 0,0 3 0 16,0 0 0-16,0-3 2 15,0-3-1-15,0 4-16 16,0-6-7-16,0-8-53 16</inkml:trace>
  <inkml:trace contextRef="#ctx0" brushRef="#br0" timeOffset="4">10140 8398 232 0,'-9'-3'88'0,"12"1"-69"0,3 2-29 0,0 0-19 16,3 2-6-16,0 4 1 0,0-1-10 15,3 3-2-15,0 0-4 16,-1 0-1-16</inkml:trace>
  <inkml:trace contextRef="#ctx0" brushRef="#br0" timeOffset="5">10363 8467 204 0,'-6'-3'77'0,"0"3"-60"0,-3 5-3 15,6-2-5-15,-2 2-7 16,-4 3-2-16,-3 5 1 15,0 1-1-15,0 7 0 16,3 0 0-16,0 0 0 0,3 0 0 16,3-2 0-16,3-6 0 15,3 0 2-15,3-7-3 16,0-4 0-16,3-4-6 0,0-6 0 16,3-6-4-16,-3 1 2 15,0-3 5-15,0 0 2 16,-4 1 2-16,1 4 0 15,-3 3 2-15,0 0 3 16,-3 3 2-16,0 5 3 16,0 5-5-16,0 3-3 15,3 5-4-15,0 1-1 16,0 1 4-16,3-1 3 16,0-1-28-16,0-3-13 15,3 1-43-15</inkml:trace>
  <inkml:trace contextRef="#ctx0" brushRef="#br0" timeOffset="6">10542 8483 84 0,'3'-11'33'0,"-3"6"-26"0,0-1 22 15,0 6 9-15,0 0 4 16,-3 0 4-16,-3 0-21 0,0 3-9 16,-3 0-10-16,0 2-5 0,0 3 2 15,3 0-2-15,3 2 2 16,3 1-7-16,3 2 1 16,3 3 7-1,3 3 5-15,0-1 2 0,0 1 1 16,-3-1 0-16,-3 1 2 15,-6 2-1-15,-3-5 0 16,-6 0-27-16,-6-3-10 16,-3-3-86-1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9:35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2273 15536 208 0,'-3'-10'77'0,"9"23"-60"0,-6-29 6 16,0 16-1-16,3 5-12 15,6 6-3-15,-3 8 9 16,-3 10 4-16,-3 26-10 16,-3 35 3-16,-9 13 1 0,3 24-5 15,0 3-1-15,3-37 2 16,0 15 1-16,6-7-3 15,3-11 0-15,6-19-5 0,-3-18-2 16,0-13-11-16,6-17-4 16,-3-9-26-16,3-20-12 15,0-15-65 1</inkml:trace>
  <inkml:trace contextRef="#ctx0" brushRef="#br0" timeOffset="1">2234 15457 160 0,'-9'-16'60'0,"9"16"-47"0,0-8 6 16,0 16 0-16,0-8-5 16,3 5 2-16,-3-5-3 15,6-2 2-15,3-1-8 16,-3 0 2-16,12 9 4 0,12-4-1 15,8 6 1-15,13-2-3 16,9 4 1-16,5 1-2 0,33 2 2 16,12 0-2-16,12-10 2 15,30 13-4-15,15-22-2 16,26 9 0-16,4-13-1 16,17 4 0-16,1-7 2 15,11 2-5-15,-12 3-1 16,0 1 0-16,-11-1 0 15,-1 5 6-15,-17-8 4 16,-19 6-3-16,-5 2-2 16,-12-4 0-16,-21 7-1 0,-12-3-2 15,-15 6-2-15,-8-3 1 16,-7 0-1 0,-15 0 0-16,-5 2 0 0,-7-4 2 15,-8 4 1-15,-9-4-1 16,-4 4-2-16,-5-2-2 15,-3 0 1-15,-3-5 3 16,-4 5 3-16,-2-5-2 16,-3 5-2-16,-3-8 0 15,0 5-1-15,-6-2 0 16,0-1 0-16,-3 1 0 16,0 5 0-16,-3-3 0 15,3 3 0-15,-3-2 0 16,-3 2 0-16,0 0 0 15,3 5 2-15,-3 3-6 0,-6 42 1 32,-3 11 1-32,-6 13 1 15,0 27 1-15,0 7-3 0,3-7 2 16,3-1 1-16,3-4 0 16,3 2 0-16,3-16 0 15,3-16 2-15,0-13 1 16,3-11-1-16,-6-10 1 15,0-9-2-15,-3-4 2 0,6-6 0 16,-6-2 1-16,3-3-2 16,-3-3-2-16,0-2 1 15,-6 5-1-15,0-3 0 16,-3 0 2-16,-5 1-3 16,-4-4-2-1,-6-2 2-15,-12 3 2 0,-5-1-2 16,-10 6 0-16,-6 3 1 15,-5-3 2-15,-9 2-3 16,-16-7 0-16,-11 5 3 16,-3 3 3-16,-15-6 4 15,-12-2 2-15,-6 7-10 16,-18-10-5-16,-6 3 6 0,-17-6 3 16,-10-2 4-16,-5 0 5 15,-1-9 1 1,-14 1 0-16,-6-3-5 0,-1 3-2 15,4-8-4-15,12 10-3 16,5 1-3-16,13 2 1 16,17 2-1-16,18 6-2 15,18 0-33-15,21 8-15 16,24 11 167-16,23-1 80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9:51.0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15638 12925 104 0,'-3'-29'38'0,"3"26"-20"0,0 3 1 0,0 0 16 15,0 0-6-15,0 11 0 16,-3 7-3-16,0 6-1 15,-6 5-14-15,-6 3-4 0,-6-3-1 16,0-5-8-16,3-6-3 16,4-4-66-1,2-9-51-15,3-10 37 16</inkml:trace>
  <inkml:trace contextRef="#ctx0" brushRef="#br0" timeOffset="1">16269 12573 72 0,'-6'-11'27'0,"6"6"-14"0,3 0-4 0,0 5 11 16,-3 0 2-16,0 0 2 15,0 0 4-15,3 8 3 16,0 10-4-16,0 14 1 16,-3 13-16-16,-3 3-2 0,0 5-3 15,0-1-1-15,3-9-1 16,-3-9-3-16,3-5 1 0,0-8 2 15,0-5 4-15,0-5 0 16,0-14 0-16,0-7-8 16,3-6-2-16,3-5-5 15,3 0-1-15,3-1 1 16,2 6 2 0,1 6-1-16,3 5 1 0,6 2 3 15,3 8 0-15,-3 6 9 16,-1 2 7-16,-8 6 2 15,-6 2-1-15,-3-3-2 16,-15 1 1-16,-3-3-8 16,-6-3-4-16,1-3-7 15,-4-2-2-15,3-2-24 16,0-4-10-16,6-2-15 0,3-2-5 16,6-9-23-1</inkml:trace>
  <inkml:trace contextRef="#ctx0" brushRef="#br0" timeOffset="2">16602 12827 200 0,'0'8'74'0,"0"5"-40"0,-3 6-29 0,3-3 19 15,-3 5-15-15,0 0-5 16,0-3-2-16,3 1-2 15,3-6 0-15,0-2-11 0,0-3-5 0,0-6-52 16,3-4-49 0,0-14 37-1</inkml:trace>
  <inkml:trace contextRef="#ctx0" brushRef="#br0" timeOffset="3">16608 12724 212 0,'-9'-5'82'0,"9"5"-44"0,-6-11-25 0,6 14 22 0</inkml:trace>
  <inkml:trace contextRef="#ctx0" brushRef="#br0" timeOffset="4">16596 12713 384 0,'6'6'-7'16,"15"7"-36"-16,0 0-14 0,3-2-26 15,2-6-18 1,1 3 46-16</inkml:trace>
  <inkml:trace contextRef="#ctx0" brushRef="#br0" timeOffset="5">16903 12750 200 0,'-3'-16'74'0,"3"16"-40"0,-18 3-24 0,12 5 20 16,-3 0-12-16,-6 5-2 16,-3 3-9-16,0 5-3 15,1 0-2-15,-1 14-2 0,6-3 1 16,3-3-1-16,6-3 0 16,3-5-3-16,6-8 0 15,6-5-3-15,0-5 1 16,3-6 1-16,-1-5-1 15,-2-10 1-15,3-1 3 16,-3-2 2-16,-9 0 4 16,0 3-2-16,-3 2 0 0,0 5-3 15,0 1-1-15,0 4 1 16,0 6 0-16,3 8 2 16,0 3 1-16,6 7-1 15,0 3 1-15,6-2 0 16,-3-3 1-16,0 0-18 15,2-6-5-15,1-2-42 16,0-2-15-16,3-17-5 16</inkml:trace>
  <inkml:trace contextRef="#ctx0" brushRef="#br0" timeOffset="6">17147 12790 200 0,'-24'-5'77'0,"6"13"-42"0,0 0-26 15,12-3 19-15,0 3-10 0,0 0-3 16,1 0-8-16,2 2-5 16,6 3-1-16,2 1-4 0,10 4 0 15,0 3 2-15,0 1 2 16,-3-4 4-16,-3-2 2 16,-6 0 8-16,-6 0 4 15,-9-3-5-15,-3-2-3 16,-3-4-9-16,3-1-3 15,-2-6-40-15,5 0-17 16,3-3-55 0,6-2-23-16,6-8 69 0</inkml:trace>
  <inkml:trace contextRef="#ctx0" brushRef="#br0" timeOffset="7">17552 12668 364 0,'-27'-2'137'0,"30"2"-74"0,0 0-69 16,-3 0 25-16,3 2-17 16,6 1-1-16,6 0-1 15,2 2 0-15,7-3 0 0,6 1-16 0,3-3-6 16,8 0-29-16,-2-3-12 15,-3 1-36 1,-9-3-49-16,-12 2 43 16</inkml:trace>
  <inkml:trace contextRef="#ctx0" brushRef="#br0" timeOffset="8">17611 12795 252 0,'-27'3'96'0,"27"-3"-52"0,0 3-45 0,6-1 20 16,3 1-11-16,3-1-2 15,9-2-6-15,15-2 0 0,8-1 0 16,1-2-42-16,0-8-19 0,-7-1-44 16</inkml:trace>
  <inkml:trace contextRef="#ctx0" brushRef="#br0" timeOffset="9">18153 12647 164 0,'-21'-8'63'0,"15"6"-34"0,0-4 3 16,6 4 27-16,0-1-14 15,0-2-6-15,6-3-20 16,9-3-7-16,6 1-8 16,15-4-5-16,-1 6-2 0,1 6-1 15,-3 4 3-15,-6 9 2 16,-7 10 2-16,-11 19-1 16,-9 2 1-16,-12 6 0 15,-14 5 1-15,-4-8-2 16,-6-3-2-16,3-5 3 15,4-8 2-15,5-5 4 0,3-6 5 16,6-2-6-16,6-5-2 16,3-3-6-16,9-3-2 15,12-2 1-15,9-1 2 16,12-2 0-16,2 0-1 16,1 0-10-16,-3 0-6 15,2 0-36-15,1 0-14 16,-6-2-54-1</inkml:trace>
  <inkml:trace contextRef="#ctx0" brushRef="#br0" timeOffset="10">18480 12446 164 0,'-3'-8'63'0,"3"11"-34"0,0-3-34 16,3 5 45-1,-3 8-15-15,0 6-5 16,6-1-5-16,0 1-9 0,0-1-4 0,0-2 1 15,0-3-2-15,0-2 2 16,3 0 0-16,0-6 1 16,-3-2 0-16,3-3 0 15,0-3-2-15,-3 0-2 16,0-2 1-16,0 2 1 16,0 1-3-16,-3-1-2 15,0 3-1-15,2 5 3 16,1 1-2-16,3 2 1 15,0-1 8-15,0-1 4 16,3-1 6-16,0-2 2 16,6-6 2-16,-3-2 2 0,-3-3-6 15,3-3-1 1,-9 1-5-16,-6-6 1 16,-6-5-4-16,-3 2-2 15,0 6-5-15,0 0-2 0,3 2-35 16,0 3-12-16,3 3-38 15,6 0-15-15,9-1 6 16</inkml:trace>
  <inkml:trace contextRef="#ctx0" brushRef="#br0" timeOffset="11">18846 12525 260 0,'3'-2'96'0,"0"2"-52"0,0 0-49 15,3-3 17-15,0 0-11 16,3-2-1-16,6 3-29 0,3-1-13 16,0-8-36-16,0 1-13 15,0-1 21-15,-1-2 12 16</inkml:trace>
  <inkml:trace contextRef="#ctx0" brushRef="#br0" timeOffset="12">19022 12356 220 0,'-3'3'82'0,"6"2"-44"0,-3 14-25 0,0-9 22 0,0 11-9 15,0 6-1 1,0-1-16-16,0 3-8 16,0 0-1-16,0-2-1 0,3-3 3 15,0-3-36-15,0-5-15 0,3-3-65 16</inkml:trace>
  <inkml:trace contextRef="#ctx0" brushRef="#br0" timeOffset="13">19132 12822 252 0,'-9'-8'96'0,"12"8"-52"0,3 0-51 16,12 0 22-16,0-3-8 16,6 3-8-16,3 0-2 0,-1 0 1 15,13 0-28-15,-3 0-9 0,-4-3-63 32</inkml:trace>
  <inkml:trace contextRef="#ctx0" brushRef="#br0" timeOffset="14">19519 12589 268 0,'-6'0'101'0,"9"10"-54"0,0 14-53 16,0-8 19-16,0 21-6 16,0 6 1-16,0 7-4 15,0-3-1-15,0-4-1 0,0-4-2 16,0-4 1-16,-3-6-32 15,3-5-12-15</inkml:trace>
  <inkml:trace contextRef="#ctx0" brushRef="#br0" timeOffset="15">10923 11967 104 0,'-9'-5'38'0,"9"5"-20"0,-3 0-4 0,3 0 17 15,0 0-11-15,0 0-3 16,6 2 1-16,9 1 2 0,12 0-10 15,8 2 8-15,19-5 4 0,20 3 0 16,27-1-1-16,25-2-5 16,28 3 0-1,25 0-16-15,20 2-4 0,13-2 10 16,-1 5 7-16,3-3-6 16,-8 0-1-16,-13-2-2 15,-17-1 0-15,-24 1-2 16,-18 0-2-16,-30-3 1 15,-18 0 1-15,-20 0-3 16,-16 0-2-16,-14-3-56 16,-15 0-25-16,-12-2-21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3:06.3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9274 9160 256 0,'-45'-3'96'0,"33"-2"-75"0,3-3 3 0,6 5-2 15,0-2-8-15,3 0 0 16,0-1-8-16,6 1-4 16,6 0-1-16,12-3-4 0,9-3 0 0,8-4 4 15,25-1 1-15,23 2 0 16,12-4-2-16,24-3 1 16,21-3 1-16,21-10-1 15,29-14 2-15,22-13 0 16,20-13 3-16,30 0 1 15,32-6 1-15,-5-4 2 16,18-6 4-16,17 3-4 16,15 2 2-16,-20 8-5 15,-1 0-2-15,4 9-2 16,-40 1-3-16,-11 7 5 16,-39 4 1-16,-17 6 2 15,-28 10 0-15,-32 6 0 16,-24-1 0-16,-18 9-4 15,-18 5-3-15,-15 5 4 0,-17 3 1 16,-16-1-20-16,-14 1-10 16,-15 3-37-16,-15-1-16 15</inkml:trace>
  <inkml:trace contextRef="#ctx0" brushRef="#br0" timeOffset="1">9845 7557 260 0,'-23'2'99'0,"17"-4"-77"0,3 2-9 16,0 0-7-16,0 0-6 16,0 0 2-16,3 0-3 15,0 0 0-15,0 0 1 16,0 0 4-16,3 5-4 16,3 3-4-16,6 2 6 15,8 1 5-15,13 2 1 16,18 8 1-16,20 11-3 15,9 8-1-15,28 10-1 16,23 11 0-16,14-6-2 16,34 6 1-1,23 0 0-15,31 16 1 16,35 2-2-16,20 6 1 0,16-11 0 16,11 3 3-16,22 7 1 0,-4 6 3 15,-5 3 4-15,-1-6 1 16,-6-7 0-16,-23-1 4 15,-6 8-13-15,-30-5-4 16,-6-8 3-16,-33-13 4 16,-3-8-5-16,-23-5 0 15,-16-11-7-15,-11 3 0 16,-15-1-48-16,-18-4-20 16,-21-9-72-1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40:43.7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4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7T22:41:19.266"/>
    </inkml:context>
  </inkml:definitions>
  <inkml:trace contextRef="#ctx0" brushRef="#br0">10049 487 160 0,'-9'-3'63'0,"9"3"-49"0,-3 0 5 16,3 0 0-16,0 0-5 15,0 0 2-15,0 0-3 16,0 0 0-16,0 0-7 16,0 0 7-16,0-2 6 0,0-1 5 15,-3 3 3 1,0-2-3-16,-2-1-3 0,-4 0-3 16,0 3 1-16,-3 0-4 15,0 0-1-15,-3 0-8 16,3 3-2-16,0 2-4 15,6 0-3-15,3 3-3 16,3 0 1-16,6 3-2 16,6 5 0-16,3 0 1 0,0 0 4 15,0 5-1 1,0 0 1-16,-3 3 4 16,-4 0 3-16,-5-3 4 0,-6 0 5 15,-5-3-6-15,-4-2 0 16,-6-3-4-16,-3-2-3 15,0-3 0-15,-3-3 1 16,3-2-14-16,7 0-7 16,2-3-12-16,3-3-4 15,6 3-21-15,6-5-9 16,9-6-45 0</inkml:trace>
  <inkml:trace contextRef="#ctx0" brushRef="#br0" timeOffset="1">10145 598 192 0,'-6'0'74'0,"6"0"-58"0,0 3 20 16,0-3 5-16,0 0 5 15,3 5 5-15,0 0-22 16,-3-5-9-1,9 0-8-15,2 0-3 0,4 0-8 16,3-2-2-16,3-1-9 16,0-2-4-16,-3 2-25 15,-3 1-13-15,-4-1-67 16,-2 6-37 0,-6 2 74-16</inkml:trace>
  <inkml:trace contextRef="#ctx0" brushRef="#br0" timeOffset="2">10159 717 260 0,'-5'3'99'0,"7"0"-77"0,1-1 2 0,-3-2-2 15,6 3-8-15,0 0 2 16,6-3-11-16,3 0-3 16,3-3-2-16,3-2-20 0,0-1-9 15,3-2-40-15,-1-2-19 0,1-3-6 16</inkml:trace>
  <inkml:trace contextRef="#ctx0" brushRef="#br0" timeOffset="3">10508 524 236 0,'-15'-2'90'0,"12"4"-70"0,0 1-5 15,-3 5 5 1,0 5-5-16,-3 3 1 15,3 5 3-15,3 3-11 16,3 0-4-16,3-1-3 0,3-1 3 16,6-4 5-16,3-5-3 0,0-2-1 15,3-6 0 1,2-5 1-16,4-8-1 0,-3-5 2 16,-3-5-2-16,-3-6 0 15,-6 0-1-15,-3-3 2 16,-6 1-3-16,-6 2-2 15,-3 3 0-15,0 3-1 16,-3 2-9-16,0 8-2 16,0 2-25-16,0 6-11 15,3 6-23-15,6 2-8 16,6 5-16 0</inkml:trace>
  <inkml:trace contextRef="#ctx0" brushRef="#br0" timeOffset="4">10829 733 260 0,'0'16'99'0,"0"-5"-77"0,-3 2 2 15,0-5-2-15,-3 2-1 16,-6 1 4-16,-3 0-15 15,-2-1-6-15,-1 1-3 16,0-3-63-16,3 0-25 0,3-3-30 16</inkml:trace>
  <inkml:trace contextRef="#ctx0" brushRef="#br0" timeOffset="5">11014 471 172 0,'3'-5'66'0,"-3"5"-52"0,-3-3 17 16,3 3 4-16,0 0-4 16,0 0-1-16,0 6-12 15,0 2-4-15,0 5-8 16,0 5 3-16,0 11 3 0,0 3 5 15,-3 0 4-15,3-3-7 0,0-3-3 16,0-2-6-16,0-3-4 16,0-5 0-16,0-5-1 15,0-3-16-15,0-3-6 16,0 0-11-16,0-5-3 16,0 0-2-16,-3-5-2 15,0-5-13-15,0-4-6 16,3-2-15-1</inkml:trace>
  <inkml:trace contextRef="#ctx0" brushRef="#br0" timeOffset="6">10996 471 228 0,'-3'-13'85'0,"3"8"-66"0,0 2 14 0,0 3 4 0,0 0-1 16,0 0 2-16,3-3-7 15,-3 3-4-15,0 0-15 16,3 0-5-16,0-2-1 0,3-1-3 15,0 1 0-15,3-1-1 16,3 0 1-16,2 1-4 16,1-1-2-16,3 0-1 15,0 1 0-15,0-1-11 16,0 0-5-16,-3 3-18 16,0 0-8-16,-7 3-18 0,-2 0-5 15,-3 2-34 1</inkml:trace>
  <inkml:trace contextRef="#ctx0" brushRef="#br0" timeOffset="7">11046 588 260 0,'-2'0'99'0,"4"0"-77"0,4-3-2 0,0 3-7 15,0-3-1-15,3 1 3 16,3-4-6-16,3 1-3 15,0 0-3-15,3 0-3 0,-3 2 3 16,0 0-15-16,-4 1-5 0,1 2-20 16,-3 0-9-1,-9 0-41-15</inkml:trace>
  <inkml:trace contextRef="#ctx0" brushRef="#br0" timeOffset="8">11044 691 184 0,'0'5'68'0,"2"-2"-52"0,4 2 10 16,-3-2 4-16,3-1-3 15,3 1 2-15,3 2-12 16,0-2-3-16,3 0-8 16,0-1-6-16,0 1-1 0,0 0-4 15,-3-1 1-15,-1-2-27 16,1-2-11-16,-3-1-61 15</inkml:trace>
  <inkml:trace contextRef="#ctx0" brushRef="#br0" timeOffset="9">11297 535 228 0,'0'-3'85'0,"0"3"-66"0,2 0 16 0,-2 0 4 16,3 3-4-16,3-3 2 0,0 0-12 15,3 0-5-15,6-3-11 16,0 0-6-16,-3 1 0 0,3-1-4 15,0 3 0-15,-3 0-10 16,0 0-5-16,-4 3-23 16,1-1-10-16,-3 4-16 15,-3-1-7-15,-3 0-25 16</inkml:trace>
  <inkml:trace contextRef="#ctx0" brushRef="#br0" timeOffset="10">11323 619 196 0,'-12'8'74'0,"9"-5"-58"0,3 0 9 0,0-3 0 16,0 0-4-16,3 2-1 16,3 1-4-1,3 0 0-15,6-3-9 0,0 0-2 16,3-3-1-16,0 0 0 16,0 1 0-16,-1-1-18 0,1 0-7 15,0 1-19-15,-3-1-5 16</inkml:trace>
  <inkml:trace contextRef="#ctx0" brushRef="#br0" timeOffset="11">11669 455 176 0,'-6'0'68'0,"0"0"-52"0,0 3 6 16,3 2-1-16,-3 1-7 16,-3 2 2-16,0 5 0 15,-3 3-1-15,0 7-7 16,3 1 1-16,3 3 2 0,3 2 0 15,6-3 3-15,6 1-3 0,6-6-1 16,3-5-2-16,6-6 0 16,3-4 0-16,-1-9 0 15,1-10-2-15,0-6 1 16,-3-5 0-16,-3-2 1 16,-7-3 4-16,-8 0 5 15,-6 2 0-15,-6 1-1 16,-5-1-2-16,-7 9 1 15,-3 2-10-15,0 5-3 16,0 6-20-16,0 3-8 16,3 2-19-16,4 5-10 15,5 3-30-15,6 0-11 16</inkml:trace>
  <inkml:trace contextRef="#ctx0" brushRef="#br0" timeOffset="12">11981 670 252 0,'3'18'93'0,"0"-2"-72"0,-3 3 16 0,-3-9 2 15,-3 1-8 1,-3 2-1-16,-6 0-19 0,0 0-8 16,-5-2-3-1,-1-3-61-15,3-3-23 0,-3-7-42 16</inkml:trace>
  <inkml:trace contextRef="#ctx0" brushRef="#br0" timeOffset="13">12160 463 204 0,'-3'-8'77'0,"6"8"-60"0,-3 0 8 0,0 0 2 16,3 3-1-16,0 2 4 15,-3 6-5-15,0 7-1 16,-3 17-13-16,-3 2-4 0,0 3-3 15,0-6 2-15,0 0 3 16,0-5-2-16,3-5-2 16,0-5-5-16,3-6 0 15,0-2 0-15,0-6 2 16,0-5-1-16,0-3-1 16,0-7-4-16,0-6 0 15,0-8-3-15,0-5 2 16,3-6-2-16,0 1 2 0,0 0 3 15,3 5 1-15,-3 5 1 16,0 5 0-16,0 1 6 16,0 7 6-16,0 3-8 15,3 3-2-15,0 2 0 16,3 9 3-16,0 4 4 16,-1 6 2-16,1 5-5 15,0-2-4-15,0-1-1 16,0-2-1-16,0-3 0 0,-3-5 2 15,0-2-1-15,3-6 2 16,0-6-2 0,0-4 2-16,3-4 0 0,-3-4 3 15,0-1-5 1,-1 4-1-16,-2-1 0 16,0 5 0-16,0 3-3 0,-3 3 0 15,-3 5-1-15,6 8 3 16,-3 8 2-16,3 13 4 15,0 3 0-15,0 2 0 16,0-2 1-16,0-1 3 16,0-4-6-16,0-3-2 15,0-6-8-15,0-2-3 16,0-3-27-16,0-7-12 0,3-4-40 16,6-7-16-16,-1-8 0 15</inkml:trace>
  <inkml:trace contextRef="#ctx0" brushRef="#br0" timeOffset="14">12499 582 332 0,'-3'-5'126'0,"9"2"-98"0,6-2-8 16,-6 5-8-16,3 0-7 15,3-2 4-15,3-1-2 16,-1 3-2-16,4 0-2 15,3 0-16-15,-3 0-6 0,0 3-41 16,-3-3-16-16,-3 2-49 16</inkml:trace>
  <inkml:trace contextRef="#ctx0" brushRef="#br0" timeOffset="15">12565 646 320 0,'-18'5'121'0,"18"-2"-95"0,3-3-8 0,-3 0-13 15,6 0-9-15,0 0 3 16,2 0 4-16,4-3 3 16,3 1-2-16,3-1-9 0,3 0-5 15,0 1-21-15,0 2-10 16,-1-3-11-16,1 0-4 16,3 1-42-1</inkml:trace>
  <inkml:trace contextRef="#ctx0" brushRef="#br0" timeOffset="16">12934 487 252 0,'-12'-8'93'0,"9"6"-72"0,0-1-4 16,0 3-5-16,-3 3 4 16,0 2 5-16,-3 3-5 15,-3 5 1-15,0 8-10 16,0 0 0-16,3 6 0 0,6 2-6 15,3 0 0-15,6 0 1 16,6-2 1-16,6-6 1 16,6-3 0-16,9-7 0 15,-1-6 2-15,1-8 1 16,0-7 3-16,-3-6 4 16,-7-8 3-16,-5-5 11 15,-9-3 6-15,-12 1-8 0,-6 2-4 16,-9 2-14-16,-2 6-8 15,-4 0-27-15,0 7-12 16,6 7-53-16,12 4-109 31</inkml:trace>
  <inkml:trace contextRef="#ctx0" brushRef="#br0" timeOffset="17">13615 522 228 0,'-9'0'88'0,"9"0"-69"0,0 0 17 15,0 0 5-15,0 0-11 16,3 0-2-16,-3 0-14 16,6 0-6-16,3 0-5 15,3 0 2-15,6-3 4 0,3 3-1 16,6 0 1-16,-4 0-3 15,4-3-1-15,0-2-3 0,0 5-2 16,-3-3 3-16,-1 3 0 16,-2 0-1-16,-3 0 1 15,0-2-2-15,-3-1-1 16,-3 3 1-16,-3 0 1 16,-3-3-12-16,0 3-3 15,-6 0-32-15,0 0-10 16,3 0-32-16,-3 0-12 0,-3 6 6 31</inkml:trace>
  <inkml:trace contextRef="#ctx0" brushRef="#br0" timeOffset="18">13621 656 248 0,'-12'3'93'0,"15"-3"-72"0,0-3 3 16,-3 3-5-16,6 0 1 15,3 0 2-15,6 0-3 0,6 0-1 16,3-2-10-16,5-1 1 16,1 1 2-16,3 2-4 0,0-3 1 15,-1 0-7 1,-5 3-1-16,-3 0 0 0,-3 0 2 15,-3 0-1-15,-3-2-1 16,-3 2-8-16,-4-3-3 16,-2 0-23-1,0 1-8-15,-6-1-16 16,0-2-6-16,0 2-38 16</inkml:trace>
  <inkml:trace contextRef="#ctx0" brushRef="#br0" timeOffset="19">13925 347 172 0,'-6'-3'66'0,"3"3"-52"0,0-5 17 0,3 5 2 0,0 0-5 16,0 0-2-16,0 0-12 16,-3 0-6-16,3 0-5 15,0 0 15-15,0 0 10 0,0 0-3 16,0 0 0-16,0 5-5 15,3 1-3-15,3-1-7 0,3 0-2 16,3 3-4-16,3 3-1 16,5-1-1-16,4 3-2 15,3 3 1-15,3 0-1 16,0 0 0-16,-4-3 0 16,-2 1 0-16,-3-4 2 15,-6 1 1-15,-3-1 1 16,-6 4 0-16,-6-4 2 15,-6 3 3-15,-6 1 5 0,-6 4-8 16,-6 3-3 0,0 0 2-16,1 3 1 0,-1-3 0 15,3 1-1 1,3-4-6-16,3-2 1 0,3 0-7 16,3-6 0-1,6-2-30-15,3-2-13 16,0-6-58-16,6-6-26 0,-3-10 20 15</inkml:trace>
  <inkml:trace contextRef="#ctx0" brushRef="#br0" timeOffset="20">14681 334 172 0,'0'-3'66'0,"-3"3"-52"0,3 5 10 0,0-5 2 16,0 6-2-16,0 2 3 0,0 5 0 15,-3 3 1-15,0 5-15 16,0 8-1-16,0 5 1 0,0 3 2 16,0 3 0-16,0-6-7 15,3-2-5-15,0-5-2 16,3-6-1-16,-3-5-5 16,3-3-1-16,0-5-26 15,0-3-11-15,0-5-18 16,0-5-5-16,3-8-26 15</inkml:trace>
  <inkml:trace contextRef="#ctx0" brushRef="#br0" timeOffset="21">14687 302 236 0,'-12'-5'90'0,"9"7"-70"0,3-2 17 0,0 0 2 15,0 0-1-15,0 0 2 16,0 0-16-16,3 6-6 16,-3-6-11-16,6 5-5 0,0-5-1 15,6 0-1-15,3 0 0 16,2 0-3-16,1-3 2 16,0 1-10-16,0-1-5 0,0-2-17 15,0 2-6-15,-6 0-15 16,0 1-3-1,-3 2-52-15</inkml:trace>
  <inkml:trace contextRef="#ctx0" brushRef="#br0" timeOffset="22">14711 455 248 0,'-6'6'93'0,"6"-6"-72"0,3 0 7 15,-3 0-2-15,6 0-8 16,0 0 2-16,2-3-11 16,7 0-3-16,3 1-4 0,0-1-4 15,3 0-1-15,-3 3-23 0,0 0-10 16,-6 0-21-16,-4 0-9 16,-2 6-29-1</inkml:trace>
  <inkml:trace contextRef="#ctx0" brushRef="#br0" timeOffset="23">14705 625 208 0,'-3'8'79'0,"6"-6"-61"0,3 1-3 0,0 0-6 0,0-1 10 16,-1 1 8-1,4 0-8-15,6-3-3 16,3 0-9-16,3 0-9 0,0 0-2 15,3 0-38-15,-4-3-16 16,1-2-44-16</inkml:trace>
  <inkml:trace contextRef="#ctx0" brushRef="#br0" timeOffset="24">15160 469 228 0,'-9'2'85'0,"6"4"-66"0,-6 4 5 0,3 1-1 15,-3 7-2-15,-6 3 4 16,-2 3-13-16,-1 0-5 16,0 0-4-16,0 0-5 15,3-6 1-15,0-2-30 0,3-5-14 16,3-11-68-1</inkml:trace>
  <inkml:trace contextRef="#ctx0" brushRef="#br0" timeOffset="25">14952 463 256 0,'-3'0'96'0,"9"3"-75"0,3 2-1 0,-3 1-4 0,3 4 3 15,-1 3 6-15,4 11-13 16,0 0-7-16,6 0-3 16,-3-3-7-16,3 0-1 0,-3-5-28 15,0 0-10-15,0-6-42 32,2-4-48-32,1-9 40 15</inkml:trace>
  <inkml:trace contextRef="#ctx0" brushRef="#br0" timeOffset="26">15226 508 212 0,'-9'3'79'0,"6"5"-61"0,3 2-7 0,0 1-7 16,0 5 5-16,-3 10 5 16,0 3 7-16,0 3 4 15,-3 0-13-15,3 0 2 0,0-3 0 16,0-8-7-16,0-2-4 15,0-6-2-15,3-3-1 16,0-2 2-16,0-5 3 16,-3-6-2-16,3-5-2 15,-3-2 0 1,3-6-1-16,-3-8 0 0,0-5 0 16,0-3-3-16,3 0 0 15,0 1 2-15,3 2 2 16,3 2-2-16,3 3 0 15,3 6-1-15,3-1-2 16,3 9 3-16,2 4 0 0,4 6 5 16,-3 8 2-16,-3 11 6 15,-3-1 3-15,-6 6 3 16,-9 3 3-16,-6-1-2 16,-3-2-2-16,-6-6-9 15,-3-2-3-15,-3-5-14 16,-3-3-4-16,4-5-18 15,2-3-6-15,3-6-18 16,3-2-7-16,6-5-53 16</inkml:trace>
  <inkml:trace contextRef="#ctx0" brushRef="#br0" timeOffset="27">15544 408 292 0,'-3'0'110'0,"9"-3"-86"0,-6 6 16 0,0-3 0 16,0 0-16-16,6 0-3 15,0 0-15-15,0 0-6 16,3 0 0-16,3 0 1 0,0 0 2 0,3 0-8 15,-1 0-2-15,1-3-27 16,0 3-13-16,-3 0-37 16,3-3-17-16,-3 3-4 31</inkml:trace>
  <inkml:trace contextRef="#ctx0" brushRef="#br0" timeOffset="28">15541 532 252 0,'-12'3'93'0,"15"-3"-72"0,6 0-4 15,-3 0-7-15,0 0 3 16,3 0 6-16,0 0-6 0,3 0 0 16,6 0-7-16,-1 0-6 0,1 0-1 15,0 0-23-15,-3 0-12 16,-3 0-58-1,3 0-51-15,-3 2 53 16</inkml:trace>
  <inkml:trace contextRef="#ctx0" brushRef="#br0" timeOffset="29">15916 458 244 0,'-6'0'90'0,"6"0"-70"0,3 0 13 15,-3 0 1-15,6 0-11 16,0 3-1-16,3-3-9 16,3 0-3-16,3 0-5 15,0 0-2-15,0 2 3 0,-1 1-5 0,4-3-1 16,-3 0 0-16,3 0 2 15,-6 0-32-15,0 0-14 16,0-3-60 0,3 1-52-1,0-1 56-15</inkml:trace>
  <inkml:trace contextRef="#ctx0" brushRef="#br0" timeOffset="30">16247 299 252 0,'3'3'96'0,"-1"0"-75"0,-2 2 6 16,3 0-2-16,-3 6-1 15,0 2 3-15,-3 5-8 16,1 4-4-16,-1 1-8 15,0 4-1-15,0-1 1 0,0 1 1 16,0-1 0-16,0-2-4 16,0-8-3-16,0-3-18 15,3-2-9-15,0-6-26 16,0-5-12-16,6-5-59 16</inkml:trace>
  <inkml:trace contextRef="#ctx0" brushRef="#br0" timeOffset="31">16357 350 300 0,'0'-3'112'0,"3"0"-87"0,3 3 4 0,0 0-4 15,0 0-11-15,2 0 2 16,1 3-9-16,3 0-2 15,0-1-3-15,3 3-2 0,-3 3 3 0,-3 3-2 16,0 0-1 0,-6 4-4-16,-6 1 0 0,-3 3-3 15,-6 2 2 1,-3 3 1-16,-3 0 2 0,0 2-1 16,3-5 1-1,4-5 2-15,2-3 0 0,0-2-3 16,3 0 2-16,3-4-1 15,6 1 0-15,3-2 4 16,3-1 1-16,3 0-1 16,2 1-2-16,4-1 5 15,0 0 1-15,-3 0-2 16,0-2-1-16,-3-3-10 16,-3 0-3-16,0-3-37 0,0 1-16 15,-3-3-39 1,5-3-40-16,1-3 52 15</inkml:trace>
  <inkml:trace contextRef="#ctx0" brushRef="#br0" timeOffset="32">16568 350 272 0,'-6'2'101'0,"6"-4"-78"0,3 4 17 0,0 3 3 15,-3-5-14-15,0 0-5 0,6 3-13 16,0 0-5-16,6-3-4 16,3 0-4-16,3-3 1 0,2 0 1 15,4-2 2-15,0 0-3 16,-3 0 0-16,0-1-4 15,-3 1 1-15,-4 2 2 16,-2 1 1-16,-3 2 1 16,-3 2 0-16,0 6 0 15,-3 3 2-15,-3 5 3 16,-3 2 2-16,0 3 1 16,-3 3 2-16,0 3-3 15,0 2 1-15,0-3-5 16,3 3-2-16,0-7-3 15,0-4-1-15,0-5-25 16,1-5-9-16,-1-2-27 0,0-6-13 16,3-8-46-1</inkml:trace>
  <inkml:trace contextRef="#ctx0" brushRef="#br0" timeOffset="33">16642 440 316 0,'-3'0'121'0,"9"0"-95"0,3-3 0 0,-3 3-5 16,3 0-6-16,6 0 3 0,3-3-10 15,3 1-4 1,3 2-3-16,-1 0-8 0,1 0 0 0,0 0-50 16,3 2-22-1,-6 4-54 1</inkml:trace>
  <inkml:trace contextRef="#ctx0" brushRef="#br0" timeOffset="34">17009 567 296 0,'-6'23'110'0,"6"-7"-86"0,-6 16 11 0,0-19-1 15,0 3-17-15,-3 0-4 16,0-3-22-16,-3 0-8 16,-3-2-127-16,-3-3-53 15</inkml:trace>
  <inkml:trace contextRef="#ctx0" brushRef="#br0" timeOffset="35">17416 254 164 0,'-3'-8'63'0,"3"8"-49"0,0-2 7 0,0 2 0 15,0 0 2-15,0 2 3 16,0 6-5-16,0 11 0 15,0 7-12 1,0 6 6-16,-3 5 2 0,0 0-9 0,0 0-2 16,0-2-4-16,0-4-2 15,0-4 1 1,3-9 1-16,0-4-1 16,0-7 2-16,0-7-13 0,0-5-3 15,3-8-3-15,-3-6 2 16,0-7 3-16,0-3 2 15,0-6 3-15,0-2 2 16,0-2 2-16,0 2 1 16,0 2 5-16,0 6 2 15,0 5 9-15,0 6 4 16,3 5-5-16,0 5-3 0,0 5-4 16,0 8 0-16,3 6 0 15,-3 5 1-15,3 2 0 16,0 1 2-16,0-1-5 15,0-2-1-15,0-3 0 16,0-2 2-16,0-6-5 16,3-5-1-1,0-2 0-15,3-9 0 0,0-2-5 16,-3-3 1-16,0 0 4 16,-4 3 2-16,1 2-3 15,0 6-1-15,-3 2 3 16,3 9 3-16,0 7 3 15,0 3 3-15,0 5-5 16,0 5-3-16,0 1 1 0,0 2 2 16,3-3-2-16,0 1 0 15,0-6-6-15,0-2-2 16,3-6-23-16,0-3-8 16,-1-4-15-16,4-6-4 15,3-6-25 1,3-2-40-16,0 0 38 15</inkml:trace>
  <inkml:trace contextRef="#ctx0" brushRef="#br0" timeOffset="36">17848 408 200 0,'3'-8'77'0,"0"3"-60"0,-6 2 6 0,3 0-1 0,-3 1-6 16,0-1 1-16,-3 0-1 16,-3 1 3-16,-3 4-11 15,-3 4-2-15,0 2 0 16,1 2-3-16,-1 6 0 0,3 0 1 15,6 0 0-15,3 0-2 16,6-1-2-16,3-1-2 16,3-6 1-16,3-3 5 15,2-5 2-15,1-5-2 16,0-3-1-16,-3-3-3 16,-3-2-1-16,0-3 1 15,-3 3 0-15,-3 2 0 0,0 3 2 16,0 6-1-1,0 2-1-15,-3 0 1 0,3 8-1 16,3 2 0-16,0 6 0 16,0 0 0-16,0 0 2 15,3 0-8-15,-1 0-1 16,1-9-20-16,0-1-8 16,0-6-13-1,3-3-3-15,0-5-14 16,-3 0-33-16,0-5 27 15,0 0 190 17,-3-3-55-32,0 5-13 15,-3 6-25-15,0 5-11 16,0 5 7-16,-3 3 4 0,0 0-14 16,0 0 4-16,0 0 2 0,0-3-8 15,0 1-1-15,0-6-1 16,0 0 0-16,0-3-2 15,3-5 1-15,3-3-9 16,0-2 0-16,0-3-2 16,2-2-1-16,4 2 1 15,0 3 0-15,3 2 5 16,0 6 1 0,3 5 2-16,0 5 2 0,-3 8 1 15,0 3 3-15,-4 3-3 16,-2 2-2-16,0 0-5 15,-3-2 0-15,0-1-7 16,0-5-3-16,0-5-32 16,3-2-12-16,0-6-66 15</inkml:trace>
  <inkml:trace contextRef="#ctx0" brushRef="#br0" timeOffset="37">18408 326 260 0,'-3'0'96'0,"3"2"-75"0,3 1 10 0,-3-3 1 15,8 3-7-15,-2-3 0 0,0 0-7 16,3 0-3-16,3-3-9 16,3 0-4-16,3 1 1 0,3-1-2 15,0 0-1-15,-1 3-10 16,-2-2-6-16,-3-1-25 16,0-2-9-16,-3 0-36 15,-3 2-57 1,-9 0 35-16</inkml:trace>
  <inkml:trace contextRef="#ctx0" brushRef="#br0" timeOffset="38">18434 424 252 0,'-9'5'93'0,"12"-2"-72"0,0-3-6 0,-3 0-8 16,6 0-3-16,6 0 5 15,3 0-5-15,6 0 0 16,3 2-2-16,0 1-19 0,-1-3-9 15,1 0-81 1</inkml:trace>
  <inkml:trace contextRef="#ctx0" brushRef="#br0" timeOffset="39">18827 262 156 0,'0'8'60'0,"0"-5"-47"0,0-3-1 0,0 0-2 16,0 0 10-16,0 0 10 16,0 0-1-16,0 0 3 15,0 0-18-15,0 0 1 0,0 0-1 16,0 0-1-16,0 0 2 15,0 0-6-15,3-3-1 16,-3 1-4-16,3-4-1 16,0-2-1-16,0-2-2 15,0-4 1-15,3 1-1 0,0 0-3 16,0 2 2 0,-3 1 1-16,0 2 0 0,0 3-3 15,0 2 2 1,-3 3 1-16,0 0 0 15,3 5 0-15,0 6 2 0,0 2-1 16,0 6-1-16,0 4 5 16,0 4 4-16,0 2-1 15,-3 3 1-15,0-1-8 16,0-1 0-16,0-4 1 16,0-2 1-16,0-3-4 15,0-5 1-15,-3-3-13 16,3-5-5-16,-3-3-28 0,3-2-12 15,-3-3-56 1</inkml:trace>
  <inkml:trace contextRef="#ctx0" brushRef="#br0" timeOffset="40">18833 506 248 0,'-9'0'93'0,"9"2"-72"0,3 1-4 0,-3-3-5 15,0 0 4-15,6 0 7 16,3 0-1-16,3 0-1 16,3 0-11-16,3-3-6 0,0 3-1 15,-1 0-2-15,1 3-1 16,-3 2-17-16,-3 1-6 0,-3-1-16 16,-3 0-5-16,0-2-31 15,0-1-52 1,-6-2 32-16</inkml:trace>
  <inkml:trace contextRef="#ctx0" brushRef="#br0" timeOffset="41">19107 484 216 0,'-3'3'82'0,"3"0"-64"0,-3-1 9 0,3-2 0 15,0 0-5-15,0 0 1 16,-3 0-12-16,3 0-4 16,0 0-5-16,0 0-2 0,0 0 1 15,0 0-6-15,3 0 1 16,0 3 2-16,3 0 1 15,0-1 3-15,-6-2 1 16,0 0 1-16,0 0 0 16,0 0-2-16,0 0 1 0,-3 0-22 15,3 0-9 1,0-5-79 0,3 0-43-16,0-3 68 15</inkml:trace>
  <inkml:trace contextRef="#ctx0" brushRef="#br0" timeOffset="42">19271 191 200 0,'-12'5'77'0,"9"0"-60"0,-3 11 2 0,3-5-2 16,0 5 0 0,0 5 4-16,0 5-2 0,0 1 0 15,3-1-10-15,3 1-1 0,6-3-1 16,0-3 3-16,3-5 4 16,6-8-2-16,-1-3 1 15,4-8-3-15,0-5 1 16,-3-2-6-1,-3-6-3-15,-6-3-1 0,-6 1 1 16,-6-1 1-16,-6-2 1 16,-3 3-5-16,0-1 1 15,0 6-16-15,0 2-6 16,0 3-29-16,3 6-10 16,6 2-56-1</inkml:trace>
  <inkml:trace contextRef="#ctx0" brushRef="#br0" timeOffset="43">19533 437 212 0,'0'0'82'0,"0"0"-64"0,0 3 13 0,0-3 1 15,0 0-13-15,0 0-3 16,0 0-9-16,0 0-5 15,0 0-1-15,0 0-10 0,0 0-2 16,0-3-10-16,0 3-4 16,0 0 3-16,0 0 2 15,0 0 12-15,0 0 4 16,0 0 6-16,0 0 1 16,0 3-8-16,-3-1-2 15,0 1-75 1</inkml:trace>
  <inkml:trace contextRef="#ctx0" brushRef="#br0" timeOffset="44">19699 450 216 0,'-6'0'82'0,"6"3"-64"0,3-1 11 0,-3-2-1 15,0 0-5 1,0 0 0-16,0 0-17 0,0 0-7 16,0 0-1-1,3 0-26-15,0 0-9 0,0-2-30 16,3-1-54-16,3 0 25 16</inkml:trace>
  <inkml:trace contextRef="#ctx0" brushRef="#br0" timeOffset="45">19818 426 252 0,'-6'3'93'0,"6"0"-72"0,0-3-4 0,0 0-5 16,0 0-5-16,0 0 3 16,0 0-12-16,0 2-3 15,0-2 2-15,0 0-43 0,0 0-18 0,6 0-34 16</inkml:trace>
  <inkml:trace contextRef="#ctx0" brushRef="#br0" timeOffset="46">20000 191 228 0,'-18'8'88'0,"9"2"-69"0,-3 9 11 0,6-6 1 16,0 6-13-16,0 2-2 16,3 3-7-16,3-1-1 15,6 1-5-15,3-3 0 0,6 1 3 16,9-4 1-16,0-5 1 15,3-5 0-15,-1-8 2 16,1-5-1-16,-3-6 0 16,-3-5-3-16,-6-2-1 15,-9-3 8-15,-6-3 6 16,-6 0-4-16,-6 3 0 16,-3 0-16-16,-3 2-6 15,-3 6-35-15,3 2-15 16,4 4-89-1</inkml:trace>
  <inkml:trace contextRef="#ctx0" brushRef="#br0" timeOffset="47">18985 188 76 0,'0'3'30'0,"3"-3"-24"0,0 0-1 16,-3 0 0-16,6 2-4 15,0-2 2-15,0 0 4 16,0 0 6-16,0-2-3 15,-3-1 0-15,0 3 2 16,0 0 5-16,0-2 6 16,0-1 3-16,-3 0-9 15,0 1-5-15,0-4-7 16,0 1-4-16,-3-3 2 0,0 0 0 16,0-2 1-16,0-4-2 15,0 1 1-15,-3 0-2 16,0 0-1-16,0-1 1 0,0 1 1 15,-3 0-1-15,0 2 2 16,0 1-2-16,-3 2 2 16,0 3 2-16,0-1 2 15,0 4-3-15,1-1-3 16,-4 0 0-16,0 3-1 16,3 3 0-1,0 0 0-15,0-1-3 0,3 4 2 16,-3 1-1-16,3 1 0 15,0 3 0-15,0 2 0 16,1 6 4-16,-1-3 1 16,0 5-1-16,0 0-2 15,3 5 3-15,0 1 0 0,0 2-6 16,0 5 0 0,0 1 1-16,0-1 1 0,0 1 1 15,3-1 0-15,0 0 0 16,3-2 0-16,3 0 0 15,3 2 0-15,0-2 2 16,3-6 1-16,0-2-4 16,3 0-1-16,3-5 3 15,2-6 1-15,4-5 0 16,3-6 1-16,3-4 0 16,3-11 3-16,-1-6-3 15,1-5 0-15,-3-2 1 0,-3-6 2 16,-6-5-1-16,-3-5 2 15,-6-6-4 1,-7-8-2-16,-4 1 0 16,-4 2-1-16,-3 8 0 0,0 8 2 15,0 5-1-15,0 8-1 16,0 6-15-16,0 5-5 16,0 2-78-1</inkml:trace>
  <inkml:trace contextRef="#ctx0" brushRef="#br0" timeOffset="48">14714 1257 244 0,'-3'8'93'0,"3"-8"-72"0,0 0 11 0,0 0 3 16,0 0-8-16,0 0 1 16,0 0-6-16,3 0-2 0,0 0 20 15,3-8-23-15,-1-3-3 16,1 1-2-16,3-3-8 16,0-6-2-16,3-2-1 15,0-3-1-15,-3 0 2 16,0 1 1-16,0 1-1 15,0 7-2-15,-3 1-2 16,0 4 1-16,-3 2 1 16,0 2 0-16,-3 4 0 15,0 2 0-15,3 10 2 16,-3 9 3-16,0 7 2 0,0 9 3 16,0 4-1-1,0 4 2-15,0 4-2 16,0 1 0-16,0-3-5 0,0-3-3 15,0-5 0-15,0 0 1 16,0-10-6-16,0-6-1 16,0-5-34-16,3-5-11 15,-3-4-24-15,0-7-6 16,0 0-30 0</inkml:trace>
  <inkml:trace contextRef="#ctx0" brushRef="#br0" timeOffset="49">14693 1606 280 0,'-18'3'104'0,"15"0"-81"0,3-1 1 16,0-2-5-16,0 0-4 15,0 0 0-15,6 3 6 16,3 2 1-16,6-2-11 16,6-1-2-16,8-2 1 0,7-2 3 15,3 2 2-15,-4 0-8 16,-2 0-4-16,-3 0-13 15,-3 2-6-15,-6 1-30 16,-4 0-12-16</inkml:trace>
  <inkml:trace contextRef="#ctx0" brushRef="#br0" timeOffset="50">15202 1612 224 0,'-3'5'85'0,"3"-2"-66"0,-3 2 8 0,3-3 0 15</inkml:trace>
  <inkml:trace contextRef="#ctx0" brushRef="#br0" timeOffset="51">15193 1633 446 0,'-3'2'38'0,"3"-2"-18"15,0 0-13-15,0 0-4 0,0 0-4 16,6 0-2-16,0 0 2 16,0 0 0-16,0 0 3 15,-6 0 3-15,0 0 2 16,0 0 1-16,0 3-4 16,-3-3-1-16,-3 0-3 15,0-3-3-15,0 1-27 16,0-1-12-16,3-2-28 15,3-6-11-15,6-2-25 16</inkml:trace>
  <inkml:trace contextRef="#ctx0" brushRef="#br0" timeOffset="52">15434 1199 244 0,'-9'-16'90'0,"9"8"-70"0,-6 0 17 0,3 5 4 16,-3 3-9-16,-3 0-1 15,-3 6-13-15,-3 2-4 16,1 5-8-16,-4 5-6 0,0 6-1 16,3 8 1-16,3 5 2 15,6 8 3-15,6 3 4 0,6-1-6 16,9-4-4-16,6-4 6 15,8-7 4-15,10-5-7 16,0-12-2-16,3-9 3 16,-1-12 3-16,1-7 1 15,-6-11 1-15,-7-7 2 16,-8-4 4-16,-9 1 5 16,-12-6 5-16,-9 0-6 15,-6 1-3-15,-3 2-11 16,-2 5-2-16,-1 5-18 15,0 9-6-15,3 2-20 16,3 6-6-16,6-1-21 16,6 6-7-16,15 5-60 15</inkml:trace>
  <inkml:trace contextRef="#ctx0" brushRef="#br0" timeOffset="53">16059 1236 252 0,'-3'3'96'0,"3"-3"-75"0,0 13 1 0,0-5-5 16,-9 5 14-16,0 5 12 15,-6 1-16-15,-3 2-5 16,1 0-13-16,-1 0-8 0,0-2-2 15,3-3-30-15,0-3-12 16,0-5-29-16,0 0-12 16,3-8-24-16</inkml:trace>
  <inkml:trace contextRef="#ctx0" brushRef="#br0" timeOffset="54">15800 1291 252 0,'12'0'93'0,"3"6"-72"0,6 2 14 16,-9-3 2-16,2 3 3 16,4 5 3-16,3 3-23 15,3 0-9-15,-3 0-8 16,0 0-3-16,-3-3 1 0,-1 0-41 0,-2-5-18 16,3 0-83-1</inkml:trace>
  <inkml:trace contextRef="#ctx0" brushRef="#br0" timeOffset="55">16190 1188 332 0,'3'-8'123'0,"6"3"-95"15,12-6-6-15,-9 9-10 0,3-1-10 16,-1 3 1-16,4 3-4 16,0 2 0-16,0 6 1 15,0 5 2-15,-6 5 1 0,-3 3-1 16,-9 2 1-16,-6 3-2 15,-9 3 2-15,-3 2 2 16,-3-2 2-16,-3 0-6 16,1 0-2-16,2-6 2 15,3-8 1-15,3-2-3 16,6-2-1-16,0-6-2 0,6-1 3 16,3 1-2-16,3-2-1 15,6-1 7-15,6-2 3 16,3-1 1-16,6-2 3 15,2 3 4-15,4-3 3 16,3 0-11-16,-3 3-4 16,-4-1-1-16,-2 1 1 15,-3 0-10-15,-3-1-4 16,-3 1-34-16,0-3-15 16,-3 0-85-1</inkml:trace>
  <inkml:trace contextRef="#ctx0" brushRef="#br0" timeOffset="56">16482 1053 296 0,'-12'0'112'0,"6"0"-87"0,9 0 4 0,-3 0 4 16,6 0-12 0,3-2-8-16,3-1-4 15,-1 0-5-15,4 1-3 0,0-1 2 16,0 0-22-16,0 1-9 16,0-1-63-16,0 3-29 15,0 0 10 1</inkml:trace>
  <inkml:trace contextRef="#ctx0" brushRef="#br0" timeOffset="57">16723 916 304 0,'3'2'112'0,"0"9"-87"0,0 5 22 0,-3-6 5 0,0 12-19 15,0 1-6 1,0 4-16-16,0-1-5 0,0-2-4 16,0 0-4-16,0-6 1 0,0-2-19 15,0-2-7-15,0-6-39 16,0-1-17-16</inkml:trace>
  <inkml:trace contextRef="#ctx0" brushRef="#br0" timeOffset="58">16797 982 288 0,'-6'-8'110'0,"6"0"-86"0,12 3 0 0,-6 2-4 16,0 0 8-16,3 1 7 15,0-1-12-15,6 1-3 16,-3 2-12-16,0 2-7 0,0 3-2 15,-1 3 1-15,-2 6 2 16,-3 1-1-16,-6 4-1 16,-6 2 3-16,-3 0 0 15,0 1-6-15,-2-1 0 0,-1-3-1 16,3-2-1-16,3-5 4 16,0-3 2-16,0 0-5 15,6-3 1-15,0 0-1 16,9-2 2-16,0-3-1 15,3 2-1-15,0 1 3 16,2-3 2-16,-2 0 0 16,0-3-1-16,0 3-13 15,0-2-6-15,0-4-26 16,0 1-11-16,0-3-74 16</inkml:trace>
  <inkml:trace contextRef="#ctx0" brushRef="#br0" timeOffset="59">17023 932 292 0,'-6'-6'110'0,"6"6"-86"0,3 0 9 0,-3 0 0 15,0 0-12-15,3 3 0 16,6-3-12-16,3 0-5 15,3-3-3-15,0 1 1 0,3-4 1 16,0 1-4-16,3 0-1 0,-1 2-8 16,-5-2-2-16,0 2 5 15,-3 1 3-15,-6 2 7 16,-3 2 3-16,-3 6 2 16,-3 3 2-1,0 5-3-15,-3 7-2 16,0 7 2-16,0-4 2 15,0 0-4-15,0 1-3 0,0-3-6 16,3-6-2-16,0-2-46 16,0-3-20-16</inkml:trace>
  <inkml:trace contextRef="#ctx0" brushRef="#br0" timeOffset="60">17089 1030 324 0,'9'-6'121'0,"3"6"-95"0,12-2-6 0,-13 2-9 15,4 0-10-15,3 2-1 16,3-2-112-16,6 0-49 16,0-2 54-16,5-4 29 15</inkml:trace>
  <inkml:trace contextRef="#ctx0" brushRef="#br0" timeOffset="61">17464 1236 316 0,'-3'0'121'0,"6"3"-95"0,-3 2 7 16,0-5-3-16,6 2-2 15,3-2 6-15,3 0-10 16,6 0-2-16,5 0-13 16,7-2-3-16,6-1-2 0,3 1-2 15,2 2-2-15,-5-3 1 0,-3 3-1 16,-4 0-7-1,-5-3 0-15,-3 3-13 0,-6 0-4 16,-3 0-20-16,-3 0-10 16,-9 6-132-1,-6-4 55 1</inkml:trace>
  <inkml:trace contextRef="#ctx0" brushRef="#br0" timeOffset="62">17482 1411 236 0,'-6'0'90'0,"9"0"-70"0,3 0 8 0,-6 0-2 0,6 0 3 16,6-3 7 0,6 0-10-16,5-2-4 0,7 2-12 15,9-2-2-15,5 2 2 0,1-2-6 16,-3 0 0-16,-7 2-4 15,-2 0-1-15,-6 1-4 16,-6-1 1-16,-3 3-29 16,-6-2-13-16,0 2-29 15,-4 0-13-15,-2 0-17 16</inkml:trace>
  <inkml:trace contextRef="#ctx0" brushRef="#br0" timeOffset="63">17759 1006 280 0,'-9'2'107'0,"6"9"-83"0,3 13-1 0,-3-6-3 15,-3 11 10-15,-6 11 8 16,-3 5 5-16,-3 5 1 16,-3 1-24-16,3 2-9 0,1-3-6 0,-1-3-1 15,6-4 2-15,3-9-12 16,3-10-5 0,0-6-37-16,3-4-16 15,6-6-64-15,3-14-61 16,3-4 67-1</inkml:trace>
  <inkml:trace contextRef="#ctx0" brushRef="#br0" timeOffset="64">18473 1077 300 0,'-3'-24'112'0,"0"16"-87"0,-3-5 15 0,3 11 3 16,-3-4-13-16,-3 1 0 15,-3 2-15-15,-9 6-6 0,1 5-6 16,-4 8-5-16,-6 10-1 0,-3 11-1 15,1 11 3-15,5 2 0 16,6 6 1-16,9 5-5 16,12-1 1-16,15-1 4 15,9-12 2-15,9-7 4 16,14-11 1-16,16-13 1 16,11-16 2-16,-3-13-3 15,-8-14 1-15,-9-5 6 16,-13-5 5-16,-14-8 13 15,-15-2 7-15,-15-3-4 16,-12-1 2-16,-12 4-21 16,-5 2-9-16,-4 5-30 15,0 6-10-15,3 7-40 0,4 9-17 16,8 10-102 0</inkml:trace>
  <inkml:trace contextRef="#ctx0" brushRef="#br0" timeOffset="65">264 6273 244 0,'-3'-16'93'0,"3"18"-72"0,-5-7 9 0,2 2 2 15,-3 3-7-15,-3 3 0 16,-3 2-9-16,-6 3-3 16,-6 6-7-16,-6 9-2 0,-2 22 0 15,-4 11-2-15,3 5 1 16,6 2-2-16,9 1 2 15,10 2-2-15,11-3-1 16,14-4-13-16,13-12-6 16,9-7-23-16,8-11-11 15,4-10-47-15</inkml:trace>
  <inkml:trace contextRef="#ctx0" brushRef="#br0" timeOffset="66">387 6437 200 0,'-6'-8'74'0,"3"5"-58"0,3 0 7 0,0 3 1 15,0 0-6-15,0 0-1 16,0 6-3-16,0 4 1 16,0 11-8-16,0 11 11 0,0 11 5 15,0-1-5-15,0 0 0 16,0 1-7-16,0-4 1 16,0-2-9-16,0-5-2 15,3-8-8-15,0-6 0 0,0-4-46 16,-1-7-17-16,1-7-52 15</inkml:trace>
  <inkml:trace contextRef="#ctx0" brushRef="#br0" timeOffset="67">375 6423 168 0,'-6'0'66'0,"6"3"-52"0,-3 0 23 16,3-3 6-16,0 0 3 0,0 0 4 15,0 0-12-15,0 5-5 16,3-2-19-16,0-1 0 0,3 1 0 15,3-3-1-15,5-3 2 16,7-2-15-16,3-3-4 16,3-3 5-16,3 1 6 0,-1 2-21 15,1 0-7-15,-3 3-25 16,-3-1-11 0,-6 4-36-16,-4 2-56 15,-8 5 40-15</inkml:trace>
  <inkml:trace contextRef="#ctx0" brushRef="#br0" timeOffset="68">375 6662 276 0,'-3'0'104'0,"9"2"-81"0,5-4 5 15,-2 2-4-15,6-3-10 16,3 0 0-16,6 1-8 15,6-1-4-15,-1 0-1 16,-2 3-26-16,0 0-10 0,-3 0-20 0,-6 3-8 16,-6 2-39-1</inkml:trace>
  <inkml:trace contextRef="#ctx0" brushRef="#br0" timeOffset="69">381 6828 224 0,'11'-2'85'0,"1"-1"-66"0,15-5 3 0,-12 5-1 15,9 1-11-15,6-1-1 16,5 0-16-16,-2 3-8 16,6 0-41-16,-4 0-18 15,1 0-11-15,-3 0-3 16</inkml:trace>
  <inkml:trace contextRef="#ctx0" brushRef="#br0" timeOffset="70">916 6561 280 0,'-12'3'107'0,"9"-3"-83"0,3 2 17 0,0-2 4 16,0 0-13-16,6 0-1 15,0 0-16 1,6-2-4-16,0-1-7 16,6 0-5-16,0-2 0 0,3 2-17 0,0 1-5 15,-4-1-29-15,-2 0-9 16,-3 3-36-1,-3 3-54-15,-9 2 44 16</inkml:trace>
  <inkml:trace contextRef="#ctx0" brushRef="#br0" timeOffset="71">919 6667 260 0,'-3'0'96'0,"9"0"-75"0,3 2-5 15,-3-2-7-15,6 0-8 16,3-2 2-16,3-1-29 15,3 1-9-15,2-1-69 16,1-2-30-16</inkml:trace>
  <inkml:trace contextRef="#ctx0" brushRef="#br0" timeOffset="72">1324 6463 212 0,'-9'-5'79'0,"9"2"-61"0,-6 0 6 0,3 6-2 16,-3 0-6-16,-3 5 1 15,0 2-5-15,-2 6-2 16,-4 11-6-16,3 7-1 0,0 3 3 16,6 0 8-16,3-2 3 15,3-1-6-15,6-5-4 16,6-3 4-16,3-7 3 16,5-11-3-16,7-8 1 15,3-8-5-15,0-8 1 16,0-8-3-16,-7-2 0 0,-5-6 8 15,-9-5 3-15,-6 0-1 16,-9 0-1-16,-3 0-6 16,-6 8 0-16,1 5-10 15,-4 8-3-15,0 6-24 16,3 4-9-16,3 9-22 16,0 5-10-16,9 5-61 15</inkml:trace>
  <inkml:trace contextRef="#ctx0" brushRef="#br0" timeOffset="73">1723 6590 252 0,'0'0'96'0,"-3"3"-75"0,-3 2 14 0,0 0 1 16,-3 6-17-16,-3 2-5 16,-6 3-9-16,-2 5-4 15,-1-2 0-15,0-1-4 0,3-2 2 16,3-3-34-16,3-2-17 16,-3-3-68-1</inkml:trace>
  <inkml:trace contextRef="#ctx0" brushRef="#br0" timeOffset="74">1541 6619 312 0,'-9'3'115'16,"9"-3"-89"-16,6 5-10 0,0-2-9 0,0 2 2 16,6 3 3-16,0 5-5 15,3 0-4-15,3 3-2 16,0 0-1-16,3 0 0 0,-1-3-44 15,1-2-20-15,0-1-63 16</inkml:trace>
  <inkml:trace contextRef="#ctx0" brushRef="#br0" timeOffset="75">1857 6386 284 0,'-18'0'107'0,"12"8"-83"0,-6 8 2 0,6-3-6 15,-3 9-9-15,3 7 1 16,0 8-7-16,3 8-3 16,3-3-1-16,6-5-4 0,6-3 0 15,6-4 2-15,9-9 2 16,3-5 4-16,2-8 4 15,1-8 5-15,0-6 1 0,-6-7 0 16,-6-6 1-16,-7-2 3 16,-11-2 2-16,-6-4-9 15,-5-2-2-15,-7 0-6 16,-3 2-1-16,0 1-17 16,3 7-5-16,0 4-42 15,3 4-17-15</inkml:trace>
  <inkml:trace contextRef="#ctx0" brushRef="#br0" timeOffset="76">2125 6482 224 0,'-3'2'85'0,"3"1"-66"0,0 0 19 0,0-3 5 16,0 0 0-16,0 0 4 16,0 0-17-16,6 0-8 15,0 0-13-15,0-3 3 0,0-5 1 16,3-3-4-16,0-2-1 16,-1-3-4-16,1-2-3 15,-3-1 0-15,0 6-1 16,-3 2 0-16,0 3 2 15,0 6-6-15,-3 2-1 16,3 8-3-16,0 8 2 0,3 7 4 16,0 7 1-16,0 1 1 15,0 1 0 1,0 2 0-16,0-2 0 16,0-3-18-16,0-2-8 15,0-6-26-15,0-3-12 0,-3-2-70 16</inkml:trace>
  <inkml:trace contextRef="#ctx0" brushRef="#br0" timeOffset="77">2187 6741 296 0,'-3'3'112'0,"6"-3"-87"0,6 0-2 0,-3 0-9 15,3 0-6-15,6 0 0 16,6-3-9-16,3 0-4 15,2-2 3-15,4 0-53 16,3 2-20-16,-9-2-41 16</inkml:trace>
  <inkml:trace contextRef="#ctx0" brushRef="#br0" timeOffset="78">1866 6410 116 0,'-6'5'44'0,"3"-5"-35"0,0 3-2 0,3 0-1 15,0-1 8-15,-3 1 8 16,0 0 6-16,3-1 6 16,-3 1-8-16,3-3-1 15,0 0-14-15,0 0 2 0,0 0 1 16,0 0-3-16,0-3 1 16,0 1-5-16,3-4 1 15,0 1-5-15,3-3-2 16,3 0-3-16,0 3 1 15,0 2 1-15,0 3 0 16,0 6-3-16,0 7 0 16,-1 5 10-16,-2 3 5 15,0 1-5-15,3-1-2 0,0-3-10 16,0-2-2 0,-3-5-51-16,0-6-22 15,-6-10-19-15</inkml:trace>
  <inkml:trace contextRef="#ctx0" brushRef="#br0" timeOffset="79">2634 6654 176 0,'0'2'68'0,"0"1"-52"0,3 0 10 0,-3-3 1 15,0 5-2-15,0 3 2 16,0 2 2-16,-3 1 2 16,0 2-16-16,0 0-2 0,-6 1 0 15,-3-1-5-15,0 0 0 16,3-2-17-16,-3-3-7 16,0-3-52-16,0-2-20 15,1-3-19-15</inkml:trace>
  <inkml:trace contextRef="#ctx0" brushRef="#br0" timeOffset="80">2949 6460 188 0,'-6'-10'71'0,"9"7"-55"0,0-2 2 0,0 5-3 15,-3 0 3-15,6 3 3 16,-3 4 7-16,3 7 5 16,0 4-18-16,0 9 3 0,-3 10 0 15,0 0-6-15,-3 0-2 16,0-3-5-16,0-2-4 15,0-6-7-15,0-2-4 16,3-8-21-16,0-5-10 16,0-9-27-16,3-4-12 15,3-12-10 1</inkml:trace>
  <inkml:trace contextRef="#ctx0" brushRef="#br0" timeOffset="81">2946 6434 248 0,'-12'-8'93'0,"9"8"-72"0,3 0 3 16,0 0-5-16,0 0-4 15,0 0 6 1,12 3-8-16,3-1-6 16,3-2-3-16,3 0 0 0,0 0-5 15,0-2 1-15,-1-1-20 16,1-2-9-16,-3-1-34 15,-3 4-14-15,-3 2-20 16</inkml:trace>
  <inkml:trace contextRef="#ctx0" brushRef="#br0" timeOffset="82">2946 6577 252 0,'3'0'93'0,"6"0"-72"0,9 0-4 0,-6 0-7 16,3 0-8-16,3 0 1 16,3 0-9-16,-1 0-1 15,1 0 4-15,-3 0-39 0,-3 2-13 16,0 4-39-16</inkml:trace>
  <inkml:trace contextRef="#ctx0" brushRef="#br0" timeOffset="83">2937 6746 244 0,'-9'3'90'0,"9"-3"-70"0,6 0-3 0,0 0-7 0,3 0-11 15,9 0 1-15,3 0 0 16,3-3 2-16,3 1-1 16,-1-4-29-16,4 1-11 0,0 0-58 15</inkml:trace>
  <inkml:trace contextRef="#ctx0" brushRef="#br0" timeOffset="84">3324 6601 260 0,'-12'5'96'0,"9"3"-75"0,-2 2-5 15,2 1-9-15,-3 5 1 16,-6 2 7-16,0 1-5 0,0-1-3 15,0-2-4-15,0-2-27 0,3-1-9 16,0-5-51 0,3 0-55-16,0-3 45 15</inkml:trace>
  <inkml:trace contextRef="#ctx0" brushRef="#br0" timeOffset="85">3190 6595 280 0,'6'0'104'0,"0"6"-81"0,6 2 3 16,-6-3-6-16,3 5-2 16,3 6 3-16,0 3-9 15,3 2-4-15,0 3-5 16,3 0-9-16,-4-1-1 0,4-1-24 16,-3-6-9-16,0-3-30 15,3-3-13-15,3-7-16 16</inkml:trace>
  <inkml:trace contextRef="#ctx0" brushRef="#br0" timeOffset="86">3494 6603 240 0,'-12'8'90'0,"12"-2"-70"0,3 17-5 0,0-9-6 15,-3 9 5-15,0 6 8 16,0 3 9-16,0 3 5 15,-3-1-19-15,3-2-9 0,0-3-4 16,0-5-5-16,0-6 0 16,0-5-4-16,0-5 1 15,0-8 0-15,0-5-1 16,-3-8-1-16,3-8-1 16,-3-6 4-16,3-5 1 15,3-5 2-15,3-2 0 16,3 2-3-16,3 2 0 0,3 6 2 15,3 5 2 1,2 9 0-16,-2 9-1 0,0 6 9 16,-3 8 4-16,-3 5 9 15,-6 3 4-15,-9 3-8 16,-3-1-3-16,-3-2-8 16,-6 0-5-16,0-5-21 15,0-3-10-15,-2 0-23 16,-1-6-7-16,3-2-163 31,12-5 112-31</inkml:trace>
  <inkml:trace contextRef="#ctx0" brushRef="#br0" timeOffset="87">3774 6497 304 0,'-6'3'115'0,"12"0"-89"0,-3-1 3 0,-3-2-4 16,6 3-13-16,3 0 1 15,0-3-8-15,3 0-1 0,5 0-2 16,1-3-6-16,3 0 0 0,0 1-29 15,0-1-11 1,0 0-43-16,-4 3-20 0,-2-2 8 16</inkml:trace>
  <inkml:trace contextRef="#ctx0" brushRef="#br0" timeOffset="88">3789 6651 316 0,'-6'3'118'0,"6"-1"-92"0,9-2-9 16,-3 3-12-16,3-3-6 16,5 0 2-16,4 0-7 15,6-3-3-15,3 3 5 0,3-2-47 0,-4 2-20 16,1-3-41 0</inkml:trace>
  <inkml:trace contextRef="#ctx0" brushRef="#br0" timeOffset="89">4161 6540 268 0,'-6'5'101'0,"6"-5"-78"0,0 3 6 16,0-3 0-16,6 0-12 15,0 0-2-15,3 0-2 16,3 0-1-16,5 0-6 16,4 0-6-16,3 0-3 0,-3-3-12 0,3 0-2 15,-3 3-52 1,-1 0-19-16,-2 0-23 16</inkml:trace>
  <inkml:trace contextRef="#ctx0" brushRef="#br0" timeOffset="90">4458 6434 212 0,'-3'-3'82'0,"3"6"-64"0,3 0 13 0,-3 2 3 16,0 3 2-16,-3 5 3 0,3 8-10 15,0 3-5-15,0 5-14 16,-3 3-6-16,1 0-1 0,2-3-4 16,0-5 0-16,-3-3-6 15,3-3-3 1,0-5-21-16,0-2-10 16,0-3-27-16,3-3-10 15,2-2-20-15</inkml:trace>
  <inkml:trace contextRef="#ctx0" brushRef="#br0" timeOffset="91">4551 6503 244 0,'-3'-8'93'0,"9"3"-72"0,3-3 7 0,-3 5 0 15,0-2 0-15,2-1 3 16,1 1-14-16,3 0-5 15,0 2-8-15,3 3-5 0,-3 5 0 16,0 6 1-16,-6 5 0 16,-6 2-5-16,-3 9-1 15,-3-1 0-15,-3 1 2 16,-3-1 4-16,0 1 2 16,0-6 0-16,0-3-2 15,0 1 1-15,4-6 1 16,2-2-3-16,3-3 0 15,3-3-1-15,3-2 0 16,6-3 4-16,2 0 1 16,7-3 1-16,3 0 2 0,3 1-3 15,-3-1 0-15,0 3-1 16,-1 0-2-16,-5 0-4 16,-3 0-2-16,-3 3-37 15,-3-1-14-15,0-2-68 16</inkml:trace>
  <inkml:trace contextRef="#ctx0" brushRef="#br0" timeOffset="92">4941 6418 256 0,'-3'-8'96'0,"6"6"-75"0,-6 4 14 0,3-2 8 16,-6 8-19 0,-3 5-10-16,-3 8-4 15,-6 9-7-15,0 4 0 0,0 6 3 16,3-3-3-16,6 0 0 0,7-5-3 15,7-3-1 1,4-3 1-16,3-5 0 16,6-8 0-16,3-5 2 0,3-8 1 15,3-2 3 1,-4-6 1-16,-2-3 1 16,-3-2 7-16,-6 0 2 15,-6-3 0-15,-9 3 2 16,-6-1-6-16,-6 1 0 0,-3 5-15 15,-3 3-5-15,1 0-22 16,-1 5-6-16,0 0-39 16,9 2-16-16,9 6-42 15</inkml:trace>
  <inkml:trace contextRef="#ctx0" brushRef="#br0" timeOffset="93">5223 6251 336 0,'0'3'126'0,"6"-6"-98"0,9 11-10 0,-6 0-10 15,3 8 9-15,3 8 9 16,0 13 4-16,-3 11 4 16,0 7-18-16,0 3-5 0,-3 3 0 0,-9 0-7 15,-12-3 0-15,-15 3-22 16,-9-5-8-16,-3-6-36 16,-2-5-15-16,2-11-76 15</inkml:trace>
  <inkml:trace contextRef="#ctx0" brushRef="#br0" timeOffset="94">8638 7749 84 0,'0'0'33'0,"0"0"-26"0,0 0 7 16,0 0 3-16,0 0 4 16,0 0 4-16,0 0-7 15,0 3 0-15,0-1-5 16,0 1 2-16,0 2-8 15,-3 0-4-15,-3 3 0 0,3 3-2 0,-3 2-1 16,0 6 5-16,0 2 4 16,-3 0-3-16,0 0-1 15,0 3 2-15,0-3 0 16,3 0-3-16,0-2-1 16,0-6-3-16,3 0-1 15,0-5 1-15,3 0 0 16,0 0 6-16,3-3 4 15,3-2-5-15,3 0-1 16,3-1-2-16,3-2 1 16,6 0-2-16,6 0-1 15,-1-2 1-15,1 2-1 16,0 0-3-16,-3 0 2 16,0-3-8-16,-7 3-2 15,1-3-32-15,-6 1-11 16,0-1-26-1</inkml:trace>
  <inkml:trace contextRef="#ctx0" brushRef="#br0" timeOffset="95">8545 7992 144 0,'-3'0'55'0,"3"0"-43"0,3-2 10 0,-3 2 1 0,0 0-9 16,3-3-1-16,3 0-5 15,0-2 0-15,0 0-5 16,0 0-2-16,3-3 0 0,0 0 1 16,3-3 3-16,0 1 0 15,3-1 2-15,2-2-2 16,-2-3 2-16,3 3 0 16,0-1 1-1,0 1-4-15,0-3-1 0,0 3 1 16,0 0 2-16,-1 2-3 15,1 1 0-15,0-1-3 16,0 3-1-16,0 0-1 16,0 0 0-16,0 0 2 15,-1 0 2-15,-2 0-1 0,0 0-1 16,3 1 1-16,0 1 1 16,0-2-3-16,3 3 0 15,-1-3 1-15,4 3 2 16,3 0-1-16,0-1 2 15,0 1 0-15,2 0 1 16,-2 2 2-16,0 0 1 16,0 1-1-16,-1-1-1 0,1 0-3 15,-3 3 1-15,0-2-2 16,0-1 2-16,-3 0-2 16,5 1-1-16,-2-1 1 15,0 1 1 1,3-1 1-16,3 0 3 15,-1 1-5-15,1 2-1 16,0 0 0-16,0 0 2 0,-1 0 3 16,-2 0 2-16,0 0-3 15,-3 0-1-15,3 2-1 16,-4-2 1-16,1 3-2 16,-3 0 2-16,0-1-2 15,0 1-1-15,0-1 1 16,-1 1 1-16,1 0-1 0,0-1 2 15,0 1-2-15,3 2 2 16,-1 1-2-16,4-1-1 16,0 0 1-16,0 3 1 15,0 0 1-15,-1 0 1 16,-2 0-2-16,3 0-2 16,-9 0 1-16,0 0-1 15,-3 0 0-15,-3 0 0 16,-1 0 0-16,-2 0 2 15,0-3-1-15,0 0-1 16,-3 0 1-16,3 1 1 16,-3-1-6-16,0-2 1 15,0-1-19-15,0-2-8 16,0 3-17-16,0-3-6 16</inkml:trace>
  <inkml:trace contextRef="#ctx0" brushRef="#br0" timeOffset="96">10385 7678 176 0,'-6'-6'68'0,"6"4"-52"0,0-1 8 0,0 3 0 16,0 0-3-16,0 0 2 16,0 0-9-16,0 0-3 15,0 0-6-15,0 0-4 0,0 0 0 16,6 5-1-16,0 3 0 15,3 3-3-15,3 5 0 16,-1-1 4-16,4 7 1 16,3-1 2-16,0 0 2 15,0 0-1-15,-3-2 0 16,0-3-6-16,-3-1-1 16,-3-4 3-16,-4 0 1 0,-2-3 6 15,-3-3 5 1,-3-5 2-16,-5 0 0 15,-4-3-5-15,-6 1-2 0,0-1-2 16,0 0 1-16,0 1-4 16,3-1 0-16,3 3-3 15,1 0-1-15,2 0-8 16,0 3-2-16,3-1-21 16,0 4-9-16,0-1-36 15,6-5-57 1,6-3 29-16</inkml:trace>
  <inkml:trace contextRef="#ctx0" brushRef="#br0" timeOffset="97">8962 7307 132 0,'-3'-3'52'0,"3"1"-41"0,0 2 18 0,0 0 3 16,0 0-2-16,0 0 0 15,3 0-9-15,0-3-2 0,3-2-11 16,3-3 1-16,6 0 4 0,3-3-9 16,-1 3-5-16,4 1 1 15,-3 1-1-15,0 4 1 16,-3 2 0-16,-3 5-3 16,-3 5 2-16,-6 6 1 15,-6 8 0-15,-6 5 2 16,-6 0 3-16,0 0-4 15,-3 1-3-15,0-7 3 16,3 1 1-16,4-5 2 16,2-6 0-16,3-2 0 15,0-4 2-15,3 1-1 16,6-5 2-16,3-3 0 0,6-3 3 16,5 1-3-1,4-4-2-15,3 1-2 0,0 0 0 16,0 0-2-1,-1-1-1-15,-5 1-6 16,-3 2-1-16,0 1-26 0,-3-1-8 16,-3 0-25-16,-3-2-11 15,0 0-6 1</inkml:trace>
  <inkml:trace contextRef="#ctx0" brushRef="#br0" timeOffset="98">9310 7228 44 0,'-3'0'19'0,"-3"0"-15"0,6 0 6 0,0 0 3 15,0 0 10-15,-3 0 8 16,3 0-1-16,-3 0 0 15,0 0-4-15,0 0-1 16,0-3-1-16,0 3 2 0,0-3-14 16,3 1 2-16,0-1 2 0,0 0-2 15,0 1 0-15,3-1-6 16,3 1-3-16,3-1-2 16,3-2-3-16,3 2 1 15,3 0 1-15,0 1-3 16,0 2-2-16,-3 2 2 15,-4 4 0-15,-2 2 1 16,0-1 0-16,-6 4 2 16,-6 2 1-16,-6 1-1 15,-2-4 1-15,-1 1 0 16,0-1 3-16,0-2-1 0,3 0 0 16,3-3-3-16,0-2 1 15,3 0-2-15,6-1-1 16,3 1-2-1,6 2-1-15,3 1-1 16,0 2 3-16,-1-1 0 0,1 1 1 16,-6 3 4-16,0-3 5 15,-3 0 4-15,-6 2 2 16,-3-2-4-16,-6 0-1 16,0-2-6-16,-9-1-3 15,4 0-18-15,-1 1-6 16,-3 1-29-16,0 1-11 0,3 0-42 31</inkml:trace>
  <inkml:trace contextRef="#ctx0" brushRef="#br0" timeOffset="99">8557 4190 140 0,'-2'-13'52'0,"7"26"-41"0,-10-20 18 0,5 7 5 16,-3 0 2-16,-3 0 0 16,0 0-11-16,-3 2-5 15,-6 1-11-15,0 5 0 0,-3 2 4 16,-3 9-3-16,3 10 0 16,1 5-6-16,2 3-3 15,9 8 0-15,6-5 1 16,6-3 3-16,6-5 2 31,8-11 3-31,4-2 4 16,9-19-4-16,3-3 2 15,5-13-1-15,-5-8 1 0,-6-5-2 16,-6-5 1-16,-9-1 3 16,-7 1 3-16,-11-3-3 15,-5 5 2-15,-4 8-5 16,-6-2-1-16,-3 5-11 15,3 7-1-15,3 1-11 16,0 8-4-16,3 5-31 16,9 18-14-1,9 1-86 1</inkml:trace>
  <inkml:trace contextRef="#ctx0" brushRef="#br0" timeOffset="100">8936 4347 236 0,'-9'5'88'0,"9"0"-69"0,-6-2 4 0,3 2-2 15,-3 6 0-15,-6 2 2 16,0 11-17-16,-3 2-5 0,3-5-2 16,0 1 2-16,3-9 4 15,0 3-11-15,3-11-3 0,0 11-67 16,3-14-26-16,0-4 5 15</inkml:trace>
  <inkml:trace contextRef="#ctx0" brushRef="#br0" timeOffset="101">8799 4341 252 0,'-6'6'96'0,"3"-4"-75"0,6 1-3 15,0 0-8-15,0 2 0 0,3 3 6 16,2 2 1-1,1 6 1-15,3 0-9 0,0 8-8 0,3-6-1 16,0 6 4-16,3-3 2 16,0 1-9-16,0-9-3 15,2 0-39-15,-2 0-15 16</inkml:trace>
  <inkml:trace contextRef="#ctx0" brushRef="#br0" timeOffset="102">9254 4251 148 0,'0'-8'55'0,"6"16"-43"0,-9-16 16 15,6 6 5-15,-3-4-3 16,0 4 2-16,-3-3-7 16,0-1-3-16,-3-2-12 15,-6 3 9-15,-6-3 7 0,-6 3-8 0,1 5 0 16,-7 5-8-16,6-5-4 16,0 5-6-16,9-2 0 15,6-3-5-15,6 11 1 16,6-1 0-16,12 3 2 15,3 3-1 1,3 3 1-16,9 5 0 16,-3 2 0-1,-10 1 2-15,4 2 0 16,-6 0 2-16,-9 2 1 0,-3-7 1 16,-6-3 0-16,-12-7 2 15,-3-4-3-15,-5-4-2 0,-7-4 2 16,0-12-2-16,3 2-1 15,3 2-6-15,13-17-8 16,8-4 5-16,11 1-2 16,13-1 0-16,3 1 8 15,3-1 4-15,-3 1-3 16,0 2 2-16,-4 3 2 16,-5 2 1-16,0 3-1 15,-6 1-2 1,0 1 3-16,-6 6 0 15,-3-5-15-15,0 5-4 16,-3 0-43-16,0 11-19 0,-3 2-21 16</inkml:trace>
  <inkml:trace contextRef="#ctx0" brushRef="#br0" timeOffset="103">9516 4204 212 0,'-24'-6'79'0,"21"12"-61"0,-9-9 6 16,6 6 0-16,-3 5-13 16,-3 2-3-16,-2 6-5 15,-4 11 0-15,6 7-2 16,0 8-1-16,6 1 3 0,6-1 4 15,9-10 6-15,9-3-12 16,3-11-4-16,5-2 16 16,7-18 8-16,6-14-6 0,-9-5-1 15,-4-6-4-15,-5-7 1 16,-6-3-2-16,-6 2 0 16,-9 3-3-16,-6-10-1 15,-12 10-8-15,0 3-2 16,9 11-14-16,-8 5-5 15,2-1-34 1,0 12-12-16</inkml:trace>
  <inkml:trace contextRef="#ctx0" brushRef="#br0" timeOffset="104">9793 4214 172 0,'-9'-2'66'0,"3"-1"-52"0,-3 14 12 16,6-3 4-16,-3 2-7 15,-3 3-1-15,0 6-6 16,0 5 0-16,0 7-9 0,0 9 0 0,9-3 0 15,3 5-12-15,6-7-4 16,3-9 19-16,6-10 12 16,3-10 14-1,3-1-19-15,2-18-4 16,4-3-9-16,-3-13 10 16,-3 2-7-16,-9-10 5 15,-9-3-2-15,-6 6 5 16,0 2-8-16,-9 6 3 15,-3 2-23-15,0 5-49 16,3 4 33-16,-6 7-25 16,3 5-34-16,0 8-18 15,3 6 17-15,6-1 13 16</inkml:trace>
  <inkml:trace contextRef="#ctx0" brushRef="#br0" timeOffset="105">10141 4204 216 0,'-9'-3'82'0,"9"3"-64"0,-6 3 4 0,3-1 13 0,0 4-22 0,-9 2-3 15,0 5-7-15,-11 8-11 16,8 5 4-16,0 14 4 15,6 2 0-15,9 6 11 16,6-6-5-16,6-2 5 16,6-3-6-16,8-8 0 15,4-8 10-15,-9-2 7 16,12-22-5-16,-9-13 5 16,2 3-13-16,-8-24 2 15,0 3-7-15,-9-17 0 16,-3 7-2-16,-6-4 1 0,-6 6-9 15,0 12-3 1,-3 7-17-16,-3 4-42 16,3 6 37-16,-6 8-17 0,3 5-57 15,1 8-28-15</inkml:trace>
  <inkml:trace contextRef="#ctx0" brushRef="#br0" timeOffset="106">10585 4235 180 0,'-3'-13'68'0,"3"13"-52"0,-9-2 21 0,6-1 26 15,6 3-35-15,-9 0 7 16,3 3-22-16,-9-1-16 16,3 6 1-16,-9 8-16 15,0 3 10-15,-3 10 6 32,9 2 2-32,9 12 7 15,9-4-4-15,6 1 10 16,6-5-7-16,3-12 16 0,3-4-12 0,3-16 11 15,-1-3-12-15,1-14 13 16,0 1-13-16,-6-16 18 16,0 2-15-16,-12-12 2 15,-4 4-8-15,-7-7-8 16,2 8 1-16,-9-1-35 16,3 11 19-16,-9 3-74 15,6 11 51-15</inkml:trace>
  <inkml:trace contextRef="#ctx0" brushRef="#br0" timeOffset="107">10897 4233 212 0,'-6'-3'79'0,"6"3"-61"0,-9 3 4 0,0 2 5 16,6 3-17-16,-9 5 7 16,3 3-10-16,-2 11-4 15,5-1-2-15,3 14 12 16,3-1-7-16,9-2 17 16,5-5-13-16,7-5 13 15,9-6-13-15,0-13 24 16,3-6-20-16,-4-12 20 15,1-1-19-15,-6-15 5 16,-3 2-11-16,-6-13 5 16,-4 3-7-16,-11-6-2 15,0 8-3-15,-11 0-24 16,2 9 13-16,-9-1-57 31,3 8 37-31,-9 5-99 0,6 6 71 0,-3 8-88 16,10 5 83-16</inkml:trace>
  <inkml:trace contextRef="#ctx0" brushRef="#br0" timeOffset="108">11266 4196 204 0,'-15'10'77'0,"15"-10"-60"0,-12 19 2 0,3-9 18 16,6 4-22-16,-5 10 24 16,2 2-23-16,0 14 10 15,3-3-15-15,6 5 9 16,3-5-11-16,8-8 15 16,4-5-14-16,6-8 20 15,3-6-17-15,3-12 11 16,-1-3-14-16,-5-17 6 15,-3 1-9-15,-9-13 4 16,0 5-6-16,-15-11-7 16,0 6 1-16,-12-9-31 15,3 14 18-15,-9 3-69 16,6 7 46-16</inkml:trace>
  <inkml:trace contextRef="#ctx0" brushRef="#br0" timeOffset="109">11549 4251 212 0,'-9'11'82'0,"9"-11"-64"0,-12 37 0 0,9-19 8 15,3 4-17-15,0 9 22 31,3 4-17-31,3-1 13 16,6 1-16-16,6-4 19 16,0-4-17-16,5-9 35 15,4-2-27-15,6-13 26 16,3-1-27-16,-1-17 16 16,1-4-21-16,-15-13 19 15,-3 1-20-15,-21-12 4 16,-6 6-10-16,-15-2-32 15,3 7 13-15,-8 3-73 16,2 10 47-16</inkml:trace>
  <inkml:trace contextRef="#ctx0" brushRef="#br0" timeOffset="110">12112 4220 236 0,'-12'26'88'0,"12"-26"-69"0,6 5 17 0,-6-5 22 15,0 0-33-15,3 0 13 16,2 3-23-16,4-3 0 16,3 3-9-16,6-3-1 15,0 0-3-15,9 0-8 16,0 0 3-16,2 0-21 0,-2 0 14 0,-3 0-58 16,0 2 38-16,-9-2-110 15,0 3 78-15</inkml:trace>
  <inkml:trace contextRef="#ctx0" brushRef="#br0" timeOffset="111">12132 4381 292 0,'-12'3'110'0,"12"-3"-86"0,6 8 7 16,-3-6 3-1,0 1-22-15,6 0 8 16,6-1-12-16,6 1 13 15,6-1-12-15,6-2-6 16,2 0-3-16,-2-2-38 16,-3 2 21-16,-6 0-116 15,-1 5 73-15,-5-5-90 16,0 0 86-16</inkml:trace>
  <inkml:trace contextRef="#ctx0" brushRef="#br0" timeOffset="112">12609 4360 280 0,'-6'2'104'0,"6"-2"-81"0,3 0 16 0,0 0 20 15,0 3-34-15,0-3 6 16,2 0-19-16,4-3-9 16,6 3-3-16,0-2-7 15,3 2 4-15,3-3-52 16,3 6 31-16,2-3-138 15,-2 2 90-15</inkml:trace>
  <inkml:trace contextRef="#ctx0" brushRef="#br0" timeOffset="113">13091 4206 220 0,'0'0'85'0,"0"0"-66"0,-6-2 14 16,0-1 11 0,6 6-26-16,-6-3 3 15,0 0-13-15,-6 0-5 16,3 5-2-16,-6 3-4 0,3 3 2 0,-3 4 7 15,4 7-3-15,-1 7 3 16,3 0-3-16,0 13 5 16,6-2-5-16,6-1 6 15,3-1-6 1,9-12 12-16,2-2-8 0,10-11 16 16,3-2-13-16,9-11 13 15,2-3-13 1,1-16 17-16,-6 1-15 0,-3-16 27 15,-10 2-22-15,-11-8 31 16,-6 6-27-16,-18-3 12 16,0 5-19-16,-17 0-19 15,2 11 2-15,-6 0-42 16,6 5 25-16,-2 3-82 16,8 5 57-16,0 2-153 15,9 6 111-15</inkml:trace>
  <inkml:trace contextRef="#ctx1" brushRef="#br0">19494 10340 1191 0,'0'0'26'0,"0"0"6"0,-9 0 0 0,3 0 2 0,-3 0-34 0,3 3 0 0,-3 0 0 0,0-1 0 16,0 4 0-16,-3 2 0 0,1 2 0 0,-1 1 0 16,-3-1 28-16,3 9-2 0,0-1 0 0,3 6 0 15,-6 0 18-15,3 5 3 0,0 3 1 0,3 5 0 0,0 0 0 0,3 3 0 16,1 2 0-16,-1 0 0 0,6 1-27 0,3-1-5 15,0-5 0-15,5-3-1 16,7-2-40-16,0-3-8 16,0-5-2-16,6-3 0 0,0-2-44 0,3-6-9 0,-1 0-1 15</inkml:trace>
  <inkml:trace contextRef="#ctx1" brushRef="#br0" timeOffset="515.023">19747 10536 345 0,'0'0'31'0,"-3"-8"-31"0,-3 3 0 0,3 0 0 16,-3-1 176-16,3 4 30 0,-3-1 6 0,3 1 0 16,-3-1-147-16,3 3-29 0,-6 0-7 0,3 3-1 15,0 2 0-15,-3 0 0 0,3 0 0 0,-2 6 0 16,-1 2 15-16,3 6 2 0,-3-3 1 0,3 5 0 15,0 5 3-15,0 1 1 0,3 2 0 0,0 3 0 16,3-1-26-16,0 1-6 0,3-3-1 0,6-2 0 0,0-4-17 16,0 1 10-16,3-5-10 0,-1-6 8 0,7-2-8 0,-3-4 0 15,3 1 0-15,0-5 8 0,3-6 11 0,-3-2 1 16,0-3 1-16,-1-2 0 0,1-4 4 0,-3-4 1 16,-3-3 0-16,0 2 0 0,0-2-12 0,-3 0-2 15,-6 0-1-15,0 0 0 0,-3-3-11 0,-3 0 10 16,-6 0-10-16,3 3 10 0,-3 0-10 0,0-3 0 15,0 3 0-15,0 2 0 0,-3 3-22 0,-3 3 3 16,3 3 1-16,-2 4 0 0,2-2 3 0,0 8 1 16,0 0 0-16,3 0 0 15,0 6-43-15,3-1-9 0,0 3-2 0,3 0-683 0</inkml:trace>
  <inkml:trace contextRef="#ctx1" brushRef="#br0" timeOffset="769.449">20077 10838 864 0,'0'0'38'0,"0"0"8"0,0 0-37 0,0 0-9 15,0 0 0-15,-3 5 0 0,0 0 131 0,3-5 24 32,-3 8 5-32,3-8 0 0,0 6-112 0,0-6-24 15,0 0-4-15,0 8 0 0,0-8-7 0,0 0-1 0,0 0 0 0,0 0-467 16,6 5-93-16</inkml:trace>
  <inkml:trace contextRef="#ctx1" brushRef="#br0" timeOffset="1542.27">20244 10457 1389 0,'0'0'61'0,"0"0"14"0,0 0-60 0,0 0-15 0,0 0 0 0,0 0 0 16,0 0 27-16,0 0 2 0,3 8 1 0,3-3 0 15,0 3-2-15,0 3-1 0,-3 2 0 0,3 8 0 0,-3-2 21 16,0 4 5-16,3 4 1 0,-6-1 0 0,3 1-29 0,-3-1-5 16,3-5-2-16,0 3 0 0,-3-5-18 0,0 2 10 15,3-5-10-15,-3 2 8 0,0-2-8 0,0-5 0 16,3-1 9-16,-1-2-9 0,-2 0 0 0,0-3 0 15,-2 1-12-15,2-6 4 0,0 0-8 0,0 0 0 32,0 0-1-32,0 0 0 15,0 0-9-15,0 0-2 0,0 0 0 0,0 0 0 16,0-8-4-16,0 0 0 0,0 0-1 0,0-5 0 16,-3 2-11-16,3 1-1 0,-3-4-1 0,3 4 0 0,-6-3-14 0,6 2-4 0,-3 0 0 0,3-2 0 15,-6 0 18-15,3-3 3 0,3 3 1 0,-3-3 0 0,3 3 23 0,0-1 5 16,0-1 1-16,0-1 0 0,0 2 41 0,0-1 9 0,3-1 2 15,-3 2 0-15,3-1 17 0,0 1 3 0,0 1 1 16,0 0 0-16,0 0-29 0,0 2-6 0,0 1-1 0,0 2 0 16,-1 2 23-16,-2 6 4 0,0 0 1 0,0 0 0 15,6-2-25-15,-6 2-5 0,0 0-1 0,9 5 0 16,0 3-9-16,-3 0-1 0,-3 2-1 0,3 1 0 16,-3 0 8-16,3-1 2 0,0 3 0 0,-3 1 0 15,0-1-9-15,0-3-2 0,0 1 0 0,0-3 0 16,3 3-9-16,-3-4 0 0,3-1 9 0,-6-6-9 15,3 5 0-15,-3-5 0 0,6 3 0 0,-6-3 0 16,9 0 0-16,0 0 0 0,-3-3-12 0,3-2 4 16,-1-1-4-16,1-1 0 0,-3-4 0 0,0 3 0 15,3-3-8-15,-3 3-3 0,3-5 0 0,-3 3 0 16,0-4-1-16,0 4 0 0,-3-1 0 0,3 1 0 0,0-1 24 16,-3 1-9-16,0 4 9 0,0 1 0 15,-3 5 0-15,0 0 0 0,0 0 10 0,0 0-2 0,0 0 0 0,6 3 1 16,-3 2 0-16,0 5 0 0,0 1 7 0,0 5 2 15,3 0 0-15,-3 2 0 0,0 3 11 0,0 1 3 16,-1 1 0-16,1 1 0 0,0 3-10 0,0-3-2 16,0-1 0-16,0 1 0 0,0 0-20 0,0-3 8 15,0-2-8-15,3-1 0 0,-3-2 0 0,3 0-20 32,-3-5 4-32,3-4 1 15,-3 1-42-15,3-2-9 0,0-4-2 0</inkml:trace>
  <inkml:trace contextRef="#ctx1" brushRef="#br0" timeOffset="1797.748">20777 10333 1177 0,'9'-6'52'0,"-9"6"11"0,0 0-51 0,6-2-12 0,3 4 0 0,0-2 0 16,2 6 38-16,-2-1 5 0,3 5 1 0,0 6 0 0,0 3-12 0,0 5-1 16,0-1-1-16,-3 9 0 0,3 0 38 0,-3 2 7 15,0 6 1-15,-3 0 1 0,-1-1-37 0,1-2-8 16,-6 0-2-16,0-2 0 0,-3-1-30 0,-2-2 0 16,-1 2 0-16,0-7-542 15,-6-1-105-15</inkml:trace>
  <inkml:trace contextRef="#ctx1" brushRef="#br0" timeOffset="3340.452">15285 11711 788 0,'0'0'35'0,"6"-3"7"0,3-2-34 0,-9 5-8 0,0 0 0 0,3-3 0 16,3-2 39-16,-6 5 5 0,0 0 2 0,0 0 0 15,0 0 6-15,0 0 2 0,6 8 0 0,-3 3 0 16,-3 2 6-16,0 3 2 0,6-3 0 0,-6 6 0 16,-9 2-8-16,9-3-2 0,9-5 0 0,-3 1 0 15,-9 2-40-15,3-3-12 0,3-3 0 0,0-2 8 16,0 0 0-16,-3-8 0 0,0 0 0 0,0 0 0 16,0 0-8-16,0 0 0 0,0 0 0 0,0 0 0 15,6-2 10-15,-6 2-2 0,0-3-8 0,0-5 12 0,6 0-12 0,-1-3 0 16,-5 1 0-16,3-3 0 0,-3-1 0 0,6 1 0 15,0-3 0-15,0 3 0 0,0-3-10 0,0 3 10 16,6 0-8-16,0 2 8 0,-6 3 0 0,6 3 0 16,-3 0 0-16,3 2 0 0,0 0 0 0,0 6 9 15,-4 0 0-15,1 2 0 16,3 0-9-16,-3 6 12 0,-3-1-12 0,3 4 12 16,0-4-12-16,-6 3 0 0,3 1 0 0,-3-4 8 0,0 1-8 0,0-1 0 0,3 4 0 15,-3-4 0-15,-3-2 0 0,0 0-20 0,0-8 3 16,0 0 1-1,3 8-37-15,-3-8-7 0,0 0-2 0,0 0-377 0,0 0-75 0</inkml:trace>
  <inkml:trace contextRef="#ctx1" brushRef="#br0" timeOffset="3621.663">15642 11745 950 0,'0'0'42'0,"0"0"9"0,0 0-41 0,0 0-10 0,0 0 0 0,0 0 0 15,0 0 46-15,0 0 7 0,0 0 2 0,-3 8 0 16,0 0-30-16,3 6-5 0,-3-4-2 0,3 1 0 15,-3 2 16-15,3 0 3 0,-3 0 1 0,6 1 0 16,0-1-8-16,0-3-2 0,3 1 0 0,0 0 0 16,0 2 3-16,0-5 0 0,3 0 0 0,0-3 0 0,0 0-23 15,3-2-8-15,0 0 0 0,0-6 9 0,-1 0 3 0,-2 1 1 16,0-6 0-16,-3-3 0 0,3 3 0 0,-3-2 0 16,-3-4 0-16,0 1 0 0,-3 3-5 0,0-1 0 15,-6-2-8-15,0 2 12 0,-3 1-12 0,0 2 0 16,-3-3 0-16,-2 3 0 0,-1-2 0 0,3 4 0 15,0-2 8-15,-3 6-8 0,3-1 0 0,3 0-16 16,0 3 1-16,0 3 1 16,0 2-38-16,3 1-8 0,0-4-2 0,3 6-610 0</inkml:trace>
  <inkml:trace contextRef="#ctx1" brushRef="#br0" timeOffset="3950.077">15809 11767 806 0,'0'0'36'0,"0"0"7"0,0 0-35 0,0 0-8 0,0 0 0 0,3 8 0 15,0-3 88-15,0 3 15 0,-3 2 3 0,3 1 1 16,3-3-60-16,-3 2-12 0,-3 4-3 0,6-4 0 16,-3 1 1-16,0-1 0 15,0-2 0-15,0 3 0 0,-3-3-1 0,3 0 0 16,-3-8 0-16,0 0 0 0,0 5-5 0,0-5-2 0,0 0 0 0,0 0 0 15,0 0-6-15,0 0-2 0,0 0 0 0,0 0 0 16,-3-3-4-16,3 3-1 0,-3-5 0 0,3 0 0 16,-3-3 4-16,3-3 0 0,0 1 0 0,0-1 0 0,3-2 0 15,0-3 0-15,0 0 0 0,5 3 0 16,-2 0-16-16,3 0 0 0,-3-1 0 0,0 6 0 0,0 0 0 16,3 0 0-16,-3 1 0 0,3 1 0 0,0 6-13 0,-3 0 1 15,3-2 0-15,0 4 0 16,-3 4-139-16,0-1-27 0</inkml:trace>
  <inkml:trace contextRef="#ctx1" brushRef="#br0" timeOffset="4454.455">16053 11732 1076 0,'0'0'48'0,"0"0"9"0,0 0-45 0,0 0-12 0,3 5 0 0,0 3 0 15,-3 0 21-15,3 0 3 0,-3 0 0 0,0 5 0 16,0-2 4-16,0 2 2 0,0-5 0 0,0 3 0 16,0 2 1-16,0-2 0 0,0-1 0 0,-3-2 0 15,3-3-1-15,-3 3 0 0,0-2 0 0,3-6 0 16,0 0-16-16,0 0-3 0,0 0-1 0,0 0 0 16,0 0-10-16,0 0 8 0,0 0-8 0,0 0 8 15,3-6-8-15,-3-2 8 0,3 0-8 0,-3 1 8 16,6-1-8-16,-6-3 0 0,3 0 0 0,0-2-11 15,0 5 11-15,3-2 0 0,-3-1 0 0,3 1-8 16,-3 2 8-16,3 0-8 0,0 0 8 0,0 0-8 16,-4 2 16-16,-2 6 3 0,9 0 1 0,-3 3 0 15,0 0-12-15,-3 2 0 0,3 6 0 0,-3-3 0 0,3 0 0 16,-3 2 13-16,3 1-1 0,-3-1-1 0,3 1-11 0,-3-1 0 16,0-2 0-16,-3-2 0 0,6 2 0 15,-6-8 0-15,0 0 0 0,0 0 0 0,0 0 0 0,0 0 0 16,0 0 8-16,0 0-8 15,0 0 9-15,0 0-9 0,0 0 10 0,3-6-10 16,0 1 0-16,3-3 0 0,0 3 0 0,0-1 0 0,0-4 0 0,0 2 0 0,0 0 0 0,3 3 0 16,-3-1 0-16,2 1 0 0,-2 3-12 0,-6 2 12 15,9 0 0-15,-3 2 0 0,-6-2 0 0,9 5 0 16,-3 1-8-16,0-1 8 0,0 0 0 0,-6-5 0 16,3 8-9-16,3-2 9 0,-6-6 0 0,3 7-9 31,-3-7-52-31,3 8-11 0,0-2-1 0</inkml:trace>
  <inkml:trace contextRef="#ctx1" brushRef="#br0" timeOffset="4846.942">16491 11703 1148 0,'0'0'51'0,"0"0"10"0,0 0-49 0,0 0-12 0,0 0 0 0,0 0 0 15,0 0 19-15,-6 0 1 0,-3 3 0 0,3-1 0 16,-3 4-20-16,3 4 0 0,-3-2 8 0,0 3-8 16,-3 5 10-16,3-3-2 0,-3 0 0 0,3 0 0 15,0 1 28-15,0 1 6 0,3-1 1 0,3-1 0 16,1-5-12-16,2 2-3 0,0 1 0 0,2-3 0 16,-2-8-19-16,3 5-9 0,3 1 8 0,0-4-8 15,0 1 0-15,3-6 0 0,0 1 0 0,-3-1 0 16,3 0 0-16,-3-2-12 0,3-3 0 0,0 0 1 15,-3 0-9-15,0 0-3 0,0-2 0 0,0 2 0 0,-3-3 23 16,3 3 0-16,-3-2-9 0,0 2 9 0,-3-3 0 16,3 3 0-16,-3 0 0 0,0 3 0 0,0 0 0 15,0 5 0-15,0 0 8 0,0 0-8 0,0-6 0 0,0 6 9 16,0 0-9-16,0 0 8 0,0 0 0 0,3 6-8 16,-3 2 12-16,2-1-4 0,1 7 11 0,0-4 1 15,-3 3 1-15,6-2 0 16,-3 0-13-16,3 2-8 0,-3-5 10 0,3 2-10 15,-3 1 0-15,6-3-18 0,-3 0 2 0,3-3-432 16,0-2-88-16</inkml:trace>
  <inkml:trace contextRef="#ctx1" brushRef="#br0" timeOffset="5078.354">16735 11468 806 0,'0'0'72'0,"0"0"-58"0,0 0-14 0,0 0 0 0,0 0 119 0,0 0 21 16,0 0 4-16,0 8 0 0,3 2-108 0,-3 3-23 15,3 3-4-15,-6 0-1 0,3 5 18 0,3 0 3 16,-3 3 1-16,0 0 0 0,0 0 2 0,0 2 0 16,-3 1 0-16,3-3 0 0,-3-3-20 0,0-3-4 15,3 3-8-15,3-5 12 16,-3 0-37-16,3-3-8 0,0-2-2 0</inkml:trace>
  <inkml:trace contextRef="#ctx1" brushRef="#br0" timeOffset="5260.012">16889 11714 1209 0,'0'0'53'0,"0"0"12"16,0 0-52-16,0 0-13 0,0 0 0 0,-3 8 0 0,0 2 84 0,3 1 13 0,0-1 3 0,-3 1 1 15,3 2-79-15,0 0-22 0,0-2 8 0,0 0-8 16,0-1 0-16,0 1 0 0,0-3 0 0,0 0 0 31,0-8-20-31,0 0-6 0,3 10-2 0,-3-10 0 0</inkml:trace>
  <inkml:trace contextRef="#ctx1" brushRef="#br0" timeOffset="5457.006">16874 11550 1688 0,'-8'-11'75'0,"8"11"15"0,0 0-72 0,0 0-18 0,0 0 0 0,0 0 0 16,0 0 0-16,0 0 0 0,0 0 0 0,0-8 0 0,3 3-9 0,-3 5 9 0,0 0-8 0,5-3 8 31,1 3-40-31,0 0-4 0,-3 3 0 0,3-1-651 0</inkml:trace>
  <inkml:trace contextRef="#ctx1" brushRef="#br0" timeOffset="5958.029">17133 11603 864 0,'-5'2'38'0,"2"1"8"15,-3-1-37-15,0-2-9 0,-3 3 0 0,3-3 0 0,-3 3 120 0,3-1 23 16,0-2 4-16,0 0 1 0,0 0-72 0,3 3-15 16,0 0-2-16,3-3-1 0,0 0-20 0,0 0-4 15,0 0-1-15,0 0 0 0,0 0-11 0,6 2-2 16,6 1-1-16,-3-6 0 0,0 3-19 0,0-5 0 15,3 5 0-15,2-3 0 0,-2 1 0 0,3-1 0 16,-6 3 0-16,6 0 0 0,-3-8 0 0,0 8 0 16,-3 0 0-16,3 3 0 0,-12-3-13 0,9 2-7 15,-9-2 0-15,6 6-1 0,3-1 21 0,-6 0-11 16,-1 3 11-16,-2 0-8 0,0 3 8 0,-5-1 0 16,2 1 0-1,-6 0-8-15,0 2 8 0,0 0 0 0,0 3 0 16,-3-3-8-16,0 0 8 0,0 1 0 0,0-1 0 0,-3 0 0 0,6-2 0 0,-2-1 0 0,5 1 0 0,0-1 0 15,-3-2 0-15,6 3 0 0,-3-6 0 0,0 0 0 16,6-5 0-16,0 0 0 0,0 0 0 0,3 6 0 31,0-1 11-31,3-2-3 0,-6-3 0 0,6 2 0 16,0-2 0-16,3-2-8 0,5 2 12 0,-2 0-4 16,3-6-8-16,-3 6 0 0,6 0 0 0,-6-2 0 15,-3-1-33-15,0 3-12 0,0 0-3 0,-3 0 0 16,3-3-51-16,-9 3-10 0,0 0-3 0,0 0 0 0</inkml:trace>
  <inkml:trace contextRef="#ctx1" brushRef="#br0" timeOffset="6161.1">17065 11740 806 0,'-12'-8'36'0,"9"6"7"0,3 2-35 0,0 0-8 16,-3-3 0-16,3 3 0 0,0 0 138 0,0 0 26 16,0 0 4-16,6-3 2 0,-3-2-124 0,3 2-25 15,0 1-5-15,3-1 0 0,0 0 23 0,3 1 5 0,0-1 0 0,3 3 1 16,-4 3-22-16,4-3-5 0,0 0-1 0,0 2 0 16,3 1-33-16,0-3-8 0,-3-3 0 0</inkml:trace>
  <inkml:trace contextRef="#ctx1" brushRef="#br0" timeOffset="6603.554">17378 11730 1249 0,'0'0'55'0,"0"0"12"0,0 0-54 0,5 2-13 15,1 1 0-15,0-1 0 0,0-2 24 0,0 3 1 16,3-3 1-16,0-3 0 0,3 3-18 0,-3-2-8 16,3-1 0-16,0 1 8 0,-3-4-8 0,0-2 0 0,3 3 0 15,-1 0 0-15,-2-1 0 0,-3-2-12 16,0 3 2-16,3 0 1 0,-3 0 9 0,0-3 0 15,-6 2 8-15,0 6-8 0,0 0 0 0,0-5 0 16,-3-5 0-16,-3 2 0 16,-3 5-24-16,3 0-10 0,-3-2-2 0,0 0 0 0,-2-1 24 0,-1 6 12 0,-3 0-12 15,3-2 12-15,0 2 0 0,0 2 0 0,0 6 0 0,0 0 0 16,-3 0 19-16,6 3 4 0,-2-1 1 0,2 4 0 16,0 1-1-16,0 1 0 0,0-2 0 0,3-1 0 15,3 3 10-15,-3 0 3 0,3-6 0 0,0 1 0 16,6 2 7-16,0-5 1 0,0 0 1 0,6 0 0 15,0 0-26-15,0-3-6 0,3 0-1 0,2 1 0 16,1-6-68 0,0 2-15-16,3 1-2 0</inkml:trace>
  <inkml:trace contextRef="#ctx1" brushRef="#br0" timeOffset="7060.74">17785 11711 1036 0,'0'0'92'0,"-6"-3"-73"15,6 3-19-15,-6-2 0 0,-3-1 100 0,1 6 17 16,-1-1 3-16,0 6 1 0,0-2-105 0,-3 2-16 16,3 5-12-16,-3-3 1 0,-3 4-9 0,3-1-1 15,0 0-1-15,0 0 0 0,1 3 22 0,5-3 0 16,-3-2 0-16,6 2 8 0,0-2 12 0,0-1 1 16,0 1 1-16,6-3 0 0,-3-8 6 0,6 5 0 0,0 0 1 15,3-2 0-15,2-3-14 0,-2-3-3 16,0 1-1-16,3-1 0 0,0-5-11 0,0 0 8 15,0 0-8-15,-3 0 8 0,3 0-8 0,-3-2 0 16,0-3 0-16,0-1 0 0,-1 1 12 0,1-3-2 16,-3 0-1-16,0 1 0 0,0 4-9 0,-3-8 8 15,-3 1-8-15,0-3 8 0,0 0-8 0,0-1 0 16,-3 4 0-16,0-1 0 0,-3-2 0 0,0 3 8 16,0 2-8-16,0 3 0 0,-2-3 0 0,5 5 8 0,-3-2-8 15,0 5 0-15,3 0 0 0,0 3 0 0,0 2 0 16,3 3 0-16,0 0 0 0,0 0 0 0,0 0 0 15,0 0 0-15,0 0-10 0,0 5 10 0,0-5 0 0,3 11-9 16,-3 2 9-16,6 0 0 0,-3 1 0 0,0 2-8 16,0-1 8-16,0 4 9 0,3 2-1 15,-1 3-8-15,1-3 40 0,0 3 2 0,0 0 0 0,0 0 0 16,-3-6-30-16,3 3-12 0,0 0 8 0,0-2-8 0,0-1 0 0,3-4 0 16,0-1 0-16,0-3-11 15,0 1-31-15,0-3-6 0,0-3-2 0,0 1-708 16</inkml:trace>
  <inkml:trace contextRef="#ctx1" brushRef="#br0" timeOffset="7249.844">18163 11671 345 0,'0'0'31'0,"0"0"-31"0,0 0 0 0,-3-8 0 16,0 6 329-16,3 2 60 0,3-6 12 0,-3 6 3 15,0 0-294-15,0 0-58 0,0 0-12 0,0 0-3 16,0 0-37-16,0 0 0 0,0 0 0 0,0 6 0 16,0 2-111-16,0-3-26 0,0 0-6 0</inkml:trace>
  <inkml:trace contextRef="#ctx1" brushRef="#br0" timeOffset="7390.441">18116 11851 1497 0,'0'0'66'0,"0"0"14"0,0 0-64 0,0 0-16 16,0 0 0-16,0 0 0 0,0 0 68 0,6-2 9 15,0 2 3-15,3-3-826 0</inkml:trace>
  <inkml:trace contextRef="#ctx1" brushRef="#br0" timeOffset="8538.489">19530 11415 345 0,'0'0'31'0,"0"0"-31"16,0 0 0-16,0 0 0 0,0 0 98 0,0 0 14 16,-3 2 2-16,3-2 1 0,0 0-25 0,0 0-5 15,0 0-1-15,0 0 0 0,0 0-8 0,0 0-1 16,0 0-1-16,0 0 0 0,0 0-14 0,0 0-2 15,0 0-1-15,0 0 0 0,0 0-17 0,0 0-3 16,3-5-1-16,0-3 0 0,3 3-21 0,-4 0-5 16,1-3-1-16,0 0 0 0,0 2-9 0,3-2 0 15,-3 0 0-15,0-2 0 0,0 2-9 0,-3-3-4 16,3 1-1-16,0-1 0 0,-3 3-8 0,3-2-2 0,0 2 0 16,-3 0 0-16,3 3 24 0,-3 5 0 0,0 0 0 0,0 0 0 15,0 0-14-15,0 0-2 0,0 0 0 0,0 0 0 16,0 5 16-16,0 5 0 0,0 4 0 0,0-1 10 15,0 3 6-15,-3 2 0 0,3 3 1 0,0-2 0 16,-3 2-1-16,0 3 0 0,0 0 0 0,0 0 0 16,0-1-16-16,3 1 10 0,-3 3-10 0,3-4 8 15,0-1-8-15,3-1 0 0,-3-5 0 0,0 2 0 32,3 1-39-32,-3-3-3 0,0-3-1 0,0-3-418 0,3 1-84 0</inkml:trace>
  <inkml:trace contextRef="#ctx1" brushRef="#br0" timeOffset="8780.324">19446 11706 1695 0,'-3'0'75'0,"3"0"16"0,0 0-73 0,0 0-18 0,0 0 0 0,0 0 0 16,0 0 26-16,0 0 2 0,9 0 0 0,6 0 0 15,0-3-28-15,3 3 0 0,0-3 0 0,0 3-11 16,-4 3 26-16,4-3 5 0,0 0 0 0,-3 3 1 16,3 2-21-16,-3-2 0 0,0-1 0 0,0-2 0 15,-1 3-14-15,-2 2-1 0,-3-2 0 0,3 0 0 16,-3-1-173 0,-3 1-36-16,9 2-6 0,-15-5-2 0</inkml:trace>
  <inkml:trace contextRef="#ctx1" brushRef="#br0" timeOffset="9110.699">19997 11663 1335 0,'-6'-5'59'0,"6"5"13"0,-3 5-58 0,0 1-14 0,-3-4 0 0,0 4 0 16,3-4 40-16,-3 4 4 0,0-1 2 0,3-3 0 15,-3 4-23-15,0-1-5 0,3-2-1 0,-3-1 0 16,0-2-17-16,3 0 0 0,-2 0 0 0,5 0 0 15,0 0 0-15,-6-2-16 16,3-1 4-16,3 3 0 16,0 0-25-16,0 0-5 0,0 0-1 0,3-3-589 0</inkml:trace>
  <inkml:trace contextRef="#ctx1" brushRef="#br0" timeOffset="9813.647">20143 11277 979 0,'0'0'87'0,"0"0"-70"0,0 0-17 0,0 0 0 15,0 0 76-15,0 0 12 0,0 0 3 0,0 8 0 16,0 0-59-16,0 5-12 0,0 6-3 0,0 2 0 15,0 0 20-15,0 3 4 0,-3 2 1 0,0 3 0 16,3-2-11-16,-6 2-3 0,0 5 0 0,3-2 0 16,-3-3-8-16,3 0-1 0,0-5-1 0,0 0 0 15,3-3-6-15,0-5-2 0,0-3 0 0,0 0 0 16,0-2-10-16,3-3 8 0,-3-8-8 0,0 0 8 16,3 5-17-16,-3-5-4 0,0 0-1 0,0 0 0 31,3-5-18-31,0-3-4 0,0 0-1 0,-3-8 0 15,0 0-15-15,0-2-2 0,0-3-1 0,0 0 0 0,0-1-39 0,0 1-8 16,-3 0-2-16,0 0 0 0,3 0-12 0,0 0-2 16,-3-1-1-16,0 1 0 0,0 3 119 0,3-1 23 0,-3 1 5 0,3 2 0 15,-3 0 52-15,3 3 9 0,0-3 3 0,0 3 0 16,3-1 2-16,-3 4 1 0,3-1 0 0,0 1 0 0,0-1-25 16,0 3-5-16,3 3-1 0,0-3 0 0,-3 5-26 15,-3 3-6-15,9 0 0 0,-3 3-1 0,0-1-16 16,0 6-3-16,0 3-1 0,0 2 0 0,0 0 1 0,-1 3 0 15,-2-2 0-15,3 1 0 0,-3 1 4 0,3-2 0 16,0-1 1-16,0-3 0 0,0 1-17 0,0-3 8 16,-3 0-8-1,3-6 0-15,-6-2 0 0,6 3 0 0,3 0 0 16,-3-6-12-16,-6 3 12 0,6-5 0 0,3-1 12 0,-3-1-12 0,0-1 0 0,0-3 0 0,-3 0-15 0,6-2 5 16,-4 0 10-16,1 0 0 0,0 0-9 0,0-1 9 15,0-2 0-15,0 3 0 0,-3 3 0 0,3-4 8 16,0 4-8-16,-3 5 0 0,0-1 0 0,-3 6-11 15,0 0 11-15,0 0 0 0,0 0 8 0,6 6-8 32,0 7 10-32,0 0-2 0,0 5-8 0,0 4 12 0,-3-1 8 0,3 5 0 0,0 3 1 0,0-2 0 15,0-3-7-15,0-1-2 0,-3 1 0 0,6 0 0 16,-4-3-12-16,1-2-13 0,3-1 2 0,-6-2 1 31,6 0-4-31,-3-3-1 0,0-5 0 0,0 0-540 16,0 0-108-16</inkml:trace>
  <inkml:trace contextRef="#ctx1" brushRef="#br0" timeOffset="10683.829">19881 11682 1105 0,'0'0'48'0,"0"0"12"0,0 0-48 0,0 0-12 0,0 0 0 0,0 0 0 0,0 0 44 0,0 0 6 16,0 0 2-16,0 0 0 0,0 0-26 0,0 0-5 16,0 0-1-16,0 0 0 0,0 0-7 0,0 0-1 0,0 0-1 0,0 0 0 15,0 0 26-15,0 0 6 0,0 0 1 0,0 0 0 16,0 0-27-16,0 0-5 0,0 8 0 0,0-8-1 31,0 0-11-31,0 0 12 0,0 0-12 0,-6 0 12 16,0 0-2-16,0 2 0 0,6-2 0 0,-9-2 0 0,6-3 20 0,3 5 4 0,0 0 1 0,0 0 0 31,0 0-26-31,-3-6-9 0,0 1 0 0,3 5 9 0,0 0-9 0,0 0 0 0,3-8 0 0,0 5 0 16,3 1-8-16,-6 2-4 0,0 0-1 0,0 0 0 31,6-3 13-31,0 3 0 0,-3 3 0 0,-3-3-9 16,0 0 9-16,0 0 0 0,9 2 0 0,-9-2 0 15,0 0 0-15,0 0 0 0,0 0 10 0,0 0-10 0,0 0 16 0,0 0-4 16,-6 3 0-16,6-3 0 0,0 0-4 0,0 0-8 15,-6-3 11-15,6 3-11 0,0 0 0 0,0 0 0 16,0 0 0-16,0 0 0 0,0 0 0 0,0 0 0 0,3-5 0 16,-3 0 0-16,0 5 0 0,0 0-11 0,0 0 11 0,0 0-10 15,6-5 10-15,-6 5 0 0,0 0 0 0,0 0 0 16,0 0-12-16,0 0-1 0,0 0 0 0,3 5 0 31,-3 0-13-31,0-5-2 0,0 0-1 0,0 5-720 0</inkml:trace>
  <inkml:trace contextRef="#ctx1" brushRef="#br0" timeOffset="11616.452">19911 11648 990 0,'0'0'21'0,"0"0"5"0,0 0 1 0,0 0 1 0,0 0-28 0,0 0 0 0,0 0 0 0,0 0 0 15,0 0 41-15,0 0 3 0,0 0 0 0,0 0 0 16,0-6-18-16,0 6-3 0,0 0-1 0,3-2 0 16,3-4 2-16,-4 1 0 0,-2 5 0 0,0 0 0 15,6 0 1-15,-6 0 1 0,0 0 0 0,0 0 0 16,6 8 14-16,-6-8 4 0,0 0 0 0,0 8 0 16,3 2-21-16,-6-2-4 0,3-8-1 0,-3 8 0 15,-3-2 22-15,3 2 4 0,-5-3 0 0,2 0 1 0,-3-2-25 16,3-1-6-16,-3 1-1 0,3-3 0 0,0 0-1 0,-3 0 0 15,3 0 0-15,3 0 0 0,3 0-4 0,0 0-8 16,0 0 11-16,0 0-11 0,0 0 12 0,-3-5-12 16,0-3 12-16,0 3-12 0,3 5 0 0,0-6 0 15,3-4-12-15,-3 2 3 0,6 2-1 0,-3 1 0 16,3 0 0-16,0 0 0 0,-3-3 10 0,0 5-13 16,3 0 5-16,-6 3 8 0,6-2 0 0,-6 2 0 15,0 0 0-15,0 0 0 0,6 2 0 0,-6-2 0 16,3 6 0-16,0 2 0 0,0 0 8 0,0-3 7 15,-3-5 1-15,0 8 0 0,0 0-16 0,0-8 9 0,-3 5-9 0,3-5 8 16,-3 5 20-16,3-5 3 0,0 0 1 0,0 0 0 16,0 0-17-16,0 0-3 0,0 0-1 0,-6-2 0 15,0-4-11-15,0 4 0 0,6 2 0 0,0 0 0 16,0-6 0-16,0 6 0 0,0 0 0 0,0-5 0 16,3-3 0-16,-3 8 0 0,3-5-14 0,0 0 5 15,3-1 9-15,-6 6-10 0,0 0 10 0,0 0-10 16,0 0 10-16,0 0 0 0,0 0 0 0,0 0 0 15,0 0 0-15,0 0 0 0,0 0 0 0,0 0 0 32,3 8-26-32,-3-8 0 0,0 0 0 0,0 0 0 15,6 6-37-15,-6-6-7 0,0 0-2 0,0 0-712 0</inkml:trace>
  <inkml:trace contextRef="#ctx1" brushRef="#br0" timeOffset="13127.854">19991 10827 172 0,'0'0'16'0,"0"0"-16"16,0 0 0-16,0 0 0 0,0 0 140 0,3-5 24 16,0 0 6-16,3 2 1 0,-6 3-63 0,3-5-13 15,-3 5-3-15,0 0 0 0,6-3-24 0,-6 3-4 16,0 0-2-16,9 0 0 0,-3 3-26 0,-6-3-4 15,3 8-2-15,0-3 0 0,0 3-2 0,-3 0 0 16,0-8 0-16,0 8 0 0,0 0-1 0,-3 0-1 16,3-8 0-16,-3 5 0 0,0 3-10 0,-3-3-1 0,6-5-1 15,0 0 0-15,-6 3 10 0,3 0 3 0,-3-1 0 0,6-2 0 16,0 0-27-16,-6 0-14 0,3 0 2 0,3 0 0 16,0 0 12-16,-3-2 0 0,3-1 0 0,0-2 0 15,3-1 10-15,0 4 2 0,3-6 0 0,0 2 0 16,0 4-28-16,0-4-4 0,-3 4-2 0,6-1 0 15,-3 6 10-15,0-1 3 0,-6-2 0 0,5 3 0 16,1 2 9-16,0 1 0 0,-3-1 0 0,0 0-8 16,0 3 8-16,-3-8 0 0,3 8 0 0,-3-8-8 15,0 0 8-15,0 5 0 0,0-5 8 0,0 0-8 16,-3 8 12-16,3-8-3 0,-6 3 0 0,0 0 0 16,0-3 0-16,3 0 0 0,-5 0 0 0,5 0 0 15,3 0 2-15,-6-3 0 0,0 0 0 0,3 1 0 16,0-4-11-16,3 6 0 0,-3-5 9 0,3 0-9 15,0 0 0-15,3-1 0 0,0-2 0 0,0 3 0 0,3 0 0 0,0-1 0 16,-6 6-12-16,6-2 4 0,-1-1 8 0,1 3-12 16,-6 0 12-16,6 3-12 0,0-1 12 0,0 1 0 15,-3 2 0-15,-3-5 0 0,0 0 0 0,6 6 0 16,-3 2 8-16,-3-8-8 0,0 0 12 0,0 0-1 16,-3 5-1-16,3-5 0 15,-3 8 10-15,-3-5 3 0,3-1 0 0,3-2 0 16,-6 3-1-16,0-3 0 0,0-3 0 0,6 3 0 0,0 0-7 0,-3 0-2 15,-2-5 0-15,2 2 0 0,3-2-13 0,0 0 0 16,0 5 8-16,0-6-8 0,3 1 0 0,2 0 0 0,-2-1 0 16,-3 6 0-16,0 0 0 0,6-2-8 0,3-1 8 0,-9 3-13 15,6 0 13-15,-6 0 0 0,6 3-10 0,0 2 10 16,-3 0 0-16,-3-5 0 0,3 6 0 0,-3-6 0 16,3 5 0-16,-3 3 0 0,0-8-9 0,0 0 9 15,0 0 0-15,0 0 11 0,-3 3-2 0,-3-1 0 16,6-2-9-16,-6 3 0 0,0-3 0 0,0 0 0 15,6 0 9-15,-6 0-9 0,3-3 10 0,3 3-10 16,-3-2 8-16,0-4-8 0,3 4 0 0,0-6 9 16,0 2-9-16,3 1 0 0,3 0 0 0,-3 0 0 0,3-1 0 0,-3 1 0 15,3 0-12-15,-3 2 12 0,-3 3-12 0,0 0 12 16,0 0-10-16,0 0 10 0,6 0-9 0,-6 0 9 16,0 0-8-16,3 8 8 0,0-3 0 0,-3-5 0 15,0 0 0-15,0 8 0 0,0-3 0 0,0-5 0 16,-3 6 0-16,3-6 8 0,-3 5-8 0,-3 0 0 15,6-5 8-15,0 0-8 0,0 0 0 0,0 0 0 16,0 0 0-16,0 0-12 16,0 0-141-16,0 0-29 0,0 0-6 0,0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41:57.9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3118 5485 480 0,'-6'32'0'0,"-3"65"2"0,6-49 1 15,0 21 1 1,-2 23 0-16,2 6 0 15,3-16 2 1,3 0-3-16,-3-10-2 0,0-6 2 0,0-10 0 0,0-11 1 16,3-14-35-16,-1-10-17 15,7-15-85 1</inkml:trace>
  <inkml:trace contextRef="#ctx0" brushRef="#br0" timeOffset="1">3097 5427 196 0,'-2'-3'74'0,"2"-5"-58"0,8 11-2 0,-8-3 6 16,12-3-2-16,3 0-1 15,9 3 2 1,0-2-10 0,6 4-3-16,29 4 0 15,-5-1 1-15,2-2 3 0,1-3-3 16,5 0 1-16,10 0-5 16,5 5-2-16,-5-8 4 15,-1 3 1-15,-2-2-2 16,5 2-3-16,0 0 2 0,1 2 2 15,-4-4 0-15,-5 2 0 16,-4 0-1-16,1-3 0 16,8 3-5-16,-5-5 1 15,2 2 0-15,-2 6 2 16,-4-6-1-16,-8 3 2 16,-1 0 0-16,1-3 3 15,2 3-3-15,1 3 0 16,2-3-3-16,-2 8-1 15,0-8 1-15,-4 0 2 16,4 0-3-16,-1-5 0 16,1 5 3-16,11 5 1 15,-2-5-4-15,-1 0 1 16,-5 0 2-16,-1-5 1 0,1 2-6 16,5 3-2-16,4 3 4 15,-1 2 2-15,-2-2-2 16,-7-3 1-16,1 0 0 15,-1-3 2-15,4-2-1 16,5 5 2-16,16 5-2 16,-10-5 2-16,-6 0-4 15,-2 0 0-15,-7-11-1 16,4 9 0-16,0-1 2 0,-1 8 0 16,-5-2 2-16,-1-3 1 15,1 0-1-15,-13 0-2 16,-5-3 1-16,0 3-1 15,-4-2-3 1,-2 2 2-16,-6-3 1 16,-3 3 2-16,-3-3-1 15,-1 3-1 1,1 3 1-16,6 2-1 16,-9-5 0-16,6 6 0 15,17 2 0 1,-5 0 0-1,-6-6 0-15,-9 1 2 16,-3 2 5-16,-6 0 6 16,-4-5-5-16,1 0 0 0,0 0 2 15,-9 0 4-15,6 0-13 16,-3 0-4-16,3-2 5 16,-6 2 3-16,0-3-5 15,0 3 1-15,0 0-1 16,0 0 0-16,0 0 0 15,3 5 2-15,-3 3-8 16,3 6-1-16,-3 1 4 16,0 15 1-16,-3 22 2 15,3 7 0-15,0 2-3 0,0-1 2 16,-6-1 1-16,6 7 2 16,3 5-3-16,3 1-2 15,0-12 10 1,-3-7 8-16,3-10-8 0,-3-9-3 15,3-7-12-15,-6-4-5 16,0-1 7-16,0-4 2 16,0-2 4-16,3 0 0 15,-3 8 0-15,0-8 0 16,-3-1 6-16,3 1 4 16,-3-5-12-16,3-1-5 15,3-2-24-15,-9-8-7 16,3-2-54-16,-6 2-20 0,-9-8 3 15</inkml:trace>
  <inkml:trace contextRef="#ctx0" brushRef="#br0" timeOffset="2">3202 6379 68 0,'-6'3'27'0,"3"-9"-21"0,-6 1 16 0,9 5 6 16,-3 0 9-16,3 0 7 0,-3 0-2 15,3 0-1-15,-3 0-16 16,3 0-5-16,0 0-12 16,0 0-5-16,9 3-2 0,0-3 5 15,0 2 4-15,6-2-1 16,2 3 2-16,4 0-15 0,6-1-4 15,6 1 14-15,0 0 7 16,-1-1-5-16,1 1-2 16,3-6-6-16,5 3-3 15,7 0 6-15,9 3 5 16,8 0 0-16,-2-1 1 16,-4 1-5-16,1-3-1 15,5-3-1-15,7 1 1 16,2 4-2-16,0-2 2 15,-5-2-2-15,-1-1-1 16,1-2 1-16,8 2 1 16,-77 3 8 15,134-3-6-31,-12-5-1 16,-12 8-5-1,51 0 4 1,-18-2 0-16,-21 2 2 15,0 5 0-15,-24-2-2 16,-12-3 1-16,-2-3-2 16,-4 3-5-16,-2 3 0 0,2-1 4 15,0 1 2-15,-8-3 0 16,-4 0-2-16,16-5 1 16,-7 2 1-16,12 3-3 15,-17 0-2-15,-4 3 4 16,-8 2 3-16,-4-5 3 15,-8 3 1-15,-1-3-4 16,1 0-1-16,-6 0-3 0,8 2-1 16,-2 4-1-16,6-1 0 15,-1 0 4 1,-5 1 1-16,-4-4 3 0,-2-4 1 16,-3-1 3-16,0 3 4 15,-1-3-13-15,1 3-4 16,-6 0 5-16,-1 3 3 15,4 2-5-15,0 0 1 16,-6-2-1-16,2-3 0 16,-8 0-20-16,3 5-7 15,0 1-19-15,0-6-9 16,2 5-28-16,4 0-12 0</inkml:trace>
  <inkml:trace contextRef="#ctx0" brushRef="#br0" timeOffset="3">7640 6527 124 0,'-6'-8'46'0,"12"14"-35"0,-6-14 7 0,0 8 2 16,0 2 1-16,0-2 2 15,0 0-8-15,0 0-2 0,0 6-7 16,3-1-6-16,0 6-1 0,0-4 5 15,-3 7 5-15,3 7-3 16,-3-3 2-16,0 6-1 16,0 0 1-16,0 0-4 15,-3 2-3-15,0 3 0 16,0 3-1-16,3 3 2 16,0 2 1-16,3-6-1 15,-3 4-2-15,0 4 1 16,0-2-1-16,3-5 0 15,0 3 0-15,-3-1 0 16,3 0 2-16,-3-2-1 0,0 3-1 16,0-4 1-16,0 1 1 15,0 5-3 1,0-8-2-16,0 8 2 0,3-5 2 16,-3 2 0-16,3-2 2 15,-3-3-2-15,3-2-1 16,0-1 1-16,-3-2-1 15,0-3 0-15,0 3 0 16,0 0 2-16,0 0 1 16,0 2-1-16,0 0-2 15,2 4 1-15,1 1-1 16,0-4 0-16,0 2 2 0,0 5-1 16,0-5 2-16,0-2-4 15,0-3-2 1,0-6 2-16,0 9 2 15,-3-4 4-15,0 1 9 16,3 0 5-16,0 0-9 16,-3 2-3-16,3 1-16 15,0-1-7-15,3 1 9 16,-3 2 3-16,0-5 3 16,0-3 3-16,0 0-1 15,3 0 2-15,-3 3-2 16,3 5 2-16,-3-5 2 15,0 0-2 1,0-3 3-16,0 0-4 16,0 0-1-16,0-2 0 15,-3-1-6-15,3 1 3 0,-3-1-8 16,0 1 6 0,0 2 1-16,3 0 3 15,0 3 0-15,3-3 0 0,0 6 11 31,0-4-6-31,2 1 11 0,-2-3-9 0,0 0-6 16,3-2-1-16,-3 2 0 16,3-2 0-16,-3-1 2 15,3 1-1-15,-3-3-1 16,3-1 1-16,-6 1 1 16,3 3-1-16,-3-3 2 15,3 2-2-15,0-2-3 16,0 3 1-16,0-1 1 0,0 1 0 15,0-1 0-15,3 3 0 0,-1 1 0 16,1 4 0-16,-3-2 2 16,3-3-1-16,-3 0 2 31,3 0-2-31,-3 1-1 16,3-1 1-16,-6 2 1 15,3-1-1-15,-6 1-3 0,3 1 1 16,-3 0-4-1,3-3 3-15,0 0 1 16,0 1 1-16,0-1 2 0,0 0-1 0,0 0 2 16,3 0-2-16,0 3-1 15,0-3 1-15,-3 8-1 16,0-5 0-16,0 3 4 16,0-4-2-16,0 1-1 15,0-3 0-15,-3-2-1 16,3-1 0-16,-3 1 2 15,2-3-1-15,1 0-3 16,0-3 1-16,0 3 1 16,0 2 0-16,0-2 0 15,0 3 0-15,3-1 0 16,0 1 0-16,0 2 2 16,3 3-1-16,0 0 2 15,3-1-2-15,-3 1 2 16,3 0-2-16,3-3-1 15,0 0 1-15,-1-2 1 16,1-1-1-16,0-4 2 16,3-4-2-16,0 1 2 15,3-1-2-15,-3-2-3 16,2 3 1-16,1-3-1 16,3 0 0-16,-3 0 2 15,0 0 0-15,-3 0 2 16,0 0-1-16,-1 2-1 0,-2 1 1 15,-3-3 1-15,3 0-1 0,-3-3 2 16,0 0-2 0,-3-2-1-16,3 2 1 15,-3 0 1-15,0 1-1 16,-4-1-1-16,4 0 1 0,-3 1-4 31,6 1 2-31,-6-1 1 16,3 2 0-16,0-3 2 15,3 3-1-15,-3-3-1 0,3 3 1 0,-3 0-1 16,3 0 0-16,3 3 0 16,-1-1 0-16,1 1 2 15,3-1-1-15,0 1 2 16,0 0-2-16,3-4 2 16,0 4-2-16,-1-3 2 15,-2 0-2-15,-3 3-1 16,0-4 1-16,-6 1-1 15,3 0 0-15,-3-2 0 16,3 2 0-16,-6-1 0 16,3 1 0-16,-3 0 2 0,-1 0-1 15,-2-5-1-15,3 2 1 0,-3 1 1 16,0-1-1-16,0 3-3 16,0 0 1-1,0-3 1-15,0 3 0 0,0 3-3 31,0-1 2-31,0 1 3 0,0 2-1 16,0 0 2-16,0 0-2 16,0-2-1-16,0 2 1 0,-3-2-1 15,3-1 0-15,-3 1 0 16,0 0 0-16,0-1 0 16,3 1 0-16,-3-1 0 15,0 3 0-15,0-2-3 16,3 0 2-16,-3-1 1 15,3 3 0-15,-3-2 2 16,0 2-1-16,0-2 2 16,0 2-2-16,0-2-1 15,0 2 1-15,0-3-1 16,0 1 0-16,0-3-3 16,3 5 2-16,-3-5 3 15,0 0-1-15,0 3 2 16,0-1-2-16,0 1-3 15,0-1 1-15,0 4 1 16,0 2 0-16,0-3 0 16,0 3 0-16,0-3 0 0,0 3 0 15,0-3 2 1,0 0-1-16,-3 0-3 16,3 3 1-16,-3 0 1 0,3 0 0 0,-3 0 0 15,3 0 0-15,-3 2 0 16,3 1 0-16,-3-1 0 15,6 1 0-15,-3-1 0 16,0-2 0-16,-3 0 0 16,3 0 0-16,-3 0 0 15,3 2 0-15,-3 6 0 16,0-3 0-16,0 3 0 16,3-3 0-16,-3-2 0 15,3-1 0-15,-3-2 0 16,3-2 0-16,-3 1 0 15,0 4 0-15,0-1 0 16,3 1 0-16,-3 0 0 16,6-1 0-16,-6 1 0 15,3 2 0-15,-3 0 2 16,6-3-1-16,-3 4-1 16,0-1 1-16,0 0-4 15,3-3 2-15,-3 1 1 16,0-3 0-16,0 5 0 15,0-2 0-15,0-1 0 0,0 3 0 16,0-2 0-16,0-1 0 16,0 1 0-16,0-3 0 15,0 0 0-15,0-1 0 0,0 1 0 16,0 3 0-16,0-3-3 16,0 0 2-16,0-3 3 15,0 3-1 1,0 0-1-16,3 2 1 0,0-2-1 15,0 2 0-15,0 1 0 32,0-3 0-32,0 0 0 15,0 0 0-15,0-1 0 16,0-1 0-16,-3-1-3 0,3 0 2 0,-3 6-1 16,3-3 0-16,0 2 2 15,3 1 0-15,-3-1 2 16,3 1-1-16,0-1-1 15,0 1 1-15,0-3-1 16,0-1 0-16,0 1 2 16,0 0-1-16,0-3-1 15,3 3 1-15,-4-3-6 16,4 3 3-16,3-2 1 0,0 1 1 16,0-1 0-16,3 2 0 15,0-6 0-15,0 3 0 16,0-2 2-16,0 2-1 0,-1-5-1 15,4 3 1 1,-3-3 1 0,3 0-1-16,3 0-1 0,-3 2-2 0,0 1-1 15,-4-6 2-15,1 3 2 16,0 0 0-16,3 0 2 0,-3-3 0 16,-3 0-1-16,0 6-2 15,0-6 1-15,-3 1-1 16,3-1 0-16,-4-3 0 15,1 1-3-15,0 5 2 16,0-5 1-16,0-3 2 16,0 8-1-16,0 2 2 0,0-4-2 15,3 1-1-15,-3-1 1 16,12 4-1 0,-4 1 0-16,1 2 0 15,6-2 0-15,3-3 0 16,0 2 2-16,0 1-1 15,-4-3-1-15,-2 2 1 16,-3-2-1-16,-3 3 2 31,0-3 1-31,-3-6-4 16,0 6 1-16,0 0-2 0,-1-2 0 0,-2-1 4 16,0 0 1-16,-3-5-1 15,0 6-2-15,3 1 1 0,-3-4-1 16,0 2-3-1,0-5 0-15,-6 0 2 0,0 0 2 16,3 6 0-16,0-4 2 16,-3-2-4-16,3 0 0 15,0 0-1-15,-3 0 0 16,6 0 2-16,-6 0 2 16,0 0-1-16,0 0 2 15,0 0-2-15,0 0 2 16,0 0-2-16,0 0-1 15,0-2 3 1,0-4-2-16,0 1-1 0,3 2-2 16,-3-4 1-1,0-4 3 1,0 0-3-16,0-2 0 0,-3 0-1 16,3-6 0-16,0 6 2 15,-3-8 0 1,0-3 0-16,-3 3 0 15,6 10 0-15,0-2 0 16,-3 0 2-16,3 0-3 16,-3 5 0-16,0 2 1 15,0-4 0-15,0-3 0 16,0 2 0-16,0 3 0 16,3-2 0-16,0 4 0 15,0 4 0-15,0 2 0 0,0-3 2 16,-3 6-1-16,3-3-1 15,0 0 1-15,3 2 1 16,-3 6-3-16,0 3 0 16,0-1 1-16,3 6 0 15,0 0 0-15,3 11 0 32,-3-1 0-17,0-2 0-15,0 0 0 16,0-6 0-16,-3-2 2 0,3-5-3 0,-3-3-2 15,0-3 4 1,0 3-1-16,-3-3 0 16,3 3 1-1,-3-3-1-15,3 3 0 0,-3 0 2 16,3 0-1-16,-3-3-1 16,0 3 1-16,-3-5-4 15,6 2 2-15,-6-5 1 16,3 3 0-16,-3-6 2 15,3 3-1-15,-6-2 2 16,6-1-2-16,-6 0-3 16,3 3 1-16,-6-2-1 15,7 4 0-15,-10-2 4 16,3 0-1-16,-6 0-1 16,6 0 1-16,-6 0-1 15,6 0 0-15,-3-2 0 16,6 2 0-16,-3-3 0 15,4 0 0-15,-7-2 0 16,6 3 0-16,-3-4-3 16,3 6 2-16,-3-2-1 15,6 4 0-15,-3-4 2 16,3 2 0-16,0-3 2 0,3 3-1 16,-3-3 2-16,6 6-2 15,-3-3-3-15,3 0 1 16,-3 0 1-1,3 0 0-15,-3 0 0 0,6 0 0 16,-6 0 0-16,3 0 0 16,-3 0-20-1,3 3 11-15,-3-1-76 0,6 4 47 0,-3-1-111 16,6 0 84-16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3:14.5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3258 16272 80 0,'-15'5'33'0,"12"-2"-26"0,0-1 3 0,3-2 1 16,0 0 8-16,0 0 8 16,3-2-3-16,3-3 0 15,0-1 0-15,0 1 2 16,-3-3-14-16,3 5 11 0,-3-2 6 15,-3 0 9-15,0 2 6 16,0 0-12-16,0 6-5 16,-3 5-11-16,0 5-3 15,-3 6-7-15,0 7-2 0,3 1-2 16,0 4-2-16,6 4 1 16,6 2 1-16,3-5-1 15,3-3-1-15,6-8 5 16,0-8 1-16,0-10 2 15,2-8 0-15,-2-6-2 16,0-5 1-16,-3-5-4 16,-3-3-2-16,-6-8 2 15,-3 6 0-15,-6-3-1 16,0 0-2-16,-3 10 1 16,0 3 1-16,0 6-1 15,0 2 2-15,0 13-2 0,3 3-1 16,0 11 1-1,3-1 1-15,3 3 1 0,3 0 1 16,3-2-2-16,2 5-2 16,7-3-13-16,3-5-4 15,0-3-42-15,0-2-16 16,-1-1-68 0</inkml:trace>
  <inkml:trace contextRef="#ctx0" brushRef="#br0" timeOffset="1">4098 16066 204 0,'0'-3'77'0,"0"6"-60"0,-3-1 15 16,0 1 2-16,-3 2-2 16,-3 3 3-16,-6 3-6 15,-6-1-3-15,-3 11-14 16,0-2-3-16,1-1 1 0,-1-2-4 0,-3 0-1 15,3 0 0 1,3-3-1-16,1 0 0 0,8-2 0 16,0-3-2-16,6 5-2 15,6-2 1-15,3-3-1 16,3 5 0 0,3 0 0-16,3 0 0 15,5 1 2-15,-2-1-3 16,3 0 0-16,0-2 1 0,3-3 2 15,-3 5-1-15,0-3-1 16,-4-2-15-16,1 0-7 16,-3 6-18-16,-3-6-7 15,0-6-22-15,0 1-6 0,0-6-22 16</inkml:trace>
  <inkml:trace contextRef="#ctx0" brushRef="#br0" timeOffset="2">4416 16132 156 0,'0'-3'57'0,"0"6"-44"0,-3-3 16 0,3 0 6 15,-3 5-8-15,-3 0-1 16,-6-2-4-16,0 7-2 15,-5 1-10-15,-4 0 5 0,-6 2 2 16,0 0-1-16,-3 0 1 16,1 1-3-16,5-1 1 15,3 0-4-15,6-2 1 0,3-1-7 16,6 1-1-16,9-1-4 16,9 4-3-1,6-1 4-15,6 3 3 16,0-3 1-16,-1 5 0 15,4-4-6-15,-3-1 1 0,0 0 0 16,0-2 0-16,-4 2-5 16,-2-2 1-16,-3-6-25 15,-3 5-8-15,0-4-21 16,-3-4-8-16,3-2-42 16</inkml:trace>
  <inkml:trace contextRef="#ctx0" brushRef="#br0" timeOffset="3">4648 16155 236 0,'3'-10'88'0,"0"10"-69"0,0 0 4 0,-3 0-4 15,3 0-4-15,0 10 1 16,-3 1 0-16,0 2 3 16,0 6-11-16,-3-1-2 0,0 6 0 15,0-3-5-15,0-2-1 16,0-3 2-16,-3-3 1 0,6 0 1 16,6-2 2-16,0-3-3 15,3-3 0 1,3 0 1-16,6-5 0 0,3 0-2 15,6-2 1-15,-1-1-11 16,4-2-2-16,0 5-11 16,-3 0-4-16,-4 0-22 15,-2 0-7-15,-3 0-54 16</inkml:trace>
  <inkml:trace contextRef="#ctx0" brushRef="#br0" timeOffset="4">4904 16087 216 0,'-3'0'82'0,"0"8"-64"0,-3 13 7 0,3-5-1 16,0 15 9-16,0 9 9 15,0 5-16-15,0 0-7 16,3 0-11-16,0 0-6 0,3-3 1 15,3 1-18-15,3-9-4 16,3-5-40-16,3-10-14 16,3-6-37-1</inkml:trace>
  <inkml:trace contextRef="#ctx0" brushRef="#br0" timeOffset="5">5693 16166 220 0,'-9'3'82'0,"6"7"-64"0,3 14 0 0,0-11-6 16,0 14 0-16,0 2 3 15,3 0-4-15,-3 8-1 0,0-5-6 16,3-3-5-16,-3-3 0 0,3 1-4 15,-3-3 1-15,0-6-44 16,0-5-21-16,0-5-24 16</inkml:trace>
  <inkml:trace contextRef="#ctx0" brushRef="#br0" timeOffset="6">5500 16425 296 0,'-3'-2'112'0,"9"4"-87"0,8-7-11 16,-2 2-10-16,9-2-6 16,6 2 1-16,6-2 3 15,5-3 3-15,7 3-2 0,3 0-17 0,2 2-6 16,-11 0-89 0,18 1-51-16,-1-1 68 15</inkml:trace>
  <inkml:trace contextRef="#ctx0" brushRef="#br0" timeOffset="7">6649 16335 200 0,'-9'-2'74'0,"3"4"-58"0,-3 4 5 0,9 2-3 16,-3 2-5-16,0 6 0 15,0 3-1-15,3 4 0 0,3 7-6 16,3-4-2-16,0-2 0 0,3 2-2 15,2-5 1-15,4-5 2 16,0-5 4-16,3-6 2 16,0-7 1-16,0-9-6 15,0-2-4-15,0-3-1 16,-4-8-1 0,-2-2-3-16,-3 2 0 15,0 0 4-15,-3 0 1 0,-3 11 4 16,0 0 1-16,0 13-6 15,0 5 0-15,3 3 1 16,0 10 1-16,3 4 5 16,0 7 3-16,3 0-9 15,0 5-2-15,3-5-4 16,-1-8 0-16,1 3-30 16,3-8-13-16,0-5-73 15</inkml:trace>
  <inkml:trace contextRef="#ctx0" brushRef="#br0" timeOffset="8">7339 16177 80 0,'3'-3'33'0,"0"0"-26"0,3-2 3 16,0 2 1-16,0-2 19 15,0 5 11-15,0 0-2 16,0 0 2-16,-6 0-10 15,0 0-2-15,0 8-16 16,-3 3 10-16,-9 2 4 0,-6 5-3 16,-6 1-2-16,-3-3-1 15,-2 5-1-15,-1-3-5 16,0-2-1-16,3 0-8 16,4-3-2-16,5-2 0 15,3 0 0-15,3-6-2 16,6 5 1-16,3-2-4 15,9 3 0-15,6 0 1 0,9 2 2 16,5 0-3-16,7 6 0 16,3-6 1-16,-3 8 2 15,-4-3-8-15,-5 1-1 16,-3-6-18-16,-3 0-7 16,-3 1-32-16,0-4-11 15</inkml:trace>
  <inkml:trace contextRef="#ctx0" brushRef="#br0" timeOffset="9">7750 16174 148 0,'9'-5'57'0,"-6"2"-44"0,3 0 12 0,-6 3 4 16,0 0 5-1,0 3 6-15,-3 2-8 0,-6 6-2 16,-6 5-17-16,-6 2 3 0,-6 3 4 15,-2-2 0-15,-1 0 3 0,0-1-9 16,3-2-1 0,3-3-5-16,4-2 0 0,5-3-3 15,6 5 2-15,3-5-2 16,9 2 0-16,6 1-6 16,6 0-1-16,8 2 3 15,10 0 1-15,3 3-3 16,0 0-1-16,-1 0 1 15,-5 0 2-15,-6-3-9 16,-6 5-2-16,-3-4-33 16,-1-7-11-16,-5 4-74 15,0-3-41 1,0-5 79-16</inkml:trace>
  <inkml:trace contextRef="#ctx0" brushRef="#br0" timeOffset="10">8048 16216 148 0,'-12'0'57'0,"6"0"-44"0,-3 0 18 15,6 0 6-15,0 0 1 16,-3 0 4-16,0-2-6 16,0-1 1-16,0 0-21 15,3-2 0-15,0 2-2 0,6-4-5 16,0-1-3-16,6-3-3 0,6-5 0 15,6 3 0-15,2 5 1 16,4 0-5-16,3 5 1 16,-3 6-2-16,-3 8 0 15,-4 4 2-15,-8 4 0 16,-9 5 0 0,-6 0 2-16,-3-3 1 0,-3 3 3 15,0-9-1-15,4-1 0 16,2-4-3-16,6-2-2 15,5 5-4-15,10-2 0 16,6 0 2-16,3 2 3 16,0 0-2-16,-3 3 0 0,-4 0 10 15,-5-3 3-15,-6 3 17 16,-9 0 6-16,-9-3 1 16,-12 0 1-16,-14 0-14 15,-10-2-6-15,-3-3-10 16,1 0-5-16,5-5-21 15,3-3-8-15,10-3-48 16,8-8-21-16,15-15-69 16</inkml:trace>
  <inkml:trace contextRef="#ctx0" brushRef="#br0" timeOffset="11">14608 15722 96 0,'-6'-3'35'0,"3"0"-27"0,0 1 16 0,3 2 6 16,0 0 1-16,0 0 4 16,0 0 1-16,0-3 2 15,0 3-21-15,0 0 10 0,0 0 6 16,-3 0 3-16,0-3 0 16,0 3-8-16,3 0-5 15,0 0-5-15,0 0-1 16,0 0-5-16,0 0-2 15,0 0-9-15,6 3-2 16,6 0 2-16,3-1 1 16,6 1 0-16,2 2-2 15,4-2 1-15,3-3 1 16,0 5-1-16,-1-5-1 16,4 0 3-16,0-5 0 15,0 5-1-15,-4-3 1 0,-2 1-2 16,-3-4 2-1,-3 4-2-15,-6-1 2 0,-3 0 0 16,-3 1 3-16,-3 2-1 16,0 0 0-16,-3 0-3 15,-1 0 1-15,1 0-4 16,-3 0 0-16,0 0 1 16,0 0 0-16,0 0-7 15,0 0-3-15,0 0-21 16,0 0-7-16,0 0-14 15,0 0-5-15,0 0-60 16,6 5-46-16,-3-2 66 16</inkml:trace>
  <inkml:trace contextRef="#ctx0" brushRef="#br0" timeOffset="12">15028 15592 252 0,'-15'-11'93'0,"15"11"-72"0,-3 0 5 0,3 0-3 15,0 0-7-15,3 3 3 16,3 0-6-16,3 2-3 16,2 0-5-16,4 3-2 0,3 3 1 0,3-1-5 15,0 1-1-15,-3 2 1 16,0 0 2-16,-4 1 2 15,-2-1 1-15,-6 0-2 16,-9 3 1-16,-3 0 7 16,-6 0 5-16,-5 0-7 15,-4-1-4-15,0-1-6 16,3-4-1-16,3-4-16 16,3 1-7-1,3-1-45-15,6-1-18 0,6-10-23 16</inkml:trace>
  <inkml:trace contextRef="#ctx0" brushRef="#br0" timeOffset="13">15429 15536 220 0,'-15'-10'82'0,"13"4"-64"0,-4 1 11 0,6 5 2 15,0 0 3-15,0 0 13 16,6-8-19-16,5 0-15 15,4 0-6-15,3 0-1 0,3 6-8 16,3 2 0-16,0 8-2 16,-4 5 2-16,-2 8 1 15,-9 0 3-15,-3 8-1 16,-9-2-1-16,-3 2 1 16,-6 3 1-1,-3-1 1-15,-2-1 3 0,-4-4 6 16,3-2 2-16,0-3-3 15,0-5-1-15,3-3-4 16,3-2 1-16,3-1-4 16,4-2-2-16,-1-3-3 15,6-2 1-15,3 0-4 16,3-1-1-16,5-2 3 0,4-2 1 16,3-1 4-16,6 0 3 15,0-2-2-15,0 5 0 16,-4-2-3-16,1 2-1 15,-3 0-4-15,0 0 1 16,-3 0-18-16,-3 0-6 16,0 0-14-16,3 0-4 15,-6 0-24-15,-4-3-10 16,4 0-17 0</inkml:trace>
  <inkml:trace contextRef="#ctx0" brushRef="#br0" timeOffset="14">15739 15505 284 0,'-3'-11'107'0,"6"11"-83"0,-3 3-14 16,0-1-9-16,0 6 6 15,0 5 9-15,-3-2 4 16,0 8 0-16,-3-1-10 15,0 3-4-15,0 0 0 0,0-2-3 16,3-1-2-16,0-2 0 16,3-2 1-16,0-4-1 15,3-2 2-15,3-3 0 16,0-2 1-16,3 0-5 16,3-3 1-16,3 0 0 15,3 0 2-15,3-3-12 16,-1 0-6-16,1 1-16 15,0-1-7-15,0-2-15 16,-3 0-3-16,-3-1-47 16</inkml:trace>
  <inkml:trace contextRef="#ctx0" brushRef="#br0" timeOffset="15">15918 15502 220 0,'-6'0'82'0,"6"0"-64"0,0 11 0 16,0-1-6-16,0-2 7 16,0 11 5-16,0-1 3 15,3 6 3-15,0 5-16 16,0 3-4-16,-1 2 1 0,1 1-7 16,0-4-2-1,0-2-1-15,0-2 1 16,0-11-3-16,-3 5-2 0,0-8-27 15,3-2-10-15,-3-6-33 16,0 0-14-16</inkml:trace>
  <inkml:trace contextRef="#ctx0" brushRef="#br0" timeOffset="16">16105 15637 300 0,'-3'-8'112'0,"6"13"-87"0,0-5 9 0,3 0-4 16,0-5-7-16,3 5-2 15,3-3-9-15,0 1-5 16,3-1-4-16,-1 0-3 0,1 1 1 15,3-1-4-15,3 0 0 16,0 1-9-16,0-4-5 16,-3 4-24-16,-4-1-9 15,-2 1-25-15,-3 2-10 0</inkml:trace>
  <inkml:trace contextRef="#ctx0" brushRef="#br0" timeOffset="17">16188 15703 252 0,'-17'8'93'0,"11"-5"-72"0,0-1-4 16,6-2-5-16,0 3 0 15,0-3 2-15,3 3 8 16,3-1 4-16,2-2-14 16,7-2-5-16,3-1-2 0,6-2-10 15,0-1-4-15,3 1-31 16,-1 2-13-16,4 3-68 15</inkml:trace>
  <inkml:trace contextRef="#ctx0" brushRef="#br0" timeOffset="18">16593 15531 152 0,'-6'-5'57'0,"-3"2"-44"0,6 0-4 15,-3-2 46-15,0 3-10 16,0-1-6-16,4 0-6 16,-1-2-19-1,3 2 0-15,3-2 0 0,5 0-3 0,4-3-1 16,3 0-4-16,3 3-1 15,0 2-3-15,0 3-2 16,0 5 1-16,-3 3-1 16,-1 5 0-16,-5 1 0 15,-3 7 0-15,-6-5 2 0,-3 0 1 16,-3-1 3-16,0 1-3 16,0-3 0-16,1-2-1 15,2 0 1-15,3-6-7 16,3 6 1-16,2-4-1 15,7 4 2-15,3 0 1 16,0 2 1-16,0 0 0 16,-3 3 0-16,-3 0 4 15,-3-3 5-15,-3 6 6 16,-6-4 5-16,-6-1-8 16,-3-1-2-16,-3-2-2 15,-3-4 0-15,-3-1-4 16,1-1-3-16,2-5-9 15,0 0-5-15,3 0-15 16,3-5-5-16,9 5-29 16,6-6-11-16,6-1-45 15</inkml:trace>
  <inkml:trace contextRef="#ctx0" brushRef="#br0" timeOffset="19">16897 15550 160 0,'-12'-8'60'0,"9"8"-47"0,0-6 30 0,3 6 12 0,0-5-15 15,0 5-5 1,6 0-16-16,3-3-5 15,6-2-8-15,3-3-2 0,2 8 0 0,1 5-5 16,0 3-1-16,-3 6 1 16,-3 2 0-16,-6 5 1 15,-9 2 0-15,-6 4 0 16,-3 5 0-16,-6-1 2 16,0 1 3-16,-3-3 0 15,3-5 2-15,3-3 2 0,4-7 2 16,2-1-5-16,3-3-2 15,3-2 2-15,6-2 1 16,2-4-3-16,10-2-3 16,3 0 2-16,3 0 0 15,0 0-4-15,0 0 1 16,-4 5-11-16,1-2-5 16,-3 2-41-16,0-2-15 15,0 5-47 1</inkml:trace>
  <inkml:trace contextRef="#ctx0" brushRef="#br0" timeOffset="20">17245 15698 332 0,'-9'-6'126'0,"12"4"-98"0,6 2-12 16,-3-3-13-16,6 1-4 15,6-4 2-15,3 1 1 16,2 0-2-16,4-1 1 15,0 1-15-15,0 2-5 0,0 1-52 16,-4 4-23-16,1 1-16 16</inkml:trace>
  <inkml:trace contextRef="#ctx0" brushRef="#br0" timeOffset="21">17748 15510 192 0,'6'-11'74'0,"-3"9"-58"0,3-6 20 0,-6 5 5 16,0 0 1-16,0 1 4 0,-6-4-8 16,-3 1-3-16,-3 0-19 15,-6 2-1-15,-2 3-1 0,-1 0-10 16,0 6-1-16,0-1-5 16,3 3-2-16,3 5 3 15,3 0 2-15,3 3-5 16,6-3 1-16,9 3-1 0,6 3-1 15,6 2 1 1,6 3 3-16,6 2 0 16,0 3 3-16,-1 3-1 0,-2-3 2 15,-6-2-4-15,-6-4 0 16,-9-1 1-16,-6-4 2 16,-9-2 1-16,-6-5 1 15,-6-9 2 1,-3-2 1-16,0-2-6 15,1-12-2-15,5-2-3 0,6-5 0 16,3-3-2-16,9-2-1 16,9-3 1-16,6 0 2 15,6 0-1-15,5 2 1 16,-2 1 0-16,-3-1 0 0,-3 6-13 16,-6 0-4-16,-6 2-40 15,-3 4-17-15,-9 1-37 16</inkml:trace>
  <inkml:trace contextRef="#ctx0" brushRef="#br0" timeOffset="22">14391 15928 156 0,'3'-5'57'0,"-6"5"-44"0,3 0 7 0,0 0 1 15,0 0-5-15,0 5 1 16,0-5-1-16,0 0 0 15,0 0-8-15,3 5 1 0,-3-2 2 16,3 7-4-16,-1 1 1 16,1 2-3-16,0 3 0 15,3 0 1-15,0 3 1 16,3-1-1-16,3 3 1 16,0 3-2-16,3 2 0 0,3 1-1 15,0 2 0-15,6 0-2 16,2 0 1-16,4 0-2 15,3-2-1 1,0-6 1-16,-1 5-1 0,1-2 2 16,0-5 1-16,0-6 3 15,2-2 3-15,1-6-2 16,3 3 1-16,-4-6-5 16,-2-2 0-16,-6 0 1 15,0-2 0-15,-6 2-2 16,-4 0 1-16,-5-3 0 15,-3 3 1-15,-3-5 0 16,0 5 0-16,-3 0 0 16,-3 0 0-16,3 0-13 0,-3 0-7 15,0-3-22-15,0 1-11 16,0-1-18-16,-3 3-9 16,3 0-13-1</inkml:trace>
  <inkml:trace contextRef="#ctx0" brushRef="#br0" timeOffset="23">15036 16327 280 0,'-17'-5'104'0,"11"3"-81"16,0 2-8-16,6 0-9 15,0 0-6-15,0 0 2 0,0 0 1 16,6 2 3-16,3 1-3 15,5-1 0-15,4 6 3 0,3-2-5 16,0 4-1-16,0-2 0 16,-3 0 0-16,-6 0 0 15,-3 3 2-15,-6-3 3 16,-6 2 2-16,-6-2 3 16,-6 3 4-1,-3-3-4-15,0 5 0 16,0-5-9-16,0 2-2 0,3-2-14 15,6 0-5-15,4-2-38 16,2 1-15-16,8-1-41 16</inkml:trace>
  <inkml:trace contextRef="#ctx0" brushRef="#br0" timeOffset="24">15373 16240 192 0,'-12'-10'74'0,"9"10"-58"0,-3-3 14 15,6 3 1-15,-3-3-1 16,3 1 4-16,0-4-5 0,3 6-1 16,3-5-15-16,3-3-1 0,3 5-1 15,0-2-6-15,3 3-3 16,-1 4-1-16,1 3-1 16,0 9 0-16,-3 2 0 15,-6 10-3 1,-9 0 2-16,-3 4 1 15,-6-1 0-15,-3 0 0 0,-3 0 0 16,1-5 0-16,-1 0 2 16,3-6 5-16,3-5 4 15,3-2-2-15,3-3 2 16,3-3-6-16,3 0-3 16,3-2 1-16,6-3 2 15,9-3 2-15,6 1 1 16,2-1-7-16,4 3 0 15,-3 0-1-15,0 0 2 0,-3 3-3 16,-4 2 0-16,-2-5-8 16,-3 8-4-16,-3-5-13 15,-3-1-4-15,0-2-22 16,0 6-9-16,0-6-60 31</inkml:trace>
  <inkml:trace contextRef="#ctx0" brushRef="#br0" timeOffset="25">15742 16208 252 0,'0'-8'93'0,"3"8"-72"0,0 0-11 0,-3 0-7 15,0 0 6-15,3 3 6 16,-3 8 6-16,0-1 4 15,-3 3-13-15,0 3 2 0,0 0 0 16,-3 3-7-16,3-1-2 16,0-2-5-16,0-3-3 15,3-2 4-15,0-3 1 16,6 5-3-16,0-8-1 16,3-2 1-1,3 0 2-15,3-1 0 0,3-4-1 16,2 2-2-16,-2-3-1 15,0 0-16-15,0 3-5 16,-3 0-26-16,-3 0-8 0,-3 0-51 16</inkml:trace>
  <inkml:trace contextRef="#ctx0" brushRef="#br0" timeOffset="26">15923 16182 228 0,'-5'-11'88'0,"5"11"-69"0,0 3-5 16,0-3-7-16,0 8 1 15,0 3 7-15,0 7 21 0,0 6 10 16,0 5-24 0,0 5-3-16,0 3-2 0,0-2-7 15,0-1-3-15,3 1-7 16,-1-6 0-16,1-3-9 15,0-2-4-15,3-6-35 0,0-4-14 16,3-1-65 0</inkml:trace>
  <inkml:trace contextRef="#ctx0" brushRef="#br0" timeOffset="27">16108 16320 332 0,'-9'2'126'0,"6"1"-98"0,6-1 1 0,-3-2-5 0,6 0-10 16,3 0 2-1,0 0-3-15,3 0 2 0,3-2-8 16,0-1-4-16,2 1 0 0,1-4-4 16,3 6 0-16,-3-2-8 15,0-1-4-15,0 3-15 16,-3-3-5-16,-3-2-23 0,-4 5-9 16,1 0-62-1</inkml:trace>
  <inkml:trace contextRef="#ctx0" brushRef="#br0" timeOffset="28">16156 16399 292 0,'-12'8'110'0,"12"-3"-86"0,3 0-11 0,0-2-9 16,0 0 3-16,3-1 7 15,3-2 6-15,-1 0 3 16,7 0-12-16,3 0-7 0,3 0-2 16,3 0-20-16,0 0-5 0,2 0-35 15,-2 0-13-15,0 0-45 16</inkml:trace>
  <inkml:trace contextRef="#ctx0" brushRef="#br0" timeOffset="29">16602 16150 272 0,'-3'0'101'0,"6"3"-78"0,0 2-11 0,0 6-9 0,3 5 8 16,0 7 9-16,-3 6 6 16,0 3 2-16,0 5-15 15,-3-2-3-15,3-4 0 16,0 1-6-16,-3-5-2 15,0-1 1-15,0-5 0 0,0-5-17 16,0-3-5-16,0 1-24 16,0-6-8-16,0-1-24 15,0-1-8-15,3-4-8 16</inkml:trace>
  <inkml:trace contextRef="#ctx0" brushRef="#br0" timeOffset="30">16867 16200 208 0,'0'-10'77'0,"0"7"-60"0,0-2 13 0,0 5 1 15,0 0 1-15,-3 0 6 16,0 0-15-16,0 3-3 16,-3 2-12-16,0 5-5 0,-3 4-2 15,0 7 1-15,0 5 1 0,1 1-1 16,-1 7-2-16,3-2 1 16,3 5-1-16,3-5 2 15,6-3 1-15,3 0-1 16,2-5-2-16,4-6 1 15,3 1-1-15,3-11 4 16,3 0 5-16,0-11-1 16,2-2 1-16,-5-3-1 15,-3-3 0-15,-6-2 0 16,-6 0 2-16,-9-1-1 16,-6 1 2-16,-6 0-2 0,-9 5 2 15,-2 0-6-15,-4 6-3 16,0 2-8-16,3 2-1 15,3 1-15 1,4 7-3-16,5-2-25 16,6 3-10-16,6-1-78 15</inkml:trace>
  <inkml:trace contextRef="#ctx0" brushRef="#br0" timeOffset="31">17314 16193 288 0,'0'-3'107'0,"-3"6"-83"0,3 7-7 0,0 1-9 16,0 5-4-16,-3 10 5 15,3 6-1-15,-3 0 1 16,3-1-5-16,0 1-3 0,3-3 0 16,-3-2-1-16,0-1 0 15,0-7-27-15,0-1-11 16,0-5-32-16,-3-5-11 16,-3 5-12-1</inkml:trace>
  <inkml:trace contextRef="#ctx0" brushRef="#br0" timeOffset="32">17105 16399 316 0,'-6'-13'121'0,"6"21"-95"0,6-11-8 0,0 3-11 0,3 0-3 16,3 0 2-16,6 0 4 15,6 0 1-15,2 0-5 16,10 0-4-16,3 0 1 0,0 0-11 15,-1 0-4-15,1-5-43 16,-6 5-18-16,-4 5-51 16</inkml:trace>
  <inkml:trace contextRef="#ctx0" brushRef="#br0" timeOffset="33">17769 16240 184 0,'6'-13'68'0,"-6"8"-52"0,0-3 21 16,0 5 9-16,-3-5-6 16,-3 5 1-16,-3-2-10 15,-3 0-2-15,-6 0-16 16,-3 2 3-16,-2 3 4 0,-1 3-7 16,0 2 0-16,0 3-9 15,3-3-5-15,4 8-3 16,2 1 3-16,6-1-7 15,9 8 1-15,6 0-2 0,6 3 3 16,5 0 4-16,7 2 1 16,3 1-2-16,0-1 0 15,-3 1 4-15,-4-1 1 16,-5-7 0-16,-6 2-2 16,-9-3 3-16,-6-5 0 15,-6 1 1-15,-5-1 2 16,-4-8-1-16,-3-5 2 15,0-5-2-15,0 0 2 16,6-6-4-16,7-2-2 16,8-6-9-16,8-5-3 15,7-2 6-15,6 0 2 16,6-4-2-16,0 4-1 0,0 2-8 16,-3 3-4-1,-7-3-30-15,-2 6-14 0,-6-1-62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6:26.8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14209 6932 1022 0,'0'0'45'0,"0"0"10"0,0 0-44 0,0 0-11 0,0 0 0 0,0 0 0 15,0 0 68-15,0-5 12 0,3 0 3 0,-3 5 0 16,0 0-15-16,0 0-4 0,0 0 0 0,0 0 0 15,0 7 1-15,0 4 0 0,0 0 0 16,0 2 0-16,0 3-13 0,0 2-4 0,-3 1 0 0,3 2 0 16,-3 0-14-16,0 0-3 0,0 0-1 0,3-2 0 15,-3-3-17-15,3 2-3 0,-3-4-1 0,3-1 0 16,0 0-9-16,0-5 10 16,-3 0-10-16,3 2 10 0,0-4-10 0,0 2 0 0,0-8 0 15,0 0 0-15,0 0-21 0,0 0-3 0,0 0-1 0,0 0 0 16,0 0-29-16,0 0-6 0,0 0 0 0,0 0-1 15,0 0-31-15,0 0-7 0,0 0-1 16</inkml:trace>
  <inkml:trace contextRef="#ctx0" brushRef="#br0" timeOffset="759.944">14739 6961 172 0,'0'0'16'0,"0"0"-16"0,0 0 0 0,0 0 0 0,0 0 167 0,0 0 30 16,0-5 7-16,0 5 0 0,0 0-84 0,0 0-18 16,0 0-3-16,0 0-1 0,-6-3-26 0,0 1-6 15,0 2-1-15,0 0 0 0,6 0-15 0,-6 5-3 16,0 0-1-16,-3 3 0 0,3 0 0 0,0 5 0 16,-3 1 0-16,3-1 0 0,3 0-12 0,0 0-2 15,-3 6-1-15,6-3 0 0,-3 5-15 0,3-3-4 16,3 1 0-16,3-3 0 0,0 2-3 0,3-2-1 15,0 0 0-15,6-3 0 0,-3-2-8 0,3-3 0 0,0-3 9 16,3-5-9-16,-3-5 8 0,2-3-8 0,-2-5 8 0,3-3-8 16,0-3 8-16,-3 1-8 0,3-6 8 0,-3 0-8 15,-3-2 8-15,-4-1-8 16,1 3 10-16,-6 0-10 0,-3 3 9 0,0 0-9 16,-3 3 8-16,-3 2-8 0,-5-3 16 0,2 3-1 0,0 0-1 15,-3 6 0-15,-3-1 4 0,3 3 1 0,-3 3 0 0,0 2 0 16,3 3-19-16,0 0 0 0,0 3 0 0,4 2 0 31,-1 1-87-31,0-1-14 0,6 0-3 0,-3 1-768 0</inkml:trace>
  <inkml:trace contextRef="#ctx0" brushRef="#br0" timeOffset="1831.71">15370 6284 460 0,'0'0'41'0,"0"0"-33"0,0 0-8 15,0 0 0-15,0 0 120 0,0 0 23 0,0 0 4 0,0 0 1 16,0 0-38-16,0 0-7 0,0 0-2 0,0 0 0 15,0 0-22-15,0 0-5 0,0 0-1 0,3 8 0 16,-3 0-14-16,0 2-3 0,0 1-1 0,0-1 0 16,0 4 30-16,-3-4 7 0,0 4 0 0,0-1 1 15,3 0-121-15,0-2-25 0,0-1-5 0,-3 3-1 16,0 1 43-16,0-1 16 0,-3 3-11 0,6-6 11 16,0 1-52-16,0-1-4 0,0 4 0 0,-3-4-480 15,3 4-95-15</inkml:trace>
  <inkml:trace contextRef="#ctx0" brushRef="#br0" timeOffset="1972.688">15322 6802 806 0,'-3'8'72'0,"-3"0"-58"16,3 0-14-16,0 0 0 0,6 0 188 0,-3 3 34 16,-3-3 7-16,3 2 2 0,0-4-192 0,0-6-39 0,3 7 0 0,0-1-14 31,-3 2-118-31,0-8-24 0,3 5-5 0</inkml:trace>
  <inkml:trace contextRef="#ctx0" brushRef="#br0" timeOffset="2129.163">15292 7186 748 0,'-5'16'33'0,"2"-8"7"0,3 2-32 0,0 4-8 0,0-4 0 0,0 6 0 15,0 0 135-15,0 0 25 0,0 0 4 0,0-3 2 16,0 0-166-16,0 0-29 0,0-2-8 0,3 0-2 15,-3-1-39-15,0-2-8 0,0 0-2 0,0 0 0 0</inkml:trace>
  <inkml:trace contextRef="#ctx0" brushRef="#br0" timeOffset="3069.53">14900 6474 288 0,'0'0'25'0,"0"0"-25"0,0 0 0 0,0 0 0 16,0 0 135-16,-6-2 21 0,0 2 5 0,3 0 1 15,-3 0-73-15,6 0-14 0,0 0-3 0,0 0-1 16,0-8-15-16,0 8-4 0,-3-3 0 0,3 3 0 0,0 0-26 0,-3-5-6 15,0 0 0-15,0 2-1 0,-3-2-2 0,0 2 0 16,0-2 0-16,0-1 0 0,0 4 8 0,-3-1 2 16,0 3 0-16,-3 3 0 0,0-3-9 0,-3 0-2 15,1 0 0-15,-4 0 0 0,-3 2 1 16,0-2 0 0,0 0 0-16,-3 3 0 0,-5 2 3 0,-1-2 1 15,-3 0 0-15,0 2 0 0,-2-2-2 0,-1 2-1 0,0 3 0 0,1 0 0 16,-1-8 3-16,0 2 1 0,0 1 0 0,-2 0 0 15,-1-1 14-15,3 1 2 0,-5 0 1 0,2 2 0 16,3-2-24-16,3 2-5 0,1-3-1 0,5 4 0 0,3-4 7 0,0 1 2 16,6-3 0-16,1 3 0 0,2-1-18 0,3 1 0 15,6 0 0-15,0-3 0 16,3 0-103-16,3 0-24 0,0 0-5 0,9-3-676 0</inkml:trace>
  <inkml:trace contextRef="#ctx0" brushRef="#br0" timeOffset="3461.993">14042 6345 896 0,'0'0'40'0,"0"0"8"0,0 0-39 0,0 0-9 16,0 0 0-16,0 0 0 0,0 0 60 0,0 0 9 15,0 0 3-15,-6 5 0 0,0-2-24 0,0 2-5 16,0 0-1-16,-2 1 0 0,-4-1 2 0,0 0 0 16,0 6 0-16,-3-3 0 0,-3-6 1 0,0 4 1 15,0-1 0-15,-2 3 0 0,-1 2 6 0,3 4 0 16,-3-6 1-16,3 2 0 0,0 1-20 0,0-6-4 15,4 3-1-15,-1 0 0 0,6 0-14 0,-3-3-3 0,3 0-1 16,3 1 0-16,6-6-10 0,0 8 10 0,0-3-10 16,0-5 10-16,6 5-10 0,6 1-9 0,-3 1 9 0,6-1-13 15,2 2 2-15,1 0 1 0,3 0 0 16,0-1 0 0,3 1-14-16,-3 0-2 0,5 0-1 0,-2 0 0 15,3 0-27-15,-3-3-6 0,0 1 0 0</inkml:trace>
  <inkml:trace contextRef="#ctx0" brushRef="#br0" timeOffset="5138.262">15635 7038 288 0,'0'0'12'16,"0"0"4"-16,0 0-16 0,0 0 0 0,0 0 0 0,0 0 0 0,0 0 208 0,0 0 40 15,0 0 7-15,0 0 1 0,0 0-152 0,0 0-30 16,0 0-6-16,0 0-2 0,3-5-14 0,-3 2-4 16,0 3 0-16,6-3 0 0,0 1 0 0,0 2-1 15,-3-3 0-15,6 0 0 0,-9 3-47 0,8-2 0 16,4 2-12-16,-3-3 2 0,-9 3 10 0,9 0 0 15,0 0 0-15,0 0-8 16,0-3-16-16,0 3-4 0,0 0 0 0,-3 0-474 16,-6 0-95-16</inkml:trace>
  <inkml:trace contextRef="#ctx0" brushRef="#br0" timeOffset="5404.621">15843 6884 1152 0,'0'0'51'0,"0"0"10"0,-3-2-49 0,3 2-12 0,0 0 0 0,0 0 0 15,0 0 31-15,0 0 3 0,0 0 1 0,0 0 0 16,0 0-10-16,0 0-1 0,0 0-1 0,6 5 0 16,-3 6 27-16,-3-1 6 0,3 6 0 0,-3 3 1 15,3 2-2-15,-6 0-1 0,0 3 0 0,0 0 0 16,3-1-32-16,0-1-6 0,0 1-2 0,0-1 0 15,0 1-14-15,-3-1 9 0,-3-7-9 0,3-1 8 16,3 2-22-16,3-9-5 0,-3 1-1 0,0-8-508 16,0 0-103-16</inkml:trace>
  <inkml:trace contextRef="#ctx0" brushRef="#br0" timeOffset="5777.51">16242 7080 1620 0,'0'0'72'0,"0"0"14"0,0 0-69 0,0 0-17 0,0 0 0 0,0 0 0 15,0 0 26-15,0 0 2 0,0 0 0 0,0 0 0 16,0 0-28-16,9 3 0 0,3 0 0 0,0-1 0 15,0-2 0-15,-3 3-16 0,2-3 4 0,1 0 1 32,-3 0-16-32,0-3-3 0,0 3-1 0,0 0-447 0,3-2-90 0</inkml:trace>
  <inkml:trace contextRef="#ctx0" brushRef="#br0" timeOffset="6145.53">16421 7006 1177 0,'0'-10'52'0,"0"10"11"0,0 0-51 0,0 0-12 0,-3-6 0 0,3 1 0 15,0 5 36-15,0-5 5 0,3-3 1 0,0 2 0 16,0 1 12-16,0 3 2 16,2-4 1-16,-2 1 0 0,3 2 7 0,3-2 0 15,-3 2 1-15,3 1 0 0,6-1-37 0,-3 3-7 0,-3 0-1 0,3 5-1 16,0 1-11-16,-3-1-8 0,0 3 9 0,-3 0-9 15,-1 5-11-15,1 3-8 0,0 2-1 0,-3 1-1 16,-6 0-55 0,-3 2-10-16,0-3-2 0,1 3-1 0,-1-2 33 15,-3-3 6-15,0 0 2 0,0 0 0 0,-3 2 48 0,3-5 12 0,0 0 2 0,0 1 0 0,0-6 1 0,0 0 0 16,0 0 0-16,3-6 0 0,6-2 36 0,0 0 7 16,0 0 2-16,0 0 0 0,0 0-21 0,0 0-4 15,0 0-1-15,0 0 0 0,9 0-14 0,3-2-4 16,0 2 0-16,3 0 0 0,-3-3-16 0,0 0-11 15,6-2 2-15,-3 2 0 16,-4 6-62-16,4-3-12 0,0 0-2 0</inkml:trace>
  <inkml:trace contextRef="#ctx0" brushRef="#br0" timeOffset="6504.009">16843 7043 345 0,'-9'3'31'0,"6"0"-31"0,3-3 0 0,0 0 0 0,-3 2 200 0,3-2 35 15,0 0 6-15,0 0 2 0,0 0-147 0,0 0-28 16,0 0-7-16,0 0-1 0,0 0-8 0,0 0-3 16,0 0 0-16,0 0 0 0,12-2-13 0,3 2-4 15,-6 0 0-15,0 0 0 0,0-3-20 0,0 0-12 16,3 1 12-16,-3 2-12 15,0-3-22-15,-3 3-11 0,3 0-3 0,-1-3-460 16,-8 3-93-16</inkml:trace>
  <inkml:trace contextRef="#ctx0" brushRef="#br0" timeOffset="6928.259">16971 6932 115 0,'0'0'10'0,"0"0"-10"0,0 0 0 0,0 0 0 15,0 0 174-15,0 0 33 0,0 0 6 0,0 0 2 16,0 0-124-16,0 0-25 0,3-5-5 0,-3 5-1 16,0 0 26-16,0 0 5 0,3-3 1 0,3 1 0 15,-6 2-15-15,0-3-2 0,6-2-1 0,0 2 0 16,0 3-41-16,-3 0-8 0,3-3-1 0,0 6-1 15,3 0-23-15,-3 2 8 0,-6-5-8 0,6 8 0 16,0 0 0-16,-3 2 8 0,0-2-8 0,-3 3 0 0,3-1 0 0,-3 1 0 16,3 0 0-16,-3-1 0 0,-3 1-11 0,3-1 0 15,3-2 0-15,0 0 0 0,-6 0-5 0,3-3 0 16,6 1-1-16,2 2 0 0,-2-3 9 0,3-2 8 16,0 2-12-16,0 0 12 15,-3 0 0-15,3 3 0 0,-9 0 0 16,3-2 0-16,6 2 0 0,-6-3 0 0,-6 3 0 0,-3-3 0 0,6-5 11 0,-6 5 2 15,0 3 1-15,-3 0 0 0,0 0 7 0,0 0 2 16,0-3 0-16,0 1 0 0,-2-1-7 0,-1-2-2 16,6-1 0-16,0-2 0 0,0 3-22 0,6-3-5 0,-3 0-1 15,3 0-529-15,0 0-105 16</inkml:trace>
  <inkml:trace contextRef="#ctx0" brushRef="#br0" timeOffset="7961.642">15781 6456 727 0,'0'0'32'0,"0"0"7"0,0 0-31 0,0 0-8 0,0 0 0 0,0 0 0 15,0 0 36-15,0 0 5 0,0 0 2 0,6 0 0 16,0-3-13-16,2 1-2 0,4-1-1 0,0 0 0 16,3 1 11-16,3 2 2 0,3 2 1 0,0-2 0 15,0 3-7-15,2 0-2 0,4-3 0 0,3 2 0 16,3-2-3-16,2 0-1 0,4-2 0 0,6-1 0 16,2 0-5-16,1 6-2 0,0 0 0 0,-1-1 0 0,-2 1-6 0,2 5-2 15,-5-6 0-15,-3 4 0 0,-6-6 27 16,2 5 4-16,1 0 2 0,-6 1 0 0,-6-4 0 15,2 1 0 1,7 0 0-16,-6 2 0 0,-3-3-38 0,-6 1-8 16,-1-3 0-16,1 0 0 0,0 3 0 0,0-3 8 0,-6 0-8 0,-3 0 9 0,3 0-9 0,-3 0 0 15,-9 0 0-15,0 0 0 16,6 0-42-16,-6 0-1 0,0 0 0 0,0 0 0 16,0 0-24-16,0 0-5 0,0 0 0 0,0 0-587 0</inkml:trace>
  <inkml:trace contextRef="#ctx0" brushRef="#br0" timeOffset="8289.849">16879 6379 1206 0,'0'0'53'0,"-6"-5"11"0,6 5-51 0,0 0-13 0,0 0 0 0,0 0 0 16,0 0 44-16,0 0 5 0,0 0 2 0,0 0 0 15,0 0-21-15,0 0-4 0,0 0-1 0,0 0 0 16,0 0 4-16,0 0 1 0,9 0 0 0,-3 0 0 16,0 8-4-16,3 0-1 0,6 0 0 0,-3 2 0 15,-6-2-17-15,8 0-8 0,1 0 8 0,0 0-8 0,-3 0 0 16,0 0 0-16,0 0-9 0,0 0 9 0,-3 0-21 0,0-3 2 31,-3 3 1-31,-3-3 0 0,-3-5 4 0,0 8 1 16,-3 0 0-16,-3 0 0 0,-3 0 13 0,0 0 0 0,-3 2 0 0,0-4 0 0,-3 2 12 0,0 0 4 15,3-6 2-15,0 1 0 0,-5 5-1 0,5-3 0 32,-3 0 0-32</inkml:trace>
  <inkml:trace contextRef="#ctx0" brushRef="#br0" timeOffset="13309.336">12027 7453 691 0,'0'0'61'0,"0"0"-49"0,0 0-12 0,0 0 0 15,0 0 73-15,0 0 12 0,-6 0 3 0,6 0 0 16,-6 6-51-16,0-1-9 0,3 3-3 0,-6 0 0 0,3 5 9 0,-2 0 2 15,2 0 0-15,-3 9 0 0,0 1 22 0,0 4 5 16,3-1 1-16,-3 9 0 0,3 4-16 0,3-2-2 16,3 3-1-16,0-5 0 0,3-4-19 0,3-2-4 15,-3 1-1-15,6-9 0 0,3 0-2 16,0-5-1-16,2-3 0 0,-2-5 0 0,3-3 0 16,3-5 0-16,3-8 0 0,0-2 0 0,3-6 10 15,-4-5 1-15,1-3 1 0,0-8 0 0,-6 0-2 0,3-2-1 16,0-3 0-16,-6 2 0 0,-3 1-14 0,0 2-2 15,-7 1-1-15,-2-1 0 0,0 0-10 0,-5 3 12 16,-4 5-12-16,0-2 12 0,-3 2 0 0,0 3 1 16,-3 2 0-16,0 3 0 0,-3 0-4 0,0 3-1 0,3 3 0 15,1 4 0-15,2-2-21 0,0 6-5 0,3-1-1 16,0 6 0 0,0-1-152-16,3 4-30 0</inkml:trace>
  <inkml:trace contextRef="#ctx0" brushRef="#br0" timeOffset="14328.473">12384 7903 1458 0,'0'0'64'0,"0"0"14"0,0 0-62 0,0 0-16 16,0 0 0-16,0 0 0 0,0 0 24 0,0 0 1 0,0 0 1 16,0 0 0-1,6 5-66-15,-6-5-14 0,3 6-2 0</inkml:trace>
  <inkml:trace contextRef="#ctx0" brushRef="#br0" timeOffset="14484.454">12599 7890 1774 0,'0'0'79'0,"0"0"16"0,0 0-76 0,0 0-19 0,0 0 0 0,0 0 0 15,6-3 15-15,6-2-1 0,-1 0 0 0,-2 2-548 16,3 0-110-16</inkml:trace>
  <inkml:trace contextRef="#ctx0" brushRef="#br0" timeOffset="14625.17">12887 7837 691 0,'0'0'61'0,"0"0"-49"16,0 0-12-16,0 0 0 0,0 0 265 0,0 0 51 15,0 0 9-15,0 0 3 0,0 0-232 0,0 0-45 16,0 0-10-16,0 0-1 0,0 0-40 0,0 0-16 15,0 0 0-15,0 0 1 16,0 0-119-16,6 3-24 0,-6-3-5 0</inkml:trace>
  <inkml:trace contextRef="#ctx0" brushRef="#br0" timeOffset="15223.34">13474 7427 172 0,'-6'0'16'0,"0"-3"-16"16,0 1 0-16,0-1 0 0,6 3 218 0,-6 0 41 16,0 3 8-16,-3 2 1 0,3 3-165 0,-3 2-34 15,-3 1-6-15,3 5-2 0,0 0-27 0,-2 2-6 16,2 1 0-16,0 5-1 0,3 2 8 0,0 0 1 16,3 4 1-16,0-4 0 0,0 3 8 0,3-2 2 15,6-6 0-15,0 3 0 0,3-6-25 0,3-5-5 16,0-2-1-16,2-3 0 0,7-3-4 0,0-5-2 0,0-2 0 15,3-6 0-15,0-8 1 0,-1-3 0 16,1-7 0-16,0-6 0 0,0 0 5 0,-6-2 2 16,0-1 0-16,-4 1 0 0,-2 2 45 0,-3 1 9 0,-6-4 1 0,-3 3 1 15,-3 3-103-15,-3 0-21 0,0 3-4 16,-9-1-1-16,-2 1 55 0,-4 5 0 0,0 5 0 0,-3 0 8 0,-3 5 2 0,1 3 0 16,2 6 0-16,0-1 0 15,6 0-82-15,0 6-16 0,3 2-3 16</inkml:trace>
  <inkml:trace contextRef="#ctx0" brushRef="#br0" timeOffset="16866.155">18403 7387 813 0,'0'-10'36'0,"-3"4"8"0,3 1-36 0,-3 0-8 0,0-1 0 0,0 1 0 15,0 0 94-15,0-3 17 0,0 3 3 0,-3-3 1 16,3 5-32-16,-3 0-7 0,0 3 0 0,-3 0-1 16,3 3-16-16,-3 0-3 0,1 2-1 0,-4 3 0 15,3 8-15-15,0 0-4 0,0 5 0 0,0 3 0 16,0-1-22-16,0 7-5 0,0 4-1 0,0 3 0 0,6 8 8 16,0 0 0-16,3 0 1 0,3-3 0 0,6-5 10 0,0-5 1 15,0-5 1-15,3-4 0 0,0-4-29 0,3-3-13 16,6-3 1-16,-4-8 0 0,1-5 20 0,3-2 4 15,-3-9 0-15,3-5 1 0,3-2 15 0,-1-6 2 16,-2-8 1-16,0-2 0 0,-3-1-15 0,-3 4-2 16,0-7-1-16,-3 7 0 0,-6 2-13 0,-3 0 9 15,-3-1-9-15,-6 4 8 0,-3-1 3 0,-3 4 0 16,0-4 0-16,-6 3 0 0,3 3 5 0,-3 5 0 16,0 0 1-16,4 6 0 0,-4-3-17 0,0 2 10 15,3 3-10-15,3 6 8 0,3-1-19 0,0 3-4 0,3 5-1 16,3 0 0-1,0 3-141-15,0 3-29 0,3 2-6 0</inkml:trace>
  <inkml:trace contextRef="#ctx0" brushRef="#br0" timeOffset="17149.256">18849 7837 1735 0,'0'0'76'0,"0"0"17"0,0 0-74 0,0 0-19 15,0 0 0-15,0 0 0 0,0 0 0 0,0 0 0 16,9 5 0-16,-3 1-517 16,-6-6-98-16</inkml:trace>
  <inkml:trace contextRef="#ctx0" brushRef="#br0" timeOffset="17290.421">19114 7879 1987 0,'-15'0'88'0,"10"3"18"0,5-3-85 0,0 0-21 0,0 8 0 0,0 0 0 16,0-8 0-16,5 5 0 0,1 3 0 0,0-5 0 15,-6-3-172-15,9 2-28 0,3 1-7 0</inkml:trace>
  <inkml:trace contextRef="#ctx0" brushRef="#br0" timeOffset="17443.813">19445 7869 1324 0,'0'0'118'0,"0"0"-94"16,0 0-24-16,0 0 0 0,0 0 112 16,3 8 19-16,-3-8 3 47,9 5-608-47,-9-5-122 0</inkml:trace>
  <inkml:trace contextRef="#ctx0" brushRef="#br0" timeOffset="17784.623">19876 7366 806 0,'0'0'72'0,"0"0"-58"0,-3 3-14 0,3-3 0 0,0 0 122 0,-9 0 22 15,4 0 4-15,-1 8 0 0,-6-3-56 0,3 5-12 16,0 1-3-16,3 5 0 0,-6 2-26 0,3 4-6 15,0 4-1-15,0 3 0 0,0 3-11 0,0 2-2 16,3 6-1-16,0 0 0 0,6-1-2 0,0-2 0 16,6-2 0-16,3-3 0 0,3-3-10 0,6-6-2 15,-3-1-1-15,6-9 0 0,0-3-15 0,5-4 11 16,7-9-11-16,-3-2 10 0,3-8 5 0,-1-3 1 16,-2-8 0-16,-3-3 0 0,3-10-5 0,-7 0-1 15,-2 0 0-15,-3 0 0 0,-6 3-10 0,-3-1 0 16,0 4 0-16,-6-1-11 0,-6 0 34 0,-3 3 6 15,-6 0 2-15,-3 3 0 0,-3 2-22 0,-2 0-9 0,-4 5 8 0,-3 1-8 32,-3-1-30-32,6 6-11 0,1 0-3 0,2 2-918 0</inkml:trace>
  <inkml:trace contextRef="#ctx0" brushRef="#br0" timeOffset="24928.146">20579 7863 640 0,'0'0'28'0,"3"-2"7"0,3-1-35 0,-6 3 0 0,0 0 0 0,0 0 0 16,0 0 72-16,0 0 8 0,0 0 2 0,0 0 0 15,0 0-9-15,0 0-1 0,-6-3-1 0,-3 3 0 16,3 0-21-16,-3 3-4 0,0 0-1 0,-3-1 0 16,-3 6-23-16,0 0-5 0,1-2-1 0,-1 4 0 15,-3-5-16-15,0 3 8 0,6 0-8 0,-3 0 0 16,3-2 22-16,0 2-2 0,3-3-1 0,3 0 0 0,6-5-7 0,-3 5-2 16,0 1 0-16,0-1 0 0,3 0-2 0,0 3-8 31,3-3 12-31,6 3-4 0,-3 3-8 0,3 0 8 0,3 2-8 15,0 0 8-15,0 0-8 0,3 3 0 0,0 3 0 0,-3-3 0 0,0 2 0 0,-1-5 0 16,4 3 0-16,-6-3 0 0,0 1-15 0,-3-1 2 16,0-5 0-16,3 2 0 15,-6 1-27-15,3-6-6 0,-3 3-1 0,-3-3-578 0</inkml:trace>
  <inkml:trace contextRef="#ctx0" brushRef="#br0" timeOffset="25256.616">20436 8038 1069 0,'-12'3'47'0,"12"-3"10"0,0 0-45 0,0 0-12 0,0 0 0 0,0 0 0 16,0 0 45-16,0 0 7 0,0 0 2 0,0 0 0 0,0 0-11 0</inkml:trace>
  <inkml:trace contextRef="#ctx0" brushRef="#br0" timeOffset="27864.87">20415 7956 806 0,'0'0'72'0,"0"0"-58"0,0 0-14 0,0 0 0 0,0 0 80 0,0 0 14 16,0 0 2-16,0 0 1 0,0 0-39 0,0 0-8 15,0 0-2-15,0 0 0 0,3-3 3 0,3 1 0 16,-3 2 0-16,6 0 0 0,-3 0 1 0,6 0 1 16,0 0 0-16,3 0 0 0,-3 0-7 0,5 0-2 15,-2 2 0-15,3 1 0 0,0 0-9 0,3 2-3 0,-3 0 0 0,3 3 0 16,-4 0-7-16,4 3-1 0,0-1-1 0,3-2 0 16,-3 3-6-16,2-1-1 0,1 1 0 0,0 0 0 31,-3-1-55-31,3 3-11 0,-3-5-2 0,-1 3-1 0,1-3 102 0,-3-3 21 0,0 0 4 0,-3 1 1 15,0-1-52-15,-3 0-11 0,0-5-1 0,-6 6-1 16,2-4-10-16,-2 4 12 0,-6-6-12 0,6 0 12 16,-6 0-12-16,0 0 8 0,0 0-8 0,0 0 8 15,0 0-8-15,0 0 0 0,6 0 9 0,-6 0-9 16,0 0 0-16,0 0 0 0,3-6 0 0,3 4 0 0,-6 2 0 16,0 0 0-16,0 0-10 0,3-6 10 0,-3 6-18 0,0 0 3 15,0 0 1-15,0 0 0 16,0 0-18-16,0 0-3 0,0 0-1 0,0 0 0 15,0 0-148-15,0 0-31 0</inkml:trace>
  <inkml:trace contextRef="#ctx0" brushRef="#br0" timeOffset="28392.126">21216 7956 460 0,'6'-5'41'0,"-6"5"-33"0,3-6 89 0,-3 6 18 0,0 0 3 0,6-2 1 15,-6 2-49-15,0 0-10 0,6-3-1 0,-6 3-1 0,0 0 6 16,0 0 2-16,0 0 0 0,3 5 0 16,0 1-17-16,0 2-3 0,-6 2-1 0,0 1 0 0,9-1-19 0,-6 1-4 15,0 0-1-15,0-1 0 0,0 1-11 0,0-3-2 16,-3 0-8-16,0 0 12 0,0 0-12 0,3-3 0 15,0-5 8-15,0 0-8 16,0 0-110-16,0 0-25 0,0 0-5 0</inkml:trace>
  <inkml:trace contextRef="#ctx0" brushRef="#br0" timeOffset="28581.558">21311 7938 1094 0,'0'0'97'0,"0"0"-77"0,0 0-20 0,0 0 0 15,0 7 86-15,3 1 14 0,-3-2 2 0,3 2 1 16,0 2-61-16,-3 1-12 0,3-3-2 0,-3 2-1 16,0 6-9-16,0-3-2 0,0 1 0 0,0-1 0 15,0 0 12-15,0 0 1 0,0-2 1 0,0-1 0 16,0 1-30-16,3-3-8 16,-3 0-1-16,0 0-498 15,0-8-99-15</inkml:trace>
  <inkml:trace contextRef="#ctx0" brushRef="#br0" timeOffset="28960.726">21582 7993 1112 0,'0'0'49'0,"0"0"11"0,0 0-48 0,0 0-12 0,0 0 0 0,0 0 0 16,0 0 34-16,3 8 5 0,-3 0 1 0,3 3 0 15,-3-1 12-15,-3 1 4 0,6 2 0 0,-3 3 0 16,0 5 2-16,0 0 1 0,-3 8 0 0,3-2 0 16,-3 2-24-16,0-3-5 0,3 3-1 0,0 0 0 0,0-2-21 0,0-1-8 15,-3-4 0-15,3-4 9 16,3 1-9-16,0-1 0 0,-3-5-10 0,0 1 10 16,3-6-118-16,-3 2-18 15</inkml:trace>
  <inkml:trace contextRef="#ctx0" brushRef="#br0" timeOffset="29182.853">21442 8255 921 0,'0'0'82'15,"0"0"-66"-15,0 0-16 0,0 0 0 0,0 0 138 0,0 0 24 0,3-5 5 0,3-1 1 16,3 6-100-16,0-2-19 0,0-4-4 0,3 4-1 16,0-1-4-16,2 1 0 0,-2 2-1 0,3-3 0 15,0 0-26-15,3 3-5 0,0 0 0 0,0-2-8 16,-3 4-96-16,-1-2-25 16,7 0-6-16</inkml:trace>
  <inkml:trace contextRef="#ctx0" brushRef="#br0" timeOffset="29523.905">21716 8239 1234 0,'0'0'55'0,"0"0"11"16,0 0-53-16,0 11-13 0,-3-3 0 0,3 2 0 0,3 3 25 0,0 1 3 16,0-1 0-16,-3 0 0 0,-3 0 13 0,6 1 3 15,-3-1 1-15,0-3 0 0,-3-2-6 0,3 0-2 16,3 0 0-16,-3 0 0 0,0 0-12 0,0-8-2 15,0 0-1-15,0 0 0 0,0 0-14 0,0 0-8 16,0 0 10-16,0 0-10 0,0 0 0 0,0 0 0 16,0 0 0-16,3-5 0 0,0-3 0 0,-3 0 0 15,-6 0 0-15,6 0 0 0,6-5 13 0,-3 2-3 16,0-2-1-16,-3 0 0 0,6 0 4 0,0-1 1 16,3 1 0-16,0 0 0 0,-1 2 11 0,-2 1 3 15,3 2 0-15,0 0 0 0,0 0-4 0,0 0-1 16,3 5 0-16,0 1 0 0,0 4-12 0,0 1-3 0,0-3 0 15,0 5 0 1,-4-2-34-16,4 2-7 0,-3-2-2 0,3-1-543 0,0 6-109 16</inkml:trace>
  <inkml:trace contextRef="#ctx0" brushRef="#br0" timeOffset="29928.531">22014 8258 1450 0,'0'0'64'0,"0"0"14"16,0 0-62-16,0 0-16 0,0 0 0 0,0 0 0 0,0 0 12 0,-9 2-1 0,0 1 0 0,0 0 0 16,3 2-11-16,-3 0 0 0,0 0 0 0,0 3 8 15,0 3 14-15,0 0 2 0,0 2 1 0,0 0 0 16,3 0-3-16,0 3-1 0,0 0 0 0,3 0 0 16,3-3-21-16,-3 0 8 0,3 1-8 0,0-4 0 15,0 1 0-15,6-3 0 0,0-3 0 0,0 0 0 16,0-5 8-16,3 0-8 0,0 0 8 0,0-5-8 0,0 0 0 15,0-3 9-15,0 0-9 0,0-3 0 0,3 1 0 0,-3-1 0 16,0-2-15-16,-3 2 5 16,-1 1-14-16,1-1-2 15,-3 0-1-15,3 1 0 0,-6-1 11 0,0 3 3 0,0 3 0 0,0-3 0 0,0 3 24 16,-3-3 5-16,-3 3 0 0,3-1 1 0,3 6 11 0,0 0 3 16,0 0 0-16,0 0 0 0,0 0-15 0,0 0-4 15,-6 3 0-15,4 2 0 0,-1 3-4 0,0-2 0 16,0 1-8-16,3 1 12 0,0 3 6 0,3 0 1 15,0-4 0-15,2 4 0 0,-5-3-4 0,3 3-1 16,0-3 0-16,0 2 0 0,6-2-14 0,-6 0 0 16,3-3 0-16,-3 3 0 15,3-2-52-15,0-1-8 0,-6-5 0 0</inkml:trace>
  <inkml:trace contextRef="#ctx0" brushRef="#br0" timeOffset="30094.185">22171 8321 1360 0,'0'0'60'0,"0"0"13"0,0 0-58 0,0 0-15 0,0 0 0 0,0 0 0 16,-3 8 33-16,0 0 4 0,3 3 1 0,0-1 0 15,-3 1-20-15,0-1-4 0,-3 4-1 0,3-1 0 16,3 0-1-16,0 0 0 0,0 1 0 0,0-7 0 16,0 1-12-16,3 0 0 0,-3-8 0 0,0 6-471 15,0-6-92-15</inkml:trace>
  <inkml:trace contextRef="#ctx0" brushRef="#br0" timeOffset="30274.125">22139 8125 1555 0,'-18'-10'68'0,"18"10"16"0,0 0-68 0,0 0-16 0,-6-3 0 0,6 3 0 16,0 0 97-16,0 0 16 0,0 0 3 0,0 0 1 0,0 0-42 0,0 0-9 0,0 0-2 0,6-5 0 31,0 5-120-31,0-3-24 0,3 1-4 0,-1-1-2 16,4 6-77-16,-3-6-15 0</inkml:trace>
  <inkml:trace contextRef="#ctx0" brushRef="#br0" timeOffset="30477.082">22296 8051 288 0,'-3'3'25'0,"0"2"-25"0,0-2 0 0,3-3 0 16,0 0 294-16,-3 5 54 0,6 3 10 0,-3 3 2 15,0-1-280-15,0 1-56 0,3 2-11 0,0 3-2 16,-3 5 10-16,0 3 3 0,0 2 0 0,0 3 0 16,0-2-4-16,0-3-1 0,0 0 0 0,0-1 0 15,-3-1-7-15,3-1 0 0,3-3-1 0,-3 1 0 16,-3-3-11-16,3-3 0 0,3 0 9 0,-3-2-9 16,3-3-18-16,0 0-8 0,3-3-2 0,-6-5-496 15,0 0-100-15</inkml:trace>
  <inkml:trace contextRef="#ctx0" brushRef="#br0" timeOffset="30648.723">22415 8319 1533 0,'0'0'68'0,"0"0"14"0,3 5-66 0,-3 5-16 16,0-2 0-16,3 3 0 0,-3-3 27 0,0 2 1 15,0 4 1-15,0-1 0 0,0 0-13 0,0 0-2 16,-3-2-1-16,0 0 0 0,3-1 1 0,0-2 0 0,0-3 0 0,0-5 0 15,0 0-14-15,0 0-15 0,0 0 3 0,0 0-748 16</inkml:trace>
  <inkml:trace contextRef="#ctx0" brushRef="#br0" timeOffset="30807.123">22436 8229 1382 0,'0'0'123'0,"0"0"-99"0,0 0-24 0,0 0 0 16,0 0 102-16,3-6 15 0,0 1 3 0,-3 5 1 15,0 0-121-15,0 0-24 0,6 3-4 0,0-1-2 16,-6-2-20-16,0 0-4 0,9 6-1 16,0-1-418-16,-3-3-84 0</inkml:trace>
  <inkml:trace contextRef="#ctx0" brushRef="#br0" timeOffset="31124.309">22555 8379 1036 0,'0'0'92'0,"-6"8"-73"16,0-2-19-16,0 4 0 0,3 1 143 0,0-3 25 15,0 2 4-15,3-4 2 0,0-6-133 0,0 0-26 16,0 0-6-16,0 0-1 0,0 0 7 0,0 0 1 16,0 0 0-16,0 0 0 0,0 0 6 0,0 0 2 15,0 0 0-15,0 0 0 0,6-6-24 0,-3-2 8 16,3 0-8-16,-3 0 0 0,3 1 0 0,0-1-10 0,0-6 1 0,-3 6 0 15,6-2-4-15,-6-1-1 0,3 1 0 0,3-4 0 16,-3 4 2-16,0-3 1 0,0 5 0 0,0 0 0 16,3 0 11-16,0 3 0 0,0 2 0 0,-3 3 0 15,-6 0 24-15,8 3 1 0,1 2 0 0,-3 3 0 16,-3 2 5-16,0 1 1 0,3 2 0 0,0 0 0 16,-3 1-9-16,0-4-2 0,0 1 0 0,0-1 0 15,0 1-12-15,0 0-8 0,0-4 10 0,0 1-10 16,0-2 0-16,-3-6-13 0,3 8 1 0,-3-8 0 15,0 0-136-15,0 0-28 0,0 0-4 0,9 0-2 16</inkml:trace>
  <inkml:trace contextRef="#ctx0" brushRef="#br0" timeOffset="31559.676">22859 8292 1234 0,'0'0'55'0,"-3"-3"11"0,0 1-53 0,3 2-13 16,0 0 0-16,-3 0 0 0,-3 0 37 0,0 2 5 15,3 1 1-15,-3 2 0 0,0 1-27 0,0-1-4 16,0 6-2-16,0-1 0 0,0-2 25 0,3 3 5 16,-3-1 0-16,3 1 1 0,0 5 3 0,3-3 1 15,-3 3 0-15,3-3 0 0,3-2-8 0,0-1-1 16,0 1-1-16,3-3 0 0,3-3-15 0,-3 0-2 16,3 1-1-16,-3-4 0 0,0-4-4 0,3-1-1 0,0 0 0 15,0 1 0-15,-3-1-12 0,3-5 11 0,-3 0-11 0,0 0 10 16,0 0-10-16,-3 0 0 0,3-2 0 0,-3 2-11 15,0 0 11-15,-1 0-10 0,-4 0 10 0,2 0-10 16,2 0 10-16,-2 0 0 0,-2-2 0 0,-1 2 0 16,6 2 0-16,-3-2-10 0,-3 3 10 0,3 5-10 31,0 0-16-31,0 0-3 0,0-5-1 0,0 5 0 0,0 0 0 16,0 0 0-16,0 0 0 0,3 10 0 0,-1 1 18 0,1 2 12 0,3 3-13 0,-3 0 5 15,0 0 20-15,3 2 4 0,-3-2 0 0,3 3 1 16,-3 2 43-16,0-3 8 0,-3 1 1 0,-3-3 1 15,3 0 6-15,0 0 2 0,-6 2 0 0,0-2 0 16,-3-3-25-16,0 0-5 0,-2-2 0 0,-1-6-1 0,-3 3-30 16,0-2-5-16,3-1-2 0,-3-3 0 0,0-4-28 0,3-3-6 15,0 5 0-15,0-6-1 16,1-2-175-16,2 0-34 0</inkml:trace>
  <inkml:trace contextRef="#ctx0" brushRef="#br0" timeOffset="32877.706">23288 8250 633 0,'0'0'28'0,"0"0"6"0,0 0-34 0,0 0 0 0,0 0 0 0,0 0 0 16,0 0 213-16,0 0 36 0,0 0 7 0,0 0 2 0,0 0-188 0,0 0-38 15,0 0-7-15,0 0-1 0,0 0 21 0,0 0 5 16,0 0 1-16,8 2 0 0,-2 1-6 0,3-3-1 15,0-3 0-15,0 1 0 0,3 2-25 0,0-3-6 16,-3 3-1-16,3-3 0 0,-3 1-12 0,3-1 0 16,-3 0-9-16,2 3 9 0,-2-5-20 0,-3 3 3 15,3-1 0-15,0 0 0 0,-3 1 1 0,0-1 0 16,0 6 0-16,-6-3 0 0,0 0-4 0,0 0-1 16,6-3 0-16,-6 3 0 0,0 0 0 0,0 0 0 15,0 0 0-15,0 0 0 0,-3 11 2 0,-3-4 1 16,0 1 0-16,0 0 0 0,-3 0 18 0,3 3-10 15,-3-3 10-15,0 2-8 0,1 4 8 0,-1-1 0 16,-6-3 0-16,3 1 0 0,3 2 0 0,0 0 8 16,-3 1-8-16,3-4 11 0,0 4 6 0,0-4 2 0,6-2 0 15,-3 0 0-15,3-3-1 0,3-5 0 16,0 0 0-16,0 8 0 0,3 0-2 0,-3-8-1 16,6 5 0-16,3 1 0 0,-9-6 1 0,6 2 1 0,6-2 0 0,0 3 0 15,0 0-6-15,0-3-2 0,0 0 0 0,0 0 0 16,-3 0-22-16,2 0-5 0,-5 0-1 0,3 0 0 15,-3 0-48-15,0 2-9 0,-6-2-3 0,0 0-436 16,0 0-87-16</inkml:trace>
  <inkml:trace contextRef="#ctx0" brushRef="#br0" timeOffset="33189.351">23273 8350 1278 0,'0'0'56'0,"0"0"12"0,0 0-54 0,0 0-14 0,0 0 0 0,0 0 0 15,0 0 36-15,0 0 4 0,0 0 0 0,0 0 1 16,0 0 18-16,6 0 3 0,3 3 1 0,-1-3 0 16,4 0-12-16,-3 0-3 0,3 0 0 15,0 0 0-15,0 0-37 0,0-3-11 0,0 3 0 0,0 0 0 32,0 3-161-32,0-3-37 0</inkml:trace>
  <inkml:trace contextRef="#ctx0" brushRef="#br0" timeOffset="33629.751">23502 8319 633 0,'0'0'28'0,"0"0"6"0,0 0-34 0,0 0 0 0,0 0 0 0,0 0 0 16,0 0 132-16,0 0 20 0,0 0 4 0,6 5 1 0,-6-5-42 0,9 5-9 15,-3-2-2-15,3-1 0 0,-3 4-15 0,2-4-3 0,4 1-1 16,-3 0 0-16,0-1-44 0,3-2-9 0,0-2-1 0,3 2-1 16,-3-3-20-16,-3 0-10 0,3-2 10 0,-3 2-10 15,0 1 0-15,-9 2 0 0,0 0-8 0,3-6 8 16,2 1 0-16,-2 0 0 0,-3 0 0 0,0-1 0 16,0 1 0-16,-3 0 0 0,3 2 0 0,-3-2 9 15,-2 2-9-15,-1-2 10 0,-3-3-10 0,0 5 10 16,-3 1-10-16,3 2 0 0,0 0 0 0,0-3 0 15,-3 3 0-15,3 0 0 0,-3 3 0 0,3-1-11 16,0 1 0-16,-2 0 0 0,2 2 0 0,0 3 0 16,3-3-7-16,0 0-2 0,3 3 0 0,-3 0 0 15,3 0 12-15,3 0 8 0,-3 0-12 0,6 0 12 16,0 3 8-16,0-4 9 0,0 1 2 0,0 0 0 16,3 3 9-16,0-3 1 0,3 0 1 0,0 0 0 15,-1-3-13-15,1 3-2 0,6-3-1 0,-3-2 0 16,0 0-14-16,0-1 0 0,0-2-12 0,0 3 12 15,0-6-126-15,-3 3-18 16,0-2-4-16</inkml:trace>
  <inkml:trace contextRef="#ctx0" brushRef="#br0" timeOffset="33959.575">23767 8279 806 0,'0'0'36'0,"-3"5"7"0,3-5-35 0,3 11-8 0,-3-3 0 0,0 2 0 16,-3-2 160-16,6 3 31 0,0-3 5 0,-3 0 2 15,0 2-114-15,0-2-22 0,0-3-5 0,0 3-1 16,0-2 7-16,0 2 1 0,3-3 0 0,-3-5 0 16,0 0-30-16,0 0-6 0,0 0 0 0,0 0-1 15,0 0-27-15,0 0 0 0,0 0 8 0,0 0-8 16,0 0 0-16,0 0 0 0,0 0 0 0,0 0 0 15,0 0 0-15,0-8 0 0,-3 3 0 0,3-3 0 0,3 2 0 0,-3-2 0 0,3 1 0 0,0-1 0 16,0 0 0-16,0 0 8 0,3 0-8 0,2 0 12 16,-5 3-12-16,6-1 10 0,-3 4-10 0,0-4 10 15,3 4-10-15,-3-1 10 0,0 0-10 0,3 3 10 0,-3 0-10 0,0 0 0 16,3 0-10-16,0 0 10 16,0 0-160-16,0 0-25 0</inkml:trace>
  <inkml:trace contextRef="#ctx0" brushRef="#br0" timeOffset="34240.754">23942 8297 1465 0,'-9'3'64'0,"3"2"15"0,3 1-63 0,1 2-16 16,-1-1 0-16,0 1 0 0,-3 3 0 0,3 0 0 16,0-1 8-16,3 3-8 0,-3-2 25 0,3 2 3 15,0 0 0-15,3-2 0 0,0 0 39 0,3-3 8 16,-3-3 1-16,3 3 1 0,5-3-39 0,-2 0-8 0,0-2-2 0,0-3 0 15,0 0-8-15,3-3-3 0,0 1 0 16,0-6 0-16,0 2-3 0,-3-1-1 0,0-4 0 0,-3 3 0 16,0 0-13-16,2 0 11 0,-2 0-11 0,-3-2 10 15,-3 2-10-15,-3-3 0 0,0 0 9 0,0 4-9 16,-5-4 0-16,2 0 0 0,0 1 0 0,-3 2 0 16,-3 0-11-16,3 0-6 0,0 0-2 0,0 3 0 31,0 2-38-31,0-2-8 0,0 2-2 0,3 1-764 0</inkml:trace>
  <inkml:trace contextRef="#ctx0" brushRef="#br0" timeOffset="34538.117">24201 8255 460 0,'0'0'41'0,"3"-3"-33"16,0 1-8-16,0-4 0 0,3 6 262 0,-6 0 50 15,3-5 11-15,-3 5 1 0,0 0-188 0,0 0-39 16,0 0-7-16,0 0-2 0,-9 0-12 0,0 3-4 31,0 2 0-31,3 0 0 0,-3 1-42 0,7-1-9 16,-4 0-1-16,3 3-1 0,0 0-19 0,6 0 0 0,-3 3 0 0,6-3 0 0,2 2-8 0,1 3 8 15,0 1-13-15,3-4 5 0,-3 1 8 0,0-1-12 16,0-2 12-16,0 3-12 0,0-1 12 0,-3 1 0 16,3-3 0-16,-3 3 0 0,-6-3 24 0,3 2 4 15,0-5 1-15,-3 3 0 0,-3-5 6 0,-3 2 1 16,0 1 0-16,-3-4 0 0,-3 1-18 0,0-1-3 15,0 4-1-15,0-6 0 0,3 0-14 0,-3-3 0 16,3-2 0-16,1 0 0 16,2-1-47-16,-3-2-5 0,-3 3-2 0,3 0 0 15,3-1-170-15,0-1-35 0</inkml:trace>
  <inkml:trace contextRef="#ctx0" brushRef="#br0" timeOffset="34819.151">24401 7982 1036 0,'0'0'92'0,"0"0"-73"0,0 0-19 0,0 0 0 0,0 0 132 0,3 8 22 15,-3 0 5-15,0 0 1 0,0 0-118 0,-3 0-23 16,0 3-5-16,0-1-1 0,3 1 14 0,-3 0 2 16,3-4 1-16,0 1 0 0,-3 3-2 0,3 0 0 15,0-4 0-15,0-7 0 16,0 6-46-16,3-1-10 0,0 3-1 0,-3-8-1 16,0 0-163-16,0 0-33 0</inkml:trace>
  <inkml:trace contextRef="#ctx0" brushRef="#br0" timeOffset="34978.482">24502 7975 345 0,'0'0'15'0,"0"0"4"0,12 0-19 0,-12 0 0 0,6-3 0 0,-6 3 0 16,6-3 227-16,-6 3 41 0,0 0 9 0,9 8 2 16,0 0-195-16,-3 0-38 0,-6 3-8 0,0-1-2 15,6-2-8-15,-4 0-1 0,1 0-1 0,0 0-480 16,-3 0-96-16</inkml:trace>
  <inkml:trace contextRef="#ctx0" brushRef="#br0" timeOffset="37438.776">11994 8083 1036 0,'0'0'23'0,"0"0"5"0,0 0 0 0,0 0 1 0,0 0-29 0,0-3 0 15,0 3 0-15,0-5 0 0,0 0 57 0,0 5 6 16,-3-3 1-16,3 3 0 0,-6-2 0 0,1-1 0 16,-1 3 0-16,-3 3 0 0,0-1 0 0,0 3 0 15,-3 3 0-15,3 0 0 0,-6-2-52 0,3-1-12 16,0 5 0-16,0 1 0 0,3-3 54 0,1 3 8 15,-4-6 2-15,3 3 0 0,3-6-52 0,0 4-12 16,0 2 0-16,6-3 0 0,0-5 0 0,0 0 0 16,0 0 0-16,0 0 0 0,0 0 0 0,6 3 0 15,0-6 0-15,3 0 0 0,3 1 54 0,-1-1 8 16,-2 0 2-16,3-5 0 16,0 1-103-16,3-1-20 0,-3 2-4 0,3-2-1 0,-3 0 52 0,3 3 12 0,-3 0 0 15,-1 2 0-15,1-2 0 0,-3 2 0 0,0 3 0 16,0 3 0-16,-3 0 0 0,0 2 0 0,0 0 0 0,0 3 0 15,-3 0 48-15,-3 3 13 0,0 2 3 16,-3-3 0 0,3 4-103-16,0-4-20 0,-3 1-4 0,0 2-1 0,3 0 52 0,0-2 12 0,-3-1 0 15,0 1 0-15,3-3 0 0,3 0 0 0,0 0 0 0,3-3 0 16,-6-5-105-16,0 0-19 16,9 8-3-16,-9-8-1 0</inkml:trace>
  <inkml:trace contextRef="#ctx0" brushRef="#br0" timeOffset="37830.774">11944 8173 806 0,'0'0'17'0,"0"0"4"0,-3-8 1 0,3 3 2 0,0 5-24 0,0 0 0 0,0 0 0 0,0 0 0 15,0 0 56-15,0 0 6 0,0 0 2 0,-3 5 0 16,-3 3 0-16,0 0 0 0,0 3 0 0,-3-1 0 16,0 1 0-16,0 2 0 0,0 5 0 0,-3 1 0 15,-2-1 0-15,2 1 0 0,0 2 0 0,-6-2 0 16,3-1 0-16,0 1 0 0,-3-3 0 0,0-1 0 15,0-1 0-15,-2-1 0 0,-1 3 0 0,0-6 0 16,-3 1-52-16,0-3-12 0,-2 2 0 0,-1 1 0 16,-3 0 54-16,0-3 8 0,-8 0 2 0,2 2 0 15,-6-2-103 1,3 0-20-16,4-3-4 0,-1 6-1 0,3 2 0 16,6-2 0-16,4-6 0 0,2 3-546 0,6 2-110 0</inkml:trace>
  <inkml:trace contextRef="#ctx0" brushRef="#br0" timeOffset="39048.3">9444 8197 1267 0,'0'0'28'0,"0"0"5"0,0 0 2 0,0 0 1 0,0 0-36 0,0 0 0 0,0 0 0 0,0 0 0 16,0 0 58-16,0 8 5 0,-3 0 1 0,3 2 0 15,-3-2-52-15,3 5-12 0,0-2 0 0,0 2 0 16,0-2 54-16,-3-1 8 0,3-2 2 0,3 3 0 16,-3-11-52-16,0 8-12 0,0-8 0 0,3 5 0 15,-3-5-100-15,0 0-22 0,3 8-5 0,-3-8-1 16</inkml:trace>
  <inkml:trace contextRef="#ctx0" brushRef="#br0" timeOffset="39243.162">9515 8197 806 0,'0'0'36'0,"3"5"7"0,3 0-35 0,-6 3-8 0,0-2 0 0,0 2 0 0,3 2 53 0,-3 3 9 0,0-2 2 0,0 2 0 31,-3 0 0-31,3-2 0 0,-3 0 0 0,0-3 0 16,6 2 0-16,-3-2 0 0,0 0 0 0,3 0 0 0,0-3-103 0,3 0-20 15,-6-5-4-15,9 11-1 0</inkml:trace>
  <inkml:trace contextRef="#ctx0" brushRef="#br0" timeOffset="39712.818">9664 8260 1036 0,'0'0'23'0,"0"0"5"0,0 0 0 0,0 0 1 0,0 0-29 0,0 0 0 0,0 0 0 0,0 0 0 15,0 0 57-15,0 0 6 0,0 0 1 0,0 8 0 16,0 0-52-16,0 0-12 0,0 3 0 0,0 2 0 15,0 0 54-15,0 0 8 0,-3 3 2 0,3 3 0 16,-3 2 0-16,0 0 0 0,-3 0 0 0,3 3 0 0,-3 0 0 0,3 0 0 16,0-3 0-16,0 3 0 0,0-3-52 15,3-3-12 1,-3-4 0-16,3-1 0 0,-3 3 0 0,3-6 0 16,3 1 0-16,-3-3 0 0,0-8 0 0,0 8 0 15,0-8 0-15,0 0-868 16</inkml:trace>
  <inkml:trace contextRef="#ctx0" brushRef="#br0" timeOffset="43321.553">9697 8528 806 0,'0'0'17'0,"0"0"4"0,0 0 1 0,0 0 2 0,0 0-24 0,0 0 0 15,0 0 0-15,0 0 0 0,0 0 56 0,2-6 6 16,-2 6 2-16,0 0 0 0,0 0 0 0</inkml:trace>
  <inkml:trace contextRef="#ctx0" brushRef="#br0" timeOffset="46040.364">9747 8533 172 0,'0'0'8'0,"0"0"1"0,0 0-9 0,0 0 0 16,0 0 0-16,0 0 0 0,0 0 178 0,0 0 34 15,0 0 6-15,0 0 2 0,-3 2-115 0,3-2-22 0,0 0-5 0,0 0-1 16,0 0-20-16,0 0-4 0,0 0-1 0,0 0 0 16,0 0 5-16,0 0 1 0,0 0 0 0,0 0 0 15,0 0 2-15,0 0 0 0,0 0 0 0,0 0 0 16,0 0-16-16,0 0-2 0,0 0-1 0,6 6 0 15,0-1-14-15,0 0-3 0,0-2-1 0,3 0 0 16,-9-3-1-16,6 2 0 0,3 1 0 0,0 0 0 16,3-3-11-16,-3 2-3 0,-1 1 0 0,1-6 0 15,0 1-8-15,0-1 12 0,-6-2-12 0,3 2 12 16,0-2-12-16,0-1 12 0,3 4-12 16,-3-4 12-16,-3 1-12 0,0 0 0 0,0-6 0 0,3 3 8 0,-3 3-8 15,-3-3 0-15,0 3 0 0,0-3 0 0,-6 3 0 16,0-1 0-16,-3 1 0 0,0 0 8 0,0-1-8 0,0 4 0 15,3-3-10-15,-3 5 10 0,-3-3-12 0,3 3 12 16,-2 0-13-16,2 3 5 0,0-1 8 0,-3 3 0 16,0 1 0-16,0 2 0 0,0 0 0 0,0 0 0 15,3 2 0-15,0 1 0 0,-3-1 0 0,6 1 0 16,1-1 0-16,-1 4 0 0,0-1 16 0,3 0 4 16,0 0 2-16,0 1 0 0,6-1 4 0,0-3 1 15,3 1 0-15,-3-3 0 0,3 3-13 0,2 2-2 16,-2-5-1-16,3 0 0 0,3-3 5 0,-3 0 0 0,6-5 1 15,-3 3 0 1,0-3-38-16,0-3-8 0,3 1-2 0,-3-1 0 16,-1 0-166-16,-2 1-34 0</inkml:trace>
  <inkml:trace contextRef="#ctx0" brushRef="#br0" timeOffset="46595.128">10057 8538 172 0,'0'0'16'0,"0"0"-16"0,0 0 0 0,0 0 0 16,0 0 25-16,0 0 3 0,0 0 0 0,0 0 0 16,0 0 1-16,6-5 1 0,-3 2 0 0,-3 3 0 15,6-2 70-15,-6 2 13 0,0 0 3 0,0 0 1 16,0 0-7-16,0 0-2 0,0-6 0 0,0 6 0 16,0-5-16-16,0 5-4 0,-3-3-1 0,3 3 0 15,-3 0-24-15,-3 0-5 0,0 0-1 0,-3 3 0 0,0-3-27 0,0 5-6 16,0 1 0-16,0 1-1 0,0-1-23 0,-3 4 0 15,0-2 0-15,3 3 0 0,3 5 0 0,0 0 0 16,1-1 0-16,-1 1 0 0,6 0 10 0,0-3-2 16,-3 1-8-16,3-1 12 0,3 0 8 0,3-2 0 15,-3-3 1-15,2 0 0 0,4-3-8 0,0-5-1 16,-3 0-1-16,3-3 0 0,0 3 1 0,-3-2 0 16,0-1 0-16,0-5 0 0,0-3-12 0,3 1 0 15,0 2 0-15,-3 0 8 0,0-3-8 0,0 3 0 16,-3-2 0-16,3 2-11 0,-3 0 11 0,0 0 0 15,-3 0 8-15,0 0-8 0,3-2 0 0,-1 4 0 16,-4 1 0-16,2 2 8 0,0 3-8 0,0 0 0 16,0 0-11-16,0 0 11 0,0 8-11 0,0 3 11 0,-3-3-12 15,3 0 12-15,0 2 0 0,3 1 0 0,-1 0 0 0,4-1 0 32,-3-2-28-32,0 0 2 0,0 0 0 0,3 0-535 15,-3-3-107-15</inkml:trace>
  <inkml:trace contextRef="#ctx0" brushRef="#br0" timeOffset="47020.6">10259 8541 1152 0,'0'0'102'0,"-6"-3"-82"15,0 3-20-15,0 0 0 0,-3-3 121 0,3 3 20 16,0 3 4-16,0 0 1 0,-2-1-133 0,2 4-26 16,-3-1-6-16,0 6-1 0,3-3-3 0,0 2-1 15,-3 6 0-15,3 0 0 0,0-3 24 0,3 6 16 16,3-4-2-16,0-4-1 0,0 2 11 0,6-5 1 15,-3 3 1-15,3-3 0 0,0 0-18 0,3-3-8 16,0 0 0-16,0-2 8 0,0-3-8 0,-1-5 0 16,1-1-10-16,0 1 10 0,0 0-9 0,0-1 9 15,0-1-8-15,0-1 8 0,-3-3 0 0,0 3 0 0,0-3 0 16,0 1 0-16,-3-1 0 0,0-2 0 16,0 2 0-16,0-2 8 15,0 0 6-15,-6-13 2 16,-3-19 0-16,-3 5 0 15,3 11-16-15,0 5-12 0,0 3 3 0,3 2 0 16,0 6 9-16,0 0-13 0,0 5 5 0,3 3 8 16,-3-1 0-16,0 1 10 0,3 5 1 0,0 0 0 15,0 0-3-15,0 0 0 0,0 0 0 0,3 8 0 16,3 3 27-16,0 2 5 0,-3-3 0 0,3 4 1 16,0 4-3-16,-3-2-1 0,3-3 0 0,0 3 0 15,0 3-8-15,0-1-1 0,-3 1-1 0,0-1 0 16,0-2-18-16,0 3-9 0,0-4 10 0,0 1-10 15,-3-2-20-15,3-1-9 0,3 0-3 0,-4-5 0 16,1 0-136-16,3 0-28 0</inkml:trace>
  <inkml:trace contextRef="#ctx0" brushRef="#br0" timeOffset="47194.162">10461 8533 979 0,'0'0'43'0,"0"0"9"0,-2 5-41 0,-4 3-11 0,3-3 0 0,0 6 0 0,3 2 163 0,-3 0 30 16,0-5 7-16,0 6 0 0,0-4-140 0,0 3-29 0,3-5-6 0,-3 3-1 16,3-1-16-16,-3-2-8 0,3 0 8 0,3-2-8 15,3 2 0-15,-6-8-11 0,0 0 1 0,0 0-782 16</inkml:trace>
  <inkml:trace contextRef="#ctx0" brushRef="#br0" timeOffset="47334.754">10453 8453 1036 0,'0'0'92'0,"0"0"-73"0,0 0-19 0,0 0 0 16,0 0 96-16,0 0 15 0,3-2 3 0,-3 2-690 16</inkml:trace>
  <inkml:trace contextRef="#ctx0" brushRef="#br0" timeOffset="47740.485">10551 8583 1414 0,'0'16'63'0,"-3"-8"13"0,3 0-61 0,0 2-15 15,-3-2 0-15,6 0 0 0,-3 0 44 0,-3-2 5 16,0-1 2-16,3 0 0 0,0-5-38 0,0 0-13 16,0 0 9-16,0 0-9 0,0 0 9 0,0 0-9 15,0 0 10-15,0 0-10 0,0 0 9 0,6-5-9 16,-3-3 8-16,3-3-8 0,-3-2 8 0,3 2-8 15,0 4 8-15,-3-1-8 0,3-3 20 0,0 0 0 16,-1-2-1-16,1 3 0 0,-3-1-19 0,6 3 0 16,0-2 0-16,0 2 0 0,0 2 0 0,0 1 0 0,0 0 0 0,-3 5 0 15,3 0 0-15,0 2 0 0,0 4 0 16,-3 2 0-16,0 0 55 0,0 2 7 0,-3 3 2 0,-3 1 0 16,0-4 0-16,0 1 0 0,0-1 0 0,0 1 0 15,0-3-64-15,-3 2-16 0,0 1-2 0,3-3 0 16,-3 0-2-16,0-3 0 0,3-5 0 0,0 0 0 31,3 8-107-31,-3-8-21 0,0 0-5 0</inkml:trace>
  <inkml:trace contextRef="#ctx0" brushRef="#br0" timeOffset="48891.138">10700 8665 1098 0</inkml:trace>
  <inkml:trace contextRef="#ctx0" brushRef="#br0" timeOffset="51442.683">10917 8514 1248 0,'0'0'460'0,"0"0"-356"0,-24 19-32 0,12-9-28 15,3 4-40-15,-3 7 84 16,6 3-44-16,0-1-40 16,3 1-4-16,3-3 32 15,6 1-20-15,3-9 0 16,3 0-8-16,3-5 12 16,0-3-8-16,-3-7 16 15,0-4-16-15,0-10 68 16,0 3-44-16,-6-8-84 15,3 3 28-15,-6-1 56 16,2 6-12-16,-8-3 48 16,3 5-40-16,-5 1-32 15,2 7 0-15,-3 3 0 16,3 5 4-16,0 9-28 16,6 4 16-16,-3 9 24 15,0 2-8-15,0 5 64 16,0 0-40-16,-9-2 40 15,3-5-36-15,-12-1 60 0,0 1-52 0,-6-6 44 16,6-3-48-16,-5-4-36 16,5-1-4-16,-3-8-468 15,9-2 260-15</inkml:trace>
  <inkml:trace contextRef="#ctx0" brushRef="#br0" timeOffset="52726.719">10164 9059 880 0,'-3'3'328'0,"3"-3"-256"0,21-3-16 0,-12 1 28 15,0 2-56-15,-1-6-12 0,4 1-8 0,0-3 8 16,0 6-8-16,0-4 4 16,0 4-4-16,-6-1 4 15,3 3-8-15,-3-3 8 16,0 6-8-16,-6 0 24 15,0-1-16-15,-3 1 24 16,3 5-24-16,-3 2-12 16,0 4-4-16,-6 2 28 15,0-1-12-15,-6 4 40 16,3-1-28-16,-9 6 56 16,7 0-44-16,-4-3 44 15,9 0-44-15,0-5 0 16,9 0-24-16,3-3 0 15,6-2-4-15,3-3-16 0,5 0 4 0,1 0 28 16,3 0-12-16,0-6-32 16,-3 4 12-16,-3-9-168 15,0 0 100-15,-3-5-832 16,-1 3 500-16</inkml:trace>
  <inkml:trace contextRef="#ctx0" brushRef="#br0" timeOffset="53028.594">10170 9184 1060 0,'-9'-8'392'0,"9"8"-304"0,-9 5-28 16,6-2 104 0,3-1-104-16,-3 4 20 31,3-1-48-31,3-5 12 16,6 0-24-16,6 0-8 15,6 0-8-15,-4 0-4 0,1 0 0 0,3 0-116 16,0 0 64-16,0 0-640 15,0 3 384-15</inkml:trace>
  <inkml:trace contextRef="#ctx0" brushRef="#br0" timeOffset="53482.69">10393 9176 964 0,'-9'16'360'0,"9"-16"-280"0,3 5-24 16,0-5 120 0,3 0-108-16,6 0 104 15,-3 5-96-15,6-7 4 16,3-1-48-16,-1-5 24 15,4 0-32-15,-3-3-24 16,3 4 0-16,-9-7 8 16,0 6-4-16,-9-5-4 15,3 5 4-15,-6-2-32 16,0 2 16-16,-6 0-12 16,0 2 12-16,-6 1-28 15,0 5 24-15,-6 5 16 16,3 6 0-16,-3 5 0 15,6 2 4-15,-2 6-4 0,5 3 0 16,0 2 32-16,6-3-16 16,3-5 12-16,3-2-16 15,6-8 28-15,6-1-24 16,-1-5-76-16,1 1 32 0,6-12-800 16,0-2 452-16</inkml:trace>
  <inkml:trace contextRef="#ctx0" brushRef="#br0" timeOffset="54029.154">10607 9200 976 0,'-9'10'360'0,"9"-10"-280"0,9 16-20 16,0-8 28 0,3 0-60-16,-6 5 140 15,0 3-96-15,-6-5 64 16,0-1-76-16,3-7 124 15,6 2-104-15,-6-2-64 0,0-1-12 0,-6-4-64 16,3 2 32-16,-3-8 24 16,3 3 4-16,-3-6-8 15,3 3 4-15,3-8 48 16,3 3-24-16,3-6 16 16,3 6-20-16,-3-3 20 15,3 6-24-15,3-1-40 16,-1 8 16-16,1-2-288 15,0 5 164-15,-3-2-252 16,3 4 224-16,-3-2-184 16,0 0 200-16,-6 0 40 15,0 0 68-15,-6 3 232 16,0-1-104-16,-6 4 180 16,3 2-156-16,-6 2 88 15,6 4-116-15,-3 4 84 16,6 1-92-16,0 2 56 15,3 0-76-15,3-5 24 16,3-3-48-16,3-13 68 16,3-3-52-16,-1-7 36 15,4 2-48-15,-6-8-12 16,0 5-12-16,-6-7 8 16,0 2-12-16,-9-3 24 15,3 6-20-15,-9-3-40 16,0 6 16-16,-6-1-148 0,6 3 88 15,-6 6-424 1,7 7 272-16</inkml:trace>
  <inkml:trace contextRef="#ctx0" brushRef="#br0" timeOffset="54352.25">11039 9136 1340 0,'-6'-5'496'0,"6"5"-384"0,-6-6-36 0,3 6 112 16,6 3-120-16,-9 0-8 16,3 5-40-16,-9 2 12 15,6 1-20-15,0 5-4 16,3 2-4-16,6 1-16 16,3 2 8-16,6 0 4 15,3-2 0-15,-3-3 32 16,0-3-16-16,0-3 56 0,0 4-40 0,-9-4 36 15,0 3-36-15,-18-7-20 32,3-1-4-32,-15-5-80 0,6 3 40 0,-9-3-364 15,10 2 216-15,-1-2-820 16,6 0 556-16</inkml:trace>
  <inkml:trace contextRef="#ctx0" brushRef="#br0" timeOffset="54640.246">11164 8964 984 0,'18'0'368'0,"-18"0"-288"0,-12-16-20 0,12 14 176 16,6 4-140-16,0-2 88 16,0 3-112-16,-9 0 68 15,3 4-80-15,-3 4 48 16,3 2-64-16,0 0 16 16,3 3-40-16,-6-2-60 15,3-1 16-15,-3-5-412 16,6 2 240-16,-3-7-560 15,3 2 424-15</inkml:trace>
  <inkml:trace contextRef="#ctx0" brushRef="#br0" timeOffset="54788.78">11286 8909 1100 0,'-3'-11'408'0,"3"11"-316"0,6 16-28 0,-6-14 72 15,0 4-88-15,-3-1 24 16,3 0-40-16,-3 9 4 15,6-1-20-15,-3-3-24 16,0 4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3:37.1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646 228 204 0,'-6'-8'77'0,"0"2"-60"0,-3 6 21 0,6 0 9 15,-3 3-18-15,0 0-6 16,-3 2-8-16,-2 6-2 16,-1 4-7-16,-3 9 0 0,0 13 1 0,0 11-3 15,3-3-3-15,3-3 0 16,3 1-1-16,3-12-3 15,9 4 2-15,6-9 3 16,6-10 1-16,6-8 3 16,8-8 1-1,4-8 1-15,3-3 0 16,-6-7 2-16,-1-3 4 0,-8-6 3 16,-9-2 4-16,-9-5-7 15,-6-1-1-15,-6 1-5 16,-3 5 0-16,-3 2-7 0,-3 6-1 15,0 5-16-15,1 8-6 16,-1 3-18-16,3 5-7 16,3 5-17-16,6 3-5 15</inkml:trace>
  <inkml:trace contextRef="#ctx0" brushRef="#br0" timeOffset="1">905 577 288 0,'0'-3'110'0,"3"9"-86"0,-3-4 18 16,0-2 3-16,0 0-22 15,0 0-7-15,0 0-13 16,0 0-4-16,0 0 0 16,0 0-22-16,0 0-7 0,0 0-34 15,0-2-11-15</inkml:trace>
  <inkml:trace contextRef="#ctx0" brushRef="#br0" timeOffset="2">979 259 260 0,'0'-5'96'0,"0"5"-75"0,3 5 19 0,-3 1 2 15,0-1-13-15,0 3-5 16,0 5-11-16,0 0-6 0,0 6-4 16,0-3 0-16,0 0 2 0,0-1 0 15,0-1 0-15,0-4-6 16,3-2-1-16,3 0 1 16,3-3 0-16,3 1 1 15,3-1 0-15,6 0 0 16,6 1 0-16,-1 2-3 15,4 2 0-15,0 1-1 16,-3 2 3-16,-6 0 0 16,-6 0 3-16,-7 1 3 15,-5-4 4-15,-9 1 0 16,-2-1 0-16,-7-2-5 16,-3 0-3-16,-3-2-20 15,-3-1-8-15,-3-2-28 0,1-1-12 16,2-2-62-1</inkml:trace>
  <inkml:trace contextRef="#ctx0" brushRef="#br0" timeOffset="3">973 257 324 0,'15'-16'123'0,"-3"8"-95"0,6-3 0 0,-6 6-6 0,0 0-18 16,3-1-1 0,6 1-30-16,2 0-11 15,7 5-100-15,12 0-45 16</inkml:trace>
  <inkml:trace contextRef="#ctx0" brushRef="#br0" timeOffset="4">2090 344 168 0,'-12'-3'66'0,"6"3"-52"0,-3 6 12 15,6-1 4-15,-3 3-7 16,0 2-1-16,-3 6-10 16,0 6-3-16,0 1-5 15,0 4 6-15,3-1 5 0,3 1-5 16,3 2-3-16,6-3-2 15,6-2-1-15,3-3 2 0,9-2 3 16,6-9 0-16,-1-4 2 16,1-9 0-16,0-5 3 15,-6-8-1-15,-3-2 0 16,-6-6 1-16,-4-5 2 16,-8-6-7-16,-3 1-1 15,-6 2 0-15,-5 6 0 16,-4 2-9-16,3 8-1 15,-3 3-20-15,0 8-8 16,0 5-17-16,3 5-9 16,3 3-42-1,12 5-48-15,3-8 46 16</inkml:trace>
  <inkml:trace contextRef="#ctx0" brushRef="#br0" timeOffset="5">2408 632 260 0,'-12'0'96'0,"12"3"-75"0,3-3 12 16,-3 0 0-16,0 0-18 15,0 0-6-15,0 0-25 0,0 0-12 16,6-3-52-16,-3 1-21 16</inkml:trace>
  <inkml:trace contextRef="#ctx0" brushRef="#br0" timeOffset="6">2489 405 316 0,'3'-8'118'0,"2"3"-92"0,4-3 0 0,-3 5-6 0,3 3-14 15,0 0-3-15,3 0-2 16,0 3-1-16,3 2 0 15,0 0-3-15,0 3 0 0,-3 3 2 16,0 5 0-16,-10 0 3 16,-2 2 1-16,-5 1 3 15,-4-4 1-15,-6 1-3 16,0 0-1-16,-3 0-1 16,3 0-2-16,0-3 1 15,3 0 1-15,3-5-3 16,6 0-2-1,3-2 4-15,6-4-1 0,6 1 0 16,3 0-2 0,6-1 1-16,0 3-1 31,-3-2 0-31,0 2 2 0,-4 1 2 16,-2-4-1-16,0 1 2 15,-3 0-13-15,-3-1-3 16,0-2-25-16,-6 0-10 15,0 0-26-15,6 0-11 16,0 0-9-16</inkml:trace>
  <inkml:trace contextRef="#ctx0" brushRef="#br0" timeOffset="7">2730 365 288 0,'6'-2'110'0,"-6"7"-86"0,0 3 7 16,3-3-4-16,-3 3-11 15,0 3-1-15,-3-1-9 16,0 3-2-16,3 3-2 0,0 0-2 0,0-5 3 15,0-1-2-15,0-2-1 16,3 0 1-16,3 0 1 16,0-3-3-16,2-2 0 15,4 2 1-15,3 1 0 16,0-1-3-16,0 0 2 16,0 1-1-16,-3 1 0 15,-3 1 4-15,-3 0 1 16,-3 0 5-16,-3 0 3 15,-3 0-4-15,-3 0 1 16,-3-3-7-16,-3 1-3 16,0-1-15-16,-3-2-6 15,0-1-26-15,0-2-11 16,3 0-54 0,-2-2-38-16,-7-4 67 15</inkml:trace>
  <inkml:trace contextRef="#ctx0" brushRef="#br0" timeOffset="8">2640 389 296 0,'-3'0'110'0,"21"-3"-86"0,-3-2-2 0,-6 2-8 16,3 1 5-1,0-1 7-15,6-2-9 16,0 0-4-16,2-1-8 0,1 1-6 0,3 0 0 15,-3-1-195 1,3 4 107 0</inkml:trace>
  <inkml:trace contextRef="#ctx0" brushRef="#br0" timeOffset="9">3667 315 204 0,'-9'-5'77'0,"6"5"-60"0,-3-3 10 15,3 3 4-15,-3 3-10 16,-2-1 0-16,-1 9-10 16,-6 2-2-16,-3 8-5 15,-3 8-3-15,3 3 2 0,3 0 2 0,6 0 4 16,6-1 0-16,9-2 0 16,12 1 1-16,3-7 1 15,0-4-1-15,3-9-1 16,0-10 3-16,2-5 5 15,-2-5-5-15,-3-6 1 16,-3-3 3-16,-6-2 2 16,-6-3-5-16,-3-5-3 15,-6 3-1-15,-3 2-1 16,-3 3-9-16,0 5-1 16,-3 5-16-16,3 3-5 15,0 6-19-15,0 2-9 16,3 5-16-16,6 3-9 0</inkml:trace>
  <inkml:trace contextRef="#ctx0" brushRef="#br0" timeOffset="10">3896 574 304 0,'-8'3'115'0,"11"-3"-89"0,-3 5-8 0,0-5-7 15,0 0-4-15,0 0 6 16,0 0-9-16,0 0-2 16,0 0-2-16,0 0-42 0,0-2-19 15,5-1-64 1</inkml:trace>
  <inkml:trace contextRef="#ctx0" brushRef="#br0" timeOffset="11">4019 288 244 0,'5'6'93'16,"-5"2"-72"-16,3 16 14 0,0-9 2 0,-3 9-8 15,0 5-2-15,0 0-13 16,-3 1-6-16,0-4-5 15,0-2-3-15,3-3 1 0,-2-3-12 16,2-2-3-16,2-2-28 16,1-1-11-16,6-5-69 15</inkml:trace>
  <inkml:trace contextRef="#ctx0" brushRef="#br0" timeOffset="12">4120 307 268 0,'6'-13'101'0,"0"10"-78"0,6-2 9 0,-7 2-3 15,1 3-17-15,3 0-7 16,0 5-3-16,0 3 0 15,0 8-1-15,-3 8-3 0,-6 5 1 0,-3 3 1 16,-3 0 0-16,-3-3 0 16,0 0 2-16,-3-5-1 15,1 0 2-15,2-6-2 16,0-2 2-16,3-5-4 16,3-4 0-16,0 1 1 15,3-2 0-15,6-6 4 16,3 0 2-16,0-3-5 15,5 0 0-15,1 1-1 16,0-1 2-16,-3 0-21 31,3 3 11-31,-3-2-61 16,0 4 38-16,-6-4-103 16,3 2 75-16</inkml:trace>
  <inkml:trace contextRef="#ctx0" brushRef="#br0" timeOffset="13">4343 291 296 0,'0'-3'110'0,"0"3"-86"0,6 8 5 0,-6-5-1 15,0 2-18-15,0 6 6 16,0 5-9-16,-3 0 2 16,3 2-5-16,-3 1 2 15,0-3-3-15,-3-3-2 16,6 0 0-16,0-2-6 16,3-1 3-16,3-2 1 15,3 0 1-15,6 0 0 16,0 0 0-16,3-3-3 15,2 3 2-15,-2 0 1 16,0 3 0-16,-3-3 2 16,-3 2-1-16,-6-2 4 0,0 3-3 0,-9-3-1 15,3 0 0-15,-12-3-19 16,3 0 10-16,-12-5-63 16,6 3 40-16,-9-6-119 15,7 3 84-15</inkml:trace>
  <inkml:trace contextRef="#ctx0" brushRef="#br0" timeOffset="14">4301 267 284 0,'15'-10'107'0,"-15"10"-83"0,48-6 15 0,-27 4 14 16,-1 4-31-16,4-2 3 16,3 0-16-16,-3 0-14 15,0 0 2-15,-3-2-68 16,-4 2 39-16,1-6-134 16,0 4 93-16</inkml:trace>
  <inkml:trace contextRef="#ctx0" brushRef="#br0" timeOffset="15">3632 344 72 0,'3'5'30'0,"0"-2"-24"0,-3 0 21 16,0-3 8-16,2 2 0 15,-2-2 2-15,0 0-5 16,3 3-2-16,0 0-11 15,-3-3-4-15,3 0-8 16,0-3-1-16,3-2 4 0,-3-1-6 16,3-2-2-16,0 3 3 0,0 0 1 15,-3 2 0-15,0 1-1 16,0 2-6-16,3 5 1 16,0 0 2-16,0 6 3 15,-3 5 4-15,3 2 2 16,0 1-3-16,-3 2-3 15,0 0-2-15,0-3 0 16,0-2-4-16,0-2 0 31,-3-4-8-31,3-2-4 16,-3-3-33-16,3 1-13 16</inkml:trace>
  <inkml:trace contextRef="#ctx0" brushRef="#br0" timeOffset="16">5319 27 176 0,'-9'-14'68'0,"9"12"-52"0,-6-6 8 0,3 5 0 16</inkml:trace>
  <inkml:trace contextRef="#ctx0" brushRef="#br0" timeOffset="17">5290 0 351 0,'-12'5'26'16,"-3"6"-13"-16,-3 5 5 0,0 8 2 15,0 5-6-15,0 8-3 16,3 8-9-16,6 5-1 16,4 0 1-16,7-7 1 15,7-4-4-15,6-10 1 16,6-10 2-16,6-11 3 0,9-13 2 16,-4-11 3-16,1-8-3 15,-6-5 1-15,-6-6-1 16,-9 1 3-16,-3 0-1 15,-9 2 0-15,-6 3-1 16,-6 5 0-16,-3 3-7 16,0 2 0-16,0 6-10 15,-3 2-4-15,3 4-15 16,3 1-8-16,4 4-24 16,8 7-87-1</inkml:trace>
  <inkml:trace contextRef="#ctx0" brushRef="#br0" timeOffset="18">5489 347 68 0,'3'2'27'0,"-6"-2"-21"0,3-2-30 15,0 2-16-15</inkml:trace>
  <inkml:trace contextRef="#ctx0" brushRef="#br0" timeOffset="19">5495 333 228 0,'0'3'85'0,"0"0"-66"0,3-1 3 0,-3-2-1 16,0 0 0-16,0 0 2 15</inkml:trace>
  <inkml:trace contextRef="#ctx0" brushRef="#br0" timeOffset="20">5498 341 449 0,'0'0'16'0,"0"0"-4"15,0 0-7-15,0 0-2 16,0 0-3-16,0 0-3 16,0 0-1-16,0 6 0 0,-3-4 0 15,3 4 3-15,0-1 0 16,0 0 3-16,0-5 1 16,0 3 1-16,-3-3-2 15,3 0 1-15,0 0-4 16,0 0 0-16,0 0-23 15,-3-3-10-15,0 1-31 16,6-1-11-16,0-5-22 16</inkml:trace>
  <inkml:trace contextRef="#ctx0" brushRef="#br0" timeOffset="21">5694 74 156 0,'-3'0'57'0,"6"-2"-44"0,-3-4-1 15,0 6-3-15,0 0-8 16,0 0-1-16,0 0 4 16,0 0 2-16,0 0-2 15,3 0 2-15,-3 0 0 0,0 0 6 0,0 0 5 16,0 0-5-16,0 0-2 15,0 0-5-15,0 0-4 16,0 0 2-16,0 0 0 16,0 0-4-16,0 0 1 15,3 3 11-15,-3-3 5 16,0 0 3-16,0 0 1 16,3-3 0-16,-3 3 0 15,0 0-9 1,3 0-2-16,-3 0-1 15,0 0 0-15,-3 0 0 16,0 3 2-16,-3 0-5 0,0 2-1 16,-3 0-2-16,-2 6-2 0,-1-1 1 15,0 6-1-15,0 5 0 16,0 3 2-16,0 8-3 16,6 2 0-16,3 3-1 15,6-2 0-15,6-4 0 16,3-7-2-16,9-3 3 15,6-10 0-15,2-8 3 16,7-11 3-16,-3-6 0 16,-3-4 2-16,-10-6 0 15,-2-2 1-15,-9-3 2 16,-6 2 1-16,-9 1 1 0,-6-1 0 16,-6 1-6-1,1 7-4-15,-1 3-4 16,0 6 1-16,3-1-26 15,3 3-9-15,3 3-26 0,6 2-11 16,3-2-52 0</inkml:trace>
  <inkml:trace contextRef="#ctx0" brushRef="#br0" timeOffset="22">6001 61 200 0,'-9'-3'74'15,"9"9"-58"-15,-3 2 9 0,3-3 0 16,-3 3-2-16,-3 2 1 0,0 4 0 16,-3 4 2-16,-3 6-14 15,0 2-2-15,3 3-3 0,3 6 1 31,4-1 0-31,-1 1-7 16,6-1 0-16,2-8 1 0,4-2 3 0,3-5-2 16,3-11-2-16,6-6 0 15,0-4 1-15,-3-6 8 16,3 3-6 0,-7-9 14-16,1 1-10 0,-9-8 7 15,0 2-8-15,-15-2 0 16,-3 0-6-16,-2 5-3 15,-4 8-6-15,-3 0-2 16,3 6-88 15,3 4-149 1</inkml:trace>
  <inkml:trace contextRef="#ctx0" brushRef="#br0" timeOffset="23">6141 116 292 0,'-6'-10'110'0,"6"10"-86"0,9-3 5 15,-6 1-3 1,3 2-17-16,6-6-2 15,3 6-5-15,2-2-4 16,1 4 1-16,3 1 1 16,0 2 0-16,-3 3 2 15,-3 5-1-15,-9 3 8 0,-3 3-5 16,-12 5 1 0,0 2-3-16,-9 6 1 15,0 0-2-15,-3-3 2 16,3 2-2-16,-3-7-1 15,10-5 1-15,-1-6-8 0,6-2 4 16,3-3-3 0,6-3 3-16,6-5 2 15,3 0 1-15,8-5 0 0,4 2 0 0,3-5 0 16,-3 5 0-16,-3-2 2 16,-4 5-1-16,-2-3-12 15,0 3 7-15,-6-2-46 16,-3 2 28-16,-6-3-116 15,3 3 77-15</inkml:trace>
  <inkml:trace contextRef="#ctx0" brushRef="#br0" timeOffset="24">6427 116 268 0,'0'-2'101'0,"0"2"-78"15,3 2 13-15,-3 1 16 16,3 2-31-16,-3 3 10 16,0 0-19-16,-3 3 3 15,3-1-10-15,-6 1-4 16,6 0-2-16,-3-3 1 15,3 2 0-15,-3-5 0 16,6 3 0-16,-3-5-7 16,6 2 4-16,0-5-3 15,5 3 3-15,4-3-2 16,0 3 2-16,3-1 2 16,3 6 1-16,0 3 4 15,-3-1-2-15,-7 4 12 16,1 1-7-16,-6 1 10 0,-3 6-10 0,-9-7-1 15,0 1-4-15,-8-3-17 16,2 1 8-16,-9-6-45 16,6 0 28-16,-9-8-136 15,6-3 88-15</inkml:trace>
  <inkml:trace contextRef="#ctx0" brushRef="#br0" timeOffset="25">6444 64 288 0,'27'-16'107'0,"-27"16"-83"0,39-3 4 0,-24 0 0 15,3 6-18-15,2-3-3 16,4 0-4-16,0 0-51 15,0 0 26-15</inkml:trace>
  <inkml:trace contextRef="#ctx0" brushRef="#br0" timeOffset="26">6010 259 172 0,'0'-2'66'0,"0"2"-52"0,0 0 3 0,0 0 0 16,0 0-5-16,0-3 3 15,0 0-2-15,-3 1 2 16,0-1-8-16,0 0 5 0,0 3 1 16,-3 3-2-16,0 2-1 15,0 1-6-15,-3-1-3 16,0 0 0-16,0 3 1 16,3-2-17-16,0-1-4 15,0 0-35-15,6 0-13 16,6-5-18-16</inkml:trace>
  <inkml:trace contextRef="#ctx0" brushRef="#br0" timeOffset="27">438 2802 220 0,'0'-11'85'0,"-6"3"-66"0,3-5 19 0,0 8 3 16,-3 2-4-16,-3-2 3 15,-3 2-9-15,-3 1-4 16,-3 2-15-16,-6 5-8 0,-2 8 0 15,-1 8-5-15,-3 16-2 16,6 19-1-16,3 10 0 16,7-2 3-16,8-1 2 15,6-5 0-15,9-2 2 16,11-3-2-16,13-8 2 16,6-11-2-16,0-13 2 15,-1-15-2-15,1-17 2 16,3-18 2-16,2-11 4 15,-2-10-6-15,-6-11-2 16,-13 0 3-16,-8 0 2 16,-15 61 64-1,-23-68-37 1,-7 12-9-16,0 14-15 16,-6 7-6-16,1 9-19 15,2 7-7-15,3 4 12 16,6 7-32-16,9 5-13 0,12 6-31 15,12-1-11-15</inkml:trace>
  <inkml:trace contextRef="#ctx0" brushRef="#br0" timeOffset="28">923 2828 236 0,'-9'-5'90'0,"6"0"-70"0,-6 5 17 0,3 0 4 15,-3 0-11-15,-6 3 0 0,-6 2-17 16,-5 5-6-16,-1 12-4 15,0 15-5-15,0 10 1 0,6 9-1 16,10-1 0-16,5 1 6 16,12-1 2-16,11-2 0 15,13-5-1-15,6-8-1 16,6-14 2-16,-4-15 1 16,7-19 3-16,0-13-5 15,2-8-1-15,-5-14 4 16,-9-7 3-16,-16-8 2 15,-11-3 3-15,-12 3 2 16,-8 10 3-16,-7 8-2 16,-3 11-2-16,0 5-14 0,-3 6-6 15,1 5-21-15,-1 5-8 16,3 5-18-16,3 8-9 16,9 9-37-16,15 4-16 15,9 1-2 1</inkml:trace>
  <inkml:trace contextRef="#ctx0" brushRef="#br0" timeOffset="29">1381 3233 228 0,'0'8'85'0,"-3"-2"-66"0,0-4 16 0,3 1 4 16,0-1-1-16,-3 1 2 0,0 0-14 15,0-3-3 1,0 0-11-16,0-3-9 16,6 3-3-16,-3 0-2 0,0 0-2 15,3-3 3-15,-3 3 0 16,0 0 1-16,0 0 0 15,0 0 0-15,0 0 0 0,0 0 2 0,0 3 1 16,0 0 5-16,-3-3 5 16,0 0-14-16,-3 0-3 15,1-3-59-15,10 3-25 16,4-3-48 0</inkml:trace>
  <inkml:trace contextRef="#ctx0" brushRef="#br0" timeOffset="30">1810 2805 212 0,'-12'-11'79'0,"9"6"-61"0,-6-3 12 0,3 5 2 16,-3 1-6-16,-6-4 2 0,0 1-3 16,-5 2 2-16,-1 6-15 15,0 2-7-15,0 6-3 0,-3 7-5 16,-2 14 2-16,5 18-1 16,6 11 0-16,6 0 0 15,9-8-2-15,12 0 3 16,12-5 0-16,14-6 3 15,7-10 1-15,0-11-4 16,-1-16-1-16,-44-5 14 31,72-45 6-15,-19-10 7-16,-11-6 2 16,-21-3 3-16,-12 9-5 0,-12 2-1 15,-9 8-13 1,-3 5-4-16,-3 6-3 0,-3 5-11 0,0 13-3 15,4 5-19-15,2 6-9 16,3 5-24-16,6 5-9 16,6 0-33-1,9 3-51-15,3-2 46 16</inkml:trace>
  <inkml:trace contextRef="#ctx0" brushRef="#br0" timeOffset="31">2247 2813 220 0,'-5'-11'82'0,"-1"3"-64"0,-6 0 15 0,6 5 2 15,-6 1-5-15,-6 2 2 16,0 0-16-16,-6 2-4 16,0 6-8-16,-2 6-5 0,-1 7 0 15,3 13-1-15,3 14-2 16,6 5 3-16,6 2 0 16,9-7 1-16,9 2 0 15,9-7 0-15,15-4 2 16,9-4-3-16,-1-9 0 15,-2-10 10-15,0-16 3 16,-1-13 1-16,1-11 0 16,-3-10-3-16,-6-11 1 0,-10-11 0 15,-5-5 3-15,-9 3-7 16,-12 8-2-16,-6-1-1 16,-3 9 0-16,1 5-11 15,-7 11-5-15,-3 10-16 16,0 8-5-16,0 5-23 15,6 8-9-15,10 6-58 16</inkml:trace>
  <inkml:trace contextRef="#ctx0" brushRef="#br0" timeOffset="32">2646 2783 252 0,'-21'-13'93'0,"7"11"-72"0,-1-4 9 0,6 6-1 16,-3 0-11-16,-3 3-3 0,-3 5-8 16,-3 2-3-16,0 6-2 15,1 6-4-15,2 9-1 0,3 12-1 16,6 7 3-16,3 5 0 15,9-2 3-15,3-2-1 16,12-6 2-16,9-6 0 16,5-2 1-16,10-10 6 15,0-9 4-15,-4-12-3 16,-2-12-1-16,-3-10 2 16,-3-13 5-16,-7-10 2 15,-8-12 1-15,-6-7-5 16,-6-3-1-16,-6 8-8 15,-3-2-4-15,-6 7-1 16,0 6-1-16,-2 5-14 0,-7 10-3 16,0 6-26-1,3 8-13-15,6 10-34 0,9 9-14 16,9 2-6 0</inkml:trace>
  <inkml:trace contextRef="#ctx0" brushRef="#br0" timeOffset="33">2965 2741 272 0,'-18'-5'101'0,"12"5"-78"0,-3 0-5 0,3 5-5 0,-3 0-4 16,-6 3 5-1,0 8-10-15,-2 8-2 16,-1 10-2-16,3 11 2 0,3 11 1 0,6 5-1 15,3-6-2-15,9-4 5 16,9-12 1 0,6-4 4-1,14-11 4-15,16-11 1 16,3-8 3-16,-4-13-1 16,-2-16-1-16,-7-10 0 15,-8-11 0-15,-6-8 7 16,-12 3 5-16,-9 0 0 0,-9 2 1 15,-12-2-14-15,-15 5-4 16,-6 8-14-16,-5 8-5 16,2 10-23-16,3 8-10 15,4 11-22-15,8 8-9 16,9 3-51 0,12 0-59-16,9 2 61 15</inkml:trace>
  <inkml:trace contextRef="#ctx0" brushRef="#br0" timeOffset="34">3337 3154 288 0,'-27'16'107'0,"18"-14"-83"0,0 4 4 15,6-4-2-15,3-2-13 16,0 0 0-16,0-2-7 16,3-1-2-16,3 0-2 15,0 1-4-15,3-1 1 0,0 0 1 16,0 6 0-16,0 2 0 0,-3 3 0 15,-3 3 0-15,-6 2 0 16,-3 6 0-16,-3 2 2 16,-3 0 3-16,-3 0 4 15,3-2 5-15,3-3 3 16,0-6-3 0,6 1 2-16,0-6-5 0,3 0 1 15,6-2-9-15,3 0-2 16,6-3-3-16,3 2 0 15,6 1-9-15,3 2-5 16,2 3-36-16,7-3-14 0,0-5-78 16</inkml:trace>
  <inkml:trace contextRef="#ctx0" brushRef="#br0" timeOffset="35">3911 2871 264 0,'-12'-3'101'0,"9"1"-78"0,6 4 13 0,3-2 2 16,0 3-9-16,0-3 0 0,6 2-5 15,9 1-3-15,9 0-11 16,-3-1-6-16,-1-2-1 0,1 0-2 16,0 0 2-16,0-2-7 15,0-1 1-15,-27 3-127 32,35 0-23-32,-2 5-18 15</inkml:trace>
  <inkml:trace contextRef="#ctx0" brushRef="#br0" timeOffset="36">3941 3088 272 0,'-21'5'101'0,"24"-2"-78"0,3-1-2 0,3-2-5 16,3 3 1-16,9-3 4 15,12 0 3-15,-1 0 0 16,1-3-13-16,3 3-4 0,6-2-3 16,-1-1-9-16,1 3-2 0,-3 0-45 15,2 3-18-15,-8-3-61 16</inkml:trace>
  <inkml:trace contextRef="#ctx0" brushRef="#br0" timeOffset="37">4971 2662 244 0,'-9'-24'90'0,"9"24"-70"0,-21-13 10 16,9 7 10-1,6 4-23-15,-11-6 7 16,-1 8-15-16,-9 5-3 15,0 3-3-15,-9 19-5 0,-2 4 4 16,2 12 0-16,3 12 4 0,3 11 3 16,10 8-4-1,8-5 1-15,9-8 1 0,9-5 1 16,12-14 0-16,14-10 0 16,13-3-4-16,26-16-1 15,-2-16 3-15,-7-12 17 16,4-1-13-16,-4-27 38 15,-8 4-28-15,-15-20 45 16,-10 9-38-16,-23-11 25 16,-9 11-30-16,-23-11-3 15,-4 8-16-15,-6 8-38 16,0 6 19-16,-8 4-106 16,5 11 67-16</inkml:trace>
  <inkml:trace contextRef="#ctx0" brushRef="#br0" timeOffset="38">0 4837 124 0,'0'5'49'0,"0"3"-38"0,0-5 23 0,0-3 11 0,0 0-10 15,0 5-2-15,0-3-6 16,0-2 0-16,0 0-15 15,0 0 2-15,0 0 2 0,3-2 1 16,0-9-5 0,0 1-9-1,3-4-2-15,-3 1-1 16,3 0 2-16,-3 0-1 16,0 2-1-16,0 1 1 15,0-1-1-15,0 3 0 16,0 3 0-16,-3 5 13 31,0 5-7-15,0 8-3-16,0 6 3 15,0 10 3-15,0 8-1 0,0 3 1 16,-3 5-5-16,0-3 4 0,0 0 2 16,0-2-8-16,3 0 0 15,-3-6-2-15,3-5 0 16,0-5 2-16,0-6 1 15,-3-4-1-15,0-4-2 16,0-2-17-16,0-5-9 16,3-3-28-16,-3 0-11 15,0-3-59 1</inkml:trace>
  <inkml:trace contextRef="#ctx0" brushRef="#br0" timeOffset="39">396 4876 196 0,'-9'6'74'0,"6"-1"-58"0,3 0 14 0,-3 1 3 0,3-1-4 15,0 0 1-15,0-5-11 16,0 0-1-16,3 0-11 15,3-5 0-15,-3 0 3 0,3-3-8 16,0-3-1-16,0-2-1 16,0 0 0-16,3-3-3 15,-3 2 0-15,0 1-1 16,-3 3 3-16,0 2 0 16,0 2 1-16,-3 1-3 0,0 2 2 15,0 3-1-15,0 6-2 16,0 4 0-16,0 9 3 15,0 10 6-15,-3 8 5 16,0 5 1-16,-3 1 1 16,3-1 0-16,0 0 0 15,3 1-4-15,0-6-3 16,0-3-2-16,0-7 0 16,-3-6-2-16,3-3 2 15,0-7-22 1,-3-6-20-16,3-5-11 15,3-3-40 1,6-7-55-16,3-3 38 16</inkml:trace>
  <inkml:trace contextRef="#ctx0" brushRef="#br0" timeOffset="40">774 5257 156 0,'6'0'57'0,"-3"3"-44"0,3-6 12 0,-6 3 1 15,0 0 3-15,6 3 2 0,-3 2 3 16,3 1 2-16,-6-4-20 16,0-2 6-16,0 6 5 0,-3-4-2 15,-3 3 0-15,0-2-9 16,0-3-5-16,3 0-6 16,0-3-2-1,0-2 1-15,3 0-7 16,0 0 0-16,6-1-1 15,0 4-1-15,3-1 4 0,0 0 0 16,-3 3 1-16,-3 0 2 16,-3 0-1-16,0 3 2 15,-3 0 2-15,-3-1 4 16,0 4-2-16,-3-4 1 16,-3 1-3-16,0-3 2 15,3-3-4-15,0 1-2 16,3-4-3-16,3 4-1 15,6-4-1-15,3 1 0 16,3 2 0-16,6 3 0 16,0 3 0-16,0 2 3 15,-6-2 4-15,0 2 3 16,-6 1 20 0,3 2-15-16,-9-1 2 15,-6-4-3-15,3 0 0 16,-9-1-5-16,0-2-3 0,3 0-1 15,3-2-1-15,3-1 0 0,0 0-7 16,6-2 0-16,0 5-10 16,0 0-4-16,0 0-31 15,6 0-14-15,3 0-84 16</inkml:trace>
  <inkml:trace contextRef="#ctx0" brushRef="#br0" timeOffset="41">1146 4871 148 0,'0'3'57'0,"0"2"-44"0,0-8-1 0,0 3-5 16,0 0-8-16,0 0-1 15,0 0 1-15,0 0 0 16,0 0 1-16,0 0 0 0,0 0 0 16,0 0 15-16,0 0 10 15,0 0 2-15,0 0 4 16,0 0-8-16,0 0-2 16,0 0-6-16,3-2-1 15,0-1-8-15,3-2-4 16,0-3-4-16,3-3 1 15,-3 1-1-15,3-1-2 16,0 0 3-16,-3 1 2 16,0 2 0-16,0 3-1 15,-3 2 1-15,0 3-1 0,-3 0 2 16,3 5 3-16,0 9 2 16,-3 4 1-16,2 11 2 15,-2 3 4-15,0 8-6 16,0 2 0-16,-2 6 5 15,2 2 1-15,0-3-5 32,2-4-3-32,-2-6-3 15,3-5 0-15,3-9 0 0,-3-7 1 16,0-5-18 0,0-6-5-16,-3-5-31 0,3 0-12 15,9-13-59 1</inkml:trace>
  <inkml:trace contextRef="#ctx0" brushRef="#br0" timeOffset="42">1605 4924 236 0,'-9'8'88'0,"6"-3"-69"0,6 0 8 0,-3-5 1 16,0 0-4-16,0 0 7 0,6-5-10 16,0-3-12-16,-1-5-9 0,7 0-4 31,-3-3 2-31,0 0 3 15,-3 0-2-15,3 0-2 0,-3 3-1 16,0 2 0-16,-6 4 0 16,3 1 0-16,0 4-6 0,-3 2-2 15,3 8 5-15,0 5 1 16,0 5 6 0,0 14 4-16,-3 0 8 0,-3 7 4 15,-3 4-2-15,3 2 2 16,-3 0-5-16,3 0 1 15,0-6-7-15,0-7-3 16,0-8 1-16,0-5 2 16,0-4-9-16,3-4-4 15,0-3-14-15,0-5-4 16,0-3-8-16,3 0-4 0,0-3-15 16,3-2-4-16,6-6-35 15</inkml:trace>
  <inkml:trace contextRef="#ctx0" brushRef="#br0" timeOffset="43">2024 4948 216 0,'-3'8'82'0,"9"-6"-64"0,-9 1 13 0,3-3 3 15,0 0-5-15,3 0 1 16</inkml:trace>
  <inkml:trace contextRef="#ctx0" brushRef="#br0" timeOffset="44">2039 4948 457 0,'9'-13'5'0,"3"-3"-3"15,0-8-4-15,0 3 0 16,0 0 0-16,0 2 0 15,-6 3 2-15,-1 6 2 16,1 2-3-16,0 2 0 16,-3 4 1-16,3 7 2 15,-6 6 1-15,0 10 1 16,0 8 4-16,0 3 5 16,-3 5 4-16,0 0 2 15,3 5-4-15,0 6-1 16,3-1-6-16,3-2-3 15,-3-8 0-15,3-8-1 16,-3-5-2-16,0-8 1 0,-3-3-15 16,0-5-5-16,0-2-13 15,0-6-6-15,3-6-28 16,3-7-11-16,3-6-40 16</inkml:trace>
  <inkml:trace contextRef="#ctx0" brushRef="#br0" timeOffset="45">2518 4908 248 0,'0'5'93'0,"-3"3"-72"0,6-8 18 15,-3 0 5-15,0 0-10 16,0 0 0-16,0 0-10 16,3-2-5-16,-3-1-11 15,3-2-5-15,0-6 0 0,3 1-2 16,0-4 2-16,0-2-9 15,0-2-3-15,0-1 0 0,0 4 0 16,0-1 6 0,-3 5 1-16,0 3-3 15,0 3 1-15,-3 2 0 0,3 6 2 16,-3 7 3-16,0 6 4 16,0 8-4-16,3 8-1 15,0 2 6-15,0 9 6 16,-3-1 0-16,0 8 3 15,3 6-4-15,3-3 1 16,0-3-9-16,0-5-2 16,-3-8 1-16,0-8 3 15,3-8-9-15,-6-5-2 0,2-5-50 16,-2-11-20 0,9-11-72-16</inkml:trace>
  <inkml:trace contextRef="#ctx0" brushRef="#br0" timeOffset="46">3114 4898 116 0,'-27'0'44'0,"18"2"-35"0,-12 6 12 15,12-3 3-15,0-2 13 16,0 0 9-16,-3 2 0 0,0-2-1 15,1-1-24-15,2 4 12 16,3-4 6-16,3 1-5 0,0-1-2 16,3-2-7-16,6 3-4 15,3 0-11-15,6-1-6 16,11 1-1-16,7 0 0 16,0-3 1-16,0 0 0 15,-4-3-2-15,4 0-2 16,-6-2-2-16,0 2 1 15,-7 1 1-15,1-1 0 16,-3 1-5-16,-3-1 1 16,-3 0-9-16,-3 3-2 15,-3 3-12-15,-3-3-3 0,0-3-17 16,-3 3-6-16,0 0-17 16,0 6-7-16,0 1-20 15</inkml:trace>
  <inkml:trace contextRef="#ctx0" brushRef="#br0" timeOffset="47">3042 5091 276 0,'-21'-3'104'0,"21"3"-81"0,-3 3 5 16,3-3-2-16,0 0-8 15,6 2 6 1,18 1-5-16,6-3-10 0,3 0-1 16,2-3-1-16,4-5-3 0,9 3-1 15,-4 0-3-15,1 2-1 16,-3 6-8-16,-7-1-4 16,-2 4-31-16,-6 2-13 15,0-3-75 1</inkml:trace>
  <inkml:trace contextRef="#ctx0" brushRef="#br0" timeOffset="48">2792 5228 224 0,'-6'-5'85'0,"6"5"-66"0,3-3 3 16,-3 3-3-16,3-2-6 15,0-1 2-15,0 0 1 16,0 1 2-16,3-1-10 15,0 0-4-15,0 1-3 0,3 2-1 16,0 2 0-16,0 4 2 16,-3 4 3-16,0 4 4 15,-3 1 2-15,-3 4-3 16,-3-1 0-16,-3 1-3 0,-3 2 0 16,0-2-3-16,0-3 1 15,-3-1 0-15,3-1 3 16,0-4 1-16,3-2 1 15,0-3 0-15,0 1 2 16,3-1-5 0,3 0-3-16,0-5-1 0,0 0-1 15,6 3 0-15,3-3 2 16,3 0-1-16,3 3 2 16,0-3-4-16,3 2-2 15,0 1 4-15,-4 2 1 16,1 0 0-16,-3-2-2 15,0 0-2-15,-3-1-1 0,0 1-31 16,0 0-15-16,3 2-94 16</inkml:trace>
  <inkml:trace contextRef="#ctx0" brushRef="#br0" timeOffset="49">2444 5490 156 0,'0'0'60'0,"0"-2"-47"0,0 2 8 0,0 0 2 15,0 0-5-15,0 2 1 0,-3 3-8 16,0 1-2-16,-3 2-5 16,0 2 2-16,0 4 0 0,0-1 2 15,0 0 0-15,-6 0-4 16,9 0-1-16,-3-2-1 16,3-6 1-16,0 6-2 15,3-6-1-15,0-2 1 16,6-6-4-1,3-2 2-15,3 0-1 16,0-3 0-16,0-3-3 16,0-2-1-16,0 0 0 15,0 2 2-15,0-2 2 16,0 2 3-16,-1 3-2 16,-2 3 0-16,0-3 1 15,3 3 2-15,-6-1 3 16,0 1 2-16,0 5 1 0,3 5 2 15,-3 1-1 1,3-1 0-16,0 6-3 0,0-1 1 16,0 3-2-16,-3 1 0 15,0-1-3-15,0-5 1 16,2 5-15-16,-2-5-7 16,-3-3-48-16,6-5-65 31</inkml:trace>
  <inkml:trace contextRef="#ctx0" brushRef="#br0" timeOffset="50">2515 5601 160 0,'0'-2'63'0,"0"4"-49"0,0-2 14 0,0 0 2 16,-3 8-15-16,0 0-6 16,-3 3-1-16,0 2-1 15,-2 3-3-15,-1 5 6 0,0 0 3 16,0 6-2-16,3-4-1 16,0-1 0-16,3 4 1 15,3-5-8-15,0 3-3 16,6-5-4-16,3-4 0 0,3-1 14 15,6-1 5-15,5-5-5 16,4 0-3-16,3-3-7 16,0 0 0-1,-4-2-18-15,-2-3-5 16,-3 0-44-16,0 0-17 0,-3 3-7 16</inkml:trace>
  <inkml:trace contextRef="#ctx0" brushRef="#br0" timeOffset="51">2828 5890 172 0,'-6'0'66'0,"6"-8"-52"0,0 8 8 0,0 0 1 16,3-3-5-16,0-2 1 15,3 0 1-15,0 2 0 16,3-2-11-16,0-1-5 0,3 6-3 16,2 0-6-16,1 8 1 15,0-2 2-15,-3 4 3 16,-3 1 0-16,-6 5-1 15,-6 2 1-15,-3 3-1 0,-6 0 0 16,0 6 0-16,-3 2 2 16,1-5 3-16,-1-6 0 15,3 1 0-15,3-6 8 16,3-5 6-16,3 3-6 16,3-6 0-16,0-5-9 15,6 3-3-15,3-3 1 16,6 0 3-16,2 0-2 15,4 0-2 1,3 0-9-16,-3 0-3 16,-3 0-21-16,0 0-9 0,0 2-60 15,-4-2-40 1,-5-5 60-16</inkml:trace>
  <inkml:trace contextRef="#ctx0" brushRef="#br0" timeOffset="52">2748 4638 140 0,'-6'-2'52'0,"9"4"-41"0,-6-2 11 0,3 0 1 15,0 0-9-15,0-2-3 16,0 2 0-16,0-3 0 0,-3 3-5 16,3-3-2-16,-3 1 2 0,0-1 1 15,0 3 3-15,0 0-1 16,-3-3 0-16,0 1-5 15,0-1-1-15,-3 0-1 16,0 1-2-16,0-1-2 16,-3 0-1-16,3 1 4 31,-6-1 1-15,3 3 0-16,1-2 1 15,2 2 0-15,0 0-4 0,0 0-1 16,0 2 1-16,0 1 0 15,3-1 1 1,-3 4 2-16,0-1-1 0,0 0-1 16,0 1 1-16,0 2-1 15,0 2 0-15,0 1 2 16,0 2-3-16,-2 0 0 16,2 3 1-16,0 0 2 15,0 0-3-15,0 2 0 16,0 1 1-16,0 2 0 15,3 0 2-15,0 0 1 16,0 1-6-16,-3-1 0 16,0-3 1-16,3 3 1 15,0-2 1-15,0-3 2 0,3 0-3 16,0 0 0 0,0-3 3-16,1 3 1 0,-1 0-4 15,3-1 1-15,-3 4 0 16,3 2 0-16,0 6-3 15,0 2 2-15,0 2 1 16,0 1 2-16,0 0-3 16,3 0-2-16,2-6 2 15,1 1 2-15,3-4 0 16,0-1-1-16,6-4 1 16,-3 1-1-16,3-4-3 0,3-1 2 15,3-4 1 1,2 1 0-16,7-3 0 0,0 0 0 15,3-3 0-15,-6-2 2 16,-1-3-1-16,-2-3-1 16,0-2 1-16,0-3 1 15,-3-3-3-15,-1-5 0 16,1-2-1-16,0-3 0 16,-3-1 2-16,-3-4 0 15,-3-3 4-15,-3-5 2 16,0-6 2-16,-3 0 2 15,0 0-5-15,-4-2-3 0,-2-3-1 16,-2-5-1 0,-1-3-3-16,-3 3 0 0,0 2 2 15,-6 0 2-15,0 9 4 16,0 10 2-16,0 2-1 16,0 9 1-16,0-1-9 15,0 6-3-15,3 2-13 16,3 3-6-16,3 0-150 31,9 6 72-31</inkml:trace>
  <inkml:trace contextRef="#ctx0" brushRef="#br0" timeOffset="53">3075 5797 192 0,'-6'0'71'0,"9"0"-55"0,-3 0-5 16,0 0-3-16,3 0-1 15,3 5 4-15,0 1 9 16,3-1 5-16,0-2-13 16,0-3-5-16,3 2-2 0,-1 1-3 15,1-3-2-15,0 0-15 16,-3 0-5-16,0 5-45 16,3-5-55-1,-3 3 25-15</inkml:trace>
  <inkml:trace contextRef="#ctx0" brushRef="#br0" timeOffset="54">3268 5678 220 0,'-6'0'85'0,"6"5"-66"0,0 3-3 0,0-2-5 16,0-4 7 0,0 9 6-16,0-1-15 0,0-2-4 15,0 0-4-15,0 0-4 0,0 0 2 16,0-3 3-16,0 3 1 16,0-2-4-16,0-6-1 0,0 5 3 15,0-5 1-15,6 0 0 16,0 3-2-16,0-1-6 15,3-2-4-15,0 0-8 16,3 0-1-16,-3 0-14 16,3-2-7-16,0-1-49 15</inkml:trace>
  <inkml:trace contextRef="#ctx0" brushRef="#br0" timeOffset="55">3370 5715 212 0,'-9'-3'79'0,"6"9"-61"0,3 2-1 0,0-3-5 16,0 3-2-16,-3 5 4 16,3 3-8-16,0 0-1 15,0 5-3-15,3 0-2 0,0-2 1 16,0-9-39-16,3 4-16 15,-3-1-39 1</inkml:trace>
  <inkml:trace contextRef="#ctx0" brushRef="#br0" timeOffset="56">4048 4718 232 0,'0'-3'88'0,"0"3"-69"0,0 0 8 0,0 0 1 16,3 3-6-16,-3-3 1 15,0 0-1-15,6 8-2 16,-3-1-10-16,-3 9 0 0,-3 8 1 0,-6 8-2 16,-6 5 2-16,-2-3-4 15,-1 3-2-15,0-5-2 16,-3-3-3-16,6-2 1 15,3-6 1-15,3-3 3 16,3-4 2-16,6-4-1 16,6-2-1-16,9-5-3 15,6-1 1-15,9-2 0 16,0-2 1-16,-4-1-5 16,1 0-1-16,0-2-2 15,0 0 3-15,-4 0-9 16,1 2-3-1,-3 0-13-15,0 1-4 16,-3 2-11-16,0 0-4 0,-3-3-17 0,-1 0-9 16,1 3-23-1</inkml:trace>
  <inkml:trace contextRef="#ctx0" brushRef="#br0" timeOffset="57">4289 4815 260 0,'-6'-7'96'0,"3"4"-75"0,3 0-5 0,0 3-9 0,0 0 1 16,0 0 7-16,0 0 4 16,3 3 3-16,0 5-12 15,0 5-3-15,3 8-3 0,0 8 2 16,-3 6 3-16,0-4 2 15,-3 7 1-15,0 4-2 16,0 3-1-16,0 2-5 16,0-4-1-16,0-6-1 15,0-5 1-15,0-6-2 16,0-7 2-16,0-1-11 16,0-5-2-16,3-2-22 15,0-6-9-15,0-5-40 16,0-8-18-16,0-10-6 15</inkml:trace>
  <inkml:trace contextRef="#ctx0" brushRef="#br0" timeOffset="58">4670 5059 260 0,'-17'-3'96'0,"11"6"-75"0,-3 0 3 0,9-3-2 16,0 0-1-16,0 0 4 15,0 0 4-15,6 0 5 16,0-3-19-16,5 0-10 15,4 1-5-15,6-4 6 0,6 4 6 16,0-4-6-16,3 4-3 16,-4-1-2-16,-2 3 1 15,-3 0-14-15,-3 0-5 16,3 0-35-16,-6 0-16 16,2 0-69-1</inkml:trace>
  <inkml:trace contextRef="#ctx0" brushRef="#br0" timeOffset="59">5120 4929 288 0,'-12'-10'110'0,"9"2"-86"0,0-3 5 0,3 11-3 0,3-5-11 16,3-3 2 0,3 0-6-16,3-3 1 0,3-2-7 15,5 0-3-15,4 2-1 0,0 6-4 16,3 2 0-16,0 6 2 16,-4 5 2-1,-2 5-2-15,-6 11 0 0,-6 5-4 16,-6 3-1-16,-9-3 3 15,-9 3 1-15,-3 2 2 16,-5 6 0-16,-1 2-3 16,0-2 2-16,0-6-1 15,3 1 0-15,6-9 4 16,4-7 1-16,2-3 1 16,3-6 0-16,3-5 2 0,6 6 1 15,0-6 1-15,6-2 0 16,2 0-2-16,10-3-1 15,3 0 1-15,6 0 1 16,0 0-6-16,2 0 0 16,-5 2-3-16,0-2 0 15,-9 0-14-15,0 0-6 32,-3 3-25-32,-1-3-9 15,-2 0-35-15,0-3-57 16,0-5 38-1</inkml:trace>
  <inkml:trace contextRef="#ctx0" brushRef="#br0" timeOffset="60">5480 4808 324 0,'-9'2'123'0,"12"3"-95"0,-3-10-11 0,0 5-9 16,6 0-4-16,-6 0 5 15,9 0 1-15,0-2 2 16,3-1-6-16,3 0-6 0,3-2-1 16,5 0-21-16,1 2-10 15,0 0-46-15,0 3-17 16,-6-2-17 0</inkml:trace>
  <inkml:trace contextRef="#ctx0" brushRef="#br0" timeOffset="61">5834 4620 340 0,'-6'5'126'0,"9"-2"-98"0,-9 7-12 16,6-4-13-16,-3 1-4 16,0 1 5-16,-3 0 2 15,3 0 2-15,0 0-4 0,0-3-3 0,3 1 2 16,-3-1-2-16,6-2-1 16,-3-3 7-16,6 2 3 15,3-2-5-15,3 0-1 16,0 0-2-16,3 0 1 15,0-2-2-15,0 2-1 16,0-3-2-16,0 3-1 0,-1-3-7 16,-2 3-2-16,-3-2-13 15,0 2-6 1,0 0-17-16,-3 0-8 0,0 0-60 16,0 0-31-1,0-3 74-15</inkml:trace>
  <inkml:trace contextRef="#ctx0" brushRef="#br0" timeOffset="62">5989 4583 208 0,'-6'-8'77'0,"0"5"-60"0,6 3 4 16,0 0-1-16,0 0 14 15,0 0 11-15,0 5-9 16,0 1-1-16,0 2-20 15,-3 5-5-15,3 5 1 0,-3 6-1 0,3 11 2 16,-3 2-2-16,3 2-1 16,0-2-5-16,0-2-1 15,0-9-1-15,0-5-2 16,0-2-19-16,3-3-10 16,-3-6-45-16,6 1-17 15,0-16-35 1</inkml:trace>
  <inkml:trace contextRef="#ctx0" brushRef="#br0" timeOffset="63">69 6787 204 0,'-9'0'77'0,"6"2"-60"0,0-7 19 0,3 5 5 0,0 0-1 16,0 0 0-16,6-8-15 15,3 3-7-15,6-8-11 16,2-1-3-16,7-7 0 0,3 13-5 15,9-2 1-15,2 15 0 16,4 5 2-16,-3 6-3 16,-7 6-2-16,-8-4 4 15,-9 9 1-15,-15 4-5 16,-9 6 0-16,-12 6-1 16,-5 2 2-16,-7 8 3 15,0-8 2-15,0-6 1 16,7-7 0-16,2-6 2 15,9-2 1-15,3-8 10 16,6-3 4-16,6-2-11 0,9-8-6 16,12-3-2-16,12 5 0 15,8-5-1-15,4 5-1 16,-3 0 1-16,-4-2-1 16,-2 2-9-16,-3-2-4 15,-4 0-22-15,-2-1-10 16,-3-2-23-16,0 6-9 15,0-4-36 1</inkml:trace>
  <inkml:trace contextRef="#ctx0" brushRef="#br0" timeOffset="64">765 6967 308 0,'-24'-11'115'0,"21"8"-89"0,0 1-6 0,3 2-6 16,3 0-2-16,3-6 4 15,6 6-2-15,6-5 0 16,6-3-8-16,3 6-4 0,2-1-1 16,-2-5-4-16,0 3 2 15,0 2-4-15,0-2 1 16,-1-1-27-16,-2 6-9 16,-6 0-22-16,-3 6-6 15,-3 2-41 1</inkml:trace>
  <inkml:trace contextRef="#ctx0" brushRef="#br0" timeOffset="65">825 7120 312 0,'-48'16'118'0,"39"-11"-92"0,6 0 6 16,3-5-2 0,18-5-17-16,6 0-4 15,9-6-4-15,-1-5-3 16,4 3-6-16,6 5 0 0,8-2-33 15,4 2-13-15,5 0-87 16</inkml:trace>
  <inkml:trace contextRef="#ctx0" brushRef="#br0" timeOffset="66">1477 6871 148 0,'-3'3'57'0,"3"-3"-44"0,0 0 14 0,0 0 3 0,0 0 0 15,0 0 2-15,0 0-9 16,0 0-1-16,3 0-13 16,-3-3-1-16,3 1-1 0,-1-6-1 15,1 2 1-15,0-2-6 16,0 1-1-16,0-1-2 16,0-3 0-16,0 6 2 15,0 2 2-15,-3-2-8 16,3 5-1-16,-3 0 8 15,0 0 4 1,0 5-2-16,3 3-2 16,-3 5 0-16,0 6 1 15,0 2 3-15,0 11 4 0,0 7 0 0,0 1 2 16,3 0-6-16,0-8-3 16,0-1 1-16,0-4 2 15,0-3-2-15,-3-9 0 16,0-1-1-16,3-1 1 15,-3-8-15-15,3 3-5 16,-3-8-20-16,0 0-9 0,3-3-48 16,6-2-40-1,0 0 53-15</inkml:trace>
  <inkml:trace contextRef="#ctx0" brushRef="#br0" timeOffset="67">1858 6855 200 0,'-9'-8'74'0,"6"8"-58"0,-3 6 7 0,3-4 1 16,0 4-6-16,-3-1-1 16,0 3-3-16,-3 5 1 15,0 6-8-15,0 5 0 0,0 5 0 16,6 10-1-16,9 4 1 16,0-4-6-16,6-4-1 15,6-9 2-15,3-2 3 16,5-13 2-16,4-6 1 15,3-5 0-15,-3-8 2 16,-1-11-3 0,-2-2 1-16,-9-5 4 15,-6-6 2-15,-12-2 4 0,-6-3 3 0,-6 5-9 16,-6 5-4-16,-3 1-5 16,4 7-3-16,-1 6-6 15,3 8-4-15,0-3-16 16,6 8-9-16,0 0-19 15,9 5-8-15,6 1-29 16</inkml:trace>
  <inkml:trace contextRef="#ctx0" brushRef="#br0" timeOffset="68">2274 7194 148 0,'3'0'57'0,"-9"0"-44"0,6-3 10 0,3 3 2 16,-3 0 10-16,3 0 8 0,-3 0-6 15,3 0-2 1,-3 0-19-16,0 0-1 0,6 3-1 0,-6-3-5 16,0 0-1-16,3 0 5 15,-3 0 1-15,0 0-5 16,0 0-3-16,0 0-3 16,0 0-3-16,0 0-2 15,0 0-1-15,0 0-34 16,3-3-15-16</inkml:trace>
  <inkml:trace contextRef="#ctx0" brushRef="#br0" timeOffset="69">2685 6845 180 0,'-12'-11'68'0,"3"6"-52"0,0-3 3 16,3 8-1-16,-3-5 0 15,-6 5 3-15,1-3 4 16,-4-2 2-16,-3 5-14 16,-3 8-3-16,3 2-3 0,0 9-3 15,4 7-3-15,-1 14 4 16,9 8 4-16,6-3-3 0,6 2-1 16,9-10 0-16,9-2-1 15,8-9 4-15,10-7 3 16,0-11 0-16,-1-11 3 15,-2-10-1-15,-3-11 0 16,-6-11-1-16,-7 1 2 16,-5-8-1-16,-6 2 0 15,-6 0-7-15,-6 1-4 16,-3 7-1-16,-6 3 1 16,-2 5-14-1,-4 6-5-15,0 4-24 16,0 12-9-16,3 4-36 15,9 9-13 1,3 5-7-16</inkml:trace>
  <inkml:trace contextRef="#ctx0" brushRef="#br0" timeOffset="70">2331 7207 176 0,'0'6'66'0,"-3"-1"-52"0,3-2 8 16,0-3 1-16,0 5-8 15,-3-5 2-15,0 5-1 16,-3-5-1-16,0 0-7 16,0 0 4-16,3 0 1 0,-3-5 2 15,3 5 4-15,0-5-11 16,3 2-4-16,0-2-6 15,6 5-1-15,-6 0 4 16,6 0 1-16,0 0-3 16,0 5-1-16,-6-5 7 0,3 3 4 15,-3-3 11-15,0 5 7 16,-3-5-12-16,0 0-3 16,0 0-8-16,3 0-1 15,0 0-6-15,0-5-2 16,0 5-38-16,0 0-16 15,6 0-74 1</inkml:trace>
  <inkml:trace contextRef="#ctx0" brushRef="#br0" timeOffset="71">3108 6842 160 0,'6'-13'60'0,"-6"10"-47"0,0-7 17 15,0 10 3-15,0-3-1 16,-3-2 3-16,3 5-6 0,-6-5-1 16,-3 5-15-16,-3-3-1 0,-3 3 1 15,-3 3-7-15,-3 2-1 16,0 8-3-16,-2 6-2 15,2 2 1-15,3 16-1 16,6 5 0-16,6 3 0 16,6-3 0-16,12-5 0 15,9-5 2-15,15-5 1 16,2-9-1-16,1-5-2 16,-3-13 3-16,-1-8 2 15,-2-10 0-15,0-3 2 16,-9-11 0-16,-6-2 3 15,-7-3 4-15,-5 0 1 16,-6 2-6-16,-6 3-1 16,-2 3-6-16,-4 3-2 15,0 2-9-15,-3 11-2 0,0 5-21 16,-3 3-6-16,9 5-25 16,0 8-8-16,12 5-41 15</inkml:trace>
  <inkml:trace contextRef="#ctx0" brushRef="#br0" timeOffset="72">3614 6789 260 0,'-18'-5'96'0,"15"2"-75"0,-6-2-5 0,3 5-9 16,-3-3-3-16,-3 3 5 15,-3 0 6-15,-3 3 5 0,-2 2-10 16,-1 3-6-16,0 11-2 0,0 5-5 15,3 13 2 1,6 8-1-16,6 8 0 0,9-8 4 16,12 0 3-16,9-6 0 15,15-7 0-15,-1-6 1 16,1-12 1-16,-3-6 3 16,3-16 1-16,-4-8 1 15,-2-13 2-15,-6-11 2 16,-9-5-1-16,-9 0-3 15,-9-3-2-15,-6 3-4 16,-6 6-1-16,0-1-8 16,0 8-2-16,-3 11-20 15,3 0-9-15,3 2-42 16,3 11-16-16,6 8-31 16</inkml:trace>
  <inkml:trace contextRef="#ctx0" brushRef="#br0" timeOffset="73">4069 6747 228 0,'-9'-11'85'0,"3"11"-66"0,-12 8-3 0,9-5-7 16,-5 0 19-16,-7 7 11 15,-6 1-6-15,3 5-4 0,-3 5-17 16,7 16-10-16,5 5-2 0,9 3-2 16,9 3-2-16,12-11 0 15,11 0 3-15,10-13 6 16,6-19 7-16,-4-8 5 16,1-15 2-16,0-14-4 15,-3-8-1-15,-7-5 3 16,-11 6 1-16,-9-6-5 15,-9 0 0-15,-9 2-6 0,-3 1 1 16,-6 8-16-16,-2 7-7 16,-1 9-32-16,-3 10-12 15,6 8-54-15,3 8-20 16,3 18 24 0</inkml:trace>
  <inkml:trace contextRef="#ctx0" brushRef="#br0" timeOffset="74">4283 7125 248 0,'-3'0'93'0,"3"-2"-72"0,3 2-6 0,0-3-8 0,3 3-1 0,0-5 6 16,0 5-4-16,0 0 0 15,0 5-4-15,0 0-5 0,0 3-2 16,-3 0 2-16,-3 5 0 16,-3 1 1-16,-3-1 0 15,-3 0 4-15,0 6 5 16,-3-6 1-16,0 0 4 15,4-2 6-15,2-3 2 16,0-3 0-16,3-2 1 0,3 2-11 16,0-5-4-16,9 0-3 15,5 0 1-15,4 0-8 16,6-5-3-16,0 5 3 16,3 0 2-16,-3 0-12 15,-4 0-7-15,-2 0-34 16,-3 5-14-16,3 0-64 15</inkml:trace>
  <inkml:trace contextRef="#ctx0" brushRef="#br0" timeOffset="75">1474 7755 200 0,'-3'0'77'0,"3"5"-60"0,0-5-3 0,0 0-5 15,0 0 6 1,0 0 5-16,0 0-4 0,3 0 1 16,0-5-10-16,0 0-4 15,-1-3 0-15,1 0-2 0,0-3-1 16,0-2-2-16,0 5 1 16,0-5 1-16,0 5 0 15,0-3 0-15,0 9 2 16,-3-4 1-16,0 1 3 15,3 2-10-15,-3 3-2 16,0 0 5-16,3 8 2 16,0-2 1-16,0 2-2 15,3 5 5-15,0 5 4 16,-3 9 1-16,0 7 2 16,-3 6 5-16,0 2 1 0,0 1-9 15,0-4-3-15,0-7-4 16,0 0 1-16,0-11 0 15,0-3 1-15,0 1-2 16,0-6 1-16,0-5-11 16,0-3-2-16,0 1-22 15,0-6-6-15,0 0-43 16,6 2-61 0,0 4 33-16</inkml:trace>
  <inkml:trace contextRef="#ctx0" brushRef="#br0" timeOffset="76">1899 7723 160 0,'-3'-13'60'0,"0"13"-47"0,3-8 15 15,-3 8 4-15,0 0-3 16,0 0 3-16,-3 0-12 16,-3 5-2-16,-2-2-10 15,-1 8 1-15,-6 2 4 0,0 8-5 16,0 11 0-16,3 13-6 16,3 2-2-16,9 6 0 15,9-8 0-15,6 0 2 16,3-8 1-16,6-8 5 15,3-10 3-15,2-11 2 0,7-3 5 16,3-13-4-16,0-5 0 16,-4-11-4-16,-5-5 1 15,-9-8 3-15,-9-3 1 16,-9 1-4-16,-6-1 1 16,-6 3-5-16,-3 5-2 15,0 6-7-15,0 10-1 16,1 3-21-16,5 2-7 15,0 8-33-15,6 3-13 16,6 3-55 0</inkml:trace>
  <inkml:trace contextRef="#ctx0" brushRef="#br0" timeOffset="77">2304 7990 112 0,'-6'14'44'0,"0"-9"-35"0,3 8-4 15,0-7-3-15,0-4 31 16,0 3 17-16,0 1-1 0,0 2-1 16,3-3-25-16,0-5-9 15,0 0-9-15,0 0 5 0,3 0 5 16,-3-5 4-16,3 5 1 15,0 0-3-15,-3 0 2 16,0 0-6-16,3 5-3 16,-3-5 3-16,0 0 4 15,0 8 0-15,0-8-1 16,-3 0-2-16,0 0-1 16,0 5-10-16,3-10-1 0,0 5-4 15,0-8 0 1,0 8 0-16,0-5-2 0,0 5-2 15,0-3-1 1,0-2-21-16,0 5-8 0,3-6-37 16,3 6-14-16</inkml:trace>
  <inkml:trace contextRef="#ctx0" brushRef="#br0" timeOffset="78">2673 7676 152 0,'-6'-8'57'0,"-3"2"-44"0,-9 6 18 15,12 6 8-15,-3-4-5 16,-5-2 1-16,-4 11-16 16,-3 2-4-16,0 8-9 15,3 6-2-15,3 18 0 0,9 2-7 16,6-2-2-16,12 0 8 15,12-5 7-15,9-8 2 16,3-6 1-16,2-13 4 16,-2-7 1-16,0-17-5 15,-4-2 0-15,-2-14-2 16,-3-7 1-16,-9-11 2 0,-9 5 2 16,-6 1-5-16,-9 2 1 15,-3 2-7-15,-3-2-3 16,0 11-8-16,-3 5-1 15,3 7-19-15,0 4-8 16,3 2-33-16,3 13-12 16,9 8-43-1</inkml:trace>
  <inkml:trace contextRef="#ctx0" brushRef="#br0" timeOffset="79">3194 7670 244 0,'-15'-2'93'0,"15"-4"-72"0,-3 6-6 0,3 0-6 15,0 0-10-15,-3-5 0 16,-3 10 10-16,-3-5 3 16,-6 8-5-16,-2 6-2 0,-4-1 1 15,0 13-5-15,0 6-1 16,6 13 4-16,9 3 2 16,12-3 4-16,12 0 1 15,9-8-1-15,3-8-1 16,-1-5 6-16,4-11 2 15,3-13-2-15,-6-6 1 16,-4-12 2-16,-2-9 3 16,-6-12-2-16,-6-1 0 15,-6-5-6-15,-6 0-3 0,-6-2-12 16,-3 2-6-16,-3 5-7 16,0 8-4-16,3 6-27 15,0 7-12-15,3 11-52 16,3 16-59-1,6 5 50-15</inkml:trace>
  <inkml:trace contextRef="#ctx0" brushRef="#br0" timeOffset="80">3676 7697 228 0,'-6'-3'88'0,"0"-2"-69"0,0 0 2 15,3 5-5-15,-3-3-3 16,-3-2 3-16,-2 5-9 16,-7 0-4-16,-3 5-2 15,-3 3-1-15,0 5 2 0,3 6-1 16,4 12 2-16,5 9 0 15,9 5 1-15,6 3 0 16,12 5 2-16,11-8-3 16,4-6-2-16,0-12 4 15,3-9 1-15,2-10 6 16,1-16 3-16,3-10 3 16,-1-14 3-16,-5-10 4 15,-6-9 4-15,-9 4-6 16,-12 2-4-16,0 8-5 15,-21-8 1-15,-6 2-13 0,0 6-3 16,0 3-31-16,3 10-12 16,4 8-59-16,5 6-23 15</inkml:trace>
  <inkml:trace contextRef="#ctx0" brushRef="#br0" timeOffset="81">4123 7721 164 0,'-3'0'63'0,"3"0"-49"0,-3 0 18 16,3 0 7-16,0 0 2 15,0 0 3-15,0 2-9 16,0 4-2-16,3-6-18 16,-3 0 0-16,0 0-1 0,3 0-5 15,0 0-3-15,0-6-1 16,3-2-1-16,0 3-2 15,0-3-2-15,-1 0 1 16,1-2-1-16,-3 2-3 16,0 2 2-1,0-2 1-15,0-2 0 16,-3 2 0-16,3 5 2 0,-3 1-1 0,0-1-1 16,0 3-2-16,0 0 1 15,3 8 1 1,0 2 2-16,-3 12-3 0,0-1 0 15,0 11 7-15,0 7 4 16,0 6 1-16,3-5 1 16,0 5-4-16,0-11-3 15,0-2 0-15,0-6-1 16,0-7 0-16,0-6 0 16,0-5-18-16,0-3-7 15,0 1-19-15,3-6-5 0,0-6-40 16,3 1-15-16,3-3-8 31</inkml:trace>
  <inkml:trace contextRef="#ctx0" brushRef="#br0" timeOffset="82">4804 7736 204 0,'-12'0'77'0,"3"0"-60"0,7 3 24 0,2-3 6 15,0 3-2-15,0-3 0 16,0 0-18-16,5 0-6 16,4 0-13-16,3-3-3 0,3 3 1 15,6 0 1-15,6 0 1 16,0 0-4-16,-1 0-1 15,-2 0 1-15,0-3 2 16,-3 1-5-16,-3-3-1 16,-3 5 0-16,-1-6 0 15,-2 6-5-15,-3-2-1 16,-3-4-6-16,0 6 0 0,-3 0-16 16,-3 0-7-1,0 0-12-15,0 0-6 0,0 0-15 16,0 6-8-16,0-4-7 15</inkml:trace>
  <inkml:trace contextRef="#ctx0" brushRef="#br0" timeOffset="83">4852 7885 196 0,'-15'5'74'0,"6"-2"-58"0,3-3 16 0,3 0 4 16,3 0 6-16,0 5 4 16,0-5-7-16,3 0-1 15,3 5-22-15,6-5-5 0,3 0-3 16,9-5 9-16,0 5 4 16,2 0-11-16,1 0-3 15,-3 0-5-15,0-5-2 16,-3 5 1-16,-4 0-1 15,-2 0 2-15,0 0 1 16,-3 0-19-16,0 0-9 0,-3 0-36 16,3 0-13-16,0 0-68 15</inkml:trace>
  <inkml:trace contextRef="#ctx0" brushRef="#br0" timeOffset="84">5560 7676 220 0,'-9'0'82'0,"3"0"-64"0,4-6 15 0,-1 6 2 16,3 0-5-16,-3-8 2 15,3 3-14-15,3-8-3 16,2-6-9-16,10-2 0 0,0 0 4 16,6-3-4-16,3-2-1 15,6 7-2-15,2 11 0 16,4 3-4-16,-3 10-2 0,-3 9 2 15,-7 9 2-15,-5 4 0 16,-9 2-1-16,-9 3 1 16,-12 7 1-16,-8 1 1 15,-7 5 1-15,-3 5-2 16,-3-2-2-16,3-8 1 16,4-1-1-16,-1-2 6 15,6-10 6-15,6-6 3 16,6-8 0-16,3 3-3 15,6-8 0-15,3-3-5 16,9-2 1-16,6-3-1 16,9-3 3-16,6 3-5 15,2-5-3-15,1 5-1 16,-3 0 1-16,-6 5-3 0,-4-5 0 16,-5 3-10-1,0-3-5-15,-6 0-19 16,0 0-7-16,0 0-20 0,0-3-9 15,0 6-38 1,-1-3-38-16,1-3 58 16</inkml:trace>
  <inkml:trace contextRef="#ctx0" brushRef="#br0" timeOffset="85">6284 7652 156 0,'-12'-8'57'0,"12"3"-44"0,6 2 7 0,-6-2 1 0,3 5 2 0,0-6 6 16,0 6-1-16,0-2 3 15,-3 2-17-15,3 2-1 0,0 12 0 16,0 1-1-16,0 12 1 16,2 2 1-16,-5 13 4 15,3 1-10-15,3-1-4 16,-3-8-3-16,3 1-1 15,-3-9 2-15,0-2 1 16,3-5-26-16,-6-11-9 16,3-1-26-16,-3-7-9 15,3-2-37 1</inkml:trace>
  <inkml:trace contextRef="#ctx0" brushRef="#br0" timeOffset="86">6180 7837 260 0,'-12'-5'96'0,"9"-1"-75"0,0 6 1 15,3 0-5-15,3 0 1 16,3 0 3-16,5 0 1 16,7 0 1-16,9-5-13 15,3 5-1-15,-3 0-2 0,-1 0-3 16,4-2-3-16,-6-4-11 15,0 6-4-15,-3 0-55 16,0 0-22-16,-1 0-28 16</inkml:trace>
  <inkml:trace contextRef="#ctx0" brushRef="#br0" timeOffset="87">6688 7641 228 0,'-17'0'85'0,"14"-2"-66"0,3 7-6 0,-3-5-4 15,3 0 1-15,0 0 5 16,0 0 13-16,0-3 4 16,-3 3-16-16,0-2 4 0,3 2 3 0,-3 0-6 15,3 0 1-15,0-3-5 16,0-2 0-16,3 5-10 15,3-6-3-15,3-7 1 16,5 5 3-16,4-5-3 16,6 0-3-16,0 0 1 15,0 2 0-15,-3 3-2 16,-1 3 2-16,1 2 1 16,0 8 0-16,0 3 0 15,-3 6 0-15,-6 4-3 16,-3 3 2-16,-9 6 1 15,-3 10 2-15,-6-3 3 16,-6 11 4-16,-3 0-4 16,-6 0-1-16,-3-3 2 15,-2 3 1-15,-1-13-3 16,3 0-1-16,6-11 3 0,3 0 3 16,9-10 0-16,4 2 0 15,7-5-5-15,10-3-3 16,9 1 2-16,6-4 0 15,3-2-1-15,0 0-2 0,-1 0 1 16,1 0-1 0,-6 5 0-16,3 1 2 0,-6-4-1 15,-4 4-1-15,-5-1-8 16,0-2-5-16,-3-3-18 16,-3-3-5-16,0-2-27 31,0-1-13-31,3-2-61 15</inkml:trace>
  <inkml:trace contextRef="#ctx0" brushRef="#br0" timeOffset="88">7099 7472 208 0,'-3'-3'77'0,"3"1"-60"0,0 4 15 0,0-2 4 16,0 0 6-16,6 3 7 16,0-3-21-16,0 0-8 15,6 0-12-15,0-3-4 0,3 1 0 16,0-4-5-16,0 6-1 16,-1-2 1-16,-2-1 0 15,0 3-17-15,0 0-8 16,-3 0-24-16,0 0-11 15,-3 0-55-15</inkml:trace>
  <inkml:trace contextRef="#ctx0" brushRef="#br0" timeOffset="89">7349 7318 264 0,'-6'-2'99'0,"6"2"-77"0,3 0-9 0,-3 0-9 15,3 2-1-15,-3 4 3 16,0 7 10-16,0 0 5 15,0 0-11-15,-3 1-3 0,3 4-3 16,-3-5-2-16,0 1 1 16,3-1-2-16,0-3-1 15,0-2 1-15,3-2-1 0,0-4 0 16,3 4 2-16,3-6 1 16,3-6 3-16,0 6-3 15,0-2-2-15,0-1-3 16,0 0 1-16,-3-2-6 15,0 5-3-15,0 0-12 16,-7 5-6-16,7-2-16 16,-6 0-5-16,-3-3-53 15</inkml:trace>
  <inkml:trace contextRef="#ctx0" brushRef="#br0" timeOffset="90">7450 7279 240 0,'-2'-3'90'0,"2"3"-70"0,2 3 13 0,-2-3-1 16,0 5-13-16,6 3-3 15,0 3-1-15,0 4 3 16,0 9-10-16,0 5 0 0,0 3 2 15,-3 5-6-15,0-5 0 16,0-3-2-16,0-5 1 16,-3-3-2-1,3-8-1-15,-3 0-28 16,6-7-14-16,0 2-93 0</inkml:trace>
  <inkml:trace contextRef="#ctx0" brushRef="#br0" timeOffset="91">7724 5244 132 0,'3'-3'49'0,"0"3"-38"0,-3-2 8 16,0 2 3-16,0-3-2 15,3 1 0-15,-3-1 3 0,0 0 2 16,-3 1-2-16,-6 2 0 16,-3 2-10-16,-2 4-3 15,-4 4 5-15,-6 6 2 16,0 5-4-16,3 3 0 16,3 0-8-16,4 0-3 15,5-1-4 1,9-7-1-16,6 5 2 15,8-5 0-15,10-2-17 0,3-1-5 16,3-3-20-16,-3-4-8 16,-1-4-47-16</inkml:trace>
  <inkml:trace contextRef="#ctx0" brushRef="#br0" timeOffset="92">7876 5273 200 0,'-9'-2'77'0,"3"2"-60"0,0 2 4 16,3 4-1-16,-3-4-1 15,0 9 1-15,0-1-9 0,-2 9-2 16,2-1-5 0,0 4-5-16,3 4 0 0,-3-5 5 0,6-2 2 15,6-1-2-15,0-5-1 16,3-2-8-16,2-6-4 16,1-5 0-16,3-2 3 15,0-4-2-15,-3-2 3 16,0-5 3-16,0 0 3 15,-6-6 0-15,-3 4 2 16,-3-4 4-16,0 1 4 16,0 7 5-16,-3 3 4 15,0 3-6-15,0 5-1 16,0 5-9-16,3 6-3 0,0 7-3 16,3-2 0-16,3 0 2 15,0 0 0-15,9-3-7 16,0 3 0-16,-1-6-26 15,1 1-10 1,0-3-49 0,-3-3-40-16,0-2 49 0</inkml:trace>
  <inkml:trace contextRef="#ctx0" brushRef="#br0" timeOffset="93">8058 5321 220 0,'-6'8'85'0,"9"-8"-66"0,-3 5-8 0,0 0-8 16,0 6 7-16,0 2 7 16,3 3 9-16,-3-3 5 15,0 1-17-15,0-4-8 0,6 1-2 16,-6-3-3-16,3-3-1 16,-3-5-2-16,0 0-1 15,0 0 4-15,6-5 3 16,0-3-1-16,-6-8 0 0,8-3-3 15,1 3-3-15,0-2 2 16,3 5 0-16,0 5-2 16,0 0 2-16,0 10 1 15,0 6 2-15,-3 3 3 16,-3 2 2-16,6 8-3 16,-6-5-1-16,-3 0-6 15,0 0 0-15,-3-3-17 16,0 0-4-16,0-2-17 15,0-3-4-15,0 0-58 16</inkml:trace>
  <inkml:trace contextRef="#ctx0" brushRef="#br0" timeOffset="94">8269 5308 204 0,'-9'-6'77'0,"9"4"-60"0,0-4 17 0,0 4 4 0,0-4-5 16,0-1 1-16,6-7-15 16,-6-2-6-16,3-2-8 0,-3 2-6 0,3 0-2 0,-3 0-18 15,0 8-7-15,0 0-16 16,0 3-5-16</inkml:trace>
  <inkml:trace contextRef="#ctx0" brushRef="#br0" timeOffset="95">8394 5054 220 0,'-3'2'85'0,"3"6"-66"0,0 5 3 15,3-2-3-15,0 8 1 16,-3 12 2-16,3 9-7 0,0 5-4 16,-3-3-6-16,6-2-8 0,-3-3-1 15,-3 0-7-15,6-5-3 16,-3-6-30-16,0-5-11 16,0-2-45-1</inkml:trace>
  <inkml:trace contextRef="#ctx0" brushRef="#br0" timeOffset="96">8346 5392 324 0,'-6'-2'123'0,"9"4"-95"0,3-2-6 0,0-2-8 0,6-1-7 15,3-5 1 1,6 3-9-16,6-6-4 15,6 3 3-15,2-2-73 0,1-4-31 0,3-1-15 16</inkml:trace>
  <inkml:trace contextRef="#ctx0" brushRef="#br0" timeOffset="97">7626 5747 224 0,'0'0'85'0,"3"2"-66"0,-3 6-1 0,0-8 3 16,3 19-5-1,0-1 1-15,0 1-1 16,0 2-8-16,0-5-5 0,0-3 0 15,0-2 0-15,0-3 1 16,-6-3 0-16,3-2 2 16,0-3-3-16,0-3 0 15,-3-5-1-15,0-8-2 16,6-2-2-16,3-6-1 16,3 0 2-16,0 8 0 15,0 0-2-15,3 3 2 16,-3 3-12-16,2 2-7 0,1 2-18 15,0 4-6-15,0 2-59 16</inkml:trace>
  <inkml:trace contextRef="#ctx0" brushRef="#br0" timeOffset="98">7826 5805 252 0,'-6'8'96'0,"6"-8"-75"0,3 3-8 15,-3-3-7-15,6 2-8 16,-1 6-2-16,1-5 7 16,3-1 3-16,-3-2-3 0,6 0 5 0,0-2 2 15,0-6-3-15,0 0-2 16,3-3-5-16,-6 1-2 16,0-1 1-16,-3 1 2 15,-3-4 0-15,-6 6-1 16,-3-2-2-16,-3 5 1 15,-6 2-1-15,-3 8 0 16,3 6 8-16,0 5 4 16,0 0-3-16,3-1-2 15,4 1 2-15,2 3 0 16,6-6-1-16,3 0 1 16,5-2-2-16,7-3 0 0,3-3-10 15,6-2-2 1,6-3-23-16,0 0-8 0,-4 0-20 15,-2 0-8-15,3 0-27 16</inkml:trace>
  <inkml:trace contextRef="#ctx0" brushRef="#br0" timeOffset="99">8058 5826 216 0,'0'-5'82'0,"0"10"-64"0,6 6-4 16,-6-3-6-16,3 2 4 15,0 11 7-15,0 3 3 0,0 5 4 16,0 6-14-16,-3-1 0 16,6 1 1-16,-6-4-7 0,2-7-3 15,1-8-2-15,0-3 1 16,0-7-3-16,0-6-2 16,-3-11-1-16,0-10 3 15,-6-6-2-15,3-2-1 16,0-5-2-16,3-3-1 15,3-3 4-15,6 3 1 16,0 5 2-16,9 6 0 16,-3 7-3-16,0 6 2 15,0 13 5-15,0 11 5 16,-3-1 10-16,-3 6 6 0,-6 0-9 16,-3 0-2-16,0 0-6 15,-6-3 0-15,-3 3-5 16,0-8 0-16,-6-3-17 15,0-2-5-15,0-3-22 16,3-3-9-16,3-2-20 16,6-3-8-16,12-3-16 15</inkml:trace>
  <inkml:trace contextRef="#ctx0" brushRef="#br0" timeOffset="100">8257 5808 228 0,'3'18'85'0,"-3"-7"-66"0,12 7 3 16,-9-7-3-16,0-1 1 16,0 1 4-16,-3-3 3 0,6 3 1 15,-6-3-15-15,0-3 1 0,0-3 0 16,0-2-7-16,0 0-4 16,-6-2 0-16,6-3 0 15,-3-3-1-15,3-3-2 16,0-5-2-1,0 0-1-15,3 0-1 0,3-2 0 16,0-3 0-16,0 7 0 0,3 4-13 16,0-3-6-16,0 10-10 15,3 0-3-15,-4 1-2 16,4 2 1-16,-3 2 13 16,3 1 9-16,-3 5 8 15,0 0 2-15,-3 0 18 16,3 2 11-16,3 1 3 15,-3-3 4-15,0 2-8 16,0-4-2-16,0-1-8 16,2-2-3-16,1-3-1 15,0 0-1-15,-3-3-4 16,6-5-1-16,-3 3 1 16,-9-11 2-16,-3 5-3 15,0 1-2-15,-3-1 0 16,-6 6-8-16,-9 0 0 15,6 5 1-15,-6 5 3 16,-2 3-3-16,-1 2 0 16,6 4 3-16,0 4 3 15,3-2 3-15,3-3 1 16,6 1 2-16,6-1 1 16,6 0-1-16,3 3-1 0,6-6-12 15,6 1-5-15,-1-3-19 16,7-3-7-1,0-5-24-15,-3 0-9 16,3-2-15-16</inkml:trace>
  <inkml:trace contextRef="#ctx0" brushRef="#br0" timeOffset="101">8686 5765 280 0,'-12'-8'107'0,"9"6"-83"0,3-1-7 16,-6 3 8-1,6 5-12 1,-3 1-2-16,-3-1 0 16,6 3-6-16,0 5-5 0,9 0-1 15,-3 3-1-15,3 3 0 0,-3-1 2 0,9 1 2 16,-9-3-1-16,-6 0 2 16,0-1 7-16,-3 1 5 15,-3-2-7-15,-6-4-2 16,6-5-6-16,-3 1-1 15,-6-6-19-15,9-6-9 16,0-2-16-16,3-2-7 16,6-1-25-1,3-5-53-15,9 1 28 16</inkml:trace>
  <inkml:trace contextRef="#ctx0" brushRef="#br0" timeOffset="102">8787 5831 260 0,'6'6'96'15,"-3"-4"-75"-15,6 1 1 0,-6 0-5 0,6-1-8 16,3 1 0-16,-3-3-1 16,8 0 2-16,-5-3-5 15,6 1-1-15,-3-4 0 0,-6-2-2 16,0-5 1-16,0 3-2 16,-6-1-1-16,-6-2 1 15,-6 0 1-15,-3 5-10 16,-6-3-2-16,3 6 5 15,-3 5 4-15,1 5 4 16,2 6 1-16,0 5-2 0,3-1 1 16,3 4 0-1,9-1 1-15,0-2-2 0,9 0 1 16,0 0-9 0,3-3-1-16,3-2-18 15,0 0-9-15,2-6-22 0,-2 0-7 16,6-2-31-1</inkml:trace>
  <inkml:trace contextRef="#ctx0" brushRef="#br0" timeOffset="103">9010 5794 256 0,'-3'8'96'0,"0"-2"-75"0,3 15-5 16,0-11-9-16,0 4 4 15,0 2 5-15,0-3 3 16,0 0 1-16,0 3-11 15,0-8-5-15,0 0-3 0,0-3 1 16,0-5 3-16,3-3-2 16,0-2-2-16,6-3-5 15,0-5 0-15,3-8-3 16,3-6 2-16,0 3 1 16,-3 1-1-16,6 9 4 15,-7 4 0-15,1 15 1 16,-3 3 0-16,6 11 6 15,-6 2 4-15,-3-3-3 16,0 3 1-16,0-2-10 0,-3-3-3 16,0-3-24-16,0-2-9 15,3-3-24-15,-3-6-9 16,6-2-24 0</inkml:trace>
  <inkml:trace contextRef="#ctx0" brushRef="#br0" timeOffset="104">9269 5472 260 0,'0'2'96'0,"0"1"-75"0,3 8-8 0,0-1-9 16,-3 14 12-16,0 13 9 0,0 11 1 15,0-1-1-15,0-2-13 16,3 0-8-16,0-8-2 0,0-5-27 15,6 0-8-15,-9-8-25 16,6-11-11-16,-3 0-36 16</inkml:trace>
  <inkml:trace contextRef="#ctx0" brushRef="#br0" timeOffset="105">9153 5699 340 0,'-3'-2'126'0,"6"-4"-98"0,12 1-10 0,-3 2-12 16,9-2-7-16,11 0 0 15,10-1 3-15,3 4 1 16,5-3-1-16,-5 5-26 0,-3 0-11 16,5-6-101-1</inkml:trace>
  <inkml:trace contextRef="#ctx0" brushRef="#br0" timeOffset="106">7629 6297 140 0,'9'-10'52'0,"-6"2"-41"0,-6-3-2 15,6 11-3-15,-3-3 10 16,0-2 9-16,0 0-1 16,-6-3 0-16,-3 8-13 15,-3 0 4-15,-3 10 5 0,-3-2-9 0,1 6-3 16,-1 4-8-16,3-2 0 16,3 0 2-16,6 0 1 15,3-3-1-15,9 0 1 16,6 0-2-16,3-5 2 15,6-5-2-15,2-6 2 16,1-5-7-16,0 3-1 16,-6-3-1-16,-3-5 2 15,-3 0 2-15,-3-6 3 16,-3 3 0-16,-3 3 2 16,-3 3 4-16,0 2 4 15,0 2-2-15,0 12 2 16,-3 2-8-16,6 5-2 0,0 0-1 15,0 3 0-15,5-3-3 16,1 0 2-16,-3-2-23 16,3 0-12-16,-3-4-39 15,0-1-47 1,0-4 33-16</inkml:trace>
  <inkml:trace contextRef="#ctx0" brushRef="#br0" timeOffset="107">7772 6300 216 0,'-3'5'82'0,"3"3"-64"0,3 3-7 15,0-6-8-15,-3 3 7 16,0 0 5-16,0 5 6 16,-3-2 4-16,3-1-13 15,0-5-5-15,0 3-2 0,0-5-6 0,0-3-1 16,0-5-2-16,3-3 0 15,3-3-2-15,0-2-1 0,0-3 4 16,3 3 1 0,-6 2-1-16,9 6 2 15,-3 5-1-15,-1 3 0 0,1 5 2 16,0 0 2-16,0 5-1 16,0 0-1-16,0 6 1 15,0-4 1-15,0-1-21 16,0-4-7-16,0 1-77 15</inkml:trace>
  <inkml:trace contextRef="#ctx0" brushRef="#br0" timeOffset="108">7986 6292 260 0,'0'3'99'0,"6"2"-77"0,6 5-9 15,-9-4-9-15,9 2-5 16,-3 0 2-16,3 5-2 0,0-3 0 16,-6 1 1-16,9 0 0 0,-3-4 0 15,2-1-44-15,1-6-18 16,0 0-35 0</inkml:trace>
  <inkml:trace contextRef="#ctx0" brushRef="#br0" timeOffset="109">8171 6324 228 0,'-12'8'85'0,"3"-1"-66"0,-6 7-6 0,9-9-4 16,-6 14-6-16,-3 2 1 15,0 8 4-15,1 0 3 16,-1 5-6-16,6-7-3 0,0-3-1 16,6-6-23-16,0-2-8 15,6-11-36 1,6 1-48-16,3-14 25 0</inkml:trace>
  <inkml:trace contextRef="#ctx0" brushRef="#br0" timeOffset="110">8332 6062 236 0,'-9'-11'90'0,"6"16"-70"0,0 3-9 0,3 6-11 15,0 4-3-15,0 9 3 16,0 7 16-16,-6-2 7 16,6 5-11-16,0-6-7 0,0 4-1 15,0-6-5-15,0-5 0 16,0 2-34-16,0-7-15 16,6-3-53-1</inkml:trace>
  <inkml:trace contextRef="#ctx0" brushRef="#br0" timeOffset="111">8204 6287 256 0,'-3'-3'96'0,"12"-2"-75"0,5-1-10 15,-8 6-10-15,9 0-4 16,0 0 3-16,3-2 1 15,3-4-1-15,3 1 1 16,-1 5-32-16,1-8-14 0,3 0-52 16</inkml:trace>
  <inkml:trace contextRef="#ctx0" brushRef="#br0" timeOffset="112">8445 6189 236 0,'-6'26'90'0,"9"3"-70"0,-3 11-7 0,0-24-10 16,-3 5 4-16,-3 3 5 15,6 0 10-15,-3-3 4 16,3-5-14-16,0-3-7 0,0-3-3 16,3-4-9-1,3-6-3-15,0-6-1 0,3-1-1 16,0-7 2-16,-1-2 4 0,1 1 3 15,3 1 4-15,-3 1 4 16,0 5 4-16,0 3-2 16,0 0 1-16,-3 10-3 15,9 0 0-15,-3 6 3 16,0-1 3-16,-3 4-6 16,0 1-3-16,-4 1-4 15,1-2-1-15,-3-7-34 16,6 7-12-16,-3-6-64 15</inkml:trace>
  <inkml:trace contextRef="#ctx0" brushRef="#br0" timeOffset="113">8716 6355 280 0,'-9'3'107'0,"9"5"-83"0,0 5-9 0,0-8-9 15,0 9-11-15,0-1 1 16,0 3 2-16,0-6 3 16,0 1 0-16,0-3-25 0,0 0-9 15</inkml:trace>
  <inkml:trace contextRef="#ctx0" brushRef="#br0" timeOffset="114">8671 6300 340 0,'-15'0'126'0,"12"-13"-98"0,6 13-23 0,-3-3-16 0,6-2-32 16,-3-1-8-16,6 4 9 16,-3-1 7-16,0 0 21 15,6 3-10-15,-3-5 0 0,0 5-52 31</inkml:trace>
  <inkml:trace contextRef="#ctx0" brushRef="#br0" timeOffset="115">8787 6326 220 0,'0'19'82'0,"0"-14"-64"0,6 8 2 0,-6-5-2 15,0 0-8-15,0-3 0 16,0 6 7-16,-6-3 6 16,6 0-12-16,-3-3-6 0,3-2-1 15,0-3 1-15,0 0 2 16,0-3-1-16,0-2-1 15,0-3-6-15,3-3 1 16,6-2 0-16,0 3 0 16,0-1 0-16,0 3 0 15,3 0 0-15,-3 5 0 0,2 3 0 16,1 3 2 0,-3 5 1-16,0 0 1 15,0 3-2-15,-3 2 1 0,0 0-7 16,-3 0-1-16,6-2-25 15,-3-1-8-15,0 1-29 16,9-8-12-16,6 2-11 16</inkml:trace>
  <inkml:trace contextRef="#ctx0" brushRef="#br0" timeOffset="116">9132 6337 292 0,'-12'-11'110'0,"9"11"-86"0,-6 0-9 0,6 0-8 16,-2 3-9 0,-4 5 0-16,-6 0 6 15,0 2 2-15,0 4-2 16,6-1-3-16,3 3 2 0,6-3-2 16,0 3 2-16,9-6-4 0,-3-4 0 15,3-1-1-15,-3-5 0 16,9-5 0-16,-3-1 0 15,0-4 0-15,-4-1-2 16,1-2 0 0,-3 2 3-16,0 1-2 15,-3-1 1-15,6 6 0 0,-3 2 0 0,0-2 0 16,0 5 0-16,-3 8 8 16,9 3 4-16,-3 7 8 15,0 6 3-15,0 8 3 16,-3-1 2-16,-3 9-8 15,-6-8-3-15,-6 5-2 16,-9-8 1-16,-9-5-7 16,-15-8-2-16,-8-6-30 15,-4-4-12-15</inkml:trace>
  <inkml:trace contextRef="#ctx0" brushRef="#br0" timeOffset="117">7692 6832 180 0,'0'-6'68'0,"-6"1"-52"0,6 5 6 0,0 0 1 16,0 0 1-16,0 8 3 16,0-3-10-16,0 3-3 15,0-3-8-15,3 6 5 0,-3-3 2 16,0 0-9-16,0 0-4 16,3-3-3-16,-3 0 2 15,0 1-27-15,-3 2-10 16,0 0-12-16,0-3-5 15,-3 6-27 1</inkml:trace>
  <inkml:trace contextRef="#ctx0" brushRef="#br0" timeOffset="118">7680 6710 240 0,'-9'-5'90'0,"9"5"-70"0,3-6-7 0,-3 6-8 0,3-2-5 16,0 2 0-16,-3 0 0 15,0 0 0-15,6 5 0 0,0-2 0 16,-3 2 0-16,3 0-25 0,-3 0-8 15,5-2-137 1,4 18 92 0</inkml:trace>
  <inkml:trace contextRef="#ctx0" brushRef="#br0" timeOffset="119">7805 6803 216 0,'-3'5'82'0,"3"8"-64"0,0 0-9 0,0-5-7 16,0 3 0-16,0 2 4 0,0 3 12 16,0 0 8-16,0-3-13 15,0-5-3-15,0 5 1 0,0-8-5 16,0 1 2-16,0-6-5 16,3-3 0-16,-3-5-3 15,0-5-3-15,6 0-3 16,0-6-1-16,0 1-1 15,2 2 0-15,-2-3 2 16,3 11 4-16,0-2 1 16,0 7 3-16,0-2 3 15,0 10 4-15,3-2 0 16,-3 10 0-16,3 3 1 16,-3 0 1-16,-6 8-5 15,9-3-4-15,-6 0 1 16,0-5 0-16,0-3-26 15,-1-2-9-15,1-6-41 0,3 3-19 16,3-11 2 0</inkml:trace>
  <inkml:trace contextRef="#ctx0" brushRef="#br0" timeOffset="120">8070 6882 316 0,'-3'-8'121'0,"9"8"-95"0,6 0-11 15,-7 0-10-15,4 0-7 16,0 0 1-16,9 0-4 16,-6 5 1-16,0 1 2 15,-3-4-30-15,9 3-11 0,-6-5-46 16,3 0-52 0,2 0 46-16</inkml:trace>
  <inkml:trace contextRef="#ctx0" brushRef="#br0" timeOffset="121">8242 6731 260 0,'-3'-3'99'0,"3"6"-77"0,0 2-9 0,3 3-9 16,0 3 1-16,-3 2 4 15,0 6 7-15,0 2 4 16,0 5-10-16,0 1 1 0,0-3 0 15,0-3-6-15,0-8-1 16,3 0-2-16,-3-5-2 16,0-3 1-16,3-7 1 15,0-9-1-15,0 3-1 16,0-10-6-16,9 4-4 16,-3-4 3-16,0 5 4 15,0-1 0-15,3 9 1 16,0-3 0-16,3 14 0 0,-1-1 4 15,-5 5 1 1,3 6 10-16,-9 0 3 0,-6 8-5 16,0-3-2-16,-6 0-3 15,-3-2 1-15,-5-6-6 16,5 0-3-16,-3-7-17 16,0-1-5-16,0-5-21 31,6-5-9-31,3-1-48 15,6 1-38-15,6-6 57 0</inkml:trace>
  <inkml:trace contextRef="#ctx0" brushRef="#br0" timeOffset="122">8430 6887 272 0,'3'5'104'0,"6"-2"-81"0,3 2-8 0,-6-5-11 15,5 6-5-15,1-1 0 16,6-5 7-16,-6 0 6 15,9-5-6-15,-3-1-1 0,-6 1 1 16,3-3-5-16,-9-5-3 16,2 5-6-16,-8-3 0 15,-8 1-7-15,-1-1-1 16,-6 9 4-16,-6-1 5 16,-6 3 8-16,9 5 5 0,-3 3 3 15,7 3 5-15,2 2 3 16,3 3 2-16,3 2-2 15,12 1 2-15,3 5-8 16,3-8-4-16,5-3-7 16,4 0-2-16,3-2-21 15,0-9-8-15,-6-2-24 16,3 0-10-16,-1-5-42 16</inkml:trace>
  <inkml:trace contextRef="#ctx0" brushRef="#br0" timeOffset="123">8707 6660 256 0,'-3'0'96'0,"6"5"-75"0,-3 8-5 0,6-2-7 15,-3 5 7-15,-3 2 7 31,0 14 2-31,0-6 2 16,-3 6-15-16,-3 2-7 0,6 1-3 16,0-3-9-16,0-3-3 0,6-5-30 15,-3-6-11-15,-3-5-58 16,5 1-38 0,-2-9 62-16</inkml:trace>
  <inkml:trace contextRef="#ctx0" brushRef="#br0" timeOffset="124">8614 6847 324 0,'-3'-7'121'0,"6"1"-95"0,-3 1-11 16,9 2-10-16,0-2-7 15,0 0 3-15,3-3 0 16,0 3 2-16,3 2-2 0,3-2-7 15,0-1-1-15,-1 4-48 0,-2 2-18 16,0 2-45 0</inkml:trace>
  <inkml:trace contextRef="#ctx0" brushRef="#br0" timeOffset="125">8808 6834 256 0,'-3'6'96'0,"3"-1"-75"0,3 8-10 0,-3-5-8 16,0 0-5-16,6 5 3 16,-3 6 13-16,-3-6 8 15,6 0-11-15,0-2-4 0,0-3 0 16,-3-3-6-16,6-5-1 16,-1-3-9-16,1-5-2 15,-6-5-5-15,9 0-1 0,-6 0 1 16,-3-6 0-16,3 6 9 15,0 5 6-15,-3 0 14 16,0 3 9-16,0 5-9 16,-3 2-2-16,9 4-5 15,0 4 1-15,0 1 5 16,0 2 2-16,3-2-3 0,-3 2-1 16,-1-2-4-16,-2-4-1 15,9-1-3 1,-3-4-2-16,-3 4 1 0,0-6-1 15,-3-6-20-15,3 6-7 16,-3-5-28-16,0-3-12 16,-6 3-38-1</inkml:trace>
  <inkml:trace contextRef="#ctx0" brushRef="#br0" timeOffset="126">9061 6879 260 0,'9'3'96'0,"-3"0"-75"0,0-1-1 0,0-2-4 15,3 5-6-15,-1-2 2 0,-2 0-4 16,6-3 0-16,-3 0-5 16,-3-3-2-16,3 0 2 0,-3-2 0 15,0 0 1-15,-3-3-5 16,3 0 1-16,-6 0 2 16,-6 3 1-16,6-1-10 15,-6 1-3-15,-3-3 3 16,0 8 3-16,0 0 3 15,0 0 3-15,0 8 3 16,3-3 2-16,3 6-1 16,1 0-1-16,2 2-1 15,0 3 2-15,2 0-3 16,4 2-2-16,3 1-11 16,0-3-4-16,3-3-39 15,0-8-16-15,6 3-41 16</inkml:trace>
  <inkml:trace contextRef="#ctx0" brushRef="#br0" timeOffset="127">9326 6853 256 0,'-12'-6'96'0,"12"6"-75"0,0 6-3 0,0-6-8 15,0 5-6-15,6-2 0 0,-3-3 9 16,3 5 3-16,0-2-7 15,0-1 1-15,3-2 1 0,2 0-6 16,4-2-1-16,-6-6-9 16,6 5-2-16,-9-2 2 15,3-3 0-15,-9-3 5 16,-3 6 4-16,-3-3-3 16,-6 3-1-16,-3-3-2 15,-3 8 0-15,1 0 4 16,-1 0 1-16,3 8-1 15,-3-3 1-15,9 8 0 16,0 0 1-16,3 6 0 16,0 0 0-16,6 2-5 15,6 3 1-15,3-3-5 16,3-3 1-16,3-2-31 0,3-5-12 16,0-9-58-1,5 4-40-15,7-6 63 16</inkml:trace>
  <inkml:trace contextRef="#ctx0" brushRef="#br0" timeOffset="128">9466 6871 244 0,'-9'0'93'0,"9"3"-72"0,0 5-6 0,0-3-8 15,0 6 4-15,0 2 5 16,0 0 5-16,0 0 4 0,0 1-13 15,6-6-7-15,-3 2-1 0,3-7-3 16,-3 5 2 0,0-16-2-16,2 3 2 15,-2-9 2-15,6-2-4 16,-3-2-1-16,0-3 0 16,9-3 0-16,-3 8 2 15,0 0 1-15,0 3 3 16,-3 0 1-16,6 10-1 15,0-2-1-15,-3 10 1 0,-4 3 3 16,4 3 2-16,-6 4 3 16,-3 4-7-16,3 2-2 15,-6 6-10-15,3-9-2 16,-3 6-14-16,0-8-4 16,6 2-25-16,-3-4-10 15</inkml:trace>
  <inkml:trace contextRef="#ctx0" brushRef="#br0" timeOffset="129">9862 6943 292 0,'0'-11'110'0,"0"11"-86"0,-6 0-13 15,6 0-10-15,0 0 6 16,-6 5 9-16,6-2-3 16,-3 0 0-16,-3-1-7 15,6-2-15-15,0 0-4 0,0 6-18 16,0-6-8-16,0 0-12 16,0 0-4-16,0-6-41 15</inkml:trace>
  <inkml:trace contextRef="#ctx0" brushRef="#br0" timeOffset="130">9891 6443 252 0,'9'-32'93'0,"9"19"-72"0,-9 7 18 0,-3 6 5 15,-6 0-14-15,0 6-3 16,0 4-13-16,-3 9-6 15,0 10-5 1,-3 16-3-16,-3 0 1 0,9 2 1 16,-3-4 1-16,0-6-8 0,3-5-2 0,0-6-51 15,6 1-24-15,3-9-46 16</inkml:trace>
  <inkml:trace contextRef="#ctx0" brushRef="#br0" timeOffset="131">9001 7305 140 0,'3'0'55'0,"-3"0"-43"0,3 0 14 0,-3 0 4 0,0 0-9 16,3 6 1-16,-3-6-7 15,-3 7-1-15,0-1-8 16,-3-6 3-16,3 5 1 0,-3-2-3 15,6-3-2-15,-3 0 0 16,3 0 1-16,-6 0-5 16,6 0-1-16,6 0 0 15,-6 0 0-15,0 0-3 16,3 0 0-16,-3 0 4 16,9 2 1-16,-3 1 0 15,0-3 1-15,-6 0 2 0,0 5 2 16,-3-5 3-16,0 0 1 15,-3 0-3-15,3 0-3 16,-3 0-5-16,6 0 0 16,-3 0 0-16,3 0 0 15,0 0-3-15,0 0 2 16,0 0-12-16,0 0-5 16,0 0-14-16,3 6-6 15,3-4-61 1</inkml:trace>
  <inkml:trace contextRef="#ctx0" brushRef="#br0" timeOffset="132">9204 7324 180 0,'0'0'68'0,"0"5"-52"0,0-5 6 15,0 0-1-15,0 0-2 16,0 0 1-16,0 3-3 15,0-1 0-15,-3 1-9 16,0-3-3-16,3 0 1 0,-6 0 1 16,6 0 3-16,0 0-5 15,0 0-1-15,0-3-2 16,0 1-2-16,6-1-2 16,-6 3 1-16,0 0 1 0,0 0 2 15,0 0-1 1,3 3 2-16,0-1 4 0,-3-2 6 15,0 0-5-15,0 3 0 16,0-3 0-16,0 0 0 16,0 0-4-16,0 0-3 15,-3 0 0-15,3 0 1 16,0 0-3-16,0 0 0 16,-3 0 1-16,3 0 0 0,0 0-7 15,0 5-3-15,0-2-25 16,0 0-12-16,0-3-73 15</inkml:trace>
  <inkml:trace contextRef="#ctx0" brushRef="#br0" timeOffset="133">8960 7631 148 0,'0'0'55'0,"0"0"-43"0,0 5 8 0,0-5 2 15,0 0-2-15,0 0 11 16,0 0-16-16,0 0 11 16,0 0-15-16,0 0 15 15,0 0-16-15,0 0 7 0,0 0-8 16,0 0-1 0,0 0-4-16,6-5-5 15,-3 5 0-15,-3-6 3 16,8 4-1-16,-5-9-1 15,3 8 1-15,3-7-4 0,3 2 2 16,0 0 1-16,-3-3 0 16,0 4 0-1,3 1 0-15,0 1-3 0,-3-3 2 16,3 5 1-16,-3-2 0 16,2 0 2-16,-2 5-1 15,3-3-3-15,-3 3 1 0,0 0-1 16,6 3-2-16,-9 7 3 15,6 1 2-15,-3-6 4 0,-3 14 4 16,-3-6-2 0,6 0-4-16,-3 0-2 15,0-5 0-15,-6 3-1 16,6-6 2-16,-3-2 1 16,-3-3-10-16,0 0-3 15,0 0-30-15,0 0-14 16</inkml:trace>
  <inkml:trace contextRef="#ctx0" brushRef="#br0" timeOffset="134">9239 7207 140 0,'0'-2'55'0,"0"2"-43"0,0 0 14 0,0 0 21 15,0 0-26-15,0-6 6 0,0 1-6 16,-6 5 12 0,6 0-17-16,0-3 7 15,-3-2-14-15,-2 0 6 16,2 5-8-16,-6 0 4 16,3 0-6-16,-3-3 4 15,3 1-5-15,-6-6 7 16,3 8-7-16,-3-3 8 15,3 3-8-15,-3-5 3 16,3 5-4-16,-3-6-2 16,3 6 0-16,-8 0-1 0,2 6 0 0,-6-4 0 15,6 4 0-15,-6-1-3 16,3 0 2-16,-3-2 1 16,7 7 0-16,-4-7 0 15,0 10 0-15,3-7 0 16,3 7 0-16,-3-5-3 15,3 2 2-15,-6-2 1 16,9 6 0-16,-5-4 0 16,5 3 0-16,-3 1 0 15,6-1 0-15,-6 3 0 16,3 0 0-16,6-1-3 16,0 4 2-16,-3-6 1 15,6 8 0-15,-9 3 0 16,9 3 0-16,0-1 0 15,0-5 0-15,0 6 0 16,6-3 0-16,0-3-3 16,0 2 2-1,-3-1 1-15,9-1 0 16,-3 3 0-16,0-6 0 16,3-2 0-1,3 3 0-15,5 2 0 0,4-3 0 0,6 1 2 16,0-1-1-16,-1-2-1 0,1-3 1 15,-6-2-4-15,6-3 2 16,-3-3 1-16,-4-5 0 0,7-5-5 16,-3-8 1-16,3-1-3 15,2-4 2-15,1 5 1 16,-3-8 2-16,6 2 3 16,-4 0 2-16,-8-2-1 15,6 0 1-15,-9-5 0 16,-3-6 3-16,-6-5-3 15,5-3 0-15,-8 1 3 0,-6-6 1 16,-3 2-3 0,0 1-1-16,-9 7 3 15,-11-2 3-15,-1 3-2 16,-3 2 1-16,-6 6 6 16,3 7-8-16,-8-2-2 15,8 8-3-15,-6 0-23 16,6 7 12-16,-2-2-82 15,8 3 51-15,0 0-119 16,9 5 90-16,6-8-40 0</inkml:trace>
  <inkml:trace contextRef="#ctx0" brushRef="#br0" timeOffset="135">634 6525 180 0,'-3'-6'68'0,"3"9"-52"0,-3 2-3 16,3 1-5-16,-3 2-4 15,-3 13 2-15,0 3-1 16,-3 2 2-16,0 8-4 16,1-4-2-16,-1-7 2 0,0-2-2 15,3-5 2-15,3-2-2 0,3-1 2 16,6-5 0-16,6-6 1 15,2 1-2-15,7-3-2 16,3 0-2-16,0 0 1 16,0 8-15-16,-3-3-4 15,-4 3-65 1</inkml:trace>
  <inkml:trace contextRef="#ctx0" brushRef="#br0" timeOffset="136">604 6773 144 0,'-3'-2'55'0,"3"2"-43"0,0 0 5 0,0 0 2 16,3 0-13-16,0-3-4 15,3-2 1-15,3 5 2 16,0-5-2-16,6-3-2 0,0 5 0 16,3-8-1-16,3 9 0 15,5-4 0-15,4 1 2 16,0-3 3-16,3-2 2 0,2-4-3 15,-2 1-1-15,3-3-3 16,3 0-3-16,-1 1 6 16,4 1 5-16,0 1-2 15,2 2-1-15,1-2-2 16,0 8-3-16,-7-3 3 16,1 3 0-16,0-3-4 15,-1 0-1-15,1 0 1 16,3-3 2-16,2 9-2 15,4-4-2-15,3 4-1 16,-1-1 3-16,-5-2 2 16,2 2 2-16,-2-2-1 15,3 0-2-15,2-1 1 16,1 4-1-16,0-4 0 16,-1 6 0-16,1 0-3 0,-4 0 2 15,-2-2 1-15,3-4 2 16,-4 1-6-16,4 0 1 15,0-3 5-15,-1 8 4 16,-2-3-6-16,2 3 1 16,-2 0-1-16,0 0 0 15,-4 0-3-15,1-2 2 16,0-6 3-16,-1 5 3 16,4-2-4-16,3-1-3 0,2 6 1 15,1 0 2 1,-3 0 0-16,-1 0 2 0,-2-5-4 15,-4 3 0-15,1-4 3 16,3 1 3-16,-7 5 0 16,1-3 0-16,-3 3-3 15,3 0-2-15,2 0 1 16,4 0 1-16,0 0-3 16,-1 0 0-16,4-5 1 15,2 0 2-15,1-1-1 16,0 4-1-16,2-4-2 15,4 6 1-15,-4-2 1 16,1-1 0-16,0-5 0 0,-4 3 0 16,1-3 0-16,2 8 2 15,4-5-1-15,5 2-1 16,-2-2 1-16,-1-1-1 16,1-1 0-16,-1-4 0 15,4-2 0-15,2 2 2 16,4-7-1-16,2-1-1 15,-2 3-2-15,-1 0 1 16,19-5 1-16,-4 3 0 16,0 4 0-16,-5 1 0 15,-4 0 0-15,-2 0 2 16,-4 2-1-16,3-2-1 0,-5 5 1 16,-1 3-1-1,1-3 0-15,-7-5 0 0,1-1-3 16,-1 1 2-16,4 5 1 15,0 0 0-15,2 3 0 16,0 0 0-16,1-1 0 16,2-2 0-16,4 0 0 15,-1 3 2-15,1 0-3 16,5 5 0-16,-5-5 1 16,-4-3 0-16,-5 0 0 15,-1 2 0-15,-2 4 0 16,-4-1 2-16,1 3-12 0,-1 0-6 15,1 0-49 1,-1 3-46-16,-5-1 31 16</inkml:trace>
  <inkml:trace contextRef="#ctx0" brushRef="#br0" timeOffset="137">7415 6379 140 0,'-9'3'55'0,"3"-1"-43"0,-3-2 12 0,6 0 5 16,-3 6-11-16,-6-6 0 16,0 2-4-16,-3-2 1 15,0 0-8-15,-8 0-4 0,-4 0 0 16,-3 0-2-16,-3 0 2 15,-5 3-4-15,-1 0-2 16,-6 2 2-16,1 3 0 16,2 5-2-16,0 0 2 15,1 3 1-15,-4 0 2 16,0 8-3-16,4 2 0 0,-1 9-1 16,0 12 0-16,1-2 0 15,-1 0 0-15,0 0 4 16,4 8 1-16,5 0 5 15,3 5 3-15,0 6-2 16,1-3 0-16,5-6 1 16,0-7 1-16,6 0-3 15,3-6-3-15,0-8 0 16,6-2-1-16,0-5 0 16,6-1 0-16,-2-5 0 31,2-5 0-31,0-3-27 0,-3-5-55 31,3 0-6-31,-3-3-6 0</inkml:trace>
  <inkml:trace contextRef="#ctx0" brushRef="#br0" timeOffset="138">6099 7221 176 0,'-3'0'68'0,"6"0"-52"0,3 0 6 0,-6 0-1 15,6 5-2-15,0 3 1 0,0-3-5 16,0 8 1-16,3 1-9 15,0-1 5-15,0 5 1 0,0 1-2 16,3-1-1-16,-1-2-2 16,4 3 0-16,0-6-2 15,0-5 1-15,3-3 5 16,6-5 2-16,0-5-7 0,-1-3-2 16,7-11-1-16,-3 4 0 15,-3-9-11-15,-3 5-5 16,-1-7-23-16,-5 7-10 15,-3-2-36 1,0 8-55-16,-3 0 30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7:49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11199 11932 172 0,'0'-6'66'0,"-3"4"-36"0,-6-4-11 15,6 6 21-15,-6-2-11 16,-3-1-2-16,-12 3-7 16,-5 3-1-16,-10-1-10 15,-9 1 3-15,-14 2 4 0,-10 8-2 16,4 1 0-16,0 2-8 0,2 5-2 16,9 0-4-16,4 3-1 15,5-3 1 1,7 0 0-16,5-2-44 15,6 4-20-15,9-7-61 16</inkml:trace>
  <inkml:trace contextRef="#ctx0" brushRef="#br0" timeOffset="1">10327 11900 212 0,'-39'24'82'0,"18"-3"-44"0,-8 13-22 16,17-10 24-1,-6 8-19-15,-3 2-6 16,0-2-7-16,3 2-1 16,9-2-4-16,6-3 0 0,12-5 3 0,6-11-1 15,12-2 0-15,15-6-3 16,-1-2 1-16,4-3-22 15,3 5-7-15,-4-8-97 16</inkml:trace>
  <inkml:trace contextRef="#ctx0" brushRef="#br0" timeOffset="2">7818 12437 168 0,'-6'0'63'0,"6"0"-34"0,-3 0-10 16,3 0 23-16,0-3-10 16,0-2-1-16,0 5-12 15,3-3-4-15,0-2-8 16,3 0-1-16,0-1 1 0,0-1-3 16,2-4-1-16,1-2-1 15,0-3-2-15,3-3 1 16,3 1 1-16,0-1-3 0,-3 3 0 15,-3 3 1-15,0 3 0 16,-3 2-5-16,0 2 1 16,-3 6-3-16,0 8 2 15,0 8 1-15,-3 5 2 16,0 3 1-16,0 13 1 16,3-2 0-16,0-1 0 15,0-2-7-15,-1-1 0 16,-2 9-61-16,-5 0-24 15,-7-19 0 1</inkml:trace>
  <inkml:trace contextRef="#ctx0" brushRef="#br0" timeOffset="3">7767 12664 300 0,'-3'-2'112'0,"9"-3"-60"0,12-1-45 16,-6 1 23-16,3 2-18 15,8-2-5 1,1 0-4-16,3 2-3 0,3 6 1 16,3-1-39-16,-1 1-16 0,-2-3-79 15</inkml:trace>
  <inkml:trace contextRef="#ctx0" brushRef="#br0" timeOffset="4">8166 12657 296 0,'-3'7'110'0,"6"-7"-60"0,-9 3-45 15,9-6 22-15,0 1-22 0,-3 2-4 16,9 0-31 0,0 2-12-16,0 4-85 0,3-1-37 15</inkml:trace>
  <inkml:trace contextRef="#ctx0" brushRef="#br0" timeOffset="5">8327 12384 228 0,'-12'3'85'0,"6"7"-46"0,-6 17-32 15,9-9 18-15,0 6-13 16,0 2-4-16,3 1-3 16,6 5 1-16,3-3-3 15,12-11 0-15,2 1 1 0,1-11 4 16,0-8 5-16,0-6 8 16,-6-4 5-16,-6-6-6 15,-3-13-1-15,-9-8-9 16,-3 8-2-16,-3-3-6 0,-3 6-2 15,3 2-5 1,0 5-1-16,0 9-24 0,3 4-8 16,3 6-15-16,0 0-8 15,12 11-52 1</inkml:trace>
  <inkml:trace contextRef="#ctx0" brushRef="#br0" timeOffset="6">8743 12392 212 0,'-6'0'79'0,"6"3"-42"0,0 2-43 16,-3 5 58-16,-3 6-22 16,1 0-14-16,-4 0-7 0,0 0-7 15,0 0-4-15,-3 0 1 0,3 0-17 16,0-3-5-1,-6-3-90-15</inkml:trace>
  <inkml:trace contextRef="#ctx0" brushRef="#br0" timeOffset="7">8553 12429 216 0,'0'-16'82'0,"6"16"-44"0,6 3-29 16,-6 5 22-16,0-3-8 15,3 8-1-15,2 3-15 0,4 0-4 16,0 0-2 0,0 2 3-16,0 1 2 0,0-6-5 0,0 6-2 15,0 2-40-15,-3-11-15 16,-1-4-54 0</inkml:trace>
  <inkml:trace contextRef="#ctx0" brushRef="#br0" timeOffset="8">8931 12313 220 0,'-3'-6'82'0,"3"12"-44"0,-3 7-31 15,3-3 20-15,-3 6-1 16,0 8 4-16,0 8-16 15,0 0-6-15,0-1-5 16,3 4-3-16,0-1 1 0,0-2-6 0,3-6 1 16,0-2-44-1,0-3-18-15,3-5-44 16</inkml:trace>
  <inkml:trace contextRef="#ctx0" brushRef="#br0" timeOffset="9">9077 12373 152 0,'-3'3'57'0,"-9"-3"-30"0,3 5-23 16,6 1 15-16,0-1-9 16,0 0-3-16,0 6-2 15,0-3-1-15,0 2 9 16,0 6-8-16,0 0 5 16,0 3 3-16,0-1 2 15,0 1 3-15,0-6-4 16,0 5 0-16,3-4-6 15,0 4-3-15,0-5 0 16,0-5 1-16,0 3-1 16,0-3 2-16,0-3-2 15,3-5 0-15,0-3-1 16,0 3-5-16,3-2 1 16,-3 7-2-16,3-8 0 15,-3 9 2-15,0-9 0 16,3 6 0-16,-3 5 2 15,-3-8-1-15,0 0-1 16,0 2 1-16,0 1 1 16,0-3-1-16,0 5 2 15,0-5-2 1,0 0-1-16,0 0 1 16,0 0-1-16,6 0 0 15,0-5 0-15,6 2 0 16,0-2 0-16,-3 0-3 15,-1 2 2-15,1-2 1 16,0-3 2-16,0-3-1 16,0 1 2-16,0-4-2 15,-6-1 2-15,-3-4-2 16,-3 3 2-16,0-8-2 16,-9 6 2-16,0-1-2 15,0 6 2-15,1 3-4 16,-1-1 0-16,0 8-6 15,3 1 0-15,3-1-28 16,9 16-100 0</inkml:trace>
  <inkml:trace contextRef="#ctx0" brushRef="#br0" timeOffset="10">9142 12315 208 0,'-6'-10'79'0,"9"7"-42"0,-3 0-37 0,6 3 16 15,0 0-14-15,3 0-2 16,0 3-8-16,3 0 0 0,0-3-84 16,-3 0-36-16</inkml:trace>
  <inkml:trace contextRef="#ctx0" brushRef="#br0" timeOffset="11">9282 12217 220 0,'-6'-13'82'0,"6"24"-44"0,0-14-38 15,0 8 18-15,0-2-6 16,0 10 3-16,0 0-8 16,0 6-4-16,0 2-2 15,0 3-12-15,3 10-3 0,3 1-92 16</inkml:trace>
  <inkml:trace contextRef="#ctx0" brushRef="#br0" timeOffset="12">9607 12506 220 0,'-18'2'85'0,"9"4"-46"0,0 7-37 0,-3-3 17 16,0-2-12-16,0 3-2 0,-3 2-8 15,0-2 0-15,0 5-92 16,4-3-38-16,-1-3 58 16,3-12 29-16</inkml:trace>
  <inkml:trace contextRef="#ctx0" brushRef="#br0" timeOffset="13">9452 12487 264 0,'-3'-2'101'0,"9"4"-54"0,3 6-44 16,-3-3 23-16,0 1-15 0,3 2-3 16,2 5-5-16,-2 0-3 15,3 6 1-15,0 2-10 0,3-5-4 16,0 0-77-1,-3-3-70-15,0 0 49 16</inkml:trace>
  <inkml:trace contextRef="#ctx0" brushRef="#br0" timeOffset="14">9732 12395 220 0,'-3'0'85'0,"3"8"-46"0,0 15-21 16,0-7 23-16,0 3-21 16,0 2-8-16,-3 3-8 15,0-3-1-15,6 8-2 16,-3 0-25-16,3-5-11 16,0 0-79-16</inkml:trace>
  <inkml:trace contextRef="#ctx0" brushRef="#br0" timeOffset="15">9842 12471 164 0,'-3'-21'63'0,"0"40"-34"0,-3-6-23 16,3-8 15-16,0 6 4 0,0 2 5 15,0 3-5-15,0 8-3 16,3 5-12-16,3-11-6 0,6 6-3 15,3-8 3-15,3 0 2 16,-1-6 0-16,4-2 1 16,-3-2 0-16,0-6 1 15,0-11-2-15,-3-2 1 16,-3-6-2 0,-6-4 0-16,-3 1-3 0,-6-9 1 15,-3-1-4-15,-3 5-2 16,-3 6 2-16,3 3 2 15,0 4-22-15,0 4-11 16</inkml:trace>
  <inkml:trace contextRef="#ctx0" brushRef="#br0" timeOffset="16">9913 12379 220 0,'-3'-8'85'0,"6"5"-46"0,0-2-21 16,0 2 25-16,3 1-11 16,3-1-1-16,3 0-23 15,6 1-6-15,0 2-3 16,2 0-2-16,1 2 1 0,0 1-60 16,-3 0-25-16,0-3-25 15</inkml:trace>
  <inkml:trace contextRef="#ctx0" brushRef="#br0" timeOffset="17">10261 12331 212 0,'-6'-8'79'0,"3"3"-42"0,-2 2-15 0,2 3 26 0,0 0-12 16,-3 0-1-1,-9 0-20-15,0 3-9 0,3 2-4 16,0 3-5-16,3 0 2 0,3 3-4 16,0-1 1-16,6 3 0 15,6 11 2-15,0-5 1 16,6 5 3 0,-3-3-3-16,0-3 0 0,0-2 3 15,-3-3 3-15,-6-2-2 16,-3-3 0-16,-6 0 1 15,0-3 0-15,-3-5 0 16,0-3 2-16,3-7-5 16,0 2-1-16,3-13-13 15,6 2-5-15,0 1 5 16,9-3 5-16,6-3 5 0,0 5 2 16,0 1 1-16,3-1 0 15,-3 3-40-15,-1 3-15 16</inkml:trace>
  <inkml:trace contextRef="#ctx0" brushRef="#br0" timeOffset="18">7716 12098 160 0,'-41'8'63'0,"26"3"-34"0,-12 7-16 0,12 6 17 15,-6 3-11-15,-2 7-3 16,-1 27-5-16,6 2 0 16,9 9-6-1,9-1-5-15,18 1-1 0,21 4 1 0,23-2 2 16,15-10-63 0,13-16-63-16,11-17 26 15</inkml:trace>
  <inkml:trace contextRef="#ctx0" brushRef="#br0" timeOffset="19">9359 11916 176 0,'0'-6'68'0,"6"12"-36"0,3 4-26 0,-3 1 15 16,3 15-9-16,0 11 1 15,3 11 1-15,-3 2 3 16,-3 11-9-16,-6 0 0 0,-6 16-1 15,-6-9 1-15,-6 4 0 16,-14-3-35-16,-7-1-16 16,6-17-59-16</inkml:trace>
  <inkml:trace contextRef="#ctx0" brushRef="#br0" timeOffset="20">8883 12821 200 0,'-6'0'74'0,"6"5"-40"0,0 11-40 16,3 8 12-16,0 2-6 15,0 8 2-15,3 9 3 16,3-4 2-16,6 9-3 0,9-3 4 16,9 8 2-16,11 5 1 0,7-5 1 15,11-8 0-15,16-5 2 16,14-3-5-16,15-11-1 16,3-7 0-16,6-6 0 15,0-5 0-15,-8-3 0 16,-7-10 2-16,-6 0 4 15,-9-1-4-15,-8-2 0 16,-7 0-4-16,-5-2-1 16,-10-6-34-16,-2-8-15 0,-4 3-84 31</inkml:trace>
  <inkml:trace contextRef="#ctx0" brushRef="#br0" timeOffset="21">10261 13220 272 0,'-29'-11'101'0,"29"14"-54"0,3 2-57 16,3-2 14-16,5 2-3 15,13 1 1-15,9 2 0 16,12 5 1-16,2 5-2 16,4 6-3-16,-3 0 1 0,-7 0 3 15,-8-3 3-15,-6-3 2 16,-9 6 1-16,-7-3 2 15,-13 6 1-15,-7-1-34 16,-6 9-16-16,-3-6-83 16</inkml:trace>
  <inkml:trace contextRef="#ctx0" brushRef="#br0" timeOffset="22">14312 11945 184 0,'-8'-3'68'0,"8"3"-36"0,-3-3-13 0,0 3 21 16,0-2-5-16,0-1 2 16,3-5-15-16,0 3-5 15,3-8-10-15,9-6-3 0,11-2 0 16,16 0-2-16,9 2 1 16,11-2 0-16,7-3 1 15,17 1-5-15,6 4 1 16,4 6-2-16,-4 5 0 15,-15 3 2-15,-2 2 2 16,-4 0-1-16,-8 3-1 16,-10 3 3-16,-8-3 0 0,-12 3-39 15,-6-1-15-15,-7 1-72 32</inkml:trace>
  <inkml:trace contextRef="#ctx0" brushRef="#br0" timeOffset="23">15363 11625 220 0,'12'-8'82'0,"9"13"-44"0,9 0-44 16,-15 1 14-16,5 2-9 0,4 7 0 15,0 4 1-15,-3-1 2 16,-6-2-1-16,-6 0 6 0,-9 0 5 15,-9 0 0-15,-9 0 3 16,-3 0-8-16,-3 0-2 16,0-1-69-16,4-1-32 15</inkml:trace>
  <inkml:trace contextRef="#ctx0" brushRef="#br0" timeOffset="24">16289 11786 252 0,'-6'-8'93'0,"6"8"-50"0,0-3-26 0,3 3 25 15,0-2-18-15,0-1-3 16,3-2-13-16,3-6-3 15,0 1-3-15,0-4-2 0,3-1 3 16,-1-1-2-16,4-3 2 16,-3 6-4-16,-3 2-2 0,-3 1-1 15,0 10 0 1,0 10-2-16,0 9-1 0,-3-1 1 16,0 4 4-16,0 4 3 15,0 6 2-15,6 2-1 16,-6 1 1-16,0-1-31 15,0 3-13-15,3 0-85 16</inkml:trace>
  <inkml:trace contextRef="#ctx0" brushRef="#br0" timeOffset="25">16301 11992 304 0,'-3'-8'112'0,"12"8"-60"0,6-2-50 0,-3 2 23 15,8-3-15-15,10 1-3 16,3-1-7-16,6 0 0 16,-4-2 0-16,4 2-73 0,3 1-30 15,-10 4-17 1</inkml:trace>
  <inkml:trace contextRef="#ctx0" brushRef="#br0" timeOffset="26">16753 11958 296 0,'-15'0'112'0,"15"3"-60"0,0-1-58 0,0-2 19 16,0 0-4-16,0 0 2 15,3 0-10-15,3 0-3 0,0 0 1 16,3-2-53-16,15-4-102 16</inkml:trace>
  <inkml:trace contextRef="#ctx0" brushRef="#br0" timeOffset="27">16914 11778 260 0,'-24'-5'99'0,"18"7"-54"0,-3 6-46 16,6 0 20-16,0 8-7 16,3 8 1-16,3 2-5 15,9 1-3-15,6-6-2 16,6-8 4-16,3-5 3 0,5-8-5 15,-2-2-1-15,-6-12 0 16,-9-4 2-16,-9-3 6 0,-9 2 4 16,-6 1-10-1,-6 2-4-15,-3 0-1 0,3 3-1 16,0 2-29-16,7 6-10 16,5 5-100-1</inkml:trace>
  <inkml:trace contextRef="#ctx0" brushRef="#br0" timeOffset="28">17477 11749 304 0,'-6'0'112'0,"-3"5"-60"0,-12 1-61 0,12-1 20 0,-6 3-8 15,0 0 1-15,-3 2-7 16,3 1 0-16,-5-1-127 15,5 4-56-15</inkml:trace>
  <inkml:trace contextRef="#ctx0" brushRef="#br0" timeOffset="29">17227 11754 300 0,'3'-5'112'0,"8"5"-60"0,4 5-54 0,-3-5 20 16,3 3-2-1,6 2 4-15,3 3-10 16,3 3-3-16,-1 2-5 0,1 0-10 0,0 0-5 16,-3 1-68-16,3-4-29 15,-1-2-8 1</inkml:trace>
  <inkml:trace contextRef="#ctx0" brushRef="#br0" timeOffset="30">17658 11757 280 0,'-6'-5'107'0,"9"2"-58"0,3 8-62 0,-3-2 17 16,0 2-4-16,0 3 2 15,0 3 0-15,0 5 1 16,0 5-2-16,0 0 2 0,3 0 0 0,3 0-48 16,9-2-19-16,0-11-45 15</inkml:trace>
  <inkml:trace contextRef="#ctx0" brushRef="#br0" timeOffset="31">17864 11741 160 0,'-6'0'63'0,"6"11"-34"0,-6 2-27 0,6-5 14 0,0 2 3 15,3 9 3-15,3 5-5 16,2 2 0-16,4-5-10 15,3 1 5-15,6-9 3 0,6-5 6 16,3-11 2-16,-1-8 10 16,-11-7 3-16,-9-3 1 15,-15 0 2-15,-9-9-12 0,-5 4-7 16,-4 0-11-16,0 2-4 16,0 5-36-16,6 9-14 15,6-1-119 1</inkml:trace>
  <inkml:trace contextRef="#ctx0" brushRef="#br0" timeOffset="32">18087 11492 240 0,'0'-2'90'0,"3"7"-48"0,0 3-40 16,0-3 17-16,0 3-4 15,0 11 1-15,0 2-8 16,-3 3-5-16,0-1-2 16,0 1-19-16,3 8-8 0,-3-19-88 15</inkml:trace>
  <inkml:trace contextRef="#ctx0" brushRef="#br0" timeOffset="33">18590 11720 236 0,'-12'10'90'0,"-3"9"-48"0,-12-6-40 0,15-7 17 16,-6 1-10-16,1 7-1 15,-1-1-15-15,0 0-6 16,3 0-97-16,-6 1-41 15</inkml:trace>
  <inkml:trace contextRef="#ctx0" brushRef="#br0" timeOffset="34">18405 11754 252 0,'-3'0'93'0,"9"6"-50"0,9-1-37 0,-6-2 22 0,6 2-15 16,3 3-4-16,6 2-6 15,-1 6-3 1,-2 0 1-16,0 0-23 0,3 0-8 0,0-3-86 16</inkml:trace>
  <inkml:trace contextRef="#ctx0" brushRef="#br0" timeOffset="35">18786 11712 280 0,'-6'-5'107'0,"6"7"-58"0,0 9-62 16,0-6 15-16,0 3-3 16,0 3 2-16,0 5 1 0,0 2-2 15,6 6 1 1,3-3-15-16,3 0-3 0,6-5-97 16</inkml:trace>
  <inkml:trace contextRef="#ctx0" brushRef="#br0" timeOffset="36">18983 11725 236 0,'-18'0'88'0,"15"13"-48"0,0 1-38 0,3-9 19 16,3 3-4-16,3 2-1 16,6 4 0-16,6-1 0 0,-1 0-8 15,1-2 4-15,6-3 1 16,0-6-4-16,0-4-1 0,-3-4-2 15,-7-2-1-15,-5 0-3 16,-6-2 1-16,-6-3-2 16,-9-3 2-16,-2-3-31 15,-4 1-13-15,-3-1-74 16,0 3-53 0,3 0 68-16</inkml:trace>
  <inkml:trace contextRef="#ctx0" brushRef="#br0" timeOffset="37">19060 11564 312 0,'6'-6'115'0,"3"-9"-62"0,6 7-51 15,-6 5 25-15,3-2-18 16,3-1-5-16,2-1-11 0,1 1-4 16,3-2-80-16,3 3-34 15,3 0 12-15,3-3 9 16</inkml:trace>
  <inkml:trace contextRef="#ctx0" brushRef="#br0" timeOffset="38">19405 11416 260 0,'-9'-6'99'0,"9"12"-54"0,0 4-57 0,0-2 13 16,0 3-2-16,0 2 2 15,0 0 1-15,0 0 1 16,3 3-2-16,3-2-18 0,3 4-9 15,0-2-79 1</inkml:trace>
  <inkml:trace contextRef="#ctx0" brushRef="#br0" timeOffset="39">19530 11461 232 0,'-12'2'88'0,"12"9"-48"0,3 2-45 16,0-8 17-16,3 3 6 15,6-2 6-15,3-1-4 16,6-5 1-16,0-3-12 16,0-5 1-16,-9-5 1 0,-6-3 7 15,-9-2 3-15,-9-1-8 0,-6 3-3 16,-3 6-35-16,-6 7-13 16,3 8-104-1</inkml:trace>
  <inkml:trace contextRef="#ctx0" brushRef="#br0" timeOffset="40">16244 11371 204 0,'-3'-11'77'0,"-3"11"-42"0,-9 0-30 0,7 3 19 16,-10 5-15-16,-9 13-5 15,-9 16-2-15,-3 18-2 0,4 9 0 16,5 5 0-16,15 13 0 0,21 5 2 16,27-2 1-16,29-1-12 15,25-4-7-15,23-11-82 16</inkml:trace>
  <inkml:trace contextRef="#ctx0" brushRef="#br0" timeOffset="41">18075 11373 116 0,'15'8'44'0,"-3"8"-24"0,8 21-8 0,-8-10 16 15,0 18 1-15,0 7 3 0,0 4-13 16,-3 8-4-16,0-1-9 16,-6 3 0-16,-9 3 4 0,-9-6-44 15,-12 12-18-15,-26-25-32 16</inkml:trace>
  <inkml:trace contextRef="#ctx0" brushRef="#br0" timeOffset="42">18664 12196 172 0,'9'-3'66'0,"0"6"-36"0,3 2-37 15,-6 3 10-15,3 3-8 0,3 2-1 16,0 16-2-16,0 19 2 15,-1 10 4 1,-5 8 7-16,0 0 5 0,-6 8 10 0,-6-2 5 16,-5 5-7-16,-10-6-3 15,-9-5 0-15,-15-8 1 16,-8-7-7-16,-13-9-3 16,-5-5-3-16,-7-10-3 15,4-9-37-15,3-5-15 16,5-5-42-1</inkml:trace>
  <inkml:trace contextRef="#ctx0" brushRef="#br0" timeOffset="43">18262 12805 184 0,'-17'23'68'0,"-4"7"-36"0,-15 23-35 16,18-32 13-16,-9 8 2 16,-5 5 2-16,-7 1-1 15,0-1 2-15,6-2-8 16,7-3 0-16,8-3 3 0,12-5-2 16,12 1 3-16,15-7-2 15,20-1 0-15,13-1-14 16,14-5-4-16,13-8-102 15</inkml:trace>
  <inkml:trace contextRef="#ctx0" brushRef="#br0" timeOffset="44">3834 207 124 0,'-12'-11'49'0,"6"3"-38"0,-18 8 6 0,18 0 1 16,-12 3 12-16,-3 2 6 15,-8 3-6-15,-4 8-3 16,0 10-15-16,-3 6-5 0,4 24-1 16,8 2 8-1,6 3-8-15,6 7 4 16,9-1-6-16,9 4-13 15,9-5 5-15,21-2-103 16,2-11 59-16,19-19-79 16,2-8 73-16</inkml:trace>
  <inkml:trace contextRef="#ctx0" brushRef="#br0" timeOffset="45">4030 506 140 0,'0'-6'55'0,"-3"17"-43"0,0-6 16 0,3 0 5 15,0-10-1-15,0 5 3 16,-3 0-8-16,-6 0-4 16,0 0-13-16,-3 0 2 0,-3 8 2 15,1-5-7-15,2 7-4 16,0 6-2-16,0-8-1 15,3 3-3-15,6-3 0 16,6 0-7-16,6 0-2 16,6 2 11-16,6 1 5 15,2-3-6-15,4 2-3 16,-3 1 3-16,-3-1 2 16,-12 4 23-16,-9-4 1 15,-6 6 3-15,-9-5-12 16,-6-1-4-16,-3 1-5 15,0-1 1-15,1-4-4 16,-1-4-2-16,3 1-9 16,0-3-3-16,6 0-32 15,6 0-11-15,9 0-52 16</inkml:trace>
  <inkml:trace contextRef="#ctx0" brushRef="#br0" timeOffset="46">4295 566 228 0,'-9'0'88'0,"-6"0"-69"0,18 16 11 0,0-2-2 16,-3 1-1-16,-3 4 1 15,9-3-13-15,0-3-4 16,-3 6-7-16,0-1-5 0,3-2 0 16,-6-5-21-16,6-1-8 15,-6-2-62 1,0-3-58-16,9-5 45 16</inkml:trace>
  <inkml:trace contextRef="#ctx0" brushRef="#br0" timeOffset="47">4268 400 304 0,'-38'-13'112'0,"52"10"-87"0,-20-2-18 15,6 2-14-15,6 3-21 16,3 0-3-16,3 3-10 16,0-1-4-16</inkml:trace>
  <inkml:trace contextRef="#ctx0" brushRef="#br0" timeOffset="48">4691 590 216 0,'3'-10'82'0,"3"4"-64"0,-3-17 18 0,-3 15 2 15,0 2-14-15,0 1-1 16,-6 0 0-16,-9 2 0 16,3-2-12-16,-9 2-2 0,0 1-2 15,-2 9-1-15,-1-1 1 16,-3 10-6-16,3 5-1 15,3 0-5-15,6 0-1 16,6 0 0-16,4 0 4 16,5-5-1-16,5 0 1 15,4 0 0-15,9-8 0 16,0-5 4-16,6-3 3 16,-6-3 0-16,3-10-5 31,8-8-2-31,-11-1 1 15,-3 7 0-15,-9-9 3 16,-3 0-3-16,-3 11 0 0,3-1 1 16,0 14 0-16,3 6-5 15,6 10-1-15,0 0 0 16,3 10 2-16,-3 6 8 16,2 7 5-16,-5 4 4 15,0-1 3-15,-3 3 2 16,-6-3 1-16,-9-5 1 15,-9-15 0-15,-5-7-9 16,-10-9-4-16,3-9-13 16,-3-5-4-16,1-2-35 0,2-6-13 15,6 3-41-15,6-3-17 16</inkml:trace>
  <inkml:trace contextRef="#ctx0" brushRef="#br0" timeOffset="49">4893 558 204 0,'3'-5'77'0,"-3"18"-60"0,6 9 2 0,0-17-2 0,0 11 13 15,-6 0 8-15,0 0 3 16,0-1-1-16,0 4-21 16,-3-1-9-16,0-4-3 0,0-4-2 15,0-2 0-15,3-5-1 16,0-3 2-16,-3-3-5 16,3-5-1-16,3-5-5 15,3-11 1-15,0 3-5 16,3-5 1-16,6 2 2 15,0 5 3 1,6 3-3-16,-1 6 2 16,7 10 4-16,0 2 2 0,6 9 2 15,-9 5 0-15,-1 0 4 0,-8 2 3 16,3 3-4-16,-9-2-2 16,-3 2 0-16,0-8 1 15,0 3-8 1,0-5-22-16,-9-1-12 15,0-2-35-15,3-2-13 16,6-1-28-16</inkml:trace>
  <inkml:trace contextRef="#ctx0" brushRef="#br0" timeOffset="50">5310 619 296 0,'0'3'110'0,"0"8"-86"0,9-14-11 15,-9 3 2 1,3 5 1-16,0 8 1 16,-3-2 0-16,3 5-9 15,-3 2-5-15,3-2-2 0,0-2-12 16,-3-4-5-16,0-2-47 16,3-3-19-16,3-5-35 15</inkml:trace>
  <inkml:trace contextRef="#ctx0" brushRef="#br0" timeOffset="51">5310 315 312 0,'-6'-8'118'0,"6"8"-92"0,6-3-14 0,-3 1-13 16,6-1-25-16,3 1-7 15,3 2-68-15,6 2-31 16</inkml:trace>
  <inkml:trace contextRef="#ctx0" brushRef="#br0" timeOffset="52">5828 236 288 0,'-9'-19'107'0,"3"14"-83"0,-3-8-3 16,3 10-7-16,-6-5 3 15,-6 5 4-15,4 6-9 16,-10 2-4-16,0 6-5 16,-3 7-5-16,3 17 1 0,0 12 1 15,10 22 0-15,5-8-3 16,6 0 0-16,3-3 2 0,3-5 0 16,3-5 1-16,0-1 0 15,2-7-14-15,-2-13-3 16,0-6-33-16,-12-11-13 15,6-10-53 1</inkml:trace>
  <inkml:trace contextRef="#ctx0" brushRef="#br0" timeOffset="53">5396 545 276 0,'-3'-2'104'0,"6"4"-81"0,3 11 3 0,3-18-6 16,6 3-2-16,12 4 1 15,6-7-8-15,8 0-4 16,-2-1-4-16,-3-2-3 0,-1 3 1 16,-2 5-34-16,0 3-15 0,0-6-47 15,-7 3-54 1,1-5 43-16</inkml:trace>
  <inkml:trace contextRef="#ctx0" brushRef="#br0" timeOffset="54">5899 529 300 0,'-6'16'112'0,"9"-10"-87"0,-3 17-4 16,0-9-8-16,3 4 1 16,-3-2 3-16,0 3-8 15,0-4-3-15,-3 1-4 16,3 0-2-16,-3-3 3 0,0-2-46 16,3-3-18-16</inkml:trace>
  <inkml:trace contextRef="#ctx0" brushRef="#br0" timeOffset="55">5867 376 348 0,'-15'-19'129'0,"21"19"-100"0,3-5-11 0,-3 5-12 16,2-5-10-16,1 2 3 0,3 3-24 15,6 3-11 1,0 5-96-16,9 2-43 0,0 4 85 15,8-1 42-15</inkml:trace>
  <inkml:trace contextRef="#ctx0" brushRef="#br0" timeOffset="56">6283 498 260 0,'-15'-11'96'0,"7"3"-75"0,-4 0 14 16,3 3 3-16,0 8-18 0,-3 4-3 16,-6 7-13-16,3 15-3 15,-6-5-1-15,6 2-3 0,1 1 2 16,2-6-1-16,12 5 0 15,9 1 2-15,-1-4 2 16,4-4-10-16,6-6-4 16,6-8-27-16,6-2-10 15</inkml:trace>
  <inkml:trace contextRef="#ctx0" brushRef="#br0" timeOffset="57">6551 574 316 0,'-12'-31'121'0,"0"28"-95"0,-5 6 5 0,11-6-6 16,-9 11-17-16,0-8-2 0,-9 13-6 15,0 0-1 1,3 6 1-16,-2 2 0 0,5 3-5 16,6-3-1-16,6 3 5 15,6 0 5-15,6-6-2 0,6-2-1 16,6-5 0-16,5-6-4 0,4-5 2 15,3-8-6-15,-3-3 0 16,-6-10 1-16,-4 5 3 16,-2-5 4-16,-6 5 2 15,-6 0 5 1,-3 3-2-16,3 8-1 16,-3 5-5-16,0 8 0 15,-6 5-2-15,15 3 0 16,0 5 0-16,-3-2 0 15,0-3-31 1,6-1 18-16,0-1-14 16,3-4-89-16,0-7-41 15</inkml:trace>
  <inkml:trace contextRef="#ctx0" brushRef="#br0" timeOffset="58">6727 633 216 0,'-3'2'82'0,"6"4"-64"0,0 12 4 16,0-13-1-16,0 3 7 15,0 0 4-15,0 0-8 16,-3-3-4-16,0-5-11 16,0 0-4-16,0 0-1 0,0 0 15 15,0-2-6 1,3-11 1-16,0 2-8 0,0-8-4 15,0 1-10 17,6-1 4-32,2-2-3 0,1 3 4 15,6 2 2-15,3 8 1 0,3 8 0 16,0 5 0-16,0 6 2 16,-1 2-1-16,-2 3 2 15,0 0-2-15,-3-3-5 16,-3 0 2-16,0-2-39 15,2 2 23-15,-5-5-116 16,3 0 74-16,6-3-74 16,-3 3 76-16</inkml:trace>
  <inkml:trace contextRef="#ctx0" brushRef="#br0" timeOffset="59">7397 558 288 0,'-15'-21'107'0,"15"21"-83"0,6 11-12 16,-6-11 12 0,0 3-17-16,-6-6 23 15,0 0-16-15,-12 1-2 16,3 4-8-16,-12 6-7 16,6 5 1-16,-8 3-3 15,5 3 2-15,0 2-2 16,9 0 2-16,6 0 0 0,6 3 1 0,9-5 0 15,3-1 0-15,12-7 0 16,3-1 0-16,5-7 0 16,1-3 0-16,0-8 6 15,0 0-2-15,-6-16 12 16,-4 3-7-16,-5-24 1 16,-3 5-5-16,-9-15-2 15,-3 7 0-15,-6-2 3 16,0 5-2-16,-6 3-1 15,6 13 0-15,-3 5-6 16,7 11 3-16,-4 7-1 16,3 12 1-16,6 17 0 15,3 9 0-15,5 13 2 16,7 3 0-16,0 2 2 16,3-5-1-16,0-5-34 15,0-6 19-15,-1-7-130 16,-2-4 80-16,3-7-80 15,0-3 83-15</inkml:trace>
  <inkml:trace contextRef="#ctx0" brushRef="#br0" timeOffset="60">7697 21 284 0,'0'-21'107'0,"0"21"-83"0,12 3-23 0,-3 2 11 16,3 3-11-16,9 21 45 15,6-2-25-15,2 31 37 16,1 5-33-16,-3 27 20 16,-3-8-25-16,-15 6 2 15,-6-14-13-15,-18-3-25 16,-3-10 8-16,-21-3-187 15,3-10 107-15</inkml:trace>
  <inkml:trace contextRef="#ctx0" brushRef="#br0" timeOffset="61">0 8345 160 0,'0'-5'63'16,"3"8"-49"-16,-3-3 22 0,0 0 7 0</inkml:trace>
  <inkml:trace contextRef="#ctx0" brushRef="#br0" timeOffset="62">6 8343 377 0,'0'0'36'0,"6"0"-20"16,3 0-6-16,-3 0 0 0,6 0-2 15,5 0 1-15,13 2-1 16,-6 1 2-16,12-1 4 15,2-2-6 1,1 0 0-16,3-2 0 16,8-1 0-16,4 3-4 15,11 0-1-15,-2 3 1 16,-4-3 0-16,4-3-2 16,2 1-2-16,-2-1 12 31,5 6-7-31,4-1-5 0,-10 1 0 0,10-6 0 15,-10 3 0-15,13-2 0 16,-7 4 0-16,7-2 0 16,-7 5 0-16,3-5-7 15,-8 3 4-15,11-3 10 16,-11 0-4-16,8 0-2 16,-5 5-2-16,2-2 3 15,-5 0-1-15,5-6 8 16,-8 3-5-16,8-3 1 15,-2 6-3-15,5-3-2 16,-5 3 1-16,11-6-1 16,-11 3 0-16,8-3 2 15,-6 3-1-15,10-2 2 16,-10 4-2-16,10-4-1 16,-10 2 1-16,9-3 1 15,-8 3-1-15,5-3 8 16,-2 6-5-16,-7-6 3 15,-8 3-4-15,5-2-2 16,-5 2 0-16,8-3-1 16,-2 6 0-16,5-6 4 15,-5 3-2-15,5-2-1 0,-5 4 0 0,5-2-1 16,-2 5 0-16,-4-2 4 16,-5 0-2-16,-4-3 1 15,-8 2-1-15,-3-2-2 16,-7 0 1-16,1-2-1 15,-3 2 0-15,-3-3-9 16,-1 0 5-16,-2-2-43 16,-3 5 27-16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7:56.6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13209 14444 288 0,'0'0'0'0,"-6"-6"9"16,6 6 5-16,-3 0 7 16,0 0 2-16,0 0-1 15,0 0-2-15,0 0-10 16,0 0-2-16,3 0-1 0,0 0 3 16,-3 0 4-16,0 0-4 15,0 0 2-15,0 0-5 16,0 0 1-16,0 0-5 15,0 0 0-15,0 0 3 16,0 0 1 0,0 0-3-16,3 0-1 15,0 0 1-15,3 0 0 0,0 0-2 0,18-2-2 16,-6-1 3-16,33 0 2 16,-10 1-2-16,58-9 0 15,-22 3-1-15,81-2 1 16,-39 2-4-16,80 2 0 15,-50 4 7-15,65 4 4 16,-56-2-5-16,39 11-3 0,-48-3-4 16,20-3 1-16,-41 1 7 15,0-1 6-15,-29-3-4 16,-16-4-2-16,-15-1-47 16,-11-2-20-16,-12 2-71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8T23:43:37.5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19608 1463 192 0,'-17'3'71'0,"17"-1"-38"0,0-2-12 15,0 0 25-15,0 0-11 16,0 0 0-16,3 0-11 0,3-2-3 15,-1-3-12-15,4-3 6 0,3-3 2 16,3-2-3-16,3 0 0 16,3-6-6-16,0 6 0 15,0-3-5-15,2 5 0 16,1 3-3-16,0 8-1 16,0 0-1-16,0 3-2 15,2 8 3-15,1-6 0 16,-3 3 1-16,-3 5 2 15,-6 6-1-15,-6 7-1 16,-9 1 3-16,-6 7 2 16,-6 8 0-16,-3 1 2 15,-6-4-4-15,-3 1 0 16,-2-3 1-16,-1-5 0 16,3-3 4-16,0-5 3 0,6-6-2 15,6-5 0-15,3-5-5 16,15-2-3-1,9-4 2-15,6 1-2 16,3-6 2-16,3 1-2 16,5-4-1-16,1 6 1 15,0 0-1-15,-3-2 0 16,-4 4 2-16,-2-2-3 16,-3 0 0-16,-6 6-8 15,0-6-4-15,0 0-24 16,-3 0-11-16,0 0-19 0,-1-6-6 15,1-2-56 1</inkml:trace>
  <inkml:trace contextRef="#ctx0" brushRef="#br0" timeOffset="1">20186 1331 204 0,'-12'-5'77'0,"6"2"-42"0,3 3-12 16,3 0 26-16,0 0-1 16,0 0 4-16,0 0-18 15,3-5-6-15,3 5-16 16,0-6-1-16,3 4 2 0,0 2-7 16,3-6-1-16,0 6-3 15,3-5 1-15,-1 2 0 16,1 3 1-16,-3-5-24 0,0 5-9 15,0-5-35-15,0 2-13 16,3-2-59 0</inkml:trace>
  <inkml:trace contextRef="#ctx0" brushRef="#br0" timeOffset="2">20391 1146 256 0,'-6'16'96'0,"6"-11"-52"0,0 0-51 16,3 8 47-16,0 9-12 0,0-4-7 16,0 3-2-16,0 3-12 15,0 2-2-15,0-4 1 0,0-4-3 16,0-2 0-16,0 0-6 15,0 0 0-15,0-3-41 16,0-2-16-16,3 2-68 16</inkml:trace>
  <inkml:trace contextRef="#ctx0" brushRef="#br0" timeOffset="3">19656 2474 268 0,'-24'0'101'0,"15"0"-54"0,3-3-33 0,6 1 26 16,6-1-20-16,9-8-3 16,6-5-5-16,3-10 2 15,9 2-7-15,-1 3-6 0,1 3-4 0,0 4 2 16,0 6 0-16,-1 0-2 16,-2 8 2-16,-6 8 1 15,-6 11 2-15,-9 7 3 16,-12 14 2-16,-6 2-1 15,-6 3 1-15,-3 0-2 16,-6-2 0-16,-3-4-1 16,4-4 2-16,-1-1 3 15,3-7 2-15,6-4 1 16,3-7 2-16,3-3-5 16,3-2-3-16,6-3-1 15,9-3-1-15,6 1 0 16,0-6 0-16,3 0-2 15,0 0 1-15,0 2-2 16,2 1-1-16,-2 5-2 16,0-6 1-16,-3 4 1 15,-3-1 0-15,0-2-20 0,-3-1-7 16,0-2-15 0,0-2-6-16,0-1-38 0,-1-5-17 15</inkml:trace>
  <inkml:trace contextRef="#ctx0" brushRef="#br0" timeOffset="4">20198 2291 304 0,'-12'-8'112'0,"9"8"-60"0,3 0-30 15,0 0 31-15,3-5-13 16,0 2-3-16,6 1-17 0,0-1-7 16,3-5-8-16,3 3-4 0,-1-6 2 15,1 9 0 1,0-6 1-16,0 2-22 0,0 6-10 16,0-5-30-16,-3 5-11 15,0-2-85 1</inkml:trace>
  <inkml:trace contextRef="#ctx0" brushRef="#br0" timeOffset="5">20388 2133 292 0,'-6'-8'110'0,"9"5"-60"0,0-8-43 16,3 6 23-16,0-3-21 15,3 8-4-15,3 0-6 16,0 3-3-16,0 5 3 16,0 2 0-16,-6 6 1 0,-3 11 0 15,-6 2 0-15,-6 0 2 16,-3 0 3-16,-3 0-4 15,0 0-1-15,3-5 2 16,3 0 1-16,0-11 10 16,3 0 6-16,3-5-6 0,3-3 0 15,9-5-3 1,6-2 1-16,9-3-6 0,0-1-3 16,0 1-1-16,0 0 1 15,-1 2-6-15,-2 3 1 16,-3 0-30-16,-3 0-11 15,-3 0-54-15,-6 5-78 32</inkml:trace>
  <inkml:trace contextRef="#ctx0" brushRef="#br0" timeOffset="6">19739 3405 252 0,'-11'-16'93'0,"11"16"-50"0,0-2-50 16,5-6 64-1,4-3-25-15,3-2-14 16,6-3-11-16,3 0-6 16,-3 6-1-16,0 4 0 0,0 1 0 15,-1 10 0-15,1 3 0 16,-3 11 0-16,-3 7 0 15,-6 6 2-15,-6 2-1 16,-6 9 2-16,-3-1-2 16,-6 0-1-16,-3 1 7 15,1-4 5-15,-4-2 0 16,3-5 3-16,3-3 1 0,3-5-1 16,3-5 1-16,3-6 0 15,3-3-8-15,3 1-5 16,3-6 0-16,6 1 2 15,3-6-2-15,3 0-2 16,0 0 0-16,0 0-1 16,3 0 0-16,-1 0 0 15,-2 0 0-15,3 2 2 16,-3-2-3-16,0 0 0 16,-3 6-1-16,0-6-2 15,-3-3-17-15,0 0-7 16,0 1-40-16,-1-4-17 0,1-4-54 31</inkml:trace>
  <inkml:trace contextRef="#ctx0" brushRef="#br0" timeOffset="7">20117 3321 296 0,'-23'0'112'0,"23"0"-60"0,3 0-36 0,3 2 27 16,0-2-12-16,-1 0-3 16,4 0-8-16,0 0 0 15,6-2-11-15,3 2-5 0,0-8-1 16,3 2 0-16,0 1 1 16,-1 0-13-16,-2 2-7 15,0-5-38-15,-3 3-17 16,0 0-82-1</inkml:trace>
  <inkml:trace contextRef="#ctx0" brushRef="#br0" timeOffset="8">20382 3104 140 0,'-6'-3'52'0,"6"6"-28"0,-3-3-6 0,3 0 20 15,0 0-6-15,0 0 1 16,0 0-3-16,0-3 1 16,0 0-17-16,0 3 5 0,0-8 4 15,3 3-3-15,0-3 0 16,3 0-5-16,3 0-1 16,0 3-11-16,3 0-1 15,0 5-4-15,0 2-2 0,0 4 3 16,-3 2 0-1,-3 7 3-15,-6 4 1 16,-3-1 3-16,0 1 1 0,-3-3-1 16,3-3-1-1,0-5-6-15,3 0 1 0,6-3 0 16,3 3 0-16,6-5-5 16,2 2-1-16,4 0 3 15,-3 3 1-15,0 3 8 16,-3 2 4-16,-6 3 19 15,-3 3 11-15,-9-1-6 16,-6-2-2-16,-3 8-10 16,-6-3-3-16,0-3-14 15,-3-4-2-15,4-1-34 16,-1-3-12-16,3-2-35 0,6-2-14 16,6-1-66-1</inkml:trace>
  <inkml:trace contextRef="#ctx0" brushRef="#br0" timeOffset="9">19632 4453 236 0,'-32'-5'88'0,"29"2"-48"0,0 0-27 0,3 3 22 0,3-2-5 16,3-6 2-16,2-3-9 16,10-7-4-16,3-3-11 15,6-1-7-15,6 6-2 0,-1 6-1 16,-2 13 0-16,0 4 2 15,-3 12 0-15,-3 10 0 16,-7 8 2-16,-8 8 1 16,-6 5 1-16,-6 9 2 15,-6-4 1-15,-8-2 1 16,-4-5 0-16,-3-6 4 16,0-8 3-16,3-7 3 15,3-6 1-15,6-5 3 0,1-3 3 16,8-2-15-16,6-6-8 15,6-2 2-15,5-3 2 16,7-3-3-16,3 0-2 16,0 3 0-16,0 3 1 15,2 0-3-15,-2 5 0 16,-3-3-12-16,0 0-5 16,-3 0-12-16,-3 1-4 15,-3-4-22-15,-1-4-9 16,1-6-84-1</inkml:trace>
  <inkml:trace contextRef="#ctx0" brushRef="#br0" timeOffset="10">20037 4337 312 0,'-9'-3'115'0,"12"3"-62"0,3 0-44 16,-3 0 27-16,3 0-18 15,0-8-2-15,6 0-10 16,3 0-4-16,3 0-1 15,-1 0-1-15,1 0 0 0,-3 6-16 0,0-6-6 16,-3 0-62-16,3 0-27 16,-3 0-12-1</inkml:trace>
  <inkml:trace contextRef="#ctx0" brushRef="#br0" timeOffset="11">20281 4151 296 0,'-18'-2'112'0,"15"7"-60"0,6-2-58 0,-6 2 19 0,3 0-6 16,0 3 1-16,0 3-4 16,0 2-3-16,0-2 0 15,3 2-1-15,-3 0 0 0,3-2 0 16,-3-3 2-16,0-3-3 15,6 0-2-15,3-8 2 16,3 1 2-16,0-1 0 16,0 1-1-16,0-1-4 15,0 0 0-15,0 1-27 16,0-1-9-16,2 0-26 16,-5-2-9-16</inkml:trace>
  <inkml:trace contextRef="#ctx0" brushRef="#br0" timeOffset="12">20412 4130 248 0,'-9'3'93'0,"6"2"-50"0,0 3-50 0,3-3 14 16,0 6 8-16,0 5 10 16,0 2 0-16,0 11 3 15,3 1-16-15,0-1-7 0,0 0-3 16,0-3 0-16,0-5 1 15,0-2-10-15,0-3-5 16,0-6-56-16,3-2-25 16,-6-8-21-1</inkml:trace>
  <inkml:trace contextRef="#ctx0" brushRef="#br0" timeOffset="13">21118 1495 260 0,'-12'0'99'0,"15"5"-54"0,0-5-33 16,-3 0 26-16,6 0-11 15,3 0-1-15,2-5-13 16,4 2-5-16,6-2-5 16,0 0-5-16,3 2 1 0,3-2 3 15,-4 5 1-15,1 0-21 16,-6 5-10-16,-3-5-55 15,-3 8-23-15,-6-3-5 16</inkml:trace>
  <inkml:trace contextRef="#ctx0" brushRef="#br0" timeOffset="14">21237 1632 304 0,'-27'-21'115'0,"27"21"-62"0,0 0-62 15,6-8 35-15,3 3-7 16,3 0-7-16,8-3-4 16,10 0-5-16,3 3-5 0,6-1 1 15,-4 4-34-15,-2 2-15 16,0 8-84 0</inkml:trace>
  <inkml:trace contextRef="#ctx0" brushRef="#br0" timeOffset="15">21135 2376 292 0,'-8'0'110'0,"10"5"-60"0,1-5-36 0,-3 0 26 16,6 6-13-16,3-6-3 15,6 0-12-15,0 0-5 16,3-6-4-16,6 6-5 0,6-8 1 15,2 3 1-15,-2 0 0 16,-3-1-22-16,0 4-8 16,-7-3-36-16,-2 2-13 15</inkml:trace>
  <inkml:trace contextRef="#ctx0" brushRef="#br0" timeOffset="16">21225 2511 292 0,'-21'0'110'0,"24"13"-60"0,-3-5-58 16,3-3 71-1,3-5-21-15,3-5-10 16,6-3-9-16,8 3-15 16,7 0-5-16,3 2 0 0,-3-5-4 15,-3 3-2-15,-4 5-23 16,-2 0-10-16,0 8-118 15,-6 2-60-15,-3 1 103 16</inkml:trace>
  <inkml:trace contextRef="#ctx0" brushRef="#br0" timeOffset="17">21159 3498 296 0,'-21'5'112'0,"15"-5"-60"0,-2 3-36 0,5-3 27 16,3 5-3-16,0 0 0 0,0-5-13 15,6 3-6-15,-1 0-12 16,7-1-2-16,9-2 0 0,3-2-3 16,6-1-1-16,8 0-3 15,1-2-1-15,-3 0 1 16,0-3 0-16,-7 3-16 16,-2-1-6-16,-6 1-18 15,-6 2-7-15,-3 3-33 16,-6 3-11-16,-3 5-38 15</inkml:trace>
  <inkml:trace contextRef="#ctx0" brushRef="#br0" timeOffset="18">21189 3649 320 0,'-18'2'121'0,"21"-2"-66"0,9 0-53 0,-6 0 23 16,0 0 0-16,6-2 5 15,6-1-14-15,9 0-4 16,5 1-8-16,4-1-3 0,3 0 2 16,-4 1-29-16,-2 2-9 15,-3 2-76-15,-3 4-30 16,-9-6 20 0</inkml:trace>
  <inkml:trace contextRef="#ctx0" brushRef="#br0" timeOffset="19">21082 4591 280 0,'-9'-3'104'0,"12"3"-56"0,-3 3-38 16,0-3 23-16,0 0-7 15,6 2 2-15,0-2-3 16,3 0 0-16,3 0-14 15,6-2-2-15,2-4-2 0,4 1-1 16,0-3-1-16,3 0-6 16,3 0 1-16,-1 3 0 15,-2 0 0-15,-3-1-5 0,-3 4-1 16,-3-1-17 0,-6 3-8-16,-4 0-21 0,-2 3-9 15,0-1-39 1,-3 4-51-16,-6 1 43 15</inkml:trace>
  <inkml:trace contextRef="#ctx0" brushRef="#br0" timeOffset="20">21106 4834 304 0,'-18'8'112'0,"18"-11"-60"0,-3 6-47 0,3-3 22 15,0 0-9-15,6 0 2 16,6-3-2-16,3-2 0 0,8 0-9 16,7-3-8-16,3-8-1 0,6 3 2 15,-1-3 1 1,-5 8-12-16,0 0-7 0,0 0-49 16,-4 3-22-16,-5 7-50 15</inkml:trace>
  <inkml:trace contextRef="#ctx0" brushRef="#br0" timeOffset="21">22019 1408 100 0,'0'-6'38'0,"3"6"-20"0,-3-5-6 0,3 5 16 16,0-3-5-16,0-2-1 15,3-3 1-15,-3 3 2 16,0-6-13-16,-3 3 11 0,-3 0 4 15,0 3 1-15,-3 0 1 16,-3 2-8-16,-2 3 0 16,-7 5-10-16,-3 6-4 15,3 5-4-15,-3 10-3 0,3 3 1 16,3 9 1 0,9 6-1-16,6-1 2 0,6-1 4 15,6-7 4-15,6-4 0 16,9-4 3-16,0-9 2 15,3-4 2-15,-1-9-4 16,1-10 0-16,-3-14-4 16,-3-2 1-16,-3-11-4 15,-7 0-2-15,-8-2 0 16,-3-3 1-16,-6 10 1 16,-6 1 3-16,0 0-3 15,-5 7 1-15,2 6-7 16,-3 0-3-16,3 7-17 0,3 4-5 15,3 4-26-15,3 4-10 16,3 7-76 0,12-3-52-16,0 4 80 15</inkml:trace>
  <inkml:trace contextRef="#ctx0" brushRef="#br0" timeOffset="22">22335 1759 212 0,'0'0'79'0,"3"-2"-42"0,-3 4-30 16,0-2 20-16,0 0-1 15,0 0 2-15,0 0-9 16,0 0-1-16,0 0-11 15,0-2-2-15,-3 2-1 0,0 0-2 16,3 0 1-16,0-3-2 16,0 3 2-16,3-5-4 15,-3 5 0-15,0 0-1 16,0 0 0-16,0 0 2 16,0 5 2-16,-3-2 1 15,-6-1 1 1,3 6-2-16,-3-8 1 0,-3 0-4 15,0 3-2-15,0-3-7 16,4 0-2-16,5-3-103 16,3-2-6-1</inkml:trace>
  <inkml:trace contextRef="#ctx0" brushRef="#br0" timeOffset="23">22496 1408 228 0,'0'-6'85'0,"3"6"-46"0,-3-5-24 16,0 5 26-16,0 0-11 15,0 5 0-15,3 1-6 16,0 2-1-16,-3 5-12 16,3 5-2-16,0-2-2 0,0 0-1 15,-3 0-1-15,0-3-1 16,3-2 0-16,0 2-2 15,0-8 1-15,0 3-2 0,-3-8 2 16,17 0 0 0,-2-5-4-16,3 2 1 15,3 3-2-15,0 0-2 16,3 8 0 0,-4-3 3-16,1 3 0 0,-3 6 3 15,-6-1 3-15,-3 5 2 16,-6-4 3-16,-6 1 1 15,-3 1-5-15,-6 0-2 16,-3-3-2-16,0 1-2 16,-6-4-13-16,-5-2-4 15,5 0-20-15,0-5-6 16,0-1-13-16,0-7-5 0,4-3-33 16,2-5-39-1,3-8 44-15</inkml:trace>
  <inkml:trace contextRef="#ctx0" brushRef="#br0" timeOffset="24">22457 1408 260 0,'-3'-6'99'0,"6"1"-54"0,3-3-31 16,0 3 26-16,0 2-9 15,12-2-1-15,3 5-10 0,2-5-5 16,1 2-8-16,3-2-5 0,0-1-1 15,0 1-4 1,-4 2 0-16,-2-2-73 0,-3 5-32 16</inkml:trace>
  <inkml:trace contextRef="#ctx0" brushRef="#br0" timeOffset="25">22014 2320 164 0,'-3'-13'63'0,"3"8"-34"0,0-6-12 0,0 3 20 16,-3 3-4-16,0 0 3 0,0 2-11 15,-3 3-6-15,0-5-10 16,-6 5-6-16,0 5 0 0,-3 8-2 15,-3-2 2-15,0 10-2 16,3 8-1-16,1 3 1 16,5 10 1-16,6 1 1 15,6-1 1-15,6-5 0 16,8-5 0-16,7-6 9 16,6-7 6-16,0-11-1 15,5-8 1-15,-2-8-1 16,-6-5 0-16,-3-17 0 15,-6-4-2-15,-6-3-2 0,-6 0-1 16,-9-3-1-16,-9 6 0 16,0 5-2-1,-3 8-1-15,0-3-8 16,0 11-2-16,0 5-18 0,0 5-7 16,3 11-23-16,6 0-8 15,6 10-67 1,3-2-63-16,3 0 66 15</inkml:trace>
  <inkml:trace contextRef="#ctx0" brushRef="#br0" timeOffset="26">22359 2638 224 0,'0'0'85'0,"3"5"-46"0,-3-5-26 15,-3 0 24-15,3 0-15 16,-3-2-4-16,0 2-5 16,0-3 1-16,0 0-7 15,0 3 0-15,0 0 3 0,3 0-6 16,0 0 0-16,0 0 0 15,0 0 0-15,0-5 0 16,0 5 2-16,0 0-1 16,0-3 2-16,-3 1-6 0,3 2-1 15,-3-3 0-15,3 3 0 16,0-5 0-16,0 5 0 16,0-3 0-16,-3 3 0 15,0 3-3-15,-3-3 2 16,3 0-1-16,-3 5 0 15,0-5-27-15,0 0-13 16</inkml:trace>
  <inkml:trace contextRef="#ctx0" brushRef="#br0" timeOffset="27">22469 2347 296 0,'0'-13'112'0,"6"7"-60"0,3-7-47 16,-3 8 22-16,6-3-15 16,3 0-4-16,5 3-5 0,-2-1-3 15,0 6 1-15,-3 0-4 16,0 6 2-16,-6 7 1 0,-3 3 2 16,-6 8-1-16,-6 2 2 15,-3 14-2-15,-6-6-1 16,0 1 1-16,0-1 1 15,3-8-1-15,0-4 2 16,4-4-2-16,-1 1 2 16,6-6-4-16,0-8 0 15,6 3 7-15,3-8 4 16,5 0 6-16,7 0 4 16,3 0-6-16,3-5-1 15,0 5-5-15,0 0 0 0,-4 0-5 16,-5 5-2-16,3-5 0 15,-6 3-1-15,-3-3-3 16,-3 0 0-16,0 2-27 16,0-2-12-16,-6 0-26 15,3-2-7-15,-3 2-57 16</inkml:trace>
  <inkml:trace contextRef="#ctx0" brushRef="#br0" timeOffset="28">22850 2289 288 0,'0'-6'110'0,"0"-4"-60"0,0 12-47 0,0-2 23 15,6 8-4-15,-3-2 2 16,0 7-11-16,-3 3-3 15,0 2-6-15,0 1-1 0,0-1 1 16,0-2 0-16,0-3 0 16,0-2-2-16,3-3 1 15,3-3-2-15,3 1-1 16,3-4 1-16,3 3-1 16,2-5 0-16,4 0 2 15,3 3-1-15,-3 2 2 0,-3 3 0 16,-3 6 1-1,-6-4 4-15,2 9 5 0,-8-1-1 16,-6-2 1-16,-8-3-5 16,2 6-3-16,-3-11-11 15,-3 2-4-15,0-4-35 16,-3-4-15-16,-3 4-20 16,0-12-6-16,-5 4-35 15</inkml:trace>
  <inkml:trace contextRef="#ctx0" brushRef="#br0" timeOffset="29">22817 2257 344 0,'0'-5'129'0,"12"-3"-70"0,3-6-40 0,-9 14 32 15,6 0-19-15,3 0-6 16,6 0-13-16,5 0-4 15,7-5-5-15,3 3-5 0,3-1 0 16,-1 0-50-16,-5-5-20 16,3 3-104-1</inkml:trace>
  <inkml:trace contextRef="#ctx0" brushRef="#br0" timeOffset="30">22064 3294 212 0,'0'-13'79'0,"0"8"-42"0,-6-3-28 0,3 5 22 15,0 0-4-15,0 1 4 16,-3-1-8-16,-6 3-4 16,0 5-11-16,-8 6-7 0,-4 10-4 15,0 11 2-15,0 8 0 16,6 2 1-16,6 0 0 16,6 1 2-16,6-6 3 15,12-8 7-15,6-6 2 16,9-4-1-16,0-11 0 15,6-8-5-15,-1-8 0 0,-5-11-1 16,-3 1 1-16,-6-1 2 16,-6-2 4-1,-9-13-2-15,-3-1 3 0,-9 4-2 16,-6 2 2-16,0 2-6 16,-3 6-3-16,3 2-6 15,0 6 0-15,0 5-24 16,7 8-12-16,2 0-30 15,6 6-11-15,6 7-67 16</inkml:trace>
  <inkml:trace contextRef="#ctx0" brushRef="#br0" timeOffset="31">22314 3601 212 0,'0'0'82'0,"3"0"-44"0,0 3-27 0,0 2 21 16,-3 0-6-16,0-5 2 0,0 6 1 16,0-6 5-16,0 0-19 15,0 2 5-15,-3 1 1 0,-3-1-7 16,-3-2-1 0,0 0-3-16,3 0-1 15,0-5-8-15,3 5 0 0,3-5-6 16,3 2-1-16,3 3 0 15,0 0 4-15,-3 3 1 16,-3-3 1-16,0 0 0 16,0 5 0-16,-3-2 2 15,0-1 1-15,-3 1-8 16,0-3-4-16,-3 0-28 16,9-5-97-1,0-6-48-15,6-7 56 16</inkml:trace>
  <inkml:trace contextRef="#ctx0" brushRef="#br0" timeOffset="32">22540 3273 260 0,'0'-8'99'0,"15"8"-54"16,-6 0-22-16,-9 0 31 0,0 0-21 15,0 0-7-15,3 5-6 16,6 3-4-16,-3 8-8 15,0 3 1-15,0 12 2 0,-3 1 5 16,0 0 4-16,-3-6-6 16,3 6-1-16,-3-3-7 15,3 0-2-15,0-5 0 16,0-3 0-16,0-5-5 16,0 0-1-16,-3-3-39 15,3-7-15-15,0-1-51 16,-6-24-91-1</inkml:trace>
  <inkml:trace contextRef="#ctx0" brushRef="#br0" timeOffset="33">22770 3321 264 0,'-3'-11'101'0,"6"8"-54"0,3-10-42 16,-3 13 22-16,14-11-9 15,-2 4 2-15,3-1-9 16,3 2-4-16,0 4-4 16,0 2-5-16,-4 5 1 0,-2 6 1 15,-3 2 0-15,-6 19 0 0,-9-6 2 16,-6 6-1-16,-3-1 2 15,-8-1-2-15,-1-4 2 16,0 3 0-16,3 0 1 16,3-8 2-16,3-5 1 15,0-2-6-15,12-4 0 16,0 1 3-16,6-6 5 16,9-2 1-16,3-3 4 15,6 0-5-15,0-3-3 16,-1 3-6-16,-2 0 0 15,0 0 0-15,0 0 0 16,-6 0-42 0,-6 0-32-16,-3-8-101 15</inkml:trace>
  <inkml:trace contextRef="#ctx0" brushRef="#br0" timeOffset="34">23177 3249 288 0,'-3'-8'110'0,"6"8"-60"0,0 3-47 15,-3-3 23-15,0 5-6 16,0 6 3-16,-3 2-9 0,0 0-3 15,0 0-6 1,0 1 1-16,3 7 3 0,0-11-3 0,3 4-1 16,3-4-5-16,0-2 0 15,9 5 0-15,3-2 0 16,0-1 0-16,9-2 0 16,-6 3-3-16,-1 2 0 15,-5 0 10-15,0 1 5 16,-12 2 19-1,3 2-13-15,-12-2-4 16,3 0-6-16,-12-3-3 16,-3 3-6-16,1-3-1 15,-4-8-37-15,0-2-14 0,0-8-35 16,3-3-12-16,0-3-31 16</inkml:trace>
  <inkml:trace contextRef="#ctx0" brushRef="#br0" timeOffset="35">23142 3231 324 0,'-9'-8'123'0,"18"8"-66"0,3-14-47 16,2 14 30-16,-2-5 0 15,3 2 3-15,12-2-12 16,0 5-7-16,0-5-13 15,8 2-5-15,-5 1-2 0,6 4-2 16,-6-2 1-16,-1-5-26 0,-2 0-10 16,-3-6-69-16,-3 0-31 15,-3-2-19 1</inkml:trace>
  <inkml:trace contextRef="#ctx0" brushRef="#br0" timeOffset="36">22031 4344 200 0,'-12'-18'74'0,"7"13"-40"0,-1-1-16 0,3-2 25 0,-3 3-7 16,0 2-1-16,-9 9-13 15,0-1-6-15,-3 8-9 16,-6 6-7-16,3 10-1 0,1 11 3 16,2 7 3-16,3 6 4 15,9 8 2-15,6-8-5 16,6-8-4-16,18-8 1 16,2-11 2-16,7-10 9 15,3-10 5-15,3-20-5 16,-4-4-1-16,-5-9 2 15,-6-2 2-15,-6 0 2 0,-9-11 1 16,-9 6 2 0,-9 2 3-16,-6 1-11 0,0 4-5 15,0 6-9-15,0 5 0 16,3 3-18-16,3 5-8 16,3 0-37-16,6 13-15 15,3 3-25-15,3 8-11 16,3 11-4-1</inkml:trace>
  <inkml:trace contextRef="#ctx0" brushRef="#br0" timeOffset="37">22299 4784 192 0,'3'-3'74'0,"-3"6"-40"0,0-1-18 16,0-2 24-16,0 3-8 15,-3 0-1-15,0 2-4 16,-3-2-2-16,-3 2-14 15,0-3 0-15,4-2 0 0,-1 0-6 16,3 0-1-16,3-2-4 16,3-1-3-16,3-2-1 0,-1 2 3 15,7 1 0 1,-6-1 3-16,0 3 3 0,-6 0 2 16,0 0 12-16,-3 3 5 15,-3-3-8-15,0 0-4 16,-3 0-10-16,7 0-3 15,-4-3-25-15,6-8-84 16,3 1-15 0,2-11-1-1</inkml:trace>
  <inkml:trace contextRef="#ctx0" brushRef="#br0" timeOffset="38">22526 4405 176 0,'0'-13'66'0,"0"8"-36"0,0-3-18 16,0 3 21-16,0-1 1 16,0 1 1-16,0 2-1 0,0 1 1 15,0 2-19-15,0 0-3 0,-6 5-1 16,-3 6-7-16,0 4-3 16,-3 12 5-16,3 5 3 15,0 5-3-15,3 5 1 16,6 0-5-16,6 1-2 15,6-9 0-15,3-5-1 16,9-5 6-16,-1-16 6 16,4-11 3-16,0-5 3 15,0-8 1-15,-3-5 3 16,-7-5-1-16,-8-6-1 16,0-8 1-16,-12 3-1 15,-3 0-5-15,-6 6-1 0,-5 1-4 16,2 1-1-16,-3 6-10 15,0 9-4 1,3 6-24-16,0 6-11 0,3 2-30 16,3 8-13-16,0 2-86 15</inkml:trace>
  <inkml:trace contextRef="#ctx0" brushRef="#br0" timeOffset="39">22981 4342 220 0,'-3'-5'82'0,"3"2"-44"0,-3 3-29 0,0 3 19 16,0-1 1-16,-3 3 2 15,0 1-12-15,-3 2-6 0,-3 5-8 16,-3 5 3-16,1 9 4 15,-4 5 5-15,0 5 4 0,3 2-2 16,6-2 0-16,9 8-10 16,3-5-5-16,12-3-1 15,0-8 0-15,6-2 1 16,8-9 0-16,1-7 2 16,-3-3 3-16,-3-8 2 15,-3-16 1-15,-4 0 5 16,-5-3 1-16,-3-2-1 15,-6 0 0-15,-6 3 2 16,-15-1 0-16,-2 3-10 16,-4 3-5-16,-3 2-10 15,6 6-4-15,0 2-14 0,-3 3-7 16,4 3-26-16,14 2-84 16,6-5 6-1,6-2-1 1</inkml:trace>
  <inkml:trace contextRef="#ctx0" brushRef="#br0" timeOffset="40">23210 4426 312 0,'0'-5'115'0,"9"0"-62"0,18-6-53 16,-12 6 23-16,0 0-15 15,2-1-2-15,-5 4-4 16,9 2 1-16,-6 5-2 15,-3 3-3-15,-3 11-1 0,-6 7-1 16,-12 3 0-16,3 8 3 16,-18-2 0-16,3 7 1 15,-2 3 2-15,2-8 1 16,3-5 3-16,0-6-1 16,6-5 2-16,3-5 0 15,3-3 3-15,3-2-5 0,6-3-1 16,3-5 2-16,12-3 3 15,6-3 5-15,3 0 1 16,-1 1-8-16,1 2-4 16,-3 0-5-16,-3 0 1 15,3 2-8-15,-6 1-4 16,-4 0-31-16,1-1-13 16,-3-2-44-16,0-2-16 15</inkml:trace>
  <inkml:trace contextRef="#ctx0" brushRef="#br0" timeOffset="41">23549 4397 316 0,'0'-2'121'0,"0"7"-66"0,3-2-40 16,-3-3 29-16,0 8-22 16,0 7-5-16,-3-1-6 15,0 4-2-15,0 1-5 0,-2-3-1 0,5 2 1 16,-3-5 0-16,-3-2 0 16,6-3-5-16,0 0-1 15,6-3 1-15,-3 0 0 16,11 1 1-16,4-4 0 15,0 1-3-15,9 2 2 16,9 1-1-16,-7 2-2 16,-2 2 5-16,-6 3 3 15,-3 1 5-15,-6 1 2 16,-9 4 6-16,-6 5 1 16,-9 0-7-16,-6-3-4 15,-3-5-7-15,-6-3-2 16,7-5-28-16,-4 0-10 15,-3-6-33-15,-6-4-11 16,3-19-66-16</inkml:trace>
  <inkml:trace contextRef="#ctx0" brushRef="#br0" timeOffset="42">23424 4371 380 0,'9'-5'143'0,"15"-1"-78"0,18 4-49 16,-21-1 35-16,5 3-20 15,7 0-3-15,18-3-14 16,-4 3-6-16,-2-2-5 16,-6-1-33-16,2 0-13 0,-11 1-66 15,0-11-28-15,-18-3-14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7T22:38:03.8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8217 13804 148 0,'0'-4'57'0,"4"4"-30"0,-4-7-12 0,0 3 18 16,0-2-3-16,0-2 0 0,-8 1 2 15,0 0 3 1,-8-1-19-16,-7 2 4 0,-13 3 1 16,-8 3-7-16,-3 7-3 15,0 6-6-15,-9 8-4 16,0 0-3-16,4 5 1 0,10-2-1 15,10 1 0-15,16 3 2 16,20 7 0-16,16 0-3 16,16 4 0-16,18 10 2 15,2 0 0-15,0 1 1 16,-9-8 0-16,-3 1 0 16,-9-2 0-16,-11-5 4 15,-8-8 2-15,-8-4 2 16,-12-3 2-16,-12-6-3 15,-12-5 1-15,-3-3-3 16,-9-7 0-16,5-7-3 16,3-7 1-16,4-7-2 15,8-7-1-15,8-15-2 16,12-2 1-16,16 0 1 0,8-5 2 16,8 1-3-16,3 3-2 15,1 7-1-15,-4 0 3 16,-1 1 2-16,-3 6 2 15,-8 4-4-15,-4 3 1 16,-5 3-2-16,-3 5-2 16,-4 6-33-16,0 5-12 15,-4 2-47 1,0 18-58-16,4 1 45 16</inkml:trace>
  <inkml:trace contextRef="#ctx0" brushRef="#br0" timeOffset="1">8534 13920 232 0,'-16'0'88'0,"8"10"-48"0,4 11-40 16,1-3 16-16,-1 6-9 0,0 8 1 16,0 4-5-1,4 2-2-15,4 1 0 16,4-5-1-16,-5 2 2 0,5-8-6 0,-4-4-1 16,0 5-58-16,4-11-23 15,-8-5-2 1</inkml:trace>
  <inkml:trace contextRef="#ctx0" brushRef="#br0" timeOffset="2">8317 14166 280 0,'-20'-18'107'0,"20"18"-58"0,4 3-53 0,4-3 18 15,4 0-6-15,6-3 2 0,10-1-3 16,12-2-2-16,4-1-2 15,0-1-16-15,15-3-4 0,-4 1-53 16,1 3-24-16,-5 1-9 16</inkml:trace>
  <inkml:trace contextRef="#ctx0" brushRef="#br0" timeOffset="3">8934 13916 252 0,'-12'-14'93'0,"12"10"-50"0,8-13-39 0,0 6 21 15,8 1-5-15,0-1 0 16,4 0-10-16,3 7-4 16,0 4-4-16,5 8-6 0,-4 6 0 15,0 7 2-15,-12 15 1 16,-8 9 3-16,-12 11 1 15,-8 8-1-15,-4-4-2 16,-8 0 3-16,-11-7 0 16,0-1-1-16,3-14 1 15,4-6 2-15,4-6 4 16,4-5 2-16,8-4 1 16,20-6 0-1,20-5 0-15,8 1 0 16,0-7-9-16,8 0-3 0,3 0-1 15,4-3 2-15,1-1-22 16,0-2-11-16,3-5-34 16,-7 0-16-16</inkml:trace>
  <inkml:trace contextRef="#ctx0" brushRef="#br0" timeOffset="4">9607 13862 220 0,'0'0'82'0,"0"22"-44"0,0 7-40 0,0-9 17 16,0 16 0-1,-4 2 5-15,0 12-8 0,0 3-2 16,4-4-6-16,0 0-3 15,-4-10 0-15,4-1-28 0,-4-12-11 16,0-6-69 0</inkml:trace>
  <inkml:trace contextRef="#ctx0" brushRef="#br0" timeOffset="5">9405 14166 316 0,'-4'-18'118'0,"16"14"-64"0,12 2-65 16,-8-2 18-16,8 0-7 16,4 1 0-16,2-1-11 15,6 0-5-15,0 1-113 16,0 3-51-16</inkml:trace>
  <inkml:trace contextRef="#ctx0" brushRef="#br0" timeOffset="6">9936 14022 192 0,'0'-4'74'0,"0"4"-40"0,4-7-24 0,0 3 17 16,4 0-9-16,0-2 0 15,0-5-2-15,0 0-1 16,0 1-7-16,0-8-5 0,0-9-2 16,0-1-1-16,4 2 0 15,-2 2-3-15,-2 3 2 16,0 4 1-16,0 2 2 0,0 5-1 15,0 3-1 1,0 10-4-16,0 7 0 0,-4 11 4 16,4 5 2-16,-4 8 4 15,4 9 1-15,-4 6-1 16,4-4 1-16,0 9-6 16,0-5-1-16,0 0 2 15,4-10 1-15,-4-3-8 16,0-8-2-16,0-7-80 15,-4 3-69 1,-8-7 49-16</inkml:trace>
  <inkml:trace contextRef="#ctx0" brushRef="#br0" timeOffset="7">9960 14472 244 0,'-20'0'93'0,"24"0"-50"0,12 10-50 0,-8-6 16 15,0-4 14-15,8-4 9 16,8 2-4-16,10-2-4 16,6-7-14-16,8 0-4 0,0 5 0 15,-1-2-3-15,1 1 0 16,-9 0-28-16,1 1-10 16,-1-2-38-16,-7 5-16 15,0-1-15 1</inkml:trace>
  <inkml:trace contextRef="#ctx0" brushRef="#br0" timeOffset="8">10815 13888 212 0,'4'-26'79'0,"0"9"-42"0,0 6-26 16,-4 11 32-16,4 15-17 15,0-2-6-15,0 9-3 16,0 14-10-16,0 6-4 0,0-1 0 16,0 17-2-16,4-9 2 15,-1 0 0-15,1-10 1 16,0-5-20-16,-8-6-7 16,0-3-54-16,-4-7-25 15,-11-8 6 1</inkml:trace>
  <inkml:trace contextRef="#ctx0" brushRef="#br0" timeOffset="9">10609 14127 268 0,'-8'-7'101'0,"16"7"-54"0,12-8-57 16,-4 8 16-16,12-2-6 16,7-2 0-16,12 0 0 15,9 1 0-15,0-1 0 16,7-2-31-16,5 2-14 0,-6-3-59 15</inkml:trace>
  <inkml:trace contextRef="#ctx0" brushRef="#br0" timeOffset="10">11537 13856 160 0,'-8'-24'63'0,"4"20"-34"0,-12-3-21 16,12 7 16-16,-8 0-8 16,0 11 1-16,-4-1-10 0,-4 8-2 15,-8 10-3 1,-4 17 3-16,5 25 4 0,3 5-3 15,8-5 2-15,12-3-1 0,8-11 3 16,12-7 8-16,12-9 3 16,7-16 3-16,9-13 0 15,8-15-9-15,2-14-2 16,-6-10-7-16,-4-14-2 16,-8-7 2-16,-16-1 1 15,-16 1-3-15,-12 4-1 16,-8 6-3-16,-4 3-1 15,-4 4 1-15,-12 8 2 0,4 10-10 16,2 7-4 0,2 3-21-16,8 8-8 0,4 7-37 15,8 2-14-15,12 2-3 16</inkml:trace>
  <inkml:trace contextRef="#ctx0" brushRef="#br0" timeOffset="11">11857 14409 208 0,'0'7'79'0,"0"-7"-42"0,0 0-23 0,0 0 20 16,0 0-4-16,0 0 2 16,-4-4-9-16,0 1-4 15,0-1-11-15,0 0-7 0,0 2-2 16,0 2-1-16,0-4 0 16,4 4 0-16,0 0-2 15,0 0 0-15,0 0 0 16,0 0 5-16,0 0 1 15,-4 4 0-15,0-4-2 16,0 0 1-16,0-4 1 16,0 0-8-16,-4 1-1 0,0-5-45 15,4 1-18-15</inkml:trace>
  <inkml:trace contextRef="#ctx0" brushRef="#br0" timeOffset="12">11980 13937 204 0,'4'-11'77'0,"0"7"-42"0,8-2-32 0,-1 6 17 15,1-7-3-15,4-4-1 16,7 1-6-16,1-1-2 16,-4 7-4-16,0 4-5 0,0 8-2 15,0 5 2-15,-4 9 2 16,-8 6 0-16,-4 10 2 15,-8 5-2-15,0 6-1 16,-8-3 1-16,-8 0 1 16,0-8-1-16,0-2 2 15,4-8-4-15,0 0 0 0,4-7 3 16,4-3 1-16,4-4-1 16,4-3 1-16,0-4 9 15,8-1 4-15,8 1 1 16,4-3 0-16,4-4-5 15,0 0-2-15,0 0-6 16,0 0-3-16,-4 0 2 16,-2 0 0-16,-2-4-8 15,-4 4-2-15,0-3-38 16,-4 3-18-16,-8 0-60 16</inkml:trace>
  <inkml:trace contextRef="#ctx0" brushRef="#br0" timeOffset="13">12431 13922 264 0,'-4'-6'101'0,"4"6"-54"0,-4 4-50 0,4-4 19 16,-4 6-12-16,0 9 0 15,-8 2 0-15,0 4 0 16,5 3-2-16,3 2-2 0,8-5 1 16,3-4 1-16,5 1 1 15,8-4-1-15,4-1 1 16,8 6 0-16,3-6 1 0,-3 9 0 16,-1-5 2-16,-3 4-3 15,-4 1 0-15,-8-5 5 16,-4 4 5-16,-4 0-5 15,-8 1 0-15,-8-5-2 16,-8-2 1-16,-8-5-9 16,-4-3 0-16,-3-3-35 15,-5-4-13-15,-7-4-68 16,3-7-44 0,0-3 70-16</inkml:trace>
  <inkml:trace contextRef="#ctx0" brushRef="#br0" timeOffset="14">12360 13824 272 0,'43'-35'104'0,"-23"31"-56"0,12-2-41 0,-12 2 23 16,7 1-18-16,1-1-5 15,3 0-4-15,1 8-3 16,4 0 1-16,-4 3-65 0,0 3-29 15,0-3-22 1</inkml:trace>
  <inkml:trace contextRef="#ctx0" brushRef="#br0" timeOffset="15">13025 13888 272 0,'-4'14'104'0,"8"0"-56"0,-4 14-60 16,0-10 15-16,-4 10-5 15,0 4 3-15,4 7 0 16,0 2-1-16,0-1 1 16,0-6-6-16,0 1 1 0,0-10-212 31,-4-3 112-31</inkml:trace>
  <inkml:trace contextRef="#ctx0" brushRef="#br0" timeOffset="16">12759 14159 296 0,'-20'-17'110'0,"24"13"-60"0,-8 4-56 0,12 0 19 16,4 0-10-16,8 0-2 15,20-4 0-15,12-3 1 16,11 0-1-16,4-3-31 0,16 2-15 16,-11 5-76-1</inkml:trace>
  <inkml:trace contextRef="#ctx0" brushRef="#br0" timeOffset="17">13631 13888 184 0,'-12'-26'71'0,"8"6"-38"0,-16 12-25 0,16 16 16 16,-8-1-19-16,-3 0-4 15,-5 10 2-15,0 8 3 16,-4 10-3-16,0 11-2 0,8 14 0 16,4-4 1-16,12 0 1 15,8-7 5-15,4-2 5 0,12-15 2 16,12-4 3-16,4-15-6 16,7-9 1-16,1-11-8 15,0-18-1-15,-6-16 4 16,-6-2 3-16,-8-6 0 15,-16 2 1-15,-12-2 0 16,-12 0 0-16,-12 8 2 16,-8 1 2-16,2 9-9 15,-10 10-4-15,4 6-7 16,4 9 0-16,4 8-22 16,5 9-11-16,7 8-33 15,8 2-14-15,4 3-23 16</inkml:trace>
  <inkml:trace contextRef="#ctx0" brushRef="#br0" timeOffset="18">13963 14367 212 0,'-4'2'79'0,"8"6"-42"0,-8-5-41 0,4-3 15 15,-4 4 5-15,4-4 7 16,0 0-3-16,0 0 0 16,0 0-11-16,0 0-8 0,4-4-3 15,0 1-6-15,0-5 0 16,0 2-5-16,0 3-2 0,0-5-29 16,-4 5-13-16,4-1-35 31</inkml:trace>
  <inkml:trace contextRef="#ctx0" brushRef="#br0" timeOffset="19">14245 13775 180 0,'7'-11'68'0,"-3"8"-36"0,0 3-20 0,-4 0 19 15,0 0-14-15,4 7-4 16,-4 10-2-16,4 8 3 16,-4 7-8-16,0 10 1 0,0 4 3 15,0-1-4-15,0 5 2 16,4 3-3-16,-4-8 0 0,4-6-6 16,0-7 1-16,0-4 0 15,0-7 0-15,0-4-27 16,4-6-9-16,0-7-72 15</inkml:trace>
  <inkml:trace contextRef="#ctx0" brushRef="#br0" timeOffset="20">14400 13920 184 0,'-8'-15'68'0,"8"-2"-36"0,0-15-20 16,4 25 21-16,0 3-4 16,4-3 1-16,2 1-6 15,2-2-3-15,4 1-11 0,8 3-4 0,0 4-2 16,0 8-5-16,-4 3 1 16,-4 6-2-16,-4 4-2 15,-8 11 5-15,-12 7 3 16,-4 2-1-16,-4 6-2 15,-4 6 0-15,-4-4 1 16,0-8-3-16,0-2 0 16,4-7 1-16,6-7 0 15,2-1 0-15,4-9 2 16,4-2-1-16,12-5 2 16,4-5 4-16,6-3 6 15,10-3-7-15,4-1-1 0,0 0-3 16,0 1-2-16,0-1 1 15,-1 2-1-15,-3-2-11 16,-4 0-5-16,-5 4-61 16,-7-3-24-16,0-1-5 15</inkml:trace>
  <inkml:trace contextRef="#ctx0" brushRef="#br0" timeOffset="21">14851 13768 236 0,'-4'-4'90'0,"4"8"-48"0,0 7-45 0,0-11 16 16,0 6-1-1,-4 13 5-15,0 1-7 0,0 1-1 16,4-4-5-16,0 2-5 0,0-2 0 15,4 1 3-15,4-1 1 16,4 1-1-16,8 0-2 16,4-1 3-16,2 4 0 15,-2 1 5-15,0 2 3 16,-8 1 0-16,-4 3 1 0,-4 8 0 16,-12-2 0-16,-4-2-4 15,-8 0 0-15,-4-4-7 16,0-4-3-16,0-5 3 15,2-6 1-15,-6-2-27 16,-8-7-10-16,4-4-45 16,-4-4-16-16,0-11-10 15</inkml:trace>
  <inkml:trace contextRef="#ctx0" brushRef="#br0" timeOffset="22">14736 13764 268 0,'31'-17'101'0,"5"14"-54"0,16-5-48 15,-24 8 18-15,12-3-8 0,6-1 2 16,2 0-6-16,-4-2-1 16,-1 2-2-16,4 1-26 0,-11 3-9 15,-8-4-87 1</inkml:trace>
  <inkml:trace contextRef="#ctx0" brushRef="#br0" timeOffset="23">7694 15060 228 0,'-4'-4'85'0,"8"-20"-46"0,8 7-35 0,-4 13 19 15,8-3-7-15,8-1 1 16,4 1-12-16,0 5-2 0,2-2-3 16,-2 4 0-16,-4 6 0 0,-4 12 0 15,-8 11 2-15,-4 1-3 16,-12 9 0-16,0 4 3 16,-20-5 1-16,-4 19-1 15,0-5-2-15,-6-2 3 16,6-8 2-16,4-6 0 15,4-5 2-15,4-10 2 16,4 0 2-16,4-3 3 16,4-8 2-16,8-2-3 15,8-5 0-15,16-3-7 16,8 0-4-16,4-3-1 16,2 3-1-16,-2 0 0 0,-4 0 0 15,-4 3-14 1,3-3-3-16,-7 0-37 15,-4 0-16-15</inkml:trace>
  <inkml:trace contextRef="#ctx0" brushRef="#br0" timeOffset="24">8059 14694 144 0,'0'-4'55'0,"0"1"-30"0,0 3-18 0,0 0 13 16,0 0-8-16,0 0 1 16,0 0-8-16,0 0-1 15,0 0-2-15,4 0-2 0,0-4 1 16,8 0 1-16,-1 2 3 16,9-2-2-16,-4 0-2 15,0 4 0-15,-4 4-1 16,0 2 0-16,-5 2 2 15,1-1 1-15,-4 10 1 16,-4-2 0-16,-4 9 2 16,0-3-3-1,4-4-2-15,0 2-3 16,4-6 1-16,4 2-1 16,4-2 0-16,0 6 2 15,-4-6 0-15,-4 5 4 16,-4-4 2-16,-4 1 9 15,0-2 2-15,-4-2-8 16,-4-1-3-16,0-6-2 16,-4 3 0-16,-3-3-2 15,3-4-2-15,4 3-6 16,0-3-4-16,4 0-41 16,4 0-18-16</inkml:trace>
  <inkml:trace contextRef="#ctx0" brushRef="#br0" timeOffset="25">8617 14993 208 0,'-4'18'79'0,"0"14"-42"0,4 10-34 0,0-25 15 16,0 5-11-16,0 2-2 16,-4 4-3-16,4-3-2 0,0-1 1 15,0 8-4-15,0-7 0 0,4-8-69 16,-4-2-57-1,0-4 41-15</inkml:trace>
  <inkml:trace contextRef="#ctx0" brushRef="#br0" timeOffset="26">8443 15233 256 0,'-4'-8'96'0,"8"8"-52"0,24 0-45 0,-16 0 18 15,4 0-10 1,3-3 1-16,1 3-5 0,3 0 0 16,5 0-1-16,4 0-28 0,8 0-12 15,-5-4-74 1</inkml:trace>
  <inkml:trace contextRef="#ctx0" brushRef="#br0" timeOffset="27">8816 15056 280 0,'-8'-3'107'0,"8"3"-58"0,4 0-57 16,4-10 49-1,4 3-22-15,6-1-8 16,10 1-5-16,-4 1-4 15,8 6-2-15,-4 10 1 0,4 4-4 16,-9 7 2-16,-12 4 1 16,-11 6 0-16,-4 5 0 15,-7 2 2-15,-8 18-1 16,-5-7 2-16,0-2-2 16,0-9 2-16,0-6-4 15,4-4-2-15,0-6 4 16,8-5 3-16,6-2-3 15,2-2-1-15,4-6 0 16,10-3 2-16,6 0-1 16,8-4-1-16,0 0-2 0,8 0 1 15,-4 2 1-15,4 2 0 16,-2 0-3-16,-2-4 2 16,-4 0-30-16,0-4-14 15,-4-2-10-15,-4-2-5 16,0-6-43-1</inkml:trace>
  <inkml:trace contextRef="#ctx0" brushRef="#br0" timeOffset="28">9136 14859 228 0,'-8'4'85'0,"8"-4"-46"0,4-7-37 0,-4 7 19 15,4-4-7-15,4 0 0 16,0-9-8-16,0 2-4 16,0-10-1-16,-4 0-1 15,0 3 0-15,0 4 0 16,-4 3-3-16,0 1 0 15,0 3-1-15,3 3 3 16,-3 4-2-16,4 4-1 16,0 11 0-16,0 8 3 15,0 5 0-15,0 2 1 16,0-2 0-16,0 0 2 0,0 3-10 16,0 4-4-1,-4-7-56-15</inkml:trace>
  <inkml:trace contextRef="#ctx0" brushRef="#br0" timeOffset="29">9164 14996 240 0,'-12'0'90'0,"16"4"-48"0,0-4-51 16,0 0 14-16,4 0-1 15,0 4 5-15,3-4-5 16,5 0-2-16,4 0-1 15,4 0-4-15,8-4 0 0,-4 0-60 16,3 1-69 0,0-3 26-16</inkml:trace>
  <inkml:trace contextRef="#ctx0" brushRef="#br0" timeOffset="30">9718 15004 184 0,'-4'7'68'0,"4"14"-36"0,0 0-31 0,4-8 14 16,-4 9 3-16,0 3 6 0,0 3-7 16,0 4-2-16,0-4-8 15,0-4-5-15,0 8-1 0,0-4-15 16,0-7-3-16,0-6-84 16</inkml:trace>
  <inkml:trace contextRef="#ctx0" brushRef="#br0" timeOffset="31">9551 15271 276 0,'-16'0'104'0,"16"0"-56"0,8 3-56 0,0-3 16 16,0 0-6-16,4 0 3 15,8 0 0-15,12-3 2 16,4-1-4-16,-1 2-6 0,1-2-3 15,0 0-57-15,4 1-23 16,-5-1-18 0</inkml:trace>
  <inkml:trace contextRef="#ctx0" brushRef="#br0" timeOffset="32">10573 14887 200 0,'-24'-11'74'0,"6"15"-40"0,2 3-33 16,12 4 14-16,-4-1 5 0,0 9 7 15,0 1-5-15,4 5-1 16,4 7-12-16,8-8-1 0,12 1-1 16,0-8 1-1,2-6 2-15,2-4 6 0,0-14 2 16,0-10-5-16,-4-2 0 15,-8-1-4-15,-12-5 0 16,-8-3-8-16,-12 3 0 16,-8 1-12-16,-4-8-5 15,0 8-52-15,6 16-20 16,2 5-32 0</inkml:trace>
  <inkml:trace contextRef="#ctx0" brushRef="#br0" timeOffset="33">11076 14957 252 0,'-4'0'96'0,"0"4"-52"0,4 7-49 0,0 0 17 0,0 10 4 15,0 11 5-15,0 2-11 16,0 5-3-16,0 0-5 16,0-3-2-16,4 5 3 0,-4-9-7 15,4-4-1-15,-4-7-47 16,0-6-20-16</inkml:trace>
  <inkml:trace contextRef="#ctx0" brushRef="#br0" timeOffset="34">10874 15208 296 0,'-7'-7'110'0,"10"7"-60"0,21 0-61 16,-12 0 16-16,4 0-4 0,8 0 3 16,12 0-1-16,0-4-2 15,6 1 0-15,2 3-26 0,4 0-10 16,0 0-84-1</inkml:trace>
  <inkml:trace contextRef="#ctx0" brushRef="#br0" timeOffset="35">9972 15056 124 0,'-20'4'46'0,"20"0"-24"0,-4-2-10 16,4-2 13-16,0 0 0 16,0 0 13-1,0 11-8-15,0-11-16 16,0 0 8-16,0 0 10 0,0 0-8 16,-8 8 1-1,0-1-10 1,0-3-8-16,-4-2-3 15,4 2 2-15,4-4 3 16,0 0 0-16,0-6 4 16,4-2-3-1,0-6-7-15,12 0-2 16,-4-1-3-16,12-2 0 16,-4 0 0-16,0 2 0 0,4 6 2 15,0-2 0 1,0 0 0-16,-6 3 0 0,6 6 0 15,-4 2 2 1,0 2-6-16,4 6-1 0,-4 3 2 16,0 0 3-16,-4 6 1 15,0 4-1-15,-4-1 1 16,-4 1-1-16,-4 5 0 16,-4 2 2-16,-4 4-1 15,-4 0 2-15,-4-2 0 16,-4 21 1-16,0-2-2 15,0-4-2-15,-4 0 1 16,0-6 1-16,-2 1-1 16,-2 1-1-16,4-9 1 15,4-7 1-15,0-7-3 16,8-1 0-16,4-2 1 0,4-5 0 16,0-3 0-16,16-11 4 15,12-3 2 1,-4 1-2-16,4-2-1 15,8 5 1-15,2-5 2 16,2 5-3-16,-4-1 0 16,4 4-3-16,4 7-1 15,-5-3 1-15,-7 0 2 16,0-1 1-16,-9 1 1 16,1 0-71-1,-4-2-24-15,4-12-77 31</inkml:trace>
  <inkml:trace contextRef="#ctx0" brushRef="#br0" timeOffset="36">11401 15064 168 0,'-8'-8'63'0,"4"5"-34"0,4-18-12 16,0 17 22-16,0 1 0 0,-4-5 4 16,4 2-13-16,0-5-3 15,4 0-16-15,4-2-7 0,20-6 0 16,4 2-3-16,4 0-1 15,0-1 1-15,-2 4 1 16,-2 7-3-16,4 7-2 16,0 14 2-16,-8 4 0 15,-12 17-2-15,-10 10 2 16,-8 4 3-16,-6 8 3 16,-8 3 2-16,-4 3 1 15,0 1-4-15,-4-11-1 16,4-4 3-16,-8-10 1 0,0-7-3 15,6-8-3 1,2 1 2-16,4-12 2 0,12-2 0 31,12-1-3-31,8-6-1 0,4-1 0 16,2-3-1-16,6 0 2 16,0 0 1-16,12 0-4 15,-4 0 1-15,-6 0 0 16,-6 0 0-16,-4 0 0 15,0 0 0-15,-4 0-18 16,-4 0-5-16,0 0-27 16,-4 0-10-16,4-7-61 15</inkml:trace>
  <inkml:trace contextRef="#ctx0" brushRef="#br0" timeOffset="37">11908 14891 260 0,'4'-4'99'0,"4"1"-54"0,4 3-53 0,-4 0 16 0,0 3-11 15,4-3 0-15,0 0-3 16,8 0-1-16,3 0-91 16,1-3-39-16,3-1 58 15,-3 0 31-15</inkml:trace>
  <inkml:trace contextRef="#ctx0" brushRef="#br0" timeOffset="38">12236 14743 144 0,'0'-28'55'0,"0"28"-30"0,0-8-3 0,0 8 23 16,4 0-10-16,0-2 0 16,0-2-16-16,0 1-6 15,4 3-8-15,0 0-8 0,4 3-1 16,4 1 2-16,0 2 1 15,-4 22 3-15,-12 0 1 16,-4 1-1-16,0 2-2 0,-4-2 1 16,0-1 1-16,-4 0-1 15,0-7 2-15,0-3 2 16,4-4 2-16,0-3 3 16,4 0 4-16,0-5-6 15,8 1 0-15,0-7-4 16,8 0-3-16,4 0 0 15,12 0-1-15,-4 0-3 16,0 0 2-16,0 15-30 16,-5-5-14-16,1 1-72 15</inkml:trace>
  <inkml:trace contextRef="#ctx0" brushRef="#br0" timeOffset="39">12731 15043 192 0,'0'13'71'0,"4"-9"-38"0,0 17-17 0,0-10 22 16,0 2-11-16,-4 6-1 15,0 5-13-15,0 1-5 16,0 3-5-16,0 0-3 0,-4 8 3 15,4-2-33-15,-12 1-12 16,2-3-67 0</inkml:trace>
  <inkml:trace contextRef="#ctx0" brushRef="#br0" timeOffset="40">12538 15239 316 0,'-8'-14'118'0,"16"14"-64"0,4-7-63 16,-1 3 20-16,5 2-1 15,8-2 3-15,12 1-9 16,0-1-1-16,0 0-3 16,2 1-7-16,-2 3-3 0,4 0-58 15,8 0-25-15,-5 0-26 16</inkml:trace>
  <inkml:trace contextRef="#ctx0" brushRef="#br0" timeOffset="41">13228 14983 276 0,'4'-15'104'0,"18"2"-56"0,-6 5-56 0,4 5 38 15,4-5-14-15,0 5-5 16,4 3-4-16,0 3-4 16,-5 5-3-16,0 5 1 0,-7 19-4 15,-8 4 0-15,-8 9 4 16,-8 5 1-16,-8 16 0 15,-11-2 1-15,-8-4 0 16,-1-7 1-16,4-12-2 16,4-5-2-16,4-8 3 15,8-6 0-15,6-1 5 16,2-8 3-16,4-2-6 16,8-3-1-16,10-6 2 15,14 2 1-15,4-4-3 16,4 3-1-16,0-3-1 0,7 4-2 15,0 0 1-15,-3-1-1 16,-8 1-5-16,-4 2 1 16,-5-2-25-16,-3 0-10 15,0-1-24-15,-4-3-11 16</inkml:trace>
  <inkml:trace contextRef="#ctx0" brushRef="#br0" timeOffset="42">13699 14951 300 0,'-4'-4'112'0,"12"1"-60"0,8 6-58 16,-4-3 17-16,2 0-12 15,2 0-1-15,0-3-41 16,8-1-19-16,8 0-54 16,0-3-22-16</inkml:trace>
  <inkml:trace contextRef="#ctx0" brushRef="#br0" timeOffset="43">13975 14705 148 0,'-8'0'57'0,"4"2"-30"0,0-2-18 16,4 0 14-16</inkml:trace>
  <inkml:trace contextRef="#ctx0" brushRef="#br0" timeOffset="44">13951 14707 309 0,'-8'0'29'0,"0"0"-14"16,4-2 0-16,0 2-2 0,0-4 0 16,4 1 0-16,8-1-1 15,0 0-6-15,4 1-2 16,0-1-4-16,0 0-1 15,4 4 1-15,0 0 0 16,0 4 0-16,-4 0 0 16,0 3 0-16,0 0 2 15,-4 10-3-15,-4-2 0 16,-4 6 3-16,-4 0 1 16,-4-4 3-16,0-2 3 15,-4-2-4-15,0-2-1 16,4 0-2-16,0-5-2 15,0-2 1-15,4 3-1 16,0-3-5-16,4-4 1 16,4 0 2-16,4 0 3 15,4 4-2-15,4-1-2 0,0 3-1 16,8 2 3-16,-5-1 0 16,5 7 1-16,-8-3 4 15,-4 0 2-15,-4-2 4 16,-16 6 12-1,-4-5 2-15,-4 1-13 16,-8 0-6-16,5-5-1 16,-1 1-1-16,0 1-6 15,-4 3 0-15,4-9-17 16,4 9-4-16,0-3-32 16,4-1-14-16</inkml:trace>
  <inkml:trace contextRef="#ctx0" brushRef="#br0" timeOffset="45">14478 15158 192 0,'-24'0'74'0,"24"0"-40"0,-4 0-18 15,4 0 24-15,0 0-3 16,0 0 2-16,8 4-17 16,4-4-5-16,8 0-11 15,4 0-2-15,8 0 2 0,0 0-5 16,-1 0-1-16,5 3 0 16,-1 1 2-16,1 0-17 15,-8-1-6-15,-5 1-59 16,-3 2-22-16</inkml:trace>
  <inkml:trace contextRef="#ctx0" brushRef="#br0" timeOffset="46">14574 15325 308 0,'-12'0'115'0,"16"0"-62"0,0 0-66 0,4 0 17 15,3 0-6-15,5 0 1 16,4 0 1-16,4 0 0 15,11 0 0-15,-3 0-3 0,0 0 0 16,-1 0-73-16,1 9-32 16,-4-5 4-1</inkml:trace>
  <inkml:trace contextRef="#ctx0" brushRef="#br0" timeOffset="47">15444 15190 160 0,'-4'0'60'0,"4"4"-32"0,0-4-13 0,0 0 18 0,0 0 1 16,0 0 2-16,0 0-8 15,0-4-3-15,4-2-14 16,0-2-4-16,0-3-1 0,4 2-5 16,0-2-1-16,4-21 6 15,-4 0-3 1,4 4-1-16,-4 3-1 16,0 4-1-16,-4 3 0 15,0 5 0-15,0 2-5 16,0 7-1-16,0 4 0 15,0 7 2-15,0 12 2 16,0 5 3-16,-4 8 2 16,0 6 1-16,0 7-2 0,0 5 1 15,0 9 0 1,0 1 3-16,0-6-3 16,0-5-2-16,0-11 0 0,0-2 1 15,0-8-19-15,0 0-6 16,0-11-85-1,0-2-52-15,0-8 69 16</inkml:trace>
  <inkml:trace contextRef="#ctx0" brushRef="#br0" timeOffset="48">15378 15623 236 0,'-4'-3'90'0,"12"3"-48"0,8 0-42 16,-8 7 18-16,4-1 1 15,2-8 3-15,6 4-7 16,8-4-2-16,4 4-7 16,0-4-2-16,0 4 2 0,-1-2-25 15,-8 0-12-15</inkml:trace>
  <inkml:trace contextRef="#ctx0" brushRef="#br0" timeOffset="49">15947 15032 148 0,'0'-28'55'0,"4"28"-30"0,-8-11-3 15,4 7 23-15,-4 4-8 16,0 0 1-16,1 7-15 16,-4 8-4-16,-9 6-11 0,-4 11-3 15,-4 13 1-15,-12 19 3 16,4 9 2-16,8-2-3 0,9-1-3 16,11-6-2-16,16-4-3 15,15-15 7-15,5-9 5 16,12-12 3-16,4-17 0 15,6-18-3-15,2-9 0 16,-4-23-1-16,-10-12 3 16,-10-3 2-16,-12-2 2 15,-12 5-1-15,-12 5-1 16,-12-3-4-16,-4 8 0 16,0 2-18-16,2 11-8 15,-6 8-37-15,-4 14-15 0,8 10-94 16</inkml:trace>
  <inkml:trace contextRef="#ctx0" brushRef="#br0" timeOffset="50">16388 15085 52 0,'4'-19'22'0,"-4"19"-12"0,0-6 19 0,0-1 17 16,4-1-8-16,0 6-2 15,-4-5-6-15,0-1-1 16,0 1-1-16,0 3 2 15,-4 2-16-15,-4 2-4 0,0 6 1 16,-8 12-5-16,0-1-1 16,0 1 0-16,4 0 1 0,0-1-3 15,0 0 0-15,4-2-1 16,4-4 1-16,0-1 0 16,1-3 3-16,3-7 3 15,3-4 5-15,1-3-8 16,8-3-1-16,0-14-3 15,4-2-2-15,0 2 1 16,0 3-1-16,-4 0 0 16,0 4 0-16,0 2-3 15,-4 4 2-15,-1 5 1 16,1 6 0 0,0 10 0-16,-4 8 4 15,4 3 2-15,0 7 4 16,-1 8 1-16,1 5-5 15,-4 2-2-15,0 2 0 0,0 1 0 16,-4-3-2-16,4-8-2 16,0-1 1-16,-4-5 1 15,0-7-21-15,0-2-9 16,0-2-35-16,-4-4-14 16,0 0-33-1</inkml:trace>
  <inkml:trace contextRef="#ctx0" brushRef="#br0" timeOffset="51">16253 15676 112 0,'-4'-17'44'0,"4"17"-24"0,-4 0 1 0,4 6 19 15,0-6 5-15,0 0 5 16,0 0-14-16,0 0-7 16,8 0-8-16,4 4-1 0,11-8-5 15,5 4 1-15,4-6-9 16,4 6-2-16,-1 0-3 16,-4-4 1-16,1 4-4 15,0 0-2-15,-4 0-20 16,-4 0-8-16,-4-7-59 15,0 11-61 1,-2-12 43-16</inkml:trace>
  <inkml:trace contextRef="#ctx0" brushRef="#br0" timeOffset="52">16843 14968 124 0,'-4'-3'46'0,"4"10"-24"0,-4 0-17 0,4 1 13 16,-4 5-4-16,0 4 0 15,-4 2 0-15,0-6 2 16,4 2-9-16,0-5 2 0,0 1 4 16,0 0-3-16,0-5 0 15,0 1-4-15,4-3 1 16,0-1 5-16,0-3 2 15,0 0-3-15,0-3-1 16,4-5-4-16,0-1-1 16,4-10-3-16,0 2-2 15,0 0 1-15,-4 2-1 0,0 4 2 16,4 1 3-16,-4-1-4 16,0 8-1-16,0-1-2 15,4 19 0 1,0 6 2-16,-4 10-3 15,0 11 2-15,-4 8 5 16,0 14 5-16,0-2-5 16,0-2-2-16,0-7-1 15,0-6-1-15,0-9 0 16,0 1 2-16,0-11 1 16,0-4 1-16,4-14-68 15,-1 1-49 1</inkml:trace>
  <inkml:trace contextRef="#ctx0" brushRef="#br0" timeOffset="53">16712 15691 244 0,'-12'0'90'0,"12"0"-48"0,0 2-45 0,0-2 19 16,8 0 3-16,4 0 8 16,12 0-10-16,4 0-4 15,3 0-8-15,9-2-4 0,-1 2 0 16,-3-4-15-16,-1 0-3 16,-7 4-37-16,-4 0-16 0,-4 0-36 15</inkml:trace>
  <inkml:trace contextRef="#ctx0" brushRef="#br0" timeOffset="54">17437 15627 156 0,'0'17'57'0,"0"-13"-30"0,0 0-14 15,0-4 17-15,0 0 5 16,-4 0 5-16,0 0-6 15,0 0-1-15,0 0-3 16,4-8-17-16,0-3-7 0,4 5-4 16,4-1-2-16,0-1 0 15,4 5 0-15,-1 3 0 16,1 0-3-16,-4 3 0 16,-4 5 4-16,0 3 1 15,-4-1 4-15,-8 1 1 16,0-4 1-16,-4-1 2 15,-3-2-3-15,-1-1 1 16,-4-6-3-16,4-1 2 16,4-6-2-16,4 3 2 15,4-4-6-15,4 1-1 16,8 3-2-16,4-1 0 0,0 5 0 16,0 3-2-1,0 3 3-15,-8 8 0 16,0-1 3-16,-4 1 1 15,-4-3 1-15,0-5-2 16,0 1 1-16,-4-4-2 16,4 0 2-16,0-7-62 15,4-4-48 1,8 1-67 0,0-1 51-16</inkml:trace>
  <inkml:trace contextRef="#ctx0" brushRef="#br0" timeOffset="55">17900 15017 176 0,'-8'-28'68'0,"4"26"-36"0,-4-2-20 0,4 4 21 0,0 4-8 16,-4-2-2-16,-4 5-9 15,-8 14-4-15,-3 7-5 16,0 15 1-16,-1 14 3 0,4 16-5 16,4 8 0-16,8-6 0 15,8-9 0-15,8-10 2 16,16-7 3-16,0-13 2 16,11-14 3-16,8-20-1 15,5-12 0-15,-4-14-5 16,-5-29 0-16,-7-11-5 15,-8 1 0-15,-12-1 1 16,-16-2 2-16,-8 6 1 16,-12 11 3-16,-4 6-5 15,1 8-3-15,3 10-21 16,-4 12-10-16,0 5-27 16,4 8-12-16,8 17-55 15</inkml:trace>
  <inkml:trace contextRef="#ctx0" brushRef="#br0" timeOffset="56">18205 15214 244 0,'0'0'90'0,"0"0"-48"0,4-2-40 15,-4-2 19-15,4-3-11 16,0 0-1-16,4-3-3 16,0-5 1-16,0 2-4 15,4-6-4-15,0-2 0 0,0 3-1 16,0 5 0-16,-4-2 2 0,0 5 2 16,-2 3-6-16,2 18 1 15,-4 2 1 1,0 12 5-16,-4 10 3 15,4 12 2-15,-4 12 0 16,0 1-2-16,0 0 1 16,0-8-4-16,0-3-2 15,0-2 0-15,0-9 1 16,4-6-12-16,-4-8-6 16,0-2-64-16,0-5-30 15,0-6 13 1</inkml:trace>
  <inkml:trace contextRef="#ctx0" brushRef="#br0" timeOffset="57">18189 15693 260 0,'-12'-2'99'0,"16"4"-54"0,0-2-50 16,0 4 15-16,4 0 5 15,4-4 7-15,8 0 0 16,4 0-1-16,0 0-11 15,14 0-6-15,-6 0-3 0,-4 0-23 16,-4 0-10-16,-4-8-99 16,0 16-43-1,-4-12 86-15</inkml:trace>
  <inkml:trace contextRef="#ctx0" brushRef="#br0" timeOffset="58">18637 15184 212 0,'-4'2'79'0,"4"-4"-42"0,0 4-26 16,0-2 21-16,4-2-6 0,0-6-1 16,-1 1-11-16,1-4-4 15,4 1-6-15,0-8-1 0,0-7 1 16,0 1-7-16,0 3 0 16,0 4 3-16,-4 2 2 15,0 2-3-15,0 2 1 16,0 3-2-16,0 5 0 0,-4 3-3 15,4 14-1-15,0 7 3 16,0 4 1-16,4 3 2 16,0 11 2-16,-4 3-1 15,0 8 2-15,0 5-2 16,-4-1-1-16,0-5 1 16,0-7-1-16,0-3-16 15,0-7-6-15,0-4-198 31,8-7 119-31</inkml:trace>
  <inkml:trace contextRef="#ctx0" brushRef="#br0" timeOffset="59">18633 15655 232 0,'8'0'88'0,"3"4"-48"0,9-4-34 0,-4 0 22 16,8 4-8-16,4-4-2 16,4 2-10-16,0-2-5 15,-6 0-2-15,-2 4-30 0,0-1-10 16,-4 1-76 0</inkml:trace>
  <inkml:trace contextRef="#ctx0" brushRef="#br0" timeOffset="60">17314 15841 128 0,'0'-7'49'0,"0"7"-26"0,0-2-18 0,0 2 11 16,0 0-5-16,0 0 1 16,-4 6-7-16,0 5-3 0,-4 2-1 15,1 12 7-15,-9 7 5 0,-8-1-4 16,-4 1-3-16,4 0-1 15,-4-4-1-15,4-3 2 16,0-1 3-16,2-3-2 16,-2-3 1-16,-4-14-7 15,4 6-1-15,-4-14 0 16,4 4 2-16,4-6-1 16,1-1 2-16,3-1-4 15,0-5 0-15,4 2 1 16,0-4 0-16,5 2-3 15,-1-8 2-15,0-5 3 16,4 7 1-16,0 0-4 0,0 6 1 16,0 2 0-1,0 3 0-15,-4 5-3 0,0 10 2 16,0 10 1-16,0 2 2 16,-4-6-3-16,1 12 0 15,-1-3 1-15,0-5 2 16,4-4 1-16,0-2 1 15,0 0-2-15,4-3-2 16,0 1 5-16,0-9 1 16,4-7-5-16,0-3 0 15,4-4-1-15,0-7 2 0,0-11-3 16,0 0 0-16,0 8 1 16,0 3 0-16,0 4 0 15,0-2 2-15,0 8-3 16,0 5-2-16,4 6 2 15,0 4 2-15,3-2 4 16,1 13 2-16,4-4-3 16,0 6-3-16,4-2 0 15,4-5-1-15,-1 1-55 16,1-15-25-16,-4-3-7 16</inkml:trace>
  <inkml:trace contextRef="#ctx0" brushRef="#br0" timeOffset="61">16704 15971 140 0,'-4'-2'55'0,"4"2"-30"0,-4 24-25 0,4-16 10 15,-4 1 0-15,0 1 4 16,0 5 3-16,0 2 2 16,-8 5-10-16,0-1 3 0,-4 3 4 15,0-9-2-15,2 13 4 16,-2-11-6-1,0-3-2-15,0-10-1 16,0-1-1-16,-4-3 0 16,0-3-2-16,0-5-1 15,-12-2-3-15,1 0 1 0,0-8 2 16,3 7 2-16,4-2 1 16,0-12 0-16,8 11-4 15,0-22-3 1,5 4 2-16,-1 13-4 15,4-3 0-15,4 8-4 16,0-1 1-16,0 6 0 16,0 1-1-16,0 1-1 15,0 3-1-15,0 4 1 16,0 0 2-16,-4 21 2 16,0 1 1-1,0-1 1-15,-4-4 0 16,4 0 2-16,0 2-1 15,0-6-1-15,4-2 1 0,0-4 1 16,0-3-1 0,4-8 2-16,0-3-2 15,8-10 2-15,0-11-2 0,4-4 2 16,-4 4-4 0,4 0 0-16,-4 7 1 0,0 2 2 15,-4 10-3-15,0 1 0 16,0 8-1-16,4 0-2 15,0 10 3-15,0-3 0 16,4 1 1-16,4-1 0 16,7 3-22-16,-3-6-8 15,0 3-80 1</inkml:trace>
  <inkml:trace contextRef="#ctx0" brushRef="#br0" timeOffset="62">16121 16039 104 0,'4'-4'41'0,"0"8"-22"0,0-12-22 0,-4 8 6 16,0 8 8-16,0 3 7 16,-4 2 6-16,-4 2 3 15,0 2-3-15,2 0-1 0,-6 15-12 16,-4-10 4-16,0-1 3 0,-4 0 3 15,0-4 4-15,0-3-4 16,0-10-3 0,0 0-10-16,0-4-3 0,2 0-1 15,-2-11 0-15,-4-4 2 16,0 2 3-16,-4-2-2 16,4-6 1-16,0 0-5 15,5-3-2-15,3-12-3 16,12 1 1-16,0-1 1 15,0 13 0-15,-4-3 0 16,0 9 0-16,4 4-3 16,0-2-6-1,0 4 0-15,0 5-3 0,0 2 1 16,0 4 1-16,-4 4 4 16,0 9 1-16,0 8 3 15,0 1 1-15,0-5 1 16,0 2 0-16,0-6 0 15,0-7 2-15,0 5 3 16,5-11-2-16,3-3 0 16,0-7-1-16,3-11-2 15,5-5 1-15,0 2-1 16,0-1 0-16,0 4 0 16,-4 3 0-16,0 5 0 15,4 5-3-15,4 8 0 16,0 4 2-16,4 3 0 0,0 7-2 15,4 4 2-15,0 3-1 16,3-10-2-16,5-7-107 16</inkml:trace>
  <inkml:trace contextRef="#ctx0" brushRef="#br0" timeOffset="63">19163 15584 176 0,'-8'-11'68'0,"8"11"-36"0,0-2-31 15,0 2 16-15,-4-4 6 16,1 0 8-16,-1 1 4 16,0 3 3-16,0 0-21 15,0-4-5-15,4 4-4 0,0 0-4 16,4-4-3-16,8 1 0 15,3 3-1-15,1-4 0 16,0 4 0-16,0 0 0 16,0 7 2-16,-4 1-1 15,0 3 2-15,-8 10 0 16,-8 3 1-16,-4 4-5 0,-4 0 1 16,-8 1 4-1,0-1 5-15,0 0-5 0,4-7-2 16,1 1 3-16,3-5 4 15,4-2 1-15,0-6 2 16,4-1-4-16,4-2 0 16,8-2-1-16,8-1 1 15,7 1-4-15,5 0-3 16,0-1 2-16,4 5 0 16,4-2-1-16,-8 1-2 15,-2 0-2-15,-6-3-1 16,0 0-31-16,-4-2-15 0,0-2-63 15,0-6-61 1,0-5 55-16</inkml:trace>
  <inkml:trace contextRef="#ctx0" brushRef="#br0" timeOffset="64">19722 15267 232 0,'-16'0'88'0,"12"0"-48"0,4 0-23 15,0 0 25-15,0 0-9 16,0 0 0-16,0 0-12 15,12 0-5-15,4 0-9 16,4-2-1-16,8-2 4 0,0-3-6 16,2-1-2-16,6 1-1 15,0 3 1-15,-8 2-6 16,-4-2-1-16,-4 4-29 16,-1 0-10-16,-3 4-29 15,-9-2-11-15,-3 6-24 16</inkml:trace>
  <inkml:trace contextRef="#ctx0" brushRef="#br0" timeOffset="65">19694 15511 296 0,'-8'-4'110'0,"12"4"-60"0,0 0-56 0,0 0 19 15,4 0 5-15,8 0 6 16,8-7-4-16,4 3 1 15,8 2-12-15,6-2-5 0,2 0-1 0,-4 1-4 16,-4-1 0-16,-13 4-67 16,-3 0-32-1,-9 0-35-15</inkml:trace>
  <inkml:trace contextRef="#ctx0" brushRef="#br0" timeOffset="66">20561 15162 144 0,'-4'0'55'0,"8"0"-30"0,-4 0-10 16,0 0 20-16,0 0-4 15,0 0 2-15,0 0-4 16,0 0 2-16,0 0-17 16,12 0 7-16,-12 0 3 0,12 0-10 15,-4-4-3-15,0 2-5 16,0-6 1-16,0 1-4 16,-4 0 0-16,4-1-1 15,-4-5 1-15,0-4-4 16,0-2 0-16,0 6 1 15,0-2 0-15,4 2-3 16,-4 2 2-16,0 7 1 0,0 0 2 16,-4 2-6-16,0 2 1 15,0 0 1-15,3 17 1 16,1 4 1-16,-4 7 0 16,0 7 2-16,4 7 3 15,0 8-2-15,-4 7 0 16,4-5-1-16,-4-3-2 15,4-3 1-15,-4-4-1 16,4-10 2-16,-4 0 3 16,0-11-2-16,0-4-2 15,0-2-7-15,0-5-1 16,0-3-30-16,-4 0-11 16,0-7-41-1</inkml:trace>
  <inkml:trace contextRef="#ctx0" brushRef="#br0" timeOffset="67">20537 15687 156 0,'-36'17'60'0,"34"-17"-32"0,-2 0-13 15,4 0 18-15,0 0-3 16,0 0 2-16,0 0-9 15,0 0-2-15,14 0-12 16,14-7 3-16,4 1 4 0,4-2-6 0,0 1-1 16,3-4-5-16,1 11-1 15,0-10-1-15,-8 10-2 16,-5-7 1-16,-7 11-1 16,-5-1-14-16,1-3-5 15,-4 0-23-15,-4-7-93 31</inkml:trace>
  <inkml:trace contextRef="#ctx0" brushRef="#br0" timeOffset="68">21076 15701 132 0,'0'0'49'0,"0"3"-26"0,4-3-18 0,-4 0 11 15,0 0 6-15,0 0 6 16,0 0 0-16,0 0 3 0,0 4-17 16,-4 0 3-16,0-2 1 15,0-2-13-15,0 0-2 0,0 0 9 16,0 0 4-16,0 0-8 15,4 0-2-15,0 0-6 16,4 0-1-16,4 0-1 16,-4 0-2-16,4 0 3 15,-4 0 0-15,0 4 1 16,-4-4 2-16,0 0 5 16,0 0 4-16,0 3 2 15,-4 1 3-15,-4 0-7 16,0-4-1-16,0 0-6 15,0 0-2-15,4 0 0 16,0 0 0-16,0-4 0 16,4 4 0-16,0 0-3 15,0 0 0-15,0 0-3 0,0 0-1 16,0 0-38-16,0 0-15 16</inkml:trace>
  <inkml:trace contextRef="#ctx0" brushRef="#br0" timeOffset="69">21449 15145 176 0,'-4'-8'66'0,"0"8"-36"0,-20-3-22 0,20 3 16 16,-4 3-6-16,0 5 0 15,0 3-4-15,-4 9-1 16,0 9-7-16,-4 23 5 0,5 5 4 16,-1 3-5-16,4-4-3 15,8-7-2-15,8 0 1 16,4-10-1-16,7-7 0 16,9-19 3-16,0-2 5 0,4-18-5 15,-4-6 0-15,0-9-2 16,-10-7 1-16,2-23-6 15,-8 3-1-15,-8 0 2 16,-8 2 3-16,-4 9-2 16,-4 6-2-16,-4 4-3 15,-6 6-1-15,2 9-14 16,0 3-4-16,4 6-29 16,4 4-10-16,4 4-51 15</inkml:trace>
  <inkml:trace contextRef="#ctx0" brushRef="#br0" timeOffset="70">21694 15271 228 0,'-4'7'88'0,"8"-3"-48"0,0-4-47 0,-4 0 16 15,0 0 3-15,4-4 4 16,8-3-3-16,0-3 0 16,0-5-8-16,3 2-3 0,-7-2-1 15,4 2-1-15,-4-2 0 0,0 5-3 16,-4-1 2-1,4 4 1-15,-4 3 0 0,-4 4-5 16,4 7 1-16,-4 4 2 16,0 7 1-16,4 6 1 15,0 8 0-15,-4 7 2 16,4-1 3-16,0 1-2 16,-4-1-2-16,0 1-5 15,0-3-2-15,-4-1-26 16,4-4-9-16,0-3-61 15</inkml:trace>
  <inkml:trace contextRef="#ctx0" brushRef="#br0" timeOffset="71">21659 15714 236 0,'-4'-2'88'0,"12"2"-48"0,0 0-49 0,0 0 14 16,-1 0 1-16,9-4 6 15,8 0-4-15,-1 1 0 16,1 3-4-16,0-4-9 0,0 0-5 16,-4 4-76-1,-1-2-57-15,-3-9 54 16</inkml:trace>
  <inkml:trace contextRef="#ctx0" brushRef="#br0" timeOffset="72">22042 15345 228 0,'-4'-24'88'0,"4"24"-48"0,24-11-40 16,-16 7 18-16,0-7-3 15,0-2 0-15,0-2-7 16,0-2-3-16,0-4-3 16,0 0 1-16,0 3 2 0,0 1-2 0,-4-4-2 15,0 3 0-15,0 10-1 16,-4 6-5-16,0-2 1 15,0 4 4-15,0 10 2 16,0 8 2-16,0 10 0 16,0 14 2-16,4 14 1 15,-4 1-3-15,4-1-3 16,0-7 0-16,0 9-1 16,4-9-3-16,0-11 0 15,0-7-34-15,-4-6-15 16,3-3-59-1</inkml:trace>
  <inkml:trace contextRef="#ctx0" brushRef="#br0" timeOffset="73">22070 15729 240 0,'-28'0'90'0,"28"3"-48"0,4 1-51 15,4 0 12-15,0-4 9 16,4 0 8-16,4 0 6 15,4-4 2-15,8 4-15 16,4 0-8-16,-1 0-3 0,-4 0-38 16,17-7-109-1</inkml:trace>
  <inkml:trace contextRef="#ctx0" brushRef="#br0" timeOffset="74">22545 15190 164 0,'-4'-17'63'0,"4"13"-34"0,-4-3-12 0,4 7 20 0,-4 0-10 16,-2 7-1-16,-6 4-13 15,0 10-3-15,-4 17-6 16,-8 18-1-16,8 8 1 0,4 7-2 15,16-7 1-15,8-6 2 16,12-5 2-16,0-10 5 16,10-11 3-16,2-15 0 15,0-13 1-15,0-8 0 16,0-17 0-16,-10-7-4 16,-2-8-2-16,-12-20-2 15,-12-4 0-15,-8 7-2 16,-8 4-1-16,-6 4-3 15,-2 6-2-15,0 11-10 0,0 3-4 16,8 11-50-16,4 4-21 16,12 6-42-1</inkml:trace>
  <inkml:trace contextRef="#ctx0" brushRef="#br0" timeOffset="75">23002 15317 176 0,'-20'0'68'0,"20"4"-36"0,4 0-26 16,-4-4 15-16,0 0 11 15,0 0 7-15,4-4-9 16,4 0-3-16,-8-3-16 0,7-4 0 15,-3-3 0-15,4-4-6 0,-4 1-3 16,4 0-4-16,-4 2-1 16,-1 2-1-16,1 2 3 15,0 3-2-15,-4 8 1 16,4 8 0-16,0 6-2 16,0 7 0-16,-4 4 0 15,4 14 3-15,-4 6 2 16,0-3 0-16,0 4 2 15,4-8-2-15,-4-2-1 16,4 3-8-16,0-11-3 16,0-3-40-16,0-5-19 15,0-5-33-15</inkml:trace>
  <inkml:trace contextRef="#ctx0" brushRef="#br0" timeOffset="76">22934 15718 240 0,'-4'-4'90'0,"8"4"-48"0,0 4-49 16,8-4 22-1,8 3-2-15,4 1-4 16,-1 0-1-16,4-1-4 16,5 1-3-16,-4 0 0 0,-4-2-21 15,4 2-104 1</inkml:trace>
  <inkml:trace contextRef="#ctx0" brushRef="#br0" timeOffset="77">23381 15257 208 0,'-7'8'79'0,"7"-8"-42"0,0 2-28 15,0-2 19-15,0 0-3 16,0 0 0-16,0-2-6 16,3-6-1-16,1-3-10 15,4-2-5-15,0-2 0 0,0-2-2 16,4 0-1-16,-4 2-2 15,0 2 1-15,0 2 1 16,-4 3 0-16,0 1-3 0,0 7 0 16,-4 7-1-16,0 12 0 15,0 5 0-15,0 10 0 16,0 19 3-16,0 1 2 16,4-5 0-16,0 0 2 15,0-6-4-15,0 2 0 16,-1-13-12-16,-3 2-5 15,4-4-61 1,0-6-65-16,-4-10 38 16</inkml:trace>
  <inkml:trace contextRef="#ctx0" brushRef="#br0" timeOffset="78">23354 15676 264 0,'-16'11'101'0,"20"-11"-54"0,0-15-57 0,4 12 14 0,4 3 1 15,7-4 6-15,5 2 6 16,4-2 2-16,4 4-10 16,3 0-5-16,4 0-1 0,-7-4-26 15,-4 1-12-15,0-1-88 16</inkml:trace>
  <inkml:trace contextRef="#ctx0" brushRef="#br0" timeOffset="79">24248 15158 220 0,'-8'0'85'0,"8"7"-46"0,-20 12-43 0,18-6 13 16,-10 8 1-16,-4 15 6 15,-4 5 3-15,0 2 1 16,0-5-11-16,0-2-5 0,4-5-3 15,0-6-10-15,0-3-4 16,1-5-31-16,3-6-11 16,0-5-45-1</inkml:trace>
  <inkml:trace contextRef="#ctx0" brushRef="#br0" timeOffset="80">23959 15235 268 0,'-4'0'101'0,"12"4"-54"0,12 7-55 16,-4-4 16-16,4 7 3 16,4 4 7-16,3 14-3 15,5 0 0-15,4 2-9 16,-4 2-2-16,0-5 0 0,-6-6-16 16,-2 3-6-16,-4-11-71 15,0 2-72 1,-8-10 41-16</inkml:trace>
  <inkml:trace contextRef="#ctx0" brushRef="#br0" timeOffset="81">24446 15205 260 0,'-24'-19'99'0,"44"17"-54"0,-8-9-46 16,-8 7 18-16,12-3-4 16,0 1 5-16,8-5-1 15,4 0-1-15,7 3-8 16,-3 6-7-16,0-2-2 0,-4 8 1 15,-4 6 0-15,-4 12 0 16,-8 6 2-16,-10 6-1 16,-4 15-1-16,-10 1 1 15,-4-1 1-15,-8 0-3 16,-4 0 0-16,4 1 1 16,-4-12 2-16,4-6-1 15,1-7-1-15,7-7 1 0,4-4 1 16,4-3-3-16,8-4 0 15,8-1 3 1,4-8 3-16,8 2 2 16,15-4 1-16,1 0 0 15,0 4 2-15,0 0 1 16,-2 0-5-16,-2 0-4 16,-8 4-1-16,-4-4-1 15,-4 4-5-15,-4-4 1 16,-4 0-53-16,0 2-24 15</inkml:trace>
  <inkml:trace contextRef="#ctx0" brushRef="#br0" timeOffset="82">24839 14838 132 0,'-8'-3'52'0,"8"14"-28"0,-4-15-8 0,0 4 18 16,4 0-5-16,-4 4 0 16,0-4-3-16,4 0 1 15,-4-4-15-15,4 4 4 0,-4-7 4 16,4-1-5-16,0 1 6 15,0 1-5 1,0 2-9-16,8-7-6 16,4 0-2-16,0 1 1 15,4 3 0-15,-4 3 0 16,4 8 0-16,-2 0-3 16,2 3 2-16,-4 7 1 15,0-3 0-15,-8 0 0 16,0 2 2-16,-4-2 1 15,-4-1 3-15,-4 1-5 16,4 0-3-16,-4-5 1 16,4 1 2-16,0-7-2 15,4 11-2-15,0-11-1 16,12 7 0-16,4 0 0 16,12 4 3-16,4-1 0 15,-4 4 1-15,-4 0 0 0,-5 4 2 16,-7-4 3-1,-8 8 20 1,-8-5 6-16,-12-6-11 0,-3-1-6 16,-9 1-7-16,0-5-2 15,0 1-12-15,4-3-5 16,4 0-41-16,-4 3-15 16,6 3-69-1</inkml:trace>
  <inkml:trace contextRef="#ctx0" brushRef="#br0" timeOffset="83">20106 14630 64 0,'16'-28'27'0,"-4"21"-14"0,4 1-7 0,-8 6 11 15,7 6 4-15,1 12 2 16,0 20 3-16,-4 18 3 16,-4 19-11-16,-8 13-5 15,-8 21-8-15,-4 21-2 16,0-4-1-16,-4-8 1 0,4-13 2 16,-3-11-2-16,7-15 0 15,0-17-1-15,4-13-2 16,0-10-15-16,0-7-5 15,4-11-36 1,0-6-32-16,0-9 29 16</inkml:trace>
  <inkml:trace contextRef="#ctx0" brushRef="#br0" timeOffset="84">20285 14627 100 0,'-4'-25'38'0,"8"21"-20"0,8-5-23 15,0 5 6-15,8 0-1 16,6-3 0-16,18 3 0 15,16 2 2-15,10-2-1 16,18 0-1-16,11 1 3 0,20 3 0 16,20 0 7-16,19-4 4 15,20 4-3-15,27-4-1 16,22-3-2-16,19 1 0 16,18-5-2-16,17-4-1 15,9 5-3-15,7-1 3 0,4 2 1 16,3 5-2-16,-18 4-3 15,-13 0 4-15,-23 6 1 16,-21 1 0-16,-39 1-1 16,-19-1-14-16,-17-1-4 15,-20 2-60-15</inkml:trace>
  <inkml:trace contextRef="#ctx0" brushRef="#br0" timeOffset="85">25540 14568 168 0,'4'-15'66'0,"4"11"-36"0,4 1-37 16,-8 3 8-16,3 0-5 15,1 0 3-15,-4 3 0 16,0 8 1-16,-4 14 0 16,0 17 2-16,-4 21 1 0,-8 25 5 0,-3 18 5 15,-1 31-5-15,-4 11 0 16,-4-3-2 0,4-8-1-16,4 7-1 0,4-21 2 15,0-17-19-15,4-15-8 16,0-9-62-1</inkml:trace>
  <inkml:trace contextRef="#ctx0" brushRef="#br0" timeOffset="86">20011 16067 124 0,'7'-4'46'0,"-3"8"-24"0,4-4-26 0,0 0 8 16,4 3-7-16,4 1 2 0,4 0 7 15,4-4 6-15,16 0 7 16,3-4 3-16,13 4-3 15,12-4 1-15,18 1-11 16,12-1 1-16,22-3 3 0,27 1-1 16,31-2 3-16,32-3-2 15,35-2 0-15,48-2-7 16,29-6-2-16,29 4-4 16,25 2-1-16,13-2 3 15,-1-1 1-15,-20 8 10 16,-16-8 3-16,-23 4-5 15,-31 7-2-15,-33 0-12 16,-35 3-3-16,-40-2-112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3AF54-F41C-4A76-8288-3039C2EF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20682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30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27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" marR="0" indent="-13716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Char char="–"/>
              <a:tabLst/>
              <a:defRPr/>
            </a:pPr>
            <a:r>
              <a:rPr lang="en-US" baseline="0" dirty="0"/>
              <a:t>Back in the 80s, it was like the wild west out there</a:t>
            </a:r>
            <a:endParaRPr lang="en-US" dirty="0"/>
          </a:p>
          <a:p>
            <a:r>
              <a:rPr lang="en-US" dirty="0"/>
              <a:t>Institute of</a:t>
            </a:r>
            <a:r>
              <a:rPr lang="en-US" baseline="0" dirty="0"/>
              <a:t> Electrical and Electronics Engineers</a:t>
            </a:r>
          </a:p>
          <a:p>
            <a:r>
              <a:rPr lang="en-US" baseline="0" dirty="0"/>
              <a:t>Committee had to balance concerns</a:t>
            </a:r>
          </a:p>
          <a:p>
            <a:pPr lvl="1"/>
            <a:r>
              <a:rPr lang="en-US" b="1" baseline="0" dirty="0"/>
              <a:t>Scientists</a:t>
            </a:r>
            <a:r>
              <a:rPr lang="en-US" baseline="0" dirty="0"/>
              <a:t> wanted them to be as </a:t>
            </a:r>
            <a:r>
              <a:rPr lang="en-US" b="1" baseline="0" dirty="0"/>
              <a:t>real </a:t>
            </a:r>
            <a:r>
              <a:rPr lang="en-US" baseline="0" dirty="0"/>
              <a:t>as possible</a:t>
            </a:r>
          </a:p>
          <a:p>
            <a:pPr lvl="1"/>
            <a:r>
              <a:rPr lang="en-US" b="1" baseline="0" dirty="0"/>
              <a:t>Engineers </a:t>
            </a:r>
            <a:r>
              <a:rPr lang="en-US" b="0" baseline="0" dirty="0"/>
              <a:t>wanted it to be as </a:t>
            </a:r>
            <a:r>
              <a:rPr lang="en-US" b="1" baseline="0" dirty="0"/>
              <a:t>easy to implement </a:t>
            </a:r>
            <a:r>
              <a:rPr lang="en-US" b="0" baseline="0" dirty="0"/>
              <a:t>in HW as possible</a:t>
            </a:r>
          </a:p>
          <a:p>
            <a:pPr lvl="0"/>
            <a:r>
              <a:rPr lang="en-US" b="0" baseline="0" dirty="0"/>
              <a:t>Floating point can be order of magnitude slower than integer</a:t>
            </a:r>
          </a:p>
          <a:p>
            <a:pPr lvl="1"/>
            <a:r>
              <a:rPr lang="en-US" b="0" baseline="0" dirty="0"/>
              <a:t>When we get super desperate, turn to fixed point</a:t>
            </a:r>
          </a:p>
          <a:p>
            <a:pPr lvl="1"/>
            <a:r>
              <a:rPr lang="en-US" b="0" baseline="0" dirty="0"/>
              <a:t>But computers are pretty fast, right?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9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1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128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1000 0000</a:t>
                </a:r>
                <a:endParaRPr lang="en-US" baseline="-25000" dirty="0"/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127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254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1111 1110</a:t>
                </a:r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-63</a:t>
                </a:r>
                <a:r>
                  <a:rPr lang="en-US" baseline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64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0100 0000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= 1   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</a:t>
                </a:r>
                <a:r>
                  <a:rPr lang="en-US" dirty="0" smtClean="0"/>
                  <a:t>128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1000 </a:t>
                </a:r>
                <a:r>
                  <a:rPr lang="en-US" dirty="0" smtClean="0"/>
                  <a:t>0000</a:t>
                </a:r>
                <a:endParaRPr lang="en-US" baseline="-25000" dirty="0"/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</a:t>
                </a:r>
                <a:r>
                  <a:rPr lang="en-US" dirty="0" smtClean="0"/>
                  <a:t>= 127</a:t>
                </a:r>
                <a:r>
                  <a:rPr lang="en-US" dirty="0" smtClean="0"/>
                  <a:t>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</a:t>
                </a:r>
                <a:r>
                  <a:rPr lang="en-US" dirty="0" smtClean="0"/>
                  <a:t>254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1111 </a:t>
                </a:r>
                <a:r>
                  <a:rPr lang="en-US" dirty="0" smtClean="0"/>
                  <a:t>1110</a:t>
                </a:r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</a:t>
                </a:r>
                <a:r>
                  <a:rPr lang="en-US" dirty="0" smtClean="0"/>
                  <a:t>= -63</a:t>
                </a:r>
                <a:r>
                  <a:rPr lang="en-US" baseline="0" dirty="0" smtClean="0"/>
                  <a:t>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64</a:t>
                </a:r>
                <a:r>
                  <a:rPr lang="en-US" dirty="0" smtClean="0"/>
                  <a:t>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0100 0000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7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2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27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14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80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64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6"/>
            <a:ext cx="5142177" cy="4182458"/>
          </a:xfrm>
          <a:noFill/>
          <a:ln w="9525"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CSE 351 Lecture 6</a:t>
            </a:r>
          </a:p>
        </p:txBody>
      </p:sp>
    </p:spTree>
    <p:extLst>
      <p:ext uri="{BB962C8B-B14F-4D97-AF65-F5344CB8AC3E}">
        <p14:creationId xmlns:p14="http://schemas.microsoft.com/office/powerpoint/2010/main" val="282855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7636"/>
            <a:ext cx="5142177" cy="4182458"/>
          </a:xfrm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CSE 351 Lecture 6</a:t>
            </a:r>
          </a:p>
        </p:txBody>
      </p:sp>
    </p:spTree>
    <p:extLst>
      <p:ext uri="{BB962C8B-B14F-4D97-AF65-F5344CB8AC3E}">
        <p14:creationId xmlns:p14="http://schemas.microsoft.com/office/powerpoint/2010/main" val="403726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25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094038" y="463550"/>
            <a:ext cx="3584575" cy="26876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168" y="3419938"/>
            <a:ext cx="8404323" cy="3240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32" tIns="47516" rIns="95032" bIns="47516"/>
          <a:lstStyle/>
          <a:p>
            <a:endParaRPr lang="en-AU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3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Fraction like 1/3 needs an infinite number of digits to be represented, even in base 10!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1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5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6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87F8D93-0595-48F0-80B2-30676001F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92348" y="-2231"/>
            <a:ext cx="13516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Autumn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50685" y="-2231"/>
            <a:ext cx="1242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L06:  Floating Point I</a:t>
            </a:r>
          </a:p>
        </p:txBody>
      </p:sp>
    </p:spTree>
    <p:extLst>
      <p:ext uri="{BB962C8B-B14F-4D97-AF65-F5344CB8AC3E}">
        <p14:creationId xmlns:p14="http://schemas.microsoft.com/office/powerpoint/2010/main" val="355038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customXml" Target="../ink/ink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16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8.xml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tags" Target="../tags/tag114.xml"/><Relationship Id="rId7" Type="http://schemas.openxmlformats.org/officeDocument/2006/relationships/image" Target="../media/image15.emf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customXml" Target="../ink/ink10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customXml" Target="../ink/ink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customXml" Target="../ink/ink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customXml" Target="../ink/ink16.xml"/><Relationship Id="rId7" Type="http://schemas.openxmlformats.org/officeDocument/2006/relationships/customXml" Target="../ink/ink18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5" Type="http://schemas.openxmlformats.org/officeDocument/2006/relationships/customXml" Target="../ink/ink17.xml"/><Relationship Id="rId4" Type="http://schemas.openxmlformats.org/officeDocument/2006/relationships/image" Target="../media/image3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11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2" Type="http://schemas.openxmlformats.org/officeDocument/2006/relationships/tags" Target="../tags/tag125.xml"/><Relationship Id="rId16" Type="http://schemas.openxmlformats.org/officeDocument/2006/relationships/notesSlide" Target="../notesSlides/notesSlide17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8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notesSlide" Target="../notesSlides/notesSlide2.xml"/><Relationship Id="rId63" Type="http://schemas.openxmlformats.org/officeDocument/2006/relationships/image" Target="../media/image6.png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8" Type="http://schemas.openxmlformats.org/officeDocument/2006/relationships/tags" Target="../tags/tag13.xml"/><Relationship Id="rId5" Type="http://schemas.openxmlformats.org/officeDocument/2006/relationships/tags" Target="../tags/tag7.xml"/><Relationship Id="rId61" Type="http://schemas.openxmlformats.org/officeDocument/2006/relationships/image" Target="../media/image5.png"/><Relationship Id="rId19" Type="http://schemas.openxmlformats.org/officeDocument/2006/relationships/tags" Target="../tags/tag2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tags" Target="../tags/tag910.xml"/><Relationship Id="rId64" Type="http://schemas.openxmlformats.org/officeDocument/2006/relationships/customXml" Target="../ink/ink2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image" Target="../media/image4.png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slideLayout" Target="../slideLayouts/slideLayout2.xml"/><Relationship Id="rId62" Type="http://schemas.openxmlformats.org/officeDocument/2006/relationships/tags" Target="../tags/tag15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image" Target="../media/image30.png"/><Relationship Id="rId10" Type="http://schemas.openxmlformats.org/officeDocument/2006/relationships/tags" Target="../tags/tag12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tags" Target="../tags/tag14.xml"/><Relationship Id="rId65" Type="http://schemas.openxmlformats.org/officeDocument/2006/relationships/image" Target="../media/image7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9" Type="http://schemas.openxmlformats.org/officeDocument/2006/relationships/tags" Target="../tags/tag4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9" Type="http://schemas.openxmlformats.org/officeDocument/2006/relationships/tags" Target="../tags/tag94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42" Type="http://schemas.openxmlformats.org/officeDocument/2006/relationships/tags" Target="../tags/tag97.xml"/><Relationship Id="rId47" Type="http://schemas.openxmlformats.org/officeDocument/2006/relationships/tags" Target="../tags/tag102.xml"/><Relationship Id="rId50" Type="http://schemas.openxmlformats.org/officeDocument/2006/relationships/tags" Target="../tags/tag105.xml"/><Relationship Id="rId55" Type="http://schemas.openxmlformats.org/officeDocument/2006/relationships/tags" Target="../tags/tag66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9" Type="http://schemas.openxmlformats.org/officeDocument/2006/relationships/tags" Target="../tags/tag84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40" Type="http://schemas.openxmlformats.org/officeDocument/2006/relationships/tags" Target="../tags/tag95.xml"/><Relationship Id="rId45" Type="http://schemas.openxmlformats.org/officeDocument/2006/relationships/tags" Target="../tags/tag100.xml"/><Relationship Id="rId53" Type="http://schemas.openxmlformats.org/officeDocument/2006/relationships/tags" Target="../tags/tag65.xml"/><Relationship Id="rId58" Type="http://schemas.openxmlformats.org/officeDocument/2006/relationships/image" Target="../media/image10.png"/><Relationship Id="rId5" Type="http://schemas.openxmlformats.org/officeDocument/2006/relationships/tags" Target="../tags/tag60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43" Type="http://schemas.openxmlformats.org/officeDocument/2006/relationships/tags" Target="../tags/tag98.xml"/><Relationship Id="rId48" Type="http://schemas.openxmlformats.org/officeDocument/2006/relationships/tags" Target="../tags/tag103.xml"/><Relationship Id="rId56" Type="http://schemas.openxmlformats.org/officeDocument/2006/relationships/image" Target="../media/image9.png"/><Relationship Id="rId8" Type="http://schemas.openxmlformats.org/officeDocument/2006/relationships/tags" Target="../tags/tag6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tags" Target="../tags/tag93.xml"/><Relationship Id="rId46" Type="http://schemas.openxmlformats.org/officeDocument/2006/relationships/tags" Target="../tags/tag101.xml"/><Relationship Id="rId59" Type="http://schemas.openxmlformats.org/officeDocument/2006/relationships/customXml" Target="../ink/ink3.xml"/><Relationship Id="rId20" Type="http://schemas.openxmlformats.org/officeDocument/2006/relationships/tags" Target="../tags/tag75.xml"/><Relationship Id="rId41" Type="http://schemas.openxmlformats.org/officeDocument/2006/relationships/tags" Target="../tags/tag96.xml"/><Relationship Id="rId54" Type="http://schemas.openxmlformats.org/officeDocument/2006/relationships/image" Target="../media/image8.png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49" Type="http://schemas.openxmlformats.org/officeDocument/2006/relationships/tags" Target="../tags/tag104.xml"/><Relationship Id="rId57" Type="http://schemas.openxmlformats.org/officeDocument/2006/relationships/tags" Target="../tags/tag67.xml"/><Relationship Id="rId10" Type="http://schemas.openxmlformats.org/officeDocument/2006/relationships/tags" Target="../tags/tag65.xml"/><Relationship Id="rId31" Type="http://schemas.openxmlformats.org/officeDocument/2006/relationships/tags" Target="../tags/tag86.xml"/><Relationship Id="rId44" Type="http://schemas.openxmlformats.org/officeDocument/2006/relationships/tags" Target="../tags/tag99.xml"/><Relationship Id="rId52" Type="http://schemas.openxmlformats.org/officeDocument/2006/relationships/notesSlide" Target="../notesSlides/notesSlide3.xml"/><Relationship Id="rId60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</a:t>
            </a:r>
            <a:br>
              <a:rPr lang="en-US" dirty="0"/>
            </a:br>
            <a:r>
              <a:rPr lang="en-US" sz="2000" b="0" dirty="0"/>
              <a:t>CSE 351 Autumn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Justin Hsia	Andrew Hu	Antonio Castelli	Cosmo Wang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Diya Joy	Ivy Yu	</a:t>
            </a:r>
            <a:r>
              <a:rPr lang="en-US" sz="2000" dirty="0" err="1"/>
              <a:t>Kaelin</a:t>
            </a:r>
            <a:r>
              <a:rPr lang="en-US" sz="2000" dirty="0"/>
              <a:t> Laundry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Maurice Montag	Melissa Birchfield	Millicent Li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Suraj Jagadeesh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19023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http://xkcd.com/571/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7600"/>
            <a:ext cx="7680960" cy="25326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0D8E2D9-951F-41AA-8A3A-B3F3EFB09B82}"/>
                  </a:ext>
                </a:extLst>
              </p14:cNvPr>
              <p14:cNvContentPartPr/>
              <p14:nvPr/>
            </p14:nvContentPartPr>
            <p14:xfrm>
              <a:off x="4536540" y="3406986"/>
              <a:ext cx="3728520" cy="738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0D8E2D9-951F-41AA-8A3A-B3F3EFB09B8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27180" y="3397626"/>
                <a:ext cx="3747240" cy="75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79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Scientific Notation (Binary)</a:t>
            </a:r>
          </a:p>
        </p:txBody>
      </p:sp>
      <p:sp>
        <p:nvSpPr>
          <p:cNvPr id="34823" name="Rectangle 15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Computer arithmetic that supports this called </a:t>
            </a:r>
            <a:r>
              <a:rPr lang="en-US" dirty="0">
                <a:solidFill>
                  <a:srgbClr val="FF0000"/>
                </a:solidFill>
              </a:rPr>
              <a:t>floating point</a:t>
            </a:r>
            <a:r>
              <a:rPr lang="en-US" dirty="0"/>
              <a:t> due to the “floating” of the binary point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Declare such variable in C as </a:t>
            </a:r>
            <a:r>
              <a:rPr lang="en-US" dirty="0">
                <a:latin typeface="Courier New" charset="0"/>
              </a:rPr>
              <a:t>float</a:t>
            </a:r>
            <a:r>
              <a:rPr lang="en-US" dirty="0"/>
              <a:t> (or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8640" y="1216152"/>
            <a:ext cx="7275514" cy="2182814"/>
            <a:chOff x="548640" y="1216152"/>
            <a:chExt cx="7275514" cy="2182814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3139440" y="2074989"/>
              <a:ext cx="2196114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1.01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×   </a:t>
              </a:r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5074604" y="2511553"/>
              <a:ext cx="2501901" cy="854076"/>
              <a:chOff x="2851" y="1339"/>
              <a:chExt cx="1576" cy="538"/>
            </a:xfrm>
          </p:grpSpPr>
          <p:sp>
            <p:nvSpPr>
              <p:cNvPr id="34834" name="Rectangle 5"/>
              <p:cNvSpPr>
                <a:spLocks noChangeArrowheads="1"/>
              </p:cNvSpPr>
              <p:nvPr/>
            </p:nvSpPr>
            <p:spPr bwMode="auto">
              <a:xfrm>
                <a:off x="3093" y="1579"/>
                <a:ext cx="1334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radix (base)</a:t>
                </a:r>
              </a:p>
            </p:txBody>
          </p:sp>
          <p:sp>
            <p:nvSpPr>
              <p:cNvPr id="34835" name="Line 6"/>
              <p:cNvSpPr>
                <a:spLocks noChangeShapeType="1"/>
              </p:cNvSpPr>
              <p:nvPr/>
            </p:nvSpPr>
            <p:spPr bwMode="auto">
              <a:xfrm>
                <a:off x="2851" y="1339"/>
                <a:ext cx="232" cy="280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76216" y="2468690"/>
              <a:ext cx="2205039" cy="930276"/>
              <a:chOff x="1060" y="1269"/>
              <a:chExt cx="1389" cy="586"/>
            </a:xfrm>
          </p:grpSpPr>
          <p:sp>
            <p:nvSpPr>
              <p:cNvPr id="34832" name="Rectangle 8"/>
              <p:cNvSpPr>
                <a:spLocks noChangeArrowheads="1"/>
              </p:cNvSpPr>
              <p:nvPr/>
            </p:nvSpPr>
            <p:spPr bwMode="auto">
              <a:xfrm>
                <a:off x="1060" y="1557"/>
                <a:ext cx="1389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binary point</a:t>
                </a:r>
              </a:p>
            </p:txBody>
          </p:sp>
          <p:sp>
            <p:nvSpPr>
              <p:cNvPr id="34833" name="Line 9"/>
              <p:cNvSpPr>
                <a:spLocks noChangeShapeType="1"/>
              </p:cNvSpPr>
              <p:nvPr/>
            </p:nvSpPr>
            <p:spPr bwMode="auto">
              <a:xfrm>
                <a:off x="1803" y="1269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49241" y="1216152"/>
              <a:ext cx="2474913" cy="906461"/>
              <a:chOff x="3024" y="523"/>
              <a:chExt cx="1559" cy="571"/>
            </a:xfrm>
          </p:grpSpPr>
          <p:sp>
            <p:nvSpPr>
              <p:cNvPr id="34828" name="Line 11"/>
              <p:cNvSpPr>
                <a:spLocks noChangeShapeType="1"/>
              </p:cNvSpPr>
              <p:nvPr/>
            </p:nvSpPr>
            <p:spPr bwMode="auto">
              <a:xfrm flipV="1">
                <a:off x="3024" y="912"/>
                <a:ext cx="461" cy="182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3408" y="523"/>
                <a:ext cx="1175" cy="538"/>
                <a:chOff x="3408" y="523"/>
                <a:chExt cx="1175" cy="538"/>
              </a:xfrm>
            </p:grpSpPr>
            <p:sp>
              <p:nvSpPr>
                <p:cNvPr id="34830" name="Rectangle 13"/>
                <p:cNvSpPr>
                  <a:spLocks noChangeArrowheads="1"/>
                </p:cNvSpPr>
                <p:nvPr/>
              </p:nvSpPr>
              <p:spPr bwMode="auto">
                <a:xfrm>
                  <a:off x="3485" y="763"/>
                  <a:ext cx="1098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exponent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831" name="Rectangle 14"/>
                <p:cNvSpPr>
                  <a:spLocks noChangeArrowheads="1"/>
                </p:cNvSpPr>
                <p:nvPr/>
              </p:nvSpPr>
              <p:spPr bwMode="auto">
                <a:xfrm>
                  <a:off x="3408" y="523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548640" y="1224090"/>
              <a:ext cx="3429000" cy="873156"/>
              <a:chOff x="548640" y="1224090"/>
              <a:chExt cx="3429000" cy="873156"/>
            </a:xfrm>
          </p:grpSpPr>
          <p:grpSp>
            <p:nvGrpSpPr>
              <p:cNvPr id="24" name="Group 10"/>
              <p:cNvGrpSpPr>
                <a:grpSpLocks/>
              </p:cNvGrpSpPr>
              <p:nvPr/>
            </p:nvGrpSpPr>
            <p:grpSpPr bwMode="auto">
              <a:xfrm>
                <a:off x="548640" y="1224090"/>
                <a:ext cx="3206753" cy="712788"/>
                <a:chOff x="0" y="528"/>
                <a:chExt cx="2020" cy="449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979" y="679"/>
                  <a:ext cx="1041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mantissa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Left Brace 24"/>
              <p:cNvSpPr/>
              <p:nvPr/>
            </p:nvSpPr>
            <p:spPr bwMode="auto">
              <a:xfrm rot="5400000">
                <a:off x="3474720" y="1594326"/>
                <a:ext cx="182880" cy="822960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47FA545-ABC8-43FA-B296-1A27B36C80D2}"/>
                  </a:ext>
                </a:extLst>
              </p14:cNvPr>
              <p14:cNvContentPartPr/>
              <p14:nvPr/>
            </p14:nvContentPartPr>
            <p14:xfrm>
              <a:off x="4735800" y="5177880"/>
              <a:ext cx="853560" cy="223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47FA545-ABC8-43FA-B296-1A27B36C80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26440" y="5168520"/>
                <a:ext cx="872280" cy="4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0933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Scientific Notation Translation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Convert from scientific notation to binary point</a:t>
                </a:r>
                <a:endParaRPr lang="en-US" sz="2400" baseline="30000" dirty="0"/>
              </a:p>
              <a:p>
                <a:pPr lvl="1"/>
                <a:r>
                  <a:rPr lang="en-US" sz="2000" dirty="0"/>
                  <a:t>Perform the multiplication by shifting the decimal until the exponent disappears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1.011</a:t>
                </a:r>
                <a:r>
                  <a:rPr lang="en-US" sz="18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800" dirty="0"/>
                  <a:t>2</a:t>
                </a:r>
                <a:r>
                  <a:rPr lang="en-US" sz="1800" baseline="30000" dirty="0"/>
                  <a:t>4</a:t>
                </a:r>
                <a:r>
                  <a:rPr lang="en-US" sz="1800" dirty="0"/>
                  <a:t> = 10110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22</a:t>
                </a:r>
                <a:r>
                  <a:rPr lang="en-US" sz="1800" baseline="-25000" dirty="0"/>
                  <a:t>10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1.011</a:t>
                </a:r>
                <a:r>
                  <a:rPr lang="en-US" sz="18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800" dirty="0"/>
                  <a:t>2</a:t>
                </a:r>
                <a:r>
                  <a:rPr lang="en-US" sz="1800" baseline="30000" dirty="0"/>
                  <a:t>-2</a:t>
                </a:r>
                <a:r>
                  <a:rPr lang="en-US" sz="1800" dirty="0"/>
                  <a:t> = 0.01011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0.34375</a:t>
                </a:r>
                <a:r>
                  <a:rPr lang="en-US" sz="1800" baseline="-25000" dirty="0"/>
                  <a:t>10</a:t>
                </a:r>
              </a:p>
              <a:p>
                <a:pPr lvl="2"/>
                <a:endParaRPr lang="en-US" sz="1800" baseline="-25000" dirty="0"/>
              </a:p>
              <a:p>
                <a:r>
                  <a:rPr lang="en-US" sz="2400" dirty="0"/>
                  <a:t>Convert from binary point to </a:t>
                </a:r>
                <a:r>
                  <a:rPr lang="en-US" sz="2400" i="1" dirty="0"/>
                  <a:t>normalized</a:t>
                </a:r>
                <a:r>
                  <a:rPr lang="en-US" sz="2400" dirty="0"/>
                  <a:t> scientific notation</a:t>
                </a:r>
              </a:p>
              <a:p>
                <a:pPr lvl="1"/>
                <a:r>
                  <a:rPr lang="en-US" sz="2000" dirty="0"/>
                  <a:t>Distribute out exponents until binary point is to the right of a single digit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1101.001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1.101001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×2</a:t>
                </a:r>
                <a:r>
                  <a:rPr lang="en-US" sz="1800" baseline="30000" dirty="0"/>
                  <a:t>3</a:t>
                </a:r>
              </a:p>
              <a:p>
                <a:pPr lvl="2"/>
                <a:endParaRPr lang="en-US" baseline="30000" dirty="0"/>
              </a:p>
              <a:p>
                <a:pPr lvl="2"/>
                <a:endParaRPr lang="en-US" baseline="30000" dirty="0"/>
              </a:p>
              <a:p>
                <a:r>
                  <a:rPr lang="en-US" sz="2400" b="1" dirty="0"/>
                  <a:t>Practice:  </a:t>
                </a:r>
                <a:r>
                  <a:rPr lang="en-US" sz="2400" dirty="0"/>
                  <a:t>Convert 11.375</a:t>
                </a:r>
                <a:r>
                  <a:rPr lang="en-US" sz="2400" baseline="-25000" dirty="0"/>
                  <a:t>10</a:t>
                </a:r>
                <a:r>
                  <a:rPr lang="en-US" sz="2400" dirty="0"/>
                  <a:t> to normalized binary scientific notation</a:t>
                </a:r>
              </a:p>
              <a:p>
                <a:pPr lvl="2"/>
                <a:endParaRPr lang="en-US" sz="1600" b="1" dirty="0"/>
              </a:p>
              <a:p>
                <a:pPr lvl="2"/>
                <a:endParaRPr lang="en-US" sz="1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  <a:blipFill>
                <a:blip r:embed="rId3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7296960" y="394849"/>
              <a:ext cx="1542240" cy="1366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88680" y="388729"/>
                <a:ext cx="1556640" cy="13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B48F9C1-533F-4D88-9C83-93D6364D99C7}"/>
                  </a:ext>
                </a:extLst>
              </p14:cNvPr>
              <p14:cNvContentPartPr>
                <a14:cpLocks xmlns:a14="http://schemas.microsoft.com/office/drawing/2010/main" noChangeAspect="1"/>
              </p14:cNvContentPartPr>
              <p14:nvPr/>
            </p14:nvContentPartPr>
            <p14:xfrm>
              <a:off x="2271538" y="5500116"/>
              <a:ext cx="6444868" cy="9144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B48F9C1-533F-4D88-9C83-93D6364D99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2178" y="5490756"/>
                <a:ext cx="6463588" cy="9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4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b="1" dirty="0">
                <a:solidFill>
                  <a:srgbClr val="4B2A85"/>
                </a:solidFill>
              </a:rPr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186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/>
              <a:t>IEEE 754 </a:t>
            </a:r>
          </a:p>
          <a:p>
            <a:pPr lvl="1"/>
            <a:r>
              <a:rPr lang="en-US" sz="2000" dirty="0"/>
              <a:t>Established in 1985 as uniform standard for floating point arithmetic</a:t>
            </a:r>
          </a:p>
          <a:p>
            <a:pPr lvl="1"/>
            <a:r>
              <a:rPr lang="en-US" sz="2000" dirty="0"/>
              <a:t>Main idea: make numerically sensitive programs portable</a:t>
            </a:r>
          </a:p>
          <a:p>
            <a:pPr lvl="1"/>
            <a:r>
              <a:rPr lang="en-US" sz="2000" dirty="0"/>
              <a:t>Specifies two things: representation and result of floating operations</a:t>
            </a:r>
          </a:p>
          <a:p>
            <a:pPr lvl="1"/>
            <a:r>
              <a:rPr lang="en-US" sz="2000" dirty="0"/>
              <a:t>Now supported by all major CPUs</a:t>
            </a:r>
          </a:p>
          <a:p>
            <a:pPr lvl="1"/>
            <a:endParaRPr lang="en-US" sz="2000" dirty="0"/>
          </a:p>
          <a:p>
            <a:r>
              <a:rPr lang="en-US" sz="2400" dirty="0"/>
              <a:t>Driven by numerical concerns</a:t>
            </a:r>
          </a:p>
          <a:p>
            <a:pPr lvl="1"/>
            <a:r>
              <a:rPr lang="en-US" sz="2000" b="1" dirty="0"/>
              <a:t>Scientists</a:t>
            </a:r>
            <a:r>
              <a:rPr lang="en-US" sz="2000" dirty="0"/>
              <a:t>/numerical analysts want them to be as </a:t>
            </a:r>
            <a:r>
              <a:rPr lang="en-US" sz="2000" b="1" dirty="0"/>
              <a:t>real</a:t>
            </a:r>
            <a:r>
              <a:rPr lang="en-US" sz="2000" dirty="0"/>
              <a:t> as possible</a:t>
            </a:r>
          </a:p>
          <a:p>
            <a:pPr lvl="1"/>
            <a:r>
              <a:rPr lang="en-US" sz="2000" b="1" dirty="0"/>
              <a:t>Engineers </a:t>
            </a:r>
            <a:r>
              <a:rPr lang="en-US" sz="2000" dirty="0"/>
              <a:t>want them to be </a:t>
            </a:r>
            <a:r>
              <a:rPr lang="en-US" sz="2000" b="1" dirty="0"/>
              <a:t>easy to implement</a:t>
            </a:r>
            <a:r>
              <a:rPr lang="en-US" sz="2000" dirty="0"/>
              <a:t> and </a:t>
            </a:r>
            <a:r>
              <a:rPr lang="en-US" sz="2000" b="1" dirty="0"/>
              <a:t>fast</a:t>
            </a:r>
          </a:p>
          <a:p>
            <a:pPr lvl="1"/>
            <a:r>
              <a:rPr lang="en-US" sz="2000" dirty="0"/>
              <a:t>In the end:</a:t>
            </a:r>
          </a:p>
          <a:p>
            <a:pPr lvl="2"/>
            <a:r>
              <a:rPr lang="en-US" sz="1800" dirty="0"/>
              <a:t>Scientists mostly won out</a:t>
            </a:r>
          </a:p>
          <a:p>
            <a:pPr lvl="2"/>
            <a:r>
              <a:rPr lang="en-US" sz="1800" dirty="0"/>
              <a:t>Nice standards for rounding, overflow, underflow, but...</a:t>
            </a:r>
          </a:p>
          <a:p>
            <a:pPr lvl="2"/>
            <a:r>
              <a:rPr lang="en-US" sz="1800" dirty="0"/>
              <a:t>Hard to make fast in hardware</a:t>
            </a:r>
          </a:p>
          <a:p>
            <a:pPr lvl="2"/>
            <a:r>
              <a:rPr lang="en-US" sz="1800" b="1" dirty="0"/>
              <a:t>Float operations can be an order of magnitude slower than integer 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225CA58-87C5-4068-B3DD-159A68AE8D4A}"/>
              </a:ext>
            </a:extLst>
          </p:cNvPr>
          <p:cNvGrpSpPr/>
          <p:nvPr/>
        </p:nvGrpSpPr>
        <p:grpSpPr>
          <a:xfrm>
            <a:off x="1370160" y="4081032"/>
            <a:ext cx="7264578" cy="2688120"/>
            <a:chOff x="1370160" y="4081032"/>
            <a:chExt cx="7264578" cy="268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8E72DF8-E34F-4444-87E9-5FD0913875C1}"/>
                    </a:ext>
                  </a:extLst>
                </p14:cNvPr>
                <p14:cNvContentPartPr/>
                <p14:nvPr/>
              </p14:nvContentPartPr>
              <p14:xfrm>
                <a:off x="3937818" y="4081032"/>
                <a:ext cx="4696920" cy="268812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930258" y="4072032"/>
                  <a:ext cx="4713840" cy="270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A21992A-3482-4FDB-8E18-138354926D01}"/>
                    </a:ext>
                  </a:extLst>
                </p14:cNvPr>
                <p14:cNvContentPartPr/>
                <p14:nvPr/>
              </p14:nvContentPartPr>
              <p14:xfrm>
                <a:off x="1370160" y="6408360"/>
                <a:ext cx="1482120" cy="23292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64040" y="6398280"/>
                  <a:ext cx="1497960" cy="252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93872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normalized, base 2 scientific notation:</a:t>
            </a:r>
          </a:p>
          <a:p>
            <a:pPr lvl="1"/>
            <a:r>
              <a:rPr lang="en-US" dirty="0"/>
              <a:t>Value:		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1 × </a:t>
            </a:r>
            <a:r>
              <a:rPr lang="en-US" dirty="0">
                <a:solidFill>
                  <a:srgbClr val="C00000"/>
                </a:solidFill>
              </a:rPr>
              <a:t>Mantissa</a:t>
            </a:r>
            <a:r>
              <a:rPr lang="en-US" dirty="0"/>
              <a:t> × 2</a:t>
            </a:r>
            <a:r>
              <a:rPr lang="en-US" baseline="30000" dirty="0">
                <a:solidFill>
                  <a:srgbClr val="0070C0"/>
                </a:solidFill>
              </a:rPr>
              <a:t>Exponent</a:t>
            </a:r>
          </a:p>
          <a:p>
            <a:pPr lvl="1"/>
            <a:r>
              <a:rPr lang="en-US" dirty="0"/>
              <a:t>Bit Fields:	(-1)</a:t>
            </a:r>
            <a:r>
              <a:rPr lang="en-US" baseline="30000" dirty="0">
                <a:solidFill>
                  <a:srgbClr val="00B050"/>
                </a:solidFill>
              </a:rPr>
              <a:t>S</a:t>
            </a:r>
            <a:r>
              <a:rPr lang="en-US" dirty="0"/>
              <a:t> × 1.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× 2</a:t>
            </a:r>
            <a:r>
              <a:rPr lang="en-US" baseline="30000" dirty="0"/>
              <a:t>(</a:t>
            </a:r>
            <a:r>
              <a:rPr lang="en-US" baseline="30000" dirty="0">
                <a:solidFill>
                  <a:srgbClr val="0070C0"/>
                </a:solidFill>
              </a:rPr>
              <a:t>E</a:t>
            </a:r>
            <a:r>
              <a:rPr lang="en-US" baseline="30000" dirty="0"/>
              <a:t>–bias)</a:t>
            </a:r>
            <a:endParaRPr lang="en-US" baseline="-25000" dirty="0"/>
          </a:p>
          <a:p>
            <a:r>
              <a:rPr lang="en-US" dirty="0"/>
              <a:t>Representation Scheme: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Sign bit </a:t>
            </a:r>
            <a:r>
              <a:rPr lang="en-US" dirty="0"/>
              <a:t>(0 is positive, 1 is negative)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Mantissa</a:t>
            </a:r>
            <a:r>
              <a:rPr lang="en-US" dirty="0"/>
              <a:t> (a.k.a. significand) is the fractional part of the number in normalized form and encoded in bit vector </a:t>
            </a:r>
            <a:r>
              <a:rPr lang="en-US" b="1" dirty="0">
                <a:solidFill>
                  <a:srgbClr val="C00000"/>
                </a:solidFill>
              </a:rPr>
              <a:t>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Exponent</a:t>
            </a:r>
            <a:r>
              <a:rPr lang="en-US" dirty="0"/>
              <a:t> weights the value by a (possibly negative) power of 2 and encoded in the bit vector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1480" y="5303520"/>
            <a:ext cx="8285041" cy="1293932"/>
            <a:chOff x="411480" y="2155368"/>
            <a:chExt cx="8285041" cy="1293932"/>
          </a:xfrm>
        </p:grpSpPr>
        <p:grpSp>
          <p:nvGrpSpPr>
            <p:cNvPr id="6" name="Group 13"/>
            <p:cNvGrpSpPr/>
            <p:nvPr/>
          </p:nvGrpSpPr>
          <p:grpSpPr>
            <a:xfrm>
              <a:off x="642259" y="2155368"/>
              <a:ext cx="8054262" cy="770712"/>
              <a:chOff x="642259" y="2155368"/>
              <a:chExt cx="8054262" cy="77071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B05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161288" y="2468880"/>
                  <a:ext cx="197510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136392" y="2468880"/>
                  <a:ext cx="567842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31 30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90801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23 22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382011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11480" y="2926080"/>
              <a:ext cx="886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 bit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67265" y="292608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 bits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2658" y="29260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23 bits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AF08443-BBA3-41F6-AD2E-F2B262CE36ED}"/>
                  </a:ext>
                </a:extLst>
              </p14:cNvPr>
              <p14:cNvContentPartPr/>
              <p14:nvPr/>
            </p14:nvContentPartPr>
            <p14:xfrm>
              <a:off x="130320" y="1929600"/>
              <a:ext cx="8221320" cy="47725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AF08443-BBA3-41F6-AD2E-F2B262CE36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960" y="1920240"/>
                <a:ext cx="8240040" cy="47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40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Exponent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</a:t>
                </a:r>
                <a:r>
                  <a:rPr lang="en-US" dirty="0">
                    <a:solidFill>
                      <a:srgbClr val="FF0000"/>
                    </a:solidFill>
                  </a:rPr>
                  <a:t>biased notation</a:t>
                </a:r>
              </a:p>
              <a:p>
                <a:pPr lvl="1"/>
                <a:r>
                  <a:rPr lang="en-US" dirty="0"/>
                  <a:t>Read exponent as unsigned, but with </a:t>
                </a:r>
                <a:r>
                  <a:rPr lang="en-US" i="1" dirty="0">
                    <a:solidFill>
                      <a:srgbClr val="FF0000"/>
                    </a:solidFill>
                  </a:rPr>
                  <a:t>bias</a:t>
                </a:r>
                <a:r>
                  <a:rPr lang="en-US" dirty="0">
                    <a:solidFill>
                      <a:srgbClr val="FF0000"/>
                    </a:solidFill>
                  </a:rPr>
                  <a:t> of 2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w-1</a:t>
                </a:r>
                <a:r>
                  <a:rPr lang="en-US" dirty="0">
                    <a:solidFill>
                      <a:srgbClr val="FF0000"/>
                    </a:solidFill>
                  </a:rPr>
                  <a:t>-1</a:t>
                </a:r>
                <a:r>
                  <a:rPr lang="en-US" dirty="0"/>
                  <a:t> = 127</a:t>
                </a:r>
              </a:p>
              <a:p>
                <a:pPr lvl="1"/>
                <a:r>
                  <a:rPr lang="en-US" dirty="0"/>
                  <a:t>Representable exponents roughly ½ positive and ½ negative</a:t>
                </a:r>
              </a:p>
              <a:p>
                <a:pPr lvl="1"/>
                <a:r>
                  <a:rPr lang="en-US" dirty="0"/>
                  <a:t>Exponent 0 (</a:t>
                </a:r>
                <a:r>
                  <a:rPr lang="en-US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= 0) is represented as </a:t>
                </a:r>
                <a:r>
                  <a:rPr lang="en-US" dirty="0">
                    <a:solidFill>
                      <a:srgbClr val="0070C0"/>
                    </a:solidFill>
                  </a:rPr>
                  <a:t>E</a:t>
                </a:r>
                <a:r>
                  <a:rPr lang="en-US" dirty="0"/>
                  <a:t> = 0b 0111 1111</a:t>
                </a:r>
              </a:p>
              <a:p>
                <a:r>
                  <a:rPr lang="en-US" dirty="0"/>
                  <a:t>Why biased?</a:t>
                </a:r>
              </a:p>
              <a:p>
                <a:pPr lvl="1"/>
                <a:r>
                  <a:rPr lang="en-US" dirty="0"/>
                  <a:t>Makes floating point arithmetic easier</a:t>
                </a:r>
              </a:p>
              <a:p>
                <a:pPr lvl="1"/>
                <a:r>
                  <a:rPr lang="en-US" dirty="0"/>
                  <a:t>Makes somewhat compatible with two’s complement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Practice:  </a:t>
                </a:r>
                <a:r>
                  <a:rPr lang="en-US" sz="2400" dirty="0"/>
                  <a:t>To encode in biased notation, add the bias then encode in unsigned:</a:t>
                </a:r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1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  <a:endParaRPr lang="en-US" sz="2000" baseline="-25000" dirty="0"/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127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-63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91" t="-1103" b="-8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2672932-CAF2-4F8F-A424-F09958B188E5}"/>
                  </a:ext>
                </a:extLst>
              </p14:cNvPr>
              <p14:cNvContentPartPr/>
              <p14:nvPr/>
            </p14:nvContentPartPr>
            <p14:xfrm>
              <a:off x="1018800" y="558000"/>
              <a:ext cx="7801200" cy="6024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2672932-CAF2-4F8F-A424-F09958B188E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9440" y="548640"/>
                <a:ext cx="7819920" cy="604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553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Mantissa (Fraction)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Note the implicit 1 in front of the M bit vector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0b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70C0"/>
                </a:solidFill>
              </a:rPr>
              <a:t>011 1111 1</a:t>
            </a:r>
            <a:r>
              <a:rPr lang="en-US" dirty="0">
                <a:solidFill>
                  <a:srgbClr val="C00000"/>
                </a:solidFill>
              </a:rPr>
              <a:t>100 0000 0000 0000 0000 0000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is read as  1.1</a:t>
            </a:r>
            <a:r>
              <a:rPr lang="en-US" baseline="-25000" dirty="0"/>
              <a:t>2</a:t>
            </a:r>
            <a:r>
              <a:rPr lang="en-US" dirty="0"/>
              <a:t> = 1.5</a:t>
            </a:r>
            <a:r>
              <a:rPr lang="en-US" baseline="-25000" dirty="0"/>
              <a:t>10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 0.1</a:t>
            </a:r>
            <a:r>
              <a:rPr lang="en-US" baseline="-25000" dirty="0"/>
              <a:t>2</a:t>
            </a:r>
            <a:r>
              <a:rPr lang="en-US" dirty="0"/>
              <a:t> = 0.5</a:t>
            </a:r>
            <a:r>
              <a:rPr lang="en-US" baseline="-25000" dirty="0"/>
              <a:t>10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Gives us an extra bit of </a:t>
            </a:r>
            <a:r>
              <a:rPr lang="en-US" i="1" dirty="0">
                <a:solidFill>
                  <a:srgbClr val="FF0000"/>
                </a:solidFill>
              </a:rPr>
              <a:t>precision</a:t>
            </a:r>
          </a:p>
          <a:p>
            <a:r>
              <a:rPr lang="en-US" dirty="0"/>
              <a:t>Mantissa “limits”</a:t>
            </a:r>
          </a:p>
          <a:p>
            <a:pPr lvl="1"/>
            <a:r>
              <a:rPr lang="en-US" dirty="0"/>
              <a:t>Low values near 	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0b0…0 are close to 2</a:t>
            </a:r>
            <a:r>
              <a:rPr lang="en-US" baseline="30000" dirty="0">
                <a:solidFill>
                  <a:srgbClr val="0070C0"/>
                </a:solidFill>
              </a:rPr>
              <a:t>Exp</a:t>
            </a:r>
          </a:p>
          <a:p>
            <a:pPr lvl="1"/>
            <a:r>
              <a:rPr lang="en-US" dirty="0"/>
              <a:t>High values near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0b1…1 are close to 2</a:t>
            </a:r>
            <a:r>
              <a:rPr lang="en-US" baseline="30000" dirty="0">
                <a:solidFill>
                  <a:srgbClr val="0070C0"/>
                </a:solidFill>
              </a:rPr>
              <a:t>Exp</a:t>
            </a:r>
            <a:r>
              <a:rPr lang="en-US" baseline="30000" dirty="0"/>
              <a:t>+1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16</a:t>
            </a:fld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2926080"/>
            <a:ext cx="9144000" cy="436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(-1)</a:t>
            </a:r>
            <a:r>
              <a:rPr lang="en-US" sz="3200" b="1" baseline="30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x (1 .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sz="3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–bias)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11480" y="1362456"/>
            <a:ext cx="8285041" cy="1293932"/>
            <a:chOff x="411480" y="2155368"/>
            <a:chExt cx="8285041" cy="1293932"/>
          </a:xfrm>
        </p:grpSpPr>
        <p:grpSp>
          <p:nvGrpSpPr>
            <p:cNvPr id="28" name="Group 13"/>
            <p:cNvGrpSpPr/>
            <p:nvPr/>
          </p:nvGrpSpPr>
          <p:grpSpPr>
            <a:xfrm>
              <a:off x="642259" y="2155368"/>
              <a:ext cx="8054262" cy="770712"/>
              <a:chOff x="642259" y="2155368"/>
              <a:chExt cx="8054262" cy="77071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B05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161288" y="2468880"/>
                  <a:ext cx="197510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136392" y="2468880"/>
                  <a:ext cx="567842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31 30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590801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23 22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382011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11480" y="2926080"/>
              <a:ext cx="886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 bit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67265" y="292608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 bits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2658" y="29260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23 bits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V="1">
            <a:off x="3520440" y="3288432"/>
            <a:ext cx="502920" cy="369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040F03E-BA36-43B9-939D-5599D9C95EE8}"/>
                  </a:ext>
                </a:extLst>
              </p14:cNvPr>
              <p14:cNvContentPartPr/>
              <p14:nvPr/>
            </p14:nvContentPartPr>
            <p14:xfrm>
              <a:off x="4390434" y="5526445"/>
              <a:ext cx="4399200" cy="13309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040F03E-BA36-43B9-939D-5599D9C95E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1074" y="5517085"/>
                <a:ext cx="4417920" cy="134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58202F2-8550-495C-9306-8F3B7A2F46BC}"/>
                  </a:ext>
                </a:extLst>
              </p14:cNvPr>
              <p14:cNvContentPartPr/>
              <p14:nvPr/>
            </p14:nvContentPartPr>
            <p14:xfrm>
              <a:off x="2133000" y="2036520"/>
              <a:ext cx="6498360" cy="2109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58202F2-8550-495C-9306-8F3B7A2F46B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23640" y="2027160"/>
                <a:ext cx="6517080" cy="212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55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correct value encoded by the following floating point number?</a:t>
            </a:r>
          </a:p>
          <a:p>
            <a:pPr lvl="1"/>
            <a:r>
              <a:rPr lang="en-US" sz="2800" dirty="0"/>
              <a:t>0b  0  10000000  11000000000000000000000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+ 0.75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+ 1.5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17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229217-DEF2-4E22-A115-2B6ECD3DA41D}"/>
              </a:ext>
            </a:extLst>
          </p:cNvPr>
          <p:cNvGrpSpPr/>
          <p:nvPr/>
        </p:nvGrpSpPr>
        <p:grpSpPr>
          <a:xfrm>
            <a:off x="801000" y="2194834"/>
            <a:ext cx="7145360" cy="3812126"/>
            <a:chOff x="801000" y="2194834"/>
            <a:chExt cx="7145360" cy="381212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50772B0-4D06-471D-92D2-1068F27576B7}"/>
                    </a:ext>
                  </a:extLst>
                </p14:cNvPr>
                <p14:cNvContentPartPr/>
                <p14:nvPr/>
              </p14:nvContentPartPr>
              <p14:xfrm>
                <a:off x="1642040" y="2194834"/>
                <a:ext cx="6304320" cy="3343680"/>
              </p14:xfrm>
            </p:contentPart>
          </mc:Choice>
          <mc:Fallback xmlns="">
            <p:pic>
              <p:nvPicPr>
                <p:cNvPr id="9" name="Ink 8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631960" y="2186554"/>
                  <a:ext cx="6321600" cy="335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8CBE859-3FE7-4F88-A4CE-3D61AED2F652}"/>
                    </a:ext>
                  </a:extLst>
                </p14:cNvPr>
                <p14:cNvContentPartPr/>
                <p14:nvPr/>
              </p14:nvContentPartPr>
              <p14:xfrm>
                <a:off x="2995607" y="2736034"/>
                <a:ext cx="721440" cy="472680"/>
              </p14:xfrm>
            </p:contentPart>
          </mc:Choice>
          <mc:Fallback xmlns="">
            <p:pic>
              <p:nvPicPr>
                <p:cNvPr id="10" name="Ink 9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988767" y="2730994"/>
                  <a:ext cx="734040" cy="48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F37147E-D116-40DA-A58B-05845EB889CD}"/>
                    </a:ext>
                  </a:extLst>
                </p14:cNvPr>
                <p14:cNvContentPartPr/>
                <p14:nvPr/>
              </p14:nvContentPartPr>
              <p14:xfrm>
                <a:off x="801000" y="5540760"/>
                <a:ext cx="1639080" cy="466200"/>
              </p14:xfrm>
            </p:contentPart>
          </mc:Choice>
          <mc:Fallback xmlns="">
            <p:pic>
              <p:nvPicPr>
                <p:cNvPr id="6" name="Ink 5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94520" y="5531040"/>
                  <a:ext cx="1655280" cy="484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25870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E45E6-9840-40AC-A8DD-DF4AEE6C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Normalized</a:t>
            </a:r>
            <a:r>
              <a:rPr lang="en-US" dirty="0"/>
              <a:t> Floating Point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222C-CBA6-4F98-BE5A-88D4DE831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FP → Decimal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Append the bits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/>
              <a:t> to implicit leading 1 to form the mantissa.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Multiply the mantissa by 2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aseline="30000" dirty="0"/>
              <a:t> – bias</a:t>
            </a:r>
            <a:r>
              <a:rPr lang="en-US" dirty="0"/>
              <a:t>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Multiply the sign (-1)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Multiply out the exponent by shifting the binary point.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Convert from binary to decimal.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1248F-01C5-4A6F-984D-2A6F9C6980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61F03C-CCEE-4549-9227-5565A603FFE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Decimal → FP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Convert decimal to binary.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Convert binary to normalized scientific notation.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Encode sign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(0/1).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Add the bias to exponent and encode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as unsigned.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The first bits after the leading 1 that fit are encoded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6601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Precision</a:t>
            </a:r>
            <a:r>
              <a:rPr lang="en-US" dirty="0"/>
              <a:t> is a count of the number of bits in a computer word used to represent a value</a:t>
            </a:r>
          </a:p>
          <a:p>
            <a:pPr lvl="1"/>
            <a:r>
              <a:rPr lang="en-US" dirty="0"/>
              <a:t>Capacity for accuracy</a:t>
            </a:r>
          </a:p>
          <a:p>
            <a:r>
              <a:rPr lang="en-US" dirty="0">
                <a:solidFill>
                  <a:srgbClr val="FF0000"/>
                </a:solidFill>
              </a:rPr>
              <a:t>Accuracy </a:t>
            </a:r>
            <a:r>
              <a:rPr lang="en-US" dirty="0"/>
              <a:t>is a measure of the difference between the </a:t>
            </a:r>
            <a:r>
              <a:rPr lang="en-US" i="1" dirty="0"/>
              <a:t>actual value of a number</a:t>
            </a:r>
            <a:r>
              <a:rPr lang="en-US" dirty="0"/>
              <a:t> and its computer representation</a:t>
            </a:r>
          </a:p>
          <a:p>
            <a:pPr lvl="1">
              <a:spcBef>
                <a:spcPts val="3000"/>
              </a:spcBef>
            </a:pPr>
            <a:r>
              <a:rPr lang="en-US" i="1" dirty="0"/>
              <a:t>High precision permits high accuracy but doesn’t guarantee it.  It is possible to have high precision but low accuracy.</a:t>
            </a:r>
          </a:p>
          <a:p>
            <a:pPr lvl="1"/>
            <a:r>
              <a:rPr lang="en-US" b="1" dirty="0"/>
              <a:t>Example:</a:t>
            </a:r>
            <a:r>
              <a:rPr lang="en-US" i="1" dirty="0"/>
              <a:t>  </a:t>
            </a:r>
            <a:r>
              <a:rPr lang="en-US" dirty="0">
                <a:latin typeface="Courier New" charset="0"/>
              </a:rPr>
              <a:t>float pi = 3.14;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dirty="0"/>
              <a:t> will be represented using all 24 bits of the mantissa (highly precise), but is only an approximation (not accurate)</a:t>
            </a:r>
            <a:endParaRPr lang="en-US" dirty="0">
              <a:latin typeface="Courier New" charset="0"/>
            </a:endParaRPr>
          </a:p>
          <a:p>
            <a:endParaRPr lang="en-US" i="1" dirty="0"/>
          </a:p>
          <a:p>
            <a:pPr>
              <a:buFont typeface="Times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1a due tonight at 11:59 pm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lab1Areflect.txt</a:t>
            </a:r>
          </a:p>
          <a:p>
            <a:pPr lvl="1"/>
            <a:r>
              <a:rPr lang="en-US" dirty="0"/>
              <a:t>Make sure you submit </a:t>
            </a:r>
            <a:r>
              <a:rPr lang="en-US" i="1" dirty="0"/>
              <a:t>something</a:t>
            </a:r>
            <a:r>
              <a:rPr lang="en-US" dirty="0"/>
              <a:t> before the deadline and that the file names are correct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/>
              <a:t>hw5 due Wednesday, hw6 due Friday</a:t>
            </a:r>
          </a:p>
          <a:p>
            <a:pPr lvl="2"/>
            <a:endParaRPr lang="en-US" dirty="0"/>
          </a:p>
          <a:p>
            <a:r>
              <a:rPr lang="en-US" dirty="0"/>
              <a:t>Lab 1b due next Monday (10/14)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1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Need Greater Precision?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Double Precision</a:t>
            </a:r>
            <a:r>
              <a:rPr lang="en-US" dirty="0">
                <a:cs typeface="Calibri" panose="020F0502020204030204" pitchFamily="34" charset="0"/>
              </a:rPr>
              <a:t> (vs. Single Precision) in 64 bits</a:t>
            </a: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C variable declared as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Exponent bias is now 2</a:t>
            </a:r>
            <a:r>
              <a:rPr lang="en-US" sz="2400" baseline="30000" dirty="0">
                <a:cs typeface="Calibri" panose="020F0502020204030204" pitchFamily="34" charset="0"/>
              </a:rPr>
              <a:t>10</a:t>
            </a:r>
            <a:r>
              <a:rPr lang="en-US" dirty="0">
                <a:cs typeface="Calibri" panose="020F0502020204030204" pitchFamily="34" charset="0"/>
              </a:rPr>
              <a:t>–1</a:t>
            </a:r>
            <a:r>
              <a:rPr lang="en-US" sz="2400" dirty="0">
                <a:cs typeface="Calibri" panose="020F0502020204030204" pitchFamily="34" charset="0"/>
              </a:rPr>
              <a:t> = 1023</a:t>
            </a:r>
          </a:p>
          <a:p>
            <a:pPr lvl="1"/>
            <a:r>
              <a:rPr lang="en-US" sz="2400" b="1" dirty="0">
                <a:cs typeface="Calibri" panose="020F0502020204030204" pitchFamily="34" charset="0"/>
              </a:rPr>
              <a:t>Advantages:</a:t>
            </a:r>
            <a:r>
              <a:rPr lang="en-US" sz="2400" dirty="0">
                <a:cs typeface="Calibri" panose="020F0502020204030204" pitchFamily="34" charset="0"/>
              </a:rPr>
              <a:t> 	greater precision (larger mantissa), </a:t>
            </a:r>
            <a:br>
              <a:rPr lang="en-US" sz="2400" dirty="0">
                <a:cs typeface="Calibri" panose="020F0502020204030204" pitchFamily="34" charset="0"/>
              </a:rPr>
            </a:br>
            <a:r>
              <a:rPr lang="en-US" sz="2400" dirty="0">
                <a:cs typeface="Calibri" panose="020F0502020204030204" pitchFamily="34" charset="0"/>
              </a:rPr>
              <a:t>			greater range (larger exponent)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Disadvantages:</a:t>
            </a:r>
            <a:r>
              <a:rPr lang="en-US" dirty="0">
                <a:cs typeface="Calibri" panose="020F0502020204030204" pitchFamily="34" charset="0"/>
              </a:rPr>
              <a:t>	more bits used,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			slower to manipulate</a:t>
            </a:r>
            <a:endParaRPr lang="en-US" sz="2400" dirty="0">
              <a:cs typeface="Calibri" panose="020F0502020204030204" pitchFamily="34" charset="0"/>
            </a:endParaRPr>
          </a:p>
          <a:p>
            <a:pPr lvl="1"/>
            <a:endParaRPr lang="en-US" sz="2400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6032" y="2011680"/>
            <a:ext cx="8631936" cy="1502231"/>
            <a:chOff x="274320" y="2011680"/>
            <a:chExt cx="8631936" cy="1502231"/>
          </a:xfrm>
        </p:grpSpPr>
        <p:grpSp>
          <p:nvGrpSpPr>
            <p:cNvPr id="27" name="Group 13"/>
            <p:cNvGrpSpPr/>
            <p:nvPr/>
          </p:nvGrpSpPr>
          <p:grpSpPr>
            <a:xfrm>
              <a:off x="548640" y="2011680"/>
              <a:ext cx="8077413" cy="770712"/>
              <a:chOff x="642259" y="2155368"/>
              <a:chExt cx="8077413" cy="770712"/>
            </a:xfrm>
          </p:grpSpPr>
          <p:grpSp>
            <p:nvGrpSpPr>
              <p:cNvPr id="28" name="Group 31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FFC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161288" y="2468880"/>
                  <a:ext cx="271576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 </a:t>
                  </a:r>
                  <a:r>
                    <a:rPr lang="en-US" sz="2800" b="0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(11)</a:t>
                  </a: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3877056" y="2468880"/>
                  <a:ext cx="493776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 </a:t>
                  </a:r>
                  <a:r>
                    <a:rPr lang="en-US" sz="2800" b="0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(20 of 52)</a:t>
                  </a: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63 62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19272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52 51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75320" y="2161902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</a:p>
            </p:txBody>
          </p:sp>
        </p:grpSp>
        <p:grpSp>
          <p:nvGrpSpPr>
            <p:cNvPr id="35" name="Group 13"/>
            <p:cNvGrpSpPr/>
            <p:nvPr/>
          </p:nvGrpSpPr>
          <p:grpSpPr>
            <a:xfrm>
              <a:off x="548640" y="2743200"/>
              <a:ext cx="8059478" cy="770711"/>
              <a:chOff x="642259" y="2155369"/>
              <a:chExt cx="8059478" cy="77071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33699" y="2468880"/>
                <a:ext cx="7900416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 </a:t>
                </a:r>
                <a:r>
                  <a:rPr lang="en-US" sz="2800" b="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(32 of 52)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2259" y="215536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387227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8540496" y="2560320"/>
              <a:ext cx="3657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74320" y="3291840"/>
              <a:ext cx="3657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A379E97-5059-4C07-9044-F5B0503A3D31}"/>
                  </a:ext>
                </a:extLst>
              </p14:cNvPr>
              <p14:cNvContentPartPr/>
              <p14:nvPr/>
            </p14:nvContentPartPr>
            <p14:xfrm>
              <a:off x="3927960" y="4311911"/>
              <a:ext cx="3108960" cy="4089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A379E97-5059-4C07-9044-F5B0503A3D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18600" y="4302551"/>
                <a:ext cx="3127680" cy="42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194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Representing Very Small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r>
              <a:rPr lang="en-US" dirty="0"/>
              <a:t>But wait… what happened to zero?</a:t>
            </a:r>
          </a:p>
          <a:p>
            <a:pPr lvl="1"/>
            <a:r>
              <a:rPr lang="en-US" dirty="0"/>
              <a:t>Using standard encoding 0x00000000 =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Special case: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E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M </a:t>
            </a:r>
            <a:r>
              <a:rPr lang="en-US" dirty="0"/>
              <a:t>all zeros = 0</a:t>
            </a:r>
          </a:p>
          <a:p>
            <a:pPr lvl="2"/>
            <a:r>
              <a:rPr lang="en-US" dirty="0"/>
              <a:t>Two zeros!  But at least 0x00000000 = 0 like integers</a:t>
            </a:r>
          </a:p>
          <a:p>
            <a:pPr lvl="2"/>
            <a:endParaRPr lang="en-US" dirty="0"/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/>
              <a:t>New numbers closest to 0: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a = 1.</a:t>
            </a:r>
            <a:r>
              <a:rPr lang="en-US" dirty="0">
                <a:solidFill>
                  <a:srgbClr val="C00000"/>
                </a:solidFill>
              </a:rPr>
              <a:t>0…0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2</a:t>
            </a:r>
            <a:r>
              <a:rPr lang="en-US" baseline="30000" dirty="0"/>
              <a:t>-126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b = 1.</a:t>
            </a:r>
            <a:r>
              <a:rPr lang="en-US" dirty="0">
                <a:solidFill>
                  <a:srgbClr val="C00000"/>
                </a:solidFill>
              </a:rPr>
              <a:t>0…01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2</a:t>
            </a:r>
            <a:r>
              <a:rPr lang="en-US" baseline="30000" dirty="0"/>
              <a:t>-126 </a:t>
            </a:r>
            <a:r>
              <a:rPr lang="en-US" dirty="0"/>
              <a:t>+ 2</a:t>
            </a:r>
            <a:r>
              <a:rPr lang="en-US" baseline="30000" dirty="0"/>
              <a:t>-149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Normalization and implicit 1 are to blame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Special case: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 </a:t>
            </a:r>
            <a:r>
              <a:rPr lang="en-US" dirty="0"/>
              <a:t>= 0, </a:t>
            </a:r>
            <a:r>
              <a:rPr lang="en-US" dirty="0">
                <a:solidFill>
                  <a:srgbClr val="C00000"/>
                </a:solidFill>
              </a:rPr>
              <a:t>M </a:t>
            </a:r>
            <a:r>
              <a:rPr lang="en-US" dirty="0"/>
              <a:t>≠ 0 are </a:t>
            </a:r>
            <a:r>
              <a:rPr lang="en-US" dirty="0" err="1">
                <a:solidFill>
                  <a:srgbClr val="FF0000"/>
                </a:solidFill>
              </a:rPr>
              <a:t>denormalized</a:t>
            </a:r>
            <a:r>
              <a:rPr lang="en-US" dirty="0">
                <a:solidFill>
                  <a:srgbClr val="FF0000"/>
                </a:solidFill>
              </a:rPr>
              <a:t> numbers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tabLst>
                <a:tab pos="2514600" algn="l"/>
                <a:tab pos="7035800" algn="l"/>
              </a:tabLst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212080" y="3474720"/>
            <a:ext cx="3679142" cy="1364424"/>
            <a:chOff x="5394960" y="3585405"/>
            <a:chExt cx="3679142" cy="1364424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6101244" y="4217988"/>
              <a:ext cx="369299" cy="152400"/>
              <a:chOff x="1968" y="3417"/>
              <a:chExt cx="240" cy="96"/>
            </a:xfrm>
          </p:grpSpPr>
          <p:sp>
            <p:nvSpPr>
              <p:cNvPr id="49" name="Line 5"/>
              <p:cNvSpPr>
                <a:spLocks noChangeShapeType="1"/>
              </p:cNvSpPr>
              <p:nvPr/>
            </p:nvSpPr>
            <p:spPr bwMode="auto">
              <a:xfrm>
                <a:off x="220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Line 6"/>
              <p:cNvSpPr>
                <a:spLocks noChangeShapeType="1"/>
              </p:cNvSpPr>
              <p:nvPr/>
            </p:nvSpPr>
            <p:spPr bwMode="auto">
              <a:xfrm>
                <a:off x="2160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Line 7"/>
              <p:cNvSpPr>
                <a:spLocks noChangeShapeType="1"/>
              </p:cNvSpPr>
              <p:nvPr/>
            </p:nvSpPr>
            <p:spPr bwMode="auto">
              <a:xfrm>
                <a:off x="211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Line 8"/>
              <p:cNvSpPr>
                <a:spLocks noChangeShapeType="1"/>
              </p:cNvSpPr>
              <p:nvPr/>
            </p:nvSpPr>
            <p:spPr bwMode="auto">
              <a:xfrm>
                <a:off x="206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Line 9"/>
              <p:cNvSpPr>
                <a:spLocks noChangeShapeType="1"/>
              </p:cNvSpPr>
              <p:nvPr/>
            </p:nvSpPr>
            <p:spPr bwMode="auto">
              <a:xfrm>
                <a:off x="2016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Line 10"/>
              <p:cNvSpPr>
                <a:spLocks noChangeShapeType="1"/>
              </p:cNvSpPr>
              <p:nvPr/>
            </p:nvSpPr>
            <p:spPr bwMode="auto">
              <a:xfrm>
                <a:off x="196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7800019" y="4217988"/>
              <a:ext cx="369299" cy="152400"/>
              <a:chOff x="3072" y="3417"/>
              <a:chExt cx="240" cy="96"/>
            </a:xfrm>
          </p:grpSpPr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>
                <a:off x="307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3120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>
                <a:off x="316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>
                <a:off x="3216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>
                <a:off x="326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>
                <a:off x="331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544403" y="4217988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7726160" y="421799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7652307" y="4217997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5394960" y="4008441"/>
              <a:ext cx="3679142" cy="804863"/>
              <a:chOff x="1413" y="3621"/>
              <a:chExt cx="2391" cy="507"/>
            </a:xfrm>
          </p:grpSpPr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2544" y="3753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2447" y="3801"/>
                <a:ext cx="241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1728" y="3801"/>
                <a:ext cx="16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Text Box 31"/>
              <p:cNvSpPr txBox="1">
                <a:spLocks noChangeArrowheads="1"/>
              </p:cNvSpPr>
              <p:nvPr/>
            </p:nvSpPr>
            <p:spPr bwMode="auto">
              <a:xfrm>
                <a:off x="3371" y="3621"/>
                <a:ext cx="433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+∞</a:t>
                </a:r>
              </a:p>
            </p:txBody>
          </p:sp>
          <p:sp>
            <p:nvSpPr>
              <p:cNvPr id="34" name="Text Box 32"/>
              <p:cNvSpPr txBox="1">
                <a:spLocks noChangeArrowheads="1"/>
              </p:cNvSpPr>
              <p:nvPr/>
            </p:nvSpPr>
            <p:spPr bwMode="auto">
              <a:xfrm>
                <a:off x="1413" y="3627"/>
                <a:ext cx="388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-∞</a:t>
                </a:r>
              </a:p>
            </p:txBody>
          </p:sp>
        </p:grp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6618263" y="3657600"/>
              <a:ext cx="1020189" cy="866775"/>
              <a:chOff x="2208" y="3160"/>
              <a:chExt cx="663" cy="546"/>
            </a:xfrm>
          </p:grpSpPr>
          <p:sp>
            <p:nvSpPr>
              <p:cNvPr id="25" name="Line 39"/>
              <p:cNvSpPr>
                <a:spLocks noChangeShapeType="1"/>
              </p:cNvSpPr>
              <p:nvPr/>
            </p:nvSpPr>
            <p:spPr bwMode="auto">
              <a:xfrm>
                <a:off x="2208" y="35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6" name="Group 41"/>
              <p:cNvGrpSpPr>
                <a:grpSpLocks/>
              </p:cNvGrpSpPr>
              <p:nvPr/>
            </p:nvGrpSpPr>
            <p:grpSpPr bwMode="auto">
              <a:xfrm>
                <a:off x="2230" y="3160"/>
                <a:ext cx="641" cy="538"/>
                <a:chOff x="2230" y="3160"/>
                <a:chExt cx="641" cy="538"/>
              </a:xfrm>
            </p:grpSpPr>
            <p:sp>
              <p:nvSpPr>
                <p:cNvPr id="28" name="Oval 42"/>
                <p:cNvSpPr>
                  <a:spLocks noChangeArrowheads="1"/>
                </p:cNvSpPr>
                <p:nvPr/>
              </p:nvSpPr>
              <p:spPr bwMode="auto">
                <a:xfrm>
                  <a:off x="2592" y="3407"/>
                  <a:ext cx="238" cy="291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lIns="63500" tIns="25400" rIns="63500" bIns="254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30" y="3160"/>
                  <a:ext cx="641" cy="2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40000"/>
                    </a:spcBef>
                  </a:pPr>
                  <a:r>
                    <a:rPr lang="en-US" sz="28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Gaps!</a:t>
                  </a:r>
                </a:p>
              </p:txBody>
            </p:sp>
          </p:grpSp>
          <p:sp>
            <p:nvSpPr>
              <p:cNvPr id="27" name="Oval 45"/>
              <p:cNvSpPr>
                <a:spLocks noChangeArrowheads="1"/>
              </p:cNvSpPr>
              <p:nvPr/>
            </p:nvSpPr>
            <p:spPr bwMode="auto">
              <a:xfrm>
                <a:off x="2256" y="3415"/>
                <a:ext cx="238" cy="291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flipH="1">
              <a:off x="6910252" y="3981993"/>
              <a:ext cx="108857" cy="27214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7236826" y="3981989"/>
              <a:ext cx="141511" cy="2721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481432" y="4410073"/>
              <a:ext cx="332369" cy="539756"/>
              <a:chOff x="7486122" y="4445004"/>
              <a:chExt cx="332369" cy="539756"/>
            </a:xfrm>
          </p:grpSpPr>
          <p:sp>
            <p:nvSpPr>
              <p:cNvPr id="40" name="Text Box 26"/>
              <p:cNvSpPr txBox="1">
                <a:spLocks noChangeArrowheads="1"/>
              </p:cNvSpPr>
              <p:nvPr/>
            </p:nvSpPr>
            <p:spPr bwMode="auto">
              <a:xfrm>
                <a:off x="7486122" y="4614872"/>
                <a:ext cx="332369" cy="3698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40" tIns="0" rIns="91440" bIns="0" anchor="ctr" anchorCtr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cxnSp>
            <p:nvCxnSpPr>
              <p:cNvPr id="9" name="Straight Arrow Connector 8"/>
              <p:cNvCxnSpPr/>
              <p:nvPr/>
            </p:nvCxnSpPr>
            <p:spPr bwMode="auto">
              <a:xfrm flipV="1">
                <a:off x="7652307" y="4445004"/>
                <a:ext cx="0" cy="24448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7552282" y="3585405"/>
              <a:ext cx="346570" cy="586550"/>
              <a:chOff x="7552282" y="3585405"/>
              <a:chExt cx="346570" cy="586550"/>
            </a:xfrm>
          </p:grpSpPr>
          <p:sp>
            <p:nvSpPr>
              <p:cNvPr id="42" name="Text Box 23"/>
              <p:cNvSpPr txBox="1">
                <a:spLocks noChangeArrowheads="1"/>
              </p:cNvSpPr>
              <p:nvPr/>
            </p:nvSpPr>
            <p:spPr bwMode="auto">
              <a:xfrm>
                <a:off x="7552282" y="3585405"/>
                <a:ext cx="346570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tIns="0" bIns="0" anchor="ctr" anchorCtr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 bwMode="auto">
              <a:xfrm>
                <a:off x="7725567" y="3927471"/>
                <a:ext cx="0" cy="24448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9923472-C1B1-4815-99ED-E263806C6462}"/>
                  </a:ext>
                </a:extLst>
              </p14:cNvPr>
              <p14:cNvContentPartPr/>
              <p14:nvPr/>
            </p14:nvContentPartPr>
            <p14:xfrm>
              <a:off x="846121" y="1636077"/>
              <a:ext cx="7540799" cy="429852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9923472-C1B1-4815-99ED-E263806C64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6761" y="1626717"/>
                <a:ext cx="7559519" cy="431724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36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Denorm</a:t>
            </a:r>
            <a:r>
              <a:rPr lang="en-US" dirty="0"/>
              <a:t>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 err="1"/>
              <a:t>Denormalized</a:t>
            </a:r>
            <a:r>
              <a:rPr lang="en-US" dirty="0"/>
              <a:t> numbers</a:t>
            </a:r>
          </a:p>
          <a:p>
            <a:pPr lvl="1"/>
            <a:r>
              <a:rPr lang="en-US" dirty="0"/>
              <a:t>No leading 1</a:t>
            </a:r>
          </a:p>
          <a:p>
            <a:pPr lvl="1"/>
            <a:r>
              <a:rPr lang="en-US" dirty="0"/>
              <a:t>Uses implicit exponent of –126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even though 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0x00</a:t>
            </a:r>
          </a:p>
          <a:p>
            <a:pPr lvl="1"/>
            <a:endParaRPr lang="en-US" dirty="0"/>
          </a:p>
          <a:p>
            <a:r>
              <a:rPr lang="en-US" dirty="0" err="1"/>
              <a:t>Denormalized</a:t>
            </a:r>
            <a:r>
              <a:rPr lang="en-US" dirty="0"/>
              <a:t> numbers close the gap between zero and the smallest normalized number</a:t>
            </a:r>
          </a:p>
          <a:p>
            <a:pPr lvl="1"/>
            <a:r>
              <a:rPr lang="en-US" dirty="0"/>
              <a:t>Smallest norm: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1.</a:t>
            </a:r>
            <a:r>
              <a:rPr lang="en-US" dirty="0">
                <a:solidFill>
                  <a:srgbClr val="C00000"/>
                </a:solidFill>
              </a:rPr>
              <a:t>0…0</a:t>
            </a:r>
            <a:r>
              <a:rPr lang="en-US" baseline="-25000" dirty="0"/>
              <a:t>two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2</a:t>
            </a:r>
            <a:r>
              <a:rPr lang="en-US" baseline="30000" dirty="0"/>
              <a:t>-126</a:t>
            </a:r>
          </a:p>
          <a:p>
            <a:pPr lvl="1"/>
            <a:r>
              <a:rPr lang="en-US" dirty="0"/>
              <a:t>Smallest </a:t>
            </a:r>
            <a:r>
              <a:rPr lang="en-US" dirty="0" err="1"/>
              <a:t>denorm</a:t>
            </a:r>
            <a:r>
              <a:rPr lang="en-US" dirty="0"/>
              <a:t>: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.</a:t>
            </a:r>
            <a:r>
              <a:rPr lang="en-US" dirty="0">
                <a:solidFill>
                  <a:srgbClr val="C00000"/>
                </a:solidFill>
              </a:rPr>
              <a:t>0…01</a:t>
            </a:r>
            <a:r>
              <a:rPr lang="en-US" baseline="-25000" dirty="0"/>
              <a:t>two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FF0000"/>
                </a:solidFill>
              </a:rPr>
              <a:t>-126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2</a:t>
            </a:r>
            <a:r>
              <a:rPr lang="en-US" baseline="30000" dirty="0"/>
              <a:t>-149</a:t>
            </a:r>
          </a:p>
          <a:p>
            <a:pPr lvl="2"/>
            <a:r>
              <a:rPr lang="en-US" dirty="0"/>
              <a:t>There is still a gap between zero and the smallest </a:t>
            </a:r>
            <a:r>
              <a:rPr lang="en-US" dirty="0" err="1"/>
              <a:t>denormalized</a:t>
            </a:r>
            <a:r>
              <a:rPr lang="en-US" dirty="0"/>
              <a:t> number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537109" y="3913794"/>
            <a:ext cx="1997291" cy="707886"/>
            <a:chOff x="6972535" y="5834744"/>
            <a:chExt cx="1997291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7598226" y="5834744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 much</a:t>
              </a:r>
              <a:b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closer to 0</a:t>
              </a:r>
            </a:p>
          </p:txBody>
        </p:sp>
        <p:cxnSp>
          <p:nvCxnSpPr>
            <p:cNvPr id="19" name="Straight Arrow Connector 18"/>
            <p:cNvCxnSpPr>
              <a:stCxn id="14" idx="1"/>
            </p:cNvCxnSpPr>
            <p:nvPr/>
          </p:nvCxnSpPr>
          <p:spPr>
            <a:xfrm flipH="1">
              <a:off x="6972535" y="6188687"/>
              <a:ext cx="625691" cy="2792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7C8F8C7-DD70-4E1C-9C6A-3614EC3F2531}"/>
                  </a:ext>
                </a:extLst>
              </p14:cNvPr>
              <p14:cNvContentPartPr/>
              <p14:nvPr/>
            </p14:nvContentPartPr>
            <p14:xfrm>
              <a:off x="1112040" y="1945800"/>
              <a:ext cx="2457360" cy="2750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7C8F8C7-DD70-4E1C-9C6A-3614EC3F25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2680" y="1936440"/>
                <a:ext cx="2476080" cy="276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9133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9772"/>
            <a:ext cx="8366125" cy="4972050"/>
          </a:xfrm>
        </p:spPr>
        <p:txBody>
          <a:bodyPr/>
          <a:lstStyle/>
          <a:p>
            <a:r>
              <a:rPr lang="en-US" dirty="0"/>
              <a:t>Floating point approximates real numbers: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Handles large numbers, small numbers, special numbers</a:t>
            </a:r>
          </a:p>
          <a:p>
            <a:pPr lvl="1"/>
            <a:r>
              <a:rPr lang="en-US" dirty="0"/>
              <a:t>Exponent in biased notation (bias = 2</a:t>
            </a:r>
            <a:r>
              <a:rPr lang="en-US" baseline="30000" dirty="0"/>
              <a:t>w-1</a:t>
            </a:r>
            <a:r>
              <a:rPr lang="en-US" dirty="0"/>
              <a:t>–1)</a:t>
            </a:r>
          </a:p>
          <a:p>
            <a:pPr lvl="2"/>
            <a:r>
              <a:rPr lang="en-US" dirty="0"/>
              <a:t>Size of exponent field determines our representable </a:t>
            </a:r>
            <a:r>
              <a:rPr lang="en-US" i="1" dirty="0"/>
              <a:t>range</a:t>
            </a:r>
            <a:endParaRPr lang="en-US" dirty="0"/>
          </a:p>
          <a:p>
            <a:pPr lvl="2"/>
            <a:r>
              <a:rPr lang="en-US" dirty="0"/>
              <a:t>Outside of representable exponents is </a:t>
            </a:r>
            <a:r>
              <a:rPr lang="en-US" i="1" dirty="0"/>
              <a:t>overflow</a:t>
            </a:r>
            <a:r>
              <a:rPr lang="en-US" dirty="0"/>
              <a:t> and </a:t>
            </a:r>
            <a:r>
              <a:rPr lang="en-US" i="1" dirty="0"/>
              <a:t>underflow</a:t>
            </a:r>
          </a:p>
          <a:p>
            <a:pPr lvl="1"/>
            <a:r>
              <a:rPr lang="en-US" dirty="0"/>
              <a:t>Mantissa approximates fractional portion of binary point</a:t>
            </a:r>
          </a:p>
          <a:p>
            <a:pPr lvl="2"/>
            <a:r>
              <a:rPr lang="en-US" dirty="0"/>
              <a:t>Size of mantissa field determines our representable </a:t>
            </a:r>
            <a:r>
              <a:rPr lang="en-US" i="1" dirty="0"/>
              <a:t>precision</a:t>
            </a:r>
            <a:endParaRPr lang="en-US" dirty="0"/>
          </a:p>
          <a:p>
            <a:pPr lvl="2"/>
            <a:r>
              <a:rPr lang="en-US" dirty="0"/>
              <a:t>Implicit leading 1 (normalized) except in special cases</a:t>
            </a:r>
          </a:p>
          <a:p>
            <a:pPr lvl="2"/>
            <a:r>
              <a:rPr lang="en-US" dirty="0"/>
              <a:t>Exceeding length causes </a:t>
            </a:r>
            <a:r>
              <a:rPr lang="en-US" i="1" dirty="0"/>
              <a:t>rounding</a:t>
            </a:r>
          </a:p>
          <a:p>
            <a:pPr lvl="2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13"/>
          <p:cNvGrpSpPr/>
          <p:nvPr/>
        </p:nvGrpSpPr>
        <p:grpSpPr>
          <a:xfrm>
            <a:off x="548640" y="1920240"/>
            <a:ext cx="8054262" cy="770712"/>
            <a:chOff x="642259" y="2155368"/>
            <a:chExt cx="8054262" cy="770712"/>
          </a:xfrm>
        </p:grpSpPr>
        <p:grpSp>
          <p:nvGrpSpPr>
            <p:cNvPr id="6" name="Group 31"/>
            <p:cNvGrpSpPr/>
            <p:nvPr/>
          </p:nvGrpSpPr>
          <p:grpSpPr>
            <a:xfrm>
              <a:off x="731520" y="2468880"/>
              <a:ext cx="7900416" cy="457200"/>
              <a:chOff x="914400" y="246888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14400" y="2468880"/>
                <a:ext cx="2468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FFC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61288" y="2468880"/>
                <a:ext cx="1975104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 </a:t>
                </a:r>
                <a:r>
                  <a:rPr lang="en-US" sz="2800" b="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(8)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136392" y="2468880"/>
                <a:ext cx="5678424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 </a:t>
                </a:r>
                <a:r>
                  <a:rPr lang="en-US" sz="2800" b="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(23)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42259" y="2155369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31 30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1" y="2155368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23 22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82011" y="21619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8184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example that applies the IEEE Floating Point concepts to a smaller (8-bit) representation scheme.  </a:t>
            </a:r>
            <a:r>
              <a:rPr lang="en-US" dirty="0">
                <a:solidFill>
                  <a:srgbClr val="FF0000"/>
                </a:solidFill>
              </a:rPr>
              <a:t>These slides expand on material covered today, so while you don’t need to read these, the information is “fair game.”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344" y="457200"/>
            <a:ext cx="9164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ECE7FF"/>
                    </a:gs>
                    <a:gs pos="75000">
                      <a:srgbClr val="4B2A85"/>
                    </a:gs>
                  </a:gsLst>
                  <a:lin ang="5400000"/>
                </a:gradFill>
                <a:effectLst>
                  <a:glow rad="45500">
                    <a:srgbClr val="4B2A85">
                      <a:alpha val="35000"/>
                    </a:srgbClr>
                  </a:glow>
                </a:effectLst>
              </a:rPr>
              <a:t>BONUS SLIDES</a:t>
            </a:r>
          </a:p>
        </p:txBody>
      </p:sp>
    </p:spTree>
    <p:extLst>
      <p:ext uri="{BB962C8B-B14F-4D97-AF65-F5344CB8AC3E}">
        <p14:creationId xmlns:p14="http://schemas.microsoft.com/office/powerpoint/2010/main" val="3188955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646112"/>
            <a:ext cx="7213600" cy="573088"/>
          </a:xfrm>
        </p:spPr>
        <p:txBody>
          <a:bodyPr/>
          <a:lstStyle/>
          <a:p>
            <a:r>
              <a:rPr lang="en-US"/>
              <a:t>Tiny Floating Point Example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4" y="2590800"/>
            <a:ext cx="8366760" cy="3981450"/>
          </a:xfrm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lvl="1"/>
            <a:r>
              <a:rPr lang="en-US" dirty="0"/>
              <a:t>The sign bit is in the most significant bit (MSB)</a:t>
            </a:r>
          </a:p>
          <a:p>
            <a:pPr lvl="1"/>
            <a:r>
              <a:rPr lang="en-US" dirty="0"/>
              <a:t>The next four bits are the exponent, with a bias of 2</a:t>
            </a:r>
            <a:r>
              <a:rPr lang="en-US" baseline="30000" dirty="0"/>
              <a:t>4-1</a:t>
            </a:r>
            <a:r>
              <a:rPr lang="en-US" dirty="0"/>
              <a:t>–1 = 7</a:t>
            </a:r>
          </a:p>
          <a:p>
            <a:pPr lvl="1"/>
            <a:r>
              <a:rPr lang="en-US" dirty="0"/>
              <a:t>The last three bits are the mantissa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Same general form as IEEE Format</a:t>
            </a:r>
          </a:p>
          <a:p>
            <a:pPr lvl="1"/>
            <a:r>
              <a:rPr lang="en-US" dirty="0"/>
              <a:t>Normalized binary scientific point notation</a:t>
            </a:r>
          </a:p>
          <a:p>
            <a:pPr lvl="1"/>
            <a:r>
              <a:rPr lang="en-US" dirty="0"/>
              <a:t>Similar special cases for 0, </a:t>
            </a:r>
            <a:r>
              <a:rPr lang="en-US" dirty="0" err="1"/>
              <a:t>denormalized</a:t>
            </a:r>
            <a:r>
              <a:rPr lang="en-US" dirty="0"/>
              <a:t> numbers, </a:t>
            </a:r>
            <a:r>
              <a:rPr lang="en-US" dirty="0" err="1"/>
              <a:t>NaN</a:t>
            </a:r>
            <a:r>
              <a:rPr lang="en-US" dirty="0"/>
              <a:t>, </a:t>
            </a:r>
            <a:r>
              <a:rPr lang="en-US" dirty="0">
                <a:cs typeface="Calibri" panose="020F0502020204030204" pitchFamily="34" charset="0"/>
              </a:rPr>
              <a:t>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17800" y="1549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73400" y="1549400"/>
            <a:ext cx="1371600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45000" y="1549400"/>
            <a:ext cx="965200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</p:txBody>
      </p:sp>
      <p:sp>
        <p:nvSpPr>
          <p:cNvPr id="17" name="TextBox 16"/>
          <p:cNvSpPr txBox="1"/>
          <p:nvPr>
            <p:custDataLst>
              <p:tags r:id="rId7"/>
            </p:custDataLst>
          </p:nvPr>
        </p:nvSpPr>
        <p:spPr>
          <a:xfrm>
            <a:off x="2740109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3546042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4765242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5602358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>
            <p:custDataLst>
              <p:tags r:id="rId1"/>
            </p:custDataLst>
          </p:nvPr>
        </p:nvSpPr>
        <p:spPr bwMode="auto">
          <a:xfrm>
            <a:off x="76200" y="6096000"/>
            <a:ext cx="8915400" cy="397931"/>
          </a:xfrm>
          <a:prstGeom prst="rect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>
            <p:custDataLst>
              <p:tags r:id="rId2"/>
            </p:custDataLst>
          </p:nvPr>
        </p:nvSpPr>
        <p:spPr bwMode="auto">
          <a:xfrm>
            <a:off x="76200" y="3124200"/>
            <a:ext cx="8915400" cy="2997201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>
            <p:custDataLst>
              <p:tags r:id="rId3"/>
            </p:custDataLst>
          </p:nvPr>
        </p:nvSpPr>
        <p:spPr bwMode="auto">
          <a:xfrm>
            <a:off x="76200" y="1466911"/>
            <a:ext cx="8915400" cy="1657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52400" y="381000"/>
            <a:ext cx="7239000" cy="573088"/>
          </a:xfrm>
        </p:spPr>
        <p:txBody>
          <a:bodyPr/>
          <a:lstStyle/>
          <a:p>
            <a:r>
              <a:rPr lang="en-US" dirty="0"/>
              <a:t>Dynamic Range (Positive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21859" name="Text 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1017857"/>
            <a:ext cx="5160387" cy="560153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 E    M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1111 000	n/a	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1693334"/>
            <a:ext cx="16794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closest to zero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2783359"/>
            <a:ext cx="17695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3062755"/>
            <a:ext cx="166776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smallest norm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4163426"/>
            <a:ext cx="20617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closest to 1 below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4688356"/>
            <a:ext cx="20559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closest to 1 above</a:t>
            </a:r>
          </a:p>
        </p:txBody>
      </p:sp>
      <p:sp>
        <p:nvSpPr>
          <p:cNvPr id="121872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5791200"/>
            <a:ext cx="15066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largest norm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200" y="1981200"/>
            <a:ext cx="149072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Denormalized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" y="4343400"/>
            <a:ext cx="125989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Normalized</a:t>
            </a:r>
          </a:p>
          <a:p>
            <a:pPr>
              <a:lnSpc>
                <a:spcPct val="100000"/>
              </a:lnSpc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3133018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21859" grpId="0"/>
      <p:bldP spid="121860" grpId="0"/>
      <p:bldP spid="121861" grpId="0"/>
      <p:bldP spid="121862" grpId="0"/>
      <p:bldP spid="121863" grpId="0"/>
      <p:bldP spid="121864" grpId="0"/>
      <p:bldP spid="121872" grpId="0"/>
      <p:bldP spid="121873" grpId="0"/>
      <p:bldP spid="1218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533400"/>
            <a:ext cx="7493000" cy="573088"/>
          </a:xfrm>
          <a:noFill/>
          <a:ln/>
        </p:spPr>
        <p:txBody>
          <a:bodyPr/>
          <a:lstStyle/>
          <a:p>
            <a:r>
              <a:rPr lang="en-US"/>
              <a:t>Special Properties of Encoding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sz="2400" dirty="0"/>
              <a:t>Floating point zero (0</a:t>
            </a:r>
            <a:r>
              <a:rPr lang="en-US" sz="2400" baseline="30000" dirty="0"/>
              <a:t>+</a:t>
            </a:r>
            <a:r>
              <a:rPr lang="en-US" sz="2400" dirty="0"/>
              <a:t>) exactly the same bits as integer zero</a:t>
            </a:r>
          </a:p>
          <a:p>
            <a:pPr lvl="1"/>
            <a:r>
              <a:rPr lang="en-US" sz="2000" dirty="0"/>
              <a:t>All bits = 0</a:t>
            </a:r>
          </a:p>
          <a:p>
            <a:endParaRPr lang="en-US" sz="2400" dirty="0"/>
          </a:p>
          <a:p>
            <a:r>
              <a:rPr lang="en-US" sz="2400" dirty="0"/>
              <a:t>Can (Almost) Use Unsigned Integer Comparison</a:t>
            </a:r>
          </a:p>
          <a:p>
            <a:pPr lvl="1"/>
            <a:r>
              <a:rPr lang="en-US" sz="2000" dirty="0"/>
              <a:t>Must first compare sign bits</a:t>
            </a:r>
          </a:p>
          <a:p>
            <a:pPr lvl="1"/>
            <a:r>
              <a:rPr lang="en-US" sz="2000" dirty="0"/>
              <a:t>Must consider 0</a:t>
            </a:r>
            <a:r>
              <a:rPr lang="en-US" sz="2000" b="1" baseline="30000" dirty="0"/>
              <a:t>-</a:t>
            </a:r>
            <a:r>
              <a:rPr lang="en-US" sz="2000" dirty="0"/>
              <a:t> = 0</a:t>
            </a:r>
            <a:r>
              <a:rPr lang="en-US" sz="2000" baseline="30000" dirty="0"/>
              <a:t>+</a:t>
            </a:r>
            <a:r>
              <a:rPr lang="en-US" sz="2000" dirty="0"/>
              <a:t> = 0</a:t>
            </a:r>
          </a:p>
          <a:p>
            <a:pPr lvl="1"/>
            <a:r>
              <a:rPr lang="en-US" sz="2000" dirty="0" err="1"/>
              <a:t>NaNs</a:t>
            </a:r>
            <a:r>
              <a:rPr lang="en-US" sz="2000" dirty="0"/>
              <a:t> problematic</a:t>
            </a:r>
          </a:p>
          <a:p>
            <a:pPr lvl="2"/>
            <a:r>
              <a:rPr lang="en-US" sz="1800" dirty="0"/>
              <a:t>Will be greater than any other values</a:t>
            </a:r>
          </a:p>
          <a:p>
            <a:pPr lvl="2"/>
            <a:r>
              <a:rPr lang="en-US" sz="1800" dirty="0"/>
              <a:t>What should comparison yield?</a:t>
            </a:r>
          </a:p>
          <a:p>
            <a:pPr lvl="1"/>
            <a:r>
              <a:rPr lang="en-US" sz="2000" dirty="0"/>
              <a:t> Otherwise OK</a:t>
            </a:r>
          </a:p>
          <a:p>
            <a:pPr lvl="2"/>
            <a:r>
              <a:rPr lang="en-US" sz="1800" dirty="0" err="1"/>
              <a:t>Denorm</a:t>
            </a:r>
            <a:r>
              <a:rPr lang="en-US" sz="1800" dirty="0"/>
              <a:t> vs. normalized</a:t>
            </a:r>
          </a:p>
          <a:p>
            <a:pPr lvl="2"/>
            <a:r>
              <a:rPr lang="en-US" sz="1800" dirty="0"/>
              <a:t>Normalized vs. infinity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528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Unsigned Multiplication in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7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3192" y="4389120"/>
                <a:ext cx="8366760" cy="2194560"/>
              </a:xfrm>
            </p:spPr>
            <p:txBody>
              <a:bodyPr lIns="90487" tIns="44450" rIns="90487" bIns="44450"/>
              <a:lstStyle/>
              <a:p>
                <a:pPr eaLnBrk="1" hangingPunct="1">
                  <a:tabLst>
                    <a:tab pos="1828800" algn="l"/>
                    <a:tab pos="2286000" algn="l"/>
                    <a:tab pos="3035300" algn="l"/>
                    <a:tab pos="3429000" algn="l"/>
                  </a:tabLst>
                  <a:defRPr/>
                </a:pPr>
                <a:r>
                  <a:rPr lang="en-US" dirty="0"/>
                  <a:t>Standard Multiplication Function</a:t>
                </a:r>
              </a:p>
              <a:p>
                <a:pPr lvl="1" eaLnBrk="1" hangingPunct="1">
                  <a:tabLst>
                    <a:tab pos="1828800" algn="l"/>
                    <a:tab pos="2286000" algn="l"/>
                    <a:tab pos="3035300" algn="l"/>
                    <a:tab pos="3429000" algn="l"/>
                  </a:tabLst>
                  <a:defRPr/>
                </a:pPr>
                <a:r>
                  <a:rPr lang="en-US" dirty="0"/>
                  <a:t>Ignores high order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bits</a:t>
                </a:r>
              </a:p>
              <a:p>
                <a:pPr eaLnBrk="1" hangingPunct="1">
                  <a:tabLst>
                    <a:tab pos="1828800" algn="l"/>
                    <a:tab pos="2286000" algn="l"/>
                    <a:tab pos="3035300" algn="l"/>
                    <a:tab pos="3429000" algn="l"/>
                  </a:tabLst>
                  <a:defRPr/>
                </a:pPr>
                <a:r>
                  <a:rPr lang="en-US" dirty="0"/>
                  <a:t>Implements Modular Arithmetic</a:t>
                </a:r>
              </a:p>
              <a:p>
                <a:pPr lvl="1">
                  <a:tabLst>
                    <a:tab pos="1828800" algn="l"/>
                    <a:tab pos="2286000" algn="l"/>
                    <a:tab pos="3035300" algn="l"/>
                    <a:tab pos="3429000" algn="l"/>
                  </a:tabLst>
                  <a:defRPr/>
                </a:pPr>
                <a:r>
                  <a:rPr lang="en-US" b="0" dirty="0" err="1"/>
                  <a:t>UMult</a:t>
                </a:r>
                <a:r>
                  <a:rPr lang="en-US" b="0" i="1" baseline="-25000" dirty="0" err="1"/>
                  <a:t>w</a:t>
                </a:r>
                <a:r>
                  <a:rPr lang="en-US" b="0" dirty="0"/>
                  <a:t>(</a:t>
                </a:r>
                <a:r>
                  <a:rPr lang="en-US" b="0" i="1" dirty="0"/>
                  <a:t>u</a:t>
                </a:r>
                <a:r>
                  <a:rPr lang="en-US" b="0" dirty="0"/>
                  <a:t> , </a:t>
                </a:r>
                <a:r>
                  <a:rPr lang="en-US" b="0" i="1" dirty="0"/>
                  <a:t>v</a:t>
                </a:r>
                <a:r>
                  <a:rPr lang="en-US" b="0" dirty="0"/>
                  <a:t>)	= </a:t>
                </a:r>
                <a:r>
                  <a:rPr lang="en-US" b="0" i="1" dirty="0"/>
                  <a:t>u</a:t>
                </a:r>
                <a:r>
                  <a:rPr lang="en-US" b="0" dirty="0"/>
                  <a:t> · </a:t>
                </a:r>
                <a:r>
                  <a:rPr lang="en-US" b="0" i="1" dirty="0"/>
                  <a:t>v</a:t>
                </a:r>
                <a:r>
                  <a:rPr lang="en-US" b="0" dirty="0"/>
                  <a:t>  mod 2</a:t>
                </a:r>
                <a:r>
                  <a:rPr lang="en-US" b="0" i="1" baseline="30000" dirty="0"/>
                  <a:t>w</a:t>
                </a:r>
              </a:p>
            </p:txBody>
          </p:sp>
        </mc:Choice>
        <mc:Fallback xmlns="">
          <p:sp>
            <p:nvSpPr>
              <p:cNvPr id="158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6"/>
                </p:custDataLst>
              </p:nvPr>
            </p:nvSpPr>
            <p:spPr>
              <a:xfrm>
                <a:off x="393192" y="4389120"/>
                <a:ext cx="8366760" cy="2194560"/>
              </a:xfrm>
              <a:blipFill rotWithShape="0">
                <a:blip r:embed="rId57"/>
                <a:stretch>
                  <a:fillRect l="-364" t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943600" y="164592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2" name="Rectangle 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3" name="Rectangle 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4" name="Rectangle 8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5" name="Rectangle 9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6" name="Rectangle 10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7" name="Rectangle 1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943600" y="22860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5" name="Rectangle 1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6" name="Rectangle 1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7" name="Rectangle 1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8" name="Rectangle 1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9" name="Rectangle 18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10" name="Rectangle 19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 • •</a:t>
              </a:r>
            </a:p>
          </p:txBody>
        </p:sp>
      </p:grpSp>
      <p:sp>
        <p:nvSpPr>
          <p:cNvPr id="36872" name="Line 2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7200" y="2724912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Helvetica Neue Regular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86400" y="1597521"/>
            <a:ext cx="115416" cy="898879"/>
            <a:chOff x="5800167" y="1597521"/>
            <a:chExt cx="115416" cy="898879"/>
          </a:xfrm>
        </p:grpSpPr>
        <p:sp>
          <p:nvSpPr>
            <p:cNvPr id="36870" name="Rectangle 2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800167" y="1597521"/>
              <a:ext cx="115416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 err="1">
                  <a:latin typeface="Times" pitchFamily="18" charset="0"/>
                </a:rPr>
                <a:t>u</a:t>
              </a:r>
              <a:endParaRPr lang="en-US" sz="1800" b="0" i="1" dirty="0">
                <a:latin typeface="Times" pitchFamily="18" charset="0"/>
              </a:endParaRPr>
            </a:p>
          </p:txBody>
        </p:sp>
        <p:sp>
          <p:nvSpPr>
            <p:cNvPr id="36871" name="Rectangle 2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800167" y="2219401"/>
              <a:ext cx="102592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 err="1">
                  <a:latin typeface="Times" pitchFamily="18" charset="0"/>
                </a:rPr>
                <a:t>v</a:t>
              </a:r>
              <a:endParaRPr lang="en-US" sz="1800" b="0" i="1" dirty="0">
                <a:latin typeface="Times" pitchFamily="18" charset="0"/>
              </a:endParaRPr>
            </a:p>
          </p:txBody>
        </p:sp>
        <p:sp>
          <p:nvSpPr>
            <p:cNvPr id="36873" name="Rectangle 2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800167" y="1992062"/>
              <a:ext cx="89768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Helvetica Neue Regular" charset="0"/>
                </a:rPr>
                <a:t>*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943600" y="292608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8" name="Rectangle 2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9" name="Rectangle 2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0" name="Rectangle 2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1" name="Rectangle 2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2" name="Rectangle 3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903" name="Rectangle 3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36785" y="2834640"/>
            <a:ext cx="5950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i="1" dirty="0">
                <a:latin typeface="Times" pitchFamily="18" charset="0"/>
              </a:rPr>
              <a:t>u </a:t>
            </a:r>
            <a:r>
              <a:rPr lang="en-US" sz="1800" b="0" dirty="0">
                <a:latin typeface="Times" pitchFamily="18" charset="0"/>
              </a:rPr>
              <a:t>· </a:t>
            </a:r>
            <a:r>
              <a:rPr lang="en-US" sz="1800" b="0" i="1" dirty="0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943600" y="356616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1" name="Rectangle 3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2" name="Rectangle 3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3" name="Rectangle 3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4" name="Rectangle 3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5" name="Rectangle 3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96" name="Rectangle 4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57200" y="3364992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Helvetica Neue Regular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78" name="Text Box 42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93192" y="2788920"/>
                <a:ext cx="1912703" cy="59016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True Product:</a:t>
                </a:r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b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36878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93192" y="2788920"/>
                <a:ext cx="1912703" cy="590162"/>
              </a:xfrm>
              <a:prstGeom prst="rect">
                <a:avLst/>
              </a:prstGeom>
              <a:blipFill>
                <a:blip r:embed="rId59"/>
                <a:stretch>
                  <a:fillRect l="-3514" t="-15625" r="-2875" b="-17708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879" name="Text Box 43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93192" y="1885890"/>
                <a:ext cx="1758815" cy="59016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Operands: </a:t>
                </a:r>
                <a:b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36879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93192" y="1885890"/>
                <a:ext cx="1758815" cy="590162"/>
              </a:xfrm>
              <a:prstGeom prst="rect">
                <a:avLst/>
              </a:prstGeom>
              <a:blipFill>
                <a:blip r:embed="rId61"/>
                <a:stretch>
                  <a:fillRect l="-3819" t="-14433" r="-3125" b="-17526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880" name="Text Box 44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93192" y="3474720"/>
                <a:ext cx="2743200" cy="586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Discard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bits: </a:t>
                </a:r>
                <a:b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36880" name="Text Box 4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93192" y="3474720"/>
                <a:ext cx="2743200" cy="586443"/>
              </a:xfrm>
              <a:prstGeom prst="rect">
                <a:avLst/>
              </a:prstGeom>
              <a:blipFill>
                <a:blip r:embed="rId63"/>
                <a:stretch>
                  <a:fillRect l="-2444" t="-14583" b="-1875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881" name="Rectangle 4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39812" y="3474720"/>
            <a:ext cx="14478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 err="1">
                <a:latin typeface="Times" pitchFamily="18" charset="0"/>
              </a:rPr>
              <a:t>UMult</a:t>
            </a:r>
            <a:r>
              <a:rPr lang="en-US" sz="1800" b="0" i="1" baseline="-25000" dirty="0" err="1">
                <a:latin typeface="Times" pitchFamily="18" charset="0"/>
              </a:rPr>
              <a:t>w</a:t>
            </a:r>
            <a:r>
              <a:rPr lang="en-US" sz="1800" b="0" dirty="0">
                <a:latin typeface="Times" pitchFamily="18" charset="0"/>
              </a:rPr>
              <a:t>(</a:t>
            </a:r>
            <a:r>
              <a:rPr lang="en-US" sz="1800" b="0" i="1" dirty="0">
                <a:latin typeface="Times" pitchFamily="18" charset="0"/>
              </a:rPr>
              <a:t>u</a:t>
            </a:r>
            <a:r>
              <a:rPr lang="en-US" sz="1800" b="0" dirty="0">
                <a:latin typeface="Times" pitchFamily="18" charset="0"/>
              </a:rPr>
              <a:t> , </a:t>
            </a:r>
            <a:r>
              <a:rPr lang="en-US" sz="1800" b="0" i="1" dirty="0">
                <a:latin typeface="Times" pitchFamily="18" charset="0"/>
              </a:rPr>
              <a:t>v</a:t>
            </a:r>
            <a:r>
              <a:rPr lang="en-US" sz="1800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200400" y="292608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84" name="Rectangle 4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85" name="Rectangle 4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86" name="Rectangle 5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87" name="Rectangle 5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88" name="Rectangle 5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>
                <a:latin typeface="Helvetica Neue Regular" charset="0"/>
              </a:endParaRPr>
            </a:p>
          </p:txBody>
        </p:sp>
        <p:sp>
          <p:nvSpPr>
            <p:cNvPr id="36889" name="Rectangle 5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 • •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F116ABC4-26EC-4BBA-BFC2-1C603C613754}"/>
                  </a:ext>
                </a:extLst>
              </p14:cNvPr>
              <p14:cNvContentPartPr/>
              <p14:nvPr/>
            </p14:nvContentPartPr>
            <p14:xfrm>
              <a:off x="3312720" y="2720520"/>
              <a:ext cx="2593800" cy="6897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F116ABC4-26EC-4BBA-BFC2-1C603C613754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303360" y="2711160"/>
                <a:ext cx="2612520" cy="70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18378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Multiplication with </a:t>
            </a:r>
            <a:r>
              <a:rPr lang="en-US" b="1" dirty="0"/>
              <a:t>shift</a:t>
            </a:r>
            <a:r>
              <a:rPr lang="en-US" dirty="0"/>
              <a:t> and </a:t>
            </a:r>
            <a:r>
              <a:rPr lang="en-US" b="1" dirty="0"/>
              <a:t>add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u&lt;&lt;k</a:t>
            </a:r>
            <a:r>
              <a:rPr lang="en-US" b="1" dirty="0"/>
              <a:t>  </a:t>
            </a:r>
            <a:r>
              <a:rPr lang="en-US" dirty="0"/>
              <a:t>gives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b="1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u="sng" dirty="0"/>
              <a:t>Examples</a:t>
            </a:r>
            <a:r>
              <a:rPr lang="en-US" dirty="0"/>
              <a:t>: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u&lt;&lt;3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u&lt;&lt;5 - u&lt;&lt;3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b="1" i="1" dirty="0"/>
              <a:t>Compiler generates this code automatically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43600" y="2514600"/>
            <a:ext cx="2743200" cy="228600"/>
            <a:chOff x="6324600" y="2514600"/>
            <a:chExt cx="2743200" cy="228600"/>
          </a:xfrm>
        </p:grpSpPr>
        <p:sp>
          <p:nvSpPr>
            <p:cNvPr id="41988" name="Rectangle 4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324600" y="25146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553200" y="25146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781800" y="25146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1991" name="Rectangle 7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8382000" y="25146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1992" name="Rectangle 8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8610600" y="25146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839200" y="25146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7010400" y="2514600"/>
              <a:ext cx="1371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• • •</a:t>
              </a:r>
            </a:p>
          </p:txBody>
        </p:sp>
      </p:grpSp>
      <p:sp>
        <p:nvSpPr>
          <p:cNvPr id="42002" name="Rectangle 1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2414588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 dirty="0" err="1">
                <a:latin typeface="Times" pitchFamily="18" charset="0"/>
              </a:rPr>
              <a:t>u</a:t>
            </a:r>
            <a:endParaRPr lang="en-US" sz="1800" b="0" i="1" dirty="0">
              <a:latin typeface="Times" pitchFamily="18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889504"/>
            <a:ext cx="3690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Times" pitchFamily="18" charset="0"/>
              </a:rPr>
              <a:t>2</a:t>
            </a:r>
            <a:r>
              <a:rPr lang="en-US" sz="1800" b="0" i="1" baseline="30000" dirty="0">
                <a:latin typeface="Times" pitchFamily="18" charset="0"/>
              </a:rPr>
              <a:t>k</a:t>
            </a:r>
            <a:endParaRPr lang="en-US" sz="1800" b="0" i="1" dirty="0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7200" y="3319272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Helvetica Neue Regular" charset="0"/>
            </a:endParaRPr>
          </a:p>
        </p:txBody>
      </p:sp>
      <p:sp>
        <p:nvSpPr>
          <p:cNvPr id="42005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62690" y="2951203"/>
            <a:ext cx="27443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Helvetica Neue Regular" charset="0"/>
              </a:rPr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6156" y="3346704"/>
            <a:ext cx="67678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i="1" dirty="0">
                <a:latin typeface="Times" pitchFamily="18" charset="0"/>
              </a:rPr>
              <a:t>u </a:t>
            </a:r>
            <a:r>
              <a:rPr lang="en-US" sz="1800" b="0" dirty="0">
                <a:latin typeface="Times" pitchFamily="18" charset="0"/>
              </a:rPr>
              <a:t>· 2</a:t>
            </a:r>
            <a:r>
              <a:rPr lang="en-US" sz="1800" b="0" i="1" baseline="30000" dirty="0">
                <a:latin typeface="Times" pitchFamily="18" charset="0"/>
              </a:rPr>
              <a:t>k</a:t>
            </a:r>
            <a:endParaRPr lang="en-US" sz="1800" b="0" i="1" dirty="0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57200" y="3776472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Helvetica Neue Regular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008" name="Text Box 24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3192" y="3333579"/>
                <a:ext cx="2838982" cy="4001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True Product: 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𝒘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𝒌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4200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93192" y="3333579"/>
                <a:ext cx="2838982" cy="400110"/>
              </a:xfrm>
              <a:prstGeom prst="rect">
                <a:avLst/>
              </a:prstGeom>
              <a:blipFill>
                <a:blip r:embed="rId54"/>
                <a:stretch>
                  <a:fillRect l="-2366" t="-9231" r="-430" b="-27692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009" name="Text Box 25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93192" y="2602646"/>
                <a:ext cx="2008370" cy="4001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Operands: 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4200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393192" y="2602646"/>
                <a:ext cx="2008370" cy="400110"/>
              </a:xfrm>
              <a:prstGeom prst="rect">
                <a:avLst/>
              </a:prstGeom>
              <a:blipFill>
                <a:blip r:embed="rId56"/>
                <a:stretch>
                  <a:fillRect l="-3343" t="-9091" r="-3343" b="-25758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010" name="Text Box 26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93192" y="3795712"/>
                <a:ext cx="2971800" cy="4001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Discard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en-US" sz="2000" b="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bits: 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42010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93192" y="3795712"/>
                <a:ext cx="2971800" cy="400110"/>
              </a:xfrm>
              <a:prstGeom prst="rect">
                <a:avLst/>
              </a:prstGeom>
              <a:blipFill>
                <a:blip r:embed="rId58"/>
                <a:stretch>
                  <a:fillRect l="-2259" t="-9231" b="-27692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011" name="Rectangle 2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33083" y="3795712"/>
            <a:ext cx="15295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 err="1">
                <a:latin typeface="Times" pitchFamily="18" charset="0"/>
              </a:rPr>
              <a:t>UMult</a:t>
            </a:r>
            <a:r>
              <a:rPr lang="en-US" sz="1800" b="0" i="1" baseline="-25000" dirty="0" err="1">
                <a:latin typeface="Times" pitchFamily="18" charset="0"/>
              </a:rPr>
              <a:t>w</a:t>
            </a:r>
            <a:r>
              <a:rPr lang="en-US" sz="1800" b="0" dirty="0">
                <a:latin typeface="Times" pitchFamily="18" charset="0"/>
              </a:rPr>
              <a:t>(</a:t>
            </a:r>
            <a:r>
              <a:rPr lang="en-US" sz="1800" b="0" i="1" dirty="0">
                <a:latin typeface="Times" pitchFamily="18" charset="0"/>
              </a:rPr>
              <a:t>u</a:t>
            </a:r>
            <a:r>
              <a:rPr lang="en-US" sz="1800" b="0" dirty="0">
                <a:latin typeface="Times" pitchFamily="18" charset="0"/>
              </a:rPr>
              <a:t> , 2</a:t>
            </a:r>
            <a:r>
              <a:rPr lang="en-US" sz="1800" b="0" i="1" baseline="30000" dirty="0">
                <a:latin typeface="Times" pitchFamily="18" charset="0"/>
              </a:rPr>
              <a:t>k</a:t>
            </a:r>
            <a:r>
              <a:rPr lang="en-US" sz="1800" b="0" dirty="0">
                <a:latin typeface="Times" pitchFamily="18" charset="0"/>
              </a:rPr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43600" y="2971800"/>
            <a:ext cx="2743200" cy="228600"/>
            <a:chOff x="6324600" y="2971800"/>
            <a:chExt cx="2743200" cy="228600"/>
          </a:xfrm>
        </p:grpSpPr>
        <p:sp>
          <p:nvSpPr>
            <p:cNvPr id="41995" name="Rectangle 1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324600" y="29718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1996" name="Rectangle 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239000" y="29718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1997" name="Rectangle 1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467600" y="2971800"/>
              <a:ext cx="228600" cy="228600"/>
            </a:xfrm>
            <a:prstGeom prst="rect">
              <a:avLst/>
            </a:prstGeom>
            <a:solidFill>
              <a:srgbClr val="A8E7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1</a:t>
              </a:r>
            </a:p>
          </p:txBody>
        </p:sp>
        <p:sp>
          <p:nvSpPr>
            <p:cNvPr id="41998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96200" y="29718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1999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610600" y="29718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0</a:t>
              </a:r>
            </a:p>
          </p:txBody>
        </p:sp>
        <p:sp>
          <p:nvSpPr>
            <p:cNvPr id="42000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839200" y="29718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2001" name="Rectangle 1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553200" y="2971800"/>
              <a:ext cx="6858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•••</a:t>
              </a:r>
            </a:p>
          </p:txBody>
        </p:sp>
        <p:sp>
          <p:nvSpPr>
            <p:cNvPr id="42012" name="Rectangle 2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7924800" y="2971800"/>
              <a:ext cx="6858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•••</a:t>
              </a:r>
            </a:p>
          </p:txBody>
        </p:sp>
      </p:grpSp>
      <p:sp>
        <p:nvSpPr>
          <p:cNvPr id="42013" name="Rectangle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58025" y="2665278"/>
            <a:ext cx="2872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 dirty="0" err="1">
                <a:latin typeface="Times" pitchFamily="18" charset="0"/>
              </a:rPr>
              <a:t>k</a:t>
            </a:r>
            <a:endParaRPr lang="en-US" sz="1800" b="0" i="1" dirty="0">
              <a:latin typeface="Times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0" y="3429000"/>
            <a:ext cx="4114800" cy="228600"/>
            <a:chOff x="4953000" y="3429000"/>
            <a:chExt cx="4114800" cy="228600"/>
          </a:xfrm>
        </p:grpSpPr>
        <p:grpSp>
          <p:nvGrpSpPr>
            <p:cNvPr id="2" name="Group 30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4953000" y="3429000"/>
              <a:ext cx="2743200" cy="228600"/>
              <a:chOff x="2976" y="816"/>
              <a:chExt cx="1728" cy="144"/>
            </a:xfrm>
          </p:grpSpPr>
          <p:sp>
            <p:nvSpPr>
              <p:cNvPr id="42028" name="Rectangle 31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976" y="816"/>
                <a:ext cx="14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sz="1800" b="0">
                  <a:latin typeface="Helvetica Neue Regular" charset="0"/>
                </a:endParaRPr>
              </a:p>
            </p:txBody>
          </p:sp>
          <p:sp>
            <p:nvSpPr>
              <p:cNvPr id="42029" name="Rectangle 3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120" y="816"/>
                <a:ext cx="14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sz="1800" b="0">
                  <a:latin typeface="Helvetica Neue Regular" charset="0"/>
                </a:endParaRPr>
              </a:p>
            </p:txBody>
          </p:sp>
          <p:sp>
            <p:nvSpPr>
              <p:cNvPr id="42030" name="Rectangle 33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64" y="816"/>
                <a:ext cx="14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sz="1800" b="0">
                  <a:latin typeface="Helvetica Neue Regular" charset="0"/>
                </a:endParaRPr>
              </a:p>
            </p:txBody>
          </p:sp>
          <p:sp>
            <p:nvSpPr>
              <p:cNvPr id="42031" name="Rectangle 34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272" y="816"/>
                <a:ext cx="14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sz="1800" b="0">
                  <a:latin typeface="Helvetica Neue Regular" charset="0"/>
                </a:endParaRPr>
              </a:p>
            </p:txBody>
          </p:sp>
          <p:sp>
            <p:nvSpPr>
              <p:cNvPr id="42032" name="Rectangle 35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416" y="816"/>
                <a:ext cx="14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sz="1800" b="0">
                  <a:latin typeface="Helvetica Neue Regular" charset="0"/>
                </a:endParaRPr>
              </a:p>
            </p:txBody>
          </p:sp>
          <p:sp>
            <p:nvSpPr>
              <p:cNvPr id="42033" name="Rectangle 36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560" y="816"/>
                <a:ext cx="14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sz="1800" b="0">
                  <a:latin typeface="Helvetica Neue Regular" charset="0"/>
                </a:endParaRPr>
              </a:p>
            </p:txBody>
          </p:sp>
          <p:sp>
            <p:nvSpPr>
              <p:cNvPr id="42034" name="Rectangle 37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408" y="816"/>
                <a:ext cx="864" cy="14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Helvetica Neue Regular" charset="0"/>
                  </a:rPr>
                  <a:t>• • •</a:t>
                </a:r>
              </a:p>
            </p:txBody>
          </p:sp>
        </p:grpSp>
        <p:sp>
          <p:nvSpPr>
            <p:cNvPr id="42015" name="Rectangle 3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96200" y="34290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0</a:t>
              </a:r>
            </a:p>
          </p:txBody>
        </p:sp>
        <p:sp>
          <p:nvSpPr>
            <p:cNvPr id="42016" name="Rectangle 3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610600" y="34290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2017" name="Rectangle 4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839200" y="34290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2018" name="Rectangle 4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924800" y="3429000"/>
              <a:ext cx="6858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•••</a:t>
              </a:r>
            </a:p>
          </p:txBody>
        </p:sp>
      </p:grpSp>
      <p:sp>
        <p:nvSpPr>
          <p:cNvPr id="42019" name="Rectangle 4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36289" y="4066758"/>
            <a:ext cx="1503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 err="1">
                <a:latin typeface="Times" pitchFamily="18" charset="0"/>
              </a:rPr>
              <a:t>TMult</a:t>
            </a:r>
            <a:r>
              <a:rPr lang="en-US" sz="1800" b="0" i="1" baseline="-25000" dirty="0" err="1">
                <a:latin typeface="Times" pitchFamily="18" charset="0"/>
              </a:rPr>
              <a:t>w</a:t>
            </a:r>
            <a:r>
              <a:rPr lang="en-US" sz="1800" b="0" dirty="0">
                <a:latin typeface="Times" pitchFamily="18" charset="0"/>
              </a:rPr>
              <a:t>(</a:t>
            </a:r>
            <a:r>
              <a:rPr lang="en-US" sz="1800" b="0" i="1" dirty="0">
                <a:latin typeface="Times" pitchFamily="18" charset="0"/>
              </a:rPr>
              <a:t>u</a:t>
            </a:r>
            <a:r>
              <a:rPr lang="en-US" sz="1800" b="0" dirty="0">
                <a:latin typeface="Times" pitchFamily="18" charset="0"/>
              </a:rPr>
              <a:t> , 2</a:t>
            </a:r>
            <a:r>
              <a:rPr lang="en-US" sz="1800" b="0" i="1" baseline="30000" dirty="0">
                <a:latin typeface="Times" pitchFamily="18" charset="0"/>
              </a:rPr>
              <a:t>k</a:t>
            </a:r>
            <a:r>
              <a:rPr lang="en-US" sz="1800" b="0" dirty="0">
                <a:latin typeface="Times" pitchFamily="18" charset="0"/>
              </a:rPr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43600" y="3886200"/>
            <a:ext cx="2743200" cy="228600"/>
            <a:chOff x="6324600" y="3886200"/>
            <a:chExt cx="2743200" cy="228600"/>
          </a:xfrm>
        </p:grpSpPr>
        <p:sp>
          <p:nvSpPr>
            <p:cNvPr id="42020" name="Rectangle 4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96200" y="38862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2021" name="Rectangle 4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610600" y="38862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0</a:t>
              </a:r>
            </a:p>
          </p:txBody>
        </p:sp>
        <p:sp>
          <p:nvSpPr>
            <p:cNvPr id="42022" name="Rectangle 4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839200" y="3886200"/>
              <a:ext cx="2286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0</a:t>
              </a:r>
            </a:p>
          </p:txBody>
        </p:sp>
        <p:sp>
          <p:nvSpPr>
            <p:cNvPr id="42023" name="Rectangle 4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24800" y="3886200"/>
              <a:ext cx="6858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Helvetica Neue Regular" charset="0"/>
                </a:rPr>
                <a:t>•••</a:t>
              </a:r>
            </a:p>
          </p:txBody>
        </p:sp>
        <p:sp>
          <p:nvSpPr>
            <p:cNvPr id="42024" name="Rectangle 4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010400" y="38862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2025" name="Rectangle 4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239000" y="38862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2026" name="Rectangle 4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467600" y="3886200"/>
              <a:ext cx="2286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42027" name="Rectangle 5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324600" y="38862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Helvetica Neue Regular" charset="0"/>
                </a:rPr>
                <a:t>•••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28A2FA8E-666D-43C5-9C61-64E5C9708CDE}"/>
                  </a:ext>
                </a:extLst>
              </p14:cNvPr>
              <p14:cNvContentPartPr/>
              <p14:nvPr/>
            </p14:nvContentPartPr>
            <p14:xfrm>
              <a:off x="1219680" y="5424332"/>
              <a:ext cx="5241600" cy="4215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28A2FA8E-666D-43C5-9C61-64E5C9708CDE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210320" y="5414972"/>
                <a:ext cx="5260320" cy="44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2962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Representation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we represent in one word?</a:t>
            </a:r>
          </a:p>
          <a:p>
            <a:pPr lvl="1"/>
            <a:r>
              <a:rPr lang="en-US" dirty="0"/>
              <a:t>Signed and Unsigned Integers</a:t>
            </a:r>
          </a:p>
          <a:p>
            <a:pPr lvl="1"/>
            <a:r>
              <a:rPr lang="en-US" dirty="0"/>
              <a:t>Characters (ASCII)</a:t>
            </a:r>
          </a:p>
          <a:p>
            <a:pPr lvl="1"/>
            <a:r>
              <a:rPr lang="en-US" dirty="0"/>
              <a:t>Addresses</a:t>
            </a:r>
          </a:p>
          <a:p>
            <a:pPr lvl="2"/>
            <a:endParaRPr lang="en-US" dirty="0"/>
          </a:p>
          <a:p>
            <a:r>
              <a:rPr lang="en-US" dirty="0"/>
              <a:t>How do we encode the following:</a:t>
            </a:r>
          </a:p>
          <a:p>
            <a:pPr lvl="1"/>
            <a:r>
              <a:rPr lang="en-US" dirty="0"/>
              <a:t>Real numbers (</a:t>
            </a:r>
            <a:r>
              <a:rPr lang="en-US" i="1" dirty="0"/>
              <a:t>e.g.</a:t>
            </a:r>
            <a:r>
              <a:rPr lang="en-US" dirty="0"/>
              <a:t> 3.14159)</a:t>
            </a:r>
          </a:p>
          <a:p>
            <a:pPr lvl="1"/>
            <a:r>
              <a:rPr lang="en-US" dirty="0"/>
              <a:t>Very large numbers (</a:t>
            </a:r>
            <a:r>
              <a:rPr lang="en-US" i="1" dirty="0"/>
              <a:t>e.g.</a:t>
            </a:r>
            <a:r>
              <a:rPr lang="en-US" dirty="0"/>
              <a:t> 6.02×10</a:t>
            </a:r>
            <a:r>
              <a:rPr lang="en-US" baseline="30000" dirty="0"/>
              <a:t>23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Very small numbers (</a:t>
            </a:r>
            <a:r>
              <a:rPr lang="en-US" i="1" dirty="0"/>
              <a:t>e.g.</a:t>
            </a:r>
            <a:r>
              <a:rPr lang="en-US" dirty="0"/>
              <a:t> 6.626×10</a:t>
            </a:r>
            <a:r>
              <a:rPr lang="en-US" baseline="30000" dirty="0"/>
              <a:t>-34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Special numbers (</a:t>
            </a:r>
            <a:r>
              <a:rPr lang="en-US" i="1" dirty="0"/>
              <a:t>e.g.</a:t>
            </a:r>
            <a:r>
              <a:rPr lang="en-US" dirty="0"/>
              <a:t> ∞, 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400800" y="4023360"/>
            <a:ext cx="2377440" cy="1828800"/>
            <a:chOff x="5852160" y="3703320"/>
            <a:chExt cx="2377440" cy="1828800"/>
          </a:xfrm>
        </p:grpSpPr>
        <p:sp>
          <p:nvSpPr>
            <p:cNvPr id="5" name="Right Brace 4"/>
            <p:cNvSpPr/>
            <p:nvPr/>
          </p:nvSpPr>
          <p:spPr bwMode="auto">
            <a:xfrm>
              <a:off x="5852160" y="3703320"/>
              <a:ext cx="365760" cy="1828800"/>
            </a:xfrm>
            <a:prstGeom prst="rightBrace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35040" y="4072955"/>
              <a:ext cx="2194560" cy="108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000" b="1">
                  <a:solidFill>
                    <a:srgbClr val="4B2A85"/>
                  </a:solidFill>
                  <a:latin typeface="Calibri" pitchFamily="34" charset="0"/>
                </a:rPr>
                <a:t>Floating</a:t>
              </a:r>
            </a:p>
            <a:p>
              <a:pPr algn="ctr">
                <a:lnSpc>
                  <a:spcPct val="80000"/>
                </a:lnSpc>
              </a:pPr>
              <a:r>
                <a:rPr lang="en-US" sz="4000" b="1">
                  <a:solidFill>
                    <a:srgbClr val="4B2A85"/>
                  </a:solidFill>
                  <a:latin typeface="Calibri" pitchFamily="34" charset="0"/>
                </a:rPr>
                <a:t>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88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691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“Binary Point,” like decimal point, signifies boundary between integer and fractional parts: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	Example 6-bit</a:t>
            </a:r>
            <a:br>
              <a:rPr lang="en-US" dirty="0"/>
            </a:br>
            <a:r>
              <a:rPr lang="en-US" dirty="0"/>
              <a:t>	representation: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	</a:t>
            </a:r>
            <a:r>
              <a:rPr lang="en-US" dirty="0">
                <a:cs typeface="Calibri" panose="020F0502020204030204" pitchFamily="34" charset="0"/>
              </a:rPr>
              <a:t>10.1010</a:t>
            </a:r>
            <a:r>
              <a:rPr lang="en-US" baseline="-25000" dirty="0">
                <a:cs typeface="Calibri" panose="020F0502020204030204" pitchFamily="34" charset="0"/>
              </a:rPr>
              <a:t>2</a:t>
            </a:r>
            <a:r>
              <a:rPr lang="en-US" dirty="0">
                <a:cs typeface="Calibri" panose="020F0502020204030204" pitchFamily="34" charset="0"/>
              </a:rPr>
              <a:t> = 1×2</a:t>
            </a:r>
            <a:r>
              <a:rPr lang="en-US" baseline="30000" dirty="0">
                <a:cs typeface="Calibri" panose="020F0502020204030204" pitchFamily="34" charset="0"/>
              </a:rPr>
              <a:t>1</a:t>
            </a:r>
            <a:r>
              <a:rPr lang="en-US" dirty="0">
                <a:cs typeface="Calibri" panose="020F0502020204030204" pitchFamily="34" charset="0"/>
              </a:rPr>
              <a:t> + 1×2</a:t>
            </a:r>
            <a:r>
              <a:rPr lang="en-US" baseline="30000" dirty="0">
                <a:cs typeface="Calibri" panose="020F0502020204030204" pitchFamily="34" charset="0"/>
              </a:rPr>
              <a:t>-1</a:t>
            </a:r>
            <a:r>
              <a:rPr lang="en-US" dirty="0">
                <a:cs typeface="Calibri" panose="020F0502020204030204" pitchFamily="34" charset="0"/>
              </a:rPr>
              <a:t> + 1×2</a:t>
            </a:r>
            <a:r>
              <a:rPr lang="en-US" baseline="30000" dirty="0">
                <a:cs typeface="Calibri" panose="020F0502020204030204" pitchFamily="34" charset="0"/>
              </a:rPr>
              <a:t>-3</a:t>
            </a:r>
            <a:r>
              <a:rPr lang="en-US" dirty="0">
                <a:cs typeface="Calibri" panose="020F0502020204030204" pitchFamily="34" charset="0"/>
              </a:rPr>
              <a:t> = 2.625</a:t>
            </a:r>
            <a:r>
              <a:rPr lang="en-US" baseline="-25000" dirty="0">
                <a:cs typeface="Calibri" panose="020F0502020204030204" pitchFamily="34" charset="0"/>
              </a:rPr>
              <a:t>10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14800" y="2194560"/>
            <a:ext cx="3554412" cy="1655763"/>
            <a:chOff x="1584" y="1008"/>
            <a:chExt cx="2239" cy="1043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008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b="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xx</a:t>
              </a:r>
              <a:r>
                <a:rPr lang="en-US" sz="5400" b="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n-US" sz="3600" b="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yyyy</a:t>
              </a:r>
              <a:endParaRPr lang="en-US" sz="36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-2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-3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-4</a:t>
              </a:r>
              <a:endPara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310CDE5-F02A-42E6-B137-B050F05D561E}"/>
                  </a:ext>
                </a:extLst>
              </p14:cNvPr>
              <p14:cNvContentPartPr/>
              <p14:nvPr/>
            </p14:nvContentPartPr>
            <p14:xfrm>
              <a:off x="3396600" y="2262240"/>
              <a:ext cx="5446800" cy="11098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310CDE5-F02A-42E6-B137-B050F05D56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7240" y="2252880"/>
                <a:ext cx="5465520" cy="11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7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“Binary Point,” like decimal point, signifies boundary between integer and fractional parts: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	Example 6-bit</a:t>
            </a:r>
            <a:br>
              <a:rPr lang="en-US" dirty="0"/>
            </a:br>
            <a:r>
              <a:rPr lang="en-US" dirty="0"/>
              <a:t>	representation:</a:t>
            </a:r>
          </a:p>
          <a:p>
            <a:pPr lvl="2"/>
            <a:endParaRPr lang="en-US" dirty="0"/>
          </a:p>
          <a:p>
            <a:r>
              <a:rPr lang="en-US" sz="2400" dirty="0"/>
              <a:t>In this 6-bit representation:</a:t>
            </a:r>
          </a:p>
          <a:p>
            <a:pPr lvl="1"/>
            <a:r>
              <a:rPr lang="en-US" sz="2000" dirty="0"/>
              <a:t>What is the encoding and value of </a:t>
            </a:r>
            <a:br>
              <a:rPr lang="en-US" sz="2000" dirty="0"/>
            </a:br>
            <a:r>
              <a:rPr lang="en-US" sz="2000" dirty="0"/>
              <a:t>the smallest (most negative) number?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is the encoding and value of </a:t>
            </a:r>
            <a:br>
              <a:rPr lang="en-US" sz="2000" dirty="0"/>
            </a:br>
            <a:r>
              <a:rPr lang="en-US" sz="2000" dirty="0"/>
              <a:t>the largest (most positive) number?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cs typeface="Calibri" panose="020F0502020204030204" pitchFamily="34" charset="0"/>
              </a:rPr>
              <a:t>What is the smallest number greater </a:t>
            </a:r>
            <a:br>
              <a:rPr lang="en-US" sz="2000" dirty="0">
                <a:cs typeface="Calibri" panose="020F0502020204030204" pitchFamily="34" charset="0"/>
              </a:rPr>
            </a:br>
            <a:r>
              <a:rPr lang="en-US" sz="2000" dirty="0">
                <a:cs typeface="Calibri" panose="020F0502020204030204" pitchFamily="34" charset="0"/>
              </a:rPr>
              <a:t>than 2 that we can represent?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14800" y="2194560"/>
            <a:ext cx="3554412" cy="1655763"/>
            <a:chOff x="1584" y="1008"/>
            <a:chExt cx="2239" cy="1043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008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b="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xx</a:t>
              </a:r>
              <a:r>
                <a:rPr lang="en-US" sz="5400" b="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n-US" sz="3600" b="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yyyy</a:t>
              </a:r>
              <a:endParaRPr lang="en-US" sz="36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-2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-3</a:t>
              </a:r>
              <a:endParaRPr lang="en-US"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0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-4</a:t>
              </a:r>
              <a:endParaRPr lang="en-US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8B88B26-8149-4CEC-889A-C6A4FF81E27B}"/>
                  </a:ext>
                </a:extLst>
              </p14:cNvPr>
              <p14:cNvContentPartPr/>
              <p14:nvPr/>
            </p14:nvContentPartPr>
            <p14:xfrm>
              <a:off x="5335920" y="3654720"/>
              <a:ext cx="3576240" cy="29235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8B88B26-8149-4CEC-889A-C6A4FF81E2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26560" y="3645360"/>
                <a:ext cx="3594960" cy="294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866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Scientific Notation (Decimal)</a:t>
            </a:r>
          </a:p>
        </p:txBody>
      </p:sp>
      <p:sp>
        <p:nvSpPr>
          <p:cNvPr id="32776" name="Rectangle 19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spcBef>
                <a:spcPct val="70000"/>
              </a:spcBef>
              <a:tabLst>
                <a:tab pos="4406900" algn="l"/>
              </a:tabLst>
            </a:pPr>
            <a:r>
              <a:rPr lang="en-US" i="1" dirty="0"/>
              <a:t>Normalized form</a:t>
            </a:r>
            <a:r>
              <a:rPr lang="en-US" dirty="0"/>
              <a:t>:  exactly one digit (non-zero) to left of decimal point</a:t>
            </a:r>
          </a:p>
          <a:p>
            <a:pPr>
              <a:lnSpc>
                <a:spcPct val="110000"/>
              </a:lnSpc>
              <a:spcBef>
                <a:spcPts val="1800"/>
              </a:spcBef>
              <a:tabLst>
                <a:tab pos="4406900" algn="l"/>
              </a:tabLst>
            </a:pPr>
            <a:r>
              <a:rPr lang="en-US" dirty="0"/>
              <a:t>Alternatives to representing 1/1,000,000,000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4406900" algn="l"/>
              </a:tabLst>
            </a:pPr>
            <a:r>
              <a:rPr lang="en-US" dirty="0">
                <a:solidFill>
                  <a:srgbClr val="FF0000"/>
                </a:solidFill>
              </a:rPr>
              <a:t>Normalized: 	1.0×10</a:t>
            </a:r>
            <a:r>
              <a:rPr lang="en-US" baseline="30000" dirty="0">
                <a:solidFill>
                  <a:srgbClr val="FF0000"/>
                </a:solidFill>
              </a:rPr>
              <a:t>-9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4406900" algn="l"/>
              </a:tabLst>
            </a:pPr>
            <a:r>
              <a:rPr lang="en-US" dirty="0"/>
              <a:t>Not normalized: 	0.1×10</a:t>
            </a:r>
            <a:r>
              <a:rPr lang="en-US" baseline="30000" dirty="0"/>
              <a:t>-8</a:t>
            </a:r>
            <a:r>
              <a:rPr lang="en-US" dirty="0"/>
              <a:t>,10.0×10</a:t>
            </a:r>
            <a:r>
              <a:rPr lang="en-US" baseline="30000" dirty="0"/>
              <a:t>-10</a:t>
            </a:r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9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48640" y="1216152"/>
            <a:ext cx="7277103" cy="2179827"/>
            <a:chOff x="548640" y="1216152"/>
            <a:chExt cx="7277103" cy="2179827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3139440" y="2074989"/>
              <a:ext cx="2228174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6.02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× 10</a:t>
              </a:r>
              <a:r>
                <a:rPr lang="en-US" sz="320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5074603" y="2511552"/>
              <a:ext cx="2498726" cy="854076"/>
              <a:chOff x="2688" y="1296"/>
              <a:chExt cx="1574" cy="538"/>
            </a:xfrm>
          </p:grpSpPr>
          <p:sp>
            <p:nvSpPr>
              <p:cNvPr id="32786" name="Rectangle 5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1334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radix (base)</a:t>
                </a:r>
              </a:p>
            </p:txBody>
          </p:sp>
          <p:sp>
            <p:nvSpPr>
              <p:cNvPr id="32787" name="Line 6"/>
              <p:cNvSpPr>
                <a:spLocks noChangeShapeType="1"/>
              </p:cNvSpPr>
              <p:nvPr/>
            </p:nvSpPr>
            <p:spPr bwMode="auto">
              <a:xfrm>
                <a:off x="2688" y="1296"/>
                <a:ext cx="232" cy="280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11472" y="2465703"/>
              <a:ext cx="2468563" cy="930276"/>
              <a:chOff x="899" y="1296"/>
              <a:chExt cx="1555" cy="586"/>
            </a:xfrm>
          </p:grpSpPr>
          <p:sp>
            <p:nvSpPr>
              <p:cNvPr id="32784" name="Rectangle 8"/>
              <p:cNvSpPr>
                <a:spLocks noChangeArrowheads="1"/>
              </p:cNvSpPr>
              <p:nvPr/>
            </p:nvSpPr>
            <p:spPr bwMode="auto">
              <a:xfrm>
                <a:off x="899" y="1584"/>
                <a:ext cx="1555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decimal point</a:t>
                </a:r>
              </a:p>
            </p:txBody>
          </p:sp>
          <p:sp>
            <p:nvSpPr>
              <p:cNvPr id="32785" name="Line 9"/>
              <p:cNvSpPr>
                <a:spLocks noChangeShapeType="1"/>
              </p:cNvSpPr>
              <p:nvPr/>
            </p:nvSpPr>
            <p:spPr bwMode="auto">
              <a:xfrm>
                <a:off x="1809" y="1296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349242" y="1216152"/>
              <a:ext cx="2476501" cy="911224"/>
              <a:chOff x="3024" y="523"/>
              <a:chExt cx="1560" cy="574"/>
            </a:xfrm>
          </p:grpSpPr>
          <p:sp>
            <p:nvSpPr>
              <p:cNvPr id="32777" name="Line 15"/>
              <p:cNvSpPr>
                <a:spLocks noChangeShapeType="1"/>
              </p:cNvSpPr>
              <p:nvPr/>
            </p:nvSpPr>
            <p:spPr bwMode="auto">
              <a:xfrm flipV="1">
                <a:off x="3024" y="912"/>
                <a:ext cx="461" cy="185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408" y="523"/>
                <a:ext cx="1176" cy="538"/>
                <a:chOff x="3408" y="523"/>
                <a:chExt cx="1176" cy="538"/>
              </a:xfrm>
            </p:grpSpPr>
            <p:sp>
              <p:nvSpPr>
                <p:cNvPr id="32779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763"/>
                  <a:ext cx="1098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exponent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780" name="Rectangle 18"/>
                <p:cNvSpPr>
                  <a:spLocks noChangeArrowheads="1"/>
                </p:cNvSpPr>
                <p:nvPr/>
              </p:nvSpPr>
              <p:spPr bwMode="auto">
                <a:xfrm>
                  <a:off x="3408" y="523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548640" y="1224090"/>
              <a:ext cx="3429000" cy="873156"/>
              <a:chOff x="548640" y="1224090"/>
              <a:chExt cx="3429000" cy="87315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48640" y="1224090"/>
                <a:ext cx="3206753" cy="712788"/>
                <a:chOff x="0" y="528"/>
                <a:chExt cx="2020" cy="449"/>
              </a:xfrm>
            </p:grpSpPr>
            <p:sp>
              <p:nvSpPr>
                <p:cNvPr id="32781" name="Rectangle 11"/>
                <p:cNvSpPr>
                  <a:spLocks noChangeArrowheads="1"/>
                </p:cNvSpPr>
                <p:nvPr/>
              </p:nvSpPr>
              <p:spPr bwMode="auto">
                <a:xfrm>
                  <a:off x="979" y="679"/>
                  <a:ext cx="1041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mantissa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78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Left Brace 23"/>
              <p:cNvSpPr/>
              <p:nvPr/>
            </p:nvSpPr>
            <p:spPr bwMode="auto">
              <a:xfrm rot="5400000">
                <a:off x="3474720" y="1594326"/>
                <a:ext cx="182880" cy="822960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9D10321-0946-49E1-BD7A-E67CFA22CF00}"/>
                  </a:ext>
                </a:extLst>
              </p14:cNvPr>
              <p14:cNvContentPartPr/>
              <p14:nvPr/>
            </p14:nvContentPartPr>
            <p14:xfrm>
              <a:off x="825840" y="1209600"/>
              <a:ext cx="7070201" cy="4875723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9D10321-0946-49E1-BD7A-E67CFA22CF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6480" y="1200240"/>
                <a:ext cx="7088921" cy="48944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254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12644</TotalTime>
  <Words>1815</Words>
  <Application>Microsoft Office PowerPoint</Application>
  <PresentationFormat>On-screen Show (4:3)</PresentationFormat>
  <Paragraphs>455</Paragraphs>
  <Slides>27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ＭＳ Ｐゴシック</vt:lpstr>
      <vt:lpstr>.AppleSystemUIFont</vt:lpstr>
      <vt:lpstr>Arial</vt:lpstr>
      <vt:lpstr>Arial Narrow</vt:lpstr>
      <vt:lpstr>Calibri</vt:lpstr>
      <vt:lpstr>Cambria Math</vt:lpstr>
      <vt:lpstr>Courier New</vt:lpstr>
      <vt:lpstr>Helvetica Neue Regular</vt:lpstr>
      <vt:lpstr>Roboto</vt:lpstr>
      <vt:lpstr>Roboto Regular</vt:lpstr>
      <vt:lpstr>Times</vt:lpstr>
      <vt:lpstr>Times New Roman</vt:lpstr>
      <vt:lpstr>Wingdings</vt:lpstr>
      <vt:lpstr>UWTheme-351-Au19</vt:lpstr>
      <vt:lpstr>Floating Point I CSE 351 Autumn 2019</vt:lpstr>
      <vt:lpstr>Administrivia</vt:lpstr>
      <vt:lpstr>Unsigned Multiplication in C</vt:lpstr>
      <vt:lpstr>Multiplication with shift and add</vt:lpstr>
      <vt:lpstr>Number Representation Revisited</vt:lpstr>
      <vt:lpstr>Floating Point Topics</vt:lpstr>
      <vt:lpstr>Representation of Fractions</vt:lpstr>
      <vt:lpstr>Representation of Fractions</vt:lpstr>
      <vt:lpstr>Scientific Notation (Decimal)</vt:lpstr>
      <vt:lpstr>Scientific Notation (Binary)</vt:lpstr>
      <vt:lpstr>Scientific Notation Translation</vt:lpstr>
      <vt:lpstr>Floating Point Topics</vt:lpstr>
      <vt:lpstr>IEEE Floating Point</vt:lpstr>
      <vt:lpstr>Floating Point Encoding</vt:lpstr>
      <vt:lpstr>The Exponent Field</vt:lpstr>
      <vt:lpstr>The Mantissa (Fraction) Field</vt:lpstr>
      <vt:lpstr>Polling Question</vt:lpstr>
      <vt:lpstr>Normalized Floating Point Conversions</vt:lpstr>
      <vt:lpstr>Precision and Accuracy</vt:lpstr>
      <vt:lpstr>Need Greater Precision?</vt:lpstr>
      <vt:lpstr>Representing Very Small Numbers</vt:lpstr>
      <vt:lpstr>Denorm Numbers</vt:lpstr>
      <vt:lpstr>Summary</vt:lpstr>
      <vt:lpstr>PowerPoint Presentation</vt:lpstr>
      <vt:lpstr>Tiny Floating Point Example</vt:lpstr>
      <vt:lpstr>Dynamic Range (Positive Only)</vt:lpstr>
      <vt:lpstr>Special Properties of Encoding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 I CSE 351 Autumn 2016</dc:title>
  <dc:creator>Justin Hsia</dc:creator>
  <cp:lastModifiedBy>jhsia</cp:lastModifiedBy>
  <cp:revision>140</cp:revision>
  <cp:lastPrinted>2019-10-05T00:17:37Z</cp:lastPrinted>
  <dcterms:created xsi:type="dcterms:W3CDTF">2016-10-05T06:32:41Z</dcterms:created>
  <dcterms:modified xsi:type="dcterms:W3CDTF">2019-10-18T07:33:56Z</dcterms:modified>
</cp:coreProperties>
</file>