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ink/ink3.xml" ContentType="application/inkml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ink/ink4.xml" ContentType="application/inkml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5.xml" ContentType="application/inkml+xml"/>
  <Override PartName="/ppt/tags/tag47.xml" ContentType="application/vnd.openxmlformats-officedocument.presentationml.tags+xml"/>
  <Override PartName="/ppt/ink/ink6.xml" ContentType="application/inkml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8.xml" ContentType="application/vnd.openxmlformats-officedocument.presentationml.notesSlide+xml"/>
  <Override PartName="/ppt/ink/ink7.xml" ContentType="application/inkml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ink/ink8.xml" ContentType="application/inkml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ink/ink9.xml" ContentType="application/inkml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1.xml" ContentType="application/vnd.openxmlformats-officedocument.presentationml.notesSlide+xml"/>
  <Override PartName="/ppt/ink/ink10.xml" ContentType="application/inkml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3.xml" ContentType="application/vnd.openxmlformats-officedocument.presentationml.notesSlide+xml"/>
  <Override PartName="/ppt/ink/ink16.xml" ContentType="application/inkml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14.xml" ContentType="application/vnd.openxmlformats-officedocument.presentationml.notesSlide+xml"/>
  <Override PartName="/ppt/ink/ink17.xml" ContentType="application/inkml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5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6.xml" ContentType="application/vnd.openxmlformats-officedocument.presentationml.notesSlide+xml"/>
  <Override PartName="/ppt/ink/ink18.xml" ContentType="application/inkml+xml"/>
  <Override PartName="/ppt/notesSlides/notesSlide17.xml" ContentType="application/vnd.openxmlformats-officedocument.presentationml.notesSlide+xml"/>
  <Override PartName="/ppt/ink/ink19.xml" ContentType="application/inkml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ink/ink20.xml" ContentType="application/inkml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ink/ink21.xml" ContentType="application/inkml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ink/ink22.xml" ContentType="application/inkml+xml"/>
  <Override PartName="/ppt/ink/ink23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0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5"/>
  </p:notesMasterIdLst>
  <p:handoutMasterIdLst>
    <p:handoutMasterId r:id="rId36"/>
  </p:handoutMasterIdLst>
  <p:sldIdLst>
    <p:sldId id="388" r:id="rId2"/>
    <p:sldId id="353" r:id="rId3"/>
    <p:sldId id="393" r:id="rId4"/>
    <p:sldId id="376" r:id="rId5"/>
    <p:sldId id="350" r:id="rId6"/>
    <p:sldId id="352" r:id="rId7"/>
    <p:sldId id="356" r:id="rId8"/>
    <p:sldId id="380" r:id="rId9"/>
    <p:sldId id="381" r:id="rId10"/>
    <p:sldId id="377" r:id="rId11"/>
    <p:sldId id="378" r:id="rId12"/>
    <p:sldId id="387" r:id="rId13"/>
    <p:sldId id="351" r:id="rId14"/>
    <p:sldId id="358" r:id="rId15"/>
    <p:sldId id="357" r:id="rId16"/>
    <p:sldId id="360" r:id="rId17"/>
    <p:sldId id="365" r:id="rId18"/>
    <p:sldId id="383" r:id="rId19"/>
    <p:sldId id="280" r:id="rId20"/>
    <p:sldId id="281" r:id="rId21"/>
    <p:sldId id="355" r:id="rId22"/>
    <p:sldId id="282" r:id="rId23"/>
    <p:sldId id="367" r:id="rId24"/>
    <p:sldId id="368" r:id="rId25"/>
    <p:sldId id="369" r:id="rId26"/>
    <p:sldId id="370" r:id="rId27"/>
    <p:sldId id="371" r:id="rId28"/>
    <p:sldId id="375" r:id="rId29"/>
    <p:sldId id="366" r:id="rId30"/>
    <p:sldId id="386" r:id="rId31"/>
    <p:sldId id="372" r:id="rId32"/>
    <p:sldId id="373" r:id="rId33"/>
    <p:sldId id="374" r:id="rId3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D0"/>
    <a:srgbClr val="4B2A85"/>
    <a:srgbClr val="FFFF9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2593" autoAdjust="0"/>
  </p:normalViewPr>
  <p:slideViewPr>
    <p:cSldViewPr snapToGrid="0">
      <p:cViewPr varScale="1">
        <p:scale>
          <a:sx n="84" d="100"/>
          <a:sy n="84" d="100"/>
        </p:scale>
        <p:origin x="89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9ABE-ECDE-4645-AFC5-968F123C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2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26:02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4026 16372 230 0,'0'0'10'0,"0"-5"2"0,3-5-12 0,-3 4 0 16,0 1 0-16,0 0 0 0,-3-3 221 0,3 2 42 16,0 6 8-16,0 0 1 0,0 0-140 0,-6-5-28 15,3 3-5-15,-6 2-2 0,3 5-41 0,0 0-9 16,-6 0-2-16,4 3 0 0,2 8-21 0,-3-3-4 15,-3 1 0-15,3 2-1 0,-6 5-5 0,6 3-1 16,-3-1 0-16,6 4 0 0,-3-1-1 0,3 6-1 0,3 2 0 0,3 1 0 16,0-6 1-16,6-3 0 0,3 1 0 0,-3-3 0 15,3-3-12-15,6-5 0 0,-6-6 0 0,9 1-11 16,0-3 11-16,-1-8 16 0,1-6-4 0,3 1-1 16,0-5 18-16,0-6 4 0,-6-5 1 0,3-6 0 15,-1-2-8-15,-2 0-2 0,0-3 0 0,-9 3 0 16,-3 3-11-16,3-1-2 0,-6 1-1 0,-6 2 0 15,0 0 1-15,-3 3 0 0,-3 2 0 0,0 1 0 16,-2-1 2-16,-4 6 1 0,0 2 0 0,0 1 0 16,0 2-14-16,3 0-12 0,-3 3 3 0,6 2 0 15,1 3-28 1,2 0-6-16,-3 0-1 0,6 3 0 0,3 2-108 0,3 3-21 16</inkml:trace>
  <inkml:trace contextRef="#ctx0" brushRef="#br0" timeOffset="426.989">4529 16383 921 0,'0'0'40'0,"0"-5"10"0,0-1-40 0,0 6-10 0,0 0 0 0,6 6 0 16,3-4 113-16,-9 9 21 0,3 2 4 0,-3 6 1 0,6-1-91 0,-6 3-19 16,0 3-3-16,0 3-1 15,0-1-5-15,0 3 0 0,0-8-1 0,-6 3 0 0,3 0-11 0,3 0-8 16,3-3 9-16,-3-2-9 0,0-1 0 0,6-2 0 15,-3-3 0-15</inkml:trace>
  <inkml:trace contextRef="#ctx0" brushRef="#br0" timeOffset="901.257">5125 16394 1303 0,'0'0'57'0,"0"0"13"0,-6 8-56 0,6 2-14 16,0 3 0-16,0 1 0 0,0-1 28 0,-3 5 2 15,3 3 1-15,-3 3 0 0,0-5 6 0,3 5 2 16,-3 7 0-16,0 1 0 0,6-5-13 0,-3-4-2 16,-6-4-1-16,6-1 0 0,6 4-23 0,-6-7 0 15,0-1 0-15,0-4-483 16,0 1-98-16</inkml:trace>
  <inkml:trace contextRef="#ctx0" brushRef="#br0" timeOffset="1327.032">5705 16394 1036 0,'0'0'92'0,"0"0"-73"16,0 0-19-16,0 8 0 0,0 2 98 0,0 1 16 15,3 5 3-15,-3 2 1 0,3 1-78 0,0 4-16 16,-6-1-4-16,3 4 0 0,0 8-3 0,0 1-1 15,-3-3 0-15,3-1 0 0,0-4-16 0,3-1 10 16,-3-5-10-16,0 3 8 0,0-5-8 0,3 2 0 0,0-8 0 0</inkml:trace>
  <inkml:trace contextRef="#ctx0" brushRef="#br0" timeOffset="3196.872">11170 16407 1188 0,'0'0'52'0,"0"0"12"0,0 0-52 0,0 0-12 0,0 0 0 0,6 0 0 0,3 2 27 0,0 1 2 16,-9-3 1-16,6 5 0 0,3 3-12 0,-3 3-2 15,-3-3-1-15,-3 5 0 0,3 6 24 0,-3-4 5 16,0 4 0-16,-3 2 1 0,3 8-4 0,0-2-1 16,0-3 0-16,-3-1 0 0,3-1-16 0,0-1-4 15,0 0-1-15,3-3 0 0,-6-2 1 0,3-3 0 16,0 1 0-16,3-1 0 15,0-2-42-15,2-4-8 0,-2-1-2 0,0 2 0 16,3-3-40-16,-6-5-8 0</inkml:trace>
  <inkml:trace contextRef="#ctx0" brushRef="#br0" timeOffset="3504.667">11667 16333 748 0,'0'0'67'16,"3"5"-54"-16,-3 3-13 0,0 0 0 15,-3 2 128-15,3 4 22 0,3 2 5 0,-3 2 1 16,0 1-102-16,0-1-20 0,3 3-4 0,0 3-1 0,-6-3-13 0,3 6-2 16,0 7-1-16,0-5 0 0,0-2-4 0,0-6-1 15,3 0 0-15,-3 0 0 16,6 0 7-16,-6-5 1 0,0-5 0 0,3-1 0 16,6 1-41-16,-6 0-8 0</inkml:trace>
  <inkml:trace contextRef="#ctx0" brushRef="#br0" timeOffset="3909.829">12274 16290 864 0,'0'0'76'16,"6"6"-60"-16,-6 4-16 0,3 1 0 16,0 2 111-16,-3 6 19 0,3 4 4 0,-3 1 1 15,0 5-99-15,0 3-19 0,0 5-4 0,-3 5-1 0,0 3-3 0,0 0-1 16,3-2 0-16,0-4 0 0,0-2-8 0,0-5 0 16,3-5 0-16,0-3 8 0,3-3-8 0,-3-5-11 15,0-6 3-15,3 1-620 16</inkml:trace>
  <inkml:trace contextRef="#ctx0" brushRef="#br0" timeOffset="4240">12873 16412 1479 0,'0'0'32'0,"0"8"8"0,0 3 0 0,2 2 2 0,1 3-34 0,-3 5-8 0,0 0 0 0,3 11 0 16,-3 8 20-16,3-1 3 0,-3-4 0 0,0 2 0 16,3 0-23-16,-3-3-15 0,3-2 3 0,-3-3 0 0,3-3 12 15,0 1 0-15,0-3 0 0,3-3 0 0</inkml:trace>
  <inkml:trace contextRef="#ctx0" brushRef="#br0" timeOffset="5697.391">17826 16441 518 0,'0'0'46'0,"0"0"-37"0,0 0-9 0,-3 8 0 15,0 0 100-15,0 3 17 0,3-3 4 0,0 5 1 16,0 0-43-16,0 8-9 0,-3-2-2 0,6 7 0 16,0 3-15-16,0 3-3 0,-6 0-1 0,6 0 0 15,0-6-28-15,-1 3-5 0,-4-2-2 0,2-1 0 16,2-5-14-16,-2 0 11 0,-2 1-11 0,2-1 10 15,-3-3-10-15,3-2 8 0,0-3-8 0,0-2 8 32,-3 0-44-32,3-11-10 0</inkml:trace>
  <inkml:trace contextRef="#ctx0" brushRef="#br0" timeOffset="7170.087">18326 16462 345 0,'-3'-10'15'0,"3"10"4"16,0 0-19-16,6-5 0 0,-3-3 0 0,0 2 0 0,-3 6 107 0,0 0 17 15,0 0 4-15,0 0 1 0,-6-2-59 0,6 2-12 16,-3 2-2-16,-3 4-1 0,-3-4-23 0,0 4-5 16,0 4-1-16,3 3 0 0,-3 3-6 0,0 0-2 15,0 5 0-15,0 3 0 0,3 8 22 0,0 2 5 16,0 1 1-16,0-1 0 0,3 0-11 0,3 1-3 16,0-9 0-16,6 1 0 0,0-1 4 0,0-2 1 15,3-8 0-15,3 0 0 0,-3-6-22 0,6 1-5 16,0-3-1-16,0-8 0 0,0-3 8 0,2-2 2 15,1-6 0-15,0-2 0 0,-3-5 9 0,0-4 3 16,0 1 0-16,0-5 0 0,0-1-17 0,-4 3-3 16,-2-2-1-16,0 0 0 0,0-6-2 0,-3 3-8 15,-9 2 12-15,3 1-4 0,-3 5-8 0,0-1 12 0,-6 1-12 16,3 5 12-16,3 3-12 0,-3 0 0 0,-3-3 9 0,1 3-9 16,2 5 0-16,0 0-16 0,0 3 2 15,0-1 1 1,0-2-22-16,3 6-4 0,3 2-1 0,0 0-480 0,0 0-97 0</inkml:trace>
  <inkml:trace contextRef="#ctx0" brushRef="#br0" timeOffset="7520.875">18772 16436 691 0,'-6'13'61'0,"3"-5"-49"0,-3 0-12 0,0 5 0 0,3 6 164 16,0-1 29-16,-3 9 7 0,6-1 0 0,-3 6-152 0,3 0-32 15,3-1-5-15,3-4-2 0,-3-6-9 0,6 0 0 16,-3-5 0-16,3 0 0 0,3-8 12 0,0 3 0 16,0-4 0-16,0-4 0 0,3 2 8 0,-4-7 1 15,-2-4 1-15,3-1 0 0,0-4 6 0,0-2 0 16,0-3 1-16,-3-5 0 0,0 0 7 0,-3-3 0 15,0-5 1-15,0-1 0 0,-6 4-3 0,0 0-1 16,3 2 0-16,-6-3 0 0,0 1-10 0,0 2-3 16,-3 3 0-16,-3 0 0 0,0 0-9 0,0 2-3 15,0 6 0-15,3 2 0 0,-3-2-18 0,0 2-4 16,0 6-1-16,0 2 0 16,3 3-11-16,-2 0-2 0,-1 0-1 0,3 6 0 15,0 2-42-15,3 2-8 0,0 1-1 0,0-1-1 0</inkml:trace>
  <inkml:trace contextRef="#ctx0" brushRef="#br0" timeOffset="7907.742">19210 16425 864 0,'-6'6'76'0,"3"-1"-60"0,-6-2-16 0,3 2 0 0,0 3 101 0,-3 0 18 16,3 2 3-16,0 4 1 0,0 1-92 0,3 4-19 15,0-1-3-15,3 6-1 0,3 3-20 0,3 2-4 16,0 0 0-16,0-5-1 0,0 0 17 0,6-6 12 16,-3 3-1-16,6-5-1 0,-3-5 24 0,2-3 5 15,1-3 1-15,0-2 0 0,3-1 1 0,0-2 1 16,0-8 0-16,0-2 0 0,-1-4-6 0,-2-1 0 15,-3-4-1-15,0-2 0 0,0-6-8 0,0-2-2 16,-6 0 0-16,-3 3 0 0,0 2-8 0,-3 0-1 16,-3-2-1-16,-3 2 0 0,-3-3 1 0,-3 4 0 15,0 4 0-15,0-2 0 0,-3 2-16 0,1 4-12 16,2 1 3-16,-3 4 0 16,0-3-22-16,3 7-4 0,0 1-1 0,3 2 0 15,-3 6-88-15,3 0-19 0</inkml:trace>
  <inkml:trace contextRef="#ctx0" brushRef="#br0" timeOffset="8376.484">19793 16399 1350 0,'0'0'60'0,"0"10"12"0,0 4-58 0,0 2-14 0,0 2 0 0,0 1 0 15,3 4 60-15,0 7 8 0,-3 1 3 0,-3 4 0 16,6-1-19-16,-3-2-3 0,6-6-1 0,-3-2 0 16,-3 3-24-16,3-6-6 0,3 3-1 0,-3-3 0 15,-3 0-9-15,3-5-8 0,3 0 12 0,-3-6-12 16,-3 3-8-16,0-5-9 0,3-2-2 0,-3-6 0 16</inkml:trace>
  <inkml:trace contextRef="#ctx0" brushRef="#br0" timeOffset="9360.767">18162 16298 230 0,'0'0'20'16,"0"0"-20"-16,0 0 0 0,0 0 0 0,0 0 156 0,0 0 26 16,3-5 6-16,-3 5 0 0,0 0-120 0,0 0-24 15,0 0-4-15,0 0-2 0,0 0-11 0,0 0-3 16,-6 5 0-16,-3 6 0 0,3 0-24 0,-3 4 0 16,-9 4 0-16,3 2 0 0,0 6 0 0,-2 2 0 15,-10 5 0-15,3 6 0 0,-3 5 0 0,0 2 0 16,-2 1 0-16,-1 0 12 0,-9 2 4 0,6-3 0 15,4-2 1-15,-1 0 0 0,-3-2 29 0,0-1 6 16,4 0 0-16,-1 1 1 0,3-9-8 0,3-2-1 16,6-6-1-16,7 1 0 0,-1-3-43 0,0-3-11 15,-3-3-1-15,6-4-664 0</inkml:trace>
  <inkml:trace contextRef="#ctx0" brushRef="#br0" timeOffset="13653.761">6997 14121 1054 0,'0'0'47'0,"0"0"9"0,0 0-44 0,0 0-12 15,0 0 0-15,0 0 0 0,12 5 55 0,-12-5 9 16,-3 8 1-16,6 3 1 0,3 5-29 0,-3-3-5 16,-6 5-2-16,3 1 0 0,0 2 16 0,0 0 3 15,0 3 1-15,-3 0 0 0,-3 2-16 0,3-2-3 16,3 0-1-16,0-3 0 0,-9-2-30 0,6-1 0 0,6-2 0 0,0-3 0 16,-6 3 0-16,3-5-8 0,0-1 8 0,6-2-498 15,-3 0-97-15</inkml:trace>
  <inkml:trace contextRef="#ctx0" brushRef="#br0" timeOffset="13852.259">6890 14303 1634 0,'0'0'72'0,"0"0"16"15,0 0-71-15,0 0-17 0,0 0 0 0,0 0 0 16,3-2 20-16,6-1 1 0,-4 0 0 0,7 1 0 15,-6-1-21-15,6 1-12 0,3-1 2 0,-3 0 0 0,-6 1 10 0,6-1 0 16,9 0 0-16,-6 1 0 0,-6-4 0 0,2 6 0 16,7-2 0-16,0 2 0 15,0 2-31-15,-6-4-1 0</inkml:trace>
  <inkml:trace contextRef="#ctx0" brushRef="#br0" timeOffset="14189.974">7297 14092 1267 0,'0'0'112'0,"0"0"-89"0,0 0-23 0,0 0 0 16,-3 8 36-16,3 0 2 0,6 2 1 0,-3 1 0 15,-12-1-25-15,6 1-5 0,6 0-1 0,-3-1 0 16,-6 1 4-16,4-1 0 0,2-2 0 0,0 3 0 15,2-3 12-15,-2 2 2 0,-11-2 1 0,11 0 0 16,9-3-3-16,-9-5-1 0,-9 8 0 0,9-8 0 16,6 6-23-16,-6-6 0 0,0 0 0 0,0 0 0 15,0 0 0-15,5 2 0 0,4 1-12 0,-9-3 4 16,0 0-13-16,0 0-3 0,12 3 0 0,0-6 0 16,-12 3 24-16,9-3 0 0,3 1 0 0,3-1 0 15,-3 3 0-15,3-3 0 0,-3 1 0 0,0-1 8 16,5 3-8-16,-2 0 0 0,-15 0 0 0,12-3 8 0,3 3-25 15,-3-2-6-15,-12 2-1 0,9-3-649 16</inkml:trace>
  <inkml:trace contextRef="#ctx0" brushRef="#br0" timeOffset="14457.719">7482 14081 460 0,'0'5'41'0,"-3"1"-33"15,3-6-8-15,3 8 0 0,3-3 115 0,-3 6 21 0,-6-1 4 0,3 3 0 16,9 1-68-16,-6 1-13 0,-6 4-3 16,3 2-1-16,6 0 35 0,-3 3 7 15,-9 3 2-15,3 4 0 0,-3 1-23 0,6 0-4 0,0-3 0 0,-3-3-1 16,-3 1-39-16,3-3-7 0,9-3-1 0,-3 0-1 15,-9-5-12-15,6 0-3 0,3 0 0 0,3-6 0 32,-6 1-110-32,0-1-22 0</inkml:trace>
  <inkml:trace contextRef="#ctx0" brushRef="#br0" timeOffset="15412.168">6946 15182 1195 0,'0'0'26'0,"0"0"6"0,6 0 0 0,-6 0 2 0,0 0-34 0,0 0 0 0,6 0 0 0,-6 0 0 16,0 0 20-16,-3 5-2 0,9 3-1 0,-3 3 0 0,-3 2 15 0,0 3 4 15,-3 5 0-15,3 0 0 0,6-2-9 0,-6 2-2 16,-6 0 0-16,3 0 0 16,6 0-13-16,-3-2-4 0,-3-3 0 0,0 2 0 0,3-5-8 0,0 1 0 15,0-4 0-15,0-2 8 16,-3 0-42-16,0-3-9 0</inkml:trace>
  <inkml:trace contextRef="#ctx0" brushRef="#br0" timeOffset="15628.314">6833 15396 1324 0,'0'0'59'0,"0"0"12"0,0-3-57 0,0 3-14 0,0 0 0 0,0 0 0 15,0 0 117-15,0 0 21 0,0 0 4 0,12-2 1 16,6-1-120-16,-3 1-23 0,-6-1 0 0,3 0-12 16,2 3 12-16,4-2 0 0,-6 2 0 0,3 0 0 15,0 0-12-15,-3 0 3 0,6 0 1 0,-6 2 0 32,-12-2-96-32,15 0-20 0,23 3-3 0,-17 0-1 0</inkml:trace>
  <inkml:trace contextRef="#ctx0" brushRef="#br0" timeOffset="16378.222">7297 15179 345 0,'-11'0'31'0,"11"0"-31"0,0 0 0 0,0 0 0 16,0 0 124-16,0 0 18 0,0 0 4 0,0 0 1 16,0 0-111-16,0 0-23 0,0 0-4 0,0 0-1 15,5 0-8-15,-5 0 0 0,0 0 0 0,0 0 0 16,0 0 0-16,0 0 0 0,0 0 0 0,-5-2 0 16,-4-1 24-16,9 3 2 0,0 0 1 0,0 0 0 15,-12 0 29-15,12 0 5 0,6-3 2 0,-6 3 0 16,-12-2-9-16,9-1-2 0,3-2 0 0,0 5 0 15,0 0-5-15,0 0-2 0,3-6 0 0,3 4 0 16,3-1-9-16,-9 3-3 0,-6-5 0 0,6 5 0 16,18-6-20-16,-10 1-4 0,-8 0-1 0,0 5 0 15,6-5 10-15,3 2 2 0,0-2 0 0,-9 5 0 0,0 0-20 0,9 0-16 16,6 2 4-16,-6 1 0 0,-9-3 12 0,3 5 0 16,12 3 0-16,-6 0-9 0,-6-3 9 0,3 3 0 15,3 3 0-15,0-3 0 0,-6 2 0 0,0-2 16 16,-6 6-4-16,3-4-1 0,5-2-11 0,-5 5 0 15,-8 1 0-15,2-4 8 0,12 1-8 0,-9-3 0 16,0 0 0-16,0 0-11 0,0 0-9 0,3-3-3 16,6 0 0-16,-6 0 0 15,-3 1-13-15,3-6-2 0,12 5-1 0,-7-2 0 0,-5 5 19 0,6-3 3 16,9 3 1-16,0 0 0 0,-6 2 16 0,-3-2 0 16,3 3 0-16,0 2 0 0,6-2 0 0,-6 2 16 15,-6 0-4-15,0-2 0 0,12 2 36 0,-9 0 8 0,-12-2 0 16,6-1 1-16,0 1-6 0,-3-1-2 0,-12 1 0 0,3-3 0 15,3 0-4-15,3-3-1 0,0 1 0 0,-3-1 0 16,-12 0-20-16,3 0-5 0,9-2-1 16,-2 0 0-16,-10-3-10 0,6 0-8 0,6-3 9 0,0 3-9 15,0 0-13-15,0-3-9 0,0 1-2 0,9 2-602 16,0 0-121-16</inkml:trace>
  <inkml:trace contextRef="#ctx0" brushRef="#br0" timeOffset="17139.217">6961 16473 1173 0,'0'0'52'0,"-3"11"11"0,9-1-51 0,-6 3-12 0,-3 3 0 0,3 3 0 16,0 2 53-16,0 0 8 0,-3 8 2 0,0-2 0 15,0-4-37-15,3-1-7 0,3-1-2 0,-3 0 0 16,-3-3-32-16,3-2-6 0,3-2-2 0,0-4 0 31,-3-2-44-31,0 0-9 0</inkml:trace>
  <inkml:trace contextRef="#ctx0" brushRef="#br0" timeOffset="17356.675">6866 16656 1267 0,'0'0'112'0,"0"0"-89"15,-3 0-23-15,3 0 0 0,0 0 149 0,0 0 26 16,0 0 5-16,0 0 0 0,9-3-149 0,3 3-31 15,0 5 0-15,-1-2-11 0,-5-3 11 0,6 0 0 16,6 0 0-16,-3 0 0 0,-15 0-10 0,9 2 10 16,9-4-12-16,-3 4 12 15,-6 1-50-15,0 0-3 0,5-3-1 0,1 0-722 0</inkml:trace>
  <inkml:trace contextRef="#ctx0" brushRef="#br0" timeOffset="17900.189">7190 16428 1454 0,'-27'0'64'0,"27"0"14"0,0 0-62 0,0 0-16 0,0 0 0 0,0 0 0 15,3-5 37-15,3-1 5 0,-3 1 1 0,-3 5 0 16,0 0-43-16,6-5 0 0,0 2 0 0,3 1 0 16,-9 2 0-16,6-3 0 0,12 0 0 0,-6 1 0 15,-9-1 16-15,6 0 0 0,9-2 1 0,-3 2 0 0,-1 1-8 0,-2 2-1 16,0-3-8-16,3 0 12 0,6 1-12 0,-3 2 0 15,-6-3 0-15,3 3 0 0,5-5 0 0,-2 2 0 16,-12 1 0-16,3-1 0 0,6 0 0 0,-3 3 0 16,0-2 8-16,-9-1-8 0,-3 3 0 0,6 0 0 15,9 0 0-15,-9 3-10 0,-6-3 10 0,0 0 0 16,6-3 0-16,-6 3 0 0,0 0 0 0,0 0 0 16,0 0 0-16,3 3-8 0,3 5 8 0,-6-3 8 15,-3 0-8-15,3-5 11 0,6 8-11 0,-6 0 0 16,-6 3 0-16,3-1 0 0,6 1 0 0,-6-1 0 15,-6 6 0-15,3 0 0 0,0-3 24 0,3 3 4 16,-3 0 0-16,-3 5 0 0,-6 8-17 0,6-5-3 0,6-3-8 16,-3 3 12-16,-9 5-12 0,6-5 0 0,6 0 0 15,-3-6 0-15,-3 4 0 0,4-4 0 0,5-2 0 0,0-3 0 32,0 0-30-32,-3-2-9 0,-6 0-1 0,9-3-1 15,6-3-119-15,-6-5-24 0,-15 10-5 0,15-10-1 0</inkml:trace>
  <inkml:trace contextRef="#ctx0" brushRef="#br0" timeOffset="18158.498">7315 16701 633 0,'-18'-3'28'0,"18"3"6"0,12-5-34 0,-6-1 0 16,-6 6 0-16,0 0 0 0,9-2 197 0,-3-1 33 15,-6 3 6-15,0 0 2 0,6-3-166 0,6-2-34 16,3 2-6-16,0 1-2 0,-3 4 2 0,3-4 1 16,5-1 0-16,-2-5 0 0,-3-2-18 0,3 2-4 15,6 0-1-15,-3 0 0 0,-3 5-10 0,2-2-14 16,1 0 3-16</inkml:trace>
  <inkml:trace contextRef="#ctx0" brushRef="#br0" timeOffset="19626.267">8006 16513 1227 0,'0'0'54'0,"0"0"12"0,0 0-53 0,0 10-13 0,3-2 0 0,-3 3 0 15,-9 7 55-15,6-2 8 0,9 3 1 0,-3 2 1 0,0 3-41 0,-3-3-8 16,-3 0-1-16,6 0-1 16,6 0-2-16,-6 0-1 0,-9-5 0 0,9 0 0 0,6 0-11 0,-6-3 0 15,-9 1 9-15,0-4-9 0,12-5 0 0,-6-2 8 16,0 5-8-16,-3-5-462 16,-3-3-95-16</inkml:trace>
  <inkml:trace contextRef="#ctx0" brushRef="#br0" timeOffset="20119.085">8003 16539 1490 0,'0'0'66'0,"-6"0"14"0,-3-3-64 0,9 3-16 16,0 0 0-16,0 0 0 0,-9 0 71 0,9 0 11 0,6-2 2 0,-6 2 1 16,0 0-68-16,0 0-17 0,0 0 0 0,9-5 0 15,0 5 0-15,-3 0 0 0,-6 0 0 0,12-3 0 16,6 0 0-16,-1 3 0 0,-8 0 0 0,0 0 0 15,6-2 0-15,-3 2 0 0,-3 2 0 0,0-2 0 16,3-2 0-16,3-1-19 0,0 6 4 0,-1-3 1 16,-2 0 14-16,0 0 0 0,-6 0 0 0,-6 0 0 15,0 0 0-15,0 0 0 0,9 2 8 0,-3 1-8 16,3 2 0-16,-9-5 0 0,0 0 8 0,6 5-8 16,0 3 16-16,0 0-1 0,-12 0 0 0,6-2 0 15,9 2-15-15,-6 2-10 0,-6 6 2 0,3-3 0 16,3 0 8-16,0-2 8 0,-3 0-8 0,0-1 11 15,0 3-11-15,6 1 0 0,0-6 0 0,0 5 8 16,-6 0-8-16,3 0-11 0,6-2 3 0,-3-1 0 16,-3 4 8-16,3-4 11 0,2 1-3 0,-2-3 0 0,0 0-8 0,-3 0-11 15,-3 0 3-15,0 0 0 0,0-3 8 0,-3 0 14 16,0 3-3-16,-3-5-1 0,6-3 62 0,-6 2 13 16,-5 1 3-16,-1 0 0 15,0-3-88-15,0 0-28 0,0 2 0 0,-6 1 0 0,-3-3 51 0,6 0 9 16,0-3 3-16,-5 3 0 0,-10 3-13 0,6 0-2 15,12-6-1-15,-3 3 0 0,-3 0-19 0,4 0 10 16,2-3-10-16,3 3 8 0,3 3-18 0,0-3-4 16,-3 3-1-16,9-3 0 0,6-3 15 0,-6 3 0 15,-6 0 0-15,6 0 10 16,0 0-226-16,0 0-44 0,0 0-10 0,0 0-2 0</inkml:trace>
  <inkml:trace contextRef="#ctx0" brushRef="#br0" timeOffset="20568.068">7994 16491 1094 0,'0'0'97'0,"0"0"-77"0,0 0-20 0,0 0 0 16,0 0 117-16,3 8 20 0,9 0 4 0,-6 0 1 0,-12 0-97 0,9 5-19 15,6-2-4-15,0 5-1 0,-6 5 15 0,3 0 2 16,5-5 1-16,1 3 0 0,0-1 84 0,-6 1 17 16,0-3 3-16,3-3 1 0,9-3-135 0,-6 1-26 15,-9 0-6-15,0-1-1 0,6-2 24 0,-3-3-9 16,-6-5 9-16,0 3 0 15,3 2-48-15,0-2-4 0,-3-3 0 0,0 0 0 0,0 0 62 0,0 0 12 16,6-8 2-16,-6 8 1 0,-6-5 4 0,3-9 1 16,12 1 0-16,-6-5 0 0,3-1-10 0,-3-5-1 15,2-2-1-15,4-6 0 0,3 0-9 0,-3 1-1 16,-9-4-8-16,6 1 12 0,9-3-12 0,-3 2 11 16,-9 1-11-16,6 2 10 0,3 1-10 0,-3 1 0 15,-6 1 0-15,0 6 0 0,0-4 0 0,6 9 0 0,-3-4 0 0,0 9 0 16,-6 0-19-16,5 0 1 0,1 5 0 0,0 2 0 31,-3 1-141-31,3 3-28 0,3-4-5 0,0 1-2 0</inkml:trace>
  <inkml:trace contextRef="#ctx0" brushRef="#br0" timeOffset="23039.891">14102 14288 345 0,'-6'2'31'0,"0"-2"-31"0,6 0 0 0,-6 3 0 15,0-3 236-15,6 0 40 0,0 0 9 0,0 0 2 16,0 0-184-16,-6 2-37 0,0-2-7 0,6 0-2 16,0 0-19-16,0 0-4 0,0 0-1 0,0 0 0 15,9-2 0-15,0-1 0 0,-3 1 0 0,3-1 0 16,0 3-3-16,0-3-1 0,3 1 0 0,-3-1 0 16,-1 3-2-16,1 0-1 0,3 0 0 0,-3 0 0 15,3 0-26-15,-3 0-16 0,3-3 3 0,3 3 0 16,-3 3-134-16,0-3-26 0</inkml:trace>
  <inkml:trace contextRef="#ctx0" brushRef="#br0" timeOffset="23506.44">14492 14068 806 0,'15'-3'72'0,"-12"1"-58"0,-3 2-14 0,0 0 0 16,6 0 127-16,-6 0 22 0,0 0 5 0,0 0 1 15,0 0-106-15,0 0-21 0,0 0-4 0,0 0 0 16,-6 8 4-16,6 2 0 0,0 1 1 0,0 2 0 16,-6 0 7-16,0 3 2 0,-3 0 0 0,0 2 0 15,0-2 0-15,-3 3 0 0,6-3 0 0,0 0 0 16,-3-1-27-16,0-1-11 0,3-1 8 0,0 0-8 16,0-2 0-16,3-1 8 0,-3-2-8 0,3 0 0 15,3-3 8-15,0-5-8 0,0 0 8 0,0 0-8 16,0 0 0-16,0 0 8 0,0 0-8 0,0 0 0 0,0 0 0 15,12-2 8-15,0 2-8 0,3 0 0 0,-3-5 0 0,3 2 0 16,-3-2 8-16,3-1-8 0,0 4 0 0,3-1 0 16,-7 0 0-16,4-2 0 0,3 2-9 0,-3-2-1 15,0 3 0-15,-3-1 0 16,3 3-21-16,-3 0-4 0,0-3-1 0,-1 3 0 16,-5-2-35-16,3 2-7 0,0 0-2 0</inkml:trace>
  <inkml:trace contextRef="#ctx0" brushRef="#br0" timeOffset="23803.138">14691 14073 518 0,'0'0'23'0,"0"0"5"0,0 0-28 0,0 0 0 0,0 0 0 0,0 0 0 16,-6 3 156-16,0 2 25 0,3 3 6 0,0 0 1 16,-3 3-135-16,3 2-26 0,3 0-6 0,-3 3-1 15,-3 5 47-15,3-2 9 0,3 2 1 0,-2 0 1 16,2 3-2-16,-3 0 0 0,0 5 0 0,3-3 0 16,3-2-40-16,0 0-8 0,-3 2-1 0,0-7-1 15,5 2-17-15,1-3-9 0,-3 1 10 0,0-3-10 0,0-3 0 0,0-2 0 16,-3 2 0-16,3-5-10 15,-3 0-100-15,0-8-20 0</inkml:trace>
  <inkml:trace contextRef="#ctx0" brushRef="#br0" timeOffset="24711.24">14158 15195 230 0,'0'0'10'0,"0"0"2"0,0 0-12 0,0 0 0 16,0 0 0-16,0 0 0 0,0 0 235 0,0 0 44 16,0 0 9-16,0 0 1 0,-3 8-230 0,-3 0-47 15,6 2-12-15,-3 6 0 0,1 3 24 0,-1 2 0 16,3-2 0-16,0 2 0 0,0 3 6 0,0-3 2 15,-3 0 0-15,3-3 0 0,3 1-8 0,-3-1 0 16,-3-4-1-16,3 2 0 0,0-3-23 0,0-3-20 16,0-2 4-16,-3 0-664 0</inkml:trace>
  <inkml:trace contextRef="#ctx0" brushRef="#br0" timeOffset="24926.697">13950 15412 1792 0,'0'0'80'0,"0"0"16"0,0 0-77 0,0 0-19 0,0 0 0 0,0 0 0 15,0 0 20-15,0 0 1 0,6 0 0 0,9 0 0 16,0-3-21-16,0 3-8 0,0 0 0 0,-1-2 0 16,7 2 8-16,0-3 8 0,-6 3-8 0,3-3 11 15,3 3-3-15,-3 0-8 0,-1-2 12 0,-2-1-4 16,3 0-8-16,-3 3 0 0,3 0 0 0,-3 0-840 15</inkml:trace>
  <inkml:trace contextRef="#ctx0" brushRef="#br0" timeOffset="25881.533">14367 15195 1029 0,'0'0'45'0,"0"0"11"0,0 0-45 0,0 0-11 15,-3 0 0-15,3 0 0 0,0 0 40 0,0 0 7 16,0 0 1-16,0 0 0 0,0 0-33 0,0 0-7 15,0 0 0-15,-6-3-8 0,6 3 8 0,0 0-8 16,0 0 0-16,0 0 0 0,0 0 0 0,0 0 0 16,0 0 0-16,0 0 0 0,0 0 17 0,0 0 10 15,0 0 1-15,0 0 1 0,0 0-14 0,0 0-3 16,0 0-1-16,0 0 0 0,0 0 2 0,0 0 1 0,0 0 0 0,-3 6 0 16,-3-4 15-16,6-2 3 0,0 0 1 0,-3-2 0 15,-6 2 4-15,9 0 1 0,0 0 0 0,0 0 0 16,-6 0-2-16,6 0 0 0,0 0 0 0,0 0 0 15,0 0-6-15,0 0-2 0,0-3 0 0,0 3 0 16,3-5-6-16,0-1-2 0,0 1 0 0,3-3 0 16,0 3-4-16,0 0 0 0,6-1-1 0,-3 1 0 15,3 0-15-15,-1 2 8 0,1 0-8 0,0 1 0 16,3-1 0-16,-3 3 0 0,3 0 0 0,-6 3 0 16,0-1 0-16,3 1 0 0,0 2 0 0,-3 3 0 15,-1 3 0-15,-2-3-8 0,0 2 8 0,-3 1 0 16,0 0 0-16,-6 4 0 0,0 1 0 0,0-2 0 15,0-1-16-15,-3 3-7 0,-5 0-1 0,-1-6 0 16,0 1 24-16,0 2 0 0,3-5-9 0,0 0 9 16,0 0 0-16,3 0 0 0,3-3 0 0,0 0 0 0,3-5 0 0,0 0-10 15,0 0 10-15,3 6-8 16,3-4-16-16,3 1-2 0,3 2-1 0,0 0 0 0,3 1 16 0,-3 2 11 16,5 2-13-16,-2 1 5 0,0-3-10 0,0 2-2 15,-6 4 0-15,3-4 0 0,0 1 32 0,-3-1 7 16,-6 4 1-16,0-4 0 0,0-2 0 0,-3 3 0 15,-3-1 0-15,-6 1 0 0,0-3 17 0,0 0 4 16,-3 0 1-16,-3 0 0 0,-3-3-24 0,0 0-5 16,1 0-1-16,-1-2 0 0,3 0-4 0,-3-1 0 15,0-2-8-15,3 0 12 0,-3 0-12 0,4-2-13 16,2-1 2-16,0 0 1 16,0 3-134-16,3-2-26 0,-6-3-6 0,15 5 0 0</inkml:trace>
  <inkml:trace contextRef="#ctx0" brushRef="#br0" timeOffset="26647.027">13917 16663 288 0,'0'0'25'0,"0"0"-25"16,0 0 0-16,0-7 0 0,3-4 295 0,0 3 53 15,-3 8 12-15,0 0 1 0,3-5-244 0,3-1-49 16,0 1-9-16,0 5-3 0,3-3-36 0,0 1-8 16,3-1-2-16,0 1 0 0,6 2 3 0,-4 0 1 15,-2-3 0-15,0 3 0 0,3 3-14 0,3-1 9 16,-3-2-9-16,-3 5 8 0,-3 1-8 0,3-1 0 0,-3 3 0 16,-3-5-11-1,2 2-112-15,-2 0-22 0</inkml:trace>
  <inkml:trace contextRef="#ctx0" brushRef="#br0" timeOffset="28933.31">14492 16330 345 0,'9'5'31'0,"-9"-5"-31"0,0 0 0 0,-6 6 0 15,0-1 162-15,0 0 26 0,6-5 6 0,-3 8 1 16,0 0-122-16,-3 0-24 0,-3 0-5 0,6 0 0 16,0 0-19-16,0 0-3 0,-3-3-1 0,0 0 0 15,3 1-5-15,3-1-2 0,-3 0 0 0,3-5 0 16,0 0 6-16,-6 6 2 0,6-6 0 0,-3 2 0 15,3-2-4-15,0 0-1 0,0 0 0 0,0 0 0 16,0 0-4-16,0 0-1 0,0 0 0 0,0 0 0 16,0 0-12-16,6-5 0 0,-3-3 0 0,0 0 0 15,3 0 0-15,-3 3-8 0,0-3-1 0,0 0 0 16,3-3-3-16,-3 1 0 0,0 4 0 0,0 1 0 16,0 0 12-16,-3 0 0 0,6 2-9 0,-6 3 9 0,0 0 0 0,0 0 0 15,0 0 0-15,0 0 0 16,9-3 0-16,-9 3 0 0,0 0 0 0,0 0 0 0,9 3 0 0,-3-3 0 15,-6 0 0-15,0 0 0 0,3 8 0 0,0 2 16 16,-3 1-2-16,3 0-1 0,-6 2 15 0,3 3 4 16,3 2 0-16,-3 1 0 0,-3-3-15 0,3 2-2 15,3 1-1-15,-3 5 0 0,3 5 1 0,-3-6 0 16,0 1 0-16,3-3 0 0,0-2-3 0,-3-3 0 16,-3 0 0-16,3 0 0 0,6-1-12 0,-6-1 9 15,0-4-9-15,0 1 8 0,3-3-8 0,-1 0 8 16,-2-3-8-16,0-5 8 15,0 0-34-15,0 0-7 0,-5 5-2 0,5-5-716 0</inkml:trace>
  <inkml:trace contextRef="#ctx0" brushRef="#br0" timeOffset="29199.637">14399 16809 1710 0,'0'0'76'0,"0"0"15"0,-5-3-73 0,5 3-18 0,0 0 0 0,0 0 0 15,-6 0 28-15,6 0 3 0,0 0 0 0,0 0 0 16,0 0-31-16,0 0 0 0,0 0 0 0,0 0 0 16,0 0 0-16,0 0 0 0,0 0 0 0,9 3 0 15,-4 0 13-15,1-3 7 0,3-3 0 0,3 3 1 16,3 0 15-16,0 0 2 0,0-3 1 0,0 3 0 16,0-2-22-16,0 2-4 0,-4 0-1 0,1 0 0 15,0 0-12-15,3 0 0 0,-3 2 0 0,0-2 0 16,0-2 0-16,-3 2 0 0,0 0 0 0,-3 0 0 0,3 0-18 0,-3 2 0 15,-6-2 0-15,0 0 0 16,6 3-92-16,-6-3-18 0</inkml:trace>
  <inkml:trace contextRef="#ctx0" brushRef="#br0" timeOffset="29920.683">15066 16473 576 0,'0'0'51'0,"0"0"-41"0,0 0-10 0,0 11 0 15,-6-4 147-15,6 7 27 0,-3 2 6 0,3-3 0 16,-3 3-123-16,3 0-25 0,0 5-4 0,3 3-2 16,-3-1-10-16,0-4-1 0,0-1-1 0,0-4 0 15,0 2-6-15,3-3-8 0,-6-5 11 0,3 0-11 16,3 0 8-16,0-1-8 0,-3-7 0 0,0 0-409 15,3 6-87-15</inkml:trace>
  <inkml:trace contextRef="#ctx0" brushRef="#br0" timeOffset="30431.349">15057 16476 1663 0,'0'0'73'0,"0"0"16"0,0 0-71 0,0 0-18 15,0 0 0-15,0 0 0 0,0 0 29 0,0 0 3 16,0 0 0-16,0 0 0 0,6 0-32 0,0-3 0 0,3 3 0 0,0 0 0 16,3 0 0-16,0-3 9 0,-3 1-9 15,0 2 12-15,3 0-3 0,0 0 0 0,-4-3 0 0,7 0 0 16,-3 1-9-16,3-1 0 0,-3-2 0 0,0 2 0 16,0 1 0-16,0 2 0 0,0 0 8 0,0-3-8 15,-6 3 0-15,2 0 0 0,-8 0 0 0,0 0 0 16,0 0 0-16,9 0 0 0,0 0 0 0,-9 0 0 15,0 0 0-15,0 0 0 0,0 0 0 0,6 8 0 16,-3-3 0-16,0 3 0 0,-3-8 0 0,6 8 8 16,-3 3-8-16,0-1 12 0,0-2-12 0,3 3 12 15,-3-1-12-15,3 3 0 0,0-5 0 0,-3 3 8 16,3 0 96-16,0 2 20 0,3 3 3 0,-3-3 1 16,0-5-205-16,0 2-41 0,3 1-8 0,-1 0-2 15,1-3 104-15,-3 2 24 0,-3-5 0 0,3 3 0 16,0-2 0-16,0 2 8 0,-6-3-8 0,3 3 10 15,-3-3-10-15,0-5 8 0,-6 0-8 0,0 5 8 0,-3 3 56 0,0-2 12 16,-2-4 1-16,-7 1 1 16,0 0-89-16,0 2-17 0,0 3-4 0,-3-3-1 0,3-2 53 0,1-1 10 15,-1 4 2-15,0-4 1 0,-3 4-5 0,3-4 0 16,0-2-1-16,3 3 0 0,0 0-17 0,1-1-10 16,-1-2 12-16,3 3-12 0,3-1 0 0,3 1 0 15,-3-3-12-15,3 0 3 16,6 0-35-16,0 0-8 0,0 0 0 0,0 0-1 15,0 0-135-15,0 0-28 0</inkml:trace>
  <inkml:trace contextRef="#ctx0" brushRef="#br0" timeOffset="30835.351">15042 16423 403 0,'0'0'17'0,"0"0"5"0,0 0-22 0,0 0 0 0,0 0 0 0,0 0 0 15,9 0 273-15,-3-3 51 0,-6 3 9 0,3-3 3 16,6 1-229-16,-9 2-46 0,6 2-9 0,0 1-1 16,0 2-5-16,3 1-1 0,-3 2 0 0,3 0 0 15,0 2-2-15,0 1-1 0,3 2 0 0,-3 0 0 16,-3-5-21-16,2 5-4 0,4-2-1 0,-3-1 0 15,-3-2-8-15,0 0-8 0,-6-8 9 0,6 8-9 16,3 0 12-16,-3 0-4 0,-6-8-8 0,0 0 12 0,0 0 0 0,9 0 0 16,-3-2 0-16,0-4 0 0,-6 6 2 0,9-2 0 15,-3-9 0-15,-3 3 0 0,3 0-3 0,-3-2-1 16,3-4 0-16,0-2 0 0,0-2-2 0,2-3 0 16,1 2 0-16,3-5 0 0,0-2-8 0,0-3 0 15,3 0 0-15,0-3 0 0,3 3 0 0,0-6-9 16,-4 4 9-16,4 2-10 0,0 2 10 0,0 3-13 15,-6 6 5-15,0 2 8 16,0 3-45-16,-3 5-2 0,0-3 0 0,0 6 0 16,-3 0-141-16,-1 2-29 0,4-5-6 0,-9 8-1 0</inkml:trace>
  <inkml:trace contextRef="#ctx0" brushRef="#br0" timeOffset="37742.387">21210 14227 288 0,'0'0'25'0,"0"0"-25"0,-3-3 0 0,3 3 0 0,0 0 220 0,0 0 40 15,-3 3 7-15,3-3 1 0,0 0-188 0,-3 5-39 16,0 3-7-16,0 0-2 0,0 2-16 0,0 4-3 15,3-1-1-15,0 3 0 0,-3 5 20 0,0 0 4 16,3-2 1-16,-3-1 0 0,3 1-2 0,0 2-1 16,0-3 0-16,0-2 0 0,-3 3-20 0,3-3-4 15,-3-1-1-15,3-1 0 16,3-1-32-16,-3-5-6 0,0 2-2 0,0-2-695 0</inkml:trace>
  <inkml:trace contextRef="#ctx0" brushRef="#br0" timeOffset="37925.897">21067 14462 1792 0,'0'0'80'0,"0"-3"16"0,3 1-77 0,0-1-19 0,-3 3 0 0,3-2 0 16,3-4 27-16,3 4 1 0,0-4 1 0,3 6 0 16,0 0-29-16,2 0 0 0,4 0 0 0,-3 0 0 15,0 3 0-15,-3-3 0 0,6 0-8 0,3 0 8 16,-6 3-67-16,2-1-6 0,1-2-2 15,-3 3 0-15</inkml:trace>
  <inkml:trace contextRef="#ctx0" brushRef="#br0" timeOffset="38288.587">21475 14190 1324 0,'0'0'59'0,"0"0"12"0,0 0-57 0,0 0-14 15,0 5 0-15,-3 0 0 0,3 0 101 0,-3 3 18 16,3 3 3-16,-3 2 1 0,0-2-70 0,3 5-13 16,-3 0-4-16,-3-3 0 0,3 5 45 0,0-2 9 15,0 3 2-15,0-3 0 16,0-3-113-16,3-3-23 0,0 4-4 0,3-1 0 0,-3-5 39 0,0 0 9 0,0 0 0 0,0 0 0 15,3-3 0-15,-3-5 0 0,0 0 10 0,9 3-10 16,0-1 15-16,3-4-3 0,3-1 0 0,-3 0 0 16,2-2-4-16,1 2 0 0,0 1-8 0,3-4 12 15,0 4-12-15,-6 2 0 0,0-3 0 0,0 0 0 32,6 3-20-32,-7 0-6 0,1 0-2 0,-3 3 0 15,0 0-37-15,-9-3-8 0,0 0-2 0,0 0 0 16,0 0-10-16,6 2-3 0,0 1 0 0,-6-3-609 0</inkml:trace>
  <inkml:trace contextRef="#ctx0" brushRef="#br0" timeOffset="38525.004">21686 14232 864 0,'6'-11'38'0,"-6"11"8"0,-6-5-37 0,3 0-9 15,3 5 0-15,0 0 0 0,-3-6 173 0,3 6 33 16,0 0 6-16,0 0 2 0,0 0-148 0,0 0-30 15,0 0-5-15,3 8-2 0,0 6-2 0,-3-4-1 16,-3 3 0-16,6 3 0 0,3 3 19 0,-3 2 4 16,-6 5 1-16,3 4 0 0,-6-1-12 0,6 0-2 15,0 0-1-15,-3-3 0 0,0 3-2 0,3-5 0 16,3 0 0-16,-3-3 0 0,0 0-21 0,3 1-12 16,3-7 12-16,0 1-12 15,-6-2-24-15,6-4-12 0,0 1-3 0,0-3-935 0</inkml:trace>
  <inkml:trace contextRef="#ctx0" brushRef="#br0" timeOffset="39896.89">21049 15436 1094 0,'0'0'48'0,"0"0"11"0,0 0-47 0,0 0-12 0,0 0 0 0,9 2 0 16,0 1 128-16,0-3 24 0,0 0 5 0,3-3 1 15,-3 3-97-15,3 0-19 0,-1-2-4 0,4 2-1 16,-3 0-25-16,3 0-12 0,-3 2 10 0,0-2-10 16,-3 3 8-16,3 0-8 0,-3-6 0 0,-9 3 0 15,0 0-72-15,9 0-21 0</inkml:trace>
  <inkml:trace contextRef="#ctx0" brushRef="#br0" timeOffset="40808.946">21463 15322 633 0,'0'0'28'0,"0"0"6"0,-3-5-34 0,-3-1 0 0,6 6 0 0,0-7 0 15,0-1 234-15,0-3 40 0,0 6 8 0,0-1 2 16,0-2-198-16,6 3-39 0,-3 0-8 0,3 0-2 16,0-3-37-16,0 2 0 0,3 1 0 0,0 0 0 15,0-1 8-15,2 1 3 0,-2 0 1 0,3 5 0 16,-3 0-12-16,0 0 0 0,0 3 0 0,0 2 8 15,0 0-8-15,0 3 0 0,-9-8 0 0,9 11 0 16,-3 5 0-16,0 2 0 0,-3-2-9 0,0 0 9 16,-6 0-12-16,0 0 2 0,0-1 0 0,-3-1 0 15,0 2 10-15,0-3 0 0,0-3 0 0,0 1 0 16,-3-3 0-16,0 2 0 0,3-2 0 0,0-2 0 16,0-1 8-16,3-2-8 0,0-1 8 0,3-2-8 15,0 0 0-15,0 0 8 0,0 0-8 0,0 0 0 0,0 0 0 16,6 3 0-16,-6-3 0 0,12 3-8 0,0-1 8 15,0 1-8-15,3 2 8 0,-3 0-8 0,0 1 8 0,0 2 0 16,-1 0-9-16,1 2 9 0,-3 3 0 0,3 1 0 16,-3-1-9-16,0 0 9 0,-9 0 73 0,0 1 19 15,0 1 3-15,0-1 1 0,-3 2-84 0,-3-3-12 16,-3 0-10-16,3 3 2 0,-3 2 28 0,-3-4 5 16,0-1 2-16,1-3 0 0,-1-2-12 0,-3 0-3 15,0-5 0-15,0 0 0 0,0 2 0 0,0-5-1 16,-3-3 0-16,1 1 0 15,5-4-186-15,-3 1-37 0,-18-16-7 0,18 5-1 0</inkml:trace>
  <inkml:trace contextRef="#ctx0" brushRef="#br0" timeOffset="44483.845">21156 16412 864 0,'0'0'38'0,"0"0"8"0,0 0-37 0,0 0-9 0,0 0 0 0,0 0 0 16,-3 8 123-16,0 3 22 0,0-1 5 0,3 1 1 15,-3 2-106-15,3 0-21 0,0 6-4 0,0-3 0 16,0 0 6-16,0 2 2 0,0 6 0 0,0 0 0 16,0-6-5-16,-3 1-1 0,6-3 0 0,-3-1 0 15,3 1-14-15,-3-2-8 0,-3-1 8 0,3-3-500 16,6 1-100-16</inkml:trace>
  <inkml:trace contextRef="#ctx0" brushRef="#br0" timeOffset="44693.541">21085 16584 806 0,'0'0'72'0,"0"0"-58"15,3-5-14-15,-3 5 0 0,0 0 240 0,0 0 46 16,6-5 9-16,-6 5 1 0,6-3-236 0,0 0-47 16,3 3-13-16,-3-5 0 0,0 0 0 0,5 2 0 15,1 6 0-15,-3-3 0 0,0-3 9 0,3 0-9 16,-3 6 12-16,3 0-12 0,3-3 0 0,-3 0 0 0,0 0 0 0,0 0 0 31,-1 2-78-31,4-2-22 0</inkml:trace>
  <inkml:trace contextRef="#ctx0" brushRef="#br0" timeOffset="45177.248">21475 16433 576 0,'0'0'51'0,"0"0"-41"15,0 0-10-15,0 0 0 0,0 0 185 0,0 0 35 16,0 0 8-16,0 0 0 0,0 0-124 0,0 0-24 16,0 0-6-16,0 0-1 0,0 0-10 0,0 0-3 15,0 0 0-15,6-5 0 0,0 0-23 0,-3-3-5 16,-3 2 0-16,3-1-1 0,3 1-22 0,-3-4-9 16,3-1 8-16,-4 3-8 0,1 0 55 0,3 0 5 15,-3-2 2-15,0 2 0 16,0 2-115-16,0-1-23 0,-3 7-5 0,3-8-1 0,0-3 60 0,0 6 12 15,-3 5 10-15,0 0-13 0,0 0 0 0,0 0 0 0,0 0 0 16,0 0 0-16,0 0 1 0,6 2 1 16,-3 6 0-16,0-2 0 0,0 2 11 0,-3 2 0 0,0 1 0 0,3 5 0 15,0-1 10-15,-3 1 4 0,0-2 1 0,3 1 0 16,-3 7-1-16,0-4 0 0,0-2 0 0,0 0 0 16,0 5 47-16,0 0 10 0,3 6 1 0,0-4 1 31,-3 1-106-31,0-3-22 0,-3 1-4 0,6-4-1 0,-3-2 32 0,0 0 7 0,0 0 1 0,0-3-553 15,0 0-111-15</inkml:trace>
  <inkml:trace contextRef="#ctx0" brushRef="#br0" timeOffset="45405.168">21442 16880 460 0,'-3'0'41'0,"3"-2"-33"15,-3-1-8-15,3 3 0 0,0 0 306 0,0 0 59 16,3-8 12-16,3 6 3 0,0-1-302 0,3-2-60 16,-3 2-18-16,3-2 8 0,3-3 20 0,3 2 4 15,-1 4 1-15,1-3 0 0,0-1-7 0,0 4-2 16,0 2 0-16,0 0 0 0,0-3-13 0,0 3-3 16,-3 0-8-16,2 0 12 15,4 3-36-15,-6-3-8 0,-12 0-2 0,12 2 0 0</inkml:trace>
  <inkml:trace contextRef="#ctx0" brushRef="#br0" timeOffset="45948.206">22159 16433 748 0,'9'11'33'0,"-9"-11"7"0,0 0-32 0,0 0-8 0,0 8 0 0,0 0 0 16,3 0 251-16,-3 5 48 0,3 3 9 0,-3-3 3 16,0 6-245-16,3 2-49 0,3 5-9 0,-3 1-8 15,3-1 10-15,-3-2-10 0,-3-6 12 0,3 1-12 16,3-3 61-16,-3-3 6 0,0 0 1 0,-3-5 0 15,0-3-49-15,0 3-10 0,0-8-1 0,0 0-8 32,0 0-120-32,0 0-32 0,0 0-5 0</inkml:trace>
  <inkml:trace contextRef="#ctx0" brushRef="#br0" timeOffset="46485.034">22165 16441 576 0,'0'0'25'0,"0"0"6"0,0 0-31 0,0 0 0 15,0 0 0-15,0 0 0 0,0 0 253 0,0 0 45 16,0 0 9-16,0 0 1 0,0 0-223 0,6-2-45 16,0-4-8-16,0 1-3 0,0 0 53 0,3-1 10 15,3 1 3-15,0 0 0 0,-3-3-50 0,3 3-9 16,6 2-3-16,-4-2 0 15,1-1-77-15,0 1-15 0,0 2-3 0,0-2-1 0,-3 2 40 0,0 3 8 16,0-2 2-16,-3 2 0 0,3 2 21 0,-6-2 4 16,2 3 0-16,-2 0 1 0,3 5-13 0,-3-6-15 15,-3 1 3-15,3 0 1 0,0 2 11 0,-3 3 0 0,3-3 0 0,-3 0 0 16,3 3 48-16,0 0 11 0,-3 3 2 0,0-3 1 31,0 5-95-31,0-2-19 0,3 2-4 0,-3-3-1 0,3 1 49 0,-3 0 8 0,3-3 0 0,-3 2 8 16,0 3-8-16,3 6 0 0,-3-3 0 0,3 5 0 15,-1-3 0-15,1-2 0 0,-3-5 0 0,3 2 0 16,-3 3 0-16,3-3 0 0,-3-5 0 0,0 3 0 16,0 5 0-16,0-6 0 0,0-2 0 0,-3 3 0 15,-3-6 8-15,3 3-8 0,-6 3 8 0,3-3-8 16,0-3 0-16,0 3 0 0,-6 0 0 0,3-3 0 16,0 0 0-16,-2 1-8 0,-1-1 8 0,0 0 0 15,0 0 0-15,-3-2 11 0,-3 0-1 0,3-1 0 16,-3 4 9-16,-3-6 1 0,0 0 1 0,1 2 0 15,-1 4 3-15,3-6 0 0,-6 0 0 0,3 0 0 0,0 2-12 0,3 1-3 16,-2-3 0-16,5 3 0 0,0-3-9 0,-3 0 0 16,3 0-10-16,6 0 10 15,6 0-42-15,0 0-2 0,-6-3-1 0,6 3-903 16</inkml:trace>
  <inkml:trace contextRef="#ctx0" brushRef="#br0" timeOffset="46946.834">22133 16409 1094 0,'3'-5'97'0,"-3"5"-77"0,0 0-20 0,0 0 0 16,6-2 148-16,-1-1 27 0,-2 0 5 0,-3 3 0 16,0 0-127-16,9 6-25 0,0-1-6 0,0 5-1 15,3 4 72-15,0-1 15 0,-3-3 2 0,0 4 1 16,3 2-111-16,-3-6-18 0,0 3-6 0,0-2 0 16,0 2 40-16,-1-2 8 0,1 2 1 0,0-2 1 15,-6-3-11-15,6-1-3 0,0 7 0 0,-3-4 0 16,0-4-2-16,0-1-1 0,0 0 0 0,0 0 0 15,0 1 0-15,-6-6 0 0,0 0 0 0,0 0 0 0,6 2 4 0,0-4 1 16,-3-4 0-16,3-2 0 0,-3 1 4 0,3-4 1 16,-3 3 0-16,0-3 0 0,3 4-4 0,0-4-1 15,-1 0 0-15,4 1 0 0,-3-6-6 0,0 3-8 16,3-3 11-16,-3 0-11 0,3-5 9 0,0 0-9 16,0-6 0-16,0 6 9 0,3-3-9 0,0 0 0 15,0-2 0-15,0 2 0 0,-1-2 0 0,4-1 0 16,-3-5 0-16,3 3 0 0,-3 3 0 0,0 5 0 15,3-3 0-15,-3 3 0 16,0 5-47-16,-3 3-1 0,-1-1-1 0,1 4-670 16,0-1-133-16</inkml:trace>
  <inkml:trace contextRef="#ctx0" brushRef="#br0" timeOffset="66112.806">1639 3000 979 0,'0'-13'43'0,"0"13"9"0,9 0-41 0,0-5-11 16,-6 5 0-16,6-3 0 0,9 1 100 0,-7-1 19 0,1 3 3 0,6 0 1 15,0 0-95-15,-6 0-18 0,9 0-10 0,0 3 10 16,-3-1-10-16,5-2 0 0,4 3 0 0,-3 2 8 16,3-5-8-16,6 0 0 0,-4-5 0 0,1 5 0 15,3 5 15-15,0-5-3 0,2 0 0 0,1 0 0 16,9 0 9-16,-10 0 2 0,4 0 0 0,3 0 0 16,-1 0 1-16,4 0 1 0,-3 0 0 0,-4 3 0 15,10-1-10-15,0-2-3 0,-7 3 0 0,7 2 0 16,-3-5-3-16,2 3-1 0,1 0 0 0,-1-1 0 15,1-2 9-15,3 0 2 0,5 6 0 0,7-6 0 16,-10 0-3-16,4 5-1 0,5-5 0 0,-2 0 0 16,-4 3-7-16,4-3 0 0,3-3-8 0,2 3 12 15,-5 3-12-15,5 2 8 0,-5-5-8 0,2 0 0 16,1 0 8-16,2 0-8 0,-2 0 0 0,5 0 9 0,-5 0-9 0,2 0 0 16,-2-5 9-16,2 2-9 15,3 3 0-15,-2-5 0 0,-1 5 0 0,1 0 8 0,-1 0-8 0,1 0 0 16,2 0 0-16,1 0 0 0,-4 0 11 0,1 0-3 15,-4 0 0-15,4 0 0 0,-4 0 0 0,-2 5-8 16,2-5 12-16,1 0-4 0,2 0-8 0,-2 0 0 16,-4 8 0-16,4-8 8 0,-4 0 1 0,4 0 0 15,2 0 0-15,-8 5 0 0,5-5 39 0,-2 0 8 16,2 3 2-16,-2 2 0 16,3-5-96-16,-1 0-19 0,-2-5-4 0,-1 2-1 0,1 3 62 0,-1 0 0 15,-2-5 0-15,2 0 13 0,7 2 39 0,-4-2 8 16,1 5 2-16,-1-8 0 15,-2 5-102-15,2 0-20 0,-2-2-4 0,-1 2 0 0,-5-2 52 0,2 0 12 0,16 2 0 0,-13 1 0 16,-8-1 0-16,6-2 0 0,2-1 9 0,1 4-9 16,-7-4 10-16,4 4-10 0,-4 2 12 0,4-3-12 15,2 0 15-15,-2-2-4 0,-3 5-1 0,-1-8 0 16,13 8-10-16,-7-5 0 0,4-3 0 0,-1 8 0 16,1-5 8-16,2 5 0 0,-2-8 0 0,-1 2 0 15,1 6-8-15,-4 0-11 0,4-5 3 0,-4 3 0 16,4-4 8-16,-4 6 0 0,1 0 0 0,5 0-8 15,-2-5 8-15,2 5 0 0,-8 0 8 0,2 5-8 16,4-10 13-16,-1 5-1 0,1 5-1 0,2-5 0 16,-5 0-11-16,2 3 0 0,1-6 0 0,-1 6 0 15,1 0 0-15,-1-3 0 0,4 0 8 0,-1 0-8 16,-2 0 0-16,-1-3 0 0,4 0 0 0,-4-5 0 0,1 8 8 16,-3 0-8-16,-1-2 8 0,-2-1-8 0,-1 3 8 15,-2 0-8-15,2-5 8 0,-2 2-8 0,-1 0 26 0,1 1 0 16,-6 2 0-16,-4 0 0 0,1 0-6 0,-3 2 0 15,-1-2-1-15,-2 0 0 0,0 6-19 0,2-1 0 16,1-5 0-16,0 3 0 0,-7 2 0 0,4 3 0 16,-3 2 0-16,0-4 0 15,-4 7-70-15,1-5-14 0,-3 0-4 0,0 2-553 16,-1-7-111-16</inkml:trace>
  <inkml:trace contextRef="#ctx0" brushRef="#br0" timeOffset="67627.961">3392 3366 921 0,'0'0'82'0,"0"0"-66"0,0 0-16 0,0 0 0 16,0 0 209-16,0 0 39 0,0 0 7 0,6 2 1 16,0 3-191-16,-3 3-38 0,-3 3-8 0,0 2-2 15,3 0-3-15,-3 6-1 0,0-1 0 0,-3 4 0 0,-3-1 1 0,3 3 0 16,-3-6 0-16,3 6 0 0,-9 0 2 0,6-6 0 15,3-2 0-15,-3 8 0 0,3-6-6 0,0 4-1 16,6-9 0-16,-3 5 0 0,-3-10-1 0,3 3-8 16,0-3 12-16,-3 0-4 15,3-8-29-15,0 0-7 0,0 0 0 0,0 0-1 16,0 0-27-16,0 0-4 0,0 0-2 0,3-13 0 16,3-3 10-16,-6-3 3 0,6 3 0 0,-6 0 0 15,0 3-3-15,0-5 0 0,0-1 0 0,3 3 0 16,-3-2 5-16,0 5 1 0,0-9 0 0,3 4 0 0,0-1 27 0,-3 1 6 15,6-1 1-15,0 3 0 0,-6-2 38 0,3 2 8 16,-3 5 2-16,6-2 0 0,-6 0 28 0,6 2 5 0,-6 1 2 0,0 5 0 16,0 5-11-16,3-8-1 0,3 5-1 0,-6 3 0 15,0 0-33-15,6 3-6 0,3-1-2 0,-3 4 0 16,0 7-4-16,-3 0-1 0,6 0 0 0,-3 0 0 16,-3 6-1-16,0-3-1 0,6 2 0 0,-4 1 0 15,1-6-10-15,0 0 10 0,-3-5-10 0,3 3 10 16,6-3 2-16,-9 0 0 0,-3-8 0 0,0 0 0 15,12 2-12-15,-6 1 0 0,-6-3 9 0,0 0-9 16,9-3 9-16,0 1-9 0,-6-1 12 0,6-5-12 16,-9-2 8-16,9 2-8 0,-6-3 0 0,3 3 0 15,-3-5 0-15,0 0 0 0,3-1 0 0,-3 1 0 16,3 0 0-16,-6-6 0 0,5 6 0 0,1 0 0 16,3 0 0-16,-6 0 0 0,3 5-13 0,6 2 5 15,-3 1 51-15,-3 2 10 0,0 6 3 0,-3 2 0 16,3 1-100-16,-6 7-20 0,6 0-4 0,0 3-1 0,3 2 69 15,-6 1 0-15,3 2 17 0,-3 3-3 0,0-3-14 0,3 0 0 16,-3 3 0-16,3-5 0 0,-3 2 12 0,0-3-4 16,-1 1-8-16,4 2 12 0,0 0-12 0,-3-2 0 15,3-1 8-15,6-5-8 0,-9 1 0 0,3-9-15 16,3 3 3-16,3-5-592 16,-6-1-120-16</inkml:trace>
  <inkml:trace contextRef="#ctx0" brushRef="#br0" timeOffset="67951.094">4062 3379 2048 0,'-9'-13'91'0,"6"13"18"0,3 0-87 0,0 0-22 0,0 0 0 0,0 0 0 16,0 0 13-16,-12 0-1 0,0 5-1 0,3 3 0 15,-6-6-11-15,3 9 0 0,4-6 0 0,-4 8 8 16,-3-5 6-16,6 6 1 0,-3-4 0 0,3 3 0 15,0 1 12-15,3-4 2 0,0 4 1 0,6-4 0 16,0 3-20-16,3-7-10 0,6 7 10 0,-6-5-10 16,9 2 0-16,3 4 0 0,-12-6-11 0,6 5 11 15,0 0-8-15,0-5 8 0,2 5 0 0,1-2 0 16,-3 2 0-16,0 0-11 0,-6 3 11 0,3 0-8 16,-6-3 8-16,0 0 12 0,-6 1-2 0,-3-6-1 15,-3 2-1-15,0-2-8 0,1-3 12 0,2 3-4 16,-3-5 3-16,3 0 0 0,-9-3 0 0,6 0 0 0,0-3-27 0,3 0-4 15,-3-2-2-15,3 0 0 16,0 2-74-16,3-10-14 0,4 0-3 0,-1-6-773 16</inkml:trace>
  <inkml:trace contextRef="#ctx0" brushRef="#br0" timeOffset="68183.181">4240 3387 921 0,'0'0'82'0,"0"0"-66"16,0 0-16-16,-2 8 0 0,-1 2 244 0,3-2 46 16,0 3 9-16,0 2 1 0,0 0-235 0,0 6-47 0,0-3-10 0,0 7-8 15,0-4 12-15,0 2-4 0,-3 0 0 0,0 0-8 16,3-5 51-16,0 5 3 0,-3 3 1 0,0 0 0 16,0 0-34-16,3-11-6 0,-6 6-2 0,3-6 0 15,0 0-13-15,3 0 8 0,0-7-8 0,0 2 0 31,0-1-34-31,0-7-13 0,0 0-2 0,0 0-1 16,0 0-162-16,0 0-32 0</inkml:trace>
  <inkml:trace contextRef="#ctx0" brushRef="#br0" timeOffset="68795.023">4276 3442 345 0,'0'0'15'0,"0"0"4"0,0 0-19 0,0 0 0 16,0 0 0-16,0 0 0 0,0 0 161 0,0 0 29 15,0 0 6-15,0 0 0 0,0 0-140 0,0 0-29 16,3-2-6-16,-3 2-1 0,0 0-1 0,0 0-1 15,0 0 0-15,0 0 0 0,0 0 15 0,0 0 3 16,0-3 1-16,0 3 0 0,0 0-2 0,0 0-1 16,-3-8 0-16,3 8 0 0,0 0 2 0,0 0 0 0,0 0 0 0,0 0 0 15,-3-5 10-15,3 5 2 0,-3 0 1 0,3 0 0 16,0-6-9-16,0 6-3 0,0 0 0 0,0 0 0 16,0-8-12-16,3 3-2 0,0 0-1 0,3 2 0 15,0-2-4-15,0 5-1 0,0-8 0 0,0 5 0 16,9 3-17-16,-12 0 0 0,-3 0 0 0,9 3 0 15,3 5 12-15,-6-5-12 0,3 2 12 0,2 5-12 16,-8-2 0-16,3-2 0 0,-6 2 0 0,3 0 0 16,-3 2 16-16,0-5-3 0,-3 3-1 0,0 6 0 15,0-6 1-15,0 2 0 0,-8-2 0 0,5 0 0 16,3 3-5-16,-6-3-8 0,0-3 11 0,3 0-11 16,6-5 0-16,0 8 0 0,-3 0-10 0,3-8 10 15,0 0-23-15,0 0 3 0,0 0 1 0,3 8 0 16,3 3 5-16,0-6 1 0,6 3 0 0,-9 5 0 15,3-5 13-15,5 3 0 0,-8-6 0 0,3 5 0 0,-3 4 18 16,0-1 3-16,-3 3 1 0,-3-3 0 0,0 0 21 0,-3 3 4 16,-3 0 1-16,1-3 0 0,2-2-11 0,-3-1-1 15,-3 4-1-15,3-9 0 0,-3 3-19 0,3 0-4 16,-9-3-1-16,6 0 0 0,-3-5-2 0,3 3 0 16,1-3 0-16,-1 0 0 15,0 3-30-15,3-6-7 0,0 0 0 0,0 3-1 16,3-5-103-16,6 5-20 0,-3-5-4 0</inkml:trace>
  <inkml:trace contextRef="#ctx0" brushRef="#br0" timeOffset="69647.254">4788 3392 903 0,'0'0'40'0,"0"0"8"0,0 0-38 0,0 0-10 0,3-5 0 0,-3 5 0 16,0 0 104-16,0 0 20 0,0 0 3 0,0 0 1 16,0 0-44-16,6 8-9 0,-3 2-2 0,3 9 0 15,-3-3-26-15,0 7-6 0,-3-1-1 0,0 1 0 16,0 4 0-16,0-1 0 0,-6-5 0 0,3 6 0 15,0 2-16-15,0-3-3 0,-3 1-1 0,0-6 0 16,3-2 3-16,0-1 0 0,0-5 0 0,-3-5 0 0,6 6-1 0,-3-12 0 16,0 3 0-16,3-5 0 0,0 0 6 0,0 0 2 15,0 0 0-15,0 0 0 0,0 0-30 0,0 0 0 16,0-7 0-16,3-4 0 16,0-2-30-16,3-3-12 0,-6-5-2 0,6 2-1 15,-3 3 0-15,9 0 0 0,-9 3 0 0,3 0 0 16,6-6 13-16,-3 12 2 0,3-7 1 0,0 9 0 0,-3-3 17 0,0 3 3 15,-1-1 1-15,1 6 0 0,3 6 8 0,-3-6 16 16,-3 2-4-16,0 9-1 0,-3-3 7 0,3 3 2 16,0 2 0-16,0 0 0 0,-6 0-7 0,0 6-1 15,3 2 0-15,3-3 0 0,-6-10 7 0,3 3 1 0,-3 2 0 16,3-2 0-16,0-1-20 0,3-4 0 16,-6-6 0-16,0 0 0 15,3 2-41-15,3 4-12 0,-6-6-3 0,6 0-511 0,0 2-102 0</inkml:trace>
  <inkml:trace contextRef="#ctx0" brushRef="#br0" timeOffset="70014.273">5107 3601 345 0,'3'-8'31'0,"-3"8"-31"0,-6-3 0 0,6 3 0 16,0 0 280-16,0 0 49 0,0 0 11 0,0 0 1 16,0 0-257-16,-3 3-51 0,-6 5-10 0,0-3-3 15,-3 3-7-15,6 3-1 0,0-3-1 0,-3 5 0 16,-3 5 17-16,6 4 4 0,3-4 1 0,3-5 0 15,0 1 5-15,-6-1 1 0,6 0 0 0,6-8 0 16,-6 3-14-16,6-2-2 0,-6 2-1 0,6-6 0 0,3 1-22 0,-6-1 0 16,-3-2 0-16,6 0-8 0,3-2 8 0,3-1 0 15,-9-5 8-15,3 0-8 16,0 0-27-16,3-5-9 0,0-5-3 0,-3 4 0 0,0 1 24 0,-4 0 5 16,1 0 1-16,3 2 0 0,-6 3 9 0,3 0 0 15,-3 3 0-15,3-3 0 0,-3 3 0 0,0 5 8 16,0-8-8-16,0 8 11 0,0 0 9 0,0 0 1 15,0 0 1-15,0 0 0 0,0 0-12 0,0 10-2 16,-3 1-8-16,3 2 12 0,3 8-12 0,-3-2 8 16,0-11-8-16,0 2 0 0,3-2 8 0,3 3-8 15,-6 0 0-15,6-1 0 0,-3-7 0 0,3 2-12 16,-6-5 1-16,6 5 0 16,-6-5-107-16,6 0-22 0,3 0-4 0,-9 0 0 0</inkml:trace>
  <inkml:trace contextRef="#ctx0" brushRef="#br0" timeOffset="70304.127">5297 3561 1580 0,'0'0'70'0,"0"0"14"0,-6 0-67 0,3-5-17 0,3 5 0 0,0 0 0 16,0 0 37-16,0 0 4 0,-6 5 1 0,0-5 0 15,6 0-19-15,-6 6-4 0,3 2-1 0,-3-6 0 16,6-2-18-16,-3 11 0 0,3-6 0 0,0 8 0 15,3-5 9-15,3 0-1 0,-3 3-8 0,0 2 12 16,3 0 1-16,0 0 0 0,-3 3 0 0,3 0 0 16,-3-8-3-16,3 3-1 0,0 5 0 0,0-6 0 0,-3 1 20 15,0-1 4-15,0 4 1 0,-3-7 0 0,-6 4-3 16,0-3-1-16,-3 0 0 0,3 3 0 0,-3-4 14 0,0 1 4 16,-3-5 0-16,0 5 0 0,4-3-26 0,-1-2-5 15,-3-3-1-15,6 5 0 0,-3-10-16 16,3 2 0-16,3 3 0 0,-6-2 0 15,3-1-119-15,6 3-24 0,0 0-5 0</inkml:trace>
  <inkml:trace contextRef="#ctx0" brushRef="#br0" timeOffset="71231.149">5747 3516 1288 0,'0'0'57'0,"0"0"12"15,0 0-55-15,0 0-14 0,0 6 0 0,3 2 0 16,0-1 36-16,-3 4 4 0,0 2 0 0,0 1 1 16,0-1-3-16,0 0-1 0,0 0 0 0,0 6 0 0,0 2-5 15,0 0 0-15,0-5-1 0,0-3 0 16,-3 0 25-16,0 1 6 0,3-1 1 0,0-8 0 0,-3 3-24 0,3-5-5 16,0 2-1-16,0-5 0 0,0 0-33 0,0 0 0 15,0 0 0-15,0 0 0 0,0 0 0 0,0 0 0 16,0 0 8-16,0-8-8 0,0 0 0 0,0-5-19 15,-3-6 4-15,3 1 1 0,0 5 2 0,3-1 1 16,0-4 0-16,0 2 0 0,0 3-5 0,3 2-2 16,-3-7 0-16,-1 4 0 0,4 1-1 0,3 5 0 15,0-5 0-15,0 5 0 0,-3 3 9 0,3 0 2 16,0-1 0-16,0 4 0 0,3 2 16 0,-3 0 3 16,-3 5 1-16,3-2 0 0,-3 4 5 0,3 4 2 15,-6-6 0-15,2 3 0 0,7 6 13 0,-6-1 2 0,-6 0 1 16,0 0 0-16,3-2-19 0,-3-1-4 0,-3 1-1 0,0 5 0 15,0 0 1-15,0 0 0 0,3-3 0 0,0-3 0 16,-6-7-12-16,6-3 0 0,3 11 0 0,-3-9 0 31,0-2-52-31,0 0-2 0,0 0-1 0,0 0-530 0,3 3-107 0</inkml:trace>
  <inkml:trace contextRef="#ctx0" brushRef="#br0" timeOffset="71583.387">6006 3567 1036 0,'0'0'92'0,"0"0"-73"0,0 0-19 0,0 0 0 16,0 0 187-16,3 8 33 0,-3-3 8 0,3 3 0 15,2-6-180-15,1 4-37 0,-3-1-11 0,3 0 0 16,0-5 0-16,-3 3 0 0,-3-3 0 0,6 5 0 0,3-5 13 0,-3 0-2 16,-6 0-1-16,6 0 0 0,0 0 18 0,0-5 3 15,0-3 1-15,0 3 0 0,-3-1-32 0,3 4 0 16,-3-6-8-16,0 3 8 0,0-1-14 0,0-2 4 15,0 0 1-15,0 3 0 0,-3-3 9 0,0 3 0 16,-3-3-9-16,0 3 9 0,0-1 0 0,-3 6-11 16,0-8 11-16,0 8-8 0,0-5-1 0,0 5 0 15,-3 0 0-15,3 0 0 0,-6 5 9 0,6-2-12 16,0 2 12-16,-3 3-12 0,3 3 12 0,-3-3 0 16,4 2 0-16,-1 4 0 0,3 1 10 0,0 4 4 15,0-6 1-15,0-2 0 0,3 2 9 0,3 3 3 16,-3 2 0-16,0 4 0 0,6-4-16 0,0 1-3 0,-3-14-8 15,2 8 12-15,4-2-22 0,-3-1-5 0,3-7-1 0,-3 0 0 32,3 5-57-32,3-8-12 0,0 0-3 0,0-6-715 0</inkml:trace>
  <inkml:trace contextRef="#ctx0" brushRef="#br0" timeOffset="72012.203">6220 3540 1209 0,'0'0'108'0,"-9"0"-87"0,3-3-21 0,0 3 0 15,0 0 141-15,3 0 24 0,-6 0 5 0,3 3 1 16,0 5-120-16,0-5-24 0,-3 2-5 0,3 3-1 16,1 3-21-16,-1 2 0 0,0-5 0 0,3 2 0 15,-3 4 10-15,3-1 4 0,0 0 1 0,0 0 0 16,3 6 13-16,0-3 4 0,0-6 0 0,3-2 0 0,0 3-11 0,0-3-1 16,0-3-1-16,0-2 0 0,3 2-7 0,0-2 0 15,-6-3-1-15,5-3 0 0,1-5-11 0,0 3-9 16,0-9 9-16,0 1-13 0,-3 8 3 0,3-6 1 15,-3 1 0-15,0 4 0 0,0-2 9 0,0 3 0 16,0-5 0-16,-3 2 0 0,0 2 0 0,0 4 0 16,0-6 0-16,-3 3 0 0,3-1 0 0,0 6-13 15,0 0 1-15,0 0 1 16,-3-5-17-16,3 5-4 0,0 0-1 0,0 0 0 0,0 0 13 0,-3 11 2 16,3 2 1-16,0 0 0 0,-3 8 9 0,6 0 8 15,3 3-12-15,-3 0 12 0,0-3 0 0,0 0 14 16,0 3-1-16,-3-3 0 0,0 0 39 0,-3-2 8 15,3-1 2-15,-3-4 0 0,0-1-10 0,0-3-1 0,-3 1-1 16,0 0 0-16,0-6-26 0,-3 3-6 0,3-5-1 0,-3-1 0 16,4-2-9-16,-1 0-8 0,-3-2 12 0,3-1-12 31,0 3-15-31,0-8-9 0,0 3-3 0,3-6 0 16,-3 0-44-16,3 6-9 0,0-5-1 0,0 2-866 0</inkml:trace>
  <inkml:trace contextRef="#ctx0" brushRef="#br0" timeOffset="72396.806">6425 3556 1728 0,'-18'0'38'0,"18"0"8"0,0 0 2 0,0 0 0 16,-9 0-39-16,1 0-9 0,2 5 0 0,0-5 0 0,0 3 53 16,0 2 9-16,-3 1 2 0,0-1 0 0,6 3-52 0,-3 5-12 15,0-5 0-15,-3 3 0 0,0 2 0 0,3 0 0 16,3 3 0-16,-3 2 0 0,6 1 56 0,0-6 9 15,0-5 2-15,0 3 0 0,0 2-35 0,6-8-6 16,-6 3-2-16,0-8 0 0,0 0-24 0,0 0 0 16,9 3 0-16,0-6 0 0,-3-5 0 0,3 3 0 15,0 0-14-15,0-3 5 0,0-6-8 0,-3 9-2 16,-3-8 0-16,0 2 0 0,6-2 19 0,-6 0 0 16,-3 2 0-16,3-2 0 0,0 8 0 0,-3-8 0 15,-3 7 0-15,3-2 0 0,0 8 0 0,0 0 0 16,-3 0 0-16,3 0 0 0,-6 0 0 0,6 0 0 15,0 0 0-15,0 0 0 0,0 0 0 0,3 8 0 0,6 0 0 16,-4 3 0-16,1 2 0 0,-6 3 0 0,6 0 0 0,-3-3 0 16,3 0 0-16,3 0 8 0,-6-5-8 0,3 3 12 15,3-3-12-15,0 0 0 0,-9-8 0 0,3 5 0 32,6 0-32-32,-3 3-4 0,-6-8 0 0,9 0 0 15,-3 0-129-15,3 0-27 0,0-8-4 0,-9 3-2 0</inkml:trace>
  <inkml:trace contextRef="#ctx0" brushRef="#br0" timeOffset="72613.86">6535 3387 1728 0,'0'0'76'0,"-6"-3"16"16,6 3-73-16,0 0-19 0,0 0 0 0,0 0 0 0,0 0 55 0,0 0 7 16,0 0 2-16,0 8 0 0,0-3-52 15,0 3-12-15,0 11 0 0,3-6 0 0,-3 5 0 0,-3 4 0 16,3-1 0-16,0 3 0 0,0 2 54 0,0-5 8 15,-3 3 2-15,1 3 0 0,2 4-52 0,0-4-12 16,-3-6 0-16,3 3 0 0,0-3 24 0,0-5 3 16,0 0 0-16,-3-3 0 15,0 0-55-15,3-5-10 0,3-3-2 0,-3 3-613 16,0-8-123-16</inkml:trace>
  <inkml:trace contextRef="#ctx0" brushRef="#br0" timeOffset="72814.761">6413 3551 2188 0,'0'0'48'0,"0"0"11"0,0 0 1 0,0 0 1 0,6-3-49 0,0 3-12 0,0 0 0 0,0-5 0 16,6 2 54-16,-3 0 8 0,0 3 2 0,3 0 0 31,0-2-103-31,0 2-20 0,0 0-4 0,-3 0-1 0,2 0 52 0,-2 0 12 0,0 0 0 0,3 0 0 15,-3 0-156-15,3 0-29 16,9 0-6-16,-3-8-1 0</inkml:trace>
  <inkml:trace contextRef="#ctx0" brushRef="#br0" timeOffset="72965.358">6717 3575 2188 0,'0'0'48'0,"-6"5"11"0,3 8 1 0,0 0 1 15,0 1-49-15,0-7-12 0,0 1 0 0,-3 3 0 16,6 5 0-16,-3 0 0 0,3 5 0 0,0-8 0 0,-3-2 18 0,3-3 1 15,0 5 0-15,0-8 0 16,-3 3-82-16,3-5-16 0,0-3-3 0,0 0-1 16,0 0-57-16,0 0-12 0</inkml:trace>
  <inkml:trace contextRef="#ctx0" brushRef="#br0" timeOffset="73102.011">6687 3477 2188 0,'0'0'48'0,"0"0"11"0,0 0 1 0,0 0 1 0,0 0-49 0,0 0-12 0,0 0 0 16,0 0 0-1,6 0-151-15,3 0-33 0,3 0-6 0,3 0-343 0,0 0-69 0</inkml:trace>
  <inkml:trace contextRef="#ctx0" brushRef="#br0" timeOffset="73599.198">6940 3620 1958 0,'0'0'43'0,"0"0"9"0,0 7 1 0,0 1 3 0,6 3-45 0,-6-6-11 0,-3 3 0 0,3 0 0 16,9 3 53-16,-3 2 9 0,-9-5 2 0,3-8 0 15,0 0-52-15,0 0-12 0,0 0 0 0,9-11 0 16,0 3 0-16,0 3 0 0,-3 2 0 0,-6-7 0 16,-6-1 0-16,6 6 0 0,9-8 0 0,-3 5 0 15,-9-3 54-15,3 3 8 0,6-5 2 0,-3 2 0 16,0 4-52-16,-3-7-12 0,0 4 0 0,6-1 0 15,0 1-48-15,-3 2-13 0,-3 2-3 0,3-2 0 16,5 8 0-16,-8 0 0 0,0 0 0 0,0 0 0 0,9 8 103 0,-3-2 20 16,-6-6 4-16,3 5 1 15,-3 3-103-15,6 0-20 0,9 0-4 0,-6-3-1 0,-9-5 52 0,3 8 12 16,12-3 0-16,-3 1 0 0,-12-6 48 0,6 0 13 16,9 0 3-16,-15 0 0 0,0 0-52 0,3-8-12 15,6 2 0-15,8 6 0 16,4-8-48-16,-6 3-13 0,-12-3-3 0,3 3 0 0,3 0 52 0,-9-3 12 15,-6 2 0-15,0 1 0 0,6 2 48 0,0 3 13 16,0 0 3-16,-9-5 0 16,-9 5-103-16,6 0-20 0,12 0-4 0,-5 0-1 0,-7 5 52 0,3 3 12 15,12-2 0-15,-3 7 0 0,-9 0 0 0,0-5 0 0,9 3 0 0,0 2 0 16,3 3 48-16,-3 2 13 0,-6-10 3 0,6 8 0 16,12 5 0-16,-9-5 0 0,-3 0 0 0,3-3 0 15,9-5-52-15,-1 0-12 0,1 3 0 0,3-9 0 16,12 4 0-16,-3-1 0 0,-12-5 0 0,-3 0 0 31,-9 0-151-31,12-8-33 0,32-24-6 16,-20 6-2-16</inkml:trace>
  <inkml:trace contextRef="#ctx0" brushRef="#br0" timeOffset="74286.178">7729 3477 1267 0,'-12'0'28'0,"12"0"5"0,12 0 2 0,-12 0 1 0,-9 2-36 0,9-2 0 0,3 11 0 0,3-6 0 16,0 3 58-16,0 5 5 0,-6-2 1 0,3 2 0 16,3 0 0-16,-6 3 0 0,-12 3 0 0,9-6 0 15,15 6 0-15,-6-12 0 0,-12 4 0 0,3 0 0 16,9-1-52-16,-3-2-12 0,-3 5 0 0,-3 1 0 0,0-4 54 0,3-2 8 15,6-8 2-15,-6 0 0 16,-9-8-103-16,6 3-20 0,15 0-4 0,-6-1-1 0,-6-2 103 0,3 3 20 16,6 2 4-16,3-5 1 0,-1 3-52 0,-5-5-12 15,-3 7 0-15,6-8 0 16,6 3-48-16,-3 3-13 0,-12 3-3 0,0 2 0 0,15 0 52 0,-3 0 12 16,-12 0 0-16,0 0 0 15,0 0-54-15,6 2-8 0,3 1-2 0,-9-3 0 0,-6 8 103 0,6-8 20 16,18 5 4-16,-12 3 1 0,-9-3 0 0,3-5 0 15,9 3 0-15,-9-3 0 0,0 0-52 0,0 0-12 16,9-3 0-16,2 1 0 0,4-1 54 0,-6-2 8 16,-6-3 2-16,6 2 0 0,12-1-52 0,-15 1-12 15,-12-2 0-15,6 3 0 0,9-6 0 0,-3 1 0 0,-6 5 0 0,-3-3 0 16,0-3 0-16,3 3 0 0,0 0 0 0,-3 3 0 31,-6-6-48-31,6 3-13 0,9 0-3 0,-9 3 0 16,-9-3-153-16,9 3-31 0,6 0-7 0,-3 5-1 0</inkml:trace>
  <inkml:trace contextRef="#ctx0" brushRef="#br0" timeOffset="74588.639">7997 3516 1497 0,'21'6'32'0,"-12"-4"8"0,-9-2 0 0,3 6 4 0,-3-6-36 0,12 5-8 0,2-3 0 0,-5 1 0 16,-9-3 53-16,12 3 9 0,6 2 2 0,-6-5 0 16,-6 0-52-16,3 0-12 0,9-5 0 0,-3 2 0 15,-3-2 0-15,-4 5 0 0,-2-8 0 0,3 5 0 16,6 1 54-16,-6-4 8 0,-12-2 2 0,6 3 0 15,9-3-103-15,-9 3-20 0,-3 0-4 0,-3 2-1 16,-3-2 103-16,3-1 20 0,-3 1 4 0,0 2 1 0,-3-2-52 0,3 2-12 16,6 3 0-16,-12 0 0 15,-8 0-48-15,8 8-13 0,12-8-3 0,-9 3 0 0,-12 8 103 0,9-3 20 16,6 2 4-16,9 3 1 0,-3-5-52 0,-3 3-12 16,0-1 0-16,3 1 0 0,9 2 54 0,-3-5 8 15,-9 5 2-15,6-2 0 0,12 2-52 0,-6 1-12 16,-6-9 0-16,3 3 0 0,6 0 0 0,-3 2 0 15,5-2 0-15,-8-5 0 16,-6-3-48-16,6 0-13 0,12 0-3 0,-6 0 0 16,-9-8-51-16,6 3-10 0,6 2-3 0,-3-2 0 0</inkml:trace>
  <inkml:trace contextRef="#ctx0" brushRef="#br0" timeOffset="74751.205">8345 3511 1497 0,'0'0'66'0,"-6"-3"14"0,6 3-64 0,0 0-16 0,0 0 0 16,0 0 0-16,-6 3 55 0,6-3 7 0,0 0 2 0,3 11 0 15,-6-6 51-15,6 5 10 0,3 1 3 0,0 2 0 16,-6-5-103-16,3 3-25 0,3-3 0 0,-3 5 0 16,3 0 0-16,-3-7 0 0,-3-6 0 0,0 7 0 15,6 4 0-15,-3-3 0 0,-3-8 0 0,0 0 0 16,0 0-148-16,0 0-36 0,0 0-6 16,0 0-2-16</inkml:trace>
  <inkml:trace contextRef="#ctx0" brushRef="#br0" timeOffset="74918.758">8360 3379 2419 0,'0'0'53'0,"0"0"11"0,0 0 3 0,0 0 1 0,0 0-55 0,0 0-13 16,0 0 0-16,0 0 0 16,0 0-48-16,9 5-13 0,3-5-3 0,-3 3 0 15,-3 2 0-15,3 0 0 0,0-2 0 0,0 2 0 16,2 0-51-16,-2-2-10 0,3 2-3 0,0 1-375 15,3-6-75-15</inkml:trace>
  <inkml:trace contextRef="#ctx0" brushRef="#br0" timeOffset="75323.678">8643 3450 1958 0,'0'0'43'0,"0"0"9"0,0 0 1 0,-6 3 3 0,0-1-45 0,-3 6-11 0,-3-5 0 16,0 2 0-16,3 3 53 0,-3 3 9 0,-3 2 2 0,4 0 0 15,5-5-52-15,-6 5-12 0,0-2 0 0,3 2 0 31,6-5-48-31,-3 3-13 0,3 2-3 0,3-5 0 0,-3 0 52 0,6-3 12 0,3 3 0 0,-6-8 0 16,0 0 0-16,0 0 0 0,9 3 0 0,-9-3 0 16,9-3 48-16,0 1 13 0,3 2 3 0,-1-6 0 15,-2-2-52-15,0-2-12 0,-3 2 0 0,3 0 0 16,-3 3 0-16,0-3 0 0,-3 2 0 0,0-2 0 16,0 3-48-1,-3-3-13-15,-6 3-3 0,6 0 0 0,3-1 103 0,-3 4 20 0,3-4 4 0,-3 6 1 16,0 0-103-16,0 0-20 0,0 0-4 0,0 0-1 15,3 0 103-15,3 6 20 0,3-1 4 0,-3 3 1 16,-3 5-154-16,3 0-30 0,3 6-7 0,0 2-1 16,-3-8 103-16,0 11 25 0,3 10 0 0,-4-7 0 0,1-3 46 0,-3 2 14 15,-3-2 4-15,0 0 0 0,0-6 0 0,-3-4 0 16,-3 1 0-16,1-1 0 0,-4-1-52 0,0-3-12 16,-3-4 0-16,-3 2 0 0,0-3 54 0,-3 0 8 15,0-5 2-15,6-2 0 0,-3-1-52 0,1 3-12 16,5-5 0-16,-3-1 0 15,3-2-48-15,0-2-13 0,-3-1-3 0,9-2 0 16,0 0-153-16,0-6-31 0,-6-23-7 0,12 0-1 0</inkml:trace>
  <inkml:trace contextRef="#ctx0" brushRef="#br0" timeOffset="75701.691">8812 3294 1958 0,'0'0'43'0,"0"0"9"0,3 8 1 0,0 5 3 0,3 0-45 0,-3 6-11 0,0 5 0 0,0 0 0 16,-3 5 53-16,0-3 9 0,0 1 2 0,-3-1 0 15,3-2-52-15,0-3-12 0,-3 0 0 0,0-2 0 16,3-6 54-16,0 0 8 0,0-2 2 0,0 2 0 16,0-5-52-16,0-8-12 0,0 0 0 0,0 0 0 15,0 0 0-15,0 0 0 0,0 0 0 0,0 0 0 16,6 0 0-16,0-5 0 0,0 2 0 0,0-2 0 15,3-3-48-15,-3 3-13 0,3-9-3 0,-3 4 0 16,3 2 52-16,0-5 12 0,-3-1 0 0,3 6 0 0,3-2 0 16,-3 4 0-16,-1 4 0 0,1 2 0 0,0 0 0 0,0 2 0 15,-3 1 0-15,0 5 0 0,0-3 0 0,-3 9 0 16,3-1 0-16,3 0 0 0,-3 0 0 0,-3-5 0 16,0 3 0-16,0 2 0 0,-3-2 48 0,3-1 13 15,-3-5 3-15,0-5 0 0,0 0-52 0,0 0-12 16,0 0 0-16,0 0 0 15,0 0-48-15,0 0-13 0,0 0-3 0,0 0 0 16,6 0-102-16,3-5-21 0,3-3-4 0,-3 3-1 0</inkml:trace>
  <inkml:trace contextRef="#ctx0" brushRef="#br0" timeOffset="104757.041">9193 3352 1425 0,'0'0'31'0,"0"0"6"0,0 0 2 0,0 0 2 0,0 0-33 0,0 0-8 16,0 0 0-16,0 0 0 0,0 0 23 0,0 0 2 16,0 0 1-16,0 8 0 0,0-2-13 0,6 1-2 15,-3-1-1-15,-3-6 0 16,3 2-48-16,-3-2-10 0,6 3-1 0,-3 0-1 16,3 2-12-16,-6-5-2 0,0 0-1 0,6 0-303 0,-6 0-61 0</inkml:trace>
  <inkml:trace contextRef="#ctx0" brushRef="#br0" timeOffset="105493.317">9146 3334 720 0,'0'0'32'0,"0"0"6"0,0 0-30 0,0 0-8 0,0-8 0 0,0 8 0 16,0 0 23-16,0 0 3 0,0 0 1 0,0 0 0 15,6-5 6-15,-6 5 2 0,0 0 0 0,6-8 0 16,-6 8-19-16,0 0-3 0,0 0-1 0,6-6 0 15,0 1 12-15,-6 5 3 0,0 0 0 0,0 0 0 16,0 0 7-16,0 0 2 0,0 0 0 0,0 0 0 16,0 0 10-16,0 0 2 0,0 0 1 0,0 5 0 0,0 1-3 0,0 2-1 15,0 5 0-15,-3-5 0 0,3 5 1 0,-3 3 0 16,0 5 0-16,3-3 0 0,0-2-27 0,0 8-6 16,-3-8-1-16,6 8 0 0,-3-6-12 0,0 4 9 15,-3-1-9-15,3-3 8 0,0 1-8 0,0-1 0 16,0-2 0-16,0 0 0 0,-3-3 0 0,0-5 0 15,3 5 0-15,-3-5 8 0,3-2-8 0,-3 2 0 16,0 2 0-16,3-2 0 0,0-8-13 0,0 0 1 16,-3 5 1-16,3-5 0 15,0 0-23-15,0 0-5 0,0 0-1 0,0 0 0 16,0 0-32-16,0 3-8 0,0 8 0 0,0-11-547 0</inkml:trace>
  <inkml:trace contextRef="#ctx0" brushRef="#br0" timeOffset="105912.789">9039 3466 345 0,'0'0'31'16,"0"0"-31"-16,-9-3 0 0,3-5 0 0,6 8 133 0,0 0 21 16,-6-2 4-16,6 2 1 0,0 0-63 0,0 0-13 15,-9 0-3-15,9 0 0 0,0 0-26 0,0 0-6 16,0 0 0-16,0 0-1 0,0 0-21 0,0 0-4 15,9 0-1-15,-3 0 0 0,3 2 65 0,0-2 13 16,0 0 2-16,3 0 1 16,-1 3-102-16,1-3-23 0,0-3-3 0,3 6-1 0,0-6 38 0,0 6 7 15,3 2 2-15,0-5 0 0,-4-5-12 0,4 5-8 16,-6-3 9-16,3 3-9 16,-3 3-25-16,0-3-11 0,0-3-3 0,-3 3-727 0</inkml:trace>
  <inkml:trace contextRef="#ctx0" brushRef="#br0" timeOffset="107988.682">9387 3548 172 0,'0'0'16'0,"0"0"-16"0,0 0 0 0,0 0 0 16,0 0 213-16,0 0 40 0,0 0 8 0,0 0 2 16,0 0-160-16,0 0-32 0,0 0-7 0,0 0 0 15,0 0-25-15,0 0-5 0,-6 0-1 0,0 0 0 16,0 3-6-16,6-3-2 0,-6 0 0 0,6 0 0 15,-6 2-25-15,6-2-17 0,-3-2 2 0,3 2 1 16,0 0 24-16,0 0 5 0,0 0 1 0,0 0 0 16,0 0-25-16,0 0-5 0,-3-3-1 0,3 3 0 15,0 0 23-15,0 0 5 0,0 0 1 0,9 0-470 16,-3 3-93-16</inkml:trace>
  <inkml:trace contextRef="#ctx0" brushRef="#br0" timeOffset="108422.685">9342 3784 403 0,'0'0'36'0,"0"0"-36"0,0 0 0 0,0 0 0 16,0 0 199-16,0 0 33 0,-3 0 6 0,3 0 2 15,-6 0-203-15,6 0-37 0,0 0-13 0,0 0 0 16,0 0 13-16,0 0 0 0,0 0 12 0,0 0-12 16,0 0 0-16,0 0 0 0,0 0 0 0,0 0 0 15,-6 0 34-15,6 0 0 0,0 0 0 0,0 0 0 16,0 0 14-16,0 0 2 0,-3 0 1 0,3 0 0 16,-6 2-18-16,4 1-3 0,2-3-1 0,0 0 0 0,0 0-19 0,-3 0-10 15,3 0 10-15,0 0-10 16,0 0-73-16,0 0-21 0,0 0-4 0,0 0-1 0</inkml:trace>
  <inkml:trace contextRef="#ctx0" brushRef="#br0" timeOffset="117044.773">10973 3228 1267 0,'0'0'28'0,"0"0"5"0,0 0 2 0,-5-5 1 0,-1 5-36 0,6 0 0 0,-6-6 0 0,-3 4 0 15,3 2 58-15,-3 0 5 0,-3-6 1 0,0 12 0 16,-3-6-52-16,3 8-12 0,-3 0 0 0,3 5 0 16,-5 0 0-16,-1 6 0 0,0 2 0 0,3 3 0 0,-3-1 54 15,0 6 8-15,6 3 2 0,-3 3 0 0,7 2-52 16,-4 2-12-16,3-2 0 0,6 3 0 0,0 0 0 0,0-1 0 16,6 1 0-16,3-8 0 0,3-6 20 0,3 1 0 15,5-3 1-15,4-9 0 0,6-1-21 0,3-6 0 16,0-6 0-16,-1-2 0 0,1-5 9 0,0-3-9 15,0-5 12-15,-1-3-12 0,-2-5 12 0,0-6-4 16,0-7 0-16,-3 2-8 0,-4-5 8 0,1 8-8 16,-3-3 0-16,-6 1 0 0,0-4 23 0,-3 3 1 15,-6 1 0-15,-3-1 0 0,-3 5 36 0,0-7 7 16,-6 2 1-16,0 6 1 0,0-3-53 0,-3 5-16 16,0 5 8-16,-3 1-8 0,-3 5 0 0,4-1 0 0,-1 4 0 15,0 2 0 1,-6 5-37-16,3 3-3 0,0 3 0 0,3 2-584 0,-2-2-118 0</inkml:trace>
  <inkml:trace contextRef="#ctx0" brushRef="#br0" timeOffset="117599.327">11429 3223 1105 0,'0'0'48'0,"0"0"12"0,0 8-48 0,-3 2-12 16,3 6 0-16,0 8 0 0,0-6 38 0,0 9 6 15,-3-1 0-15,0 3 1 0,0 3 0 0,3 0 0 16,-3 5 0-16,0-3 0 0,0 6 7 0,-3 0 0 16,3-1 1-16,0-2 0 0,3-5-21 0,0-5-4 15,3-1 0-15,-3-5-1 0,3 3-6 0,-3-11-1 16,0 1 0-16,0-1 0 0,3-8-8 0,-3-5-1 16,0 0-1-16,0 0 0 0,0 0-10 0,0 0 0 15,0 0 0-15,-3-5 0 0,6-6 0 0,-3 1 12 16,0-1-12-16,0-2 12 0,3-6 44 0,-3 6 10 0,3-3 2 0,3 0 0 31,0 0-136-31,3-2-26 0,0-1-6 0,3 11 0 0,0-5 109 0,2 5 23 0,-2 3 4 0,6 0 0 16,0 2-27-16,3 0-9 0,-3 6 0 0,0 5 0 15,2-3-9-15,-2 6-9 0,0-1-2 0,-3 4 0 16,0 4 20-16,0-2 11 0,-3 3-2 0,-3-1 0 16,-3-2 20-16,-3-3 4 0,0 3 1 0,-3-3 0 15,-6 3 16-15,0 0 3 0,-3-3 1 0,-6 1 0 16,0-4-24-16,-3 1-5 0,-3-1-1 0,-3-2 0 15,4 5-24-15,-4-7 0 0,-3 2 8 0,0-8-8 16,3 0-24-16,-2 0-8 0,2 0 0 16,0-6-1-16,0 4-111 0,0-1-23 0,4 0-4 0,2-5-597 15</inkml:trace>
  <inkml:trace contextRef="#ctx0" brushRef="#br0" timeOffset="120348.113">12140 3860 1497 0,'0'0'32'0,"0"0"8"0,0 0 0 0,0 0 4 0,0 0-36 0,0 0-8 0,0 0 0 0,0 0 0 15,0 0 12-15,0 0 0 0,0 0 0 0,0 0 0 16,0 0-12-16,0 0-17 0,0 0 4 0,0 0 1 16,0 0 60-16,0 0 13 0,0 0 3 0,6 3 0 15,0 2 12-15,3-5 2 0,6 0 1 0,0 0 0 16,0 3-53-16,0 0-10 0,-3-3-3 0,5 2 0 16,1 3 3-16,-3-5 0 0,6 0 0 0,0 0 0 15,3 0 0-15,-1 0 0 0,1 0 0 0,0 0 0 0,3 0-8 16,3 3-8-16,-4-3 11 0,1 3-11 15,-3-3 0-15,0 2 0 0,3 4 0 0,-4-6 0 0,-8 5 0 0,6-5 0 16,0 5 0-16,-3-2 0 16,-3 2-44-16,-3-5-2 0,0 0-1 0,-1 3 0 15,-2-1-138-15,0-2-28 0</inkml:trace>
  <inkml:trace contextRef="#ctx0" brushRef="#br0" timeOffset="120923.988">13126 3881 1209 0,'0'0'108'0,"0"0"-87"15,5 0 126-15,4-5 25 0,0 3 4 0,3 2 2 0,0-3-136 0,6 3-27 16,-3 0-6-16,6 3-1 0,0-3-8 0,2 0 0 16,1 0 0-16,0 0 0 0,3-3 0 0,0 0 0 0,-1 3 0 15,1 0 0-15,3 0 0 0,-3 0 0 0,-1 0 10 0,1 0-10 16,0 0 12-16,-3 0-12 0,-3 0 12 0,0 0-12 16,-4 0 0-16,-2 0 0 0,3 3 0 0,-6 0 0 31,0-3-23-31,-3 0-8 0,0 0-1 0,0 0-515 0,-3 2-102 0</inkml:trace>
  <inkml:trace contextRef="#ctx0" brushRef="#br0" timeOffset="121425.158">14138 3926 576 0,'0'0'51'0,"0"0"-41"15,6-8 221-15,2 6 44 0,4-1 9 0,3 3 1 16,0 0-215-16,0 0-43 0,6 0-9 0,0 0-2 16,2 3-16-16,1-3 10 0,3 0-10 0,0 0 8 15,0 2-8-15,2-2 0 0,-2 0 0 16,3 0 0-16,3 0 0 0,-6 0 10 0,-1 3-1 0,1 2 0 16,-3-5 2-16,0 0 0 0,-3 0 0 0,-4 3 0 15,1-6-11-15,-3 3 0 0,0 0 0 0,-3 0 0 16,-3 0-24-16,0 0-8 0,0 0 0 0,-3 0-464 15,-6 0-93-15</inkml:trace>
  <inkml:trace contextRef="#ctx0" brushRef="#br0" timeOffset="121849.143">15153 3868 1440 0,'0'0'128'0,"6"-5"-103"0,-1 2-25 0,7 1 0 16,0 2 111-16,0 0 17 0,6 0 3 0,-3 0 1 15,3 0-106-15,0 0-26 0,2 0 0 0,4 2 0 16,3-2-29-16,0 8-11 0,-3-8-3 0,-1 3 0 15,4-3 13-15,-6 0 2 0,3 0 1 0,-3 0 0 16,-3 3 27-16,-1-3 12 0,-2 0 0 0,3 2-1 0,-3 3 2 0,0-5 1 16,0 0 0-16,0-5-785 15</inkml:trace>
  <inkml:trace contextRef="#ctx0" brushRef="#br0" timeOffset="126729.632">12253 2955 1497 0,'0'0'32'0,"0"0"8"0,0 0 0 0,0 0 4 0,0 0-36 0,0 0-8 0,0 0 0 0,0 0 0 15,0 0 53-15,0 0 9 0,6 6 2 16,3-6 0-16,-6-6-52 0,3 4-12 0,0-1 0 0,0 0 0 15,0 3 54-15,3 0 8 0,3-5 2 0,0 5 0 16,3 5 0-16,0-5 0 0,-4 0 0 0,1 0 0 16,0 0-52-16,0 0-12 0,0 3 0 0,-3 2-646 15,3-5-132-15</inkml:trace>
  <inkml:trace contextRef="#ctx0" brushRef="#br0" timeOffset="127284.915">12539 2781 1036 0,'0'0'46'0,"0"0"10"0,0 0-45 0,0 0-11 16,3-3 0-16,-3-5 0 0,0 8 53 0,0 0 9 15,0-5 2-15,-3 0 0 0,3 5 0 0,-3-6 0 16,-6 4 0-16,3-4 0 0,-3 12 0 0,0-6 0 0,0 0 0 16,1 8 0-16,-1-3-52 0,0-2-12 0,0 7 0 0,3-5 0 15,0 3 105-15,6-2 19 0,-3 2 3 0,3 5 1 31,3-8-154-31,0 3-30 0,3 11-7 0,3-11-1 16,0 2 0-16,3-2 0 0,-1 5 0 0,1 0 0 0,6 1 154 0,-3-1 30 0,-6 0 7 0,3 0 1 16,0 1-103-16,0-1-25 0,0 0 0 0,-3-2 0 15,-3 2 0-15,-3-5 0 0,0 0 0 16,-3 2 0-16,-6-7-46 16,0 8-14-16,3-6-4 0,-3 3 0 0,-3-6 103 0,0 1 20 0,0-6 4 0,-3 3 1 15,3-2-52-15,0 2-12 0,-6-8 0 0,6 3 0 16,-3 5-100-16,6-8-22 0,0 2-5 0,4-7-1 15,-4 8 205-15,6-8 41 0,-3-6 8 0,6 6 2 16,3 0-103-16,-1-3-25 0,4-3 0 0,3 1 0 0,3 4 0 16,-3-7 0-16,0 5 0 0,0 1 0 0,-3 1 0 15,3 1 0-15,-3 0 0 0,0 0 0 0,3 7 0 0,-4-7 0 16,-2 5 0-16,0 3 0 0,-3 0 0 0,0-3 0 16,-3 8 0-16,0 0 0 15,3-6-97-15,-3 6-25 0,0 0-5 0,0 0-717 16</inkml:trace>
  <inkml:trace contextRef="#ctx0" brushRef="#br0" timeOffset="127953.12">13313 2786 1036 0,'0'0'23'0,"0"0"5"0,0 0 0 0,0 0 1 0,0 0-29 0,3 11 0 0,-3-1 0 0,0 6 0 16,0-3 108-16,0 3 16 0,0 0 4 0,-3-3 0 15,3 3-52-15,0 3-9 0,0-6-3 0,0 0 0 16,-3 0 0-16,0 1 0 0,3-4 0 0,0 1 0 15,0-1-51-15,0-4-13 0,0 2 0 0,0-8 0 16,3 5-151-16,-3-5-33 0,0 16-6 0,0-16-2 16</inkml:trace>
  <inkml:trace contextRef="#ctx0" brushRef="#br0" timeOffset="128157.052">13245 2937 1497 0,'-3'-8'66'0,"3"8"14"0,0-8-64 0,-3 8-16 15,3-5 0-15,0 5 0 0,0 0 55 0,3-6 7 16,3 4 2-16,2-1 0 16,1 0-103-16,0-2-20 0,3 3-4 0,-3 2-1 0,3-3 103 0,0 0 20 15,-3 3 4-15,3 0 1 0,-3 6-52 0,3-6-12 16,0 0 0-16,-3 0 0 0,-1 7 0 0,1-7 0 16,3-5 0-16,-3 5 0 15,0 0-100-15,-3 5-22 0,3-5-5 0,-3 3-513 0</inkml:trace>
  <inkml:trace contextRef="#ctx0" brushRef="#br0" timeOffset="128405.388">13504 2805 1267 0,'0'0'56'0,"0"0"12"0,0 0-55 0,0 0-13 0,0 0 0 0,0 0 0 15,-3 8 54-15,3-3 8 0,-3 0 2 0,0 3 0 16,3-8-52-16,0 5-12 0,-6 3 0 0,3-2 0 15,0 2 54-15,0-3 8 0,3-5 2 0,0 0 0 16,-3 0 51-16,3 0 10 0,0 5 3 0,0 3 0 16,0-8-103-16,3 5-25 0,3-5 0 0,3 3 0 15,-3 2-97-15,2-5-25 0,4 0-5 0,-3 0-1 0,3 0 154 0,-3 0 30 16,0 0 7-16,0 0 1 16,3 0-103-16,3 0-20 0,-3 0-4 0,0 0-1 15,0 0-102-15,-4 0-21 0,1 3-4 0,0-3-1 0</inkml:trace>
  <inkml:trace contextRef="#ctx0" brushRef="#br0" timeOffset="128622.837">13643 2783 1036 0,'0'0'23'0,"0"0"5"0,0 0 0 0,0 0 1 0,0 0-29 0,0 0 0 15,0 0 0-15,0 0 0 0,0 8 57 0,0 0 6 0,-3-2 1 0,3 7 0 16,-3-5 0-16,1 5 0 0,-1 0 0 0,3 3 0 15,0 5 102-15,0-8 21 0,-3 6 4 0,3-6 1 16,-3 3-154-16,3 0-30 0,0 0-8 0,0 2 0 16,0-4 0-16,0-1 0 0,-3-5 0 0,3 2 0 15,0-4 0-15,3 2 0 0,0-3 0 0,-3-5-972 16</inkml:trace>
  <inkml:trace contextRef="#ctx0" brushRef="#br0" timeOffset="129156.911">14298 2908 1267 0,'0'0'28'0,"0"0"5"16,0 0 2-16,0 0 1 0,0 0-36 0,3 13 0 0,0-5 0 0,0-3 0 16,-3-5 58-16,0 8 5 0,3 3 1 0,-3-1 0 15,0 1-52-15,-3 2-12 0,-3 0 0 0,6-5 0 16,-3 3 105-16,0-3 19 0,0-3 3 0,3 3 1 0,-3 3-52 0,3-3-9 16,0-8-3-16,0 0 0 15,0 5-153-15,0 3-31 0,0-8-7 0,0 0-445 16,0 0-88-16</inkml:trace>
  <inkml:trace contextRef="#ctx0" brushRef="#br0" timeOffset="129365.327">14191 2974 1267 0,'0'0'28'0,"0"0"5"0,0 0 2 0,0 0 1 0,0 0-36 0,0 0 0 15,0 0 0-15,0 0 0 0,6 3 0 0,3-1 0 0,0 1 0 0,0 2 0 16,0-5 58-16,3 0 5 0,-3-5 1 0,3 2 0 16,-1 3 0-16,1 0 0 0,0 0 0 15,6-2 0-15,-6-1-52 0,3 3-12 0,-3 3 0 0,0-3-765 16</inkml:trace>
  <inkml:trace contextRef="#ctx0" brushRef="#br0" timeOffset="129693.45">14542 2881 1497 0,'-9'-5'66'0,"9"5"14"0,0 0-64 16,6-8-16-16,6 5 0 0,-3 1 0 0,0 2 0 0,3-5 0 15,-3 5 0-15,3 0 0 0,-3 0 0 0,0 0 0 16,-3 5 0-16,-6-5 0 0,9 0 0 0,-3 8 0 15,-6-3 0-15,0 8 0 0,0-5 0 0,-6 3 0 16,-3 2 0-16,0 0 0 0,0 3 0 0,-3-3 0 16,-3 3 0-16,3-5 0 0,-3-1 0 0,3 4 0 15,0-9 0-15,1 3 0 0,2 5 0 0,0-8 0 16,0 1 0-16,3-4 0 0,6-2 0 0,-3 8 0 16,3-8 0-16,0 0 0 0,0 0 0 15,0 0 0-15,0 0 0 0,0 0 0 0,6 3 55 0,3 5 7 16,0-8 2-16,3 2 0 0,-1 1-52 0,1-3-12 15,3 0 0-15,0 3 0 16,0-3-48-16,0 0-13 0,0-3-3 0,-3 3-640 0</inkml:trace>
  <inkml:trace contextRef="#ctx0" brushRef="#br0" timeOffset="130251.66">15301 2868 1267 0,'0'0'28'0,"0"0"5"0,0 0 2 0,0 0 1 0,0 0-36 0,0 0 0 0,-3 8 0 0,3 0 0 16,-3-3 58-16,0 8 5 0,-2-5 1 0,-1 3 0 15,3 2-52-15,0 0-12 0,-3 1 0 0,3-1 0 16,0 0 54-16,0 0 8 0,-3 1 2 0,3-1 0 16,3 0-52-16,0-5-12 0,-3 3 0 0,3-3 0 15,0-1 0-15,3 4 0 0,-3-11 0 0,3 5-509 16,-3-5-105-16</inkml:trace>
  <inkml:trace contextRef="#ctx0" brushRef="#br0" timeOffset="130458.182">15164 2966 1267 0,'0'0'56'0,"0"0"12"0,0 0-55 0,0 0-13 16,0 0 0-16,9 0 0 0,0 0 0 0,0 0 0 15,3 0 0-15,-3 0 0 0,6 0 0 0,-3 0 0 16,3-3 0-16,0 3 0 0,0 0 54 0,-1-2 8 15,-2 2 2-15,3 0 0 16,0 0-154-16,-3 0-30 0,21 0-7 0,-12-6-1 0</inkml:trace>
  <inkml:trace contextRef="#ctx0" brushRef="#br0" timeOffset="130907.489">15534 2921 1497 0,'0'0'32'0,"0"0"8"0,0 0 0 0,0 0 4 0,3-5-36 0,-3-1-8 16,3 4 0-16,-1-4 0 0,1 1 0 0,3 0 0 16,-6 5 0-16,3-3 0 0,0-7 0 0,3 7 0 15,-6-5 0-15,3 3 0 0,3 0 0 0,-3-3 0 16,0 2 0-16,3-2 0 0,-3-5 53 0,0 8 9 16,0-3 2-16,0 3 0 15,-3 5-103-15,0 0-20 0,0 0-4 0,0 0-1 0,6-6 52 0,-6 6 12 16,0 0 0-16,0 0 0 0,0 0 0 0,0 0 0 15,3 8 0-15,3 3 0 0,-3-6 0 0,0 3 0 16,0 5 0-16,0-5 0 0,-3 3 48 0,0 2 13 16,0 0 3-16,-3 0 0 0,3 1-52 0,-3-1-12 15,3 0 0-15,-3 6 0 0,3-11 0 0,0 5 0 16,0-3 0-16,0 4 0 0,-3-1 0 0,3 0 0 16,-3-5 0-16,3 0 0 0,0 3 0 0,0-11 0 0,0 0 0 0,3 5-509 15,0 3-105-15</inkml:trace>
  <inkml:trace contextRef="#ctx0" brushRef="#br0" timeOffset="131148.845">15548 3090 806 0,'0'0'17'0,"0"0"4"0,0 0 1 0,0 0 2 15,0 0-24-15,6 3 0 0,3-6 0 0,0 3 0 0,0 0 107 0,3 0 17 16,-3 0 3-16,3 0 1 0,-3 0-103 0,3 0-25 16,0 3 0-16,-3-3 0 0,3 5 108 0,-1-5 16 15,1-5 3-15,3 2 1 0,-3 3-103 0,0 0-25 16,0-2 0-16,0 2 0 0,-6 0 0 0,3 2 0 16,-3-2 0-16,-6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26.8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18843 14121 88 0,'-2'-13'33'0,"2"7"-18"0,0 4-18 0,0-4 85 15,0 1-22-15,0 0-12 16,0 2-12-16,0 3-22 16,2 5-4-16,1 6-3 0,0 2 1 15,3 8 0-15,0 6 2 16,0 2 1-16,0 0-3 15,0-2-3-15,0 2-2 16,6-3 0-16,-9-2-2 16,6-3-1-16,-9-2 3 15,6-6 0-15,0-3-1 16,-9-2-24 0,0-2-7-16,0-4-21 0,-3-2-7 15,0-5-24 1,0 0-25-16,-3-3 42 15</inkml:trace>
  <inkml:trace contextRef="#ctx0" brushRef="#br0" timeOffset="1">18665 14134 72 0,'-9'-5'30'0,"6"5"-16"0,-3 0 8 0,6 0 15 0,-3 0 5 16,0 0 2 0,3 2-11-16,0-2-3 0,0 3-17 15,0-3-1-15,0 0-1 0,3 0 5 16,3-3 4-16,3 1 1 16,6-9 2-16,9 1-7 15,2-4-1-15,-2 4-9 16,0-1-4-16,3 1-1 15,-3 2-1-15,-6 0 0 16,2 2-5 0,-2 1 1-16,-3 0-33 15,-3 0-16-15,-3-1-41 16,0 1-42 0,0 0 48-16</inkml:trace>
  <inkml:trace contextRef="#ctx0" brushRef="#br0" timeOffset="2">19046 13954 120 0,'-6'-3'46'0,"6"6"-24"0,0 2-21 0,0 1 11 16,3 4 7-16,0 4 8 15,0 12-5-15,0 6-1 0,3-1-12 16,0 4-3-16,0 2 0 16,0-3-1-16,0-2 2 0,0-5 0 15,0-6 3 1,-1-3-5-16,-2-2-1 0,0-5 0 16,0-3 0-1,0-3 0-15,-3 0 0 16,0-5-2-16,-3-2-2 0,0-1-2 15,-3-5-1-15,1-5-1 16,-1-3 0-16,0-3 0 16,-3 3 3-16,3-2 0 15,0-3 1-15,0-6 0 16,0 4 0-16,0-9 2 16,3 8 3-16,-3 3 4 15,3 5 5-15,0 3-2 0,0 2 3 16,3 3-8-16,0 3-4 15,3 2-7-15,3 3-2 16,3 11 3-16,3 5 3 16,0 0 1-16,0-1-1 15,0 1 1-15,-1-2-1 16,4-4 2-16,0-2 1 16,-3 3 1-16,3-11 2 15,0-8 1 1,-3 0-6-16,-6-5 0 15,0-3-1-15,-3-3 2 16,-6 1-1-16,0-1-1 16,0 3 1-16,0 3 1 0,3 2-1 15,0 3-1-15,0 3-2 16,0 3-1 0,6 2 2-16,0 2 0 0,3 3 1 15,0 3 2-15,2 6 1 16,-2 4 1-16,3 6-5 15,0 0 1-15,3 0 0 16,-3-3 0-16,0 3 2 16,0-6 1-16,3-2-8 15,0-5-2-15,2-4-31 16,-2-4-13-16,0-3-56 16</inkml:trace>
  <inkml:trace contextRef="#ctx0" brushRef="#br0" timeOffset="3">19534 13938 104 0,'-3'-8'38'0,"3"6"-20"0,0 2-1 0,0 0 14 15,-3 0 3-15,0 0 5 16,-3 2-9-16,0 4-3 15,-3 2-15-15,0 2-5 0,0 3-1 16,1 9-3-16,-1-4-2 16,3 6 0-16,3 0-1 0,0-6-3 15,3 1 2-15,3-3 1 16,3-6 2-16,3-2 1 16,-1-3 1-16,1-5-2 15,0-2 1-15,0-4-4 16,-3-4 0-16,0-6 3 15,-3 0 1-15,0 0 1 16,-3 0 0-16,0 1-5 16,0-1 1-16,0 2 0 15,0 4 0-15,0 2 0 16,0 3 2-16,3 2-3 16,0 3 0-16,3 3 7 15,0 2 4-15,3 0-10 0,0 3-4 16,0 0 2-16,9 5 2 15,-1 3 3-15,-2-3 3 16,0-2-32-16,-3-3-14 16,3 0-49-1,-3-11-36-15,-3-2 51 16</inkml:trace>
  <inkml:trace contextRef="#ctx0" brushRef="#br0" timeOffset="4">19811 13817 200 0,'0'-16'74'0,"-3"13"-40"0,3 6-29 16,0 5 19-16,-3 0-9 16,0 5 2-16,-3 3-4 15,-3 5 0-15,0 3-7 16,0-1-6-16,0-1-1 0,0-1 1 16,0 0 0-16,3-3-36 15,1-2-15-15,-1-5-45 16,0-3-23-1,0-8 60-15</inkml:trace>
  <inkml:trace contextRef="#ctx0" brushRef="#br0" timeOffset="5">19588 13883 180 0,'-6'-6'68'0,"12"6"-36"0,-3 0-33 0,-3 0 12 15,9 0 12-15,5 3 8 16,4 0 1-16,3 2 3 15,3 3-19-15,3 3-5 0,2-1-3 16,4 1-4-16,0-3-1 16,-3 0-6-16,0-3 0 15,-4 0-81 1</inkml:trace>
  <inkml:trace contextRef="#ctx0" brushRef="#br0" timeOffset="6">16227 13840 140 0,'-15'0'55'0,"15"3"-30"0,-3 18-29 15,3-10 8-15,-9 5 13 16,0 5 11-16,0 3-3 16,1 13-2-16,-4 0-13 0,3-3-4 15,0 0 0-15,0-4-5 16,-3-1-3-16,3-5-13 16,3-6-5-16,0-5-38 15,0-5-46-15,3-5 26 16</inkml:trace>
  <inkml:trace contextRef="#ctx0" brushRef="#br0" timeOffset="7">16051 13856 124 0,'-8'-18'49'0,"5"15"-26"0,0 3-12 0,3 0 15 16,0 0-1-16,0 0 2 0,3 5 0 15,3 1 1-15,2-1-15 16,4 0 1-16,3 3 2 16,3 0-8-16,6 0-2 15,3 0-2-15,-1 0 0 0,1 0-5 16,0-3 1-16,-3 0-31 16,0 1-14-16,-3-1-57 15</inkml:trace>
  <inkml:trace contextRef="#ctx0" brushRef="#br0" timeOffset="8">16489 13936 148 0,'0'-3'55'0,"0"6"-30"0,0-1-16 0,0 4 14 16,-6 4-2-16,0 6-1 15,-6 8 1-15,-3 10 1 16,-3 3-12-16,1 0-1 0,-1 6-2 0,3-6-3 16,3-6-3-16,0-4 2 15,3-6 0-15,3-5-1 16,3-3 1-16,0-5 0 16,0-3 1-16,3-7-13 15,3-11-7-15,3-3 0 0,0-6-1 16,0-4 7-1,3-14 6-15,0 3-4 16,0 0 1-16,6 3 3 0,-3 5 2 16,0 8 8-16,-3 2 4 15,-4 6-1-15,4 2 0 16,3 6-3-16,-3 8 1 16,0 7 0-16,0 6 3 15,0 5 1-15,-3 3 1 16,0 0-6-16,0-3-2 15,3-2 0-15,-3-4 2 16,3 1-5-16,0-8-1 16,0-2 2-16,2-9 1 15,1-2-17-15,0-6-7 16,3-8 1-16,-3-2 1 0,3 0 12 16,-6 3 3-1,-3 2 6-15,0 3 1 0,-3 5 3 16,0 2 3-16,0 4-4 15,-3 2-3-15,0 10 5 16,0 9 5-16,0 5 3 16,-3 2 0-16,0 0-5 15,-3 6-2-15,3-5-4 16,-3-1-1-16,3-2-1 16,0-3-2-16,0-2-4 15,0-6 0-15,0-3-38 16,0 1-14-16,3-3-40 15,0-5-24-15,0-6 55 16</inkml:trace>
  <inkml:trace contextRef="#ctx0" brushRef="#br0" timeOffset="9">16736 14203 172 0,'0'0'66'0,"3"0"-36"0,3 5-31 0,-3 0 15 15,0 1 10-15,0 7 7 16,-3 3-1-16,0 0 0 16,0 0-17-16,0-3-6 0,0 0-2 15,0 0-8-15,-3-2 0 16,3-3-50-16,0-3-19 16,0-2-28-1</inkml:trace>
  <inkml:trace contextRef="#ctx0" brushRef="#br0" timeOffset="10">16784 14113 252 0,'-6'-8'93'0,"6"11"-50"0,3-3-50 16,-3 0 14-16,0 0-7 15,0 0 0-15,3 2-5 16,3 1 1-16,0 0 2 0,0-1-23 0,0 1-9 15,-1 2-39 1,1-2-41 0,0 2 39-16</inkml:trace>
  <inkml:trace contextRef="#ctx0" brushRef="#br0" timeOffset="11">16846 14203 156 0,'-3'18'60'0,"3"-4"-32"0,0 7-17 0,0-8 18 16,0 0-8-16,0-2-2 15,0-1-3-15,0 1 0 16,0-3-8-16,0-3-5 0,0 0 0 16,0-5 0-16,0 0 1 15,0 0-2-15,3-2 1 16,3-6-9-16,3-5-3 16,0-3-4-16,9 0-2 0,-3 0 5 15,3 3 6-15,-1 2 3 16,1 3 1-16,-3 6 4 15,0 4 5-15,0 6 4 16,-3 5 4-16,0 3 2 16,-3 0 1-16,-3 0-9 15,0 0-2-15,-3 0-7 16,0-3-2-16,0-2-73 16,0-3-33-16</inkml:trace>
  <inkml:trace contextRef="#ctx0" brushRef="#br0" timeOffset="12">17939 13203 124 0,'0'-3'49'0,"0"-10"-26"0,0 8-16 15,0 5 13-15,0 0-6 16,3 0 0-16,0 5 0 16,0 3 2-16,3 0-9 15,-4 5 7-15,1 8 5 0,-3 3-1 16,0 8 1-16,0-1-1 16,0 4-2-16,0 2-11 0,0 0-2 15,0 3-3-15,0-1 2 16,0-4 1-1,0-1 1-15,3-5-44 0,-3-2-18 16,0-1-44 0</inkml:trace>
  <inkml:trace contextRef="#ctx0" brushRef="#br0" timeOffset="13">18001 13941 144 0,'-18'5'55'0,"15"3"-30"0,0 8-25 16,3-5 10-16,0 4 9 15,-3 9 5-15,0 0-8 16,3 3-2-16,-3-1-8 15,3 3-2-15,-3 0 2 0,3 0-3 16,-3 0-2-16,3 1 0 16,-3-4-1-16,0 0-29 15,1 1-13-15,-1-3-31 16,-3 0-21 0,3 5 41-16</inkml:trace>
  <inkml:trace contextRef="#ctx0" brushRef="#br0" timeOffset="14">17927 14621 60 0,'-3'3'24'0,"6"2"-12"0,0 3 10 0,0 0 15 15,0 2-2-15,0 6 2 16,-3 5-10-16,0 0-2 15,0 3-14-15,0 0-7 16,0 0-2-16,3 0-2 0,-3 0 2 0,3 2-3 16,0-2 0-16,0 2-39 31,0-2-59-31,-1 0 11 0</inkml:trace>
  <inkml:trace contextRef="#ctx0" brushRef="#br0" timeOffset="15">17968 15298 124 0,'-6'3'49'0,"6"2"-26"0,0 3-16 0,0-3 15 16,0 3 7-16,0 8 4 16,0 5-6-16,0 1-2 15,0 1-14-15,-3 1-4 0,0 3-1 16,1-4-3-16,2 4 0 15,-3-1-3-15,3-2-3 16,0-5-31-16,0-3-15 0,0-3-41 16</inkml:trace>
  <inkml:trace contextRef="#ctx0" brushRef="#br0" timeOffset="16">17959 15946 124 0,'-3'11'49'0,"3"-3"-26"0,3 8-9 0,-3-8 15 16,3 2-8-16,0 6-1 15,-3 3-12-15,0 5-3 16,0-3-3-16,3 3-4 0,0 2 1 16,-3 0-8-16,0-4-2 15</inkml:trace>
  <inkml:trace contextRef="#ctx0" brushRef="#br0" timeOffset="17">17644 5006 104 0,'-3'-19'38'0,"3"11"-20"0,-3-18 1 0,3 15 16 15,-3 1 0-15,0 2 11 16,-6 11-15-16,-9 4-16 15,0 7-12-15,1 12-5 0,2 6-2 16,6 13 0-16,3 0 0 16,6-3 0-16,9-5 3 15,6-5 2-15,2-3 2 16,7-10 3-16,3-6 1 16,0-8 3-16,0-7-3 15,-1-9 1-15,-2-13 1 16,-6-2 2-16,-3-3 1 15,-12-3 0-15,-3 0 2 0,-6 3 4 16,-6 5-6 0,-6 6 1-16,0 2-8 0,0 5-1 15,1 3-4-15,-1 3-3 16,3 2-20-16,3 3-8 16,3 0-19-16,6 0-7 15,3 0-9 1,3-2-39-16,3-4 24 15</inkml:trace>
  <inkml:trace contextRef="#ctx0" brushRef="#br0" timeOffset="18">17814 4786 192 0,'0'-5'71'0,"3"5"-38"0,-3 5-30 16,6-2 17-16,-1 2-1 15,4 6 3 1,0 5-6-16,3 10 1 0,0 6-10 15,0 2 0-15,0 3 3 0,-3 3-4 16,0 0-1-16,0-9-2 16,0 4 0-16,0-9 0 15,-3-4 1-15,0-4-22 16,-3-5-10-16,-3-2-26 16,0-22-72-1</inkml:trace>
  <inkml:trace contextRef="#ctx0" brushRef="#br0" timeOffset="19">18076 4755 132 0,'3'-27'49'0,"-1"27"-26"0,-2 0-12 0,0 0 18 15</inkml:trace>
  <inkml:trace contextRef="#ctx0" brushRef="#br0" timeOffset="20">18073 4749 287 0,'-15'21'24'15,"0"3"-12"-15,0 8-8 0,-6 0-3 16,3 0 5-16,6-3 4 16,3-6-3-16,3 4-2 15,3-9 0-15,6-2-1 0,9 0-2 16,6-3-2-16,3-2 5 16,0-3 1-1,3-3-2-15,-1 0-3 16,-2-2 0-16,0-3-1 15,-3 0-22-15,-3-3-8 0,-3 1-36 16</inkml:trace>
  <inkml:trace contextRef="#ctx0" brushRef="#br0" timeOffset="21">17653 5501 244 0,'-12'-3'93'0,"15"3"-50"0,6-5-50 0,0 2 14 16,9-5-7-16,11-2 0 15,13-9 6-15,6-2 4 16,11-8-5-16,4 2-1 0,5-2 2 15,13 0-3-15,-10-3 0 16,-8 1-1-16,-4 12-2 16,-11-2 1-16,-4 5 1 15,-17 5-28-15,-6 1-11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0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5199 5988 160 0,'0'0'60'0,"0"-3"-47"0,0 3 13 0,0 0 0 16,0 0-3-16,3 0-2 15,-3 0 0-15,3-3 1 16,-3 1-12-16,0-1 1 0,3 0 0 16,-3-2-4-16,3 0 1 15,-3-1-5-15,0 1 0 16,3-3-3-16,-3 0-1 16,3 0 1-16,0 0 2 15,-3 3-1-15,3 0-1 0,0 0-2 16,-3 2-1-16,3 0 2 15,-3 1 0-15,3-1-2 16,-3 3 2-16,0 0 1 16,0 0 0-16,3 5 0 15,-3 1 2-15,0 1-3 16,0 1 0-16,0 6-1 16,0 1 0-16,0 4 2 15,3 2 2-15,-3 0 1 16,0 1 3-16,0-4-1 15,0 1 0-15,3-1-3 16,0-2-2-16,0-3 3 16,0 0 0-16,-3-2-4 15,0-6 1-15,0 1-2 16,3-1-2-16,-3-2-24 0,0-3-11 16,0 5-73-1,0 0 14 1</inkml:trace>
  <inkml:trace contextRef="#ctx0" brushRef="#br0" timeOffset="1">5169 6228 172 0,'-6'0'66'0,"9"0"-52"0,-3-2 6 0,0 2-1 16,0 0-5-16,3-3 0 15,0 3-4-15,3-3-1 16,3 1-5-16,0-1 6 0,3 0 3 0,3-2 2 16,0 0 1-16,2 0-6 15,1-1-4-15,0 4-6 16,0-1 0-16,0 3 0 16,-3 0 2-16,0 0-6 15,-3 0-1-15,-3 0-34 16,-1-3-11-16</inkml:trace>
  <inkml:trace contextRef="#ctx0" brushRef="#br0" timeOffset="2">5681 5874 152 0,'0'2'57'0,"0"-2"-44"0,3 8 3 0,-3-2-2 16,3 4 6-16,-3 6 5 16,3 5-2-16,-3 6-2 15,0-1-11-15,3 1 2 0,-3-1 2 16,0-2-5 0,0-6-1-16,0-2-2 0,0-2 1 15,0-4-4-15,0-2 0 16,0 0-1-16,0-3 1 15,0-5 0-15,0-2 1 16,0-1-5-16,0-5-1 0,3 0-6 16,0-2 0-16,3-1 2 15,0 0 3-15,3 3 0 16,0 3-1-16,3 0 3 16,0 5 0-16,2 2 3 15,-2 4 1-15,0 2 3 16,-3 2 3-16,-3 1 9 15,-3-1 3-15,-3 4-4 16,-6-1-2-16,0-2-7 16,-3-1 0-16,-3-2-7 15,0 0-1-15,1 0-9 16,-1-5-2-16,0-1-14 0,0-2-4 16,6 0-12-1,0-2-4-15,6-6-24 16,3-3-44-1,6-2 25-15</inkml:trace>
  <inkml:trace contextRef="#ctx0" brushRef="#br0" timeOffset="3">5919 6048 208 0,'0'11'77'0,"3"-3"-60"0,3 2 6 0,-3-4-1 16,0-1-3-16,0 0 3 15,3 3-10-15,0 3-2 16,3-1-6-16,-3 1-3 0,0-3 0 16,0-3-19-16,0 1-5 15,0-4-27-15,0 1-10 0,3-6-28 32</inkml:trace>
  <inkml:trace contextRef="#ctx0" brushRef="#br0" timeOffset="4">6089 6059 212 0,'-6'8'82'0,"3"2"-64"0,-6 12 4 15,6-12-1-15,-3 6 0 16,-3 3 2-16,0-1-8 16,-3 1-4-16,0-1-6 15,1-2-4-15,5-3 2 0,0-2-4 0,0-1-2 16,0 1-18-16,0 0-9 15,3-6-17-15,3-2-9 16</inkml:trace>
  <inkml:trace contextRef="#ctx0" brushRef="#br0" timeOffset="5">6214 5876 228 0,'-3'0'88'0,"3"0"-69"0,0 8-7 0,3-2-9 0,-3-1 9 16,0 0 8-16,0 14 2 16,0 12 1-16,0-7-12 15,0-3-2-15,0 6-2 0,0-6-3 16,0 6-1-16,-3 4-1 15,3-4-2-15,0-3-17 16,0-9-9-16,0-1-44 16,0-1-19-16,0-3-7 15</inkml:trace>
  <inkml:trace contextRef="#ctx0" brushRef="#br0" timeOffset="6">6116 6043 256 0,'-6'-3'96'0,"6"3"-75"0,9-2 3 0,-3 2-2 16,0 0 1-16,-3 0 6 16,3 0-14-16,5-3-6 15,1 3-5-15,-3 0-6 0,6 0 1 16,6-2-12-16,6 2-5 15,-6 0-34-15,-1 0-14 0,4-3-48 32</inkml:trace>
  <inkml:trace contextRef="#ctx0" brushRef="#br0" timeOffset="7">6390 6091 244 0,'-6'2'90'0,"9"-2"-70"0,3 3-5 15,-6-3-6-15,5 3 3 16,4 2 7-16,0-2-1 16,3-1-1-16,0 1-9 15,0-3-5-15,0 0 0 0,0 0 0 16,0-3 3-16,0 1-3 16,3-4 0-16,-4-2-1 15,-2 0 1-15,0 3-4 0,-6-3-2 16,-3-2-3-1,-6-1-1-15,-3 3-5 0,1 3-3 16,-1 2 6-16,-6 6 3 16,3-1-1-16,-3 9 2 15,-6 5 5-15,3 2 2 16,6 1 6 0,6-3 5-16,3 0-3 0,9 0 0 15,3-1-6 1,3-7-1-16,0 0-21 0,15-2-10 15,20-12-92 1</inkml:trace>
  <inkml:trace contextRef="#ctx0" brushRef="#br0" timeOffset="8">8158 6051 140 0,'-3'0'55'0,"3"3"-43"0,0-1 21 0,0-2 8 0,0 0-7 16,0 0 0-16,0 0-8 15,3 0-2-15,3-5-13 16,3 0 2-16,5-3 1 0,1 0-7 16,3 0-2-16,0 3-5 15,0 2-1-15,0 6-1 16,-3 5-2-16,-6 5 3 16,-4 3 2-16,-5 2 2 15,-5 1 3-15,-4 2-3 16,-3-3 0-16,-3 1 1 15,0-3 0-15,0 0 0 16,3-6 2-16,3-2 1 16,0 0 1-16,3 0-2 0,3-5-1 15,3-3-3-15,6 0 1 16,3 0 0-16,6-3 3 16,3 3-3-16,0-3 0 15,3 3-1-15,0 0-2 16,-1-2-6-16,1 2-4 15,-3 0-12-15,0 0-6 16,-3 2-21-16,0-2-8 16,0-2-54-1</inkml:trace>
  <inkml:trace contextRef="#ctx0" brushRef="#br0" timeOffset="9">8619 5932 204 0,'-6'16'77'0,"9"5"-60"0,0 11-5 0,-3-16-6 15,0 7 9-15,0 1 10 16,0-3-2-16,0 1-1 16,0-4-12-16,0-2-6 15,0-3-3-15,0-5-1 0,0 0 0 16,0-3 0 0,0-5 2-16,0-2-12 15,3-4-6-15,3-1 0 16,3-4 1-16,3 0 2 0,3 1 3 15,0 4 6-15,2 4 2 16,1 2 4-16,0 8 3 16,-3 2 13-16,0 1 6 15,-6 2 1-15,-3-2 2 16,-6-1-4-16,-6 1-2 0,-6-3-7 16,-3 0-4-1,-3 0-10-15,-3-3-5 0,0-2-13 16,1-1-6-16,2-2-18 15,3 0-6-15,3 0-140 32,12-8 89-32</inkml:trace>
  <inkml:trace contextRef="#ctx0" brushRef="#br0" timeOffset="10">8810 6096 236 0,'-3'5'88'0,"6"9"-69"0,5-4-7 16,-2-5-9-16,0 3 0 16,0 0 5-16,0 0-2 0,0 3-1 15,3-3-2-15,-3 0-3 16,3 0 1-16,0-3-26 0,0 0-10 16,0-5-33-1,0 3-45-15,3-8 31 16</inkml:trace>
  <inkml:trace contextRef="#ctx0" brushRef="#br0" timeOffset="11">8973 6144 216 0,'-3'2'82'0,"3"1"-64"0,-3 5 0 0,3-3-6 16,-3 6-4-16,-3 2 2 16,-3 3-3-16,0 2 1 0,1 4-5 15,-1-1 0-15,0-3 3 16,0 1-10-16,0-3-2 15,3-3-26-15,0 0-11 16,6-5-53-16</inkml:trace>
  <inkml:trace contextRef="#ctx0" brushRef="#br0" timeOffset="12">9131 5961 216 0,'-3'-3'82'0,"9"6"-64"0,0 8 0 0,-3-3-3 15,-3 5 9 1,0 5 7-16,0 4-12 16,-3 1-3-16,0 1-10 15,0 3-4-15,0-4-1 0,0-1-1 16,0-4 2-16,0 1-34 15,0-6-16-15,3 0-66 16</inkml:trace>
  <inkml:trace contextRef="#ctx0" brushRef="#br0" timeOffset="13">8982 6077 236 0,'-6'8'90'0,"12"-5"-70"0,3-3-5 16,0 3-6-16,3-3 1 15,3 0 3-15,3 0-4 16,5 2-3 0,4-2-3-16,0 0-7 0,3 0 0 0,0 0-40 15,-1 0-16-15,4-2-37 16</inkml:trace>
  <inkml:trace contextRef="#ctx0" brushRef="#br0" timeOffset="14">9336 6099 228 0,'-6'5'85'0,"12"3"-66"0,0-3 3 0,-3 0-3 16,3 1 1-16,0 2 2 15,6-3-7-15,-3 0-2 16,3-2-7-16,3 0-4 0,0-6 1 16,0 0 0-16,-1 1 1 15,1-1-9-15,-3-2-2 16,-3-1 2-16,-3 1 0 16,-6 0-4-16,-3-3 1 15,-3 3-1-15,-3-1 3 16,-3 1-3-16,-3 2 1 15,1 3 4-15,-4 3 2 0,0 2-1 16,3 1 0 0,0 2 2-16,0 2 0 0,6 1 5 15,3-1 2-15,3-2 6 16,3 5 3-16,3 3-4 16,6-2 1-16,3-1-3 15,6-3 0-15,0-4-12 16,3-4-3-16,3 1-30 15,2-6-12-15,4-2-63 16</inkml:trace>
  <inkml:trace contextRef="#ctx0" brushRef="#br0" timeOffset="15">9777 6046 268 0,'-3'0'101'0,"-6"0"-78"0,-3 2 11 0,6 4 1 16,-3-1-12-16,-3 0-4 15,0 1-10-15,0 1-6 16,1 1-2-16,2 0-6 0,6 0 1 0,0 0 0 15,9 3-1-15,3-1 1 16,5 6 3-16,1 0 0 16,0-3 1-16,0 1 0 15,-6-1 0 1,-3-3 6-16,-3 1 4 0,-9 0-1 16,-6-3 0-1,-6-3-43-15,-6-3-16 0,-8 1-86 16</inkml:trace>
  <inkml:trace contextRef="#ctx0" brushRef="#br0" timeOffset="16">11351 5953 208 0,'-5'-5'77'0,"2"5"-60"0,0 0 2 0,3 0-2 16,0 2 2-16,-3 4 3 16,0 2 2-16,0 2 0 15,0 4-13-15,-3 1-2 0,0 4 1 16,-3-1-6-16,0 1-2 16,3 2-1-16,-3-5 1 15,3 0-1-15,0-6 2 16,3 1-2-16,0-6 2 15,0 1-4-15,3-4-2 0,0 4 4 16,6-6 1-16,3 0 0 16,3 0 1-16,0 0-4 15,3 2 0-15,3 1 1 16,-3 0 0-16,2-3-11 16,-2 2-5-16,0-4-21 15,0 2-6-15,0-3-29 16,-3-2-53-1,0-3 27-15</inkml:trace>
  <inkml:trace contextRef="#ctx0" brushRef="#br0" timeOffset="17">11485 5969 228 0,'-8'-3'85'0,"8"6"-66"0,0 0-10 0,0-1-9 16,2 9 5-1,-2 5 9-15,0 5 2 16,0 5 2-16,0 3-9 16,0 1-1-16,0-4-1 0,0 1-1 0,0-4-1 15,0-2-6-15,0-2 1 16,0-3-9-16,0-6-4 16,0 1-33-16,0-3-15 15,0 0-37 1</inkml:trace>
  <inkml:trace contextRef="#ctx0" brushRef="#br0" timeOffset="18">11822 5913 196 0,'-6'8'74'0,"6"6"-58"0,0 17-6 0,0-12-8 15,0 5 5-15,-3 2 5 16,0 6 10-16,0-3 4 15,0-5-14-15,3 0-2 0,0-6-3 16,0-2-6-16,0-5 0 16,0-1-1-16,0-5 2 15,0-5-10-15,3-2-4 16,3-6-5-16,0-5-3 16,3-1 5-16,3 4 1 15,0 2 9 1,2 3 2-16,1 5 3 0,0 5 0 15,-3 3 8-15,-3 2 5 16,-3 4 5-16,-6-1 3 16,-3-3 0-16,-3 1 2 15,-6 0-13-15,0-3-3 0,-3-3-12 16,0-2-4-16,4-3-17 16,-1 0-7-16,3-3-20 15,3-2-6-15,3-3-22 16</inkml:trace>
  <inkml:trace contextRef="#ctx0" brushRef="#br0" timeOffset="19">11991 6149 204 0,'6'29'77'0,"6"-13"-60"0,-3-3-5 0,-3-5-6 15,0 0-6 1,-3 0 2-16,3 0 1 15,-3-3 1-15,3-2-13 0,3-6-7 16,0 1-7 0,0-4-3-16,0-2-8 15,-3 0-4-15,0 3 21 16</inkml:trace>
  <inkml:trace contextRef="#ctx0" brushRef="#br0" timeOffset="20">12099 6215 213 0,'-3'11'45'15,"-3"5"-11"-15,0 5-8 16,-3 3-17-16,0-1 1 0,0 1 1 15,0 3-6-15,0-9-3 0,3-2-6 16,3-5-2 0,3-3-35-16,3-6-15 0,6-4-26 31</inkml:trace>
  <inkml:trace contextRef="#ctx0" brushRef="#br0" timeOffset="21">12197 5958 244 0,'3'-8'90'0,"0"11"-70"0,0 0-3 16,-3 2-7-16,3 3 5 16,0 5 7-16,0 6-5 15,0 7-2-15,0 3-8 0,-3 3-5 16,0 0 1-16,0-3-2 0,0-3 2 15,0 1-7 1,0-6 1-16,0-2-37 0,0-4-13 16,0-1-61-1</inkml:trace>
  <inkml:trace contextRef="#ctx0" brushRef="#br0" timeOffset="22">12105 6144 244 0,'-9'-6'90'0,"9"6"-70"0,6 0-9 0,0-2-9 0,-1-1 0 16,4-2 4-16,3-1-1 16,6 1 2-16,3 0-4 15,3 0-13-15,3-1-3 0,-1 1-51 16,1 5-63-1,-3 0 27-15</inkml:trace>
  <inkml:trace contextRef="#ctx0" brushRef="#br0" timeOffset="23">12352 6191 220 0,'-3'8'82'0,"9"-8"-64"0,0 5 0 15,-3-2-6-15,2 0-4 16,1-3 0-16,3 0-2 15,3-3 1-15,0-2-4 16,0-3-8-16,0 0-2 0,-3 0 3 16,-3-3 2-16,-3 1-1 15,-3 2 2-15,-3 0-1 0,-3 0-2 16,-3 3 0-16,-3 2 0 16,0 6 3-16,-3 5 0 15,0 2-2-15,3 4 2 16,4-1 5-16,2 0 2 15,3 0-2-15,3 0-1 16,6 3 1-16,5-2 0 16,4-1-9-16,6-3-4 0,3-2-37 15,3-5-17 1,0-3-21-16</inkml:trace>
  <inkml:trace contextRef="#ctx0" brushRef="#br0" timeOffset="24">12617 6083 252 0,'-21'-11'93'0,"18"14"-72"0,-6-3 0 16,6 2-4-16,-3 4-4 16,0-1 5-16,0 0-12 15,3 3-6-15,3 3 0 16,0 2-3-16,6 3 1 0,0 0 4 0,0 0 1 15,0 0 10-15,0-3 3 16,-6 0 6 0,0 0 1-16,-3-2-10 0,-3-1-3 15,-3-2-17-15,-3 0-8 16,-6-2-50-16,-6-1-20 16,-8 0-38-1</inkml:trace>
  <inkml:trace contextRef="#ctx0" brushRef="#br0" timeOffset="25">12113 6125 180 0,'-5'8'68'0,"5"0"-52"0,-3 5 8 0,0-2 0 15,0 2-3-15,-3 3-1 16,0 2-10-16,0 1-4 0,0-1-4 16,0 1-17-16,0-3-7 15,3 0-75 1</inkml:trace>
  <inkml:trace contextRef="#ctx0" brushRef="#br0" timeOffset="26">14200 5884 140 0,'6'-8'55'0,"-3"3"-43"0,0 2 14 16,0 1 4-16,-3-1 5 16,0-2 5-16,-3 0 1 15,0-1-1-15,-3 1-21 16,-6 2 4-16,-3 1 4 0,-3 2-9 15,-2 2-2-15,2 4-9 16,0 2-5-16,3 2-6 16,3 3-2-16,9 9 0 15,6-1 2-15,9 5-1 0,6 1 4 16,3 2-2 0,2 0-1-16,-2-3 5 0,-3 1 1 15,-6-3 2 1,-6-3 0-16,-6-3 4 0,-6-2 3 15,-6-5-2-15,-3-3 0 16,-3-3-5-16,1-5-3 16,-1-5 0-16,3-6-1 15,3-2-7-15,6-3 0 16,6-3-6-16,6 1 1 16,9-3 6-16,3-3 3 15,5-2 3-15,1 2 0 0,-3 3 0 16,0 2 0-16,-6 3 2 15,-3 3 3-15,-6 0 2 16,-3 2 1-16,-3 1-15 16,-3 2-6-16,-3 2-26 15,-3 4-10-15,3 2-43 16,0 5-54 0,0 0 42-1</inkml:trace>
  <inkml:trace contextRef="#ctx0" brushRef="#br0" timeOffset="27">14495 5845 212 0,'-3'2'82'0,"6"6"-64"0,-3 11 7 0,0-3-3 16,0 7 3-16,0 7 5 16,0 1-8-16,0-2-2 15,0 1-12-15,0-1-3 0,0-6-1 16,0-1-2-16,-3-7 1 16,0-4 0-16,3-3 1 15,0-3-2-15,0-5-2 16,3-2-15-16,3-6-7 15,3-3 2-15,3 3 1 16,2 3 9-16,4 2 4 0,0 3 1 16,0 3 1-16,-3 5 11 15,0 2 5-15,-6 1 8 16,-6 0 2-16,-6-1 2 16,-6 1 2-16,-3-3-12 15,-3-3-5-15,-6 0-11 16,0-2-1-16,0-3-15 15,4-3-5-15,2 1-19 16,3-1-9-16,6-2-23 16,3-3-55-1,9-3 28-15</inkml:trace>
  <inkml:trace contextRef="#ctx0" brushRef="#br0" timeOffset="28">14685 6070 272 0,'0'7'104'0,"6"7"-81"0,3-1-4 0,-3-2-8 16,0-1-9 0,0 1 1-16,0 2-2 0,0 0-1 15,3-2 1-15,0-3-19 0,0-3-5 16,0 0-33-16,3-7-12 16,-1-1-24-1</inkml:trace>
  <inkml:trace contextRef="#ctx0" brushRef="#br0" timeOffset="29">14846 6101 220 0,'-3'0'85'0,"0"3"-66"0,-3 13 1 16,3-3-2-16,-3 3-6 15,-6 5 3-15,0-2-6 16,-3 2-3-16,1 0-3 16,-1-3-5-16,0-2-1 15,3-2-29-15,3-4-14 16</inkml:trace>
  <inkml:trace contextRef="#ctx0" brushRef="#br0" timeOffset="30">14956 5921 252 0,'6'0'93'0,"0"6"-72"0,0 7-2 0,-3-3-3 16,3 6 1-16,-3 8 7 16,0 3-11-16,0 4-4 15,-3 1-6-15,0 0-3 0,0-6 3 16,0 1-18 0,-3-3-6-16,0-3-41 0,0-3-17 15,0-2-23 1</inkml:trace>
  <inkml:trace contextRef="#ctx0" brushRef="#br0" timeOffset="31">14864 6072 280 0,'0'-2'104'0,"12"2"-81"0,0 0-6 16,-3 0-9-16,2 0-6 15,4 0 3-15,3 0-7 16,3 0 0-16,3 0 0 16,3 0-45-16,-4 0-19 0,4 0-39 15</inkml:trace>
  <inkml:trace contextRef="#ctx0" brushRef="#br0" timeOffset="32">15138 6112 256 0,'-6'8'96'0,"9"0"-75"0,6-3-10 0,-3 0-8 16,5 1-3-16,1 2 4 15,3-6 12-15,3 1 5 16,0-3-11-16,0 0-6 0,0-3-2 16,0-2-7-16,-4 0-1 15,-2-1 0-15,-3-2 2 16,-3 0-5-16,-3 1 1 15,-3-4-5-15,-6 3-2 0,-3 3 4 16,-6-1 2-16,-5 4 0 16,-4 4 3-16,-3 4 2 15,3 2 2-15,3 0 5 16,4 2 6-16,5 3-1 16,3-2 3-16,3 2 5 15,6 0 2 1,6 1-9-16,6-1-3 15,5 0-4-15,4-2 1 0,3-3-13 16,0-3-3-16,0-2-34 16,3-3-14-16,2-3-34 15</inkml:trace>
  <inkml:trace contextRef="#ctx0" brushRef="#br0" timeOffset="33">15542 6054 272 0,'-5'-8'104'0,"5"8"-81"0,-6 0 3 0,3 2-6 16,-3 1 0-16,-3 2 2 15,-6 3-9-15,0 0-3 16,0 3-6-16,3 2-5 0,3 0-2 16,6-2-1-16,3 5 3 15,6 0-2-15,3-1 1 16,3 1 0-16,0 0 0 15,0-3 2-15,-6-2 0 16,-6 0 6-16,-6-1 6 16,-6-2-6-16,-9 0-3 0,-6-3-49 15,1 1-21-15,-7 2-63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8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10057 9805 64 0,'-6'-7'24'0,"9"1"-18"0,3-10-7 0,0 11-3 0,3-3-6 16,-1 0-1-16,4-5 8 16,0 0 4-16,0 0 22 15,3-1 12-15,-3 4 8 16,0-1 6-16,-6 3 0 16,-3 0 2-16,-6 3-11 15,-3 2-4-15,-9 1-20 16,0 10-1-16,-9 2 1 0,-2 11-2 15,-7 6 2-15,-3 15-5 16,0 11 1-16,4 11 2 16,5 2 3-16,6 2-9 15,6-1-2-15,12-7-4 16,9-1-2-16,9-9-10 16,9-5-4-16,9-8-31 15,5-11-10-15,4-10-73 16</inkml:trace>
  <inkml:trace contextRef="#ctx0" brushRef="#br0" timeOffset="1">10354 10086 196 0,'-9'-3'74'0,"6"3"-58"0,-5 0 9 16,5 0 0-16,-3 0 2 15,-3 3 4-15,-6 2-13 16,0 3-5-16,-3 5-8 15,-3 6-6-15,0 2 0 0,3 3-1 16,7 0 0-16,2 0 0 16,6-1 0-16,6-2 0 15,3-2 0 1,6-6 2-16,-1-5 0 0,4-5-3 16,0-8 2-16,0-6 1 15,-3-2 0-15,0-6 2 0,-3-2 1 16,-3 0 5-1,0-3 3-15,0 6 2 16,-3 2 3-16,0 5 2 0,-3 3 1 16,0 3-8-16,0 2-4 15,3 3-7-15,0 3-2 16,3 5-4-16,2 0 1 16,1 2 1-16,0 4-1 15,0-1-18-15,3 0-8 16,0-2-15-1,0-1-4-15,0-2-11 0,3-3-1 16,3-5-16 0</inkml:trace>
  <inkml:trace contextRef="#ctx0" brushRef="#br0" timeOffset="2">10572 10112 220 0,'-12'-13'82'0,"3"13"-64"0,-6-2 11 0,6 2 2 0,-3 5-10 16,-3 3-2-1,0 2-11-15,-3 4-5 0,1 4-2 16,2 1 1-16,3 2 1 0,6 0-4 16,6 0 1-16,6 0 0 15,3-2 0-15,6-6-3 16,2-5 2-16,1-5 3 16,0-6 1-16,0-5-1 15,0-8-2-15,-3-5 1 0,-3-5-1 16,-6-12-3-16,-3-4 2 15,-3-5-1 1,-3-1 0-16,0 0 2 0,0 11 0 16,0 8 6-1,0 8 6-15,0 5-2 16,0 8 2-16,3 8-7 0,0 13-3 16,0-2-1-1,3 21 1-15,0 2 1 0,3 3 1 16,0 0-2-16,0-5-2 15,3-3-19-15,2-5-8 16,4-6-21-16,0-2-8 16,3-5-52-1</inkml:trace>
  <inkml:trace contextRef="#ctx0" brushRef="#br0" timeOffset="3">10768 10044 244 0,'-15'-11'90'0,"9"6"-70"0,-6 5 2 15,6 2-4-15,-3 4-8 16,-2 4 2-16,-4 6-9 16,-3 3-2-16,3 4-1 15,3 4-3-15,3-3 2 16,6 0-1-16,3-3 0 16,9-3 0-16,3-2-2 15,3-8 0-15,0-5 0 0,0-9-2 16,-1-4 1-16,1-6-2 15,-3-5 2-15,-3-6 3 16,-3-7 3-16,-3-8 0 16,-3-3 2-16,-3-3 0 0,-3 11 1 15,0 5 11-15,0 8 5 16,3 6 1-16,-3 7-1 16,3 11-13-16,0 13-4 15,3 14-7 1,0 10 0-16,3 8 6 0,3 8 4 15,0-5-6-15,3-4 1 16,3-1-8-16,3-6 0 16,6-8-43-1,3-5-17-15,-1-8-45 16</inkml:trace>
  <inkml:trace contextRef="#ctx0" brushRef="#br0" timeOffset="4">11075 10046 240 0,'-3'6'90'0,"3"-6"-70"0,-6 5 24 0,6-5 4 16,0 2-12-16,-3 1-1 15,3 0-14-15,0-3-5 16,0 0-9-16,0 0-5 0,3 2 1 16,3-2 2-16,3 0 2 15,3 0-8-15,2-2-1 16,1-1-5-16,3 3 2 15,-3-3-2-15,3 1 2 16,-3 2-2-16,-3 0 2 16,0 0 1-16,-3 0-1 15,-4 0 6-15,1 0 3 16,-6 0-1-16,0 0-2 16,-3 5 0-16,0 3-1 0,-2 0-5 15,-4 5 1-15,-3 3 4 16,0 3 4-16,-3 2-1 15,-3-3 0-15,3 1 1 16,0-3 0-16,3 0-2 16,0-1 1-16,7-1-4 15,-1-1-2-15,6-3 2 16,3 1 0-16,5-3 1 16,7 0 2-16,0-3-1 15,3-2-1 1</inkml:trace>
  <inkml:trace contextRef="#ctx0" brushRef="#br0" timeOffset="5">11000 10189 252 0,'-9'0'93'0,"12"0"-72"0,6 3 5 0,-3-3-1 0,3 0-1 16,6 5 3 0,9-5-17-16,3 0-5 15,2-3-4-15,4-2-12 0,0 2-3 0,-3 1-44 16,-1-3-19-16,-2-1-33 15</inkml:trace>
  <inkml:trace contextRef="#ctx0" brushRef="#br0" timeOffset="6">11322 10134 228 0,'-9'2'88'0,"12"1"-69"0,0-1 4 16,-3-2-4-16,0 0 1 15,6 6 4-15,0-1-6 16,3-2-3-16,2 2-8 16,1-2-3-16,3-3 2 0,0 0-3 15,-3-3-2-15,0-2 2 0,-3-1 2 16,-3 1-4-16,-3-3-1 16,-6 0-5-16,-3 0-1 15,-6 0-4-15,-3 6-1 16,-3-1 3-1,0 6 5-15,-2 2 0 0,2 6 1 16,3-1 4 0,3 3 3-16,3 3 4 15,6 0 5-15,3 3-4 16,6-3 2-16,6-1-9 0,6-1-2 16,3-4-12-1,-1-2-3-15,4-3-31 0,0-2-12 0,-6-3-59 31</inkml:trace>
  <inkml:trace contextRef="#ctx0" brushRef="#br0" timeOffset="7">11518 10176 224 0,'3'13'85'0,"0"-2"-66"0,3 2 10 15,-3-5 2-15,0 0-10 16,0-3 0-16,-3 3-12 15,3-3-5-15,-3 1-3 16,0-6 7-16,0 0 5 0,0-3 2 16,-3 0 1-16,0-2-6 0,3-3-2 31,0-2-2-31,3-1 1 0,0 0-2 16,3-2 0-16,3-3-6 15,3 6 1-15,0-4-9 16,3 1-2-16,-1 0-25 15,1 2-11-15,3 3-23 16,-3 1-6-16,0-1-23 16</inkml:trace>
  <inkml:trace contextRef="#ctx0" brushRef="#br0" timeOffset="8">11712 10089 200 0,'-12'13'74'0,"3"-8"-58"0,0 6 1 0,6-6-6 0,0 6 4 15,-3 4 4 1,3 1 0-16,0 0 0 0,3 0-10 15,3 0 3-15,3 0 2 0,3-3-1 16,0-2 2-16,6-3-4 16,3-6-1-16,-4-2-2 15,4-2 2 1,-3-4-3-16,0-2 1 16,-3-2-5-16,-3-3 0 15,-6-3 1-15,-6 0 2 16,-6 0-1-16,-3 3 0 0,-3 2-8 15,-3 0-2-15,0 6-20 16,1 0-7-16,5 2-18 16,6 3-90-1,6 0-11 1,6-2 73-16</inkml:trace>
  <inkml:trace contextRef="#ctx0" brushRef="#br0" timeOffset="9">11971 10075 312 0,'-6'0'115'0,"9"3"-89"0,-3-6 5 0,0 3-1 15,-3 3-6-15,0-3 3 16,-3 5-9-16,-3 1-3 0,0 2-8 16,0-1-5-1,3 4-1-15,3-3-6 16,3 5 1-16,6 0 2 0,3 3 3 15,0 0-2-15,3 3-2 16,-3-3 8-16,-3-1 4 16,-3 1 9-16,-6 0 3 0,-6-3-4 15,-3-2 0-15,-6-3-10 16,-3-5-4-16,-3-1-9 16,3-4-4-16,4-1-27 15,2-2-12 1,3-3-25-16,3 0-11 0,6-3-56 15</inkml:trace>
  <inkml:trace contextRef="#ctx0" brushRef="#br0" timeOffset="10">12081 9668 276 0,'0'3'104'0,"0"-1"-81"0,3-2 7 0,-3 0-3 15,0 3-11-15,0 2 1 16,3 3-8-16,0 5-1 0,3 3-4 15,0 5-5-15,3 6 0 0,-1 7 5 16,1 6 2-16,0 5 4 16,-3 2 4-16,0 1-6 31,-3 5 0-31,-3-8 5 0,-3 0 1 16,0-3-3-16,-3 1-1 15,-3-4-9-15,-3 1-2 0,1-3 2 16,-1-3 1-1,0-2-7-15,0-3-2 0,0-5-34 16,3-3-13-16,3 0-100 16</inkml:trace>
  <inkml:trace contextRef="#ctx0" brushRef="#br0" timeOffset="11">10003 10996 236 0,'-12'-5'90'0,"6"5"-70"0,-3 0 2 0,6 0-6 16,-6 2-7-16,-5 6 0 16,-4 6-5-16,-3 7-1 15,-3 5-1-15,-6 11 5 0,-2 16 3 16,2 13-5-16,6 6-3 0,6-1-1 16,9 3-1-16,9-2-3 15,12-3 0 1,3-9-1-16,6-7 0 0,3-5-17 15,5-14-7-15,1-10-31 16,3-13-13-16,-3-17-13 16</inkml:trace>
  <inkml:trace contextRef="#ctx0" brushRef="#br0" timeOffset="12">10063 11414 160 0,'-18'0'63'0,"9"3"-49"0,-6 7 0 0,9-2 0 0,-3 6-10 16,-3 4-2 0,0 6-6-16,0 2 0 15,3 3 2 1,6 3 1-16,3-3 1 0,6-5 0 0,3-3 0 15,3-8 2-15,3-5 1 16,0-8-6-16,0-5-2 16,0-5-12-16,0-6-3 0,-3-3-10 15,-4 1 9 1,-2-4 23-16,-6 4 28 16,0 2 16-1,-3 5-8-15,0 4-4 0,1 1-18 16,2 4-7-16,0 2-6 31,0 8 0-31,2 2 0 0,1 3 1 0,3 3 2 16,0 5-5-16,0 1-3 15,3-4-26-15,0-2-11 16,0-5-53-16</inkml:trace>
  <inkml:trace contextRef="#ctx0" brushRef="#br0" timeOffset="13">10271 11454 192 0,'-21'-5'74'0,"12"10"-58"0,-9-3-4 0,12 4-6 16,-5 2-6-16,-1 5 2 16,0 5-3-16,0 4 0 15,3-1 1-15,6 3-3 0,3-1 2 16,6 1-1-16,6-5 0 0,0-6 2 15,0-5 2-15,2-5-1 16,1-9-1-16,-3-7 1 16,0-5-1-16,-3-9-3 15,-3-7 2-15,-3-6 1 32,-3-2 0-32,0-1 2 0,-3 6 1 15,3 3 5-15,-3 7 5 16,0 9 4-16,0 7 2 0,3 9-13 15,0 10-5-15,0 10-1 16,6 9-1-16,0 4 1 16,0 1 2-16,0 0-14 15,3-6-7-15,0 1-34 16,3-6-58 0,3-5 17-16</inkml:trace>
  <inkml:trace contextRef="#ctx0" brushRef="#br0" timeOffset="14">10456 11411 200 0,'-18'0'74'0,"9"-2"-58"0,-6 7-10 0,9 0-11 16,-3 3 1-16,-3 6 1 16,0 4 5-16,0 3 3 15,3 0-2 1,3 3-4-16,6-3-2 0,3-2 2 0,6-1 0 15,0-4-4-15,3-6 1 16,0-3 2-16,0-5 1 16,0-5-2-16,0-6 2 15,-3-5 3-15,-3-5 3 0,0-5-2 16,-3-9-2 0,-3-7-3-16,0-3-1 0,0-3 2 15,0 9 2-15,-3 7 4 16,0 5 4-16,0 9 9 15,0 5 6-15,3 7-13 16,0 12-6-16,0 12-3 16,0 14-2-16,0 5 0 15,3 5 2-15,-3 3-1 0,3-5-1 32,0-3-6-32,3-3-1 0,2-5-35 15,4-5-12-15,0-3-27 16</inkml:trace>
  <inkml:trace contextRef="#ctx0" brushRef="#br0" timeOffset="15">10801 11136 248 0,'-12'0'93'0,"9"6"-72"0,0-4-2 16,3 4-6-16,0 4-5 16,0 9 0-16,0 12 2 15,0 12 4-15,0 2-8 16,-3 2-3-16,0 1 0 0,0-6-2 16,3-5 2-16,0-5-2 15,3-5-1-15,0-9-28 0,0-5-11 16,3-5-78 15</inkml:trace>
  <inkml:trace contextRef="#ctx0" brushRef="#br0" timeOffset="16">10848 11419 192 0,'0'3'71'0,"3"0"-55"0,3 2 9 15,0-2-1-15,0 2-8 16,3 0-1 0,0 1-9-16,3-1-2 15,3-3-2-15,0 1 1 0,3-3 2 16,-3-5-2-16,-4-3-2 0,-2 0-3 16,-3-3 1-16,-6 1-1 15,-3-1 0-15,-6 1 2 16,1-1 0-16,-4 6 4 15,-3 5 5-15,-3 5-10 16,3 6-1-16,0-1 1 16,3 6 2-16,3 0 2 15,3 2 3 1,3 1-3-16,3 0 0 16,6-4-1-16,3 1 1 0,6-3-24 15,3-2-8-15,3-6-76 16</inkml:trace>
  <inkml:trace contextRef="#ctx0" brushRef="#br0" timeOffset="17">11134 11411 228 0,'-21'-2'88'0,"12"-1"-69"0,-2 1-5 0,8 2-5 15,-3 2-13-15,-6 6-1 16,0 5-3-16,-3 3 2 15,0 5 4-15,3 1-1 0,3-1 1 0,6-3 2 16,3 1 0 0,3-6 0-16,6-2 0 0,3-3 4 31,0-6 2-31,3-4-2 0,0-4-3 0,-3-4 0 31,0-6-1-31,-1-3-3 0,-5 1 2 16,-3-1 3-16,0 3 3 15,-3 3 0-15,0 5 0 16,0 6 3-16,-3 2 5 0,3 5-7 16,0 5-3-16,3 6-2 15,0 0-1-15,3 0-3 16,3 0 2-16,0-3-26 16,0-2-9-16,3-6-61 15</inkml:trace>
  <inkml:trace contextRef="#ctx0" brushRef="#br0" timeOffset="18">11286 11422 216 0,'-21'-8'82'0,"15"5"-64"0,-6 1 4 0,6 4-3 16,0 1-10-16,-3 2-3 15,-2 6-3-15,-1 5-3 0,3 2 1 31,0 4-4-31,3-1 2 0,3 0 1 16,6-3 0-16,3-2-3 0,3-2 2 16,0-7 1-16,3-4 2 15,-1-6-1-15,4-2 2 16,-3-5 0-16,0-9 1 16,-3-2-5-16,-3-6 1 0,-3-7-2 15,-3-8-2 1,-3-6-2-16,0 6 1 0,0 5 3 15,-3 8 1 1,0 7 7-16,3 7 6 0,0 4-2 16,0 6 2-16,0 5-9 15,0 10-4 1,3 9 2-16,0 10 3 0,3 5 3 0,0 3 1 31,0 3-2-31,0 2 1 0,3-5-6 16,0-5-1-16,0-3-5 0,3-2-1 15,0-6-39 1,0-5-18-16,3-8-40 16</inkml:trace>
  <inkml:trace contextRef="#ctx0" brushRef="#br0" timeOffset="19">11369 11356 260 0,'-9'-3'96'0,"9"3"-75"0,0 3-8 0,0-3-7 15,0 5-4 1,3 1 1-16,0-1-6 0,0 0 0 15,3 0 1 1,0 3-26-16,0-2-10 0,0-4-58 31,3-2-28-31,0 3 60 0</inkml:trace>
  <inkml:trace contextRef="#ctx0" brushRef="#br0" timeOffset="20">11384 11441 220 0,'-12'2'85'0,"12"4"-66"0,0 1-6 0,0-1-6 0,0 4-1 16,0 4 4-16,0 1-5 15,0 1-1-15,3 0-2 16,0 0-10-16,3-3-3 16,-3-2-87-16,3-3-41 15,-3-3 70 1</inkml:trace>
  <inkml:trace contextRef="#ctx0" brushRef="#br0" timeOffset="21">11479 11488 212 0,'3'24'82'0,"0"-13"-64"0,0 2 0 15,0-8-3-15,0 0 2 0,0 1 7 0,-3-1-4 16,0-2-2 0,0-3-10-16,0 0-1 0,0-3 3 15,0-2-8-15,3-6-3 16,0-5-5-16,3-2-1 0,3-1-1 16,0 3 2-16,3 3 4 15,0 5 1-15,0 3 5 16,0 5 2-16,0 5 4 15,-3 6 1 1,-1 2-3-16,-2 3-3 0,0 0-2 16,-3-3 0-1,0 0-11-15,0-2-2 16,0-3-28-16,3 0-13 16,0-3-22-16,3-5-49 15,3-3 26-15</inkml:trace>
  <inkml:trace contextRef="#ctx0" brushRef="#br0" timeOffset="22">11768 11438 244 0,'-6'-8'93'0,"0"8"-72"0,-3 0 9 0,6 0 2 15,-3 5-16-15,0 1-3 16,1 4-8-16,-7 3-4 16,6 3 0-16,0 0-1 0,3 0 2 15,0-3-1-15,3-2-1 16,0-1 1-16,3-2-1 15,0-5-9 1,-3-3-2-16,6 0-5 0,-3-3-1 0,0 1 10 16,0-1 3-1,-3-2 4-15,0 2 2 0,0-2-6 32,0 2 1-32,6 3-1 0,0 3 2 15,2 5-1-15,4 2-1 16,0 6 5-16,0 5 1 15,0 9 22-15,-3 4 11 16,-6-2 2 0,-3-1 0-16,-6-1-7 0,-6-4-2 0,-6-5-13 15,-3-5-6-15,-5-8-17 16,5-5-8-16,-3-6-42 16,3-13-20-16,6-8-63 15</inkml:trace>
  <inkml:trace contextRef="#ctx0" brushRef="#br0" timeOffset="23">12096 11570 212 0,'0'0'79'0,"6"0"-61"0,0-5-1 16,-1 5-5-16,4 0 0 15,3 0 3-15,6-3-2 16,3 1 2-16,0 2-8 16,3 0-2-16,-3 0-1 0,-4 2 0 15,-2 1 2-15,-3 0-36 16,-3-1-15-16,0-2-61 15</inkml:trace>
  <inkml:trace contextRef="#ctx0" brushRef="#br0" timeOffset="24">12140 11234 168 0,'-3'11'66'0,"3"-6"-52"0,0 3 21 16,0-3 7-16,0 1-3 16,0-1-1-1,0-5-8-15,0 0-4 0,0 0-14 16,0 0 1-16,0 0 1 16,3-3-3-16,0-2 1 15,0-6-7-15,0-2-1 0,0 0-7 16,3-3 0-16,0 0-4 15,0 0 2-15,-3 0 1 16,0 3 2-16,0 3 1 16,0 2 3-16,0 0-6 0,0 5-1 15,0 3 2-15,0 5 1 16,-3 3 2-16,3 8 0 16,0 5 2-16,-3 8 3 15,0 6 0-15,0-1 2 16,0 1-2-16,0-1 0 15,0-2-3-15,0 2-2 16,-3-7-19-16,0-4-10 0,0-1-32 16,0-4-13-1,0-2-38 1</inkml:trace>
  <inkml:trace contextRef="#ctx0" brushRef="#br0" timeOffset="25">12364 11068 232 0,'2'-3'88'0,"1"3"-69"0,6 0 4 0,-3 5-4 15,3 3 3-15,3 8 4 0,3 5-3 16,3 14-2-16,0 10-11 15,-3 5 2-15,0 3 2 0,-4 0-3 16,-5 0 1-16,0-3-3 16,-15-3 0-16,-5 4-3 15,-13-1-1-15,-9-5-54 16,-3-8-22 0,1-18-70-1</inkml:trace>
  <inkml:trace contextRef="#ctx0" brushRef="#br0" timeOffset="26">10200 12369 168 0,'8'-10'66'0,"-8"4"-52"0,0-4 17 0,0 7 4 15,-2-2-6-15,-4 0 0 16,-3-1-1-16,-3 1 0 0,-9 5-15 15,-6 5-3-15,-3 6 0 0,-5 10-4 16,-4 8 2 0,3 13-7-16,0 9-1 0,7 7 2 15,5 5 3-15,6 1-2 16,9-3-2-16,9-3-3 16,9-8-1-16,9-5-12 15,9-8-2-15,5-8-25 16,7-10-10-1,6-11-59-15</inkml:trace>
  <inkml:trace contextRef="#ctx0" brushRef="#br0" timeOffset="27">10295 12639 216 0,'-12'-5'82'0,"6"2"-64"0,-6 3 9 0,6 3-2 0,-6 2-9 16,-3 3 1-16,-3 5-12 16,1 3-6-16,-1 5 1 15,3 6-1-15,3-3 1 0,3 2 0 16,6-5 0-16,9-2 0 16,6-6 0-16,0-2 2 15,3-9 3 1,3-7-7-16,-1-6-3 15,-2-5-6-15,-3-2-4 16,-3-1 6-16,-3-4 3 0,0 7 10 16,-3 3 5-16,-3 2 7 15,0 6 2-15,0 5-7 16,0 8-4-16,0 5-9 16,3 3-1-16,0 2 1 15,0 6 3-15,3-5-16 16,3-4-4-16,0-1-35 0,3-6-13 15,6-6-25 1</inkml:trace>
  <inkml:trace contextRef="#ctx0" brushRef="#br0" timeOffset="28">10461 12666 224 0,'-23'-3'85'0,"14"8"-66"0,-3 3-6 0,6-3-4 0,-3 6-10 15,0 5-2-15,3 2 4 16,0 1 1 0,3 5 0-16,3-6-4 0,6 1-1 15,3-3 4-15,3-6 1 0,0-4 0 16,3-6-2-16,-3-8 1 16,0-6 1-16,-4-4-1 15,1-6-1-15,-6-8 1 16,-3-2 1-1,0-3 1-15,-3 3 3 0,0 4-5 16,0 9-1 0,0 8 15-16,0 8 10 0,1 13-15 15,-1 10-5-15,0 11-4 16,3 3 1-16,3 2-1 16,2-2 2-1,4-5-26-15,0-1-12 0,3-5-33 16,3-8-58-1,9-7 25-15</inkml:trace>
  <inkml:trace contextRef="#ctx0" brushRef="#br0" timeOffset="29">10697 12652 236 0,'-21'-2'90'0,"9"7"-70"0,-6 3-5 0,12 0-6 15,-3 5-10-15,-3 6 0 16,0 2-1-16,0 5 0 15,6 1 2-15,4-3-3 0,2-3 2 16,5-3 1-16,7-5 0 0,3-5-5 16,3-5-1-16,0-11 0 15,0-5 2 1,0-3-1 0,-6-8 1-16,-3-5 3 0,-4-8 0 15,-2 0 7-15,-3-5 4 16,-3-3-3-16,1-3-2 0,-1 6-2 15,3 5-3 1,0 10 3-16,-3 11 0 0,3 11 1 16,0 13 2-16,0 11 1 15,0 10 1-15,0 10 0 16,3 4 0-16,0 2-4 16,2-3-1-16,1-2-6 15,3-6-2-15,0-5-51 16,6-8-23-16,3-15-17 15</inkml:trace>
  <inkml:trace contextRef="#ctx0" brushRef="#br0" timeOffset="30">11137 12647 168 0,'-3'0'66'0,"3"3"-52"0,-3-3 17 0,3 0 18 16,-9 8-15-16,0 2-10 15,-3 6-7-15,1 3-11 16,2 2-2-16,3-3 2 0,3 6-3 16,3-3 0-16,6-2-1 15,6-6-2 1,2-2 1-16,4-6-1 0,0-5 0 16,0-8 0-1,0-3 0-15,-3-2 2 0,-6-3 1 16,-3-5 3-16,-6-5 1 15,-6 2 1-15,-3 3-7 0,-6 5 0 16,-6 3-3 0,3 5-2-16,-3 2-30 15,9 4-13-15,4-1-66 16</inkml:trace>
  <inkml:trace contextRef="#ctx0" brushRef="#br0" timeOffset="31">11259 12623 244 0,'-3'19'90'0,"9"-1"-70"0,0 11-1 0,-3-15-3 0,0 2-1 16,0 2 3 0,0-2-7-16,0 2-4 15,0-4-4-15,0-4-3 0,0-4 3 16,0-1-4-16,-3-5 0 15,3-3-1-15,0-5 0 16,0-8-5-16,3-7 0 0,0 1-4 16,0 4 2-1,3 2 7-15,-3 3 3 0,3 5 5 16,-1 8 1-16,1 8 5 16,0 5 5-16,0 6-7 15,0-4-1-15,-3 1-3 16,0 3-1-16,0-3-14 15,0-3-4-15,0-3-40 16,0-2-16-16,6-8-41 16</inkml:trace>
  <inkml:trace contextRef="#ctx0" brushRef="#br0" timeOffset="32">11551 12681 228 0,'0'6'85'0,"6"-4"-66"0,3 1 3 0,-6 2-1 16,3 1 0-16,3-1 4 16,0-2-13-16,0-1-5 15,-1-2-4-15,4 0 0 0,0-2 0 16,0-6 1-16,-3 0 0 16,-3-3-5-16,0-2 1 15,-6 0-7-15,-3-1-3 0,-3 4 6 16,-6 2 1-16,-3 5-2 15,-3 3 1-15,1 8 4 16,-1 3 2 0,3 2 0-16,3 3-2 15,3 2 5-15,6 1 4 16,3-1-3-16,6 1 2 16,6 5-5-16,3-6-2 15,0-4-16-15,2-1-7 16,4-3-42-16,3-7-16 0,3-8-19 15</inkml:trace>
  <inkml:trace contextRef="#ctx0" brushRef="#br0" timeOffset="33">11890 12610 240 0,'-9'-8'90'0,"6"5"-70"0,-3 1 15 0,3 2 0 16,0 0-1-16,-5 2 5 15,-4 4-16-15,0 2-5 16,-3 2-11 0,3 4-7-16,6 1-3 0,3 7-1 0,6-1 0 15,6 0 0 1,3 0 3-16,3 0 0 16,0 3 1-16,-4-8 2 15,-5 0 1-15,-6-3 12 0,-6-2 5 0,-5-3-8 16,-7-3-4-1,-3-5-16-15,-3-3-5 0,3-5-32 16,0-2-12 0,4-6-42-1,2-5-15-15,12-1 17 0</inkml:trace>
  <inkml:trace contextRef="#ctx0" brushRef="#br0" timeOffset="34">11965 12356 200 0,'9'-5'74'0,"0"7"-58"0,-1-4 7 0,-2 2 1 16,3 2 7-16,3 6 5 15,3 6-3 1,0 4 0-16,3 9-19 15,0 7 3-15,0 11 1 0,-1 8-2 0,-5-3 3 16,-6 0-6 0,-9 1 0-16,-9-4-8 0,-11 1-1 15,-13-6-31-15,-6 1-12 0,-2-4-57 16,-4-4-26 0,6-9 6-16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8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10208 13679 176 0,'0'-21'68'0,"-2"16"-52"0,-4-1 8 0,0 6 2 0,-3-2-2 16,-3-1 3 0,-3 6-9-16,-9 2-3 15,0 3-8-15,-6 5-5 0,-2 8 1 0,-4 3 2 16,-3 8 2-16,4 10 3 16,2 19 1-16,6 8-3 15,9-3 0 1,12-8-5-16,12-5-2 0,15-3-11 15,12-7-6-15,8-9-21 0,7-5-6 16,6-8-66 0</inkml:trace>
  <inkml:trace contextRef="#ctx0" brushRef="#br0" timeOffset="1">10399 14094 152 0,'0'-8'57'0,"0"3"-44"0,-6 0 16 0,3 2 6 16,0 1-4 0,-6-1-1-16,-3 0-12 15,0 6-6-15,-3 2-7 16,1 6-8-16,-1 2-1 0,0 6 0 0,3 2-1 16,3 0 4-16,6-3 0 15,3-2 1 1,6-3 0-16,3-2 6 0,6-6 4 15,0-5-1-15,3-2 0 16,-1-9-5-16,-2-2-1 16,0-8-3-1,-3-8-3-15,0-11-3 16,-3 0 1-16,-3-2-2 16,-3 2 0-16,-3 6 1 0,0 7 4 15,0 6 7-15,-3 5 5 16,0 6-3-16,0 7-2 15,0 8-5-15,0 11 0 0,3 8-2 16,0 5-2 0,3 3 9-16,3 0 6 0,3-6-12 15,0-2-5-15,3 0-16 16,0-6-6-16,-1-4-36 16,1-4-56-1,3-5 27-15</inkml:trace>
  <inkml:trace contextRef="#ctx0" brushRef="#br0" timeOffset="2">10560 14020 208 0,'-9'0'77'0,"6"6"-60"0,0 4-5 0,3 1-6 16,0 2 7-16,3 0 6 16,0 3-5-16,3 0-3 15,3 0-6 1,3-3-2-16,-1 0 1 0,4-5-2 0,0-5 1 15,0-6-7 1,0-2 1-16,-3-3-1 0,-3-8 2 16,-3 3-1-16,0 0 1 15,-3 2 4-15,0 3 3 0,0 3 4 16,-3 5 2 0,0 5-8-16,3 6-3 0,3-1-1 15,0 4 2-15,3-1-7 16,2 3-1-16,1-3-27 15,3-3-13-15,0-2-50 16</inkml:trace>
  <inkml:trace contextRef="#ctx0" brushRef="#br0" timeOffset="3">10831 14081 160 0,'-9'11'60'0,"6"5"-47"0,-3 18 4 0,6-18-1 15,0 2 10-15,0 1 8 16,0 2-12-16,3 3-4 16,0 0-11-1,3-3-5-15,0-3-1 0,0-2 1 16,-3-5 1-16,-1-3-4 0,-2-8 1 16,-2-6-11-16,-4-1-3 15,-3-9 5-15,0-3 4 16,0-10 4-16,3-3 1 15,0-5-3-15,6 3 2 16,3 2 5-16,3 6 5 16,6 2 4-16,3 5 2 15,2 11-4-15,4 6-1 0,3 7 0 16,-3 3 4 0,-6 5-2-16,0 0 3 0,-9 1-2 15,-9-1 2 1,-3 0-6-16,-9-2-3 15,0 2-19-15,-3-5-6 16,0 0-29-16,0-8-11 0,3-5-53 16</inkml:trace>
  <inkml:trace contextRef="#ctx0" brushRef="#br0" timeOffset="4">11012 13832 220 0,'3'-2'82'0,"0"4"-64"0,0 6 11 0,0-2 2 16,3 7 1-16,-3 8 3 15,0 11-17-15,-3 7-8 16,0 1-6-16,0 3-4 0,0-6 1 16,3-3-15-1,0-5-3-15,3-2-33 0,0-6-13 16,6-5-46-1</inkml:trace>
  <inkml:trace contextRef="#ctx0" brushRef="#br0" timeOffset="5">11128 14089 236 0,'-6'3'88'0,"9"2"-69"0,-3 8-14 0,0-5-9 0,0 5 1 15,0 3 6-15,3 0-1 16,-3-3-1-16,3 1-69 15,0-4-29-15,6 1 20 16,0-3 14-16</inkml:trace>
  <inkml:trace contextRef="#ctx0" brushRef="#br0" timeOffset="6">11161 13970 300 0,'-15'-13'112'0,"12"10"-87"0,3 3-9 0,0 0-11 15,0 0-17-15,0 0-3 16,9 5-21-16,0 1-7 16,6-1-34-1,3 0-16-15,3-2 18 16,2 0 11-16</inkml:trace>
  <inkml:trace contextRef="#ctx0" brushRef="#br0" timeOffset="7">11325 14010 208 0,'-15'8'77'0,"3"-3"-60"0,-9 3 13 0,12-3 1 0,-3 6-12 15,-3-1-3 1,3 6-7-16,1 3-1 16,2 2-5-16,3 0-2 0,6 0 0 15,6-5-6-15,6 0-1 16,5-5-13-16,7-4-5 0,3-1-38 16,0-6-17-1,3 0-3 1</inkml:trace>
  <inkml:trace contextRef="#ctx0" brushRef="#br0" timeOffset="8">11423 14068 228 0,'-24'-11'85'0,"12"11"-66"0,-6 8-1 0,12 0-6 16,-3 3-2-16,-2 2 4 0,-1 0-4 0,6 0 0 16,3 1-6-1,3 2-3-15,6-6 2 0,6 1-9 16,2-6-3-16,4-2-2 0,-3-3-1 15,0-3 4-15,-3 0 3 16,0 3 11-16,-3 3 9 31,0 2 5-31,-3 1 5 0,0 2-7 16,0-3 0-16,0 0-11 16,0 0-4-16,-1-2-11 0,1-3-5 15,3 0-46 1,0-5-19-16,6-6-31 15</inkml:trace>
  <inkml:trace contextRef="#ctx0" brushRef="#br0" timeOffset="9">11584 13832 244 0,'-6'0'93'0,"6"6"-72"0,3 7 3 15,-3 0-5-15,0 8 10 16,0 11 6-16,0 8-21 15,0-1-7-15,3 1-5 16,0 0-5-16,0-6 2 0,3-2-37 16,-3-6-16-16,5 1-68 31</inkml:trace>
  <inkml:trace contextRef="#ctx0" brushRef="#br0" timeOffset="10">11494 14018 316 0,'-6'-24'121'0,"12"19"-95"0,0-6-6 0,0 8-9 16,3-2-8 0,0 0 3-16,6 2-16 0,3 3-8 15,3 3 9-15,3 2-27 0,2 3-8 16,1 5-12-16,0 3-4 15,-3 0 24-15,2 0 11 16,-5 0 20-16,-3 0 8 16,-3-6 19-16,0-2 9 0,0-3 3 15,0-7 2 1,0-4-15-16,-3-4-5 0,-1-6-10 31,-2-3-4-31,-3 1 1 0,-6-1 2 0,-3 4 0 16,-6 1 0-1,-5 6-3-15,-4 6 1 16,-6 10-2-16,0 10-1 0,0 6-2 16,3 2 1-1,6 6 5-15,10-3 5 0,5-2-1 16,5-1 3 0,10-7-6-16,6-3-3 0,3-3-12 15,3-3-4-15,6-4-31 16,-1-6-12-16,4-3-44 15</inkml:trace>
  <inkml:trace contextRef="#ctx0" brushRef="#br0" timeOffset="11">12113 13735 252 0,'3'0'93'0,"6"7"-72"0,12 4-2 0,-9 0-6 16,6 5 15-16,0 18 9 15,0 21-4-15,-3 6-2 16,-3 0-17-16,-12-5-7 0,-9-1-2 0,-15 6-8 15,-12 0-2-15,-23 3-91 16,-19-6-38-16,-8-16 11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8.5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16358 4916 148 0,'0'0'55'0,"0"0"-43"0,-3 0 10 15,3 0 3-15,0 0-3 16,0 0 1-16,0 0-1 15,0 0 1-15,0 0-13 16,0 0 1-16,0 0 2 0,0 0 2 16,0 0 0-16,3 0-3 15,0 0-2-15,3 0-4 16,0 0-1-16,0-3-1 16,0 3 0-16,0-2-2 15,3 2 1-15,0 0-2 16,0 0 2-16,0 0-2 0,-1 0 2 15,4 0-4-15,-3 0 0 16,0 0 1-16,0 0 2 16,3 0-1-16,-3 0 2 15,-3 0-2-15,0 0 2 16,0 0-4-16,-6 0 0 16,0 0 1-16,0 0 2 15,0 0-12-15,0 0-3 16,0 0-29-16,0 0-13 15,3-3-57 1</inkml:trace>
  <inkml:trace contextRef="#ctx0" brushRef="#br0" timeOffset="1">16757 4807 140 0,'0'0'52'0,"3"0"-41"0,0-5 11 0,-3 5 1 16,0-2 2-16,0-1 4 16,0 3-6-16,0 0-2 15,-3-3-12-15,0 3 8 16,-3 0 5-16,-3 3-5 0,0 0-2 15,-3-1-2-15,0 3-1 16,0 3-6-16,0 0-2 0,4 0-2 16,-1-2-2-1,6-1-4-15,0 3 0 16,3-3 0-16,6 3 2 16,3 0-1-16,2 0 1 0,4 3 0 15,3-1 0-15,0 3 2 16,-3 3 0-1,0 0 0-15,-6 0 2 0,-3 2 1 16,-3-2 3-16,-6 0-1 16,-3 0 0-16,-3-3 1 15,-3 1 1-15,0-7-3 16,-3-1-1-16,0-6-1 16,3-3 1-16,3-5-11 15,3-5-4-15,6-6-3 16,3-2-1-16,3 0 2 15,6-3 1-15,0 3 8 16,0 0 2-16,0 2 3 16,0 4 0-16,-3-1 0 15,-3 2 0-15,0 4 0 0,-3 2 2 16,-3 0-21-16,0 0-9 16,0 3-48-1,-3 2-49-15,3 0 36 16</inkml:trace>
  <inkml:trace contextRef="#ctx0" brushRef="#br0" timeOffset="2">17078 4802 156 0,'-3'0'57'0,"6"5"-44"0,3-5 12 0,-6 0 1 0,0 6 8 16,0 2 5-1,0 2-11-15,0 1-5 0,0-1-13 16,-3 1 0-16,0 2 1 0,-3-2-6 15,3-1-3-15,-2 1-4 16,2-3 1-16,0 0 1 16,3-3 0-16,0 0-3 15,3-2 2-15,2 0 1 16,1-3 0-16,3 0-3 16,0-3 2-16,3 0-10 15,0 1-5-15,0-1-12 16,0 1-5-16,0-1-20 15,-3 0-6-15,0 1-20 16</inkml:trace>
  <inkml:trace contextRef="#ctx0" brushRef="#br0" timeOffset="3">17194 4805 160 0,'-2'8'63'0,"2"2"-49"0,-3 4 20 0,3-4 8 16,0 3-8-16,-3 1-2 16,0 2-10-16,0 2-3 15,0 1-11-15,0-1-5 0,3 3-2 16,0-5-1-16,0-3 0 15,0-2-38-15,0-3-14 16,3-3-56-16</inkml:trace>
  <inkml:trace contextRef="#ctx0" brushRef="#br0" timeOffset="4">17558 4890 160 0,'0'0'63'0,"6"-3"-49"0,0-2 3 16,-1 2-1-16,4 0-6 15,0 1 0-15,3-1-2 16,3 3 0-16,0 0-4 16,0 0-3-16,-3 3 0 0,-3-1 3 15,-6 9 11 1,-6 2 1-16,-3 0-6 15,-3 3-3-15,-3 0-4 16,0 0 0-16,-3 5-2 16,3-5-1-16,3-3 3 15,0-2 2-15,3-1-2 16,0-2-2-16,4-2 2 16,2-1 2-16,5-2 0 0,4-3 2 15,6 0-6-15,0-3-1 16,3 3 2-16,0 0 1 15,-3 0-10-15,0 3-3 16,-3-1-15-16,-1 3-6 16,-2-2-70-1</inkml:trace>
  <inkml:trace contextRef="#ctx0" brushRef="#br0" timeOffset="5">18105 4897 148 0,'-3'3'57'0,"3"-3"-44"0,3 0 14 15,-3 0 5-15,0 0-5 16,0 0-1 0,0 0-10-16,0 0-3 15,3-3-7-15,0 1-4 0,0-1-1 0,0-2-1 16,0 0 0-16,0-1 0 16,0-2 0-16,0 0-5 15,0 0 1-15,0 1 0 16,3-1 2-16,-3 0-1 15,0 2-1-15,0 4 3 16,0-1 0-16,-3 3 1 16,0 0 0-16,0 8 6 15,0 0 4-15,0 3 1 0,0 2 3 16,0 0-7-16,3 3-2 16,-3-3-3-16,3 0-2 15,-3 1-2 1,0-1 1-16,0-3-30 15,3 1-14-15,-3 2-54 16</inkml:trace>
  <inkml:trace contextRef="#ctx0" brushRef="#br0" timeOffset="6">18079 5024 140 0,'0'0'52'0,"2"0"-41"0,4 0 11 0,-3 0 3 0,3 0-1 16,3 0 1-16,3-2-6 15,3-1 1-15,3 1-11 16,0-1-1-16,3 3-1 0,-1 0-3 16,-2 3-3-16,-3-1 0 15,0 1-1-15,-3-1-31 16,-3 1-14-16,-3-3-48 15</inkml:trace>
  <inkml:trace contextRef="#ctx0" brushRef="#br0" timeOffset="7">19469 5432 208 0,'-3'0'79'0,"3"3"-61"0,0-3 15 15,0 0 3-15,0 0-7 16,0 0-2-16,6 2-9 16,0-2-3-16,2 0-9 15,1 0 0-15,6 0 1 0,3 0-1 16,3 0 1-16,3 0-6 0,3 3-3 16,-7-1 1-16,-2 1 0 15,-3 0 1-15,-3-1 2 16,-3 1-3-16,0 0-2 15,-3-3-23-15,0 0-7 16,0 0-28-16,0-3-9 16,-3 3-31-1</inkml:trace>
  <inkml:trace contextRef="#ctx0" brushRef="#br0" timeOffset="8">20028 5302 176 0,'3'-5'66'0,"-3"8"-52"0,0-9 14 0,0 4 3 15,0-1-3-15,-3 0 1 16,-3 1 1-16,0-4 1 15,-3 4-16-15,-3-1 2 16,-2 1 3-16,-4 4-7 0,0 1-2 16,0 2-4-16,0 0-2 15,3 3-6-15,9-2-1 16,0-4-4-16,3 6 1 16,3 3-2-16,6 2 0 0,3 3 1 15,6 5 2-15,6 3-1 16,3 8 4-16,0-1 0 15,-4-2 1-15,-2 1 0 16,-3-4 0-16,-6 0 2 16,-6-4 1-16,-6-4 1 15,-3-2 0-15,-6-3-2 16,-3-5-2-16,-6-2 1 16,1-6 1-16,-1-6-3 15,3-2 0-15,0-5-6 0,3-3 0 16,6-5-6-1,3-3 1-15,6-5-3 0,6 0 2 16,6-3 9 0,6 0 7-16,3 1-6 15,0 4 1-15,-3 3 4 16,-4 3 6-16,-2 3 0 0,-3 2 3 16,-3 3-6-16,-3 2-1 15,-3 1-22-15,-3 2-10 16,0 0-52-1,-3-3-63-15,0-5 35 16</inkml:trace>
  <inkml:trace contextRef="#ctx0" brushRef="#br0" timeOffset="9">20278 5345 184 0,'-3'-6'68'0,"6"1"-52"0,0 0 8 0,0 2 0 0,-3 0-3 15,3 1-1-15,0-1-2 16,-3 0-1-16,3 1-9 16,-3 2 1-16,3 5 4 0,0 6 2 15,-3 2 0-15,0 3-1 16,0 2-1-16,0 1-7 15,0 2-2-15,3 0-2 16,-3-2-2-16,0-1-10 16,0-5-4-16,0 1-28 15,0-4-13-15,0-2-26 16,0-2-45 0,-3-1 32-16</inkml:trace>
  <inkml:trace contextRef="#ctx0" brushRef="#br0" timeOffset="10">20219 5448 208 0,'-6'-13'79'0,"-3"10"-61"0,12 0 15 0,0 1 3 16,0-1-7-16,0-2-2 15,3 2-11-15,3 0-5 16,0 1-6-16,2-1-4 0,4 0 0 16,0 1-4-16,0-1 2 15,3 3-23-15,0-2-10 16,-3-1-28-16,0 0-14 15,2 3-17 1</inkml:trace>
  <inkml:trace contextRef="#ctx0" brushRef="#br0" timeOffset="11">20501 5273 224 0,'-3'5'85'0,"3"6"-66"0,-3 0 8 0,3-6 0 16,0 3-14 0,-2 2-2-16,-1 1-5 15,0 0-1-15,0-1-3 16,0 1-8-16,3-3-4 0,0 0 3 0,0 0 4 15,0-3 8-15,3 0 5 16,3-2-5-16,-1-1-1 16,4-2-2-16,3 0-2 15,3 0-2-15,0 0 1 16,0 0 1-16,3 0 0 16,0 0-11-16,0 0-5 15,-1 0-14-15,-2 0-4 16,-3-2-17-16,0-1-8 15,0 1-15-15</inkml:trace>
  <inkml:trace contextRef="#ctx0" brushRef="#br0" timeOffset="12">20680 5263 188 0,'-3'-3'71'0,"3"6"-55"0,0 2 6 16,3 0 2-16,-3 3 0 16,0 5 5-16,3 6-6 15,-3 2-4-15,3 3-11 16,-3 2 4-16,3 1 3 0,-3 2-5 16,3-5-3-16,0-1-7 15,0-1-2-15,-3-4-6 16,6-2 0-16,-3-3-20 15,0-2-9-15,0-1-10 0,0-2-1 16</inkml:trace>
  <inkml:trace contextRef="#ctx0" brushRef="#br0" timeOffset="13">20879 5366 244 0,'-3'0'90'0,"6"0"-70"0,0 0 2 15,-3 0-4-15,6 0-3 16,0 0 3-16,3 2-10 16,3-2-2-16,3 0-4 15,3 0-2-15,0 0 1 0,0-2-1 16,2 2 2-16,1-3-19 16,0 3-6-16,-3 0-26 15,-3 0-11-15,0 3-37 16</inkml:trace>
  <inkml:trace contextRef="#ctx0" brushRef="#br0" timeOffset="14">20963 5456 220 0,'-6'0'82'0,"9"0"-64"0,0 0-4 0,0 0-6 15,3 0 4-15,3 0 7 16,3 0-8-16,2 0-3 16,4 2-5-16,0 1-5 0,3 0 1 15,-3-1-21-15,3 1-10 16,-3 0-70 0</inkml:trace>
  <inkml:trace contextRef="#ctx0" brushRef="#br0" timeOffset="15">21555 5366 140 0,'-9'2'55'0,"6"-2"-43"0,0 3 12 16,3-3 2-16,0 0 3 15,-3 0 2-15,3 0-1 16,0 0 1-16,0 0-17 15,0 0 5-15,3 0 4 0,3 0-6 16,0 0 1-16,0 0-7 16,3 0-1-16,3 0-4 15,0 0-1-15,0 0-3 16,3 0 1-16,0 0-2 16,-1 0-1-16,1-3 1 0,0 3 1 15,0 0-8-15,-3 0-1 16,0-2-23-16,-3 2-8 15,0-3-22-15,-3 3-8 16,3-3-31 0</inkml:trace>
  <inkml:trace contextRef="#ctx0" brushRef="#br0" timeOffset="16">21972 5133 228 0,'-3'0'88'0,"6"3"-69"0,-3 5 4 16,0-3-4-16,0 3 1 16,0 5 4-16,-3 3-8 0,-3 5-4 15,0-2-7-15,0-1 1 16,0 1 0-16,-3-4-2 0,3-1-1 16,3-1-1-16,0-3-2 15,0-2 3-15,3-2 0 16,0-4 1-16,3 1 0 15,3-3 0-15,3 0 2 16,6 0-3 0,0-3 0-16,3 1-6 0,3 2 0 15,-1 0-1-15,1 0-1 16,0-3-12-16,0 3-6 16,-3-3-17-16,0 3-5 15,-3 0-29 1,-1-2-50-16,-2 2 29 15</inkml:trace>
  <inkml:trace contextRef="#ctx0" brushRef="#br0" timeOffset="17">22183 5154 192 0,'-3'3'74'16,"3"-3"-58"-16,0 8 5 0,0 0-1 0,0 2 1 16,0 9 4-16,0 5 0 15,0 5 2-15,0 5-15 16,3 3 4-16,0 3 2 0,0-1-10 16,3 1-2-16,0-5-4 15,0-6 1-15,0-3-22 0,0-5-7 16,0-2-25-16,0-3-10 15</inkml:trace>
  <inkml:trace contextRef="#ctx0" brushRef="#br0" timeOffset="18">16656 6318 172 0,'-6'-5'66'0,"0"5"-52"0,3 0 8 16,3 0 7 0,-6 3-8-16,0 2-6 15,-3 3-4-15,0 8-7 16,0 5-3-16,0 5 0 0,3 6-1 16,3 2 0-16,3 1 0 15,6-3 0-15,3-6 2 16,3-5 3-16,6-8 9 15,3-5 3-15,3-8-6 16,-1-5-4-16,-2-3 0 16,0-5 0-16,-6-3-3 15,-3-5-1-15,-6-3 5 16,-6-2 3-16,-3-1-4 16,-3 1-2-16,-3 2-5 15,0 3 0-15,0 5-5 0,3 3 1 16,0 2-29-16,3 0-11 15,3 6-41 1,6 3-47-16,6 2 39 16</inkml:trace>
  <inkml:trace contextRef="#ctx0" brushRef="#br0" timeOffset="19">17117 6289 184 0,'-12'5'68'0,"6"1"-52"0,0 2 6 0,3-3-1 0,0 6-9 15,-3 7-2-15,0 3-3 16,3 6 0-16,3 2-4 15,3 3-2-15,3-1 2 0,3-2 2 16,3-5 2-16,6-5 3 16,3-6 1-16,3-8 3 0,3-5 4 15,-1-8-6 1,4-8 1-16,-6-7-8 0,-6-6-3 16,-3-6 1-1,-9 1 2-15,-6 2-2 0,-6 0-2 16,-3 3 0-16,-3 8-1 15,-3 2-18-15,0 6-5 16,0 5-20-16,3 8-8 16,-3 6-52-1</inkml:trace>
  <inkml:trace contextRef="#ctx0" brushRef="#br0" timeOffset="20">17760 6204 204 0,'-3'3'77'16,"6"0"-60"-16,-3 5 6 0,0 0 1 0,0 2-6 15,0 6-1-15,0 5-5 16,0 6 0-16,0 4-7 16,0 4-1-16,0-6 0 0,0 0-2 15,0-5 1-15,0-6-20 16,0-2-8-16,3-5-40 0,0-3-16 15,3-6-4 1</inkml:trace>
  <inkml:trace contextRef="#ctx0" brushRef="#br0" timeOffset="21">18159 6199 172 0,'3'3'66'0,"0"2"-52"0,0 3 12 15,0-3 1-15,0 6-2 16,0 5 0-16,0 8-12 16,-3 5-3-16,3 2-6 0,-3 4-5 15,0-6 0-15,0-5-19 0,0-6-9 16,3-4-69 0</inkml:trace>
  <inkml:trace contextRef="#ctx0" brushRef="#br0" timeOffset="22">17817 6765 192 0,'0'6'71'0,"3"2"-55"0,0 5 4 0,0-3-2 0,-1 4 2 15,-2 2 4-15,0 2-12 16,0 3-5-16,0 0-4 15,0-2-3-15,0-1 1 0,-2-2-30 16,-4-2-13-16,0-4-55 16</inkml:trace>
  <inkml:trace contextRef="#ctx0" brushRef="#br0" timeOffset="23">17703 6919 204 0,'0'0'77'0,"3"0"-60"0,6 0 8 15,-3 0 2-15,3 0-5 0,3 0 1 16,6 0-17 0,0 0-5-16,6 0-2 15,2-3-13-15,4 1-4 0,0-4-39 16,0-2-17-16,3-2-11 15</inkml:trace>
  <inkml:trace contextRef="#ctx0" brushRef="#br0" timeOffset="24">18171 6728 220 0,'0'0'85'0,"3"3"-66"16,0 5-3-16,0 0-7 15,0 5 4-15,-3 8 6 16,0 8-6-16,0 0 0 16,3 1-7-16,0-4-4 0,0-2-1 15,0-3-10-15,-3-2-4 16</inkml:trace>
  <inkml:trace contextRef="#ctx0" brushRef="#br0" timeOffset="25">16376 7152 160 0,'-12'2'63'0,"9"-2"-49"0,3 3 11 0,0-3 2 16,0 0 0-16,0 0 3 16,0 0-16-16,0 0-6 15,6 0-5-15,0 0 4 0,3 0 3 16,6 3-1-16,3-3 0 15,8 2-1-15,1-2 2 16,3 0 1-16,3 0 3 16,-1-2-5-16,4-1-1 15,3 3-2-15,3 0-1 0,2 0-1 16,1 0 0-16,-1 3 0 16,4-1 2-16,0-2-1 15,-1 0 0-15,4 0-3 16,3-2 1-16,2 2-2 15,1 0-1-15,2 2-2 16,-2 4 1-16,-4-1 3 16,-2-2 1-16,0-1-1 15,-1 1 1-15,4-1 2 16,-1-2 2-16,4 0-6 16,-4 3 0-16,1-3 1 15,0 0 1-15,-4 0-1 16,-2 0-2-16,-4 0 1 0,1 0 1 15,3 0 1-15,-4 0 1 16,1 0 0-16,-3 3 0 16,2-3 0-16,-2 0 0 15,-3 0-5-15,-4 0 1 16,-2-3 2-16,-3 0 3 16,-3 1 0-16,-3-1 0 15,-4 1-8-15,-2-1-2 16,-6-2-36-16,0 2-13 15,0-2-91 1</inkml:trace>
  <inkml:trace contextRef="#ctx0" brushRef="#br0" timeOffset="26">16742 7408 108 0,'0'-2'41'0,"0"2"-32"0,0-3 9 0,0 3 1 15,0 0-3-15,0 0 1 16,0 0 2-16,0-3 2 15,0 1-11-15,0-1 1 0,-3 0 2 16,0 1 2-16,0-1 0 16,0 1 1-16,0-1 3 15,-3 0-2-15,0 1 1 16,0 2-3-16,0 2-1 16,0 1-6-16,-3 5-3 15,1 5-7-15,2 8-1 16,0 6 1-16,3-1 3 15,3 1 0-15,3 2 2 16,6-3-2-16,5-2-1 16,4-6 5-16,6-7 4 15,3-6 1-15,0-7 4 16,2-6-1-16,-2-8 2 16,-3-5-4-16,-3 0 1 0,-9-6 2 15,-3 1 3 1,-9-3-3-16,-3-1 2 0,-9 1-7 15,-3 3-1-15,-3 5-6 16,0 2-4-16,0 6-17 16,1 5-7-1,2 3-25-15,3 5-7 16,6 5-32-16,9 3-10 0,3-3 0 16</inkml:trace>
  <inkml:trace contextRef="#ctx0" brushRef="#br0" timeOffset="27">17281 7361 184 0,'0'2'68'0,"0"1"-52"0,3 0 6 0,0 2 1 16,0 3 1-16,0 5 5 16,0 3-4-16,0 3-3 15,-3-1-12-15,3 1 0 0,0-1 3 16,0 1-5-16,-3-4 0 16,0 1-2-16,0-2-1 15,3-1-3-15,-3 0 1 0,0-2-9 16,0-1-3-16,3-2-17 15,0 0-7-15,-1-3-24 16,4-2-9-16,3-3-29 16</inkml:trace>
  <inkml:trace contextRef="#ctx0" brushRef="#br0" timeOffset="28">17766 7408 164 0,'-6'3'63'0,"6"0"-49"0,-6 2 7 0,3 0 2 15,0 1-10-15,0-1 5 16,-3 11-4-16,3 2-8 16,0 1 4-16,3-1 2 0,3 1-2 15,3 2 0-15,3 0-6 16,3-2-1-16,3-4 8 16,3-1 2-16,3-6 2 15,-1-8 4-15,4-3-5 16,-3-5 0-16,-3-5-2 15,-3 0 0-15,-3-3 0 16,-3-3 0-16,-6-2-2 16,-6 0-1-16,-3 0-3 15,-3 2 1-15,-3 1-6 0,-3 2-1 16,-3 3-9 0,0 2-4-16,0 3-15 15,1 5-5-15,-1 6-12 0,3 2-2 16,3 3-25-1,3 0-55-15,6-2 26 16</inkml:trace>
  <inkml:trace contextRef="#ctx0" brushRef="#br0" timeOffset="29">18275 7366 148 0,'-6'0'57'0,"3"3"-44"0,-3-3 10 16,3 0 0-16,0 2-5 15,-3 1 2-15,-3 2-5 16,0 3 1-16,-3 3-9 16,1 2-2-16,-1 0 1 0,3 6 1 15,0-1 3-15,3 3 1 0,3 1 1 16,6 1-4-16,6 1 0 16,3 0-5-16,3-3 0 15,5-2 8-15,4-6 2 16,3-8 0-16,3-5 2 15,-1-8-2-15,-2-5 2 16,-3-5 1-16,-3-6-1 16,-6-3 4-16,-3 1 0 15,-9-3-4-15,-6 0 1 16,-9 2-7-16,-3 1-1 16,-6-1-22-16,0 6-8 15,-3 3-18-15,1 4-5 16,-1 6-58-1</inkml:trace>
  <inkml:trace contextRef="#ctx0" brushRef="#br0" timeOffset="30">18787 7350 192 0,'-12'3'71'0,"6"-1"-55"0,0 1 17 0,6-3 5 16,0 0-14-16,0 0-1 16,0 0-7-16,6 3-2 15,3-1-8-15,0 1 3 0,9-3 3 16,-3-3-6-16,6 1-3 16,-1-1 0-16,1 0 0 15,0 1-4-15,-3-1-1 16,0-2-4-16,0 2-1 15,-4-2-18-15,1 2-7 16,-3 1-25-16,-6-1-11 16</inkml:trace>
  <inkml:trace contextRef="#ctx0" brushRef="#br0" timeOffset="31">18829 7453 220 0,'-9'0'82'0,"9"0"-64"0,6 3 2 16,0 0-4-16,3-3 2 15,-1 2 3-15,4-2-6 16,3 0-4-16,0 0-6 16,0 0-6-16,3 0 0 0,0 0-1 0,0 0 0 15,-1-2-20-15,-2-1-10 16,-3 0-33-16,0 3-13 15,0-5-3 1</inkml:trace>
  <inkml:trace contextRef="#ctx0" brushRef="#br0" timeOffset="32">19150 7247 216 0,'-3'8'82'0,"3"0"-64"0,-3 5 0 0,3-5-3 0,-3 3 0 16,0 2 3-16,0 0-5 15,0 0 0-15,0 0-8 16,0-2-3-16,0 0-1 0,3-3-1 15,0-3 0-15,3 0 0 16,3 0 2-16,3-2-1 16,3-3-1-16,0 0 1 15,6-3-1-15,0 1-3 16,0-1 2-16,-1 1-12 16,1-1-5-16,-3 0-14 15,0 1-8-15,0-1-55 16</inkml:trace>
  <inkml:trace contextRef="#ctx0" brushRef="#br0" timeOffset="33">19311 7242 184 0,'-9'0'68'0,"9"5"-52"0,-3 3 6 0,6 2-1 16,-3 4 6-16,-3 7 8 16,0 5-9-16,3 6-4 15,0 2-12-15,3 1-2 0,0-3 2 0,0-6-6 16,3-2 0 0,-6-3-24-16,3-5-9 15,3-3-85-15,0-2-44 16,0-6 77-16</inkml:trace>
  <inkml:trace contextRef="#ctx0" brushRef="#br0" timeOffset="34">14998 6474 184 0,'-15'3'71'0,"12"0"-55"0,0-1 9 0,3-2 1 16,0 0 0-16,0 3 2 16,0-3-13-16,0 0-6 15,6 3-6-15,3-1 6 0,9 1 4 16,5 0-6-16,4-3-2 15,6 0-1-15,3 0 0 16,-4 0-2-16,1 0 1 16,-3 0-11-16,0-3-4 15,-3 0-34-15,-1-2-15 16,1 0-43-16</inkml:trace>
  <inkml:trace contextRef="#ctx0" brushRef="#br0" timeOffset="35">15870 6414 260 0,'-9'-3'96'0,"12"3"-75"0,3-3-1 0,-3 3-4 15,6 0-1-15,3 0 5 16,6 0-10-16,5 0-6 16,4 0-2-16,3 0 0 0,3 3 1 0,-4 0-12 15,-2-1-4-15,-3 1-40 16,-3-1-18-16,-6 4-36 15</inkml:trace>
  <inkml:trace contextRef="#ctx0" brushRef="#br0" timeOffset="36">15959 6546 244 0,'0'-3'93'0,"9"3"-72"0,9-2-6 15,-9 2-8-15,6 0-10 16,6 0 0-16,5-3 2 16,1 3 0-16,0-3-61 0,0 1-28 15,3-1 6-15,-4-8 4 16</inkml:trace>
  <inkml:trace contextRef="#ctx0" brushRef="#br0" timeOffset="37">15635 6313 188 0,'0'-8'71'0,"6"3"-55"0,0-1 13 0,-3 4 4 16,3-1-4-16,-6 3 3 15,0 0-1-15,0 3 3 16,-9 2-18-16,3 6-9 0,-6 5-5 15,-6 10-2-15,-3 6 0 16,-3 2 0-16,0 3 0 16,1 0 0-16,2-2 2 15,0-4-3-15,3-4 0 16,3-3-15-16,3-6-4 16,0-2-36-16,4-5-14 0,2-1-39 15</inkml:trace>
  <inkml:trace contextRef="#ctx0" brushRef="#br0" timeOffset="38">15412 6334 240 0,'0'-5'90'0,"2"5"-70"0,1 2 4 16,0 1-5-16,6 8 3 15,0 2 4-15,6 8-10 16,3 6-2-16,3 2-8 16,0 0-4-16,3 0-1 0,-1 3-1 0,1-3 2 15,0-3-8-15,0-2-1 16,0-3-47-16,-4-2-19 16,1-6-40-1</inkml:trace>
  <inkml:trace contextRef="#ctx0" brushRef="#br0" timeOffset="39">19844 7231 196 0,'-9'5'74'0,"6"-2"-58"0,3 2 14 15,0-5 1-15,0 0-5 16,0 0 2-16,0 6-10 0,3-4-3 16,3 1-8-1,0 2 4-15,3-5 2 0,5 0-4 0,4-5-1 16,3 2-4-16,6 1-3 16,3-4 2-16,-1 4 0 15,1-4-1-15,0 4-2 16,-3-1-2-16,-3 0 1 15,-1 1-1-15,-5-1 0 16,0 0-11-16,-3 1-5 16,-3-1-14-16,-3 1-6 0,-3 2-17 15,0 0-5 1</inkml:trace>
  <inkml:trace contextRef="#ctx0" brushRef="#br0" timeOffset="40">19882 7453 204 0,'-12'6'77'0,"9"-6"-60"0,0 0 2 0,3 0-4 15,0 0 3-15,0 0 6 16,0 0-7 0,6 0-2-16,0 0-8 0,3-3-3 0,3 0 2 15,6 1-1-15,3-1 2 16,6-2-2 0,2-1 0-16,4 1-1 0,0 0 2 15,-3 0-3 1,-1 2-2-16,-2 0 0 0,0 1-1 15,-3-1-3-15,-3 0 2 16,-3 1-12-16,-4-1-7 16,-2-2-14-16,-3 2-3 0,0 0-5 15,-3 1-2 1,0-3-39-16</inkml:trace>
  <inkml:trace contextRef="#ctx0" brushRef="#br0" timeOffset="41">20171 7072 128 0,'-3'-5'49'0,"6"5"-38"0,0 0 12 0,-3 0 6 16,0 0 5-16,0 0 4 15,0 0-7-15,0 0-4 16,0 0-15-16,3 3 6 0,3-1 4 16,-3 1-5-16,9 2 1 15,3 3-7 1,0 0-4-16,2 0 1 0,4 0-7 16,3 3-1-16,0-3 0 15,3 2 2 1,-1 1-1-16,1-1-1 15,-6 1 1-15,-3-1 1 0,-3 1-1 16,-3 0-1-16,-6 2 3 16,-3 5 0-16,-6 6-1 15,-3 0-2-15,-6 5 7 16,-3 0 3-16,-3 0-1 16,0-2 0-16,0-1 1 15,1-2 4-15,2-3-8 16,3-2-1-16,3-3-5 0,3-3-1 15,0-3-19 1,3-2-7-16,3-2-37 0,3-4-16 16,6-2-44-1</inkml:trace>
  <inkml:trace contextRef="#ctx0" brushRef="#br0" timeOffset="42">21162 7104 212 0,'-3'5'79'0,"-6"-5"-61"0,0 11 6 0,6-3 0 15,-6 2-2-15,-5 6 2 16,-4 8-5-16,-3 5-1 16,0 3-10-16,0 2-5 0,0-2 0 15,4-3-2-15,-1-2-1 16,3-3-8-16,3-6-3 15,0-5-29-15,0-2-14 16,3-6-54-16</inkml:trace>
  <inkml:trace contextRef="#ctx0" brushRef="#br0" timeOffset="43">20879 7078 192 0,'3'-8'71'0,"0"10"-55"0,6-2 2 0,-3 0-1 15,3 6 4 1,0-1 5-16,3 3-1 0,3 5 2 16,3 6-15-1,3 7 0-15,-1 6 1 0,-2 2-5 0,3 1-2 16,0-1-3-16,-3-5-3 15,0-5 1-15,-3-3-1 16,-1-5-16-16,-2-3-4 16,0-5-36-16,3-3-14 15,-3-7-32 1</inkml:trace>
  <inkml:trace contextRef="#ctx0" brushRef="#br0" timeOffset="44">21311 7162 260 0,'-3'-2'99'0,"6"2"-77"0,3 0 0 16,0 0-3-16,0 0 2 15,3-3 7-15,0 0-13 16,3 1-3-16,3 2-8 16,2-3-7-16,1 0-1 0,0 1-5 15,0 2-1-15,0-3-22 0,-3 0-9 16,0 1-29-16,0-3-13 16,-7 2-7-1</inkml:trace>
  <inkml:trace contextRef="#ctx0" brushRef="#br0" timeOffset="45">21371 7279 248 0,'-9'5'93'0,"12"-2"-72"0,0-1-2 0,0 1-6 0,3 0 6 16,2-1 5-1,4-2-8-15,3 0-4 16,0 0-7-16,6-2-4 0,0-1 2 16,0 0-11-16,-1 1-4 0,-2 2-21 15,0 0-8-15,-3 0-74 16</inkml:trace>
  <inkml:trace contextRef="#ctx0" brushRef="#br0" timeOffset="46">21746 7162 208 0,'3'0'79'0,"3"0"-61"0,3-2 1 15,-4 2-1-15,4 0-6 0,0-3 3 16,0 3-10-16,9 0-3 16,-3 0-2-16,0 0-14 0,0 0-3 15,-3 0-68 1,0 0-45-16,-6 0 54 16</inkml:trace>
  <inkml:trace contextRef="#ctx0" brushRef="#br0" timeOffset="47">22052 6998 252 0,'0'6'93'0,"-3"1"-72"0,-3 7 0 15,3-6-4-15,-3 2-8 16,0 3 0-16,0 1-3 16,1-1-1-16,-4-3-3 15,3 1-2-15,0 0 1 0,3-6-1 0,0 0 2 16,3 1-1-16,3-1 2 16,3-3-4-16,6 1 0 15,-1-3 3-15,4 0 1 16,3 0-6-16,0 0-2 15,0 0-7-15,3 0-3 16,-3 0-9-16,-1-3-5 16,1 1-9-16,-3-1-1 15,0 1-47 1</inkml:trace>
  <inkml:trace contextRef="#ctx0" brushRef="#br0" timeOffset="48">22234 6935 192 0,'-6'0'74'0,"6"0"-58"0,3 5-8 16,-3 0-7-16,0 3 12 15,0 5 9-15,0 11 8 16,0 5 5-16,0 6-19 15,3 10 2-15,0 5 2 0,0 3-7 16,3 0-2-16,0-3-6 16,0-8-4-16,0-4-9 0,0-7-5 15,-4-4-46 1,7-9-19-16,-3-5-31 16</inkml:trace>
  <inkml:trace contextRef="#ctx0" brushRef="#br0" timeOffset="49">21880 6660 220 0,'-9'-3'85'16,"6"0"-66"-16,-3 1-6 0,6 2-6 0,-3 0 1 15,-3-3 5 1,-3 0 7-16,-3 1 4 0,-3-1-12 15,0 0-7-15,-3 1-1 0,-2-4-1 16,-4 4 1-16,-3-1-2 16,-6 1-2-16,-3-1-2 15,-2 6 1-15,-4-1 1 16,-3 1 0-16,1-1 0 16,-4 4 0-16,4 2 0 0,-1 0 0 15,-3 0-3-15,-2 2 2 16,-1 1 1-16,0-1 0 15,4 4-3-15,-1 1 2 16,4 7 1-16,-1-1 0 16,3 3 0-16,4 5 0 15,2 2-5-15,3 1 1 16,3 5 2-16,1 0 3 16,5-2 0-1,6-1 2-15,0 0-4 16,6 3 0-16,3 1 3 0,6 1 1 15,3 1-1-15,6 0-2 16,3 2 1-16,0-5-1 16,3-3 2-16,3 1 1 15,3-3-1-15,2-3-2 0,7-3 1 16,3 1-1-16,6-4-3 16,5 1 2-16,4 0-1 15,6 0-2-15,2-3 0 16,4-3 3-16,11-4-2 15,4-4-1-15,5 1 0 16,3-6 3-16,-2-2-5 16,5-6 2-16,1-2-3 15,2 0 2-15,0-1 3 16,-2-2 1 0,-1-2-2-16,-6-3 2 0,1-1 1 15,-4 1 2-15,-3-3-1 16,4-2-1-16,-7-3 3 15,-2-3 0-15,-4-3 1 16,-5-2 0-16,-6-5 0 0,-7-3 0 16,-2-3 6-16,-9-5 4 15,-10-3-1-15,-5-7 0 16,-12-3-1-16,-15-9 2 16,-9-4 2-16,-11 2-1 15,-16 6 1-15,-6 5 3 16,-11 2-16-16,-15 8-3 15,-4 9-1-15,1 7 2 0,-4 8-9 16,1 8-2 0,3 6-26-16,5 4-9 0,10 9-92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8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13739 10134 176 0,'0'2'68'0,"0"3"-52"0,3 9 6 0,0-4 1 16,-3 6-1-16,0 5 2 15,3 8-11-15,0 6-5 16,-3 5-5-16,0-1 6 0,3-2 6 16,0-5-5-16,0-3-3 15,0 0-4-15,-1-8-3 16,1-5 1-16,0-3-1 16,0-5 2-16,0 0 3 15,-3-2 4-15,0-6 5 16,0-6 5-1,0-4-10-15,0-3-2 16,-3-3-3-16,0-3 0 16,3-5-2-16,0 1-2 0,0-4 1 15,-3 3-1-15,3-2 0 16,3-1 0-16,0 4-3 16,3-4 2-16,3 1 1 15,0-1 0-15,6 3-3 16,0 1 2-16,-3 1 1 15,3 4 0-15,-3 5-3 16,0 5 2-16,-1 2-1 16,1 6 0-16,0 6 0 15,0 4 0-15,0 3 2 16,0 3 2-16,-3 0-1 16,0 0 2-16,-3 0 2 15,-6 0 4-15,-3 0-2 16,-3 0 1-16,-3-3-7 15,-3-3-3-15,-3-2-2 16,-3-2 0-16,-3-4-6 16,4-2-2-16,-1-2-4 0,3-1-3 15,3 0-11-15,0-2-4 16,6 0-20-16,3-1-5 16,6-1-31-1</inkml:trace>
  <inkml:trace contextRef="#ctx0" brushRef="#br0" timeOffset="1">14057 10104 180 0,'-9'6'68'0,"3"2"-52"0,0 2 1 16,3-4 0-16,0 4 6 15,0 3 6 1,3 1-7-16,0 1-2 0,6 1-12 16,0 0-3-16,6 0 1 0,3 0-3 15,6-3-2-15,-3-5 4 16,3-3 1-16,-1-5 0 16,-2-5-1-16,0-3-3 15,-3-2 1-15,-6-4 2 16,-6 1 4-16,-3-3-2 0,-6-2-2 15,-3 2 0 1,-3 3-1-16,-3-1-5 0,0 4 1 16,1 2-11-16,2 3-3 15,0 2-24-15,3 3-10 16,3 0-66 0</inkml:trace>
  <inkml:trace contextRef="#ctx0" brushRef="#br0" timeOffset="2">14388 10065 236 0,'-3'-8'90'0,"3"10"-70"0,0 1 15 15,0-3 2-15,0 0-8 16,-3 3 0-16,0-1-14 16,-3 4-4-16,0-1-7 15,0 0-3-15,-3 3 2 0,3 0-2 16,0 0-1-16,3 0-2 16,0 0 1-16,6 3-1 15,3 2 0-15,0 0 2 0,3 0 0 16,0 0-3-16,0 1 0 15,0-4 2-15,-3 4 2 16,-6-4 2 0,-3 3 1-16,-3-2 2 0,-3-1 1 15,-3-2-1-15,-3-2 1 16,0-4-4-16,0-2 0 16,0-2-6-16,3-1 0 15,0-2-17-15,4-1-4 16,5-1-30-16,3-1-10 15,8 0-55 1</inkml:trace>
  <inkml:trace contextRef="#ctx0" brushRef="#br0" timeOffset="3">14530 10081 244 0,'0'8'93'0,"3"2"-72"0,3 9 7 0,-3-11 0 0,0 5-11 16,-3 0 1-16,3 3-16 15,0 0-3-15,0 0 0 16,0-3-13-16,0 0-6 0,-3 0-38 16,0-5-17-16,0 0-23 15</inkml:trace>
  <inkml:trace contextRef="#ctx0" brushRef="#br0" timeOffset="4">14474 10049 256 0,'-3'-8'96'0,"6"5"-75"0,3-5-21 0,-3 6-13 16,3-6-28-16,3-5-9 15,0-1-37 1,3-4-15-16</inkml:trace>
  <inkml:trace contextRef="#ctx0" brushRef="#br0" timeOffset="5">14721 9745 236 0,'3'2'90'0,"3"14"-70"0,-3 3 4 15,0-6-3-15,0 8 11 16,0 11 7-16,0 7-9 16,0 9-6-16,0-3-13 15,0 5-7-15,0-7-3 0,-3-4-1 16,0-4 0-16,0-3-11 16,0-6-3-16,-3-7-39 15,0-4-18-15,-3-7-54 16</inkml:trace>
  <inkml:trace contextRef="#ctx0" brushRef="#br0" timeOffset="6">14623 10089 272 0,'-6'0'104'0,"9"-6"-81"0,6 6-6 0,-3-2-7 16,3-1-3-16,2-2 4 15,4 2-6-15,0-2-3 16,3 2-1-16,0 0-21 0,3 1-7 16,-3-1-41-16,0 1-17 15,-1-4-6 1</inkml:trace>
  <inkml:trace contextRef="#ctx0" brushRef="#br0" timeOffset="7">14891 10078 244 0,'-3'19'90'0,"6"-9"-70"0,0 9 2 0,0-11-6 0,0 5-7 16,0 0 0-16,-3 0-5 16,0 3-3-16,0-3 0 15,3-2-21-15,-3 0-9 0,2-6-80 16</inkml:trace>
  <inkml:trace contextRef="#ctx0" brushRef="#br0" timeOffset="8">14879 9964 300 0,'-6'-8'112'0,"9"8"-87"0,3-5-11 0,0 5-12 16,0 0-12-16,0 0-1 15,0 0-32 1,2 3-14-16,1-1-50 0,3 4-19 15</inkml:trace>
  <inkml:trace contextRef="#ctx0" brushRef="#br0" timeOffset="9">15019 10126 228 0,'6'29'88'0,"2"-13"-69"0,10 7 6 0,-9-15 0 0,0 3-1 15,3 0 5-15,3-1-6 16,0-5-2-16,0 1-12 15,0-4 1-15,-3-4 3 0,-1-4-5 16,1-4 0-16,-3-6-4 16,0-3-1-16,-3-4-6 15,0-1 0-15,-3 0-10 16,3 0-2-16,-3 3-5 16,0 5-1-1,3 3-26-15,0 2-11 0,0 3-56 16</inkml:trace>
  <inkml:trace contextRef="#ctx0" brushRef="#br0" timeOffset="10">15334 10131 228 0,'12'13'88'0,"-3"-2"-69"0,6-11 6 0,-6 0 0 16,0-3-10-16,3 0 2 15,0-2-6-15,-1-3-1 16,1 0-6-16,0-2-3 0,-3-1 0 15,-3-2-1-15,-3 0 2 16,-3-1-1-16,-6 1 2 16,-3 0-9-16,-3 5-1 15,-3 3-5-15,-2 5-3 16,-1 8 9-16,0 2 5 16,0 6 3-16,3 5 2 0,3 0 4 15,3 3 5-15,6 0 2 16,3-3 0-1,3-2-3-15,6-1 0 16,3-2-7-16,6-5-1 0,3-3-7 16,3-3 0-16,-1-2-48 15,-2-3-18-15,0-3-51 16</inkml:trace>
  <inkml:trace contextRef="#ctx0" brushRef="#br0" timeOffset="11">15763 10221 232 0,'-3'5'88'0,"3"0"-69"0,0 1 13 16,0-1 2-16,0 0-14 0,0 1-1 16,0-6-11-16,0 0-3 15,0 5-3-15,0 0-6 0,0-5 0 16,0 0-20-16,0 0-7 15,0 0-22-15,0 0-8 16,0-8-32 0</inkml:trace>
  <inkml:trace contextRef="#ctx0" brushRef="#br0" timeOffset="12">15807 9607 232 0,'-3'0'88'0,"3"8"-69"0,-3 13 4 16,3-5-4-16,-3 8 1 16,-2 5 2-16,-1 8-9 15,0 3-5-15,0-1-5 16,0-2-3-16,3-5 1 0,0-5-32 15,0-6-14-15</inkml:trace>
  <inkml:trace contextRef="#ctx0" brushRef="#br0" timeOffset="13">1952 10784 168 0,'-3'-2'66'0,"6"2"-52"0,-1 0-1 0,7 0-3 16,3-6 8-16,6-1 8 15,9-9 2-15,6-8 1 16,20-11-16-16,19-15 5 0,14-19 5 15,21-10-1-15,12-6 1 16,3 1-8-16,9-14-4 16,6 0-4-16,-12 13 0 15,-6 3 2-15,-18 11 5 16,-2 5-4-16,-10 5 0 16,-15 5-2-16,-11 9 0 15,-12 7-2-15,-13 8-1 16,-8 6-1-16,-6 2 0 15,-9 5-2-15,-3 3-2 16,-3 3-8-16,-4 0-3 16,-2 2-18-16,0 1-9 0,0 2-64 15,0-3-26-15,6-5 17 16</inkml:trace>
  <inkml:trace contextRef="#ctx0" brushRef="#br0" timeOffset="14">13608 11316 156 0,'-3'-5'60'0,"3"2"-47"0,-3 1 6 16,3 2 0-16,0 0 0 16,0 0 1-16,0 0-7 15,0 0 0-15,0 0-8 16,3 2 1-16,0 4 1 0,0 4 1 16,0 6 0-16,0 3 2 15,-3 2 4-15,0 3 5 16,0-3 3-16,0 0-7 15,0-5-4-15,0-3 2 0,0-2 2 16,0-1-8 0,0-2-2-16,0-3-1 0,-3-2 2 15,3 0-1-15,-3-3 0 16,3 0-3-16,-3-3-2 16,0-2 1-16,3-1 1 15,0-4-1-15,0-3 2 16,3-3-4-16,3-3-2 15,0-2-1-15,0 3 0 16,3-4 0-16,-1 7 3 16,1 4-2-16,3 3 1 15,0 3 2-15,0 5 0 16,0 5 0-16,-3 3 0 16,0 5-3-16,0 0 2 15,0 6 5-15,-3-3 5 0,-3 0-3 16,-3 0 2-1,0-1-5-15,0-1 0 16,0-4-1-16,-3-2-2 16,3 0 1-16,-3-3-1 15,3-2-3-15,-3 0 2 0,3-3-10 16,0 0-5-16,0 0-12 16,0-3-5-16,3 0-26 15,0-2-10-15,3-3-37 16</inkml:trace>
  <inkml:trace contextRef="#ctx0" brushRef="#br0" timeOffset="15">13768 11470 160 0,'-3'5'60'0,"3"0"-47"0,-2-2 10 0,2-3 3 15,0 3-2-15,0-1 3 0,0-2-6 16,0 3-1-16,-3-3-11 15,0 0 3-15,3 0 2 0,-3-3-3 16,3 1 1-16,-3-4-5 16,3 1-2-16,0-3-2 15,3-3-3-15,3-2 1 16,-1-3-1-16,1 0 0 16,3 1 0-16,0-1 0 15,0 3 0 1,0 5-3-16,0 2 0 0,0 6 2 15,0 6 0-15,0 2 3 16,0 2 1-16,-3 6 3 16,0 0 1-16,-3 0-3 15,0 0-3-15,-3-1 0 16,0-1 1-16,0-6-3 0,0 0 0 16,0-3-26-16,0-5-11 15,0 0-151 1,6-8 72-1</inkml:trace>
  <inkml:trace contextRef="#ctx0" brushRef="#br0" timeOffset="16">13959 11319 200 0,'-6'3'74'0,"6"2"-58"0,0 3 1 16,0 0-3-16,0 5 7 15,0 3 7-15,0 5-6 16,3-3 0 0,0 1-13-16,3 0-5 0,0-4-3 15,3-1-1-15,0-4 2 0,3-2-3 16,0-3 0-16,-1-5-4 16,1-2-1-16,-3-3-11 15,0-3-1-15,0-3 2 16,-3-2 2-16,0-3 6 15,-3 0 3-15,3 0 3 16,-3 3 3-16,-3 2 0 16,0 1-1-16,3 4 3 15,-3 6 2-15,3 6 2 0,0 4 1 16,0 1 0 0,0 2 0-16,0 0-4 0,3 1-3 15,0-1 0-15,0-3-1 16,0-2-25-16,0-2-10 15,3-6-64 1</inkml:trace>
  <inkml:trace contextRef="#ctx0" brushRef="#br0" timeOffset="17">14298 11327 196 0,'-15'2'74'16,"6"-2"-58"-16,-2 6 9 0,5-1 0 0,-3 0-9 16,0 3 1-16,0 3-10 15,-3 2-2-15,3 3-3 16,3-3-2-16,0 3 1 0,3 0-4 16,6-3 0-16,3 0 2 15,3 1 0-15,3-4-2 16,3-2 0-16,0-3-5 15,2-5-2-15,1-2-15 16,0-6-6-16,-3-3-44 16,0-5-32-1,0-2 41-15</inkml:trace>
  <inkml:trace contextRef="#ctx0" brushRef="#br0" timeOffset="18">14349 11157 132 0,'-3'8'52'0,"3"3"-41"0,3 10 13 0,0-8 5 15,0 6 0-15,0 7 5 16,0 3-1-16,-3 1 2 16,0 1-19-16,0-2-3 0,3-2 1 15,-3-9-8-15,0-2-3 16,3-5-2-16,-3-3-1 15,0-8-7-15,0 0 0 16,6-5-4-16,0-6 0 16,0-2-3-16,0-3 1 15,2 0 2-15,1-3 5 16,3 6 5-16,0 3 3 0,3 4 2 16,0 6 0-16,0 6 2 15,-3 4 3-15,0 6 2 16,-3 3 3-16,0-1-7 15,-3 1-4-15,-1-3-2 16,1-1-1-16,0-4-29 16,-3-3-10-16</inkml:trace>
  <inkml:trace contextRef="#ctx0" brushRef="#br0" timeOffset="19">14879 11070 200 0,'0'5'77'0,"0"1"-60"0,3 10 10 0,0-8 4 15,0 5-6-15,-3 11 0 0,0 5-9 16,0 5-5-16,0 3-6 16,0 3-6-16,0-3 0 0,0-5 3 15,0-3 1-15,0-3-30 16,-3-5-14-16,0-2-72 16</inkml:trace>
  <inkml:trace contextRef="#ctx0" brushRef="#br0" timeOffset="20">14780 11303 236 0,'0'-3'90'0,"9"1"-70"0,3-4-5 0,-6 6-6 16,3-2-8-16,3-4-1 16,6 1-6-16,0 0-4 15,9 0 6-15,-4-1-34 0,-2 1-12 16,0 2-36 0</inkml:trace>
  <inkml:trace contextRef="#ctx0" brushRef="#br0" timeOffset="21">15013 11308 184 0,'-15'24'71'0,"9"-8"-55"0,0 8 4 0,6-14 0 0,0 6 1 16,0 0 2-16,3 0-4 15,3-3 1-15,3-2-11 16,3-1 3-16,3-4 4 0,2-4 1 16,1-7-1-16,0-6-6 15,0-2-2-15,-3-3-4 16,-3-2-1-16,-6-6-1 15,-3 3-2-15,-6-3 3 16,-3 3 0-16,-6 0-10 16,0 2-5-16,-3 6-14 15,3 2-4-15,0 3-24 0,3 3-10 16</inkml:trace>
  <inkml:trace contextRef="#ctx0" brushRef="#br0" timeOffset="22">15212 11300 172 0,'-9'22'66'0,"9"-7"-52"0,3 9 3 0,0-13-2 16,3 2 5-16,0 3 7 15,3-3 3-15,3-2 2 16,0-3-17-16,3-6-2 0,3-4 0 15,-1-9-3-15,1-5 0 16,-3-8 0-16,-6 3 4 16,-3-3-6-16,-6 1-2 15,-6-1-1-15,-6 3 1 0,-3 2-27 16,-3 3-11-16,4 3-44 16,-7 5-18-16,0 5-9 15</inkml:trace>
  <inkml:trace contextRef="#ctx0" brushRef="#br0" timeOffset="23">15659 11237 168 0,'0'3'66'0,"6"2"-52"0,-1 5 10 16,-2-2 2-16,3 6-4 16,-3 4 1-16,0 3-1 15,0 0 1-15,-3 1-13 16,3-4 1-16,-3 3 0 0,0-5-4 15,0-3 1-15,0-5-7 0,0-2-1 16,0-6 4 0,0 0 5-16,0-3-5 15,0-2 0-15,3-6-7 16,0-5 0-16,0-8-1 0,3-2-1 16,0-3 1-16,3 0 3 15,3 0-2-15,0 5 1 16,0 5 2-16,0 9 0 15,3 4 2-15,-1 6 3 16,1 11 4-16,-3 5 2 16,0 8 1-16,-3-1 0 15,0 1-9-15,-3 0-1 0,0-3-2 16,-3-5 0-16,0-3-20 16,0 1-9-16,0-6-38 15,-3-8-15-15,6-6-19 31</inkml:trace>
  <inkml:trace contextRef="#ctx0" brushRef="#br0" timeOffset="24">15953 11253 228 0,'-3'8'85'0,"6"-6"-66"0,6 6-6 0,-3 0-4 15,0 0 3-15,3 0 4 16,0 0 6-16,0 0 3 15,3-3-13-15,0-2-2 0,3-3 0 16,-4-3-6-16,4-5-2 16,0 0-4-16,-3-2-1 15,-3-1-3-15,-6-2-1 16,-3 0 1-16,-6 0 2 16,-3 2-7-16,0 3-3 15,-3 3 8-15,-3 2 2 16,-2 6 4-16,-1 7 0 15,0 4 0-15,0 4 2 16,3 6 10-16,3 0 4 16,3-1-3-16,6 1-3 15,3 0-3-15,3 0-2 16,6-6-3-16,3-2 1 16,3-2-15-16,3-7-7 0,3-4-28 15,6-6-10-15,5-7-52 16</inkml:trace>
  <inkml:trace contextRef="#ctx0" brushRef="#br0" timeOffset="25">16224 11200 244 0,'-21'0'90'0,"15"5"-70"0,-6 3-5 0,9-3-6 15,-3 6-2-15,1 2 4 16,-1 3 5-16,0 3 2 15,0-1-9 1,3-2-1-16,3 0 2 0,3-3-6 16,0-2-2-16,3-3-1 15,0-3-1-15,0-5-9 0,2-3-2 16,1-2-5-16,0-3-1 16,-3-3 3-16,0 1 3 15,-3-1 11-15,-3 3 5 16,0 0 0-16,0 3 0 15,0 0-3-15,0 2 1 16,0 3-4-16,3 8-2 16,0 8 4-16,0 5 1 15,3 3 8-15,-3 2 6 0,0 6 9 16,-3-5 5-16,-3-1-3 16,-3-5-2-1,0 0-9-15,-3-5-3 0,0-3-5 16,-3-2-3-1,-3-3-9-15,1-5-5 16,-1-6-15-16,0 0-5 0,0-5-23 16,3-2-9-16,3-3-47 15,9-6-38 1,9-2 59-16</inkml:trace>
  <inkml:trace contextRef="#ctx0" brushRef="#br0" timeOffset="26">16486 11171 244 0,'-9'-6'90'0,"6"6"-70"0,-3-2 10 0,3 4-1 16,-6 1-9-16,-3 2 1 15,-2 6-12-15,-1 2-5 16,0 8-3-16,3 3-4 15,3 3 2-15,3-1-1 0,3-2 0 16,3-3 4-16,6-2 3 16,3-6 0-16,0-5 2 15,3-3-9-15,0-8-3 16,0-5-4-16,2-5 0 16,-2-3 3-16,-3-2 1 0,0-1 5 15,-3 1 2-15,0 2 0 16,-3 3-2-16,0 2-2 15,0 3-1-15,3 8-1 16,0 8 5 0,0 5 3-16,3 3-1 15,-3 3-2-15,3 2 0 16,0-3 1-16,0 1-8 16,-1-6-3-16,4 0-33 15,-3-2-12-15</inkml:trace>
  <inkml:trace contextRef="#ctx0" brushRef="#br0" timeOffset="27">16683 10941 264 0,'-3'0'99'0,"6"7"-77"0,-1 7-7 0,1-1-7 15,-3 5 7-15,0 9 7 16,0 2-4-16,-3 5-3 16,1 6-8-16,-1 2-5 0,3-2-1 15,3-3-4-15,-1-5 2 16,1-6-26-16,0-4-11 16,0-7-76-1,3-7-44-15,0-8 71 16</inkml:trace>
  <inkml:trace contextRef="#ctx0" brushRef="#br0" timeOffset="28">16584 11142 296 0,'-3'-3'110'0,"9"3"-86"0,6-3-4 16,-3 3-7-16,0-2-8 15,6-1 0-15,0 0-12 16,3 3-3-16,0-2 5 0,2-1-53 0,4-2-22 16,-3 2-29-1</inkml:trace>
  <inkml:trace contextRef="#ctx0" brushRef="#br0" timeOffset="29">16855 11160 288 0,'-6'13'110'0,"12"1"-86"0,-3 7-6 0,0-8-10 16,-3 3-8-16,0 0 0 16,0 0-3-16,0-1 2 15,-3-1 1-15,0-4-47 0,3-2-18 16,0-8-44 0</inkml:trace>
  <inkml:trace contextRef="#ctx0" brushRef="#br0" timeOffset="30">16822 11073 260 0,'0'-5'96'0,"6"2"-75"0,0 3-14 16,0 0-13-16,0 3-16 15,0-1-3-15,0 1-20 16,3 2-9-16,0 0-24 15,0 1-9-15</inkml:trace>
  <inkml:trace contextRef="#ctx0" brushRef="#br0" timeOffset="31">16950 11163 220 0,'0'21'82'0,"3"-10"-64"0,3 10 15 16,-3-11 4-16,3 4-10 0,-3 1-1 16,3 1-6-16,0-3-1 15,3 1-10-15,0-4 1 0,-3-2 3 16,0-2-3-16,3-6 2 15,-3-3 2-15,0-2 1 16,3-3-6-16,-3-6-3 16,0-1-3-16,0-4-3 15,-1 1-10-15,-2-1-6 16,-3 0-14-16,3 4-4 16,0 1-11-16,0 4-4 15,3 2-6-15,0 5-4 16,0 3 28-16,3 3 15 0,0 2 17 15,3 0 10-15,0 3 12 16,0-2 8 0,0-1-3-16,3-2-2 15,0-3-8-15,-4 0-1 0,1 0-4 16,3-3 0-16,-6-2-5 16,0-1-3-16,0 1 0 15,-6-6-1-15,0 4-2 16,-6-4 1-16,0 3-11 15,-3 0-2-15,-3 3-4 16,-3 2 1-16,-3 6 5 0,3 2 4 16,-2 6 7-16,2 2 3 15,0 5 17-15,3 4 8 16,6 1-5-16,3 1-3 16,3-3-9-16,3-2-1 15,6-3-4-15,3-3 0 16,5-5-14-16,7-8-4 15,-3-5-38-15,0-3-16 16,-3-6-70 0</inkml:trace>
  <inkml:trace contextRef="#ctx0" brushRef="#br0" timeOffset="32">17543 11147 256 0,'-9'-3'96'0,"12"1"-75"0,-6 2 1 0,3 0-5 15,0 0-12-15,0 0-1 0,0 0-4 16,0 0-1-16,0 2 1 16,0 4-33-16,0-1-13 0,3 3-61 15</inkml:trace>
  <inkml:trace contextRef="#ctx0" brushRef="#br0" timeOffset="33">17531 11308 244 0,'-12'11'90'0,"15"-8"-70"0,-6 2-5 16,6-3-8-16,-3-2-10 16,6 3 2-16</inkml:trace>
  <inkml:trace contextRef="#ctx0" brushRef="#br0" timeOffset="34">17537 11332 229 0,'12'-3'-125'0</inkml:trace>
  <inkml:trace contextRef="#ctx0" brushRef="#br0" timeOffset="35">18117 11176 184 0,'-9'-3'68'0,"9"3"-52"0,0 0 19 0,0 0 7 0,0 0-3 15,0 0-1-15,0 0-10 16,0 0-3-16,3-2-14 15,3 2 0-15,0-3 2 0,3 0-1 16,3 1 3-16,3 2-6 16,3-3-1-16,3 3-4 15,-1 0-1-15,4-3-3 16,0 3-1-16,-3 0 1 16,-3 0 2-16,0 0-1 15,-6 0-1-15,-4 0 5 16,1 0 1-16,-3 0-11 15,-3 0-6-15,0 0-17 16,0-2-5-16,-3-1-29 16,3-2-11-16,3 2-45 15</inkml:trace>
  <inkml:trace contextRef="#ctx0" brushRef="#br0" timeOffset="36">18489 10983 260 0,'-9'-3'99'0,"6"6"-77"0,6-3 2 0,-3 0-2 0,6-3-5 15,0 1-1-15,3-4-4 16,3-2 0-16,3 3-7 16,3 2-7-16,0 3-2 0,-3 6 4 15,-1 2 2-15,-2 5 0 16,-6 5 1-16,-6 6-2 16,-3 0 2-16,-6 2 2 15,-2 1 2-15,-4 2 3 16,0-3 4-16,0-2 3 15,0 0 4-15,3-3-7 16,3-5-3-16,0-3-4 16,3-2 0-16,3-3-6 15,3-3-1-15,3 0 0 16,6-5 0-16,3 0 0 0,3 0 0 16,3 0 0-16,0 3 0 15,0 0-3-15,-1-1 2 16,1 1-1-16,-3 2 0 15,0-2-14-15,-3 0-4 16,-3-1-21-16,-3 1-7 16,0-3-25-16,0-3-9 15,-3 1-27 1</inkml:trace>
  <inkml:trace contextRef="#ctx0" brushRef="#br0" timeOffset="37">18641 10734 184 0,'-3'-5'68'0,"3"5"-52"0,0-3 19 0,0 3 7 16,0 0-3-16,0 0-1 15,0 0-8 1,3 0-4-16,-3 0-14 0,6 0-5 0,0 0-1 15,3 0-3 1,3 0 0-16,0-2-3 0,3 2-1 16,2-3 3-16,4 0 1 15,3 3-4-15,-3-2 1 16,0-1 0-16,-3 3 2 16,-3 0-3-16,-1 0 0 15,-5 0 1-15,0 0 2 16,-3 0-1-16,0 3-1 15,-3 2 1-15,-3 0 1 0,0 3 1 16,-3 3 1-16,0 5 0 16,-3 2 0-16,0 3 0 15,0 3 0-15,-3 0 0 16,3 0 2-16,1 0-3 16,2-6-2-16,0 3 0 15,0-8-1-15,0-2-18 16,0 0-5-16,0-6-27 15,0 0-8-15,0-2-42 16,0 0-45 0,-6-6 51-16</inkml:trace>
  <inkml:trace contextRef="#ctx0" brushRef="#br0" timeOffset="38">18704 10853 244 0,'0'-2'90'0,"6"-1"-70"0,5 0 8 0,-2 3 0 16,3 0-4-16,0 0 1 15,6 0-14-15,3 3-7 16,3-3-2-16,-3 0-9 0,-1 0 0 16,-2 0-48-16,0 0-18 15,0 0-38 1</inkml:trace>
  <inkml:trace contextRef="#ctx0" brushRef="#br0" timeOffset="39">19120 10988 228 0,'-3'0'85'0,"6"8"-66"0,-3-3-6 15,0 6 22 1,0 5-9-16,0 0 1 16,0 2-1-16,0 1-15 15,0 2-7-15,0 0-2 0,0 0 0 16,0 0 3-1,0-2-9-15,-3-3-2 16,3-3-37-16,-3-2-14 0,0-3-61 16</inkml:trace>
  <inkml:trace contextRef="#ctx0" brushRef="#br0" timeOffset="40">18989 11155 224 0,'3'-3'85'0,"3"1"-66"0,6 2 8 0,-3 0 0 15,3 0-12-15,6-3-1 16,6 0-6-16,2 3 0 16,1 0-5-16,0 0-17 0,0 0-6 15,-3 3-47-15,-6 2-19 16,-4 0-5-1</inkml:trace>
  <inkml:trace contextRef="#ctx0" brushRef="#br0" timeOffset="41">19409 11017 244 0,'-9'-2'90'0,"6"-4"-70"0,-3 4 17 15,6 2 4-15,0-3-11 16,-3 0-2-16,3 1-10 16,0-1-3-16,3 0-9 15,3-2-6-15,0-3-1 0,6 0 1 16,0 3 2-16,3 0-1 16,0 2-1-16,0 3 1 0,-1 3-1 15,1-1 0-15,0 6 0 16,-3 3 0-16,-6 2 2 15,-3 3 1-15,-6 5 1 16,-6 0-2-16,-6 3 1 16,-3 0-2-16,1 2 2 15,-1 1-2-15,0-3-1 16,3-3 1-16,3-5-1 16,3-3-3-16,3-2 2 15,0-4 1-15,6-1 2 16,0-1-1-16,6-5 2 15,6 0-2-15,6 0 2 16,6 0 2-16,3 0 2 16,-1 3 1-16,1-1 0 0,-3 1-4 15,0 2-3 1,-3-2 2-16,-7 0 0 0,-2-1-12 16,-3-2-7-16,-3 0-42 15,-3 0-20-15,-3 0-63 16</inkml:trace>
  <inkml:trace contextRef="#ctx0" brushRef="#br0" timeOffset="42">19591 10718 148 0,'-3'-5'57'0,"6"5"-44"0,-3-3 3 16,0 3 0-16,3 0-8 0,0-2 0 15,0-1 0-15,0 0 2 16,-1 1-5 0,1-1 4-16,0 0 1 0,-3 1 6 0,3-1 2 15,-3 3-3-15,3-2-1 16,-3 2 0-16,0-3 4 16,0 0-8-16,0 1-1 15,0 2-3-15,0 0-1 16,3-3-3-16,0 0-2 15,0 1 1-15,3-1 1 16,0 0-1-16,3 1-1 16,0-1-2-16,3 0 1 15,0 1 1-15,0 2 2 16,3 2-3-16,0 1 0 16,2 2 1-16,-2 3 0 15,-3 0 6-15,-3 0 6 0,-6 0 0 16,-3 0 3-16,-3 0-4 15,-6 0-1 1,0-3-6-16,0 1-3 16,0-1 0-16,3 0-1 15,1-2-3-15,2-1 2 0,3 4-4 16,6-1 1-16,2 3 0 16,4 0 2-16,0 2 1 15,0 1 1-15,0 0 0 16,-3-1 0-16,-6 1 4 15,0-1 2-15,-6 1 0 16,0-3 1-16,-6 0-2 16,-3-3 2-16,0 0-9 0,0-2 0 15,3 0-18-15,0-3-4 16,4 0-21-16,2 0-9 16,6-3-22-1,5 0-49-15,4 1 25 16</inkml:trace>
  <inkml:trace contextRef="#ctx0" brushRef="#br0" timeOffset="43">20073 10959 216 0,'-3'3'82'0,"3"-1"-64"0,0 4 7 15,0 2-1-15,0 2-2 16,3 6 2-16,-3 3 0 15,3 4 2-15,-3-1-14 16,3 1-7-16,0 1-3 0,0 0 0 16,-3-3 1-16,0-2-4 0,0-3 1 15,0-3-33 1,0-3-15-16,-3-2-75 16</inkml:trace>
  <inkml:trace contextRef="#ctx0" brushRef="#br0" timeOffset="44">19921 11126 284 0,'-9'-6'107'0,"12"12"-83"0,3-12 2 0,-3 6-6 0,3 0-2 16,6-2 1-16,3-1-8 15,6 3-2 1,2-2-5-16,4-1-18 0,0 0-6 15,0 1-36-15,0-1-17 0,-4 0-45 16</inkml:trace>
  <inkml:trace contextRef="#ctx0" brushRef="#br0" timeOffset="45">20359 10978 272 0,'3'-8'101'0,"0"5"-78"0,8-5 13 0,-5 5 2 16,3 1-16-16,0-1-2 16,3 3-14-16,0-3-4 15,0 6-2-15,0 2 0 0,3 6 2 16,-3 0-1-16,-3 7-1 15,-6 1-2-15,-6 4 1 16,-6 1-1 0,-6 3-2-16,-3 2 0 15,0 3 3-15,0-3 0 16,0 0 1-16,3-5-3 0,1-6 2 16,5-2 1-16,3-3 2 15,3-2-1-15,3-3 2 16,6-3 4-16,3 0 4 0,11-2-2 15,4 0 0-15,3-3-1 16,3 0 0-16,-3 0-4 16,-1 0-3-16,-2 0-3 15,-6 0-1-15,0 0-16 16,-6 0-7-16,-3 0-29 16,-6-3-10-16,-6-2-61 15</inkml:trace>
  <inkml:trace contextRef="#ctx0" brushRef="#br0" timeOffset="46">20537 10692 272 0,'-12'-11'101'0,"15"9"-78"0,0-4 2 0,0 4-5 0,3-1-7 15,3-2 0-15,3 2-5 16,3-2 0-1,0 2-5-15,3 3-4 0,-1 0-2 16,1 5 2-16,-3 3 2 16,-6 3-2-16,0 0 0 15,-9 2-4-15,-3 3-1 16,-3-3 0-16,-3 3 4 16,-3-3 1-16,0 0 1 0,0-2-3 15,4-1 2-15,2-2 1 16,3 0 0-16,3-2 0 15,3-1 0-15,3-3 6 16,5-2 4-16,4 0-3 16,3-2 1-16,0-1-7 15,0 3-1-15,0 0-20 0,-3 0-7 16,0 3-39-16,-1-1-15 16</inkml:trace>
  <inkml:trace contextRef="#ctx0" brushRef="#br0" timeOffset="47">21088 11007 272 0,'0'2'101'0,"3"4"-78"0,0-6 4 0,0 2-1 15,3-2-6-15,3 0 3 16,3 0-11 0,2 0-2-16,7 0-6 15,-3 0-3-15,0 0 0 0,3 0 1 0,0 0 1 16,-1 0-4-16,-2 0 1 15,0 0-9-15,-3 0-4 16,0-2-26-16,-3 2-10 16,-3 0-28-16,-3 0-11 15,-6-3-4 1</inkml:trace>
  <inkml:trace contextRef="#ctx0" brushRef="#br0" timeOffset="48">21115 11160 244 0,'6'0'90'0,"5"-5"-70"0,4 5 6 16,-3 0-3 0,0 0-2-16,3-3 2 0,3 1-12 15,6 2-4-15,-3-3-5 16,-1 0 1-16,-2 3 0 0,-3 0-19 15,-3 0-9-15,-3 0-53 16,-3 3-25-16,-6 2 7 16</inkml:trace>
  <inkml:trace contextRef="#ctx0" brushRef="#br0" timeOffset="49">21766 11083 200 0,'-8'-2'74'0,"5"-1"-58"0,0 8 16 15,3-5 4-15,-3 0 0 16,0 3 2-16,3-3-9 16,0 0-3-16,0 0-15 0,3 0-4 0,6 0-3 15,5 0 2-15,7-3 3 16,6 1-2-16,6-1-2 16,0 3-2-16,-1 0-3 15,1 0 1-15,-6 0 1 16,-3 3-3-16,-7-1 0 15,-2 1 1-15,-3 0 0 16,-3-1-20-16,-3-2-7 16,-3 0-28-16,-3 0-10 15</inkml:trace>
  <inkml:trace contextRef="#ctx0" brushRef="#br0" timeOffset="50">22145 10861 256 0,'-6'0'96'0,"6"5"-75"0,0 3-5 16,0 0-7-16,0 6 12 15,0 7 8-15,0 10-1 0,0 1-2 16,0 3-14 0,0 2-8-16,0 2 0 0,0 1-3 15,0 0-1-15,3-3 1 16,0-5 1-16,-1-6-19 16,1-5-8-16,0-5-20 15,-3-5-8-15,3-6-39 16,3-10-45-16,0-3 46 15</inkml:trace>
  <inkml:trace contextRef="#ctx0" brushRef="#br0" timeOffset="51">22341 10903 228 0,'0'0'88'0,"0"0"-69"0,3 6-7 15,0-1-9-15,0 6 15 16,0 7 13-16,0 3-1 16,0 8 0-1,0 3-16-15,-3 3 2 0,3 4 2 16,0 4-10-16,0-1-2 0,0-2-4 16,3-3-2-16,-3-8 1 15,0-5-1-15,0-6-22 16,-3-5-8-16,0-5-25 15,0-2-10-15,3-9-49 16</inkml:trace>
  <inkml:trace contextRef="#ctx0" brushRef="#br0" timeOffset="52">22701 10840 244 0,'-9'5'90'0,"3"3"-70"0,-3 8 13 0,3-3-1 0,-3 6-2 16,-2 10 4-16,-4 8-5 16,0 5-3-16,0 6-14 15,0 8-3-15,6-1 1 0,3 1-4 16,6-6 2-16,6-5-5 16,9-8 0-16,6-3 1 15,12-13 0-15,5-7-2 16,1-12-2-16,3-12-2 15,-4-9 1-15,-5-7 1 16,-12-1 0-16,-9-2 6 16,-12 3 6-16,-9 2 18 15,-15 5 10-15,-9 4-7 16,-5 7-2-16,-4 5-23 16,6 3-6-16,6 0-32 15,1 5-12-15,5 1-50 0,24-4-128 31</inkml:trace>
  <inkml:trace contextRef="#ctx0" brushRef="#br0" timeOffset="53">13465 12726 124 0,'0'-5'49'0,"3"0"-38"0,3 0 8 0,-3 2 3 0,0 0-2 16,0-2 3-16,3 0-4 15,-3-3-2-15,0 0-9 16,0 0 6-16,-3 0 3 0,0 0 8 15,-3 3 5-15,-3-1-1 16,-3 4 2-16,-3 2-13 16,-3 5-5-16,-3 6-6 15,0 5 0-15,3-1-6 16,0 4-3-16,7-1-2 16,2 1 0-16,6-3 3 15,6 2 0-15,2-2-8 16,7-3-4-16,3-2-24 15,0-3-9-15,3-5-51 16,6-6-44-16,-1-5 54 16</inkml:trace>
  <inkml:trace contextRef="#ctx0" brushRef="#br0" timeOffset="54">13664 12634 212 0,'-15'3'79'0,"6"7"-61"0,1 3 1 0,5-5-3 16,-3 5 4-16,3 3 5 0,0 0-2 16,3 0 0-16,0 0-12 15,6 0-2-15,3 0 1 16,2-6-2-16,4-4 3 16,0-4-4-16,0-4-2 15,0-4-2-15,-3-2 0 16,-3 0 2-16,-3-5 2 15,-6 0-1-15,-3-3 1 0,-3 0-6 16,-3 0-1-16,-3 3-9 16,0 0-4-16,0 2-26 15,3 3-13-15,0 6-41 16,6 2-53 0,3 0 44-16</inkml:trace>
  <inkml:trace contextRef="#ctx0" brushRef="#br0" timeOffset="55">13819 12695 200 0,'3'10'77'0,"3"-2"-60"0,0 3 10 0,-3-6 4 16,-3 3-4-16,3 0 4 15,-3 0-11 1,0-3-4-16,0 6-9 0,0-6-7 0,0 0-1 15,0-5 5-15,0 0 5 16,0 0-3-16,-3-2-1 16,3-1 2-16,-3-5 0 15,3-2 3-15,-3-1 1 16,3-2-8-16,0 0-1 16,3-1-2-16,3 1 2 0,0 2-3 15,0 1 0-15,0 2-19 16,3 3-7-1,0-1-19-15,0 4-7 0,-1-1-22 16,4 3-49 0,0 0 26-1</inkml:trace>
  <inkml:trace contextRef="#ctx0" brushRef="#br0" timeOffset="56">13983 12708 184 0,'0'13'71'0,"0"-2"-55"0,3 2 11 16,-3-5 3-16,3-3-3 0,-3 6 2 15,0-6-8-15,0 0-2 16,0-5-11-16,0 0 6 16,0 0 3-16,0-2 2 0,0-1 1 15,0-2-7-15,0-6-3 16,0 1-1-16,0-4-1 16,3-1-4-16,0-1-1 15,3 2-14-15,0 4-6 16,0-1-15-16,2 3-8 15,4 3-5-15,0 0 0 16,0 2 9-16,0 3 7 16,3 0 15-1,-3 3 8-15,0 2 6 0,0 0 5 16,0 3 11-16,0 0 7 16,-1-3-1-16,1 1-1 15,0-1 2-15,3-2 0 16,-3-3-10-16,3-3-3 15,-3-2-6-15,0-1-1 0,0-1 1 16,-3-1 0-16,-4 0 0 16,-2 0 0-16,-3 0-5 15,-3 0 1-15,-2 0 0 16,-7 5 0-16,0 3-3 16,-3 6 0-16,0 4-3 15,0 3 1-15,3 1 3 16,3 1 3-16,3 1 0 15,3 0-1-15,6 0-2 16,3-3-1-16,3-2-14 16,3 2-4-16,6-5-18 15,6-5-5-15,3-3-52 16</inkml:trace>
  <inkml:trace contextRef="#ctx0" brushRef="#br0" timeOffset="57">14426 12642 220 0,'-18'-8'85'0,"12"8"-66"0,-8 3 3 0,8 2-1 16,-3 3-7-16,-3 0 0 15,3 5-8-15,0 0-2 16,0 3-2-16,6 3 1 0,3-1 0 0,3 1-1 16,6 2-2-16,3-5-4 15,3-3 0-15,3-3-14 16,2-4-3-16,4-6-16 15,0-8-6-15,3-5-48 16</inkml:trace>
  <inkml:trace contextRef="#ctx0" brushRef="#br0" timeOffset="58">14575 12401 228 0,'-18'-26'85'0,"12"23"-66"0,0 0 8 16,6 3-2-16,0 6-15 0,0-1-6 15,0 8 4-15,0 3 2 16,0 8-5 0,3 8-1-16,0 7 2 0,3 4-1 0,0-1 0 15,-3 0-3-15,0-5-2 16,0-2-4-16,0-6 0 16,-3-3-42-16,3-2-19 15,-3-5-42 1</inkml:trace>
  <inkml:trace contextRef="#ctx0" brushRef="#br0" timeOffset="59">14402 12594 300 0,'-3'-8'112'0,"9"6"-87"0,9-6 2 16,-6 5-4-16,3 0-4 15,6-2 3 1,6 0-14-16,3 2-5 0,2 3-2 16,1 0-12-16,-3 5-5 0,0 1-34 15,0-1-15-15,-1 0-61 16</inkml:trace>
  <inkml:trace contextRef="#ctx0" brushRef="#br0" timeOffset="60">14816 12697 236 0,'-12'14'90'0,"12"-9"-70"0,0 8-3 0,0-5-5 15,0 0-5-15,3 0 3 16,-3 0-3-16,0 0-2 16,0-3-2-1,0-5-33-15,0 0-13 0,6 0-60 16</inkml:trace>
  <inkml:trace contextRef="#ctx0" brushRef="#br0" timeOffset="61">14825 12155 260 0,'-6'-3'96'0,"6"6"-75"0,3 8-10 15,-3-4-10-15,0 9 2 16,0 6 7-16,0 4 0 16,0 3 0-16,0 0-6 15,0 3-3-15,-3 0 2 16,0-3-53-16,3 0-21 16,0-3-32-16</inkml:trace>
  <inkml:trace contextRef="#ctx0" brushRef="#br0" timeOffset="62">15477 12549 200 0,'-3'0'74'0,"3"0"-58"0,0 3 16 0,0-3 2 16,0 0-6-16,3 0-2 15,3 2-3-15,3-2 0 16,3 3-13-16,3-3-1 0,3 3-2 15,2-3 1-15,4 0 0 16,0 0-4-16,-3 0-1 16,0 0-1-16,0 0-2 15,-7 0-8-15,-2 0-3 16,-3-3-14-16,0 3-6 16,-3 0-35-16,0 0-15 15,0 3-19 1</inkml:trace>
  <inkml:trace contextRef="#ctx0" brushRef="#br0" timeOffset="63">15766 12502 184 0,'0'-6'68'0,"0"6"-52"0,3 0 10 0,-3 0 4 16,0 0-3-16,0 0 19 16,6 8-7-1,0 0-21-15,0 3-6 0,2 2-4 16,1 3-2-16,0 0-1 15,0 2-3-15,0 1-2 16,0-6 1-16,0 3-1 16,0-3-25-16,-3-2-8 15,0-1-14-15,0-2-4 16,0-5-29 0,0-3-38-1,3-3 40-15</inkml:trace>
  <inkml:trace contextRef="#ctx0" brushRef="#br0" timeOffset="64">16010 12502 220 0,'-6'0'82'0,"6"2"-64"0,-3 6 4 16,0 0-3-16,-3 5 10 15,0 8 8-15,-6 11-6 16,-3 5-3-16,0 6-16 15,-3-1-3-15,1 0-2 0,2 1-1 16,0-9 1-16,3-2-4 16,0-6-2-16,3-2-7 15,3-5-4-15,3-6-34 16,0-3-14-16,3-2-56 16,6-2-38-16,3-6 65 15</inkml:trace>
  <inkml:trace contextRef="#ctx0" brushRef="#br0" timeOffset="65">16269 12496 248 0,'-3'0'93'0,"3"0"-72"0,0 0 14 0,0 0 2 0,0 0-10 16,3 0-1-16,3 0-11 15,3 0-4-15,3-2-6 16,2-1-6-16,4 0 0 0,3 1 1 0,0 2 0 16,-3 0-3-16,0 0 2 15,0 0-17-15,-1 0-8 16,-2 0-24-16,-3 2-8 15,-3-2-56 1</inkml:trace>
  <inkml:trace contextRef="#ctx0" brushRef="#br0" timeOffset="66">16254 12594 228 0,'-21'3'85'0,"21"-3"-66"0,0 2 1 0,0-2-2 0,0 0-1 16,6 0 2-16,3 0-2 16,3 0 2-16,3 0-10 15,6 0-3-15,2 0-2 0,1 0-5 16,0 0 1-16,0 0 0 16,-3 3 0-16,-3-3-20 15,-1 3-7-15,-5-3-28 16,-3 0-12-16,-3 2-31 15</inkml:trace>
  <inkml:trace contextRef="#ctx0" brushRef="#br0" timeOffset="67">16843 12359 188 0,'-6'-11'71'0,"3"8"-55"0,0 1 17 0,0 2 5 16,-3 2-7-16,-3 4 2 15,-2 2-15-15,-4 5-5 16,-3 5-8-16,0 6-2 0,0 5 1 16,3 6 0-16,3 2 0 15,6 2-2-15,6-1 1 16,9-4 0-16,9-5 1 0,9-8 2 16,6-8 3-16,-1-10 0 15,1-8 0 1,-3-8-1-16,-6-3 2 0,-6-3-1 15,-6-2 2-15,-10-3-4 16,-4 0 1-16,-7 1-1 16,-6 1 1-16,-3 7-4 15,0 1-1 1,0 4-17-16,3 2-5 0,3 2-42 16,6 1-17-16,6 0-55 15</inkml:trace>
  <inkml:trace contextRef="#ctx0" brushRef="#br0" timeOffset="68">17031 12359 232 0,'-6'0'88'0,"9"10"-69"0,0 14-7 0,-3-11-7 15,3 3 4-15,0 5 3 16,0 3 10-16,0 0 6 15,0 0-15-15,0 0-5 0,0-3-3 16,0-3-3-16,-3-2-2 16,0-5 3-16,0-1 0 15,0-4 1-15,3-4 2 16,-3-2-1-16,0-2 0 16,3-4-8-16,2-2 0 0,1 3-4 15,3 0 0 1,0 2 1-16,3 3 2 0,3 5-3 15,0 3 2-15,0 3 3 16,0 2 1-16,-3 3 7 16,-3 0 6-16,-3 0 9 15,-6 0 5-15,-3-3-10 16,-6-2-2-16,-3-4-6 16,-3-1-3-16,0-4-11 15,0-2-4-15,-3 0-19 16,3-2-9-16,3-1-33 15,6-5-13-15,3-2-21 16</inkml:trace>
  <inkml:trace contextRef="#ctx0" brushRef="#br0" timeOffset="69">17525 12375 176 0,'-6'-8'68'0,"3"10"-52"0,-3-4 17 16,6 2 10 0,-6 5-17-16,-6 3-9 15,0 5-6-15,-6 6-7 16,3 4-3-16,1 7 2 0,5 1 4 15,3 4 4-15,3-1 0 16,6-2 1-16,6-6 0 0,3-5 0 16,5-5 2-16,1-8 4 15,3-8-1-15,-3-5-1 16,0-8-6-16,0-6-2 16,-3-2-2-16,-6-3-1 15,-4 0-1 1,-5 1 2-16,-3 1-3 0,-2 1 0 15,-4 0-6-15,0 5-2 16,0 0-16-16,0 6-6 16,0 2-33-16,3 5-13 15,6 1-53 1</inkml:trace>
  <inkml:trace contextRef="#ctx0" brushRef="#br0" timeOffset="70">17653 12409 204 0,'-18'18'77'0,"12"-2"-60"0,-3 13 2 16,6-15-2-16,0 7 9 16,3 3 5-16,0 2-9 15,6 3-5-15,3-2-10 16,6-3-1-16,3-6 1 0,6-7 8 15,2-9 2-15,4-7-2 16,0-8 1-16,-3-6-7 16,-6-2-3-16,-7-3-1 15,-5 0-1-15,-6-2 2 16,-6 0 1-16,-6-1-1 16,-5 3-1-16,-1 3-6 0,-3 5 1 15,0 3-13-15,3 2-7 16,3 6-29-16,3 0-11 15,3 5-24-15,6 0-8 16,9-3 1 0</inkml:trace>
  <inkml:trace contextRef="#ctx0" brushRef="#br0" timeOffset="71">17959 12361 220 0,'-11'6'85'0,"8"-1"-66"0,-3 11-3 0,3-8-5 0,-3 8 7 16,0 2 8-16,0 6 2 16,6 2 3-16,0 4-17 15,6 1-8-15,0 1-2 0,3-6 1 16,6-2 2-16,-1-5 3 16,4-9 4-16,3-4-2 15,3-9 3-15,-3-8-6 16,-3-4-3-16,-7-7 1 15,-2-1 0-15,-9-4-1 16,-3 1-1-16,-5-1-6 16,-4 1 1-16,-3-1-5 15,0 6 1-15,0 3-11 16,-3 2-3-16,3 3-26 16,3 2-10-16,12 6-70 15,6-1 7 1</inkml:trace>
  <inkml:trace contextRef="#ctx0" brushRef="#br0" timeOffset="72">18144 12398 208 0,'-18'22'79'0,"12"-7"-61"0,-3 7 4 0,6-9-2 0,0 5 1 15,3 6 4-15,6 3-4 16,3-1-1-1,6 1-11-15,6-4 3 0,6-4 2 0,2-9 4 16,4-7 1 0,0-8-2-16,-3-6 0 15,-6-5-3-15,-7-5-1 16,-5-3 1-16,-9 1 4 16,-9-4-6-16,-6 1 1 15,-5-1-13-15,-4 3-4 16,-3 6-27-16,0 5-10 0,0 5-52 15,3 2-22-15</inkml:trace>
  <inkml:trace contextRef="#ctx0" brushRef="#br0" timeOffset="73">18727 12343 176 0,'9'-8'66'0,"-6"5"-52"0,0 6 23 0,-3-3 9 16,0 3-11-16,-3 2-2 16,-3 5-15-16,-6 6-4 15,1 3-8-15,-1 5-4 0,0 5 1 16,3 2 0-16,3 4 3 15,6-1-3-15,6-2-2 0,6-6 2 16,3-4 2-16,2-6 2 16,4-9 3-16,3-9 1 15,0-6 1-15,0-5-4 16,-6-6 0-16,-7-2-3 16,-2-3 2-1,-6-2-4-15,-3-3-2 16,-6 2 0-16,-2 1 1 0,-4 2-8 15,0 5-3-15,0 6-20 16,0 3-6-16,3 2-33 16,3 2-11-16,6 1-30 15</inkml:trace>
  <inkml:trace contextRef="#ctx0" brushRef="#br0" timeOffset="74">18930 12425 208 0,'-15'13'77'0,"12"-2"-60"0,-3 7-1 0,6-7-4 15,0 2 9-15,3 6 6 16,3-1-2-16,0 1-3 16,6-1-12-1,3 1-2-15,6-6-1 0,2-5 3 16,1-6 4-16,3-7 1 0,-3-3 0 15,-3-5-3-15,-4-3 0 16,-5-2-3-16,-6-4 0 16,-9-1-3-16,-6-1 1 15,-5-3-6-15,-4 3-1 16,0 3-9-16,-3 3-2 16,3 5-27-16,0 2-13 0,3 6-55 15,6-1-55 1,6-2 54-16</inkml:trace>
  <inkml:trace contextRef="#ctx0" brushRef="#br0" timeOffset="75">19216 12308 240 0,'0'6'90'0,"0"4"-70"0,6 11-3 0,-4-7-7 16,1 2 9-16,0 5 10 15,0 0-4-15,0-3-2 16,0 4-13 0,0-1-6-16,0 0-1 0,3-3-4 15,0-2 0-15,0-2-23 0,0-7-10 16,-3-1-24-16,3-6-11 16,3-3-32-1</inkml:trace>
  <inkml:trace contextRef="#ctx0" brushRef="#br0" timeOffset="76">19397 12319 224 0,'0'5'85'0,"3"3"-66"0,6 8 8 16,-3-5 0-16,0 5 4 15,0 2 5-15,-3 3-15 16,0 3-4-1,0 3-11-15,0-1-4 0,0 3-1 0,0-2-6 16,0-4-1-16,0-1-52 16,0-7-24-16,3-4-35 15</inkml:trace>
  <inkml:trace contextRef="#ctx0" brushRef="#br0" timeOffset="77">19963 12303 196 0,'0'0'74'0,"0"5"-58"0,3-2 9 0,-3 0 0 0,0 5-2 15,0 2 3-15,0 3-3 16,0 6 0-16,0 2-12 15,0 0-2-15,0 0-2 0,0 1 1 16,0-1 0-16,0 0-7 16,0-2 0-16,0-4-3 15,-3-1-2-15,3-4-33 16,-3-2-12-16,0-5-58 16,0-3-34-1,0-3 60-15</inkml:trace>
  <inkml:trace contextRef="#ctx0" brushRef="#br0" timeOffset="78">19867 12449 296 0,'-3'-3'112'0,"6"3"-87"0,3 3 0 0,-3-3-7 16,3 0-5-16,3 0 3 15,6 0-9-15,3 0-2 16,3 0-3-16,3 0-28 0,2 0-10 15,-2 0-42 1,0-3-15-16,-6 0-11 16</inkml:trace>
  <inkml:trace contextRef="#ctx0" brushRef="#br0" timeOffset="79">20171 12385 272 0,'0'0'101'0,"3"0"-78"0,-3 0 17 15,0 0 3-15,3-2-14 16,3-1-2-16,0-2-14 16,0-3-3-16,3-6-6 15,0 1-5-15,-3-3 0 0,0-5 1 16,0 0 2-16,0 2-3 15,-1 4-2-15,-2 1 2 16,0 4 0-16,0 2-2 16,0 3 0-16,-3 5-1 15,3 5 0-15,0 8 0 16,0 3 3-16,3 8 0 16,0 0 3-16,0 7-3 0,-3-2 0 15,0-2 1-15,0-1 0 16,0 1-5-16,0-3 1 15,-3-1-25-15,3-1-10 16,0-4-35-16,-3-5-14 16,0-2-17-1</inkml:trace>
  <inkml:trace contextRef="#ctx0" brushRef="#br0" timeOffset="80">20162 12578 272 0,'0'-2'101'0,"6"2"-78"0,3 0-2 0,0 0-8 0,3 0-1 16,3 0 5-16,3 0-7 15,2 0-3-15,4-3-4 16,0 0-11-16,0 3-3 0,-3 0-32 16,-6 0-14-16,-1 3-56 15</inkml:trace>
  <inkml:trace contextRef="#ctx0" brushRef="#br0" timeOffset="81">20606 12324 184 0,'-9'3'71'0,"9"0"-55"0,-3-1 11 0,3-2 0 16,0 0 0-16,3 3 3 16,3 0-1-16,0-1 0 15,6-2-16-15,2 0 1 0,1 0 0 16,0 0-5-16,3 0-1 15,0 0-2-15,0 0 1 16,0-2-4-16,-4 2-2 0,1 0 0 16,-3-3-1-16,-3 0 0 15,0 1 0-15,-3-1-20 16,0 0-9-16,0 1-23 16,-3-4-9-16,0 4-52 15</inkml:trace>
  <inkml:trace contextRef="#ctx0" brushRef="#br0" timeOffset="82">20585 12483 212 0,'-6'0'79'0,"6"0"-61"0,3 3 6 0,-3-3-2 16,6 2-3-16,3-2 1 16,3 0-3-16,2-2 2 15,4 2-10-15,3-3-5 0,0 0-1 16,0 3-2-16,-3 0-1 16,-3 0-26-16,-1 0-12 15,-2 3-78 1</inkml:trace>
  <inkml:trace contextRef="#ctx0" brushRef="#br0" timeOffset="83">21004 12144 208 0,'3'-8'79'0,"3"11"-61"0,-3 0 6 16,-3-3 0-16,3 5-9 16,0 0 2-16,0 6 3 0,0 5 4 15,-3 5-12-15,0 3 0 0,-3 0-1 16,-3-1-4-16,0-1-2 16,0 1-2-16,1-7 0 15,2-3-2-15,0 1 2 16,0-4-4-16,0-2 0 15,3-2 1-15,6-1 2 16,2-3-1-16,4-2 2 16,3-2-2-16,6-1-1 15,3-2-4-15,0 0 0 16,0 2-5-16,-4-2 1 0,4-1-14 16,-6 1-5-16,0 0-17 15,-3-1-7 1,-3 1-50-1</inkml:trace>
  <inkml:trace contextRef="#ctx0" brushRef="#br0" timeOffset="84">21269 12131 212 0,'-3'0'82'0,"3"3"-64"0,0 5-2 0,0 0-7 16,-3 10 15-16,0 11 11 16,-2 8-5-16,-1 0 0 15,3 3-17-15,3-6-3 0,0 1-3 16,0-3-3-16,3-3-3 16,3-3 0-1,-1-2-1-15,1-3-20 0,3-5-9 16,3-3-34-1,0-2-12-15,3-3-29 16</inkml:trace>
  <inkml:trace contextRef="#ctx0" brushRef="#br0" timeOffset="85">21796 12478 188 0,'-3'2'71'0,"6"1"-55"0,-3 0 9 0,0-3-1 16,0 8 14-16,0 2 9 15,-3 3-1-15,0 6-1 16,-6 2-24-16,-3 3-2 0,-5 2 2 15,-4-2-12-15,-3 0-2 16,0-3-12-16,-6-2-2 16,-2-3-45-16,-1-1-18 15,-3 1-70 1</inkml:trace>
  <inkml:trace contextRef="#ctx0" brushRef="#br0" timeOffset="86">22451 12261 200 0,'-3'-3'74'0,"6"3"-58"0,0 0 7 0,3 0-1 15,0 3-8-15,0-1 2 16,-3 6 4-16,6 3 4 0,0 5-12 16,0 5 6-16,0-2 3 15,0 2-11-15,2-3-6 16,1 1-2-16,0-3-2 0,0-1 0 15,-3-1 2-15,6-4-8 16,-3-2-1-16,0-2-27 16,0-6-10-16,6-3-18 15,-1-5-6-15,-2-8-21 16</inkml:trace>
  <inkml:trace contextRef="#ctx0" brushRef="#br0" timeOffset="87">22805 12216 240 0,'-12'13'90'0,"6"8"-70"0,-8 16 2 0,8-13-4 15,-6 3 5-15,-3 2 6 16,-6 2-4-16,3 4-3 16,0 2-12-16,3 0-6 0,0 0-1 15,4-5-2-15,2-6-1 16,3-5-13-1,0-5-4-15,3-3-22 0,0-5-10 16,3-2-34 0,0-6-52-16,6-6 37 15</inkml:trace>
  <inkml:trace contextRef="#ctx0" brushRef="#br0" timeOffset="88">22972 12240 272 0,'3'-6'101'0,"3"6"-78"0,6-2 2 16,-3-1-3-16,0 0-12 15,3-2-1-15,2 0-5 16,1-3-3-1,9 0 0-15,0 0-21 0,0 0-9 0,0 3-27 16,-1-3-12-16,-5 5-30 16</inkml:trace>
  <inkml:trace contextRef="#ctx0" brushRef="#br0" timeOffset="89">23026 12375 296 0,'-15'5'112'0,"15"-5"-87"0,3 0-9 0,-3 0-9 16,6 0-3-16,3-3 5 15,5 1-3-15,4-1 2 16,3-2-5-16,0-1-26 0,9 1-10 16,-3 0-38-16,-4-1-17 15,-2-1-9 1</inkml:trace>
  <inkml:trace contextRef="#ctx0" brushRef="#br0" timeOffset="90">23478 12205 312 0,'0'-8'115'0,"9"3"-89"0,6-3-10 16,-9 5-9-16,12-2-12 16,-6 0 1-16,-1 2-27 0,4-2-11 15,0 2-78-15,0 1-33 16</inkml:trace>
  <inkml:trace contextRef="#ctx0" brushRef="#br0" timeOffset="91">23823 12025 312 0,'-3'0'115'0,"6"6"-89"0,-3-1-12 0,0 0-12 16,0 3-3-16,0 3 5 0,-3 2 2 15,-6 0 2-15,6 3-4 16,-3 0-1-16,0 0 1 0,1 0-5 16,-4-3 1-16,9-3 0 15,-3-2 2-15,0 0-1 16,3-2 2-16,3-1-4 16,0-2 0-16,6-1 1 15,2-2 0 1,4 0 0-16,0 0 2 15,6-2-3-15,3-1-2 0,0 0-1 16,-1 1 0-16,-2-4-8 16,-3 4-3-16,0-1-16 15,-3 0-6-15,-6-2-26 16,0 0-13-16,0 2-14 16</inkml:trace>
  <inkml:trace contextRef="#ctx0" brushRef="#br0" timeOffset="92">23984 11983 220 0,'-6'13'82'0,"6"-5"-64"0,-3 13 18 0,3-5 2 0,-3 13 0 16,0 16 4-1,-3 6-17-15,6-1-4 16,0-3-13-16,6-2-5 0,-3-5-2 16,0-5-6-16,0-6 1 0,3-6-31 15,0-4-14 1,-3-3-85-16</inkml:trace>
  <inkml:trace contextRef="#ctx0" brushRef="#br0" timeOffset="93">23404 12192 160 0,'-6'-3'60'0,"3"3"-47"0,3 0 15 16,0 0 2-16,0 0 5 15,0 0 5-15,0 0-1 0,0 0 0 16,0 0-21-16,0 0 3 0,6 0 0 16,-3 0-7-16,0 0-1 15,5 0-1-15,-2-2 0 16,0-1-2-16,3 0-1 15,0 3-8-15,0-2 0 16,3 2-1-16,0 0 2 16,3-3-3-16,0 3 0 15,3-3 1-15,-6 3 0 16,5-2 0-16,-2-1 2 16,0 1-1-16,-3 2 2 15,0 0-2 1,-3 0-1-16,-3 0 5 0,-3 0 4 15,0 0-1-15,-3 0 1 16,0 0-5-16,0-3-1 16,0 0-12-16,-3 1-7 0,0-1-27 15,3 0-12-15,0 1-73 16,3-1-54 0,0 0 71-16</inkml:trace>
  <inkml:trace contextRef="#ctx0" brushRef="#br0" timeOffset="94">23862 11957 200 0,'0'-6'77'0,"9"12"-60"0,-9-4 13 0,0-2 1 16,0 3-12 0,0 5-1-16,0 0-1 15,0 2 1-15,-3 6-10 0,-3 3 4 0,-3 2 2 16,-3 3 1-16,3-1 1 15,3 1-4-15,-3-3 0 16,0 1-5-16,3-7-2 16,0-1-5-16,1-1 0 15,5-2 0-15,0-4 2 16,0-1-3-16,8-1 0 16,1-2 3-16,3-3 3 15,0 0-4-15,9 0-1 16,-6 0-2-16,0-3-2 15,0 3-8-15,0 0-5 16,-4 0-13-16,-2-3-4 16,0 1-26-16,-3-1-12 15,0-2-30 1</inkml:trace>
  <inkml:trace contextRef="#ctx0" brushRef="#br0" timeOffset="95">23996 12009 208 0,'-12'-2'77'0,"9"4"-60"0,-3 6-5 16,6-2-4-16,-3 4 6 0,0 6 6 15,-3 8 5 1,6 8 2-16,-3 5-14 0,-3 2-1 0,6 4 1 15,0-1-7 1,0 0-1-16,0-7-3 16,6-3-2-16,-3-6-41 15,-3-2-20-15,9-6-53 16</inkml:trace>
  <inkml:trace contextRef="#ctx0" brushRef="#br0" timeOffset="96">2163 12213 176 0,'-9'-2'66'0,"9"7"-52"0,0 3-5 16,0 2-8-16,0 9 13 15,0 7 8-15,3 9 6 16,-3 4 3 0,6 14-16-16,-6 21-5 0,3 3-2 0,3-5 0 15,-3-6 2-15,3-3 1 16,6 1 3-16,-3-9-5 16,2-4-3-16,-2-6-6 15,-6-8 0-15,3-8-11 0,-3-8-5 16,0-5-47-16,3-8-21 15</inkml:trace>
  <inkml:trace contextRef="#ctx0" brushRef="#br0" timeOffset="97">2207 12184 124 0,'6'0'46'0,"-3"3"-35"0,12-3-2 0,-3 2-2 15,-3-2-1-15,9 3 3 16,9 0 5-16,0-3 1 15,2 2 5-15,4 1 2 16,3-3-11 0,8 0-7-16,13 0 0 0,6-3-1 15,2 1 3-15,3-1-1 16,-2 0 0-16,8-2 1 0,10 0 3 16,2-3-2-16,3 3 1 15,-5-3-1-15,8-3 1 16,6 0-4-16,-3 4-1 15,-5-1-1-15,-1-3-2 0,6 0 1 16,6 3-1-16,-8 3 0 16,-7 0 0-16,-3-3 0 15,7 3 2-15,-1-1-1 16,-3 4 2-16,-5 2-2 16,-7-3-1-16,1 0 1 15,5 1 1-15,3-1-1 16,-2 3-1-16,-4 0 3 15,-6-3 0-15,4-2-4 16,2 0 1-16,7 0 0 16,-4 2 2-16,-3 0-3 15,1 1 0-15,14-4 1 16,0 1 0-16,1 2 0 16,-7 1 2-16,-6-1-1 15,-2 1-1-15,2-4-2 0,6 4-1 16,4-1 4-16,-7 0 1 15,-6 1 0-15,4-1-2 16,8-2-2-16,0 2-1 16,-2-2 4-16,-7 2 1 15,0-2 0-15,10 0-2 16,-1 2-2-16,-3 0-1 16,-2 1 2-16,-4 2 0 15,3 0 1-15,4-3 0 16,2 3 2-16,-3-3 1 0,-5 3-1 15,5 0 1 1,3-2-4-16,1-1 0 16,-7 0-1-16,-3 1 0 0,-2-1 0 15,5 0 0 1,0 3 2-16,1-2 2 0,-1 2-3 16,-9 0 0-16,1 0 3 15,2 0 1-15,7-3-1 16,-4 3 1-16,-3 0-4 15,-2 0 0-15,-4 0-1 16,7 0 0-16,2 0 4 16,-3 0 1-16,-5 0-4 15,-7 0 1-15,-2 0 0 16,-1 0 2-16,4 0-1 16,2 0-1-16,1 0-2 15,-4 0 1-15,-2 0 1 16,-4 0 2-16,4 0-3 0,-1 3 0 15,1-3 1-15,-1 0 0 16,-2 0 0 0,-4 0 0-16,1 2-3 15,-1 1 2-15,4-3 1 0,2 3 0 16,7-1 0-16,-4 1 2 16,-2 0-1-16,2-3-1 15,-2 0 1-15,2 0 1 16,4 2-3-16,2 1-2 15,1 0 2-15,-4 2 2 0,-2 0 0 16,-4-2 2-16,7-1-2 16,2 4-1-16,3-1-2 15,-5 0 1-15,-1 1 1 16,-2-4 0-16,-1 1 0 16,1-3 2-16,-4 3 1 15,-5-1 3-15,-3 1-8 16,-10 0-3-16,-5-1 3 15,-9-2 2-15,-4 0-1 16,-2 3 0-16,-3-3 1 16,-6 2 2-16,0 1-3 15,-6 0 0-15,0-1 1 16,-3 4 2-16,-3-1-1 16,-3 6-1-16,-3 4 1 15,-3 12 1-15,0 10-1 16,-3 13-1-16,-3 8 1 0,3 3 1 15,0 3-1-15,0 7 2 16,3 9-2-16,0 2 2 16,3-3-2-16,3-13-1 15,0-2 1-15,3-9 1 16,0-2-1-16,3-5-1 16,0-3 3-16,3-6 2 15,0-2-2-15,0-5-2 16,-3-5 0-16,0-4-1 15,0-1 0-15,-3-4 2 16,-3-2-1-16,0 0-1 16,-3-3 1-16,-3 0-1 15,0-2 0-15,-6-3 2 16,-3 2 3-16,-6-2 2 16,-12-2-1-16,-8-1 1 0,-10 3-2 15,-5-3 0-15,-10 0-3 16,-5 1-2-16,-16-4 1 15,-5 4-1-15,-3-1 0 16,-9 0 0-16,-6-2 0 16,-4 2 2-16,-5 1-1 15,0-4-1-15,-6 1-2 16,0 2 1-16,-3-2 1 16,0-1 0-16,0 4-3 0,0-1 2 15,3-2 1-15,-6-1 2 16,3 4-1-16,6-1-1 15,-3-2 1-15,-3 2-1 16,6 0 0-16,3-2 2 16,-6-3-3-1,6 2 0-15,3-2-1 16,3 0 0-16,0-2 4 0,3-1 1 16,3 3-4-16,5 0 1 15,-2-3 0-15,0 1 2 16,3 2-3-16,5 0 0 15,1 0 1-15,-3-3 0 16,-3 3 0-16,3 3 0 0,5-3 0 16,1 0 2-16,0-3-1 15,-3 1-1-15,5 2-2 16,1 0 1-16,0-3 1 16,-4 0 2-16,-5 1-3 15,6 2 0-15,3 0 1 16,-4-3 0-16,-2 3 0 15,0 0 2-15,0 3-3 16,-1-1 0-16,-2-2 1 16,-3 3 2-16,3 0-1 15,2 2-1-15,1-5 1 16,-3 0 1-16,0 0-3 16,2 2 0-16,-2 1 1 15,9-3 0-15,-3-3 0 16,-4 1 0-16,4 2-3 0,6 0 2 15,-1-3 1-15,-2-2 0 16,-3 2 0-16,0 3 2 16,8 0-1-16,1 0-1 15,0 0 1-15,-4 0-1 16,-2 3 0-16,6 0 0 16,-1-1 0-16,1-2 0 15,-6 0 0-15,2 0 0 16,7 3 0-16,9-3 0 15,-10 0 0-15,7-3 0 16,-1 1 0-16,1-1 0 16,2 3 0-16,4 0 0 15,3 0 2-15,-1-3 1 16,1 1-4-16,2-1-1 16,4 0 1-16,2 1 2 15,6 2 0-15,4 0-1 0,5 0 1 16,6 0 1-16,1 0-3 15,5 0 0-15,-3 0 1 16,3 0 0-16,4 0 0 16,2 0 0-16,0 0 0 15,0 2 0-15,0-2-3 16,3 0 2-16,1 0 3 16,2 0 1-16,-3 0-1 15,9 0-2-15,-6 3 1 16,6-3-1-16,0 0 0 15,3 0 2-15,3-3-1 16,1 1-1-16,2-4 1 0,3-2-1 16,0-2 0-1,6-6 0-15,2-8-3 16,4-8 0-16,0-10-1 16,0-14 0-16,-3-2-19 0,0 3-10 15,-6-3-47-15,-6-6-19 16,0-2 6-1</inkml:trace>
  <inkml:trace contextRef="#ctx0" brushRef="#br0" timeOffset="98">13283 13983 144 0,'-3'3'55'0,"0"0"-43"0,0-1 16 0,3-2 5 16,0 0-3-16,0 0 2 15,0 3 2-15,0-1 1 16,0-2-19-16,0 0 6 0,3 6 5 16,0-4-6-16,0 4-2 15,3-4-7-15,3 1 0 16,0 0-5-16,3-3-2 15,3 0 2-15,3 0 0 16,0 0-6-16,-1 0 0 0,1 0-1 16,0 0 0-1,-3 0 2-15,0 2 1 0,-3-2-4 16,0 0-1-16,-3 0 1 16,-3 0 2-16,0-2 0 15,-3-1 2-15,0 0-15 16,-3 1-5-1,0-1-18-15,0 0-5 0,0 1-28 16,0-1-11-16,5-2-29 16</inkml:trace>
  <inkml:trace contextRef="#ctx0" brushRef="#br0" timeOffset="99">13581 13904 220 0,'-9'-5'82'0,"9"5"-64"0,0-6 13 0,3 4 3 0,0-1-11 16,3-2-1-1,6-3-9-15,3 0-3 16,6 0-5-1,2 3-4-15,1-1 2 0,0 6-4 0,0 3-2 16,-3 5-1-16,-6 5 3 16,-4 6 0-16,-8 7 3 15,-6 6-1-15,-6 2-1 0,-5 3 3 16,-7 0 0-16,-3-2 3 16,0-6 1-16,0-3-1 15,3-5 1-15,7-5-2 16,2-2 0-16,3-4-3 15,3-2 1-15,3 0-2 16,9-3 2-16,3-2 0 16,6 0 3-16,5-3-1 15,4 2 0-15,0 1-6 16,-3 2 1-16,3-2 0 16,-6 2 2-16,-1-2-8 15,-5 2-3-15,-3-2-15 16,-3-1-5-16,0 1-16 15,-3-3-6-15,-3-3-61 16,3 1-28 0,0-6 74-16</inkml:trace>
  <inkml:trace contextRef="#ctx0" brushRef="#br0" timeOffset="100">13852 13703 200 0,'-3'-6'74'0,"6"9"-58"0,-6-3 12 0,3 0-1 0,0 0 0 16,0 0 1-16,0 0-4 16,6 3-1-16,0-3-12 15,3-3-7-15,0 0 0 0,2 1-5 16,1-1-2-16,3 1 2 16,0-1 0-16,0 0 1 15,3-2 2-15,-3 2-3 0,0 1-2 16,-3 2 2-16,-1 0 0 15,-2 0-2-15,-3 2 0 16,-3 6-1-16,-3 0 3 16,-6 5 6-16,0 1 5 15,-2 2-3-15,-1-1 1 16,0 4-3-16,0-3 0 16,0 0-3-16,0 0-2 15,3-1-10 1,0-1-6-16,3-1-36 0,0-5-16 15</inkml:trace>
  <inkml:trace contextRef="#ctx0" brushRef="#br0" timeOffset="101">13905 13827 244 0,'-15'-3'93'0,"18"3"-72"0,0 0-2 15,-3 0-6-15,3 0 4 16,3-2 4-16,0-1-7 16,6-2-1-16,6 2-7 15,6 1-2-15,3-1 0 16,-1 0-9-16,1 1-4 0,-3-1-22 16,0 3-10-16,-6 0-60 15,-3 3-42 1,-3-1 61-16</inkml:trace>
  <inkml:trace contextRef="#ctx0" brushRef="#br0" timeOffset="102">14325 13867 192 0,'0'-3'74'0,"0"3"-58"0,0 3 5 0,0-1-1 16,0 6-3-16,0 3-1 16,0 5-2-16,0 2 1 15,0 6-8-15,0 3-4 0,0-4 0 16,0 1-2-16,0-3 2 0,-3 1-2 16,3-4 2-16,0-2-31 15,0-3-11-15,-3-5-64 16</inkml:trace>
  <inkml:trace contextRef="#ctx0" brushRef="#br0" timeOffset="103">14221 14036 248 0,'-6'-5'93'0,"9"5"-72"0,0 0 0 0,-3 0-4 16,6 0-6-16,0 0 3 15,3 0 2-15,3 0 2 16,5 0-10-16,4-3-7 0,3 1-3 16,0-1-8-1,0 0-4-15,0-2-21 0,-4 0-10 16,-2-1-67 0</inkml:trace>
  <inkml:trace contextRef="#ctx0" brushRef="#br0" timeOffset="104">14551 13885 228 0,'-6'-8'88'0,"9"6"-69"0,0-1 4 15,0 0-2-15,3 1 0 16,3-1 4-16,3 1-9 15,3-1-2 1,0 0-8-16,0 3-6 0,3 3-1 0,-4 2 1 16,-2 3 0-16,-3 3 0 15,-3 5 2-15,-6 5-3 16,-6 5 0-16,-6 3 3 16,-5 0 1-16,-4 1-4 15,-3-4-1-15,0 0 1 0,3-2 2 16,3-3 0-1,6-5-1-15,4-2 1 16,2-4 1-16,3-2 1 0,6-3 1 16,3-2 2-16,5 0 3 15,7-3-4-15,6 2-1 16,3 1-2-16,-3 0 1 16,0-1-2-16,-4 1 2 15,-2 2-2-15,-3-2-1 16,-3-1 1-16,-3 1-1 15,-3 0-11-15,0-1-5 16,-6-2-25-16,3 0-11 16,-3-2-31-1,3-4-49-15,-3 1 33 16</inkml:trace>
  <inkml:trace contextRef="#ctx0" brushRef="#br0" timeOffset="105">14923 13634 184 0,'0'-3'68'0,"-3"3"-52"0,0 3 10 0,3 0 4 16,-3-1-3-16,-3 4 2 16,-2 4-8-16,-4 3 0 15,0 9-12-15,-3-1-3 0,6 0 0 0,0 3-5 16,3 0-1 0,3-3 0-16,6 0 0 15,3-3 2-15,6-2 3 16,6-3 0-16,0-5 2 15,2-5-2-15,4-6 2 16,-3-2-2-16,0-3 0 16,-6 0-3-16,-3-2 1 0,-6-1 0 15,-6 0 3-15,-6 1-1 16,-6 2 2-16,-3 3-9 16,-3-1-3-16,-3 6-19 15,0 3-8-15,4 5-32 16,2 0-13-16,6 5-29 15</inkml:trace>
  <inkml:trace contextRef="#ctx0" brushRef="#br0" timeOffset="106">15272 13856 228 0,'-3'0'85'0,"0"0"-66"0,6 8-3 0,-3-3-7 0,0 9 12 15,0 2 11-15,0 5-7 16,0 5-3-16,0 3-12 16,0 3-6-16,0-3-3 0,0 0-1 15,-3-2 0-15,0-6-36 16,0 0-13-16,0 0-32 16,3-8-52-1,0-2 34-15</inkml:trace>
  <inkml:trace contextRef="#ctx0" brushRef="#br0" timeOffset="107">15135 14071 256 0,'-12'-6'96'0,"15"9"-75"0,0-3-1 0,3 3-4 16,3-3-1-16,6 0 5 15,2 0-6-15,7-3-3 16,6 0-6-16,3 1-10 0,5-4-2 15,1-2-74-15,3 0-31 16,-7-2 8 0</inkml:trace>
  <inkml:trace contextRef="#ctx0" brushRef="#br0" timeOffset="108">15605 13835 236 0,'-9'-8'90'0,"12"5"-70"0,0 1 8 0,0-1-2 16,6 1-10-16,6-4-1 16,3 1-3-16,3 0 0 15,-1-1-6-15,4 4-6 0,0 2-1 0,-3 2 1 16,-3 9 0-16,-6 5 0 15,-9 8 2-15,-9 7 1 16,-6 6 3-16,-6 3-5 16,-3-3-1-16,-3 0 2 15,0-2 3-15,1-6-2 16,2-5 0-16,6-3 1 16,6-3 0-1,3-5-5-15,6-2 1 0,3-3 4 16,9 0 5-16,3-3-1 15,6-2 1-15,2-1-5 16,4-2-1-16,3 0-1 16,0 0 1-16,-4 0-2 15,-2-2 2-15,-6-1-11 16,-3 1-4-16,-6-1-27 0,-3 0-13 16,-3 1-52-1,0-4-49-15,-3 1 54 16</inkml:trace>
  <inkml:trace contextRef="#ctx0" brushRef="#br0" timeOffset="109">15891 13605 160 0,'-6'-3'63'0,"3"1"-49"0,3-1 16 16,0 3 5-16,0 0-4 16,0-3 2-16,0 1-13 15,3-1-2-15,0-2-10 16,3-1-5-16,3 1 0 0,3 2-7 16,-1 3 1-1,1 0 1-15,0 6 1 0,0 2 1 16,-3 2 2-1,-3 1-6-15,-3 2-1 0,-3 0 8 16,-3 1 7-16,3-1-13 16,0-3-5-16,3 1 4 15,0 2 1-15,3-2 9 16,0-1 4-16,3 1-5 16,0 0-3-16,-3-1-8 0,0-2-4 15,-3 0 19-15,-3 0 10 16,-3-3 0-16,-3 3 1 15,-3-3-9-15,-3 1-2 16,-3-4-5-16,0 1-3 16,3 0-5-16,0-3 0 15,3 0-16-15,3 0-4 16,3 0-37-16,3 0-13 16,9 0-29-1</inkml:trace>
  <inkml:trace contextRef="#ctx0" brushRef="#br0" timeOffset="110">16266 13880 252 0,'0'34'93'0,"3"-7"-72"0,0 13-4 0,-3-22-7 16,3 3-8-16,-3 0-2 16,0 1 1-16,0-4-1 15,-3-2-75 1,3-3-34-16,0-2 22 0,0-11 11 15</inkml:trace>
  <inkml:trace contextRef="#ctx0" brushRef="#br0" timeOffset="111">16126 14004 292 0,'-6'0'110'0,"12"3"-86"0,3-3-2 0,-3 0-8 15,3 0-4-15,6-3 4 0,5 1-8 16,7-4-1-16,6-1-3 16,6-1-17-16,-1 0-5 0,1 0-36 15,0 2-17-15,-4 4-38 16</inkml:trace>
  <inkml:trace contextRef="#ctx0" brushRef="#br0" timeOffset="112">16587 13838 296 0,'-6'-11'110'0,"12"6"-86"0,-3 0 5 0,-3 5-5 16,6-3-12-16,0 0 1 15,3 1-8-15,0-1-1 16,3 3-2-16,3 0-4 0,0 5 1 15,-3 3 1-15,-3 5 2 16,-4 9-1-16,-5 7 2 16,-5 5-4-16,-4 3 0 15,-6 0 1-15,0-2 2 16,-3-4-1-16,3-2 2 16,3-5-4-16,3-5 0 15,3-1 1-15,3-4 0 16,9-4-3-1,3-2 7-15,3 0 2 16,6-3-1-16,3-2 2 16,3 0-6-16,2-1-1 15,1-2-2-15,-3 3 0 16,-3-1-16-16,-3 1-8 0,-6 0-28 16,-3-1-11-16,-1 1-56 15</inkml:trace>
  <inkml:trace contextRef="#ctx0" brushRef="#br0" timeOffset="113">16799 13594 280 0,'6'-10'107'0,"5"2"-83"0,7-3-7 0,-6 9-9 15,3 2-8-15,0 0 2 0,0 5-3 16,0 3 0-1,-3 2 1-15,-6 6 2 0,-6 5 1 0,-9 3-1 16,-3 0-2 0,-3 0 3-16,-3-6 2 0,3-2 2 15,0-3 3-15,6-5-5 16,3 0-1-16,3-2 2 16,6-1 1-16,6-2 3 15,6-1 4-15,6 1-8 16,3-3-1-16,3 0-5 15,2 0-3-15,-2 0-20 16,-3 3-8-16,0-1-37 16,-3 1-16-16,-1 2-25 15</inkml:trace>
  <inkml:trace contextRef="#ctx0" brushRef="#br0" timeOffset="114">17373 13920 208 0,'0'-3'79'0,"3"3"-61"0,0 3 12 0,-3-3 2 15</inkml:trace>
  <inkml:trace contextRef="#ctx0" brushRef="#br0" timeOffset="115">17388 13920 410 0,'9'0'27'0,"3"0"-14"16,3 0-6-16,3 0-3 0,-1-3 0 15,1 0 0-15,3 1-2 16,0-1 1-16,0 1-2 15,0-1-1-15,-1 0 1 16,-2 1 1-16,-3-1-3 16,0 3 0-16,-3 0-15 15,-3 0-6 1,0 0-16-16,-3 0-4 0,-6 0-28 16,0 5-50-1,0 1 25-15</inkml:trace>
  <inkml:trace contextRef="#ctx0" brushRef="#br0" timeOffset="116">17465 14084 184 0,'-3'0'68'0,"9"0"-52"0,-3 0 6 16,-3 0-1-16,0 0-2 0,0 0 3 15,0 0-8-15,0 0-1 16,-3 2-7-16,3-2-4 0,0 3-1 16,-3-3-4-16,0 0 2 15,0 0-1-15,0 0-2 16,-3-3-6-16,3 3-4 0,1-2 5 15,-4 2 5 1,0 0-2-16,0 0 0 0,3 0 9 16,-3 2 5-16,3-2 8 15,0 3 2-15,3-3 2 16,0 0 0-16,3 3-7 16,3-1-3-16,3 1-1 15,0-3-1-15,2 0 0 16,4 0 0-1,6 0 2-15,0 0 4 16,3 0-8-16,0 0-1 0,2 0-3 16,-2 0-2-16,0-3 1 15,-3 1-1-15,-3-1-5 16,-3 0-1-16,-3 1-35 16,-4-1-13-16,-2 0-71 15</inkml:trace>
  <inkml:trace contextRef="#ctx0" brushRef="#br0" timeOffset="117">18111 13975 160 0,'-3'3'63'0,"0"-3"-49"0,0 0 14 0,3 0 2 15,0 0-2-15,0 3 3 16,-3-1 0-16,3-2 1 15,0 0-17-15,0 0 4 0,0 0 4 16,6 0-10-16,3-2-4 16,6-4 0-16,6 1 2 0,6 0-2 15,3-1 2-15,2 1-4 16,1 0 1-16,-3 0-3 16,-3 2 0-16,-4 0-6 15,-2 3 1-15,-6 0 0 16,-3 0 2-16,0 0-6 15,-6-2 1-15,0-1-43 16,0 3-17-16,-3 0-76 16</inkml:trace>
  <inkml:trace contextRef="#ctx0" brushRef="#br0" timeOffset="118">18602 13650 248 0,'-3'3'93'0,"6"2"-72"0,-3 3 0 0,0-3-4 16,0 3 3-16,0 8 5 0,0-3 0 15,0 0 2-15,0 1-15 16,-3-1-2-16,0 0-3 0,0 0-1 16,0-2 1-16,1-1-4 15,-1 1 0-15,0-3-1 16,0 0 1-16,0 0 0 16,3-3 3-16,0-2-5 15,0-1-1-15,0-2-2 16,0 0 0-16,0 0 2 15,6 0 0-15,0 0 0 0,2 0 0 16,1-2 0-16,6-1 2 16,3 0-1-16,3 1-1 15,6-4-2-15,5 4-1 16,4 2 2-16,0 2 2 16,3 4-2-16,-7 2 0 15,-5 2-1-15,-3 6-2 16,-3 5 5-16,-6 3 1 15,-6 3 2-15,-9-1 2 16,-3 1-1-16,-6-4 2 16,-6 1-4-16,-9-5-2 15,-6-1 0-15,-3-5 1 16,-2-2-14-16,-1-3-7 16,0-3-23-16,4-5-11 15,-1-2-21-15,3-4-6 0,6-2-23 31</inkml:trace>
  <inkml:trace contextRef="#ctx0" brushRef="#br0" timeOffset="119">18522 13634 296 0,'0'-5'110'0,"6"2"-86"0,6-5 5 0,-3 5-5 16,6-2-5-16,6 0 3 16,5 0-10-16,7-1-2 15,3 1-6-15,5-3-3 0,1 0 0 16,0 3-34-16,-6 0-15 16,-4-1-95-1</inkml:trace>
  <inkml:trace contextRef="#ctx0" brushRef="#br0" timeOffset="120">19186 13705 220 0,'-3'-10'85'0,"0"7"-66"0,9-5-1 16,0 3-6-16,3 0-2 15,3-3 1-15,5 0 8 16,4 0 5-16,0 0-13 16,3 3-4-16,-3 5 0 0,-3 2-6 15,-1 6-1-15,-2 8-2 16,-6 11 0-16,-3-1 6 16,-9 6 5-16,-6 2-3 15,-9 1 2-15,-8 2-5 16,-4 2 0-16,-3-2 3 0,3-5 1 15,4-3-1-15,5-5 1 16,3-5-4-16,6-6 0 16,6-3 3-16,6 1 1 15,6-3-1-15,9-6-1 16,12-2-1-16,5-2 0 0,4-1 0 16,3 1 0-1,0 2-2-15,-1 0 1 0,-2 0-4 16,-3 2-2-16,-4 3-34 15,-5 1-12-15</inkml:trace>
  <inkml:trace contextRef="#ctx0" brushRef="#br0" timeOffset="121">1960 12046 200 0,'-8'-10'74'0,"8"10"-58"0,2-3-4 16,4 3-4-16,3-2 4 16,-3-4 7-16,9-2 10 0,0-5 4 15,9-5-17-15,9-9 2 0,11-10 0 16,22-13 1-16,8-11 1 15,18-2-5-15,16-9-1 16,5-5-6-16,9-7-3 16,3-1-2-16,-6 11-3 15,-9 8 7-15,-12 10 5 0,-14 6-4 16,-13 8 0 0,-11 5-4-16,-13 5-1 15,-8 3-3-15,-9 5-3 16,-13 5-38-16,-8 6-15 0,-12 11-91 31</inkml:trace>
  <inkml:trace contextRef="#ctx0" brushRef="#br0" timeOffset="122">2222 14539 244 0,'-15'0'93'0,"21"3"-72"0,3-3-6 15,-3 0-8-15,9-6 8 0,9-4 7 16,15-12 9 0,11-12 6-16,16-16-20 15,20-8 4-15,15-11 0 0,9-16-7 16,7-7-3-16,2 10-6 16,-9 7-2-16,-6 9 3 0,-9 5 3 15,-6 6-6-15,-8 5-2 16,-13 2 1-16,-11 11 3 15,-13 8-18-15,-11 8-8 16,-18 13-124 0,-21 2-5-16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48.3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16465 12253 176 0,'-9'-13'66'0,"9"10"-52"0,3 3-5 0,-3 0-8 15,0 0 11-15,3 0 8 16,0-3 4-16,0 1 3 15,0-1-15-15,0 0 0 0,0 1 1 16,3-1 6-16,-3 0 3 16,0 1-3-16,0-3 1 15,0-1-5-15,-3-2-1 16,0 0-2-16,-3-2 2 16,0-1-1-16,-6 1 0 15,0-4-5-15,-6 1 0 16,0 0-3-16,-5 2 0 15,-1 3-3-15,0 0 1 16,0 3-4-16,0 0 0 0,0 2 1 16,1 1 2-1,-4 2-3-15,3 2 0 0,-3 4 1 16,0 1 2 0,3 1-1-16,-2 3 2 0,-1 2-4 15,0 3 0-15,-3 3 1 16,0 2 0-16,-2 3-5 15,-1-1 1-15,0 1 4 16,0 0 2-16,4-3 0 16,-1 3 1-16,3-3-4 15,0 0 0-15,3 3 1 16,0 0 0-16,4 0-3 16,2 5 0-16,0 5 4 15,3 9 1-15,0 2-3 0,3 2-1 16,3 1 1-1,3-3 0-15,3 0 1 16,0-6 0-16,3 1-3 16,3 3 2-16,3 1 1 15,6 1 0-15,3 0 0 0,9-5 0 16,5-3 0-16,7-5 0 16,3-6 0-16,-1-4 2 15,4-7-1-15,-3-4-1 16,-1-6 1-16,7-5 1 15,6-8 1-15,5-8 1 16,1-7-2-16,-4-6-2 16,1-3-2-16,-4-3 1 0,-8 4 1 15,-3-4 2-15,-4 1 1 16,-2-6 3 0,-3-7-1-16,-6-14 2 15,-7-11-4-15,-5 9-2 0,-9 7 2 16,-6 6 2-1,-6 0 0-15,-3 2 2 16,-6 0 0-16,1 1 1 16,-1 4-9-16,0 6-4 15,0 6-37-15,0 10-17 0,-3 13-102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53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8759 13570 84 0,'0'0'33'0,"0"0"-18"0,0 0-7 0,0 0 13 0,0 0-3 16,0 0-1-1,3-2-1-15,0-3 0 0,0-3-2 16,3-3 1-16,0-2-8 16,3-3 5-16,3-3 1 15,2-7 5-15,10-6 1 0,3-7-2 16,0-14 2-16,3-6-6 15,5-4 0-15,4-3-6 16,3 0 1-16,2-1-3 16,4-4 0-16,-6 5 1 15,2 5 3-15,-2 5-2 16,-3 6 1-16,-4 8-3 16,4 2 0-16,-6 6-3 15,0-1 1-15,-4 4-4 0,-2 4 0 16,-3 6 1-16,-3 2 2 15,-6 6-1-15,-3 3-1 16,-4-1 3-16,1 3 0 16,-3 3-4-16,0 0 1 15,-3 2 0-15,0 0 0 16,0 1-3-16,-3-1 2 16,0 3-4-16,0 0-1 15,0 0-22-15,0-3-6 16,0 3-16-16,-3 0-6 15,0-2-30 1,0 2-19-16,0 0 52 16</inkml:trace>
  <inkml:trace contextRef="#ctx0" brushRef="#br0" timeOffset="1">9503 12380 132 0,'-9'-3'52'0,"9"3"-28"0,0 3-11 16,0-3 17-16,0 0-11 15,0 0-1 1,6-3-8-16,3 1-4 0,3-4-3 16,3 1-3-16,9-3 3 0,2-3-2 15,-2 1-1-15,0 2-2 16,-3 8 1-16,-3 0 1 0,-3 8 0 31,-6 5 0-31,-4 3 6 0,-5 5 6 16,0 3 0-1,-5 0 1-15,-1-6-3 16,3-2 1-16,0 0-6 16,0-5-1-16,3-1-7 0,0-2-2 15,0 0-36-15,6-3-15 16,3-2-35 0</inkml:trace>
  <inkml:trace contextRef="#ctx0" brushRef="#br0" timeOffset="2">9881 11978 112 0,'-6'-3'44'0,"3"3"-24"0,0 0-15 16,3 3 11-16,-6 2-7 16,-3 3-3-16,0 0-3 15,0 8 0-15,0 0-2 0,4 5-1 0,-1 3 3 16,0 5 0-1,3 2 1-15,9 1 0 16,0 3 2-16,2-6-1 16,4-5 0-16,0-6 5 15,0-5 6-15,3-10 3 0,0-8 1 16,3-6-5-16,0-2 1 16,-3-6-3-1,-1-2 0-15,-2-3-3 0,-6 0-1 16,-3 1-1-16,-3-4 2 15,-6 3 4-15,-3 3 1 16,0 0-6-16,-2 5-1 16,-1 3-9-16,0 2-4 15,3 1-13-15,0 5-6 16,3-1-25-16,3 4-9 16,0 2-40-16</inkml:trace>
  <inkml:trace contextRef="#ctx0" brushRef="#br0" timeOffset="3">10069 11954 48 0,'-15'0'19'0,"15"5"-10"0,0 0 0 0,0 1 11 16,0 2 6-16,0 8 7 16,0 2-9-16,0 3-2 15,0 3-11-15,0 0-4 16,0 2-4-16,0-2-3 15,0-3 1-15,0-2 5 0,0-3 4 16,0-3-1-16,0-2 0 16,0-4-3-16,-3-1-1 15,3-1-1-15,0-2 0 16,0-3 0-16,0 0 2 16,0-3-3-16,0-2 0 0,3-1-3 15,3-1-1-15,6-1-1 16,-1 2-2-16,1 1 0 15,3 0 0-15,0 2 0 16,0 3 3 0,3 3 0-16,-6 2 3 0,0 3-1 15,0 3-1-15,-3-1 7 16,-4-2 5-16,-5 5 7 16,-2-2 3-16,-7-1-9 15,0 1-3-15,-3-3-6 16,-6 0-1-16,-6-8-3 15,6 0-3-15,0 0-14 0,3 0-6 16,4 0-19-16,2 0-9 16,3-3-27-1</inkml:trace>
  <inkml:trace contextRef="#ctx0" brushRef="#br0" timeOffset="4">10649 12017 104 0,'-3'0'38'0,"0"6"-20"0,-3 7-8 16,3-5 12-16,-3 2-6 16,0 4-1-16,0 2 2 15,0 5 3-15,0 3-10 0,3-1-3 0,3 1-3 16,3 0-5-16,6-6 1 16,3-2 13-16,3-8 6 15,6-8-5-15,3-5-1 16,-3-3-5-1,-1-3 0-15,-2-2-3 0,-6-3 2 16,-3-2-4-16,-3 2 0 16,-6-3 1-16,-6 4 0 15,-6-4-9-15,0 6-4 16,-3 0-9-16,1 7-3 16,-1 4-18-16,3 2-7 15,3 0-14 1,3 0-24-16,3 5 27 0</inkml:trace>
  <inkml:trace contextRef="#ctx0" brushRef="#br0" timeOffset="5">10938 12054 112 0,'3'-2'44'0,"-3"2"-24"0,0 0-8 0,0 0 13 16,-3 0-2-1,-3 5-2-15,-3 3-9 0,-3 3-3 16,-3 4-5-1,3 7-3-15,3 4 2 0,3 6-2 0,6 2-1 16,6-5 3-16,6-2 2 16,3-9 7-16,0-2 4 15,12-8 3-15,-6-11 3 16,-1-4-10-16,1-4-2 16,-6-2 0-16,-3-3 4 15,-3-3 1-15,-3-2 3 16,-9 0-4-16,-6 0 0 15,-3 5-6-15,-3 0 0 16,0 3-10-16,0 0-3 16,4 5-22-16,2 2-9 15,3 4-33-15,3 2-13 0,3 0-12 16</inkml:trace>
  <inkml:trace contextRef="#ctx0" brushRef="#br0" timeOffset="6">11200 12036 112 0,'0'13'44'0,"0"-13"-24"0,0 3-6 0,0-3 37 15,0 13-4 1,0 3-15-16,0 5-9 15,0 0-14-15,0 0-6 0,0 1 0 16,0-4 0-16,0-2 1 16,0-3-18-16,3-5-5 15,6-5-121 1,2-6 34 0</inkml:trace>
  <inkml:trace contextRef="#ctx0" brushRef="#br0" timeOffset="7">11393 12004 184 0,'0'3'71'0,"0"-3"-38"0,3 2-39 15,0 6 12 1,0 6 16-16,0-1 12 0,-3 0-4 16,0 3 0-16,0 2-17 15,0 4-10-15,3 1-3 0,0-1 2 16,0-4 3-16,6-2-35 15,-3-3-15-15,0-2-147 32,6-11 102-32</inkml:trace>
  <inkml:trace contextRef="#ctx0" brushRef="#br0" timeOffset="8">10587 12377 56 0,'-6'3'22'0,"9"-6"-12"0,-6 1 10 0,3 4 16 16,-3-2 3-16,3 0 1 15,-3 3-6-15,-3-3-4 16,3 0-8-16,0 0-1 15,0 0-12-15,0 0-1 0,3 0 2 16,6 0-2 0,6 0 1-16,2 0-1 15,4-3-4-15,3 3-3 16,3-2 2-16,3 2 0 0,-3 0-1 16,-1 0 1-16,-2 0-4 15,-3 0 0-15,-3 0 3 16,-3 0 1-1,-3 0 1-15,-3 0 0 0,-3 0 2 16,-3 0 1-16,-3-3-3 16,0 3-3-16,-6 0-3 15,-6 0 1-15,-3 0 1 16,0 3 2-16,-3-3-1 16,4 0-1-16,2 0-2 15,0 2 1-15,3-2 1 16,3 0 2-16,3 0-3 0,0 0-2 15,6 0-3 1,6 0-1-16,3 0 1 16,9 0 4-16,-3 0 3 15,3 0 0-15,-1 0-1 16,-2 0-6-16,-3 0-1 16,0 0-26-16,-3 0-10 15,0 0-55 1</inkml:trace>
  <inkml:trace contextRef="#ctx0" brushRef="#br0" timeOffset="9">8518 17187 56 0,'-3'-5'24'0,"3"-8"-12"0,0 21 8 16,0-11 14-16,0 6-5 15,0-1 0-15</inkml:trace>
  <inkml:trace contextRef="#ctx0" brushRef="#br0" timeOffset="10">8521 17177 241 0,'6'-3'27'0,"6"8"-14"16,5-7-3-16,10-1-3 0,3-2 1 16,9 5 2-16,2 0-3 0,1 0-2 15,0 0 0 1,-1 0 1-16,-5 5-3 16,-3-10-2-16,-6 5 0 0,-4 0 1 15,-5 0 1-15,-3-5 1 16,-3 5-5-1,-3-8 1-15,-3 2-44 0,0 4-20 16,-6-1-21 0</inkml:trace>
  <inkml:trace contextRef="#ctx0" brushRef="#br0" timeOffset="11">8720 17253 72 0,'0'0'30'0,"0"6"-16"0,3-4-8 0,-3 9 11 16,0-3 0-16,0 5 1 15,0 11 0-15,0 5-2 16,0 3-4-16,-3 8 0 16,3-1-3-16,0 1 0 0,3 5-5 15,6-3-1-15,0-2 1 0,0-6 4 16,3-2 3-16,3-5-4 15,3-1 1 1,-1-5-3-16,1-2 0 0,3 2-3 16,3-3 1-16,-6-4-2 15,0-4 2-15,-3-2-7 16,-4 0-1-16,-2-3-25 16,-3-5-10-16</inkml:trace>
  <inkml:trace contextRef="#ctx0" brushRef="#br0" timeOffset="12">8973 17735 120 0,'-9'-5'46'0,"9"10"-24"0,0-2-24 0,0-3 9 15,3 5 10-15,0 3 6 16,3-3-5-16,0 8 0 16,3 1-9-16,3 7-3 15,3-3-3-15,0 1-3 0,-3-1 1 16,0-2-1-16,-4 0 2 16,-5-3 1-16,-3-5 3 15,-5 6 3-15,-4-7 2 16,-3-1-3-16,-3 2 0 15,0-3-5-15,0 0-2 0,-6-2-9 16,6 2-3-16,3-5-43 16,9 0-56-1,3 6 22-15</inkml:trace>
  <inkml:trace contextRef="#ctx0" brushRef="#br0" timeOffset="13">9464 17801 152 0,'-18'-5'57'0,"13"5"-30"0,-4 26-27 16,0-12 10-16,0-1-2 16,-6 13 0-16,0 6 0 15,3 13 0-15,0 0-4 16,9 0-1-16,12-3 1 0,3-10-2 16,3 5 1-16,6-16 9 15,3-8 7-15,2-2-1 16,4-11 1-16,6-11-8 0,-6-2-2 15,-4-8 1-15,-8-5 4 16,-9-3-6-16,-12-6-2 16,-6 3-1-16,-6 6-1 15,-5-1 0-15,-4 6 0 16,3 3-13-16,0 10-4 16,-3 3-27-16,6-1-12 15,6 6-49 1</inkml:trace>
  <inkml:trace contextRef="#ctx0" brushRef="#br0" timeOffset="14">9667 17881 156 0,'-3'0'60'0,"9"10"-32"0,3 6-35 15,-3-3 8-15,0 6-2 16,-3 7 2-16,0 6 13 15,2 0 6-15,-2-3-10 16,0 3-3-16,0-6-1 0,0 0-3 16,0-7 0-16,-3-6-1 15,0 0 1-15,-3-7 4 16,3-6-7 0,0-6-5-16,0-1-6 0,0-4-1 15,0-2 1 1,3-1 5-16,3 1 1 0,0 5 0 15,3-5 1-15,3 8 3 16,6 10-2-16,3 0 1 16,0 3 2-16,-4 0 2 15,1 5 8-15,-6 1 3 16,-3-1 5-16,-3 0 3 16,-6-2 0-16,-12 2-1 15,-3 6-8-15,-3-6-5 16,-2-11-11-16,-4 4-3 15,-9-6-40-15,0 0-19 16,4-6-19 0</inkml:trace>
  <inkml:trace contextRef="#ctx0" brushRef="#br0" timeOffset="15">10211 17939 124 0,'-3'-6'49'0,"3"12"-26"0,3-1-25 0,3-2 9 0,-3 10 8 16,0 0 7-1,0 11-5-15,0 8 1 0,3-3-11 16,-3 8-2-16,3-3 1 0,-3 3-3 16,0-2 0-1,0-4 1-15,0-4 0 0,0-6-20 16,-3-5-9-16,0-3-45 15,0-5-28 1</inkml:trace>
  <inkml:trace contextRef="#ctx0" brushRef="#br0" timeOffset="16">10408 17918 124 0,'3'0'49'0,"-3"2"-26"0,3 11-12 0,0-2 18 15,0 5-2-15,0 2 4 16,0 14-15-16,-3 3-4 16,3 2-8-16,0-6-1 0,0 4 3 15,0-1-12-15,0-5-5 16,0-2-46-1,0-6-53-15,-3 0 25 16</inkml:trace>
  <inkml:trace contextRef="#ctx0" brushRef="#br0" timeOffset="17">10691 17957 80 0,'-9'3'33'0,"0"8"-18"0,0 7 4 16,6-7 16-16,-3 7-4 16,-3 9-1-16,3-1-10 15,3 11-2-15,0-3-11 0,6 6-2 0,3-3 1 16,3-10-1-16,12-1 0 15,3-7-1-15,-1-11 2 16,4-11 1-16,0-13 1 16,-3 0-2-16,-3-2-1 15,-3-3 1-15,-7-11 3 16,-5 0 0-16,-6 0 2 16,-3 3-4-16,-6 0-2 15,-8 3-2-15,2 4-3 16,-6 4-15-16,0 5-7 15,6 7-27-15,0 4-11 16,3 4-23 0</inkml:trace>
  <inkml:trace contextRef="#ctx0" brushRef="#br0" timeOffset="18">10929 18029 128 0,'3'16'49'0,"6"21"-26"0,-3-3-27 0,-3-21 8 0,6 6 2 16,0 2 4-16,5 11 3 15,1-6 3-15,0 1 10 16,3-4 6-16,0-9-16 16,3-14 0-16,6-6-2 0,-4-7 4 15,4-13 1-15,-3 5-2 16,-3-11 2-16,-6 0-4 15,-6 0 1-15,-3 6-5 16,-21-6 1-16,-6 6 2 0,-3 4 1 16,-3 4-35-16,-11 5-15 15,2 10-34-15,-3 6-12 16,3 5-23 0</inkml:trace>
  <inkml:trace contextRef="#ctx0" brushRef="#br0" timeOffset="19">10351 18410 32 0,'0'-3'13'0,"0"3"-6"0,0 0 18 16,0 0 14-16,0 0 0 15,3 0 2-15,-3 0-6 16,0 0-1-16,0-5-4 0,0 5-1 16,-3 0-16-1,0 0 3-15,0 0 2 0,-6 0-2 0,1 0 1 16,-4 0 2-16,-3 0 2 16,0 5-9-16,0-5-2 15,0 0-6-15,0 0-3 16,3 0 4-16,0 0 1 15,3 0-5-15,1 0-2 16,-1 0 2-16,3 0 3 16,3 0-6-16,0 0 0 15,3 0-2-15,3 0 2 16,6 0-1-16,0 0 1 16,-1 3 2-16,4-3 0 0,3 0 0 15,0 5 0 1,3-5 0-16,-3 5 0 0,-3-5 0 15,-3 3 0-15,0-3 0 16,-3 0 2-16,0 0 1 16,-6 0 1-16,0 0 2 15,0 0 1-15,0-3 1 16,-6 3 0-16,-3 0-4 16,-3 0-3-16,0 0 0 15,3 0 1-15,0 0-3 16,0 0 0-16,0 0 1 0,3 0 0 15,3 0-3-15,3 0 0 16,0 0-3-16,6 0 1 16,6-5 3-16,3 5 1 15,3-5-2 1,0 5 2-16,-3-3 1 0,-1 3 0 16,-2 0 0-16,-3 0 2 15,-3 0 1-15,-3 0 3 16,-3 0-3-16,0 0-2 15,-3 3-14-15,0-3-6 16,0 0-32-16,0 5-15 16,0 0-49-1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03.4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21207 1879 204 0,'6'-8'77'0,"-9"5"-60"0,3-5 10 15,0 5 4-15,0 1-6 0,-3-1 3 16,0-5-5-16,-3 3 0 16,-9-3-12-16,-6 3 2 0,-6 5 1 15,1-6-1-15,-1 6 2 16,0 6-8-16,0-1-2 16,3 3-1-1,4 5 2-15,2-5-8 0,3 3-3 16,6 2 3-16,3 0 0 15,6 0-3-15,9 1 1 16,6-1 0-16,12 3 2 16,8 2-1-16,4 6-1 15,-3 2 5-15,-1 1 1 16,-2-1 0-16,-9 6-2 0,-6-5 1 16,-6-1-1-16,-6-7 8 15,-9 7 5-15,-9-10-6 16,-12 0-2-16,-12-3-1 15,1-2 0-15,-1-1 2 16,3-7 3-16,3-3-6 16,7-3-4-16,-1-2-5 15,6-3 1 1,6-5 1-16,6-8-1 16,3-11-1-16,9 3 1 0,9-6 3 0,9 1 1 15,11-3-2-15,4 2 2 16,0 4 1-16,-6-1 2 15,-7 5-1 1,1 6-1-16,-12-3 3 0,-3 6 0 16,-6-3-1-16,-6 5 1 15,-3 0-2-15,-3 8-1 16,-3 0-24-16,0 3-11 16,0 5-24-16,6 0-11 15,0 8-26-15,6 2-32 16,9 4 47-16</inkml:trace>
  <inkml:trace contextRef="#ctx0" brushRef="#br0" timeOffset="1">21409 2035 228 0,'-18'-6'85'0,"15"12"-66"0,0-6 8 0,3 0-2 16,0 0-2-16,6-6 1 16,3 4-9-16,3-4-4 15,6 1-6-15,3 0-6 0,6 2 0 16,5-2 1 0,-2 2 0-16,-3 3-22 15,-3 0-10-15,-6-2-24 16,-3 2-7-16</inkml:trace>
  <inkml:trace contextRef="#ctx0" brushRef="#br0" timeOffset="2">21707 1834 220 0,'-3'5'85'0,"9"-2"-66"0,-3 7 3 0,0-5-1 0,0 9-2 0,0 7 1 16,0 11-5-16,-3 2 1 15,0 8-9-15,0 1-4 0,0 2 0 16,0-8-2-16,0-3 2 15,0-8 0-15,0-7 1 16,0 0 0-16,0-12 6 16,0-14 0-1,3 1-8 1,3-20-3-16,-3 7-3 16,3-7 0-16,3 5 3 31,0 2-2-31,2 1 1 0,4 4 2 0,3 6 0 0,3 3-3 15,0 10 0-15,3 3 4 16,-4 6 1-16,-2-1 6 16,-3 8 5-16,-6-3 4 15,-6 4 2-15,-6-4-2 16,-6 1 0-16,-3-1-7 16,-6-5-2-16,1-5-4 31,-4 0-3-31,0-2-3 15,3-1-1-15,-3-5-12 0,9 0-2 16,0 0-16-16,4 0-7 16,2 0-20-16,3-5-8 15,3-1-27 1,6-2-28 0,2-5 49-16</inkml:trace>
  <inkml:trace contextRef="#ctx0" brushRef="#br0" timeOffset="3">22046 2000 204 0,'-3'3'77'0,"3"2"-60"0,6 8 8 15,-3-7 0-15,0 7 2 16,3 0 4-16,-3 8-13 15,-3-2-3-15,3 7-9 16,0-5-4-16,-3-2-4 16,0 0 1-16,-3-4-21 15,3-4-8-15,-3 2-18 16,-6-10-5-16,0-3-40 16</inkml:trace>
  <inkml:trace contextRef="#ctx0" brushRef="#br0" timeOffset="4">22008 1857 216 0,'0'-5'82'0,"11"5"-64"0,-8 0 4 0,3 0-3 16,0 0-6 0,-6 0 2-16,0 0-2 0,0 0 0 15,0 0-7-15,-3 3-2 0,0-1 0 16,0-2 0-16,-3 0 0 0,1 0-29 16,-1 0-10-16</inkml:trace>
  <inkml:trace contextRef="#ctx0" brushRef="#br0" timeOffset="5">22204 1773 176 0,'0'13'68'0,"3"-5"-52"0,0 13 12 0,0-8 5 16,-3 11 1-16,0 3 1 15,0 12-3-15,0 9-2 16,0 7-17-16,0-2-3 0,0-2 0 15,0-4-6-15,0-12-2 16,0 2-1-16,0-16 1 16,0-3-19-16,0-4-8 0,0-4-23 15,0-7-7-15,0-8-55 16</inkml:trace>
  <inkml:trace contextRef="#ctx0" brushRef="#br0" timeOffset="6">22091 1958 276 0,'-15'-8'104'0,"21"8"-81"0,3-5 5 16,-3 5-2-16,3 0-4 16,3-3 2-16,6 3-13 0,-1-3-7 15,4 1-2-15,3 2-2 0,0 0 2 16,0-6-25-16,2 4-10 15,1-3-38-15,-3-1-15 16,3-2-21 0</inkml:trace>
  <inkml:trace contextRef="#ctx0" brushRef="#br0" timeOffset="7">22662 2056 216 0,'-6'8'82'0,"9"-6"-64"0,-3 6 2 0,3-2-2 15,0 2-3-15,3-8 3 16,0 5-1-16,3 0 1 16,0 3-9-16,3-5-3 0,0-1-2 0,6-2-2 15,-6-2 1-15,6-1 0 16,-6-2 1-16,-4-3 0 15,1 3 2-15,-6-9-3 16,3 4 0-16,-6 2-1 16,-6 0-2-16,3-5-4 15,-6 2-2-15,-2 3-2 16,-1 0 0-16,-3 3 2 16,0 2 2-16,-3 3 2 15,3 8 1 1,0 0-4-16,3 11 1 0,0-6 4 15,3 19 4-15,1-3 3 0,2 2 3 16,3 1-1 0,6-5 0-16,0 4-3 0,6-12 1 15,2-3-2 1,4-3 0-16,3-2-6 0,6-9-1 16,3 1-15-16,0-3-4 15,-4-5-20-15,7-1-7 16,-6 1-23-1,6-3-49-15,-3-5 27 16</inkml:trace>
  <inkml:trace contextRef="#ctx0" brushRef="#br0" timeOffset="8">23064 2013 200 0,'0'0'74'16,"0"-2"-58"-16,-3 2 12 0,3 0 2 15,0 2-12-15,-3 6-2 0,-3 6-3 16,3 2-1-16,-6 15-6 16,-5 6-2-16,-10-5 2 0,3 2-3 15,3-2 0-15,-3-5-6 16,3-6 0-16,3-3-21 15,4-4-7-15,2-4-22 0,0-2-8 16,3-8-26 0</inkml:trace>
  <inkml:trace contextRef="#ctx0" brushRef="#br0" timeOffset="9">22844 1984 228 0,'0'-2'85'0,"0"-4"-66"0,6 6-3 16,0 0-7-16,3 6 6 16,0-4 5-16,3 9 1 0,3 2 2 0,8 8-13 15,-2 11-1-15,0 0 1 0,0 0-6 16,0-3 0-16,-3-3-2 16,-4-2-2-16,-2 2-2 15,0-12 1 1,0-1-32-16,-6-5-13 0,6-3-37 15,-3-2-52 1</inkml:trace>
  <inkml:trace contextRef="#ctx0" brushRef="#br0" timeOffset="10">23267 1990 208 0,'-12'-14'79'0,"9"14"-61"0,-6-10 8 0,0 10 1 16,6-3-3-16,-6 3 3 15,0 3-17-15,0 2-8 16,0 6-2-16,-3 5-8 0,0 13 1 15,1 8 7-15,2 5 7 16,3-2-1-16,3-8-1 0,3-3-5 16,3-3 0-16,3-7 0 15,3-6 2-15,2-8 1 16,1-5 1-16,3-5-5 16,0-3-1-16,-3-11-2 15,-3 4 0-15,6-15 3 16,-9 9 2-16,3-11 0 15,-6 11-1-15,0-2-2 16,0 7 1-16,-3 2 3 16,0 9 1-1,0 0-1-15,0 5-2 16,3 8 5-16,-3 8 4 16,6 5-5-16,-3 3 0 0,5-1-2 0,-2-4 1 15,0-1-2-15,6-4-1 16,-3 4-19-16,6-5-8 15,-3-5-28-15,-3 0-12 16</inkml:trace>
  <inkml:trace contextRef="#ctx0" brushRef="#br0" timeOffset="11">23469 1998 208 0,'-3'2'79'0,"9"6"-61"0,-3 5 8 15,-3 1-1-15,3 4-4 16,-3 11 2-16,0 3-2 16,0 0-1-16,0 0-10 15,0-6-4-15,0 0-2 0,0-7-2 16,0-3-2-16,0-6 1 15,0-2 1-15,0-2-1 0,0-4 2 16,0-2-4-16,0-2 0 16,0-4-1-1,0-7-2-15,0-5 0 0,0-4 0 16,6-4-4-16,-3-3-2 16,6 2 0-16,-3 4 1 15,0 4 1-15,6 1 2 16,-3 4 4-16,0 1 1 15,-1 5 5-15,1 8 2 16,0 8 2-16,0 11 2 16,-3 2-1-16,0 3 2 15,-3-1 5-15,-3 1 2 0,0-5-9 32,0-1-5-32,0-2-1 15,0-8 0-15,0-3-4 0,0-5 1 0,0-5-2 16,0-5-2-16,6-14-2 15,-3-3-1 1,3 1-7-16,0-6-4 0,3 6 10 16,0 2 4-1,3 8 3-15,0 3 3 0,-3 5 3 16,8 10 2-16,-5 6 5 16,6 11 5-16,-6 5-3 15,0 2 0-15,-3 1-11 16,3-6-1-16,-3 0 0 0,0-3 1 15,-3-4-19-15,0-1-7 16,3-3-37-16,-4-7-16 16</inkml:trace>
  <inkml:trace contextRef="#ctx0" brushRef="#br0" timeOffset="12">23954 2008 132 0,'-6'-8'52'0,"6"3"-41"0,0 5 15 16,3 0 4-16,-3 0 0 15,0 0 4-15,0 0-9 16,3 3-6-16,-3 7-10 16,0 9-2-16,6 15 3 0,-3 6-2 31,-3 7 3-31,0 1 7 15,-3 2 3-15,3-2-6 0,-6 0-2 16,6-9-5-16,0-7 0 16,0-11-3-1,0-2-3-15,0-11 2 16,0-11-1 0,-3-2-1-16,0-9-2 15,-3-9 1-15,3-1-1 16,-3-8-3-16,6 6 0 15,0-6 2-15,6-8 2 16,-3 3-2-16,3-3-2 16,0 3 2-16,9 8 0 15,0-2-2-15,0 7 2 16,-15 24 12 0,27 5 0-1,-1 14 4-15,-5 4 1 16,-9 1-1-16,3 3 1 15,-9-4 3-15,-6-1-11 16,-3-4 0-16,-6 1-1 0,-3-11-3 16,-6 2-3-16,6-2-14 15,-5-8-6-15,-4-8-19 16,9 3-8-16,-6-3-7 16,9-5 0-16,-3-6-17 15,12-7-8-15,9-6-11 16</inkml:trace>
  <inkml:trace contextRef="#ctx0" brushRef="#br0" timeOffset="13">24186 1722 200 0,'9'-7'77'0,"3"1"-60"0,-3 14 10 0,-3-3 4 15,0 9-4-15,0 4 4 16,3 9 31 0,0 63-31-1,-6-8-11-15,0-14-13 16,-3-9-4-16,6-12-3 16,-6-7-1-16,3-8 1 15,-3-8-25-15,6-3-8 16,-3-13-18-16,0 0-9 0,12-8-55 15</inkml:trace>
  <inkml:trace contextRef="#ctx0" brushRef="#br0" timeOffset="14">24481 2035 184 0,'-3'2'68'0,"6"1"-52"0,-3 5 19 0,0-8 7 16,9 3-10-16,-3 2-1 15,3 0-9-15,-3 0-4 16,9-2-10-16,-3-3-5 0,3-3 0 16,-1-2 2-16,1-3 2 15,0-2-3-15,0 2-3 16,0-6 2-16,-9 4 2 15,3-1-2-15,-9 1-2 16,0 10-22 0,-21-8 8-1,3 2 6-15,-3 1 3 16,0 10 0-16,1 1 7 16,-1 2 3-16,9 2-3 15,0 6 5-15,-3 8 2 0,9 10 6 16,0-2 4-16,3-3-1 15,3 0-2-15,3-2-7 16,3-1-2-16,0-10-4 0,9-3-3 16,0-2 0-1,3-6 1-15,3-2-14 16,-1-3-7-16,7-5-21 0,-3 2-10 16,-6-2-22-1,3-1-7-15,-9 4-24 16</inkml:trace>
  <inkml:trace contextRef="#ctx0" brushRef="#br0" timeOffset="15">24892 1990 220 0,'3'-8'85'0,"-3"8"-66"0,6 0 21 0,-6 0 7 15,0 0-1-15,0 0 3 16,0 8-23-16,-6-3-10 15,3-2-10-15,-3 2 2 0,0 0 4 16,0 0-8-16,6-2-2 16,-3 2-13-16,3-5-5 15,0 0-25-15,0 0-9 16,3-5-31-16,6 5-12 16,0-3-10-1</inkml:trace>
  <inkml:trace contextRef="#ctx0" brushRef="#br0" timeOffset="16">24895 2273 180 0,'-3'-3'68'0,"-3"6"-52"0,15-3 6 0,-9-3 1 16,0 3 1-16,0 0 5 16,0 0-13-16,6 0-4 15,-3 0-8-15,-3 0 15 0,0 0 9 16,3 0-3-16,-3 0-2 16,0 0-7-16,0 0 0 15,-3 3-9-15,0-1-2 16,-3 1-1-16,6 2 0 15,0-5-5-15,0 0-1 16,0-5-6-16,6 2-2 16,0 1 2-16,0-1 3 15,-3 3 3-15,3 0 1 16,-6 0 7-16,0 0 4 16,0 0 8-16,-6 3 6 15,6-1-9-15,-3-4-21 16,-3-1-8-16,6 3-62 15,9-8-28-15</inkml:trace>
  <inkml:trace contextRef="#ctx0" brushRef="#br0" timeOffset="17">17406 14777 156 0,'-15'-5'57'0,"12"5"-44"0,0-3 10 16,3 0 2-16,0 3-8 15,0-2 1-15,0 2 0 16,6 0 1-16,0-3-10 15,6 3 6-15,6 0 2 0,8 0-3 16,4 0 2-16,6-3 0 16,3 1-1-16,5-3-5 15,10 2-4-15,17 0-3 16,4 1 0-16,2-4 2 16,0 1 2-16,13 2 1 15,8 1 0-15,0-4 0 0,0 4 0 16,7 2-4-16,8 0-3 15,-3-3 0-15,0 0-1 16,9-2 2-16,3 3 1 16,-6-1-4-16,-3-2 1 15,9 5 0-15,-6 0 0 16,-5 0-3-16,-10 0 2 16,-3 2 5-16,6 1 2 15,-3 2-2-15,-8-2-3 16,-10 2 0-16,-6-2 1 15,-5 2-1-15,-10 0 2 16,-14-2-2-16,-12 2-1 16,-10-2 9-16,-8 0 4 15,-6-1 0-15,-12-2 0 16,-6 0-7-16,-9 0-4 0,-8 3-4 16,-10 2 1-16,-15 0 1 15,-20-2 0-15,-7 0 0 16,-8-1 2-16,-9 1-3 15,-27 2 0-15,-6-2 1 16,-6 2 2-16,-21-2-3 16,3 5 0-16,-6 2-1 15,-2-2 0-15,11 0 2 16,6 3 2 0,0-1-3-16,21-2-2 15,18-2 2-15,20 2 2 0,19-3 2 0,20 0 1 16,15-2-5-16,12 0-1 15,15-3 1-15,21 2 0 16,21 3-2-16,20 1 0 16,13-6 2-16,14-3 0 15,24 6-4-15,0-6 1 16,3 0 0-16,-2 3-1 16,2 6 1-16,-15-1 3 15,-18 0 2-15,-14 1 4 16,-16-1-2-16,-14 3-2 0,-12-3-5 15,-15 3 0-15,-12 0 6 16,-18 0 6-16,-24 0-11 16,-17 0-4-16,-10-3 3 15,-2 6 1-15,-4-1 3 16,-14 1 0-16,3-3 0 16,11 5 0-16,10-8 0 15,11 3 0-15,18 0-3 16,13 0 0-16,14 3-5 15,15-6 0-15,17 0-5 16,25 1 1-16,9-6-14 16,-1 0-5-16,7-6-46 15,5-2-18-15,7-15-7 16</inkml:trace>
  <inkml:trace contextRef="#ctx0" brushRef="#br0" timeOffset="18">20948 14314 220 0,'0'0'85'16,"-3"0"-66"-16,3 0 10 0,0 0 2 0,0 0-6 15,-3 0 0-15,3 0-5 16,0 0 0-16,-3 0-11 15,3-3-5-15,0 3-3 0,0 0-1 16,0 0 0-16,0 0-3 16,0 0 0-16,0 0-1 15,6 3 3-15,-3 0-2 16,3-1 1-16,-3 1 0 16,-3-3 0-16,3 3 2 15,-3-3 2-15,0 2 1 16,0-2 3-16,0 0-1 0,0 0 0 15,0-2-14-15,-3-1-7 16,3 3-33-16,0-3-16 16,3 3-48-1</inkml:trace>
  <inkml:trace contextRef="#ctx0" brushRef="#br0" timeOffset="19">20927 14573 156 0,'0'0'57'0,"-3"3"-44"0,6 0 16 16,-3-3 4-16,3 5-5 15,0 0 0-15,-3-5-2 16,0 0 1-16,0 0 0 16,0 8-14-16,3 0-3 15,-3-8 0-15,0 0-2 16,0 0 3-16,0 0-8 16,0 0-4-16,0 0 0 15,3 0 2-15,-3 0-2 0,3 5 0 16,-3 1 1-16,0-6 0 15,0 0-3-15,0 0 2 16,0 0 1-16,0 0 0 16,0-3 0-16,0 0 2 15,0 3-21-15,0-5-119 32</inkml:trace>
  <inkml:trace contextRef="#ctx0" brushRef="#br0" timeOffset="20">20945 14338 152 0,'3'2'57'0,"0"-2"-44"0,-3 3 10 0,0-3 2 16,0 0 3-16,0 0 3 0,0 0-5 16,-3 3-4-16,3-3-12 15,-3 0-2-15,0 0 2 0,0 0-8 16,3 0-3-16,0 0-5 15,0 0 1-15,3 0 9 16,0 0 7-16,-3 0-7 16,3 0-2-16,0 0-4 15,-3 0 0-15,3 2 2 16,-3 1 2-16,-3 2 3 16,0-2 2-16,-3 0-1 15,0-1 1-15,0-2-2 16,3 0 2-16,0 0-2 15,0-2 2-15,3-1-6 16,3 0-3-16,0-2-2 0,3 2 0 16,0 1 0-16,0 2 3 15,-6 0 0-15,0 0 3 16,0 0-1-16,0 0-1 16,0 2 1-16,-3 1 1 15,0-3-14-15,0 0-5 16,3 0-55-16,3 5-73 31</inkml:trace>
  <inkml:trace contextRef="#ctx0" brushRef="#br0" timeOffset="21">20954 14624 168 0,'0'2'66'0,"6"1"-52"0,-24 7 10 0,15-7 0 15,0 0 3-15,0-1 4 16,0-2-11-16,0 0-4 16,0 0-9-16,0-2 4 0,0-1 2 15,0 0-6-15,0-2-2 16,3 0-3-16,0 0-2 0,0 2 3 16,3 0 0-16,0 1-4 15,3 4 1-15,-6-2 0 16,3 3 2-16,-3-3 3 15,3 5 4-15</inkml:trace>
  <inkml:trace contextRef="#ctx0" brushRef="#br0" timeOffset="22">20909 14631 324 0,'-6'-10'121'0,"6"10"-95"0,-3-5-46 16,6-1-222 15</inkml:trace>
  <inkml:trace contextRef="#ctx0" brushRef="#br0" timeOffset="23">21299 13576 140 0,'-3'-3'55'0,"6"0"-43"0,-3 3 10 0,0 0 1 16,0 0-11-16,0 0-2 15,0 0-6-15,6 3-1 16,-3 2-1-16,3 3 9 0,0 8 6 15,0 11-5-15,0 4 1 16,-3 9-4-16,0-5 2 0,0-4-4 16,0 1 1-16,-3-6-5 15,3 1 0-15,-3-6 1 16,3-2 0-16,-3-6 4 16,0-3 5-16,0-2-14 15,0 0-3-15,0-5 14 16,0-3 10-16,0-3-8 15,0-2-1-15,0-3-9 16,0-2-2-16,0-1 0 16,0-2 2-16,3-1-3 15,0-1 0-15,3-1-1 16,3-3-2-16,0 1 0 16,2-1 3-16,4 6-2 15,3 8-1-15,3 5 3 16,3 8 0-16,0 2-2 15,2 3 2-15,-5 3 1 16,-3 0 0-16,-3 0 4 0,-9 3 2 16,-6-4 4-16,-9 1 1 15,9-16 8 17,-33 16-9-32,4-8-2 15,2 0-63 16,-3-11-1-15,6-2-4-16,6 0-36 16,6-3-12-1</inkml:trace>
  <inkml:trace contextRef="#ctx0" brushRef="#br0" timeOffset="24">21636 13840 140 0,'0'6'52'0,"5"-4"-41"0,1 4 9 0,0-4 0 16,0 4 1-16,0-1 2 15,3 0-1-15,-3-2-2 16,3-1-10-16,0-2-4 0,0 0 0 16,0 0-1-16,0 0 0 15,0-2-1-15,0-1 2 16,-3-2-3-16,0 0-2 16,-3-3 2-16,-3 0 0 15,0 0-1-15,-3 0 1 16,0 0-7-16,-3 3 1 15,-3-1-4-15,-3 6 0 0,0 3 1 16,0 2 2-16,-3 3 4 16,3 3 2-1,-3-1-3-15,3 1-1 0,6 2 3 16,3 0 3-16,1 3 1 16,4-3 0-16,7 1 3 15,3-1 3-15,3 0-2 16,0-2 2-16,3-3-13 15,0-3-5-15,-3-5-13 16,0 0-2-16,-1-3-27 0,1-2-8 16,3-3-27-1</inkml:trace>
  <inkml:trace contextRef="#ctx0" brushRef="#br0" timeOffset="25">21856 13573 124 0,'-3'5'46'0,"6"-2"-35"0,-3 8 12 16,0-1 5-16,3 9 4 0,-3 7 3 15,3 11-11-15,-3 0-4 16,0 0-11-16,0-5 0 0,0 0 2 15,0-6 2-15,3-2 3 16,-3-3-9-16,0-2-2 16,0-6 1-16,0-2 1 15,0-3-3-15,0-3-3 16,0-5 8-16,0 0 6 16,0 0-3-16,0-3-2 15,0-5-8-15,0 0-3 16,0-2 2-16,3-3 3 15,3-1-6-15,0 1 0 0,3-3-2 16,2 3 2-16,4 0-1 16,0-1-1-16,3 7 3 15,0 1 0-15,3 6-2 16,0 6 2-16,-4 1-1 16,1 7 0-16,-3 2 2 0,0 2 0 15,-3 1 0 1,-3-1 0-16,-3-2 2 15,0 0 1-15,-3-3-1 0,0-2-2 16,-3-3-8-16,3-3-3 16,-3-5-153 15,6 0 50-31,3-3 13 16</inkml:trace>
  <inkml:trace contextRef="#ctx0" brushRef="#br0" timeOffset="26">22255 13832 160 0,'-3'-10'60'0,"0"10"-47"0,-3-5 10 0,3 5 1 16,-3 0-1-16,0-3 1 15,-3 6-9-15,0 4-4 16,0 1-6-16,-3 6-4 0,0 2 0 0,0-1-1 15,3 4 2-15,3 2 1 16,3 0 1-16,3 0 2 16,3-2 1-16,3-3 1 15,3-6 0-15,0-4-2 16,3-6 1-16,0-3-6 0,0-5-1 16,-3-2-5-16,0-1 1 15,-3-2 2 1,0-1 1-16,0-1 1 15,-3-1 0-15,0 0 0 0,-3 3 0 16,0 5 2-16,0 2 3 16,0 1-7-16,0 5-3 15,3 3 0-15,0 5 1 16,0 0 2-16,0 2 1 16,3 3 1-16,-4-2 0 15,7 0 6-15,-3-1 6 16,0 1-19-16,0-3-10 15,0-3-18-15,-3 0-6 0,0-2-53 16</inkml:trace>
  <inkml:trace contextRef="#ctx0" brushRef="#br0" timeOffset="27">22335 13869 148 0,'3'0'55'0,"0"3"-43"0,3 2 14 0,-3 1 6 0,3-1-7 16,0 3 0-16,3 3-10 15,3 2-4-15,-3 3-6 16,-1-1 3-16,1 1 2 0,3-2-5 15,0-1-1-15,-3-3 2 16,0-2 1-16,-3-2 1 16,3-6 2-16,-3-3 1 0,3-2 1 15,-3-3-4 1,3-3-3-16,0-5-2 0,0 0 0 16,0 1 0-16,-1-1 1 15,1 2-5-15,-3 1-1 16,0 5-4-16,-3-2-1 15,0 2-16 1,3 2-5-16,-3-1-8 16,3 4-3-16,-3 0-42 0,6 1-35 15,0 2 45-15</inkml:trace>
  <inkml:trace contextRef="#ctx0" brushRef="#br0" timeOffset="28">22636 13856 172 0,'-3'3'66'0,"6"0"-52"0,0 2-8 16,-3 0-7-16,3 3 4 15,0 3 7-15,0 2 16 16,-3 0 5-16,0 0-15 0,0 1-5 0,0-1 0 16,0 0-7-16,3-2-2 15,-3 2-17-15,0-8-7 16,0 0-31-16,0-5-14 15</inkml:trace>
  <inkml:trace contextRef="#ctx0" brushRef="#br0" timeOffset="29">22627 13711 228 0,'0'-6'88'0,"6"6"-69"0,-3-8-7 0,0 8-9 16,3 0-9-16,0 6 1 0,-1-1-13 15,1 3-5-15,3 0-65 16,-3 3-28-16</inkml:trace>
  <inkml:trace contextRef="#ctx0" brushRef="#br0" timeOffset="30">22773 13848 164 0,'-6'6'63'0,"3"-1"-49"0,0 3-4 0,3-3-5 16,-3 3-1-16,0 3 2 0,-3 2 9 0,6 3 4 15,0 2-9-15,0 1-1 0,0 5-2 16,6-6 1-16,0 1 2 15,3-3 4-15,0-6 1 16,5-5-4-16,1-5-1 16,3-5 0-16,0-3 4 0,-3-2-4 15,-3-6 0-15,-3 0-2 16,-9 0 0 0,0-3-2-16,-9 1 1 0,0-1-4 15,-3 6 0-15,-3 0-6 16,3 2-2-16,0 3-20 15,0 3-9-15,3 2-18 16,-2 1-5-16</inkml:trace>
  <inkml:trace contextRef="#ctx0" brushRef="#br0" timeOffset="31">22975 13883 164 0,'6'5'63'0,"12"3"-49"0,-6 5 5 0,-6-5-2 16,0 3 49 15,0 7-31-31,-3-2-12 16,2-3-12-16,-5-2-4 15,0-3-2-15,0-3 0 16,0-2-3-16,-5-3 5 0,5-3 3 15,0-5-3-15,0-2-2 0,5-4 0 16,1 1-1-16,0-3-5 16,3 3-1-16,0 0 1 15,3 0 0-15,3 2-2 32,0-2 0-32,0 2-16 15,0 6-7-15,0-3-31 16,8 5-12-16</inkml:trace>
  <inkml:trace contextRef="#ctx0" brushRef="#br0" timeOffset="32">23579 13832 116 0,'6'0'46'0,"-3"-2"-35"0,-3 7 9 0,6-2 5 15,-3 2 3-15,0 6 6 16,0 2-8-16,0 0-3 16,0 3-13-16,-3 0-2 0,6 2-1 15,-6 1 1-15,0-1 0 16,0-2-4-16,0 0-1 15,0-5-1-15,0-1 1 16,0-4-2-16,0-1 2 16,0-5 0-16,0 0 3 15,0-5-3-15,0-3-2 16,0-6-3-16,0 1-1 16,0-3-1-16,3 0 3 15,3 1-2-15,0-1 1 16,3 0 2-16,3 0 0 15,3 3 2-15,-1 5 3 0,7 2 0 16,-3 6 0-16,3 6 1 16,0 2 3-16,-3 2 0 15,-6 6 0-15,-1 3-1 16,-2-1 2-16,-3 1-5 16,-6-1-1-16,0 1-2 15,0-6-2-15,-6 0-10 16,6-2-20-1,-3-3-8-15,3-6-24 16,0-2-9-16,9 3-17 16</inkml:trace>
  <inkml:trace contextRef="#ctx0" brushRef="#br0" timeOffset="33">24011 13864 220 0,'-6'-5'85'0,"6"10"-66"0,-3-5-8 0,0 3-6 16,0 2-7-16,-3 0 0 15,0 6 13-15,0 0 5 16,0 2-8-16,-3 3 2 0,9 2 1 0,-3 3-2 16,6-2 0-16,3-1-10 15,3-2-4 1,-3 0 7-16,9-8 5 0,0-3 3 15,0-10 4-15,0-5-5 16,-4-4-3-16,4-2-1 16,-6 1 1-16,-3-1-1 15,-6 0 0-15,0 16-6 32,-12-21-16-17,0 5-7-15,-2 5-21 16,2 3-9-16,3 0-26 15,-3 0-12-15,12 3 24 16,0 0 13-16</inkml:trace>
  <inkml:trace contextRef="#ctx0" brushRef="#br0" timeOffset="34">24166 13610 220 0,'0'-5'82'0,"6"8"-64"0,-1 12-9 0,-5-7-3 16,6 27 3 0,-3 4 8-16,3-2 5 15,-3 3-11-15,0 0-4 0,0 0-1 16,0-1-5-16,0 1-3 16,-3-6 3-16,6-2 3 15,-3-5-8-15,-3-9-2 0,0-2-28 16,0-6-10-16,0-4-55 15</inkml:trace>
  <inkml:trace contextRef="#ctx0" brushRef="#br0" timeOffset="35">24044 13846 260 0,'0'-6'96'0,"8"4"-75"0,4-4-8 16,-3 4-9-16,3-1 6 16,15-2 5-16,9 2 1 15,2-2 1-15,10 2-9 16,-6 1-7-16,-1-1-2 0,1 0-70 16,-6 3-31-16,-12-2-4 15</inkml:trace>
  <inkml:trace contextRef="#ctx0" brushRef="#br0" timeOffset="36">21781 14301 160 0,'6'-13'63'0,"-12"7"-49"0,3 4-4 15,3 12 41-15,0 1-17 0,-6-1-9 16,-2 1-7-16,-1-1-12 15,-3 4-6-15,-3 4-3 0,0 3 2 16,3 3 0-16,3 3 1 16,3-1 0-16,6-2 0 15,3 0 2-15,3-6-1 16,3-2 2-16,3-5 2 16,0-9 2-16,3-4-3 15,0-6-3-15,-4-3-3 16,1-2 1-16,0-3 1 15,-3 0 2-15,-3 3-1 16,-3-3-1-16,0 3 1 16,-3 0-1-16,0 2 2 0,0 3 1 15,0 3-4-15,0 0-1 16,0 2 5-16,0 3 3 16,0 8-10-16,0 8-2 15,3 10 1-15,3 9 2 16,3 4 0-16,0 4 1 15,-3-4 22-15,0-4 8 16,-3-4-2-16,-3-4-1 16,-3-3-3-16,-3-6 1 15,-3-2-7-15,-6-3 1 16,-3-5-12-16,-3-5-3 16,-2-6-11-16,-7-5-4 0,-3-5-15 15,-3-5-8 1,4-6-13-16,8 0-7 0,6 0-28 31</inkml:trace>
  <inkml:trace contextRef="#ctx0" brushRef="#br0" timeOffset="37">21915 14338 160 0,'-3'-3'63'0,"6"6"-49"0,-3-3-4 16,-3 2-5-16,3 4 1 15,-3 2 4-15,0 2 6 16,0 6 4 0,3 3-10-16,0 4-1 0,3 4 1 15,3-1-4-15,3-4-1 0,0-4 2 0,9-2 2 16,-3-3 0-16,3-5 2 16,3-8 0-16,-1-5 1 15,1-6-6-15,-3-2-2 16,-3-3-2-16,0-2 1 15,-3-1-9-15,-3 1-3 16,-3-1 11-16,0 3 5 16,-3 3-11-16,0 2-4 15,-3 3 12-15,0 3 8 16,0 2-5-16,0 3-1 16,0 8-9-16,3 3 0 0,0 2-6 15,0 3-1-15,3 0 11 16,-1 0 6-16,1 0-2 15,0 0-1-15,0-3-15 16,0-3-6-16,0-4-29 16,0-4-10-16</inkml:trace>
  <inkml:trace contextRef="#ctx0" brushRef="#br0" timeOffset="38">22412 14391 96 0,'9'-14'38'0,"-6"7"-29"0,-32 9 10 0,23-2 5 15,0 0 11 1,3-2 8-16,-3-1-8 16,0 0-3-16,-3 1-18 0,0-1 0 0,-3 0 0 0,-3 3-7 15,6 3-2-15,-6 5-1 16,0 2 0-16,3 6-5 15,1 6 1-15,2 1 0 16,3 1 2-16,3 0-1 16,6 0 2-16,3-3-4 15,3-5-2-15,0-6 15 16,2-4 6-16,4-9-4 16,-3-2-3-16,3-6-6 15,-3-2-2-15,0-6-1 0,-3 1-2 16,-3-1 1-1,-3 1 1-15,-3 2-3 0,0 3 0 16,0 2 1-16,-3 3 0 16,0 3-3-16,0 5 2 15,3 5-4-15,0 6 1 16,0-1 4-16,3 6 2 16,3 0-5-16,3 3-2 15,0-1-1-15,3-2 2 16,-4 0-20-16,4-5-7 15,3-4-35-15,3-1-15 16,3-4-4-16</inkml:trace>
  <inkml:trace contextRef="#ctx0" brushRef="#br0" timeOffset="39">22564 14417 164 0,'0'3'63'0,"6"7"-49"0,-6 6 7 16,3-8 0-16,0 3 6 16,-3 5 8-16,0 0-9 15,0-3-4-15,6 0-12 16,-6 0-4-16,3-5-2 0,-3-3-2 16,0-2 1-1,0-3 9-15,0-3 4 16,0-4-3-16,0-4 0 15,0 0-8-15,0-5-3 0,0 16 7 32,12-29-7-32,0 3-3 15,0 5-2-15,0 2-1 16,0 3 3-16,-1 6 0 0,1 2 1 16,-3 3-25-16,6 2-10 15,-6 3-22-15,0 3-7 0</inkml:trace>
  <inkml:trace contextRef="#ctx0" brushRef="#br0" timeOffset="40">22939 14441 104 0,'12'-13'38'0,"-3"7"-29"0,-3-1 12 15,-6 4 4-15,0 0 88 32,-21-5-62-17,0 3-22-15,-2 2-19 16,-1 6-10-16,-3 5 0 16,6 8 0-16,0 5 0 15,3 3 4-15,4 5 2 0,2 0-5 16,6-3 0-16,3-2-6 15,6-3 1-15,6-2 8 0,3-8 7 16,2-11-1-16,7-6 0 16,3-4-6-16,3-6-3 15,-6 0 0-15,-6-3-1 16,2 1 0-16,-5-1 2 16,-3-2-1-16,-3 3-1 15,-3 2 1-15,-3 3 1 16,-3 2-1-1,0 3 2-15,0 5-2 16,3 3-1-16,0 8-2 16,3 3-1-16,0 2 2 15,3 6 0-15,3 2 1 16,0 0 0-16,0 3-7 16,0 0-3-16,0-11-21 15,-3 0-7-15,6-5-47 16,0 0-44-1,-1-8 43-15</inkml:trace>
  <inkml:trace contextRef="#ctx0" brushRef="#br0" timeOffset="41">23070 14449 204 0,'3'8'77'0,"0"0"-60"0,-3 10-5 0,3-7-6 16,-3 5 13-16,3 0 10 15,-3 2 1-15,0 1 0 16,0-3-17-16,0-3-6 0,0-3-2 16,0-4-1-16,0-6 0 15,0-3 2-15,0-5 3 16,0 0-2-16,6-5 1 16,-3-3-10-16,3-5-3 15,0-3-4-15,3 3 0 16,0 0 3-16,3 5 3 0,0 5 2 15,-3 3 1 1,5 8 0-16,1 11 0 16,-3 7 4-16,-3 4 2 0,3 4 0 15,-3 6 1-15,0-3-4 16,-3-3 0-16,0-4-8 16,0-7-2-16,-3 1-29 15,3-8-14-15,-3-2-65 16,6-4-30-1,-6-4 71-15</inkml:trace>
  <inkml:trace contextRef="#ctx0" brushRef="#br0" timeOffset="42">23427 14261 252 0,'0'-11'93'0,"6"6"-72"0,-3 10-11 0,-3-5-7 15,0 8 4-15,6 3 7 16,-6 5 8-16,0 8 7 16,0 5-16-16,0 5-5 0,0 6-1 0,-6 2-4 15,6 3-2 1,0-8 0-16,0-2-1 16,0-9-18-16,0-2-5 0,0-6-33 15,0-7-12-15,0 0-37 16</inkml:trace>
  <inkml:trace contextRef="#ctx0" brushRef="#br0" timeOffset="43">23240 14383 288 0,'-6'-6'107'0,"15"6"-83"0,-3 0-9 16,0 0-9-16,6 0 3 15,3 0 5-15,8 3 5 16,16 0 1-16,0-3-11 0,-1-3-3 0,-2 0-2 16,3-2-20-16,0 0-9 15,-7 0-56 1,1 2-24-16,-6 3-4 16</inkml:trace>
  <inkml:trace contextRef="#ctx0" brushRef="#br0" timeOffset="44">23669 14481 208 0,'-9'0'77'0,"9"5"-60"0,0-5-3 15,0 0-5-15,0 5-1 16,0 1 3-16,9-1 7 16,-4 0 6-16,1 0-13 15,9 1 3-15,-3-4 0 0,3-2-5 16,0 0-1-16,0-2-4 0,-6-4-3 15,6-2 2-15,-9 1 0 16,0-4-1-16,-6 0-2 16,-6 1 1-16,3-1-1 15,-6 1-3-15,-3-1 0 16,-6 3-5-16,3 3-2 16,-3 2-4-16,0 6-1 15,0 5 10-15,1 2 5 16,2 6 7-16,3 3 6 0,3 2-1 15,0 5 3 1,9 1-4-16,0 2-1 0,0-29 5 31,27 34-24-15,-3-10-10-16,5-5-29 16,1-9-10-16,0-2-53 15,3-5-21-15</inkml:trace>
  <inkml:trace contextRef="#ctx0" brushRef="#br0" timeOffset="45">23942 14483 200 0,'-9'8'74'0,"15"-5"-58"0,-3 10-2 16,0-8-5-16,0 3 8 0,3-2 8 15,3-1 8-15,0-2 2 16,3-1-19-16,0-4-5 0,-3-1 0 16,0-2-7-16,3-3 0 15,-3-3-2-15,-3 1-2 16,-3-1 1-16,-3 0 1 16,0 1-3-16,-9-1-2 15,3 1-7-15,-9 2-2 16,3 2 2-16,-6 1 1 15,-3 5 1-15,-9 5 2 16,1 3 2-16,-1 6-1 0,6 1 4 16,3 7 0-16,3 4 7 15,6 1 4-15,4 2 1 16,8-3 3-16,11 1-3 16,10-4-1-16,3-7-4 15,3-3-1-15,0-2-12 16,2-6-5-16,1-7-32 15,-6-1-11-15</inkml:trace>
  <inkml:trace contextRef="#ctx0" brushRef="#br0" timeOffset="46">24288 14499 264 0,'-9'-8'101'0,"6"6"-78"0,-6-6-5 0,6 5-5 15,-3 0-10-15,-3-2-2 16,-3 2 2-16,0 1 0 15,-6 2-1 1,3 8-2-16,-5 5 1 0,2 8-1 0,0 8 0 0,3 3-3 16,0 2 0-16,9-7-1 15,0-3 3-15,6-3 0 16,3-3 1-16,3-4 2 16,6-7 1-16,3 1-1 15,3-10-2-15,0-1 1 16,2-10-1-16,-2-8 4 15,0-6 5-15,-3-4-1 16,-3-7 1-16,-6 4-8 16,-3-3 0-16,-3 0-1 0,-3 0 0 15,0 3-3-15,-3 4 2 16,-3 7 1-16,0 4 0 16,6 6-3-16,-6 2 0 15,6 9-1-15,-3 7 0 16,0 6 5-16,6 7 1 15,0 9 0-15,6 12-2 16,0 11 5-16,6 3 4 16,6-5-5-16,6-3 0 15,-3-8-2-15,8-5 1 0,-8-6-40 16,6-2-14 0,-3-8-70-16</inkml:trace>
  <inkml:trace contextRef="#ctx0" brushRef="#br0" timeOffset="47">21781 14489 96 0,'-3'2'35'0,"0"4"-27"0,9-9 13 0,-6 3 7 0,0 0 1 16,0 0 8 0,9 0-17-16,-3 0-10 15,3 0-5-15,-3-3-1 0,0 1-2 16,0-1 1-16,0 3 4 16,-3 0 4-16,0-3-2 15,0-2 2-15,0 0 0 16,0-1 1-16,0-2-4 15,-6-2-3-15,0 2 2 16,3 0 0-16,-3 0-3 16,3 0-3-16,-3 0 11 15,3 0 4-15,-3 0-4 16,0 3-2 0,0 0-1-16,0-1-1 15,0 4-4-15,-3-1-3 16,0 1 4-16,0 2 1 0,0 0-7 0,0 0-1 15,3 2-11-15,-3 1-4 16,3 2-33-16,3 0-13 16,3 1-44-1</inkml:trace>
  <inkml:trace contextRef="#ctx0" brushRef="#br0" timeOffset="48">15718 16142 140 0,'3'-13'52'0,"0"2"-41"0,36 25 11 0,-30-14 3 15,-3 0 1-15,0 0 4 16,-6 0-3-16,0 5-2 0,-3-2-13 16,-3 2 3-16,-6 3 5 0,0-3-11 15,-6 11-5-15,-3 0-5 16,6 2 0-16,0 4 1 16,6 1 0-16,4-1-7 15,5-4-3-15,8-2 8 16,4-5 3-16,3-4-3 15,0-7 2-15,0 0 9 16,-3-5 3-16,0-5-8 16,0-1-1-16,-3-2-5 15,0 0-2-15,-3-1-4 16,-1 1-2-16,-2 0 11 16,-3 2 9-16,0 3-1 15,0 3 3-15,-3 2-3 16,3 3 2-16,0 0-6 15,0 6-3-15,0 2-1 0,3 0-1 16,3 5 0 0,0-3 2-16,0 4-3 15,3-1 0-15,0 0 1 0,0-5 0 16,0 5-20-16,0-5-9 16,0-3-23-16,-3-5-7 15,0 0-40 1</inkml:trace>
  <inkml:trace contextRef="#ctx0" brushRef="#br0" timeOffset="49">15903 16177 200 0,'-6'-3'77'0,"6"3"-60"0,3 3-5 15,-3-3-6-15,3 5 5 16,0 3 7-16,0 2 2 15,0 4 0-15,0-1-10 16,0 0-2-16,0 0 2 0,-1 1-4 16,1-1-1-16,0-5-2 15,-3 0-3-15,0-3 3 0,0-5 0 16,0 0 5 0,0-3 5-16,0-2-5 15,0-3-2-15,0-5-6 0,3-3 0 16,3 3 0-16,0 0 2 15,3-1-1-15,3 1 2 16,0 5-7-16,3 3 1 16,-3 0-17-16</inkml:trace>
  <inkml:trace contextRef="#ctx0" brushRef="#br0" timeOffset="50">16105 16195 4 0,'15'3'0'0</inkml:trace>
  <inkml:trace contextRef="#ctx0" brushRef="#br0" timeOffset="51">16132 16132 188 0,'0'0'71'0,"3"0"-55"0,-3 18-2 0,0-10-4 0,0 8 4 15,0 8 3-15,12-11-2 16,0 0-1-16,-3 0-8 15,-1 1-4-15,-2-1-1 0,0-2-21 16,-3-4-7-16,3-1-68 16</inkml:trace>
  <inkml:trace contextRef="#ctx0" brushRef="#br0" timeOffset="52">16147 16052 140 0,'0'-18'55'0,"0"18"-43"0,9 0-34 0,-9 0-17 0,6 0-13 15,3-3-1 1</inkml:trace>
  <inkml:trace contextRef="#ctx0" brushRef="#br0" timeOffset="53">16304 15973 208 0,'-2'18'77'0,"4"-4"-60"0,4 12-5 16,-3-13-6-16,0 6-2 15,-3 2 5-15,0 0 4 16,0 6 4-16,0-1-9 16,0 3-4-16,0 0-3 0,0-5-19 15,0-3-8-15,0-7-68 16,3-4-33-1,0-7 61-15</inkml:trace>
  <inkml:trace contextRef="#ctx0" brushRef="#br0" timeOffset="54">16212 16124 220 0,'0'-6'82'0,"3"6"-64"0,6 0 7 0,-3 0-1 16,3 0-9-16,3 0 2 16,3 0-8-16,0-2-3 15,3-1-3-15,-1 0-11 0,4-2-5 16,-3 5-22-16,0-2-10 0,-3-1-53 16</inkml:trace>
  <inkml:trace contextRef="#ctx0" brushRef="#br0" timeOffset="55">16421 16015 140 0,'3'19'55'0,"-3"-6"-43"0,-3 16 14 15,3-16 4-15,-3 3 2 16,0 11 6-16,0-4-12 15,0 4-4-15,0-1-12 16,0-4-6-16,0-4-3 0,3-5-1 16,0-5 2-16,0-2 1 0,0-6 3 15,0-6-14-15,3-7-5 16,-3 13-26 15,18-21 25-31,-4 2 10 16,7 6 9-16,-3 10 5 15,3 3 4-15,0 3 1 16,0 8-8-16,-3-1 2 0,-4 3 4 0,-2 1-12 16,0-1-2-16,-3-2-24 15,-3-4-9-15</inkml:trace>
  <inkml:trace contextRef="#ctx0" brushRef="#br0" timeOffset="56">16605 16166 148 0,'0'3'55'0,"0"-1"-43"0,3 6 1 0,-3 0 0 0,3 0 8 16,0 5 7-16,12-5-3 16,-3 0-1-16,0 5-13 0,-3 3 0 0,-3 0 0 15,0-3-6 1,0 1-3-16,-1-1 3 0,1-8 1 15,-3 6 2-15,0-9 0 16,-3-2 2 15,0 0 4-31,3 0-8 0,-3-5-1 0,3-3-5 0,-3-5-3 16,0 0-9-16,3-3-3 16,0 0 6-16,3 0 4 15,0 0 2-15,0 3 1 16,0 2 2-16,0 4 2 15,0 1-1-15,0 4-1 32,0 2 1-32,0 5 1 0,-3 3 5 15,0-3 4-15,0 8-2 16,-3-2 2-16,0-1-4 16,0-4 1-16,0 2-5 15,0-6 0-15,0-2-1 16,0 0 1-16,3-5 0 15,0-3-6 1,3-2-2-16,0-4-1 16,3 6 2-16,0-2 2 15,-1 2 1-15,1 3 1 0,0 2 0 16,0 6 2 0,0 2 3-16,0 3 0 0,0 2 2 15,-3 4 0 1,0 1 1-16,0 1-4 0,-3-2-1 15,-3-1-8-15,0-5-4 16,0 0-17-16,0-3-9 16,0-5-19-16,0 0-6 15,0 0-36 1</inkml:trace>
  <inkml:trace contextRef="#ctx0" brushRef="#br0" timeOffset="57">16962 16182 192 0,'6'3'74'0,"-3"-3"-58"0,9 2-2 0,-3 1-5 0,6 2-1 15,-3 0 5 1,3-2 6-16,0 5 5 16,0-5-12-16,-1-1-5 0,1-2 0 0,-3 0 0 15,0-2 3-15,-3-4-3 16,0 1-2-16,-3 0-5 15,0 0 0-15,-6-3 0 16,0 0 2-16,-6 0-6 16,0 2-1-16,-6 1-5 15,-6 2-1-15,-3 1 3 0,1 2 5 16,-1 5 2 0,-3 3 1-16,6 3 0 15,3 2 0-15,3 5 6 16,3 1 6-16,6 2-4 0,6 0 0 15,6-2-2-15,6-1 1 16,3-2-2-16,6-3 0 16,0-2-6-16,2-6 1 15,-2-5-16-15,0-2-6 0,0-6-40 16,3-6-17 0,-1-4-14-16</inkml:trace>
  <inkml:trace contextRef="#ctx0" brushRef="#br0" timeOffset="58">17346 15931 204 0,'-3'5'77'0,"6"-5"-60"0,-3 10-1 15,3 1-4-15,-3 5 7 16,0 5 5-16,0 3-1 0,3 2 0 15,-3 3-12 1,0 3 0-16,0 5 0 0,0 0-9 0,0 0 0 16,0-2-2-16,0-4 0 15,0-4-25-15,0-9-8 16,0-4-27-16,0-1-12 16,0-13-20-1</inkml:trace>
  <inkml:trace contextRef="#ctx0" brushRef="#br0" timeOffset="59">17239 16113 244 0,'-24'-3'93'0,"18"-2"-72"0,12 5-6 16,-3 0-6-16,9 0-6 31,0 0 1-31,-3 11 17 0,3-3 9 15,3-3-15-15,6-2-8 0,2 5-3 0,7-6-14 16,3 1-6-16,0-3-24 16,-4 5-12-16,1-2-57 15</inkml:trace>
  <inkml:trace contextRef="#ctx0" brushRef="#br0" timeOffset="60">17629 16158 248 0,'-3'11'93'0,"3"-6"-72"0,0 6-6 16,0-3-8-16,0 2-10 0,0 3 2 16,0 1 3-16,0 4 1 15,0-2-1-15,0-3-2 0,0-2 3 16,0-3-37-16,0-3-17 16</inkml:trace>
  <inkml:trace contextRef="#ctx0" brushRef="#br0" timeOffset="61">17635 16092 272 0,'0'-13'104'16,"6"10"-81"-16,0-5-8 0,-3 6-11 0,0-1-10 15,3 3-1 1,0 0-3-16,0 3 1 15,3 2 5-15,0 0-42 0,2 3-16 16</inkml:trace>
  <inkml:trace contextRef="#ctx0" brushRef="#br0" timeOffset="62">17968 16153 220 0,'-6'0'85'0,"3"0"-66"0,-14 0-1 0,8 0-6 16,-3 0 3-16,-6 0 2 31,-3 2 5-31,0 1 1 16,0 8-12-16,1-1-7 0,5 4 0 0,0 1-5 0,6 4 0 15,3-3 5-15,6 2 2 16,6-2-5-16,6 0 0 16,6-3-8-16,14-5-3 15,4 0-25-15,3-8-10 16,2-8-67-1</inkml:trace>
  <inkml:trace contextRef="#ctx0" brushRef="#br0" timeOffset="63">18460 15843 220 0,'0'0'85'0,"-6"3"-66"0,0 2-6 0,3 8-6 16,-3 1 1 0,-9 15 5-16,-9 8 11 15,-3 5 5-15,-3 3-15 0,-2 3 3 0,-1 5 1 0,3 8-6 16,0-6-2-16,4-2-3 16,5-8-2-16,3-8-17 15,3-8-6-15,0-2-44 16,9-9-20-16</inkml:trace>
  <inkml:trace contextRef="#ctx0" brushRef="#br0" timeOffset="64">18588 15936 192 0,'-6'0'74'0,"-3"5"-58"0,21-10 1 16,-9 15-3-16,-1 4 1 15,-2 7 3-15,0 3-1 0,0 2 2 31,0 3-10-31,0 3 6 0,0 2 4 16,0-2-8-16,0 3-3 0,0-1-5 0,-2-5-3 31,2 0 1-31,0-2 1 16,-3-6-6-16,3-5-1 0,0-6-20 0,0-2-7 16,0-8-29-16,0 0-12 15</inkml:trace>
  <inkml:trace contextRef="#ctx0" brushRef="#br0" timeOffset="65">18769 16137 196 0,'-15'3'74'0,"9"-1"-58"0,-6 1-2 0,9 7-3 0,-3-2 3 16,0 3 3-16,1 5 0 0,2 5 0 15,3-2-9 1,3 4 1-16,2-1 2 0,7-4-6 0,6-5-3 16,6-5 1-16,6-2 2 15,-3-6 0-15,-4-6 0 16,-5-2-1-16,-3-5 0 16,-3 0 0-16,-3-3 0 15,-9 0 0-15,-3 3 2 16,-3-6 1-16,-6 6 1 15,-3 3-9-15,-3-1-1 0,4 3-11 32,2 3-4-32,0 2-22 15,6 6-96 1</inkml:trace>
  <inkml:trace contextRef="#ctx0" brushRef="#br0" timeOffset="66">19138 16097 140 0,'-12'-8'55'0,"6"6"-43"0,-12-1 1 15,13 3 0-15,-7 3 17 0,0-1 11 16,3 14-10-16,-3-3-4 15,0 6-15-15,0-1-8 0,0 4-2 16,3-4-2-16,0 1 2 16,6-3-1-16,3-3 2 15,3 5 0-15,3-7 1 16,3-6-2-16,0 0-2 0,3-5-2 16,0-2 1-1,-3-3-1-15,0-3-2 0,0-3 11 16,-3 6 8-16,0-6-10 15,0 1-3-15,-3 2-6 16,-3 0-2-16,0-3-2 16,0 6 2-16,0 0 4 15,0-1 3-15,0 6-2 16,0 0 0-16,3 8-1 16,-1 5-2-16,4 6 0 15,0 5 3-15,0 2 11 16,0 9 6-16,0-1 3 15,0-2 1-15,-3-6-3 16,-3-5 0-16,-3 3-3 16,-3-5 1-16,-3-6-6 0,-3-3-3 15,-2-4-3 1,-4-6-3-16,0 0-17 16,0-3-9-16,0-7-17 0,3-1-6 15,0-10-20-15,3 5-9 16,3-3-9-1</inkml:trace>
  <inkml:trace contextRef="#ctx0" brushRef="#br0" timeOffset="67">19308 16193 236 0,'0'0'88'0,"3"10"-69"0,-3 9-7 16,0-6-9-16,9-8 2 15,-3-2 6-15,0 10-3 16,3-2 0-16,-3-1-4 16,-1 1 4-16,-2-1 2 0,0-2-27 15,0 0-11-15,-3-2-43 16,0-6-55-16,6 0 29 15</inkml:trace>
  <inkml:trace contextRef="#ctx0" brushRef="#br0" timeOffset="68">19296 16073 164 0,'-3'-2'63'0,"0"2"-49"0,6 0 3 0,-3 0-3 15,0 0-1-15,3 0 3 16,-3 0-5-16,3 0-1 16,0 0-6-16,-3 0-1 0,0 0 3 15,3-3-3-15,3 1-2 16,-3-1 0-16,3 3-1 15,-3-3 0-15,3 3 2 16,-6 0 5-16,6 3 4 16,-6-3 2-16,-3 5 3 15,-3 0-5-15,0-2 1 0,-3-3-1 16,0 0 1-16,3 0-6 16,-3-3-2-1,0 1-2-15,3-1-2 16,6-2-2-16,3 0-1 0,0 2-14 15,3 0-6-15,0 3-26 16,0 0-11-16,6 8-37 16</inkml:trace>
  <inkml:trace contextRef="#ctx0" brushRef="#br0" timeOffset="69">19647 16158 132 0,'-33'0'52'0,"33"-3"-41"0,-6 1 18 0,6 2 3 15,-3-3-2-15,-2-2 0 16,-1 5-4-16,-6 0-1 16,0 0-14-16,0 8-2 0,0-3-2 15,-3 8-1-15,3 3 1 16,0 0-4-16,3-3-2 0,3 6 0 15,6-1-1-15,3 1 0 16,6-3 0 0,6-3 0-16,3 0 0 0,3-5-16 15,9-3-4-15,-1-5-25 16,7 0-9-16</inkml:trace>
  <inkml:trace contextRef="#ctx0" brushRef="#br0" timeOffset="70">19930 16145 136 0,'-3'-13'52'0,"3"5"-41"0,0 2 4 16,-3 4 1-16,9 10 7 15,-3 0 8-15,-6-3-1 16,-3 3 2-16,0 0-18 15,-3-3-8-15,-3 8-2 0,0 1-3 16,-3 4-1-16,1 1 1 0,5 2-1 16,3 5 4-16,3-7 2 15,6-1 0-15,3-2-1 16,3-11-1-16,2 3 0 16,4-10-2-16,0-6 1 15,-3-3-4-15,0-2 0 16,0-3-1-16,-3-2 0 15,-3 2 2-15,0 0 0 16,-3 3 0-16,-3 2 0 16,0 3-3-16,0 3 2 15,0 2 5-15,0 6 5 0,0 7-5 16,0 4 0-16,6 7-2 16,0 3 1-16,3 2-2 15,2 3-1-15,4-5 3 16,6-3 0-16,3-5-23 15,0-5-12-15,3-11-80 16</inkml:trace>
  <inkml:trace contextRef="#ctx0" brushRef="#br0" timeOffset="71">20237 16018 184 0,'-3'-3'68'0,"6"3"-52"0,0 6 1 16,-3-6 9-16,5 13-3 15,1 11 4 1,-3 2 2-16,-3 3-15 0,0 3 1 0,3 8 1 15,0-3-6-15,3 2-3 16,-3-4-4-16,3-4 0 16,0-4-11-16,-3-9-4 15,-3-4-76 1,9-4-69 0,0-12 46-16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10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7140 6337 112 0,'0'-6'44'0,"3"4"-24"0,0 2-4 0,-3 0 16 15,0 0-4-15,0 0-2 16,0 2-6-16,0 4-2 15,0 7-10-15,-6 3-1 0,0 5 3 16,-6 0 0-16,0 11 2 16,0 0-6-16,0-3-4 15,3-5-1-15,0-3-1 16,3-5 0-16,3-3 2 0,0-3 1 16,3-2 1-1,3-2-5-15,6-4 1 16,6-2 0-16,0 0 2 0,0-2-1 15,0 2 2-15,3 0-4 16,-1 0 0-16,1 2-1 16,0 1-2-16,-3 0-8 15,0-1-5-15,-3 1-24 16,0 0-11-16,-3-3-31 16,0-3-12-1,-3-2 48-15</inkml:trace>
  <inkml:trace contextRef="#ctx0" brushRef="#br0" timeOffset="1">7286 6376 116 0,'-3'-7'44'0,"3"7"-24"0,3 0-10 0,-3 0 14 16,2 5-2-16,1 3 1 15,0 8-1-15,0 7 1 16,0 14-13-16,-3 3 1 0,0 5 2 15,0 0-3-15,0-3 2 16,0-2-7-16,0-5-1 16,0-4 0-16,3-4 2 0,-3-6-12 15,3-3-3 1,-3-4-69-16,3-6-54 16,3-3 43-16</inkml:trace>
  <inkml:trace contextRef="#ctx0" brushRef="#br0" timeOffset="2">7104 7625 156 0,'-3'16'57'0,"3"-13"-30"16,-12 2-23-16,9 3 15 0,0 3-2 15,-3 5 1-15,0 2-7 16,0 3-2-16,0-5-5 16,0 0-3-16,0 0 0 0,0 0-1 15,3 2 2-15,0-5-1 16,3-2 2-16,3 0-2 15,3-3-1 1,3-8 3-16,9 0 0 16,0 0 3-16,0 0-5 0,3-6-1 15,0 1 0-15,2 0 0 16,-2 2-7-16,-3-2 0 16,0 2-35-16,-3-2-12 15,-3 0-25 1</inkml:trace>
  <inkml:trace contextRef="#ctx0" brushRef="#br0" timeOffset="3">7271 7639 112 0,'-3'-3'44'0,"3"3"-24"0,0 3-13 0,0-3 15 16,0 5-7-16,0 8 2 0,0 8 7 15,0 6 7-15,0 15-16 16,0-2 3-16,0-1 2 0,0 1-7 16,0 0-2-16,0-3-6 15,0-5-2-15,3-6-10 16,0-5-3-16,0-2-61 16</inkml:trace>
  <inkml:trace contextRef="#ctx0" brushRef="#br0" timeOffset="4">14679 6408 48 0,'-12'-5'19'0,"9"5"-10"0,-14-3 18 0,8 3 16 15,0-2 11-15,0-1 6 16,0-2-12-16,3-1-5 0,3 1-22 15,3 0-10-15,6-3-7 16,9 0-4-16,3 0 3 0,2 0-4 16,1 0 0-1,0 8 1-15,0 3 0 0,-3 7 0 16,-3 6 0-16,-6 3 2 16,-6 7 1-16,-6 6 1 15,-6 2 2-15,-3-2-5 16,-3-3-1-16,-3-5 4 15,0-3 2-15,0-2 6 16,6-6 5-16,6-2 0 16,3-4-10-1,9 1-3-15,3-2-3 0,6-4-1 16,3 1 0 0,3-3 0-16,6 0 0 0,0 0 2 15,-4 0-3-15,1 0-2 16,-6 3-34-16,0-1-15 15,0 1-66 1</inkml:trace>
  <inkml:trace contextRef="#ctx0" brushRef="#br0" timeOffset="5">14614 7728 88 0,'-15'6'33'0,"27"-4"-18"0,-18-2 4 15,6 0 18-15,0 0-5 16,0 0 12 0,3-2-13-16,3-1-17 15,0-2-8-15,6-6-3 0,0 1-7 16,-1-4 1-16,1 1-6 0,-3 0 1 16,0-6 4-1,0 9 4-15,-3 2-1 0,0 3-2 16,0-1 2-1,0 4 2-15,-3-1 2 0,0 8 1 16,0 3 0-16,0 3 2 16,0 5 3-16,0 5 5 15,0 3-4-15,0 2 2 16,0 1-5-16,0 2-2 16,0-3-2-16,0-2 0 15,-3-5-4-15,3-1 0 16,-3-5-30-16,0-2-14 15,0-3-35 1,0-3-25-16,-3-5 42 16</inkml:trace>
  <inkml:trace contextRef="#ctx0" brushRef="#br0" timeOffset="6">14629 7938 160 0,'-9'0'63'0,"12"0"-34"0,0 0-27 15,-3 0 14-15,9 0 5 16,3-3 5-16,2 3-1 16,4-3 0-16,3 1-14 15,6-4 0-15,3 4 0 0,-1-1-9 0,-2 3 0 16,-3 0-2-16,-3 0 0 16,0 0 2-16,-6 3 3 15,-3-1-11 1,-4 1-5-16,-2 0-22 15,0-1-6-15,-6-2-35 16,0 0-39-16,-3-2 35 16</inkml:trace>
  <inkml:trace contextRef="#ctx0" brushRef="#br0" timeOffset="7">7044 11544 48 0,'0'-3'19'0,"-3"3"-10"0,6 0-4 0,-3 0 8 16,0 0-1-16,3 0 3 15,0-3-4-15,0 1-1 16,0-1 0-16,0 1 1 16,0-1-1-16,-3-2 1 15,0-1 0-15,0 4 1 16,3-1-9-16,0-2-3 0,0-3-1 15,0-3 2-15,6 1 0 16,0-6-1-16,0-5 3 0,0-1 0 16,-3 7 1-16,0-4 6 15,-3 6 4-15,0 5 1 16,0 0 4-16,-3 3-9 16,3 5-3-16,-3 0-4 15,0 18-3-15,3 9 1 0,0-1 1 16,0 1 1-16,-3 4 3 15,3 4-1-15,-3-4 0 16,0-4-3 0,0-1-2-16,0-2-2 0,0-3 1 15,0-2-30-15,0-3-14 16,0-3-35 0</inkml:trace>
  <inkml:trace contextRef="#ctx0" brushRef="#br0" timeOffset="8">7074 11716 140 0,'0'-3'52'0,"0"3"-28"0,15 0-19 0,-9 0 11 16,3 0 2-16,0 0 1 0,6-3-6 15,3 1 0-15,2-1-8 16,4 1-3-16,0-1-1 0,3 3-4 15,-3 0 0-15,2 0-47 16,-2 0-54 0,-6 0 21-16</inkml:trace>
  <inkml:trace contextRef="#ctx0" brushRef="#br0" timeOffset="9">7077 12904 112 0,'-6'5'44'0,"3"-8"-24"0,6 3-15 0,-3 0 13 16,3-2 1-16,0-1 1 15,3-2-9-15,0-3-2 0,3-3-5 16,0-2-7-16,0-3-1 16,0-5 2-16,-3-5 3 15,0 4 0-15,0 1-1 0,-3 5 1 16,0 6 1-16,0 2-1 15,0 0-1-15,0 3 1 16,-1 2 1-16,1 19 19 16,0 2-5-1,0 6 1-15,0 0-3 16,-3 8 1-16,0 2-6 16,0-2-3-16,0 0-3 15,3-3-3-15,0-3 1 16,-3-2 1-16,0-5-21 15,0-4-7-15,0-1-25 16,0-4-7-16,0-5-16 16</inkml:trace>
  <inkml:trace contextRef="#ctx0" brushRef="#br0" timeOffset="10">7053 13062 148 0,'-3'3'57'0,"3"-3"-30"0,6 3-25 0,0-1 12 16,3-2 4-16,3 0 3 16,3 0-2-16,6-2-1 15,6-1-10-15,5-2-5 0,-2 2 0 16,3 1-2-16,3 2-1 16,-4 0-2-16,-5 0-1 15,-3 2-80-15,0 1-45 16,-6-3 56-16</inkml:trace>
  <inkml:trace contextRef="#ctx0" brushRef="#br0" timeOffset="11">14492 11549 132 0,'-3'-3'49'0,"3"6"-26"0,0-3-7 16,0 0 18-16,0 0-9 16,6-3-3-16,3-2-12 15,6 0-6-15,2-3-3 16,10-5 1-16,3-1 3 0,3 4-4 15,-4 2-3-15,-2 3-2 16,-3 5 3-16,-6 8 0 16,-3 5 1-16,-9 8 0 15,-6 8 2-15,-9 3 1 16,-9 5 1-16,-6 0-2 16,0-3 1-16,1-5-2 0,-1 8-1 15,3-7 5-15,6-15 4 16,3-1 6-16,6-4 3 15,3-4-7-15,9-1-4 16,3-8-2-16,12 1 1 16,6-4-3-16,2 1 0 15,1 2-1-15,6-2-2 16,-3 2 1-16,-4 1-1 16,-2 2-9-16,-3 0-2 15,-3 0-51-15,0 8-22 16</inkml:trace>
  <inkml:trace contextRef="#ctx0" brushRef="#br0" timeOffset="12">14667 12681 128 0,'-6'8'49'0,"-5"11"-26"0,2 13-16 15,3-19 15-15,0 5 4 16,0 1 7-16,0-1-3 15,0-2 0-15,0 0-17 0,0-3-6 0,3-2 0 16,3-3 0 0,0 0 1-16,0-3-4 0,3-2-1 15,6 0 1-15,6-1 0 16,0 1-5-16,2-3 1 16,1 0 0-16,0 0 2 15,0 0-8-15,0 0-1 16,-3 0-9-16,6 0-5 15,-4 0-22 1,-2 2-10-16,3-2-32 16</inkml:trace>
  <inkml:trace contextRef="#ctx0" brushRef="#br0" timeOffset="13">14885 12726 148 0,'-3'0'55'0,"3"3"-30"0,0 0-29 15,0 10 41 1,0 3-7-16,0 5 1 16,3 3-1-16,0 13-17 15,-3 0-1-15,3 3 1 0,0 2-7 16,0-2-3-16,3-3-2 15,-1 2-1-15,1-7 2 16,0-5 3-16,0-6-57 16,-3-5-27-16,3-6-18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28:44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4022 5451 180 0,'0'-8'68'0,"0"8"-36"0,0-3-18 0,0-1 20 0,0 0-4 15,0-4 0-15,-4 1-4 16,4-1-1-16,-13 0-14 16,0 1 2-16,0-1 3 0,-4 4-2 15,0-4 2-15,-5 5-11 16,-12 3-3-16,4 0-2 16,-5 7 2-16,1 5 1 0,-1 3 1 15,5 0-7 1,4 8 0-16,-8 4-1 15,21 0 2-15,-4 0-1 0,8 7-1 16,9 1 0-16,4 3 0 16,9 8 3-16,4 0 2 15,-4 4-2-15,13 0 0 16,-9-1 1-16,-8-3 0 16,-9 0 4-16,-9 4 5 15,-4-4-1-15,-8-4 1 16,-9 0-1-16,-9 0 2 15,5-3-3-15,-5-9 1 16,4-3-7-16,5-4-3 16,0 0 7-16,-5-7 6 15,14-5-5-15,4-3-3 0,-5-1-2 16,14 1-1-16,-5-4 0 16,13 0 2-16,0-4-3 15,0 0-2-15,0 0 2 16,4 0 2-16,5 0-2 15,8 0 0-15,-4 0 1 16,17 0 0-16,4 3-3 16,-12 5 2-16,12 4 1 15,1 3 0-15,-5 12-5 16,0 11-1-16,-13 8 3 16,1 8 3-16,-18 11 1 15,0 11-1-15,-13 9-2 0,0 10 1 16,4 5 3-16,1-4 1 15,-1-8 3-15,9-12 1 16,9-10-3-16,3-9-1 16,1-7 1-16,9-8 0 15,17-8-13-15,-5-7-4 16,9-8-29-16,5-11-11 16,3-8-91-1</inkml:trace>
  <inkml:trace contextRef="#ctx0" brushRef="#br0" timeOffset="1">941 6125 156 0,'0'-11'57'0,"0"7"-30"0,5-4-25 16,8 8 12-16,-13-4-1 15,0 1 5-15,8-1 5 16,-8 0 3-16,0-4-13 15,0 1 5-15,0-1 3 0,0 0 2 16,-8 4 3-16,8 1-5 16,-18-1-3-16,-7 4-6 0,-6 4-2 15,1 3-9-15,4 9 0 16,-8 7-3-16,8 7-2 16,5 5-2-16,-1 3 1 15,13 0 3-15,-4 1 1 16,13-1-2-16,5-7 2 15,8-5 1-15,0-7 0 16,12-3 2-16,-7-9 3 16,3-7 2-16,9-7 1 15,-8-9 0-15,-9-3 0 16,8-4-4-16,-12 0-1 16,4-15-1-16,-9 7 1 0,-4 1 0 15,0 3 1-15,0 4 0 16,0 4 2-16,0 7 3 15,0 5 2-15,0 3-12 16,5 23-8 0,3 0 3-16,9 4 1 15,-17 4 3-15,18 0 2 16,-10 0 0-16,10-4-3 16,-6 3 0-16,6-6-31 15,-5-5-15-15,17-7-88 16</inkml:trace>
  <inkml:trace contextRef="#ctx0" brushRef="#br0" timeOffset="2">1290 6102 268 0,'-30'-7'101'0,"17"7"-54"0,-4 3-55 0,17 1 18 16,-8 4-7-16,-10 7 3 15,1 8 1-15,-4 0 3 16,3 4-5-16,1 4-5 0,4 3-3 16,13-3 2-16,9 3 2 15,-5-7-2-15,13-8 0 16,-8-4 1-16,8 1 2 16,-4-9 8-16,4-3 3 0,1-8 0 15,-10-3 2-15,9-9-6 16,-4-3-1-16,-8-4 0 15,-1-7 2-15,5-16-7 16,-9 4-2-16,-9-4-1 16,5 0 2-16,-1-4-3 15,5-4 0-15,-8 8 3 16,3 8 3-16,-3 4 0 16,3 3 2-16,1 8 0 15,4 4 3-15,-8 3-3 16,8 9 1-16,0 3-7 15,0 4-1-15,0 8-5 0,0 22 1 16,0 5 2-16,0 7 1 16,0 11 1-16,8 5 0 15,-4-4 0-15,9-1 0 16,0 1 0-16,5-4 0 16,-6-8 2-16,6-4 1 15,-1-7-19-15,0-8-7 16,5-8-28-16,-9-4-12 15,17-7-29 1,0-8-54-16,4-7 37 16</inkml:trace>
  <inkml:trace contextRef="#ctx0" brushRef="#br0" timeOffset="3">1652 6217 248 0,'-17'-23'93'0,"17"23"-50"0,-8-4-46 0,8 4 16 0,0 0 2 15,-13-7 4-15,4 3 2 16,-13-4 2-16,10 12-13 16,-19 7-6-16,14 5-2 0,-9 3-7 15,13 8 1-15,-4 3 2 16,0 9 1-16,8-9-2 16,9-3 2-16,13 8-1 15,17-9 0-15,-17-6 4 16,5-5 1-16,7-11 3 15,-12-8 1-15,5-8 3 16,-1-7 4-16,0-4-8 16,-4-7-1-16,4-5-1 0,-8-11 0 15,-1 0-5-15,-3-4-1 16,-5-3 1-16,-5-5 0 16,-3 1-2-16,8 7 2 15,-9 8 3-15,9 8 1 16,-8 7-1-16,8 4 1 15,-9 7 2-15,5 1 2 16,4 7-6-16,-9 1-2 16,9 7-5-16,0 0 1 15,0 7 5-15,0 9 4 16,0 7-3-16,0 7-3 16,9 5 1-16,-9 3 0 0,13 8 3 15,-5 4 1-15,1 0 1 16,-1 0 2-16,-3-5-1 15,8 1 0-15,-9-7-3 16,13-1-2-16,-17-11 3 16,9-4 0-16,-1-4-4 15,1-8-1-15,4-3-35 16,-9-8-15-16,9-4-31 16,-13-3-10-16,5-5-13 15</inkml:trace>
  <inkml:trace contextRef="#ctx0" brushRef="#br0" timeOffset="4">1881 6183 260 0,'-4'0'96'0,"4"23"-52"0,0-4-45 0,0-8 20 16,0 5 0-16,0 3 5 15,0 4-10-15,4 7-3 16,4-3-7-16,-8-4-5 0,9 0 0 15,-9 4-8-15,9-16-4 16,-9-3-44-16,0-8-20 16,13-11-35-1</inkml:trace>
  <inkml:trace contextRef="#ctx0" brushRef="#br0" timeOffset="5">1747 5953 296 0,'0'-8'110'0,"5"8"-60"0,3-4-61 16,-8 4 16-16,0-3-9 15,13 3 3-15,4-12-16 16,-4 4-3-16,4-11 10 16,5 0-44-16,-5 0-17 0,1 4-24 15</inkml:trace>
  <inkml:trace contextRef="#ctx0" brushRef="#br0" timeOffset="6">1980 5738 220 0,'0'0'85'0,"-9"0"-46"0,9 4-32 16,0-4 18-16,0 12-11 0,9 3-1 15,-9 12 2-15,4 15 2 16,5 4-9-16,-9 15 4 0,0 0 4 16,0 1-6-16,0-5-1 15,0 1-5-15,0-5-1 16,4-7-1-16,-4-4-2 15,0-11-19-15,0-8-10 16,0-8-40-16,-4-3-19 16,4-8-15-1</inkml:trace>
  <inkml:trace contextRef="#ctx0" brushRef="#br0" timeOffset="7">1864 6156 300 0,'-5'-27'112'0,"10"23"-60"0,-5 4-52 16,4-4 21-16,5 1-3 16,3-1 1-16,6 0-10 15,3 0-5-15,5 0-3 16,0 4-1-16,4 0 2 0,0 0-21 16,13 0-9-16,-13-4-30 15,1 4-11-15,-5 0-50 16</inkml:trace>
  <inkml:trace contextRef="#ctx0" brushRef="#br0" timeOffset="8">2256 6087 280 0,'-9'0'104'0,"9"4"-56"0,4 0-56 16,-4 15 27-1,0 4-1-15,5 4 2 0,-1 3 0 16,0 5-10-16,-4-1-6 0,9 1-1 15,-9-1-2-15,4-7 2 16,5-8-20-16,-9-4-8 16,4-7-69-16,-4-8-28 15,0-8 16 1</inkml:trace>
  <inkml:trace contextRef="#ctx0" brushRef="#br0" timeOffset="9">2178 5972 356 0,'-30'-4'132'0,"43"4"-72"0,-13-4-70 15,9 1 13 1,3 6-8-16,6 1-27 16,-1-4-8-16,0 4-99 15,-8 4-41-15</inkml:trace>
  <inkml:trace contextRef="#ctx0" brushRef="#br0" timeOffset="10">2346 6068 220 0,'-13'0'85'0,"26"4"-46"0,-9-1-46 0,5 5 14 15,0 4 15-15,-1-1 10 16,1 16 3-16,4 4 4 15,13-1-21-15,-18 1-2 0,10-1-1 16,-1 1-2-16,0 0 2 16,-4-8-2-16,0-4 0 15,0-4-1-15,0-3 0 16,-9-5-2-16,9-7 1 16,-9-7 0-16,5-9 1 15,4-3-6-15,-13-4-2 16,4-7-2-16,5-5-2 15,-5 1-6-15,-4 3-1 0,4 8-10 16,5 4-2-16,-9 0-23 16,9 3-8-16,-1 5-20 15,5 3-9-15,-4 1-28 16,-1-1-25 0,5 8 57-16,-8 0 234 31,8 19-67-16,4 0-16-15,-9 4-33 16,10-7-18-16,-1-1-2 16,0-4 0-1,9-3-9-15,0-8-3 0,0-4-4 16,4-7 0-16,-13-1-4 16,5-3-2-16,-1 0 2 0,-12-5 0 15,-5 1-1-15,-4-4-2 16,-4 8-2-16,-5-4-1 15,-4 7-3-15,-17 8-1 16,0 8 1-16,0 12 2 16,0 3 2-16,-1 15 3 15,10 1 9-15,4 3 3 16,8 0-4-16,5 1-3 16,8-1 8-16,18 0 5 15,3-7-12-15,6-8-4 16,3-8 0-16,5-7 0 15,-9-8-23-15,4-8-9 16,-3-3-63-16,-14-1-28 0,-8 1-6 16</inkml:trace>
  <inkml:trace contextRef="#ctx0" brushRef="#br0" timeOffset="11">855 7002 188 0,'-17'-7'71'0,"17"3"-38"0,0-4-14 0,0 8 23 15,0 0 1-15,0 0 19 16,0 8-16-1,0 7-25-15,9 8-3 0,-9 8-4 16,4 7-1-16,-4 8 2 16,-4-4-6-16,-5 0-1 0,9-7-4 15,0-5-3-15,0-3 0 16,0-4 1-16,0-7-10 16,0-1-2-16,0-8-44 15,0-7-21 1,0-7-10-16,-4-5-41 15</inkml:trace>
  <inkml:trace contextRef="#ctx0" brushRef="#br0" timeOffset="12">821 6773 296 0,'-9'-12'112'0,"-4"12"-60"0,5-4-52 0,8 4 21 16,8 4-14 0</inkml:trace>
  <inkml:trace contextRef="#ctx0" brushRef="#br0" timeOffset="13">829 6773 482 0,'22'11'-43'0,"-5"0"-17"16,9 1-60 0</inkml:trace>
  <inkml:trace contextRef="#ctx0" brushRef="#br0" timeOffset="14">1028 7002 212 0,'-9'12'79'0,"9"3"-42"0,0 8-39 16,9-11 17-16,-9 7 11 15,4 0 8-15,5 8-6 16,-9 0-2-16,4-5-15 15,4-6-7-15,-3-1-2 0,-5 0 2 16,0-3 2-16,0-12 11 16,0 0 4-16,0-4-14 15,0-11-5-15,0-4 0 16,0-4 2-16,0 0-6 16,0 4 0-16,13-1-2 15,0 1 2-15,4 4-1 0,-4 3-1 16,4 5 3-1,0 7 0-15,1 4-2 0,-10 7 2 16,5 24 5-16,4-1 5 16,-17 0-1-16,5 1 1 15,8-4-3-15,-13-1-1 16,0-3-3-16,0-4 1 16,0-8-9-16,0-3-3 15,8-4-37-15,-8-8-17 16,0-4-59-1,17-4-37-15,-4-3 68 16</inkml:trace>
  <inkml:trace contextRef="#ctx0" brushRef="#br0" timeOffset="15">1334 7018 208 0,'-9'-4'79'0,"18"4"-42"0,-9 0-41 16,0 0 15-16,8 7 7 15,1 5 8-15,4 3 2 16,0 4 3-16,4 20-17 16,0-5-1-16,13 1-2 0,-4-1 0 15,-9-3 3-15,9-1-1 0,-13-7 0 16,4-7-5-1,-4-1-3-15,-4-3 2 0,0-5 0 16,3-7 5-16,-7-4 5 16,3-7-7-16,-3-4-3 15,-1-5-4-15,5-6-3 16,-9-5 1-16,4-4 1 16,5 1-1-16,-1 3-1 15,1 1 1-15,-9 3-1 16,8 0-3-16,-3 4 2 15,-5 8-4-15,4-1 1 16,-4 5-25-16,9 3-10 16,-5-3-38-16,13 11-15 15,-8 0-29-15</inkml:trace>
  <inkml:trace contextRef="#ctx0" brushRef="#br0" timeOffset="16">1760 7075 216 0,'0'4'82'0,"26"0"-44"0,-17 3-36 16,-1-3 17-16,5 0 1 0,4 4 2 15,-4 7 0-15,0-15-2 16,-4 4-10-16,12-4-4 0,-3 0 0 16,-5-4 1-16,4 0 1 15,0-3-2-15,-8-1-1 16,8-4-1-16,-13 1 0 16,5-4 0-16,-9-1 2 15,0 1-3-15,0 0 0 16,-13 3-1-16,-4 1 1 15,8 7 2-15,-17 4 4 16,-4 7-4-16,0 5-1 16,4 7-4-16,0 8-1 15,0 7 3-15,9 1 1 16,4 3 1-16,13-3 2 0,0-1-1 16,4 1 0-16,22-12-3 15,-13 0-2-15,9-4-2 16,-1-8-1-16,10-3-16 15,-10-8-5-15,9-4-30 16,-4-7-10-16,0-9-64 16</inkml:trace>
  <inkml:trace contextRef="#ctx0" brushRef="#br0" timeOffset="17">2070 6995 256 0,'-17'7'96'0,"17"1"-52"0,0 3-51 0,0-3 14 16,4 4 10-16,5 3 9 16,-9 0 0-16,9 20-1 15,-1-5-13-15,5 1-8 0,-4-4-2 16,-1-4 2-16,5-4 2 16,-13-4 4-16,0-3 4 15,-4-1 1-15,-5-7 0 16,5-4-3-16,0-4 0 15,4-11-5-15,-9 0 1 16,9-8-3-16,0 0 0 16,0 0-1-16,13-4 0 15,9 0-2-15,8 0-2 16,-4-3-2-16,4 3 1 16,0 4-1-16,0 7 0 0,-4 1-9 15,0 8-5-15,-9-1-21 16,-4 8-6-16,-4 8-27 15,-9-1-8-15,8 5-44 16</inkml:trace>
  <inkml:trace contextRef="#ctx0" brushRef="#br0" timeOffset="18">2553 6941 236 0,'0'-15'90'0,"0"11"-48"0,0-4-29 0,0 8 24 16,0 0 7-16,0 0 6 16,-9 0-14-16,1 4-4 15,-5 4-19-15,0-1-6 0,0 5-2 16,-4-1-6-16,17 9-1 16,-9-5-2-16,18 0 0 15,-5 4 0-15,9 0 3 16,13 1-2-16,-9 6-1 15,9 9 3-15,0-4 2 16,-9-5 13-16,-8 1 8 16,-5 0 2-16,-4-8 1 15,-9 0-10-15,-8-3-4 16,0-5-6-16,-5-3-2 0,-8-4-8 16,9-4-2-16,-5-4-23 15,9 0-8-15,4 0-20 16,4-4-8-16,18-3-18 15,-5 3-7-15</inkml:trace>
  <inkml:trace contextRef="#ctx0" brushRef="#br0" timeOffset="19">2687 7033 260 0,'-13'4'99'0,"26"3"-54"0,-13 1-37 0,4 0 21 16,9-1-4 0,-5 1 2-16,14 0-6 0,4-1-1 15,4-3-11-15,0 0-3 0,5-4-2 16,-14-4 0-16,5-3 0 16,4-5 2-16,-8 1 1 15,-1-5-3-15,-3 1-3 16,-6-4 2-16,-7 0 2 15,-5 0 0-15,-5-4 0 16,-7 7-6-16,-6 5 1 16,-8-1 0-16,-4 8 0 15,-13 8-3-15,9 8 0 16,-1 11-1-16,5 11 0 16,13 8 7-16,-9 8 3 15,17 0 1-15,9-4 3 0,18-4-1 16,16-8 2-16,9-7-2 15,9-11 0-15,12-5-5 16,-3-7-3-16,3-8-9 16,-8-7-5-16,-8-24-55 15,-1 1-23-15</inkml:trace>
  <inkml:trace contextRef="#ctx0" brushRef="#br0" timeOffset="20">10848 12698 160 0,'0'-12'63'0,"0"8"-34"0,4 1-12 0,-4 3 22 16,4-4-11-16,-4 4-4 15,0 0-9-15,0 0-2 16,9 4-8-16,-9 7-3 0,4 8-1 15,1 12 3-15,3 3 5 16,-4 20 1-16,1 0 2 16,3-1-2-16,1-3 1 15,4-4-2-15,-9-12 0 16,1-3-1-16,-1-4 0 16,0-8-4-16,-4-4-1 15,0-3 1-15,0-1 2 16,0-3-1-16,0-4 2 0,0-4-28 15,0 0-11-15,-4-4-103 16</inkml:trace>
  <inkml:trace contextRef="#ctx0" brushRef="#br0" timeOffset="21">17738 12694 164 0,'-5'-12'63'0,"5"12"-34"0,0-3-19 16,0 3 20-16,5-8 2 15,-5 8 5-15,0 0-5 16,0 0-2-16,0 0-16 16,0 4-11-16,0 7-3 0,0 8 4 15,0 8 5-15,0 8-1 16,0 7 1-16,4 8-5 16,-4-4-3-16,0-8 4 0,0 0 1 15,0-7 0-15,0-4-1 16,0-4-1-16,0-4 2 15,0 0-5-15,0-4-1 16,0-3-22-16,0-1-8 16,0 1-45-16,0-1-18 15,9-7-12 1</inkml:trace>
  <inkml:trace contextRef="#ctx0" brushRef="#br0" timeOffset="22">11270 12502 104 0,'-13'4'41'0,"0"12"-22"0,-17 10-20 16,13 5 7-16,-13 3-2 16,-9 16 0-16,-17 15-5 15,-9 16 1-15,-8-5 0 0,4 9 0 16,0-9 0-16,13-11 2 15,13-7-50-15,4-8-21 16</inkml:trace>
  <inkml:trace contextRef="#ctx0" brushRef="#br0" timeOffset="23">18087 12568 80 0,'0'-8'33'0,"-9"8"-18"0,0 4-11 0,9 3 10 15,-21 13-4 1,-14 6 2-16,-12 13-5 0,-9 10-2 15,-22 28 2-15,1 0 0 16,-5-5-3-16,-8 5-1 16,12-8-1-16,5-8 1 15,-1-7-2-15,18-4 2 16,9-8-59-16,17-4-27 16</inkml:trace>
  <inkml:trace contextRef="#ctx0" brushRef="#br0" timeOffset="24">4544 11181 112 0,'0'-4'44'0,"0"0"-24"0,0 8-13 0,0-4 13 15,0 0-4-15,0 0 1 0,0 0-5 16,0 0-2-16,0 0-6 15,0 0 6-15,0 0 3 0,0 0 2 16,0 0 1-16,0 4 5 16,0 4 1-16,0 3 2 15,0 1 0-15,0 11-7 16,0 0-2-16,-9 3-9 16,9 1-2-16,-4 4 2 15,4 0 1-15,0 3-3 16,0 0-1-16,0 1 1 15,0-4 0-15,0-5-2 16,0 5 1-16,0-4-2 0,0-8 2 16,0 12-2-1,0-20 2-15,0-3-4 16,0-1-2-16,0-3-25 0,0-4-9 16</inkml:trace>
  <inkml:trace contextRef="#ctx0" brushRef="#br0" timeOffset="25">5044 11154 176 0,'0'4'66'0,"-9"4"-36"0,5-12-20 0,4 4 17 16,0 0-7-16,0 0-1 15,0 8-5-15,4 3 1 0,-4 4-8 16,9 4 5-16,-9 16 1 0,0 3 0 15,0 4 2-15,0 4 1 16,0-4-1-16,0-3-5 16,0-5-2-16,0 5-6 15,0-9-4-15,0-11 1 16,0 1 2-16,-9-5-7 16,9 0-3-16,0-7-22 15,0-1-7-15,9-10-78 16,-9-9 10-1</inkml:trace>
  <inkml:trace contextRef="#ctx0" brushRef="#br0" timeOffset="26">5574 11193 192 0,'-9'-4'74'0,"18"8"-40"0,-9-1-40 16,0-3 53-1,0 8-14-15,0 3-7 0,0 5-6 16,0 7-12-16,0 7 1 16,0 9 2-16,-9 3-2 0,5 4 2 15,4 0 0-15,-5-8 3 16,5 4-7-16,0-7-4 15,5-1-7 1,-5-3-9-16,4-12-2 16,5-11-36-16,-9-5-14 15,4-3-51 1</inkml:trace>
  <inkml:trace contextRef="#ctx0" brushRef="#br0" timeOffset="27">6035 11181 176 0,'-5'0'68'0,"5"8"-36"0,0 7-24 0,0-4 18 0</inkml:trace>
  <inkml:trace contextRef="#ctx0" brushRef="#br0" timeOffset="28">6043 11265 367 0,'0'42'37'0,"5"1"-18"15,-5-1-7-15,0 0-2 0,0-4-6 16,0-3 0-16,0 3 0 16,0-7 0-16,-5-8-11 15,5-4-34 1,0 11-4-16,-8-18-69 15,8 3-27 1,-5-15 73-16</inkml:trace>
  <inkml:trace contextRef="#ctx0" brushRef="#br0" timeOffset="29">6599 11143 192 0,'-9'7'74'0,"9"-7"-40"0,-4 20-40 0,4-13 12 16,0 9 11-16,0 14 9 16,0 8 0-16,0 1 2 15,0 3-16-15,-4 4 0 0,0 0 1 16,-1-8-7-16,1-3-1 15,4 3-3-15,0-7 1 16,0-8-7-16,0-4-1 16,0-19-84-1,9-8-29 1</inkml:trace>
  <inkml:trace contextRef="#ctx0" brushRef="#br0" timeOffset="30">7103 11166 184 0,'-17'-12'68'0,"34"16"-36"0,-8 4-13 0,-9-8 21 15,4 7-9-15,0 5-3 16,-4 7-5-16,0 23 0 15,0 4-13-15,-8 4 1 0,-1 0 0 16,5-1-4-16,0 5-2 16,4 0-2-16,-9-12-3 0,9-4-2 15,0-11 1-15,0-4-30 16,0-8-12-16,0-3-150 31,9-39 67-31</inkml:trace>
  <inkml:trace contextRef="#ctx0" brushRef="#br0" timeOffset="31">7620 11154 220 0,'0'0'82'0,"0"4"-44"0,5 0-38 16,-1 0 18-16,5 3 1 16,-9 9 3-16,4 10 0 15,0 9-2-15,-4 3-10 16,0 8 0-16,-4 4 1 0,4-4-4 16,-4 4 1-16,4 3-7 0,-9-7-1 15,5-7-2-15,4-5-2 16,0-15-57-16,0-3-24 15</inkml:trace>
  <inkml:trace contextRef="#ctx0" brushRef="#br0" timeOffset="32">8163 11135 236 0,'-8'0'90'0,"16"4"-48"0,-16 0-34 0,8 3 21 15,0 9-13-15,0 3-2 16,-9 11-2-16,0 9 2 15,1-1-7-15,-1 4 5 0,5 0 1 16,0 0-9-16,-1-3-1 16,5-5-3-16,0-7 2 0,0-8-14 15,0-3-7-15,9-9-72 16,-1-11-76 0,1-3 45-16</inkml:trace>
  <inkml:trace contextRef="#ctx0" brushRef="#br0" timeOffset="33">3841 12721 52 0,'-8'-4'22'0,"8"0"-12"0</inkml:trace>
  <inkml:trace contextRef="#ctx0" brushRef="#br0" timeOffset="34">3828 12602 124 0,'0'19'46'0,"0"-19"-24"0,5-23-24 16,-5 19 11-16,0 1 5 15,8-1 5-15,-8 0 8 16,0 0 6-16,0 0-18 16,0 4 14-16,0 0 5 0,0 0-5 15,0 0-2-15,0 16-2 16,-8 6-10-16,8 5-2 16,-5 8-1-16,5 11 2 15,0 11-3-15,0 8-1 16,0-3-2-16,0-1 0 15,0 0-4-15,0-7-3 16,0-4 2-16,0-8 2 16,0-8 0-16,0-7 0 15,0-4-1-15,0-4 0 16,0-7-7-16,0-1-2 16,0-11-16-16,0-4-6 15,5-11-44-15,3-4-18 16,5-4-34-1</inkml:trace>
  <inkml:trace contextRef="#ctx0" brushRef="#br0" timeOffset="35">4096 12487 124 0,'-22'4'49'0,"13"0"-26"0,5 11-20 0,-4-7 12 16,-5 7-3-16,-5 8 3 0,-3 12 3 15,-1 3 3-15,-12 12-11 16,-14 11 3-16,-3 8 1 0,-10 4-5 15,5-1-1-15,-8-3-2 16,3-4 1-16,5-11-6 16,5-8-1-16,12-8-2 15,17-11-2-15,-8-4-30 16,22-8-15-16,-1 1-35 16</inkml:trace>
  <inkml:trace contextRef="#ctx0" brushRef="#br0" timeOffset="36">11335 11258 160 0,'0'-8'63'0,"4"8"-34"0,0-4-19 15,5 8 20-15,-9-4-7 16,0 0-1-16,0 0-8 16,8 8-4-16,1-5-5 15,-5 9-4-15,5 3 0 0,0 4 3 0,-9 1 2 16,4 3 2-16,0 3 0 16,-4 5 2-16,0 3 4 15,0-3-8-15,9 0-1 16,-9-4-3-16,0-4 1 15,0-4-2-15,0-4 2 16,0-3-2-16,0-1 2 16,0-3-11-16,0-1-53 15,0-3-17 1</inkml:trace>
  <inkml:trace contextRef="#ctx0" brushRef="#br0" timeOffset="37">11916 11238 132 0,'9'-15'49'0,"0"7"-26"0,-9-3 2 0,4 7 22 16,-4 0-3-16,0 4 1 15,4 0-19-15,-4 0-7 16,0 0-12-16,4 8-7 0,-4 7-1 16,0 12 3-16,0 0 3 15,0 0 2-15,0 3 3 0,0 5-3 16,0 3 1-16,0 0-3 15,0-3 0-15,0-4-3 16,0-5-2-16,0-3 3 16,0-7 0-16,0-5-1 15,0 1 1-15,0-5-29 16,0-7-11-16,0 0-46 16,9-3-61-1,8-5 36-15</inkml:trace>
  <inkml:trace contextRef="#ctx0" brushRef="#br0" timeOffset="38">12459 11200 168 0,'-8'-4'66'0,"8"12"-36"0,0 0-26 16,0-8 13-16,8 7 1 16,-8 1 3-16,5 11 4 15,-1 4 4-15,0 0-15 16,-4 4 3-16,0 4 1 0,0 3-6 15,0 0 1-15,0-3-8 16,0 0-1-16,0-4-2 16,0-8 1-16,0-4-2 15,4-3 2-15,1-5-33 0,-1-3-14 16,0-4-62 0,9 0-40-16,0-4 61 15</inkml:trace>
  <inkml:trace contextRef="#ctx0" brushRef="#br0" timeOffset="39">12907 11219 168 0,'0'4'66'0,"0"4"-36"0,0 7-31 0,0 0 12 15,5 8 10-15,-1 0 6 16,-4 4 4-16,4 8 3 15,-4 3-18-15,0 0-5 0,0 1 0 16,0 3-5-16,0 0 2 16,0-4-5-16,-4-3-2 15,4-12 0-15,0-4 1 16,4-4-32-16,5-3-12 16</inkml:trace>
  <inkml:trace contextRef="#ctx0" brushRef="#br0" timeOffset="40">13433 11223 172 0,'0'15'66'0,"0"-3"-36"0,4 22-15 0,-4-14 18 0,5-1-1 15,-1 8 1 1,5 3-10-16,-9 5-1 0,0-1-13 16,0 4-1-16,0-3-1 0,0-1-1 15,0-7-1-15,-9 0-3 16,9 0-2-16,0-8-4 16,0 0-2-16,0-7-48 15,9-1-19-15,-5-3-36 16</inkml:trace>
  <inkml:trace contextRef="#ctx0" brushRef="#br0" timeOffset="41">13950 11177 204 0,'4'0'77'0,"-4"0"-42"0,5 8-30 16,-1 0 17-16,-4-1-10 16,4 8-2-16,-4 16 3 15,5 0 2-15,-5 3-8 16,0 5 7-16,0 3 3 0,0 0-5 16,0 0-2-16,0-8-5 15,0 5-2-15,0-9-1 0,-5 5-8 16,1-5-4-1,4-10-58-15,4-1-25 16,5-23-10 0</inkml:trace>
  <inkml:trace contextRef="#ctx0" brushRef="#br0" timeOffset="42">14467 11246 144 0,'-8'-4'55'0,"8"0"-30"0,0-3-14 15,0 7 18-15,0 0-6 16,0 0 1-16,0 0-7 15,0 0 0-15,0 0-10 0,8 7 2 16,-8 9 4-16,5 7-3 0,-5 4 0 16,0 7 0-16,0 8 4 15,0 4-6-15,0 0-2 16,0 0-3-16,4 0-3 16,4-4 3-16,-8-4 2 15,9-11-15-15,0-4-6 16,-1-4-102-1</inkml:trace>
  <inkml:trace contextRef="#ctx0" brushRef="#br0" timeOffset="43">15122 11242 184 0,'0'-7'68'0,"0"7"-36"0,0 0-35 0,0 0 11 16,0 0 0-16,0 0 3 15,-8 3 0-15,-1-3 1 16,0 4-6-16,-4 0 0 0,0 0 4 16,-4 4 5-16,-4 7 3 0,-1-4-7 15,5 9-2-15,-5-1-5 16,5 4-3-16,0 4 4 16,4 3 4-16,9 5-3 15,-1 3 2-15,5-4 1 16,13 5 2-16,4-9 6 15,5 5 1-15,4-12-3 16,8-19-1-16,9-8 0 16,9-15 4-16,-13-4-8 15,4-8-3-15,-9-3 7 16,-8 3 5-16,-8 0 1 16,-10 1 0-16,-3-5-2 15,-10 1 1-15,-3 7-12 16,-10 0-5-16,1 8-19 15,-4 4-9-15,-1 3-28 0,0 4-13 16,10 5-95 0</inkml:trace>
  <inkml:trace contextRef="#ctx0" brushRef="#br0" timeOffset="44">21736 11361 24 0,'-4'-23'11'0,"8"23"-6"0,-4 23-11 0,0-15 1 16</inkml:trace>
  <inkml:trace contextRef="#ctx0" brushRef="#br0" timeOffset="45">21771 11265 108 0,'0'-4'41'0,"0"1"-22"0,0 3 0 0,0 0 16 0,0-4-6 16,0 0 0-16,-4 4-1 16,-1 0 2-16,5 0-16 15,0 0 3-15,0 0 3 0,0 0-2 16,0 0-1-16,5 8-1 16,-1 3 0-16,0 1-2 15,5 11-1-15,-9 0-1 16,8 3 2-16,1 9-3 15,-9-1-1-15,4 1-2 16,1-1 0-16,-5-3-4 16,4 3-1-16,0-7-1 15,1-4-2-15,-1 0-6 16,0-8-1-16,5-3-72 16,-9-4-34-1,0-8-53-15,-9 0 58 16</inkml:trace>
  <inkml:trace contextRef="#ctx0" brushRef="#br0" timeOffset="46">21357 11281 192 0,'-4'3'74'0,"-5"-6"-40"0,5 3-20 16,4 3 22-16,-9-3-7 15,1 0 0 1,-10 12-14-16,1 7-9 15,0 0-4-15,4 4-1 0,-8 4-1 16,3 4 0-16,5-1 2 16,9 1 1-16,4 0 3 15,4-5 1-15,9 9 1 16,0-1 0-16,13-3-2 16,-4-8-1-16,3-8 1 15,1-11 3-15,0-12 2 16,0-7 3-16,0-4-1 0,-5-12 0 15,-3 5-1-15,-1-5 0 16,-17 0 2-16,0 4 4 16,0-3-4-16,-13 3 2 15,-4 4-11-15,8 8-6 16,-8 3-6-16,0 5-1 16,-5-1-20-16,5 4-7 15,4 0-26-15,13 12-113 31</inkml:trace>
  <inkml:trace contextRef="#ctx0" brushRef="#br0" timeOffset="47">20775 11219 180 0,'-4'-11'68'0,"4"15"-36"0,0-4-18 0,0 0 20 0,0 0-8 15,0 0-1-15</inkml:trace>
  <inkml:trace contextRef="#ctx0" brushRef="#br0" timeOffset="48">20771 11242 416 0,'0'31'26'0,"0"3"-5"0,0 5-4 15,0 3 2-15,-8-4-11 16,3 0-2-16,5-3-4 15,0-1 1-15,0-3-2 16,0-8-1-16,0-4-17 16,0 0-6-16,0-7-31 15,0-5-13-15</inkml:trace>
  <inkml:trace contextRef="#ctx0" brushRef="#br0" timeOffset="49">20306 11235 180 0,'0'-4'68'0,"0"8"-36"0,0-1-18 16,0-3 20-16,0 0-11 15,0 4 0-15</inkml:trace>
  <inkml:trace contextRef="#ctx0" brushRef="#br0" timeOffset="50">20306 11277 389 0,'0'34'14'0,"0"5"0"0,0 3-3 0,0 0 1 15,0-4-7-15,0-3-3 16,0 3 1-16,0-7 0 15,0-8-4-15,0 11-1 16,-5-23-46-16,-3-3-17 16</inkml:trace>
  <inkml:trace contextRef="#ctx0" brushRef="#br0" timeOffset="51">19776 11265 152 0,'0'0'57'0,"4"-4"-30"0,0 4-16 0,-4 0 15 15,0 0-1-15,0 0 17 16,5 16-5-1,-1 7-20-15,-4 0 0 0,0 0-1 16,-4 7-2-16,-1 5 0 16,1-1-6-16,0 1 0 0,4-5-3 15,0 5 0-15,0-12-3 16,0 4 1-16,0-8-7 16,0 0-1-16,4-8-31 15,-4-3-14-15,4 0-71 16</inkml:trace>
  <inkml:trace contextRef="#ctx0" brushRef="#br0" timeOffset="52">19224 11300 136 0,'0'-27'52'0,"0"50"-28"0,0-12-8 15,0-11 34 1,9 8-12-16,-9-8-15 16,0 15-7-16,0 5-10 15,0 3 0-15,0 7 4 0,0 8 3 16,0 1 2-16,0 3-8 15,0 4-2-15,0-8-1 16,0 0 0-16,0-11 0 0,0-4 0 16,0-4-27-16,0-3-9 15,0-9-81 1</inkml:trace>
  <inkml:trace contextRef="#ctx0" brushRef="#br0" timeOffset="53">18798 11327 192 0,'0'-4'71'0,"-5"-15"-38"0,1 7-19 0,4 12 29 15,-9 0-14-15,1 0-16 16,-1 12-9-16,-8 3-3 15,4 4 1-15,-4 4 3 0,-5 12-2 16,1 7 0-16,3 0-1 16,14 15-2-16,4-3 1 15,4-4 1-15,9-12 5 16,9-7 6-16,4-8-1 16,0-12 1-16,0-7 1 15,8-16 4-15,-8-11-4 16,8-3 2-16,-12-5 2 15,-5-7 1-15,-13-4 3 16,-8 3 1-16,-5-3-12 0,1 8-4 16,-1-5-5-16,1 13 1 15,-1-1-7-15,0 8 1 16,-4 3-17-16,9 5-6 16,0 15-84-1,4 7-44 1</inkml:trace>
  <inkml:trace contextRef="#ctx0" brushRef="#br0" timeOffset="54">18380 11300 176 0,'-13'-31'68'0,"8"31"-36"0,-3-11-20 0,4 11 19 16,4-4-1-16,-18 4 2 16,5-4-9-16,-4 4-3 15,-4 4-12-15,-1 0-3 0,1 11 1 16,-1 8-5-16,-4 8-1 16,5 7 0-16,-1 8 0 0,5 0 2 15,4 4 3-15,9-4 0 16,4-8 2-16,4-4 2 15,9-7 2-15,4-8 1 16,9-7 0-16,0-12-2 16,0-8-1-16,-1-3 3 15,1-5 3-15,-4-3 0 16,-5-11 1-16,0-1 0 16,-8 0 3-16,0 8-5 15,-9-7 0-15,0-1-6 16,-13-7-3-16,0 19 0 15,-9-4 1-15,5 11-5 16,0-7-3-16,4 7-8 16,4 1-4-16,5 11-67 15,12 4-16-15,10 3-8 16,-5 1-23 0</inkml:trace>
  <inkml:trace contextRef="#ctx0" brushRef="#br0" timeOffset="55">18220 10020 200 0,'0'-19'77'0,"5"23"-42"0,-5-4-41 15,13 12 16-15,-9 7-4 16,4 0 9-16,5 8 2 15,0 7-8-15,-8 5 3 0,-5 10 4 16,0 9-6-16,0-5-1 16,0-7-3-16,0-4-1 15,0-7-3-15,0-8 1 16,0-4-18-16,0-8-6 16</inkml:trace>
  <inkml:trace contextRef="#ctx0" brushRef="#br0" timeOffset="56">18772 10001 196 0,'-4'4'74'0,"4"19"-40"0,0-8-40 15,0 5 36-15,0 3-4 16,0 7 1-16,0 5-1 16,0-1-15-16,0 8-7 0,0 4 0 15,0 4-3-15,4-12-1 16,-4-7-2-16,8-4 1 16,-8-4-45-16,9-4-22 15,-5-4-36 1</inkml:trace>
  <inkml:trace contextRef="#ctx0" brushRef="#br0" timeOffset="57">19336 9952 216 0,'-4'-4'82'0,"-13"8"-44"0,30 7-44 0,-9-7 20 16,0 23-1 0,-4 3 18-16,9 5 7 15,-9-1-19-15,0 5-6 0,0-1-2 16,4-4-7-16,-4 5 0 15,5-5-2-15,3 4 1 0,-8-7-22 16,4-8-9-16</inkml:trace>
  <inkml:trace contextRef="#ctx0" brushRef="#br0" timeOffset="58">19698 9963 188 0,'-8'4'71'0,"8"0"-38"0,0 3-41 0,0-7 21 16,0 27 2-1,0 0 7-15,0 0 7 16,0 3-16-16,0 5 2 0,0-1 1 0,0 1-8 16,0 7-4-16,0-8-3 15,0 12 1-15,4-11-6 16,-4-8 1-16,4-8-59 16,5 0-25-16,4-8-9 15</inkml:trace>
  <inkml:trace contextRef="#ctx0" brushRef="#br0" timeOffset="59">20336 9944 228 0,'0'-4'85'0,"4"4"-46"0,1 4-35 15,-5-4 19-15,4 8-9 16,4-1 20-1,-8 28 0-15,0 3-17 16,0 8-3-16,0 0 0 0,0 0-8 16,5 4-1-16,-1 3-3 15,0-3-2-15,1-12 1 16,-1-3 1-16,0-12-17 16,1-4-6-16,-5 0-37 15,4-4-14-15,0-3-45 16</inkml:trace>
  <inkml:trace contextRef="#ctx0" brushRef="#br0" timeOffset="60">20780 9971 228 0,'0'0'85'0,"8"0"-46"0,-8 7-39 15,0 1 31 1,0 19-6-16,0 7 5 16,0 5 2-16,0 3-18 0,-8 0-6 0,3 4-3 15,5 7-3-15,-4-3 1 16,4-11-2-16,0-9 2 15,4 1-46-15,1-12-18 16,8-4-67 0</inkml:trace>
  <inkml:trace contextRef="#ctx0" brushRef="#br0" timeOffset="61">21219 9986 220 0,'0'0'82'0,"5"0"-44"0,-5 31-33 16,0-12 17-16,0 4 12 15,0 7 8-15,0 5-13 0,0 7-4 16,4 8-15-16,0 3-4 0,5 1-2 16,-9-8-5-16,8-8 1 15,1-3-24-15,-9-8-10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16.7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17518 12709 152 0,'-9'-4'57'0,"5"1"-30"0,4-1-12 15,0 4 18-15,0 0-3 16,0-4 0-16,0 0-15 16,0-4-6-16,0 1-6 15,9-1 0-15,8 0 0 0,4-3 1 16,5 3 0-16,4-3-2 15,5-1 1-15,4 5-4 16,4 3-2-16,-9 4-1 0,1 4 0 16,-5 3 3-16,-17 1 0 15,-5 3 3-15,-12 9 1 16,-9 6-1-16,-8 9-2 16,-5-1 1-1,-4 1 1-15,4-5-3 0,-4 5 0 16,4-4 1-16,0-1 2 15,9-3-3-15,4-4 0 16,0-8 1-16,4-3 2 16,1-1 3-16,12-11 9 15,9-3 1 1,0-5-5-16,8 0-2 16,9 1-6-16,5 3-2 15,4 0-2-15,-9 0 0 0,-4 4 4 16,4 0 1-16,-17 8-4 15,4-4-1-15,-8 7-10 16,-1 1-29 0,1-1-14-16,-9-3-40 15,4-5-25 1,0-10 52-16</inkml:trace>
  <inkml:trace contextRef="#ctx0" brushRef="#br0" timeOffset="1">18125 12690 124 0,'-8'-8'46'0,"-1"8"-24"0,9 0-15 0,-4 0 13 16,0 0-10-16,-5 4-1 15,-8 4-5-15,0 3-1 16,-5 9-1-16,5 6-2 0,0 5 3 15,4 0-2-15,4 7 2 16,5 0 0-16,8-3 1 16,5-5 17-16,16-10 9 15,-3-9-4-15,12-11-3 16,5-8-7-16,0-11-2 16,-5-8-4-16,1-3-1 15,-5-1-3-15,-8-3 1 0,-9 3-6 16,0 0-1-16,-13 8 2 15,-9 0 1-15,0 4-6 16,-12 4 0-16,4 3-4 16,-9 5 0-16,4 3-12 15,5 0-3-15,0 4-12 16,4 0-4-16,13 4-37 16,0-4-32-1,8 8 41-15</inkml:trace>
  <inkml:trace contextRef="#ctx0" brushRef="#br0" timeOffset="2">18500 12633 124 0,'-21'15'49'0,"8"-4"-26"0,-9 9-25 0,9-5 11 15,0 8 3-15,5 8 2 16,4 3-3-16,8 0 1 15,9-3-7-15,8 0 19 0,9-8 11 16,5-16-3-16,4-3 1 16,8-11-7-16,-8-13-4 15,0-6-6-15,-5-5 0 16,-8 0-5-16,-9 1-1 16,-12-1-2-16,-10 4 2 0,-12-3-7 15,0-1-4 1,-9 4-3-16,-9 12 3 0,-8 7-13 15,-4 12-6-15,0 7-31 16,3 9-13-16,6 3-48 16</inkml:trace>
  <inkml:trace contextRef="#ctx0" brushRef="#br0" timeOffset="3">17078 13357 200 0,'0'0'77'0,"5"-4"-42"0,8 0-30 16,-5 4 17-16,9-4-8 16,9 0 0-16,0 0-8 15,4 1-4-15,-4-1-1 16,4 0 1-16,1 4 1 0,-6 4-6 16,1 0 0-16,0 3-32 15,0 1-14-15,-5 0-44 16</inkml:trace>
  <inkml:trace contextRef="#ctx0" brushRef="#br0" timeOffset="4">17604 13238 168 0,'0'-23'66'0,"4"23"-36"0,14-12-29 0,-5 9 16 16,4-1-5-16,0-4 3 15,9 0-10-15,8 5-3 16,1-1-2-16,-9 4-5 0,4 4 1 0,-9 3-5 15,-3 9 1-15,-1-1 4 16,-17 4 2-16,-9 0 2 16,-8 4 2-16,-9 8 1 15,-4-1 3-15,0 5-3 16,0-4-2-16,4-1-3 16,0-3 1-16,9-4 5 15,4-4 5-15,0-7-1 16,4-1 1-16,9-3 17 15,9-4-4 1,4-4 1-16,8 0-13 16,5 0-4-16,9 0-4 15,-5 0-2-15,0 0 1 16,-4 0-1-16,0 0 0 16,-5 3 0-16,-4-3 0 0,-4 0 0 15,5 0-16-15,-14 0-6 16,5 0-20-16,-9 0-6 15,0 0-43 1</inkml:trace>
  <inkml:trace contextRef="#ctx0" brushRef="#br0" timeOffset="5">18074 13261 160 0,'0'0'63'0,"0"7"-34"0,0-3-34 16,0-4 12-16,0 8 0 15,0 0 4-15,-5-1-4 16,5 1-2-16,0 0-2 15,0-5 0-15,0 1 0 0,0-4 3 16,5 4 3-16,8 0 2 16,-5 0 3-16,10-4-7 15,3 0-4-15,5 0-2 16,0 4-1-16,-5-1-3 16,1 1 2-16,-1 4 5 0,-3 0 2 15,-1-1 2 1,-4 5 0-16,-5-5 0 0,-8 5 0 15,-4-1 0-15,-4 5 0 16,-10 3-4-16,-3 0-3 16,4-4 0-16,-14 1-1 15,5-5-16-15,-8 1-4 16,12-5-21-16,-12-3-9 16,4-8-39-1</inkml:trace>
  <inkml:trace contextRef="#ctx0" brushRef="#br0" timeOffset="6">18031 13242 172 0,'8'-27'66'0,"5"23"-36"0,4-4-22 16,1 5 16-16,-10-1-1 15,10-4 3-15,-1 0-16 16,4 1-6-16,9-1-3 15,-8 0-4-15,4 5 2 0,0-1 1 16,4 4 2-16,0 0-30 16,5 0-11-16,-10 4-53 15</inkml:trace>
  <inkml:trace contextRef="#ctx0" brushRef="#br0" timeOffset="7">18707 13108 184 0,'-8'0'68'0,"8"3"-36"0,-9 5-40 0,5 0 12 15,-5-1-2-15,0 5 1 16,-8 7-1-16,0 4 1 0,-5 0-2 16,5 0-1-16,0 4 3 0,8 3 0 15,5 1 1-15,4 0 2 16,4-1 1-16,5 1 5 16,8-8 3-16,0 0 0 15,1-8 1-15,7-7 0 16,1-8 0-16,4-8-2 15,-4-7 1-15,0-4-4 16,-4-4-1-16,-5 0 0 16,-8 0 4-16,-9 4-6 15,-5 3-2-15,-8 1-3 16,-8 4-3-16,-1 3 1 16,-4 4-1-16,1 0-3 15,-6 4 0-15,1 4-12 0,4 4-2 16,9 3-21-1,0 1-8-15,8-1-26 16,9 5-54-16,13-1 26 16</inkml:trace>
  <inkml:trace contextRef="#ctx0" brushRef="#br0" timeOffset="8">18987 13537 116 0,'-8'-8'44'0,"8"4"-24"0,0 0-4 0,0 4 16 0,0 0-4 16,0 0 0-16,0 0-13 16,0 0-4-16,0 0-7 15,0 0-1-15,8 4 3 0,-3 4-3 16,7 3-2-16,10 1 2 15,-5 3 2-15,9 0 0 16,4 8 0-16,-8 4-1 16,4-8 0-16,0 4-2 15,-5-4-2-15,1-3 1 16,-5-1 1-16,0-3 1 16,-13-1 3-16,5-3-3 15,-5-1-2-15,-4-7 0 16,0 0-1-16,-4 4-7 15,0 0 0-15,-5 0-41 16,-4 0-18-16,-4-4-19 16</inkml:trace>
  <inkml:trace contextRef="#ctx0" brushRef="#br0" timeOffset="9">18923 13743 124 0,'-9'-7'46'0,"-8"3"-24"0,8 4-19 16,5 0 12-16,4 0-3 15,0 0 3-15,0 0 5 16,0 0 4-16,0 0-12 16,-4 0-2-16,4 0 0 0,0 0-8 15,8 8-1-15,1-1 3 16,-1 1 2-16,5 3 0 16,0 1-1-16,4 3 3 15,5 1 5-15,-5-5 2 16,9 4 0-16,4 1-3 15,0-1 0-15,1-4-9 16,3 1-2-16,-12-1-1 0,-1-3 0 16,-4 0 2-16,1-1 3 15,-1 1-4-15,-13 0-1 16,0-1-18-16,-8 5-8 16,0 3-85-1</inkml:trace>
  <inkml:trace contextRef="#ctx0" brushRef="#br0" timeOffset="10">19004 13234 136 0,'0'19'52'0,"0"-19"-28"0,0 0-24 0,0-8 13 16,0 8 4-16,0 0 7 15,0 0-4-15,0 0-2 16,0 0-10-16,0 0-1 0,5 0 3 16,3-7 3-16,1-1 4 15,8 0-7-15,1-3-1 16,7 0-3-16,10-5 1 16,4 1-2-16,4-4 2 15,4 0-2-15,-8-1 0 16,4 1 1-16,0-4 1 15,0 4-6-15,-4 4 0 0,-9-8-1 16,0 15 2-16,-8-7-1 16,-5 3-1-16,0 12 3 15,-4 0-4 1,-4 0 2 0,4 0 4-16,-9 0-18 15,0 0-8-15,-4 0-29 16,-4 12-79-1</inkml:trace>
  <inkml:trace contextRef="#ctx0" brushRef="#br0" timeOffset="11">19478 12855 116 0,'0'-8'44'0,"0"8"-24"0,0-4-6 0,0 4 17 16,0 0 0-16,0 0 2 15,0 0-18-15,9 4-7 16,0 0-5-16,8 0 0 0,4-4 0 16,1 4-1-16,0-1-2 15,8 1 1-15,-9 0-1 0,5 0 0 16,0 0 0-1,-4 3 0-15,-5 1 0 0,0 0 2 16,-13-1 1-16,1 9 5 16,-10-1 3-16,1 12-4 15,-13-4 1-15,0-4-5 16,4 0-2-16,4 0 0 16,-8 0 1-16,4 1-1 15,4-5-1-15,1-4-13 16,-1 1-6-16,9-4-32 15,9-1-61 1</inkml:trace>
  <inkml:trace contextRef="#ctx0" brushRef="#br0" timeOffset="12">20013 12855 148 0,'-5'-12'55'0,"5"8"-30"0,0 1-16 0,0-1 16 0,5 0-3 16,-1 0 1-16,5-4-3 16,8 1-3-16,4-5-9 15,10 1-3-15,-5-1 1 0,8 5-5 16,0-1-3-16,-3 0 1 16,-1 5 0-16,-4 3 1 15,-1 3 0-15,-7 5 0 16,-5 7 0-16,-5 5 0 15,-12 2 0-15,-5 1 2 16,1 20 1-16,-22-5-1 16,4 4-2-16,-4-7 1 15,4-5 1-15,0 1 1 16,0-4 1-16,4-8-5 16,10-4 1-16,-1 0 0 15,4-3 2-15,5-4 1 0,-5-1 1 16,9-7 0-16,9 4 2 15,8-4-1-15,9 0 2 16,4-4 0-16,0 0 1 16,0 4-4-16,-4-3-3 15,-4 3 0-15,3 0 1 16,-7 0-1-16,-10 0 2 16,1 0-7-16,-5 0-1 15,-4 0-29-15,0 0-10 16,0 0-35-1,0 0-42-15,0 0 37 0</inkml:trace>
  <inkml:trace contextRef="#ctx0" brushRef="#br0" timeOffset="13">20607 12625 112 0,'-4'-8'44'0,"4"8"-24"0,-17 0-19 0,13 0 15 15,-5-7-3-15,0 3-2 16,-4 0-2-16,-4 0-5 16,0 12-1-16,0 3-1 15,-1-3-2-15,6 0 3 0,-1-1-4 16,8 1 0-16,5-4 1 15,0 3 0-15,9 1 4 16,8 0 2-16,0-1 0 16,5 5 1-16,4-1-4 15,0 1-2-15,-5 3 6 16,1 1 3-16,-9-5 1 16,0 1 1-16,-5-1 0 15,-12 1 7 1,-9-5-6-16,-4 1-7 15,-1-1-2-15,6-3 0 0,-6-4 0 16,-3 0-2-16,8-4-2 16,9-3 3-16,-5-5 0 15,9-3 1-15,9 0 2 16,3-4-3-16,6-1 0 16,8 1-1-16,-9-4 1 15,4 4-2-15,-3 0 2 16,-5 4-2-16,-1 3 2 15,-7 1-11-15,-5 3-4 16,-9 0-56 0,-12 5-64-16,-5-1 28 0</inkml:trace>
  <inkml:trace contextRef="#ctx0" brushRef="#br0" timeOffset="14">10477 11491 156 0,'-4'-11'57'0,"0"11"-30"0,-1 0-18 15,5 0 14-15,-4 4-11 16,-5 3-2-16,-8 9-4 15,-9 7-1-15,-13 11-3 16,-8 12 5-16,-18 11 5 0,-12-3 0 16,-18 4 1-16,0-9-1 15,5-3 0-15,8 0-2 16,4-4-1-16,9-7-5 16,13-5-3-16,5-3 0 15,8-8-1-15,8-3 0 0,5-5 2 16,13-3-21-16,-1 0-7 15,1-5-20-15,4-3-9 16,5 0-30 0</inkml:trace>
  <inkml:trace contextRef="#ctx0" brushRef="#br0" timeOffset="15">9370 11522 176 0,'-9'-27'66'0,"9"19"-36"0,0-3-22 0,0 11 18 0,0-4-6 16,4 4-2-16,1 0-10 16,8 4-5-16,-9 4-2 15,13 11-1-15,18 8 0 0,3 11 2 16,18 8 3-16,18 7 2 15,21 1 1-15,8 0 0 16,0-8 2-16,-4-4-1 16,-8-4 0-16,-1-3-1 15,-12-5 0-15,-5-3-2 16,-34-8-1-16,0-4-6 16,-5 1 1-16,5 3-11 15,-17-8-3-15,-1 1-103 16</inkml:trace>
  <inkml:trace contextRef="#ctx0" brushRef="#br0" timeOffset="16">10309 13843 208 0,'-26'4'79'0,"13"0"-42"0,-38 19-41 16,20-12 15-16,-16 1 5 15,-31 7 7-15,-8 8 3 16,-21 7 2-16,-1 4-15 15,-21 4-3-15,4 1 0 0,4 6-6 16,5 1 0-16,4-4-2 16,17-4 1-16,9-7-4 15,21-8 0-15,9-4-1 16,9-8 0-16,12-4-29 16,14 1-14-16,3-5-15 15,10-3-5-15,3 0-25 16</inkml:trace>
  <inkml:trace contextRef="#ctx0" brushRef="#br0" timeOffset="17">8792 13839 208 0,'-4'-30'77'0,"4"33"-42"0,4-6-50 0,5 6 8 16,-5 1 1-16,13 4 5 0,9 3 7 16,13 5 5-16,9 3-6 15,25 4 1-15,22 11 1 0,-1 12-1 16,14 8-1-16,8-4 8 16,14 3 6-16,-14-3-6 15,-8-4 0-15,-13-4-5 16,-14-4 0-16,-7-7-5 15,-14-4-2-15,-8-8-3 16,-9 0 1-16,-13 0-56 16,-13 8-27-16,-8 0-12 15</inkml:trace>
  <inkml:trace contextRef="#ctx0" brushRef="#br0" timeOffset="18">10326 16156 160 0,'0'-26'60'0,"0"26"-32"0,0 0-28 0,0 0 13 16,0 11-5-16,-4 12 1 16,-18 4 10-16,-8 4 7 15,-13 3-13-15,-13 8 6 0,-21 4 4 0,-14-4-1 16,-21 8-1-16,-4 4-3 16,-35-1-1-16,4 5-3 15,-12-9 1-15,8-3-4 16,-8 4 1-16,8-8-7 15,17 0-3-15,5-7-1 16,21-4-1-16,18-5 0 16,12 1 0-16,18-8 0 15,4-3 0-15,17-1-11 16,9-3-5-16,13-5-32 16,8 1-11-16,9-1-52 15,9-7-32 1,8-3 67-16</inkml:trace>
  <inkml:trace contextRef="#ctx0" brushRef="#br0" timeOffset="19">8107 16287 228 0,'-34'-27'85'0,"34"23"-46"0,0 8-50 0,4-4 13 0,-4 0-6 16,4 4-1-16,5-1 8 15,8 9 3-15,0-4-3 16,14 3 5-16,16 4 2 0,0 5 1 15,27 3 3-15,16 3-7 16,18 5-2-16,8 3-1 16,13 1 2-16,18 7 1 15,4 4 3-15,4 0 1 16,13-4 3-16,-4-7-1 16,-26 7 0-16,-13-4-3 15,-22-3 1-15,-17-9-2 16,-13-3 2-16,-25-4-4 15,-1-3 1-15,-17-5-3 16,-4-3 2-16,-4 0-4 16,-5-5 0-16,0 1-6 15,-12-4-2-15,-1 4-20 0,4-4-7 16,-3 12-51-16,-1-5-24 16,-4-7-4-1</inkml:trace>
  <inkml:trace contextRef="#ctx0" brushRef="#br0" timeOffset="20">21814 15229 148 0,'0'-3'55'0,"0"-13"-30"0,0 9-10 16,0 7 18-16,0 0-7 15,4 0-1-15,-4 0-10 16,0 0-4-16,0 0-6 16,0 0-6-16,0 4 0 0,-4 3 1 15,-5 1 0-15,5 3 0 16,-9 5 2-16,9 3-1 16,-9 0-1-16,9 0 1 15,-1-4-1-15,1-3 0 0,4-1 0 16,0-3 2-16,0 0 1 15,4-4 5-15,5-1 3 16,4-3-4-16,-5 0-2 16,10-3-2-16,3-1-3 15,5 0 1-15,-13 0-1 16,4 0 0-16,0 0 0 16,1 1 0-16,3-1 2 0,1 0-3 15,-5 4 0 1,0 0-17-16,-4 0-8 0,0 0-33 15,-4 0-12-15,4 0-9 16</inkml:trace>
  <inkml:trace contextRef="#ctx0" brushRef="#br0" timeOffset="21">21978 15195 172 0,'-5'-11'66'0,"10"11"-36"0,-5 0-35 16,0 0 12-16,0 0-6 16,4 3-1-16,5 5 9 15,-9 0 4-15,4 7-6 16,0 8 0-16,5 11 0 0,-9 1-3 0,8 3-1 16,1-3-1-16,0-5 1 15,4-3-2-15,-9 4-1 16,0-4 1-16,5-4-1 15,-5-8-33-15,0 0-15 16,1-3-34 0</inkml:trace>
  <inkml:trace contextRef="#ctx0" brushRef="#br0" timeOffset="22">22314 15237 148 0,'-5'-8'55'0,"5"8"-30"0,0 0-25 0,-8 4 10 0,4 0-2 15,-5 4 0-15,0-1 0 16,1 9 2-16,-10 3-5 16,10 4 1-16,-1 4 4 0,9 0-4 15,4-4 2-15,5 0 1 16,13-8 2-16,-9-4 3 15,12-7 2-15,10-8-3 16,4-7 2-16,-9-4-6 16,0-5-3-16,-8 1 3 15,-5-4 2-15,-4 4-2 16,-9 0 2-16,-4 0-4 0,-4 3 1 16,-9-3-10-1,0 4 0-15,-4 3-9 0,4 5-3 16,-13 3-23-16,9 4-9 15,4-4-29 1,4 0-43-16,9 4 32 16</inkml:trace>
  <inkml:trace contextRef="#ctx0" brushRef="#br0" timeOffset="23">22477 15218 80 0,'-12'27'30'0,"7"-12"-16"16,1 8 3-16,8-8 14 0,5 5 6 16,-1-1 4-16,10 0-5 15,-1 0 1-15,5-7-15 16,8-5-3-16,4-11-11 16,1-3 1-16,-1-9 2 0,1-7 2 15,-14 0 5-15,-4 4-1 16,-8 0 1-16,-13 0-5 15,-1 4 0-15,-16-5-8 16,4 5-1-16,-9 0-4 16,4 3-1-16,-4 12-12 15,-4 8-5-15,4 0-21 16,-4 3-8-16,9 1-68 16</inkml:trace>
  <inkml:trace contextRef="#ctx0" brushRef="#br0" timeOffset="24">21482 15892 172 0,'-8'0'66'0,"8"0"-36"0,0 0-11 15,0 0 23-15,0 0-10 16,8-4-1-16,5-3-9 16,4 3-2-16,1 0-11 15,3 0-5-15,5-4-3 0,0 5-1 16,4-1 0-16,0 0-11 16,0 4-3-16,-4 0-33 0,0 0-14 15,0 0-41 1</inkml:trace>
  <inkml:trace contextRef="#ctx0" brushRef="#br0" timeOffset="25">21879 15727 204 0,'4'-15'77'0,"0"7"-42"0,5 1-37 16,-1 3 17-16,1 0-13 15,4 0-3-15</inkml:trace>
  <inkml:trace contextRef="#ctx0" brushRef="#br0" timeOffset="26">21956 15685 326 0,'17'12'-1'0,"1"3"0"0,-10 4 1 15,1 4 0-15,-5-4 0 16,-4 1 2-16,-4-1-1 15,-5 0-1-15,1 0 3 16,-10-4 0-16,5 1-1 16,5-5 1-16,-1 1-2 15,1-5 2-15,3 1 7 16,1-4 5-16,0 0-1 16,4-4 0-16,0 0-8 15,0 0-4-15,0 0-1 16,8 0 1-16,5-4 1 0,4 0 1 15,5 0-5-15,4 0 1 16,-9 0 0-16,5 1 0 16,-5 3 0-16,0-4 0 15,-4 4 2-15,0 0 1 16,0 0-21-16,-9 0-8 16,0-4-44-1,1 4-60-15,3 0 32 16</inkml:trace>
  <inkml:trace contextRef="#ctx0" brushRef="#br0" timeOffset="27">22215 15693 104 0,'4'-23'41'0,"-4"15"-22"0,17 1-3 15,-13 7 16-15,-4 0 7 16,0 0 5-16,0 0-17 15,0 0-5-15,0 0-14 16,0 3-5-16,0 5 0 0,0 4-2 16,0-1 2-16,0 1-2 15,0-5 2-15,5 1-7 16,-1 0 1-16,5-1 1 16,8 1 3-16,5 0 2 15,-1 3 1-15,5 1-5 16,-5-1-1-16,1 4 3 0,-5-3 1 15,0-1 4-15,-12-3 1 16,-5 0 1-16,-5-1 0 16,-7 1 0-16,-1 0 0 15,0-1-4-15,-13 1-1 16,4 0-8-16,5-1-4 16,-4 1-17-16,-5-4-9 15,0-4-39 1,4 0-45-16,5 0 33 15</inkml:trace>
  <inkml:trace contextRef="#ctx0" brushRef="#br0" timeOffset="28">22141 15678 220 0,'9'-12'85'0,"0"8"-46"0,8-7-39 15,-9 7 18-15,5-4-12 16,5-3-1-16,3-1-3 15,1-3-2-15,8 7 1 16,0 1-1-16,5 3 2 0,-1 12-36 16,0-5-15-16,-8 1-46 15</inkml:trace>
  <inkml:trace contextRef="#ctx0" brushRef="#br0" timeOffset="29">22676 15509 156 0,'-5'-11'57'0,"5"11"-30"0,-4 0-29 0,4 3 11 16,-4 5-4-16,-5 4 0 15,1 7 3-15,-10 4 3 16,5 7-6-16,0 9-1 0,5-5 2 16,4 1-1-16,-5-1 0 15,9-7-1-15,0 0 0 16,9-4 9-16,-5-8 3 15,13-4 1-15,5-3 0 16,3-4-7-16,6-4-2 0,-1-4-2 16,-4 0-1-16,-5-7 5 15,-8 3 4-15,-4-3 6 16,-9-1 2-16,-9 1-7 16,-8-1-2-16,-5 1-9 15,-4 3-3-15,5 0-1 16,-1 8 0-16,1 0-9 15,-1 4-4-15,5 4-44 16,4 3-20-16,9 9-37 16</inkml:trace>
  <inkml:trace contextRef="#ctx0" brushRef="#br0" timeOffset="30">22930 15865 164 0,'-9'-15'63'0,"9"26"-34"0,0-3-21 0,0-8 18 16,0 0-9-16,0 0-2 15,0 0-11-15,0 0-2 16,0 0-2-16,5 8 0 0,3-1 0 15,5 5 0-15,4 3 0 16,-4 1-3-16,5 3 2 16,-1 0 1-16,0 0 2 15,0-4-1-15,1-3 2 16,-6-1 0-16,1-3 1 16,-4 0-31-16,-5-5-12 0,-4-3-46 15</inkml:trace>
  <inkml:trace contextRef="#ctx0" brushRef="#br0" timeOffset="31">22809 15992 172 0,'-8'-8'66'0,"8"8"-36"0,4 0-22 15,-4 0 16-15,0 0-14 16,4 4-6-16,9 4-2 15,0 3 0-15,4 4-1 16,1 4-1-16,3 4 1 0,5 8 1 0,4 4 1 16,-8-5 1-16,-1-3 2 15,1 0-5-15,-1-4-1 16,-3-4-16-16,-1 0-4 16,0-7-67-1</inkml:trace>
  <inkml:trace contextRef="#ctx0" brushRef="#br0" timeOffset="32">22956 15651 152 0,'-9'0'57'0,"9"0"-30"0,0 4-14 0,0-4 19 16,0 0-12-16,4 0-3 16,9-4-8-16,0 0-1 15,13-4-5-15,0 4 0 0,9-11 1 16,-1 4-2-16,-4-5 1 16,5 9-2-16,-5-1 2 0,4-3-2 15,-4-1-1-15,-4 1 1 16,0 3-1-16,-4 0-9 15,-5 1-4-15,0-1-26 16,-4 0-13-16,-9 4-27 16</inkml:trace>
  <inkml:trace contextRef="#ctx0" brushRef="#br0" timeOffset="33">23331 15436 140 0,'8'-7'52'0,"-8"3"-28"0,5 4-19 0,-5 0 11 16,4 0-1-1,5 0 4-15,3 0-11 0,1-4-2 16,9 4-4-16,-5 0-4 16,5 0 1-16,-1 4 1 0,-4 3 0 15,1 5-3-15,-5-1 2 16,-5 9 1-16,-8 3 2 15,-4 0 8-15,-5 0 5 16,1 0-7-16,-1 0-2 16,-8 0-4-16,8-8 1 15,-4 0-4-15,5-3-2 16,3-1-40-16,1 1-19 16,8-5-15-1</inkml:trace>
  <inkml:trace contextRef="#ctx0" brushRef="#br0" timeOffset="34">23809 15375 184 0,'0'-8'68'0,"0"5"-36"0,9-5-31 0,-5 8 16 15,4-4-7-15,10 0 2 16,-1 0-5-16,0-3 1 16,5 3-5-16,-1 0-4 0,1 8 0 0,-1 0 1 15,-3 7 0-15,-5 8-5 16,-9 8 1-16,-8 4 4 15,-9 7 4-15,4 0-1 16,-8 1 0-16,-9-1 1 16,4-3 0-16,5-9 2 15,0-3 1-15,4-4 3 16,0-3 4-16,9-1-2 16,-5-3 1-16,9-5-5 15,9-3 0-15,8-4-1 16,-4 0 1-16,13-4-4 15,-5 0-3-15,14 4 0 16,-9 0 1-16,4 0-3 16,-13 0-2-16,5-3 2 15,-5 3 2-15,-4-4-7 0,0 0-3 16,0 0-33-16,-9 0-12 16,0 0-52-1</inkml:trace>
  <inkml:trace contextRef="#ctx0" brushRef="#br0" timeOffset="35">24261 15214 108 0,'-4'-23'44'16,"4"23"-24"-16,0-4-24 0,0-3 63 15,0-5-21-15,0 5-8 16,-4-1-9-16,-1 0 0 15,-3 4-12-15,-9 1-2 16,-1-1-3-16,1 4 2 16,0 0 1-16,0 4-3 15,-1-1-3-15,1 1-3 16,9 0 1-16,-5 0 1 0,8 7-3 16,10 1 0-1,8-1 2-15,-5 1 2 16,9 3 0-16,5 0-1 15,4 1-2-15,-13 3 1 16,4 0 1-16,0 0 0 16,-4-3 2-16,-4-1 1 15,-5-4 1-15,-8 1 2 16,-5-1 1-16,-4-3 3 16,-4 0-3-16,0-8 1 15,-5 0-5-15,5-4 0 16,0-4 1-16,4-3 2 15,4-5-3-15,5 1-2 0,4 0 0 16,4-1-1-16,5 1-3 16,4 0 0-16,0-1 2 15,0 5 0-15,4-8-13 16,-9 4-3-16,5 3-33 16,5 1-15-16,-10-1-28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20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17242 11422 156 0,'13'-7'57'0,"-9"3"-30"0,5 4-12 0,-9 0 18 15,0 0-7-15,0 0-3 16,0 0-7-16,0 0-2 16,-4 7-8-16,-14 5-2 0,-12 3 2 15,-13 12 1-15,-17 8 1 16,-26 14 7-16,-9 5 2 16,-17 7 0-16,-17 8 2 15,-5-7-4-15,5-9 1 16,8-7 0-16,5-4-1 15,8 0-7-15,18-3-5 16,12-5 0-16,18-3 2 16,4-4 0-16,8-4 0 0,14-8-3 15,4 0-2 1,4-3 1-16,4-5-1 16,14 1-16-16,-10-4-6 0,10-4-27 15,3 0-11-15,1 0-41 16,0-4-47-1,-5 0 53-15</inkml:trace>
  <inkml:trace contextRef="#ctx0" brushRef="#br0" timeOffset="0.965">15385 11484 184 0,'-34'-12'68'0,"34"12"-36"0,0 0-40 0,0 0 10 16,0 0 3-16,0 0 17 15,8 8 2 1,5 3-12-16,4 8-2 0,5 4-3 16,17 8 5-16,4 7 5 15,4 4 0-15,22 1 1 0,13-1 0 16,8 8-2-16,10-5-4 16,3 1 0-16,13-7-1 15,1-1 3-15,-10 0 2 16,-8 1-1-16,-8-5-1 15,-1-3 1-15,-21-4-4 16,-8-8 1-16,-10-4-5 16,-8 0 1-16,-4-3-5 15,-17-4 0-15,-1-1-3 16,-3-3-1-16,-1 0-26 16,0 0-11-16,-17 19-80 15,-13 7-27 1</inkml:trace>
  <inkml:trace contextRef="#ctx0" brushRef="#br0" timeOffset="1.964">15596 14624 152 0,'-4'0'57'0,"4"4"-30"0,0-4-21 0,0 0 15 15,0 0 4-15,0 0 7 16,0 0-2-16,0 0 2 16,8 0-12-16,5 0-2 0,5 0-8 15,-1-4-4-15,9 0 1 16,8-3 0-16,14-1-1 16,8-7 1-16,8-8-2 15,14 0 0 1,12-8-1-16,22-3 0 0,18-12 0 15,-1 0 2-15,9 0-3 16,21-4 0-16,-4-4 3 16,-4 9 3-16,0 2-2 15,-13 1 1-15,4 8 1 16,-30 3 2-16,-9 4 1 16,-12 4 0-16,-18 8-2 15,-8 0-1-15,-9 3-5 16,-9 1-3-16,-8-1 0 15,-5 5 1-15,-8-1-1 16,-4 0-1-16,-5 4 3 16,-4-3 0-16,-4-1-21 0,-5 4-10 15,-4 0-28-15,0 1-12 16,-4-1-70 0</inkml:trace>
  <inkml:trace contextRef="#ctx0" brushRef="#br0" timeOffset="2.965">15549 13962 152 0,'0'-8'57'0,"-5"8"-30"0,1 0-21 0,4 0 15 15,0 0 4-15,0-4 5 16,0 0-3-16,0 4 1 16,0 0-16-16,0 0-5 0,0 0 0 15,9 0-2-15,-1 4 2 16,10 0-6-16,-1 0-1 15,4 4 9-15,14-1 3 16,4 1 3-16,4 0 1 16,8-1 0-16,5 1 0 15,0 0-2-15,0 3-1 16,0 0-5-16,5 1 0 16,-1-1-5-16,9-3 0 15,9 4 3-15,4-5 3 0,-1 5-4 16,-7-1-3-16,7 1 1 15,-3-1 0-15,-5 1-1 16,5-1 1-16,8-3-2 16,0 3 2-16,0 1-2 15,-4-1-1-15,0 5 1 16,-9-5 1-16,5 1-1 16,-9-1-1-16,13 4 3 15,-9-3 0-15,5 3-4 16,-1-7 1-16,-4 3 0 15,1-3 0-15,-1 4 0 16,-8-5 0-16,-5 1 0 16,4 0 0-16,1-1 0 15,0 1 0-15,-5 3 2 16,-8-3 1-16,-5-4-1 0,-4 0-2 16,0 0 3-16,-12-1 0 15,-1-3-4-15,-4 0-1 16,-1-3-21-16,-12-1-10 15,13-12-131 1,-9-14 21 0</inkml:trace>
  <inkml:trace contextRef="#ctx0" brushRef="#br0" timeOffset="3.965">23128 9446 116 0,'9'-8'44'0,"-1"8"-24"0,1 0-4 0,-9 0 18 15,0 0-3-15,4 0-1 16,1 0-12-16,3 0-4 0,-8 0-8 16,0 8 5-16,-8 3 4 0,-1 9 2 15,-8 10-1-15,-13 12 0 16,-1 12 0-16,-12 15 3 15,-4 0 2-15,-5-4 0 16,-4 0-1-16,0 0-2 16,9 4-1-16,4-4-3 15,4-3 1-15,4-9-6 16,5-3-1-16,4-8-2 16,5 0 1-16,4-7-2 15,-1-12 0-15,6-4-3 16,3-4 1-16,0-3-2 15,5-5-1-15,0 1-2 16,-1-12-18 0,5 0-8-16,0 0-27 15,5-3-10-15,3 3-175 32,27-23 126-32</inkml:trace>
  <inkml:trace contextRef="#ctx0" brushRef="#br0" timeOffset="4.965">23369 10040 172 0,'9'-4'66'0,"-9"-12"-36"0,0 5-13 15,0 7 22-15,-9 0-2 16,5-3 0-16,-4-1-7 0,-1 0-2 16,-8-3-15-16,-5-1 1 0,1 5 2 15,-1 3-4-15,-17 4-2 16,0 0-5-16,1 4-4 16,3 3-3-16,1 9 1 15,4-5-1-15,8 4 0 16,5 1 0-16,8 3 0 15,1 0 2-15,16 8 0 16,14 4-3-16,12 7 0 16,5 4-1-16,0 4 3 15,4 0 2-15,4 8 2 16,-8-8 1-16,-9-4 2 16,0-4 3-16,-8-7 2 15,-9-1 3-15,-5-3 2 0,-12-4-5 16,-4-4-1-16,-5 0-4 15,-5-3 1-15,1-5-2 16,-4-3 0-16,-1-1-3 16,-4-14-2-16,0-1-2 15,0-3 1-15,1-5-4 16,3-3 1-16,5-4-5 16,8-19 1-16,1 4 4 15,16-1 4-15,1-3-1 16,12-7 0-16,10-1 1 15,7-4 2-15,5 8-1 16,0 4 2-16,-4 0-4 16,0 4 0-16,-13-1 3 0,-9 9 1 15,-4-1 1-15,-13 4 0 16,-13 8-9-16,0 4-4 16,-8-4-20-16,3 11-8 15,1 4-36-15,4 4-16 16,5 8-33-1</inkml:trace>
  <inkml:trace contextRef="#ctx0" brushRef="#br0" timeOffset="5.965">23727 9829 220 0,'-9'0'85'0,"9"4"-46"0,0-4-26 16,0 0 24-16,0 0-10 15,0 0-3-15,0 0-12 0,5 0-3 16,3 4-5-16,5-4-1 0,5 0 3 16,3 0-3-16,5 0-2 15,-5-4-3-15,5 0 1 16,0 0-1-16,0 0 0 15,0 4-3-15,0 0 1 16,-9-4-27-16,0 4-11 16,5 0-151-1,-14 8 80 1</inkml:trace>
  <inkml:trace contextRef="#ctx0" brushRef="#br0" timeOffset="6.965">23766 10028 236 0,'-13'-4'88'0,"13"8"-48"0,4-4-45 15,1 0 17-15,3 0 0 16,5-8 4-16,4 1-4 16,9-1-2-16,4 4-5 15,1 4-4-15,3-4 0 0,-8 1-6 16,4-1 1-16,-13 4-31 15,5-4-14-15,-1 4-57 16</inkml:trace>
  <inkml:trace contextRef="#ctx0" brushRef="#br0" timeOffset="7.965">24210 9664 116 0,'-5'0'44'0,"5"0"-24"0,0 0-8 0,0 0 13 16,0 0 2-1,0 0 1-15,0 0 0 0,0 0 0 16,0-4-15-16,0 1 3 0,0-1 4 15,0 0 0-15,0-4 0 16,0 1-8-16,0-5-5 16,9 4-2-16,0 1-1 15,8-1-2-15,-9-3-2 16,14 3-2-16,4 0-1 16,0 5-1-16,4 6 3 15,0 9-2-15,-4 7 1 16,-5 0 2-16,-3 12 0 15,-10 3 0-15,-8 1 2 0,-8-1 1 16,-1-3 1-16,0-4-2 16,1-8-2-16,-1-4-2 15,5 0 1-15,4-3-12 16,9-1-7-16,3-7 8 16,6 8 4-16,-1-1 6 15,4 1 1-15,-3 3-2 16,-5 4 2-16,0 4 1 15,-9-4 2-15,-4 0 14 16,-9 1 9-16,-4-5-3 16,-8 0-3-16,-5 1-7 15,0-5-2-15,0 1-6 16,5-5-3-16,-5 1-5 0,9-4 0 16,4 0-22-16,4-4-11 15,5 0-31-15,4-4-12 16,13 4-15-1</inkml:trace>
  <inkml:trace contextRef="#ctx0" brushRef="#br0" timeOffset="8.965">24830 9664 180 0,'-17'-4'68'0,"13"4"-36"0,-9 4-33 15,8 4 12-15,-8 7-3 16,1 12 0-16,-6 8 2 16,-3 7 1-16,4 4-5 15,-1 0 0-15,10 0 4 0,3 0 0 16,10-1 4-16,8-2 2 15,8-9-1-15,9-3 6 16,5-16 3-16,4-11 5 16,8-12 5-16,5-7-8 15,-1-4-1-15,-3-16-5 16,-9-7-1-16,-14-11 3 0,-12-5 1 16,-17 1-4-16,-18-1 1 15,-12 5-9-15,0 7-2 16,-5 11-7-16,-4 8-2 15,0 4-22-15,-1 12-8 16,6 7-25-16,8 8-10 16,12 3-100-1</inkml:trace>
  <inkml:trace contextRef="#ctx0" brushRef="#br0" timeOffset="9.965">23107 11717 184 0,'8'-30'68'0,"-8"30"-36"0,0 0-20 16,0 0 21-16,0 0-17 15,0 0-4-15,0 26-3 16,-17 9-5-16,-5 11 6 15,-16 4 5-15,3 11 10 0,-21 16 5 16,0 3 1-16,0 0 1 16,4 1-11-16,9-5-5 15,-4-10-5-15,4-9 0 16,4-11-4-16,5-4-2 16,3-7-2-16,6-9-3 15,3-3 3-15,5-4 0 16,4-3-1-16,0-5 1 15,4-3-4-15,1 0-2 16,8-1-25-16,-9-3-9 16,9-4-32-16,0 0-11 15,13 0-46 1</inkml:trace>
  <inkml:trace contextRef="#ctx0" brushRef="#br0" timeOffset="10.965">23020 12211 232 0,'0'0'88'0,"0"4"-48"0,0 4-40 0,0-8 18 16,0 7-6-16,0 9 1 15,-13 7 1-15,1 15 2 16,-6 0-9-16,5 5 0 0,-4-5 3 16,-4-4-2-16,8-3 1 15,-5-8 1-15,14 0 1 0,-4-4-3 16,3-4 0-16,1-3-5 16,4-1 0-16,4 1-1 15,1-5 1-15,3 1 2 16,9-4 2-16,-4 0-6 15,5 0 0-15,7-4 1 16,6 0 1-16,-1 0-4 16,4 3-1-16,-4 1 1 15,1 0 2-15,-6 0 2 16,1 0 1-16,-13-4-5 16,4 0-1-16,-4 0-21 15,0-4-10-15,-8 8-30 16,-1-8-10-16,9 4-43 15</inkml:trace>
  <inkml:trace contextRef="#ctx0" brushRef="#br0" timeOffset="11.965">23197 12299 236 0,'-4'-30'90'0,"4"57"-48"0,0-35-38 0,4 16 21 16,0-1-10-16,5 5 0 16,-9 11-3-16,4 11 0 0,1 4-6 15,3 8 0-15,-8 0 4 0,5 0 3 16,-1 4 4-16,0 4-7 16,0-4-1-16,1-4-5 15,-1-4-1-15,0-4-1 16,-4-7 1-16,0-5-2 15,0-6-1-15,9-5-10 16,-9-4-6-16,4-7-41 16,9-27-103-1</inkml:trace>
  <inkml:trace contextRef="#ctx0" brushRef="#br0" timeOffset="12.965">23507 12066 176 0,'-17'-8'68'0,"17"8"-36"0,0-4-22 15,0 4 20-15,0 0-14 16,0-4-1-16,0 4-11 16,0-3-3-16,0 3-1 15,0 0 0-15,0 0 2 0,0 0 3 16,0 0 2-16,0 0 3 16,0 0 1-16,13 0 10 15,4 0-5 1,0 0-2-16,1 0-3 15,12-4 0-15,-4 0-2 16,8 4 2-16,1-4-4 16,-1 4 1-16,5 0-5 0,-13 0-2 15,4 0-3-15,-9 0 1 16,1-4 1-16,0 0 2 16,-1 1-1-16,-4 3-1 15,1 0-10-15,-5 0-4 16,-5 0-20-16,-8 0-7 15,0 0-21-15,-4 7-9 16,-5 5-21 0</inkml:trace>
  <inkml:trace contextRef="#ctx0" brushRef="#br0" timeOffset="13.965">23537 12257 184 0,'-8'4'68'0,"8"0"-36"0,0-4-22 16,0 0 20-16,0 0-1 15,8 0 5-15,5 0-9 16,0 0-6-16,9 0-10 16,8 0-2-16,5-4 3 0,3 0-6 15,1 0 0-15,-4 1-2 16,-5 3 1-16,-4 0-2 15,-5 0-1-15,5 0 1 16,-13 0-21-16,4 3-9 16,0-3-47-16,1 0-19 15,3-7 1 1</inkml:trace>
  <inkml:trace contextRef="#ctx0" brushRef="#br0" timeOffset="14.965">24085 11928 200 0,'-5'4'74'0,"5"-12"-40"0,-4 8-18 0,4 0 24 16,0 0-8-16,0 0 1 15,0 0-14-15,0 0-4 16,0 0-11 0,17 0-3-16,5-4-1 0,4 0 2 15,4 1 1-15,0-1 1 16,9 0-2-16,0 0-2 15,-9 0 1-15,4 0-1 16,-4 1 0-16,-8 3 0 16,0 0 0-16,-5 0 0 15,-4 3-3-15,0 1 2 16,-5 4 1-16,-3 3 0 16,-5 5 0-16,-5-1 0 15,-3 4 0-15,-5 12 0 0,-13 7 0 16,4 8 0-16,1 0 4 15,-1 8 5-15,5-5-5 16,0-3 0-16,4 0-2 16,4-11-2-16,5-4 1 15,-5-9 1-15,5 1-1 16,4-7 2-16,0-5-4 16,0 1 0-16,0-5-30 15,0-7-12-15,0 0-18 16,-4-3-5-16,4-1-35 15</inkml:trace>
  <inkml:trace contextRef="#ctx0" brushRef="#br0" timeOffset="15.965">24111 12207 236 0,'-13'-11'88'0,"13"11"-48"0,0 0-29 0,0 0 21 16,0 0-2-16,0 0 2 15,13 0-9-15,4-4-1 16,0 0-13-16,13-3-1 0,18-1 2 16,-5-3-6-16,8-1 0 15,-3 4 0-15,-9 1 0 16,-5 3-5-16,-4 0-1 16,-8 8-94-1,4 4-51 1</inkml:trace>
  <inkml:trace contextRef="#ctx0" brushRef="#br0" timeOffset="16.964">24520 12510 220 0,'0'0'82'0,"0"4"-44"0,0 4-16 16,0-8 26-16,0 0-21 16,0 0-5-16,0 0-13 0,0 0-4 15,0-4-3-15,0 4-2 0,4-4 1 16,5 0-6-16,4 4 1 16,0 0 0-16,-9 0 2 15,-4 0-1-15,0 0 1 16,4 0 6-16,-4 0 5 15,0 0 8-15,0 0 4 16,-4-4-8-16,0 4-5 16,4-4-5-16,-13 1-3 15,0 3-10-15,4-4-4 16,5 4-31-16,0-4-12 16,-1 0-70-1</inkml:trace>
  <inkml:trace contextRef="#ctx0" brushRef="#br0" timeOffset="17.964">24748 12012 252 0,'5'-4'93'0,"-5"4"-50"0,4 0-35 15,-4 0 21-15,0 0-13 16,9 8-2-16,-9 0-2 16,0 3 0-16,-9 4-6 0,5 1-2 0,4-1 0 15,-5 0 0-15,5-3 0 16,0-1-2-16,5 1-2 16,8-1 1-16,-5 1 1 15,9-4-3-15,5-1 0 16,-1 5 1-16,5-1 0 15,0 4 0-15,4 1 0 16,-12 3 0-16,3 4 2 16,-4 8 5-16,-8-8 4 15,-9 3 5-15,-4-3 4 16,-1 0-6-16,-16-4-3 16,4 1-6-16,-9-5-2 15,-4-4-8-15,-1 1-4 16,6-4-24-16,-10-5-11 15,5-3-15-15,4-7-3 0,5-5-60 16</inkml:trace>
  <inkml:trace contextRef="#ctx0" brushRef="#br0" timeOffset="18.964">24666 12008 244 0,'-8'-7'90'0,"12"-5"-48"0,9 5-38 16,-4 7 19-16,4-4 7 16,0 0 8-16,8-4-9 15,5 1-2-15,4-1-16 16,9 0-2-16,13 1 1 0,-5 3-6 0,0-4 0 16,-4 0 0-16,-4 1 0 15,-9-1-7-15,-4 4 0 16,-4-3-116-1,4-1-32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27.8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23266 11844 116 0,'22'-8'44'0,"-18"0"-24"0,4 4-4 0,-3 4 18 16,-1 0 6-16,0-3 5 15,-4 3-7-15,0 0-3 16,0 0-19-16,0 3-6 0,-4 5 1 15,-9 7-3-15,0 1 1 16,-4 14 1-16,-9 1 1 16,-4 4 1-16,-4 7 0 15,-5 7 0-15,-4 9 0 16,0 7-2-16,-5-4 1 16,1 4-2-16,4-7 0 15,0-5-3-15,4-7 1 16,9-7-2-16,4-9 2 0,0-3-4 15,9-4-2-15,-1-4 0 16,6-3-1-16,-1-5 0 16,8-3 2-16,-3-1-1 15,3-3 2-15,1 0-2 16,0 0 2-16,-1 0-7 16,5-4-1-16,-4 4-29 15,4-4-10-15,0 0-22 16,9-4-9-16,-1 0-43 15</inkml:trace>
  <inkml:trace contextRef="#ctx0" brushRef="#br0" timeOffset="1">23076 12357 204 0,'0'-27'77'0,"0"31"-42"0,0-4-30 0,0 0 21 15,0 15-9 1,0 4 2-16,0 4 0 0,-8 4-10 15,-1 4 3-15,-4 3 2 0,0 1-5 16,0-5-1-16,5-3-2 16,-1-4 1-16,1 0-4 15,-1-4 0-15,5-3-1 16,-1-5 1-16,5-3 0 16,0-1 1-16,0-7 4 15,9 4 3-15,8-4-2 16,0 0 0-16,1-4-5 15,12 1-3-15,0-1-3 16,0 0 1-16,5 0-1 16,-1 4 0-16,-4 0 4 15,0 0 1-15,-4 0-8 0,0 0-4 16,-4 4-20-16,-5 0-8 16,-4-4-17-16,-5 4-6 15,-8-4-47 1</inkml:trace>
  <inkml:trace contextRef="#ctx0" brushRef="#br0" timeOffset="2">23344 12449 160 0,'0'-16'60'0,"4"13"-32"0,-4-9-15 0,0 12 19 16,0 0-12-16,0 0-3 0,0 12-6 15,0 7 0 1,-4 8-6-16,-1 11 8 0,5 0 4 0,0 8-5 16,0 4 1-16,5 0-6 15,-1 0 1-15,5 7-3 16,-1-3 0-16,-4-8 1 16,5-8 1-16,0-7-1 15,-1-5-1-15,1-7-1 16,-5-3 2-16,1-5-30 15,-5-11-13-15,4-19-85 16</inkml:trace>
  <inkml:trace contextRef="#ctx0" brushRef="#br0" timeOffset="3">23615 12039 132 0,'-9'0'52'0,"5"0"-28"0,4 0 0 15,0 0 24-15,0 0-6 16,0 0 0-16,0 0-11 15,0 0-2-15,0 0-16 16,0 0-8-16,4-4-1 0,5 0 3 16,8 0 4-16,1 1-2 15,7-1 0-15,1 0-3 16,4 0 1-16,-4 4-4 16,0-8-2-16,0 8 0 15,-5-7 1-15,5 3-3 0,-13 0-2 16,0 0-29-16,-4 4-60 15,-5 8 2 1,-12 3-14 0</inkml:trace>
  <inkml:trace contextRef="#ctx0" brushRef="#br0" timeOffset="4">23611 12181 216 0,'-17'0'82'0,"17"0"-44"0,0 4-42 0,0-4 15 16,0 0 7-16,8 0 6 16,-4 0-1-16,9 0 0 0,9 0-12 15,4-4-4-15,8 0-1 0,1 0-1 16,-5 0 0-16,4 0-3 16,1 1 1-16,-5-1-18 15,-4 0-4-15,4 4-114 16,-13 0 19-1</inkml:trace>
  <inkml:trace contextRef="#ctx0" brushRef="#br0" timeOffset="5">24197 12104 144 0,'-5'0'55'0,"5"-4"-30"0,5 4-10 0,-5 0 18 15</inkml:trace>
  <inkml:trace contextRef="#ctx0" brushRef="#br0" timeOffset="6">24205 12100 320 0,'9'0'35'16,"4"0"-18"-16,0 0-4 0,0-4-2 15,0 1-4-15,0 3 1 16,4 0-5-16,-4-4-2 16,0 4 0-1,0 0-1-15,0 0 2 0,-5 0 3 16,1 0-26-16,-1 0-11 15,1-4-79 1</inkml:trace>
  <inkml:trace contextRef="#ctx0" brushRef="#br0" timeOffset="7">24632 11905 148 0,'0'0'57'0,"0"0"-30"0,-9 0-14 15,9 0 17-15,-4 4-9 0,0 0-1 16,-9 7-12-16,0 8-5 15,-4 0-2-15,-5 8 1 0,-4 4 1 16,5 11-1-16,3 0-2 16,10 4 3-16,4 8 0 15,4-12 1-15,12 0 0 16,-3-11 11-16,8-8 5 16,13-12 5-16,5-7 2 15,4-12-10-15,-9-7-3 16,0-8-2-16,5-8 0 15,-18 1 5-15,4-5 3 0,-16 1 1 16,-1 3-1-16,-8 0 1 16,-1 1-1-16,-12 3-11 15,4 8-5-15,5-4-6 16,-14 7 1-16,9 1-8 16,0 11-4-16,-4 1-24 15,4 3-9-15,13 7-22 16,0 1-8-16,0 3-45 15</inkml:trace>
  <inkml:trace contextRef="#ctx0" brushRef="#br0" timeOffset="8">24899 12311 212 0,'0'4'82'0,"0"0"-44"0,0-4-25 0,0 0 24 15,0 0-8-15,0 0 0 16,0 0-7-16,-4 0-4 16,4-8-10-16,0 0-3 0,0 4-1 15,0 1-5-15,0-1 1 16,0 0-5-16,4-4 1 15,0 4 2 1,-4 4 1-16,0 0 3 16,0 0-3-1,0 0-2-15,0 12 4 0,0-12 1 16,0 8 0-16,0-12 1 16,-4 11 0-16,4-3 1 0,0-8-5 15,0 1-1-15,0-1-2 16,4 11 0-1,-4-10 3-15,5 10 0 16,-5-3 3-16,0-8-1 16,0 0-1-1,0 12 1-15,0-4-4 16,-5 0 2-16,5 0-10 16,-8-4-5-16,3 11-34 15,1-15-13-15</inkml:trace>
  <inkml:trace contextRef="#ctx0" brushRef="#br0" timeOffset="9">24951 11936 216 0,'4'19'82'0,"0"-15"-44"0,-4-1-33 0,0-3 23 16,0 16-8-1,0-1-6-15,-4 0-1 0,0 1-8 16,0-1-1-16,-1 0 0 16,1-3-2-16,0-1 1 0,4 1 0 15,0-5 1-15,0 1 0 16,0-4 0-16,0-4-2 15,8 4 1-15,5-4-2 16,4 0-1-16,1 0-2 16,7 0 1-16,1 4-1 15,0-1 0-15,0 5 2 16,-4 0 0-16,3 3 2 16,-12 1 1-16,5 3 3 15,-10 0 3-15,-4-3 2 16,-4-1 3-16,-4 1-5 0,-4-1-1 15,-10 1-2-15,-3 7 1 16,-1-4-4-16,1 12-2 16,-1-8-20-16,-4-3-8 15,5-16-24-15,4-4-10 16,-1 0-55 0</inkml:trace>
  <inkml:trace contextRef="#ctx0" brushRef="#br0" timeOffset="10">24899 12020 260 0,'-4'-4'99'0,"4"4"-54"0,0-4-35 0,0 4 25 0,4 0-10 15,5 0 0-15,8-4-10 16,5 0-4-16,3 4-6 15,10-7-6-15,-1 3-2 0,-4 0 4 16,5 0 3-16,-9-7-32 16,4 3-13-16,-9 1-97 15</inkml:trace>
  <inkml:trace contextRef="#ctx0" brushRef="#br0" timeOffset="11">17186 11365 160 0,'-8'0'60'0,"-1"0"-32"0,-17 8-28 16,13-1 10-16,-21 9 5 15,-14 10 4-15,-12 9 4 0,-13 3 1 16,-22 0-13-16,-17 16 7 0,-9 3 2 15,-12-3-4-15,8-4-1 16,-9 4-5-16,9-12 1 16,13-4-4-16,9-4-2 15,16-7-2-15,14 0 0 16,13-8-2-16,17-4 2 16,8-3-13-16,14-1-6 15,12 1-27-15,18-4-12 16,8-8-53-1</inkml:trace>
  <inkml:trace contextRef="#ctx0" brushRef="#br0" timeOffset="12">15635 11396 256 0,'-4'-16'96'0,"4"16"-52"0,0-4-56 16,0 8 15-16,8 0-5 16,9 4 1-16,18 7 7 0,17 12 4 15,8 7-5 1,13 8 1-16,18 12 4 0,21-4-8 0,21 3-3 15,1-3 2-15,4-8 1 16,0-3 0-16,-5-5 1 16,-12-3 0-16,-18-8 1 15,-17-4-5-15,-17 0 1 16,-13-7-29-16,-12 7-103 31</inkml:trace>
  <inkml:trace contextRef="#ctx0" brushRef="#br0" timeOffset="13">15579 14594 152 0,'-4'0'57'0,"-5"4"-30"0,9-1-21 15,0-3 15-15,0 0-9 16,0 0 1-16,0 0-4 15,0 0 0-15,9 0-5 0,8 0 4 0,-4 0 2 16,13 0 1-16,-1-3 1 16,23-9 9-16,12-3 4 15,13-8-13-15,18 0-7 16,25-12-10-16,18-3-2 16,17-12 7-16,17-7 7 15,21-1-3-15,1 1 0 16,-1 3-2-16,-3 4-2 15,-18 12 5-15,-17 0 1 16,-22 7 4-16,-17 4 4 16,-22 1-4-16,-12 3 0 15,-18 3-6-15,-12 5-3 0,-10 4 2 16,-7 3 0-16,-14 4-4 16,-9 0-1-16,-3 0-37 15,-5 4-14-15,-5 0-39 16,-12 12-46-1,0-12 45-15</inkml:trace>
  <inkml:trace contextRef="#ctx0" brushRef="#br0" timeOffset="14">15441 13812 124 0,'0'0'46'0,"0"0"-24"0,4 4-19 16,-4-4 10-16,9 4 3 15,0 0 2-15,8 3-3 16,0-3-1-16,5 4-8 16,8-4-2-16,0 7 2 0,4 1 3 15,9-1 2-15,9-3 6 16,4 0 1-16,0-1-5 15,0 1 0-15,5 3-4 0,-1-3 2 16,9 4-4 0,0-1-2-16,8 1 4 0,9-1 4 15,-4 4-5-15,0 1 0 16,4-1-2-16,9 0 1 16,-4 1-4-16,12-1-2 15,1 4 0-15,-10 0 1 16,1 0-3-16,0 4 0 15,-9-3 10-15,5-5 3 16,12 4-5-16,-4 0-4 16,-8 4-2-16,8 0-1 15,-9 4 0-15,1-8 2 16,3-4-3-16,-7 1 0 0,3-1 3 16,-4-3 3-16,-12-1 0 15,-14 1 2-15,0-5-4 16,-8 1-2-16,-9-1 0 15,-4-3 1-15,-5 0-6 16,-12 0 1-16,-1-4-37 16,-8 8-15-16,-8-5-74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2:36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13532 1137 100 0,'6'-2'38'0,"0"-1"-20"0,-3 0-4 15,0 3 17-15,0 0-2 16,0-5 1-16,0 2 0 0,-3 1 1 16,0-1-16-16,-3-5 2 0,0 0 3 15,-3 0-2-15,-3-2-1 16,-3 7-3-16,-6-5-1 16,0 8-3-16,-3 3 1 15,-12 2-4-15,7 3-2 16,-1 3-5-16,3 7 0 15,3-5 0-15,3 3 0 16,4 0-5-16,5 0 1 16,9-3 2-16,6 0 1 0,11 1-2 15,7-1 0 1,6 11 2-16,6 0 0 16,-4 2 1-16,7-2 2 0,-9 2-1 15,-15-2 2-15,-6-3 2 16,-3 3 4-16,-9-5 0 15,-9 2 0-15,-6-8-5 16,-3-5-1-16,-6-3-1 16,1-5 1-16,2-2-4 15,3-6-2-15,6-3-7 16,3-5-2-16,12 0 2 16,6-18 1-16,6 2 3 15,6 0 4-15,6-7 3 16,5 4 4-16,1 4 0 15,-3 1 2-15,-3 7 0 16,-6 4 3-16,-12 1-1 16,-3 4-20-16,-3 1-7 15,0 5-38 1,-3 3-14-16,0 2-41 16</inkml:trace>
  <inkml:trace contextRef="#ctx0" brushRef="#br0" timeOffset="1">13639 1346 156 0,'-24'6'57'0,"24"-6"-30"0,15-6-21 0,-9 6 39 16,3-5-4-1,3 2-12-15,0-2-7 16,3 2-13-16,-1 6-6 0,1-8-2 0,0 2-41 16,0-10-18-1,3 2-39-15</inkml:trace>
  <inkml:trace contextRef="#ctx0" brushRef="#br0" timeOffset="2">13972 1010 140 0,'-3'-2'55'0,"3"2"-30"15,0 2-12-15,0-2 19 0,3 3-12 16,-3-3-1-16,0 5-9 16,0-2-2-16,3 10-4 15,0-2 4-15,0 13 2 0,0-6 1 16,0 11 3-16,0-2-1 16,0 7 0-16,0-5-1 15,-3 6 2-15,0-6-3 16,0-3-1-16,0-2-4 15,0-3-1-15,0-2-1 16,0-6 0-16,0-3 0 16,0-4 2-16,0-1-3 15,0-8-2-15,0 3 0 0,0-10-1 16,0 2-3-16,0-3 2 16,0 3-1-16,0-2 0 15,0-1 2-15,6 3 2 16,-3-5-6-16,6 2-1 15,0 3 2-15,6 1 1 16,-3-1-1-16,3 5 0 16,-1 0 2-16,4 6 0 15,-3 0 3-15,0 5 1 0,-3-1 3 16,-3 12 1 0,0-3 3-16,-6 5 4 15,0-5-4-15,-6 0 0 16,0-3-4-16,-6 0-1 0,0-2-3 15,-12-3 1-15,3 2-9 16,-3-7-1-16,4 2-14 16,-1-5-4-1,3 0-14-15,0-2-3 0,3-1-15 16,6 0-6-16,0-2-26 16</inkml:trace>
  <inkml:trace contextRef="#ctx0" brushRef="#br0" timeOffset="3">14246 1262 160 0,'18'2'63'0,"-18"-2"-34"0,3 8-1 0,-3-5 25 15,0 2-16-15,0 1-4 16,6 7-17-16,-3-3-5 16,0 6-7-16,0-3-1 0,0 1 1 15,0-4-7-15,0-2-2 16,0 0-42-16,-3-3-19 16,0 1-39-1</inkml:trace>
  <inkml:trace contextRef="#ctx0" brushRef="#br0" timeOffset="4">14246 1066 216 0,'-12'-5'82'0,"12"5"-44"0,12-8-29 16,-9 8 22-16,3 0-19 15,-3 0-4-15,0 0-10 0,0 0-3 16,0-3 2 0,0-2-34-16,3-1-13 0,0 1-16 15,3 3-18 1,-3-6 35-16,3 2 28 0,-3 1 18 16,0 0 40-16,-1 2 16 15,1 3-8-15,0 0-1 16,0 5-8-16,0-2 0 15,0 16-20-15,0-1-3 0,0 11 1 16,0-5-4-16,-3 8 0 16,0-6-6-16,0 6-1 15,0-3 1-15,0 3 2 16,0-11-49-16,-3 0-21 16,0-2-34-1,0-6-17-15,0-3 62 16</inkml:trace>
  <inkml:trace contextRef="#ctx0" brushRef="#br0" timeOffset="5">14315 1193 160 0,'-6'-3'63'0,"6"3"-34"16,3-2-10-16,-3 2 21 0,3 0-11 15,0 0-2-15,5-3-14 16,-2 0-5-16,9-2-5 15,-3 0-3-15,6-1 3 0,0 4-2 16,6-3 2-16,-3 2-46 16,-1 3-18-16,-2-5-36 15</inkml:trace>
  <inkml:trace contextRef="#ctx0" brushRef="#br0" timeOffset="6">14645 1129 192 0,'0'-5'71'0,"0"5"-38"0,-6 5-14 0,6-5 23 15,-3 3-8-15,0 0-2 16,-3 5-18-16,0-3-7 16,-3 6-4-16,3-4-3 0,0 4 1 15,0 0-4-15,6-1 0 16,0-2-1-16,6 3 3 15,0-1 0-15,3-2 3 16,0 3-3-16,0-1 0 0,-3-2 10 16,0 3 3-16,-3-3 1 15,-3 2 2-15,0-2-8 16,-9 0-4-16,3 0-9 16,-9-5-4-16,0 2-34 15,-3-5-16-15,4 0-38 16,5 0-35-1,0 0 49-15</inkml:trace>
  <inkml:trace contextRef="#ctx0" brushRef="#br0" timeOffset="7">14856 1365 192 0,'6'10'71'0,"-6"-10"-38"0,6 14-8 16,-3-12 27-16,-3 6-24 16,0 0-10-16,-3 0-7 0,0 0-3 15,-3 0-4-15,0 0-16 0,-3-3-7 16,3 1-41-16,-2-4-18 15,2-2-18 1</inkml:trace>
  <inkml:trace contextRef="#ctx0" brushRef="#br0" timeOffset="8">15249 1148 104 0,'0'-3'41'0,"0"3"-22"0,6-2 2 0,-3 2 19 16,-3 0 1-16,0 0 2 15,0 0-1-15,0 0-2 16,-3 0-21-16,0 0 0 0,-3 5-1 15,3-2-2-15,-6 2 1 0,0 0-9 16,-3 3-5 0,4-3-5-16,-1 3 1 15,3-2-4-15,6 2 1 0,0-1-3 16,6 4 2-16,0-6 3 16,5 3 1-16,-2 0-2 15,3 3 0-15,-3-3 4 16,-3 5 1-16,0-2 2 15,-6 4 0-15,0-1-2 16,-3-1 1-16,0-3-2 16,-6-2 2-16,0 0-7 15,-6-5-1-15,4 0-23 16,-1-3-8-16,0 0-29 0,6-8-11 16,9-6-17-1</inkml:trace>
  <inkml:trace contextRef="#ctx0" brushRef="#br0" timeOffset="9">15416 1190 152 0,'-3'0'57'0,"3"0"-30"0,-12 8-7 0,12-5 19 16,0 5-15-16,0-3-3 15,0 8-9-15,0-5 0 16,6 3-7-16,0-1-1 0,6 4 0 0,-3-4 6 16,6-2 6-16,-3-3 3 15,5-5 1 1,-2 0-5-16,0-7 1 16,-3 1-3-16,0-4 0 0,-3-1 6 15,-6-2 2-15,0 2 9 16,-9 3 4-16,0-2-14 15,-9 7-6-15,3-5-36 16,-6 5-15-16,3 1-63 16,6-1-26-16,1 1-5 15</inkml:trace>
  <inkml:trace contextRef="#ctx0" brushRef="#br0" timeOffset="10">16130 288 56 0,'-9'0'24'0,"9"0"-12"0,-18-8-1 0,18 8 10 15,-2-3-3-15,-1 1 2 16,-3-3 2-16,0 2 3 16,3-2 2-16,0-1 3 15,0 1 4-15,0 2 1 16,0-5-19-16,0 3 8 0,0 5 4 0,0-5-4 15,0 5-2-15,0 0-10 16,-3 10-5-16,3 1-7 16,0 26 0-16,0-11-2 15,3 19 0-15,0-13 2 16,6 8 0-16,0-11-3 16,3 3 2-16,0-6-1 0,3-2 0 15,0-8 6 1,2-11 2-16,-2 0 0 0,3-5-1 15,-3-5-1-15,3-8 0 16,-3 5-2-16,-3-24 1 16,0 6-2-16,-3-6-1 15,0 6 1-15,-6-3-1 16,0 5 0-16,0 0 2 16,0 8-3-16,0-5 0 15,0 5 1-15,0 8 0 16,0-5-5-16,0 15 1 15,0 1 2-15,3 26 1 16,0-5 1-16,3 5 2 16,-3-2 1-16,3 4 1 15,-1-4-5-15,1-3 1 16,0-6-5-16,0-2 1 0,0-3-33 16,0-2-13-1,0-3-24-15,3-8-8 16,0 0-5-16</inkml:trace>
  <inkml:trace contextRef="#ctx0" brushRef="#br0" timeOffset="11">16377 235 164 0,'0'0'63'0,"0"0"-34"0,3 0-14 15,-3 0 20-15,3 3-4 16,-3 2-1-16,3 19-12 0,0-3-4 15,-3 16-8 1,0-3 3-16,0-2 3 0,0-3-6 16,0 8-1-16,0-10-5 15,3-1-1-15,-3-2 1 0,0-3 0 16,0-8 0-16,3-5 0 16,-3 0-7-16,3-10 0 15,-3 2 1-15,3-11 1 16,-3 1 0-16,0-9 4 15,0-2 2-15,-3-8 2 16,3 8-1-16,-3-14 1 16,0 9-2-16,3 2-1 0,0-3 5 15,0 6 4 1,0 5-5-16,0 1-2 16,0 1-1-16,3 9 1 15,0-3 3-15,3 16 2 0,0-5-1 16,0 15 1-16,0-2-2 15,3 5 2-15,0-5-6 16,0 0-3-16,-3-3 3 16,3 0 1-16,-3 1 2 15,6-20 0-15,-4 4-2 16,4-17-2-16,-3 3 1 16,3-7-1-16,-3 4 0 15,0-2 0-15,-3 2 0 0,0 6 0 16,0 3 0-1,-3 2 0-15,0 2-3 16,0 12 0-16,0-6 4 16,3 13 3-16,-3 0 5 0,3 19 2 15,0-3-3-15,0 3 0 16,0-6-7-16,-1 11-1 16,4-10 0-16,-3-4 0 15,0-1-5-15,0-1-1 16,0-3-19-16,0-5-9 15,0 1-20-15,0-14-8 16,0 0-44 0,0-14-22-16,-3 7 65 15</inkml:trace>
  <inkml:trace contextRef="#ctx0" brushRef="#br0" timeOffset="12">16717 391 88 0,'6'27'33'16,"-6"-27"-18"-16,9 26 15 0,-6-23 21 0,-1 2-5 15,1 0 0-15,3 3-15 16,-3 0-4-16,3 3-16 16,0-3-7-16,-3 5 0 0,0-2-8 15,0 2 1-15,0-8-50 16,0 3-19-16,0-3-17 16</inkml:trace>
  <inkml:trace contextRef="#ctx0" brushRef="#br0" timeOffset="13">16746 280 196 0,'0'-3'74'0,"0"3"-40"0,0 0-44 0,0 0 11 16,3 3-8-1,0-3 2-15,3 0-32 0,0 0-16 16,3 3 12-16,0 2 6 15,0-2 23-15,-3-1 9 16,3 12 34-16,0-9 15 16,0 19-1-16,0-1 0 15,-3-1-5-15,0-4-1 16,0 3-21-16,0-2-4 0,-3-1-2 0,0-2-3 16,-1-3 0-16,1-2 3 15,0-8 3-15,0-1-8 16,0-4-2-16,0-1-5 15,3-15-1-15,-3 2 1 16,3-3 0-16,0 6-3 16,3 0 0-16,-3-1 2 15,6 14 0-15,-3 0 3 16,3 14 3-16,0-1 4 16,-3 0 5-16,0 0-8 15,0 3-3-15,-4-3 0 16,1 1 0-16,0 2-26 0,0-8-9 15,0-1-30-15,0-1-14 16,0-1-23 0</inkml:trace>
  <inkml:trace contextRef="#ctx0" brushRef="#br0" timeOffset="14">17205 254 236 0,'-3'0'90'0,"3"0"-48"0,3 2-25 0,0 4 27 16,0-6-16-16,0 0-6 16,9 0-11-16,-3 0-3 15,8 0-4-15,-2 0-5 0,3 0-2 16,0 0 2-16,0 0 0 0,-3 0-35 15,3 2-13 1,-3 1-41-16,-4 0-54 16,1 2 42-16</inkml:trace>
  <inkml:trace contextRef="#ctx0" brushRef="#br0" timeOffset="15">17235 473 228 0,'-3'0'85'0,"3"0"-46"0,9 3-32 16,-6-3 20-16,8 0-12 0,-2 0-3 15,9-3-5-15,-3 1-2 16,9 2-3-16,-3 0-24 0,6 0-7 16,-4 0-41-1,7 0-59-15,-6 0 28 16</inkml:trace>
  <inkml:trace contextRef="#ctx0" brushRef="#br0" timeOffset="16">17773 145 132 0,'-3'-2'49'0,"3"2"-26"0,-6 7 4 15,6-7 21-15,-3 6-10 16,0-4-2-16,-5 6-17 16,2 3-6-16,-6 5-8 15,3 0-2-15,3 15 3 0,0-4-3 16,9 13 0-16,0-11-1 15,9 2 1-15,-3-1 2 16,8-7 4-16,-2-4 7 0,9-6 2 16,-3-2-1-16,6-25 2 15,-6 4-4 1,2-17 1-16,-5 6-3 16,-3-11 0-16,-3 6-1 0,-12-6 0 15,0 1-2-15,-12 4-1 16,3 6-12-16,-9 2-5 15,4 1-23-15,-4 10-10 16,3-3-38-16,3 11-17 16,3 0-22-1</inkml:trace>
  <inkml:trace contextRef="#ctx0" brushRef="#br0" timeOffset="17">18273 516 196 0,'3'2'74'0,"-3"-2"-40"0,3 6-7 15,-3-1 27-15,0-3-15 16,0 4-5-16,-6 2-17 16,3 2-6-16,-8 3-7 15,2 1-29-15,-9 2-11 0,3-1-92 16</inkml:trace>
  <inkml:trace contextRef="#ctx0" brushRef="#br0" timeOffset="18">18642 100 124 0,'-5'5'49'0,"5"-5"-26"0,-12 0-16 15,9 8 15-15,-3 8-2 0,6 0 3 16,-3 11-7-16,0-4 1 15,3 22-10-15,0-5 2 0,6 5 2 16,0-8-6-16,6 5-1 16,-4-10 4-16,10 3 5 15,-3-12 2-15,3-7 3 16,-3-2-6-16,9-9-2 16,-6-3-1-16,0-4-1 15,2-6-7-15,-2-24 0 16,-6 6-1-16,3-6 0 15,-6 0 0-15,-3-5 0 0,0 8 0 16,-3-3 2-16,-3-7-3 16,0 25-2-16,0-4-3 15,0 23 1-15,0-5 1 16,0 13 2-16,0 1 5 16,3 25 6-16,0-7-5 15,3 0 0-15,0-3-2 16,3 0 1-16,0-5-7 15,2 0-1-15,-2-9-40 16,6-1-15-16,-3-4-45 16</inkml:trace>
  <inkml:trace contextRef="#ctx0" brushRef="#br0" timeOffset="19">19122 150 168 0,'-9'3'63'0,"9"-3"-34"0,3 24-8 0,-3-19 25 16,0 11-9-16,0-3-1 15,0 27-16-15,0-8-5 16,0 5-9-16,0-5-2 0,0 2 0 16,0-2-2-16,3-6 1 15,-3 1-4-15,0-9-2 16,0-2-14-16,3-5-4 15,-3-6 9-15,6-5 3 16,-3 0 2-16,0-5 2 0,0-6 3 16,-3-15 1-16,0 4 1 15,0-12 0-15,0 8 0 16,0-9 0-16,0 6 0 16,0-8 0-16,0-11 2 15,3 9 1-15,0 10-1 16,-3 7 1-16,8 9 2 15,1 8 2-15,0 2 5 16,0 16 3-16,-3-5-6 16,3 11-1-16,3-6-2 15,3 0 1-15,-3 1-2 16,0-4 0-16,0 1-3 16,3-6 1-16,-4 0 0 0,1-5 1 15,3-5-2 1,0-8 1-16,-3 5 0 0,-3-11 3 15,6-4-5-15,-6 7-3 16,-3-3 1-16,3 11 2 16,-6-2-2-16,0 12-2 15,0 6 4-15,0 5 1 16,-3 1 8-16,6 12 6 16,-4-2-4-16,1 16 1 15,0-6-10-15,3 0-2 16,0-4-10-16,-3-4-2 15,6 0-47-15,0-12-19 16,6-14-51-16</inkml:trace>
  <inkml:trace contextRef="#ctx0" brushRef="#br0" timeOffset="20">19640 262 216 0,'-12'0'82'0,"3"0"-44"0,0 0-27 15,3 0 21-15,-3 5-15 16,-9 5-4-16,6 4-8 16,-6 4-4-16,9 1 0 15,-2 12 3-15,2-4 2 0,6-3 0 16,3 0 3-16,3-14-1 16,6 3-1-16,5-7 0 15,-2-6-2-15,3-6 2 16,-6-7-9-16,6 0-3 15,-9-6 5-15,6 4 1 16,-6-1-2-16,-3 2 1 16,6 6-2-1,-9 3 0-15,6 5 0 0,0 5 0 16,0 3 2-16,-3 6 2 16,5 4-1-16,-2 1 2 15,0-1-2-15,3 3-1 16,6-7-10-16,0-6-6 15,-3-1-30-15,3-1-10 16,0-6-11-16,6-6-45 16,2-15 21-16</inkml:trace>
  <inkml:trace contextRef="#ctx0" brushRef="#br0" timeOffset="21">19943 267 252 0,'0'0'96'0,"0"3"-52"0,-6 7-43 16,0-2 21-16,3 5-12 15,-9 6-3-15,-2 13-4 16,-1 2-3-16,0-8 1 16,3 1-4-16,3-3 2 0,0-3-28 15,3-8-10-15,0-2-30 16,3-3-53-16,-3-6 24 16</inkml:trace>
  <inkml:trace contextRef="#ctx0" brushRef="#br0" timeOffset="22">19788 288 128 0,'-3'0'49'0,"6"3"-26"0,0 2-1 0,0 0 23 15,3 3-1-15,0 3 1 16,3 2-9-16,6 0-3 16,3 14-18-16,0-3-5 0,3-3 1 15,0-3-9-15,2-2-1 16,-2-3-10-16,0-2-4 15,0-3-55-15,0-6-23 0,-3-4-10 32</inkml:trace>
  <inkml:trace contextRef="#ctx0" brushRef="#br0" timeOffset="23">20241 248 208 0,'-9'0'77'0,"12"-5"-42"0,-3 5-6 16,0 0 28-16,0 0-1 16,0 0 2-16,6 0-28 15,0 0-12-15,3 0-12 16,3-3 0-16,6 1 0 0,2-1-2 16,1 3-3-16,0-5-5 15,3 2 0-15,-3 1-20 16,-6 2-7-16,2 0-30 15,-5 0-14-15,0 2-53 16</inkml:trace>
  <inkml:trace contextRef="#ctx0" brushRef="#br0" timeOffset="24">20274 338 244 0,'-18'8'93'0,"18"-5"-50"0,0 0-24 0,0-3 26 0,0 0-21 15,0 2-6 1,9 3-9-16,-3-5-4 0,6 0-2 16,2 0-5-16,4 0-1 0,0 0-18 15,3 0-9-15,0-5-37 16,0 3-17-16,2-1-20 16</inkml:trace>
  <inkml:trace contextRef="#ctx0" brushRef="#br0" timeOffset="25">20580 143 204 0,'-9'-3'77'0,"18"0"-42"0,-9-5-21 0,0 8 20 15,6 0-11-15,3-2-3 16,6-1-7-16,-3 3-3 16,3-5-6-16,0 5-5 0,0 0 0 15,-4 5 3-15,1 8 3 16,0 0 0-16,-6 9 2 16,-6 1 0-16,-6 7 3 15,-6 1-1-15,-5 14 0 16,-4-8-8-16,0 3-2 15,0-6 0-15,0-7 2 16,3-3 4-16,3-3 4 0,1-11-4 16,2 1-3-16,9-6 3 15,3 1 4 1,3-4-3-16,9-2-1 0,5 0 0 16,10-2 1-1,-3 2-1-15,-3-6 0 0,9 4 1 16,-4-1 1-16,-2 3-8 15,3 0-1-15,-12 3 0 16,0-3 3-16,-9 0-33 16,3 0-13-16,-9 0-42 15,0-3-15-15,6 0-6 16</inkml:trace>
  <inkml:trace contextRef="#ctx0" brushRef="#br0" timeOffset="26">20875 95 208 0,'9'10'77'0,"-9"-4"-42"0,12 12-6 0,-6-4 28 16,-3 1-16-16,-3 4-6 15,0-3-9-15,0 2-3 16,-3 1-12-16,3-1-4 0,-6-4-3 16,6-6-2-16,0 2 1 0,9-2-4 31,-3-3-2-31,6-2 2 0,-1-3-2 16,7 5-1-16,0-5 3 15,-3 6 0-15,15 1 1 16,-9 4 0-16,-1 0 2 15,-5 7 1-15,-3 6 7 16,-9-3 4-16,-12 0 1 16,3-2 4-16,-3 2-13 15,-5-2-6-15,2-4-27 16,0-4-10-16,-6 0-27 16,6-11-10-16,-6 0-36 15,-3 0-37 1,6-11 57-16</inkml:trace>
  <inkml:trace contextRef="#ctx0" brushRef="#br0" timeOffset="27">20833 129 224 0,'12'-5'85'0,"3"8"-46"0,-6-6-21 0,-3 3 25 0,3 0-15 15,9-8-4 1,3 5-12-16,2 1-5 16,1 2-4-16,3-6-5 0,-9 6 1 15,9 0-30-15,-7 0-12 0,-5-5-79 16</inkml:trace>
  <inkml:trace contextRef="#ctx0" brushRef="#br0" timeOffset="28">21199 124 228 0,'-3'5'88'0,"6"3"-48"0,-3 13-9 16,0-10 29-16,0 0-21 0,-3 2-8 15,0 3-9 1,-3-8-5-16,6 5-9 15,-3-3-7-15,3 1-2 0,0 0 1 16,0-9 2-16,3 4-3 16,3-1-2-16,0-5-5 15,9 0 0-15,0 2-1 0,6 1 1 16,3 0 2-16,0 2 2 16,-4 3 2-16,1 3 1 15,-3 2 5-15,-6 0 5 16,-9 0 12-16,-3 14 7 15,-3-9-3-15,-9 3-3 16,-6-2-15-16,-3-3-4 16,4-6-26-16,-4-2-11 0,-3-2-24 15,3-4-9-15,0-10-30 16,-6 0-14 0,4-15 16-16</inkml:trace>
  <inkml:trace contextRef="#ctx0" brushRef="#br0" timeOffset="29">21196 92 260 0,'27'-10'96'0,"-6"7"-52"0,9-5-29 16,-15 3 26-16,5 5-20 15,10-6-6-15,0 1-12 16,3 3-4-16,-3-6-117 15,5-6-50-15,-11-1 64 16,-6-1 36-16</inkml:trace>
  <inkml:trace contextRef="#ctx0" brushRef="#br0" timeOffset="30">16103 984 104 0,'-11'-3'41'0,"22"9"-22"0,-2-4 2 0,-6 3 19 16,0 3-8-16,-3 14-1 0,0 4-9 15,0 3-4-15,0 3-10 16,-6 2-1-16,3 3 0 16,0 0-3-16,0-2-1 0,1-11-1 15,2-3-2-15,0-5-17 16,0-3-6-16,5-3-27 16,-2-2-10-16</inkml:trace>
  <inkml:trace contextRef="#ctx0" brushRef="#br0" timeOffset="31">15967 994 228 0,'-9'0'85'0,"12"-5"-46"0,0 3-28 0,-3 2 23 16,6 2-11-16,2-2-1 15,1 3-9-15,9-6 0 16,6 1-8-16,0-4-3 0,0 1-1 16,2 2-12-16,1 1-3 15,-3-1-66-15,0 3-27 16,-6 3 6 0</inkml:trace>
  <inkml:trace contextRef="#ctx0" brushRef="#br0" timeOffset="32">16356 1005 148 0,'-17'8'57'0,"17"0"-30"0,0 29-16 16,0-24 18-16,0 11-6 16,-3 10-1-16,0-2 1 15,0 13 2-15,3-5-13 16,-3-6-7-16,6-5-1 0,0-5-3 16,0-5-1-16,0-3-2 0,3-9-10 15,0-7-2 1,-1 0 0-16,-2-10 3 15,0-11 2-15,-6 2 1 16,0 3 2-16,1-10 4 16,-1-11-1-16,-3 0 1 15,3-3 0-15,0 8 0 16,3 6 2-16,0 5 0 16,0 2 4-16,0 6 2 15,3 0 4-15,6 7 8 16,-1 6-1-1,4 14-4-15,-3-1-3 0,0 5-4 16,0 4-1-16,-3 1-1 16,0-7 2-16,0 0-1 15,0-3 0-15,0-5-3 16,0-2-2-16,0-9 1 16,3-2 1-16,0-6-14 15,0-2-5-15,0 0-2 16,-3-9 1-16,-1 4 10 15,-2 2 7-15,3 3 1 16,-3 2 0-16,0 6 5 16,0 0 4-16,6 15 17 15,-3 3-3-15,3 6 2 16,0 5-1 0,-3 2 2-16,0 3-8 0,0 3 0 15,-3 3-13-15,0-4-3 16,3-4-2-16,-3-1 0 15,3-7-47-15,0-3-18 16,0-6-42 0,0-2-40-16,0-5 57 15</inkml:trace>
  <inkml:trace contextRef="#ctx0" brushRef="#br0" timeOffset="33">16660 1227 208 0,'-3'3'77'0,"9"2"-42"0,-3 6-32 0,0-3 17 16,0 0 5-16,0 13 5 0,-3 0-16 15,0 0-8-15,0-8-4 16,0-5-5-16,0 3 2 0,0 2-52 16,0-2-24-16,0-6-23 15</inkml:trace>
  <inkml:trace contextRef="#ctx0" brushRef="#br0" timeOffset="34">16678 1129 212 0,'-9'-8'79'0,"12"8"-42"0,0 0-45 0,-3 0 12 15,3 0-20 1,0 0-6-16,3 0-36 15,3 3-12-15,0 2 7 0,0-2 8 16</inkml:trace>
  <inkml:trace contextRef="#ctx0" brushRef="#br0" timeOffset="35">16782 1264 184 0,'0'43'68'0,"0"-20"-36"0,0 1-18 0,0-16 20 16,0 3-11-16,-3-1-3 15,0-2-7-15,3-2-3 16,0-6-4-16,3-6 1 0,0-2-4 15,6-13-2 1,0 0-3-16,0-3 1 16,0-5-4-16,3 3 1 15,0 5 0-15,3-1 2 0,-1 9-1 16,1 5 1-16,0 8 6 16,3 8 5-16,-3 5 6 15,0 3 5-15,-3 11-4 16,-3-1-1-16,-3-2-7 15,0 2-3-15,0-10-2 16,-4 0-3-16,1-3-32 16,0-2-14-16,6-3-140 31,3-3 61-31</inkml:trace>
  <inkml:trace contextRef="#ctx0" brushRef="#br0" timeOffset="36">17124 1129 252 0,'-6'-5'93'0,"9"5"-50"0,6 0-28 0,-3 0 26 16,3 0-7-16,3 0 3 15,3 0-17-15,3 0-6 16,6-3-9-16,0 3-4 0,-4 0 0 0,1 0-8 15,-3 3 0 1,-3-3-39-16,-3 0-14 16,0 5-60-16,-3-5-42 15,-6 6 71-15</inkml:trace>
  <inkml:trace contextRef="#ctx0" brushRef="#br0" timeOffset="37">17148 1248 212 0,'-12'6'82'0,"15"-4"-44"0,3 1-36 16,0 0 19-16,0-1 0 15,3 1 2-15,6-3-10 16,6 0-3-16,3-3-6 16,-1 1-7-16,1-1-3 0,0 0-41 0,-3 1-19 15,0 2-35 1</inkml:trace>
  <inkml:trace contextRef="#ctx0" brushRef="#br0" timeOffset="38">17520 1159 256 0,'-9'2'96'0,"9"1"-52"0,0-3-45 16,0 0 18-1,6 0-6-15,0 0 1 0,6 0-6 16,3 0-2-16,0 0-2 15,3 0-2-15,0 0 1 0,0 0-19 16,-1 0-8-16,-2 0-37 16,3 0-70-1</inkml:trace>
  <inkml:trace contextRef="#ctx0" brushRef="#br0" timeOffset="39">17741 968 196 0,'-3'5'74'0,"9"-2"-40"0,-3 8-18 0,-3-4 24 16,0 7-3-16,3 4 0 15,-3 6-12-15,2 2-2 16,-2 6-14-16,0 3-1 0,0-6 2 15,0 2-6-15,0 1-2 16,0-5-1-16,0-6 1 16,0-3-36-16,0-2-17 15,0-5-23-15,3-6-7 0,-3-5-16 16</inkml:trace>
  <inkml:trace contextRef="#ctx0" brushRef="#br0" timeOffset="40">17824 1145 136 0,'-6'-10'52'0,"9"4"-28"0,3-2-8 16,0 6 18-16,0-1 6 16,0 3 3-16,0-10-17 15,6 4-5-15,3 1-13 16,-1 2-3-16,1 6 1 0,-3 0-1 0,0 2 2 15,0 3-2-15,-3 2 0 16,-3 6-1-16,-6 6 0 16,-3 1-2-16,-6 14-2 15,-3-2-2-15,-3-3 1 16,3-3 1-16,0-6 0 16,3-1 0-16,1-7 2 15,2-1-3-15,3-4 0 16,6-2 5-16,3-2 2 15,5-4 4-15,4-2 4 16,0 0-6-16,3 0-2 0,0 0-6 16,3-2 0-1,-3-1 0-15,-4 3 0 16,-2 0-22-16,-3-3-10 16,-3 3-55-16,-3 0-63 15,6-2 37-15</inkml:trace>
  <inkml:trace contextRef="#ctx0" brushRef="#br0" timeOffset="41">18247 1111 160 0,'3'-13'63'0,"-3"-1"-34"0,-6 4-3 16,3 5 25-16,-3-1-3 15,-3 1 1-15,-3 5-16 16,-6-5-8-16,0 13-14 0,6-3-3 0,-3 3-1 16,-5 2-3-16,2 1-1 15,6 0-6-15,6 2 0 16,0 0 1-16,15 6 1 16,0 2-2-16,9 0 0 15,2 13 2-15,1-7 0 16,0 2-2-16,-6-3 2 15,-6-2 3-15,-3 0 1 16,-3-6 1-16,-3 1 2 16,-3-3-1-16,-3-3 0 15,-3-8-3-15,-6 3 1 16,-3-8-7-16,6 0 1 0,0-8-10 16,3-2-2-1,4-9 1-15,2-5 1 0,3 1 3 16,11-1 4-16,7-3 1 15,0 1 3-15,6-1 1 16,-3 6 3-16,-3-5-1 16,0 5-1-16,-4 5 5 15,-5 3 4-15,0-1-1 16,-6 6 1-16,-3 0-14 16,0 3-6-16,-3 5-31 15,0 0-10-15,3 3-61 16</inkml:trace>
  <inkml:trace contextRef="#ctx0" brushRef="#br0" timeOffset="42">18470 1370 184 0,'3'16'71'0,"3"-3"-38"0,0 6-25 0,-6-11 18 16,-3 2 0-16,-3 6 4 15,0-3-25-15,-3-2-9 16,-9-3-101-16,-6 0-45 16</inkml:trace>
  <inkml:trace contextRef="#ctx0" brushRef="#br0" timeOffset="43">18735 1026 228 0,'-3'8'85'0,"3"11"-46"0,3 10-41 0,0-13 17 0,0 7-7 16,-3 7 1-16,0 12-1 15,0-5 2 1,0-3-5-16,0-2-5 0,0-3-1 15,0-8-32-15,0-2-15 0,3-3-53 16</inkml:trace>
  <inkml:trace contextRef="#ctx0" brushRef="#br0" timeOffset="44">18586 1071 180 0,'-15'-2'68'0,"15"2"-36"0,3 2-20 0,-3-2 41 15,9 0-11 1,6 0-11-16,3 0-10 16,6-5-12-16,2 0-6 15,1 2 0-15,9-5-7 0,-3 3-1 16,-1-3-80-1</inkml:trace>
  <inkml:trace contextRef="#ctx0" brushRef="#br0" timeOffset="45">19006 1116 156 0,'-3'3'57'0,"6"7"-30"0,3 12-12 16,-3-7 20-16,-3 7 5 16,0 17 5-16,-3-4-13 15,0-1-7-15,0-2-14 16,3-6-5-16,0-5-2 0,0-2-2 16,0-6 1-16,-3-5-11 15,3 0-2-15,-3-8-13 0,0-8-3 16,-3-2 5-16,6-17 5 15,-3-2-4 1,0-5 0-16,0-1 0 16,0 1 2-16,3-3 8 15,0 2 5-15,3 6 15 0,0 5 8 16,3 9-3-16,0 1 0 16,3 9 6-16,0 10 6 15,2 3-3-15,-2 8 0 16,3 3-7-16,0 2 0 15,-3-3-1-15,0-2 2 16,0-3-10-16,-3-2-4 16,3-8-3-16,0-3 1 15,3-3-1-15,3-10 2 16,-1-3-4-16,1-5-2 16,-3-6-1-16,0 1 3 15,6 2-2-15,-6 6 1 16,-3 7 4-16,0-2 3 15,-3 5 0-15,6 8 2 16,-3 21 0-16,0-5 3 0,-1 8-5 16,1 7-1-16,-6-4 2 15,9-1 1-15,-3 11-3 16,0-2-3-16,0-9-20 16,0-2-10-16,0-3-40 15,3-8-19-15,0-7-30 16</inkml:trace>
  <inkml:trace contextRef="#ctx0" brushRef="#br0" timeOffset="46">19518 1203 192 0,'0'-10'71'0,"0"10"-38"0,-3-5-14 0,-3 5 23 16,0 2-10-16,-3 4-1 16,0 1-16-16,-3 4-4 15,-3 2-7-15,3 8-3 0,0 6 0 16,3-3 1-16,3-6 1 15,6-2-1-15,0-3 1 16,3-2 0-16,0-6 3 16,9-2-1-16,-3-3 2 15,0-11-4-15,3-5-2 16,-3-5 0-16,3 3-1 16,-6-1 0-16,-3 3 0 0,6 6-3 15,-6-3 2 1,0 7-4-16,-3 6 1 0,3 6 2 15,6 7 1-15,-6 5 3 16,8 3 1-16,-2 3 1 16,-3 0 0-16,3 0-5 15,3-6-1-15,0 1-24 16,0-6-7-16,3-5-39 16,0-5-16-16,0-6-7 15</inkml:trace>
  <inkml:trace contextRef="#ctx0" brushRef="#br0" timeOffset="47">19800 1203 208 0,'0'-18'77'0,"0"18"-42"0,-3 0-19 0,3 3 24 15,-3 2-21-15,-3 5-7 16,-5 6-11 0,-7 13-3-16,0-2 1 15,3-1-13-15,3-2-4 0,-3-5-43 16,9-3-20-16,-3-1-5 15</inkml:trace>
  <inkml:trace contextRef="#ctx0" brushRef="#br0" timeOffset="48">19643 1174 224 0,'0'6'85'0,"6"2"-46"0,2 13-39 16,-2-11 18-1,9 12 19-15,-3 4 10 0,6 3-8 16,0-5-5-16,0 0-20 16,3-3-9-16,-6-3-1 0,2-2-10 15,-2-5-3-15,0-3-50 16,0-3-22-16,0-5-48 16</inkml:trace>
  <inkml:trace contextRef="#ctx0" brushRef="#br0" timeOffset="49">20044 1132 348 0,'-20'-3'129'0,"20"3"-70"0,6 0-67 0,-6 0 21 16,3 3 4-16,5-3 8 15,1 3-8-15,3-1-2 16,0-2-9-16,3 0-4 0,6 0-1 15,3 0-45-15,-3 0-18 16,-1 0-95 0,-2 6-43-16,-15-6 102 15</inkml:trace>
  <inkml:trace contextRef="#ctx0" brushRef="#br0" timeOffset="50">20033 1254 316 0,'0'0'121'0,"0"0"-66"0,11 0-64 0,-5 0 20 0,3 0-10 16,3 0-1-16,6 0-26 15,12-6-12-15,3 1-91 16,-1-3-39-16</inkml:trace>
  <inkml:trace contextRef="#ctx0" brushRef="#br0" timeOffset="51">20500 992 140 0,'6'0'52'0,"-3"0"-28"0,3 0-11 16,-6 0 19-16,0 0-9 0,0 0-1 16,0 0-13-1,0 0-3-15,0 0-4 16,0 0 3-16,0 0 4 0,0 0 6 0,0 0 3 15,0 0-1-15,0 0 0 16,0 0-7-16,0 0-4 16,0 0-6-16,0 0 0 15,0 0 2-15,0 0 1 16,0 0 1-16,3 5 0 16,-3 0 4-16,3 3 3 15,-3 6 0-15,6 7 3 16,-3 3 2-16,-3 5-1 15,6 5 1-15,-3 6 0 16,0 5-6-16,2-3-2 0,-2 0-4 16,6-2-1-16,-3-3-1 15,-3-5 1-15,0-6-18 16,-3-10-6-16,0-3-56 16,0-13-100-1</inkml:trace>
  <inkml:trace contextRef="#ctx0" brushRef="#br0" timeOffset="52">20711 1119 244 0,'-3'-3'90'0,"3"3"-48"0,0-5-45 0,3 0 19 16,3-1-3-16,0 1 2 0,3-6-8 16,3 1-4-1,3-1-2-15,0 6-1 0,6-3 0 16,-4 3 0-16,-5 5 0 15,6 16 0-15,-6-3 2 16,-6 8-1-16,-6 8-1 0,-6 3 3 16,-6 13 2-1,-6-3-2-15,-3-5-2 0,1-2 0 16,5-9-1-16,-3-5 0 16,6-2 2-16,-3-6-1 15,12-2-1-15,0-3-4 16,3 2-2-16,6-7 14 15,9-1 6-15,6-2 7 16,3 0 2-16,5 0 3 16,4 0 1-16,-3 0-8 15,0 3-1-15,-9 2-11 16,-1-5-2-16,-5 3-12 16,-6 0-3-16,-3-3-50 0,-6 0-23 15,0-3-61 1</inkml:trace>
  <inkml:trace contextRef="#ctx0" brushRef="#br0" timeOffset="53">20926 1021 260 0,'-6'0'96'0,"9"3"-52"0,0-3-47 0,-3 0 19 0,8 2-6 16,-2-2 4-1,6 0-7-15,0-2-2 16,9-1-3-16,9 0 1 0,0 3 0 16,-1-8-1-16,-5 6 1 0,6-1-4 15,-9 0 0-15,3 3 1 16,-10 0 0-16,7 0 0 15,-6 6 0-15,-3 4 6 16,-3 6 6-16,-3 8 0 16,-6-3 3-16,0 8 1 15,0 6-1-15,-3-1-1 16,0 8-1-16,-3-5-5 16,6-2-3-16,0-6-2 15,0-5 0-15,0-6-18 16,0-2-4-16,0-5-46 0,0-3-20 15,0-3-47 1</inkml:trace>
  <inkml:trace contextRef="#ctx0" brushRef="#br0" timeOffset="54">21024 1248 160 0,'-3'-7'60'0,"6"7"-32"0,0-6-15 0,-3 6 17 16,9 0 7-16,3-2 7 0,11-1-9 15,1 0-3-15,6-2-18 16,3 0 4-16,-4 2 3 0,13-8-9 16,-12 4-4-16,0-1-27 15,-4 2-10-15,-5 1-107 16</inkml:trace>
  <inkml:trace contextRef="#ctx0" brushRef="#br0" timeOffset="55">2024 9461 80 0,'-6'-5'33'0,"6"2"-18"0,-12 1 2 15,10 2 16-15,-1 0-6 16,-6 2-1-16,0 1-15 15,0 2-7-15,-3 11-2 16,-3 5 4-16,0 3 6 0,3 5 5 0,0 3 2 16,6 0-8-1,6 2-4-15,3 0 2 0,6-5 2 16,6-5 2-16,6-8 5 16,3-11-4-1,3-10 2-15,-1-3-5 16,-2-5-1-16,-3-6-2 0,-3-2 0 15,-6-2 0-15,-6-1 0 16,-9 3 0-16,-6-1 2 16,-6-1-3-16,0 4 1 15,-3 3-10-15,-3 8-3 16,3 0-24-16,4 8-9 16,5 6-44-1,3-1-59-15,12 3 32 16</inkml:trace>
  <inkml:trace contextRef="#ctx0" brushRef="#br0" timeOffset="56">2170 9453 76 0,'6'0'30'0,"-3"0"-16"0,0 5-1 15,0 1 14-15,0 7-4 16,0 6-1-16,0 4-6 0,0 6 0 16,0 1 6-1,0-1 6-15,0-3-15 16,0 3-3-16,-3-8-2 0,0-2 0 16,0-6 0-16,0-2 0 0,0-14 4 15,0-2-4 1,0-3-2-16,0-3-1 15,6-2-10-15,0-3-4 16,3 0 0-16,3 3 3 16,3 5 1-16,-1 0 3 15,4 6-1-15,3 2-1 16,0 5 5 0,3 3 1-16,-3 2 11 0,-4 4 3 15,-5-1-1-15,-6 0 1 0,-12 6 0 16,-3-1 2-16,-8 1-8 15,-7-6-3-15,-6 5-4 16,-3-7 0 0,0-3-15-16,1 0-7 0,5-3-39 15,6-2-17-15,9 2-23 16</inkml:trace>
  <inkml:trace contextRef="#ctx0" brushRef="#br0" timeOffset="57">2638 9435 144 0,'0'-3'55'0,"2"6"-30"0,-2-1-29 0,3 9 14 15,0 10 0-15,-3 3 3 16,0 5 5-16,0 5-10 16,0 1 0-16,0-3 2 0,0-1-2 15,0 4 1-15,0-6-3 16,0-5-1-16,0-3-3 15,0-3 1-15,0-4-64 16,0-4-56 0,6-5 30-16</inkml:trace>
  <inkml:trace contextRef="#ctx0" brushRef="#br0" timeOffset="58">2989 9464 104 0,'-9'0'41'0,"0"2"-22"0,-3 9-11 0,6 0 13 15,-3 7-1-15,0 6 0 16,-6 8-4-16,6 2 0 15,6 3-9-15,3 3-2 0,9-6 1 16,3-7 3-16,6-4 5 16,6-1 1-1,0-14 0-15,2-11-1 0,1-10-1 16,0-6-7-16,-3-2-2 16,-6-3 0-16,-12 0 0 15,-6 1-2-15,-6-4-2 16,-3-2 1-16,-3 5 1 15,-3 3-6-15,0 3-1 0,0 4-20 16,3 6-7 0,3 3-21-1,0 0-52-15,7 2 14 0</inkml:trace>
  <inkml:trace contextRef="#ctx0" brushRef="#br0" timeOffset="59">3200 9480 108 0,'-9'10'41'0,"6"9"-22"0,-6 7-9 16,3-13 14-16,0 9 9 16,3 4 4-16,0 3-13 15,9 3-4-15,0 2-12 16,6-2 6-16,3-8 3 0,6-3-1 0,9-10 3 15,-4-14-4 1,1-10 1-16,-3-3-9 0,-3-3-4 16,-3-4 2-16,-9-1 1 15,-3-3-2-15,-9-4-3 16,-9 1-3-16,-3 4 1 16,0 2 1-16,-3 6 0 15,3 2-11-15,0 5-3 16,3 6-24-16,1 2-10 15,2 3-19 1,3 0-46-16,3 3 26 0</inkml:trace>
  <inkml:trace contextRef="#ctx0" brushRef="#br0" timeOffset="60">3504 9498 108 0,'-21'24'41'0,"9"-5"-22"0,-6 7-5 0,12-10 17 15,0 5 0-15,3 3 2 16,3 5-10-16,6 3-1 16,6-3-13-16,6-5 3 0,3-6 4 15,6-7 3-15,2-11 3 16,1-11-8-16,-3-2-3 16,-3-6 0-16,-9-2 0 15,-7-3-1-15,-5 1 1 16,-8-4-2-16,-7-2 2 15,-6 3-6-15,-3 4-3 16,0 7-15-16,3 1-6 16,0 6-41-16,3 8-16 15,7 11-34-15</inkml:trace>
  <inkml:trace contextRef="#ctx0" brushRef="#br0" timeOffset="61">4069 9474 140 0,'-15'-2'52'0,"12"7"-28"0,-14 0-24 0,8 3 13 0,0 8-5 16,-3 3 1-1,0 2 6-15,3 5 2 16,3 1-8-16,6-1 1 0,6-2 1 0,3 0 2 15,9-6 5-15,8-7 1 16,-2-6 1-16,3-5 0 16,-3-5 0-16,-3-6-3 15,-3-2 0-15,-4-5-1 16,-5-1 0-16,-6-2-8 16,-6-3-3-16,-8 3-3 15,-1 0 1-15,0 0-9 16,-3 5-3-16,0 5-28 0,0 3-14 15,6 3-31 1</inkml:trace>
  <inkml:trace contextRef="#ctx0" brushRef="#br0" timeOffset="62">4292 9461 144 0,'-5'0'55'0,"5"5"-30"0,-12 9-32 0,9-4 10 16,0 9 12-16,-3 2 7 16,0 3 3-16,6 2 2 15,6 1-15-15,3-4 4 0,6 1 4 16,5 0 0-16,4-11 3 16,0-5-2-16,3-2-1 0,0-6-2 15,-1-6-1-15,-2-4-1 16,-3-4 3-16,-9-4-5 15,-6-1 2 1,-9-4-7-16,-6-7-3 0,-6 4-3 16,-6 0 0-16,-3 2-7 15,1 5 1-15,2 3-15 16,-3 3-3-16,6 3-20 16,6 2-7-16,3 2-18 15,0 4-9-15,9-1-17 16,6 0-11-1,9 1 49-15</inkml:trace>
  <inkml:trace contextRef="#ctx0" brushRef="#br0" timeOffset="63">4501 9456 56 0,'-3'13'22'0,"-6"11"-12"0,3 13 1 0,12-24 10 15,-3 8 13-15,3 3 6 16,6 3-2-16,0-1 0 15,6 1-4-15,2 2-1 16,4-16-18-16,9-11 2 0,3-4 3 16,-1-6-2-16,1-5-1 15,-6-3 4-15,-6-3 3 16,-6-2-1-16,-10-3-2 0,-8-5-7 16,-8 3-4-16,-10 2-3 15,-6 0 0 1,-3 3-4-16,0 2-2 0,3 6-7 15,1 3-1-15,2 2-13 16,6 2-4-16,3 4-14 16,3-1-6-16,6 3-20 15,3 0-10-15,9 0-22 16</inkml:trace>
  <inkml:trace contextRef="#ctx0" brushRef="#br0" timeOffset="64">4915 9406 100 0,'0'8'38'0,"0"-1"-20"0,0 7-21 0,0-4 8 15,0 14 20-15,0 0 11 16,3 2-3-16,0 3 0 16,5 3-5-16,10 0-3 15,0-6-13-15,3 1 6 0,6-6 4 16,0-10 0-16,11-9-1 15,1-7-7-15,0-8-1 16,-10-3 5-16,-8-5 6 16,-12-3 0-16,-12-8 1 15,-18 3-6-15,-8 0-1 16,-10 2-10-16,-6 4-3 0,4 7-21 16,-1 5-7-1,6 6-81-15,6 8-36 0,10-3 14 16</inkml:trace>
  <inkml:trace contextRef="#ctx0" brushRef="#br0" timeOffset="65">1253 7323 108 0,'6'0'44'0,"-6"0"-24"0,0 0 1 0,0-2 19 0,0 2-4 16,0 0 2-16,-3 0-13 16,0-3-3-16,-3 3-13 15,-2-5-1-15,-4 2 2 0,-3-5 0 16,-6 0 2-16,-3 0-2 15,-6 3-1-15,-2 0 1 16,-4-3 1-16,-6 0-3 16,1 0-3-16,-4 3-2 15,-6-1 0-15,-5 4-4 16,-1 2 0-16,1 5-1 0,-4 6 0 16,1 4 2-1,2-1 0-15,-3 1-3 0,4 7 2 16,5 4-1-16,4 6-2 15,5 5 0-15,9 5 0 16,6 9 0-16,13-7 3 16,11 4 0-16,6-6 1 15,11 1 0-15,13 2 0 16,9 2 0-16,6 4 0 16,11-1 0-16,7-5 2 15,8-5 1-15,7-9 1 16,8-9 0-16,6-7 0 15,10-9 0-15,5-6 0 16,-3-11-2-16,-3-7 1 0,-3-6 0 16,-5-5 1-1,-10-6-2-15,-12 4 1 0,-5-7 0 16,-15-1 3-16,-10-4 1 16,-8-12 1-16,-15-1-2 15,-12-2 1-15,-15 5 0 16,-15 6 3-16,-11 2 1 15,-13 5 3-15,-12 3-9 16,-5 8-3-16,-3 8-4 16,5 5 0-16,1 5-5 15,8 3-3-15,9 3-38 16,10 2-19-16,8 9-67 16</inkml:trace>
  <inkml:trace contextRef="#ctx0" brushRef="#br0" timeOffset="66">75 6926 72 0,'-3'-5'30'0,"3"5"-16"0,6-3-6 0,-6 3 13 0,3 0 5 16,0 0 5-16,-3 0 2 16,0 0 3-16,0 0-9 15,0 0-2-15,0 0-14 16,0 0-7-16,0 6 0 0,0-1-1 15,0 8 1-15,0-2-2 16,0 5 1-16,0-3-4 16,3 0 0-16,0 0 1 15,3 3 0-15,2-5 2 16,4-3 1-16,-3-3-1 16,3-2-2-16,0-1 3 0,0-2 0 15,-3 0 1-15,0-2 0 16,0-1-2-1,0-5-2-15,0-5 3 0,-3 5 2 16,-3-3 7-16,0 4 4 16,0-1-2-16,0 2 0 15,-3 1-8-15,0 2-4 16,0 1-4-16,0 2 1 16,2 8 1-16,1 0 0 15,0-3 0-15,0 5 2 16,0 1-1-16,3-3 2 15,-3 0-2-15,3 0-1 0,3 5-35 16,-3-8-14-16,0-2-21 16,3-3-8-16,-3 0-1 15</inkml:trace>
  <inkml:trace contextRef="#ctx0" brushRef="#br0" timeOffset="67">357 6942 160 0,'0'0'60'0,"0"0"-32"0,3 8-9 16,-3-5 23-16,0 2-14 15,3 6-4-15,-3-3-10 16,0-3-1-16,0 3-8 16,0 5-3-16,0-5 1 0,0 0 0 0,0-3 1 15,0 1-2 1,0-1-2-16,0 0 1 15,0-2 1-15,0-1 1 16,0-2 3-16,0 0-1 0,0-2 0 16,0-1-6-16,3-5 1 15,0 3-2-15,9-6-2 16,3-7 3-16,-3 7 0 16,-3 3 1-16,3 0 0 15,0 0 0-15,0 3 2 16,-3 3-3-16,0 2-2 15,0 0 6-15,-1 5 3 16,1 0-1-16,0 6 0 16,0 2-1-16,-3-2 0 15,0-4-2-15,0 4-2 0,-3-3 1 16,0-3-1-16,0 1-18 16,0-1-8-1,0-3-22-15,0 1-7 0,0 0-31 16,0-6-23-1,0 0 47-15</inkml:trace>
  <inkml:trace contextRef="#ctx0" brushRef="#br0" timeOffset="68">715 6913 164 0,'0'-2'63'0,"0"2"-34"0,0 0-5 0,0 0 22 16,0 2-6-16,-3 1 2 16,-3-1-13-16,0 1-3 15,0 2-15-15,-3 1-4 0,3 2-3 16,0 0-5-16,0 0-1 15,3-1 1-15,3-1 0 16,0-1-2-16,3 3 0 16,0-3-1-16,9 3 3 15,-3 0 0-15,6 0 3 16,-3 3-3-16,0-3-2 16,-1 13 6-16,-5-16 3 0,0 0-1 15,-6 3 2-15,0-2-2 16,-6-1 0-16,-6-5-3 15,1 5 1-15,-1-2-22 16,3-3-7-16,0-5-16 16,3 7-6-16,0-2-21 15,3-8-52 1</inkml:trace>
  <inkml:trace contextRef="#ctx0" brushRef="#br0" timeOffset="69">899 6918 176 0,'-3'0'66'0,"6"3"-36"0,-3 0-15 16,3 2 20-16,-3 3-6 0,0 3 0 15,0-1-12-15,0-2-3 16,0 3-8-16,0-1-4 0,3 1-1 15,-3-3-1-15,3 2 0 16,-3 1-47-16,0-6-20 16,0 1-35-1</inkml:trace>
  <inkml:trace contextRef="#ctx0" brushRef="#br0" timeOffset="70">896 6815 204 0,'-6'-5'77'0,"6"5"-42"0,3 0-21 16,-3 0 20-16,0 0-15 15,0 0-5-15,0 3-16 16,0-3-4-16,6 0 3 16,-3 0-50-16,6 0-18 0,3 2-20 15</inkml:trace>
  <inkml:trace contextRef="#ctx0" brushRef="#br0" timeOffset="71">1057 6842 160 0,'-18'13'60'0,"15"-10"-32"0,-3-1-9 0,6 6 23 16,-6 0-14-1,0 0-4-15,0 3-12 0,-3 2-5 16,3 3-4-16,0 0-3 0,3 0 1 15,3-1-4-15,6-1 0 16,0-4 4-16,0-2 1 16,0-5-3-16,9-3-1 0,-3-3-2 15,3-2 3 1,-3-3 0-16,0 0 1 16,-3 0 0-16,-3-3 0 15,0 4 2-15,-9-4 1 0,6 3-4 16,-6 3 1-16,6 2 0 15,-3 0 0-15,0 3-5 16,3 6 1-16,0 2 0 16,0 5 2-16,3 3-1 15,-1 2 1-15,1 17 11 16,0-6 3-16,-3-3 17 16,0-2 8-16,-3-5-13 15,-3 2-5-15,0-5-6 16,-6-3 1-16,1-5-7 0,-7-6-4 15,-3 1-27 1,3-6-9-16,0-5-23 0,0 1-7 16,0-9-24-1,6-5-35-15,0 2 42 16</inkml:trace>
  <inkml:trace contextRef="#ctx0" brushRef="#br0" timeOffset="72">1179 6900 180 0,'6'3'68'0,"-3"2"-36"0,3 5-20 0,-3-4 21 16,0 4-6-16,0 1 1 15,-3 0-6-15,0-1-4 16,0 1-10-16,0-3-5 0,0 0 0 0,0-3 0 15,0-5 3-15,0 0-3 16,0 0-2-16,3-5-5 16,0-3-2-16,3-3-2 15,0-2 0-15,3 0 0 16,0 2 0-16,2 3 5 16,4 0 1-16,3 3 2 15,0 2 0-15,0 6 4 16,-3 5 2-16,-3 5 11 15,-3 0 6-15,0 3-10 16,-4 0-4-16,-2-3-6 0,-3 0 0 16,3 1-26-1,0-6-10-15,-3-3-40 0,0-5-17 16,3 0-5 0</inkml:trace>
  <inkml:trace contextRef="#ctx0" brushRef="#br0" timeOffset="73">1486 6905 164 0,'0'0'63'0,"3"0"-34"0,3 3-14 0,-1 2 20 16,1-2 3-16,0 2 8 16,9 0-16-1,0 1-16-15,0-4-7 0,0-2-3 16,0 0 0-16,0-2 0 15,-3-1 2-15,-1 0 1 0,-2 1-3 16,-3-4-1-16,-6 1-6 16,-3-5 0-16,-3-6-6 15,-2 3-1-15,-1-1 0 16,-6 6 1-16,0 0 3 16,-3 6 4-16,3 2-1 15,0 5-1-15,3 8 5 16,3 1 1-16,0 1 8 15,3 4 6-15,3 2-4 0,1 0-2 16,7-2-5 0,4-3-4-16,3 0-3 0,3-6-1 15,6 1-34-15,3-6-15 16,0-5-26 0,2-5-49-16,4-6 29 15</inkml:trace>
  <inkml:trace contextRef="#ctx0" brushRef="#br0" timeOffset="74">1843 6860 172 0,'-15'-5'66'0,"12"5"-36"0,-24 3-15 0,15 5 18 15,-3 0-7-15,0-1-1 16,1 4-12-16,-1 2-3 16,3 0-6-16,3 3-3 0,3 3 0 15,3-3-1-15,6 0 0 0,3-3 0 16,3-3 2-16,15 1 1 15,-4-8 3-15,4-9-3 16,-3-4-2-16,-3-3-5 16,0-3 0-16,-6-5 8 15,-3-9 5-15,-6-1-7 16,-3-4 0-16,-3 1 0 16,-3-8 3-16,0 7-2 15,-9 6-2-15,3 5 2 16,3 6 0-16,3 4-4 15,0 12-1-15,3 12-4 16,6 9-1-16,3 7 4 16,6 11 1-16,0 6 4 0,3-1 3 15,3 0-2-15,-1 1 0 16,1 4-1 0,0-10 1-16,0-5-13 0,0-8-6 15,-6-8-99 1</inkml:trace>
  <inkml:trace contextRef="#ctx0" brushRef="#br0" timeOffset="75">1221 8715 64 0,'0'-3'27'0,"0"1"-14"0,0-4 15 16,0 4 21-16,0-1 1 15,-3 0 0-15,-6-2-10 16,-3-5-5-16,-3-9-19 16,-6 3-3-16,-9 0 0 0,-5 0-3 15,-7 3 0-15,-15 0-9 16,-5 5 0-16,-7 5-3 16,-2 9-2-16,3 7 3 15,-10 11 0-15,4 5-2 0,5 8 0 16,7 16-1-16,8 5 0 15,7 19 0-15,17-3 0 16,9 0 0-16,18 11 3 16,15-3-9-16,27 2-1 15,8-2-1-15,22-13 0 16,11-11 2-16,18-15 1 16,3-14 6-16,13-19 1 15,14-18 8-15,-9-18 6 16,-3-19 9-16,-15-11 5 0,-15-10-8 15,-17-10 0-15,-22-4 6 16,-23-5 5 0,-18 9 4-16,-27 4 3 0,-14 9-5 15,-22 13 1-15,-8 7-18 16,-10 11-6-16,10 11-36 16,2 5-16-16,13 6-69 15,8 5-29-15,12-9 23 16</inkml:trace>
  <inkml:trace contextRef="#ctx0" brushRef="#br0" timeOffset="76">6 8398 76 0,'-3'-6'30'0,"3"1"-16"0,3 2 5 0,-3 1 16 15,0-1-4-15,0 0-1 16,0 1 1-16,0-1 0 15,0 0-10-15,0 1-3 16,0-1-10-16,-3 3-3 16,3 0-1-16,-3 0-2 0,3 5 1 15,0 1-2-15,0 2-1 16,0 8 3-16,0-1 0 16,3 1-4-16,0 3 1 15,3-1-2-15,0-2 0 16,3 0 2-16,0-8 2 15,-3 0-3-15,3-3-2 16,3-2 4-16,0-3 3 0,0-5 3 16,5 2 1-1,-5-5-2-15,-3-5-1 16,0-3-1-16,-3 0 0 16,0 0-2-16,-3 0 1 0,-6 3-2 15,6 0 2 1,-6 2-2-16,0 1 2 0,0 4-2 15,0 4-1-15,0 2 1 16,3 2 1-16,0 4-1 16,0-1-1-16,6 8-2 15,0-2 1-15,3 7-1 16,0-2-2-16,0-3 0 16,0 1-24-1,-3-6-11-15,3-3-27 16,-3 0-46-16,3-5 23 15</inkml:trace>
  <inkml:trace contextRef="#ctx0" brushRef="#br0" timeOffset="77">238 8337 124 0,'0'2'49'0,"3"6"-26"0,0 3-5 0,0-6 18 16,-3 3-7-16,3 0-2 16,0 8-9-16,0 0-1 15,-3 0-10-15,0-3 0 0,0-3 0 16,0-2-3-16,0 0-3 0,3-2 2 16,-3-4 0-16,0-2-1 15,0 0-2-15,0-10 7 16,3-1-2-1,-3 0 0-15,3 1-5 16,0-3-2-16,3 2 1 16,0 1 0-16,3-4 1 15,0 4 0-15,0 2 0 16,0 2 0-16,0 4 0 0,3 4 0 16,3 4 6-1,-4 2 6-15,1 2-2 16,0 9 0-16,0-3-4 0,0 0-1 15,-3-1-6-15,-3 1 1 16,0-2 0-16,0-4 2 16,0 1-14-16,-3-6-7 15,3-2-32-15,-3-3-15 16,3-6-31 0</inkml:trace>
  <inkml:trace contextRef="#ctx0" brushRef="#br0" timeOffset="78">610 8331 140 0,'0'-2'52'0,"0"-1"-28"0,0 0-28 16,-5 3 65-1,-1 0-22-15</inkml:trace>
  <inkml:trace contextRef="#ctx0" brushRef="#br0" timeOffset="79">584 8329 351 0,'-9'5'19'0,"0"0"-10"0,0 3-3 16,3 0-2-16,3-3-5 16,0 3 1-16,3 0-2 15,0 0-2-15,6 3 3 16,0-1 0-16,6 4-4 16,0-1 1-16,0 0 2 0,0-2 3 15,-4-1 9-15,-5 1 3 16,-3-1 5-1,-6 1 3 1,-5-3-2-16,-4-5-6 16,3-1-12-16,0-2-3 15,3-2-24-15,0-4-8 16,3 1-18-16,3-3-8 16,0-2-36-1</inkml:trace>
  <inkml:trace contextRef="#ctx0" brushRef="#br0" timeOffset="80">694 8329 148 0,'0'0'55'0,"0"2"-30"0,3 1-10 0,0 2 18 15,0 3 6-15,0 0 3 0,0 3-14 16,-3 2-6-16,3 8-13 15,0-2-4-15,0-3-1 0,0-3-2 16,0-3-2-16,0-2-32 16,-3-2-14-16,3-4-131 31,0-18 80-31</inkml:trace>
  <inkml:trace contextRef="#ctx0" brushRef="#br0" timeOffset="81">697 8210 200 0,'-6'-16'77'0,"6"13"-42"0,0 3-41 15,3 8 45-15,0-3-24 16,0 1-11-16,3-1-5 16,0 0-1-16,3 1-37 0,3-1-13 15,-1 0-36 1</inkml:trace>
  <inkml:trace contextRef="#ctx0" brushRef="#br0" timeOffset="82">920 8286 200 0,'-6'0'77'0,"3"0"-42"0,-3 6-17 15,0-4 23 1,0 4-21-16,-9 2-8 0,3 2-8 15,1 3-4-15,2 1 1 16,0-1-4-16,3 5 0 0,3 6-1 16,0-5 3-16,3-3-2 15,9-6 1-15,3-2 0 16,3-5 0-16,-1-6 0 16,4-5 0-16,-3 0 0 15,-3 0-2-15,-3-2 5 16,0 2 1-16,-3-3 0 15,-3-2 1-15,0 5-2 0,-3 0-1 16,0 3 1-16,-3-1 1 16,3 4-3-16,0 2-2 15,0 5-1 1,0 3 0-16,3 13 3 0,0 0 0 16,3 3 7-16,0 0 4 15,-3 2 6-15,0-4 4 16,-3-1 1-16,-3 0 2 15,-3-3-9-15,-3-2-3 16,0-5-6-16,-6-3-2 16,-6-3-28-16,-3-10-10 15,6 0-38-15,4-3-14 16,-1-6-14-16</inkml:trace>
  <inkml:trace contextRef="#ctx0" brushRef="#br0" timeOffset="83">988 8315 116 0,'6'0'44'0,"-3"6"-24"0,6 4 5 16,-6-2 20-16,0 3-5 15,3-1 0-15,-3 6-12 16,0 6-3-16,0-7-14 0,-3-1-4 0,0-1-1 15,0-3-3 1,0-4 0 0,0-1 1-16,0-5-5 15,3-5 1-15,0-6-5 16,6-2 1-16,0-3 4 0,3-2 2 16,0-4-3-16,0 6-1 15,0 3 3-15,0 5 1 16,-1 3 4-16,1 5 3 15,3 5 11-15,-3 3 5 16,0 3-2-16,0 5-2 16,-3 5-7-16,-3-3-1 15,0-2-8-15,-3 0-3 16,0-3-12-16,0-2-6 16,0-3-36-16,0-3-14 15,-3-5-32-15,6 0-42 16,0-10 44-16</inkml:trace>
  <inkml:trace contextRef="#ctx0" brushRef="#br0" timeOffset="84">1340 8337 208 0,'15'5'79'0,"-27"-2"-42"0,21 5-19 15,-3-3 23-15,0 0-15 16,-1 0-2-16,4 1-8 15,0-1 0-15,0-2-9 16,3-3-4-16,-3 0 0 0,0 0 0 16,0-3 3-16,0-2-5 0,-3-3-3 15,-3 0-4-15,-3-3 1 16,-3-2-4-16,-3 2 1 16,-3 1-3-16,0-1 2 15,-3 3-2-15,-6 6 0 16,3 2 3-16,-5 5 3 15,5 3 0-15,0 2 4 16,3 1 6-16,3 2 7 16,3 1 0-16,3 9 1 15,9 1-7-15,6-5-4 16,0-1-1-16,3-5 1 16,3 1-10-16,-1-6-4 15,4-3-41-15,0-5-15 16,12-8-36-16</inkml:trace>
  <inkml:trace contextRef="#ctx0" brushRef="#br0" timeOffset="85">1688 8289 188 0,'-12'-5'71'0,"3"5"-38"0,0 0-10 16,3 0 26-16,-3 2-10 15,-3 1 0-15,1 2-24 16,-1 3-9-16,-3 3-5 15,3 5-4-15,3-3 0 0,3 5-1 0,0 6 0 16,6 0 3 0,3-5 0-16,3-4-2 0,3-1 2 15,3-4 1-15,0-4 2 16,3-6 3 0,-4-6 2-16,1-7-1 15,0 0-1-15,0-6-3 0,0-2 1 16,-6-5-2-16,-3-1-1 15,0-7 1-15,-3-3-1 16,-3 0-3-16,0 5 0 16,0 6-1-16,0 4 3 15,-3 4-2-15,6 7 1 16,-3 3 2-16,3 8 0 0,0 6 0 16,3 15 0-16,6 5 0 15,0 6 2 1,0 5 1-16,3 3 1 15,3 2 2-15,6-5 1 0,-4 0-3 16,1-8-3-16,-3-5-18 16,-3-5-9-16,0-6-63 15,-3-8-69 1,0-5 45-16</inkml:trace>
  <inkml:trace contextRef="#ctx0" brushRef="#br0" timeOffset="86">12799 7691 28 0,'9'-8'13'0,"3"0"-6"0,-3-2 11 16,-3 4 12-16,0 4 7 15,0-4 4-15,0 1 4 16,-3 0 2-16,3 2 1 15,-3 1 2-15,0-1 4 16,-6 13-30-16,-9 6 0 16,-3 8-2-16,-3 3-4 0,-5 2 0 15,-4 2 1 1,3-1 2-16,0-4-11 0,3-2-6 16,3-3 0-16,1-2-1 15,5-1-26-15,3-7-9 16,0 4-30-16,3-9-12 15,0-6-22 1</inkml:trace>
  <inkml:trace contextRef="#ctx0" brushRef="#br0" timeOffset="87">12564 7641 244 0,'-3'-3'90'0,"3"1"-48"0,0 2-25 16,0 0 25 0,3 2-13-16,3 3-2 0,3 3-7 15,3 0-3-15,3 11-9 16,6 2-5-16,9 3 0 0,-1 5 2 16,-2 3 2-16,-3-1-3 15,0-1-1-15,-3-1 1 16,-1 2 0-16,-2-2-20 15,0-7-7-15,-3-6-54 0,-3-3-25 16,0-8-22 0</inkml:trace>
  <inkml:trace contextRef="#ctx0" brushRef="#br0" timeOffset="88">12945 7691 260 0,'-3'0'96'0,"3"0"-52"0,3-3-36 16,-3 3 21-16,6 0-9 15,3 0 1-15,6-2-1 16,6-1 2-16,3 0-12 16,3 3-3-16,-1-2-3 0,1 2-2 15,0-3 1-15,-6 1-4 16,-3 2 0-16,-4 0-28 15,-2-3-10-15,-3 3-38 16,0-3-16-16,-9 3-15 16</inkml:trace>
  <inkml:trace contextRef="#ctx0" brushRef="#br0" timeOffset="89">12987 7839 228 0,'-12'3'88'0,"12"0"-48"0,0-3-27 0,0 0 24 16,0 0-8-16,6 0 0 15,6 0-14-15,6-3-6 16,6 0-6-16,8 1-3 0,1-1 3 16,0 0-2-16,0 1 2 15,-7 2-42-15,-2 0-16 16,-3 0-71-1</inkml:trace>
  <inkml:trace contextRef="#ctx0" brushRef="#br0" timeOffset="90">13710 7606 116 0,'0'-15'46'0,"6"9"-24"0,-6 4-26 16,0-6 80-16,-3-6-21 15,0 4-5-15,0 7-9 16,-6 1-24-16,0 2 1 0,-11 2 2 0,-1 9-2 16,0 2 1-16,-3 6-8 15,0 4-2-15,6 12-3 16,4-1 1-16,5-2-6 16,6 2-1-16,6 1 0 15,6-6 0-15,14-3 0 16,1-5 2-16,6-5 1 15,0-5 3-15,5-8-1 16,-2-6 2-16,-3-8 5 16,-6-5 2-16,-3-5 6 15,-3-8 4-15,-10 0 1 0,-5 0 0 16,-9 0 1-16,-5-3 1 16,-7 0-8-1,0 1-4-15,-3 7-15 0,0 5-7 16,-3 6-35-16,4 8-12 15,5-1-44-15,3 4-17 16</inkml:trace>
  <inkml:trace contextRef="#ctx0" brushRef="#br0" timeOffset="91">15913 7688 100 0,'0'-5'38'0,"3"5"-20"0,-3-5-4 0,0 2 15 16,0 3-1-16,0 0 1 15,0 0 3-15,0 0 5 16,0 3-20-16,0-1-5 0,0 9-1 16,0-3-7-16,-3 8 0 15,3 10 0-15,0 1 0 16,3-1-2-16,3-10-2 15,-3 0 1-15,3-3-1 16,0-2-3-16,3-3 2 16,3 0-1-16,-3-3 0 15,-1-5 2-15,-2 0 0 0,0-5 0 16,-3 2 2-16,0 0-1 16,-3-2-1-1,0-3 1-15,0 0-1 0,0 3 0 16,0 2 2-16,0 1-6 15,0 2-1-15,3 5 2 16,0 3 1-16,3 2 2 16,0-2 0-16,-3 0 0 15,3 0 0-15,6 3 2 16,0-3 3-16,3-3 4 16,-3-2 2-16,-3-1 3 15,0-4 2-15,3-6-3 0,-4-3 2 16,1-2-4-16,-3 0 1 15,-3 0-7 1,0-9-1-16,-3-1-2 0,0 1 1 16,-3 4-2-16,0 2-1 15,0 8-35 1,0 0-9-16,0 3-5 16,0-3-12-16,9 3-56 31</inkml:trace>
  <inkml:trace contextRef="#ctx0" brushRef="#br0" timeOffset="92">16220 7694 104 0,'-3'0'41'0,"3"-6"-22"0,0 4 0 16,0 4 18-1,0 1-3-15,-3 0 1 16,0-1-14-16,-3 4-5 0,0 10-9 15,0-1-3-15,0 1 2 0,0 3-1 16,3 2 0-16,3 0-3 16,3-5 1-16,0-3-4 15,6 0 0-15,9 1 5 16,-1-6 2-16,1-3 4 16,0-8 1-16,6-2-1 15,-12-6 1-15,-3-2-6 16,-3 0-1-16,-6 2 2 15,-3-5 3-15,-6-5-4 0,0 3-3 16,-3 2-4-16,0 3 1 16,0 2-26-16,3 3-9 15,0 3-26-15,3 0-9 16,3-1-13 0</inkml:trace>
  <inkml:trace contextRef="#ctx0" brushRef="#br0" timeOffset="93">16386 7747 184 0,'6'31'71'0,"-3"-17"-38"0,0 9-19 0,0-9 22 0,0-1-16 15,3 3-3-15,-3-3-11 16,0-2-2-16,0-1-2 15,0-2 5-15,-3-5 3 0,0-3 1 16,0-3 1-16,-3-5-6 16,3-2-2-16,0-4-2 15,0-2 1-15,3 1-2 16,3-4 2-16,3 1-2 16,0-1-1-16,3 6-2 15,0 0 1-15,5 5 1 16,1 0 2-16,-3 2-21 15,0 9-7-15,-3 2-27 16,-3-2-9-16,0 0-33 16</inkml:trace>
  <inkml:trace contextRef="#ctx0" brushRef="#br0" timeOffset="94">16577 7561 132 0,'0'-23'52'0,"3"23"-28"0,0 0-28 16,-3 0 71-16,3 10-20 15,0 3-13-15,3 3-10 16,0 5-16-16,0 3 1 0,2 11 4 0,-5-4-7 16,0 4-1-1,0-3-1-15,0-1 2 16,0-4-5-16,0-3-1 0,3-6-13 15,-3-5-5-15,3-2-19 16,-3-6-6-16,-3-5-18 16,3-2-44-1,0-4 20-15</inkml:trace>
  <inkml:trace contextRef="#ctx0" brushRef="#br0" timeOffset="95">16779 7741 144 0,'-3'0'55'0,"3"0"-30"0,-12 0-18 0,9 0 13 16,-3 0-8-16,0 3-2 15,-3 0 3-15,1-1 2 16,-4 6-8-16,0-2 2 0,0-1 4 16,3 0-1-16,0 0 3 15,3 1 1-15,0-1-1 16,3 0-3-16,3-2-2 16,3 2-2-16,6 0 2 15,3-2-3-15,3 2-2 16,3 1-2-16,5-1 0 0,-5 3-4 15,3 0 0-15,-3-3-4 16,-3 0-1-16,-3 1-35 16,0-4-13-16,-3 1-32 15,0-6-33 1,-1-2 42-16</inkml:trace>
  <inkml:trace contextRef="#ctx0" brushRef="#br0" timeOffset="96">16958 7702 160 0,'3'0'63'0,"-3"0"-34"0,0-3-1 0,0 3 25 16,0 0-10-16,0 0 0 15,-3 0-15-15,-3 3-6 16,0 2-12-16,-3 3-4 0,0 0-2 15,0 2-5-15,0 1 1 16,3-3-2-16,6 0-4 16,6 2 1-1,3 1 3-15,9 0 1 16,0 2 1-16,0 0 0 16,-3 0 0-16,-4 1 2 15,-2-4 3-15,-3 1 4 0,-3-1 0 16,-9-2 2-16,-6-2-4 15,-2-1-2-15,-4-5-11 16,0 0-6-16,3-3-23 16,0 1-8-16,3-1-23 15,6 0-9-15,6-2-22 16</inkml:trace>
  <inkml:trace contextRef="#ctx0" brushRef="#br0" timeOffset="97">17499 7609 132 0,'3'-5'52'0,"0"-1"-28"0,0 1-4 0,-3 5 43 16,0-10 8-1,-3-9-17 1,0 3-29-16,-5 0-5 0,-7 3 0 0,0 3-5 16,-3 2 0-16,0 5-9 15,0 3-2-15,0 11-4 16,3 7-1-16,4 8-4 16,5 6 1-16,3 3 0 15,0 2 2-15,3-3 1 16,3 0 1-16,3-2-3 15,-3-3 2-15,0-2-10 16,-1-6-5-16,-2-5-28 16,0-3-9-16,0-5-27 15,0-8-48 1,-2-3 32-16</inkml:trace>
  <inkml:trace contextRef="#ctx0" brushRef="#br0" timeOffset="98">17211 7739 272 0,'3'0'101'0,"12"0"-54"0,8-11-44 0,-11 8 21 16,6-2-16-16,3 3-2 16,3-1-4-16,3 0 1 0,2 1-2 15,1 2-25-15,-6 0-9 16,-3 0-10-16,-6 0-3 15,-3 0 11-15,-3 2 9 16,-1 6 17-16,-2-3 12 16,-3 1 9-16,-3 4 5 15,0 4 4-15,0-1 4 16,0 0 2-16,0 3-8 16,0 0-4-16,3 0-2 15,0 0-1-15,3-3 0 16,3-3 0-16,3-2 2 15,3-5 2-15,0-6-3 16,0-5 0-16,0-2-1 16,-3-1 0-16,-3-2-4 0,-4 0 0 15,-5-3-3 1,-3-5 0-16,-5 2-3 0,-4 1-2 16,0 2-15-16,0 5-7 15,0 3-27-15,0 3-11 16,3 2-39-1,6 1-43-15,3 2 49 16</inkml:trace>
  <inkml:trace contextRef="#ctx0" brushRef="#br0" timeOffset="99">17693 7760 172 0,'3'13'66'0,"15"-8"-36"0,-9 3-13 16,-6-2 22-16,0 2-13 15,0-1-3-15,0 1-11 16,0 0-3-16,0-2-5 16,0-1-3-16,-3-5 2 0,3 3 7 15,0-3 3-15,-1-6-6 16,1 1-4-16,0-3-2 16,0-5 1-16,0 2 1 15,0-2 1-15,3 0 2 16,-3 2 3-16,0 3-2 15,3 0 1-15,0 0-3 16,3 0 0-16,0 3 1 16,3 3 1-16,0-1-6 15,3 0-2-15,0 3 0 0,-3 0 2 16,2 0-68 0,-2-2-61-1</inkml:trace>
  <inkml:trace contextRef="#ctx0" brushRef="#br0" timeOffset="100">18360 7704 160 0,'0'-2'63'0,"0"2"-34"0,-12-6-8 15,9 6 25-15,0-5-9 16,-3 0-1-16,0 2-12 15,-3 0-4-15,-3 1-12 16,-3 4-5-16,0 4-2 0,-8 2-4 0,2 8 0 16,0 2-1-1,3 1 3-15,9-1 0 16,9 1 3-16,3-1-1 16,6 1-1-16,3-3 5 0,0-6 1 15,3-5 0-15,0-5-1 16,-1-2-3-1,-2-3 1-15,-3-3 0 0,0-3 1 16,-3 0-2-16,0-7-2 16,-3 2 3-16,0 3 0 15,-3 0-1 1,0 5-6-16,0 2 0 0,0 14 4 16,3 3 0-1,6 2 3 1,-3 0-4-16,6 3-2 15,0 0 2-15,0-3 0 16,-3-2-19-16,2-3-9 0,1-3-21 16,0-5-6-16,0 0-32 15,3-8-27 1,0-2 48-16</inkml:trace>
  <inkml:trace contextRef="#ctx0" brushRef="#br0" timeOffset="101">18485 7440 220 0,'0'2'85'0,"3"9"-46"0,0 2-24 0,0 0 26 16,0 14-18-16,3 2-2 16,0 3-9-1,-1 5 0-15,1 0-7 0,0-3-3 0,0-2 1 16,0 0-2-16,0-6-1 15,0-5-13-15,0-2-6 16,0-6-28-16,3-5-12 16,0-5-27-1,6-6-35-15,0-5 43 16</inkml:trace>
  <inkml:trace contextRef="#ctx0" brushRef="#br0" timeOffset="102">18699 7458 184 0,'3'-5'71'0,"0"8"-38"0,-3-3-14 0,0 0 23 0,3 5-8 15,0 3 0-15,0 10-13 16,0 9-5-16,-3 5-9 16,6 2-1-16,-3 8 4 0,-3-2-4 15,3-3-1-15,3 0-2 16,0-5 0-16,0-6-20 15,0-5-6-15,0-7-70 16,8-6-68 0,1-8 46-16</inkml:trace>
  <inkml:trace contextRef="#ctx0" brushRef="#br0" timeOffset="103">19336 7612 220 0,'0'-3'85'0,"0"6"-46"0,-3-6-19 0,3 6 27 15,-3 5-16 1,-3 8-5-16,-6 7-9 0,-9 4-1 15,-2 2-9 1,-1 0-2-16,0 0-1 0,3 0-2 16,3-5-2-16,0-3-17 0,6-5-9 15,1-3-26-15,2-5-12 16,0-5-17 0,9-8-40-16,0-6 30 15</inkml:trace>
  <inkml:trace contextRef="#ctx0" brushRef="#br0" timeOffset="104">19092 7636 208 0,'0'-6'77'0,"0"9"-42"0,0-6-19 15,6 6 22 1,-6-3-9-16,6 5-2 0,6 6 4 16,3 2 3-16,3 5-18 15,5 6 6-15,4 0 2 0,-3 0-12 16,3 0-5-16,-3-3-2 15,-4 0-1-15,7-5-13 16,-6-3-4-16,-3-5-45 16,-3-5-17-16,6-6-62 15</inkml:trace>
  <inkml:trace contextRef="#ctx0" brushRef="#br0" timeOffset="105">12817 8757 172 0,'0'0'66'0,"0"0"-36"0,0 3-11 0,0 0 21 16,-3 2-11-16,0 6-5 16,-3 2-2-16,-2 11-2 15,-10 5-11-15,-3 8 3 0,0-3 2 16,0 0-7-16,3 1-4 16,3-6-5-16,1-5 1 15,5-6-26-15,0-2-11 0,3-3-34 16,0-2-15-1,0-6-2-15</inkml:trace>
  <inkml:trace contextRef="#ctx0" brushRef="#br0" timeOffset="106">12615 8781 184 0,'-3'-5'68'0,"3"5"-36"0,0 0-11 15,0 0 25-15,0 0-13 16,3 5-1-16,3 0-8 16,3 6-3-16,0 0-11 0,3 10-2 0,6 5 2 15,5 3-2-15,-2 0 1 16,0 1-5 0,0-4-3-16,-3-2 0 15,0-3 1-15,-4 0-8 0,1-5-1 16,-6-3-36-1,0-2-16-15,0-3-30 16</inkml:trace>
  <inkml:trace contextRef="#ctx0" brushRef="#br0" timeOffset="107">12981 8823 312 0,'0'0'115'0,"0"3"-62"0,3 0-40 0,-3-3 28 0,6 2-17 16,3 1-3-16,6-3-8 15,3 0-1-15,0-3-7 16,-1 1-5-16,1 2-1 0,0-3-1 16,0 3-2-16,-3-3-26 15,0 3-12-15,-6-2-41 16,0 2-17-16,-3 0-22 16</inkml:trace>
  <inkml:trace contextRef="#ctx0" brushRef="#br0" timeOffset="108">13014 8977 192 0,'-15'3'74'0,"12"2"-40"0,-3-2 0 0,6-3 29 16,0 5-15-16,0-5-4 15,6 0-22-15,3 2-6 16,3-2-10-16,6 0-2 0,2 0 2 15,4 0-3-15,0 0 0 16,0-2-3-16,0-1-1 16,-6 6-28-16,-4-3-10 0,-2 0-54 15,0 0-20-15,0 0 8 16</inkml:trace>
  <inkml:trace contextRef="#ctx0" brushRef="#br0" timeOffset="109">13392 8937 284 0,'-3'0'107'0,"3"3"-58"0,0-6-35 0,0 3 28 16,0 0-19-16,6 3-2 15,3-3-7-15,3-3 1 16,6 1-8-16,5-1-4 0,4 3-2 0,-6 0-1 16,-3 0 2-1,3-3-3-15,-6 3-2 0,-4 0-29 16,-2 0-14-16,0 0-40 16,-3 0-16-16</inkml:trace>
  <inkml:trace contextRef="#ctx0" brushRef="#br0" timeOffset="110">13722 8689 252 0,'0'0'93'0,"3"0"-50"0,0 0-26 0,-3 0 25 16,3 5-16-16,0 3-4 16,-3 5-7-16,0 8 0 15,0 8-8-15,0 11 2 0,0 8 4 16,0-3-5-16,0-3-2 16,0-2-3-16,3-3 0 15,0-6-2-15,0-4 2 16,0-6-2-16,0-5 2 0,0-3-44 15,-3-5-17-15,3-5-90 32</inkml:trace>
  <inkml:trace contextRef="#ctx0" brushRef="#br0" timeOffset="111">16708 8937 116 0,'0'-2'44'0,"3"-4"-24"0,-3 4 1 0,0 2 17 15,0 0 8-15,-3-6 5 16,0 1-15-16,-3 0-7 16,0 0-16-16,-3 7 0 0,-3 1 3 15,-3 2-4-15,-6 3-2 16,-6 5-5-16,10 0-4 15,2 1-3-15,0 10 1 16,3-6-1-16,3 9-2 16,0-4 0-16,12 6 3 15,-3-5 0-15,9-3 1 0,0-2-3 16,6-6 2 0,-3 0 3-16,3-7 1 15,-1-4-1-15,4-7 1 0,-6 2-2 16,0-5 2-16,-3 1-2 15,-3-12 2-15,0 3-2 16,-3 0 2-16,0-8-2 16,-3 6-1-16,0 2 3 15,0 5 2-15,-3 1 2 16,3 2 1-16,-3 5 0 16,3 3 0-16,0 0-4 15,0 6-1-15,0-1-3 0,3 8-3 16,-3 0-1-16,6 3 0 15,-3-3 3 1,6 6 2-16,-3-3-9 0,3-3-4 16,0 0-36-16,3-5-16 15,2-2-20 1,-2-6-46-16,-3 0 36 16</inkml:trace>
  <inkml:trace contextRef="#ctx0" brushRef="#br0" timeOffset="112">16785 8945 164 0,'0'3'63'0,"0"2"-34"0,3 6-14 15,-3-1 20-15,6 1-4 16,-3-3-1 0,0 8-5-16,0-3-2 15,-3 5-12-15,0-2-4 0,0-2-1 16,0-1-1-16,0-3 0 0,0 1-3 15,0-3 1-15,0-3 0 16,0-2 3-16,0-1-3 16,0-4-2-16,0-1 0 15,3-7 1-15,0-1-1 16,3-5-1-16,3-5-2 16,3 0 1-16,0 5 1 0,0 0 0 15,2 5 0 1,1 4 2-16,0 4 1 0,-3 8 1 15,6 3 0-15,-9 5 2 16,0-2-1-16,0 5 0 16,-3-3-3-16,3 3 1 15,0-3-9-15,-1 0-3 16,1 3-35-16,0-3-16 16,0-5-46-1,-3-5-36-15,0 0 62 16</inkml:trace>
  <inkml:trace contextRef="#ctx0" brushRef="#br0" timeOffset="113">17068 8964 216 0,'-3'-3'82'0,"6"6"-44"0,-3 2-22 0,0 0 24 0,3 1-3 16,3 2 0-16,3 2-16 15,0 1-5-15,3 10-10 16,-1-3-4-16,1 1 1 15,0-3-2-15,-3-3 2 0,-3-2-15 16,3-1-7-16,0 1-28 16,0-3-12-16,0-3-9 15,0-5-1-15,0 0-15 16</inkml:trace>
  <inkml:trace contextRef="#ctx0" brushRef="#br0" timeOffset="114">17288 8956 184 0,'0'8'68'0,"-3"10"-36"0,-3 3-11 0,0-5 25 16,0 8-13 0,-6 5-1-16,1 8-13 0,-4 3-1 15,0 0-11-15,0-1-4 0,0-2-2 16,3-2-8-16,3-4 0 15,0-9-41-15,3-6-16 16,3-6-46 0</inkml:trace>
  <inkml:trace contextRef="#ctx0" brushRef="#br0" timeOffset="115">17827 8929 220 0,'-6'8'82'0,"0"-2"-44"0,-3 4-22 0,3 1 22 15,-3 2-7-15,-3 5-1 16,-9 9-16-16,1-3-7 15,-1 0-4-15,3-3-3 0,3-3 3 16,3-2-13-16,0-3-6 16,3-2-46-16,0-3-20 15,3-3-26 1</inkml:trace>
  <inkml:trace contextRef="#ctx0" brushRef="#br0" timeOffset="116">17622 8916 220 0,'0'-3'82'0,"0"6"-44"0,5 0-20 15,-2-3 25-15,3 2-4 16,3 6 1-16,9 3-9 16,3 7-4-16,3 4-15 15,0 7-5-15,-1 0-3 0,-2 0 0 16,0-3 0-16,0-2-2 15,0-3 1-15,0-5-24 16,-3-3-11-16,-1-7-41 16,-2-6-16-16,3-3-32 15</inkml:trace>
  <inkml:trace contextRef="#ctx0" brushRef="#br0" timeOffset="117">18363 8757 184 0,'0'-2'68'0,"0"2"-36"0,0 2-13 15,0-2 21-15,0 0-7 16,0 6 0-16,-6 2-7 0,-3 2-2 16,-6 1-13-1,-3 5 2-15,-3-1 1 0,-6 7-5 0,-2 1-3 16,2-4 1 0,3-3 0-16,-3-3-6 15,6 0 0-15,7-2 1 16,-1-1 1-16,3 1-4 0,3-3 1 15,9 0 0-15,0 3 0 16,0-4 0-16,9 4 2 16,3 0-1-16,6 5 2 15,2-1 0-15,1-1 1 16,0-1-2-16,-3 0 1 0,0 0-4 16,-3-2 0-16,-3-1-28 15,-4 1-10 1,1-3-56-16,0-3-21 15</inkml:trace>
  <inkml:trace contextRef="#ctx0" brushRef="#br0" timeOffset="118">18723 8845 140 0,'3'-22'55'0,"-3"20"-30"0,-3-3-3 0,3 2 20 15,-6 0 0-15,6-2-1 0,-6 2-7 16,0 1-1-1,-3 2-19-15,-6 0-1 0,0 5-2 0,-6 3-6 16,1 18-3 0,-4 3 3-16,3 3 1 0,3 0 0 15,6 8 1-15,6-1-4 16,6 1-2-16,9-3 2 16,9 0 0-16,6-5 3 15,6-6 1-15,-1-7-3 16,7-9-1-16,3-7 5 15,0-8 3-15,-1-8 2 16,-2-9 5-16,-9-7-1 16,-1-2-1-16,-8-7 3 15,-12-1 0-15,-9-4 3 0,-6 6 1 16,-8 3-1 0,-10 5 1-16,0 5-18 0,0 8-6 15,6 0-26-15,-2 8-9 16,-1 6-33-16,6 2-13 15,3 10-87 1</inkml:trace>
  <inkml:trace contextRef="#ctx0" brushRef="#br0" timeOffset="119">18214 9075 128 0,'0'-11'49'0,"0"22"-26"0,0-9-5 15,0-2 18-15,3 3-16 0,-3-3-6 16,0 0-6 0,0 0-1-16,0 0-4 15,3 3 3-15,-3-3 5 0,3 8 1 16,0-3-2-16,0 0-1 15,0 1-1-15,3-1 0 16,-3 0 2-16,3 0 1 16,0 1-5-16,0-1-2 15,-1 0-2-15,-2 1 1 16,3-1-4-16,0 0 0 16,0 1 3-16,0-1 3 15,0 0 0-15,0-2 2 16,-3-1 0-16,0 1 1 15,3 0-4-15,-3-1-1 16,6 1 3 0,0 0-5-16,-3-1-3 0,0 1 1 15,0 0 2 1,-6-3 2-16,0 0 1 0,3 2-7 16,-3-2-2-1,0 0-14-15,0 0-5 0,0 0-20 16,0 0-10-16,-6 0-44 15</inkml:trace>
  <inkml:trace contextRef="#ctx0" brushRef="#br0" timeOffset="120">12823 10519 92 0,'6'-10'35'0,"0"5"-18"0,0-3 4 0,-3 5 19 15,0 0 5-15,0 1 5 16,0-1-1 0,-3 0 0-16,0 3-27 15,-3 3 3-15,0 2-1 0,-6 9 1 16,-6 4 0-16,-3 6-3 0,-11 13-2 16,-1 0-2-16,-3 0-1 15,3 0-7-15,7-10-4 16,5-6-8-16,0 3-1 15,3-3-26-15,3-3-10 16,3-2-27-16,0-8-10 16,3-3-11-1,3-7-45-15,0-1 30 16</inkml:trace>
  <inkml:trace contextRef="#ctx0" brushRef="#br0" timeOffset="121">12546 10496 220 0,'-2'-14'85'0,"2"12"-46"0,0 2-13 16,0 0 29-16,0 0-23 15,0 0-7-15,5 5-4 16,1 3 0-16,6 5-11 16,3 6 5-16,0 2 5 0,6 13-7 15,3 1 0-15,3 2-7 16,-7-13-4-16,-5-1-1 15,0 4 1-15,-3-6-19 16,3 0-6-16,-3-5-45 0,0-3-19 16,-3 1-50-1</inkml:trace>
  <inkml:trace contextRef="#ctx0" brushRef="#br0" timeOffset="122">13053 10506 236 0,'-6'-2'90'0,"6"2"-48"0,0 0-18 16,0 0 27-16,0 0-13 16,0 0-4-16,0 0-14 15,6 0-5-15,2 0-8 16,10 0 4-16,6-3 2 0,3 3 0 0,0 0 0 15,-4 0-7-15,4 0-4 16,-3 0-1 0,0 0 1-16,-3 3-1 0,-3-3-1 15,-4 0-8-15,-2 0-3 16,-3 0-23-16,-3 0-8 16,0 0-31-16,-3 0-11 15,-3 0-40 1</inkml:trace>
  <inkml:trace contextRef="#ctx0" brushRef="#br0" timeOffset="123">13085 10631 228 0,'-3'-16'88'0,"6"18"-48"0,0 1-27 0,-3-3 24 0,6 3-6 15,6-1-1 1,6 1-10-16,0 2-5 16,3 1-8-16,-1-4-1 0,4 1 1 0,0-3-3 15,3 2-3-15,-3-4 0 16,0-3 1-16,-10 2-12 16,1 6-3-16,-6-6-49 15,3-2-19-15,0-3-41 16</inkml:trace>
  <inkml:trace contextRef="#ctx0" brushRef="#br0" timeOffset="124">13612 10395 128 0,'0'13'49'0,"0"-26"-26"0,-3 5 4 16,3 6 21-16,0 2 3 15,0-3 4-15,0 0-8 16,-6-2-2-16,9 0-25 16,0-1-3-16,6-2 0 0,3-2-5 15,-3-1 1-15,6 1-6 16,0-1-2-16,3 1 0 0,-4 2 1 16,4 2-3-16,-3 6 0 15,3 6 1-15,-3 2 2 16,0 2-3-16,-6 3 0 15,-3 6-1-15,-6 5 1 16,-6-3 0-16,-3 0 3 16,0 0-5-16,-3-2-3 15,-3-1-6-15,0-2-2 0,0-3 2 16,3-2 5 0,3-6 0-16,1 0 1 15,2-2-5-15,3-3 0 16,3 0 1-16,6-3 3 0,5 1 0 15,4-1 1-15,3 1 0 16,9 2 0-16,0 2 2 16,0 3 0-16,2 6 2 15,-2 2 3-15,0 3 9 16,-6 5 5-16,-3-5 4 16,-7 13 3-16,-8-2-5 15,-6-1-3-15,-5-2-6 16,-7-3-2-16,-12 0-6 15,-3-5-3-15,0-8-9 16,1 0-5-16,2-3-31 16,3-5-13-16,6 0-51 15,3-5-18-15,9-3-2 16</inkml:trace>
  <inkml:trace contextRef="#ctx0" brushRef="#br0" timeOffset="125">16020 10178 140 0,'3'0'52'0,"3"0"-28"0,-6 0-6 0,0 0 20 16,0 0-6-16,0 0 1 0,0 0-5 15,0 0-3 1,-3 0-13-16,0 0-3 0,-3 3 1 0,0-1-2 16,-6 4 3-16,3-1-8 15,-8 8-2-15,2-2-1 16,-3 7 0-16,3-4-5 15,3 4 1-15,3-2 2 16,12 8 3-16,0-3-2 16,6-3-2-16,-3-2 2 15,9-2 0-15,-3-4-2 16,3-10 2-16,-4 0-6 16,1-8-3-16,-3 3 8 15,6-8 5-15,-3 2-1 16,-6-5 1-16,0 3-1 15,-3-3-2-15,-3 0 1 0,0 3 1 16,0 2-1-16,0 1-1 16,0 2 5-16,0 3 4 15,0-1-5-15,0 9-2 16,0 0 1-16,3 5 0 16,-3 0-1-16,6 5-2 15,0-3-2-15,3 4 1 16,0-4-1-16,0 1 0 15,0-3-27-15,0 0-13 0,-1-3-33 32,1-2-53-32,0-1 33 15</inkml:trace>
  <inkml:trace contextRef="#ctx0" brushRef="#br0" timeOffset="126">16157 10178 168 0,'0'0'63'0,"0"0"-34"0,3 16-19 0,-3-13 17 0,3 10-2 15,0-3 2-15,-3 6-6 16,0-2-3-16,0-1-10 16,0 0-7-16,0-2-2 0,0-1 1 15,0-2 0-15,0 0 8 0,0-3 5 16,0 1-4-16,0-6-1 15,0-3-4 1,3-2-1-16,0-3 1 0,0 0 0 16,0 3-2-16,3-9-2 15,-3 4 1-15,6-1-1 16,3-5 2-16,0 3 1 16,-1 2-4-16,4 6 1 15,3 3-2-15,0 7-2 16,0 5 5-16,-3 4 3 15,0 2-1-15,-6-3 0 16,-3-3-1-16,0 4-2 16,-1-4-15-16,1 1-5 15,0-3-39-15,0-3-16 0,0 0-23 32,0-5-11-32,-3 0 56 0</inkml:trace>
  <inkml:trace contextRef="#ctx0" brushRef="#br0" timeOffset="127">16428 10186 200 0,'0'3'74'0,"3"-1"-40"0,0 1-22 15,3 2 19-15,0 1-3 16,0 4 1-16,0 6-12 16,0 0-3-16,3 0-8 15,0 0-6-15,-4-6-3 0,1 1 2 0,3-1 0 16,-3-2-24-1,0 0-8-15,0-2-16 16,3-4-5-16,0 1-6 16,0-6-32-16,3-5 20 15</inkml:trace>
  <inkml:trace contextRef="#ctx0" brushRef="#br0" timeOffset="128">16624 10191 116 0,'0'-18'44'0,"0"21"-24"0,0-3 7 0,0 0 23 16,0 5-17-16,0 11-7 15,-3 2 2-15,-3 11 4 16,0-5-17-16,4-3 3 0,-13 11 2 16,3-6-11-16,0 6-2 15,0-5-7-15,3-1-1 0,0-5-12 16,3-5-5-16,0 0-32 16,3-11-15-16,3 1-35 15</inkml:trace>
  <inkml:trace contextRef="#ctx0" brushRef="#br0" timeOffset="129">17086 10160 188 0,'-6'0'71'0,"3"2"-38"0,0 4-12 0,0-4 22 15,0 9-6-15,-3 5 1 16,-6 5-16-16,0 5-5 16,0-7-10-16,3-3-5 0,-3 5 1 15,3-3-4-15,1-2 0 16,-1-3-19-16,0 1-9 16,3-4-27-16,0-2-12 0,3-2-24 15,0-9-18 1,0 0 48-16</inkml:trace>
  <inkml:trace contextRef="#ctx0" brushRef="#br0" timeOffset="130">16901 10170 160 0,'-3'-2'60'0,"6"4"-32"0,0 1-6 16,3 0 20-16,0 2 0 15,0 3 1-15,9 5-8 16,3 3-2-16,0 5-18 15,-1 0-2-15,-5-5 0 0,0-3-5 16,3 6-2-16,-3-3-6 16,3 2-2-16,-3-2-32 15,3-3-13-15,-3 1-62 16,0-17-51-16,-3 0 61 16</inkml:trace>
  <inkml:trace contextRef="#ctx0" brushRef="#br0" timeOffset="131">17410 10144 132 0,'0'0'52'0,"3"2"-28"0,-3 4-8 0,0-1 18 16,0 3-3-16,0 5 2 15,0 6-6-15,0 2-2 16,3 0-13-16,-3-5-1 0,6 2 0 15,0-2-6-15,3-2-3 16,0-4-1-16,0 1 1 16,0-3 1-16,0-3 1 15,-3 0-7-15,3-5 0 0,-3 0-4 16,-1-2 0 0,4-6 6-16,-3 0 5 15,-3-3-4-15,0 3 0 0,0 0-2 16,0 3 0-16,-3 2 0 15,3 1-2-15,-3 2 3 16,3 5 0-16,3 0 3 16,0 1 3-16,3-1 2 15,-3 0 3-15,0 0-1 16,3-2 2-16,-3 0 3 16,3-3 1-16,3 0-2 15,0-3 2-15,0 0-8 16,-4-2-2-16,1 0-3 15,-3 0 1-15,0-3-4 16,-3 2-2-16,-3-2-7 16,0 3-4-16,-3-8-67 15,-3-6-40 1,0 3-31-16,0-2 72 16</inkml:trace>
  <inkml:trace contextRef="#ctx0" brushRef="#br0" timeOffset="132">17648 9966 156 0,'0'0'60'0,"3"3"-32"0,0 0-11 16,0 5 22-1,0 0-5-15,0 2 3 16,0 9-10-16,0 7-4 15,3 3-13-15,0 3 5 0,0 5 2 0,-3-2-9 16,0-4-2-16,0 1-4 16,0-13 1-16,-3-4-2 15,0-1 2-15,0-4-2 16,0-2-1-16,0 0-6 16,3-3-4-16,-3-2-3 15,6-6-2-15,3-10-3 16,0-5 1-16,0-4 4 15,0 4 6-15,-1 2 2 16,1 0 3-16,0 6 10 16,0 2 4-16,0 2 8 0,0 6 2 15,0 11-3 1,0 2-1-16,-3 6-6 0,0-1-2 16,0 3-6-16,-3-5-3 15,0-2-3-15,0-1 1 16,0-3-26-16,-3-2-9 15,0 0-39-15,3-5-18 16,-3-1-5 0</inkml:trace>
  <inkml:trace contextRef="#ctx0" brushRef="#br0" timeOffset="133">17916 10197 184 0,'-3'2'71'0,"15"4"-38"0,-3 12-12 0,-6-7 22 16,0-6-4-16,3 0 2 0,0 3-12 16,3-2-3-16,3-1-15 15,0-3 0-15,0 1 2 0,-1-3-3 16,1 0 2-16,0-3-7 16,-6-7-1-16,3-3 0 15,-3 2 2-15,-3-2-5 16,-6 2-3-16,-3 1-6 15,-3 2 0-15,0 0-1 16,-3 3 1-16,1 2-2 16,-1 0 1-16,0 11 5 15,-3 0 2-15,3 5-1 0,3 3 2 16,3 5 7 0,6-2 6-16,0-3-2 15,3-3 2-15,0-2-12 0,3 2-2 16,0-3 1-16,6-2 0 15,-3 0-15-15,6-5-6 16,-3 0-25-16,2-6-9 16,-2 3-15-16,0-8-6 15,9-3 4 1,-9-2-2-16,0-5 38 16,3-4 51-16,-6 7 26 15,0 1 15-15,-3 1 6 16,-1 10-13-16,1 3-5 15,-3 11-7-15,0 0 0 16,6 2-20-16,-6 3 6 0,3-3 5 0,0-2-9 16,0-1 0-16,-3 1-8 15,0-3-2-15,3 0 0 16,-3-3 0-16,0 0 0 16,-3-2 2-16,0-1-1 15,3-4 0-15,0-9-3 16,0-2 1-16,0 0-2 15,0-6 0-15,3-2-8 16,0 5-2-16,3 0-3 16,0 0 2-16,0 6-14 15,-3 2-4-15,2 3-17 16,1-1-6-16,0 4 14 0,0 4 6 16,-3 4 14-16,3 2 8 15,3 5 10 1,0 3 7-16,3-3 5 0,0 0 2 15,0 0-2-15,0-2 2 16,-1-3-8-16,4-3-4 16,0 1-4-16,-3-6 0 15,0-3 0-15,-3-2 1 16,0-1-5-16,-6-7 1 16,-3 0-7-16,-3-3 0 15,-3 0-4-15,-3 0 0 16,-3 6-3-16,-3 4-1 15,0 4 5-15,-6 4 6 16,3 12 3-16,-6 1 3 0,4 4 12 16,8-3 6-16,0-3 5 15,3 8 2 1,0-2-6-16,9 2-2 0,0-3-9 16,9 1-4-16,-3-3-8 15,8-3-3-15,-2-2-23 16,9-6-8-16,-3 0-88 15,12-15-52 1,-7-1 76-16</inkml:trace>
  <inkml:trace contextRef="#ctx0" brushRef="#br0" timeOffset="134">18928 9966 132 0,'0'-2'52'0,"0"2"-28"0,0-13-4 16,0 13 21-16,3 2-11 15,-3 1-5-15,0 5-1 16,0 0 1-16,3 10-13 15,0-2 4-15,0 21 4 0,0-5-5 16,0 8 2-16,0-6-8 16,0 6-3-16,-3-6-6 15,3 3-2-15,0-8-4 16,0-5-1-16,0-3-29 16,3-8-12-16,0-2-39 15</inkml:trace>
  <inkml:trace contextRef="#ctx0" brushRef="#br0" timeOffset="135">19059 10220 136 0,'-3'-13'52'0,"3"13"-28"0,0 29-6 0,0-23 20 16,0 2-10-16,0 0-1 0,6 5-7 15,0-3-3 1,3 4-9-16,-3-4 1 0,3 3 2 16,0-2 5-16,3-3 2 15,-3 0-1-15,9-6 2 0,-7 1-1 16,1-6 0-16,-3 1-7 16,0-9-4-16,0-7 0 15,-6 10 0-15,-3 0-1 16,0-5 1-16,-3 2-2 15,-6-5 2-15,0 3-9 16,3 2-3-16,-3-2-17 16,1 5-6-16,-1 0-32 15,3 8-96 1,6 0 1 0,0 0 78-16</inkml:trace>
  <inkml:trace contextRef="#ctx0" brushRef="#br0" timeOffset="136">19265 10138 164 0,'0'3'63'0,"0"0"-34"0,0 18-14 0,0-16 18 15,3 1 1-15,0 9 2 16,0 4-13-16,5-1-6 15,-2 1-10-15,0-3-1 0,0 0 1 16,0-3-3-16,3-2-1 16,-3-1 1-16,3-5 2 15,0 1-1-15,-3-6 2 16,6 0-4-16,-3-3-2 0,-3 0 0 16,-3-5-1-1,6 3-3-15,-6-3 2 16,0 3 1-16,-3-6 0 0,0-2-3 15,0 13-2 1,3 3 0-16,0 2 1 16,5 3 2-16,-2 0 7 15,3 0 5-15,-3-3 1 16,6-2 1-16,6-6 5 16,0-2 3-16,0-3-4 15,-3 0-1-15,-3-5-3 0,-3 0 0 16,-1-3-6-16,-5 2-4 15,-6-4-15 1,0 2-4-16,-2 3-29 0,5 2-10 16,-3 1-28-16,3 2-10 15,-6 2-5 1</inkml:trace>
  <inkml:trace contextRef="#ctx0" brushRef="#br0" timeOffset="137">19559 10181 156 0,'6'5'60'0,"-3"6"-32"0,12 7-13 0,-9-13 18 16,3 3-5-16,3-2 0 16,-3-4-9-16,6-2-1 0,-3-5-11 15,-1-3 0-15,1 0 0 16,3-2 1-16,-6 2 2 0,-3-3-5 16,-6 3-3-16,-3-2-1 15,-3-1-1-15,-6 3-9 16,3 3-2-16,0 2 4 15,-5 3 1-15,-4 5 4 16,9 3 3-16,-3 6 2 16,3 1 3-16,3 1 3 15,3 3 5-15,3 2-8 16,3-5-3-16,3 0-2 16,9-3-1-16,-3-2-3 0,-3-3 0 15,0-1-27 1,5-4-10-16,13-6-15 15,-3-2-4-15,-3-3-6 16,-3-2-21-16,0-6 29 16,-6-5 131 15,-9-9-7-31,2 9 6 16,-5 5-20-16,-5 6-11 15,5 2-6-15,-9 3 0 16,0 5-20-16,-6 2-7 0,6 4-2 15,0 2-4-15,9-1 0 16,6 9-3-16,3-2-3 16,6 1-1-16,-3-1 3 15,5-1 2-15,1 3 2 16,-3 0 7-16,-6-3 6 0,-3-3 3 16,-3 1 1-16,-3 0 0 15,-9-1 2-15,0-2-10 16,6-5-4-16,-3-1-14 15,-12 1-4-15,4-3-17 16,-1-3-8-16,-9-2-17 16,3-3-5-16,12-2-24 15,-3-4-53 1,12-1 30-16</inkml:trace>
  <inkml:trace contextRef="#ctx0" brushRef="#br0" timeOffset="138">19919 9922 220 0,'3'-3'82'0,"-3"6"-44"0,6-3-20 0,-3 2 25 16,-3 9-13-16,6 5-5 16,-3 5-6-16,0 8 0 15,3 5-10-15,-3 3-1 0,6 6-1 16,3-4-3-16,-3 1-1 15,0-6-10-15,0-4-5 16,-6-7-30-16,3-4-10 16,-3-6-39-1,0-2-53-15,-3-6 42 16</inkml:trace>
  <inkml:trace contextRef="#ctx0" brushRef="#br0" timeOffset="139">19845 10146 252 0,'6'-2'93'0,"9"2"-50"0,6-3-30 15,-6 0 22-15,11 3-18 16,7-2-5-16,0-1-9 16,-3 1-3-16,5-1 0 15,-5-2-38-15,0-1-14 0,-3-2-67 16</inkml:trace>
  <inkml:trace contextRef="#ctx0" brushRef="#br0" timeOffset="140">15755 10617 160 0,'-3'0'63'0,"3"3"-34"0,3 0-12 16,-3-3 20-16,0 0-13 15,3 10-1-15,0 3-2 16,0 1 1-16,0 12-12 16,0-5 1-16,0 11 0 0,0-5-6 15,0 10-3-15,-3-8 1 16,3 5 0-16,0-5-1 16,-3-2-2-16,0-6-15 15,0-3-7-15,0-2-16 0,0-5-6 16,0-3-20-1,-3-6-45-15,0-2 23 16</inkml:trace>
  <inkml:trace contextRef="#ctx0" brushRef="#br0" timeOffset="141">15678 10855 152 0,'-6'0'57'0,"6"0"-30"0,0-15 4 0,0 15 26 15,3 2-17-15,-3 1-7 16,3 0-9-16,0-3-4 16,9-3-10-16,-3 0-6 0,9 1-1 15,-4-1-2-15,7 0-1 0,-3 1-17 16,3 2-6-16,-3 0-53 16,3-3-20-16,-7 3 3 15</inkml:trace>
  <inkml:trace contextRef="#ctx0" brushRef="#br0" timeOffset="142">15904 10829 160 0,'-3'5'63'0,"3"-5"-34"0,0 14-21 0,0-12 18 15,3 6-11-15,0 0-3 16,3 5-5-16,-3-2-2 16,3 5-3-16,0-3 1 0,0 3 0 15,0-3 1-15,0-2 2 16,0-3-1-16,0-3 2 16,0 0-4-16,0-5-2 15,-1 0-3-15,1-5-1 16,0 2 2-16,-3-2 0 15,0 0 1-15,0-1 2 16,0 1-3-16,0 2 0 16,0 3-1-16,3 6-2 15,0-4 7-15,6 4 5 0,-3-1 5 16,3 0 2 0,0 1-4-16,3-4 1 0,-3 1-1 15,0-8 3-15,-1 2-1 16,1-5 0-16,-3 3-5 15,0-3 0-15,-3 0-3 16,-3 0 0-16,0 0-3 16,-3-3-2-16,0 3-17 15,-3-2-6-15,0-1-27 16,0 3-8-16,0 0-26 16,3 3-35-1,0 0 40-15</inkml:trace>
  <inkml:trace contextRef="#ctx0" brushRef="#br0" timeOffset="143">16220 10877 152 0,'-3'16'57'0,"3"-16"-30"0,3 13-18 0,-3-11 16 15,3 9-1-15,0-3 1 16,2 8-3-16,-2-3-2 15,6 3-10-15,-3-3 0 0,3 0 1 0,0-2 2 16,6-3 5-16,-3 0-4 16,3-8 0-16,-3 0-2 15,0-8 2 1,-3 3 2-16,-3-6-1 16,0 0-3-16,-12-2 0 0,3 3-3 15,-6-1 0-15,0 0-5 16,-3 4-1-16,0-1-8 15,0 2-4-15,3 1-24 16,0 2-11-16,3 1-43 16,6-1-20-16,0 0 4 15</inkml:trace>
  <inkml:trace contextRef="#ctx0" brushRef="#br0" timeOffset="144">16586 10705 116 0,'0'-6'44'0,"0"4"-24"0,3-17-4 16,-3 17 29-1,3 7-4 1,-3-5-15-16,0 8-15 16,0 0-3-16,3 2 2 0,-3 6 0 15,0 5 4-15,0-5-1 16,0 11 0-16,0-3-1 16,0 7 0-16,0-4-6 15,0 2-2-15,0-5 2 0,0-3 1 16,0-3-1-1,0-2-1-15,0-3-1 0,0-2 0 16,0 0 2-16,0-6 3 16,0 0-9-16,0-5-4 15,0 0 2-15,0-5 2 16,0 0 1-16,3-3 2 16,-3 0-4-16,3 0-2 15,-3 0 2-15,3-3 0 16,0 3 1-16,-1 0 0 15,4 0-3-15,0 1 0 16,0-1-1-16,3 0 3 16,0 2-2-16,6 4 1 15,-3-1 2-15,3 8 0 16,-3-2 0-16,3 8 2 16,-3-3-1-16,-3 7 2 0,-1-1 2 15,-5 1 2-15,0-1 1 16,-3-1 0-16,0-2-2 15,-6-1-1-15,0-2-3 16,-5 8 1-16,2-3-7 16,-3-10 1-16,0-3-17 15,0 0-6-15,0 0-7 16,3-3 0-16,0 3-15 0,6-2-5 16,0-1-15-1,3-5-27 1,0 3 31-16</inkml:trace>
  <inkml:trace contextRef="#ctx0" brushRef="#br0" timeOffset="145">16854 10911 88 0,'0'3'33'0,"0"-3"-18"0,3 8 6 0,0-6 17 15,0 4 2-15,-1-4 3 16,1 6-9-16,-3 0-1 16,3 8-18-16,0-3 0 0,-3 3-1 15,0-3-5-15,3 1-3 16,-3-1-6-16,0-3 0 0,0-2-18 16,0 0-8-16,0-2-22 15,0-4-9-15,0 1-28 16</inkml:trace>
  <inkml:trace contextRef="#ctx0" brushRef="#br0" timeOffset="146">16830 10808 212 0,'-3'-3'79'0,"3"3"-42"0,6-2-21 16,-6 2 24-16,3 0-23 0,0 0-6 15,0 0-10 1,3-3-2-16,3 0 1 16,-3-2-31-16,2 2-12 0,1-2-22 15,3 0-47-15,0-3 21 16</inkml:trace>
  <inkml:trace contextRef="#ctx0" brushRef="#br0" timeOffset="147">16996 10702 160 0,'0'0'60'0,"0"0"-32"0,0 5-13 0,6 1 20 16,0-1-2-16,-3 3 1 16,0 5-6-16,0 6-3 0,0 4-13 15,-3-4-8-15,0 10-2 16,0-5-2-16,3 5 0 16,0-3 2-16,0 1 1 15,0-3-1-15,0-1-2 16,0-4-13-16,-3-3-6 0,0 0-23 15,0-6-9-15,0 1-15 16,0-8-39 0,0-1 21-16</inkml:trace>
  <inkml:trace contextRef="#ctx0" brushRef="#br0" timeOffset="148">16919 10911 152 0,'-3'-3'57'0,"3"3"-30"0,0 0-7 0,0 0 21 16,0 0-7-16,0 0-2 16,3 0-10-16,0 0-1 15,9 0-12-15,-3 0-1 16,9-2 2-16,-3-1-6 0,5-2 0 16,-2 0-2-16,3-1-2 15,-3 4-24-15,0-1-9 16,-3 0-43-1,0-5-56-15,-3 3 31 16</inkml:trace>
  <inkml:trace contextRef="#ctx0" brushRef="#br0" timeOffset="149">17235 10911 140 0,'3'-3'52'0,"-3"3"-28"0,3-2-4 16,0 2 19-16,-3 0 3 16,0 0 4-16,0 0-8 15,0-3 0-15,-3 3-22 16,0 0 4-16,-3 0 3 0,0 0-12 0,-3 3-4 15,0-1-4 1,-3 4-3-16,3-1-2 16,0 0 1-16,3 1-1 0,3-1 0 15,0 0 0 1,6 3-2-16,-3-3 3 0,9 3 0 16,-3 0 1-16,9 3 0 15,-3-3-3-15,3 2 0 16,-3 1 4-16,-4 0 3 15,1-1 1-15,-9 1 0 16,0-3-1-16,-9 0 0 16,4-3-2-16,-7 3-2 15,0 0-15-15,0-3-5 16,0 0-41-16,3-2-15 16,0 0-40-16</inkml:trace>
  <inkml:trace contextRef="#ctx0" brushRef="#br0" timeOffset="150">16687 11051 96 0,'0'3'38'0,"0"-3"-20"0,0 3-10 0,0-1 11 15,0 1 2-15,0-3 2 16,0 3-1-16,0-1-2 0,0 1 3 15,0-3 2-15,-3 2-13 16,3 1-2-16,-3-3 0 0,0 0-6 16,0 0-2-16,0 0-1 15,-3 0 1-15,3 0-1 16,-3 0-1-16,0 0 5 16,0 0 4-16,3 0-3 15,-3-3-1-15,3 1-2 16,0-1 0-16,0 1-2 15,0-1 2-15,0 0-2 16,3-2 2-16,0 0-4 16,0-1-2-16,0 4 2 15,0-1 0-15,0 0-15 16,3 1-4-16,-3-1-43 16,3 0-58-1,0 1 26-15</inkml:trace>
  <inkml:trace contextRef="#ctx0" brushRef="#br0" timeOffset="151">17720 10893 124 0,'15'-8'49'0,"-15"8"-26"0,3-11-14 0,-3 11 16 0,0-3 1 15,0 1 4-15,-3-4-10 16,0 4-2-16,-6-4-10 15,0 1-1-15,-3 8 3 0,0-1-6 16,-3 6-2-16,3-2-1 16,-6 7 1-16,3-2-3 15,4 7-2-15,-1-2-1 0,6 10 3 16,0-4-2 0,6-1 1-16,0-5 4 15,6-1 1-15,0-1-1 0,9-9 1 16,-4-2-2-16,7-6 2 15,-3 0-2-15,-3-5-1 16,0 3 3-16,-3-5 0 16,0 2 1-16,-3-6 0 15,0 4 2-15,-3-3 3 16,0 2-4-16,-6 0-3 16,3 3 3-16,-3 1 4 15,3 1-5-15,-3 4 0 16,3-1-4-16,0 6-1 15,0-1 1-15,6 9 0 16,0-1 0-16,3 6 2 16,-3-3-1-16,2 6-1 0,1-3 1 15,3 0-1-15,-3-3-11 16,3-5-3-16,-3 0-26 16,0-11-12-16,0 1-45 15</inkml:trace>
  <inkml:trace contextRef="#ctx0" brushRef="#br0" timeOffset="152">17863 10879 152 0,'-3'14'57'0,"3"-14"-30"0,0 10-10 0,0-7 20 15,3 5-13 1,-3-3-1-16,6 8-4 0,0-2-3 15,-1 2-8-15,1-2-3 0,-3 2-1 16,0-3-2-16,0 1 1 16,0-3-2-16,0 0 2 15,0-3 2-15,-3 0 4 16,0-2 0-16,0-3 2 16,0 0-2-16,0-3 2 15,0 1-6-15,0-6-3 16,0 0 3-16,0-3 1 15,0 1-2-15,6-1-3 16,0 1 0-16,0-1-1 0,0 0-3 16,0-2 2-1,0 3 1-15,0 2 2 16,0 0-12-16,3 2-3 16,-3 1-25-16,3 5-10 0,0 0-30 15,0 3-47 1,0-1 32-16</inkml:trace>
  <inkml:trace contextRef="#ctx0" brushRef="#br0" timeOffset="153">18068 10919 160 0,'0'3'63'0,"0"-3"-34"0,6 5-19 0,-3-2 20 15,3 2-9-15,-3-2-2 16,6 2-5-16,-3 0-1 16,9 0-7-16,-3-2 0 0,2 0 1 15,-2-1 1-15,3-4 0 16,-3 2 4-16,0-3 3 16,-3 0-6-16,0-2-1 15,-3 0-2-15,-3-3 1 16,0 3-4-16,-3-3-2 15,0 0 0-15,-3 0-1 16,0 0-3-16,-9 3 2 16,0-1-4-16,-6 9-1 15,6 0 3-15,-6 2 1 16,4 0-1-16,-4 8 2 16,3-2 1-16,3 5 2 0,3-3 1 15,6 6 1-15,0-4-2 16,9 9 1-16,-3-3-2 15,12 1-1-15,-3-7 1 16,9-1-1-16,-4-1-22 16,7-8-8-16,0-2-42 15,-3-11-17-15,-3 0 1 16</inkml:trace>
  <inkml:trace contextRef="#ctx0" brushRef="#br0" timeOffset="154">18514 10895 128 0,'-2'-2'49'0,"2"2"-26"0,0 0-9 16,0 0 15-16,0 0-8 16,0 0-1-16,0 2-4 15,0 1 0-15,0 2-8 0,0 0 1 0,0 9 4 16,0-4 2-16,0 6 0 16,0-3 1-1,0 3 0-15,0-3-11 16,0-2-2-16,0 0-3 0,0-3 2 15,0-1-1 1,0-1-1-16,0-1 3 0,0-2 2 16,0-1 0-16,0-2 0 15,0 0-1-15,0-5 0 16,0 2 0-16,0-7 0 16,0 2-2-16,0-5 1 15,0 2-2-15,2-2 2 16,-2 2-2-16,9 1 2 15,-6-1-2-15,6-2 2 16,-3 2-2-16,6 3-1 16,-3 0 1-16,6 6-1 15,0-1 0-15,3 3 2 0,-3 0-1 16,2 5 2 0,-2 1 0-16,0 4 3 15,-3-2-3-15,-3 8 0 0,0-3-3 16,-3 14-1-16,-3-6-4 15,0 0 1-15,0-2-14 16,-3-3-3 0,6-3-16-16,-3-5-6 0,-3 0-19 15,3-14-6-15,0 1-15 16</inkml:trace>
  <inkml:trace contextRef="#ctx0" brushRef="#br0" timeOffset="155">18857 10927 160 0,'-3'0'60'0,"3"0"-32"0,-18 5-4 0,18-2 24 16,-3 0-15-16,0-1-4 16,-3 6-15-16,0 0-4 15,0 5-6-15,0-2-1 0,3 7 3 16,0-2-1-16,12 5 2 15,-3-2 0-15,6-3 3 16,-3-3 1-16,6-8 1 16,-3-2 0-16,6-6 0 0,-4 1-2 15,4-6 1-15,-3 0 3 16,-3-3 1-16,-3 1-8 16,-6-6-2-1,0 3 1-15,-9-3 1 16,0 2-8-16,-3 1-4 0,0 3-17 15,0-4-9-15,0 4-27 16,-3 2-11-16,4 3-19 16</inkml:trace>
  <inkml:trace contextRef="#ctx0" brushRef="#br0" timeOffset="156">19012 10652 192 0,'6'-6'71'0,"-3"-7"-38"0,-3 24-12 0,0-11 36 16,5 16-21-1,-2 5-7-15,0 5-4 16,0-2-15-16,0-3 1 0,0 8 0 16,3-5-6-16,3 8-1 15,-3-3-2-15,0 3 1 16,-3-6-2-16,6 1-1 15,-6-3-30-15,0-6-15 16,0-2-35-16,-3-3-14 16,0-2-3-1</inkml:trace>
  <inkml:trace contextRef="#ctx0" brushRef="#br0" timeOffset="157">18881 10906 236 0,'-12'-3'90'0,"12"3"-48"0,6 0-29 16,-6 0 24-16,6 0-6 15,0 0 2-15,11-3-17 16,-2 3-7-16,15-2-5 16,18-1-6-16,-7-2 1 0,-2 0-8 15,-9 2-4-15,-6 0-66 16,5-5-28-16,13-2-5 15</inkml:trace>
  <inkml:trace contextRef="#ctx0" brushRef="#br0" timeOffset="158">19619 10744 148 0,'-3'-13'57'0,"3"8"-30"0,-6-3-12 15,3 5 20-15,0 1-4 16,-3-1 2-16,0 3-10 16,-9 3-4-16,3 2-11 15,-6 5 1-15,-2 4 4 0,5 10-5 16,-3 5-2-16,0 0-3 16,9 5-3-16,9 3 3 15,0 0 0-15,15 0-1 16,6-2 1-16,3-4 2 15,8-7 2-15,4-8-1 16,-3-16 1-16,2-3 0 0,-2-4 1 16,-9-9 2-16,3-6 1 15,-6-1 1 1,-9-1 0-16,-7-11-6 0,-5 1-2 16,-5 2 0-16,-4 3 0 15,-12 3-5-15,0 2 1 16,0 5-9-16,3 6-4 15,-3 3-20-15,9 4-6 16,1 4-35-16,2 2-13 16,6 0-16-1</inkml:trace>
  <inkml:trace contextRef="#ctx0" brushRef="#br0" timeOffset="159">19791 10705 192 0,'3'5'74'0,"0"3"-40"0,0 8-29 16,3-3 19-16,-3 8-4 16,3 6 0-16,0 2 3 15,-6 2 0-15,6 1-12 16,-3-3-4-16,-3-2-3 0,6-3 0 15,-3-6 2-15,0-5-3 16,0-2 0-16,0-3 5 16,0-3 3-16,-3-5-4 0,0-2-2 15,6-6-2-15,-3-3-3 16,0-2-2-16,3 0 1 16,-3-1-1-16,6 4 0 15,3-1 0-15,-3 3 0 16,11 0 0-16,1 3 0 15,0 5 2-15,-3 3 0 16,3 5 6-16,-3 5 6 16,-6 3 7-16,-1 2 3 15,-2 1 2-15,0 2 2 16,-9 0-5-16,-9 0-3 0,0-5-10 16,-5 3-3-1,-7-6-1-15,-6-3 0 16,3-4-13-16,-3-9-7 0,4 0-16 15,2-2-5-15,3-5-20 16,0-1-6-16,12-2-31 16,6 0-52-1,6-3 38-15</inkml:trace>
  <inkml:trace contextRef="#ctx0" brushRef="#br0" timeOffset="160">20155 10781 192 0,'0'-8'74'0,"0"11"-40"0,-3-3-9 0,3 5 25 16,0 1-23-16,-6 2-9 15,3 8-6-15,-6 2-1 16,0 6-5-16,3 2 0 0,3 3 4 15,3 3-2-15,6 0 1 16,6 2-8-16,6-5 0 16,-4-5 5-16,4-5 4 15,3-6-1-15,0-16 2 16,9-2 5-16,-9-6 2 16,5-4-1-16,-5-7 2 15,-6-1 1-15,-6-1 0 16,0-5-9-16,-9-6-2 15,-9 1-3-15,-6 2-1 0,-3 0-1 16,0 11 0-16,-2 3-16 16,-4 4-6-16,-3 7-11 15,6 1-5-15,0 4-17 16,3 2-7-16,7 2-18 16,2 1-7-16,9 0-24 15</inkml:trace>
  <inkml:trace contextRef="#ctx0" brushRef="#br0" timeOffset="161">20443 10755 156 0,'-18'5'57'0,"12"1"-30"0,-5 4-7 0,8 1 19 16,-3 5 1-16,-3 5 3 15,-3 3-11-15,9 5-4 16,0 2-16-16,3 4-3 0,6 7-2 16,3-2 1-16,3-6 0 15,8-5 4-15,1-5 3 16,3-8-2-16,3-8 0 16,3-8 1-16,5-13 2 15,-11-6-1-15,3-2 4 16,-12-8 2-16,0 0 4 15,-9-6-4-15,-18 1-3 16,0 0-2-16,-6 2 3 16,-6 3-7-16,-3 2-2 0,-2 4-27 15,8 7-12-15,0 5-25 16,0 3-11-16,3 3-60 16,6 7-25-16,1-2 26 15</inkml:trace>
  <inkml:trace contextRef="#ctx0" brushRef="#br0" timeOffset="162">15850 11887 108 0,'12'-2'44'0,"-12"2"-24"0,3 0-24 16,0 5 56-16,0 0-12 0,0 6-6 15,0 2-6-15,3 11-16 16,0 2-8-16,0 3 0 16,-3-2-3-16,0-1-1 0,0 1 3 15,0-6 0-15,-9-5-4 16,9-3-1-16,-3-2-13 15,0-3-2-15,0 0-118 32,-6-11 37-32</inkml:trace>
  <inkml:trace contextRef="#ctx0" brushRef="#br0" timeOffset="163">15847 11805 72 0,'-17'-2'27'0,"11"2"-14"0,0-3 0 0,3 3 14 15,0 0-6-15,-3 0 0 16,-3 3-6-16,0 2-1 15,-3 0-2-15,0 3 2 0,0 5-7 16,0 9 0-16,0 15 3 16,4 5-8-16,2 3-1 15,6 3-1-15,6-1 2 16,5-7 1-16,7-8 3 16,9-6 6-16,6-7 2 15,5-6 1-15,-2-8 4 0,0-10 0 16,0-8 3-1,-1-9-6-15,-5-1-1 0,-15-12-3 16,-6-4 0-16,-9-1-2 16,-9 5 1-16,-6 4 7 15,-6 2 3-15,-3 5-10 16,-2 5-4-16,2 3-16 16,6 6-4-16,3 2-38 15,6 3-14-15,9 5-57 16</inkml:trace>
  <inkml:trace contextRef="#ctx0" brushRef="#br0" timeOffset="164">16452 11856 144 0,'-3'-3'55'0,"6"6"-30"0,-6-1-16 0,3 4 16 0,-3 1-1 15,-3 7 3-15,-3 7-9 16,0 8 0-16,-9 3-11 16,3-1-4-16,-3-1 0 0,3-7 0 15,4 1 1-15,2-5-5 16,0 2-1-16,3-5-26 16,0-8-57-1</inkml:trace>
  <inkml:trace contextRef="#ctx0" brushRef="#br0" timeOffset="165">16243 11906 124 0,'0'-8'49'0,"6"5"-26"0,0 1-16 0,0 2 15 15,0 0 4-15,0 2 7 16,9 4-5-16,3 4-2 15,0 6-14-15,3 5-3 0,-1 3-2 16,1 0-3-16,-3 2-1 16,0-2-1-16,-3 3 1 15,0-6-9-15,-3-3-1 16,6-7-38-16,-4-3-18 16,1-6-25-1</inkml:trace>
  <inkml:trace contextRef="#ctx0" brushRef="#br0" timeOffset="166">16615 11906 204 0,'-8'0'77'0,"8"0"-42"0,2 0-30 0,-2 0 17 15,0 0 1-15,9 0 6 16,0 0-10-16,3-3-1 16,3 1-10-16,3-1-5 15,0 3 0-15,0 0-2 0,6 0-1 16,-4 0-10-16,-2-3-4 15,-3 3-24-15,-3 0-8 16,-3 0-29 0</inkml:trace>
  <inkml:trace contextRef="#ctx0" brushRef="#br0" timeOffset="167">16657 12028 116 0,'-9'0'46'0,"9"2"-24"0,0-2-13 15,0 0 16-15</inkml:trace>
  <inkml:trace contextRef="#ctx0" brushRef="#br0" timeOffset="168">16660 12033 271 0,'15'5'31'0,"0"-2"-16"15,6-3-9-15,5 0-3 0,-2 0-31 16,3 0-11-16,-3-3-42 16</inkml:trace>
  <inkml:trace contextRef="#ctx0" brushRef="#br0" timeOffset="169">17062 11792 124 0,'-3'-3'49'0,"0"3"-26"0,0 0-27 16,0 3 76-16,0 0-26 15,-6-1-14-15,-6 4-12 16,0 2-13-16,0 5-5 0,1 5-1 16,2 4-1-16,0 4 0 15,3 8-3-15,3 1 2 0,6-1 1 16,3 1 2-16,9-9 3 15,6 1 2-15,-1-12-1 16,4-1-1-16,3-6 5 16,3-8 6-16,0-6-4 15,0-4-2-15,-1-6-1 16,-2-13-1-16,0 0 2 16,-12-3 1-16,-9 0 1 15,-6 3 0-15,-6 3 2 16,-3 2 4-16,-6 5-8 15,0 3-1-15,0 6-7 16,4 2-4-16,-1 3-13 16,3 2-2-16,3 0-27 0,6 1-12 15,3-1-21-15,6 0-9 16,3 3-7 0</inkml:trace>
  <inkml:trace contextRef="#ctx0" brushRef="#br0" timeOffset="170">17235 11734 140 0,'0'-13'52'0,"3"26"-28"0,14-5-30 0,-11-6 6 16,0 4 18-16,0 4 13 16,0 6 1-16,0 8 4 15,-3 5-20-15,0 3-3 0,0 5-1 16,0-5-7-16,-3-1-3 0,0-4 1 15,0-3 0 1,0-3-1-16,0-5 1 0,0 0 0 16,-3-6 1-16,3-4-2 15,0-4 1 1,0-7-11-16,0-3 0 16,0 0 2-1,0-8 3-15,3 3 4 0,0-3-2 16,3 3 0-16,0 0 3 15,3 2 3-15,3 0-2 16,3 3-2-16,6 3 0 16,5 3-1-16,1 2 2 0,-6 7 3 15,0 9 4 1,-3 0 2-16,-3 3 8 0,-7-3 5 16,-2-1 0-16,-6 4 1 15,-9-3-14-15,-5 0-4 16,-4-3-3-16,-3-2 2 15,0-6-10-15,0 0-2 16,-3-5-35-16,7-3-13 16,2-2-54-1,3-3-47-15,6-2 59 16</inkml:trace>
  <inkml:trace contextRef="#ctx0" brushRef="#br0" timeOffset="171">17699 11795 108 0,'-3'-8'41'0,"3"5"-22"0,0 1-22 15,-6-1 74-15,-3 6-18 16,0 2-18-16,-3 0-13 15,-3 8-15-15,-3 9-1 0,1 4 1 16,2 19 3-16,3 0 1 16,3-3-1-16,6-5-1 15,9 3-5-15,6-11-1 16,3-8 8-16,11-8 2 16,4-7 2-16,0-9 1 15,-3-10-2-15,0-3-1 16,-7-8-3-16,-5-5 1 15,-6 0 3-15,-6 0 1 16,-6 0-8-16,-3 0-2 0,-9 5 1 16,0 3 1-16,-2 5-14 15,2 5-8-15,3 3-19 16,3 6-6-16,3 2-41 16,6 5-15-16,12 3-12 15</inkml:trace>
  <inkml:trace contextRef="#ctx0" brushRef="#br0" timeOffset="172">17928 12107 92 0,'9'0'35'0,"-18"0"-18"0,15 3 2 0,-6-3 18 0</inkml:trace>
  <inkml:trace contextRef="#ctx0" brushRef="#br0" timeOffset="173">17931 12110 274 0,'-3'0'50'0,"-6"2"-25"15,-3 1-16-15,3 0-7 0,0-3-2 16,0 0 0-16,4 0 0 16,2 0 2-16,0-3-3 15,3 0-2-15,3 1-1 16,5-1 3-16,-2 3 4 0,0 0 6 16,0 0-3-16,-3 0 2 15,-3 0-3 1,0 0 0-16,0 0-3 15,0 0 1-15,3 0-48 0,0-3-20 16,3 1-31 0</inkml:trace>
  <inkml:trace contextRef="#ctx0" brushRef="#br0" timeOffset="174">18101 12062 180 0,'-3'0'68'0,"3"5"-36"0,0 1-37 0,0-4 12 16,0 4 3-16,-3-4 3 15,-3 1 5-15,6-1 1 0,0 1-10 16,0-3-5-16,0 0-1 0,0-3-13 16,6 1 1-1,0-3 2-15,3-1 2 16,0 1 3-16,-3 2 3 15,0 1 2-15,-4-1 10 16,-4 6 21 0,-1-1-2-16,0 4-14 15,0-4-6-15,0 1-10 16,3 0-4-16,0-1-26 16,6 1-95-1</inkml:trace>
  <inkml:trace contextRef="#ctx0" brushRef="#br0" timeOffset="175">18321 12073 172 0,'0'2'66'0,"0"4"-36"0,3-4-22 0,-3 1 16 16,0-3-6-16,0 0 2 15,0 0-11-15,0 0-5 0,0 0-3 16,9-5-6-16,0 2-1 16,3 0-4-16,0 1 1 15,-3-1 5-15,-3 3 2 16,0 0 2-16,-1 0 2 0,-5 0 14 16,0 0 9-16,0 0-3 15,0 0-3-15,0 0-11 16,0 0-3-16,0 0-10 15,0 0-2-15,6 3-36 16,0-3-14-16,0 0-42 16</inkml:trace>
  <inkml:trace contextRef="#ctx0" brushRef="#br0" timeOffset="176">18699 11803 176 0,'-9'-11'68'0,"9"11"-36"0,-6-3-24 0,3 3 18 16,0 0-6-16,0 3-2 16,-6 2-4-16,0 3-1 15,-6 6-7-15,1 7-2 0,2 3 2 16,3 13-1-16,3 0 0 0,15-3-6 16,3-2 1-16,6-3 4 15,2-8 5-15,7-2 4 16,9-11 2-16,-3-8-4 15,-1-6 1-15,-2-12-1 16,-3-6 1-16,-6-3 5 16,-6 1 3-16,-6-3 1 15,-9 0-1-15,-6 2-2 16,-9-2-1-16,-3 0-5 16,-3 5-2-16,0 6-22 15,0 5-6-15,1 2-27 0,8 8-9 16,0 11-49-1,6 3-21-15,3-1 18 16</inkml:trace>
  <inkml:trace contextRef="#ctx0" brushRef="#br0" timeOffset="177">19131 11848 252 0,'-15'0'96'0,"15"2"-52"0,-3-2-45 0,3 0 18 16,0 0 1-16,9 3 6 16,0 0 0-16,3-3 3 15,5 0-15-15,7 0-7 0,3 0-1 16,-3 0-3-16,-3 0 2 15,-3 0-24-15,2 0-11 16,-5 0-32-16,-3 2-12 0,-3-2-35 16</inkml:trace>
  <inkml:trace contextRef="#ctx0" brushRef="#br0" timeOffset="178">19154 11935 204 0,'0'3'77'0,"6"-3"-42"0,-3 2-32 16,3 1 15-16,3-3-3 16,3 0 1-16,12-3-11 15,3 1-2-15,0-1-3 16,-1 0-25-16,4 1-8 0,0-1-43 16,-9 0-38-16,0-2 40 15</inkml:trace>
  <inkml:trace contextRef="#ctx0" brushRef="#br0" timeOffset="179">19800 11707 140 0,'-3'-2'55'0,"3"2"-30"0,-3-3-7 16,0 3 18-16,0 0-1 15,-5 0 4-15,-10 3-8 16,-3-1-2-16,0 4-16 16,0 4-8-16,-3 6-3 0,4 3-5 15,-1 2 0-15,0 8 6 16,6 8 3-16,12 5-3 16,3 3-2-16,3-2-3 15,15-4 1-15,6-7 3 16,5-5 3-16,10-12 2 15,3-7 1-15,2-8 0 0,4-10 0 16,-9-11 2-16,-1-11 4 16,-14-3 1-16,-3-2 3 15,-15 0 3-15,-12-8 4 16,-6 6-2-16,-9 4 0 16,3 6-14-16,-5 5-8 15,2 6-34-15,0 5-14 16,-6 5-42-16,12 5-19 15,-6 0-17 1</inkml:trace>
  <inkml:trace contextRef="#ctx0" brushRef="#br0" timeOffset="180">15696 12713 108 0,'-9'0'44'0,"9"0"-24"0,-3-3-2 15,3 3 18-15,3-2-14 16,0-1-4-16,3-2-7 16,3-1-2-16,3-4-5 15,2-1-1-15,4 3 1 0,0-2-2 16,-3 7 1-16,0 8-4 15,0 1 0-15,-6 4 1 16,0 3 2-16,-9 6 5 16,-9 2 4-16,-3 3-4 15,0-3-2-15,-3 6 0 16,0-6-1-16,3 3-5 16,0-3-1-16,6-5 1 0,0-6 2 15,3 1 0-15,3-3 2 16,6-3 0-16,3-2 3 15,3-6-3-15,3 0-2 16,3 9-3-16,0-12 1 16,6 4-21-16,-7-1-10 15,1 0-35 1,-6 1-37-16,0-1 31 16</inkml:trace>
  <inkml:trace contextRef="#ctx0" brushRef="#br0" timeOffset="181">15818 12530 104 0,'-18'-13'41'0,"9"10"-22"0,-6-2-5 15,6 5 17-15,-3 0 0 16,0-3 4-16,-3 3-13 16,-2 3-3-16,-7 5-11 0,0 8 1 0,-3 2 2 15,0 12 0-15,4 7 1 16,2 10-2 0,6 11 1-16,12 3-8 15,9-5-2-15,15-9-1 16,5-2 2-16,13-13 3 0,12-8 4 15,8-13 0-15,1-11 0 16,2-14 1-16,-8-20 4 16,-9 0-4-16,-13-6 2 15,-8 3 8-15,-18 0 5 16,-12-3-2-16,-9 3-2 16,-12 5-9-16,-2 3-5 15,2 5-15-15,0 6-8 16,6 2-62-16,6 8-26 15</inkml:trace>
  <inkml:trace contextRef="#ctx0" brushRef="#br0" timeOffset="182">16419 12673 100 0,'0'-2'38'0,"-3"4"-20"0,3 1-21 16,-6 5 21-16,0 2 7 16,-12 6 7-16,0 5 3 15,-2 3-13-15,-4 16-5 16,0 0-10-16,0-6-5 0,6-2 1 15,0-6-2-15,6-2 2 16,4-5-18-16,2-4-4 0,3-7-46 16,3-5-38-1,3-8 36 1</inkml:trace>
  <inkml:trace contextRef="#ctx0" brushRef="#br0" timeOffset="183">16223 12700 180 0,'-9'-8'68'0,"9"8"-36"0,0 0-35 16,0 0 11-16,0 0 2 15,0 0 4-15,3 5 12 16,3 6 9-16,2 4-19 16,4 7 3-16,3 1-1 0,3 12-8 15,3-1-3-15,0-2-4 16,0 0-3-16,-1-6 1 0,1 1-1 15,-3-6-20 1,-3-3-9-16,-3-4-65 16,0-4-50-16,-3-7 53 15</inkml:trace>
  <inkml:trace contextRef="#ctx0" brushRef="#br0" timeOffset="184">16580 12713 208 0,'-6'-3'77'0,"6"3"-42"0,0 0-26 0,0 0 19 16,6 0-5-1,0-2-2-15,6-1-7 16,5 0-1-16,1 1-8 16,0-4-5-16,0 4-1 0,0-1-10 0,0 0-3 15,0 1-22-15,-6 2-7 16,-4 0-45 0,1 2-35-16,-9 4 54 15</inkml:trace>
  <inkml:trace contextRef="#ctx0" brushRef="#br0" timeOffset="185">16586 12795 160 0,'-9'3'60'0,"9"-1"-32"0,3 1-24 0,-3-3 15 0,6 2 0 16,3-2 1-16,3 0-5 15,5 0-1-15,4 0-8 16,0-2-6-16,0-1-3 0,0 1-47 15,3-1-21 1,-4 0-8-16</inkml:trace>
  <inkml:trace contextRef="#ctx0" brushRef="#br0" timeOffset="186">17041 12594 88 0,'0'-8'33'0,"0"5"-18"0,0 1 0 16,0 2 15-16,0-3-1 0,-3 0 1 16,-3 1-6-16,0-1-1 15,-6 3-12 1,0 3 2-16,-2 2 1 0,-1 3-5 0,-3 8-3 16,0 2-1-16,0 3 1 15,3 6-1-15,3 5 2 16,6 7-2-16,3 6 0 15,9 0-1-15,3-8 0 16,3-5 4-16,12-8 3 16,0-6 0-16,3-7 1 15,-1-8-4-15,4-14 0 16,0-7-1-16,-3-6 1 16,-7-5 0-16,-2-3 2 15,-6 3-3-15,-6 0 1 0,-6-8 1 16,-6 5 5-16,-6 5-2 15,-3 4 3-15,1 4-8 16,-1 3-2-16,-3 6-10 16,3 2-4-16,0 5-31 15,0 3-13-15,3 3-42 16,9 5-58 0,12 0 41-16</inkml:trace>
  <inkml:trace contextRef="#ctx0" brushRef="#br0" timeOffset="187">17244 12578 108 0,'-6'0'41'0,"9"0"-22"0,-3 5-7 0,0-5 16 16,0 6 6-16,0 4 4 16,3 6-7-16,-1 2-4 15,1 4-15-15,0 1-8 0,3 7 0 0,0-1-1 16,-3-3 1-16,-3 9-2 15,0-9 1 1,0-2-2-16,0-6-1 0,0-2 3 16,0-3 2-16,3-5 0 15,-3-2 0-15,0-12 1 16,3-4-3 0,-3-1-2-16,0-2 0 15,0 0-1-15,3 0 0 16,0-1 0-16,0 4 0 0,3-1 2 15,0 1-3-15,3 2 0 16,0 0-1 0,3 2 0-16,3 4 2 15,0 2 0-15,2 5 0 16,4 0 2-16,3 3 1 0,-6 3 3 16,-3-1 3-16,-3 6 5 15,-3 5 1-15,-6 1 3 16,-6-1-6-16,-6-5 1 15,-3 0-6-15,-6-6-2 16,-3-2-2-16,-6-3 0 16,1-2-11-16,2-3-4 15,-3-3-19-15,6 1-7 16,3-1-27-16,12-8-70 16</inkml:trace>
  <inkml:trace contextRef="#ctx0" brushRef="#br0" timeOffset="188">17639 12567 104 0,'0'-5'38'0,"0"5"-20"0,3 0-4 0,-3 0 15 0,0 0-5 15,3 3-2-15,0 5-1 16,0 8 1-16,-3 5-12 16,3 2 5-16,-3 4 3 0,0 5 5 15,0-3 3-15,0 0-11 16,3 3-6-16,0 2-6 15,0-5 0-15,-3-8-2 16,0-2 2-16,0-6-44 0,0-2-19 16,6-6-43-1</inkml:trace>
  <inkml:trace contextRef="#ctx0" brushRef="#br0" timeOffset="189">17952 12639 136 0,'-6'0'52'0,"3"0"-28"0,-3 0-13 15,0 0 15-15,0 2 1 16,-3 1 1-16,-3 5-4 15,-3 0-1-15,1 3-12 16,2 4 2-16,0 7 3 0,3 4-4 16,0 6-2-16,6 5-5 15,6-3-4-15,6-5 6 16,6-5 5-16,3-8 3 0,2-5 0 16,4-14 4-1,3-10 0-15,-3-6-6 16,-3-5 0-16,-4-2-6 0,-5-1-2 15,-6 1 4-15,-9 2 4 16,-6 0-5-16,-2-2-2 16,-1 5-3-16,0 5 0 15,-3 3-20-15,3 5-6 16,3 5-23-16,3 6-11 16,3 5-41-1,9 5-54-15,3 3 41 16</inkml:trace>
  <inkml:trace contextRef="#ctx0" brushRef="#br0" timeOffset="190">18187 12837 184 0,'0'0'68'0,"0"3"-36"0,0 0-37 15,-6-1 62-15,3 1-8 16,0-1-13-16,0-2-6 16,0 0-21-16,3 0-6 15,0-2-9-15,6 2-1 16,0-3-2-16,3 1 1 0,-3-1 2 15,-3 0 2 1,0 3 2-16,-3 0 3 0,0 0 2 16,0 0 3-16,0 0 3 15,0 6 5-15,0-4-8 16,0-2-3-16,0 0-11 16,0 0-5-16,0 0-55 15,0 0-25-15,6 5-10 16</inkml:trace>
  <inkml:trace contextRef="#ctx0" brushRef="#br0" timeOffset="191">18318 12840 144 0,'0'3'55'0,"3"-1"-30"0,0 17-32 0,-3-14 10 16,3 0 25-1,3-2 16-15,-6 0-5 0,6-1-2 16,0 1-21-16,-6-3-8 0,6 0-1 16,-6 0-11-16,6-8-4 15,3 0 6 1,-3 3 3 0,0-1 0-16,-3 4-1 15,0-1 7-15,0 3 5 16,-1 0 0-16,-2 0 1 15,0 0-7-15,0 0-2 16,0 0-2-16,0 0 1 0,3 0-7 16,0 0 1-1,0-3-17-15,-3 1-6 0,3-1-18 16,-3 1-5-16</inkml:trace>
  <inkml:trace contextRef="#ctx0" brushRef="#br0" timeOffset="192">18559 12800 184 0,'0'0'71'0,"3"0"-38"0,0 3-34 15,-3-3 12-15,6 2 12 16,-3 1 8-16,-3-3-8 0,3 3-3 15,-3-3-11-15,0 0-6 0,0 0 0 16,3 0-29 0,6 0 2-16,-3 0 0 15,6 0-5 1,-3 0 15-16,-3 0 7 16,0 0 16-16,-6 0 7 15,0 2 3-15,-3 1 3 0,3 0-10 16,0-1-2-1,0 1-8-15,0-3-39 16,6 0-18 0,0 0-38-16</inkml:trace>
  <inkml:trace contextRef="#ctx0" brushRef="#br0" timeOffset="193">18913 12591 112 0,'0'-2'44'0,"0"-4"-24"0,-3 6-4 0,3 0 16 16,-3 0-2-16,0 0 2 16,-3 0-3-16,-2 3 2 15,-4 2-17-15,0 6-1 0,-6 5 0 16,0 2-5-16,3 6 0 15,3 5-2-15,3 0-1 16,6 6-3-16,9 2 1 0,9-6 2 16,3-4 4-16,9-9 2 15,3-10 1 1,2-13 0-16,7-6 2 0,0-7-1 16,-10-6 0-16,-5-2 6 15,-6-1 5-15,-9-5-2 16,-9 3 1-16,-6 0-3 15,-6 3-1-15,-6 2-10 16,-2 5-5-16,-1 4-30 16,0 4-12-16,0 3-50 15,9 8-18-15</inkml:trace>
  <inkml:trace contextRef="#ctx0" brushRef="#br0" timeOffset="194">19271 12596 164 0,'-3'0'63'0,"3"0"-34"0,0 3-5 0,0-3 22 0,0 0-6 16,6 0 2-16,-1 0-9 16,4 0 0-16,3 0-19 15,3 0-1-15,9-3 0 0,3 1-7 16,3-1-1-16,-1 1-3 16,4-1 1-16,-6 3-4 15,-3-3 0-15,-6 1 1 16,2 2 2-16,-5 0-19 15,-3 0-6-15,-3 0-17 16,-3 0-7-16,0 0-19 0,-6-3-9 16,0 0-17-1</inkml:trace>
  <inkml:trace contextRef="#ctx0" brushRef="#br0" timeOffset="195">19333 12737 144 0,'-3'0'55'0,"6"0"-30"0,3 0-10 15,0 0 20-15,3 0 1 16,6 0 2-16,3-3 0 16,5 0-2-16,1 1-19 15,3-1-8-15,3 0-4 0,-3 3-1 16,-4 0 0-16,-2 0-20 16,-6 0-7-16,-3 0-89 15,-3 3-50 1,-3 0 74-16</inkml:trace>
  <inkml:trace contextRef="#ctx0" brushRef="#br0" timeOffset="196">19729 12649 64 0,'0'0'27'0,"0"3"-14"0,-3 10 0 0,3-15 14 0,-6 4 2 16,0 1 3 0,0 0 0-16,-3-1 0 0,9 1-6 15,-3-1-4-15,0-2-12 16,3 0 0-16,6 0 3 0,12 0 4 16,-6-5 2-16,9 0-10 15,0 0-5-15,2-1-3 16,-2 4 1-16,-6-1-1 15,3 0 2-15,-3 1-2 16,-6 2 2-16,-3 0-7 16,-6 0-1-16,-6 0 8 15,3 5 5-15,-6 0-3 16,-3 1-3-16,0-1-1 0,-3-2-1 16,6-1 0-1,-6 1 0-15,3-3 0 0,4 2 2 16,8-2-6-1,0 0 3-15,3 0 0 16,8 0-2-16,-2 0 2 16,9-2-6-16,-6-3 0 15,6-1-54-15,-6 4-24 16</inkml:trace>
  <inkml:trace contextRef="#ctx0" brushRef="#br0" timeOffset="197">20033 12501 140 0,'-9'-5'55'0,"15"8"-30"0,-6-1-29 15,0-2 8-15,0 0 11 16,3 5 10-16,-3 1 7 0,0 7 3 16,5 3-19-1,-2 5 2-15,0 6 2 0,-3-1-9 0,6 3-3 16,-3 0-5-1,-3 0-3-15,6-2 1 0,-6-3-1 16,3-6 2-16,-3-2 1 16,0-3-4-16,0-2-1 15,0-3-41-15,0-3-19 16,0-5-37 0</inkml:trace>
  <inkml:trace contextRef="#ctx0" brushRef="#br0" timeOffset="198">20110 12581 212 0,'0'-8'79'0,"3"0"-42"0,6 2-34 16,-6 4 15-16,12-1-3 15,0-2 4-15,5 2-2 16,-2-2 1-16,3 2-9 16,-3 3-5-16,-3 3-1 0,3 5-4 0,-6 0 0 15,-6 2 3-15,-6 12 3 16,-6-1-2-16,3 0-2 15,-6 3 0-15,-9-1-1 16,6 1-3 0,-9-3 2-16,3 1 1 0,3-7 2 15,3-1-1-15,4-4 2 16,-1-2-2-16,3 0-1 16,3-3-2-16,6 1 1 15,6-4 7-15,5-2 4 16,1 0 1-16,3 0 3 15,3 0-5-15,0-2-1 0,3 2-4 16,-3 0-1-16,-4 0-1 16,-2 0 1-16,-3 0-9 15,-3 0-1-15,-3-3-36 16,-6 0-16-16,6 1-58 16,-6-1-35-1,0-2 74 1</inkml:trace>
  <inkml:trace contextRef="#ctx0" brushRef="#br0" timeOffset="199">20580 12583 72 0,'0'-2'27'0,"0"-4"-14"0,9 4-13 0,-6-1 5 16,6 0 25-16,0 1 13 16,-3-4 4-16,0 1 2 15,-6 0-14-15,6 0-6 16,-6-1-17-16,-6 1 6 0,-6 0 4 0,3-1-2 15,0 1 0-15,-6 2 0 16,-3 3 0 0,-5-2-9-16,2 2-2 15,0 2-3-15,-3 1-1 0,9 5-6 16,0-3-1 0,3 1 1-16,1 2 0 0,2-1-2 15,0 1 2-15,9 11 1 16,0 2-5-1,0-2 1-15,6-1 2 16,6-2 3-16,-1 3 0 16,7-1-1-16,3 1 1 15,0-1-1-15,0 1-3 16,6-1 2-16,5 1 1 16,-5 4 0-16,-6 7 0 0,-6-7 2 15,0 1-1 1,-9-5 2-16,-9-1-2 15,-9-2 2-15,-3-3-2 0,-6-2 2 16,6-3-2-16,-6-5 2 16,-5-3 0-16,2-6 1 15,0-10-2-15,3-5-2 16,0 0-4-16,9 0-2 16,3-3-4-16,6-2 1 15,6-1 3-15,9 1 3 16,3-1 4-16,0-2 2 15,6 3 7-15,-3-1 4 0,-6 6-7 16,3 0-2-16,-4 2-12 16,-8 3-5-16,6 1-49 15,-9 1-23 1,0 4-36-16</inkml:trace>
  <inkml:trace contextRef="#ctx0" brushRef="#br0" timeOffset="200">12734 12192 92 0,'3'-14'35'0,"0"14"-18"0,3-5 4 0,-6 5 19 15,0 0 1-15,6 3 2 16,-6-3-12-16,-3 5-7 16,0 0-13-16,-6 3-1 0,-3 3 3 0,-3 5 4 15,-6 5 2-15,-8 8 1 16,-1 3 2-16,0 13-12 16,0-8-3-16,6-3-5 15,4-5-2-15,5-5 1 16,-3-5-21-1,6-6-9-15,3-5-27 16,0-3-10-16</inkml:trace>
  <inkml:trace contextRef="#ctx0" brushRef="#br0" timeOffset="201">12371 12213 160 0,'-6'-13'63'0,"9"2"-34"0,0 3-14 0,0 5 18 16,0 1 1-16,0 2 2 15,3 2-6-15,6 4-4 16,6 4-14-16,-1 1-1 0,4 5 0 16,3 5-4-16,6 8-2 15,0 3 2-15,-1 7 2 16,1 1-4-16,3-3-3 15,-3-2-1-15,-1-4 1 0,-5-4-8 16,0-3-3 0,-3-9-44-16,-3-4-17 15,0-6-49-15</inkml:trace>
  <inkml:trace contextRef="#ctx0" brushRef="#br0" timeOffset="202">12922 12282 212 0,'-15'-3'79'0,"15"3"-42"0,9 3-28 0,-9-3 22 0,6 2 3 16,2 1 4-16,4 0-7 16,6-3-2-16,6 0-16 15,6 0-3-15,3 0-3 0,2 0-1 16,-2 0 1 0,-3 0-4-16,-3 0-2 0,-1 0-5 15,-5 0 0-15,-6 0-36 16,-3 0-15-16,-3 0-41 15,-9 0-56 1,-3 5 39-16</inkml:trace>
  <inkml:trace contextRef="#ctx0" brushRef="#br0" timeOffset="203">12898 12491 160 0,'-21'-6'60'0,"21"9"-32"0,12 0-20 0,-6-1 40 16,6-2-3 0,6 0-9-16,5-2-7 15,7-6-17-15,6 2-5 0,3 4-3 16,-1-4-2-16,1 1 1 16,-3 0-33-16,-4 2-12 15,4-2-72 1</inkml:trace>
  <inkml:trace contextRef="#ctx0" brushRef="#br0" timeOffset="204">13698 12160 104 0,'0'-5'41'0,"6"-3"-22"0,-9 0-14 0,3 2 13 15,0 1 5-15,0 0 6 16,-3-3-1-1,3 0 7 1,-9-3-10-16,-5 3-14 0,-4 3 0 0,-3 3 2 16,-3 2-3-1,-3 7 2-15,1 4-5 0,-4 10-2 16,3 6-2-16,3 2-3 16,3 8 5-16,9 2 1 15,9 12 0-15,9-6 1 16,9-6 0-16,9-2 1 15,12-5-2-15,0-3 1 16,2-8 2-16,1-5 2 0,3-13 1 16,-1-11 0-16,-5-8 0 15,-3-10 2-15,-6-6 4 16,-13-5 3-16,-5 0-2 16,-9-3-2-1,-9 3-3-15,-3 3 1 0,-2 5-10 16,-1 2-3-16,0 3-24 15,3 6-8-15,3 2-34 16,0 5-13-16,3 6-64 16</inkml:trace>
  <inkml:trace contextRef="#ctx0" brushRef="#br0" timeOffset="205">15797 13877 132 0,'6'-8'49'0,"-6"8"-26"0,0-5-3 16,0 5 21-16,0 0-2 15,-6-3-1-15,-3 3-13 16,-3 0-2-16,-3 3-14 16,-3 2-3-16,-3 8 0 0,-5 11-3 15,2-3 0-15,3 6-1 16,3 5-2-16,6-3 1 0,6 0-1 15,9-3-3-15,6-5 2 16,3-2 1 0,6-6 2-16,3-2-1 15,0-9-1-15,2-2 3 16,-2-2 2-16,-3-9-2 0,-3 3 0 16,-3-5-1-16,0 0-2 15,-3-3 1-15,-3-5-1 16,-3 2 0-16,-3 1 2 15,0 4-3-15,0 1 0 16,0 11 3-16,0-1 3 0,0 11-9 16,0 0 0-1,3 2 0 1,0 4 2-16,6 1 1 16,0-1 1-16,-1 4 0 0,7-5-31 15,-3-2-14-15,0-3-24 16,0-3-49-1,-3-2 24-15</inkml:trace>
  <inkml:trace contextRef="#ctx0" brushRef="#br0" timeOffset="206">15931 13938 140 0,'0'-11'55'0,"3"11"-30"0,-3 0-21 16,3 6 15-16,0-1 0 15,0 5 3-15,0 4-3 16,3-1-2-16,-3 0-9 0,0 3 1 0,0 0 4 16,-3-3-5-16,3 0 0 15,-3-2-2-15,0-3-1 16,0-3 5-16,0-5 6 16,0 0-4-16,0-5 1 15,0-3-8-15,3-3-3 16,0-5-1-16,2-2-1 15,1 2 0-15,0 3 2 16,0-3-3-16,3 8-2 16,0-3 2-16,0 4 2 15,6 7 2-15,3 0 1 0,-3 7 0 16,-3 7 0-16,0 2 0 16,-3-3 0-1,-1 0-2-15,1 3-2 0,0-3-15 16,-3-2-5-16,0-3-34 15,0-3-15-15,0-2-30 16,0-3-16 0,0-3 62-16</inkml:trace>
  <inkml:trace contextRef="#ctx0" brushRef="#br0" timeOffset="207">16178 13919 192 0,'-3'-5'71'0,"6"5"-38"0,-3 0-28 16,0 0 17-16,6 3-1 0,0 2 4 15,0 6-11 1,3 4-3-16,0 1-7 16,0 0 2-16,2 3 0 0,-2-3-2 0,0-1-3 15,0 1 0-15,0-2-1 16,6-4-25-16,-3-5-10 16,6-5-62-1,-3-5 2 1</inkml:trace>
  <inkml:trace contextRef="#ctx0" brushRef="#br0" timeOffset="208">16410 13925 164 0,'-3'-6'63'0,"3"9"-34"0,-3 2-25 0,3 1 13 0,-3 7 3 16,0 5 2-16,-9 9 8 16,-6 7 4-1,1 6-18-15,-1 8 2 0,3-6 0 16,0-2-10-16,6-6-2 0,0-5-9 15,3-5 0-15,3-6-41 16,6-7-16-16,6-6-48 16</inkml:trace>
  <inkml:trace contextRef="#ctx0" brushRef="#br0" timeOffset="209">16851 13864 200 0,'-6'2'77'0,"0"12"-42"0,3-4-34 0,0 3 16 15,-6 11 4-15,-3 0 5 16,0 3-10-16,-3 2-2 0,3 0-8 16,0-3-6-16,3-2-3 15,0-3-5-15,1-5 0 0,-1-3-34 16,3 1-14-16,0-7-31 16,0-4-22-1,0-8 50-15</inkml:trace>
  <inkml:trace contextRef="#ctx0" brushRef="#br0" timeOffset="210">16681 13903 236 0,'-9'-2'88'0,"12"-1"-48"0,0 6-49 16,3-1 12-16,0 1 4 16,3 5 8-16,3 5 3 15,3 8 2-15,5 3-11 16,4 5-5-16,3 0-3 0,3-2-21 15,-3-6-9-15,5 3-84 16</inkml:trace>
  <inkml:trace contextRef="#ctx0" brushRef="#br0" timeOffset="211">17339 13877 120 0,'0'-3'46'0,"3"-2"-24"0,-6 10-2 0,3-5 21 0,0 6-13 15,0-1-4-15,0 8-12 16,0 6-3 0,0 5-5-16,3 2-3 0,0 3 0 15,3-2 1-15,0-4 3 16,0-4-2-16,0-1 0 0,-1-4 3 15,1-6 1-15,0-3-1 16,0-5-1-16,3-3-3 16,3-5 1-16,-3 0-4 15,0-5 0-15,-3 5 3 16,0 0 1-16,-3-2-4 16,0 7-1-16,0 0 1 15,-3 3 2-15,0 0-2 16,3 6 0-16,6 2 5 15,0-3 5-15,0 5 6 16,0-7 5-16,2 2-1 0,1-5-2 16,0-5-1-1,0-3 0-15,0 0-4 0,-3-2 0 16,0-4-9-16,-3 1-2 16,-3-3 3-1,-3 3-13-15,0 0-6 16,-3-3-32-16,0 11-12 15,0-3-19-15,-3 0-6 16,3 0 2 0</inkml:trace>
  <inkml:trace contextRef="#ctx0" brushRef="#br0" timeOffset="212">17559 13697 104 0,'3'-8'41'0,"0"8"-22"0,0 0-11 16,-3 0 11-16,3 3 6 16,0 2 7-16,0 6-6 15,3 13-3-15,0 2-13 16,-3 14-2-16,-3 5-1 0,0-6 5 16,0 1 3-16,0-8-6 15,0 0-1-15,3-9-2 16,-3-7-1-16,3 3-3 15,0-11 1-15,0 0-2 16,-3-8 2-16,3-3-4 16,3-2-2-16,-3-9-1 15,3-4 3-15,-1-1-2 16,1 4-1-16,0 1 5 0,3 4 1 16,3 2 2-16,3 8 0 15,0 5 6-15,0 3 4 16,-3 3 1-16,0 2 4 15,-3 3-9-15,-3 0-3 16,0-1-4-16,-1-1-3 16,-2-1-26-16,0 0-10 15,0-5-31-15,0-3-12 16,0-2-11-16</inkml:trace>
  <inkml:trace contextRef="#ctx0" brushRef="#br0" timeOffset="213">17836 13948 208 0,'3'0'77'0,"6"16"-42"0,0-8-32 0,-6-2 15 0,6-4 4 16,0 6 4-16,2 0-3 16,1-3-2-16,0-7-11 15,0-1-4-15,-3 0-2 0,0 1-2 16,0-9 1-16,0-2 0 15,-3 5 1-15,-3-3-2 16,-3 1 1-16,-3-1-4 0,0 1-2 16,-3 2-3-16,-3 2-1 15,-6 4 1 1,0 2 4-16,0 5-1 16,0 3-1-16,1 5 3 15,2 8 0-15,3-2 3 0,0 5 3 16,3-3 4-16,3 0 2 15,3-2-5-15,6 2-4 16,0-5-1-16,6-3 1 16,6-5-8-16,-1-3-3 15,1-5-28-15,0-2-12 16,0-4-31 0,0-4-50-16,-3-1 36 0</inkml:trace>
  <inkml:trace contextRef="#ctx0" brushRef="#br0" timeOffset="214">18056 13922 160 0,'-6'0'60'0,"6"3"-32"0,3-1-33 16,0 12 34-1,0-1-1-15,0 5-2 16,0-2-1-16,0-3-14 16,0 1-2-16,0-4-2 0,0-2-1 15,-3-3 1-15,3 3-4 16,-3-2-2-16,0-6 8 15,0 0 4-15,0 0-2 16,0-3-1-16,-3-2-4 16,3-3 1-16,0-5-2 15,0-6 2-15,3 3-4 0,0 3 0 16,3 0-3 0,0 2-1-16,6 1 1 15,0 2 0-15,2 0-5 0,1 2 1 16,0 4-38-16,0-1-14 15,0 3-54 1,-6 3-26-16,0 2 67 16</inkml:trace>
  <inkml:trace contextRef="#ctx0" brushRef="#br0" timeOffset="215">18256 13951 88 0,'0'0'35'0,"5"13"-18"0,-2-5 4 0,0-5 19 15,3 0 3-15,0-1 4 0,3 1-20 16,0-3-5-16,0 0-8 16,6-8-8-16,-3 0-3 15,3 0 0-15,-3-3 4 16,-3 4 6-16,-6-1-5 15,3 0-2-15,-6 0-3 16,-9 2-3-16,0 1 1 0,-3 0-1 16,0 2 0-1,0 3 2-15,0 3 1 16,-3 2 1-16,0 3-2 16,3 5 1-16,1 8 4 15,-1-2 6-15,3 0 4 16,3 2 4-16,6-3-9 0,3 6-2 15,3-8-4 1,6 2 1-16,2-4-6 0,13-6-1 16,0-3-2-16,-3-5 0 15,0-3-42-15,-1-2-18 16,-2 0-66 0</inkml:trace>
  <inkml:trace contextRef="#ctx0" brushRef="#br0" timeOffset="216">18815 13864 152 0,'-3'2'57'0,"3"1"-30"0,0 8-25 0,0-3 14 16,3 5-15-16,-3 5-2 16,3 4 4-16,-3 4 3 15,12-2-3-15,-3-3-2 0,0 0 2 16,3-5-2-16,-3-3 2 0,6-5-2 16,-4-5 2-1,4-6 2-15,-6-2 4 16,6-3-2-16,-3-11 1 0,0 1-5 15,-3-6 0-15,3 0-3 16,-6 3-1 0,-3 3 5-16,0 2 2 0,-3 2 9 15,0 4 2-15,0 5-2 16,0 5 1-16,0 5-9 16,0 5-4-16,6 6 0 15,-3 3 0-15,3-3 1 16,6 2 0-16,-1-2-7 15,1 0 0-15,9-3-17 0,-3-5-4 16,-6 0-34-16,6-5-15 16,-6-1-9-1</inkml:trace>
  <inkml:trace contextRef="#ctx0" brushRef="#br0" timeOffset="217">19172 13837 176 0,'0'3'66'0,"0"5"-36"0,6 5-33 0,-3-5 13 15,0 11 4-15,0 10 5 16,0 0 6-16,-3 0 2 16,0 0-14-16,3 0-6 0,-3 0 0 0,0-5-4 15,0-3 0-15,6-5-1 16,-6-3 1-16,0-2-2 15,0-3 2-15,0-3-4 16,0-5 0-16,0 0 1 16,0-3 2-16,0-4-3 15,3 1 0-15,-3-4-1 16,3-4 0-16,0-1 4 16,-3-1 1-16,0-8-1 15,0-3-2-15,0 6-2 16,0-3 1-16,0-2 1 15,0 5 0-15,3-3 2 0,0 3 3 16,3 0-2 0,6 7 0-16,0-1-1 15,6 7-2-15,-6 8-2 16,5 0 1-16,-5 10 1 0,-3 1 2 16,-3-1 5-1,-3 4 4-15,-3 7 0 0,-3 3 1 16,0-6-9-16,-6-2-1 15,-3-3-9-15,3-2-29 16,-2-3-7 0,2-3-21-16,3-8-59 31</inkml:trace>
  <inkml:trace contextRef="#ctx0" brushRef="#br0" timeOffset="218">19369 13914 172 0,'0'11'66'0,"0"-3"-36"0,3 34-20 15,0-26 17-15,-3 2-9 16,6 6-3-16,-3 3-6 15,0-4-1-15,0-1-5 16,0-4 3-16,0-5 0 0,-3 1 2 16,0-7 2-16,0-1 1 15,0-6 1-15,0 0-6 16,0-6-2-16,-3-4-2 0,0-6 1 16,0-2-4-16,0-9 0 15,0-7-4-15,3 5 1 16,0-1 2-16,3 4 1 15,6 0-2-15,0 7 2 16,2 3 1-16,1 3 2 16,6 5-1-16,0 5-1 15,-3 6 5-15,3 2 4 16,-15 8 4-16,-3-5 4 16,0 14-7-16,-6-4-1 15,-3-2-3-15,-6 3 1 16,6-6-11-16,-3-3-2 0,3-2-32 15,-3-2-15-15,9-4-42 16,0-2-43 0,6-8 49-16</inkml:trace>
  <inkml:trace contextRef="#ctx0" brushRef="#br0" timeOffset="219">19547 13888 192 0,'0'-3'71'0,"0"6"-38"0,9-1-41 16,-3 6 12-16,0-3 5 16,3 1 5-16,6 2 16 15,-3 0 6-15,0 0-19 16,0 0-3-16,0 2 0 0,5-7-8 0,1-3-3 16,0 0 0-16,-3-6 0 15,-3-1-1-15,-3 1 1 16,3-4 0-16,-6-1 3 15,-9 0-8-15,-6-2 0 16,-6 5-5-16,3 0 2 16,-3 3 3-16,0 2 1 15,0 3-2-15,1 3 2 16,-1 8-1-16,0-1 0 16,6 6 2-16,-3 0 0 15,9 3 0-15,3-1 2 16,3 1-3-16,3-4-2 0,3-1 4 15,3-1 1-15,3-3-9 16,2-4-5-16,1-4-30 16,6-2-12-1,-3-2-27-15,-3-9-30 16,3 1 40-16</inkml:trace>
  <inkml:trace contextRef="#ctx0" brushRef="#br0" timeOffset="220">19836 13888 124 0,'0'2'46'0,"3"1"-24"0,0 7-8 16,0-4 15-16,0 2 1 16,0 2 2-16,-3 11-6 15,6-5-4-15,-3 0-12 16,0-3-2-16,-3-2-1 0,0 0-6 16,0-3 0-16,0-6 1 15,0 3 3-15,0-2-2 0,-3-3 0 16,0-3 1-16,3-7 0 15,0-6 0-15,0-2 2 16,3-1-1-16,3 0 0 16,0 4-3-16,9-1 1 15,0 2-2-15,11-1 2 16,-2 4-2-16,6 0-1 0,-3 1-4 16,-3 7 0-1,-4 1-80 1,-5-1-66-16,-3-2 46 0</inkml:trace>
  <inkml:trace contextRef="#ctx0" brushRef="#br0" timeOffset="221">15675 14451 88 0,'-3'-21'35'0,"3"18"-18"0,3 1 2 0,-3-6 16 15</inkml:trace>
  <inkml:trace contextRef="#ctx0" brushRef="#br0" timeOffset="222">15681 14425 273 0,'3'16'53'16,"0"5"-27"-16,0 8-11 0,0 8-8 15,0 11-1-15,0-6-1 16,0 0-1-16,0-5 0 16,0 0-2-16,0-8-2 15,0 0-24-15,-3-13-11 16,0 3-125-1,0-24 62 1</inkml:trace>
  <inkml:trace contextRef="#ctx0" brushRef="#br0" timeOffset="223">15574 14621 228 0,'-6'-3'88'0,"6"-2"-48"0,6 5-45 16,-6 0 17-16,12 0 6 15,2 0 8-15,1-3-11 16,3 0-6-16,3 3-5 16,3 0-8-16,3 0-2 0,-4 0-46 15,7 0-18-15,-6 0-32 16</inkml:trace>
  <inkml:trace contextRef="#ctx0" brushRef="#br0" timeOffset="224">15830 14618 192 0,'-9'3'71'0,"12"2"-38"0,-3 34-39 0,0-20 12 16,6 0 7-16,-3 2 8 16,6 0-1-16,-4-3 0 15,7 6-11-15,0-5-5 0,0-3-3 16,3-6 1-16,-3-7 1 15,0-3-4-15,0-3-1 0,-3-7-4 16,0 4 1 0,-3-4 5-16,0-1 2 0,-3 3-3 15,0-2 1-15,0 7 0 16,-1 0 0-16,-2 3-3 16,6 6 2-16,0-1 1 15,0 8 2-15,3-2 1 16,0-1 1-16,0-4 6 15,6 2 4-15,-3-8-1 16,6-3 2-16,-3-2 1 16,-3-9 2-16,-3 6-6 15,-4-2 1-15,1-3-10 16,-3-1-2-16,-9-4-8 16,3 2-3-16,-8-5-45 15,2 5-17-15,3 3-9 16</inkml:trace>
  <inkml:trace contextRef="#ctx0" brushRef="#br0" timeOffset="225">16151 14660 168 0,'-3'37'66'0,"3"-24"-36"0,0 9-29 0,0-12 16 15,3-2-2-15,0 5 3 16,3 1-4-16,3-4 0 0,3-2-8 15,0-3 5-15,3-5 2 16,0-5 5-16,-1 0 3 16,-2-8-7-16,0-1-1 15,-6-4 4-15,-3-3 3 16,-6 2-6-16,-6-2-1 0,-3 8-14 16,0-6-4-16,-2 6-27 15,2 5-11-15,3 0-157 31,9-2 76-31</inkml:trace>
  <inkml:trace contextRef="#ctx0" brushRef="#br0" timeOffset="226">16666 14369 104 0,'-3'-5'41'0,"3"0"-22"0,0 2-5 15,0 3 15-15,0 0-1 16,0 0 3-16</inkml:trace>
  <inkml:trace contextRef="#ctx0" brushRef="#br0" timeOffset="227">16663 14382 304 0,'3'22'28'0,"0"12"-1"0,0 3-10 16,0 3 0-16,0 7-6 0,0-10-1 15,0 3-2-15,0-8 0 16,-3-8-4-16,3-9-1 16,-3 4-1-16,3-11-2 15,-3 3 5-15,0-11 4 16,3-3-5-16,0-5-2 15,0-13-6-15,0 0 0 16,3-1 0-16,0 1 2 16,0 8-1-16,3 0-1 0,8 5 3 15,1 3 2 1,0 10-2-16,0 0 0 0,-3 11 7 16,0-3 4-16,-6 6 3 15,0-1 3-15,-6 1-5 16,-3-3 1-16,-6-3-5 15,-6 0 1-15,-6 0-7 16,0-5-3-16,-3-2-10 16,0-6-5-16,0 0-13 15,1-3-6-15,5 0-12 16,3-5-5-16,3 6-18 16,3-4-38-1,6-1 28-15</inkml:trace>
  <inkml:trace contextRef="#ctx0" brushRef="#br0" timeOffset="228">16877 14613 148 0,'3'0'55'0,"3"8"-30"0,6 10-25 0,-6-10 13 15,0 8 8-15,0 0 9 16,-3 2-4-16,0 3-1 15,-3-2-14-15,3-1-7 0,-3-2-2 16,0-5-49-16,0-3-18 16,0-3-20-1</inkml:trace>
  <inkml:trace contextRef="#ctx0" brushRef="#br0" timeOffset="229">16886 14507 156 0,'0'-6'57'0,"3"6"-30"0,0 0-65 15,-3 0-5-15,6 0 3 16,0-2 8-16,0-1 1 16,0-2 1-16</inkml:trace>
  <inkml:trace contextRef="#ctx0" brushRef="#br0" timeOffset="230">17032 14364 176 0,'0'-5'68'0,"0"10"-36"0,3-2-29 0,-3 2 15 16,3 8 2-16,0 6 4 15,0 7-1-15,0 8-2 16,-3 1-11-16,3 7-6 0,0 6-1 16,0-11 0-16,0 2 1 15,0-7-13-15,0-5-7 16,-3-3-33-16,0-9-14 15,0-1-29 1</inkml:trace>
  <inkml:trace contextRef="#ctx0" brushRef="#br0" timeOffset="231">16931 14591 220 0,'-6'-2'82'0,"9"2"-44"0,3-8-44 16,0 8 12-16,6-5 9 16,3-3 10-16,3 0-9 15,-1 0-3-15,1-3-8 16,3 8-8-16,0-2-3 0,0 0-39 16,0 5-18-16,-4 5-36 15</inkml:trace>
  <inkml:trace contextRef="#ctx0" brushRef="#br0" timeOffset="232">17190 14538 116 0,'-3'-2'46'0,"3"2"-24"0,0 2-19 0,0-2 10 16,-3 3 14-16,0 5 7 15,-3-3 0-15,0 6 0 16,0-3-19-16,0 0-5 0,0 5-2 15,3-8-9-15,3 9-1 16,6 7 0-16,0-3 1 16,3 1 5-16,0 2 5 0,3-3 6 15,-9 1 5-15,-3-3-1 16,-3 0 0 0,-3-3-8-16,0-5-4 0,0 2-35 15,0-7-14 1,-3-3-58-16,3-5-44 15,0-3 58-15</inkml:trace>
  <inkml:trace contextRef="#ctx0" brushRef="#br0" timeOffset="233">17636 14599 148 0,'-6'-2'55'0,"6"-1"-30"0,-3 0-27 0,1 3 9 16,-1 0 12-16,-3 0 8 0,0 0 5 15,-3 0 4-15,0 3-20 16,0 2-5-16,-3 9 0 0,3 12-9 16,0 0-1-16,3 4-1 15,3-4 0-15,3 3-3 16,6-2 0-16,3-9-1 16,3 3 3-16,3-10 2 15,0-11 4-15,0-5-2 16,2-9-2-16,-2 6-5 15,-3-5 0-15,-3-3 2 0,-3-5 1 16,0-5 1 0,-9 5 0-16,0-3 0 0,0 8 2 15,0 0-1-15,0 5 2 16,0 1 4-16,0 10 6 16,3 0-7-1,0 18-3-15,6 1 2 0,0 2 1 16,6 0-2-16,0 3-3 15,0-3 0-15,0-2 1 16,0-6-14-16,0 0-7 16,-4 0-17-16,1-5-5 15,0-5-22-15,-3-3-45 16,0-11 22-16</inkml:trace>
  <inkml:trace contextRef="#ctx0" brushRef="#br0" timeOffset="234">17803 14613 148 0,'3'0'55'0,"0"10"-30"0,3 11-18 15,0-7 13-15,0 1 7 16,-3 4 8-16,0-3-3 16,0 0-2-16,0-3-16 15,-3 0-4-15,3-2-3 0,0-9-3 16,-3 6-1-16,0-8 5 15,0 0 3-15,0-8-2 16,0 3 0-16,-3-5-5 16,3-6-3-16,3 0 0 15,-3-3 1-15,3 1-1 0,0 4 2 16,3-1-4 0,6-1 0-16,-3 3-15 0,5 2-4 15,-2 0-25-15,0 9-12 16,0 2-7-1,-3 0-43-15,0 2 19 16</inkml:trace>
  <inkml:trace contextRef="#ctx0" brushRef="#br0" timeOffset="235">17973 14665 140 0,'0'0'52'0,"3"19"-28"0,3-6-13 0,0-7 15 15,0-1-10-15,0-3-2 0,2-2-2 16,1 0 2-16,0 0-7 15,0 0 0-15,0-5 0 0,0-8-1 16,0 0-1-16,-3-1-1 16,-3 7 2-16,-3-4-3 15,-3 0-2-15,-3 1 2 16,-6 2 2-16,0 0 4 16,-3 3 5-16,0-1-4 15,4 12 2-15,-4 2-7 16,0 5-1-16,3 8 0 15,3 3 0-15,3 0 6 16,6-3 6-16,6 0-10 0,3-3-4 16,6-2-3-1,9-5-1-15,-1-3-36 16,13-3-14-16,0-8-62 16</inkml:trace>
  <inkml:trace contextRef="#ctx0" brushRef="#br0" timeOffset="236">18428 14610 124 0,'-9'0'49'0,"9"3"-26"0,0-3-18 0,0 0 11 16,3 8 8 0,3-3 7-16,0 5-1 15,6-2 2-15,3 0-18 0,0-2-1 0,3-4 0 16,2 1-7-16,4-3-1 15,0-3-1-15,-6-5 0 16,0 6 0-16,-6-9 0 16,-6 6 0-16,-6-3 0 15,0 0-5-15,-12 0-1 16,-3-3-2-16,0 9 3 16,-3-1-2-16,-3 3 1 15,0 3 0-15,7-1 0 16,-1 12 2-16,3 9 2 15,3-1-1-15,3-1 2 0,6-3 11 16,3 6 6-16,3-3-8 16,6-2-4-16,3 2-3 15,3-11-1-15,8 1-22 16,1-6-10-16,0 3-30 16,-3-8-14-16,0-10-25 15</inkml:trace>
  <inkml:trace contextRef="#ctx0" brushRef="#br0" timeOffset="237">18833 14568 228 0,'-21'5'88'0,"3"3"-48"0,9 5-49 0,6-8 12 16,-3 19-4-16,-2 0 2 15,-4 5 0-15,0 0-1 16,0 0 1-16,-3 0-4 0,9-5 0 15,-3-5-40-15,3-3-17 16,0-6-22 0</inkml:trace>
  <inkml:trace contextRef="#ctx0" brushRef="#br0" timeOffset="238">18681 14597 216 0,'-3'-3'82'0,"6"6"-44"0,0-1-49 0,0-2 13 16,3 8 7-16,3 3 6 0,0 7 6 16,3 4 4-16,-3-1-13 15,3 8-7-15,3-5-1 0,-1-6-16 16,7 3-7-16,-3-10-43 16,-3-1-20-16,0-7-6 15</inkml:trace>
  <inkml:trace contextRef="#ctx0" brushRef="#br0" timeOffset="239">18985 14599 232 0,'-21'-8'88'0,"12"8"-48"0,-6 3-47 0,9 0 14 15,-3-1-3-15,-3 6 5 16,0 6-1-16,4 4 3 15,-4 8-6-15,0-7-5 0,12 7-1 16,0-4 1-16,0-4 0 16,9-5 0-16,0 1 0 15,-1-1 0-15,4-8 0 16,0-5-5-16,0 0 1 16,-3-5 0-16,0-3-1 15,0 0 4-15,-3-3 2 16,-3-2 0-16,0 0 2 15,3 0-2-15,-3-1-1 16,0 9 1-16,0 10-6 16,3 1 1-1,0 2 2-15,0 5 1 16,0 0-17-16,6 0-5 0,2-2-22 16,1-3-9-16,0 0-24 15</inkml:trace>
  <inkml:trace contextRef="#ctx0" brushRef="#br0" timeOffset="240">19208 14573 188 0,'-15'-8'71'0,"12"8"-38"0,-9 3-39 15,6 5 14-15,-3-3-1 16,-3 8 4-16,-5 0 7 0,-4 6 6 15,0 7-13-15,9 1-1 0,0-3-3 16,9 2-6-16,3-5 0 16,6 6-1-16,9-4 0 15,3 4-3-15,0-9 0 16,3-4-7-16,5-4-4 16,4-10-23-16,-6-8-11 15,3 3-17 1,-9-6-27-16,-1-2 28 15</inkml:trace>
  <inkml:trace contextRef="#ctx0" brushRef="#br0" timeOffset="241">18958 14546 116 0,'-3'-5'44'0,"3"5"-24"0,-3 0-15 0,3 0 13 16,0 5-1-16,0 3-1 16,0 3 0-16,0 2 3 15,0 8-11-15,3 6 7 0,3 5 2 16,0-6-9-16,3 0-4 16,-3-4-6-16,0-4-1 15,-3 1-84 1</inkml:trace>
  <inkml:trace contextRef="#ctx0" brushRef="#br0" timeOffset="242">19336 14324 148 0,'-3'5'57'0,"3"9"-30"0,0 25-18 0,0-20 16 0,0 10 1 16,0 8 4-16,0 16-5 15,0 0-1-15,0-3-13 16,0 3-2-16,0 0-2 0,0-8-6 16,0-11 0-16,0 1-23 0,0-11-10 15,0-6-35 1,0-10-52-1,3-8 28-15</inkml:trace>
  <inkml:trace contextRef="#ctx0" brushRef="#br0" timeOffset="243">19178 14613 256 0,'-12'-3'96'0,"12"3"-52"0,3 0-54 0,-3 0 14 15,3 0 8-15,9 0 6 16,6-3 7-16,3 1 2 16,6-4-14-16,-3 1-10 0,5 0-3 0,1 2-9 15,-3-2-4 1,-3 5-37-16,-6-3-15 0,-4 1-49 16</inkml:trace>
  <inkml:trace contextRef="#ctx0" brushRef="#br0" timeOffset="244">19476 14356 204 0,'-3'-5'77'0,"6"-1"-42"0,-3 17-43 0,0-8 15 31,6 23 0-31,-6 3 16 15,0 8 10-15,-6 3-17 16,6 10 0-16,-3-2-1 0,-3-3-8 16,6-6-2-16,0-4-10 0,0-1-2 15,0-7-25-15,0-6-9 16,0-5-135 0,0-14 77-1</inkml:trace>
  <inkml:trace contextRef="#ctx0" brushRef="#br0" timeOffset="245">19598 14618 216 0,'-3'-5'82'0,"6"5"-44"0,9 0-44 16,-6 0 12-1,-3 5 0-15,6 3 4 0,3 10 14 16,-3 1 8-16,5-3-17 15,1 8-8-15,-3-3-3 0,-3 0-8 16,9-3-1-16,-6-4-23 16,0-1-6-16,-3-8-23 15,9 3-6-15,-9-8-18 16,-1-8-8 0,4 3 45-16</inkml:trace>
  <inkml:trace contextRef="#ctx0" brushRef="#br0" timeOffset="246">19836 14607 192 0,'-9'0'74'0,"3"6"-40"0,0 20-33 0,3-7 14 16,-3 2 9-16,-9 10 8 15,-5 9 2-15,-4 5 5 16,3 8-22-16,0-3-5 0,3-2-1 16,0-3-18-16,9-5-5 15,-2-9-34-15,5-9-15 16</inkml:trace>
  <inkml:trace contextRef="#ctx0" brushRef="#br0" timeOffset="247">20226 14372 160 0,'-6'-5'63'0,"-9"7"-34"0,6 1-34 16,-3 5 45-1,0 2-2-15,-5 4 3 16,5 7 1-16,-6 5-24 15,6 6-4-15,-6 18 0 0,12-2-8 0,0 5-3 16,6-3-2 0,6 0-1-16,6-10 0 15,12-6 2-15,-3-7 3 0,2-6 4 16,1-8 0-16,3-10 0 16,0-14 1-16,0-2 4 15,-4-5-4-15,-2-12 0 16,-6-9-4-16,-9-6 1 15,-6 0 0-15,-12 0 1 16,0 0-4-16,-9 5-1 16,-2 11-8-16,-4 5-2 0,0 6-16 15,6 12-5 1,0 6-26-16,7 3-10 16,-1 5-32-1,12 0-43-15,0 0 45 0</inkml:trace>
  <inkml:trace contextRef="#ctx0" brushRef="#br0" timeOffset="248">20363 14388 148 0,'0'0'55'0,"3"0"-30"0,0 29-18 15,0-16 13-15,0 0 3 16,0 14 6-16,3 4-1 16,-3 14 3-16,0-2-17 15,0-6-6-15,3 2-3 0,0-7-3 0,-3 0 1 16,-3-11 0-16,6 0 3 16,-6-10-8-16,0 2 0 15,0-5 0-15,0-3 3 16,0-5 0-16,3-2 2 15,-1-4 0-15,-2-2 1 16,6-2 0-16,-3-1 0 16,6 1-2-16,0-3 1 15,0-3-4-15,3 2 0 0,0-1-1 16,3 7-2 0,0 2 0-16,3 1 3 15,5 13 2-15,4 3 2 0,-6 2 3 16,-9 0 1-16,0 3 3 15,-6 0 1-15,-15 0-1 16,0 7-1-16,-6-1-1 16,-3-1 0-16,-3-8-4 15,-5-2-1-15,-4-3-3 16,6-8-3-16,-3 0-20 16,6-14-10-16,10 9-23 15,-1-6-7-15,6-2-40 16</inkml:trace>
  <inkml:trace contextRef="#ctx0" brushRef="#br0" timeOffset="249">20783 14523 168 0,'-3'-8'66'0,"6"5"-36"0,-3 0-31 0,0 3 12 0,0 0 6 16,-3 3 4-1,-3 0 4-15,0 2 2 16,-3 3-14-16,-3 10 3 0,-3 4 2 15,6 9-13-15,-3 4-4 0,9-4-1 16,-3 9-1-16,6 3-4 16,9-9-1-16,3 6 3 15,9-14 1-15,-3-2 6 16,9-8 5-16,-4-6-1 16,7-7 1-16,-3-11 1 15,0-5 1-15,-3-6-5 16,-4 1-4-16,-5-9-1 15,0-7 1-15,-9 2 1 16,-6 0 3-16,-6 3 1 16,-12 0 1-16,-8 3 4 0,-4 5 5 15,-3 5-11 1,0 0-4-16,3 11-12 0,4-3-6 16,5 8-8-16,9 0-2 15,3 0-28 1,6 0-10-16,6 0-44 15</inkml:trace>
  <inkml:trace contextRef="#ctx0" brushRef="#br0" timeOffset="250">21134 14483 140 0,'0'0'52'0,"3"-3"-28"0,3 1-26 0,-6 2 11 16,3 0 14-1,0 0 7-15,-3 2 11 0,6 1 7 16,-3 5-26-16,-3 8-8 0,6 5-5 15,-3 16-3-15,-3-3 1 16,6 6-2-16,-3-3 0 16,0 3-1-16,-3-1 0 15,0-4-5-15,5-3-1 16,-2-9-4-16,-3-7-1 16,6 3-23-16,-3-6-8 15,0-2-20-15,6-3-8 16,-3-1-16-1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28:49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4425 12584 164 0,'-33'39'63'0,"1"14"-34"0,-37 37-23 16,27-48 15-16,-23 19-13 15,-15 16-4-15,-16 8-3 16,1 2 1-16,6-10-1 15,17-6-14-15,22-10-6 0</inkml:trace>
  <inkml:trace contextRef="#ctx0" brushRef="#br0" timeOffset="1">11259 12721 180 0,'-47'58'68'0,"2"-10"-36"0,-24 21-33 16,31-30 12-16,-19 25-5 15,-14 10 1-15,-4 5-42 16,-8 3-18-16</inkml:trace>
  <inkml:trace contextRef="#ctx0" brushRef="#br0" timeOffset="2">18141 12552 140 0,'-30'18'52'0,"6"19"-28"0,-23 48-19 0,14-40 11 0,-15 13-5 16,-20 11 1-16,-12 16-5 16,-10 5-2-16,-11-3-75 15,0-2-35-15,0-9 50 16,14-9 26-16</inkml:trace>
  <inkml:trace contextRef="#ctx0" brushRef="#br0" timeOffset="3">19722 5210 188 0,'0'-3'71'0,"-3"6"-38"0,-3 2-28 15,3 3 17-15,-9 5-6 16,-3 8 3-16,-9 8-1 0,-9 6-2 16,-5 12-8-16,-4 4-5 0,9 7-2 15,6-8-1-15,4-5 2 16,-1-5-1-16,6-6 2 15,3-7-20-15,6-6-8 16,0-8-82 0</inkml:trace>
  <inkml:trace contextRef="#ctx0" brushRef="#br0" timeOffset="4">19361 5218 224 0,'-11'-14'85'0,"11"4"-46"0,0 4-41 0,5 6 17 0,1 8-13 16,3 8-3-16,3 5 2 15,6 11 3-15,9 3-1 16,6 10 3-16,2 8 0 0,-2-1 0 15,3 1-1-15,3-5-1 16,-4-3 0-16,-2-5-5 16,-3-9-1-16,5-12-107 15</inkml:trace>
  <inkml:trace contextRef="#ctx0" brushRef="#br0" timeOffset="5">20207 5046 192 0,'3'-16'71'0,"-3"13"-38"0,0 6-19 15,0 2 20-15,0 6-15 16,0 12-3-16,-3 20-4 16,0 12 2-16,-3 4-7 15,0 15-2-15,0-3 1 0,0 3-3 16,3-8-2-16,3-10-5 15,0-11 0-15,3-11-44 16,3-15-18-16,-3-11-35 16</inkml:trace>
  <inkml:trace contextRef="#ctx0" brushRef="#br0" timeOffset="6">20007 5411 288 0,'-44'2'107'0,"38"1"-58"0,3-3-48 16,3 0 21-16,9 0-8 0,9 0 0 16,14-5-8-16,13 2-2 15,9 3-2-15,2-3-2 0,10 3 1 16,2 3-39-16,6 2-16 0,-11 6-75 16</inkml:trace>
  <inkml:trace contextRef="#ctx0" brushRef="#br0" timeOffset="7">21124 5538 208 0,'-15'5'79'0,"12"-2"-42"0,-6-1-23 15,6 1 22-15,-3 0-11 16,0-3-3-16,0 0-10 16,3-3-5-16,3-5-4 15,3-5-3-15,3-6 1 0,3-2-1 16,3 0 2-16,0-3-1 0,2 3-1 16,4-3 1-16,3 8-1 15,-6 3-3-15,0 5 2 16,0 5 1-1,0 6 0-15,3 2 0 0,2 3 0 16,4 3 4-16,3 2 5 16,3 0-1-16,3 1 1 15,-1-6-3-15,4-3 1 16,0-5-2-16,-4-3 0 16,-2-2-1-16,-6 2 0 15,-3 1-29-15,-6-1-10 0,-3-2-186 31</inkml:trace>
  <inkml:trace contextRef="#ctx0" brushRef="#br0" timeOffset="8">22076 5278 184 0,'-12'-2'68'0,"9"2"-36"0,0 5-26 0,0 0 17 16,-3 6 1-16,-3 5 3 15,-9 5-3-15,-8 8-1 16,-7 13-12-16,-9 9-7 0,4 2-2 16,2-3-2-16,6-8 0 15,6-5-5-15,6-8-1 16,7-5-37-16,2-8-16 15,6-11-43 1</inkml:trace>
  <inkml:trace contextRef="#ctx0" brushRef="#br0" timeOffset="9">21778 5323 260 0,'-20'-5'96'0,"20"2"-52"0,3 3-51 16,-3 0 16-16,5 6-2 15,7 4 6-15,6 9 4 16,3 15 2-16,3 14-10 16,6 2-5-16,5-2-1 0,4-3-2 15,0-3 2-15,-1-7-24 16,-2-9-11-16,-3-10-93 16</inkml:trace>
  <inkml:trace contextRef="#ctx0" brushRef="#br0" timeOffset="10">20939 4956 156 0,'-24'-3'57'0,"15"6"-30"0,-9-1-29 15,9 6 11-15,-5 5-6 16,-4 14 0-16,-12 23 5 15,-3 14 5-15,-3 10-7 16,1 16-1-16,8 8 1 0,18-6-1 16,15-4 2-16,24-12-2 15,20-12 0-15,25-14-25 16,17-18-9-16,9-19-52 16</inkml:trace>
  <inkml:trace contextRef="#ctx0" brushRef="#br0" timeOffset="11">22311 5038 192 0,'21'68'74'0,"0"-4"-40"0,6 23-22 15,-21-44 21-15,0 20-10 16,-3 14-1-16,-12 0-11 15,-12 7-2-15,-15 9-120 16,-21 10-51-16</inkml:trace>
  <inkml:trace contextRef="#ctx0" brushRef="#br0" timeOffset="12">22665 5308 168 0,'-14'-3'63'0,"8"0"-34"0,-3 1-12 0,6 2 22 16,-3 0-2-16,6-3 0 0,-9 0 4 16,3 3 1-16,0-2-22 15,0-1 15-15,3 3 5 0,0-3-16 16,0 3-8-16,6 0-13 16,3 0-4-16,3-2-3 15,9-1 0-15,6-2 0 16,2 0 3-16,19-3-18 15,0-3-4-15,-7 6-16 16,-2-1-5-16,-3 4-18 16,-9 2-6-16,-4 5-43 15</inkml:trace>
  <inkml:trace contextRef="#ctx0" brushRef="#br0" timeOffset="13">22710 5458 296 0,'-33'3'112'0,"21"0"-60"0,0-3-28 0,10 0 33 16,-1 0-18 0,0 0-9-16,11 0-20 15,7 0-7 1,9 0-7-16,12-3 0 0,6 3-14 0,-1 3-5 16,7 2-98-1</inkml:trace>
  <inkml:trace contextRef="#ctx0" brushRef="#br0" timeOffset="14">23100 4527 212 0,'-6'-5'79'0,"0"5"-42"0,0 0-23 15,3 2 22-15,-9 4-9 16,-6 4-3-16,1 11-8 16,-4 9-2-16,0 15-8 15,3 5-4-15,6 3 1 0,3-6-4 16,9-2 0-16,12-8 1 15,6-8 0-15,9-10 2 16,2-11 3-16,4-16 9 16,0-11 3-16,-3-4 3 0,-9-12 2 15,-13-2 12 1,-10-2 8-16,-13-1-11 0,-9 3-4 16,-6 5-9-1,-3 6-1-15,7 4-15 0,2 7-3 16,6 4-18-16,6 3-7 15,9 5-49-15,15 6-21 16,12 2-67 0</inkml:trace>
  <inkml:trace contextRef="#ctx0" brushRef="#br0" timeOffset="15">23335 4561 276 0,'-9'-8'104'0,"9"8"-56"0,-3 3-45 16,3 2 23-16,-3 3-17 16,0 8-5-16,-3 8-5 15,0 10 0-15,0 3 1 0,3 1 2 0,-3-4 1 16,1-5-4-16,5-5 1 16,-3-6 0-16,3-2 2 15,0-3-3-15,0-2 0 16,3-6 5-16,8-5 2 15,4-5-2 1,0 0-3-16,6-3 0 0,-3 3-1 16,3 2-5-16,8 3 1 15,-8 3 2-15,0 4 1 16,-3 4 5-16,-6 2 5 16,-6 3 10-16,-12 0 8 15,-3-3-1-15,-12-2-1 16,0-1-9-16,-2-2-5 0,-4-2-9 15,-3-4-1-15,9-2-3 16,6 0-2-16,9-10-74 16,9-4-26-1,6-4-15-15,12-3 2 16</inkml:trace>
  <inkml:trace contextRef="#ctx0" brushRef="#br0" timeOffset="16">23630 4553 256 0,'-3'-5'96'0,"6"5"-52"0,-3 5-43 15,0 3 19-15,0 11 2 0,-3 5 6 16,0 15-6-16,-3 4-1 15,-3-4-12-15,6-1-3 0,0 1-2 16,0-4-5-16,3-6-1 16,6-3-43-16,-3-5-18 15,9-2-69 1</inkml:trace>
  <inkml:trace contextRef="#ctx0" brushRef="#br0" timeOffset="17">23847 4916 356 0,'-21'11'132'0,"18"-22"-72"0,3 16-68 0,0-5 21 0,0 0-18 16,0 0-68-1,9-2-22-15,0-1-36 16,3-2-12-16</inkml:trace>
  <inkml:trace contextRef="#ctx0" brushRef="#br0" timeOffset="18">23960 4908 260 0,'-15'19'99'0,"15"-19"-54"0,0 2-55 16,0-2 16-16</inkml:trace>
  <inkml:trace contextRef="#ctx0" brushRef="#br0" timeOffset="19">23954 4924 272 0,'21'-5'-148'0</inkml:trace>
  <inkml:trace contextRef="#ctx0" brushRef="#br0" timeOffset="20">24148 4887 292 0,'0'5'110'0,"3"-2"-60"0,-6-1-41 15,3-2 27-15,0 0-18 0,0 0-4 16,0 0-18-16,3 0-7 16,3 0 5-16,3 0-44 0,2-2-18 15,7-1-58 1</inkml:trace>
  <inkml:trace contextRef="#ctx0" brushRef="#br0" timeOffset="21">24570 4585 356 0,'0'8'134'0,"0"11"-72"0,-3 18-50 0,-3-16 30 0,6 13-24 15,0 3-7-15,6 3-29 16,-3 0-11-16,15-6-140 16,6-5-63-16</inkml:trace>
  <inkml:trace contextRef="#ctx0" brushRef="#br0" timeOffset="22">20814 6408 240 0,'-9'3'90'0,"3"2"-48"0,-3 8-31 16,3-2 21-16,-9 13-2 16,-6 10 4-16,-5 6-14 15,-4 5-4-15,0 0-10 16,0 0-4-16,7-3 1 0,2-2-4 16,3-6 0-16,3-5-41 15,3-8-17-15,6-7-74 16</inkml:trace>
  <inkml:trace contextRef="#ctx0" brushRef="#br0" timeOffset="23">20451 6464 288 0,'-15'-3'107'0,"18"6"-58"0,3 2-64 0,0 6 13 16,6 10 6-16,6 5 9 15,8 9-6-15,7 4-3 16,6 4-3-16,5 2-1 0,1-3 2 16,0-2 1-16,2 2 1 15,-2-10-42-15,6-3-19 16,-4-16-59 0</inkml:trace>
  <inkml:trace contextRef="#ctx0" brushRef="#br0" timeOffset="24">21257 6419 332 0,'-14'0'126'0,"11"5"-68"0,3 0-79 16,0 3 17 0,0 16 1-16,0 5 6 0,0 3 0 15,3 8-2-15,0 5 0 16,3 0 1-16,-1-3 1 0,1 0-48 15,0-7-19-15,0-11-61 16</inkml:trace>
  <inkml:trace contextRef="#ctx0" brushRef="#br0" timeOffset="25">21079 6665 348 0,'-24'-3'129'0,"27"6"-70"0,9-6-73 0,-3 3 17 15,6-2-9-15,9 2 4 16,8-3-1-16,13 3-1 16,6 0 3-16,14-3-71 0,1-2-30 15,-10-6-18 1</inkml:trace>
  <inkml:trace contextRef="#ctx0" brushRef="#br0" timeOffset="26">21811 6178 300 0,'-39'0'112'0,"25"8"-60"0,-10 8-58 15,15 0 19-15,-6 8-10 16,-3 13-2-16,0 13 0 16,9 11-1-16,9 0 0 15,6 5 2-15,9-8 1 0,12-5-1 16,9-6 1-16,8-4-13 15,1-9-3-15,-3-7-38 16,-4-9-14-16,-2-5-49 16</inkml:trace>
  <inkml:trace contextRef="#ctx0" brushRef="#br0" timeOffset="27">21987 6742 296 0,'-9'0'112'0,"9"-3"-60"0,6-8-56 0,0 3 21 15,3-5-13-15,6-3-2 16,-1-5-1-16,7 0-1 16,3 2 0-16,-3-4-3 0,-3 12 2 15,-3 6-4-15,-3 5-1 16,-1 8 11-16,4 2 9 0,3 1 4 15,3 2 2-15,3 3-11 16,0-3-5-16,2-7 1 16,4-1 1-16,-3-5-11 15,0-3-6-15,-3-2-53 16,-1 0-22-16,-2-6-42 16</inkml:trace>
  <inkml:trace contextRef="#ctx0" brushRef="#br0" timeOffset="28">22689 6440 264 0,'0'-5'101'0,"3"5"-54"0,-3 2-42 16,0-2 24-16,-3 6-7 0,-3 9 1 15,-6 12-10 1,-6 2-5-16,-8 5-5 0,5 3-27 0,-3 1-9 15,6-7-102 1</inkml:trace>
  <inkml:trace contextRef="#ctx0" brushRef="#br0" timeOffset="29">22499 6456 336 0,'-3'5'126'0,"6"0"-68"0,9 14-72 0,-3-3 19 15,2 2-3-15,7 6 4 16,0 0-1-16,3 8 2 16,6-3-4-16,0-3-6 0,-1-2-1 0,-2-5-64 15,9-6-29-15,-3-18-28 16</inkml:trace>
  <inkml:trace contextRef="#ctx0" brushRef="#br0" timeOffset="30">22921 6186 328 0,'0'-8'123'0,"9"11"-66"0,12 10-62 16,-3 0 20-16,0 11 6 16,-3 10 6-16,-3 9-9 0,-9 23-5 15,-12-3-8 1,-9 6 1-16,-12 0 0 0,-18 0-75 0,-2-11-35 15,5-8-45 1</inkml:trace>
  <inkml:trace contextRef="#ctx0" brushRef="#br0" timeOffset="31">23395 6398 316 0,'-9'-3'118'0,"6"6"-64"0,3-3-43 0,0 0 28 16,0 0-23-16,3 0-8 16,9 2-6-1,8-2-2-15,7 0-5 0,3 0 1 16,3 0-49-16,2 0-19 0,-8 0-65 15</inkml:trace>
  <inkml:trace contextRef="#ctx0" brushRef="#br0" timeOffset="32">23386 6628 348 0,'-9'-5'132'0,"18"5"-72"0,6 2-74 16,-9-4 19-16,20 2-9 15,-2 0 2-15,6 0-37 16,12 0-15-16,2 0-79 16,7 0-34-16</inkml:trace>
  <inkml:trace contextRef="#ctx0" brushRef="#br0" timeOffset="33">23972 6503 368 0,'-9'0'140'0,"15"0"-76"0,3-15-79 0,-3 12 21 15,9 0-10-15,6 3-1 16,6-2-56-16,11-1-26 16,4 6-49-16,-3-14-18 0</inkml:trace>
  <inkml:trace contextRef="#ctx0" brushRef="#br0" timeOffset="34">24490 6175 304 0,'-21'22'115'0,"18"15"-62"0,-3 18-55 16,3-23 20-16,-3 29 0 16,0 0 6-16,-3 7-15 15,1-1-7-15,11-7-2 16,2-4-45-16,10 0-17 0,0-17-75 15</inkml:trace>
  <inkml:trace contextRef="#ctx0" brushRef="#br0" timeOffset="35">20272 7887 204 0,'-47'37'77'0,"20"-8"-42"0,-6 16-32 15,9-23 15-15,-5 12-7 16,-4 8-1-16,0 3-6 15,3 8-1-15,3-8-1 16,7-5-2-16,5-6 1 0,3-7-26 16,3-6-10-16</inkml:trace>
  <inkml:trace contextRef="#ctx0" brushRef="#br0" timeOffset="36">19915 7877 248 0,'-6'-35'93'0,"6"25"-50"0,0 4-55 0,3 9 15 16,6 5-7-16,6 10 2 15,6 6 3-15,3 11 2 16,-1 2-1-16,7 2-2 0,6 6 1 16,3 0 1-16,-1-8 1 15,1 0-10-15,-3-5-3 16,-1-16-92-1</inkml:trace>
  <inkml:trace contextRef="#ctx0" brushRef="#br0" timeOffset="37">20615 7726 192 0,'-3'0'74'0,"6"10"-40"0,0 14-33 0,0-8 14 16,-3 13-6 0,0 11 2-16,0 2-4 15,0-2-2-15,0 2-2 16,2 1-3-16,1-1 3 0,0-8-18 0,0-7-6 15</inkml:trace>
  <inkml:trace contextRef="#ctx0" brushRef="#br0" timeOffset="38">20478 7996 276 0,'-9'-8'104'0,"18"8"-56"0,11-6-60 16,-8 6 15-1,6 0-5 1,9 0 3-16,9 0-27 0,5-2-9 0,4 2-73 16,6-5-30-1</inkml:trace>
  <inkml:trace contextRef="#ctx0" brushRef="#br0" timeOffset="39">21097 7461 172 0,'-33'29'66'0,"18"-2"-36"0,-21 23-26 16,22-23 13-16,-4 20-8 0,3 22-3 15,6 8 3-15,9-6 2 16,12 3-6-16,12 0-1 15,8-10 0-15,13-1-5 0,0-7 1 16,5-14-2-16,1-7-2 16,-7-14-79-1,10-13-43-15,-6-24 55 16</inkml:trace>
  <inkml:trace contextRef="#ctx0" brushRef="#br0" timeOffset="40">21487 8012 192 0,'-24'2'74'0,"21"-2"-40"0,0 0-27 0,3 0 20 15,0-5-10-15,3-6-2 16,6-5-8-16,3-5-5 16,0-2-1-16,0 1-4 0,-1 4 2 15,1 5 1-15,-3 5 0 16,0 2 0-16,3 12 0 15,0 4 4-15,0 6 2 0,0 3 2 16,3-1 0-16,-3-2-2 16,0 0 1-16,-1-3-4 15,4-2 0-15,0-3-1 16,3-8-2 0,0-3-19-16,0-2-8 0</inkml:trace>
  <inkml:trace contextRef="#ctx0" brushRef="#br0" timeOffset="41">22067 7779 184 0,'0'0'71'0,"0"2"-38"0,3 1-23 0,-3 0 17 15,-3 7-7-15,-3 6-1 16,-6 8-9-16,-3 8-2 16,-8 5-4-16,-1 0-3 0,0-5 0 15,0-1-23-15,6-2-8 16,0-5-71 0</inkml:trace>
  <inkml:trace contextRef="#ctx0" brushRef="#br0" timeOffset="42">21853 7885 236 0,'3'-3'90'0,"3"6"-48"0,9 7-47 16,-9-2 15-16,2 5-2 16,4 9 5-16,3-1-7 15,3 0-1-15,6 3-3 16,-3-1 1-16,0 1 0 0,-4-3-48 15,7-5-19-15,-3-5-36 16</inkml:trace>
  <inkml:trace contextRef="#ctx0" brushRef="#br0" timeOffset="43">22460 7644 240 0,'-6'5'90'0,"6"8"-48"0,0 24-47 15,0-13 17-15,0 8-3 16,-3 2 5-16,3 3-8 16,0 0-3-16,3 0-2 15,0-5-6-15,-3-3 1 0,0-5-80 16,0 0-64 0,-3-11 50-16</inkml:trace>
  <inkml:trace contextRef="#ctx0" brushRef="#br0" timeOffset="44">22308 7845 288 0,'-6'0'107'0,"12"-11"-58"0,6 6-59 16,-3 5 14-16,3 3-5 0,6-1 2 16,9 1-24-16,2 0-12 15,4-9-79-15,6-4-34 16</inkml:trace>
  <inkml:trace contextRef="#ctx0" brushRef="#br0" timeOffset="45">22716 7588 280 0,'-15'3'104'0,"18"10"-56"0,0 8-60 16,-3 0 15-16,-3 14-5 15,0 12 3-15,0 4 0 16,0-1 2-16,3-2-2 15,3-6-1-15,3-5 3 0,0-5-53 16,3-8-21-16,6-9-32 16</inkml:trace>
  <inkml:trace contextRef="#ctx0" brushRef="#br0" timeOffset="46">22939 7504 240 0,'24'-6'90'0,"-9"20"-48"0,15 12-49 0,-21-7 16 16,0 12 3-16,-3 20 7 15,-6 15-1-15,0 5 1 16,-9-2-10-16,-12 2-3 0,-6 3-2 16,-9-5-5-16,-2-5-1 15,2-14-41-15,0-10-19 16,12-24-52-1</inkml:trace>
  <inkml:trace contextRef="#ctx0" brushRef="#br0" timeOffset="47">23383 7723 332 0,'-6'-8'126'0,"15"8"-68"0,0 0-65 16,-3 0 21-16,6 0-13 0,2 0-1 15,13 0-2-15,3 0-2 16,9 0 3-1,-4 6-38-15,-5-4-15 0,12 1-77 16</inkml:trace>
  <inkml:trace contextRef="#ctx0" brushRef="#br0" timeOffset="48">23350 7906 288 0,'-24'-3'110'0,"30"8"-60"0,-3-5-58 15,12 0 11-15,6 0-5 16,12 0-52-16,8 0-23 16,13-2-30-16,14-4-9 15</inkml:trace>
  <inkml:trace contextRef="#ctx0" brushRef="#br0" timeOffset="49">24163 7662 280 0,'-30'-2'107'0,"18"4"-58"0,-12 6-46 16,12 0 21-16,-9 8-12 16,4 11 1-16,-1 7-4 15,3 3 2-15,6 0-6 16,6 0-3-16,6-3 1 0,18-4-4 16,8-4 0-16,1-10 5 15,12-6 2-15,3-10-2 16,-1-10-3-16,-2-9 2 15,-6-12 0-15,-7-6 1 16,-14-6 0-16,-15 1 6 0,-9 5 4 16,-20 5-3-16,-13 6 1 15,0 7-16-15,3 6-7 16,16 8-131 0,11-6-79-16,27-13 94 15</inkml:trace>
  <inkml:trace contextRef="#ctx0" brushRef="#br0" timeOffset="50">21252 8792 228 0,'-15'3'85'0,"12"2"-46"0,-6-5-30 15,9 0 22-15,0 0-8 16,0 0 6-1,12-3-10-15,8 1-10 16,10-6-6-16,6 0 0 0,3 0-2 16,2 0-1-16,1 0-24 15,-3-5-9-15,8 0-91 16</inkml:trace>
  <inkml:trace contextRef="#ctx0" brushRef="#br0" timeOffset="51">22017 8602 236 0,'-27'8'90'0,"12"7"-48"0,-15 15-36 0,12-12 20 15,-3 9-8-15,-8 7 0 16,-1 0-13-16,3 3-2 15,3 0-3-15,6-2-33 0,4-3-13 16,8-6-67-16</inkml:trace>
  <inkml:trace contextRef="#ctx0" brushRef="#br0" timeOffset="52">21761 8655 304 0,'-27'-6'115'0,"24"6"-62"0,3 6-64 16,3-1 16-16,3 3 9 16,3 2 8-16,8 12-5 15,10 9-2-15,3 9-8 16,6-3-7-16,-1 0-1 0,4 0-6 16,6-3-3-16,-4-2-60 15,-2-5-27-15,-6-9-27 16</inkml:trace>
  <inkml:trace contextRef="#ctx0" brushRef="#br0" timeOffset="53">22350 8742 240 0,'-18'0'90'0,"21"16"-48"0,0-24-29 15,-3 8 22-15,3 0-18 16,6 0-5-16,3 0-1 16,6-6 0-16,5 4-5 15,4-1-6-15,3-2-1 0,0 0 1 16,-3-1 0-16,-1 4-5 16,1-1-1-16,-3 0-41 15,-3-2-19-15,-3 0-48 16</inkml:trace>
  <inkml:trace contextRef="#ctx0" brushRef="#br0" timeOffset="54">22392 8885 280 0,'-18'-3'104'0,"27"6"-56"0,3-3-54 0,-4-3 19 15,7 0-10-15,9-2 0 16,9 0-1-16,3 0-2 16,5-1 1-16,4 4-50 0,3-1-21 0,-1-2-40 31</inkml:trace>
  <inkml:trace contextRef="#ctx0" brushRef="#br0" timeOffset="55">22957 8893 200 0,'-6'2'77'0,"6"-2"-42"0,0 0-37 16,0 3 14-16,0-3-2 0,6 0 4 16,-3-3 1-16,3-2 0 15,0-6-7-15,3-2-3 0,9 0 1 16,-6-8 1-16,0-6 1 16,-3 6-4-16,5 5-1 15,-2 3-3-15,-3 5-1 16,0 8-4-16,3 8-1 15,0 3 9-15,0 2 5 16,3 3 3-16,0 0 1 16,5 0-4-16,1-1-3 15,0-1 0-15,6-4-1 0,-3-2-2 16,6-5 1-16,-10-1 0 16,1-4 1-16,3-4-20 15,-6-1-7-15,-3-1-103 31</inkml:trace>
  <inkml:trace contextRef="#ctx0" brushRef="#br0" timeOffset="56">23779 8670 240 0,'-3'6'90'0,"0"2"-48"0,-12 0-31 0,6 2 21 15,0 11-6-15,-6 3 2 16,-9 5-10-16,0 3 0 16,-2 2-11-16,2-2-6 0,3-3-2 15,3-2-8-15,6-6-4 16,0-3-57-16,6-7-92 31</inkml:trace>
  <inkml:trace contextRef="#ctx0" brushRef="#br0" timeOffset="57">23478 8715 252 0,'-3'-13'96'0,"6"29"-52"0,6-5-34 16,-3-1 25-16,0 3-1 15,3 9 4-15,12 4-19 16,5 3-6-16,4-2-8 16,0-1-4-16,6 1 2 0,-7-1-11 15,7-2-2-15,-3-8-66 16,0-8-29-16,-7-22-19 16</inkml:trace>
  <inkml:trace contextRef="#ctx0" brushRef="#br0" timeOffset="58">24136 8580 260 0,'-3'0'96'0,"6"6"-52"0,-3 7-38 16,6 0 20-16,-3 6-1 16,-3 15 4-16,0 1-11 15,0 2-5-15,0-6-8 16,0 4-2-16,0-4 1 0,0-1-38 16,0-7-14-16,6-4-88 15</inkml:trace>
  <inkml:trace contextRef="#ctx0" brushRef="#br0" timeOffset="59">23999 8819 340 0,'-15'-6'129'0,"21"6"-70"0,0-2-62 0,3 2 22 15,0-3-12-15,12-2-2 16,-1 2-5-16,10-2 0 15,6-1 0-15,0 1-51 0,-1-5-20 16,10-9-69 0</inkml:trace>
  <inkml:trace contextRef="#ctx0" brushRef="#br0" timeOffset="60">24490 8541 252 0,'-15'-3'93'0,"15"6"-50"0,6 5-55 15,-6 2 15-15,6 11 19 16,-3 9 12-16,-3 20-8 16,6-3-4-16,-3 1-13 15,0-3-6-15,0-3 0 0,3-2-11 16,3 0-4-16,3-11-122 16</inkml:trace>
  <inkml:trace contextRef="#ctx0" brushRef="#br0" timeOffset="61">20954 8535 208 0,'-9'6'79'0,"3"28"-42"0,0 48-48 15,6-39 13-15,-3 15-4 16,3 5 3-16,0 3 0 15,3 6-1-15,3-9 1 16,0-4 1-16,6-15 1 0,6-12-87 16,3-16-42-1,-4-19 60-15</inkml:trace>
  <inkml:trace contextRef="#ctx0" brushRef="#br0" timeOffset="62">21064 8546 252 0,'-9'-24'93'0,"15"22"-50"0,15-12-55 0,-3 4 13 16,17-3-9-16,25-6 0 15,20-2 2-15,22 2 2 16,23-10 2-16,23 3 1 0,19-1 1 16,21 4 0-16,5 1 0 15,12 6 0-15,1 3 2 0,5 0-1 16,1-3-1-1,5 3 1-15,-12-8 1 16,-2 0 1-16,-19-1 1 0,-11 4 0 16,-21-3 0-16,-18 2 4 15,-18 1 5-15,-21 2 8 16,-9 3 7-16,-20 2 0 16,-7 3 3-1,-11 3-17-15,-6 7-6 0,-1 6-7 16,-2 0-2-16,0 3 1 15,-4 2 0-15,7 6-3 16,-12 7 2-16,-1 11 1 0,1 16 0 16,-12 13 0-16,-6 11 0 15,-3 23 0 1,-6 6 0-16,-3-5-3 0,6-3 2 16,-3-11 1-16,3 0 2 15,0-15 1-15,-6-11 1 16,6 2-2-16,-3-15 1 15,-3-14 0-15,-3-7 1 16,-3-6 0-16,-15-8 2 16,0-2-8-16,-12-1 0 15,-8-2 0-15,-10 0 3 16,-11-3 2-16,-7-2 3 16,-20 0-3-16,-12-1 0 15,-13 4 1-15,-13-9 0 16,-16 3-2-16,0 0 1 0,-18 0-4 15,3 0-2-15,-2-3 6 16,-4-2 3-16,3 2 5 16,3-5 4-16,-5 6-4 15,-13-1-1-15,-20 6-9 16,-10 10 0-16,-8 13 1 16,14-7 1-16,10-3-1 15,23-3-2-15,24-8 1 16,21-2-1-16,24-8-38 15,9-1-14-15,14-4-111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8T07:16:19.1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8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18T07:16:19.266"/>
    </inkml:context>
    <inkml:context xml:id="ctx2">
      <inkml:inkSource xml:id="inkSrc94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2" timeString="2019-10-18T07:16:46.404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14525 8412 164 0,'-3'-2'63'0,"3"4"-49"0,0 1 20 16,0-3 8-16,0 0-8 15,0 0-2-15,0 0-5 16,0 0-2-16,0 0-14 15,6 2-2-15,0-2 1 0,3 0-6 16,3 0 0-16,0-2-2 0,-1 2-2 16,4-3 1-16,-3 3-1 15,0 0 2-15,0 0 3 16,-3 0-2-16,0 0-2 16,-3 0-11-16,0 0-6 15,-3-2-21-15,-3 2-9 16,0-3-24-16,0 3-8 15,-3 0-5 1</inkml:trace>
  <inkml:trace contextRef="#ctx0" brushRef="#br0" timeOffset="1">14522 8499 184 0,'-6'3'68'0,"6"-3"-52"0,0 3 12 15,0-3 5 1,0 0-6-16,0 0-1 0,6 2-3 16,0-2-3-16,3 0-10 15,3 0-4-15,3-2-2 0,-1-1-2 16,1 0 1-16,0 3 0 16,0 0 1-16,0-2-20 15,-3 2-7-15,-3 0-30 16,0 0-11-16,0 0-35 15</inkml:trace>
  <inkml:trace contextRef="#ctx0" brushRef="#br0" timeOffset="2">14945 8193 156 0,'-3'-16'57'0,"3"10"-44"0,-3-2 14 0,3 6 3 15,-3-1-4-15,0 1-1 16,0-1-5-16,-3 0-2 15,0 3-10-15,-3 3-5 0,0 2 0 16,0 3-2-16,-3 8-1 16,-3 13 1-16,-3 11-1 15,-2-1-3-15,2 1 2 16,12 2 1-16,3 1 2 16,6 2-1-16,6 0-1 15,6-3 3-15,2-5 2 16,4-8 2-16,0-10 3 15,3-9 4-15,0-12 3 16,0-12-5-16,-1-4-2 16,-2-6-1-16,0-2-1 0,-6-3 2 15,-3-6 4-15,-6-5 1 16,-6-4 0-16,-3-1-5 16,-3 2-4-16,-3 6 3 15,-3 8 4-15,0 0-9 16,0 10-2-16,0 4-20 15,0 4-8-15,3 6-19 16,3 2-10-16,3 3-23 0,3 0-11 16,6 0-7-1</inkml:trace>
  <inkml:trace contextRef="#ctx0" brushRef="#br0" timeOffset="3">15138 8163 176 0,'-3'0'68'0,"6"3"-52"0,3 2-3 16,-3 1-5-16,0 2 0 15,-3 7 5-15,3 12-1 16,0 10 1-16,0 0-7 15,0-3 5-15,0 1 2 0,-3-3 5 16,0-1 1-16,0-4-13 16,0-3-5-16,0-6 3 15,0-2 4-15,0-5-2 0,0-3 2 16,-3-6 6-16,3-2 3 16,0 0 0 15,9-16-11-31,0 0-6 15,3 3-3-15,3 0 2 16,-1 0 0-16,4 2 1 16,3 1 0-16,0 4-5 0,0 1 1 15,0 5 2-15,-4 5 1 16,1 3-2-16,-3 5 2 16,-3 3 12-16,-3 3 5 15,-6 2 0-15,-6 3 3 16,-3 0-6-16,0-1-3 15,-3-4-3-15,-3-3 0 16,-6-6-6-16,1-2-3 0,-4-5-8 16,0-6-4-16,0-2-10 15,6-3-5-15,3-2-35 16,3-1-14-16</inkml:trace>
  <inkml:trace contextRef="#ctx0" brushRef="#br0" timeOffset="4">15525 8179 168 0,'3'-18'66'0,"-3"13"-52"0,-3-6 23 0,3 8 9 16,0-2-11-16,0 2-2 15,-3 1-11-15,-3-1-1 16,0 3-12-16,-3 5-5 0,0 6-3 16,-3 10-4-16,-3 13 2 15,1 11 1-15,-1 3 2 16,3 2-1-16,6 1-1 0,3-1 1 15,6-2 1-15,6-6 1 16,6-8 3-16,8-7 3 16,7-17 2-16,9-10-1 15,9-10-1-15,-7-9-1 16,-2-5 0-16,-9-2 2 16,-9-6 1-16,-10-5 3 15,-11-8 4-15,-8 0-4 16,-7 5 0-16,-3 3-13 15,-3 11-3-15,0 5-12 16,3 2-7-16,3 9-21 16,3 4-9-16,4 6-30 15,5 11-12-15,0 8-14 16</inkml:trace>
  <inkml:trace contextRef="#ctx0" brushRef="#br0" timeOffset="5">15823 8605 236 0,'-3'8'90'0,"6"-5"-70"0,-3 0 6 0,0-3-1 15,0 0 4-15,0 0 4 16,0 0-4-16,0-3-1 16,0 0-15-16,0-2-8 0,0 0-1 15,3-1-5-15,-3 4-2 0,0-1-1 16,0 0 3-16,0 3-2 16,0 0 1-16,0 0 4 15,0 0 1-15,0 0-4 16,0 0 1-16,0 0-2 15,0 0-2-15,0 0-24 16,0 0-11-16,3 0-51 16,3 0-20-16,0-2 12 15</inkml:trace>
  <inkml:trace contextRef="#ctx0" brushRef="#br0" timeOffset="6">15995 8600 232 0,'6'3'88'0,"-3"-3"-69"0,-3 2 13 0,3 4 2 16,-3-6 0-16,0 0 4 16,3 5-17-16,-3-5-4 15,0 0-11-15,0 0-6 0,0 0-1 16,0 0-1-16,3-3 0 15,3 1-3-15,-3-1 1 0,0-2 2 16,0 2 1-16,0 0-2 16,-3 1 2-16,0 2 1 15,0 0 2-15,0 0-1 16,0 0-1-16,0 0 1 16,-3 0-1-16,0 0-25 15,3 0-10-15,0 0-48 16,0 0-22-1,3 0 6-15</inkml:trace>
  <inkml:trace contextRef="#ctx0" brushRef="#br0" timeOffset="7">16195 8581 288 0,'3'3'107'0,"-3"-3"-83"0,3 3-1 0,-3-3-5 16,3 2 9-16,-3-2 7 15,0 6-6-15,0-1-2 16,0-5-15-16,0 0-7 0,0 0-2 16,0 0-7-16,0 0 1 15,3-3-5-15,3 1-1 16,0-1-4-16,0 3 1 16,-1 0 5-16,-5 0 2 15,0 0 6-15,0 0 2 16,0 0 0-16,0 0 1 15,0 3 0-15,0-1 3 16,0 1-5-16,0-3-1 16,-3 0-31-16,3-3-12 15,3 3-79 1,3-2-54-16,3-4 77 0</inkml:trace>
  <inkml:trace contextRef="#ctx0" brushRef="#br0" timeOffset="8">16507 8235 172 0,'3'-16'66'0,"-3"11"-52"0,3-3 12 0,-3 2 1 0,0 1-2 16,0 0 0-16,0 0-8 15,-3-1 0-15,0 4-10 16,0-1 0-16,-9 6-4 15,1 2-8 1,-1 6 2-16,-3 4 3 0,0 12 1 16,0 2-1-16,0 3 1 15,3 2-1-15,3 1 0 16,0 2 0-16,6 0 4 16,3 2 2-16,6-2-2 0,6-5-1 15,6-5 3-15,6-9 1 16,9-13 3-16,5-7 4 15,1-6-6-15,-3-5 0 16,-7-6 11-16,-2-2 5 16,-6-6-6-16,-9-4-3 15,-3-9 7-15,-9-5 5 16,0 8-3-16,-18-5-2 16,-3 5-12-16,-6 5-4 15,4 3-11-15,2 8-4 16,0 5-13-16,3 5-6 15,3 3-34-15,3 6-15 16,3 4-67 0</inkml:trace>
  <inkml:trace contextRef="#ctx0" brushRef="#br0" timeOffset="9">14796 3391 180 0,'-6'-8'68'0,"6"5"-52"0,-3-2 12 0,3 3 5 16,-3-1-2-16,0 0 4 16,0 1 1-16,-3 2-1 15,0 0-18-15,-3 0-4 0,0 2-1 16,-5 4-7-16,-1 4-1 16,-3 3-4-16,-3 6-1 15,-3 10-1-15,3 13 0 16,6 3 2-16,6 6 0 0,9-4-3 15,9-4 2-15,6-4 3 16,6-4 3-16,3-9 0 16,3-7 0-16,0-11-1 15,2-8 0-15,1-8 2 16,-3-6 1-16,0-9 5 16,-7-7 5-1,-5-1 6-15,-9-4 6 0,-6 1-1 16,-6-1 1-16,-6 4-8 15,-2 2-2-15,-4 5-9 16,0 3-4-16,0 5-17 16,3 3-7-16,3-1-20 15,3 6-6-15,9 6-76 16,9-1-19 0,3 3-40-16,3-3 67 15</inkml:trace>
  <inkml:trace contextRef="#ctx0" brushRef="#br0" timeOffset="10">14984 3375 240 0,'-6'5'90'0,"12"3"-70"0,-6 6 8 0,3-4 0 0,0 9-2 16,-1 10 2-16,1 5-7 16,-3 9-2-16,3-1-11 15,-3-2-3-15,0-6 1 0,0-2-1 16,0-6 2-16,0-5-4 16,0-5 0-16,0-5 3 15,0-3 1-15,-3-3 5 16,0-5 3-16,1-5-8 15,2-3-2-15,2-5-5 16,1-6-1-16,3-2-8 16,9 0-2-16,0 0 4 15,9 2 1-15,0 6 4 16,0 5 1-16,-1 3-2 0,1 7 2 16,0 9-1-16,-3 7-2 15,-3 4 14 1,-3 1 5-16,-3-2 1 15,-6 1 3-15,-4-1-1 0,-2 0 0 16,-5-2-5-16,-4-4-3 16,9-15-27 15,-42 6-16-31,3-6-8 16,4 0-14-16,5-6-5 0</inkml:trace>
  <inkml:trace contextRef="#ctx0" brushRef="#br0" timeOffset="11">15055 3804 227 0,'0'-13'-128'0</inkml:trace>
  <inkml:trace contextRef="#ctx0" brushRef="#br0" timeOffset="12">15397 3338 256 0,'0'0'96'0,"3"3"-75"0,0 2 6 15,0 0-2-15,-3 6-1 0,3 2 5 16,-3 8-2-16,3 8-2 16,0 16-13-1,0 3-1-15,-3 2 2 0,0-5-3 0,3-2 2 16,0-4-7-16,-3-4-1 15,0-9-2-15,3-5-2 16,0-5-10-16,-3-5-6 16,3-3-32-16,0-3-14 15,-3-5-82 1</inkml:trace>
  <inkml:trace contextRef="#ctx0" brushRef="#br0" timeOffset="13">15701 3412 204 0,'-12'-5'77'0,"6"2"-60"0,0 9 8 0,3-4 0 16,-3 4-2-16,-3-1 1 15,0 5-11-15,0 4-3 16,-3 9-6-16,-2 7-5 0,2 9-2 16,6 9 8-16,3-1 6 15,3-4-5-15,9-1-1 16,0-7-1-16,3-6 2 16,-12-29 23 15,29 13-2-31,4-10 2 15,-3-9-5-15,-3-7-1 16,-4-8 3-16,-2-8 1 16,-9-3-14-16,-6-5 3 0,-3-3 2 15,-6 3-6-15,-3 3 1 0,-3 5-4 16,-3 5 0-16,0 5-19 16,0 6-5-16,1 3-15 15,-1-1-6-15,12 11-164 31</inkml:trace>
  <inkml:trace contextRef="#ctx0" brushRef="#br0" timeOffset="14">16034 3817 260 0,'6'3'99'0,"-3"-1"-77"0,-3 1 26 0,0-3 8 15,0 0-17-15,0 0-5 16,3 0-22-16,3-3-9 16,-3 1-3-16,0-1-6 0,0 0 0 15,0-2 0-15,3 2 2 16,-3 1 4-16,0-1 2 15,-3 1 0-15,0 2-2 16,0 0 12-16,-3 2 4 16,3 1-6-16,-3-1-1 15,3-2-7-15,0 0-2 0,-3 0-2 16,0 0-2-16,3 0-17 16,0 0-9-1,0 0-24-15,0 0-9 16</inkml:trace>
  <inkml:trace contextRef="#ctx0" brushRef="#br0" timeOffset="15">16263 3740 280 0,'3'3'107'0,"6"-3"-83"0,-26 32 8 0,14-24 1 15,0 0 1-15,0-3 4 16,0 0-25-16,0 0-11 16,3-5-3-16,0 0-5 0,0 0-1 15,0 0-10-15,3-2-3 16,3-3 5-16,-3 2 4 16,0 0 4-1,0 3 5-15,-3 0 12 16,0 0 6-16,0 0 0 0,0 3 1 15,0-3-14-15,0 0-4 16,0 0-24-16,0 0-12 16,2 3-38-16,4-1-14 15,0-2-20-15</inkml:trace>
  <inkml:trace contextRef="#ctx0" brushRef="#br0" timeOffset="16">16499 3791 332 0,'3'2'123'0,"6"6"-95"0,-6-8 9 16,-3 0-2-16,0 0-9 15,0 0 2-15,2 3-18 16,-2-3-6-16,0 0-3 16,0 0-10-16,6-3-2 0,0 1-5 15,0 2-3-15,0-3 2 16,-3 3 2-16,-3 0 9 15,0 0 3-15,0 0 0 16,0 0 2-16,0 0-8 16,0 0-2-16,0 0-34 0,0 0-15 15,6 0-66 1</inkml:trace>
  <inkml:trace contextRef="#ctx0" brushRef="#br0" timeOffset="17">16772 3380 220 0,'-2'-7'82'0,"2"7"-64"0,-3-3 13 16,0 0 16-1,3 6-27-15,-6-3 13 16,3 3-20-16</inkml:trace>
  <inkml:trace contextRef="#ctx0" brushRef="#br0" timeOffset="18">16656 3542 300 0,'-9'58'112'0,"6"-31"-87"0,9 23-9 0,-3-32-9 31,6-2-7-31,3 5 2 0,3 1-1 0,21-9 10 31,6-3-5-31,14-4 8 16,-5-14 11-16,-10-13 9 16,-2-11-2-16,-9-5 1 15,-12-3-19 1,-9 0 14-16,-6 3 8 0,-9 3-4 0,-6 0-1 15,-3 4-22-15,-9 1-7 16,0 6-36-16,-3 7-13 16,1 0-36-16,5 8-14 15,3 5-68-15</inkml:trace>
  <inkml:trace contextRef="#ctx0" brushRef="#br0" timeOffset="19">16817 3402 160 0,'9'-6'63'0,"-12"4"-49"0,30-1 77 31</inkml:trace>
  <inkml:trace contextRef="#ctx0" brushRef="#br0" timeOffset="20">16859 3386 427 0,'-6'-6'64'0,"0"1"-30"0,-6 0-16 15,-3 0-12-15,-3-1 3 0,0 6 1 16,-2 3-14-16,-1 5-7 16,0 5-1-16,3 3 1 15,0 10 7-15,6 6 4 16,3-3-1-16,3 3-2 15,6 0-1-15,3 0 0 16,0-9-22-16,3-4-7 16,3-9-61-1,3 1-66-15,-3-19 47 16</inkml:trace>
  <inkml:trace contextRef="#ctx0" brushRef="#br0" timeOffset="21">3580 4785 140 0,'0'-2'55'0,"9"-4"-43"0,-18 1 14 0,9 5 59 47,-15-2-45-47,1-1 0 15,-1 3-10 1,0 3-13 15,-9 18-9-31,3 21-6 0,6 0-4 16,3 1-1-16,6-1-1 15,6-5 3-15,3-5 0 16,6-3-2-16,3-8 0 16,6-2 4-16,6-6 1 0,9-8 4 15,-1-5 3-15,4-18-2 16,-3-30 7-1,-3 16 6-15,-10-7 9 16,-5 4 4 0,0 1-20-16,-18 2-6 0,-12 3 0 15,-5 0 3-15,2 8-8 16,-3-1 0-16,3 7-4 16,-3 1-2-16,3 4-17 15,3 2-9-15,3 3-20 0,1 5-8 16,8 2-5-16,0 3 2 15</inkml:trace>
  <inkml:trace contextRef="#ctx0" brushRef="#br0" timeOffset="22">3798 4732 140 0,'0'-5'55'0,"0"8"-43"0,0 7 8 15,0-4 6 1,3 4-10-16,-3 6-4 16,3 3-1-16,-3 10-6 0,3-13 4 15,-3 37 3-15,0-8 5 16,0 0 2-16,-3-35-10 0,-3 22-3 15,3-8-4-15,3 0 1 16,0-14 0-16,0 1 3 16,-6-9 6-1,9 6 2-15,-3-8-10 16,3-8-4-16,0 0-7 16,0-10-1-16,6 2 2 0,-3-3 1 15,5-2 3-15,1 3 3 16,3 7-5-16,0 1 1 15,0 7 1-15,3 6 3 16,0 2 4-16,0 3 4 0,-4 10 9 16,-5-4 3-1,-6 4 14-15,-6-2-11 16,-3 5-3-16,-3-5-12 16,-2-3-4-16,-4-2-1 15,0-3 2-15,-3-3-10 16,3-16-17-1,3 17-9-15,6-41-12 16,0 46-1-16,3-24-34 16</inkml:trace>
  <inkml:trace contextRef="#ctx0" brushRef="#br0" timeOffset="23">4179 4812 144 0,'-3'-11'55'0,"6"1"-43"0,-6-4 12 16,3 12 5-16,0 4 33 31,-6 4-30-15,0-1-11-16,-6 8-5 15,-3-2-2-15,-3 15-16 0,3 3-6 16,0 16 4-16,3-5 8 0,9-3 7 16,0 0-14-16,9-5-7 15,6-6 9-15,9-2 4 16,3-21 6-16,3 13 5 16,0-24 3-16,-1 8 2 15,-2-37-4-15,-3 24 1 16,-6-9 0-16,-3-7-1 15,-3 0-1-15,-3 0 1 16,-6 3 1-16,-3 2-1 16,0 3-7-16,-6-1-5 15,-3 9-13-15,0 3-4 16,12 10-103 15,-15 0-9-31,9 2-8 16</inkml:trace>
  <inkml:trace contextRef="#ctx0" brushRef="#br0" timeOffset="24">4536 4788 164 0,'3'0'63'0,"-3"-3"-49"0,0 17 5 0,3-9-2 0</inkml:trace>
  <inkml:trace contextRef="#ctx0" brushRef="#br0" timeOffset="25">4530 4812 314 0,'-9'18'35'0,"3"-2"4"15,3 21-21-15,-3 3 1 16,3-3-1-16,0-8-8 15,0 8 4 1,-3-2-2-16,3-4-7 0,3-7 0 16,-3-5-3-16,3-6-2 15,-3-8-4-15,0 6 0 16,0-9-16-16,0 4-6 16,3-4-23-16,0-2-8 15,0 0-50 1</inkml:trace>
  <inkml:trace contextRef="#ctx0" brushRef="#br0" timeOffset="26">4720 5166 212 0,'0'-2'82'0,"-12"4"-64"0,15-2 18 15,-3 0 2-15,0 0-18 0,0 0-3 16,0 0-16 0,0-5-5-16,0 5 2 15,0-5-2-15,0 5 2 0,0 0-9 16,0 0-3-16,6-8 2 16,0 11 5-16,-3-9 4 0,-3 6 4 31,0 0 11-31,-3 3 7 15,3-3-10-15,0 5-5 16,0-7-18-16,0 4-6 16,-3 1-50-1,3-3-58-15,6 2 27 16</inkml:trace>
  <inkml:trace contextRef="#ctx0" brushRef="#br0" timeOffset="27">4860 5137 224 0,'-3'6'85'0,"3"-20"-66"0,-3 20 3 16,3-6-3-16,0 0-1 15,0 0 3-15,0 0-22 16,0 0-11-16,0 0-54 31,0 0 2-31,3 2-1 16,-3-2-6-16,3 3-2 16</inkml:trace>
  <inkml:trace contextRef="#ctx0" brushRef="#br0" timeOffset="28">5054 5148 160 0,'-3'-3'60'0,"12"3"-47"0,-21 11 17 0,18-16 3 0,-3 10 1 16,-6 0 5-16,6-2-11 16,-3 2-4-16,3-5-14 15,-3 0-13-15,0 0-3 0,3 0-7 16,-3 0-2-16,3-3-18 16,-3 3-6-16,3 0-37 15,0 0-39 1,3 0 40-16</inkml:trace>
  <inkml:trace contextRef="#ctx0" brushRef="#br0" timeOffset="29">5340 4764 236 0,'-3'0'88'0,"8"6"-69"0,-5 1 0 0,0-1-4 15,0 4-2 1,-2 6 2-16,2 8 0 0,-3 8 1 16,3 2 20 15,-3 24-17-31,0-13-8 15,0-5-6 1,0-6-5-16,3-4 3 0,0-9-2 16,0-5-1-16,0-3 3 15,0-3-2-15,-3-4-1 16,3-1 3-16,0-5-62 31,-3 3-20-15,0-3-11-16,0-3-13 15</inkml:trace>
  <inkml:trace contextRef="#ctx0" brushRef="#br0" timeOffset="30">2863 4846 188 0,'-12'0'71'0,"9"3"-55"0,-3 0 48 31,9 4-24-15,-3-7-9-16,3 6-12 15,6-1-3-15,0 0 22 32,12 1-17-17,0-6-3-15,2 5-13 16,1-5-4-16,0 0-1 16,-3 0 2-16,0 3-1 15,0-3-1-15,-1 2 3 0,1-2-2 0,-6-2-1 16,-3-1 1-16,0 0-12 15,-3 3-3 1,3-2-11-16,-6 2-4 16,0 2-9-16,-3-4-3 15,-3 2-9-15,0 0-2 16,0 0-37 0</inkml:trace>
  <inkml:trace contextRef="#ctx0" brushRef="#br0" timeOffset="31">2884 5037 188 0,'-3'-8'71'0,"3"8"-55"0,3 0-5 16,0 5 36-1,3-10-12-15,0 7-4 16,3-2-3-16,0-2-17 16,2 4 0-16,4-7 2 0,3 5-7 15,3 0-1-15,3 8-3 16,-3-11 1-16,6 6-2 16,-7 2-1-16,-2-2 3 0,6 2 0 15,0 3-10-15,-12-8-5 16,3-5-67-16,2-6-28 15</inkml:trace>
  <inkml:trace contextRef="#ctx0" brushRef="#br0" timeOffset="32">1265 4817 160 0,'-6'-2'63'0,"3"9"-49"0,3-7 75 31,-3 0-28-15,0 0-11-16,0-2-4 31,9-11-28-31,-6-3-10 16,15 2-8-16,-1 1-1 16,4-3 1-16,6 3 0 15,9 8 0-15,-9-8 0 0,2 10 0 16,-5 0-5-16,-3 11 1 15,0 0 2-15,-3 5 1 16,-15-13 5 15,6 48 2-31,-12 0 2 16,-3-1-4-16,-12-2-1 16,3 0 3-16,-6-8 1 15,4-5-3-15,-1-5-5 0,0-1-2 16,6-5 2-16,3-2 2 0,3-3 15 15,0-6 7-15,3-2-27 16,3 0-13-16,0-3 8 16,0-5 5-16,9 0 4 15,3 0 0-15,3-2 3 16,6-1 0-16,3 0-1 16,6 1 1-16,-1 2-4 15,-2 0 0-15,-3 0 1 16,-3 2 2-16,-3 1 5 15,-3 0 6-15,0-1-9 16,-3-2-2-16,-3 0-13 16,0 0-3-16,-3-2-35 15,2-17-20 1,1 16-8-16</inkml:trace>
  <inkml:trace contextRef="#ctx0" brushRef="#br0" timeOffset="33">1506 4561 128 0,'9'29'49'0,"-36"-29"-38"0,33-27-3 0,-6 32-2 16,6 1 10-16,-3 4 9 15,3-4 1-15,-3 4 2 16,-3 9-16-16,0-9 0 0,3 9-1 15,0 2-2-15,0-2 2 0,-3-1-6 16,6-2-1-16,-6-6-2 16,5 1 1-16,-2-3 0 15,3-3 3-15,-6-5-3 16,6 0-2-16,0-2 11 16,0-4 4-16,0-2-11 15,-3 0-2-15,6-2-9 16,-6-3-1-16,3 7 7 15,-6 1 7-15,6 2-10 16,-3-2-4-16,0 5 3 16,-3 0 1-16,6 8 3 15,0 0 2-15,0 0 5 16,0 0 4-16,0 0-9 16,0 0 0-16,3 0-9 15,-3-6 0-15,0 1 14 16,2-6 9-16,-2-2 4 0,0 0 3 15,3-8-4 1,-3-1-6-16,-6-2-3 16,-3 1-9-16,3-1 0 15,-3-3-1-15,3 9 0 16,-3 4-14-16,0-2-5 16,0 3-23-16,3 5-9 0,3-16-22 15,-3 16-8 1,3 0-4-16</inkml:trace>
  <inkml:trace contextRef="#ctx0" brushRef="#br0" timeOffset="34">1750 4648 228 0,'3'5'88'0,"-6"-5"-69"0,21-5-3 15,-12 2-4-15,5 3 4 16,1 0 5 0,15 5-11-16,-3-5-6 15,-6 6-2-15,-3-4-2 0,0 1-36 16,-3 2-17-16,-1-2-11 16,1-6 256-16,3-5 117 15</inkml:trace>
  <inkml:trace contextRef="#ctx0" brushRef="#br0" timeOffset="35">2000 4492 208 0,'-3'-8'79'0,"6"13"-61"0,-6 6-5 0,3-9-7 0,3 4 11 15,0 4 11 1,0 6-3-16,-3 5 0 15,3 0-14-15,0 3-2 0,-3-3 1 16,0 1-6-16,3-4-2 0,0 1-1 16,-3-4 1-16,3-1-25 15,-3-4-10-15,3-2-45 16,-3 3-61 0,3-6 33-16</inkml:trace>
  <inkml:trace contextRef="#ctx0" brushRef="#br0" timeOffset="36">2062 4957 244 0,'-3'-2'93'0,"24"7"-72"0,-12-2-6 15,0-14 27-15,0 3-17 16,15 0-5-1,-3 3-12-15,2-8-7 0,1 10-2 16,-6-2-1-16,0 2 0 16,6-5 4-16,-6 8 3 15,-9-5-13-15,-3 5-5 16,8-5-33-16,-14 2-15 16,6-5-50-1</inkml:trace>
  <inkml:trace contextRef="#ctx0" brushRef="#br0" timeOffset="37">2399 4783 236 0,'-3'2'88'0,"6"-33"-69"0,38 31 2 0,-29-3-5 15,-3-2-14-15,0-1-2 0,0-2-4 16,-3 1 3-16,0-4 0 16,0-2 3-16,0 2 1 15,0-2 12-15,-3 5 5 0,0 0-26 16,0 3-9-16,-3 5 4 15,0 0 2-15,3 5 7 16,0 6 3-16,0 2 4 16,-3 3 4-16,3 5 5 15,-3 8 1-15,3 8-4 16,0 0 1-16,3 8-7 0,-3-5-3 16,2-3-4-16,-2-11 1 15,0 3 5 1,0-5-2-16,0 0-1 15,0-5 0-15,0-4 1 16,0-1-1-16,-3-4 2 16,3 1-2-16,-3-1-1 15,3-4-2-15,-3-1-1 16,0-5-9-16,0 0-3 16,0 0-21-16,-3 3-9 15,3-3-62 1</inkml:trace>
  <inkml:trace contextRef="#ctx0" brushRef="#br0" timeOffset="38">2500 5169 156 0,'-3'-5'57'0,"3"7"-44"0,3 4 14 15,0-9 5-15,0 3-5 16,3-3 1-16,3 3 2 16,3 0 1-16,0 0-16 15,5 0-11-15,1 0-6 0,0-2-8 16,0-1-4-16,0 3 21 16,0 0 9-16,-3 3-7 15,-9-3-5-15,5 0-2 16,-8 0 0-16,3 2-36 15,-6-7-15-15,6 2-61 16</inkml:trace>
  <inkml:trace contextRef="#ctx0" brushRef="#br0" timeOffset="39">17088 3563 156 0,'3'3'60'0,"3"10"-47"0,3-21 26 16,-9 8 9-16,9 3-13 16,0-1 6-1,0-10-10-15,3 3-17 16,5 0 2-16,4-1 2 0,6 1-6 16,9 3-2-16,-1-4-5 15,1 1-2-15,-3 2-1 16,-3 1-2-16,-6-4 1 15,-1 4 1-15,-5-1 1 16,-3 0 1-16,-3 3-5 16,-3-2-1-16,0 2 3 15,-3 0 3-15,-3-3-6 16,-3 3 0-16,0 0-60 31</inkml:trace>
  <inkml:trace contextRef="#ctx0" brushRef="#br0" timeOffset="40">17463 3529 4 0,'3'10'0'0</inkml:trace>
  <inkml:trace contextRef="#ctx0" brushRef="#br0" timeOffset="41">17153 3740 176 0,'-8'-8'68'0,"5"14"-52"0,6-6 17 16,-3-3 4-16,0 3-2 15,3 0 2-15,2 0-7 16,1 0-4-16,3 0-14 15,0 0-1-15,6-3 2 0,6 3-1 16,3-2 1-16,6-4-7 16,2 1-2-16,1 5-2 15,-3-5-2-15,-3 10-2 0,-4-2 1 16,-2-1 1-16,-3 4 2 16,-3-9-1-1,-3 6 2-15,-3-1-4 0,-3-2 0 16,0-8-26-1,-3 3-9-15,0 2-33 16,0-4-13-16,3-7 254 0,0 1 117 16</inkml:trace>
  <inkml:trace contextRef="#ctx0" brushRef="#br0" timeOffset="42">17785 3510 152 0,'-12'0'57'0,"-3"5"-44"0,15-10 10 0,-3 5 0 16,3 0 39-1,0 0-22 1,0 0-8-16,0 0 29 47,21-8-31-47,-1-2-9 15,4 2-9-15,-3-3-8 16,0 0-1-16,-3 4-1 16,0-1-4-16,-1 5 1 0,1 0 1 15,-3 3 0-15,0 3 0 16,-3 2 0-16,0 8 0 16,-3 1 2-16,-3 2-1 15,-6 7 2-15,0 4 0 16,-6 2 3-16,-3 8-3 15,-3-3-2-15,0 1 2 16,-3-6 0-16,0-3 1 0,0-4 2 16,-2-4-5-16,5-5-3 15,0-2 7-15,6-1 4 16,3-4 0-16,3-1 2 16,3-2-6-16,6-1-3 15,0-2 1-15,3-2 0 16,5-1-1-16,1 0 1 15,3 1-2-15,0 2-1 16,3-3 1-16,0 3-1 16,-1 3 0-16,-2-3 0 0,-3 0 0 15,-3 0 0-15,-3 0 2 16,-3 2 3-16,-3-4-15 16,-6 2-8-16,0 0-20 15,3-3-6 1,-3 0-19-16,3 1-5 0,0-1-57 15</inkml:trace>
  <inkml:trace contextRef="#ctx0" brushRef="#br0" timeOffset="43">18174 3301 156 0,'0'-13'57'0,"3"13"-44"0,0-3 14 16,-3 3 5-16,3 0-3 16,0 3 1-16,-3-3-11 15,3 5-4-15,0 0-4 16,-3 11-7-16,0 3 3 0,6-1-1 16,-3 1-2-16,0-1-3 15,0-2 2-15,-3-2 0 16,3-4-1-16,6-2-2 15,-3 0 1-15,0-3-1 16,-3-5 2-16,6 0 1 16,0-5 1-16,0 0 0 15,-3-1-5-15,3-2 1 16,3 3 0-16,-6-3 0 16,2 3-3-16,-2 2 0 15,0 3 2-15,0 0 2 16,0 6 0-16,0-1-1 15,3 3 1-15,0-3 1 16,-3 0-1-16,3 1 2 16,0-6 0-16,0 2 3 0,-3-4 3 15,0-4 5-15,6-4-6 16,-3-1-2-16,-4 1-1 16,1-1 1-16,-3 0-3 15,0-4-2-15,-3 4 2 16,0 3 0-16,-3-3-1 15,3 1-2-15,-3 7-17 16,3-2-6-16,0-3-18 16,0 5-4-16,0 3 2 15,3-2 1-15,3 2-45 16,0-3-24 0,3 0 55-16</inkml:trace>
  <inkml:trace contextRef="#ctx0" brushRef="#br0" timeOffset="44">18558 3338 208 0,'-3'-3'79'0,"3"1"-61"0,0 2 8 0,0 0 1 0,3 0-10 16,3 5-2-16,-3-5 0 16,9 0 3-16,0 0-10 15,3 0-4-15,3 0-3 0,3 0-1 16,0 0 0-16,2 3 0 16,-5-1 2-1,-6-2-3-15,6 3-2 0,-6 0-23 16,3-1-10-1,-9-2-52-15,6 0-12 16</inkml:trace>
  <inkml:trace contextRef="#ctx0" brushRef="#br0" timeOffset="45">18862 3208 204 0,'-3'-5'77'0,"3"0"-60"0,0 8 6 0,3 2-1 15,0 0 1-15,0 6 3 16,-3 5-11-16,0-1-4 16,3 7-7-16,-3-1-1 0,0 3 1 15,0-3-2-15,0 0 1 16,0-5-4-16,0-3 0 15,6 0-6-15,-3-2 0 16,-3-6-32-16,3 0-12 16,0 1-53-1</inkml:trace>
  <inkml:trace contextRef="#ctx0" brushRef="#br0" timeOffset="46">2646 13257 148 0,'0'-2'55'0,"6"-4"-43"0,-6 1 3 0,0 5-1 16,0-3 2-16,3-2 4 15,-3 3 1-15,-3-1 2 16,0-5-13-16,0 5 1 0,0-2 2 15,-3 0 2-15,0 5 0 16,0 0-3-16,-3 0 0 16,0 8-7-16,-3-3-1 15,-3 13-2-15,0 4-2 16,0 9-8-16,1 17-3 16,2 2 12-16,3 3 6 15,6-3-2-15,3 3-3 0,9-5-1 16,6-3-1-16,8-8 6 15,10-8 4-15,18-10 1 16,-1-14 1 0,-50-5 20 15,63-45-7-31,-13-8-1 0,-14 0 0 16,-12-5-1-16,-12 5 3 31,-36-3-23-16,-3 9-8-15,0 15-21 16,4 11-9-16,-1 2-30 16,9 6-11-16</inkml:trace>
  <inkml:trace contextRef="#ctx0" brushRef="#br0" timeOffset="47">3024 13281 156 0,'0'5'57'0,"9"3"-44"0,-12 14 5 16,3-4-1-16,-3-10 1 15,3 11 3-15,0 12-2 16,0 9-2-16,0 0-9 15,0-1-7-15,0-2-2 0,0-5 10 0,0-3 3 16,-3-2-1-16,3-3 1 16,0-6-1-16,0-5 3 15,-3-5-1-15,0 0 2 16</inkml:trace>
  <inkml:trace contextRef="#ctx0" brushRef="#br0" timeOffset="48">3018 13654 304 0,'6'-21'115'0,"3"16"-89"0,0-8-8 0,0 7-9 0</inkml:trace>
  <inkml:trace contextRef="#ctx0" brushRef="#br0" timeOffset="49">3074 13601 474 0,'27'-8'1'0,"3"8"-1"15,3 0-4-15,-4 3 0 0,-2 8 4 16,-3 2 2-16,-24-13 35 31,12 21-14-15,-6 5-3-16,-9-7-8 15,-9 0-1-15,-9-6-4 16,-3-5 1-16,-5-3-5 16,-1-5-6-16,0-5-3 0,30 5-118 31,-30-14-30-15,12 1-20-16</inkml:trace>
  <inkml:trace contextRef="#ctx0" brushRef="#br0" timeOffset="50">3464 13366 104 0,'6'-8'41'0,"-6"8"-32"0,-3-3 20 0,3 3 8 16,3 0-3-16,-3 0 1 15,0 0 6 17,0 19-23-32,0 13-7 0,0 2-7 15,0-5-1-15,0 0 4 16,0 3 4-16,3 0-6 16,-3-6-1-16,3-5 0 0,-3 6 2 15,3-9 1 1,0-5-6-16,0 1 0 0,-3-1-8 15,0-2 0 1,0-9 14-16,0-2 7 0,0 5-31 16,0-5-12-16</inkml:trace>
  <inkml:trace contextRef="#ctx0" brushRef="#br0" timeOffset="51">3798 13355 160 0,'-12'-8'63'0,"15"8"-49"0,-9 8 7 15,6-8 2-15,-3 3 8 32,-15 23-14-17,-6 9-7-15,6-3-6 16,3 2-4-16,0 6 1 31,30 18 7-31,6-13 5 16,0-6-2-16,0-15 1 15,0-8 8-15,3-16 7 16,-1-2 23 15,4-36-22-31,-6-4-8 16,-6-3-6-16,-6 0 0 0,-9 5-5 16,-3 3-3-1,-3 11-3-15,-3 5-9 0,0 2-1 16,-3 11-10-16,0 3-4 15,-3 5-22-15,6 5-8 16,0 3-24-16,3 6-8 0,9-1 267 16,3 5 121-16</inkml:trace>
  <inkml:trace contextRef="#ctx0" brushRef="#br0" timeOffset="52">4116 13652 176 0,'3'2'66'0,"0"-2"-52"0,-6 0 8 0,3 0-1 0,0 0-2 16,-3 0 1-1,3 0-3-15,6 0 0 16,-9 0-9-16,0 0-1 0,3 0 0 16,0 0-1-16,0 0 1 0,0 0 0 15,6 0 3 1,-9 0-3-16,3 0-6 15,-3 0-1-15,3 6 4 16,-3-6 5-16,-3 0-5 16,3 5-2-16,-3-3-1 15,6-2 1-15,-3-2-1 16,0 2-1-16,3 0-8 16,-3 0-3-16,0 0-29 15,0-5-12-15</inkml:trace>
  <inkml:trace contextRef="#ctx0" brushRef="#br0" timeOffset="53">4324 13620 164 0,'0'-5'63'0,"-8"5"-49"15,25 26 20-15,-11-21 6 0,3 3 0 16,-6-2 3-16,0-1 24 31,0-3-36-15,-3-2-14-16,0 0-11 16,0 0-6-16,0 0-2 15,0 0 1-15</inkml:trace>
  <inkml:trace contextRef="#ctx0" brushRef="#br0" timeOffset="54">4366 13660 292 0,'-3'0'110'0,"6"-6"-86"0,-3 6-28 0,0 0-18 16,0 0-31-16,0 0-8 16</inkml:trace>
  <inkml:trace contextRef="#ctx0" brushRef="#br0" timeOffset="55">4592 13665 168 0,'-12'2'63'0,"21"-2"-49"0,-15 0 73 16,12 0-39 0,3 0-14-16,-3 0-23 15,0 0-8-15,-6 0-3 16,0 0 2-16,0 0-1 16,0 0-12-16,0 0-4 0,-3-2-4 15,-3 4 1-15,6-4-50 16</inkml:trace>
  <inkml:trace contextRef="#ctx0" brushRef="#br0" timeOffset="56">4926 13358 168 0,'0'-11'66'0,"-3"-2"-52"0,0 13 69 16,-9 0-36-1,0 0-14-15,-3 0-20 16,0 11-8-16,0-1-3 16,0 9-2-16,1 7 1 15,2 6-4-15,0 5 2 0,3-3 1 16,6 6 0-16,3 0-3 16,6-1 0-16,6-7 6 15,6 0 3-15,8-11 3 16,7-2 5-16,15-14 3 15,-1-10 4-15,-2-9-5 16,-3-7 1-16,-4-16-1 16,-2-8 2-16,-9-2 3 15,-9-6 2-15,-18 53 36 32,-15-66-32-17,-9 10-13-15,-9 16-25 0,9 6-11 16,-8 7-16-16,-4 9-4 15,6 7 23-15,3 3-36 0,7 8-13 16,5 8-72 0</inkml:trace>
  <inkml:trace contextRef="#ctx0" brushRef="#br0" timeOffset="57">5473 13374 228 0,'-6'5'85'0,"1"3"-66"0,10-8-8 0,-2 5-6 15,6 1 8-15,6-6 6 16,0 2 10-16,9-2 7 16,-3 6-19-16,0-12-1 0,5 6 1 15,1-8-11-15,6 3-6 16,0-3 2-16,-1 0 0 15,4 3 2-15,-3 0 0 0,-3 2-2 16,-1 0 1 0,-2 1 0-16,-3-4 1 15,-3 6-2-15,-6-2-2 16,-3 2 1-16,-3-3 1 0,-6 3 1 16,3-3 3-16,-6-2-5 15,-6 2-1-15,0-2-20 16,0 0-7-16,0 5-17 15,-3 5-7-15,-3 0-13 16,0-2-5-16,0 5-22 16</inkml:trace>
  <inkml:trace contextRef="#ctx0" brushRef="#br0" timeOffset="58">5646 13567 140 0,'-15'8'55'0,"12"0"-43"0,-3-11 8 0,3 3 2 16,0 0 0-16,-3 0 4 15,6 0 8-15,0 0 3 16,0 0-19-16,0 0 3 0,0 0 0 16,0 0-11-16,0 0-3 15,3 0-3-15,-6 3 0 16,3-6-7-16,-3 3 0 15,0 0-12-15,-3 0-3 0,1 3 2 16,-10-3 5-16,0 5-1 16,0-5 1-16,3 5 3 15,-3-2 3-15,6-3 3 16,-3 0 3 0,3 0 9-16,3 0 3 0,6 0 2 15,6 0 1-15,6 5-4 16,0-5 0-16,9 0-1 15,3-5 1-15,3 5 2 16,5-8 4-16,7 3-8 16,3-3-3-16,2 3-4 15,7 2 0-15,0-2-2 16,-10 5 2-16,-2 0-2 16,-12 0-1-16,-6 0-6 15,-4 0-1-15,-2 5-32 0,-3-2-14 16,0-3-72-1</inkml:trace>
  <inkml:trace contextRef="#ctx0" brushRef="#br0" timeOffset="59">1940 13379 220 0,'-3'-5'82'0,"0"-3"-64"0,6 13 15 0,-3-2 2 15,0 2-12-15,0-5-3 16,3 8-3-16,-3-8 2 0,0 5-11 15,-3 1-2-15,3-6 0 0,0 0-5 16,-3 2-1-16,-3-2 0 16,0 6 0-16,-3-12-7 15,1 6 0-15,2 0-4 16,-3 11 2-16,0-6 3 16,-3-2 1-16,3 5 3 15,3-6 1-15,0-2 5 16,6 3 2-16,0-3 6 0,0 0 5 15,0 0-5 1,6 0-2-16,6 0-1 0,3-3-1 16,3 6-2-16,2-6 1 15,4 3-4 1,3-5-2-16,3 0 0 0,-3 2 1 16,2-2-1-1,1 0-1-15,3-1 1 0,-3 4-1 16,-7-4-3-16,7 1 5 15,-12 5 2 1,-3-3-1-16,0-2 0 16,-6 0-10-16,-6 2-5 0,6-2-16 15,-9 5-8-15,0 0-5 16,-6 0 0-16,-3 0-10 16,0 13-3-16,-3-5-35 15</inkml:trace>
  <inkml:trace contextRef="#ctx0" brushRef="#br0" timeOffset="60">1919 13615 144 0,'-14'-6'55'0,"-1"6"-43"0,18 6 25 15,-3-6 11-15,0 0-11 16,-3 0-1-16,3 0-12 0,6 0-3 16,0 0-1-1,11 0-11-15,7 0-3 0,3 0 0 16,-27 0 8 15,57-6-6-31,-10 6-1 16,-8-2-4-16,-3 2 0 15,-4 0-15-15,-11 2-5 16,-3-2 9-16,0 0-54 0,-3 6-20 16</inkml:trace>
  <inkml:trace contextRef="#ctx0" brushRef="#br0" timeOffset="61">8 13498 132 0,'3'0'52'0,"-8"0"-41"0,2 5 13 0,3-5 2 15,0 0 5-15,3 8 4 16,-6-10-8-16,0-4-2 16,3 6-14-16,0-5-4 0,0 5-1 15,6 0 12-15,-9 0 8 16,0 5-2-16,3-5-2 15,3 0-8-15,2 0-1 16,-2 0-8-16,9 0-1 16,6 0-4-16,-6 0-3 15,9 0 4-15,0 0 1 16,0-5 0-16,2 5 1 16,4-3-2-16,0-7-1 15,0 2 1-15,0 8 1 16,-4-5-3-16,1-3 0 15,0 2 3-15,-6-1 1 16,0 1-1-16,-6 6 1 0,-3 0-2 16,-3-2 2-16,0-1-2 15,-6 0 2-15,-3 3-15 16,0-5-5-16,3 5-20 16,0 0-9-16,3 5-30 15,0 1-13-15</inkml:trace>
  <inkml:trace contextRef="#ctx0" brushRef="#br0" timeOffset="62">1137 13152 148 0,'-6'-3'57'0,"3"0"-44"0,3 1 14 16,0 2 3-16,0 0 7 16,0 0 18-1,6 2-15-15,0-2-20 16,3 0-11-16,-1 0-2 0,4 0-4 16,0-2 0-1,0 2-1-15,3-6-2 0,-3 6 1 16,0 0-1-1,-3 0-22-15,0 6-8 0,3-6-25 16,-6 2-8-16</inkml:trace>
  <inkml:trace contextRef="#ctx0" brushRef="#br0" timeOffset="63">1351 12987 188 0,'-3'-5'71'0,"3"10"-55"0,3-5-2 0,3 6-6 16,-6 2 7-16,0 2 5 15,-3 6 9-15,3 11 5 16,3-4-18-16,3 4-5 0,-3-1-3 16,3-4-2-16,-3 4-1 15,6-7-3-15,3-1-2 16,-4-5-19-16,-2 0-10 15,3-5-56 1</inkml:trace>
  <inkml:trace contextRef="#ctx0" brushRef="#br0" timeOffset="64">532 13210 168 0,'6'13'66'0,"-12"-8"-52"0,6-5 8 16,-3 3-1-16,3-3 4 16,0 0 5-16,0 0-10 15,0 0-4-15,0 0-9 16,6 0 13-16,0-3 6 0,3-2-11 15,-3-3-6-15,6-3-5 16,3-2-1-16,0 0 0 16,0-3 3-16,0 6-5 0,-1-4-3 15,4 6 1 1,-3 3 0-16,0 10-2 16,0 1 0-16,0 7 2 0,-6 8 2 15</inkml:trace>
  <inkml:trace contextRef="#ctx0" brushRef="#br0" timeOffset="65">705 13440 332 0,'-24'71'123'0,"9"-44"-95"0,0 10-2 0,6-24-7 16,-2 8-12-16,-10-2-2 0,3-6 0 15,-3 6-1 1,3-6-2-16,9-5 12 0,0 2 5 0,3-2-7 16,6-8-4-16,12 0-5 15,0 0-3-15,3-5-2 16,3 5 1-16,3-8 3 15,3 3 1-15,-1-3-4 16,1 2 1-16,0 6-2 16,0 0 0-16,-3 0 2 15,-3 0 0 1,-4 0-7-16,-2 6 0 0,-3-6-15 16,0 5-5-16,-3-5-24 15,0 0-10-15,-3 0-33 16,0-5-56-1,-6-1 44-15</inkml:trace>
  <inkml:trace contextRef="#ctx0" brushRef="#br0" timeOffset="66">574 13210 132 0,'-6'0'52'0,"-3"5"-41"0,3-2 13 0,3-1 2 16,3-2-3-16,-3 3-2 15,-3-3 2-15,6 0 0 16,0 0-12-16,0 0 0 0,0 0 0 0,-3 0-4 16,0 0 1-1,3 0-7-15,0 0-1 0,-3 0 0 16,3 0 2-16,-3 5-1 15,0-5-1-15,0 0 7 16,9 0 3-16,-6 0-10 16,6-5-2-1,-3 5 5-15,9-8 5 16,0-3-2-16,3 4-1 16,0-1 2-16,-3-3-4 15,3 8-2-15,-3-2-3 16,-1 5 1-16,1 0 1 15,-3 0 0-15,0 8 4 16,0 5 5-16,0 0-1 16,-3 3 3-16,-3 0 0 0,3 3 1 15,-3 2-4-15,0-3 0 16,-3 1-1-16,0-1 1 16,-3 4-2-16,3-9-1 15,-3 5-1 1,0-4-2-16,0 1-2 15,0-1 1 1,0-9-1-16,0 0 0 16,0 1-3-16,0-4 2 15,0-2-1-15,3 0 0 16,0 0 2-16,0 0 0 16,-3 0-5-16,3 6 1 15,-3-12 0-15,3 6-1 16,-3 0-12-16,0-5-17 15,3 2-9-15,-3-2-41 16,3 0-27 0</inkml:trace>
  <inkml:trace contextRef="#ctx0" brushRef="#br0" timeOffset="67">768 13027 144 0,'-3'0'55'0,"6"-5"-43"0,-1 8 12 15,-2-3 2-15,0 0-6 16,3 2-1-16,0 3-3 16,3 1 3-16,-3 2-11 15,3 8 7-15,0-1 2 0,0 1-7 16,-3 3-3-16,3 2 4 15,-3-2 3-15,3-1-7 16,-3-5-2-16,3 1-3 16,0-1 1-16,0-5 0 15,-3-3 1-15,-3 3-2 16,6-8 1-16,0-3-4 16,0-2-2-16,-3 0-3 0,0-3 1 15,3 0 3-15,-3-3 1 16,3-2 1-16,-3 0 2 15,3 7-3-15,-4-1 0 16,1 1-10-16,-3 4-5 16,6-4 16-16,0 6 9 15,-3 6-3-15,3-1-1 16,0 5-5-16,3 1-1 16,3-3 3-16,0 5 3 15,0-2-2-15,-3-3-2 16,-3 0 0-16,0-3 1 15,0 0-3-15,0-2 0 16,-6-3 3-16,3 0 3 16,-3 0 20 15,9-11-12-31,-6 1-3 0,2-3-9 16,1-1-1-16,-6-4 0 15,0 5 2-15,3-3-1 16,3 0-3-16,-6 3 1 0,3-3-12 15,-6 5-7-15,3 3-20 16,3 3-10-16,0 5-20 16,3-3-6-16</inkml:trace>
  <inkml:trace contextRef="#ctx0" brushRef="#br0" timeOffset="68">16118 433 224 0,'-3'8'85'0,"9"-13"-66"0,-9 7 19 15,3-2 3-15</inkml:trace>
  <inkml:trace contextRef="#ctx0" brushRef="#br0" timeOffset="69">16124 438 455 0,'9'6'25'0,"2"-6"-13"16,1 2-6-16,3-4-1 0,3-1-2 16,3 0-2-16,6 1 0 15,-3-1-1-15,2 0-3 16,-8 1 2-16,3-1 7 16,6 0-5-1,-15 6 0-15,0 0-1 0,-3-3 0 16,-9-3-11-16,0 3-5 15,-3-3-6-15,0 3 1 16,-9 6-85 0,0-1-10-1</inkml:trace>
  <inkml:trace contextRef="#ctx0" brushRef="#br0" timeOffset="70">16171 624 240 0,'-18'10'90'0,"15"-34"-70"0,3 24 13 15,0 0 1 1,0 0-14-16,3 6-3 16,3-6-8-16,3-6-4 0,3 4-2 15,3-1 0-15,3-2 0 0,3-1-1 16,3 9-2-16,-1 0-2 15,4 2-1-15,0-8 4 16,-3 9 1-16,0-1-25 16,-7-5-11-16,1 5-27 15,-9-5-10-15</inkml:trace>
  <inkml:trace contextRef="#ctx0" brushRef="#br0" timeOffset="71">16743 319 176 0,'-3'-16'66'0,"0"16"-52"0,-3-2 80 31,-6 4-60-15,0 1-24-16,0 2-6 16,0 6-4-16,0 7-2 15,-3 17 0-15,3 4 1 16,1 9 0-16,5 0 3 0,3-3-1 16,6-3-1-16,6-5 14 15,5-5 5-15,-14-32 21 31,63 13-14-31,-6-8-7 16,-19-13-9-16,-5 3-5 16,-3-13 4-16,-4-14 2 15,-8-3-6-15,-12-2 1 0,-12 3 4 16,-6 5-6-16,-2 5 0 16,-4 6-2-16,3 2-2 15,-3 5-32 1,9 3-25-16,0 3-11 15,3 2-147 1,33 3 100-16</inkml:trace>
  <inkml:trace contextRef="#ctx0" brushRef="#br0" timeOffset="72">17025 298 244 0,'-17'-8'90'0,"17"-2"-70"0,3 17 4 0,-3 7-3 16,12 2-9-1,-4 7 1-15,1 4 3 16,0 2 4-16,-3 13-10 0,-3 1-1 16,3-6-2-16,-3 0-3 15,0-11-1-15,-3-2 1 0,0-5 0 16,0-1-2-1,0-5-2-15,0 0 3 0,0-7 2 16,0 2 2-16,0-8 3 16,0 0-5-16,0 0-3 15,0 0 1-15,0-3 2 16,3 0-2-16,0-2 0 16,0 0 5-16,6-6-4 15,0-10-9 1,3-3 1-16,3 8-1 15,0 6 0-15,2 2 4 16,7 8 0-16,6-3 1 16,0 9-3-16,0 4 2 0,-7 1 1 15,4 2 2-15,-6 5 1 16,0-4 3-16,-6-1 6 16,-6 0 2-16,-6-2 1 15,-21-1 6 1,-12 4-5-16,-3-7-7 15,-2-1-3-15,2-9-3 16,0 3 0-16,6 0-11 16,0-3-31-1,7-2-5-15,8 3-27 16,6-9-8-16,9 6-52 16</inkml:trace>
  <inkml:trace contextRef="#ctx0" brushRef="#br0" timeOffset="73">17570 317 168 0,'-6'-3'66'0,"12"-5"-52"0,-6 5 50 32,0 3-33-32,0 0-12 15,6 6-5-15,-3 2-3 0,-3 2 1 16,3 3 0-16,0 3-6 16,-3 3 9-16,3 10 5 0,0 11-2 15,0-6 2-15,0-2-5 16,-3-3-1-16,0 3-8 15,0-9-2-15,0-1 2 16,0-4 1-16,0-2-3 16,0-3-3-16,0-5 0 15,0-3-1-15,0 1-3 16,0-1 2-16,0-5-4 16,0 0 1-16,0 0-5 15,0 0 1-15,0-3-14 16,0 1-3-16,0 2-168 31,0-3 73-31,3 3 21 16</inkml:trace>
  <inkml:trace contextRef="#ctx0" brushRef="#br0" timeOffset="74">17886 729 200 0,'3'3'74'0,"0"-6"-58"0,0 9 12 0,-3-6 2 16</inkml:trace>
  <inkml:trace contextRef="#ctx0" brushRef="#br0" timeOffset="75">17895 735 375 0,'-3'2'11'16,"0"-2"-6"-16,0 3 9 0,0-3 5 16,0 0-9-16,0-3-6 15,3 3 0-15,0-2-1 16,3-4-4-16,0 1-1 16,0 2-2-16,3 1 3 0,0-1-2 15,-6 0 1-15,0 3 0 16,0 0 0-16,-3 0 11 15,3 0 3-15,0 0-1 16,-3 0-1 0,0-2-9-16,3 4 0 15,0-2-41 1</inkml:trace>
  <inkml:trace contextRef="#ctx0" brushRef="#br0" timeOffset="76">18020 700 200 0,'-15'-5'74'0,"12"13"-58"0,9-8 7 0,-6 3 1 16,0-1-15-16,-3-4-2 16,3 7-5-16,3-8 1 15</inkml:trace>
  <inkml:trace contextRef="#ctx0" brushRef="#br0" timeOffset="77">18040 676 228 0,'0'3'85'0,"9"-6"-66"0,-20 6 10 0,11-3 2 0,0 5-8 15,-3-5-1-15,0 6-12 16,0-6-4-16,3 16-4 16,0-9-2-16,0-1 1 0</inkml:trace>
  <inkml:trace contextRef="#ctx0" brushRef="#br0" timeOffset="78">18204 753 244 0,'3'3'93'0,"-9"-1"-72"0,3 1-6 16,3-3-6-16,6 0-10 0,-3-3-2 15,3 1-3-15,0 2-1 16,-3-3 4 15,-3 3 5-31,3 3 7 16,-3-3-3-16,6 2-1 16,-9 1-143 15,3-3 39-31,-3 0 10 0</inkml:trace>
  <inkml:trace contextRef="#ctx0" brushRef="#br0" timeOffset="79">18460 298 264 0,'12'-3'101'0,"-12"-2"-78"0,9 13 0 0,-3-3-6 16,-3 6 32 15,3 37-16-31,0 2-4 16,-3-3-11-16,-3-2-2 15,0-2-9-15,0-6-2 0,0-5-3 16,0-3-4-16,3-3 1 0,-3-5 3 16,0 0 1-16,0-5-1 15,0-5-2-15,0-3-15 16,0-5-5-16,0-3-32 16,0-3-12-16,0 3-74 15</inkml:trace>
  <inkml:trace contextRef="#ctx0" brushRef="#br0" timeOffset="80">18859 481 220 0,'-9'2'85'0,"9"17"-66"0,0-24 21 0,0 5 4 15,0 0-5-15,0 0 2 16,0 5-14-16,6 0-7 16,0-5-11-16,0 3 0 15,-3-3 2-15,12-3-2 0,-3 0 0 16,3-2-3-16,2 0-1 16,1 2-3-16,0 1 1 15,0-1-2-15,0 0 2 16,-3 1-4-16,0-1-2 15,-3-2 2-15,2 5 2 16,-5-3-7-16,-3 3-3 0,3-3-11 16,-6 1-2-16,-3-4-7 15,-3 4 1-15,0 2-12 16,-3 0-2-16,6 0-6 16,-6 5 0-16,0 0-49 15</inkml:trace>
  <inkml:trace contextRef="#ctx0" brushRef="#br0" timeOffset="81">18868 661 240 0,'-6'5'90'0,"6"0"-70"0,0-5 17 15,0 0 4-15,6 3-15 0,-3-3-5 16,6 0-8-16,3 0-1 16,-3-3-7-16,12 0 4 0,-4 1 3 15,1-1-8-15,-3-2-2 16,6 2-4-16,-6 1 0 16,-3 2-7-16,-3 0-2 15,-3 0-32-15,0 0-11 16,3 2-41-16,-6 4-51 15,-3-6 48 1</inkml:trace>
  <inkml:trace contextRef="#ctx0" brushRef="#br0" timeOffset="82">19556 825 4 0,'3'-11'2'0,"-3"3"-1"0</inkml:trace>
  <inkml:trace contextRef="#ctx0" brushRef="#br0" timeOffset="83">19210 412 144 0,'-6'0'55'0,"6"0"-43"0,0 5 21 0,0-5 6 0,9-3-2 16,-3 1 1-16,0-1-4 16,-6 1-1-16,6-1-18 15,-3 0 2-15,0 1 1 0,-3-1-6 16,6-2 1-16,-3 2-4 15,6-5 0-15,-3 0-8 16,6-2 0 0,3 2-1-16,0-3 0 0,-4 3 0 15,1 3 0-15,9 0-3 16,-3 5 2-16,-6 0-1 16,3 7 0-16,-3 1 4 15,0 8 1-15,0-2-1 16,-3 9-2-16,-1-4 1 0,-5 10 1 15,-3-3 1-15,0 6 1 16,-3-5 2-16,-5 4 1 16,-1-4-1-16,0 5-1 15,-3-6-1-15,-3 0 0 16,0-4-2-16,3 1-2 16,0-4 7-16,0-3 3 15,3-3-1-15,3-2 0 16,0-3-3-16,3 0 1 15,0-3-6-15,6 0-1 0,0-2 0 16,3-1 0 0,3 1 0-16,3 0 0 15,3-3 0-15,0 2 0 16,3 1 0-16,3 2 0 16,-3-2-3-16,5 2 2 15,-2 1 1-15,0-1 2 0,-3 0-1 16,-6-2 2-16,6-3-18 15,-9 0-6-15,-1 0-28 16,-2-3-11-16,3 0-85 16</inkml:trace>
  <inkml:trace contextRef="#ctx0" brushRef="#br0" timeOffset="84">19550 235 160 0,'-6'-14'63'0,"3"14"-49"0,3 0 16 0,0 0 3 16,0 0-5-16,0 0 0 15,3 3-11-15,3 5-3 16,-6 5-8-16,9 3 0 0,-4 0 4 16,-2-3-13-16,0 11-2 15,6-3 11-15,0 3 7 16,0-6-4-16,0 1-2 16,0-3-2-16,-3-6-1 0,3-2-5 15,6-5 1-15,-9-3-5 16,9-5 1-16,-9-1-7 15,3-4-1-15,2-1 5 16,-2 1 1-16,0-4 4 16,0 4 1-16,-6 5 5 15,3 2 2-15,-3 0-2 16,-3 6-3-16,6 0 2 16,0 2 0-16,0 0 3 0,-3 3 1 15,6-3-3-15,-3 1-1 16,0-1 3-16,0-2 1 15,-3-1 3-15,9-4 1 16,-3-1 3-16,0-5 4 16,-1 0-6-16,1-5 1 15,0-8-6-15,0 0 1 16,-3 2-5 0,-6-2-2-16,0 2-3 0,0 1-1 15,0 2-16-15,0 5-7 16,0 1-31-16,0 7-12 15,0 3-51 1</inkml:trace>
  <inkml:trace contextRef="#ctx0" brushRef="#br0" timeOffset="85">19981 504 228 0,'-6'6'85'0,"12"-1"-66"0,-3-5 21 0,3 3 4 16,0-3-11-16,0 0-4 15,6 0-11-15,6-3-3 16,3 0-9-16,2 3-2 0,-2-2 2 16,3-1-5-16,-9 3-1 15,3-3 2-15,-3 3 1 0,0 0-4 16,-3 0-1-16,-4-2-10 15,1 2-5-15,-3 0-22 16,-3 5-10-16,-3-5-18 16,0 0-6-16,3 0-21 15</inkml:trace>
  <inkml:trace contextRef="#ctx0" brushRef="#br0" timeOffset="86">20460 290 148 0,'-29'11'57'0,"38"-11"-44"0,-9 0 12 0,0 0 4 16,0 0-4-16,0 2 0 15,0 1-5-15,0 2-2 16,-9 6-10-16,6 2 1 0,-6 3 2 15,0 3-2-15,0-1 0 16,3-2-3-16,0 0 1 0,3-6-2 16,-3-2 2-16,6 0-2 15,0-2 0-15,0-6-1 16,0-3 0 0,6-2-2-16,-3-3 1 15,6-3-2-15,-6-2 2 0,3 0-4 16,-3-3 0-16,3 3 1 15,0-1 2-15,-6 4-1 16,6-1-1-16,-3 3-2 16,-3 3 1-16,0 0 1 15,6 2 2-15,-3 3-1 16,-3 0-1-16,0 5 3 16,6 3 2-16,0 5 2 0,-6 6 3 15,5 5-5 1,-2 5-1-16,-3 3-4 0,0 7-1 15,0-2 1-15,0-2 2 16,0-6 1-16,0-3 1 16,6-2-2-16,-6-5-2 15,0-4 1-15,0-1 1 16,0-4-1-16,0 1-1 16,0-3 1-1,0-3 1-15,0-2-1 0,0-3 2 16,0 2-7-16,-6 1 1 15,6 0-4-15,0-3 0 16,-3 0-10-16,-2 0-3 16,5 0-15-16,-3 0-2 0,-6 0-14 15,6 0-5-15,-3 0-34 16</inkml:trace>
  <inkml:trace contextRef="#ctx0" brushRef="#br0" timeOffset="87">20359 740 232 0,'-3'0'88'0,"3"3"-69"0,-6-3 15 15,6 0 3-15,0 0-15 16,0 0-2-16,9 2-10 16,-3-2-2-16,0 0-4 15,3 0-1-15,9 0 1 0,0 0 4 16,6 0 3-16,8 0-4 15,-2-2-2-15,0 2-2 16,-9 0-3-16,0 0 1 0,-4 0-1 16,1 2 0-16,-6-2 2 15,-3 0 1-15,-6 0 1 16,6 3-2-16,-9-3 1 16,0 3 0-16,-9-3 1 15,0 0-2-15,-3 0-2 16,-9-3 1-16,1 0 1 15,-4 3-1-15,0 0 2 16,0 0-2-16,3 3-1 0,0-3 1 16,4 3-1-16,-1-1-5 15,12 1 1-15,-3-1-3 16,3 1 2 0,3 0-4-16,3-3 1 15,0 0-271 16</inkml:trace>
  <inkml:trace contextRef="#ctx1" brushRef="#br0">6195 4477 1418 0,'-6'0'126'0,"6"0"-101"0,0 0-25 0,0 0 0 16,-6 8 38-16,1 0 2 0,5 0 1 0,-3 2 0 16,0-2-29-16,3 5-12 0,-3 1 8 0,3 4-8 15,-3-2 11-15,6 8-3 0,3 2-8 0,2 9 12 16,1 2 3-16,0 2 0 0,-6 6 0 0,3 3 0 16,-3-3-15-16,3 0 0 0,0-3 0 0,-3 1 0 15,-6-6-29-15,3 0-12 0,0-6-3 0,-3 1 0 16,-3-3-53-16,-3-2-11 0,3-3-3 0</inkml:trace>
  <inkml:trace contextRef="#ctx1" brushRef="#br0" timeOffset="1">6252 4395 1209 0,'0'0'53'0,"0"0"12"0,-6-5-52 0,6-1-13 0,0 6 0 0,0 0 0 16,-3-5 140-16,3 5 24 0,-3-5 6 0,3 5 1 16,0 0-119-16,3-6-24 0,-3-2-5 0,3 6-1 15,6-1-22-15,3 3 0 0,-3-3 0 0,6 1 0 16,0 2-10-16,2-3 0 0,4 3 0 0,0 0 0 15,3 3-7-15,6-1-2 0,-1 1 0 0,1 0 0 16,6-6 10-16,6 0 9 0,-1 1-13 0,10-1 5 16,-1 1 8-16,7-4 0 0,0-4 0 0,-1-1-8 15,1 6 8-15,2 0 0 0,10-1 0 0,-1 1 0 16,-5-3 0-16,-4 3 0 0,-5-3 0 0,-4 2 0 16,1 1 0-16,0 3 0 0,-4-4 0 0,-2 4 0 15,-1 4 15-15,-5-4 5 0,-3-1 0 0,-6-2 1 16,2 5 4-16,-5 0 1 0,0 0 0 0,-3 0 0 0,0-3-2 15,-7 3 0-15,1-3 0 0,-3 3 0 0,-3 3-16 16,0 2-8-16,-3-2 8 0,0 5-8 0,0 0 0 0,-6 2 8 16,0 1-8-16,0 5 0 0,-3 2 0 15,-3 6 0-15,0 3 0 0,-3 2 0 0,0 3 0 16,3 5 0-16,-6 0 8 0,3 2-8 0,0 4 0 0,0 4 0 16,0 4 0-16,0 1 0 0,0 1 0 0,3-2-9 15,-6-4 9-15,6-4-10 0,-3-6-10 0,0 0-1 16,0-6-1-16,-2-1 0 0,2-4 6 0,0 3 0 15,-3-2 1-15,0-4 0 0,0-1 15 0,3-4 0 16,0 1 0-16,3-4 0 0,-3-1 0 0,0-1 0 16,0 0 0-16,3-2 0 0,0-3-18 0,0 0-1 15,0 0 0-15,0-3 0 0,-6-3 6 0,0 1 1 16,0-3 0-16,-5 0 0 0,-1 0 12 0,-6-3 10 16,-3 1-2-16,-6-3 0 0,-2-1 9 0,-4 1 2 0,3-3 0 15,-9 0 0-15,-2-3 8 0,-7 1 1 0,-5 2 1 16,-4-3 0-16,-2 6-5 0,-4-3 0 0,1 0-1 0,-4 3 0 15,1 0 1-15,-4 7 0 0,1 4 0 0,2 1 0 16,4 1-24-16,-1 0 0 0,4 0 0 0,-1 3 0 31,4 2-33-31,5 3-8 0,4 0-2 0,2-3-565 0,3 3-114 0</inkml:trace>
  <inkml:trace contextRef="#ctx1" brushRef="#br0" timeOffset="2">6198 13020 576 0,'0'0'51'0,"0"0"-41"0,0 0 274 16,0 0 54-16,0 0 11 0,0 0 3 0,0 0-236 0,0 0-48 0,0 0-8 0,0 0-3 0,6 0-41 0,-6 0-16 15,0 0 11-15,0 0-11 0,6 3 0 16,0 2 0-16,0 3 0 0,-3 3 0 0,6 2 0 16,-3 5 0-16,3 4 0 0,-3 1 0 0,-3 7 8 0,0 1-8 15,-3 6 0-15,0-2 9 0,3 4-9 0,-3-2 0 16,3-2 0-16,-3-1 8 0,0-2-8 0,3-3 0 16,3 0 9-16,-3-5-9 0,0 0 0 0,0-3 0 0,0-2 0 15,-3-4 0 1,3-1-16-16,0-1-8 0,0-3-2 0,-3 1 0 15,-3-3-42-15,3 0-8 0,3 0-1 0</inkml:trace>
  <inkml:trace contextRef="#ctx1" brushRef="#br0" timeOffset="3">6276 12949 691 0,'0'0'61'15,"0"0"-49"-15,0 0-12 0,0 0 0 0,0 0 360 0,0 0 68 16,0 0 15-16,0 0 2 0,0 0-350 0,0 0-71 16,9 2-13-16,3 1-3 0,2-3-8 0,4 3-10 15,0-1 10-15,0 1-13 16,3-3-11-16,3 0-1 0,2 0-1 0,1 0 0 15,3-3-2-15,0 1-1 0,6-4 0 0,-1 4 0 0,10-1 13 0,-3 1 2 16,2-1 1-16,1 0 0 0,-3 3 13 0,-1 0 0 16,1 0 0-16,3 0 10 0,-1 3 2 0,4-3 1 15,-1 3 0-15,4-3 0 0,0 5-13 0,-7-3 8 16,-2 4-8-16,-3-6 0 0,-1 0 16 0,1 0-4 16,-3 2 0-16,-6-2 0 0,-1 0-12 0,1 0 9 0,0-2-9 15,-3 2 8-15,-4-3-8 0,-5 3 0 0,-3 0 0 16,0 0 0-16,0-3 14 0,-3 3-2 0,0-2-1 0,-3 2 0 15,0 0 15-15,-9 0 3 0,0 0 1 0,0 0 0 16,0 0-9-16,0 0-1 0,0 0-1 0,0 0 0 16,0 8-11-16,0 0-8 0,-3 2 9 0,-3 3-9 15,6 3 0-15,-3 3-8 0,6 5-1 0,-3 2 0 32,0 6-17-32,0 2-3 0,0 6-1 0,3 2 0 15,0 3-12-15,0 0-2 0,-3-2-1 0,0-4 0 0,3 1-13 0,0-6-2 0,0 1-1 16,0-6 0-16,-1 0 46 0,4-3 15 0,-3 1 0 0,0-3-10 15,0 0 18-15,0-6 4 0,0 1 1 0,-3-6 0 16,0 0 16-16,-3-2 3 0,0-1 1 0,0-5 0 16,-3 3-10-16,3-2-3 0,-2-4 0 0,-1 4 0 0,0-4-12 15,-6 1-8-15,-3 0 10 0,-6-1-10 0,0-2 9 16,-3 0-9-16,1 0 8 0,2 0-8 0,-6-2 28 0,0-1 0 16,-3 3 0-16,1-3 0 0,-4 1 6 0,-9-4 2 15,0 6 0-15,-5 0 0 0,-4 0-12 0,1 0-1 16,-4 3-1-16,0-3 0 0,-2 3-14 0,-1 2-8 15,1 0 8-15,-4 1-8 0,4-1 0 0,2 0 0 16,7 3-10-16,2 3 10 0,3-3-18 0,1 0 3 16,5-1 1-16,3 1 0 15,0 0-133-15,7-2-26 0</inkml:trace>
  <inkml:trace contextRef="#ctx1" brushRef="#br0" timeOffset="4">14176 109 979 0,'0'0'87'0,"-3"-3"-70"0,0-8-17 0,3 3 0 15,0 3 140-15,0 2 24 0,3-4 4 0,-3 7 2 16,0 0-98-16,0 0-20 0,0 0-4 0,9 2-1 16,-9-2-27-16,5 11-4 0,4 2-2 0,-3 6 0 15,3 4-6-15,-3 6 0 0,0 6-8 0,3 2 12 16,-3 5 0-16,0 8 0 0,0-2 0 0,0 2 0 15,-3 6 8-15,0-6 2 0,0-2 0 0,3-1 0 16,0 4-12-16,0-4-2 0,3 1-8 0,-3-8 12 16,3-3-12-16,-4-6 0 0,4-1-9 0,0-7 9 15,0 1-124-15,0-5-18 0,0 2-4 0</inkml:trace>
  <inkml:trace contextRef="#ctx1" brushRef="#br0" timeOffset="5">14059 109 115 0,'0'0'10'0,"0"0"-10"16,0 0 155-16,0 0 29 0,0 0 5 0,0 0 2 15,0 0-86-15,0 0-17 0,0 0-3 0,9 0-1 0,-9 0-62 0,12 0-13 16,3 0-9-16,-3 0 12 0,3-3-4 0,3 3 0 16,0 0 0-16,3-5 0 0,-4 2 4 0,4 3 0 15,3-3 0-15,0 3 0 0,6-2-2 0,2 2 0 16,1-6 0-16,3 4 0 0,3 2 0 0,-1 0 0 16,-2 0 0-16,0 0 0 0,2 0 6 0,-2 0 2 15,3 0 0-15,-1-3 0 0,1 0 10 0,3 3 1 16,5-7 1-16,1 7 0 0,3-6 11 0,-4 6 3 15,-2 0 0-15,-3-5 0 0,-4 2-20 0,1-2-4 16,0 5-1-16,-4-5 0 0,-5 2 2 0,0 0 1 16,-3 1 0-16,0-4 0 0,-7 4 13 0,1 2 2 15,-3 0 1-15,3-3 0 0,-3 3-16 0,0-2-3 0,-4 2-1 0,1 0 0 16,0-3-18-16,3 0 0 16,-3 3 8-16,3-5-8 0,-3 2 0 0,0 1-9 0,-3 2 1 0,-1-3 0 15,1 3-7-15,3 0-1 0,-3-5 0 0,0 2 0 16,-3 3 7-16,-3 0 1 0,-6 0 0 0,0 0 0 15,6 8 8-15,-6-8 0 0,0 0 0 0,0 0 0 16,0 0 0-16,0 0 0 0,0 0 0 0,6 0 0 16,-6 0 0-16,3 5 9 0,-3-5-9 0,0 0 0 15,0 0 8-15,0 8-8 0,0-8 0 0,0 8 0 16,-3-3 12-16,3-5-4 0,0 0 0 0,3 8-8 16,-3 3 8-16,3-6-8 0,-3 3 0 0,0 0 0 15,0 3 0-15,3-3 0 0,3-3 0 0,0 3 0 16,0 0 0-16,0 2-14 0,0 4 4 0,-1 2 1 15,4-1 0-15,0 1 0 0,-6 3 0 0,6 2 0 0,3 8 9 16,0 5 0-16,0-2-9 0,0 8 9 0,-3 2 0 16,0 3 0-16,-3 0 0 0,3-2 0 0,-3 4 0 15,0-7 0-15,2-3 0 0,-2 0 0 0,3-3 0 0,-3 1 0 16,3-9 0-16,-6 6 0 0,0-11 0 0,0 0 0 16,0-2 9-16,-3-1-9 0,3-4 0 0,-6-4 8 15,0 1-8-15,0-1 0 0,0-7 10 0,3 2-2 16,-3 1-8-16,-3-1 12 0,0-3-12 0,-3-2 11 15,-3 0-11-15,-2-2 10 0,-1-1-10 0,0 1 0 16,0-4 9-16,-3 1-9 0,-6 2 18 0,-3-5-1 16,1 3 0-16,-1-3 0 0,-6 3 7 0,-3-3 2 0,-2 3 0 15,-4-1 0-15,-3 1 5 0,-5 0 1 0,-4 2 0 16,-2 3 0-16,2 0-1 0,-2 3 0 0,-4 2 0 16,0-2 0-16,1-1-31 0,-4 6 0 0,-2 3-11 0,5-3 11 31,1-3-53-31,2 8-3 0,1-7-1 0,2 7-577 0,-2-5-115 0</inkml:trace>
  <inkml:trace contextRef="#ctx2" brushRef="#br1">15077 8806 230 0,'0'0'10'0,"0"0"2"0,0 0-12 0,0 0 0 16,0 0 0-16,-13 4 0 0,9 0 39 0,4-4 5 15,0 0 0-15,0 0 1 0,-9 4-45 0,0-1 0 16,9-3-15-16,0 4 4 0,-17-4 11 0,17 0-10 15,0 0 10-15,0 0-10 0,0 0 10 0,0 8 0 0,-17-4 0 16,17-4 0-16,0 0 20 0,0 0 5 16,0 0 2-16,0 0 0 0,0 0 65 0,0 0 14 15,-5 8 2-15,5-8 1 0,0 0-35 0,0 0-7 0,0 0-2 0,0 0 0 16,-8 7-17-16,8-7-3 0,0 0-1 0,-9 4 0 16,-4 0-8-16,13-4-1 0,0 0-1 0,0 0 0 15,0 0-4-15,0 0-1 0,0 0 0 0,0 0 0 16,0 0 3-16,0 0 0 0,-4 4 0 0,4-4 0 15,0 0 2-15,0 0 1 0,-18 4 0 0,18-4 0 16,0 0-8-16,0 0-2 0,-4 4 0 0,-13-1 0 16,17-3 3-16,0 0 0 0,0 0 0 0,0 0 0 15,0 0-9-15,-5 4-2 0,-8 0 0 0,13-4 0 16,0 0-7-16,0 0-2 0,0 0 0 0,0 0 0 16,0 8 58-16,0-8 11 0,0 11 3 0,0-3 0 15,13 0-130-15,-13-8-26 16,0 12-4-16,5-1-2 0,-1-3 65 0,0 0 17 0,-4 3 0 0,0-11 0 15,9 12 0-15,-9 3 0 0,0-15 0 0,0 16 0 0,0-1 0 16,4-3 0-16,9-1 0 0,-13 1 0 0,0 3 0 0,0 1 0 16,5-1 0-16,-1 4 0 0,-4 1 0 0,4-5 0 15,5 1 0-15,-5 3 10 0,1 0 2 0,3 1 1 16,-8-5 0-16,5 4 0 0,8-3-13 0,-9-1 0 16,-4 1 0-16,4-1 0 0,9 0-10 0,-13 5 10 15,0-5-8-15,5-3 8 0,-5 3 46 0,4-3 14 16,5-1 4-16,-18 1 0 15,9 0-100-15,-4-1-19 0,4 1-4 0,0-5-1 0,-5 1 51 0,-3 0 9 0,8-8 0 16,0 0 0-16,-5 8 10 0,5-1-10 0,0-7 12 0,0 0-12 16,0 0 0-16,0 0 0 0,-4 8-10 0,4-8 10 15,0 0 21-15,0 0 12 0,-4 4 3 0,4-4 0 32,0 0-120-32,0 0-24 0,0 0-5 0,0 0-728 0</inkml:trace>
  <inkml:trace contextRef="#ctx2" brushRef="#br1" timeOffset="1559.838">14995 8872 288 0,'8'3'25'0,"-8"-3"-25"0,0 0 0 0,0 0 0 16,0 0 114-16,0 0 18 0,0 0 3 0,0 0 1 16,0 0-67-16,0 0-13 0,0 0-2 0,0 0-1 15,0 0-5-15,0 0-2 0,0 0 0 0,0 0 0 16,0 0-19-16,0 0-4 0,0 0-1 0,0 0 0 0,0 0 6 0,9-3 2 15,4-1 0-15,-9 0 0 0,9 4-6 0,-13 0-2 16,0 0 0-16,9 0 0 0,4-4-3 0,0 4-1 16,-13 0 0-16,0 0 0 0,9 4-2 0,-9-4 0 15,0 0 0-15,0 0 0 0,13 4 0 0,-13-4-1 16,9 4 0-16,-9-4 0 0,0 0-1 0,13 0 0 16,4 0 0-16,0-4 0 0,-17 4-6 0,0 0 0 15,5 4-8-15,12-4 12 0,-4 0 4 0,-13 0 0 16,0 0 0-16,0 0 0 0,13-4 0 0,0 0 0 15,5 0 0-15,-18 4 0 0,13 0-1 0,-13 0 0 16,8-4 0-16,-8 4 0 0,13-4-5 0,9 4-1 16,-13 0 0-16,-9 0 0 0,0 0-1 0,13 0-8 15,0 0 12-15,-13 0-4 0,0 0-8 0,21 0 12 0,-12 4-12 16,-9-4 12-16,9 0-3 0,8 0 0 0,1 0 0 16,-18 0 0-16,8 0 2 0,-8 0 0 0,13 0 0 0,5 0 0 15,-18 0 3-15,8 0 1 0,-8 0 0 0,13 0 0 16,-13 0-15-16,18 0 11 0,-1-4-11 0,0 4 10 15,-3 0-1-15,-1 0 0 0,-13 0 0 0,0 0 0 16,0 0-1-16,17 0-8 0,0 0 12 0,1 4-4 16,-10-4-8-16,5 4 0 0,5-4 9 0,-10 0-9 15,5 0 0-15,0 4 8 0,-13-4-8 0,9 0 0 16,9 0 0-16,-1 0 8 0,-4 4-8 0,-4-4 0 16,4 0 0-16,-5 0 9 0,5 0-9 0,0 0 0 15,-8 4 8-15,3-4-8 0,5 0 0 0,-8 3 0 16,-5-3 8-16,13 4-8 0,0-4 0 0,-4 4 0 15,-5 0 0-15,9 0 10 0,0-4-10 0,-4 0 8 16,4 0-8-16,-5 0 0 0,-8 0 9 0,9 0-9 16,8 0 8-16,-12 0-8 0,12 4 8 0,-13-4-8 0,9 0 17 0,-8 4-1 15,8-4 0-15,-13 0 0 0,4 0-24 0,5 3-6 16,-9-3-1-16,13 0 0 0,-13 0 15 0,13 4 0 16,-9-4 0-16,14 4 0 0,-14 0 12 0,9 0 4 15,-13-4 2-15,9 4 0 0,4-4-27 0,-13 0-6 16,4 4-1-16,-4-4 0 0,13 0 16 0,4 0 0 15,-17 0 0-15,9 0 0 0,4-4 0 0,0 4 0 16,-4 0 8-16,4 0-8 0,9-4 0 0,-5 4 0 16,0 0 0-16,-12 0 0 0,12 0 13 0,0 0-4 15,-8 0-1-15,4 0 0 0,-9 0-8 0,10 0-11 16,3 0 3-16,-13 0 0 0,9 0 8 0,-8 0 0 16,12 0 0-16,-13 0 0 0,9 4 11 0,-8 0-3 0,8-8 0 0,-9 4 0 15,9 0-8-15,-9 0-11 0,14 0 3 0,-14 4 0 16,9-4 8-16,-13 0 0 0,0 0 0 0,9 4 0 15,4-4 0-15,-13 0 12 0,0 0-2 0,4 0-1 16,9 3-9-16,-13-3-9 0,0 0 9 0,0 0-13 16,0 0 13-16,9 0 0 0,-9 0 0 0,0 0 0 15,0 0 0-15,13 4 0 0,-13-4 0 0,0 0 0 16,0 0 0-16,0 0 0 0,0 0 0 0,0 0 0 16,17 0 0-16,-17 0 0 0,0 0 10 0,0 0-10 15,9 0 8-15,-9 0-8 0,0 0 0 0,0 0 8 16,0 0 4-16,0 0 0 0,0 0 0 0,0 0 0 15,0 0 0-15,0 0 1 0,0 0 0 0,0 0 0 16,0 0-13-16,0 0 0 0,0 0 0 0,0 0 0 0,0 0 0 0,0 0 0 16,0 0 0-16,0 0 0 0,0 0 0 0,0 0 0 15,0 0 0-15,0 0 0 0,0 0 0 0,0 0 0 16,0 12-8-16,0-12 8 0,9 11 0 0,-9 1 0 16,4 0 0-16,-4 3 0 0,0 0 0 0,4 1 0 15,5-1 11-15,-5 12-11 0,-4 0 0 0,0 0 0 16,0 4-15-16,0-8 5 0,0 1 10 0,0-1 0 15,5 4 0-15,-5 0 8 0,0-8-8 0,0 0 0 16,4 5 0-16,-4-1 0 0,0-4 0 0,0 0 0 16,-4 1 10-16,4-9-10 0,4 5 8 0,-4-5-8 15,0 1 0-15,0 3 9 0,9-7-9 0,-9 0 0 16,0-4 0-16,-9 7 0 0,9-3 8 0,0-8-8 0,0 0 8 16,0 0-8-16,0 0 0 0,0 0 8 0,0 0-8 15,0 0 0-15,0 0 0 0,0 0 0 0,0 0 0 0,0 0 0 31,0 0-19-31,0 0-5 0,0 0-2 0,0 0 0 16,0 0-122-16,0 0-24 0</inkml:trace>
  <inkml:trace contextRef="#ctx2" brushRef="#br1" timeOffset="2528.262">14964 9594 345 0,'0'0'31'0,"0"0"-31"0,0 0 0 0,0 0 0 16,0 0 149-16,0 0 24 0,0 0 5 0,0 0 1 16,-13 0-108-16,9 0-22 0,-9 0-4 0,13 0-1 15,0 0-9-15,0 0-3 0,-4-4 0 0,-9 0 0 16,13 4-12-16,0 0-2 0,0 0-1 0,0 0 0 15,0 0 7-15,0 0 0 0,0 0 1 0,0 0 0 16,13-4-1-16,-13 4-1 0,0 0 0 0,0 0 0 16,8-8-7-16,-8 8-2 0,0 0 0 0,0 0 0 0,0 0 6 0,0 0 2 15,13 0 0-15,-13 0 0 0,0 0 4 0,0 0 1 16,18 0 0-16,-1 0 0 0,-17 0-3 0,9 0-1 16,4 0 0-16,4 0 0 0,0 4 1 0,-8-4 0 15,9 4 0-15,-5-4 0 0,4 0-6 16,-8 0-1-16,8 0 0 0,-4 0 0 0,4-4-6 0,1 4-2 15,-18 0 0-15,21 0 0 0,-3 0-1 0,-1 0-8 16,1-4 12-16,-10 4-4 0,-8 0-8 0,22 0 0 16,-5-4 9-16,5 4-9 0,4 4 12 0,-13-4-3 15,5 0 0-15,-1-4 0 0,0 4 3 0,1 0 1 16,3-3 0-16,1 3 0 0,4-4-1 0,-4 4 0 16,-5-4 0-16,5 0 0 0,13 4-12 0,-14 0 8 15,-3-4-8-15,3 4 0 0,6-4 8 0,-1 4-8 0,-5 0 0 16,-3 0 0-16,3-4 11 0,1 1-11 0,8 3 12 0,-8-4-12 15,-4 4 8-15,3 0-8 0,-3 0 0 0,-1 0 0 16,5 0 19-16,-5 0 0 0,0 0 0 0,1 0 0 16,-5-4-19-16,13 4 0 0,-9-4-11 0,5 4 11 15,-5 0 0-15,1 0 16 0,-5 0-2 0,4 0 0 16,0 0-14-16,1-4 11 0,4 0-11 0,-5 0 10 16,5 0-10-16,4 8 0 0,-13-4 9 0,4-4-9 15,9 1 0-15,-13 3 9 0,13-4-9 0,-17 0 0 16,4 4 12-16,4 0-4 0,5 0 0 0,-5 0-8 15,1-4 12-15,-10 0-12 0,6 4 12 0,3-4-12 16,-8 4 9-16,4 0-9 0,4 0 0 0,-8-4 9 16,-1 4-9-16,10-3 0 0,-14 3 0 0,13 0 8 15,-8 0-8-15,0 0 10 0,-9 0-10 0,8-4 10 16,-8 4-10-16,9-4 0 0,0 0 0 0,4 4 0 16,-13 0 0-16,4-4 0 0,-4 4 0 0,0 0 0 15,0 0-29-15,13-4-2 0,-8-3 0 0,-5 7-661 16,0 0-133-16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29:50.8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7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4T23:30:00.180"/>
    </inkml:context>
  </inkml:definitions>
  <inkml:trace contextRef="#ctx0" brushRef="#br0">747 3799 124 0,'-15'24'49'0,"15"-29"-38"0,3 0 19 16,-3 5 6-16,3 0-1 15,0-3 4-15,-3 0-8 16,0 1-4-16,-3-1-15 16,-3 0 1-16,-3 1 1 0,0-1-10 15,-2 6-1-15,-4 5-3 0,-3 2 2 16,-3 3-3-16,3 3 0 16,0 0-1-16,3 3-2 15,3-1 0-15,6 3 3 16,6 1-5-16,6-4 2 15,6 1 2-15,6-6 3 16,3-3-13 0,3-2-7-16,3-5-28 0,2-3-12 15,4 0-31 1</inkml:trace>
  <inkml:trace contextRef="#ctx0" brushRef="#br0" timeOffset="1">1060 3850 132 0,'0'-6'52'0,"0"4"-41"0,0-4 15 15,0 4 6-15,0-1 4 16,0 3 3-16,-3 0-10 16,-6 0-5-16,-3 3-14 15,-9 2-6-15,-3 6-3 0,0 2-1 16,-2 3 0-16,2 0-5 16,6 2 1-16,6 3-3 0,6-2 2 15,3-1 3-15,12-2 1 16,3-3 1-16,6-5 0 15,0-5-3-15,0-6 2 16,2-2 1-16,-2-6 0 16,-3-2 0-16,0 0 0 15,0-3 0-15,-6 0 2 16,-3 0-1-16,-3 0-1 16,0 3 3-16,0 3 2 15,-3 4 0-15,0 4 2 16,0 2-4-16,0 8-2 15,3 2 4-15,0 3 4 16,3 3-14-16,0-5-3 16,0 0 3-16,2-1 2 15,1 1-6-15,6-3-2 16,-3 0-40-16,6-6-17 0,12 1-18 16</inkml:trace>
  <inkml:trace contextRef="#ctx0" brushRef="#br0" timeOffset="2">1396 3831 260 0,'-21'-8'96'0,"6"8"-75"0,-8 0-3 16,14 3-6-16,-6 2 0 0,-3 0 2 16,3 3 1-1,0 0 4-15,9-2-11 16,0-1-7-16,6 3-1 0,6 2-5 0,9 4 1 15,9-1 0-15,3 3 2 16,-4 0-1 0,1-1 1-16,-6 1 4 0,-6-2 1 15,-6-1 5-15,-9 0 5 16,-6-5-3-16,-6-5 0 16,3-1-6-16,-9-2-1 15,-11-2-10-15,2-4-3 16,6-2-24-16,3 0-10 0,6 0-17 15,6 1-7-15,4-1-27 32</inkml:trace>
  <inkml:trace contextRef="#ctx0" brushRef="#br0" timeOffset="3">1581 3625 220 0,'-3'0'85'0,"3"0"-66"0,9 10-14 16,-6-7-10-16,0 7 9 15,-1 1 6-15,1 13 4 16,0-8 2-16,0 13-8 16,0 13-3-16,0-10-1 0,-3-6-2 15,0 6-2-15,0 10 3 0,0-12 0 16,0-30-217 15</inkml:trace>
  <inkml:trace contextRef="#ctx0" brushRef="#br0" timeOffset="4">1467 3868 228 0,'-2'-3'88'0,"10"1"-69"0,1 2 2 0,0 0-5 16,0-3 6-16,6 1 6 15,3-1-10-15,0-2-3 16,6-1-9-16,2 4-6 0,-5-1-1 0,-3 0-26 16,15 1-9-16,-6-1-39 15,8 3-15-15</inkml:trace>
  <inkml:trace contextRef="#ctx0" brushRef="#br0" timeOffset="5">2360 3598 232 0,'0'8'88'0,"6"0"-69"0,-3 3-9 0,-3 2-8 15,3 8 2-15,-3 13 7 16,0 1 10-16,0-1 5 15,0-5-14-15,0-5 4 0,0 5 2 16,0-2-13-16,0 2-4 16,-3 8-1-16,0-13 1 0,0-3-18 15,3-3-8 1,0-4-38-16,-3-4-15 16,0-2-21-1</inkml:trace>
  <inkml:trace contextRef="#ctx0" brushRef="#br0" timeOffset="6">2146 3876 248 0,'-6'-8'93'0,"6"8"-72"0,9 0 0 16,-9 0-4-16,9 0 3 0,-3 0 5 15,9-3-7-15,0 3-3 16,12-2-8-16,-4-1-3 0,7 1 0 15,-6-1-16-15,9-2-4 16,-7 2-30-16,4-2-12 16,9 2-14-1,-15 3-48-15,-3 0 24 16</inkml:trace>
  <inkml:trace contextRef="#ctx0" brushRef="#br0" timeOffset="7">2560 3884 200 0,'-15'5'74'0,"15"-5"-58"0,-9 8 14 16,3 5-12 0,0 1-7-1,3 4 2-15,3-2 2 16,3 5 3-16,0-2 1 16,9-1-10-16,0-2 3 0,9-5 4 0,-3-3-2 15,11-11 2-15,-5 0-3 16,0-5 2-16,-3 0 7 15,-12-5 6-15,0 3-15 16,-15-6-7-16,0 3-7 16,-12-3 0-16,3 2-23 15,-6 1-12-15,6 0-43 16,-2 5-19-16,-1 3-22 16</inkml:trace>
  <inkml:trace contextRef="#ctx0" brushRef="#br0" timeOffset="8">3233 3543 236 0,'-6'-3'88'0,"6"11"-69"0,0 3-9 0,0 2-10 0,15-3-1 16,-7 17 5-16,-2 7 7 15,0-5 3-15,-3 19-7 16,0 7-2-16,0-2-1 0,-3-2-2 16,3-6 1-16,0-8-4 15,0-3 0-15,0-7-19 16,0-6-9-16,0-5-49 16,-3-11-46-1,0 0 38-15</inkml:trace>
  <inkml:trace contextRef="#ctx0" brushRef="#br0" timeOffset="9">3096 3865 280 0,'-9'-2'104'0,"15"-1"-81"0,6-2-4 0,-9 5-8 16,14-3-9-16,10-2 1 15,6 0-2-15,0-1-1 16,-1 1 1-16,1 0-1 0,-3 2 0 15,0 0-33-15,-1 3-13 16,1 3-26 0,-3 0-51-16,-3-1 26 15</inkml:trace>
  <inkml:trace contextRef="#ctx0" brushRef="#br0" timeOffset="10">3530 3839 212 0,'-21'0'82'0,"15"3"-64"0,-8-1 2 16,8 4-2-16,-3 2-14 15,-3 2-2 1,3 1 0-16,0-1 3 16,-3 6-2-16,0 8 3 0,6 2 0 0,3-2-2 15,3-3-1-15,6-5 3 16,3-5 1-16,3-6-6 16,0-5 0-16,3-5 3 15,0-6 2-15,-3-2 0 16,-1 0 1-16,-2-3-2 15,0 0 2-15,-3 0 0 16,0 3 1-16,-3 2 0 16,-3 3 0-16,3 3-4 0,-3 5-3 15,0 0-3-15,0 11-1 16,3 7 2-16,0 3 2 16,3 1-2-16,0-1 0 15,0-3-8-15,3-2-2 16,3-3-21-16,0-2-6 15,0-3-32 1,0-5-56-16,5-6 25 16</inkml:trace>
  <inkml:trace contextRef="#ctx0" brushRef="#br0" timeOffset="11">3703 3955 208 0,'-3'3'77'0,"0"0"-60"0,9 5-12 16,-3-3-6-16,0 3 1 15,0 2 7-15,0 1 6 16,0 0 4-16,0-1-9 16,0-2 0-16,-3-3 2 0,0 1-4 15,0-6 2-15,0 0 4 16,0-3 4-16,0-2 1 16,0-1-1-16,0 6 5 31,0-23-10-16,6 2-3-15,0-1-5 16,3 4-3-16,2 2-2 16,1 3 1-16,3 2 1 15,3 1-7-15,-3 4 0 0,-3 1-19 0,6 0-8 16,6-1-24-16,-1 1-11 16,1 2-27-1</inkml:trace>
  <inkml:trace contextRef="#ctx0" brushRef="#br0" timeOffset="12">4033 3858 192 0,'-3'0'74'0,"-3"0"-58"0,-3-3 16 0,6 3 2 15,-2 0-13-15,-4 0-4 16,0 3-10-16,-3 2-3 0,-3 3-2 16,0 2-4-16,0 6 1 0,0 3-1 15,3 2-2 1,3 0 3-16,3-2 0 15,6-4 3-15,3 1 1 16,6-5 3-16,0-6 1 0,3-5-1 16,3-5-1-16,3-3-3 15,-3-3-2-15,-3-2 3 16,0 0 0-16,-3-3-1 16,-1 0 1-16,-2 0-2 15,-3 6 2-15,0 2-2 16,0 0-1-16,3 3-2 15,3 2-1-15,0 8-3 16,6 6-1-16,0 5 6 16,-3 2 2-16,0-2 3 0,-3 13 2 15,-3 13 6-15,-9-2 4 16,-6-3 3-16,-9-5 1 16,-3-3-7-16,-6-10-3 15,0-6-5-15,1-5-2 16,-1-8-17-16,3-8-7 15,3-5-23-15,0-3-10 16,6-8-26 0</inkml:trace>
  <inkml:trace contextRef="#ctx0" brushRef="#br0" timeOffset="13">4206 3910 156 0,'0'3'60'0,"0"-8"-47"0,3 7 6 16,-3-2-2-16,6 3-4 15,3 2 2-15,9 3 1 16,-3-2-1-16,-1-1-7 16,1-2 4-16,3-1 1 0,0-2-4 15,0 0-3 1,0-2-3-16,-3-4-3 0,-3 1 3 15,-1 0 2-15,-2-1-2 16,-3 1-2-16,-6-3-3 16,0 0 1-16,-3 3-1 15,-3 0-2-15,-3-1 0 16,-2 4 0-16,-4 4 3 0,-3 4 2 16,0-1-2-16,3 3 0 15,0 2-4-15,0 1-1 16,6 0 3-16,0 2 3 15,6 0 5-15,3 0 2 16,6 1 1-16,6-4 0 16,3 1-2-16,6-3 1 15,6-3-6-15,6-2-3 16,2-3-21-16,7-3-8 16,0-2-33-1,-7-1-51-15,1-2 24 16</inkml:trace>
  <inkml:trace contextRef="#ctx0" brushRef="#br0" timeOffset="14">4697 3574 180 0,'-3'-5'68'0,"3"5"-52"0,0 0 1 0,0 3 0 15,3 2-7-15,0 3 0 16,0 11 9-16,-3 12 7 16,3 12-13-16,-3 4-3 0,0-4-2 15,0-4-2-15,3-2-1 16,-3-2-6-16,0-4 1 15,3-4 2-15,0-6 1 16,0-5-34-16,-3-3-14 0,0-5-60 16</inkml:trace>
  <inkml:trace contextRef="#ctx0" brushRef="#br0" timeOffset="15">4477 3807 240 0,'-15'-8'90'0,"15"11"-70"0,3-6-1 16,3 3-6-16,3 0-1 15,12-2 3-15,5-1-2 16,7 0 2-16,3 1-8 16,0-1-4-16,-1 0-2 0,1 1-12 0,-3-1-3 15,-3 0-50-15,-4 6-21 16</inkml:trace>
  <inkml:trace contextRef="#ctx0" brushRef="#br0" timeOffset="16">5444 3834 152 0,'6'0'57'0,"-3"2"-44"0,-3-2 1 15,0 0-4-15,3 6 2 16,3-1 3-16,0 6 3 16,0 2 1-16</inkml:trace>
  <inkml:trace contextRef="#ctx0" brushRef="#br0" timeOffset="17">5528 3979 220 0,'5'11'82'0,"7"-9"-64"0,-9 4-4 0,-3-6-8 16,3 2-4-16,0 4 1 16,-3-6-1-16,6 5 1 15,-6-5-2-15,6 3-1 0,-6-3 1 16,6 0 7-16,-3 0 5 16,3-3 5-16,-3 0 1 15,0-2-4-15,0 0-1 16,3-3-6-1,0 0-3-15,0 0-2 0,0-3-3 16,0 1 3-16,0-1 0 16,0-2-1-16,0 0-2 15,0 2 3-15,0-2 2 16,0 2-7-16,-1 1 0 0,-2 2 0 16,0-3 3-16,0 6-2 15,0 0-2-15,-3-1-16 16,3 4-7-16,0 2-20 15,0 0-9-15,3-3-45 16</inkml:trace>
  <inkml:trace contextRef="#ctx0" brushRef="#br0" timeOffset="18">5810 3844 72 0,'3'-2'30'0,"0"2"-24"0,0 0-3 0,-3 0-4 16,0 0 6-16,0 0 4 16,0 0 18-1,0 0 9-15,-3 0-5 16,0-3-3-16,-3 0-10 0,0 3-3 16,-3 3-9-16,-2 2 3 0,-1 3 1 15,12-8 1 16,-24 29-5-31,9 0-4 16,6-2 5-16,3-6 5 16,6 0-2-16,3-5 2 15,6-3-7-15,0-5 1 16,3-5 4-16,6-8-4 0,-3-1 2 16,-4-2-5-16,1-2-2 0,0-1-3 15,-6-2 1-15,0 0 5 16,-3 2 2-1,-3 1-2-15,0 2-3 16,0 2-5-16,3 4-2 0,-3 2 0 16,3 5 4-16,0 3-1 15,3 3-1-15,3-1 3 16,3 3 0-16,3 1-15 16,0-4-4-16,0 1-30 15,-1-6-10-15,4-2-22 16</inkml:trace>
  <inkml:trace contextRef="#ctx0" brushRef="#br0" timeOffset="19">5998 3868 184 0,'-3'0'68'0,"6"3"-52"0,3 5-1 0,-3-3-4 16,0 6 4-16,0 2 2 15,0 0 0-15,0 0 2 0,0 0-10 16,0-2-3-16,-3 0-2 0,3-1 0 15,-3-2 2-15,0-3-3 16,0-2 0-16,0-3 1 16,0 0 2-16,0 0-3 15,0-3 0-15,0-2 3 16,0-3 1-16,-3 0-6 16,3-5-2-16,3 0 2 15,0 0 3 1,0-1-1-16,2 1-2 0,4 0 2 15,3 0 0-15,0-1-4 16,3 4-1-16,0 2 1 16,0 5 2-16,0 3 0 15,0 3 2-15,0 0-11 0,-4 2-4 16,1 3-25-16,-3 0-11 16,0 0-57-1</inkml:trace>
  <inkml:trace contextRef="#ctx0" brushRef="#br0" timeOffset="20">6281 3855 184 0,'3'0'71'0,"0"0"-55"0,-3 10 2 0,0-4-3 0,0 4 3 16,-3 1 3-1,3 2-8-15,0 0-5 0,-3 1-5 16,0-1-3-16,3 0 3 16,-3-2-18-16,0-1-4 0,3-4-51 15,-3-4-50 1,3-2 37-16</inkml:trace>
  <inkml:trace contextRef="#ctx0" brushRef="#br0" timeOffset="21">6266 3704 232 0,'-6'-8'88'0,"6"8"-69"0,0-3-7 0,0 3-7 15</inkml:trace>
  <inkml:trace contextRef="#ctx0" brushRef="#br0" timeOffset="22">6266 3696 318 0,'6'11'-45'16,"0"-1"-42"-16,-3 1-17 15</inkml:trace>
  <inkml:trace contextRef="#ctx0" brushRef="#br0" timeOffset="23">5420 3850 64 0,'-3'-3'24'0,"6"3"-18"0,-6 0 18 0,3 0 8 0,0 0 4 16,0 0 0-1,0 0-15-15,6 3-7 0,3 2-3 16,0 0 3 0,0 0-8-16,3 3 1 0,0 3 3 15,0 0 0-15,0 2 4 0,0 0-3 16,-3 0-1-16,0 0-6 16,-1-2-1-16,1 0 1 15,-3-1 0-15,0-2-2 16,0-3-2-16,0 1-15 15,3-1-5-15,-3-2-76 16</inkml:trace>
  <inkml:trace contextRef="#ctx0" brushRef="#br0" timeOffset="24">6602 3813 156 0,'6'-8'57'0,"0"5"-44"0,-9-2 10 0,3 2 2 15,-6 3-1-15,-3 0 3 16,0 0-9-16,-6 0-3 16,9 13-8-16,-6 3-7 0,1 0-1 15,-7 0 1-15,-3 5 2 16,-3 0-3-16,3 3-2 15,6-3-1-15,6 3 3 0,6-3 0 16,6-2 1-16,6-3 2 16,3-6 1-16,3-5 3 15,3-7 3-15,0-6-4 16,0-3-3-16,3-2-1 16,-7-3-1-1,-2-2 2-15,0 2 1 0,-3-3 1 16,-3 3 0-1,-3 3-7-15,0 3 0 0,0 2 3 16,-3 2 2-16,0 4 0 16,0 2 1-16,3 5-4 15,0 6 0-15,0 2-1 16,3 3 0-16,0 2 0 16,3 1 0-16,0-3 2 0,3-1 0 15,0-1-11-15,-1-4-3 16,4-4-31-16,-3-6-12 15,6-6-31 1</inkml:trace>
  <inkml:trace contextRef="#ctx0" brushRef="#br0" timeOffset="25">6772 3598 160 0,'6'6'60'0,"-6"4"-47"0,3 19 6 0,-3-5-2 16,3 13-2-16,0 0 1 15,0 0 3-15,-3-2 2 16,3-4-11-16,0-4-1 0,0-3 1 0,-1-6-4 16,-2-5-1-16,-2-2 0 15,2-3 1-15,2-3 3 16,-2-5 5-16,3-3-10 15,3-2-2-15,6-3-9 16,3-2-3-16,3-1-5 16,0 0-4-16,0 6 8 15,3 3 6-15,-1 2 4 16,1 5 1-16,-3 3 8 16,-3 2 5-16,-3 4 9 0,-3-1 6 15,-3 0-6-15,-6 0-1 16,-6 1-3-16,-3-4 0 15,-3 1-14-15,-3-3-4 16,-3-3-14 0,-6-2-4-16,1-3-20 0,2 0-5 15,0 0-13-15,3-3-5 16,6-5-31 0</inkml:trace>
  <inkml:trace contextRef="#ctx0" brushRef="#br0" timeOffset="26">7060 3556 228 0,'6'8'88'0,"0"5"-69"0,0 14 11 15,-3-9-2-15,-3 14-10 16,0 7-3-16,0 1-6 15,0-3-1-15,0-2-5 16,0-6-4-16,0-3 0 0,0-2-17 16,3-3-8-16,0-5-30 15,0-3-15-15</inkml:trace>
  <inkml:trace contextRef="#ctx0" brushRef="#br0" timeOffset="27">7188 3897 244 0,'0'0'93'0,"6"5"-72"0,6-2-8 0,-3 0-8 15,3-1 1-15,3 1 6 16,3 0 11-16,3-3 6 16,0 0-15-16,2-3-4 0,-2 0-2 15,-3-2-4-15,-3 0-1 16,-3-3-1-16,0 0-2 15,-6-3 1-15,-3 1 1 16,-3-1-12-16,-6 1-3 16,-6 2-5-16,-6 2 1 15,-9 4 4-15,-6 4 4 16,4 4 5-16,-1 4 4 0,6 1 1 16,3 2 2-16,6 0 4 15,6 3 6-15,3 0-1 16,9 0 1-16,3-3-5 15,6 0 0-15,6 1-10 16,3-4 0-16,6-4-11 16,0-4-4-16,-27-2-178 31,53-16 84-15,-8-2 27-16</inkml:trace>
  <inkml:trace contextRef="#ctx0" brushRef="#br0" timeOffset="28">7784 3490 192 0,'3'5'71'0,"-9"0"-55"0,-6 14 6 0,3-6 2 15,-9 14 0-15,-6 20 3 16,-5 9-6-16,-4 2 0 15,0-5-12-15,0-6 6 0,6-2 2 0,4-5-7 16,5-5-3-16,0-6-11 16,3-3-5-1,6-7-46-15,0-1-21 16,3-7-36-16</inkml:trace>
  <inkml:trace contextRef="#ctx0" brushRef="#br0" timeOffset="29">7933 3921 160 0,'-6'-3'63'0,"6"3"-49"0,-3 3-4 16,3-3-5-16,0 5 1 15,0 6 6-15,0 7 5 16,0 9 2-16,0 13-10 16,0 10-3-16,0-3 0 0,0-2-1 15,0-8 0-15,0-5 1 16,0-5 1-16,0-6-1 0,0-5 1 15,0-6 5 1,0-2 4-16,0-8 1 0,3-5 1 16,-3-6-11-16,3-10-5 15,-3-8-1-15,0-5 1 16,-3-3-1-16,0-3 2 16,3 3-2-16,0 0-1 15,3 2 3-15,0 1 0 16,3 0-4-16,2 5 1 15,4-1-2-15,3 9 0 16,0 8 0-16,0 8-2 16,0 7 3-16,0 6 0 15,-3 6 3-15,0 1 1 16,-6 4 3-16,-3 0 1 16,-3-1 3-16,-6-2 1 0,-3 0-3 15,-3-3 0-15,12-13-38 31,-24 3-12-15,3-3-6-16,3-3-21 16,6-2-8-16,3-1-6 15,9-1 2-15</inkml:trace>
  <inkml:trace contextRef="#ctx0" brushRef="#br0" timeOffset="30">8328 3842 208 0,'-11'0'77'0,"8"2"-60"0,-15 4 2 16,6-1-4-16,-6 3 1 0,0 2 2 16,-6 4-7-16,3-1-2 15,7 3-5-15,2 0-3 0,6 2 0 16,6 1-1-16,6-3 2 15,9-3 5-15,2-5 4 16,1-3-4-16,0-5 1 16,0-3-5-16,0-5-2 15,-3-2 0-15,0-1-1 0,-6-2 4 16,-1 2 5-16,-2-2-1 16,-3 3 3-16,0 2-2 15,-3 2 2-15,0 4-6 16,0 2-3-16,0 2-6 15,0 6 0 1,0-8 0 0,6 19-9-1,0-3-4-15,3-3-18 16,0-2-5-16,0-4-19 16,-3-1-62-1,3-9 10-15</inkml:trace>
  <inkml:trace contextRef="#ctx0" brushRef="#br0" timeOffset="31">8418 3918 172 0,'0'0'66'0,"0"6"-52"0,3 2 1 0,0-3-4 16,0 3 48 15,3 10-28-31,-3-2-10 16,0-3-10-16,0-2-4 15,-3-3 0 1,0-3 1-16,0-5-4 0,0 0 6 0,0-2 3 16,0-4-4-16,0-4-1 15</inkml:trace>
  <inkml:trace contextRef="#ctx0" brushRef="#br0" timeOffset="32">8445 3900 312 0,'3'-16'115'0,"0"11"-89"0,2-1-8 0,1 4-9 0,0-1-25 16,3 3-6-16,0 0-20 15,3 3-6-15,3-1-15 16,0 1-5-16,3 0-10 16,9-1-3-16</inkml:trace>
  <inkml:trace contextRef="#ctx0" brushRef="#br0" timeOffset="33">8745 3876 216 0,'-9'-5'82'0,"9"5"-64"0,-9 0-2 0,6 0-7 16,-6 0-1-16,-5 5 5 16,-1 0-7-16,-3 3-1 15,0 3-3 1,0 2-2-16,3 3 1 0,3 2-4 0,3 1 0 16,3 0 6-16,6-1 3 15,6-5 3-15,3-2 5 16,6-6-2-16,3-2 1 15,0-6-7-15,0-5-4 16,0-2 1-16,-4-1 0 16,-2-2 3-16,0-3 3 15,-3 3-2-15,-3-1 1 0,0 1-1 16,-6 3 1-16,0 2 0 16,0 2 0-16,0 4-9 15,0 2-1-15,0 5-2 16,3 3-1-16,-3-8 8 31,12 21-2-15,3-5 0-1,0 0-7-15,-3-3-1 0,0-2-24 16,0-1-7-16,-1-4 20 16,-2-4-33-16,0-2-10 0,0-2-32 15</inkml:trace>
  <inkml:trace contextRef="#ctx0" brushRef="#br0" timeOffset="34">8858 3807 192 0,'-3'-2'74'0,"3"2"-58"0,12 5-8 0,-9 0-9 15,3 0 13-15,0 6 9 16,3 5 5-16,3 5 4 15,-9 3-16-15,0-3 3 0,-3-2 3 16,0-4-11-16,0-1-2 16,0-4-5-16,3-2-2 15,0-2 3-15,0-1 0 16,-3-5 1-16,3-3 2 16,-3-2-5-16,3-3-1 15,0-3-7-15,0-2 0 0,3 0 1 16,0 0 3-16,0 2 0 15,3 0-1-15,-1 4 0 16,1 4 3-16,0 3 0 16,0 5 1-16,0 3 8 15,0 3 5-15,-9-11 18 32,3 16-15-17,0-3-3 1,-3-3-6-16,0-2 0 0,3-2-2 15,-3-6 0-15,3 0-3 16,3-3-4-16,3-2-1 0,0-6-1 16,9 1 3-16,3-4-5 15,5 1 0-15,-2 2 3 16,0 4 1-16,0 1-1 0,-3 6 2 16,-4 6 3-16,-2 4 3 15,0 3 2-15,-6 1 1 16,0 1 0-16,-3-1 0 15,-3-1-7-15,0-2-2 16,0-4-16-16,0-1-6 16,0-4-28-16,0-2-12 15,3 0-20 1,3-5-48-16,0-3 31 16</inkml:trace>
  <inkml:trace contextRef="#ctx0" brushRef="#br0" timeOffset="35">9415 3873 264 0,'3'3'101'0,"3"0"-78"0,6 2-7 16,-6-2-6-16,3-1 6 15,3 1 7-15,2 0-3 16,-2-1 1-16,6 1-12 16,0-3-3-16,0-3-2 0,-3 1-2 15,-3-4 1-15,-3 4-2 16,-3-4-1-16,-6-2-2 15,-6-2 1-15,-6-1-15 16,-3 1-6-16,-6 2 6 0,-3 5 6 16,0 3 2-16,1 5 3 31,-1 3 3-31,3 6 1 0,6-1 5 0,3 3 5 16,12-16 19 15,12 26-17-31,6-5-5 15,9-2-15-15,5-6-5 16,4-5-20-16,3-5-7 16,-3-6 21-16,-4-5-27 0,-2-3-10 15,0-4-32 1</inkml:trace>
  <inkml:trace contextRef="#ctx0" brushRef="#br0" timeOffset="36">9748 3543 220 0,'15'0'82'0,"-15"8"-64"0,0 13-2 16,0-8-5-16,0 16 3 15,0 16 5-15,0 5 0 16,0-5 0-16,0-2-10 16,0-4-1-16,3 1-1 0,-3-3-1 15,0-5-1-15,0-6-23 16,0-2-8-16,3-8-33 15,0-5-15-15,0-9-21 16</inkml:trace>
  <inkml:trace contextRef="#ctx0" brushRef="#br0" timeOffset="37">9567 3805 280 0,'-6'0'107'0,"15"-3"-83"0,12 3-5 0,-13-3-6 16,7 3 1-16,3-2 3 15,6-4-4-15,6-2-3 16,0 0-5-16,2 1-4 0,1 1 0 16,3 1-39-16,-1 2-14 15,1 3-31-15,-3 6-11 0,-6 2 4 31</inkml:trace>
  <inkml:trace contextRef="#ctx0" brushRef="#br0" timeOffset="38">9977 3863 244 0,'-11'10'90'0,"11"-4"-70"0,3 2 4 0,3-3-3 0,-1 0-2 16,4-2 1-16,6-1-5 15,3 1-1-15,0-3-8 16,0-3-2-16,0-2 2 0,-3-3-10 15,-3 0-2-15,-1-2 1 16,-2 2 2-16,-6-5-3 16,-3-1 2-16,-6 1-3 15,-6 3 2-15,-8 4 3 16,-7 4 1-16,-3 4-2 0,3 6 2 16,3 3 1-16,1 2 0 15,2 3 8-15,6 2 5 16,6 1-4-1,6-1-3-15,6 4-3 16,6-1 0-16,6-3-9 16,6-2-1-16,2-3-16 15,4-5-8-15,0-5-16 0,0-6-6 16,-3-2-3-16,-1-3 2 16,-5-2 14-1,0-1 29-15,-6-2 30 16,0-1 9-16,-3 1 4 0,-3 3-9 15,0 2-1-15,-3 5-4 16,0 0-2-16,0 6-8 16,0 2 10-16,0 3 5 0,0 3 0 15,0-1-2-15,0 1-3 16,0-3 1-16,-3 0-6 16,0-3-3-16,0-2 6 15,0-3 3-15,-3-3-7 16,0-2-2-16,0-3 0 15,0-3 4-15,3-2 1 16,0 0 0-16,0 0-10 16,6-3-2-16,0 5-10 15,3 1-3-15,2 2-5 16,4 2-2-16,3 4-17 16,3 2-7-16,3 0-41 15,9 0-15-15,5-3-4 16</inkml:trace>
  <inkml:trace contextRef="#ctx0" brushRef="#br0" timeOffset="39">10832 3511 228 0,'0'5'88'0,"3"-2"-69"0,-36 7 4 0,27 1-4 15,3 8-1-15,0 15 1 16,-3 14-4-16,0 2 1 16,3-3-9-16,0 1-4 0,3-3-2 15,0-5-4-15,-3-6 0 16,0-5-20-16,0-5-8 15,0-8-57 1,-3-8-53-16,0-5 44 16</inkml:trace>
  <inkml:trace contextRef="#ctx0" brushRef="#br0" timeOffset="40">10638 3794 296 0,'-12'-5'110'0,"15"10"-86"0,3-5-6 16,0 3-8-16,0-1 2 16,6 1 4-16,3 0-3 0,3-3-3 15,6 0-5 1,5 2-4-16,7 1 0 0,6 0-28 16,0-1-11-16,-4 1-39 0,-2-3-13 15,-3-3-13 1</inkml:trace>
  <inkml:trace contextRef="#ctx0" brushRef="#br0" timeOffset="41">11052 3807 284 0,'-3'13'107'0,"3"-5"-83"0,6 6-12 0,-3-6-8 16,3 5 3-16,0 3 4 15,3 2 18 16,9 3-25-31,-3-5-10 16,-1-3-29-16,1-2-13 16,-3-6-24-16,0-5-9 15,3-2-6-15,0-4-1 0</inkml:trace>
  <inkml:trace contextRef="#ctx0" brushRef="#br0" timeOffset="42">11311 3826 232 0,'-9'8'88'0,"12"-6"-69"0,-9 9-3 16,0-3-4-16,-3 5 8 16,-6 6 7-16,-8 4 2 15,-1 9 0-15,-3 3-16 16,0 7-3-16,3 0-3 0,0-2-3 0,7-6-3 16,2-7-14-1,3-6-6-15,6-8-21 0,3-2-10 16,12-24-156-1,3-6 105 1</inkml:trace>
  <inkml:trace contextRef="#ctx0" brushRef="#br0" timeOffset="43">11433 3850 220 0,'-3'0'82'0,"6"8"-64"0,-3 10-2 16,-3-5-5-16,-3 8 5 16,-6 9 5-16,0 7 8 15,-3 8 5-15,3 2-18 16,1 1 0-16,2-3-2 0,3-8-10 16,0-5-4-16,3-6 0 15,3-7-1-15,-3-4 1 16,3-4 0-16,-6-6-3 15,3-2 2-15,3-6-6 16,-3-7 0 0,-3-14-2-16,0-5 1 0,3-8 7 15,0-6 2-15,3 43 9 32,15-76-3-17,3 10-1-15,6 5-6 16,2 2 0-16,1 9 2 0,0 11 3 15,0 7-2-15,0 11 0 0,-4 10 3 16,1 16 1-16,-3 9 3 16,-3 7-3-16,-6 3-2 15,-6-1 2-15,-9 1 0 16,-3 0 3-16,-6-3 1 16,-3-2-10-16,0-3-3 15,-3-3-10-15,3-5-5 16,3-3-18-16,1-5-7 15,-1-3-49-15,6-5-19 16,9-2 9-16</inkml:trace>
  <inkml:trace contextRef="#ctx0" brushRef="#br0" timeOffset="44">11683 3850 324 0,'3'5'121'0,"3"5"-95"0,6-4-8 15,-6-1-13-15,3 0-6 16,0 1 2-16,3-4 11 16,5 1 4-16,-2 0-7 15,3-3-1-15,6-3 2 0,-6-2-11 16,0-3-1-16,0 0-1 0,-4-5 1 16,-8-3-1-16,-6-3-1 15,-3-2-8 1,-5 2-3-16,-10 4-1 0,0 4 2 15,-6 3 3-15,0 11 5 16,-6 7 1 0,1 9 0-16,-1 5 4 0,3-1 0 15,6 4 14 1,6-1 6-16,6-2-1 0,6 3 2 16,9-4-5-16,12-4-1 15,12-6-11-15,18-5-3 16,8-5-37-16,4-9-15 15,-1-4-88 1</inkml:trace>
  <inkml:trace contextRef="#ctx0" brushRef="#br0" timeOffset="45">4164 5165 272 0,'-47'5'101'0,"11"8"-78"0,-15 16-5 0,28-13-7 15,-7 18-1-15,-6 25 4 16,-6 20 4-16,1 3 3 16,5 8-11-16,9 3 1 0,15-1 0 15,12-7-6-15,12-14-3 0,15-12-12 16,15-7-6 0,17-9-17-16,10-14-6 15,-4-13-78 1,1-11-47-16,-7-2 76 15</inkml:trace>
  <inkml:trace contextRef="#ctx0" brushRef="#br0" timeOffset="46">4450 5731 244 0,'-51'-8'90'0,"42"5"-70"0,-8 3 6 16,8 0-3-16,-3 5-11 0,-3 3-2 15,0 6-3-15,0 2 0 16,0 7-4-16,3 6-4 0,3 8-2 16,3-2 2-16,6-3 2 15,3-6 2-15,3-7 3 16,6-4-5-16,0-9-1 0,3-9-2 16,0-7 0-1,0-6-7-15,-3-3-4 0,0-2 7 16,0-3 5-16,-3 6-6 31,-4-1 0-31,-2 3 10 0,3 6 7 0,-3 4-2 16,-3 6 0-16,6 11 0 15,0 10 2-15,0 11-5 16,3 0-3 0,0-1-1-16,6-2-1 0,3-7-5 15,0-4-1-15,0-7-24 16,2-6-8-16,1-10-13 15,0-11-6-15,-3-8-31 16</inkml:trace>
  <inkml:trace contextRef="#ctx0" brushRef="#br0" timeOffset="47">4620 5440 224 0,'6'-11'85'0,"-12"22"-66"0,6-3-6 15,6 18 16-15,3 11-8 16,-3 8 1-16,-1 3 1 16,-2-1-13-16,3 6-3 0,0-2-3 15,0-4-2-15,0 1 1 16,0-11-9-16,0-5-3 16,3-9-37-16,0-9-15 15,3-6-48 1</inkml:trace>
  <inkml:trace contextRef="#ctx0" brushRef="#br0" timeOffset="48">4861 5670 280 0,'-9'-8'107'0,"6"8"-83"0,-3 3-5 15,3-1-6-15,-3 4 25 31,-3 12-23-31,3 1-8 16,6 2-5-16,6 0-3 16,3 0-2-16,3 0 0 15,0 0 2 1,-3-2 2-16,-6-1 4 0,-3 1 2 16,-3 0 1-16,-3-6-2 15,-3 0-1-15,-3-8-1 16,0-5 0-16,-3-5-7 0,0-6-2 15,3 9-23-15,3-11-63 16,3 2-7 0</inkml:trace>
  <inkml:trace contextRef="#ctx0" brushRef="#br0" timeOffset="49">4959 5807 252 0,'-30'6'93'0,"30"10"-72"0,-6 13 3 16,3-13-5-16,3 10 3 16,3 1 4-16,3-4-1 15,6 1 0-15,6 0-14 16,9-11-2-16,0-5-2 0,-1-10-1 16,1-12 1-1,-3-4-2-15,-3-6 0 0,-6-3-3 16,-6-2 1-16,-9 8 7 15,-3-3 5-15,-9 3-5 16,-6 0-3-16,-6 3-31 16,0 2-11-16,0 2-65 0,7 4-25 15</inkml:trace>
  <inkml:trace contextRef="#ctx0" brushRef="#br0" timeOffset="50">5653 5710 252 0,'-3'-8'96'0,"0"8"-75"0,3 2 3 0,0 4-2 0,0 2-12 16,-3 5-3-16,0 3 2 15,0 2 2-15,0 3-6 16,0 3-1-16,3 0 0 0,0 2-5 16,0-4 1-16,3-7-20 15,0 1-7-15,0-8-28 16,0-2-12-16,0-1-31 15</inkml:trace>
  <inkml:trace contextRef="#ctx0" brushRef="#br0" timeOffset="51">5623 5651 272 0,'-6'-8'101'0,"6"6"-78"0,0 2-16 0,0 0-12 16,0 0-15-16,0 0-2 16,3 2-4-16,0 4-1 15,3-1-62-15,0 0-29 16</inkml:trace>
  <inkml:trace contextRef="#ctx0" brushRef="#br0" timeOffset="52">5745 5686 156 0,'-3'5'60'0,"3"3"-47"0,0 5 4 0,3-5-3 0,0 5 10 15,-3 6 8-15,0 2-2 16,0 0 0-16,0 3-17 15,0-3-6-15,0 0-2 0,0-2-3 16,6-6-2-16,-6-2-2 16,0-3-1-16,0-3 13 15,3-8 7-15,0-5-6 0,0-5-3 16,0-5-10 0,3-6-3-16,-3 0-7 0,6 0-3 15,-4 0 9-15,4 6 2 16,0 5 1-16,0 5 2 15,0 5 1-15,3 6 0 16,-3 7 0-16,-3 4 0 16,0 1 2-16,-3 1 1 15,-3 5-1-15,0-5-2 16,-3 0 3 0,3-5 2-16,0-3 0 0,0-8 0 15,3-3-3-15,3-5-2 16,3-5-2-16,6 0 1 15,0-1-1-15,2 1 0 16,1 3 2-16,0 4 0 0,-3 4 2 16,0 4 3-16,0 6-2 15,-3 8 0-15,0 0-1 16,-3 0 1-16,-1-3-2 16,-2 3-1-16,0-5-26 15,0-1-12-15,0-10-56 16,3 0-42-1,3-2 53-15</inkml:trace>
  <inkml:trace contextRef="#ctx0" brushRef="#br0" timeOffset="53">6150 5987 256 0,'-6'22'96'0,"0"-12"-75"0,6 9 3 0,-3-11-2 16,3 0-14-16,0 2-4 16,0-2-8-16,0-3 0 15,0-5 2-15,-3 0-8 0,0-2-3 16,0-6 2-16,0-3 4 16,-3-2 4-16,0 0 2 15,0 0 3-15,9-17 3 16,-3-4-2-16,3-3-2 15,0 0 2-15,3-3 2 16,3 1 0-16,3 2 2 0,3-1 0 16,2 7 3-1,1 4-5-15,0 11-1 16,0 8 0-16,6 11 2 16,-3 5 1-16,-6 8 1 15,-15-16 7 1,0 37-9-1,-6-8-2-15,-3 0-8 16,-6-5 0-16,0-6-18 16,0-4-8-16,-3-4 16 15,3-4-22-15,0-9-8 0,3-5-56 16,7-5-25 0,2-6 62-16</inkml:trace>
  <inkml:trace contextRef="#ctx0" brushRef="#br0" timeOffset="54">6441 5382 200 0,'3'10'74'0,"0"-2"-58"0,3 26 3 0,-3-7-2 15,0 7 4-15,-3 9 7 16,0-4 2-16,0 4 2 15,-3-1-17-15,3 3-9 0,0-3-4 16,0 1-2-16,0-9 2 16,0-2-14-16,0-14-7 0,0-2-41 15,6-16-80 1</inkml:trace>
  <inkml:trace contextRef="#ctx0" brushRef="#br0" timeOffset="55">6611 5728 228 0,'0'64'85'0,"0"-30"-66"0,-12 3 1 0,9-21-4 16,0-3-11-1,0 0-3-15,0-2-34 16,0-3-16-16,0-3-47 0,6 0-17 15</inkml:trace>
  <inkml:trace contextRef="#ctx0" brushRef="#br0" timeOffset="56">6593 5548 248 0,'-18'-8'93'0,"12"8"-72"0,12-2-13 0,-6 2-22 15,15 0-6 1,3 2-4-16,3 1 0 16,-9 7-35-16,3-2-14 0,3 3 11 15,5 0 7-15</inkml:trace>
  <inkml:trace contextRef="#ctx0" brushRef="#br0" timeOffset="57">6748 5659 192 0,'-33'11'74'16,"18"-3"-58"-16,-6 8 3 0,13-6-4 0,-1 6 1 16,0 5 4-16,3 3 3 15,3 3 1-15,3-4-13 16,9 1-11-16,3-8-5 0,8-3-3 16,4-5 2-16,9-5-14 15,0-6-4-15,-1-2-41 16,1-6-53-16,-3-2 25 15</inkml:trace>
  <inkml:trace contextRef="#ctx0" brushRef="#br0" timeOffset="58">6950 5704 200 0,'-3'6'77'0,"6"-1"-60"0,0 5-3 0,-3 1-5 15,0 2 1-15,0 8 4 16,3 3-1-16,0 3 2 15,0 2-8-15,3-3-4 0,0-5-2 16,0-5-39-16,0-2-14 16,0-9-42-1</inkml:trace>
  <inkml:trace contextRef="#ctx0" brushRef="#br0" timeOffset="59">6903 5569 260 0,'-3'-16'99'0,"9"1"-77"0,3 1-15 15,-3 12-11-15,0-11-12 16,2 5-3-16,4-6-25 16,3-2-11-16</inkml:trace>
  <inkml:trace contextRef="#ctx0" brushRef="#br0" timeOffset="60">7114 5326 240 0,'3'13'90'0,"-3"-2"-70"0,0 21-3 0,3-11-5 15,-3 13 4-15,0 8 5 16,-3 6-3-16,0-3 0 16,0 0-10-16,0 3-5 0,0-1-2 15,3-4-6-15,0-4 1 16,-3-4-33-16,3-9-16 15</inkml:trace>
  <inkml:trace contextRef="#ctx0" brushRef="#br0" timeOffset="61">7013 5667 272 0,'-3'-2'104'0,"6"-1"-81"0,6-2 1 16,-3 5-7-16,3-3 3 31,17-2-28-15,1-1-13-16,0 1-39 16,0 0-17-16,0-3-23 15,5 0-11-15</inkml:trace>
  <inkml:trace contextRef="#ctx0" brushRef="#br0" timeOffset="62">7343 5387 224 0,'-3'2'85'0,"3"9"-66"0,0 8-1 0,0-1-6 16,0 11 3-16,0 8 2 15,-6 8 7-15,0-2 2 16,-6-1-13-16,6-2-6 0,1 2-2 15,-1-2-3-15,0-9-2 16,3-2-4-16,0-7 0 16,3-9-60-16,3-5-31 15,0-8-46 1,3-8 48 0</inkml:trace>
  <inkml:trace contextRef="#ctx0" brushRef="#br0" timeOffset="63">7373 5707 244 0,'3'0'93'0,"3"5"-72"0,3 3 0 16,-3 0-4-16,0 3-1 0,0 5 2 16,3 2-9-1,0 3-3-15,0-2-4 16,-1-1 1-16,1-4 0 0,0-1-4 16,0-5-1-16,0-6-21 15,3-4-10-15,0-6-12 16,0-5-2-16,0-6-26 15,0-2-32 1,0 0 34-16,-3 0 208 31,-9 18-65-31,-6 11-16 16,-3 13-17-16,-3 19-8 16,-3 7-5-16,-3 4-3 15,-3 1-13-15,0-1-4 0,3-9-2 16,4-5-44-16,-1-5-20 15</inkml:trace>
  <inkml:trace contextRef="#ctx0" brushRef="#br0" timeOffset="64">5575 5620 184 0,'0'2'68'0,"-3"1"-52"0,3-3 12 16,0 0 5-16,0 0-4 0,0 0 3 15,0 0-16-15,6 0-7 16,0 0-5-16,0 0-12 0,3 5-1 16,0 3 7-1,-3 0 3-15,0 0 5 16,-3 0-3-16,0 0 0 15,-3-3 1-15,-3 0 2 16,0 1-1-16,-3-4 2 16,0 1-4-16,0-3 0 15,0-3 1-15,3-2 0 16,0 0-5-16,3-3 1 16,3-3-5-16,3 3 1 15,0 0 2-15,0 3 1 16,0 3 1-16,0 2 0 0,0 0 0 15,-6 0 0-15,0 0 2 16,0 0 1-16,0 0-15 16,0 0-4-16,0 0-102 15</inkml:trace>
  <inkml:trace contextRef="#ctx0" brushRef="#br0" timeOffset="65">6641 5530 156 0,'0'0'57'0,"0"2"-44"0,-3 1 3 16,3-3 0-16,0 3 40 31,-9 10-23-31,-3-3-9 16,3 1-12-16,-3-6-4 15,3 1 1-15,3-6 2 16,0 0-5-16,3-3-2 0,0 0 2 15,3-2-5-15,0 2-1 16,3 3-2-16,3 0-2 16,0 3-2-16,3 2 1 15,0 1-2-15,-3 2 0 16,0-3 15-16,-3 0 8 16,-3-5 2-16,0 5-1 15,0 1-7-15,0-6-4 16,-3 0-8-16,3-3-3 15,0 3-249 1</inkml:trace>
  <inkml:trace contextRef="#ctx0" brushRef="#br0" timeOffset="66">6932 5490 148 0,'3'3'55'0,"-3"5"-43"0,3-3 10 0,-3-5 19 16,3 16-6-16,-3-6-9 15,0 1-3 1,0-3-14-16,-3 0-1 0,0-3 2 0,0-2 5 16,-2 2 3-16,-1-5-7 15,6-3-4-15,0-2-2 16,0-3 1-16,3-2-5 15,0 2-3-15,2 2-2 16,1 4 0-16,0 2 0 16,-3 5 3-16,0 3 6 15,-3 0 5-15,-3 2 3 0,-3-2 3 16,0 0-5 0,0-2-1-16,-2-4-6 0,2-2-1 15,0 0-3-15,0-2-1 16,3-1-1-16,3 3-2 15,3-5-6-15,3 5-4 16,0-3 1-16,3 6 2 16,-1-6 5-16,1 3 3 15,-3 0 2 1,0 0 1-16,-3 0 0 0,-3 0 0 16,3 0 2-16,-3 0 3 15,0-5 0-15,-3 2 2 16,0-2-4-16,0 2-2 15,0 0 0-15,0 1-1 16,3-3-14-16,0-1-5 0,0 4-45 16,3-1-19-16,3-2-19 15</inkml:trace>
  <inkml:trace contextRef="#ctx0" brushRef="#br0" timeOffset="67">8174 5691 144 0,'-6'8'55'0,"12"-13"-43"0,-3-1-3 16,-3 4 52-1,-6-1-20-15,-6 0-7 16,0 3-9-16,-3 3-15 16,0 2 0-16,-6 6 3 0,6 2-3 15,1 8 2-15,2 6-3 16,3 2 0-16,6 5-5 16,6 1-3-16,6-3 4 15,6-9 1-15,11-12 0 16,7-3 1-16,-3-11 0 15,-3-5 3-15,-4-8-1 0,-2 3 0 16,-3-5-5-16,-6-4-1 16,-6 1 1-16,-6 0 0 15,-6 0 0-15,-6 0 2 16,-3 0-3-16,0 5-2 16,0 3-7-16,4 2-4 15,-1 6-16-15,6 2-9 16,3 3-14-16,9 5-7 15,9 3-58 1</inkml:trace>
  <inkml:trace contextRef="#ctx0" brushRef="#br0" timeOffset="68">8474 5694 200 0,'-6'-11'77'0,"3"3"-60"0,0 6 32 32,-8 7-8-17,-4 3-3-15,0 2-17 16,0 4-7-16,0 7-12 16,3 3-1-16,3 2-1 15,6 11-3-15,3-3 2 0,6 1-1 16,6-6-2-16,3-3-6 15,3-10-2-15,0-2-15 16,2-4-6-16,4-5-35 16,0-13-58-1,3-7 27-15</inkml:trace>
  <inkml:trace contextRef="#ctx0" brushRef="#br0" timeOffset="69">8671 5725 188 0,'-27'-10'71'0,"15"10"-55"0,0 0 9 0,6 0-1 0,-6 3 1 16,-3 2 4-16,1 3-4 15,-1 5-1-15,0 3-13 16,3 2 2-16,0 6 1 0,6 0-7 16,3 8-2-16,9 2-3 15,6-7 1-15,9-1-7 16,9-2 1-16,-1-3-15 15,1-8-3-15,-3-2-11 16,0-6-5 0,-4-10-31-1,-2-6-55-15,-3-5 23 0</inkml:trace>
  <inkml:trace contextRef="#ctx0" brushRef="#br0" timeOffset="70">8706 5744 228 0,'-11'11'88'0,"8"4"-69"0,3 1-7 0,0 0-7 16,12-8 1-16,-4 8 6 15,1 8 9-15,0 0 7 16,3 7-15-16,0-2-3 0,3-5 1 16,3 0-7-16,0-11-2 15,0-5-10-15,2 0-3 16,-2-10 4-16,0-9 3 15,3-5 3-15,-6-8 1 16,-3 0 2-16,-3 1 1 16,-3-1 1-16,0 0 2 15,-6 0 1-15,0 3 1 16</inkml:trace>
  <inkml:trace contextRef="#ctx0" brushRef="#br0" timeOffset="71">8933 5757 308 0,'-3'13'115'0,"3"3"-89"0,6 5-8 16,-3-5-9-16,3 3-9 15,0 5 0-15,0 2 0 16,2 3 0-16,1-5 0 16,0-5-18-16,3-1-8 0,-3-5-22 15,3-5-9-15,-3 0-47 16</inkml:trace>
  <inkml:trace contextRef="#ctx0" brushRef="#br0" timeOffset="72">9061 5807 208 0,'0'0'79'0,"3"11"-61"0,0-6-7 0,3 3-7 15,-3 6 5-15,6 1 5 16,-1 7 11-16,1 7 5 16,0-6-16-16,-3 1 1 0,0-3-1 15,-3-5-7-15,3-8-2 16,-3 3-1-16,0-6 0 15,-3-5 6-15,0-2 4 16,0-12-5-16,-3 1-1 16,3-8-4-16,-3 0-3 15,6-3-3-15,3 0-1 16,3 0 4-16,0 3 1 0</inkml:trace>
  <inkml:trace contextRef="#ctx0" brushRef="#br0" timeOffset="73">9242 5744 224 0,'12'-3'85'0,"-6"3"-66"0,6 3-45 15,-6 0-26-15,0-3-31 16,3 2-12-16</inkml:trace>
  <inkml:trace contextRef="#ctx0" brushRef="#br0" timeOffset="74">9150 5897 180 0,'-3'3'68'0,"0"-11"-52"0,-3 19 10 0,6-11 1 16,0 2 2-16,0-2 5 15,0 0-4-15,-3 0 0 16,6-2-17-16,-3-4-1 0,6-1-1 0,3-4-4 15,0-2-2-15,3-3 0 16,3 0-1-16,-15 16-38 31,18-13-47-15,-4 2-22-16,-2 6-2 16,-3-6 4-16</inkml:trace>
  <inkml:trace contextRef="#ctx0" brushRef="#br0" timeOffset="75">9385 5778 148 0,'0'-2'55'0,"3"2"-43"0,-3 0 10 0,0 0 3 15,0 0 43 16,-3-3-28-31,0 0-8 16,-3 1-10-16,0-1-4 16,-3 3-9-16,-3 0-3 0,1 3-4 15,-1-1-4-15,3 4-1 16,0-4 2-16,3 4 2 0,0-1-2 16,3 0-2-16,3 1-3 15,3 1 1-15,6 1 3 16,3 3 1-16,3 0 1 15,2 2 0-15,1 5 0 16,-3 1 0-16,0-1-3 16,0 4 2-1,-6-1 7-15,-3-3 4 0,-6 1 8 16,-6-3 3-16,-3-3-8 16,-3-3-3-16,0-2 0 15,-3-2 1-15,0-4-5 16,0-2-2-16,1 0-7 15,2-2 0-15,0-4-37 16,3 4-15-16,3 2-80 16</inkml:trace>
  <inkml:trace contextRef="#ctx0" brushRef="#br0" timeOffset="76">9838 5818 148 0,'-3'-11'57'0,"9"-2"-44"0,-6 5 12 0,3 6 1 0,-3-4 21 31,3 9-26-15,-1 5-7-16,-4-3-4 15,-1 11 1-15,0 5-6 16,0 0-3-16,3 6-1 16,0-1 1-16,3-2 1 0,3-3-1 15,-1-5-2-15,1 0 3 16,3-8 0-16,0-3 3 15,0-5 1-15,0-5-6 0,0 2 0 16,-3-10-3 0,0 0 0-16,0 2 2 0,0-2 0 15,0 0-3 1,0 0 2-16,-3 2 1 16,3 3 0-16,-6 8 0 15,6 11 0-15,0 7 2 0,3 1 3 16,-1 5-2-16,4-1 0 15,3-7 3-15,0-2 1 16,3-4 3-16,0-10 1 16,0 0 1-16,0-8 0 15,-4-8-4-15,1-5 0 16,-3-3-3-16,-3 0 2 0,-3 1-6 16,-6-4-3-1</inkml:trace>
  <inkml:trace contextRef="#ctx0" brushRef="#br0" timeOffset="77">10123 5741 264 0,'-6'-10'101'0,"3"7"-78"0,0 3-49 16,0 3-25-16,3-3-51 16,0 5-16-16</inkml:trace>
  <inkml:trace contextRef="#ctx0" brushRef="#br0" timeOffset="78">10284 5789 216 0,'-15'5'82'0,"18"11"-64"0,0 8-2 0,-3-11-5 15,0 3-2-15,3 8 5 16,-3-6-6-16,3 9 0 16,0-11-4-16,0 0-7 0,0-1-3 15,0-4-50-15,0-3-23 16,-3-5-8-1</inkml:trace>
  <inkml:trace contextRef="#ctx0" brushRef="#br0" timeOffset="79">10248 5625 256 0,'-18'-8'96'16,"16"3"-75"-16,2 5-1 0,0-3-7 0,0 3-25 15,2-3-9-15,7 1-3 16,3-1 0-16,3-2-34 16,3 0-11-16,-9 5-5 15,0-6 3-15</inkml:trace>
  <inkml:trace contextRef="#ctx0" brushRef="#br0" timeOffset="80">10415 5479 228 0,'0'0'85'0,"6"-5"-66"0,0 16-6 0,-3-9 11 15,3 25 2 1,0 7-2-16,3 1-2 16,-3-1-12-16,0 0-4 15,3 3-2-15,-3 0-2 0,-6 1-2 16,6-7 1 0,-6 4-1-16,0-6-25 0,0-3-10 15,0-5-44 1,-3-2-59-16,-6-11 31 15</inkml:trace>
  <inkml:trace contextRef="#ctx0" brushRef="#br0" timeOffset="81">10364 5741 276 0,'0'-16'104'0,"9"3"-81"0,-29 19-4 0,20-6-6 0,5 0-8 15,7-3 2-15,3 0-4 16,6 3-2-16,3 0 0 16,0 0-4-16,3 0 0 0,-4-2-34 15,-2-1-15 1,-3 0-59 0</inkml:trace>
  <inkml:trace contextRef="#ctx0" brushRef="#br0" timeOffset="82">10623 5564 192 0,'-3'11'71'0,"3"5"-55"0,3 10-5 0,-3-13-3 16,0 8 8-16,0 6 9 16,0 5 3-16,-3 5 3 15,3 0-17-15,0 5-8 0,0-5-4 16,0-3 0-16,0-4 1 15,0-7-1-15,0-4 1 16,0-3-2-16,0-6-1 16,0-4 1-16,0-9 1 15,3-5-8-15,0-13-3 16,3 0-4-16,3-6 0 16,3-2 7-16,0 8 5 15,0 2 0-15,3 6-2 16,0 8 8-16,0 8 4 15,0 7 7-15,-1 9 4 0,-2 5-8 16,-3 2-2-16,0 3-6 16,0-5-1-16,-3-3-34 15,3 0-14-15,3-5-73 16</inkml:trace>
  <inkml:trace contextRef="#ctx0" brushRef="#br0" timeOffset="83">11475 5794 164 0,'0'-2'63'0,"3"2"-49"0,0 8 3 0,-3-1-1 16,3 7 3-16,0-4 3 15,0 30 4-15,3 10 3 16,-3 3-15-16,-3 0 5 0,0 0 4 16,2-3-8-16,1-2-1 15,0-3-4-15,-3-11-1 16,3-10-1-16,-3-8 2 16,0-3-1-16,0-8 2 15,0-10-4-15,0-3-2 16,0-10-5-16,0-1-2 0,-3-10-2 15,3-3 3-15,-3-2 0 16,0-11 1-16,3-5 0 16,0 2 0-16,6 6-3 15,0-3 0-15,-6 45-1 32,24-48 0-17,0 14 3-15,3 15 0 16,-3 11 3-16,-1 16 3 15,1 8 2-15,-3 13-3 16,-6 6 2-16,-6-4 3 0,-6-2-1 16,-6-5 1-16,-3 0-1 15,-3-8 2-15,-3-5-5 16,-3-4-1-16,0-4-20 16,0-3-9-16,1-3-14 15,-1-4-6-15,3-1-13 16,3-6-6-16,3 1-42 15</inkml:trace>
  <inkml:trace contextRef="#ctx0" brushRef="#br0" timeOffset="84">11772 5813 252 0,'0'0'93'0,"-3"8"-72"0,12 0-8 0,-6 0-10 0,3 10 9 16,0 3 8-16,3 6 6 15,0 2 2-15,-6-3-15 16,3 1-6-16,0-9-2 16,-3-2-3-16,0-3 1 15,-3-5 0-15,0 0 1 0,-3-2 0 16,0-4 2-16,-3-4-3 15,0-4-2-15,3-7 2 16,-3-3 2-16,3-5 2 16,3-5 1-16,6 2-7 15,6 0 0-15,0 0-3 0,6 0 0 16,3 3 0-16,-1 3 0 16,-2 4 0-16,0 4 0 15,0 2-3-15,0 5 1 16,-3 3-11-16,0 3-3 15,0 2-26-15,-1 0-12 16,-2 1-23 0</inkml:trace>
  <inkml:trace contextRef="#ctx0" brushRef="#br0" timeOffset="85">12091 5815 236 0,'0'0'90'0,"0"3"-70"0,3 2-5 0,0-2-8 0,0 5 6 16,0 3 6 0,0 4 4-16,0 7 1 0,-3 7-13 15,0 0-4-15,0-3-1 0,0-2-5 16,0 0-1-16,0-8-11 16,0-3-3-16,0-2-26 15,0-6-9-15</inkml:trace>
  <inkml:trace contextRef="#ctx0" brushRef="#br0" timeOffset="86">12100 5638 252 0,'6'-10'93'0,"6"4"-72"0,-3 6-17 0,-3 0-13 15,-9 14-10-15,0-4 1 16,3 1-23-16,3-3-11 16,0 0-25-16,2 2-10 15</inkml:trace>
  <inkml:trace contextRef="#ctx0" brushRef="#br0" timeOffset="87">12204 5781 200 0,'3'19'77'0,"-3"2"-60"0,3 3-1 0,0-9-4 0,-3 7 0 15,0 1 3-15,-3 6 3 16,3-5 3-16,0-3-11 16,0-5 1-16,3-8 0 15,-3 3-6-15,0-6 1 16,0-5 4 0,3-5-6-16,0-11 0 15,0-8-11-15,3 0-5 0,6 1 3 16,0-4 3-16,8 3 6 15,-2 6 2-15,3 2 2 16,-3 5 0-16,3 3 2 16,-3 6 3-16,-3 7 0 15,-1 6 0-15,1 7-1 0,-3 9 0 16,-3 2-2 0,-3 0 1-16,0-3-4 0,-3-2-2 15,3 0-9-15,-3-11-3 16,0-2-16-16,0-3-8 15,0 0-14-15,-3-8-7 16,0 0-25 0,3-6-27-16,3-10 43 15</inkml:trace>
  <inkml:trace contextRef="#ctx0" brushRef="#br0" timeOffset="88">12647 5450 232 0,'-5'14'88'0,"2"-4"-69"0,6 27-3 15,-3-13-4-15,0 5 8 16,0 3 10-16,0 5-3 16,0 5-1-16,0 6-14 15,0 2-8-15,0 3 0 0,0-5-3 16,2-3 2-16,1-8-22 15,-3-6-7-15,3-7-18 16,-3-5-5-16,0-9-62 16</inkml:trace>
  <inkml:trace contextRef="#ctx0" brushRef="#br0" timeOffset="89">12394 5789 244 0,'-5'-8'93'0,"7"8"-72"0,7-8-11 0,-3 8-7 15,6-8 8-15,9 0 9 16,3 3-3-16,3 0 1 16,5-1-11-16,4 1-6 0,6 2-2 15,2 1-50-15,1-1-23 16</inkml:trace>
  <inkml:trace contextRef="#ctx0" brushRef="#br0" timeOffset="90">13079 5543 280 0,'-6'-37'107'0,"6"21"-83"0,-9 3 8 0,6 13-2 0,-3-6-3 15,-6-1 3-15,0 1-12 16,-2 1-3-16,-1 8-9 16,-3 5-4-16,0 10 1 0,0 9-11 15,3 7-4-15,0 6-1 16,3 2 0-16,6 6 12 0,3 4 5 16,3 4-1-16,0 2 0 15,3-7-3-15,3-7-1 16,0-6-8-16,-3-7-4 15,0-7-26-15,3-8-10 16,-3-3-37-16,-3-8-13 16,0-5 7-1</inkml:trace>
  <inkml:trace contextRef="#ctx0" brushRef="#br0" timeOffset="91">12728 5807 308 0,'-6'0'115'15,"12"0"-89"-15,18-2-8 0,-9 4-9 0,2-2 2 32,40-7-24-17,-6-1-7-15,-1 0-110 16,-2 2-49-16</inkml:trace>
  <inkml:trace contextRef="#ctx0" brushRef="#br0" timeOffset="92">13945 5606 220 0,'3'-18'85'0,"-6"7"-66"0,0-18 5 16,0 21-1-16,-3-5 2 15,-3-3 5-15,-2 8 6 0,-4-2 2 16,0 7-20-16,0 3-6 0,0 11-1 15,0 10-9 1,0 5-3-16,3 9-3 0,0 4 0 16,6 9 3-1,-2 7 2-15,2 4-2 16,3-1-2-16,3-8 4 16,0-5 3-16,0-8-12 15,0-2-5-15,0-12-22 0,0-7-10 16,0-3-38-16,0-7-17 15</inkml:trace>
  <inkml:trace contextRef="#ctx0" brushRef="#br0" timeOffset="93">13811 5763 244 0,'24'2'93'0,"-9"-2"-72"0,3 5-39 15,-12-2-21-15,3 2 3 16,-3 3 5-16,0 0 34 16,-3 3 15-16,-3-1 51 31,-3 33-28-16,3-9-10-15,0 3-13 16,6-8-3-16,3-2-2 0,2-9 2 16,4-7-8-1,6-6-2-15,0-5 1 0,-3-5 1 16,0-6 1-16,-3-2-2 0,-6-3 1 16,-7 0-2-16,-4-5 2 15,-7 3-2-15,-3-4 2 16,-3 4-9-16,-3 2-3 15,3 5-11-15,0 4-2 16,3 1-15-16,0 4-7 16,3-1-20-16,6 3-74 31</inkml:trace>
  <inkml:trace contextRef="#ctx0" brushRef="#br0" timeOffset="94">14121 5876 232 0,'12'11'88'0,"-6"5"-69"0,18 15 4 16,-16-9-4-16,1-4 1 15,0 9 2-15,0-6 2 16,-3-5 2-16,0-3-14 16,-3-3 6-16,0-2 3 0,0-2-5 15,-3-6 1-15,3-3-1 16,0-2-1-16,-3-6-5 15,3-10-2-15,0-3-9 0,3-2-1 16,3-1-2-16,0 3 2 16,0 6-6-1,3 2-2-15,0 3-32 16,-1 2-15-16,1 6-32 16,3 2-14-16</inkml:trace>
  <inkml:trace contextRef="#ctx0" brushRef="#br0" timeOffset="95">13665 5823 132 0,'-6'0'52'0,"6"-5"-41"0,-2 2 9 0,2 6 0 0,-3-6 131 62,14 1-76-46,7 2-23-16,6 0-29 16,0 0-13-16,0 0-9 15,3 0-2-15,-4 0 0 16,1-3-9 0,3 0-3-16,-3-2-42 0,3-3-16 0,-1 3-57 15</inkml:trace>
  <inkml:trace contextRef="#ctx0" brushRef="#br0" timeOffset="96">14454 5900 188 0,'0'-10'71'0,"3"12"-55"0,0-2 0 0,-3 0-5 16,3 8 6-16,0-3 4 16,0 11 4-16,0 5 4 15,0 3-15-15,-3 5 5 0,0-5 2 16,0 0-9-16,0-3-4 15,0-5-3-15,-3 0 1 16,0-3-1-16,3-2 2 16,0-3 0-16,-3-3 3 15,3 0-3-15,0-5-2 16,0-2-2-16,-3-4 0 16,3-2-4-16,0-2 0 15,0-6-1-15,3-5 0 16,3 0-3-16,0-3 1 15,6-3 0-15,0 6 2 0,3 0 1 16,3 10 1-16,-4 6 2 16,1 5 1-16,3 13 1 15,-3 3 2-15,-6 8 1 16,0-5 3-16,-6-1-5 16,0-2-1-16,-3 0 0 15,0-3 2-15,0-5-3 16,0 3 0-16,3-9 1 15,-3-2 2-15,6-2-3 16,3-4-2-16,0-4-3 16,0-4-1-16,3-4-3 0,-1-1 1 15,1 4 5 1,0 1 4-16,0 6-3 16,3 8-3-16,-3 6 5 15,0 4 5-15,0 3-4 0,-3 1-2 16,0-1 1-16,-3 0 0 15,0-2-12-15,-1-3-4 16,-5-8-91 15,15 0 21-31,3 0 5 16,0-6 2-16,0 1 4 16,-3 0 13-16,3-6 6 15,0-2 229 1,-10-6-76-1,-2-2-20-15,-6 8-30 16,-3 8-15-16,-2 2-8 16,-4 3-4-16,0 8-13 15,-3 3-6-15,3 5-3 16,0-1-4-16,0 1 2 0,3 0 1 16,3 0 0-16,3-3-3 15,6-5 2-15,0 3-1 16,3-6 0-16,3-5-3 15,0 0 1-15,3-5 0 16,-1-6-1-16,-2-2 4 16,0 0 2-16,0-14 2 15,0 6-1-15,-6 8 1 16,-3 2 0-16,0 9 3 16,3 10-5-1,3 5-1-15,3 3 0 16,0 2-3-16,3 1 2 15,-4-6 1-15,4 5 2 16,-3-4-10-16,0-4-2 16,0-4-17-16,0-6-6 15,-3-3-13-15,3-2-4 16,0-3-17 0,-3-6-52-16,0-12 23 15</inkml:trace>
  <inkml:trace contextRef="#ctx0" brushRef="#br0" timeOffset="97">15175 5675 244 0,'-6'-26'90'0,"3"18"-70"0,3 0 15 16,0 8 0-16,0 0-18 15,3 5-7-15,0 3-2 16,0 5 1-16,0 11-4 16,0 8 1-16,-1 21 4 0,-2 8-6 15,0 0-2-15,0-9-1 16,0 1 1-16,0-53-43 31,0 51-21-15,0-12-11-16</inkml:trace>
  <inkml:trace contextRef="#ctx0" brushRef="#br0" timeOffset="98">14928 5852 312 0,'-6'-5'115'0,"9"3"-89"0,5 4-10 0,-2 1-9 15,9-6 4-15,12 3 5 16,6 0-2-16,3-2 0 16,-1-1-8-16,-2 0-6 0,0 1-1 15,5-1-50-15,1-5-20 0</inkml:trace>
  <inkml:trace contextRef="#ctx0" brushRef="#br0" timeOffset="99">15990 5924 124 0,'0'0'49'0,"0"-8"-38"0,0 8 19 0,0 0 6 16,0 0 6-16,0-3 7 0,-6 3-7 15,-3 6-3-15,-6-1-22 16,-2 3-1-16,-1 2 0 16,-3-4-8-16,3 7-2 0,3-5-4 15,0 5-2-15,6 0-2 16,3-5-1-16,3 0-1 16,12 3 0-16,9 2-2 15,9 3-1-15,3 0 4 16,-1 0 1-16,1 0 2 15,-6 2 0-15,-3 1 4 16,-9-4 2-16,-3-1 4 16,-6-1 4-16,-9-5 3 15,-6 2 2-15,-9-7-4 16,-12-3-1-16,-2 0-8 16,5 0-2-16,0-5-13 0,6-3-4 15,3 5-21 1,6-2-5-16,7 0-33 15,5-1-12-15,11 4-23 16</inkml:trace>
  <inkml:trace contextRef="#ctx0" brushRef="#br0" timeOffset="100">16112 6043 248 0,'-9'3'93'0,"9"2"-72"0,0 13-4 15,0-7-7-15,3 5 7 16,0 8 8-16,-3 5-6 16,3 8-1-16,0 5-10 15,0-2-3-15,0 2-1 0,0-7-2 16,0-4 1-1,0-7 0-15,-3-11 1 16,0-5 0-16,-3-8-5 16,0-5-1-16,-3-8-4 15,0-8-1-15,6 21-1 32,0-59 5-32,3 4 1 15,6 5 13 16,21-11-6-31,0 16 0 16,-1 21-1-16,1 13 0 16,-6 11 4-16,-6 6 5 15,-6 7-7-15,-9 0-1 16,-3 3-1-16,-6-3-2 0,-6 0 1 16,0-2-4-16,-3 0 0 15,-3-6-10 1,0 0-3-16,0-5-13 0,1-2-3 15,2-4-22-15,3 1-6 16,6-3-54-16</inkml:trace>
  <inkml:trace contextRef="#ctx0" brushRef="#br0" timeOffset="101">16303 6054 240 0,'0'7'90'0,"0"-1"-70"0,6-4-5 15,-3 4-8-15,6-1-1 16,-1 0 6-16,4 3 5 16,3-2 2-16,3-4-10 15,3 6 1-15,-3-5 1 0,3-3-9 0,-3-3 0 16,-4 0-2-16,1-4 2 16,0-4-3-16,-3 3-2 15,-3-5-1-15,-6 0 3 16,-3 2-2-16,-3 0-1 15,-6 3-2-15,-6 8-1 16,-6 3 6 0,-2 2 2-16,-1 6 7 0,0 0 3 15,3-1 2-15,3 6 3 16,3 0-3-16,9 0 2 16,6 0-8-16,9 0-2 15,9-1-1-15,6-1 2 16,0-6-12-16,0-3-5 15,-1 0-24-15,1-5-8 16,-3-5-32-16,0 5-15 0,-3-5-7 16</inkml:trace>
  <inkml:trace contextRef="#ctx0" brushRef="#br0" timeOffset="102">16710 6003 92 0,'6'-18'35'0,"-6"7"-27"0,6 6 20 0,-6 2 7 15,0 3 9-15,-3 3 8 16,0-6-13-16,-3 9-5 16,-5 4-20-16,-1-2 4 0,-3 11 3 15,0-1-5-15,-3 3 1 16,3 0-4-16,3-2 0 16,9 5-5-16,0-6-3 15,6-2 0-15,6 0-1 16,3-5-5-16,6-3-1 0,6-3-15 15,0-5-4 1,-1 0-13-16,4 0-7 16,3-5-15-16,-6-3-5 15,-6 0-29 1</inkml:trace>
  <inkml:trace contextRef="#ctx0" brushRef="#br0" timeOffset="103">16868 6030 228 0,'-12'5'88'0,"9"-2"-69"0,6 5 6 15,0-3 0-15,-3 5-7 16,0 4 1-16,3-1-4 16,0 8 1-16,0 0-9 15,0-2-4-15,3-1-2 0,-3 1-10 16,3-6-2-16,-3 0-36 0,3-2-16 16,0-6-45-1</inkml:trace>
  <inkml:trace contextRef="#ctx0" brushRef="#br0" timeOffset="104">16779 5876 316 0,'-12'-16'118'0,"21"14"-92"0,3-9-20 0,-6 11-17 0,6-5-18 15,3 0-3 1,2 2-9-16,7 3-1 0,0 3-55 15,3 2-22-15</inkml:trace>
  <inkml:trace contextRef="#ctx0" brushRef="#br0" timeOffset="105">17282 5739 140 0,'3'-8'55'0,"0"5"-43"0,-3-2 5 0,0 2 0 16,0 1 7-16,0-4 18 15,-12 6-7 1,0-2-18-16,0-1 6 0,-3 0 0 15,3 3-5-15,-2 0 0 16,-7 3-11-16,6 5-2 16,-3 5-3-16,0 6 1 15,6 10-4-15,0 8-2 16,3 10-1-16,3-2 0 16,6 6 5-16,0-6 1 15,3-6-3-15,3-4 1 16,0-9-2-16,0 3 0 15,0-8-14-15,-3-2-6 0,0-3-18 16,-3-3-5-16,-3-2-55 16</inkml:trace>
  <inkml:trace contextRef="#ctx0" brushRef="#br0" timeOffset="106">16972 6130 248 0,'-3'-10'93'0,"6"4"-72"0,3 4 3 0,0-1-3 15,0 0 0-15,3-2 2 16,3 5-12-16,3-2-4 16,3-1-5-16,3 0-2 0,0-2 1 15,2 2-6 1,1 1 1-16,3-1-25 0,-3 0-8 15,3 1-21-15,-4-1-8 16,-5 3-27 0</inkml:trace>
  <inkml:trace contextRef="#ctx0" brushRef="#br0" timeOffset="107">17365 6096 244 0,'-6'13'90'0,"3"-10"-70"0,6 10-1 0,0-5-3 16,0 3-8-16,0 2 3 15,0-3-4-15,3 1-2 16,0-3-2-16,0 2-14 0,-3-2-2 16,6-2-45-16,-3-4-17 15,0-4-18 1</inkml:trace>
  <inkml:trace contextRef="#ctx0" brushRef="#br0" timeOffset="108">17333 5995 276 0,'-12'-8'104'0,"21"8"-81"0,-6 0-15 15,-3 0-11-15,6 0-7 16,-3 0 4-16,5 3-30 16,1 2-11-16,3 1-51 15,3-4-20-15</inkml:trace>
  <inkml:trace contextRef="#ctx0" brushRef="#br0" timeOffset="109">17478 6051 228 0,'-9'5'85'0,"9"0"-66"0,3-2 1 0,-3-3-4 16,3 5-3-16,3 1 5 15,0-1-4-15,0-2 0 16,9-3-8-16,-3 0-4 0,3 0 1 16,3 0-2-16,-6-3-1 15,6-2-2-15,-6-1-1 16,-1-2 2-16,-5 1 2 16,-3-4 2-16,-3 3 1 15,-3 0-11-15,-3 0-3 0,0-2 0 16,-2-1 1-1,-1 3 3-15,0 8 4 0,0 0 1 16,0 8 3-16,-6-3 3 16,3 9 2-16,3-1 3 15,0 5 1-15,3 3 3 16,0-2 4 0,0-1-8-16,6 1-3 0,0-19-9 31,18 19-14-16,0-4-6-15,3-1-19 16,-6-6-9-16,6-3-42 16,-4-5-16-16,1 0 39 15,0-5 19-15</inkml:trace>
  <inkml:trace contextRef="#ctx0" brushRef="#br0" timeOffset="110">17687 6069 228 0,'-6'-2'85'0,"6"-1"-66"0,0 11-8 0,6-5-6 16,-3 5 8-16,0 2 8 15,0-2-1-15,6 5-2 16,-3-2-10-16,0 0-3 0,2-1 1 16,-2-2-3-16,0-3-2 15,-3 1 0-15,3-4 1 16,-6-2 1-16,0 0 3 15,0-2 1-15,-3-4 3 16,0-2-3-16,0-2 1 16,3-3-3-16,3-3 0 15,3 0-3-15,6-3-2 0,-3-4-2 16,9 4 1-16,-6-5-1 16,9 3 0-16,-6 13 0 15,0-5 0-15,-1 8-27 16,1-1-13-16,0 9-11 15,-3 0-4-15,0 2-41 16</inkml:trace>
  <inkml:trace contextRef="#ctx0" brushRef="#br0" timeOffset="111">18062 5950 288 0,'-12'-8'107'0,"9"6"-83"0,-9 2 17 0,9 2 4 16,-3 1-20-16,0 0-6 0,0-1-11 16,6-2-6-1,3 3-1-15,9 0-8 0,-6-1-3 16,6 9 3-16,0 7 2 16,0-2 3-16,6 8 3 15,-6 0-2-15,-4 0 0 0,-5 0 5 16,-3-9 5-1,0-1-1-15,-11 2 1 0,8-3-1 16,-9-5 0-16,-6-3-13 16,0-2-6-16,6-6-33 15,0-2-11 1,6-3-87-16</inkml:trace>
  <inkml:trace contextRef="#ctx0" brushRef="#br0" timeOffset="112">18279 5479 192 0,'0'-5'71'0,"0"5"-55"0,0 0 13 0,0 0 2 15,3 3-3-15,0 2 3 16,3 0-13-16,-3 6-5 15,6 5-8-15,3 5 3 0,-3 3 2 0,9 0-1 16,-6 2 0-16,-1 6 3 16,-2 2 3-16,-3 6-2 15,0 8 0 1,-3 4-1-16,0 4 0 0,-3-3-4 16,-3-5 0-1,0-3-1-15,0-6 1 16,-6-7-4-16,3 2-3 0,-8-5 2 15,5-5 2-15,-12-3-4 16,9-5-1-16,-9-2-16 16,-3-4-6-16,0 1-14 15,1-3-2-15,2-3-24 16,3 0-10-16,0-2-42 16</inkml:trace>
  <inkml:trace contextRef="#ctx0" brushRef="#br0" timeOffset="113">18115 5927 180 0,'0'-3'68'0,"0"0"-52"0,3-5 12 0,-3 8 3 0,0 0-3 15,0-2 1-15,0-4-1 16,0 6 2-16,-3 0-16 15,0 0 1-15,-3 0 1 0,1 0-2 16,-4 8 2-16,3-5-5 16,-3 5 1-16,0 0-7 15,0 0-1-15,0 2-2 16,6 4-2-16,-3-4-4 16,3 1-2-16,0-1 3 0,3-2 1 15,0 3-1 1,6-1 0-16,0 1 2 0,3 0 0 15,0-1 3-15,3 3 1 16,-3 1 1 0,-3-4 2-16,3-2 6 0,-9 5 2 15,0-5 1-15,0 0 4 16,-3 0-2-16,-6-2-1 16,0-1-6-1,-6 0-2-15,0 0-2 16,0-2 1-16,0 0-20 0,6-1-8 15,-3-2-22-15,3 0-9 16,3 0-27-16,3 0-10 16</inkml:trace>
  <inkml:trace contextRef="#ctx0" brushRef="#br0" timeOffset="114">18243 5461 176 0,'0'-11'68'0,"6"6"-52"0,-12 0 10 0,6 5 4 16,0 0-5-16,6 2 3 15,-3-2-7-15,6 3-3 16,0 2-10-1,0 3-1-15,3 11 3 0,0 5-2 0,6 10 1 16,3-2-3-16,-9 2 1 16,-12-34 13 15,20 72-6-31,-5-4-2 16,-9-2-1-16,0-7 3 0,-12-6-4 15,3-6 0 1,-9 1-6-16,0-8-1 15,-2-6 1-15,-1-2-5 0,-3-3 1 0,0-8 0 16,0-5 0-16,3 2-14 16,-3-4-3-16,6-4-22 15,1 1-10-15,-1-3-73 32,-3-3-47-32,0-5 77 0</inkml:trace>
  <inkml:trace contextRef="#ctx0" brushRef="#br0" timeOffset="115">104 1056 120 0,'-3'8'46'0,"3"-8"-35"0,-3 0-4 15,3 5 12-15,0 3-8 16,0-6-2-16,-3 1-1 16,0 0-5-16,0-1-2 0,0-2 0 0,0 3 1 15,0-3 3 1,0 0 7-16,0 0 4 0,0 0 12 31,-2-5-7-31,-1 2 1 16,0 0-9-16,0 1 0 0,0-1-2 15,0 6 1-15,0-3 0 16,0 2 2-16,0 1-3 16,3 0-1-16,-3-1 0 15,3-2 1-15,0 3-5 16,0 0-2-16,3-3 0 16,0 2 0-16,0-2 0 0,0 0 2 15,6 6-3-15,3-6 0 16,3 0 1-1,0 2 0-15,3-2-2 0,2 3 1 16,4-3 0-16,3 0 1 16,3 0-2-16,3 0-2 15,2 0 1 1,4 2 1-16,9-2-1 0,2 0 2 16,1 3-4-16,-3 0 0 15,-4-3 3-15,1 0 3 16,-6 0-2-16,-1 0 0 15,-2 0 1-15,0 0 0 16,0 0-2-16,-4-3 1 16,1 3 0-16,0 0 1 15,-3 0-2-15,3 0-2 0,-4 0-2 16,-2 0 1-16,-3 3 1 16,-3-1 0-16,-3-2 0 15,-3 0 2 1,-3 0 1-16,0 0-4 15,-1 3-1 1,-2-3 1-16,0 0 0 0,-3 0 1 16,0-3 2-16,-3 3-3 15,0-2-2-15,0-1-27 16,3 0-12-16,-3 3-34 16,3 6-13-16</inkml:trace>
  <inkml:trace contextRef="#ctx0" brushRef="#br0" timeOffset="116">170 2117 104 0,'-3'-3'41'0,"0"6"-32"0,3-3 15 16,0 0 7-16,0 0 11 16,-3 2 7-16,3-2-9 15,0 0-2-15,0 0-21 16,0 0 1-16,0 0 2 16,0 0-2-16,6 3 1 15,3-3-6-15,3 0-5 16,2 0-2-16,1-3-4 15,3 1-2-15,6 2 1 16,0 0 1-16,0 0-1 16,5 2 2-16,4-2-2 0,3 3 2 15,0-1 0-15,-1-2 1 16,1 0-2-16,0 0 1 16,-1-2-2-16,1-1-1 15,0 1 3-15,0 2 0 16,2 0-4-16,4 0 1 15,0 0 0-15,-1 0 2 16,-2 0-1-16,0-3-1 16,-1 0 1-16,-2 3-1 15,3-2 0-15,-3 2 0 16,2 0 0-16,1 0 2 0,3 2-3 16,2 1 0-1,4 0 1-15,-3-3 2 16,-4 0-1-16,1 0-1 0,0 0 1 15,-1 0-1-15,4 0-3 16,0 2 0-16,-1 3 4 16,7 1 1-16,-1-1 0 15,-2-2-2-15,3-1 1 16,-4-2 1-16,-2 0-3 16,2 3-2-16,1 0 4 15,0-1 1-15,2 1-3 16,1 0 1-16,0-3 0 15,-4 0 2-15,1-3-3 16,-4 0 0-16,4 3 1 16,-3 0 0-16,2 0 0 0,-2 0 0 15,6 0 0-15,-1 0 2 16,-5 0-3 0,-3 0 0-16,-1-2 1 15,-2-1 2-15,-3 0-1 16,-1 3-1-16,1 0-2 0,0 0 1 15,-1 0 1-15,1 3 2 16,3-3-1-16,3 0-1 16,-1 0-2-16,-2 0 1 15,0 0 1-15,-1-3 2 16,-2 1-1-16,0 2-1 16,2 0-2-16,1 0 1 0,0 0 1 15,0 0 0-15,2 0 0 16,-2 0 2-16,0 0-1 15,-4-3-1-15,1 0 1 16,-3 1-1-16,0-1 0 16,-1 0 0-16,1 1 2 15,-9 2 1 1,-3 0-4-16,2 0-1 16,-2 0 1-16,3 0 0 0,12 0 1 15,-15 0 0-15,-3 0 2 16,-4 0 1-16,10-5-23 15,-6 2-9-15,-3 0-32 16,0 1-14-16,6 2-44 16</inkml:trace>
  <inkml:trace contextRef="#ctx1" brushRef="#br0">8415 122 1267 0,'0'0'28'0,"0"0"5"0,-3-3 2 0,-6 3 1 0,3 0-36 0,-3 0 0 0,-3 0 0 0,0 5 0 15,-3 1 0-15,-3 1 0 0,1 4 0 0,-4 2 0 16,-3 6 58-16,0 2 5 0,0 3 1 0,1 5 0 15,-4 8 51-15,3 0 10 0,0 5 3 0,6 3 0 16,3 0-103-16,3-2-25 0,6 2 0 0,4-6 0 0,2 1 0 0,8-3 0 16,1-3 0-16,6 1 0 0,3-3 0 0,6-6 0 15,0-2 0-15,6-3 0 0,-1-3 56 0,4-4 7 16,3-1 1-16,2-5 0 16,1 0-205-16,3-6-41 0,-6-2-8 0,-10-2-2 0</inkml:trace>
  <inkml:trace contextRef="#ctx1" brushRef="#br0" timeOffset="466.751">8471 545 1267 0,'0'0'28'0,"0"0"5"0,0 8 2 0,-3 0 1 0,3 5-36 0,0-2 0 0,-3 2 0 0,0 3 0 16,3-3 58-16,-6 0 5 0,3 0 1 0,1 1 0 15,-1-1 0-15,0-3 0 0,0-2 0 0,0 3 0 16,3-3-52-16,0-8-12 0,0 0 0 0,0 0 0 15,0 0 0-15,0 0 0 0,0 0 0 0,0 0 0 16,0 0 0-16,0 0 0 0,0-5 0 0,-3-3 0 0,3 0 0 0,-3-3 0 16,6-2 0-16,0 0 0 0,3-1 0 0,-3-1 0 15,0-4 0-15,2 3 0 0,1 0 0 16,3-2 0-16,0 5 0 0,0-3 0 0,3 5 0 0,0 1 0 16,-3 2 0-16,3 2 0 0,0 4 0 0,0 2 0 15,0 2 0-15,-1 4 0 0,-2-1 0 0,0 5 0 16,0 1 0-16,-3 2 0 0,0 3 54 0,3 0 8 15,-6-3 2-15,3 3 0 0,-3 0-52 0,0-3-12 16,0 0 0-16,0 1 0 0,-3-4 0 0,3 1 0 16,0-1 0-16,0-2 0 0,-3 0 0 0,3-2 0 15,-3-6 0-15,0 0 0 16,6 8-151-16,-6-8-33 0,0 0-6 0,0 0-2 0</inkml:trace>
  <inkml:trace contextRef="#ctx1" brushRef="#br0" timeOffset="805.843">8787 556 1497 0,'0'0'32'0,"0"0"8"0,6 5 0 0,0 3 4 0,-3-3-36 0,3 3-8 0,0-3 0 0,0 1 0 16,0-1 0-16,0 0 0 0,2 0 0 0,4-2 0 16,-6-3 53-16,6 0 9 0,-3 0 2 0,3-3 0 15,-3 1-52-15,3-1-12 0,0 0 0 0,-3-2 0 16,3 0 0-16,-3 0 0 0,-1-3 0 0,1 2 0 15,-3-2 0-15,0 3 0 0,3-3 0 0,-6 0 0 16,0 0 0-16,0-2 0 0,-6 2 0 0,3 0 0 16,-3-3 0-16,0 3 0 0,0 3 0 0,0-3 0 15,-3 5 0-15,-3 1 0 0,0-1 0 0,1 6 0 16,-4-1 0-16,-3 6 0 0,0 0 0 0,3 3 0 0,0 0 0 0,0 2 0 16,-3 0 0-16,3 3 0 0,3-3 54 0,1 3 8 15,5-3 2-15,0 0 0 0,3 1-52 0,0-4-12 16,3 3 0-16,0-2 0 0,5-3 0 0,1 0 0 15,0 0 0-15,3-3 0 0,0-2 0 0,3-1 0 16,0-2 0-16,0 3 0 16,0-6-48-16,3 1-13 0,-4-1-3 0,4-2 0 0</inkml:trace>
  <inkml:trace contextRef="#ctx1" brushRef="#br0" timeOffset="1217.46">9114 513 1036 0,'0'0'23'0,"-3"5"5"0,0 1 0 0,0 2 1 0,0 2-29 0,0-2 0 0,0 3 0 0,3-1 0 16,-3 4 57-16,3-1 6 0,0-3 1 0,0 1 0 16,3 0 0-16,3-3 0 0,-3-1 0 0,3 1 0 15,0-2 0-15,0-4 0 0,3 4 0 0,0-4 0 16,3-2-52-16,0-2-12 0,0 2 0 0,0-3 0 16,3-2 0-16,-4-1 0 0,-2 1 0 0,3 0 0 15,0 0 0-15,-3 2 0 0,0-5 0 0,0 3 0 16,-6-1 0-16,3 4 0 0,-3-4 0 0,3 6 0 15,-6 0 0-15,0 0 0 0,0 0 0 0,0 0 0 16,6 6-48-16,-3 2-13 0,-3-3-3 16,3 3 0-16,0 0 103 0,0 2 20 0,0-2 4 0,0 0 1 15,3 0-52-15,0-2-12 0,3-1 0 0,-1-3 0 16,1-2 54-16,0-2 8 0,3-1 2 0,0-2 0 0,3 0-52 16,0-3-12-16,0-3 0 0,0 0 0 0,-3 1 0 0,2-3 0 15,-2-1 0-15,-3 1 0 0,0 0 54 0,-3-3 8 16,-3 3 2-16,0 0 0 0,0-1-52 0,-3-1-12 15,-3 1 0-15,3-2 0 0,-3 6 0 0,0-3 0 16,0 2 0-16,-3 0 0 0,3 4 0 0,0 1 0 16,0 1 0-16,3 5 0 15,-3-5-48-15,3 5-13 0,0 0-3 0,-3 8 0 16,0-3-102-16,3 5-21 0,3 6-4 0,0 3-1 0</inkml:trace>
  <inkml:trace contextRef="#ctx1" brushRef="#br0" timeOffset="1418.922">9680 595 1728 0,'0'0'38'0,"0"0"8"0,0 0 2 0,0 0 0 0,0 0-39 0,0 0-9 0,3 5 0 0,3 1 0 16,-3-1 53-16,6-2 9 0,0-1 2 0,3 4 0 15,-1-6-52-15,1 2-12 0,3 1 0 0,3-3 0 16,0 3 54-16,6 2 8 0,-3-2 2 0,-1-1 0 15,1-2-52-15,0 3-12 0,0-1 0 0,0 1 0 16,-3-3-48-16,-1 0-13 0,-2 3-3 0,0-3-844 16</inkml:trace>
  <inkml:trace contextRef="#ctx1" brushRef="#br0" timeOffset="1733.297">10263 164 1267 0,'0'0'56'0,"0"0"12"0,0 0-55 0,0 0-13 15,-3 8 0-15,3 2 0 0,0 6 0 0,-3 0 0 0,0 3 0 16,0 2 0-16,3 0 54 0,0 6 8 0,-3-1 2 0,0 0 0 16,3 4 0-16,-3-1 0 0,6-3 0 0,-3-2 0 15,0 2 0-15,0-2 0 0,3-3 0 0,0 1 0 16,3-4-52-16,-6-2-12 0,3 0 0 0,0-3 0 31,0-2-48-31,0-1-13 0,-3-2-3 0,0-3-742 0</inkml:trace>
  <inkml:trace contextRef="#ctx1" brushRef="#br0" timeOffset="1944.739">10049 346 1728 0,'0'0'38'0,"0"-5"8"0,0 5 2 0,0-8 0 0,6 6-39 16,0-4-9-16,3 4 0 0,0-1 0 0,6-2 0 0,-4 5 0 15,4-3 0-15,3 3 0 0,3-3 0 0,0 1 0 16,3 2 0-16,0 0 0 0,-1 0 53 0,4 0 9 16,-3 0 2-16,0 0 0 15,-3 0-154-15,-1 2-30 0,-5 1-7 0,3 0-1 0</inkml:trace>
  <inkml:trace contextRef="#ctx1" brushRef="#br0" timeOffset="2171.131">10421 354 1267 0,'3'6'28'0,"0"-1"5"0,0 3 2 0,0 0 1 0,0 0-36 0,0 2 0 0,3 4 0 0,0-1 0 16,0 0 109-16,0 0 15 0,3 3 4 0,0-3 0 15,-4 1-52-15,1-4-9 0,3 1-3 0,0-1 0 16,-3 1-51-16,0-3-13 0,0 0 0 0,-3-3 0 15,3 3 0-15,-6-8 0 0,0 0 0 0,0 0 0 16,3 3-151-16,-3-3-33 0,0 0-6 16,0 0-2-16</inkml:trace>
  <inkml:trace contextRef="#ctx1" brushRef="#br0" timeOffset="2379.57">10716 344 1267 0,'0'0'56'0,"0"0"12"0,-3 5-55 0,0 6-13 16,-3-1 0-16,0 6 0 0,0 3 0 0,-3 5 0 16,-3-1 0-16,-3 1 0 0,-3 3 105 0,0-1 19 15,1 1 3-15,-1-4 1 0,0 4-52 0,3-3-9 16,-3-1-3-16,6 1 0 0,-3-3-51 0,3 3-13 16,1-5 0-16,2-1 0 0,0-2 0 0,3 0 0 15,-3-3 0-15,3 0 0 0,0 1 0 0,0-6 0 16,3-3 0-16,0 0-577 15,0 0-119-15</inkml:trace>
  <inkml:trace contextRef="#ctx1" brushRef="#br0" timeOffset="2835.019">10778 389 1267 0,'6'5'28'0,"-3"3"5"0,0 3 2 0,3 2 1 0,-3 3-36 0,0 5 0 0,-3 0 0 0,-3 3 0 16,3 2 58-16,-3 3 5 0,-6 1 1 0,3-1 0 15,0 0 0-15,-3-3 0 0,3 1 0 0,-3-1 0 16,3-5 0-16,0-2 0 0,1-1 0 0,-1-2 0 0,0-5-52 0,0-1-12 16,6-4 0-16,0-6 0 0,0 0 0 0,0 0 0 15,0 0 0-15,0 0 0 0,0 0 0 0,0 0 0 16,0-6 0-16,0-4 0 0,6-3 0 0,0-3 0 15,-3-3 0-15,0 1 0 0,2-4 0 0,-2 1 0 16,0-2 0-16,3-1 0 16,-3 0-48-16,3 0-13 0,0-5-3 0,3 3 0 0,-3-1 52 0,3 1 12 15,0 2 0-15,6 3 0 0,-3-1 0 0,0 4 0 16,3 5 0-16,-3 2 0 0,-1 3 0 0,1 3 0 16,0 2 0-16,0 3 0 0,0 6 0 0,0-1 0 15,-3 5 0-15,0 1 0 0,0 2 0 0,0 0 0 16,-3 1 0-16,-3-1 0 0,0 0 48 0,-3 3 13 15,-3-5 3-15,-6 2 0 0,3 0 0 0,-6 0 0 16,0-5 0-16,0 0 0 0,-3 3-52 0,0-6-12 0,-3 3 0 0,3-3 0 16,-2-2 0-16,2 0 0 0,-3-1 0 15,6 3 0 1,-3-5-151-16,3 3-33 0,-12-6-6 0,12 1-2 0</inkml:trace>
  <inkml:trace contextRef="#ctx1" brushRef="#br0" timeOffset="3201.798">11141 402 1728 0,'0'0'38'0,"0"0"8"16,9 3 2-16,3-1 0 0,0 4-39 0,3-1-9 0,-3-2 0 0,3 2 0 0,-3 0 0 16,0 0 0-16,-1-5 0 0,1-2 0 0,0-1 53 0,-3 1 9 15,3-1 2-15,-3 0 0 0,3-2-52 0,-3 0-12 16,0-1 0-16,3 1 0 0,-3 0 0 0,0-3 0 15,-3-3 0-15,-1 6 0 0,1-6 0 0,-3 3 0 16,3 0 0-16,-6-2 0 0,-3 2 0 0,0 0 0 16,0-3 0-16,0 4 0 15,-5 1-48-15,-1 4-13 0,0-4-3 0,-6 6 0 0,0 0 52 0,-3 0 12 16,-3 3 0-16,0 2 0 16,-2 3-54-16,-1 3-8 0,0 2-2 0,-3 0 0 0,3 0 103 0,3 1 20 15,1 4 4-15,5-2 1 0,3 0 0 0,3 2 0 16,3-2 0-16,6 0 0 0,0 0-52 0,6-3-12 15,0 1 0-15,3-1 0 0,6-3 0 0,0-2 0 16,2 3 0-16,4-3 0 0,0-3 0 0,0 0 0 16,0-2 0-16,0 2 0 0,-1-2 0 0,1-3 0 15,3 0 0-15,-3-5-868 0</inkml:trace>
  <inkml:trace contextRef="#ctx1" brushRef="#br0" timeOffset="3438.171">11662 0 1267 0,'0'0'56'16,"0"0"12"-16,3 5-55 0,3 6-13 0,6-1 0 0,0 6 0 16,-6 3 0-16,9-1 0 0,0 3 0 0,3 6 0 15,-7 5 54-15,4-1 8 0,3 1 2 0,0 5 0 0,0 0 51 16,-3 3 10-16,-3 0 3 0,0-3 0 0,-3-6-103 0,-6 1-25 15,-9 0 0-15,0-3 0 0,-3-3 0 0,-3 1 0 16,-6-3 0-16,-6 0 0 0,-3-3 0 0,-5 0 0 16,-7 0 0-16,0-5 0 0</inkml:trace>
  <inkml:trace contextRef="#ctx1" brushRef="#br0" timeOffset="11403.746">12219 333 1036 0,'-12'6'46'0,"12"-6"10"0,0 0-45 0,0 0-11 16,0 0 0-16,0 0 0 0,3 7 53 0,3 4 9 15,0-6 2-15,0 3 0 0,0 0 0 0,3 0 0 16,3-3 0-16,-4-2 0 0,1 2-52 0,0-2-12 16,6-3 0-16,0 0 0 0,0 0 0 0,-3-3 0 15,0-2 0-15,3 2 0 0,0-2 0 0,-1 0 0 16,-8-3 0-16,3 0 0 0,6 0 54 0,-9 0 8 0,-6 0 2 16,3 0 0-16,0 3-52 0,-3-3-12 0,-6 0 0 0,0 0 0 15,0 0 0-15,-3 3 0 16,-6 0 0-16,1-1 0 0,-7 1 0 0,0 2 0 0,6-2 0 0,0 5 0 15,-6 0 0-15,3 3 0 0,1 2 0 0,-1 0 0 16,0 3 0-16,-3 0 0 0,0 3 0 0,6 2 0 16,6 0 0-16,-3-2 0 0,-5 2 0 0,8 0 0 15,9 3 54-15,0 3 8 0,-3-3 2 0,6 2 0 16,0-2-52-16,6 0-12 0,0 0 0 0,2-3 0 16,-2 0 0-16,6-2 0 0,6-1 0 0,-3-2 0 15,0 0 0-15,3-5 0 0,5-3 0 0,-2 0 0 16,0 0 0-16,0-3 0 0,-3 1 0 0,0-4 0 15,-1 4-151-15,1-4-33 16,0-2-6-16,0 0-2 0</inkml:trace>
  <inkml:trace contextRef="#ctx1" brushRef="#br0" timeOffset="11617.174">12722 275 1497 0,'0'0'32'0,"0"0"8"0,0 0 0 0,0 0 4 0,0 0-36 0,0 11-8 15,-3-3 0-15,-3 2 0 0,3 3 53 0,-3 3 9 16,-6 0 2-16,0 0 0 0,0 3-52 0,-3-1-12 16,4-2 0-16,-7 2 0 0,-3 1 54 0,3-3 8 15,6 0 2-15,-3-3 0 0,0-2-52 0,0-1-12 16,9 1 0-16,0-3 0 16,1 0-48-16,-1-3-13 0,0-2-3 0,6-3 0 15,0 0-153-15,0 0-31 0,-12-8-7 0,12-3-1 0</inkml:trace>
  <inkml:trace contextRef="#ctx1" brushRef="#br0" timeOffset="11796.697">12475 304 1497 0,'0'0'32'0,"-6"-2"8"0,6 2 0 0,6-6 4 0,3 4-36 0,-9 2-8 0,0 0 0 0,0 0 0 16,12 0 0-16,-6 0 0 0,-6 0 0 0,6 8 0 16,8 2 53-16,-2 1 9 0,0-1 2 0,-3 1 0 15,6 2 0-15,-3 0 0 0,6 1 0 0,-3 1 0 16,3 1-52-16,-4 0-12 0,1-3 0 0,3 6 0 15,-3-6 0-15,0 0 0 0,-3-2 0 0,3 0 0 16,0-4-48-16,-3 1-13 0,2 0-3 0,-2-5-742 16</inkml:trace>
  <inkml:trace contextRef="#ctx1" brushRef="#br0" timeOffset="12278.344">12942 257 1036 0,'0'0'46'0,"0"0"10"0,0 0-45 0,0 5-11 15,0 3 0-15,3 2 0 0,-3 1 0 0,0 5 0 16,-3 0 0-16,6 2 0 0,-3 1 104 0,0 5 20 16,-3-1 3-16,0 6 1 0,-3 6-52 0,0-3-9 0,3 2-3 0,-3 0 0 15,0 1 0-15,3-3 0 0,-3-3 0 0,6 0 0 16,-3-3-51-16,3-2-13 0,-3-3 0 0,1-5 0 15,2 0 0-15,0-3 0 0,0-2 0 0,0-3 0 16,0-8 54-16,0 0 8 0,0 0 2 0,0 0 0 16,0 0-52-16,0 0-12 0,0-11 0 0,2 1 0 31,-2-4-48-31,3-2-13 0,0 1-3 0,-3-7 0 0,0 1 52 0,0-3 12 0,3 1 0 0,-3-4 0 16,0 1 0-16,3-1 0 0,0-5 0 0,0 1 0 15,3-1 0-15,-3 3 0 0,6-3 0 0,-3 3 0 16,6 0 0-16,0 5 0 0,0 3 0 0,6 2 0 15,-3 6 0-15,2 0 0 0,-5 2 0 0,0 3 0 16,3 6 0-16,-3 2 0 0,0 0 0 0,3 5 0 16,-3 6 0-16,0 2 0 0,-3 3 0 0,0 0 0 15,-1 5 0-15,-5 0 0 0,0 0 0 0,-3 0 0 16,3 0 48-16,-6 1 13 0,3-7 3 0,-6 1 0 0,1-2-52 16,-4-1-12-16,0 0 0 0,-3-2 0 0,0-3 0 15,-3 0 0-15,-3-3 0 0,0-3 0 0,3 1 0 0,0-3 0 16,-2-3 0-16,2 1 0 15,-3-1-48-15,6-2-13 0,-3 0-3 0,0-3-546 16,3 0-110-16</inkml:trace>
  <inkml:trace contextRef="#ctx1" brushRef="#br0" timeOffset="12927.464">13210 320 1497 0,'0'0'32'0,"0"0"8"0,0 0 0 0,0 0 4 0,0 0-36 0,3 8-8 0,3-3 0 0,-3 3 0 16,3 0 0-16,-3 5 0 0,3 1 0 0,-3-1 0 16,3 3 53-16,-3 0 9 0,0 2 2 0,3-2 0 15,-6 0 0-15,3 0 0 0,3-3 0 0,-6-2 0 16,3-1 0-16,0-2 0 0,0 3 0 0,-3-3 0 16,0 0-52-16,0-8-12 0,0 0 0 0,0 0 0 15,0 0 0-15,0 0 0 0,0 0 0 0,0 0 0 16,-3-6 0-16,0 4 0 0,0-6 0 0,3 0 0 15,-3 0 0-15,0-3 0 0,3-2 0 0,0-3 0 16,3 0 0-16,0-2 0 0,0-1 0 0,0 1 0 16,0 2 0-16,-1-5 0 0,4-1 0 0,0 4 0 15,3 2 0-15,-3 3 0 0,3 0 0 0,0 5 0 0,0 2 0 16,0 1 0-16,3 0 0 0,-3 2 0 16,-3 3-48-16,3 3-13 0,0-1-3 0,0 1 0 15,0 2-51-15,2 1-10 0,1-1-3 0,-3 0 0 16,6 1-51-16,-6-4-10 0,3 1-3 0,-3 2 0 15,0-2 103-15,-3 2 20 0,0 0 4 0,0-2 1 0,0 2 102 0,-3 1 21 16,-3-6 4-16,3 5 1 0,0 3 51 0,0 0 10 16,0-3 3-16,0 3 0 0,-3 3-52 0,2-4-9 15,1 1-3-15,3-2 0 0,0-1 0 0,-3-2 0 16,3 2 0-16,0-2 0 0,0-1 0 0,3-2 0 16,-3 0 0-16,3-2 0 0,0 2-51 0,0-6-13 15,0 1 0-15,0-3 0 0,-3 3 0 0,3-1 0 16,0-4 0-16,-4 2 0 0,1 0 0 0,0 0 0 0,-3 0 0 15,3 0 0-15,-6 0 0 0,0 0 0 0,0 0 0 16,-6 0 0-16,3 3 0 0,-6 0 0 0,4 0 0 0,-7-1 0 16,3 6 0-16,-6 0 0 0,0 0 0 0,0 6 0 15,-3-4 0-15,0 6 0 0,-3 3 0 0,1-1 0 16,2 1 0-16,0 2 0 0,3 0 0 0,3 3 0 16,3-3 0-16,0 1 0 0,3 2 0 0,0-3 0 15,6 0 0-15,0 3 0 0,0-6 0 0,3 1 0 16,0 2 0-16,3-2 0 0,3-1 0 0,3 1 0 15,3-3 0-15,0 0 0 0,3-3 0 0,0 1 0 16,-4-4-100-16,7-2-22 0,-3 0-5 0,3 0-615 16</inkml:trace>
  <inkml:trace contextRef="#ctx1" brushRef="#br0" timeOffset="13274.564">13895 286 1267 0,'0'0'28'0,"0"0"5"0,0 0 2 0,0 0 1 0,0 0-36 0,0 0 0 15,0 0 0-15,0 0 0 0,0 0 109 0,0 0 15 16,0 0 4-16,0 0 0 0,0 0-52 0,-6-6-9 16,6 6-3-16,-6 0 0 0,-3 0 0 0,-3 0 0 15,6 3 0-15,-3 2 0 0,3 1-51 0,3 2-13 16,3-3 0-16,0 3 0 0,0 0 0 0,0 0 0 15,6 2 0-15,0 1 0 0,3-1 0 0,3 1 0 0,0 2 0 0,3 0 0 16,0 1 0-16,-1-1 0 0,-2-5 0 0,0 2 0 16,-3-2 0-16,0 0 0 0,-3-2 0 0,-3-1 0 15,-3-5 0-15,0 0 0 0,0 0 0 0,0 0 0 16,-3 5 0-16,-6-5 0 0,0 0 0 0,0 0 0 16,-3 0 0-16,3-5 0 0,-3 2 0 0,1 1 0 15,-1-1 0-15,0-2 0 0,0-1 0 0,0 4 0 16,3-4-100-1,0 1-22-15,0-3-5 0,6 0-717 0</inkml:trace>
  <inkml:trace contextRef="#ctx1" brushRef="#br0" timeOffset="13566.756">14198 227 1728 0,'3'-8'38'0,"-3"8"8"0,0-5 2 0,0 5 0 0,0 0-39 0,0 0-9 16,-3-5 0-16,3 5 0 0,-6 3 53 0,3-1 9 15,-6 1 2-15,0-1 0 0,1 4-52 0,-1 2-12 16,0-3 0-16,0 3 0 0,3 3 0 0,0-4 0 16,3 7 0-16,3-1 0 0,0 0 0 0,6 0 0 15,-3-2 0-15,6 5 0 0,-3 0 0 0,3 0 0 16,0-1 0-16,-1-1 0 0,1-1 0 0,-3 0 0 16,3-2 0-16,-3-1 0 0,-3-2 54 0,0 0 8 15,0 0 2-15,-6-3 0 0,0 1-52 0,-3-4-12 16,0 1 0-16,-6 0 0 0,0-1 0 0,1-2 0 15,-1 0 0-15,0-2 0 0,0 2 0 0,0-3 0 0,0-2 0 16,3 2 0 0,-3-5-48-16,3 3-13 0,3 0-3 0,0-1 0 15,0-2-102-15,0 0-21 0,1-10-4 0,7 5-1 0</inkml:trace>
  <inkml:trace contextRef="#ctx1" brushRef="#br0" timeOffset="13763.345">14386 209 1728 0,'0'0'38'0,"0"0"8"16,0 0 2-16,3 8 0 0,0 5-39 0,-3-2-9 0,3-1 0 0,-3 6 0 15,-3-3 53-15,3 3 9 0,0 0 2 0,-3-3 0 16,3 1-52-16,-3-1-12 0,3 0 0 0,-3-2 0 0,3-1 0 0,0 1 0 16,-3 2 0-16,3-5 0 0,3 3 0 0,-3-4 0 15,0 1 0-15,0-2 0 16,0-6-100-16,0 0-22 0,0 0-5 0,0 0-1 0</inkml:trace>
  <inkml:trace contextRef="#ctx1" brushRef="#br0" timeOffset="13939.863">14383 40 1728 0,'0'-6'38'0,"3"-2"8"0,-6 3 2 0,3 5 0 0,0 0-39 0,6-3-9 15,0 1 0-15,3 2 0 0,0 2 0 0,-1 1 0 0,1 2 0 0,3-2 0 32,0 2-49-32,-3 1-12 0,3-1-3 0,0 0 0 15,3 3 0-15,-6-3 0 0,3 3 0 0,0-2 0 0</inkml:trace>
  <inkml:trace contextRef="#ctx1" brushRef="#br0" timeOffset="14229.05">14591 188 1497 0,'-3'5'32'0,"-3"0"8"0,-3 3 0 0,0 3 4 0,0 2-36 0,1 3-8 0,-4 0 0 0,3 2 0 16,3 4 0-16,0-4 0 0,0 1 0 0,3 2 0 16,3-3 53-16,0 3 9 0,3-5 2 0,3-2 0 15,0 1-52-15,3-4-12 0,0-3 0 0,5 0 0 16,-2-3 54-16,6-2 8 0,-3-3 2 0,0 0 0 0,3-3 0 16,0 0 0-16,3-2 0 0,-4-3 0 15,1 0-52-15,-3 0-12 0,3-2 0 0,-6-1 0 0,-3 1 0 16,-3-4 0-16,0 4 0 0,0-1 0 0,-6-2 0 15,0-3 0-15,-9 0 0 0,3 0 0 0,-3 1 0 0,-3 1 0 16,0-4 0-16,-6 5 0 0,3 2 0 0,0 0 0 16,1 1 0-16,-1 2 0 0,0 5 0 0,-3 1 0 15,6-1 0-15,-3 3 0 16,6-3-48-16,-3 3-13 0,3-2-3 0,3 4 0 16,6-2 0-16,0 0 0 0,0 0 0 0,0 0-477 15,0 0-96-15</inkml:trace>
  <inkml:trace contextRef="#ctx1" brushRef="#br0" timeOffset="14544.758">14868 214 1497 0,'0'0'66'0,"0"0"14"0,3 8-64 0,-3 0-16 0,3 3 0 0,0 2 0 16,0 0 55-16,-3 3 7 0,0 0 2 0,0 0 0 16,3 0-52-16,-3-3-12 0,-3-3 0 0,3 1 0 15,0-3 54-15,0 0 8 0,0 0 2 0,0-3 0 16,-3 0 0-16,3-5 0 0,0 0 0 0,0 0 0 15,0 0-52-15,0 0-12 0,0 0 0 0,9-5 0 16,-9 5 0-16,6-8 0 0,3 0 0 0,0-2 0 16,0-4 0-16,0 1 0 0,2 0 0 0,1-3 0 15,0 0 0-15,3 0 0 0,0 3 0 0,3-3 0 16,-3 0 0-16,3 3 0 0,-1 3 0 0,-2 2 0 16,0 0 0-16,3 5 0 0,-6 0 0 0,0 3 0 15,0 6 0-15,-3 4 0 0,0 1 0 0,0 2 0 16,-3 3 0-16,-1 2 0 0,1 4 0 0,0-4 0 0,-6-2 0 0,6 3 0 15,-3-6 0-15,0 0 0 0,-3 0 54 0,3 0 8 16,0 1 2-16,0-4-752 16,0 1-149-16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0:47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21201 13846 104 0,'0'-8'41'0,"3"10"-32"0,-3-2 13 0,3-2 3 15,-3 2 2-15,0 0 1 16,0 0-7-16,0 5-2 16,0 0-11-16,0 3-1 0,-3 3 3 15,0 5-8-15,0 2-1 0,3-18-1 32,6 29 2-17,3-5 1-15,0-3 1 16,0-7 0-16,0-7 0 15,0-1 2-15,2-6-3 16,-2-6 0-16,0-1 1 0,0-7-2 16,0-2-2-16,0 1 3 15,-3-1 0-15,0 0 1 16,-3 3 0-16,-3 2 2 16,0 0 3-16,0 3-4 15,0 3-1-15,0 3 2 16,0 2 1-16,3 7-6 15,0 4 0-15,0 2-1 16,3 1 2-16,0 1-1 16,0 1 2-16,3-3-4 15,0 1 0-15,3-4-6 16,-1-2 0-16,1-2-26 0,0-4-8 16,3-4-61-1</inkml:trace>
  <inkml:trace contextRef="#ctx0" brushRef="#br0" timeOffset="1">21513 13862 172 0,'-3'10'66'16,"6"-2"-52"-16,0 8 6 0,0-8-1 15,-3 2 2-15,0 1 2 16,3 0-12-16,0-1-4 16,0-2-5-16,0-3-2 0,-3 1 3 0,0-4-2 15,0-2-1-15,0 0 9 16,0-5 6-16,0-3-9 16,0-2-4-16,3-6-3 15,6 0-3-15,6-3 0 16,3 3 0-16,0 3 3 15,-3 3 0-15,0 7-2 0,2 3 2 16,-2 5 3 0,0 3 3-16,-3 3 0 0,-3 2 2 15,0 3-4-15,-3 0 0 16,0-3-3-16,0 0-1 16,-3-2 3-16,0-1 3 15,0-4-20-15,0-1-9 16,-3-5-28-16,6-3-10 15,3 1-22 1</inkml:trace>
  <inkml:trace contextRef="#ctx0" brushRef="#br0" timeOffset="2">21990 13817 140 0,'-6'0'52'0,"0"-3"-41"0,3 0 20 0,3 3 5 16,-3 0-1 0,-3 3 2-16,0-3-3 15,0 0-1-15,-3 3-18 16,-3-1-2-16,3 3-2 0,0 1-6 16,0-1-3-16,3 0-4 0,3 1-1 15,3-1-3-15,6 3-1 16,6 2 1-16,6 1 4 15,6 2 1-15,0 1 3 16,-3-1 3-16,-1 0 2 16,-8 0 3-16,-3-2 4 15,-18 2 16 1,-6-2-12-16,-5-3-4 16,-4-3-4-16,0-3-2 0,-3 1-7 15,6-3 0 1,4 0-10-16,2-3-2 15,3 1-25-15,0-1-9 16,9 1-28-16,3-1-11 16,3-2-17-16</inkml:trace>
  <inkml:trace contextRef="#ctx0" brushRef="#br0" timeOffset="3">22189 13869 220 0,'-6'8'82'0,"6"0"-64"0,0 6 0 0,0-6-3 16,3 2-7-16,0 1 3 16,0-1-6-16,0 1-3 15,0-3-1-15,0 0-15 0,0 0-3 16,0-3-51-1,3 0-55 1,-3-5 33-16</inkml:trace>
  <inkml:trace contextRef="#ctx0" brushRef="#br0" timeOffset="4">22174 13772 252 0,'-6'-19'93'0,"6"14"-72"0,6-11-6 0,-3 11-8 0,0-1-7 15,3 1 0-15,-3 2-3 16,3-2 2-16,0 5 1 16,0 0-11-16,0 5-3 0,0 1-28 15,3 2-11-15,0 0-34 16</inkml:trace>
  <inkml:trace contextRef="#ctx0" brushRef="#br0" timeOffset="5">22380 13835 164 0,'-12'-3'63'0,"6"3"-49"0,0 0 3 0,3 3-3 16,-3 0 4-16,-3 2 3 15,0 0-8-15,0 3-3 16,0 5-6-16,0 3-5 0,-3 0 0 15,3 3 1-15,0 2 0 16,4-3 0-16,2-2 0 16,3-16 0 15,8 11 0-31,7-8 2 0,-3-3-1 16,0-3-1-16,0-2 1 15,-3-3 1-15,0 0-1 16,-3 0 4-16,-3-3 1 15,0 1 2-15,-3-1 0 0,0 3-7 16,0 3-2 0,0 2-3-16,3 3 3 15,3 5-2-15,3 6-1 0,3 5 3 16,3 8 0-16,5 2 1 16,1 6 2-16,-3 2 10 15,-6 3 4-15,-6-5 1 16,-6-3 2-16,-6-2 3 15,-6-6 1-15,-6-5-10 16,-3-3-3-16,-2-2-4 16,-1-6-1-16,0-3-17 0,0-4-4 15,3-3-23-15,3-11-8 16,4 0-30 0,5-5-53-16,6-1 27 15</inkml:trace>
  <inkml:trace contextRef="#ctx0" brushRef="#br0" timeOffset="6">22499 13896 144 0,'0'5'55'0,"3"-2"-43"0,0 21 8 0,0-14 0 16,12 1 10-16,-4 2 8 0,-2 0-14 15,-3 1-3-15,0-4-13 16,-3 1-3-16,-3-3 1 0,3 0-3 16,-3-6 0-16,0-2-1 15,-3 0 1-15,3-2-4 16,-3-4 0-16,0-2-4 16,0-2-1-16,3-1 3 15,3 1 1 1,3-1-1-16,3 0 2 15,0 1 1-15,6-1 0 0,0 3 0 16,0 3 0-16,0 2 2 16,0 3 3-16,-4 3 0 15,1 2 0-15,-3 1-1 16,0 2 0-16,-3 2 2 16,0 3 3-16,-3 1-4 0,0-4-1 15,-3 1-18-15,3-1-7 16,0-2-32-16,-3-2-11 15,3-4-27 1</inkml:trace>
  <inkml:trace contextRef="#ctx0" brushRef="#br0" timeOffset="7">22790 13930 200 0,'3'0'74'0,"0"3"-58"0,6 0-4 0,-3-1-6 16,3 1 2-16,0 0 5 16,6-1 0-16,0-2 2 15,3 0-8-15,0 0-2 0,2-2-1 16,-5-4-2-16,3 1 1 0,-6-3 0 16,-3 0 1-16,-3 0-2 15,-6-2 1-15,-9-1-7 16,-6 3 1-16,0-3-4 15,-6 4 2-15,1 1-2 16,-4 9 2-16,3 2 3 16,0 6 3-16,6 2-2 15,0 3 0-15,3 2 5 16,4 4 5-16,8-4-1 16,0 3 3-16,5-2-6 0,4-1-1 15,6-4 0-15,12-7 0 16,9-1-31-1,0-6-12-15,-1-3-53 16,1 0-34 0,-3-2 55-16</inkml:trace>
  <inkml:trace contextRef="#ctx0" brushRef="#br0" timeOffset="8">23154 13907 256 0,'-12'-8'96'16,"9"5"-75"-16,-6 3-1 0,6 0-4 15,-3 3-6-15,-3-1 2 0,0 4-6 16,-3-1-4-16,0 5-1 16,0 4-4-16,-3 1 0 0,6 7-1 15,3-1 0-15,1 0-4 16,10 3 0-16,1-3 2 16,3-5 1-16,3-3 3 15,0-8 3-15,0-5-2 16,3-8 0-16,0-5 5 15,-3-5 2-15,0-3-7 16,-3-3-4-16,-6-3 7 16,5-5 3-16,-5-2-7 15,-6-8 0-15,1-3 0 16,-4 0 1-16,0 5 5 16,0 8 2-16,-3 6-7 15,6 5-1-15,0 13-2 16,0 16-1-16,3 16 4 15,6 7 0-15,-3 4 1 16,9 2 0-16,-3 0 0 16,2 0 0-16,4 0 2 15,0 0-1-15,3-5-1 16,0-6-10-16,3-2-4 16,3-6-92-1</inkml:trace>
  <inkml:trace contextRef="#ctx0" brushRef="#br0" timeOffset="9">20963 14372 160 0,'3'3'60'0,"-3"-1"-47"0,6 4 13 16,-3-1 0-16,3 3-10 15,0 5-2-15,0 3-4 16,0 0-1-16,-1 0-5 16,1 2-3-16,0-2 2 0,-3-5-20 15,0-3-8-15,-3-6-64 16</inkml:trace>
  <inkml:trace contextRef="#ctx0" brushRef="#br0" timeOffset="10">21034 14396 192 0,'-6'0'71'0,"9"0"-55"0,0 3-7 0,-3-3-7 16,3 5-1-16,3 3 1 15,3 0 2-15,0 2 0 16,3 4-2-16,3-4-2 0,0 1 3 16,3-1-70-16,-1 1-47 15,-2-3 42-15</inkml:trace>
  <inkml:trace contextRef="#ctx0" brushRef="#br0" timeOffset="11">21329 14647 152 0,'6'-2'57'0,"-9"2"-44"0,6-6 7 0,-3 6 3 15,0-2 36 1,-3-1-24 0,0 0-9-1,-3 9-13-15,-3 2-7 0,0 5-6 16,-3 5-2-16,0 1 1 15,3 2 0-15,0 0 1 0,3 0-5 16,4 1 1-16,2-4 2 16,5-2 1-16,1 0 1 15,3-6 0-15,0-2-3 16,0-5 0-16,3-6 2 16,0-2 0-16,-3-5-2 15,0-1 2-15,-3-2 1 16,0-3 0-16,0-5 2 15,-3-8 3-15,-3-8-7 16,-3 0-3-16,0-1 3 16,0-1 0-16,0 10-1 15,0 2 2-15,0 6 10 16,0 5 3-16,0 3-1 0,0 5 1 16,3 5-7-16,0 9-1 15,3 7-2-15,0 11-2 16,3 10 1-16,-3 3 1 15,0 3-1-15,0-3 2 16,0-3-4-16,3-2 0 16,0-3-6-16,0-5-3 15,0-6-21-15,2-2-10 16,1-8-55-16,3-5-33 16,0-6 61-1</inkml:trace>
  <inkml:trace contextRef="#ctx0" brushRef="#br0" timeOffset="12">21513 14706 180 0,'-8'-6'68'0,"5"9"-52"0,0 0-8 16,3 2-4-16,-3 3 7 16,0 0 5-16,0 2 3 15,0 4 3-15,3-1-12 16,0 5-3-16,6 1-3 0,3-1-2 15,2-2-2-15,4-3 1 0,6-5-1 16,0-2 4-16,0-4 2 16,-3-4 4-16,-3-4 1 15,-3-2-3-15,-4 0 0 16,-2-5 1-16,-6 0 2 16,-3 0-5-16,-6 0-2 15,-5-3-2-15,-1 5 1 16,0-2-9-1,0 5-1-15,0 0-23 0,6 3-8 16,3 2-24-16,3 3-9 16,12-3-13-1</inkml:trace>
  <inkml:trace contextRef="#ctx0" brushRef="#br0" timeOffset="13">21719 14713 148 0,'-3'6'57'0,"6"4"-44"0,-3 4 12 16,3-6 1-16,-3 2 3 15,0 3 2-15,0 1-12 16,0-1-6-16,0-3-8 15,0-2-4-15,0-2 0 0,0-1-1 0,0-2 0 16,0-3-3-16,0 0 2 16,0-3-4-1,0-2-1-15,0-3-2 16,0-3 0-16,0 1-2 0,3-4 1 16,0 4 5-16,0 2 2 15,3 0-3-15,0 3 1 16,0 2 6-16,0 3 4 15,0 3 3-15,-1 2 2 16,1 3-3-16,0 0 0 16,0 0-3-16,-3 2 0 0,0-2 3 15,0 0 3 1,-3-3-4-16,0 1-2 16,0-6 0-16,0 0-1 15,0 0-2-15,3-3-2 16,-3-2-4-16,9-3 0 0,-3 0-3 15,0-3 0-15,3 3 1 16,0 0 4 0,0 3 1-16,0 2 1 15,0 3 4-15,0 6 2 0,0-1 6 16,-3 3 3-16,-1 0-13 16,-2 0-5-16,0 2 5 15,0-2 3-15,0 0-18 16,0-2-8-16,-3-1-29 15,0-5-11-15,0 0-28 16</inkml:trace>
  <inkml:trace contextRef="#ctx0" brushRef="#br0" timeOffset="14">21972 14769 192 0,'0'0'71'0,"3"3"-55"0,6 5 0 0,-6-3-2 16,0 3 1-16,3 2 3 16,-6 1-7-16,3 0-2 15,0-1-5-15,-3 3-3 0,0-2 0 16,0-3-34-16,3-3-13 16,-6 1-45-1</inkml:trace>
  <inkml:trace contextRef="#ctx0" brushRef="#br0" timeOffset="15">21891 14687 228 0,'-2'-8'88'0,"4"11"-69"0,7-6-7 15,-9 3-7-15,3 0-7 16,3 0 0-16,0 0-14 15,0 0-4-15,3 3-72 16,-3-3-29-16</inkml:trace>
  <inkml:trace contextRef="#ctx0" brushRef="#br0" timeOffset="16">22103 14764 156 0,'3'10'57'0,"0"-2"-44"0,0 8 14 0,0-8 5 16,0 3-3-16,0-1 3 15,0 1-12-15,0-1-4 16,0 1-9-16,0-3-7 0,-3-3-1 16,0 1 3-16,0-6 3 15,0 0 0-15,0 0 2 0,0-3-4 16,0-2-2-1,0-6-5-15,0-2-2 0,3-3-2 16,0 0 0-16,3 0 5 16,2 0 1-1,1 3-1-15,0 2 0 16,0 1 4-16,0 7 1 0,0 3 2 16,0 6 0-16,0 1 0 15,0 4 2-15,0 2 1 16,-3 3 1-16,0 0-4 15,-3 0-1-15,0 0 1 16,0-3 0-16,0-2-20 0,0-1-7 16,3-7-61-1,-1-6-18 1</inkml:trace>
  <inkml:trace contextRef="#ctx0" brushRef="#br0" timeOffset="17">22484 14766 240 0,'-12'-8'90'0,"6"3"-70"0,0 0 4 0,3 5-5 15,-3-3-1-15,-3 1 3 16,0 2-7-16,-3 0-1 16,-3 2-7-16,4 6-6 0,-1 3-3 15,0 5-1-15,3 0 3 0,0 2-5 16,3 1 2-16,3-4 2 15,3 1 1-15,6-5-2 16,3-3 2-16,3-3 1 16,3-5 0-16,5-5-3 15,4-3 0-15,-3-5-3 16,0-1 1-16,-6-1 5 16,-3 1 2-16,-3-2 0 15,-3 1 1-15,-3 1-4 16,3 6-2-16,-3 0 2 15,-3 6 2-15,0 2 0 16,5 8-1-16,-2 2 3 16,3 6 0-16,3 3-6 15,0-1 0-15,0-2 3 16,0 3 2-16,0-3-22 16,3-3-12-16,0-5-23 0,-3-3-8 15,0-5-24 1</inkml:trace>
  <inkml:trace contextRef="#ctx0" brushRef="#br0" timeOffset="18">22653 14457 220 0,'0'-5'82'0,"0"10"-64"0,3-3 2 0,0 6-2 0,0 6-8 15,3 4 2 1,0 17-1-16,-3 4 3 0,3 6-7 16,-3-5-4-16,-3 2 0 15,0-5-2-15,0 0 2 0,0-5-11 16,0-3-2-16,0-5-11 16,0-5-4-16,0-6-55 15,0-8-49 1,0-5 43-16</inkml:trace>
  <inkml:trace contextRef="#ctx0" brushRef="#br0" timeOffset="19">22576 14674 276 0,'0'-11'104'0,"12"6"-81"0,0 0 3 0,-6 5-6 15,3-3-5-15,3 6 4 16,6-6-13-16,-1 6-4 16,-2-3-1-16,9 2-1 0,-3-2 0 15,6 6-33-15,-6-9-13 16,-1 0-28-16,4 3-11 16,0-2-7-1</inkml:trace>
  <inkml:trace contextRef="#ctx0" brushRef="#br0" timeOffset="20">22880 14743 192 0,'0'8'74'0,"6"-8"-58"0,6 5 1 15,-3-3-6-15,2 4 6 16,1-1 6-1,9-2-1-15,-3-3 1 0,3 0-12 16,-3-3-9-16,0 0-4 0,-4-2 3 16,-2 0 1-16,0-3 0 15,-3 0 1-15,-3-3 2 16,-3 1 4-16,-6-3-11 16,-3-1-3-16,-3 1-5 15,-3 0 1-15,-8 5-2 0,-4 3 2 16,-3 5 5-16,-3 8 2 15,3 2-3-15,1 6 1 16,2 3 4-16,0 2 2 16,9 0 11-16,3 3 6 15,6-3-4-15,3 0 2 16,6-2-10-16,9 2-2 16,6-8-3-16,9-2 1 0,6-6-24 15,-1-3-8-15,-2-4-32 16,0-3-14-16,0-3-18 31</inkml:trace>
  <inkml:trace contextRef="#ctx0" brushRef="#br0" timeOffset="21">23222 14682 160 0,'0'2'60'0,"3"-10"-47"0,-3 6 15 0,0 2 4 16,0 0 8-1,0 0 6-15,0 0-10 0,0 0-2 16,-3 2-19-16,-3 4 0 0,0-1 1 16,0-2-4-16,0 2 1 15,0 3-6-15,-3 0-2 16,6-3-7-16,3 6-3 31,3-1-1-31,3 1 2 16,3 2-1-16,3 3 4 0,3 3 0 15,0 2-8-15,0 0-2 16,-6 0 10-16,-3-5 5 16,-6 0 10-16,-3-3 3 15,-3-2-6-15,-3-6-2 16,-3-2-7-16,-3-6-2 15,6 0-9-15,-6-2-4 16,3 0-29-16,0-3-12 0,0 0-60 16,7 0-43-1,-1 0 66-15</inkml:trace>
  <inkml:trace contextRef="#ctx0" brushRef="#br0" timeOffset="22">23413 14462 220 0,'-6'5'85'0,"6"1"-66"0,20-14 1 0,-20 8-2 15,0 5-1-15,0 6 4 16,0 2-16-16,0 3-6 16,-3 0-1-16,0 2-11 0,0-5-1 15,3 1-37-15,-3-6-17 0,6-3-19 31</inkml:trace>
  <inkml:trace contextRef="#ctx0" brushRef="#br0" timeOffset="23">23549 14446 212 0,'0'21'79'0,"-3"-10"-61"0,0 10 1 15,3-8-3-15,-5-2-20 16,5-3-4-16</inkml:trace>
  <inkml:trace contextRef="#ctx0" brushRef="#br0" timeOffset="24">20939 13499 184 0,'0'-8'68'0,"-3"5"-52"0,-6 1 8 16,3 2 2-16,-6 2-6 15,-3 6 0-15,-8 6-9 0,-10 7-2 16,-18 21-5-16,-8 22-3 16,-1 20 2-16,4 38-4 0,8 10 0 15,9 9 3 1,15 12 3-16,18-13-2 15,18 0 0-15,30-5 3 16,24-13 1-16,8-24-21 16,24-19-10-16,21-15-43 15,6-19-59-15,33-29 24 16</inkml:trace>
  <inkml:trace contextRef="#ctx0" brushRef="#br0" timeOffset="25">23457 13531 192 0,'-9'-24'74'0,"9"13"-58"0,0 9-2 0,0 2-3 16,0 0-10-16,3 2-3 16,3 4 3-16,0 2 3 0,18 0-1 15,-3 5 5-15,6 11 2 0,-4 15-1 16,13 14 0-16,0 11-1 15,11 10 2-15,4 26 6 16,-9 6 2-16,-13 3 2 16,-17 12 2-16,-15-2-3 15,-9-13 0-15,-8-5-8 16,-7-6-4-16,-6-8-22 16,3-7-8-16,-2-6-17 15,2-16-7-15,-6-8-68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0:55.0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19349 7933 108 0,'5'-8'44'0,"3"5"-24"0,-8-1-10 16,4 0 14-16,-4 4 2 15,5-4 4-15,-5 0 1 16,0 0 3-16,0 4-18 0,0-3 4 0,0 3 3 15,0 0-3-15,0 0-2 16,0 7-6-16,0 5 0 16,-5 3-7-16,1 8-3 15,4 0-1-15,0 8 1 16,4 3 1-16,1 1 1 16,3-1-2-16,1-3 1 15,4-4-4 1,4-5 0-16,-8-2 1 0,8-5 2 15,0-7-3-15,0-8 0 16,9-4 3-16,-4-4 1 16,4 0-1-16,-5-3 1 0,-3-8-2 15,-1-8-1-15,-13 4 1 16,-4 0-1-16,4 4 2 16,-8 4 3-16,4 3 0 15,0 1 0-15,0 3-3 16,0 4 1-16,0 4-7 15,0 0 1-15,0 8 1 16,4-4 1-16,5 19-2 16,-5 0 2-16,1-4 1 15,-1 0 0-15,5 0 0 16,-5 0 0-16,9-4-14 16,-9 1-3-16,9-5-26 15,-9 1-13-15,5-5-56 16</inkml:trace>
  <inkml:trace contextRef="#ctx0" brushRef="#br0" timeOffset="1">19763 7971 188 0,'-9'0'71'0,"9"4"-38"0,0 0-25 0,0 4 16 16,0 3-6-16,0 1 0 0,5 11-6 16,-5 3 0-1,4-3-7-15,-4 0 1 0,0 0 4 0,0-3-8 16,0-5-3-16,0 0 4 16,0-3 3-16,0-5 3 15,0 1 5-15,0-8-4 16,-4 0 0-16,4-4-4 15,0-4-1-15,0-7-6 16,4-8-1-16,0-4 1 16,5 1 0-16,4-5 1 15,0 8 0-15,0 4 0 16,4 3 0-16,-9 5 0 16,14 3 0-16,-5 8 2 15,5 4 1-15,4 8 5 16,-9 3 3-16,-4 8-4 0,4-4-2 15,0 0-2-15,-4 0 0 16,-4 1-2-16,-1-1-1 16,1 0-2-16,0-4 1 15,-9 0-28-15,4 1-10 16,0-5-32-16,1-3-10 16,-1 0-19-1</inkml:trace>
  <inkml:trace contextRef="#ctx0" brushRef="#br0" timeOffset="2">20327 7964 212 0,'-8'-8'82'0,"8"4"-44"0,0 4-25 15,0 0 22-15</inkml:trace>
  <inkml:trace contextRef="#ctx0" brushRef="#br0" timeOffset="3">20301 7956 430 0,'-21'12'30'0,"4"-5"-16"15,-9 5-11-15,4 3-4 0,1-4 1 16,8 5 2-16,4-5-3 16,9 5-4-1,5-1 0-15,12-4 1 0,4 9-1 16,1-1 4-16,4-4 0 15,-13 0 7-15,0 1 4 16,-1-1 10-16,-3 0 7 16,-9 1-5-16,0-1-1 15,-4 0-10-15,-9 1-2 16,-9-5-5-16,1 1-1 16,-1-5-12-16,1 1-7 15,3 0-11-15,-3-8-6 16,8 0-22-16,0-12-8 15,9 1-59 1</inkml:trace>
  <inkml:trace contextRef="#ctx0" brushRef="#br0" timeOffset="4">20470 7941 212 0,'0'-4'79'0,"-9"0"-42"0,18 8-32 15,-9-4 17-15,0 8 5 16,0 7 6-16,0 4-9 16,0 8-4-16,0 3-11 15,0 1-6-15,4-4-2 0,0 0-1 16,0-4 2-16,5 0-1 16,-5-4 2-16,1-4-24 15,3-3-8-15,-8-5-52 16,0-7-23-16,0 0 11 15</inkml:trace>
  <inkml:trace contextRef="#ctx0" brushRef="#br0" timeOffset="5">20461 7780 284 0,'-4'-27'107'0,"8"23"-58"0,5 0-57 0,-9 4 16 15,8 0-15-15,5 0 0 16,4 0-46-16,1 4-17 16,12 8-32-16,-4 7-12 15</inkml:trace>
  <inkml:trace contextRef="#ctx0" brushRef="#br0" timeOffset="6">20827 7929 184 0,'-13'0'68'0,"9"0"-36"0,-5 4-18 16,5 0 22-16,-5 4-9 16,-4 3-3-16,1 1-12 15,-1 7-3-15,0 0-5 16,8 4-5-16,-8 4-2 0,9-4-1 0,4-4 0 15,0 0 3-15,4-4 2 16,9-3-2-16,-4-5 0 16,4 1 1-16,4-8 0 15,-8-8 2-15,-1 1 1 16,1-1 3-16,-5-7 3 16,1 3-2-16,-5 1 1 15,0-1-1-15,0 5 1 16,0-1-4-16,0 0-1 15,4 4-6-15,5 4-2 16,-1 12-1 0,9-1 6-16,1 9 2 15,3 3 0-15,-4 0-2 0,-8 0 9 16,4 3 6-16,-4 1-1 16,-1 0 2-16,-8 0 0 15,-8 3 2-15,-5-7-8 16,-5 4-1-16,1-4-3 15,-4-4-1-15,-5-3-8 16,0-5 0-16,4-11-19 16,-8-4-8-16,4 0-11 15,1-3-4-15,7-1-27 16,5-3-11-16,13-5-11 16</inkml:trace>
  <inkml:trace contextRef="#ctx0" brushRef="#br0" timeOffset="7">21060 7968 200 0,'0'3'77'0,"4"9"-42"0,0 7-26 0,1-8 22 16,-1 9-6-16,-4 6 0 15,0-3-11-15,0 0-4 16,4-3-6-16,-4-1-3 0,0-4 0 16,0-3 1-16,0-5 3 15,0 1 0-15,0-8 0 16,0-4-6-16,0 0 1 16,0-19 0-16,9 0 0 15,-5 0 0-15,9 0 0 0,0 0 0 16,13 4 0-16,-9 8 0 15,1 3 2-15,3 4-3 16,5 8 0-16,4 11 5 16,-13 1 5-16,1 7-3 15,-6 0-1-15,1-4-5 16,0 4 0-16,-4-4 0 16,4 0 0-16,-9-4-25 15,9-3-8-15,-13-5-43 16,9-3-16-16,-1-8-1 15</inkml:trace>
  <inkml:trace contextRef="#ctx0" brushRef="#br0" timeOffset="8">21521 8010 220 0,'0'3'82'0,"21"5"-44"0,-3-4-40 0,-10 0 14 15,5 0-2-15,0-1 4 16,0 1-6-16,0-4 0 16,4 0-4-16,-4 0-1 0,0 0 3 15,0-4 1-15,0 1 1 16,-9-5-4-16,1 0-3 16,-5-3 2-16,-5-1 0 15,1 1-1-15,-9-1-2 0,-4 5-4 16,0-1 0-16,-9 4 4 15,4 8 4-15,5 4 3 16,-5 3 3-16,5 4 1 16,9 5 1-16,-1 3-2 15,9 3-1-15,0 1-5 16,9-4-1-16,8 0-1 16,0 0-2-16,5-4-10 15,3-7-4-15,1-5-42 16,9-3-17-16,-9 0-40 15</inkml:trace>
  <inkml:trace contextRef="#ctx0" brushRef="#br0" timeOffset="9">22120 7971 228 0,'-9'-11'85'0,"5"11"-46"0,0-8-32 0,-5 8 20 16,0 0-3-16,-4 0 3 15,5 4-13-15,-22 8-5 16,4 3-6-16,-9 4-3 0,14 4 1 16,-1 4-4-16,9 0 0 15,5-4-1-15,3 0 0 16,10-4 0-16,3-4 3 16,10-7 0-16,-1-1 3 15,0-7 1-15,5-3 1 0,-5-9-2 16,0-11 1-16,5-4 0 15,-5-3 1-15,-4-5-5 16,0-3 1-16,0-16-5 16,-9 1-1-16,0-1-13 15,-4 4-3-15,-4 4 10 16,0 8 6-16,4 7 13 16,-13 8 5-16,4 0 6 15,5 16 1-15,-5 10-6 16,5 17-3-16,4 6-3 15,4 20-2-15,5 8-1 16,4 0 0-16,0-1-2 16,4 1-2-16,-9-4 1 0,14-4-1 15,-5-4 0-15,5-4 0 16,-5-7-27-16,0-8-11 16,-4-4-91-1</inkml:trace>
  <inkml:trace contextRef="#ctx0" brushRef="#br0" timeOffset="10">19944 9032 160 0,'0'-4'60'0,"0"4"-32"0,21 4-11 0,-16-4 20 15</inkml:trace>
  <inkml:trace contextRef="#ctx0" brushRef="#br0" timeOffset="11">19965 9032 375 0,'-13'0'51'15,"5"0"-25"-15,-9 4-9 0,-9 4-4 16,4 7-5-16,5-3 0 16,0-1-6-16,4 8-4 15,4 0-2-15,5-3 3 16,8-1-2-16,5-3 1 16,8 3 0-16,5-4-2 15,3 1 3-15,6-1 0 16,-14 5 3-16,0-1 1 15,-4-4 12-15,0 1 5 16,-17-1-4-16,-9 1 1 0,-5-4-12 16,1-1-3-16,-4 1 0 15,-1 0 1-15,5-5-8 16,0-3-2-16,4 0-16 16,4 0-8-16,5-3-19 15,4-1-8-15,4-4-29 16,5-3-47-1,8-9 36-15</inkml:trace>
  <inkml:trace contextRef="#ctx0" brushRef="#br0" timeOffset="12">20103 9067 184 0,'5'19'68'0,"-5"-34"-36"0,4 26-33 15,-4-7 34 1,4 15 0-16,-4 4-9 0,0 4-7 15,0 0-10-15,0-1-3 0,5 1 0 16,-1-4-5-16,4 0 1 16,-8-7-22-16,5-5-8 15</inkml:trace>
  <inkml:trace contextRef="#ctx0" brushRef="#br0" timeOffset="13">20133 8933 280 0,'0'-8'104'0,"0"8"-56"0,0 0-58 15,0 0 16-15,0 0-15 16,0 0-2-16,9 4-38 16,0 0-18-16,12 0-31 15,1-1-12-15</inkml:trace>
  <inkml:trace contextRef="#ctx0" brushRef="#br0" timeOffset="14">20422 9036 224 0,'-21'4'85'0,"12"0"-46"0,-8 0-35 15,8 11 19-15,0 8-9 0,-3 4 2 16,-1 0-7-16,0 3-3 15,-5 1-3-15,10-1-5 0,8-3 1 16,0-4-1-16,8 4 0 16,-3-8 6-16,8-11 2 15,4-4 0-15,4-8 1 16,1-4-2-16,-5-3 2 16,1-1-4-16,-10-3 0 15,1 0-1-15,-5-1-2 16,0 1 1-16,-4 3 1 15,0 1-1-15,0 3-1 16,0 4-2-16,0 4-1 16,13 4-1-16,-8 8 0 15,8 7 0-15,4 4 0 0,4 4 3 16,-12 3 0-16,4-3 3 16,-5 0 3-16,-3 0 11 15,-5-4 7-15,-9 0-6 16,1 0 1-16,-10-4-11 15,-8-4-2-15,1-3-8 16,-1-5 0-16,9-3-21 16,-9-4-7-16,0-7-26 15,4-5-9-15</inkml:trace>
  <inkml:trace contextRef="#ctx0" brushRef="#br0" timeOffset="15">20612 9109 180 0,'8'4'68'0,"10"23"-36"0,-5-1-18 0,-9-10 22 16,0 3 2-16,-4 4 2 16,0 0-14-16,0 0-3 15,0-4-13-15,0-4-6 0,0 1-1 16,0-9-2-16,0 1-1 15,0-8 3-15,4-4 2 16,1-4-4-16,3-7-1 16,1-4-5-16,4-4 1 0,0 4 0 15,0 0 2-15,0 7-4 16,4 4 2-16,0 8 2 16,0 4 1-16,1 8 5 15,3 3 5-15,-4 0-3 16,-4 5 2-16,0-5-5 15,0 8-8 1,-9-12-5-16,14-3-30 16,-5-4-13-16,8-8-66 15</inkml:trace>
  <inkml:trace contextRef="#ctx0" brushRef="#br0" timeOffset="16">21116 9140 268 0,'17'23'101'0,"-4"-20"-54"0,4 1-48 0,-12 0 18 15,8 0 5-15,-1 0 8 16,6-4-13-16,-1 0-5 16,4-4-7-16,-3 0-4 0,-1-7 2 15,-4-1-2-15,-5 1 2 16,1-5-4-16,-5 1 0 15,-8-4-8-15,-17 3-4 16,-1 5 2-16,-4 3 2 0,0 8 0 16,-8 12 3-1,4 11 4-15,4 0 1 16,4 4 3-16,5-1 3 0,0-3 2 16,12 0 3-16,5 0-5 15,9-4-3-15,8-3-4 16,9-5-1-16,22 1-25 15,-5-5-11-15,4-7-68 16,0-7-51 0,-8-5 65-16</inkml:trace>
  <inkml:trace contextRef="#ctx0" brushRef="#br0" timeOffset="17">21495 9051 244 0,'-21'-7'90'0,"12"11"-48"0,0 15-47 0,1-8 15 15,-1 8-4-15,-4 4 3 16,4 0 0-16,1 4 0 16,8 0-5-16,-9 0-3 0,18-4 2 15,-5-4 0-15,9 0 1 16,-9-7 2-16,9-5 1 16,0-7-1-16,0-7 1 15,0-9-4-15,0-3 0 16,-4-12 1-16,-1-7 0 15,1-4-5-15,-9-4-1 16,0-4-4-16,-9 4-1 16,5-7 4-16,4 14 1 15,-4 5 2-15,4 11 0 0,0 4 0 16,0 7 2-16,4 8-1 16,9 16 2-16,4 15 4 15,-4 11 4-15,0 27-4 16,4-4-2-16,-4-7-5 15,4-4-2-15,5-4 3 16,-9-8 1-16,4 0-22 16,0-3-12-16,1-8-96 15</inkml:trace>
  <inkml:trace contextRef="#ctx0" brushRef="#br0" timeOffset="18">19491 10327 172 0,'-4'-12'66'0,"4"5"-36"0,0 3-13 15,0 4 22-15,0 0-9 16,0 0 0-16,4 8-13 15,1 11-5-15,-1 11-7 16,0 5-2-16,5 3 1 0,0 0-2 16,3-3-2-16,6 3 1 15,-1-7 1-15,-4-8-1 16,0-12 2-16,0-3-2 16,4-8 2-16,-4-4-2 15,4 0 2-15,-4-3-2 16,0-9 2-16,0 1-2 15,-4 0-1-15,-1-12 5 16,1 0 1-16,-5-4 0 0,0 5-1 16,5 3-3-16,-9 3-2 15,0 9 1-15,0 0 1 16,0 3-3-16,4 4 0 16,5 16-1-16,0 7 0 15,-1 4 4-15,5 0 1 16,0-4-1-16,0 4-2 15,0-4-2-15,0-4-1 16,0-3-27-16,0-5-12 16,0-3-52-1,4-8-48-15,0-3 48 16</inkml:trace>
  <inkml:trace contextRef="#ctx0" brushRef="#br0" timeOffset="19">19944 10319 216 0,'-13'12'82'0,"0"-8"-44"0,22 30-44 16,-18-11 12-16,18 0 2 16,-9 4 7-16,4-4 8 15,-4 0 6-15,4-4-16 16,5-8-3-16,-9 1-2 0,0-8-2 16,0-4 1-16,0 7 0 15,8-10 3-15,5-5-5 16,-4-7-1-16,8-8-2 15,-4-8 1-15,4 0-7 0,1 1 1 16,3 7 1-16,-4 4 1 16,1 7-2-16,-1 8 2 15,9 8 3-15,-5 19 1 16,-3-8-1-16,3 12 1 16,-4 0 0-16,1-4 1 15,-6 0-5-15,6-4 1 16,-14-4-9-16,5-3-4 15,4-1-42-15,-1-7-18 16,-3-4-40 0</inkml:trace>
  <inkml:trace contextRef="#ctx0" brushRef="#br0" timeOffset="20">20659 10289 224 0,'-8'-12'85'0,"-5"4"-46"0,0 1-46 16,0 7 80-1,0 0-17-15,-4 4-15 16,-1 3-12-16,-8 5-18 16,5 3-10-16,4-3-1 0,8-1-5 15,5-3 1-15,4 11 2 16,8 4 1-16,10 0-2 15,3-4 0-15,9 0 2 16,-8 4 0-16,-1 0 7 16,-8-4 4-16,-13 4 23 15,-13-4-15-15,-4-7-4 16,0-1-7-16,-5-3 0 16,-3 0-11-16,-1-8-2 15,4 0-17-15,5-4-8 16,8-4-12-16,-4 1-4 15,13-9-42-15,5 1-20 16,3-12 4 0</inkml:trace>
  <inkml:trace contextRef="#ctx0" brushRef="#br0" timeOffset="21">20745 10304 228 0,'5'11'85'0,"-1"-3"-46"0,5 7-37 0,-9 8 17 0,8 0 10 16,-8 0 6-16,0 4-16 16,0 0-8-16,0 0-7 15,0-4-4-15,4-8 1 0,1 0-39 16,-5-7-16-16,0-8-66 16</inkml:trace>
  <inkml:trace contextRef="#ctx0" brushRef="#br0" timeOffset="22">20763 10162 328 0,'-13'-15'123'0,"17"15"-66"0,-4-8-69 0,0 8 20 16,4 0-10-16,9 0-2 16,-9 0-11-16,9 0-2 15,0 4 8-15,13 0-61 0,9 4-25 16,3-5-12-1</inkml:trace>
  <inkml:trace contextRef="#ctx0" brushRef="#br0" timeOffset="23">21181 10185 236 0,'-13'0'90'0,"8"4"-48"0,-3 0-42 0,3 0 18 0,-8 3-1 15,-8 9 2-15,-1 3-6 16,1 4-3-16,-1 23-5 15,5-8-2-15,4 0 1 0,0-3-5 16,9-5 1-16,4-7 4 16,4-3 2-16,9-5-2 15,4-7-1-15,5-8 3 16,-1-4 3-16,-3-4-4 16,-1-11-3-16,0-8 1 15,-4 4 2-15,-9 0 0 16,1 4 2-16,-5 4-2 15,0-1 2-15,0 5-6 16,0 3-1-16,0 4-7 16,0 4-3-16,8 16 3 15,5 11 2-15,0 3 0 0,4 8 4 16,1 5 4-16,-1-1 6 16,-9 0 12-16,-8-4 7 15,-4 0-3-15,-4-3-3 16,-5-8-10-16,-9-4-3 15,-4-8-5-15,-4-3-3 16,-4-9-25-16,3-3-11 16,1-7-15-16,-9-5-7 15,9-7-20-15,9-4-6 16,16-4-22 0</inkml:trace>
  <inkml:trace contextRef="#ctx0" brushRef="#br0" timeOffset="24">21353 10277 212 0,'0'4'82'0,"0"11"-44"0,8 1-36 16,1 3 19-16,-9 4 18 16,4 0 11-16,-4 3-8 15,0 1-4-15,0-4-22 16,0 0-10-16,0-7-2 0,0-5 1 15,0-3 2-15,0-4-3 16,0-4-3-16,5-8-5 16,-1-4 0-16,5-7-3 0,-1-8 2 15,5 1 1-15,0 3-1 16,0 4 1-16,0 3 0 16,4 9 0-16,5 3 3 15,-1 15 0-15,5 8 3 16,-13 4 8-16,4 0 5 15,-4-4-3-15,-4 4 1 16,-1 0-8-16,1-3-3 16,-5-5-19-16,1-4-6 15,-1-3-27-15,9-4-10 16,-9-8-74 0</inkml:trace>
  <inkml:trace contextRef="#ctx0" brushRef="#br0" timeOffset="25">21810 10315 228 0,'4'0'88'0,"5"8"-48"0,8 0-40 16,-13-4 16-16,9 11 8 16,4-4 10-16,5 1-9 15,-5-4-3 1,9-5-8-16,-5 1-4 0,1-8-5 15,-5-3-4-15,0-5 2 16,-4 1 0-16,-4-1-1 16,-9 1-2-16,-4-1-10 15,-5-3-6-15,-17 0-3 0,-4 7 1 16,0 8 8-16,0 4 5 16,0 11 4-16,8-3 1 15,-4 11 6-15,9 7 6 16,8-3 9-16,5 0 5 15,4 3-10-15,9-3-2 16,4 0-6-16,8-4-3 16,9-4-11-16,5-3-4 15,8-5-33-15,-4-3-14 16,-5-16-76 0</inkml:trace>
  <inkml:trace contextRef="#ctx0" brushRef="#br0" timeOffset="26">22357 10296 280 0,'-26'0'107'0,"22"0"-58"0,-9 4-57 15,8 0 16-15,-3 0-6 16,-14 11 1-16,-8 12 3 16,9 0 1-16,-1 7-3 15,5 4-3-15,4-3 0 0,4-1-1 16,1-7 0-16,8 4 2 15,4-12 3-15,9-8-2 16,8-3 0-16,1-8 1 16,-1-11 2-16,10-1-3 15,-14-7 0-15,4-23 1 16,-3 0 0-16,-10-4-5 16,1-4 1-16,-9-4 2 15,-4 1 1-15,-1-12-4 0,-3 11-1 16,-1 4-2-16,0 12 0 15,1 3 0-15,-1 12 3 16,5 4-2-16,0 8 1 16,-1 7 0-16,5 15-2 15,5 16 3-15,3 12 2 16,9 10 11-16,-8 13 7 16,8 10 1-16,1 1 0 15,3-8-10-15,1 0-4 16,3-3-6-16,-7-12-1 15,-5-8-19-15,0-12-7 16</inkml:trace>
  <inkml:trace contextRef="#ctx0" brushRef="#br0" timeOffset="27">20056 11507 172 0,'-4'0'66'0,"4"0"-36"0,-5-4-11 0,5 4 23 16,-4 4-6-16,0-1 2 0,-22 1-13 15,4 4-3 1,-8 3-13-16,4 1-3 0,5-1 0 0,-1 1-5 16,5-1-1-16,4 1-2 15,9-1-2-15,8-3 0 16,5 11 3-16,8-4-5 15,13 5 2-15,0-5 4 16,-4 0 2-16,0 1-3 16,-5-5 1-16,-3 1 4 31,-14-1 5-31,-8 4 8 0,-5 1 4 0,-13-5-8 16,-3 1-3-16,-10-1-6 15,5 1-3-15,0-5-3 16,4-3 1-16,4 0-21 15,5 0-10-15,13-12-99 16,17-3 5 0</inkml:trace>
  <inkml:trace contextRef="#ctx0" brushRef="#br0" timeOffset="28">20233 11564 220 0,'-5'15'85'0,"5"1"-46"0,0 26-35 0,-4-23 19 0,8 8-4 15,-4 0 3-15,0-4-12 16,0 0-3-16,0-4-5 16,0 0-2-16,5-4 3 0,-1-3-40 15,4-5-16-15,-8-7-56 16</inkml:trace>
  <inkml:trace contextRef="#ctx0" brushRef="#br0" timeOffset="29">20159 11407 300 0,'-8'-15'112'0,"8"11"-60"0,4-4-61 15,-4 8 18-15,4 0-12 16,5-7 2-16,4 10-10 0,0 1-3 31,13 4-50-31,4-4-21 0,4 3-16 16</inkml:trace>
  <inkml:trace contextRef="#ctx0" brushRef="#br0" timeOffset="30">20551 11491 212 0,'-13'8'79'0,"5"-4"-42"0,-5 7-37 0,4-3 16 16,-4 3 4-16,-4 5 5 16,-4 3-11-16,-1 19-3 15,1 4-7-15,3-3-3 0,5-5 0 16,5-3-1-16,8-4 2 16,4-4 1-16,5-8 3 15,4-8-1-15,4-3 2 0,4-11 0 16,-3-5 3-16,-1 1-5 15,-4-8-1-15,0-1-2 16,-5-6-2-16,1 3 3 16,0 0 0-16,-9 3-1 15,0 5-2-15,0 4 1 16,4 3 1-16,0 4-6 16,5 8 1-16,-1 19-1 15,5 8-1-15,9 7 4 16,-1 0 0-16,-3 1 3 15,-5-5 1-15,-5 0 10 16,-8-3 6-16,-8 0-1 16,-5-4 1-16,-5-4-8 0,-7-4-4 15,-6-4-7-15,6-4 0 16,-10-3-18-16,5-4-5 16,4 0-29-16,5-4-11 15,3-12-47 1,14-15-35-16,4 1 60 15</inkml:trace>
  <inkml:trace contextRef="#ctx0" brushRef="#br0" timeOffset="31">20750 11599 208 0,'0'11'77'0,"4"23"-42"0,5 9-34 0,-1-24 14 0,-8 0 7 15,0 4 8-15,-8 0-2 16,3 0-2-16,5-4-14 16,0-4-8-16,0 1 0 0,0-9-1 15,0 1 1-15,0-8-2 16,5-4 1-16,-5-4-4 16,8-7-2-16,1 0-5 15,4-4 0-15,0-4 4 16,0 4 2-16,4-4 2 15,0 7 2-15,5 12-1 16,3 12 2-16,-7 4 0 16,3 3 3-16,-4 4 1 0,-4 0 3 15,0 0-3-15,0 0 1 16,-4-3-7-16,-1-1-1 16,1 0-11-16,4-3-5 15,4-8-50-15,-4-4-21 16,4-8-24-1</inkml:trace>
  <inkml:trace contextRef="#ctx0" brushRef="#br0" timeOffset="32">21224 11671 280 0,'0'4'104'0,"4"-4"-56"0,5 4-58 0,-5 0 16 0,13 7-2 16,-4 1 5-16,4-1 6 15,9 1 5-15,-13-5-10 16,4-3-3-16,9-4-1 0,-13 0-3 16,4-4 0-16,-4-7 1 15,0-4 2-15,-4-1-3 16,-5 1-2-16,-4-4-9 16,-9 0-3-16,-4 3-3 15,-4 1 1-15,-9 7 5 16,-4 8 2-16,0 8 1 15,4 15 1-15,0 4 3 16,9 0 0-16,4 3 5 0,5-3 2 16,3 0 2-1,10 0 2-15,8 7-5 16,8-3-3-16,1-8-1 0,12-4 1 16,-4-4-28-16,5-11-9 15,12-12-91 1</inkml:trace>
  <inkml:trace contextRef="#ctx0" brushRef="#br0" timeOffset="33">21801 11625 280 0,'-34'0'107'0,"25"4"-58"0,-13 19-59 0,14-11 14 15,-9 7-5-15,-1 4 2 0,-3 4 2 16,-1 3 3-16,5-3-3 15,4 4-4-15,9-1-2 0,4 1 2 16,4-4 2-16,9-12 4 16,0-3 2-16,13-16 1 15,-9-4 0-15,9-7 0 16,-5-4 0-16,-3-8 0 16,-1-8 0-16,-4-7-2 15,-5-8 1-15,-8-3-2 16,-4-5 0-16,0 1-3 15,-18 3-2-15,5 4-2 16,0 1 1-16,4 10 3 16,0 9 1-16,4 11-4 15,5 3 1-15,-5 32-5 16,9 10-1-16,9 20 0 16,8 16 8-16,5 10 4 15,4-3 1-15,4 0 1 16,-13-7-4-16,5-5-1 15,-5-11-3-15,4-8-1 16,-3-7-48-16,3-12-118 31</inkml:trace>
  <inkml:trace contextRef="#ctx0" brushRef="#br0" timeOffset="34">19478 12740 220 0,'-4'-12'85'0,"8"9"-46"0,-4-1-21 16,0 4 25-16,0 0-9 15,0 0 0-15,0 0-17 16,0 7-8-16,0 9-5 16,-4 7-8-16,4 11 0 0,0 16 2 15,9 0 1-15,-1-8 1 16,5 4 0-16,5-12-3 0,-1-3 2 16,0-8 3-16,0-8 3 15,1-11 0-15,-1-4 2 16,0-8-2-16,-4-22 2 15,0-1-4-15,0 1 0 16,-5-5-1-16,1-3-2 16,-9 7 1-16,0 4-1 15,0 4 0-15,0 4 2 16,0 8 1-16,0 3 3 16,0 8-8-16,0 8 0 15,0 7-2-15,4 4 2 16,5 8 3-16,0 7 2 15,-1-3-1-15,5 0-2 0,0-12-15 16,0 0-5-16,0-8-30 16,0-3-10-16,0-19-64 15</inkml:trace>
  <inkml:trace contextRef="#ctx0" brushRef="#br0" timeOffset="35">19862 12786 236 0,'-9'23'90'0,"14"0"-48"0,8 11-51 16,-13-11 12-16,4 12 7 15,-4-1 5-15,0-7 1 16,4-4 3-16,-4-4-10 16,0-4-3-16,0-3 0 0,0-12 3 0,0 0 5 15,9-27-6 1,-5-3-8-16,9-9-3 15,9-7 1-15,-5 4 1 16,0 4-2-16,9 7 2 16,-5 8 3-16,1 8 1 15,0 7-1-15,3 8 1 16,-3 12 4-16,0 11 4 16,-1 3 0-16,-4 9 1 15,1 3-4-15,-6-3-3 16,6-1-2-16,-14-11-3 15,9-4-6-15,-9-3-4 16,1-5-41-16,-1-7-18 16</inkml:trace>
  <inkml:trace contextRef="#ctx0" brushRef="#br0" timeOffset="36">20638 12774 240 0,'-18'0'90'0,"18"0"-48"0,-26 4-31 0,22 0 23 15,-4 0-7-15,-5 4 1 16,-5 3-4-16,1 0-3 15,0 5-11-15,0-5-9 0,4 1-3 16,4-1-2-16,5 1 3 16,4-1 0-16,8 8 3 15,5 8-3-15,5 0-2 16,-1-4 2-16,-4 0 0 16,0-4 5-16,-5 0 2 15,-3 0 11-15,-5-3 6 16,-5-1-6-16,-16-3 1 15,4-5-11-15,-18 1-2 16,5-4-10-16,4-4-4 16,5-4-24-16,3 0-9 0,5 0-38 15,5-3-16-15,12-5-24 32</inkml:trace>
  <inkml:trace contextRef="#ctx0" brushRef="#br0" timeOffset="37">20719 12862 244 0,'0'12'90'0,"5"-4"-48"0,3 3-49 15,1 1 14-15,0 11 8 16,-5 7 7-16,0 5 5 16,9-5 3-16,-13 5-16 0,4-8-6 15,1-1-1-15,3-6-6 0,-8-5-1 16,0-4-55-16,0-11-23 15,5-11-45 1</inkml:trace>
  <inkml:trace contextRef="#ctx0" brushRef="#br0" timeOffset="38">20702 12698 320 0,'-4'-4'121'0,"8"8"-66"0,1-4-64 16,7 4 15-16,1-1-9 0,5 1-27 16,3 4-12-16,-4 0-85 15,9-1-35-15</inkml:trace>
  <inkml:trace contextRef="#ctx0" brushRef="#br0" timeOffset="39">21099 12805 228 0,'-9'-4'88'0,"9"4"-48"0,-9-4-36 16,5 4 21-16,0 4 1 15,-9 0 5-15,4 7-15 16,-8 5-4-16,-5 3-8 16,10 19-5-16,-6 4 0 0,5 1-1 15,5-5 0-15,3-4 4 0,5-7 3 16,5-4 0-16,3-8 0 15,5-3 3-15,5-8 3 16,3-8-6-16,-4-4-3 16,1-3-1-16,-6-5-1 15,-3-7 0-15,4-3 2 16,-13 3-1-16,0 4 2 16,0-1-2-16,-9 5-1 15,5 0-2-15,4 7 1 16,0 4-4-16,13 31-3 15,-4 4 1 1,12 3 4-16,5 4 2 16,-4 12 9-16,-5-4 7 0,0-4 13 15,-13-3 6-15,1-1-4 16,-10 0-1-16,-8-3-10 16,-8-8-1-16,-5-8-11 15,-13-8-4-15,5-7-22 16,-1-8-10-16,-3-3-23 15,3-5-7-15,9-11-22 16,0-4-7-16,13-7-31 16</inkml:trace>
  <inkml:trace contextRef="#ctx0" brushRef="#br0" timeOffset="40">21232 12859 256 0,'9'3'96'0,"12"9"-52"0,10 11-47 0,-19-4 19 16,-3 8 8-16,0 7 9 16,-1-3 3-16,-3 0 0 15,-1-1-19-15,-4-3-4 0,0-4-1 16,0-8-5-16,0-3 1 16,0-4-5-16,0-1-2 15,0-7 0-15,0-7-1 16,4-9-5-16,5-7 1 15,-5-11-5-15,9-1-1 16,-4 5 5-16,4-1 4 16,4 8 4-16,0 4 1 15,0 11-5-15,5 8-1 0,-5 12 7 16,5 15 6-16,-5-4-1 16,0 3 2-16,-8-3-5 15,-1 4-2-15,-3-4-5 16,-1-4-2-16,9-3-30 15,-13-5-14-15,9-3-49 16,-1-1-20-16,9-7-5 16</inkml:trace>
  <inkml:trace contextRef="#ctx0" brushRef="#br0" timeOffset="41">21771 12916 308 0,'-4'4'115'0,"8"0"-62"0,9 15-64 0,-5-8 16 16,1-11 7-16,4 0 8 16,0 8 4-16,4-4 1 15,0-8-14-15,9 0-2 0,-4 0 1 16,-1-7-6-16,1-1-2 16,-5 1 1-16,-4-4 2 15,-4-1-2-15,-9-3 0 16,0 0-6-16,-18 4 0 15,1-1-8-15,-4 5-3 16,-10 3 8-16,1 8 2 16,0 8 1-16,0 7 2 15,4 4-1-15,5 0 0 0,3 16 8 16,14-1 4-16,4 5-3 16,0-5-2-16,13-3-2 15,4-4-3-15,9-4-8 16,0-4-5-16,8-12-26 15,5-3-13-15,0-8-45 16,4-3-21-16,0-5 16 16</inkml:trace>
  <inkml:trace contextRef="#ctx0" brushRef="#br0" timeOffset="42">22309 12851 272 0,'5'-15'101'0,"-5"11"-54"0,0-4-35 15,0 4 26-15,0 0-7 0,-5 4 2 16,5 0-13-16,-17 4-2 15,-4 4-10-15,-5 3-5 0,0 5 0 16,0 11-4-16,9 7-2 16,-9 4-1-16,13-3 3 15,4-1 0-15,5-3 1 16,4-4-3-16,9-8 2 16,-1-4 3-16,10-7 1 15,3-8 1-15,1-8 2 16,-1-3-1-16,-4-24 0 15,1 1-3-15,3-4 1 16,-8-12 0-16,-4 0 1 16,-1 0-5-16,-8-7 1 15,-8-5 0-15,4 13 0 16,-9 6 0-16,4 9 0 0,5 7 0 16,4 4 2-16,0 8-6 15,0 7 1-15,0 8-1 16,0 19 2-16,8 8 3 15,1 15 4-15,4 16-4 16,4 7-3-16,0 11 1 16,5-3 0-16,4 0 1 15,-5-8 0-15,5-7-9 16,-4-20-2-16,-5 0-47 16,9-15-19-16,0-23-67 15</inkml:trace>
  <inkml:trace contextRef="#ctx0" brushRef="#br0" timeOffset="43">20052 14031 144 0,'4'-8'55'0,"0"4"-30"0,0 0-16 16,1 1 16-16,-5-1 8 15,0 0 6-15,0 0 2 16,-5 0-1-16,-3 0-21 16,-1 1 2-16,-8 3 0 0,-9 3-3 15,-4 1 0-15,8 4-13 16,5 0-2-16,9-1-5 15,-5 1-2-15,8 3-2 16,14 5 1-16,8 3 3 16,5 0 1-16,4 0-2 15,-5 0 2-15,-4 4 7 16,1 0 4-16,-14 0 3 16,-4 0 5-16,-4-4-4 0,-14 0 2 15,-3 4-9-15,-18-11-4 16,9-1-2-16,0-3 1 15,4-4-12-15,4-4-6 16,5 0-24-16,4 0-10 16,9-12-29-16,4-7-10 15,13-8-17 1</inkml:trace>
  <inkml:trace contextRef="#ctx0" brushRef="#br0" timeOffset="44">20159 14061 228 0,'-4'8'85'0,"4"3"-46"0,0 9-26 15,0-9 24-15,0 4-8 16,0 5-2-16,-4 10-13 16,4-3-4-16,0 0-6 15,0-4-5-15,0 0-2 0,0-4-34 16,0-8-12-16,8-11-73 15</inkml:trace>
  <inkml:trace contextRef="#ctx0" brushRef="#br0" timeOffset="45">20155 13927 288 0,'-22'-7'110'0,"14"3"-60"0,8-12-47 0,0 16 23 16,0 0-17-16,0 0-2 15,0 0-7-15,8 4-3 16,1 0 2-16,4 0-16 0,9 4-5 16,12-5-47-16,0-3-19 15,5 4-17 1</inkml:trace>
  <inkml:trace contextRef="#ctx0" brushRef="#br0" timeOffset="46">20439 14004 240 0,'-21'8'90'0,"8"-5"-48"0,-9 9-34 0,14-1 24 0,-5 5-14 16,0 7-2-16,-9 3-12 15,-4 9-4-15,14 7-1 16,3-4 2-16,5-7 2 0,8-4-1 16,5 0 1-16,3-8-2 15,6-8 2-15,-5-7 0 16,4-8 3-16,0-11-5 15,-4-8-3-15,0-4 1 16,-4 4 0-16,-5 4 1 16,5 0 2-16,-9 0-1 15,0 0 2-15,0 3-2 16,0 5 2-16,0 3-9 16,4 4-1-16,4 8-1 15,5 8 2-15,5 11 4 16,3 11 3-16,1 4 0 0,4 4 2 15,-9-3 4-15,-9-5 6 16,-3 5 4-16,-5 3 2 16,-9-8-4-16,-8-3 1 15,-5-4-9-15,-8-4-2 16,4-8-16-16,-4-4-8 16,-4-3-21-16,3-12-10 15,-3-7-24-15,12-8-11 16,10-8-12-1</inkml:trace>
  <inkml:trace contextRef="#ctx0" brushRef="#br0" timeOffset="47">20603 14092 200 0,'0'8'77'0,"-9"-1"-42"0,22 12-37 16,0-7 14-16,-4 3 11 15,-9 8 10-15,0 8-4 16,-4-4 0-16,-1-1-16 16,-3 1-6-16,8-8-2 0,-5-3-1 15,5-5 0-15,-4-3-2 16,4-8 1-16,0 0 0 16,0-4 3-16,4-11-5 15,1-8-3-15,8-8-2 16,0 4 3-16,4 1 4 0,4 3 6 15,-8 3-3-15,5 5 2 16,-1 7-5-16,0 8-2 16,0 8 2-16,-4 0 0 15,4 11 1-15,-4 4 2 16,-4 0-3-16,0 0 0 16,-1 0-6-16,-4 0 0 15,1-4-30-15,3-4-11 16,-8-3-30-16,18-12-73 31</inkml:trace>
  <inkml:trace contextRef="#ctx0" brushRef="#br0" timeOffset="48">21008 14100 260 0,'-8'3'99'0,"8"1"-54"0,8 0-55 16,-4 0 14-16,5 4 6 15,4-1 5-15,-4-3 4 16,4 0 3-16,-1 0-12 16,10-4-3-16,-5 0-1 0,-4-4-3 15,4 0-2-15,-4-4 0 16,0 1 1-16,-13-5-10 16,0 1-2-16,0-1-6 15,-17 5-1-15,0-1 5 16,-5 4 5-16,5 4 6 15,-9 8 5-15,5 3 1 0,3 5 0 16,-3-1 1-16,12 0 1 16,9 4 5-16,0 16 3 15,0-4-8-15,9-5-2 16,4 1-5-16,4 0-1 16,0-8-1-16,0-4 0 15,5-3-33-15,0-4-15 16,12-8-73-1</inkml:trace>
  <inkml:trace contextRef="#ctx0" brushRef="#br0" timeOffset="49">21409 14107 248 0,'-17'4'93'0,"17"0"-50"0,0 0-48 16,0-4 15-16,0 7 9 15,0 1 10-15,4 0-4 16,9-1-2-16,-9 1-13 16,9 0-4-16,0-4-2 0,4-4 0 15,1 0 0-15,3 0 0 16,-4-4 2-16,9 0-5 16,-13 0-1-16,0-4 0 15,0 5 2-15,-13-5-3 16,0 0 0-1,0 1 3-15,0-1-1 0,-9 0 2 16,1 1-2-16,-5-1-1 16,4 0-2-16,-8 1-1 15,4 3-1-15,0 0 3 16,0 4 0-16,0 0 1 16,0 0 0-16,0 4 0 15,0 0-3-15,0 3 0 16,5 1 2-16,-1 0 0 15,-4-1 1-15,5 1 2 16,-1 3-3-16,0 1 0 16,1-1 1-16,-5 1 2 15,4-1-1-15,1 1-1 16,-1 3 1-16,9 8 1 0,-9-4-1 16,5 0 2-16,8-3-2 15,5 3-1-15,-9-4-2 16,4 1 1-16,5-1 1 15,0 0 2-15,8-3 1 16,-9-1 3-16,5 1-3 16,0-5 0-16,0-3-1 15,0-4 1-15,0 0-2 16,-4 0 2-16,-1 0-2 16,1-4 2-16,4 1 2 15,-9-9 4-15,9-3-11 16,-4-4-3-16,-1-1 0 15,1-3 2-15,4-7 2 16,-4 7 3-16,-9 0-1 16,8 0-1-16,-8 0 1 0,0-4 1 15,0-4 3-15,-8 1 2 16,8-1-3-16,-5-3-3 16,1-1-3-16,4 1-1 15,-9 3-1-15,5 0 3 16,0 5 0-16,-1 3 3 15,1 3 3-15,0 5 2 16,-1 4-3-16,1 3-3 16,4 0-3-16,-8 5 1 15,8 3-1-15,0 7-2 16,0 9 0-16,8 14 3 16,-8 8 0-16,9 12 1 15,4 4 4-15,4 7 2 0,-8 0 0 16,8-3 1-16,0-8-4 15,-4-8 0-15,0 0 1 16,0-15 0-16,0-8-27 16,-5-4-11-16,1-3-52 15,4-8-22-15</inkml:trace>
  <inkml:trace contextRef="#ctx0" brushRef="#br0" timeOffset="50">19599 15138 208 0,'-4'-4'79'0,"4"11"-42"0,-26 1-32 0,26 4 19 15,-9 7-6-15,5 0-1 16,0 8-5-16,-5 3 0 16,5 5-7-16,4-1-3 0,0-3-1 15,13-4 1-15,4-4 1 16,0 3-1-16,5-3 1 15,-5-3 0-15,-4-13 3 0,4-3-1 16,0-8 2-16,1-3-4 16,-1-5-2-16,-4-3 0 15,4-4-1-15,-13-4 0 16,5 0 0-16,-5 0-3 16,-4 4 2-16,0 3 3 15,0 5 1-15,-4 3-1 16,0 0 1-16,-1 8-2 15,5 4-1-15,0 8 3 16,0 7 2-16,5 4 0 16,3 0 2-16,1 0-6 15,4 0-1-15,-5 4-2 0,5-8 0 16,5-4-27-16,-10-3-10 16,5-16-45-1,22 0-58-15,-10-8 35 16</inkml:trace>
  <inkml:trace contextRef="#ctx0" brushRef="#br0" timeOffset="51">20008 15318 168 0,'-4'26'66'0,"4"-3"-36"0,-4 12-22 0,4-20 16 0,0 4 5 16,0 0 5-1,0-3-12-15,0-1-5 16,0-3-8-16,0-12-6 0,0-4-6 16,8-8-1-16,-3-3-3 15,3-8 0-15,1-4 1 16,4 0 2-16,0 1 2 16,0 3 1-16,0 7 3 15,4 9 1-15,-4 3 5 16,0 8 5-16,0 11 2 15,0 4 0-15,-5 4-1 16,1 0 1-16,-5 4-8 16,1 0-2-16,-1-1-5 15,4-10-1-15,1 7-34 16,0-16-17-16,-1-3-68 16</inkml:trace>
  <inkml:trace contextRef="#ctx0" brushRef="#br0" timeOffset="52">20594 15287 224 0,'-4'-4'85'0,"-17"4"-46"0,8 4-17 15,8-4 28-15,-3 4-15 16,-1 0-5-16,1 3-17 16,-10 1-6-16,5 0-5 15,5-1-4-15,3 5 1 0,5-1-4 16,5 1 1-16,3-1 0 15,5 5 2-15,9 3 1 16,-5 0 1-16,0 0 2 16,-12 4 3-16,-10 4 9 15,-3-4 5-15,-5-4 0 16,-4-4 0-16,-1-3-10 0,-3-12-3 16,4-4-17-16,-9-8-6 15,8-3-20-15,6 0-9 16,3-1-24-16,9-3-11 15,9 0-27 1</inkml:trace>
  <inkml:trace contextRef="#ctx0" brushRef="#br0" timeOffset="53">20715 15325 244 0,'0'16'90'0,"4"-1"-48"0,1 12-42 0,-5-12 16 15,0 0-7-15,0 1 2 16,8-1-6-16,-8 4-3 0,0-4-1 16,0-3-45-16,5-4-18 0</inkml:trace>
  <inkml:trace contextRef="#ctx0" brushRef="#br0" timeOffset="54">20638 15138 272 0,'-26'-12'101'0,"52"20"-54"0,-13-8-59 15,-5 0 15-15,9 0-16 16,-8 0-2-16,8 0-34 0,5 0-13 16,-1 4-30-16,5 11-10 15</inkml:trace>
  <inkml:trace contextRef="#ctx0" brushRef="#br0" timeOffset="55">20978 15272 200 0,'-4'0'77'0,"-1"3"-42"0,-16-3-28 0,17 4 18 16,-9 4-7-16,-5 7 2 16,5 4-7-16,-4 4-3 15,0 4-5-15,8 0-2 0,5 0 1 16,0-4-2-16,8 0-2 0,0-8 3 15,9-3 0-15,0-12-6 16,4-8 0 0,-4-4-6-16,0-3 1 0,0 0 4 15,-8-4 2-15,-1 3 2 16,-8 1 0-16,8 0 2 16,-8 3 1-16,-1 1-4 15,5 3 1-15,0 4-5 16,5 8 1-16,7 8 0 15,-7 3-1-15,8 8 10 16,8 19 4-16,-8 0 11 16,0-4 5-16,0 1 0 15,-13-5 0-15,0 1-3 16,-9-9-2-16,-4-3-10 16,-17 0-4-16,4-11-17 15,-12-4-8-15,7-8-28 0,1-8-10 16,0-4-30-1,9-7-54-15,3-11 34 16</inkml:trace>
  <inkml:trace contextRef="#ctx0" brushRef="#br0" timeOffset="56">21068 15260 228 0,'0'0'88'0,"5"12"-48"0,3 7-40 0,1-4 18 15,-9 4 12-15,4 4 8 0,-4 0-4 16,0 0-3 0,0-4-17-16,0-3-4 0,0-5-3 0,0 1-3 15,0-5-3-15,0-7-3 16,0 0 1-16,5-7-6 16,3-5 0-16,1-7-8 15,8 0-3-15,-4 0 5 16,4 3 5-16,-8 5 3 15,12 3 3-15,-3 4 5 16,8 8 6-16,-5 8 4 16,-4 7 4-16,-4 0-5 15,0 0 1-15,0 0-10 16,-9 0-4-16,1 1-20 16,3-5-9-16,1-11-42 15,4 3-16-15,-9-14-25 16</inkml:trace>
  <inkml:trace contextRef="#ctx0" brushRef="#br0" timeOffset="57">21469 15375 272 0,'5'4'104'0,"3"0"-56"0,5 3-54 0,-9-3 30 15,18-4 6 1,-1-4-9-1,1-3-11-15,0-1-6 0,-5-3-3 16,-4-1 1-16,-5 1 3 0,1-1-7 16,-9 1-3-16,-13-9-11 15,-4 5-2-15,-5 7 2 16,1 5 5-16,-1 3 8 16,-4 7 4-16,5 5 3 15,12 3 2-15,-8 8 3 16,8 0 5-16,5 4-2 15,4 0 1-15,4 3-7 16,5 1-2-16,8-4-15 16,0-4-6-16,14-4-33 15,3-19-13-15,0-8-55 16</inkml:trace>
  <inkml:trace contextRef="#ctx0" brushRef="#br0" timeOffset="58">21840 15306 208 0,'-17'-11'79'0,"4"7"-42"0,-9 8-37 0,18-1 18 16,-13 5-8-16,-1 7 2 15,1 5-3-15,0 3 0 16,4 3-5-16,4 9 8 0,5 3 7 16,4-3-10-16,4-9-2 15,9-6-3-15,0-5 2 16,4-15-1-16,5-15 2 15,4-5-2-15,-9-6 0 16,0-5-6-16,5-4-1 0,-5-3 1 16,-4-12 2-16,-9 1 0 15,-4-1-1-15,-4-4-2 16,0-3-1 0,-5-5-1-16,0 13 3 0,1 10-2 15,8 9 1-15,-9 3 2 16,5 35 0-1,4 15 0-15,0 3 2 16,4 20 3-16,5 8 7 16,8 0 4-16,0-1-6 15,9 5-1-15,0-9-5 16,0-3-1-16,-9-7-41 16,5-5-19-16,-14-11-73 15</inkml:trace>
  <inkml:trace contextRef="#ctx0" brushRef="#br0" timeOffset="59">19487 16375 200 0,'-9'-8'77'0,"5"12"-42"0,0-4-26 0,4 8 22 0,0-1-8 15,0 1 1-15,-4 11-7 16,4 4-2-16,0 8-9 15,4-1-4-15,4 1 1 0,5-4-2 16,9-4-1-16,4-4 1 16,4-4-1-16,-8-7 0 15,-1-4 2-15,1-8-1 16,-1-4-1-16,-4 1 1 16,1-5-1-16,-5-19 4 15,-5 5 2-15,1 3-5 16,-9 0 0-16,0 3 3 15,0 5 2-15,0 7 4 16,0 1 1-16,0-1-5 0,0 8-2 16,0 15-7-16,0 8-2 15,4 0 2-15,9 4 3 16,-9 0 1-16,5 0-1 16,4-4 1-16,0-4-1 15,-5-4-16-15,1 1-4 16,0-9-17-16,4-3-4 15,-13-4-11-15,4-4-5 16,0-3-31 0</inkml:trace>
  <inkml:trace contextRef="#ctx0" brushRef="#br0" timeOffset="60">19836 16405 220 0,'0'0'82'0,"0"4"-44"0,4 4-47 16,-4 7 14-16,5 0 8 15,-1 8 8-15,0 0 5 16,1 0 2-16,-5 0-15 16,0-3-1-16,0-5 1 0,0 0-7 15,0-7-1-15,0 0-1 16,0-8 2-16,0-4-5 16,4 0-3-16,5-8-4 15,-1-7 1-15,5-8 1 16,9 4-1-16,-5 4 4 15,0 8 2-15,0 3-2 0,5 4 0 16,-5 12 1 0,5 7 2-16,-5 4 1 0,0 4 3 15,-4 0 1-15,0 0 1 16,-4 0-4-16,-1 0-3 16,-3-4-7-16,-1-7-4 15,0-1-36-15,1-3-17 16,-1-8-54-1</inkml:trace>
  <inkml:trace contextRef="#ctx0" brushRef="#br0" timeOffset="61">20431 16421 152 0,'0'-12'57'0,"0"8"-30"0,0 1-7 15,0 3 21-15,0 0 6 16,-5 0 4-16,-3 0-10 16,4 3-5-16,-14 1-20 15,5 4-6-15,0 7 1 0,0 0-7 16,5-3-2-16,4 7-6 16,4 0-2-1,12-3 0-15,-3-1 4 16,8 0 1-16,1 4 5 15,-1 1 5-15,-4-1 6 16,-5 0 5-16,-8-4 3 0,-4 0 1 16,-5-3-9-1,-3-4-4-15,-6-5-6 0,1-3-4 16,-5 0-16-16,10-3-7 16,-6-1-22-16,10-4-10 15,-10 0-37-15,23 1-15 16,8-1-1-1</inkml:trace>
  <inkml:trace contextRef="#ctx0" brushRef="#br0" timeOffset="62">20590 16455 244 0,'0'23'93'0,"4"-15"-50"0,5 22-48 15,-5-14 15-15,-4 3 7 16,5 0 8-16,-5 0-10 15,0 0-6-15,13 1-5 16,0-5-8-16,-9-4 0 0,5-7-60 16,-1-4-24-16,1-4-18 15</inkml:trace>
  <inkml:trace contextRef="#ctx0" brushRef="#br0" timeOffset="63">20564 16329 296 0,'-26'-8'112'0,"31"4"-60"0,-1 4-67 0,-4 0 11 31,17 0-2-31,5 0-34 0,-1 4-13 16,10 0-55-16,-6 4-23 16</inkml:trace>
  <inkml:trace contextRef="#ctx0" brushRef="#br0" timeOffset="64">20844 16402 244 0,'-17'7'93'0,"4"5"-50"0,-8 3-39 0,16 0 21 16,-8 8-7-16,1 4 1 16,3 0-8-16,0 0-2 0,5 0-5 15,4-4-1-15,9-4 1 0,-1-4-2 16,9-7 1-16,1-8-2 15,8-4 2-15,-1-8-11 16,-12 1-4-16,0-4 1 16,0-5 2-16,-4-10 7 15,-1 7 3-15,-16 4 1 16,3 3-2 0,1 5 1-16,4-1-4 15,4 5 0 1,9 14-1-16,-4 12 0 15,8 1 3-15,1 3 6 16,-1 7 5-16,-4 5 14 16,0-1 10-16,-5 4-3 0,-3-3-1 15,-5 3-8-15,-5-3-1 16,-12-5-12-16,-5-7-3 16,-3-7-13-16,-6-9-3 15,1-18-26-15,4-5-9 16,-8 1-15-16,12-4-5 15,5-8-39 1,0 0-41-16,8 1 56 16</inkml:trace>
  <inkml:trace contextRef="#ctx0" brushRef="#br0" timeOffset="65">21043 16379 244 0,'13'15'90'0,"-1"4"-48"0,1 38-29 15,-4-37 22-15,-5-1-1 16,1 4 5-16,-5-4-16 16,0 0-3-16,0 0-12 15,0-3-5-15,0-5 0 0,0-3 0 16,0-8 1-16,0 0-5 16,0-8-1-16,0-3-10 15,8-12-5-15,-3-8 0 16,3 4 2-16,9 8 9 15,-4 0 3-15,5 3 3 16,3 9 2-16,9 7 3 0,-4 7 4 16,-4 9 5-16,-5-1 3 15,-4 4-5-15,-5 0-2 16,1 1-5-16,0-5-2 16,-5 0-28-16,0-3-10 15,1-5-38-15,3-3-14 16,1-4-31-1</inkml:trace>
  <inkml:trace contextRef="#ctx0" brushRef="#br0" timeOffset="66">21474 16451 252 0,'0'0'93'0,"8"19"-50"0,1-3-50 0,-1-9 14 0,14 5 10 16,-13-1 24-1,12-3-3-15,5 0-20 16,-9-4-8-16,0-12-3 0,5 0-4 16,-9-7 0-16,0 0-1 15,0-1 1-15,-13 1-9 16,-9-4-3-16,5 4-6 16,-13-1-2-16,-5 9 8 15,-4 3 2-15,0 4 2 16,0 7 4-16,5 5 0 15,4 7 1-15,-1 4 8 16,6 0 5-16,3 4 0 16,9 0 0-16,0-1-7 0,9-3-4 15,3-3-8-15,10-5-1 16,8-4-35-16,-4-7-12 16,4-4-71-1</inkml:trace>
  <inkml:trace contextRef="#ctx0" brushRef="#br0" timeOffset="67">21935 16398 264 0,'-31'-12'99'0,"6"12"-54"0,3 0-42 0,13 4 23 16,1 4-13-16,-14-1-2 16,5 13-6-16,-9 6-4 0,9 1 0 15,4 0-1-15,4 0 0 16,5-4 2-16,4-4 1 0,13-4-4 15,-4-3 1-15,12-12 2 16,5-4 3-16,0-11-4 16,8-5-1-16,1-6-7 15,-14-5-3-15,-3-7 1 16,-1-1 0-16,-17-7-1 16,-17-11 1-16,-1-1-2 15,1 5 2-15,-4 7 5 16,3 8 2-16,1 7 10 15,4 12 7-15,0 3-5 16,5 13-3-16,3 10-7 16,5 20 0-16,5 19 6 0,3 8 4 15,5 7 1-15,13 12 1 16,-13-4 0-16,13 0 0 16,0-8-6-16,-5-7-2 15,1-12-26-15,-5-4-13 16,-4-7-99-1</inkml:trace>
  <inkml:trace contextRef="#ctx0" brushRef="#br0" timeOffset="68">19832 17562 160 0,'13'-15'63'0,"-5"11"-34"0,-3-31-10 0,-1 32 52 16,-4-13-11-16,0 5-14 15,0 3-11-15,-9 12-21 16,-4 11-2-16,5 1 1 0,-9-1-9 15,4 4-5-15,4 0-2 16,5 0-1-16,8 8-2 16,5-8 1-16,8 0 3 15,4 8 1-15,1 4 1 16,-5-4 2-16,-4-4 8 0,-4-4 3 16,-14 0 27-1,-3-4-18-15,-9-3-6 16,-1-4-9-16,1-5-6 15,0-3-7-15,0-7-1 16,4-1-26-16,8-15-76 16,5 0-8-1,5 0-10 1</inkml:trace>
  <inkml:trace contextRef="#ctx0" brushRef="#br0" timeOffset="69">20099 17581 268 0,'-4'12'101'0,"12"3"-54"0,1 12-55 0,-5-12 16 0,-4 4-6 15,0 4 3-15,0 0 2 16,0 0 1-16,5 0-4 16,-5-4-3-16,4-3 2 0,-4-5-70 15,8-22-85 1</inkml:trace>
  <inkml:trace contextRef="#ctx0" brushRef="#br0" timeOffset="70">20082 17405 308 0,'-5'-4'115'0,"14"4"-62"0,4-7-64 0,-9 7 16 15,5 0-17-15,4 0-5 16,0 0-35-16,13 0-14 15,8 3-41-15,1 1-15 16</inkml:trace>
  <inkml:trace contextRef="#ctx0" brushRef="#br0" timeOffset="71">20426 17539 232 0,'-12'4'88'0,"3"0"-48"0,-8 3-34 0,8-3 20 15,0 4-8-15,-4 7 2 16,-8 8-2-16,4 0 0 15,-9 8-9-15,4-1-3 0,18 1 0 0,4-8-5 16,9 0-1-16,-1-8 0 16,9-11 2-16,-8-4-3 15,4-11-2-15,0-5-3 16,0-3-1-16,-5 0 4 16,1 4 3-16,-5-4 1 15,-4 3 2-15,0 1 0 16,0 3 3-16,0 1-5 15,0 7-3-15,0 0-4 16,5 12-1 0,8 7 4-16,4 12-1 15,0 8 2-15,5-1 6 16,-5 8 2-16,0-3 13 16,-4-1 7-16,-9-4 4 15,-4 1 4-15,-8-8-12 0,-5-4-5 16,-9-4-10-16,-4-8-5 15,1-3-19-15,-6-8-9 16,-7-4-17-16,7-7-6 16,-3-5-27-16,12-3-11 15,10 0-27 1</inkml:trace>
  <inkml:trace contextRef="#ctx0" brushRef="#br0" timeOffset="72">20663 17547 268 0,'0'4'101'0,"13"11"-54"0,-4 12-57 0,-5-8 14 0,1 0 10 16,-1 4 8-16,0 4 13 16,-4-4 8-16,0 0-23 15,0-4-6-15,0-4-3 0,0-3-7 16,0-1 0-16,0-11-4 15,0 0-1-15,5-7 1 16,-1-5 0-16,4-7-7 16,5 0 0-16,-4 3 3 15,4-3 2-15,4 4-1 16,0 7 2-16,1 4-1 0,3 4 0 16,1 4 8-16,-1 4 4 15,-4 3-5-15,1 9-1 16,-5-1 0-16,0 4-11 15,-5-4-5 1,9-11-78 0,-8-5-59-1</inkml:trace>
  <inkml:trace contextRef="#ctx0" brushRef="#br0" timeOffset="73">21150 17620 296 0,'13'3'110'0,"-8"5"-60"0,12 3-56 0,-9-7 32 15,18 4-2-15,-4 0-5 16,4-8-4-16,-5 0-8 16,-4-4-3-16,1 0 0 0,-5-8-2 15,4 5 1-15,-13-5-4 16,0 1 0-16,-4-4-8 15,-4 3-4-15,-22-7-7 16,0 15 0-16,-4 4 9 16,0 4 3-16,4 0 6 15,-4 7 3-15,9 1 2 16,3 11 1-16,5-4 4 16,5 0 5-16,-1 8-5 15,18 3-2-15,-1-3-6 0,5-4-2 16,13-4-24-16,9-3-10 15,3-5-96 1</inkml:trace>
  <inkml:trace contextRef="#ctx0" brushRef="#br0" timeOffset="74">21672 17574 308 0,'-30'-8'115'0,"21"12"-62"0,-17 3-64 0,9-3 18 16,4 0-7-16,-17 8 0 16,4 3 2-16,4 4 1 0,5 4-1 15,0 8-4-15,4 3-1 0,9-7 2 16,4 0 0-16,8-4 1 16,5-8 0-16,0-7 2 15,9-4 1-15,4-12 1 16,-5-11 2-16,5-4-3 15,-13-4 0-15,0 0-1 16,-5-7 1-16,-3-20-2 16,-5-3-1-16,-9 3 5 15,-8 4 1-15,4 0 4 16,-4 8 1-16,4 12-5 16,4 3-4-16,9 8-4 15,-8 7-1-15,8 12 2 16,8 19 2-16,1 31 0 15,8 8-1-15,0 3 1 0,0 15 1 16,1-3-1-16,3-8 2 16,5-3-20-16,4-9-6 15,5-11-120 1</inkml:trace>
  <inkml:trace contextRef="#ctx0" brushRef="#br0" timeOffset="75">10115 7860 148 0,'-34'4'57'0,"55"-4"-30"0,-34-4-16 0,13 8 15 0</inkml:trace>
  <inkml:trace contextRef="#ctx0" brushRef="#br0" timeOffset="76">10089 7856 327 0,'0'0'42'0,"0"-3"-21"15,9-1 3-15,-5 4-1 0,1-4-5 16,3 8-3-16,1-8 3 16,-1 4 2-16,1 4-1 15,8-8-2-15,1 0-3 16,3 0-1-16,9 0-5 16,-13 4-3-16,9 0-2 15,-4 8 0-15,-1 0-2 16,-3-1-1-16,-5-3 1 15,-1 0 1-15,1 0-1 0,-4 0 2 16,-5 0 0-16,1-12 1 16,-5 8-2-16,0 0 1 15,0 0-4-15,0 0 0 16,0 0-19-16,0 0-7 16,0 0-19-16,0 0-9 15,0 0-36-15,0 0-15 16</inkml:trace>
  <inkml:trace contextRef="#ctx0" brushRef="#br0" timeOffset="77">10180 8036 152 0,'-4'0'57'0,"4"0"-30"0,0 0-10 16,0 0 22-16,0 0-7 15,0 0 1-15,0 0-7 16,0 0-4-16,0 8-12 15,0-8 5-15,0 0 4 0,0 0-4 16,0 0 0-16,0 0-3 16,4 4 2-16,4 0-7 0,-3 0-2 15,8-1 1-15,8-3 1 16,-8 4-3-16,4 4-1 16,1-4-1-16,3 0-2 15,5-1 3-15,-9 1 0 16,0 0 1-16,5 0 0 15,-13-4 0-15,4 0 0 16,-1-4-2-16,-3 4-2 16,4 4 1-16,-13-4 1 15,4 0-3-15,-4 0-2 16,5-4 2 0,-5 0-24-16,0 0-11 15,8 1-47-15,-3-5-20 16,3 0-10-16</inkml:trace>
  <inkml:trace contextRef="#ctx0" brushRef="#br0" timeOffset="78">10576 7872 176 0,'-8'0'66'0,"3"4"-36"0,1-4-15 0,4 3 20 16,0-3-2-16,0 0 1 16,0 0-11-16,0 0-3 15,0 0-10-15,9-7-4 16,-1-1 3-16,5 4 2 16,4 8-2-16,1-8 2 15,3 8-2-15,5-4 0 0,4 0-3 16,0-4 1-1,1 8 2-15,-1-4 2 0,-4 0-1 16,-5 0-1-16,5 4-3 16,-9-4-1-16,-4 0-3 15,0 0 1-15,0 0 0 16,-9 0 1-16,1 0-2 16,-5 0-2-16,4 0 3 15,0 0 0-15,0 0-12 16,-4 0-7-16,0 0-16 15,0 0-5-15,0 0-29 16,0 0-12-16</inkml:trace>
  <inkml:trace contextRef="#ctx0" brushRef="#br0" timeOffset="79">10671 8021 184 0,'-4'0'68'0,"4"0"-36"0,0 0-18 0,0 0 20 15,0 0-6-15,0 0-2 0,0 0-10 16,0 4-5-16,0 0-6 16,0-4-2-16,0 0 3 0,0 0-3 15,0 0-2-15,0 0 2 16,4 4 2-16,5-4 2 16,-1 3 3-16,1-3 1 15,8 4 3-15,0-4-1 16,5 0 0-16,-5 0-5 15,9 4 0-15,4-4-5 16,-8 0-2-16,12 0-3 16,-4 0 1-16,0 0 3 15,-4 0 3-15,-4 0 4 0,-5 0 2 16,0 0 1-16,-4 0 0 16,-4 0-4-1,0 0-3-15,-1 0-5 0,-8 0 0 16,9 0 2-16,-9 0 1 15,0-4-19-15,4 4-9 16,-4 0-38-16,4-4-15 16,-4 1-56-1</inkml:trace>
  <inkml:trace contextRef="#ctx0" brushRef="#br0" timeOffset="80">10891 8802 164 0,'4'-3'63'0,"5"3"-34"0,-1-16-19 16,1 13 20-16,-5-1-5 16,5 0 3-16,-5 0 4 15,0 4 4-15,1 0-19 16,-5 0 6-16,0 0 4 0,0 0-6 16,0 0 0-16,-5 4-1 0,1 0 2 15,-4 3-3-15,-1 1-2 16,-13 3-1-16,-3 5 0 15,-10 7-6-15,5 4-4 16,-9-1-3-16,5 1 0 16,-1 0 0-16,1 0 3 15,-1-4-5-15,5-4-1 16,4 4 2-16,0-4 1 16,5 4 1-16,4-11 0 15,4 7 0-15,4-8 2 16,0 1 1-1,5-5-3-15,0 1-1 16,0 0-1-16,-1-4 1 16,5-1-2-16,0-3-1 0,-4 4-2 15,4-4 1-15,0 4 3 16,0-4 1-16,0 0-1 16,0 0-2-16,4 8-2 15,5-1-1-15,-1 1 2 16,5 0 0-16,5-1 1 15,3 5 2-15,5 3-1 16,0 0-1-16,0 1 1 16,4 3-1-16,4 4 0 15,-4-4 0-15,1 0 0 16,3 0 0-16,-12-3 2 16,-1-1 1-16,1 0 1 15,-5-3 0-15,0-1 2 16,0 1 1-16,-8-5-3 0,0 1-1 15,-1-4-1-15,1 4-2 16,-5-5 1-16,1 1-1 16,-5-4-3-16,4 8 2 15,0-4 1-15,-4-4 2 16,0 0-1-16,4 4-1 16,-4-4 1-16,0 0 1 15,0 0-3-15,0 0 0 16,0 0 1-16,0 0 0 15,0 0-9-15,0 0-2 16,0 0-14-16,-4 3-6 16,0-3-33-16,0 0-11 15,-1 4-91 1</inkml:trace>
  <inkml:trace contextRef="#ctx0" brushRef="#br0" timeOffset="81">10434 9952 220 0,'-9'0'85'0,"9"0"-46"0,0 3-30 0,0-3 19 0,0 0-5 15,0 0 0 1,0 0-1-16,9 8-2 0,-9-4-10 16,9 4 0-16,-1-5 1 0,5 9 0 15,13 3 1-15,-4 0 0 16,12 1 2-16,-4 3-3 15,9 0-1-15,4 4-4 16,-4 0-1-16,0 0-1 16,-5 0 0-16,5 0 0 15,-18 0 0-15,5-4 0 16,0 0 0-16,-4-3-2 16,-5-5-2-16,4-3 3 15,-3 3 0 1,-1-3-1-1,-13 0-2-15,5-5 1 0,0 1 1 16,-5 0-3-16,-4-4 0 16,0 0 3-16,0 0 1 15,0 0-4-15,0 0-1 16,4 4 1-16,-4-4 2 16,0 0 0-16,0 0 2 15,0 0-2-15,0 4-1 16,0-4 3-16,-4 7 0 15,0 5-4-15,-1-1 1 16,-3 9 4-16,-1-1 5 16,-4 4-3-16,-4 3 2 15,0 5-3-15,-5 4 2 16,-4 3 2-16,-13 4 2 16,5-4 3-16,-1 1 2 0,1-1-3 15,-1 0 2-15,1-3-6 16,4-5-3-16,4-3-3 15,4-4-3-15,5-4 1 16,4-3 1-16,0-5-3 16,9-3 0-16,-9-1-10 15,5-3-5-15,3-4-23 16,1 0-10-16,4 0-27 16,0 0-12-16,9-4-68 15</inkml:trace>
  <inkml:trace contextRef="#ctx0" brushRef="#br0" timeOffset="82">10378 11200 88 0,'-9'0'33'0,"18"4"-18"0,-9-4 2 0,0-4 14 16,0 4-3-1,0 0-2-15</inkml:trace>
  <inkml:trace contextRef="#ctx0" brushRef="#br0" timeOffset="83">10378 11200 269 0,'0'0'23'0,"0"0"10"16,0 0-6-1,0 0-3-15,0 0-3 16,0 0 2-1,0 0-11-15,0 0-2 16,0 0-6-16,0 0-3 16,0 0 0-16,0 0-1 15,0 0-3-15,0 0 0 16,0 0 2-16,0 0 2 16,0 0 0-16,0 0-1 15,0 0 7-15,0 0 5 16,4 0 0-16,-4 0 3 0,0 0-4 15,5 0-1 1,-5 0-6-16,8 8-1 0,1-1 1 16,-1 1 2-16,5 4-3 15,5 11 0-15,3 0 5 16,5 0 3-16,-4 0 0 16,12 3 1-16,-12 5-2 15,3 0-1-15,-3-1-3 16,4-3-1-16,-9 0-1 15,0-4 0-15,5 0-2 16,-1-4-2-16,-3 0 1 16,-1-3 1-16,0-5-1 0,-8 4 2 15,-1-3-2-15,1-1-1 16,4 1 1-16,-9-5 1 16,9 1 1-1,-9 4-4-15,1-5 1 16,3 1 0-1,1 0 0-15,-5-5 0 16,5 5 0-16,-9-8 2 16,0 4-3-16,4 4 0 15,1-5 1-15,-5-3 0 16,0 0 2-16,0 0 3 16,0 0-4-16,0 0-3 15,0 0 1-15,0 0 0 16,0 0 3-16,0 0 1 0,0 0-1 15,0 0 1-15,-5 4-4 16,1 4 0-16,-5 0 1 16,1 3 0-16,-1-3 2 15,-17 11 3-15,-4 0 2 16,0 0 1-16,0 8 0 16,4-4 2-16,-9 4-1 15,14-8 2-15,-5 0-6 16,4-4-1-16,5-3-2 15,4-1-2-15,0-3-2 16,9 0-1-16,-9-1-9 16,9-3-5-16,0 0-5 15,-1 0 1-15,1-4-4 0,0 0 1 16,4 0-29-16,0 4-13 16</inkml:trace>
  <inkml:trace contextRef="#ctx0" brushRef="#br0" timeOffset="84">10891 12303 180 0,'-5'0'68'0,"5"4"-36"0,5-4-26 0,-5 0 17 0,0 0-10 16,0 0 0-16,0 0 2 16,0 0 2-16,0 0-9 15,-5 8 4-15,1 7 4 0,-9 0-2 16,-4 1 2-16,-9 7-5 16,-4 3 1-16,-9 1-3 15,0 4 0-15,-4 3-1 16,0 1 0-16,4-4-4 15,5-5-1-15,0-3 1 16,3 0 0-16,6-4 0 16,-1-3 2-16,4-5-3 0,1 1-2 15,8-5 0-15,4 1-1 16,-8 0 2-16,8-4 1 16,5-1 1-16,0 1 0 15,-1-4 0-15,5 0 0 16,0 0-2-16,0 0 1 15,0 0-4-15,0 0 0 16,0 0 1-16,0 8-3 16,5 0 2-1,3-1 1-15,5 5 2 16,0 3-3-16,4 0-2 16,-8 4 2-16,12 4 0 15,10 20-2-15,7-5 2 16,5 4 3-16,9-4 1 15,4 1 1-15,0-1 0 16,0-4 0-16,0-3 2 0,-4-4 6 16,-13 0 2-16,-5-8-3 15,-8-4-1-15,-4 0-2 16,-5-3 0-16,-4-4-2 16,4-1-1-16,-13 1 1 15,5-4 1-15,-9-4-3 16,0 0-3-16,0 0-3 15,4 4 1-15,1-1-10 16,-5 1-5-16,4 4-50 16,-8 7-19-16,-14 4-66 15</inkml:trace>
  <inkml:trace contextRef="#ctx0" brushRef="#br0" timeOffset="85">10438 13732 152 0,'-4'-12'57'0,"4"9"-30"0,0-1-7 15,0 0 19-15,0 0-2 16,0 0 3-16,0 0-5 15,0 4 1-15,-9 0-20 16,9 0-7-16,0 0-4 0,0 0-6 16,9 12 1-16,8 3 0 15,1 4 2-15,12 8 3 16,4-8 2-16,5 4-1 16,0-4-1-16,8 1-1 15,-8-1 2-15,8-4-5 0,1 0-1 16,-1 1 0-16,0 3 2 15,-8 0-1-15,0 0-1 16,-4 0-2-16,-1 1 1 16,-12-5 3-16,-5-4 3 15,0 1-2-15,-4-5-2 16,-4 1 6-16,-9-8 3 16,0 0 3-16,-5 4 3 15,1 0-14-15,-5 3-3 16,-4 1 2-16,-4 4 3 15,-9 3-1-15,-4 4 0 16,0 0-1-16,-13 4-2 16,4 0 3-16,-4 4 0 0,4 0 3 15,-4 3 3-15,0-3-4 16,-4-4-1-16,8 4-2 16,0-4 1-16,0-4-2 15,9 0-1-15,9-3 1 16,3-5 1-16,1 1-3 15,4-5-2-15,5-3 2 16,3 0 2-16,-3 0-2 16,3-4 0-16,1 0-10 15,4 0-3-15,0 0-26 16,0 0-12-16,0 0-179 16,0-4 83-1</inkml:trace>
  <inkml:trace contextRef="#ctx0" brushRef="#br0" timeOffset="86">10387 14862 196 0,'-5'-23'74'0,"18"19"-40"0,-21 8-22 0,16-4 21 0,-8 0-6 15,0 0-1-15,0 0-6 16,0 0 0-16,0 0-11 15,0 4-5-15,5 3-3 0,3 5 1 16,5 3 1-16,4 4 1 16,5 0 0-16,8 1 2 15,5 6 3-15,3-3-4 16,1 0-1-16,0 4-2 16,0-4 1-16,-1 0 0 15,6 0 1-15,-6-4-2 0,1-3-2 16,-4-1 1-16,-1-4-1 15,-4 5 2-15,-8-5 1 16,-1-3-1-16,-3 0 1 16,-1-1-2-16,-13-3 2 15,9 0 0-15,-9 0 3 16,-4-4-1-16,0 0 0 16,0 0-3-16,0 0-2 15,0 0 1-15,0 0-1 16,0 0 0-16,0 0 0 15,0 0 0-15,0 0 2 0,0 0-1 16,0 0-1-16,0 3 5 16,-4 1 1-16,-5 0-5 15,1 4 0-15,-14 3 1 16,5 5 1-16,-18 7 1 16,1 7 0-16,-5 1 2 15,0 3 1-15,1-3 3 16,-1 3 1-16,-9 1 3 15,5-4 4-15,13-8-10 16,0 0-2-16,4-4-2 16,5-4 0-16,3 0-5 15,6-7-1-15,3 0 1 16,5-5 0-16,-1 5-8 16,5-8-2-16,0 0-21 15,0 0-6-15,0 0-41 0,0 12-16 16,5-5-38-1</inkml:trace>
  <inkml:trace contextRef="#ctx0" brushRef="#br0" timeOffset="87">10908 16003 144 0,'4'-4'55'0,"-4"4"-30"0,9-3-18 15,-9 3 13-15,0 0-1 16,0 0 3-16,0 0-3 16,0 0 0-16,0 0-10 15,0 7 6-15,-9 5 4 0,-4 7-1 16,-4 4-1-16,-17 19 2 16,-5 0 0-16,0 0-8 15,-8 0-2-15,-1 0-1 0,5-3 2 16,4-1-1-16,5-7 2 15,0-4-6-15,3 3-3 16,6-7 1-16,7-4 0 16,1-3-4-16,4-5 1 15,4-3 0-15,5-1 0 16,4 1-3-16,4 0 2 16,5-4 1-16,4-1 2 15,4 5-1-15,9 0-1 16,4 3 1-16,9 8-1 15,0 8-3-15,17 4 0 16,-9 3 2-16,1 12 2 16,-1-4 0-16,-4-3-1 15,-13-5 1-15,5-3 1 0,-14-4 1 16,5-8 3-16,-4 4-1 16,-5-12 0-16,-4-3-12 15,0 0-3-15,0-5-66 16,-9 5-29-16,-8 0-15 15</inkml:trace>
  <inkml:trace contextRef="#ctx0" brushRef="#br0" timeOffset="88">10464 17290 160 0,'-8'-8'60'0,"8"5"-32"0,-5-1-15 0,5 4 17 16,0-4-2-16,0 0 1 16,0 0-12-16,0 0-3 15,0 4-8-15,0 0-6 0,0 0-1 0,0 0-1 16,9 4 0-16,0 0 4 15,3 4 1-15,6 3 1 16,3 1 2-16,5 3 1 16,4 0 1-16,5 5-2 15,3 6 1-15,1 1-4 16,4 4-2-16,0-1 0 16,1-3 1-16,3 0-1 15,9 0 2-15,-17-8-2 16,-9 0-1-16,0-3 1 15,-4-1 1-15,0-4-1 16,-9-3 2-16,-8 0 2 16,4-5 2-16,-5 1-3 0,1 0-1 15,-9-4 1-15,0 4 2 16,0-4-3 0,0 4 0-16,0 0 1 0,-9 3 2 15,5 1-3-15,-5 0 0 16,-4 3 1-16,0 1 2 15,-8 3-1-15,-1 8 2 16,1 0-2-16,-14 0 2 16,1 0 2-16,-9 4 5 15,-5-1-6-15,5 1 0 16,4 0-4-16,5 0-3 16,-1-4 0-16,5-4 1 0,4-4-1 15,5 1-1-15,4-5 1 16,-1 1 1-16,6-5-1 15,3 1-1-15,0-4 1 16,1 0-1-16,3-1-11 16,1-3-5-16,4 12-87 15,4-4-45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02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5321 4726 116 0,'0'-2'46'0,"0"-1"-35"0,3 1 3 16,-3 2 1-16,3-3 4 15,0-1 3-15,0 2 0 0,-3-1 1 16,0 3-13-16,0 0 8 16,0 0 2-16,0 0-2 0,0 0 2 15,0 5-5-15,-3 2 1 16,0 0-5-16,0 8-1 16,0 4-2-16,-3 7 2 15,0 1-1-15,0 7 2 16,3 4-2-16,0 3 0 15,0 2-5-15,3 5-1 16,0-6-1-16,6-2 1 16,0-7-4-16,3-1 0 15,3-5 1-15,3-4 2 16,0-3-1-16,0-6-1 16,-1-3 3-16,1-5 0 15,0-4 1-15,3-4 2 0,-6-4-1 16,0-5 2-16,0-3-4 15,-3-3-2-15,0-6 2 16,-3-2 0-16,0-6-4 16,0 0 1-16,-1-3-2 15,1 3 0-15,-3 0 0 16,0 3-2-16,0 0 3 16,0 2 0-16,0 1 1 15,0-1 2-15,0 4-3 16,0 3 0-16,0 2-1 15,0 0 0-15,0 0 2 16,-3 3 2-16,0 2-3 16,0 4 0-16,3-1 3 15,-3 4 1-15,0 0-4 16,0 1 1-16,0 1 0 0,0 3 0 16,-3 0 0-16,3 3 2 15,0 3-3-15,0 5-2 16,0 6 2-16,3 6 0 15,0 4 3-15,0 5 3 16,0 5-2-16,0 5 0 16,0 0 1-16,0 3 0 15,0-3 0-15,0-5 0 16,0-3-5-16,3-6-1 0,0-3-2 16,-3-5 3-1,0-3-2-15,0-6 1 16,0-5-20-16,-3-6-10 15,3-4-33-15,-3-4-11 16,6-6-37-16</inkml:trace>
  <inkml:trace contextRef="#ctx0" brushRef="#br0" timeOffset="1">5717 4755 184 0,'-9'0'71'0,"9"8"-55"0,-6 1 4 0,6-4-2 16,0 7 2-16,0 5 4 16,-3 2-1-16,3 7 0 15,0 8-12 1,0 2 0-16,0 3 2 0,0 6-3 15,0-2 2-15,3-4-5 16,0-5-2-16,0-6-2 0,-3-3 0 16,0-8-2-16,0-3 2 15,0-2 0-15,0-4 3 16,0-8-3-16,0-3 0 16,-3-5-3-16,3-9-1 15,0-3-1-15,0-5 0 0,0-6 0 16,0 0 0-16,0-3-3 15,0 0 1-15,3-2 0 16,-3-4-1-16,0 3-1 16,0 4 1-16,0 2 3 15,0 11 3-15,0 3-2 16,0 0-2-16,0 0 6 16,-3 6 5-16,3 6-4 15,0 5-2-15,3 11 1 16,0 3 0-16,0-3 5 15,0 8 5-15,0 7-5 16,3 0 0-16,0-4-4 16,0-2-3-16,0-6-3 15,0-2 1-15,0-4 1 16,0-6 2-16,-1-4-1 0,1-4 2 16,0-3-7-16,0-5-1 15,0-3-5-15,0-5-1 16,-3 0 1-16,0 1 1 15,0 4 6-15,-3 1 1 16,0 5 2-16,0 2 0 16,0 4 2-16,0 0 3 15,0 5-2-15,0 0-2 16,0 7 0-16,0 8-1 16,3 4 6-16,0 7 6 15,0 1-2-15,0 7 2 16,0 4-5-16,0-11-2 15,0-1-2-15,0 5 0 0,3 5-2 16,0-7-1 0,0-7 1-16,0-2 1 15,-3-6-8-15,0-3-1 0,0-3-14 16,0-1-6-16,0-5-19 16,0-4-9-16,0-2-14 15,0-4-5-15,0 3-9 16</inkml:trace>
  <inkml:trace contextRef="#ctx0" brushRef="#br0" timeOffset="2">5937 5000 220 0,'-3'-4'82'0,"3"4"-64"0,3 4 4 0,-3-4-3 16,0 5-1-16,3 1 1 16,0 3 3-1,0 5 1-15,0 3-12 0,0 0-4 0,0 2-1 16,0 1-5-1,0-1-1-15,0-2 0 16,0-3 0-16,-3-2-33 16,0-7-13-16,0 1-74 15</inkml:trace>
  <inkml:trace contextRef="#ctx0" brushRef="#br0" timeOffset="3">5949 4893 252 0,'-12'-8'93'0,"15"5"-72"0,-3-1-6 16,0 4-6-16,0 0-6 15,0 0 1-15,0 0-5 16,3 4 1-16,3-1 0 16,0-1-29-16,0 1-13 0,0 0-58 15</inkml:trace>
  <inkml:trace contextRef="#ctx0" brushRef="#br0" timeOffset="4">6050 4966 208 0,'-6'23'79'0,"9"-9"-61"0,3 5 1 16,-6-7-1-16,0 2 3 0,0-1 5 15,0 2-8-15,0-1-3 16,3-3-8-16,-3-3-5 0,0-1 1 15,0-2-2-15,0-5-1 16,0-3 1-16,0 1-1 16,0-2-11-16,0-9-3 15,0 1 0-15,3-7 3 16,3-7 7-16,3 4 2 16,0 2 2-16,0 9 0 15,-3-1 4-15,3 4 5 16,6 2 1-16,-3 6 2 15,-1 6 0-15,-2 2 2 16,0 4-1-16,0 7 2 16,0 10-6-16,0-5-3 0,0 2-3 15,-3-6 0-15,0-3-20 16,3-3-8-16,-3-5-60 16,3-7-27-16</inkml:trace>
  <inkml:trace contextRef="#ctx0" brushRef="#br0" timeOffset="5">5375 17784 172 0,'-6'-9'66'0,"6"9"-52"0,3-5 1 0,-3 5-4 0,3-3 1 16,-3 3 5-16,3-6 0 15,-3 6-1-15,0 0-8 16,0 0-3-16,3 9-1 0,-3 3 2 16,0 4 3-16,0 9 2 15,-3 9 3-15,3 2-1 16,0 7 0-16,0 5-3 15,3-6-1-15,-1 0-8 16,4-8 0-16,3-5 1 16,3-10 3-16,0 3 2 15,6-10 1-15,-3-9-4 16,0-3-3-16,3-8 0 16,-3-13 1-16,-1-1-1 15,1-4-1-15,-3-4 1 16,-3-4-1-16,0 6 2 15,-3-6 1-15,-3 0-4 16,0 6 1-16,-3-1 2 16,0 13 1-16,-3-1-1 15,0 9 1-15,0 1 0 0,0 7 1 16,0 7 0-16,0 7 0 16,0 8 0-16,3 7 2 15,0-2-3-15,3 4 0 16,3 0-1-16,0 0-2 15,0-2-4-15,3-7 0 16,0 0-20-16,0-4-9 0,0-5-23 16,0-4-7-16,0-1-46 15</inkml:trace>
  <inkml:trace contextRef="#ctx0" brushRef="#br0" timeOffset="6">5690 17885 228 0,'-6'0'85'0,"6"6"-66"16,-3 5 14-16,3 1 4 0,0 5-8 16,0 2-2-16,0 15-9 15,-3 0-3-15,3 2-9 0,-3 3-2 16,3-4 0-16,0-5-5 0,3-1-1 15,0-10 1-15,0 2 2 16,0-13-5-16,0-1-1 16,0-9-3-16,0-6 2 15,0-9-1-15,-3-11 2 16,0-9-4-16,0 3 1 16,-3-8 4-16,0 0 2 15,0-1 2-15,0 4 0 16,-3 3 0-1,3 2 2-15,0 14 5 0,0 3 4 16,3 6-6-16,0 9-1 16,3 4 0-16,3 11 2 15,0 8-1-15,0 4 0 16,0 1-1-16,3-7 0 16,-3 1 0-16,0-1 0 0,0-5-2 15,3-5-2-15,-3-3-2 16,3-12-1-16,0 0-7 15,-1-11-4-15,1-8-3 16,0 2-3-16,-3-2 12 16,0 0 6-16,-3 5 6 15,0 3 5-15,0 7 7 16,0-2 4-16,0 12-6 16,0 5-1-16,0 4-1 15,0 11 0-15,3 8-4 16,-3 6 0-16,3 0-3 15,0-3 0-15,0-1-3 16,0-2 1-16,0-6-11 16,0 2-4-16,3-7-27 15,0-3-10-15,-1-4-21 0,1-3-7 16,3-7-29 0</inkml:trace>
  <inkml:trace contextRef="#ctx0" brushRef="#br0" timeOffset="7">6062 18020 212 0,'-3'-11'82'0,"0"8"-64"0,-3-5 20 0,3 8 3 15,-3 0-6-15,3 0 0 0,-6 0-12 16,-3 8-3-16,1-1-12 16,-1 6-5-16,-3 1 0 0,3 5-2 15,3 2 2-15,0-1-4 16,6-4 0-1,3-1 1-15,0-1 0 0,6-1-5 16,0-7 1 0,3-6-3-16,3-6 2 0,0-2-8 15,0-1-2-15,-3-4 3 16,-4-5 5-16,1 5 4 16,0 1 4-16,-3 1 4 15,-3 5 4-15,0 6 2 16,0 0 1-16,0 12-4 15,3 1 0-15,0 4-1 0,0 4 1 16,3-2-7-16,0 1-2 16,3-3-9-16,3-1-2 15,0-1-22-15,0-4-8 16,0-5-33-16,3-6-13 16,3-6-6-1</inkml:trace>
  <inkml:trace contextRef="#ctx0" brushRef="#br0" timeOffset="8">6270 18026 296 0,'-8'0'112'0,"5"0"-87"0,0 11-4 0,3-8-10 16,-3 9 6-16,0-5 8 0,-3 14-6 16,0-1-1-16,0-4-10 15,-3 9-7-15,-3-8-2 0,6 9-17 16,-3-7-8-16,3-2-13 15,0-5-3-15,-3-4-88 16,3-8 18 0</inkml:trace>
  <inkml:trace contextRef="#ctx0" brushRef="#br0" timeOffset="9">6092 18040 296 0,'3'0'110'0,"6"6"-86"0,3 2 11 15,-3-3-1-15,3 4-6 16,2 6 3-16,4 2-26 16,6-1-9-16,9 7 0 15,0-4 10-15,-1 10 6 0,1-10-32 0,0 4-15 16,-3-6-69-16,-1-4-28 16,-11-4 19-1</inkml:trace>
  <inkml:trace contextRef="#ctx0" brushRef="#br0" timeOffset="10">8303 10815 188 0,'3'-9'71'0,"-3"9"-55"0,3 0 15 15,-3 0 5-15</inkml:trace>
  <inkml:trace contextRef="#ctx0" brushRef="#br0" timeOffset="11">8312 10817 404 0,'0'17'38'16,"0"12"-20"-16,0 2-2 0,0 3-1 15,-3 2 2-15,0 3-1 16,0 1-4-16,1 2-2 15,-1-2-6 1,0-4-3-16,3-2-3 16,0-7 1-16,0-6-4 0,0-4 1 15,-3-7-20-15,3-1-9 16,-3-6-14-16,0-8-6 16,0-4-18-16,-3-8-7 15,-3-3-7 1</inkml:trace>
  <inkml:trace contextRef="#ctx0" brushRef="#br0" timeOffset="12">8140 10890 200 0,'-15'-5'77'0,"12"2"-60"0,3 1 8 16,0 2 2-16,0 0 1 15,0 0 6-15,0 0-17 16,6 2-5-16,3-2-7 15,3 0 3-15,6 0 2 16,5 0-3-16,4 0-2 0,0 3-2 16,6-3 0-16,-1 3 0 15,-2-1 1-15,-3 2-2 16,-3-2 1-16,-3 1-2 16,-3 0-1-16,-4-3-17 0,-2 0-6 15,0-3-31 1,-3 0-10-16,3-3-44 15</inkml:trace>
  <inkml:trace contextRef="#ctx0" brushRef="#br0" timeOffset="13">8583 10808 200 0,'-6'4'74'0,"0"1"-58"0,3 10 7 0,3-1 1 0,-3 3-2 16,0 5 4-16,0 9-5 16,-2 3-3-16,-1 5-10 15,0 3 1-15,0 4 2 0,3 2-4 16,0-4 1-16,0-4-3 15,3-9 0-15,0-6-3 16,0-5-2-16,0-6 3 16,0-3 0-16,0-5-4 15,0-12-1-15,0-8-2 16,3-8 3-16,0-9-9 16,0-5-1-16,0-2-1 0,3-4 0 15,0 0 2 1,-1 0 1-16,1-1 3 0,0 4 2 15,-3 6 4 1,3 4 4-16,-3 7 3 16,0 8 1-16,0 5 2 15,3 6 4-15,0 12-6 0,0 4 0 16,3 8 2-16,0 4 1 16,0-2-3-16,3-1 0 15,0 0-5-15,0-2-2 16,0-3-3-16,-4-3-1 15,1-3 2-15,3-3 0 16,0-4 3-16,0-4 1 0,0-6-6 16,3-5 0-16,-3-6-8 15,3-6-1-15,0-2-2 16,-4-3 1-16,1 3 9 16,0 2 5-16,-3 6-3 15,-3 3 2-15,0 6 0 16,-3 1 2-16,3 7 3 15,0 9 2-15,0 3 3 16,0 5 4-16,0 5-2 16,0 6 1-16,0 4-3 15,0 1 1-15,0 1-6 16,0 2-3-16,0 4-1 16,0-4-1-16,-1-1 2 15,1-8 1-15,0-4-19 0,0-6-9 16,0-6-31-16,0-5-13 15,0-6-51 1</inkml:trace>
  <inkml:trace contextRef="#ctx0" brushRef="#br0" timeOffset="14">9247 11056 204 0,'-3'-8'77'0,"3"6"-60"0,-3-5 15 0,0 5 2 16,-3-1-2-16,-3 0 3 15,0 1-6-15,-3 2-3 0,-2 2-14 16,-4 4-8-16,-3 3-2 0,0 1-2 16,3 5 0-16,0 5 0 15,3 5 0-15,3 1-3 16,7 1 0-16,2-1-1 15,6-1 3-15,2-5 0 16,4-3 1-16,0-6 0 16,3-5 0-16,3-6 0 15,0-9 2-15,-3-5-1 16,0-3-1-16,0-3 1 0,-3-2-1 16,-3 2 0-1,0 0 0-15,-3 3-3 0,0 7 2 16,0-2 1-16,-1 7 0 15,1 1 2-15,0 11 3 16,0 1 0 0,3 6 0-16,0 5-1 15,0 4 0-15,3 2-2 0,0-3-2 16,0 2-2-16,3-8 1 16,0-1-15-16,0-5-6 15,3-3-25-15,0-7-9 16,2-7-42-1,4-3-37-15,3-7 52 16</inkml:trace>
  <inkml:trace contextRef="#ctx0" brushRef="#br0" timeOffset="15">9566 11056 268 0,'6'-5'101'0,"-6"5"-78"0,0 0 9 16,0 0-3-16,0 0-4 15,-3 3 0-15,0 3-8 16,-6 5 0-1,-3 3-10-15,-3 5 0 0,0 7 0 16,0-1-8-16,0 1-1 0,0 0-7 16,3-4 1-16,0-3-27 15,1-5-12-15,2-6-30 16,0-1-15-16,3-10-10 16</inkml:trace>
  <inkml:trace contextRef="#ctx0" brushRef="#br0" timeOffset="16">9375 11060 256 0,'0'0'96'0,"3"3"-75"0,3 2 6 0,0 0-4 16,3 4 0-16,3 5 6 16,6 6-14-16,2 2-3 15,7 6-8-15,3 4-3 0,0-4 2 16,3-3 0-16,-4-2 1 15,-2-3-27-15,0-10-11 16,0-6-102 0</inkml:trace>
  <inkml:trace contextRef="#ctx0" brushRef="#br0" timeOffset="17">8262 11766 180 0,'3'-11'68'0,"-3"9"-52"0,3-2 6 0,-3 4 1 16,0 0 6-16,0 0 4 15,3 6-2-15,0 2 1 16,0 7-18-16,0 10-1 0,3 9-2 16,0 0 2-16,-3 5 5 15,3 0-8-15,-4 1-1 16,4-1-5-16,0-2-3 15,-3-6 2-15,3-6 0 16,-3-5-6-16,0-6 0 16,-3-2-19-16,0-7-6 15,0-5-12-15,0-5-2 16,-3-7-22-16,-3-2-9 16,-6-6-16-16</inkml:trace>
  <inkml:trace contextRef="#ctx0" brushRef="#br0" timeOffset="18">8086 11766 236 0,'-15'-8'90'0,"12"5"-70"0,0 3 10 16,3 0 2-16,0 0-5 16,0 0 2-16,0 0-14 15,6 0-6-15,3 0-6 16,3 0 2-16,6-2 1 0,6-2 0 15,6 4 1-15,2 0-6 16,1 0-1-16,3 0 2 16,-3 0 1-16,-4 4-4 0,-2-2 1 15,-3-2-13 1,0 0-7-16,-3 0-36 0,-4-2-13 16,1-4-49-1</inkml:trace>
  <inkml:trace contextRef="#ctx0" brushRef="#br0" timeOffset="19">8536 11696 200 0,'-9'5'74'0,"6"1"-58"0,0 9 5 15,3-5-3-15,0 11 4 16,-3 6 4-16,3 13 1 15,-3 2 3 1,0 1-16-16,0 1-4 0,0 1-2 16,0-2-2-16,0-4-1 0,3-8-3 15,0-6-2-15,0-4 3 16,0-7 0-16,0-4-6 16,0-10-2-16,0-8-3 15,0-6 0-15,0-9-2 16,0-4-1-16,0-7 1 15,0-4 1-15,0 2 3 16,0 0 4-16,0-1 1 0,0 3 1 16,0 3 0-16,0 6 0 15,3 0 6-15,0 8 4 16,0 5-5-16,0 7-3 16,0 8 5-16,3 8 5 15,3 6-4-15,0 8-2 16,0-2 1-16,-1-1 0 15,1 0-3-15,3-5-3 16,-3-2 0 0,0-4-1-16,0-3 0 0,0-2 2 15,3-8-1-15,0-5 2 16,0-3-7-16,0-11 1 16,0-1-6-16,-3-6 1 15,-1 0 2-15,-2 0 3 0,0 8 2 16,-3 6 3-16,0 5 1 15,0 6 3-15,0 10 1 16,0 10 1-16,0 5 0 16,3 9 2-16,0 3 1 15,0 2 1-15,0 7-6 16,0 1-2-16,0 4-2 16,0-3-2-16,0-6 1 15,3-1 1-15,0-11-3 16,0-4 0-16,0-6-19 15,-1-6-7-15,1-5-19 16,3-6-7-16,0-6-66 16,3-5-32-1,0-3 76-15</inkml:trace>
  <inkml:trace contextRef="#ctx0" brushRef="#br0" timeOffset="20">9048 12009 220 0,'0'0'82'0,"0"2"-64"0,3-2 7 0,-3 0-1 15,3 7 2-15,-3 0 7 16,3 8-7-16,-3 2-3 0,3 2-13 16,-3 3-6-16,0 1-1 0,0 0-2 15,3-4 2-15,-3-2-4 16,0-3-2-1,0-5-25-15,0-4-11 16,0-5-31-16,0-7-11 16,0-8-17-16</inkml:trace>
  <inkml:trace contextRef="#ctx0" brushRef="#br0" timeOffset="21">9027 11871 308 0,'-9'-4'115'0,"12"8"-89"0,-3-4-12 0,0 0-10 16,0 0-6-16,0 0 1 16,0 0-2-16,6 3 2 15,0 2 1-15,0 0-36 0,3 1-13 16,0 2-68 0</inkml:trace>
  <inkml:trace contextRef="#ctx0" brushRef="#br0" timeOffset="22">9155 12011 228 0,'0'9'88'0,"3"-4"-69"0,3 10 2 0,0-7-3 16,0 3 5-16,0 6 8 16,0 0-5-16,-3 2-1 15,-1-2-14-15,1 0-4 0,0-3-3 0,0-2-2 16,-3-4-2-16,3-2 1 15,-3-6 1-15,0 0 1 16,3 0 1-16,3-6-5 16,0-5 1-16,3-3-2 15,0-3-2-15,3 0 0 16,3 1 3-16,0 1 0 16,0 1 3-16,0 3-3 15,-1 0-2-15,1 5 6 16,0 3 3-16,3 3 1 15,-3 6 1-15,0 5 4 16,0 8 3-16,-3 7-4 16,-3 3 1-16,-1 2-5 15,1-4 1-15,-3-1-7 16,0-4-3-16,0-5-6 16,0-5 0-16,0-4-27 0,0-6-9 15,3-7-38-15,-3-9-15 16,0-8-14-1</inkml:trace>
  <inkml:trace contextRef="#ctx0" brushRef="#br0" timeOffset="23">22296 6858 176 0,'-3'0'68'0,"3"0"-52"0,-3 6 3 16,3 0-1-16,-3 7-7 16,0 10 1-16,0 14-1 15,0 5 3-15,-3 3-7 16,6 3-2-16,0-3 1 0,0-3-3 15,9-2 0-15,-3-6-1 16,3-6 1-16,0-6-2 16,0-5-1-16,0-9 1 15,6-8 1-15,0-5-1 16,0-10-1-16,-3-4-6 0,0-10-4 16,-1 2 3-16,-2-4 4 15,0-3 2-15,0 0 1 16,-3 1 0-1,-3 2 0-15,-3 2 0 16,3 7 2-16,-3 2 3 0,0 6 2 16,0 5 1-16,-3 9 0 15,3 7-4-15,-3 9-1 16,3 7 1-16,0 5 0 16,0 3-2-16,3 3 1 15,3 0-2-15,0-4-1 16,3-2 1-16,0 1 1 15,3-7-23-15,0-5-8 0,0-3-32 16,0-2-14-16,-3-5-4 16</inkml:trace>
  <inkml:trace contextRef="#ctx0" brushRef="#br0" timeOffset="24">22597 7008 200 0,'-9'11'74'0,"6"0"-58"0,3 15 7 0,0-12 1 16,0 5-6-16,0 10-1 15,-3 1-9-15,-3 1-3 16,6 0-3-16,0-2-2 0,0-5 3 15,0-3 0-15,0-4 1 16,6-4-9-16,-3-4-4 16,-3-6-6-16,3-6-4 15,-3-6 2-15,0-2 2 16,0-8-7-16,0-7-3 16,0-5 7-16,-3-3 5 15,3-2 6-15,0 2 2 16,-3 3 5-16,3 3 2 0,0 5 13 15,0 4 5-15,0 5 3 16,0 2 1-16,0 7-7 16,0 5-2-16,3 8-1 15,3 6 2 1,0 3-1-16,0 6 1 16,0-4-4-16,0 1-2 0,0-1-9 15,0-4 0-15,0-1-1 16,0-6 2-16,0-2-1 15,0-6-1-15,-1-2-4 16,4-10-2-16,0-5-8 16,0-5-4-16,0-4 5 15,-3-2 3-15,0 3 6 16,0 5 2-16,-3 6 4 16,0 5 1-16,0 4 7 0,-3 5 4 15,3 8 6-15,0 9 2 16,6 3-7-16,-6 5-4 15,0 1-4-15,3-1-2 16,-3 3-3 0,6-3-2-16,-3-2-4 15,0-3 0-15,0-4-38 0,-3 1-14 16,2-2-60 0</inkml:trace>
  <inkml:trace contextRef="#ctx0" brushRef="#br0" timeOffset="25">22835 7131 160 0,'-6'4'60'0,"6"-4"-47"0,6 5 8 16,-6 0 2-16,0 2-1 16,0 0 2-16,0 5-11 15,0 0-5-15,0 1-5 16,3 1-7-16,0-2 0 0,0-4-33 15,-3 1-16-15,0-2-30 16</inkml:trace>
  <inkml:trace contextRef="#ctx0" brushRef="#br0" timeOffset="26">22850 7087 4 0,'0'0'0'0</inkml:trace>
  <inkml:trace contextRef="#ctx0" brushRef="#br0" timeOffset="27">22921 7196 180 0,'-3'11'68'0,"3"-5"-52"0,0 0 3 0,0-6-1 0,0 0-7 16,0 0-1-16,0-4-6 15,3 2-3 1,0-4 0-16,3-1-4 0,0-5 2 16,0-2-1-16,3-1-2 15,0 4 3-15,0 0 0 0,0 2-4 16,3 4 1 0,-3 5 6-16,0 5 6 0,0 4 9 15,0 2 7-15,-3 3-11 16,5 0-2-16,-5 1-5 15,-3-1 1-15,6-4-9 16,-3 2 0-16,0-3-33 16,3-4-14-16,0-2-48 15</inkml:trace>
  <inkml:trace contextRef="#ctx0" brushRef="#br0" timeOffset="28">23323 7097 204 0,'3'-2'77'0,"3"-1"-60"0,6 0 2 0,-6 3-4 15,0 0-6-15,9 0 0 16,-3 0-5-16,3 0-1 15,0 3-1-15,-1 0-4 0,1-3 1 16,0 0-43-16,0-3-20 0,0-2-21 31</inkml:trace>
  <inkml:trace contextRef="#ctx0" brushRef="#br0" timeOffset="29">23630 6906 112 0,'0'-14'44'0,"0"9"-35"0,6-4 12 0,-3 6 1 16,-3 1-1-16,0-5-1 15,6 5 3-15,-6-1 0 16,0 0-12-16,0 1 7 0,0-1 2 16,0-1-6-16,0 4-1 0,0 0-9 15,0 0-3-15,0 0-1 16,0 0 2-16,0 7 3 15,-6 1 2-15,6 9-3 16,-3 8-1-16,-3 14 8 16,6 4 2-16,0-1 0 15,0 3 0-15,0-2-7 16,9-4-2-16,0-3-2 16,0-5 1-16,3-5 0 15,-1-9 3-15,4-6-3 16,0-5 0-16,3-12-1 15,0-5 1-15,-3-12-2 16,6-2-1-16,-7-6 1 16,-2-5-1-16,0-5-3 0,-6 0 0 15,-3 1-1-15,0 3 0 16,-3 6 3-16,0 6 2 16,0 0 0-16,-3 10 2 15,0 5-7-15,0 4-1 16,0 8 2-16,0 10 1 15,3 5 4-15,0 11 3 16,0 6 2 0,3 2 3-16,3 1-3 0,0 3 1 15,3-4-5-15,0-5 0 16,0-2-3-16,0-7-1 16,0-5-23-16,-3-6-10 15,9-5-28-15,-3-4-12 16,2-7-31-16</inkml:trace>
  <inkml:trace contextRef="#ctx0" brushRef="#br0" timeOffset="30">24020 6906 268 0,'-6'6'101'0,"6"3"-78"15,-3 7 9-15,3-5-3 0,0 10-11 16,0 6 0-16,0 4-11 16,0 3-2-16,0 0-3 15,0-1-2-15,0-4 3 0,0-7-4 16,0-1 0-16,0-8-17 16,0-2-5-16,0-2-2 0,0-6 0 15,-6-6 0-15,6-6 1 16,-3-5 7-16,0-3 3 15,0-2 8-15,0-3 5 16,3-7 0-16,0-2 0 16,0-3 1-16,0-2 0 15,0 2 0-15,3 3 0 16,-3 3 8-16,3 8 5 16,0 3 7-16,0 6 2 0,-3 5-5 15,0 6 0-15,9 8-6 16,-3 6-1-16,0 3 2 15,0 6 3-15,-3-3-6 16,6-1-3-16,-3-2-3 16,-1-5-3-1,1-4 1-15,-3-2-1 16,6-6 0-16,0-6 0 0,0-5-9 16,0-6-2-16,-3-3-1 15,3 0 0-15,-3 1 4 16,0 5 5-16,0 2 4 15,-3 4 2-15,-3 5 7 16,6 6 4-16,-3 9-1 16,0 7 0-16,3 10-3 15,-3 1 1-15,6 4-2 0,-3-3 0 16,-1-3-5-16,4 3-1 16,-3-2-3-16,3-7-1 15,-3-5-21-15,3-3-8 16,0-2-16-16,3-10-6 15,0-2-25 1,3-2-51-16,0-5 27 16</inkml:trace>
  <inkml:trace contextRef="#ctx0" brushRef="#br0" timeOffset="31">24380 7061 216 0,'0'-12'82'0,"0"10"-64"0,-3-4 13 0,3 6 1 0,-3 0 0 16,-3 0 4-16,-3 3-16 15,0 6-6-15,-3-1-9 16,0 3-4-16,0 4 2 0,-2 4-2 16,2 1 2-16,9-3-4 15,-3 2 0-15,6-2 1 16,9-3 0-16,-3-5-3 16,5-4 2-16,1-5-6 15,0-5 0-15,-3-4-8 16,3-1-1-16,-3-5 7 15,-3 1 2-15,-3 0 7 16,3 2 2-16,-3 2 0 16,0 3-2-16,-3 5 7 15,0 2 3-15,0 5-1 16,0 4 2-16,6 3-2 16,-3 5 2-16,-3-1-8 15,9 1-4-15,-3 0-3 16,0-4 0-16,0-4-28 0,3 0-12 15,2-6-17-15,1-6-7 16,0-3-25 0</inkml:trace>
  <inkml:trace contextRef="#ctx0" brushRef="#br0" timeOffset="32">24600 7061 260 0,'-9'9'96'0,"0"-1"-75"0,-3 6 6 0,9-5-2 0,-6 4-12 15,1 1 0-15,-1 3-7 16,-3 0-4-16,3 0-1 16,0-3-17-16,0 0-6 0,-3-2-40 15,9-4-17 1,-3 1-21 0</inkml:trace>
  <inkml:trace contextRef="#ctx0" brushRef="#br0" timeOffset="33">24419 7106 228 0,'0'3'85'0,"6"2"-66"0,5 4 21 15,-2-4 4-15,6 7-11 0,3 0-4 16,6 1-20-16,3 7-5 16,2 0-3-16,-5-3-19 0,6 0-5 15,-3-1-106 1,3-1-46-16,-7-5 86 15</inkml:trace>
  <inkml:trace contextRef="#ctx0" brushRef="#br0" timeOffset="34">22332 7630 168 0,'0'0'63'0,"0"0"-49"0,3 11 16 15,-3-11 5-15,3 14-6 16,0-2-2-16,0 10-11 16,0-3-3-16,0 15-7 15,0-5-2-15,0 4 0 0,0-4-7 16,0-2 0-16,-3-1-1 0,0-6 2 16,0-1-37-16,0-7-15 15,0-3-44 1</inkml:trace>
  <inkml:trace contextRef="#ctx0" brushRef="#br0" timeOffset="35">22219 7630 288 0,'-6'0'107'0,"6"0"-83"0,3 3 6 0,-3-3-3 15,6 0-11-15,-3 0 1 16,9 0-12-16,-3 0-3 16,12-3-2-16,-7 3 0 0,13-3 0 0,-6 0-16 15,6 0-6-15,-3 1-25 16,2-1-7-16,7-3-65 16</inkml:trace>
  <inkml:trace contextRef="#ctx0" brushRef="#br0" timeOffset="36">22591 7597 228 0,'-6'8'88'0,"6"-8"-69"0,0 14 8 0,0-12-1 16,0 15-1-16,0-3 2 16,0 18-6-16,0-5-2 15,0 10-11-15,0-5-5 0,0 1 0 16,0-5 0-16,0 0 3 15,0-6-8-15,0 2 0 16,0-8-11-16,0-8-4 16,0 1-2-16,3-11-1 15,-3-2 0-15,0-13 0 16,0 0 4-16,0-8 5 16,0 6 4-16,0-10 2 15,0 7 3-15,0-4 3 0,0 7 9 16,0-1 5-16,0 4-1 15,0 1 0-15,0 4-8 16,0 5-2-16,0 4 4 16,3 4 5-16,0 1-3 15,3 5 0-15,-3 1-2 16,3 3 0-16,0-2-4 16,0 2-3-16,0-3 0 15,0-4-1-15,0 0 0 16,0-2 0-16,0-3-3 0,2-5 0 15,-2-1-3-15,3-8-1 16,0 3-3-16,0-4 1 16,-3 5 3-16,0-2 3 15,0 1 2 1,0 3 3-16,-3 1 3 16,0 7 4-16,0 0 2 0,6 9 3 15,-6-1-1-15,3 9 2 16,0-3-4-16,0 15 1 15,0-7-5-15,0 9-2 16,0-3-2-16,0 1 0 16,2-4-11-16,1-6-4 0,-6 2-30 15,9-11-12-15,-6-1-34 16,6-9-56 0,-3 0 35-16</inkml:trace>
  <inkml:trace contextRef="#ctx0" brushRef="#br0" timeOffset="37">22945 7793 248 0,'-6'0'93'0,"6"0"-72"0,0 6-6 15,0-6-8-15,0 5 8 16,0 1 7-16,0 5-8 16,0 1-3-16,0 2-7 15,0-3-3-15,0 3 0 0,0-3-37 16,0 1-15-16,0-4-62 15</inkml:trace>
  <inkml:trace contextRef="#ctx0" brushRef="#br0" timeOffset="38">22921 7759 236 0,'-9'-5'88'0,"9"5"-69"0,3-6-7 0,-3 6-9 15,0 0-24-15,0 0-9 16,6 3-48-16,0 0-20 0,3-3 35 31,6 2 21-31</inkml:trace>
  <inkml:trace contextRef="#ctx0" brushRef="#br0" timeOffset="39">23032 7852 236 0,'0'25'90'0,"0"-25"-70"0,0 23 4 0,0-17-3 16,0 5-4-16,0-6-1 0,5 2-6 15,-5-5-4-15,0-2-3 16,0 0-3-16,3-2 1 0,0-2-4 16,3-6 2-16,-3-2-10 15,6-5-3-15,-3 3 2 16,3 0 3-16,-3 3 2 16,9-1 5-16,-9 4 5 15,9 5 6-15,-6 0 6 0,-3 9 3 16,6 0-5-1,-3 4 0-15,-1 2-10 16,1 2-2-16,-3-2-10 0,0-2-2 16,0 2-36-16,0 0-14 15,3-5-46 1</inkml:trace>
  <inkml:trace contextRef="#ctx0" brushRef="#br0" timeOffset="40">23332 7807 232 0,'3'-5'88'0,"9"2"-69"0,-3 0 15 0,3 3 3 0,-3 0-15 16,0 0-4-16,6 0-14 15,-1 3-2-15,-2 0-2 16,6-1-7-16,-6-2-3 0,6 0-41 15,0 0-16-15,6 0-39 32</inkml:trace>
  <inkml:trace contextRef="#ctx0" brushRef="#br0" timeOffset="41">23740 7588 168 0,'0'2'66'0,"0"-2"-52"0,0 0 17 0,0 0 4 16,6 0-8-16,-3-2-1 16,0-1-4-16,-3 3-2 15,0-3-10-15,6 3 2 0,-6 0 2 16,0 0-1-16,3 6 2 15,-3 3-2-15,6 4 0 16,-3 7-1-16,0 5 0 16,0 4 0-16,0 2 0 0,0 0-6 15,-3-1-2 1,0-2 2-16,6-8 3 0,-6-3-9 16,0-6-4-16,0 1-31 15,0-7-15-15,0-5-25 16,0-2-8-16,0-10-29 15</inkml:trace>
  <inkml:trace contextRef="#ctx0" brushRef="#br0" timeOffset="42">23615 7545 296 0,'-6'-3'112'0,"6"6"-87"0,0 1 9 0,0-4-4 16,6 2-14-16,3 1-2 15,6 0-6 1,3-1 0-16,5-2-5 16,4 0-2-16,3 0 0 0,3 0-4 0,-4 0 2 15,-2 0-23-15,-3 0-10 16,0-2-28-16,-6-1-12 15,3 3-42 1</inkml:trace>
  <inkml:trace contextRef="#ctx0" brushRef="#br0" timeOffset="43">23999 7562 252 0,'0'0'93'0,"0"6"-72"0,0-1 7 16,0 1 0-16,3 5-8 15,0 6-2-15,-3 6-4 16,0 5 1-16,0 3-8 15,0 3 2-15,0-1 4 0,0-2-7 0,0-2-1 16,0-7-3-16,0-5-2 16,0-3-8-16,0-6-3 15,0-8-7-15,0-5-4 16,0-7-6-16,0-5 0 16,0-5 4-16,0-6 2 15,-3-2 8-15,0-1 6 16,0-1 5-16,3 7 4 15,-3 2 6-15,3 7 6 16,0 1 2-16,0 4 3 16,0 3-4-16,3 5 0 15,-3 3-2-15,6 8 0 16,-3 4 0-16,6 2 0 16,3 3-4-16,-3 0 0 15,3-3-5-15,-4-3-2 0,7-3 2 16,-3-2 0-16,0-4-4 15,0-4-1-15,6-6-6 16,-6-6-2-16,6-3 0 16,-6 0 1-16,-1 0 3 15,4 3 4-15,-6 2 5 16,-3 4 6-16,0 2 8 16,-3 6 4-16,3 9-4 0,-3 5-2 15,0 6-5-15,3 2 1 16,-3 4-4-1,6-2 1-15,-3 2-5 0,0-4 0 16,3-2-8-16,0-3-2 16,0-3-29-16,0-2-12 15,2-4-26 1,-2 0-9-16,3 4-28 16</inkml:trace>
  <inkml:trace contextRef="#ctx0" brushRef="#br0" timeOffset="44">24475 7740 248 0,'-15'-6'93'0,"12"6"-72"16,-6 0 22-16,6 3 6 0,-3 0-17 15,-2 3-6-15,-4 2-20 16,3 1-6-16,3 1-1 15,0 4 0-15,-3 1 1 0,9 2-3 16,0-3 0-16,0 0 2 16,0-3 0-1,9-2-4-15,-3-4-1 16,0-5-2-16,0-3 2 0,-3-2 2 16,6-4-1-16,-6-3 4 15,5 2 0-15,-8-4 1 16,6 2 2-16,-3 4-3 15,0-1 0-15,-3 4 3 0,3 2 1 16,0 3 1-16,0 3 2 16,6 2-1-16,0 4 2 15,0-1-6-15,3 4-1 16,0-4-2-16,-3 0 0 16,3 0-25-16,6-1-9 15,-7-5-35-15,7-2-13 16,3 0-15-1</inkml:trace>
  <inkml:trace contextRef="#ctx0" brushRef="#br0" timeOffset="45">24779 7737 284 0,'0'-5'107'0,"-6"-2"-83"0,6 7 24 16,-3 3 4-16,-3 3-16 15,3 0-6-15,-3 2-15 16,-6 0-7-16,3 4-5 15,-6 2-3-15,0 3 1 0,0 0-4 16,-2 0 0-16,5-3-23 16,-6-1-7-16,9-1-26 15,-3-1-8-15,3-5-54 16,3 0-36 0,0-3 74-16</inkml:trace>
  <inkml:trace contextRef="#ctx0" brushRef="#br0" timeOffset="46">24541 7734 268 0,'6'-6'101'0,"-3"6"-78"0,5 0 17 0,-5 4 5 16,6 1-11-16,9 4-2 16,3 1-14-16,3 7-4 15,3 3-8-15,-3 6-4 0,5-2 1 16,-8 0-22-16,6-5-9 15,-6-5-50-15,3 1-22 16,-1-13-25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21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7979 11560 144 0,'0'-3'55'0,"0"3"-43"0,3-5 14 0,-3 5 6 16,0 0-3-16,0 0 1 15,0 0-6-15,-3 2-3 16,-6 6-11-16,-6 3-2 0,-9 7 2 15,-8 12-2-15,-7 12 3 16,-3 8-4-16,-5-2-2 16,5-1 0-16,3-2 1 0,4-8-3 15,5-2 0-15,6-6-3 16,3-5-1-16,3-3-26 16,3-5-9-16,4 0-169 31</inkml:trace>
  <inkml:trace contextRef="#ctx0" brushRef="#br0" timeOffset="1">8827 11229 124 0,'-3'-8'49'0,"9"3"-38"0,0-1-1 16,-3 4-1-16,6-1-4 16,0 0 2-16,3-2-4 15,0 0-2-15,3 2 0 16,0 3-4-16,3 3 2 0,-4 5 1 15,1 2 0-15,0 4 2 16,-6 2 1-16,-6 5 1 16,-6 5 0-16,-6 1-5 0,-3-1-1 15,-6 1 1-15,1-1 2 16,-1-5 0-16,0-2 2 16,3-6-2-16,3-3 2 15,3-2 4-15,3 0 6 16,3-2-5-16,3-6 0 15,9 0 0-15,0 0 2 16,3-3-3 0,6 0 1-16,3-2-5 0,0 2 0 15,-1 1-3-15,1-1-1 16,-3 0 1-16,-3 1 0 16,0-1-31-16,-6 3-14 15,-3 0-30-15</inkml:trace>
  <inkml:trace contextRef="#ctx0" brushRef="#br0" timeOffset="2">9131 11123 116 0,'-15'5'46'0,"3"6"-35"0,-12 10 12 0,21-16 5 16,-14 17-1-16,-13 17 2 15,-3 6-5-15,0 0-3 16,-2 0-11-16,-1-2-4 0,3-6 0 15,0-3-3-15,7-5 0 16,2-5-1-16,6-3-2 16,3-2-2-16,3-4 1 15,3-4-34-15,6-3-15 0,3-5-36 16</inkml:trace>
  <inkml:trace contextRef="#ctx0" brushRef="#br0" timeOffset="3">8872 10845 140 0,'0'-2'55'0,"0"2"-43"0,0 0 1 0,0 0 0 0,0 0-3 16,0-3 2-16,3 0-4 16,0-2 0-16,0-3-5 15,0 0-4-15,3-2-2 0,-3-1 2 16,0 3 0-16,0 0 3 16,0 0 1-16,-3 3-1 15,0 0-2-15,0 2-2 16,0 8-3-1,0 3 2-15,0 5 4 16,0 6 2-16,-3 5-1 16,0 5 1-16,0 0 2 15,3-3 4-15,-3 4-6 0,3-9-4 16,0-3 2-16,0 1 3 16,0-3-3-16,3-3-1 15,0-3-22-15,0-2-8 16,-3-2-45-1</inkml:trace>
  <inkml:trace contextRef="#ctx0" brushRef="#br0" timeOffset="4">8824 11057 132 0,'-14'3'49'0,"14"-3"-38"0,0 2-1 0,0-2-3 15,0 0 1-15,0 0 3 16,5 3-2-16,1 0 0 0,3-1-5 16,3 1-1-16,3-3 3 0,3 0-1 15,0 0 0-15,3 0-3 16,0 0 1-16,-1 0-2 16,-2 2 2-16,0 1-18 15,-3 0-6-15,-6 2-52 31</inkml:trace>
  <inkml:trace contextRef="#ctx0" brushRef="#br0" timeOffset="5">8306 10893 104 0,'0'3'38'0,"0"-3"-29"0,0 0 6 0,0 0 2 0,0 0 6 15,0 0 3-15,0 0 0 16,0 0-1-16,0 0-8 16,0 0 0-16,0 0-10 15,0 0 0-15,0 0 0 0,0 0 1 16,6 0 2-16,-3-3-3 15,0 0-2-15,0-2 0 16,0 0-1-16,3-3-5 16,0 0-1-16,-3-3 3 15,3 1 1-15,-3-1-3 16,0 0 1-16,0 4-2 16,0-1 0-16,0 2 2 15,-3 1 0-15,3 2 0 0,-3 1 0 16,0 2-5-16,3 5 1 15,-3 3 0-15,0 5 2 16,0 3 1-16,3 5 3 16,-3 3-3-16,0 0 0 15,0 0 1-15,0 2 2 16,0-7-3-16,3-1 0 16,-3-2 1-16,3-3 2 15,-3-2-19-15,0-1-6 16,0-2-70-1</inkml:trace>
  <inkml:trace contextRef="#ctx0" brushRef="#br0" timeOffset="6">8286 11083 140 0,'-3'3'55'0,"6"-6"-43"0,0 6-1 15,-3-3-2-15,6 0 7 16,0 0 7-16,2 0-8 16,7 0-3-16,0-3-7 15,3 3-4-15,0-2 0 0,0-1-1 16,0 0 0-16,0 1 0 16,-4-1 2-16,-2 3-23 15,0 0-8-15,-3 0-48 16</inkml:trace>
  <inkml:trace contextRef="#ctx0" brushRef="#br0" timeOffset="7">8241 11284 152 0,'0'0'57'0,"0"0"-44"0,3 0 10 15,-3 0 0-15,6-2-7 0,0-1-1 16,6-2-9-16,0 0-2 16,3-1-2-16,-1 1-2 0,1 2 1 15,0 3-1-15,-3 3 2 16,-3 2-3-16,0 3 0 16,-3 3 1-16,-6 2 2 15,-6 3 1-15,-3 2 1 16,-3 1-2-16,-3 0 1 15,0-1-4-15,0 3 0 16,1-5 1-16,2-3 2 16,0 1-1-16,3-4-1 15,3-2-2-15,3 0 1 16,6-3 1-16,3 1 0 16,3-4 2-16,3-2 3 15,6 0 2-15,-1-2 1 0,1-1-2 16,0 0-1-16,0 3-3 15,-3-2 1-15,0 2-2 16,-3 0 2-16,-3 0-11 16,0 2-4-16,-4 1-32 15,-2 0-11-15</inkml:trace>
  <inkml:trace contextRef="#ctx0" brushRef="#br0" timeOffset="8">8571 11165 140 0,'-9'3'55'0,"3"2"-43"0,-8 11 10 15,5-5 3-15,-6 5-3 16,-3 5-1-16,-6 8-5 16,-6 5 0-16,-5 6-9 15,-7 0-4-15,0 2 0 0,1-8 0 16,2 1 3-16,3-6-3 16,6 0-2-16,4-5 0 15,5-3-1-15,6-2-20 16,3-4-9-16,3-1-62 15</inkml:trace>
  <inkml:trace contextRef="#ctx0" brushRef="#br0" timeOffset="9">9435 11240 156 0,'-12'0'57'0,"6"-3"-44"0,0 3 16 16,6 0 4-1,0 0-10-15,0-3 0 0,0 1-10 16,3-4 0-16,3 1-8 16,3-3-3-16,6 0 1 0,2 0-2 15,4 0 2-15,0 3-4 16,3 2 0-16,-3 3 1 15,-3 6 0-15,-4 4-3 0,-5 3 2 16,-6 6 3-16,-9 5 1 16,-6 0-1-16,-8 2 1 15,-4 0-2-15,0-2 2 16,0-3-2-16,3 3-1 16,4-5 1-16,2-6 1 15,3-2-3-15,3-3 0 16,6-1 1-16,3-1 0 15,6-1 6-15,6-5 4 16,6 0-3-16,8-3 1 16,4 1-5-16,3-1 0 15,0 0-1-15,-4 3 1 16,-2 0-4-16,-3 0-2 16,-6 0-5-16,-3 3 0 15,-3 2-36-15,-6 3-15 0,-9 0-41 16</inkml:trace>
  <inkml:trace contextRef="#ctx0" brushRef="#br0" timeOffset="10">19385 4945 132 0,'-3'-5'49'0,"0"2"-38"0,3 0 1 0,0 3-2 16,0 0-4-16,0-2 1 15,0-1 2-15,0 1 5 16,3-4-8-16,-3 4 12 0,0-4 5 16,0 4 6-16,0-1 5 15,0 0-4-15,0 1 0 16,0 2-13-16,0 5-3 15,-3 3-6-15,0 8 0 16,3 8-5-16,-3 10 0 16,0 6 3-16,0 2 3 15,3 0 2-15,-3 1 1 16,0-1-6-16,3-2-4 16,-3 2-1-16,3-2 1 15,0-3-1-15,0-3-1 0,0-2 1 16,3-8 1-16,-3-3-1 15,0-5-1-15,3-3-17 16,-3-5-9-16,0 0-37 16,0-3-17-16,3 1-35 15</inkml:trace>
  <inkml:trace contextRef="#ctx0" brushRef="#br0" timeOffset="11">19391 5855 184 0,'-9'0'68'0,"6"3"-52"0,3 0 8 0,0-3 0 16,0 5-6-16,0 3 0 15,0 8 3-15,0 2 1 0,0 6-11 16,0 5 2-16,0 3 3 0,0 2 1 16,-3 1 1-16,0-1-3 15,0 3-1-15,0 0-6 16,0 3-3-16,3-3-5 15,0-3 0-15,-3-2 0 16,3 0 2-16,0-8-8 16,0-3-3-16,0-5-28 15,0-3-12 1,0 0-45-16,3-2-52 16,0-1 46-16</inkml:trace>
  <inkml:trace contextRef="#ctx0" brushRef="#br0" timeOffset="12">19385 6845 124 0,'0'0'46'0,"-3"0"-35"0,6 0 20 0,-3 0 8 16,0 0-6-16,0 0 0 15,0 5-7-15,0 3-4 0,0 5-12 16,0 6 7-16,0 2 5 0,0 5 2 15,-3 1 3-15,0 2-6 16,0 3-3-16,-3 2-8 16,3 3-4-16,0 0-3 15,0-2 0-15,0-4-2 16,0-4 2-16,0-3-7 16,3-3-1-16,0-5-20 15,0-3-9-15,0-3-35 16,0 1-14-16,3-3-24 15</inkml:trace>
  <inkml:trace contextRef="#ctx0" brushRef="#br0" timeOffset="13">19385 7588 188 0,'-3'6'71'0,"0"1"-55"0,0 15 9 16,3-9-1-16,-3 8-1 15,0 8 1 1,3 0-7-16,0-2 0 16,-3 4-10-16,0 12-4 0,3-6-2 0,0-3-4 15,3-5 2-15,0-5-30 16,0-5-14-16,6-9-59 15</inkml:trace>
  <inkml:trace contextRef="#ctx0" brushRef="#br0" timeOffset="14">17471 4482 140 0,'-3'-11'55'0,"12"11"-43"0,-9-2 8 15,0 2 2-15,0 0-2 16,0 0 3-16,-3 5-11 16,0 6-4-16,0 13-5 15,0 7 2-15,0 12 4 0,3 7-1 16,0 0 1-16,3 0 1 0,0 3 1 16,3 0-3-16,3-2 0 15,0-4-3-15,3-5 2 16,0-10-4-16,0-8 0 15,3-11 5-15,0-10 5 16,0-11-1-16,-1-11 1 16,4-7-3-1,-3 0-1-15,0-6-8 0,0 0 0 16,0-2 1-16,-6-1 1 16,0-4-1-16,-3 4-2 15,-3 9 1-15,0-11-1 16,-3-8 0-16,0 8 0 15,0 8 2-15,0 7 1 0,0 6-4 16,-3 9-1-16,3 7 1 16,0 15 0-16,0 17 3 15,3 5 3-15,0 6 0 16,-1-4 2-16,4 4-2 16,0-1 0-16,3 0-3 15,0 1-2-15,0-6 1 16,3-6-1-16,-3-2-5 15,0-10 1-15,0-8-25 16,0-6-10-16,0-8-51 16,0-7-59-1,-3-6 39-15</inkml:trace>
  <inkml:trace contextRef="#ctx0" brushRef="#br0" timeOffset="15">17971 4606 216 0,'-12'6'82'0,"4"2"-64"0,2 5 0 0,6-3-3 15,-3 9 0-15,0 7 5 16,0 4-4-16,0 4 1 16,3 0-10-16,0 3-4 0,0-8 0 15,0-5-2-15,3 5 2 16,-3 6-2-16,3-14-1 15,-3 0 3-15,0-8 2 0,0-2 0 16,0-11 2 0,0-8-4-16,0-8 0 0,-3-8-8 15,3-5-2 1,-3-5-3-16,3-3 1 16,0 0 3-16,0-3 1 15,0 3 3-15,3 5 3 0,0 6 0 16,0 5 2-16,0 5-7 15,3 8 1-15,-1 8 5 16,4 10 4-16,0 9-1 16,0 5 0-16,-3 2 3 15,0 1 3-15,3-1-4 16,3-2 1-16,-3-6-7 16,0-4-1-16,0-4 0 0,0-2 0 15,3-8 2-15,0-5 3 16,-1-6-7-16,1-7 0 15,0-9-7-15,-3-4 1 16,0-4-1-16,0 3 3 16,0 6 4-16,-3 7 1 15,0 9 1-15,0 7 0 16,0 11 6 0,0 11 4-16,0 7-3 0,0 3 1 15,0 3-1-15,0 0 3 16,2 2-5-16,4 1-3 15,0 2-1-15,0-3-1 16,-3-5-9-16,3 0-4 0,0-8-22 16,0-5-10-16,0-5-23 15,3-6-9-15,3-2-10 16</inkml:trace>
  <inkml:trace contextRef="#ctx0" brushRef="#br0" timeOffset="16">18537 4866 160 0,'3'-14'63'0,"-6"7"-49"0,0-1 16 16,0 5 5-16,0 0 1 15,-3 1 0-15,-3 2-11 16,-3 2-2-16,0 6-14 16,-3 3-1-16,-2 2-1 0,2 3-3 15,0 2-1-15,3 4-6 16,3 1 0-16,3 4 1 15,6-6 1-15,0-2-2 0,6-4 0 16,3-4 2-16,0-6 2 16,3-10 2-16,3-6 1 15,-1-4-7-15,-2-7 0 16,0 1-1-16,-3-3 2 16,0 3 3-16,-3 3 2 15,0 2-1-15,-3 5-2 16,0 3 5-16,0 6 1 15,-3 2-2-15,3 5-1 16,0 6 1-16,3 4 0 0,0 7-2 16,3 4-2-16,0 3-2 15,3-5 1-15,0-5-8 16,-1-6-2 0,4-5-25-16,3-8-11 15,0-6-31-15,3-7-47 16,3-8 35-16</inkml:trace>
  <inkml:trace contextRef="#ctx0" brushRef="#br0" timeOffset="17">18891 4802 248 0,'-3'5'93'0,"0"1"-72"0,-3 4 14 16,3-2 2-16,-3 3-12 16,-3 5-3-16,0 2-10 0,-2 6-5 15,2-3-4-15,0-2-3 0,-6 10 1 16,-6 3-12-16,6-3-5 15,0-8-41-15,0-5-15 16,3-8-42 0</inkml:trace>
  <inkml:trace contextRef="#ctx0" brushRef="#br0" timeOffset="18">18686 4871 280 0,'6'-3'104'0,"3"3"-81"0,8 6 3 0,-5-1-6 16,3 3-7-16,6 5 2 16,3 8-10-16,6 3-3 15,-1 5-2-15,4-2 0 0,0-4 0 0,0-4-58 16,-1-8-25-16,-5-9-35 16</inkml:trace>
  <inkml:trace contextRef="#ctx0" brushRef="#br0" timeOffset="19">19927 4464 144 0,'-3'-14'55'0,"3"9"-43"0,0-3 10 0,0 8 1 0,0-3 4 16,0 3 6-16,0 0-9 16,0 6-5-16,-3 4-10 15,0 9-4-15,-3 13 1 0,3 15 1 16,0 6 1-16,0 8 7 16,0 0 4-16,3-3-3 15,6-5 1-15,3-5-10 16,3-9-2-16,0-7-3 15,6-8-2-15,0-14 1 16,5-10 1-16,1-10 1 0,3-14 1 16,0-8-7-16,-3-2 0 15,-7-8-6-15,-2-3-1 16,-3 0 0-16,-3 2 4 16,-3 6 3-16,-3 5 4 15,-3 6 4-15,0 5 2 16,0 5 1-16,0 5 0 15,0 9-2-15,3 7-1 16,0 11 1-16,0 10 3 16,3 6 0-16,0 5 0 15,0 5-3-15,3-2-1 16,3-3-3-16,-3 0-2 16,3-2-2-16,-3-6 1 15,-1-5-26-15,4-6-11 16,-3-5-32-16,0-2-11 0,3-11-25 15</inkml:trace>
  <inkml:trace contextRef="#ctx0" brushRef="#br0" timeOffset="20">20397 4633 208 0,'-9'-11'77'0,"9"11"-60"0,0 3 10 0,0-3 1 16,0 5-8 0,0 6 1-16,0 5-8 0,0 7 0 15,0 9-8 1,0 8-1-16,-3 2 2 0,0 3 3 16,0 0 2-16,3-2-3 15,0-9 0-15,0-2-5 0,0-11-2 16,0-5 0-16,0-8 1 15,0-8-1-15,3-11 2 16,0-10-7-16,0-6-1 16,0-10-7-16,0-2-3 15,-3-6 2-15,0-3 0 0,0 1 5 16,0 4 5-16,0 3 4 16,0 6 2-16,3 5 1 15,0 8 2-15,0 5-3 16,3 5-2-1,0 6 4-15,3 8 1 0,0 10 4 16,0 8 1-16,0 6 3 16,0-1 2-16,0 0-7 15,0 1-1-15,0-6-6 16,-1-5-4-16,1-3 3 16,0-5 1-16,0-3 0 15,3-7-2-15,0-6-4 16,3-8 0-16,0-5-3 15,0-6 2-15,-3 1-2 16,3 2 0-16,-7 6 1 0,1 4 4 16,-3 4 1-16,3 4 3 15,0 9 5-15,-3 8 4 16,0 7 0-16,0 6 1 16,0 5-2-16,0 6-1 15,0-1-5-15,0 0-1 16,0 1-1-16,0-1 1 15,0-2-7-15,0-6-1 16,0-5-27-16,0-2-9 16,0-3-23-16,-1-6-8 15,1-4-36 1</inkml:trace>
  <inkml:trace contextRef="#ctx0" brushRef="#br0" timeOffset="21">20835 4807 228 0,'-6'-2'88'0,"9"2"-69"16,-3 5 0-16,0 0-4 0,0 1 2 15,0 4 7-15,0 4-11 16,0 1-2-16,0 1-7 16,0 3-3-16,0-1 0 0,0-2-23 15,0 0-10-15,0-5-59 16,0 2-50-1,3-8 51-15</inkml:trace>
  <inkml:trace contextRef="#ctx0" brushRef="#br0" timeOffset="22">20829 4731 288 0,'-12'-8'110'0,"12"5"-86"0,0 3-2 0,0 0-8 16,0 0-13-16,0 0-2 15,3 3-7-15,3-3-2 16,0 2 5-16,0 1-37 0,3 0-14 16,0-1-51-1</inkml:trace>
  <inkml:trace contextRef="#ctx0" brushRef="#br0" timeOffset="23">20933 4789 224 0,'0'13'85'0,"3"-2"-66"0,3 7 12 15,-3-7 3-15,3 2-5 16,-3 3 1-16,0 3-9 16,0-1-2-16,0 1-11 15,0-4-3-15,-3-1 1 16,0-4-3-16,3-4 0 0,-3-1-1 16,0-5 1-16,3-5-4 15,0-9 0-15,6-2-6 16,0-5 0-16,2 0-4 15,4-3 2-15,0 0 7 16,6 6 3-16,0 2 1 16,0 8 1-16,0 8 4 0,-1 8 4 15,1 3-2-15,-3 5 2 16,-3 2-2-16,0 3 0 16,-3 0-5-16,0 1-1 15,-3-1-19-15,3 0-9 16,-1-8-78-16,4-2-34 15,-3-6 26 1</inkml:trace>
  <inkml:trace contextRef="#ctx0" brushRef="#br0" timeOffset="24">16802 16544 172 0,'-3'0'66'0,"3"0"-52"0,0 0 21 15,0 0 7-15,0 0 1 0,0-2 4 16,3-4-15-16,3 4-5 15,2-9-15-15,4 6-5 0,3-3-1 16,0 0-8-16,3 3 0 16,3-1-5-16,-3 6 0 15,0 3 1-15,-1 8 4 16,-5 5 1-16,-3 5 1 16,-6 5 4-16,-6 6 2 15,-6 2 0-15,-6 3 1 16,-2-2-2-16,-1-9 0 15,0 1 1-15,0-3 1 16,3-6 3-16,3-2 1 16,3-3 1-16,3-5 0 15,6-3-4-15,6 3 0 0,9-5-3 16,3 0 0 0,6-3-3-16,0 0 1 15,2 0-2-15,1 0 2 16,-3 0-4-16,-3 0-2 15,-3 0-7-15,0 0-4 0,-7 5-6 16,1-5-2-16,-3 0-17 16,-3 0-5-16,0 0-21 15,0 0-7-15,0 0-32 16</inkml:trace>
  <inkml:trace contextRef="#ctx0" brushRef="#br0" timeOffset="25">17102 16280 212 0,'-6'0'82'0,"6"-3"-64"0,0 6-9 0,0-1-7 16,0 4 5-16,0 2 4 15,-3 2 4-15,0 4 4 16,-3-1-11-16,3 0-2 0,0 0-2 0,0 0 2 16,0-2 1-16,0 0 5 15,3-6 5-15,0 3-5 16,6-6 1-16,0-2-6 15,3 0-2-15,0-2-2 16,3-1 0-16,3-2-4 16,0 5 0-16,0-3-8 15,0 1-4-15,0-1-18 16,-4-2-7-16,1 5-24 16,-3-3-9-16,6 0-17 15</inkml:trace>
  <inkml:trace contextRef="#ctx0" brushRef="#br0" timeOffset="26">17233 16296 204 0,'-3'-8'77'0,"3"8"-60"0,0 5-1 0,0-5-1 15,3 5 0-15,0 3 5 16,0 6 5-16,3-1 2 15,-3 5-14-15,0 3-6 0,0-2 0 16,0-1-4-16,0 4-2 16,-3-1-3-16,0-3 1 15,0-4-19-15,0 4-7 0,3-5-35 16,0 1-12 0,0-7-17-1</inkml:trace>
  <inkml:trace contextRef="#ctx0" brushRef="#br0" timeOffset="27">17474 16581 280 0,'-3'0'107'0,"6"0"-83"0,3 0 6 0,0 0-1 15</inkml:trace>
  <inkml:trace contextRef="#ctx0" brushRef="#br0" timeOffset="28">17507 16576 496 0,'15'-5'15'16,"3"-3"-9"-16,3 5-8 15,-1-2-2-15,1 0 0 0,0 5-1 16,-3 0-14-1,0 0-7-15,0 0-12 0,-3 5-1 16,-4-2-76 0</inkml:trace>
  <inkml:trace contextRef="#ctx0" brushRef="#br0" timeOffset="29">17611 16679 224 0,'-18'11'85'0,"15"-8"-66"0,0-3 5 16,0 5-1-16,3-2 7 16,0-3 8-16,0 5-11 15,6-5-6-15,0 0-12 16,6 0-6-16,6 0-2 0,3 0-1 16,3 0 0-16,0-3-11 15,2 3-5-15,1 0-34 16,0 0-13-16,3-2-53 15</inkml:trace>
  <inkml:trace contextRef="#ctx0" brushRef="#br0" timeOffset="30">17498 16693 172 0,'-3'0'66'0,"9"5"-52"0,-6-5 12 0,0 0 4 15,0 0-9-15,6 0 0 16</inkml:trace>
  <inkml:trace contextRef="#ctx0" brushRef="#br0" timeOffset="31">17522 16703 376 0,'12'3'17'0,"0"-3"-3"15,3 5-6-15,2-2 0 16,4-1-5-16,0 1-2 15,3-3 0-15,-3 0 1 16,0 0-3-16,-4 0-2 16,1 0-31-16,-3-3-13 15,3-2-60 1</inkml:trace>
  <inkml:trace contextRef="#ctx0" brushRef="#br0" timeOffset="32">18046 16394 200 0,'3'-3'74'0,"-3"3"-58"0,3 5 3 0,-3-5-2 15,3 11 0-15,0 2 2 0,0 6-4 16,0 2 1-16,0 3-9 15,0 13-2-15,3 0 1 0,-1 0-3 16,1 2 0-16,0 1 1 16,0-8 0-16,-3-6-2 15,0 1-2-15,-3-1 1 16,0-10-1-16,0 0-16 16,0-5-4-1,3-4-12-15,-3 1-3 0,0-2-16 16,0-6-6-16</inkml:trace>
  <inkml:trace contextRef="#ctx0" brushRef="#br0" timeOffset="33">18379 16412 144 0,'3'-3'55'16,"0"1"-43"-16,0-1 12 0,-3 3 2 0,0 0 5 15,0 0 4-15,0 0-11 16,0 0-4-16,0 0-11 16,-3 3 0-16,0-1 4 0,0 1-3 15,0 2 0-15,-3 3-4 16,0 6-1-16,0-1 1 15,-3 3 3-15,0 0 2 16,4 10 1-16,-1 6-4 16,0 2-3-16,3 3-2 15,3-2-3-15,3 4 1 0,3-7-1 16,2 0 4 0,4-6 2-16,6-5 0 0,0-2-1 15,3-6-1 1,0 0 0-16,0-7-2 15,2-12 1-15,-2 4 0 16,0-9 1-16,-3-2-2 16,-6 0 1-16,-3-6 0 0,-6-2 1 15,-6 8 6-15,-3-6 4 16,-6 6 4-16,-3 0 1 16,-6 0-8-16,0 10-4 15,-2 3-4-15,-1 3-3 16,0 7-4-16,3-2 0 15,0 0-9-15,6 5-2 0,3-2-34 16,4 2-13-16,8-5-85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0AD6-6E04-43EA-994A-CFEA8AD5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400" b="0" i="0" baseline="0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6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6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r>
              <a:rPr lang="en-US" b="0" i="0" dirty="0">
                <a:latin typeface="Roboto Light" charset="0"/>
                <a:ea typeface="Roboto Light" charset="0"/>
                <a:cs typeface="Roboto Light" charset="0"/>
              </a:rPr>
              <a:t>General algorithm for any number of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33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21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Useful operator when working with bit representations</a:t>
            </a:r>
          </a:p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Especially Lab 1</a:t>
            </a:r>
          </a:p>
          <a:p>
            <a:r>
              <a:rPr lang="en-US" b="1" dirty="0">
                <a:latin typeface="Roboto" charset="0"/>
                <a:ea typeface="Roboto" charset="0"/>
                <a:cs typeface="Roboto" charset="0"/>
              </a:rPr>
              <a:t>1001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2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0100</a:t>
            </a:r>
            <a:r>
              <a:rPr lang="en-US" baseline="0" dirty="0"/>
              <a:t> (4) &gt;&gt; 1 = 0010 (2)</a:t>
            </a:r>
          </a:p>
          <a:p>
            <a:r>
              <a:rPr lang="en-US" baseline="0" dirty="0"/>
              <a:t>0001 (1) &lt;&lt; 2 = 0100 (4)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9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4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!! to</a:t>
            </a:r>
            <a:r>
              <a:rPr lang="en-US" baseline="0" dirty="0"/>
              <a:t> force to 0/1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4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Roboto" charset="0"/>
                <a:ea typeface="Roboto" charset="0"/>
                <a:cs typeface="Roboto" charset="0"/>
              </a:rPr>
              <a:t>Ask class to help with math</a:t>
            </a:r>
          </a:p>
          <a:p>
            <a:r>
              <a:rPr lang="en-US" sz="1200" b="1" dirty="0">
                <a:latin typeface="Roboto" charset="0"/>
                <a:ea typeface="Roboto" charset="0"/>
                <a:cs typeface="Roboto" charset="0"/>
              </a:rPr>
              <a:t>Drop the carry!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 err="1"/>
              <a:t>Tmax</a:t>
            </a:r>
            <a:r>
              <a:rPr lang="en-US" baseline="0" dirty="0"/>
              <a:t> = Two’s complement max value</a:t>
            </a:r>
          </a:p>
          <a:p>
            <a:r>
              <a:rPr lang="en-US" baseline="0" dirty="0" err="1"/>
              <a:t>Umax</a:t>
            </a:r>
            <a:r>
              <a:rPr lang="en-US" baseline="0" dirty="0"/>
              <a:t> = Unsigned max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6875" y="527050"/>
            <a:ext cx="3473450" cy="2605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</a:tabLst>
            </a:pPr>
            <a:endParaRPr lang="en-US" sz="190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9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user-chosen names, there is nothing special about starting your variable name with ‘t’ or ‘u’.</a:t>
            </a:r>
          </a:p>
          <a:p>
            <a:r>
              <a:rPr lang="en-US" b="1" dirty="0"/>
              <a:t>Natural language analogy:</a:t>
            </a:r>
            <a:r>
              <a:rPr lang="en-US" dirty="0"/>
              <a:t>  written “chat” means “to talk” in English or “cat” in French.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3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all evaluate to TRUE (the</a:t>
            </a:r>
            <a:r>
              <a:rPr lang="en-US" baseline="0" dirty="0"/>
              <a:t> Order indicates the correct ordering).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13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4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3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C37DE08-BC57-4632-9E57-881D4F594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92348" y="-2231"/>
            <a:ext cx="13516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Autumn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8924" y="-2231"/>
            <a:ext cx="986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L05:  Integers II</a:t>
            </a:r>
          </a:p>
        </p:txBody>
      </p:sp>
    </p:spTree>
    <p:extLst>
      <p:ext uri="{BB962C8B-B14F-4D97-AF65-F5344CB8AC3E}">
        <p14:creationId xmlns:p14="http://schemas.microsoft.com/office/powerpoint/2010/main" val="17520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1953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12.png"/><Relationship Id="rId5" Type="http://schemas.openxmlformats.org/officeDocument/2006/relationships/customXml" Target="../ink/ink7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13.png"/><Relationship Id="rId5" Type="http://schemas.openxmlformats.org/officeDocument/2006/relationships/customXml" Target="../ink/ink8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9" Type="http://schemas.openxmlformats.org/officeDocument/2006/relationships/tags" Target="../tags/tag93.xml"/><Relationship Id="rId21" Type="http://schemas.openxmlformats.org/officeDocument/2006/relationships/tags" Target="../tags/tag75.xml"/><Relationship Id="rId34" Type="http://schemas.openxmlformats.org/officeDocument/2006/relationships/tags" Target="../tags/tag88.xml"/><Relationship Id="rId42" Type="http://schemas.openxmlformats.org/officeDocument/2006/relationships/tags" Target="../tags/tag96.xml"/><Relationship Id="rId47" Type="http://schemas.openxmlformats.org/officeDocument/2006/relationships/slideLayout" Target="../slideLayouts/slideLayout2.xml"/><Relationship Id="rId50" Type="http://schemas.openxmlformats.org/officeDocument/2006/relationships/image" Target="../media/image70.png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9" Type="http://schemas.openxmlformats.org/officeDocument/2006/relationships/tags" Target="../tags/tag83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66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52" Type="http://schemas.openxmlformats.org/officeDocument/2006/relationships/image" Target="../media/image14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43" Type="http://schemas.openxmlformats.org/officeDocument/2006/relationships/tags" Target="../tags/tag97.xml"/><Relationship Id="rId48" Type="http://schemas.openxmlformats.org/officeDocument/2006/relationships/image" Target="../media/image61.png"/><Relationship Id="rId8" Type="http://schemas.openxmlformats.org/officeDocument/2006/relationships/tags" Target="../tags/tag62.xml"/><Relationship Id="rId51" Type="http://schemas.openxmlformats.org/officeDocument/2006/relationships/customXml" Target="../ink/ink9.xml"/><Relationship Id="rId3" Type="http://schemas.openxmlformats.org/officeDocument/2006/relationships/tags" Target="../tags/tag57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46" Type="http://schemas.openxmlformats.org/officeDocument/2006/relationships/tags" Target="../tags/tag100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1" Type="http://schemas.openxmlformats.org/officeDocument/2006/relationships/tags" Target="../tags/tag55.xml"/><Relationship Id="rId6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9" Type="http://schemas.openxmlformats.org/officeDocument/2006/relationships/tags" Target="../tags/tag139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42" Type="http://schemas.openxmlformats.org/officeDocument/2006/relationships/tags" Target="../tags/tag142.xml"/><Relationship Id="rId47" Type="http://schemas.openxmlformats.org/officeDocument/2006/relationships/notesSlide" Target="../notesSlides/notesSlide11.xml"/><Relationship Id="rId50" Type="http://schemas.openxmlformats.org/officeDocument/2006/relationships/image" Target="../media/image15.png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9" Type="http://schemas.openxmlformats.org/officeDocument/2006/relationships/tags" Target="../tags/tag129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37" Type="http://schemas.openxmlformats.org/officeDocument/2006/relationships/tags" Target="../tags/tag137.xml"/><Relationship Id="rId40" Type="http://schemas.openxmlformats.org/officeDocument/2006/relationships/tags" Target="../tags/tag140.xml"/><Relationship Id="rId45" Type="http://schemas.openxmlformats.org/officeDocument/2006/relationships/tags" Target="../tags/tag145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tags" Target="../tags/tag136.xml"/><Relationship Id="rId49" Type="http://schemas.openxmlformats.org/officeDocument/2006/relationships/customXml" Target="../ink/ink10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4" Type="http://schemas.openxmlformats.org/officeDocument/2006/relationships/tags" Target="../tags/tag144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tags" Target="../tags/tag135.xml"/><Relationship Id="rId43" Type="http://schemas.openxmlformats.org/officeDocument/2006/relationships/tags" Target="../tags/tag143.xml"/><Relationship Id="rId48" Type="http://schemas.openxmlformats.org/officeDocument/2006/relationships/image" Target="../media/image80.png"/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38" Type="http://schemas.openxmlformats.org/officeDocument/2006/relationships/tags" Target="../tags/tag138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20.xml"/><Relationship Id="rId41" Type="http://schemas.openxmlformats.org/officeDocument/2006/relationships/tags" Target="../tags/tag141.xml"/><Relationship Id="rId1" Type="http://schemas.openxmlformats.org/officeDocument/2006/relationships/tags" Target="../tags/tag101.xml"/><Relationship Id="rId6" Type="http://schemas.openxmlformats.org/officeDocument/2006/relationships/tags" Target="../tags/tag10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tags" Target="../tags/tag148.xml"/><Relationship Id="rId7" Type="http://schemas.openxmlformats.org/officeDocument/2006/relationships/image" Target="../media/image141.png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4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13.xml"/><Relationship Id="rId10" Type="http://schemas.openxmlformats.org/officeDocument/2006/relationships/image" Target="../media/image18.png"/><Relationship Id="rId4" Type="http://schemas.openxmlformats.org/officeDocument/2006/relationships/image" Target="NULL"/><Relationship Id="rId9" Type="http://schemas.openxmlformats.org/officeDocument/2006/relationships/customXml" Target="../ink/ink15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image" Target="../media/image120.png"/><Relationship Id="rId50" Type="http://schemas.openxmlformats.org/officeDocument/2006/relationships/tags" Target="../tags/tag160.xml"/><Relationship Id="rId55" Type="http://schemas.openxmlformats.org/officeDocument/2006/relationships/image" Target="../media/image170.png"/><Relationship Id="rId63" Type="http://schemas.openxmlformats.org/officeDocument/2006/relationships/image" Target="../media/image21.png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9" Type="http://schemas.openxmlformats.org/officeDocument/2006/relationships/tags" Target="../tags/tag177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notesSlide" Target="../notesSlides/notesSlide13.xml"/><Relationship Id="rId53" Type="http://schemas.openxmlformats.org/officeDocument/2006/relationships/image" Target="../media/image160.png"/><Relationship Id="rId58" Type="http://schemas.openxmlformats.org/officeDocument/2006/relationships/tags" Target="../tags/tag155.xml"/><Relationship Id="rId5" Type="http://schemas.openxmlformats.org/officeDocument/2006/relationships/tags" Target="../tags/tag153.xml"/><Relationship Id="rId61" Type="http://schemas.openxmlformats.org/officeDocument/2006/relationships/image" Target="../media/image20.png"/><Relationship Id="rId19" Type="http://schemas.openxmlformats.org/officeDocument/2006/relationships/tags" Target="../tags/tag16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52.xml"/><Relationship Id="rId56" Type="http://schemas.openxmlformats.org/officeDocument/2006/relationships/tags" Target="../tags/tag157.xml"/><Relationship Id="rId8" Type="http://schemas.openxmlformats.org/officeDocument/2006/relationships/tags" Target="../tags/tag156.xml"/><Relationship Id="rId51" Type="http://schemas.openxmlformats.org/officeDocument/2006/relationships/image" Target="../media/image150.png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50.xml"/><Relationship Id="rId59" Type="http://schemas.openxmlformats.org/officeDocument/2006/relationships/image" Target="../media/image19.png"/><Relationship Id="rId20" Type="http://schemas.openxmlformats.org/officeDocument/2006/relationships/tags" Target="../tags/tag168.xml"/><Relationship Id="rId41" Type="http://schemas.openxmlformats.org/officeDocument/2006/relationships/tags" Target="../tags/tag189.xml"/><Relationship Id="rId54" Type="http://schemas.openxmlformats.org/officeDocument/2006/relationships/tags" Target="../tags/tag159.xml"/><Relationship Id="rId62" Type="http://schemas.openxmlformats.org/officeDocument/2006/relationships/customXml" Target="../ink/ink16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image" Target="../media/image140.png"/><Relationship Id="rId57" Type="http://schemas.openxmlformats.org/officeDocument/2006/relationships/image" Target="../media/image180.png"/><Relationship Id="rId10" Type="http://schemas.openxmlformats.org/officeDocument/2006/relationships/tags" Target="../tags/tag158.xml"/><Relationship Id="rId31" Type="http://schemas.openxmlformats.org/officeDocument/2006/relationships/tags" Target="../tags/tag179.xml"/><Relationship Id="rId44" Type="http://schemas.openxmlformats.org/officeDocument/2006/relationships/slideLayout" Target="../slideLayouts/slideLayout2.xml"/><Relationship Id="rId52" Type="http://schemas.openxmlformats.org/officeDocument/2006/relationships/tags" Target="../tags/tag161.xml"/><Relationship Id="rId60" Type="http://schemas.openxmlformats.org/officeDocument/2006/relationships/tags" Target="../tags/tag153.xml"/><Relationship Id="rId4" Type="http://schemas.openxmlformats.org/officeDocument/2006/relationships/tags" Target="../tags/tag152.xml"/><Relationship Id="rId9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image" Target="../media/image22.png"/><Relationship Id="rId5" Type="http://schemas.openxmlformats.org/officeDocument/2006/relationships/tags" Target="../tags/tag196.xml"/><Relationship Id="rId10" Type="http://schemas.openxmlformats.org/officeDocument/2006/relationships/customXml" Target="../ink/ink17.xml"/><Relationship Id="rId4" Type="http://schemas.openxmlformats.org/officeDocument/2006/relationships/tags" Target="../tags/tag195.xml"/><Relationship Id="rId9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customXml" Target="../ink/ink20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0" Type="http://schemas.openxmlformats.org/officeDocument/2006/relationships/tags" Target="../tags/tag214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image" Target="../media/image26.png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customXml" Target="../ink/ink21.xml"/><Relationship Id="rId5" Type="http://schemas.openxmlformats.org/officeDocument/2006/relationships/tags" Target="../tags/tag2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9.xml"/><Relationship Id="rId9" Type="http://schemas.openxmlformats.org/officeDocument/2006/relationships/tags" Target="../tags/tag2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image" Target="../media/image27.png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customXml" Target="../ink/ink22.xml"/><Relationship Id="rId5" Type="http://schemas.openxmlformats.org/officeDocument/2006/relationships/tags" Target="../tags/tag22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8.xml"/><Relationship Id="rId9" Type="http://schemas.openxmlformats.org/officeDocument/2006/relationships/tags" Target="../tags/tag2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customXml" Target="../ink/ink3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308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image" Target="../media/image8.png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customXml" Target="../ink/ink4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slideLayout" Target="../slideLayouts/slideLayout2.xml"/><Relationship Id="rId40" Type="http://schemas.openxmlformats.org/officeDocument/2006/relationships/image" Target="../media/image60.png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tags" Target="../tags/tag45.xml"/><Relationship Id="rId7" Type="http://schemas.openxmlformats.org/officeDocument/2006/relationships/tags" Target="../tags/tag4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6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Integers II</a:t>
            </a:r>
            <a:br>
              <a:rPr lang="en-US" dirty="0"/>
            </a:br>
            <a:r>
              <a:rPr lang="en-US" sz="2000" b="0" dirty="0"/>
              <a:t>CSE 351 Autumn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Justin Hsia	Andrew Hu	Antonio Castelli	Cosmo Wang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Diya Joy	Ivy Yu	</a:t>
            </a:r>
            <a:r>
              <a:rPr lang="en-US" sz="2000" dirty="0" err="1"/>
              <a:t>Kaelin</a:t>
            </a:r>
            <a:r>
              <a:rPr lang="en-US" sz="2000" dirty="0"/>
              <a:t> Laundry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Maurice Montag	Melissa Birchfield	Millicent Li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Suraj Jagadeesh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6247" y="630936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http://xkcd.com/1953/</a:t>
            </a:r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7" y="3474720"/>
            <a:ext cx="7315200" cy="28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C:  Signed vs. Unsigned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Bits are unchanged, just interpreted differently!</a:t>
            </a:r>
            <a:r>
              <a:rPr lang="en-US" dirty="0"/>
              <a:t> </a:t>
            </a:r>
          </a:p>
          <a:p>
            <a:pPr lvl="2"/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, ty;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;</a:t>
            </a:r>
          </a:p>
          <a:p>
            <a:pPr lvl="1"/>
            <a:r>
              <a:rPr lang="en-US" i="1" dirty="0"/>
              <a:t>Explicit</a:t>
            </a:r>
            <a:r>
              <a:rPr lang="en-US" dirty="0"/>
              <a:t> casting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/>
              <a:t>)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/>
              <a:t>)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r>
              <a:rPr lang="en-US" i="1" dirty="0"/>
              <a:t>Implicit</a:t>
            </a:r>
            <a:r>
              <a:rPr lang="en-US" dirty="0"/>
              <a:t> casting can occur during assignments or function calls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19EED23-3EC2-4BB3-8F4D-63730D2E4769}"/>
                  </a:ext>
                </a:extLst>
              </p14:cNvPr>
              <p14:cNvContentPartPr/>
              <p14:nvPr/>
            </p14:nvContentPartPr>
            <p14:xfrm>
              <a:off x="1866240" y="3434760"/>
              <a:ext cx="6624720" cy="2311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19EED23-3EC2-4BB3-8F4D-63730D2E47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6880" y="3425400"/>
                <a:ext cx="6643440" cy="233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94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literals (constants)</a:t>
            </a:r>
          </a:p>
          <a:p>
            <a:pPr lvl="1"/>
            <a:r>
              <a:rPr lang="en-US" dirty="0"/>
              <a:t>By default, integer constants are considered </a:t>
            </a:r>
            <a:r>
              <a:rPr lang="en-US" i="1" dirty="0"/>
              <a:t>signed</a:t>
            </a:r>
            <a:r>
              <a:rPr lang="en-US" dirty="0"/>
              <a:t> integers</a:t>
            </a:r>
          </a:p>
          <a:p>
            <a:pPr lvl="2"/>
            <a:r>
              <a:rPr lang="en-US" dirty="0"/>
              <a:t>Hex constants already have an explicit binary representation</a:t>
            </a:r>
          </a:p>
          <a:p>
            <a:pPr lvl="1"/>
            <a:r>
              <a:rPr lang="en-US" dirty="0"/>
              <a:t>Use “U” (or “u”) suffix to explicitly force </a:t>
            </a:r>
            <a:r>
              <a:rPr lang="en-US" i="1" dirty="0"/>
              <a:t>unsigned</a:t>
            </a:r>
          </a:p>
          <a:p>
            <a:pPr lvl="2"/>
            <a:r>
              <a:rPr lang="en-US" b="1" dirty="0"/>
              <a:t>Examples: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0U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4294967259u</a:t>
            </a:r>
          </a:p>
          <a:p>
            <a:endParaRPr lang="en-US" dirty="0"/>
          </a:p>
          <a:p>
            <a:r>
              <a:rPr lang="en-US" dirty="0"/>
              <a:t>Expression Evaluation</a:t>
            </a:r>
          </a:p>
          <a:p>
            <a:pPr lvl="1"/>
            <a:r>
              <a:rPr lang="en-US" dirty="0"/>
              <a:t>When you mixed unsigned and signed in a single expression, then </a:t>
            </a:r>
            <a:r>
              <a:rPr lang="en-US" b="1" dirty="0">
                <a:solidFill>
                  <a:srgbClr val="FF0000"/>
                </a:solidFill>
              </a:rPr>
              <a:t>signed values are implicitly cast to </a:t>
            </a:r>
            <a:r>
              <a:rPr lang="en-US" b="1" u="sng" dirty="0">
                <a:solidFill>
                  <a:srgbClr val="FF0000"/>
                </a:solidFill>
              </a:rPr>
              <a:t>unsigned</a:t>
            </a:r>
          </a:p>
          <a:p>
            <a:pPr lvl="1"/>
            <a:r>
              <a:rPr lang="en-US" dirty="0"/>
              <a:t>Including comparison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14:cNvPr>
              <p14:cNvContentPartPr/>
              <p14:nvPr/>
            </p14:nvContentPartPr>
            <p14:xfrm>
              <a:off x="7553005" y="4974229"/>
              <a:ext cx="1194120" cy="584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3645" y="4964869"/>
                <a:ext cx="1212840" cy="60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89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examples:</a:t>
            </a:r>
          </a:p>
          <a:p>
            <a:pPr lvl="1"/>
            <a:r>
              <a:rPr lang="en-US" dirty="0" err="1"/>
              <a:t>TMin</a:t>
            </a:r>
            <a:r>
              <a:rPr lang="en-US" dirty="0"/>
              <a:t> = -2,147,483,648,  </a:t>
            </a:r>
            <a:r>
              <a:rPr lang="en-US" dirty="0" err="1"/>
              <a:t>TMax</a:t>
            </a:r>
            <a:r>
              <a:rPr lang="en-US" dirty="0"/>
              <a:t> = 2,147,483,647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9954554"/>
              </p:ext>
            </p:extLst>
          </p:nvPr>
        </p:nvGraphicFramePr>
        <p:xfrm>
          <a:off x="822960" y="2377440"/>
          <a:ext cx="7498080" cy="42103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Left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Order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Right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Interpretation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en-US" sz="16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(unsigned) 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2764F85-2E92-42C4-9B3C-690A1825395A}"/>
                  </a:ext>
                </a:extLst>
              </p14:cNvPr>
              <p14:cNvContentPartPr/>
              <p14:nvPr/>
            </p14:nvContentPartPr>
            <p14:xfrm>
              <a:off x="3629160" y="2745720"/>
              <a:ext cx="4478760" cy="3767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2764F85-2E92-42C4-9B3C-690A182539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19800" y="2736360"/>
                <a:ext cx="4497480" cy="378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850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signed</a:t>
            </a:r>
          </a:p>
          <a:p>
            <a:pPr lvl="1"/>
            <a:r>
              <a:rPr lang="en-US" dirty="0"/>
              <a:t>Casting in C</a:t>
            </a:r>
          </a:p>
          <a:p>
            <a:r>
              <a:rPr lang="en-US" b="1" dirty="0">
                <a:solidFill>
                  <a:srgbClr val="4B2A85"/>
                </a:solidFill>
              </a:rPr>
              <a:t>Consequences of finite width representations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Overflow, sign extension</a:t>
            </a:r>
          </a:p>
          <a:p>
            <a:r>
              <a:rPr lang="en-US" dirty="0"/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53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Arithmetic Overflow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0712" y="1362075"/>
            <a:ext cx="5349240" cy="4972050"/>
          </a:xfrm>
        </p:spPr>
        <p:txBody>
          <a:bodyPr/>
          <a:lstStyle/>
          <a:p>
            <a:r>
              <a:rPr lang="en-US" sz="2400" dirty="0"/>
              <a:t>When a calculation produces a result that can’t be represented in the current encoding scheme</a:t>
            </a:r>
          </a:p>
          <a:p>
            <a:pPr lvl="1"/>
            <a:r>
              <a:rPr lang="en-US" sz="2000" dirty="0"/>
              <a:t>Integer range limited by fixed width</a:t>
            </a:r>
          </a:p>
          <a:p>
            <a:pPr lvl="1"/>
            <a:r>
              <a:rPr lang="en-US" sz="2000" dirty="0"/>
              <a:t>Can occur in both the positive and negative directions</a:t>
            </a:r>
          </a:p>
          <a:p>
            <a:pPr lvl="1"/>
            <a:endParaRPr lang="en-US" sz="2000" dirty="0"/>
          </a:p>
          <a:p>
            <a:r>
              <a:rPr lang="en-US" sz="2400" dirty="0"/>
              <a:t>C and Java ignore overflow exceptions</a:t>
            </a:r>
          </a:p>
          <a:p>
            <a:pPr lvl="1"/>
            <a:r>
              <a:rPr lang="en-US" sz="2000" dirty="0"/>
              <a:t>You end up with a bad value in your program and no warning/indication… oops!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56145"/>
              </p:ext>
            </p:extLst>
          </p:nvPr>
        </p:nvGraphicFramePr>
        <p:xfrm>
          <a:off x="457200" y="1362075"/>
          <a:ext cx="2743200" cy="5300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 marL="0" marR="0" marT="91440" marB="365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Unsigned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Signed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91440" marB="36576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855F8DD-69E3-4D00-AD2F-1AE5BB1126C2}"/>
                  </a:ext>
                </a:extLst>
              </p14:cNvPr>
              <p14:cNvContentPartPr/>
              <p14:nvPr/>
            </p14:nvContentPartPr>
            <p14:xfrm>
              <a:off x="1917200" y="1717239"/>
              <a:ext cx="7032960" cy="4882345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855F8DD-69E3-4D00-AD2F-1AE5BB1126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07840" y="1707879"/>
                <a:ext cx="7051680" cy="49010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1861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Unsigned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drop carry bit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borrow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4" name="TextBox 43"/>
          <p:cNvSpPr txBox="1"/>
          <p:nvPr>
            <p:custDataLst>
              <p:tags r:id="rId3"/>
            </p:custDataLst>
          </p:nvPr>
        </p:nvSpPr>
        <p:spPr>
          <a:xfrm>
            <a:off x="914400" y="1828800"/>
            <a:ext cx="8290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5" name="TextBox 44"/>
          <p:cNvSpPr txBox="1"/>
          <p:nvPr>
            <p:custDataLst>
              <p:tags r:id="rId4"/>
            </p:custDataLst>
          </p:nvPr>
        </p:nvSpPr>
        <p:spPr>
          <a:xfrm>
            <a:off x="2377440" y="1828800"/>
            <a:ext cx="1473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+ 0010</a:t>
            </a:r>
          </a:p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</p:txBody>
      </p:sp>
      <p:cxnSp>
        <p:nvCxnSpPr>
          <p:cNvPr id="47" name="Straight Connector 46"/>
          <p:cNvCxnSpPr/>
          <p:nvPr>
            <p:custDataLst>
              <p:tags r:id="rId5"/>
            </p:custDataLst>
          </p:nvPr>
        </p:nvCxnSpPr>
        <p:spPr bwMode="auto">
          <a:xfrm flipV="1">
            <a:off x="1143000" y="278892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138928" y="2066544"/>
            <a:ext cx="3641725" cy="3363913"/>
            <a:chOff x="2366" y="1413"/>
            <a:chExt cx="2294" cy="2119"/>
          </a:xfrm>
        </p:grpSpPr>
        <p:sp>
          <p:nvSpPr>
            <p:cNvPr id="51" name="Freeform 4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2566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52" name="Text Box 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1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53" name="Text Box 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69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54" name="Text Box 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34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55" name="Text Box 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5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1111</a:t>
              </a:r>
            </a:p>
          </p:txBody>
        </p:sp>
        <p:sp>
          <p:nvSpPr>
            <p:cNvPr id="56" name="Text 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15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57" name="Text Box 1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31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1100</a:t>
              </a:r>
            </a:p>
          </p:txBody>
        </p:sp>
        <p:sp>
          <p:nvSpPr>
            <p:cNvPr id="58" name="Text Box 1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31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59" name="Text Box 1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754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60" name="Text Box 1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5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61" name="Text Box 1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1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69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134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22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22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915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1001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54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249" y="1602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1</a:t>
              </a:r>
            </a:p>
          </p:txBody>
        </p:sp>
        <p:sp>
          <p:nvSpPr>
            <p:cNvPr id="70" name="Text Box 23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59" y="1858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2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9" y="2165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3</a:t>
              </a:r>
            </a:p>
          </p:txBody>
        </p:sp>
        <p:sp>
          <p:nvSpPr>
            <p:cNvPr id="72" name="Text Box 2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47" y="25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4</a:t>
              </a:r>
            </a:p>
          </p:txBody>
        </p:sp>
        <p:sp>
          <p:nvSpPr>
            <p:cNvPr id="73" name="Text Box 2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44" y="2909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5</a:t>
              </a:r>
            </a:p>
          </p:txBody>
        </p:sp>
        <p:sp>
          <p:nvSpPr>
            <p:cNvPr id="74" name="Text Box 2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27" y="318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6</a:t>
              </a:r>
            </a:p>
          </p:txBody>
        </p:sp>
        <p:sp>
          <p:nvSpPr>
            <p:cNvPr id="75" name="Text Box 2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874" y="33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7</a:t>
              </a:r>
            </a:p>
          </p:txBody>
        </p:sp>
        <p:sp>
          <p:nvSpPr>
            <p:cNvPr id="76" name="Text Box 29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4" y="337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77" name="Text Box 30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08" y="318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78" name="Text Box 31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500" y="2909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79" name="Text Box 3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97" y="2577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</a:t>
              </a:r>
            </a:p>
          </p:txBody>
        </p:sp>
        <p:sp>
          <p:nvSpPr>
            <p:cNvPr id="80" name="Text Box 3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6" y="2165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12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80" y="1858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13</a:t>
              </a:r>
            </a:p>
          </p:txBody>
        </p:sp>
        <p:sp>
          <p:nvSpPr>
            <p:cNvPr id="82" name="Text Box 35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687" y="1602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14</a:t>
              </a:r>
            </a:p>
          </p:txBody>
        </p:sp>
        <p:sp>
          <p:nvSpPr>
            <p:cNvPr id="83" name="Text Box 3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19" y="1413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15</a:t>
              </a:r>
            </a:p>
          </p:txBody>
        </p:sp>
      </p:grpSp>
      <p:cxnSp>
        <p:nvCxnSpPr>
          <p:cNvPr id="88" name="Straight Arrow Connector 87"/>
          <p:cNvCxnSpPr/>
          <p:nvPr>
            <p:custDataLst>
              <p:tags r:id="rId7"/>
            </p:custDataLst>
          </p:nvPr>
        </p:nvCxnSpPr>
        <p:spPr bwMode="auto">
          <a:xfrm>
            <a:off x="6565392" y="2057400"/>
            <a:ext cx="954088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>
            <p:custDataLst>
              <p:tags r:id="rId8"/>
            </p:custDataLst>
          </p:nvPr>
        </p:nvCxnSpPr>
        <p:spPr bwMode="auto">
          <a:xfrm>
            <a:off x="7845552" y="2191163"/>
            <a:ext cx="350045" cy="16351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263640" y="3562141"/>
            <a:ext cx="1463040" cy="3499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Unsigned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7808976" y="1977007"/>
            <a:ext cx="458789" cy="219712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6327648" y="1942720"/>
            <a:ext cx="1293018" cy="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TextBox 83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85" name="TextBox 84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- 0010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</p:txBody>
      </p: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ounded Rectangular Callout 9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solidFill>
                <a:srgbClr val="FFFF99"/>
              </a:solid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/>
                      </a:rPr>
                      <m:t>±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 because of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modular arithmetic</a:t>
                </a:r>
              </a:p>
            </p:txBody>
          </p:sp>
        </mc:Choice>
        <mc:Fallback xmlns="">
          <p:sp>
            <p:nvSpPr>
              <p:cNvPr id="92" name="Rounded Rectangular Callout 9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blipFill>
                <a:blip r:embed="rId50"/>
                <a:stretch>
                  <a:fillRect t="-10484" b="-23387"/>
                </a:stretch>
              </a:blip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/>
          <p:cNvCxnSpPr/>
          <p:nvPr>
            <p:custDataLst>
              <p:tags r:id="rId13"/>
            </p:custDataLst>
          </p:nvPr>
        </p:nvCxnSpPr>
        <p:spPr bwMode="auto">
          <a:xfrm flipV="1">
            <a:off x="2651760" y="2792575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23EB42F1-1E3F-4368-A8B4-313769037C22}"/>
                  </a:ext>
                </a:extLst>
              </p14:cNvPr>
              <p14:cNvContentPartPr/>
              <p14:nvPr/>
            </p14:nvContentPartPr>
            <p14:xfrm>
              <a:off x="2712960" y="1596240"/>
              <a:ext cx="4951800" cy="447444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23EB42F1-1E3F-4368-A8B4-313769037C2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703600" y="1586880"/>
                <a:ext cx="4970520" cy="449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7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Two’s 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3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result?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)?</a:t>
                </a:r>
              </a:p>
            </p:txBody>
          </p:sp>
        </mc:Choice>
        <mc:Fallback xmlns="">
          <p:sp>
            <p:nvSpPr>
              <p:cNvPr id="39" name="Content Placeholder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lide Number Placeholder 4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065776" y="2070100"/>
            <a:ext cx="3790950" cy="3363913"/>
            <a:chOff x="2366" y="1413"/>
            <a:chExt cx="2388" cy="2119"/>
          </a:xfrm>
        </p:grpSpPr>
        <p:sp>
          <p:nvSpPr>
            <p:cNvPr id="5" name="Freeform 4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615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 Neue Regular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18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183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9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1111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64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680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1100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80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3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9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5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918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83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71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1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4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1001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03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49" y="1602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+ 1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59" y="1858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+ 2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549" y="2165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+ 3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7" y="25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+ 4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44" y="2909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+ 5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227" y="318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+ 6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874" y="33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+ 7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044" y="33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8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708" y="318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7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500" y="2909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– 6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97" y="25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5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66" y="2165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4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80" y="1858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3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7" y="1602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2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19" y="1413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1</a:t>
              </a:r>
            </a:p>
          </p:txBody>
        </p:sp>
      </p:grpSp>
      <p:cxnSp>
        <p:nvCxnSpPr>
          <p:cNvPr id="47" name="Straight Arrow Connector 46"/>
          <p:cNvCxnSpPr/>
          <p:nvPr>
            <p:custDataLst>
              <p:tags r:id="rId4"/>
            </p:custDataLst>
          </p:nvPr>
        </p:nvCxnSpPr>
        <p:spPr bwMode="auto">
          <a:xfrm flipH="1">
            <a:off x="7818120" y="5132388"/>
            <a:ext cx="269875" cy="16986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>
            <p:custDataLst>
              <p:tags r:id="rId5"/>
            </p:custDataLst>
          </p:nvPr>
        </p:nvCxnSpPr>
        <p:spPr bwMode="auto">
          <a:xfrm flipH="1">
            <a:off x="6565392" y="5403850"/>
            <a:ext cx="814332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>
            <p:custDataLst>
              <p:tags r:id="rId6"/>
            </p:custDataLst>
          </p:nvPr>
        </p:nvCxnSpPr>
        <p:spPr bwMode="auto">
          <a:xfrm flipH="1" flipV="1">
            <a:off x="5760720" y="5153025"/>
            <a:ext cx="342900" cy="22225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2011680" y="5669280"/>
            <a:ext cx="5120640" cy="7315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For signed: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overflow if operands have same sign and result’s sign is different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63640" y="3383280"/>
            <a:ext cx="1463040" cy="7132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Two’s </a:t>
            </a:r>
            <a:br>
              <a:rPr lang="en-US" sz="1800" b="1" dirty="0">
                <a:latin typeface="Calibri" pitchFamily="34" charset="0"/>
              </a:rPr>
            </a:br>
            <a:r>
              <a:rPr lang="en-US" sz="1800" b="1" dirty="0">
                <a:latin typeface="Calibri" pitchFamily="34" charset="0"/>
              </a:rPr>
              <a:t>Complement</a:t>
            </a:r>
          </a:p>
        </p:txBody>
      </p:sp>
      <p:sp>
        <p:nvSpPr>
          <p:cNvPr id="60" name="TextBox 59"/>
          <p:cNvSpPr txBox="1"/>
          <p:nvPr>
            <p:custDataLst>
              <p:tags r:id="rId7"/>
            </p:custDataLst>
          </p:nvPr>
        </p:nvSpPr>
        <p:spPr>
          <a:xfrm>
            <a:off x="914336" y="1828800"/>
            <a:ext cx="8291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</p:txBody>
      </p:sp>
      <p:sp>
        <p:nvSpPr>
          <p:cNvPr id="61" name="TextBox 60"/>
          <p:cNvSpPr txBox="1"/>
          <p:nvPr>
            <p:custDataLst>
              <p:tags r:id="rId8"/>
            </p:custDataLst>
          </p:nvPr>
        </p:nvSpPr>
        <p:spPr>
          <a:xfrm>
            <a:off x="2377439" y="182880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-10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64" name="TextBox 63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</p:txBody>
      </p:sp>
      <p:cxnSp>
        <p:nvCxnSpPr>
          <p:cNvPr id="65" name="Straight Connector 64"/>
          <p:cNvCxnSpPr/>
          <p:nvPr>
            <p:custDataLst>
              <p:tags r:id="rId11"/>
            </p:custDataLst>
          </p:nvPr>
        </p:nvCxnSpPr>
        <p:spPr bwMode="auto">
          <a:xfrm flipV="1">
            <a:off x="1417320" y="2788920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>
            <p:custDataLst>
              <p:tags r:id="rId12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818120" y="5185569"/>
            <a:ext cx="481833" cy="27543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559552" y="5153025"/>
            <a:ext cx="580387" cy="390525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345936" y="5537518"/>
            <a:ext cx="1267691" cy="7619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9EE3663-DEBB-4A50-9A99-82A5BEE60D0A}"/>
                  </a:ext>
                </a:extLst>
              </p14:cNvPr>
              <p14:cNvContentPartPr/>
              <p14:nvPr/>
            </p14:nvContentPartPr>
            <p14:xfrm>
              <a:off x="6293141" y="1674387"/>
              <a:ext cx="1385640" cy="41220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9EE3663-DEBB-4A50-9A99-82A5BEE60D0A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283781" y="1665027"/>
                <a:ext cx="1404360" cy="414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68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072"/>
                <a:ext cx="8366125" cy="4974336"/>
              </a:xfrm>
            </p:spPr>
            <p:txBody>
              <a:bodyPr/>
              <a:lstStyle/>
              <a:p>
                <a:r>
                  <a:rPr lang="en-US" dirty="0"/>
                  <a:t>What happens if you convert a </a:t>
                </a:r>
                <a:r>
                  <a:rPr lang="en-US" i="1" dirty="0"/>
                  <a:t>signed</a:t>
                </a:r>
                <a:r>
                  <a:rPr lang="en-US" dirty="0"/>
                  <a:t> integral data type to a larger one?</a:t>
                </a:r>
              </a:p>
              <a:p>
                <a:pPr lvl="1"/>
                <a:r>
                  <a:rPr lang="en-US" i="1" dirty="0"/>
                  <a:t>e.g.</a:t>
                </a:r>
                <a:r>
                  <a:rPr lang="en-US" dirty="0"/>
                  <a:t>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char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short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</a:t>
                </a:r>
              </a:p>
              <a:p>
                <a:r>
                  <a:rPr lang="en-US" b="1" dirty="0"/>
                  <a:t>4-bit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8-bit Example:</a:t>
                </a:r>
              </a:p>
              <a:p>
                <a:pPr lvl="1"/>
                <a:r>
                  <a:rPr lang="en-US" dirty="0"/>
                  <a:t>Positive Case</a:t>
                </a:r>
              </a:p>
              <a:p>
                <a:pPr lvl="2"/>
                <a:r>
                  <a:rPr lang="en-US" dirty="0"/>
                  <a:t>Add 0’s?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Negative Case?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5" y="1362072"/>
                <a:ext cx="8366125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36863"/>
              </p:ext>
            </p:extLst>
          </p:nvPr>
        </p:nvGraphicFramePr>
        <p:xfrm>
          <a:off x="4389120" y="3291840"/>
          <a:ext cx="4114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????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3749040"/>
            <a:ext cx="1828800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2984" y="3749040"/>
            <a:ext cx="621792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+2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" y="3657600"/>
            <a:ext cx="548640" cy="36576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14:cNvPr>
              <p14:cNvContentPartPr/>
              <p14:nvPr/>
            </p14:nvContentPartPr>
            <p14:xfrm>
              <a:off x="1903016" y="2206618"/>
              <a:ext cx="3736800" cy="208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93656" y="2197258"/>
                <a:ext cx="375552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9829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8-bit numbers has the same </a:t>
            </a:r>
            <a:r>
              <a:rPr lang="en-US" i="1" dirty="0"/>
              <a:t>signed</a:t>
            </a:r>
            <a:r>
              <a:rPr lang="en-US" dirty="0"/>
              <a:t> value as the 4-bit number </a:t>
            </a:r>
            <a:r>
              <a:rPr lang="en-US" b="1" dirty="0"/>
              <a:t>0b</a:t>
            </a:r>
            <a:r>
              <a:rPr lang="en-US" b="1" u="sng" dirty="0"/>
              <a:t>1</a:t>
            </a:r>
            <a:r>
              <a:rPr lang="en-US" b="1" dirty="0"/>
              <a:t>100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Underlined digit = MSB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0b </a:t>
            </a:r>
            <a:r>
              <a:rPr lang="en-US" b="1" u="sng" dirty="0">
                <a:solidFill>
                  <a:srgbClr val="FF9900"/>
                </a:solidFill>
              </a:rPr>
              <a:t>0</a:t>
            </a:r>
            <a:r>
              <a:rPr lang="en-US" b="1" dirty="0">
                <a:solidFill>
                  <a:srgbClr val="FF9900"/>
                </a:solidFill>
              </a:rPr>
              <a:t>000 1100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0b </a:t>
            </a:r>
            <a:r>
              <a:rPr lang="en-US" b="1" u="sng" dirty="0">
                <a:solidFill>
                  <a:srgbClr val="00B050"/>
                </a:solidFill>
              </a:rPr>
              <a:t>1</a:t>
            </a:r>
            <a:r>
              <a:rPr lang="en-US" b="1" dirty="0">
                <a:solidFill>
                  <a:srgbClr val="00B050"/>
                </a:solidFill>
              </a:rPr>
              <a:t>000 1100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0b </a:t>
            </a:r>
            <a:r>
              <a:rPr lang="en-US" b="1" u="sng" dirty="0">
                <a:solidFill>
                  <a:srgbClr val="FF3399"/>
                </a:solidFill>
              </a:rPr>
              <a:t>1</a:t>
            </a:r>
            <a:r>
              <a:rPr lang="en-US" b="1" dirty="0">
                <a:solidFill>
                  <a:srgbClr val="FF3399"/>
                </a:solidFill>
              </a:rPr>
              <a:t>111 1100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0b </a:t>
            </a:r>
            <a:r>
              <a:rPr lang="en-US" b="1" u="sng" dirty="0">
                <a:solidFill>
                  <a:srgbClr val="00B0F0"/>
                </a:solidFill>
              </a:rPr>
              <a:t>1</a:t>
            </a:r>
            <a:r>
              <a:rPr lang="en-US" b="1" dirty="0">
                <a:solidFill>
                  <a:srgbClr val="00B0F0"/>
                </a:solidFill>
              </a:rPr>
              <a:t>100 1100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18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7DDCA7-D2D4-42C4-BA64-77B34531E605}"/>
              </a:ext>
            </a:extLst>
          </p:cNvPr>
          <p:cNvGrpSpPr/>
          <p:nvPr/>
        </p:nvGrpSpPr>
        <p:grpSpPr>
          <a:xfrm>
            <a:off x="655629" y="1803425"/>
            <a:ext cx="7947000" cy="3688338"/>
            <a:chOff x="655629" y="1803425"/>
            <a:chExt cx="7947000" cy="368833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42381E8-5E98-4E98-8289-EB70E96D3358}"/>
                </a:ext>
              </a:extLst>
            </p:cNvPr>
            <p:cNvGrpSpPr/>
            <p:nvPr/>
          </p:nvGrpSpPr>
          <p:grpSpPr>
            <a:xfrm>
              <a:off x="3424473" y="3732103"/>
              <a:ext cx="995760" cy="1748576"/>
              <a:chOff x="3507840" y="3475800"/>
              <a:chExt cx="995760" cy="1748576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30C1A770-DC98-46D2-9CDD-C7CF36F613FF}"/>
                      </a:ext>
                    </a:extLst>
                  </p14:cNvPr>
                  <p14:cNvContentPartPr/>
                  <p14:nvPr/>
                </p14:nvContentPartPr>
                <p14:xfrm>
                  <a:off x="3507840" y="3475800"/>
                  <a:ext cx="995760" cy="1198440"/>
                </p14:xfrm>
              </p:contentPart>
            </mc:Choice>
            <mc:Fallback xmlns="">
              <p:pic>
                <p:nvPicPr>
                  <p:cNvPr id="10" name="Ink 9"/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499200" y="3467880"/>
                    <a:ext cx="1014480" cy="1211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FE1210A4-7479-4033-BC46-EC79538256FD}"/>
                      </a:ext>
                    </a:extLst>
                  </p14:cNvPr>
                  <p14:cNvContentPartPr/>
                  <p14:nvPr/>
                </p14:nvContentPartPr>
                <p14:xfrm>
                  <a:off x="3547440" y="4955456"/>
                  <a:ext cx="858960" cy="268920"/>
                </p14:xfrm>
              </p:contentPart>
            </mc:Choice>
            <mc:Fallback xmlns="">
              <p:pic>
                <p:nvPicPr>
                  <p:cNvPr id="11" name="Ink 10"/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538800" y="4947896"/>
                    <a:ext cx="877680" cy="281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E7529BC-4B9B-4810-831E-837B566DD86A}"/>
                    </a:ext>
                  </a:extLst>
                </p14:cNvPr>
                <p14:cNvContentPartPr/>
                <p14:nvPr/>
              </p14:nvContentPartPr>
              <p14:xfrm>
                <a:off x="5491474" y="1803425"/>
                <a:ext cx="2822760" cy="10425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E7529BC-4B9B-4810-831E-837B566DD86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482114" y="1794065"/>
                  <a:ext cx="2841480" cy="10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50B9D2B-F5FB-43FD-94BF-D217221D79E6}"/>
                    </a:ext>
                  </a:extLst>
                </p14:cNvPr>
                <p14:cNvContentPartPr/>
                <p14:nvPr/>
              </p14:nvContentPartPr>
              <p14:xfrm>
                <a:off x="655629" y="3648923"/>
                <a:ext cx="7947000" cy="1842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50B9D2B-F5FB-43FD-94BF-D217221D79E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46269" y="3639563"/>
                  <a:ext cx="7965720" cy="1861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8719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b="1" dirty="0"/>
                  <a:t>Task:</a:t>
                </a:r>
                <a:r>
                  <a:rPr lang="en-US" dirty="0"/>
                  <a:t>  Given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dirty="0"/>
                  <a:t>, convert it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i="0" dirty="0">
                    <a:latin typeface="+mj-lt"/>
                  </a:rPr>
                  <a:t>+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with the same value</a:t>
                </a:r>
                <a:endParaRPr lang="en-US" dirty="0"/>
              </a:p>
              <a:p>
                <a:pPr eaLnBrk="1" hangingPunct="1"/>
                <a:r>
                  <a:rPr lang="en-US" b="1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Rule:</a:t>
                </a:r>
                <a:r>
                  <a:rPr lang="en-US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  Add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copies of sign bit</a:t>
                </a:r>
              </a:p>
              <a:p>
                <a:pPr lvl="1" eaLnBrk="1" hangingPunct="1"/>
                <a:r>
                  <a:rPr lang="en-US" dirty="0"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be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-</a:t>
                </a:r>
                <a:r>
                  <a:rPr lang="en-US" b="0" dirty="0" err="1">
                    <a:cs typeface="Calibri" panose="020F0502020204030204" pitchFamily="34" charset="0"/>
                  </a:rPr>
                  <a:t>th</a:t>
                </a:r>
                <a:r>
                  <a:rPr lang="en-US" b="0" dirty="0">
                    <a:cs typeface="Calibri" panose="020F0502020204030204" pitchFamily="34" charset="0"/>
                  </a:rPr>
                  <a:t> digit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in binary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eaLnBrk="1" hangingPunct="1"/>
                <a:endParaRPr lang="en-US" dirty="0">
                  <a:ea typeface="ＭＳ Ｐゴシック" pitchFamily="34" charset="-128"/>
                  <a:cs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563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6"/>
                </p:custDataLst>
              </p:nvPr>
            </p:nvSpPr>
            <p:spPr>
              <a:blipFill rotWithShape="0">
                <a:blip r:embed="rId4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8" name="Rectangle 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copies of MSB</a:t>
                </a:r>
              </a:p>
            </p:txBody>
          </p:sp>
        </mc:Choice>
        <mc:Fallback xmlns="">
          <p:sp>
            <p:nvSpPr>
              <p:cNvPr id="5632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blipFill rotWithShape="0">
                <a:blip r:embed="rId49"/>
                <a:stretch>
                  <a:fillRect t="-5455" r="-797" b="-23636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/>
          <p:cNvSpPr/>
          <p:nvPr/>
        </p:nvSpPr>
        <p:spPr bwMode="auto">
          <a:xfrm rot="16200000">
            <a:off x="2560320" y="2880360"/>
            <a:ext cx="274320" cy="1828800"/>
          </a:xfrm>
          <a:prstGeom prst="leftBrace">
            <a:avLst/>
          </a:pr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16200000">
            <a:off x="4901737" y="2468880"/>
            <a:ext cx="274320" cy="265176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720" y="4114800"/>
            <a:ext cx="4992688" cy="2204601"/>
            <a:chOff x="2101850" y="4389120"/>
            <a:chExt cx="4992688" cy="2204601"/>
          </a:xfrm>
        </p:grpSpPr>
        <p:grpSp>
          <p:nvGrpSpPr>
            <p:cNvPr id="56330" name="Group 7"/>
            <p:cNvGrpSpPr>
              <a:grpSpLocks/>
            </p:cNvGrpSpPr>
            <p:nvPr/>
          </p:nvGrpSpPr>
          <p:grpSpPr bwMode="auto">
            <a:xfrm>
              <a:off x="2101850" y="4616450"/>
              <a:ext cx="4984750" cy="1763712"/>
              <a:chOff x="1516" y="2563"/>
              <a:chExt cx="3140" cy="1111"/>
            </a:xfrm>
          </p:grpSpPr>
          <p:grpSp>
            <p:nvGrpSpPr>
              <p:cNvPr id="56337" name="Group 8"/>
              <p:cNvGrpSpPr>
                <a:grpSpLocks/>
              </p:cNvGrpSpPr>
              <p:nvPr/>
            </p:nvGrpSpPr>
            <p:grpSpPr bwMode="auto">
              <a:xfrm>
                <a:off x="2928" y="2633"/>
                <a:ext cx="1728" cy="144"/>
                <a:chOff x="2928" y="2633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928" y="2633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366" name="Rectangle 10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307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7" name="Rectangle 11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216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8" name="Rectangle 12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4224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9" name="Rectangle 13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368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0" name="Rectangle 14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1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1" name="Rectangle 15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360" y="2633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dirty="0">
                      <a:latin typeface="Helvetica Neue Regular" charset="0"/>
                    </a:rPr>
                    <a:t>• • •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8" name="Rectangle 16"/>
                  <p:cNvSpPr>
                    <a:spLocks noChangeArrowheads="1"/>
                  </p:cNvSpPr>
                  <p:nvPr>
                    <p:custDataLst>
                      <p:tags r:id="rId12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oMath>
                    </a14:m>
                    <a:r>
                      <a:rPr lang="en-US" dirty="0">
                        <a:latin typeface="Times" pitchFamily="34" charset="0"/>
                      </a:rPr>
                      <a:t> </a:t>
                    </a:r>
                    <a:endParaRPr lang="en-US" dirty="0">
                      <a:latin typeface="Symbol" pitchFamily="34" charset="2"/>
                    </a:endParaRPr>
                  </a:p>
                </p:txBody>
              </p:sp>
            </mc:Choice>
            <mc:Fallback xmlns="">
              <p:sp>
                <p:nvSpPr>
                  <p:cNvPr id="56338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blipFill rotWithShape="0">
                    <a:blip r:embed="rId51"/>
                    <a:stretch>
                      <a:fillRect l="-441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9" name="Rectangle 17"/>
                  <p:cNvSpPr>
                    <a:spLocks noChangeArrowheads="1"/>
                  </p:cNvSpPr>
                  <p:nvPr>
                    <p:custDataLst>
                      <p:tags r:id="rId13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ʹ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6339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blipFill rotWithShape="0">
                    <a:blip r:embed="rId53"/>
                    <a:stretch>
                      <a:fillRect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340" name="Line 18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997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1" name="Line 19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>
                <a:off x="2870" y="2823"/>
                <a:ext cx="12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grpSp>
            <p:nvGrpSpPr>
              <p:cNvPr id="56342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  <a:buFont typeface="Times New Roman" pitchFamily="-109" charset="0"/>
                    <a:buNone/>
                    <a:defRPr/>
                  </a:pPr>
                  <a:r>
                    <a:rPr lang="en-US">
                      <a:latin typeface="Helvetica Neue Regular" charset="0"/>
                      <a:ea typeface="DejaVu Sans" charset="0"/>
                      <a:cs typeface="DejaVu Sans" charset="0"/>
                    </a:rPr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56357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>
                    <p:custDataLst>
                      <p:tags r:id="rId30"/>
                    </p:custDataLst>
                  </p:nvPr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  <a:buFont typeface="Times New Roman" charset="0"/>
                      <a:buNone/>
                      <a:defRPr/>
                    </a:pPr>
                    <a:endParaRPr lang="en-US">
                      <a:latin typeface="Helvetica Neue Regular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359" name="Rectangle 28"/>
                  <p:cNvSpPr>
                    <a:spLocks noChangeArrowheads="1"/>
                  </p:cNvSpPr>
                  <p:nvPr>
                    <p:custDataLst>
                      <p:tags r:id="rId31"/>
                    </p:custDataLst>
                  </p:nvPr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0" name="Rectangle 29"/>
                  <p:cNvSpPr>
                    <a:spLocks noChangeArrowheads="1"/>
                  </p:cNvSpPr>
                  <p:nvPr>
                    <p:custDataLst>
                      <p:tags r:id="rId32"/>
                    </p:custDataLst>
                  </p:nvPr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1" name="Rectangle 30"/>
                  <p:cNvSpPr>
                    <a:spLocks noChangeArrowheads="1"/>
                  </p:cNvSpPr>
                  <p:nvPr>
                    <p:custDataLst>
                      <p:tags r:id="rId33"/>
                    </p:custDataLst>
                  </p:nvPr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2" name="Rectangle 31"/>
                  <p:cNvSpPr>
                    <a:spLocks noChangeArrowheads="1"/>
                  </p:cNvSpPr>
                  <p:nvPr>
                    <p:custDataLst>
                      <p:tags r:id="rId34"/>
                    </p:custDataLst>
                  </p:nvPr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3" name="Rectangle 32"/>
                  <p:cNvSpPr>
                    <a:spLocks noChangeArrowheads="1"/>
                  </p:cNvSpPr>
                  <p:nvPr>
                    <p:custDataLst>
                      <p:tags r:id="rId35"/>
                    </p:custDataLst>
                  </p:nvPr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4" name="Rectangle 33"/>
                  <p:cNvSpPr>
                    <a:spLocks noChangeArrowheads="1"/>
                  </p:cNvSpPr>
                  <p:nvPr>
                    <p:custDataLst>
                      <p:tags r:id="rId36"/>
                    </p:custDataLst>
                  </p:nvPr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dirty="0">
                        <a:latin typeface="Helvetica Neue Regular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56343" name="Line 3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H="1">
                <a:off x="2726" y="2823"/>
                <a:ext cx="271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4" name="Line 3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064" y="2823"/>
                <a:ext cx="933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5" name="Line 3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1920" y="2823"/>
                <a:ext cx="107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6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14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7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29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8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96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9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40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0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8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1" name="Rectangle 4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482" y="3115"/>
                <a:ext cx="29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Helvetica Neue Regular" charset="0"/>
                  </a:rPr>
                  <a:t>• • 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351338" y="4389120"/>
              <a:ext cx="2743200" cy="276999"/>
              <a:chOff x="4351338" y="4389120"/>
              <a:chExt cx="2743200" cy="276999"/>
            </a:xfrm>
          </p:grpSpPr>
          <p:sp>
            <p:nvSpPr>
              <p:cNvPr id="56331" name="Line 43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351338" y="4540250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2" name="Rectangle 44"/>
                  <p:cNvSpPr>
                    <a:spLocks noChangeArrowheads="1"/>
                  </p:cNvSpPr>
                  <p:nvPr>
                    <p:custDataLst>
                      <p:tags r:id="rId11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2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5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Group 3"/>
            <p:cNvGrpSpPr/>
            <p:nvPr/>
          </p:nvGrpSpPr>
          <p:grpSpPr>
            <a:xfrm>
              <a:off x="2598738" y="6316722"/>
              <a:ext cx="1752600" cy="276999"/>
              <a:chOff x="2598738" y="6316722"/>
              <a:chExt cx="1752600" cy="276999"/>
            </a:xfrm>
          </p:grpSpPr>
          <p:sp>
            <p:nvSpPr>
              <p:cNvPr id="56335" name="Line 4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98738" y="6457729"/>
                <a:ext cx="1752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6" name="Rectangle 48"/>
                  <p:cNvSpPr>
                    <a:spLocks noChangeArrowheads="1"/>
                  </p:cNvSpPr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6" name="Rectangle 48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blipFill rotWithShape="0">
                    <a:blip r:embed="rId57"/>
                    <a:stretch>
                      <a:fillRect b="-8696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/>
            <p:cNvGrpSpPr/>
            <p:nvPr/>
          </p:nvGrpSpPr>
          <p:grpSpPr>
            <a:xfrm>
              <a:off x="4343400" y="6309360"/>
              <a:ext cx="2743200" cy="276999"/>
              <a:chOff x="4351338" y="4366896"/>
              <a:chExt cx="2743200" cy="276999"/>
            </a:xfrm>
          </p:grpSpPr>
          <p:sp>
            <p:nvSpPr>
              <p:cNvPr id="54" name="Line 43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351338" y="451526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44"/>
                  <p:cNvSpPr>
                    <a:spLocks noChangeArrowheads="1"/>
                  </p:cNvSpPr>
                  <p:nvPr>
                    <p:custDataLst>
                      <p:tags r:id="rId7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8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9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original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blipFill rotWithShape="0">
                <a:blip r:embed="rId61"/>
                <a:stretch>
                  <a:fillRect l="-3145" t="-7273" b="-21818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FC2372DE-FA1C-4AD5-9408-D6B5CF65842F}"/>
                  </a:ext>
                </a:extLst>
              </p14:cNvPr>
              <p14:cNvContentPartPr/>
              <p14:nvPr/>
            </p14:nvContentPartPr>
            <p14:xfrm>
              <a:off x="5654160" y="4347360"/>
              <a:ext cx="363600" cy="40968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FC2372DE-FA1C-4AD5-9408-D6B5CF65842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644800" y="4338000"/>
                <a:ext cx="38232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90533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hw4 due 10/7, hw5 due 10/9</a:t>
            </a:r>
          </a:p>
          <a:p>
            <a:r>
              <a:rPr lang="en-US" dirty="0"/>
              <a:t>Lab 1a due Monday (10/7)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  <a:r>
              <a:rPr lang="en-US" dirty="0"/>
              <a:t> to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Lab 1b released today, due 10/14</a:t>
            </a:r>
          </a:p>
          <a:p>
            <a:pPr lvl="1"/>
            <a:r>
              <a:rPr lang="en-US" dirty="0"/>
              <a:t>Bit puzzles on number representation</a:t>
            </a:r>
          </a:p>
          <a:p>
            <a:pPr lvl="1"/>
            <a:r>
              <a:rPr lang="en-US" dirty="0"/>
              <a:t>Can start after today’s lecture, but floating point will be introduced next week</a:t>
            </a:r>
          </a:p>
          <a:p>
            <a:pPr lvl="1"/>
            <a:r>
              <a:rPr lang="en-US" dirty="0"/>
              <a:t>Section worksheet from yesterday has helpful examples, too</a:t>
            </a:r>
          </a:p>
          <a:p>
            <a:pPr lvl="1"/>
            <a:r>
              <a:rPr lang="en-US" dirty="0"/>
              <a:t>Bonus slides at the end of today’s lecture have relevant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Convert from smaller to larger integral data types</a:t>
            </a:r>
          </a:p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 automatically performs sign extension 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Java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837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926080"/>
            <a:ext cx="3657600" cy="1323439"/>
          </a:xfrm>
          <a:prstGeom prst="rect">
            <a:avLst/>
          </a:prstGeom>
          <a:solidFill>
            <a:srgbClr val="FFFF9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x =   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ix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x;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y =  -12345;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iy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y;</a:t>
            </a:r>
          </a:p>
        </p:txBody>
      </p:sp>
      <p:sp>
        <p:nvSpPr>
          <p:cNvPr id="5837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096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82800" y="4459288"/>
            <a:ext cx="17463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8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85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40925"/>
              </p:ext>
            </p:extLst>
          </p:nvPr>
        </p:nvGraphicFramePr>
        <p:xfrm>
          <a:off x="182880" y="4572000"/>
          <a:ext cx="8778240" cy="1730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Decimal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Hex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Binary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iy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11111111 11111111 11001111 11000111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14:cNvPr>
              <p14:cNvContentPartPr/>
              <p14:nvPr/>
            </p14:nvContentPartPr>
            <p14:xfrm>
              <a:off x="3065400" y="4303440"/>
              <a:ext cx="1055880" cy="2329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56040" y="4294080"/>
                <a:ext cx="1074600" cy="234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96177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signed</a:t>
            </a:r>
          </a:p>
          <a:p>
            <a:pPr lvl="1"/>
            <a:r>
              <a:rPr lang="en-US" dirty="0"/>
              <a:t>Casting in C</a:t>
            </a:r>
          </a:p>
          <a:p>
            <a:r>
              <a:rPr lang="en-US" dirty="0"/>
              <a:t>Consequences 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r>
              <a:rPr lang="en-US" b="1" dirty="0">
                <a:solidFill>
                  <a:srgbClr val="4B2A85"/>
                </a:solidFill>
              </a:rPr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8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Shift Operations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  <a:r>
              <a:rPr lang="en-US" dirty="0"/>
              <a:t>) bit 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left</a:t>
            </a:r>
          </a:p>
          <a:p>
            <a:pPr lvl="1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right</a:t>
            </a:r>
          </a:p>
          <a:p>
            <a:r>
              <a:rPr lang="en-US" dirty="0"/>
              <a:t>Right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  <a:r>
              <a:rPr lang="en-US" dirty="0"/>
              <a:t>) bit-vector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right</a:t>
            </a:r>
          </a:p>
          <a:p>
            <a:pPr lvl="1"/>
            <a:r>
              <a:rPr lang="en-US" dirty="0"/>
              <a:t>Logical shift (for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left</a:t>
            </a:r>
          </a:p>
          <a:p>
            <a:pPr lvl="1"/>
            <a:r>
              <a:rPr lang="en-US" dirty="0"/>
              <a:t>Arithmetic shift (for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Replicate most significant bit on left</a:t>
            </a:r>
          </a:p>
          <a:p>
            <a:pPr lvl="2"/>
            <a:r>
              <a:rPr lang="en-US" dirty="0"/>
              <a:t>Maintains sign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69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Left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x&lt;&lt;n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Fill with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/>
                  <a:t>s on right</a:t>
                </a:r>
              </a:p>
              <a:p>
                <a:r>
                  <a:rPr lang="en-US" dirty="0"/>
                  <a:t>Right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x&gt;&gt;n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Logical shift (for </a:t>
                </a:r>
                <a:r>
                  <a:rPr lang="en-US" dirty="0">
                    <a:solidFill>
                      <a:srgbClr val="0070C0"/>
                    </a:solidFill>
                  </a:rPr>
                  <a:t>unsigned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Fill with 0s on left</a:t>
                </a:r>
              </a:p>
              <a:p>
                <a:pPr lvl="1"/>
                <a:r>
                  <a:rPr lang="en-US" dirty="0"/>
                  <a:t>Arithmetic shift (for </a:t>
                </a:r>
                <a:r>
                  <a:rPr lang="en-US" dirty="0">
                    <a:solidFill>
                      <a:srgbClr val="C00000"/>
                    </a:solidFill>
                  </a:rPr>
                  <a:t>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Replicate most significant bit on left</a:t>
                </a:r>
              </a:p>
              <a:p>
                <a:r>
                  <a:rPr lang="en-US" dirty="0"/>
                  <a:t>Notes:</a:t>
                </a:r>
              </a:p>
              <a:p>
                <a:pPr lvl="1"/>
                <a:r>
                  <a:rPr lang="en-US" dirty="0"/>
                  <a:t>Shifts by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n&lt;0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≥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is bit width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) are </a:t>
                </a:r>
                <a:r>
                  <a:rPr lang="en-US" i="1" dirty="0"/>
                  <a:t>undefined</a:t>
                </a:r>
              </a:p>
              <a:p>
                <a:pPr lvl="1"/>
                <a:r>
                  <a:rPr lang="en-US" b="1" dirty="0"/>
                  <a:t>In C:</a:t>
                </a:r>
                <a:r>
                  <a:rPr lang="en-US" dirty="0"/>
                  <a:t>  behavior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  <a:r>
                  <a:rPr lang="en-US" dirty="0"/>
                  <a:t> is determined by compiler</a:t>
                </a:r>
              </a:p>
              <a:p>
                <a:pPr lvl="2"/>
                <a:r>
                  <a:rPr lang="en-US" dirty="0"/>
                  <a:t>In </a:t>
                </a:r>
                <a:r>
                  <a:rPr lang="en-US" dirty="0" err="1"/>
                  <a:t>gcc</a:t>
                </a:r>
                <a:r>
                  <a:rPr lang="en-US" dirty="0"/>
                  <a:t> / C </a:t>
                </a:r>
                <a:r>
                  <a:rPr lang="en-US" dirty="0" err="1"/>
                  <a:t>lang</a:t>
                </a:r>
                <a:r>
                  <a:rPr lang="en-US" dirty="0"/>
                  <a:t>, depends on data type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 (signed/unsigned)</a:t>
                </a:r>
              </a:p>
              <a:p>
                <a:pPr lvl="1"/>
                <a:r>
                  <a:rPr lang="en-US" b="1" dirty="0"/>
                  <a:t>In Java:</a:t>
                </a:r>
                <a:r>
                  <a:rPr lang="en-US" dirty="0"/>
                  <a:t>  logical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&gt;&gt;&gt;</a:t>
                </a:r>
                <a:r>
                  <a:rPr lang="en-US" dirty="0"/>
                  <a:t> and arithmetic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471" b="-8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44933"/>
              </p:ext>
            </p:extLst>
          </p:nvPr>
        </p:nvGraphicFramePr>
        <p:xfrm>
          <a:off x="5486400" y="91440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07141"/>
              </p:ext>
            </p:extLst>
          </p:nvPr>
        </p:nvGraphicFramePr>
        <p:xfrm>
          <a:off x="5486400" y="283464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2A14ECD-FC15-4E64-87CD-06404D26954A}"/>
                  </a:ext>
                </a:extLst>
              </p14:cNvPr>
              <p14:cNvContentPartPr/>
              <p14:nvPr/>
            </p14:nvContentPartPr>
            <p14:xfrm>
              <a:off x="5640480" y="615240"/>
              <a:ext cx="3331800" cy="5324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2A14ECD-FC15-4E64-87CD-06404D2695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31120" y="605880"/>
                <a:ext cx="3350520" cy="534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40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Arithmetic?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computing?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2 = 0b 0001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Divide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2 = 0b 0100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Multiply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Shifting is faster than general multiply and divide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7F5B73D-C3C2-4CAC-A2EE-8BF41745B52D}"/>
                  </a:ext>
                </a:extLst>
              </p14:cNvPr>
              <p14:cNvContentPartPr/>
              <p14:nvPr/>
            </p14:nvContentPartPr>
            <p14:xfrm>
              <a:off x="2532600" y="2278440"/>
              <a:ext cx="2844360" cy="2468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7F5B73D-C3C2-4CAC-A2EE-8BF41745B5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3240" y="2269080"/>
                <a:ext cx="2863080" cy="248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31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Shifting Arithmetic 8-bit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difference in left shift operation for unsigned and signed numbers (just manipulates bits)</a:t>
            </a:r>
          </a:p>
          <a:p>
            <a:pPr lvl="1"/>
            <a:r>
              <a:rPr lang="en-US" dirty="0"/>
              <a:t>Difference comes during interpretation: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x*2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" y="3108960"/>
            <a:ext cx="6035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x = 25;      00011001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L1=x&lt;&lt;2; 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L2=x&lt;&lt;3;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L3=x&lt;&lt;4;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429000" y="3566160"/>
            <a:ext cx="2185416" cy="502920"/>
            <a:chOff x="3648456" y="3456432"/>
            <a:chExt cx="2185416" cy="548640"/>
          </a:xfrm>
        </p:grpSpPr>
        <p:cxnSp>
          <p:nvCxnSpPr>
            <p:cNvPr id="8" name="Straight Arrow Connector 7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537667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512978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88289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4636008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4389120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414223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10"/>
              </p:custDataLst>
            </p:nvPr>
          </p:nvCxnSpPr>
          <p:spPr bwMode="auto">
            <a:xfrm flipH="1">
              <a:off x="389534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>
              <p:custDataLst>
                <p:tags r:id="rId11"/>
              </p:custDataLst>
            </p:nvPr>
          </p:nvCxnSpPr>
          <p:spPr bwMode="auto">
            <a:xfrm flipH="1">
              <a:off x="364845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6400800" y="3108960"/>
            <a:ext cx="2468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25   25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100  100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-56  200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-112  144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75120" y="2726501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libri" pitchFamily="34" charset="0"/>
              </a:rPr>
              <a:t>Signed    Unsigned</a:t>
            </a:r>
          </a:p>
        </p:txBody>
      </p:sp>
      <p:sp>
        <p:nvSpPr>
          <p:cNvPr id="20" name="Rounded Rectangular Callout 19"/>
          <p:cNvSpPr/>
          <p:nvPr>
            <p:custDataLst>
              <p:tags r:id="rId1"/>
            </p:custDataLst>
          </p:nvPr>
        </p:nvSpPr>
        <p:spPr bwMode="auto">
          <a:xfrm>
            <a:off x="4379976" y="5364957"/>
            <a:ext cx="219456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ular Callout 20"/>
          <p:cNvSpPr/>
          <p:nvPr>
            <p:custDataLst>
              <p:tags r:id="rId2"/>
            </p:custDataLst>
          </p:nvPr>
        </p:nvSpPr>
        <p:spPr bwMode="auto">
          <a:xfrm>
            <a:off x="5294376" y="6279059"/>
            <a:ext cx="256032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3"/>
            </p:custDataLst>
          </p:nvPr>
        </p:nvSpPr>
        <p:spPr bwMode="auto">
          <a:xfrm>
            <a:off x="4379976" y="5367528"/>
            <a:ext cx="2194560" cy="365760"/>
          </a:xfrm>
          <a:prstGeom prst="wedgeRoundRectCallout">
            <a:avLst>
              <a:gd name="adj1" fmla="val 59507"/>
              <a:gd name="adj2" fmla="val 86029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92B2A91-0D10-4443-B888-B0CA77ED35D9}"/>
                  </a:ext>
                </a:extLst>
              </p14:cNvPr>
              <p14:cNvContentPartPr/>
              <p14:nvPr/>
            </p14:nvContentPartPr>
            <p14:xfrm>
              <a:off x="2906280" y="4129920"/>
              <a:ext cx="5828040" cy="2002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92B2A91-0D10-4443-B888-B0CA77ED35D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96920" y="4120560"/>
                <a:ext cx="5846760" cy="20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821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Logical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240u;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240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B05911A-A012-45C8-9D9B-40BFBD35B7C9}"/>
                  </a:ext>
                </a:extLst>
              </p14:cNvPr>
              <p14:cNvContentPartPr/>
              <p14:nvPr/>
            </p14:nvContentPartPr>
            <p14:xfrm>
              <a:off x="5526360" y="3397680"/>
              <a:ext cx="3530880" cy="1868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B05911A-A012-45C8-9D9B-40BFBD35B7C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17000" y="3388320"/>
                <a:ext cx="3549600" cy="18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5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Arithmetic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-16; 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-16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A113F34-3764-4FFC-A26E-70871A9251A7}"/>
                  </a:ext>
                </a:extLst>
              </p14:cNvPr>
              <p14:cNvContentPartPr/>
              <p14:nvPr/>
            </p14:nvContentPartPr>
            <p14:xfrm>
              <a:off x="5558760" y="4091400"/>
              <a:ext cx="3507480" cy="1165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A113F34-3764-4FFC-A26E-70871A9251A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49400" y="4082040"/>
                <a:ext cx="3526200" cy="118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12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Assume we are using 8-bit arithmetic: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x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&gt;= 128U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!= (x&gt;&gt;2)&lt;&lt;2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-x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lvl="2">
              <a:spcBef>
                <a:spcPts val="24"/>
              </a:spcBef>
            </a:pPr>
            <a:r>
              <a:rPr lang="en-US" dirty="0">
                <a:cs typeface="Calibri" panose="020F0502020204030204" pitchFamily="34" charset="0"/>
              </a:rPr>
              <a:t>Hint:  there are two solutions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&lt; 128U) &amp;&amp; (x &gt; 0x3F)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" y="1362456"/>
            <a:ext cx="8366760" cy="11887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For the following expressions, find a value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if there exists one, that makes the expression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.  Compare with your neighbor(s)!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9" y="2812721"/>
            <a:ext cx="8638781" cy="366401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879413-78C9-4640-9A96-93E9CF35666B}"/>
                  </a:ext>
                </a:extLst>
              </p14:cNvPr>
              <p14:cNvContentPartPr/>
              <p14:nvPr/>
            </p14:nvContentPartPr>
            <p14:xfrm>
              <a:off x="1352880" y="748800"/>
              <a:ext cx="7743600" cy="5430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879413-78C9-4640-9A96-93E9CF3566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3520" y="739440"/>
                <a:ext cx="7762320" cy="544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4446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Sign and unsigned variables in C</a:t>
                </a:r>
              </a:p>
              <a:p>
                <a:pPr lvl="1"/>
                <a:r>
                  <a:rPr lang="en-US" dirty="0"/>
                  <a:t>Bit pattern remains the same, just </a:t>
                </a:r>
                <a:r>
                  <a:rPr lang="en-US" i="1" dirty="0"/>
                  <a:t>interpreted</a:t>
                </a:r>
                <a:r>
                  <a:rPr lang="en-US" dirty="0"/>
                  <a:t> differently</a:t>
                </a:r>
              </a:p>
              <a:p>
                <a:pPr lvl="1"/>
                <a:r>
                  <a:rPr lang="en-US" dirty="0"/>
                  <a:t>Strange things can happen with our arithmetic when we convert/cast between sign and unsigned numbers</a:t>
                </a:r>
              </a:p>
              <a:p>
                <a:pPr lvl="2"/>
                <a:r>
                  <a:rPr lang="en-US" dirty="0"/>
                  <a:t>Type of variables affects behavior of operators (shifting, comparison)</a:t>
                </a:r>
              </a:p>
              <a:p>
                <a:r>
                  <a:rPr lang="en-US" dirty="0"/>
                  <a:t>We can only represent so many numbers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bits</a:t>
                </a:r>
              </a:p>
              <a:p>
                <a:pPr lvl="1"/>
                <a:r>
                  <a:rPr lang="en-US" dirty="0"/>
                  <a:t>When we exceed the limits, </a:t>
                </a:r>
                <a:r>
                  <a:rPr lang="en-US" i="1" dirty="0"/>
                  <a:t>arithmetic overflow</a:t>
                </a:r>
                <a:r>
                  <a:rPr lang="en-US" dirty="0"/>
                  <a:t> occurs</a:t>
                </a:r>
              </a:p>
              <a:p>
                <a:pPr lvl="1"/>
                <a:r>
                  <a:rPr lang="en-US" i="1" dirty="0"/>
                  <a:t>Sign extension</a:t>
                </a:r>
                <a:r>
                  <a:rPr lang="en-US" dirty="0"/>
                  <a:t> tries to preserve value when expanding</a:t>
                </a:r>
              </a:p>
              <a:p>
                <a:r>
                  <a:rPr lang="en-US" dirty="0"/>
                  <a:t>Shifting is a useful bitwise operator</a:t>
                </a:r>
              </a:p>
              <a:p>
                <a:pPr lvl="1"/>
                <a:r>
                  <a:rPr lang="en-US" dirty="0"/>
                  <a:t>Right shifting can be arithmetic (sign) or logical (0)</a:t>
                </a:r>
              </a:p>
              <a:p>
                <a:pPr lvl="1"/>
                <a:r>
                  <a:rPr lang="en-US" dirty="0"/>
                  <a:t>Can be used in multiplication with constant or bit masking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labs starting with Lab 1b have extra credit portions</a:t>
            </a:r>
          </a:p>
          <a:p>
            <a:pPr lvl="1"/>
            <a:r>
              <a:rPr lang="en-US" dirty="0"/>
              <a:t>These are meant to be fun extensions to the labs</a:t>
            </a:r>
          </a:p>
          <a:p>
            <a:pPr lvl="2"/>
            <a:endParaRPr lang="en-US" dirty="0"/>
          </a:p>
          <a:p>
            <a:r>
              <a:rPr lang="en-US" dirty="0"/>
              <a:t>Extra credit points </a:t>
            </a:r>
            <a:r>
              <a:rPr lang="en-US" i="1" dirty="0"/>
              <a:t>don't</a:t>
            </a:r>
            <a:r>
              <a:rPr lang="en-US" dirty="0"/>
              <a:t> affect your lab grades</a:t>
            </a:r>
          </a:p>
          <a:p>
            <a:pPr lvl="1"/>
            <a:r>
              <a:rPr lang="en-US" dirty="0"/>
              <a:t>From the course policies:  “they will be accumulated over the course and will be used to bump up borderline grades at the end of the quarter.”</a:t>
            </a:r>
          </a:p>
          <a:p>
            <a:pPr lvl="1"/>
            <a:r>
              <a:rPr lang="en-US" dirty="0"/>
              <a:t>Make sure you finish the rest of the lab before attempting any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6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examples of using shift operators in combination with bitmasks, which you may find helpful for Lab 1.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byte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Extract the sign bit 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/>
              <a:t>Conditionals as Boolean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344" y="457200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1201752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8904"/>
            <a:ext cx="8366125" cy="4972050"/>
          </a:xfrm>
        </p:spPr>
        <p:txBody>
          <a:bodyPr/>
          <a:lstStyle/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</a:t>
            </a:r>
            <a:r>
              <a:rPr lang="en-US" i="1" dirty="0"/>
              <a:t>byte</a:t>
            </a:r>
            <a:r>
              <a:rPr lang="en-US" dirty="0"/>
              <a:t>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(x&gt;&gt;16) &amp; 0xFF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Or first mask, then shift: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&amp; 0xFF0000)&gt;&gt;16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82809"/>
              </p:ext>
            </p:extLst>
          </p:nvPr>
        </p:nvGraphicFramePr>
        <p:xfrm>
          <a:off x="731520" y="3218688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47361"/>
              </p:ext>
            </p:extLst>
          </p:nvPr>
        </p:nvGraphicFramePr>
        <p:xfrm>
          <a:off x="731520" y="359359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(x&gt;&gt;16) &amp; 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94677"/>
              </p:ext>
            </p:extLst>
          </p:nvPr>
        </p:nvGraphicFramePr>
        <p:xfrm>
          <a:off x="731520" y="284378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65363"/>
              </p:ext>
            </p:extLst>
          </p:nvPr>
        </p:nvGraphicFramePr>
        <p:xfrm>
          <a:off x="731520" y="246888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5722012" y="2760029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81573"/>
              </p:ext>
            </p:extLst>
          </p:nvPr>
        </p:nvGraphicFramePr>
        <p:xfrm>
          <a:off x="731520" y="560521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&amp; 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91895"/>
              </p:ext>
            </p:extLst>
          </p:nvPr>
        </p:nvGraphicFramePr>
        <p:xfrm>
          <a:off x="731520" y="598011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(x&amp;0xFF0000)&gt;&gt;16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68168"/>
              </p:ext>
            </p:extLst>
          </p:nvPr>
        </p:nvGraphicFramePr>
        <p:xfrm>
          <a:off x="731520" y="5230306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29250"/>
              </p:ext>
            </p:extLst>
          </p:nvPr>
        </p:nvGraphicFramePr>
        <p:xfrm>
          <a:off x="731520" y="485540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5722012" y="5904381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70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the </a:t>
            </a:r>
            <a:r>
              <a:rPr lang="en-US" i="1" dirty="0"/>
              <a:t>sign bit </a:t>
            </a:r>
            <a:r>
              <a:rPr lang="en-US" dirty="0"/>
              <a:t>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(x&gt;&gt;31) &amp; 0x1</a:t>
            </a:r>
          </a:p>
          <a:p>
            <a:pPr lvl="2"/>
            <a:r>
              <a:rPr lang="en-US" dirty="0"/>
              <a:t>Assuming arithmetic shift here, but this works in either case</a:t>
            </a:r>
          </a:p>
          <a:p>
            <a:pPr lvl="2"/>
            <a:r>
              <a:rPr lang="en-US" dirty="0"/>
              <a:t>Need mask to clear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s possibly shifted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9893"/>
              </p:ext>
            </p:extLst>
          </p:nvPr>
        </p:nvGraphicFramePr>
        <p:xfrm>
          <a:off x="731520" y="310896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73442"/>
              </p:ext>
            </p:extLst>
          </p:nvPr>
        </p:nvGraphicFramePr>
        <p:xfrm>
          <a:off x="731520" y="484632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124807" y="3104515"/>
            <a:ext cx="5271005" cy="749808"/>
            <a:chOff x="3124807" y="3104515"/>
            <a:chExt cx="5271005" cy="749808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383280" y="341985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24807" y="310451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71525" y="3479419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807" y="4841875"/>
            <a:ext cx="5271005" cy="746125"/>
            <a:chOff x="3124807" y="4841875"/>
            <a:chExt cx="5271005" cy="746125"/>
          </a:xfrm>
        </p:grpSpPr>
        <p:sp>
          <p:nvSpPr>
            <p:cNvPr id="13" name="TextBox 12"/>
            <p:cNvSpPr txBox="1"/>
            <p:nvPr/>
          </p:nvSpPr>
          <p:spPr>
            <a:xfrm>
              <a:off x="8171525" y="5213096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807" y="484187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383280" y="515721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03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Conditionals as Boolean expressions</a:t>
            </a:r>
          </a:p>
          <a:p>
            <a:pPr lvl="1"/>
            <a:r>
              <a:rPr lang="en-US" dirty="0"/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, what 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/>
              <a:t> do?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use in place of conditional:</a:t>
            </a:r>
          </a:p>
          <a:p>
            <a:pPr lvl="2"/>
            <a:r>
              <a:rPr lang="en-US" dirty="0"/>
              <a:t>In C: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if(x) {a=y;} else {a=z;}</a:t>
            </a:r>
            <a:r>
              <a:rPr lang="en-US" dirty="0"/>
              <a:t>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x?y:z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a=((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)&amp;y) | ((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)&amp;z);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0591"/>
              </p:ext>
            </p:extLst>
          </p:nvPr>
        </p:nvGraphicFramePr>
        <p:xfrm>
          <a:off x="731520" y="2377440"/>
          <a:ext cx="768096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x=!!123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Binary representation of integers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Unsigned and signed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Casting in C</a:t>
            </a:r>
          </a:p>
          <a:p>
            <a:r>
              <a:rPr lang="en-US" dirty="0"/>
              <a:t>Consequences 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r>
              <a:rPr lang="en-US" dirty="0"/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8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 Arithmetic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</p:spPr>
            <p:txBody>
              <a:bodyPr/>
              <a:lstStyle/>
              <a:p>
                <a:r>
                  <a:rPr lang="en-US" dirty="0"/>
                  <a:t>The same addition procedure works for both unsigned and two’s complement integers</a:t>
                </a:r>
              </a:p>
              <a:p>
                <a:pPr lvl="1"/>
                <a:r>
                  <a:rPr lang="en-US" b="1" dirty="0"/>
                  <a:t>Simplifies hardware:</a:t>
                </a:r>
                <a:r>
                  <a:rPr lang="en-US" dirty="0"/>
                  <a:t>  only one algorithm for addition</a:t>
                </a:r>
              </a:p>
              <a:p>
                <a:pPr lvl="1"/>
                <a:r>
                  <a:rPr lang="en-US" b="1" dirty="0"/>
                  <a:t>Algorithm:</a:t>
                </a:r>
                <a:r>
                  <a:rPr lang="en-US" dirty="0"/>
                  <a:t>  simple addition, </a:t>
                </a:r>
                <a:r>
                  <a:rPr lang="en-US" dirty="0">
                    <a:solidFill>
                      <a:srgbClr val="FF0000"/>
                    </a:solidFill>
                  </a:rPr>
                  <a:t>discard the highest carry bit</a:t>
                </a:r>
              </a:p>
              <a:p>
                <a:pPr lvl="2"/>
                <a:r>
                  <a:rPr lang="en-US" dirty="0"/>
                  <a:t>Called modular addition:  result is sum </a:t>
                </a:r>
                <a:r>
                  <a:rPr lang="en-US" i="1" dirty="0"/>
                  <a:t>modulo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b="1" dirty="0"/>
                  <a:t>4-bit Examples: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  <a:blipFill>
                <a:blip r:embed="rId3"/>
                <a:stretch>
                  <a:fillRect l="-291" t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37867"/>
              </p:ext>
            </p:extLst>
          </p:nvPr>
        </p:nvGraphicFramePr>
        <p:xfrm>
          <a:off x="914400" y="4480560"/>
          <a:ext cx="219456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31519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6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</a:t>
                      </a:r>
                    </a:p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F6EB4D-1152-4F61-8C6F-A809BD47C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66620"/>
              </p:ext>
            </p:extLst>
          </p:nvPr>
        </p:nvGraphicFramePr>
        <p:xfrm>
          <a:off x="3474720" y="4480560"/>
          <a:ext cx="47548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37201970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174502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04818937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449503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08659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1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+1101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9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=-1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1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9999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0FD6BE-9CF6-4AF9-9FE6-81550DF4308D}"/>
                  </a:ext>
                </a:extLst>
              </p14:cNvPr>
              <p14:cNvContentPartPr/>
              <p14:nvPr/>
            </p14:nvContentPartPr>
            <p14:xfrm>
              <a:off x="590040" y="988560"/>
              <a:ext cx="7572960" cy="5220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0FD6BE-9CF6-4AF9-9FE6-81550DF430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0680" y="979200"/>
                <a:ext cx="7591680" cy="52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86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26265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72519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5506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CE4A285-35ED-4684-AD30-8EB68747214F}"/>
                  </a:ext>
                </a:extLst>
              </p14:cNvPr>
              <p14:cNvContentPartPr/>
              <p14:nvPr/>
            </p14:nvContentPartPr>
            <p14:xfrm>
              <a:off x="253440" y="1933560"/>
              <a:ext cx="7609320" cy="2862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CE4A285-35ED-4684-AD30-8EB6874721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080" y="1924200"/>
                <a:ext cx="7628040" cy="288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470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5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65391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31635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11111110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9457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00111101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>
            <p:custDataLst>
              <p:tags r:id="rId1"/>
            </p:custDataLst>
          </p:nvPr>
        </p:nvSpPr>
        <p:spPr bwMode="auto">
          <a:xfrm>
            <a:off x="1828800" y="5120640"/>
            <a:ext cx="5486400" cy="822960"/>
          </a:xfrm>
          <a:prstGeom prst="wedgeRoundRectCallout">
            <a:avLst>
              <a:gd name="adj1" fmla="val 17357"/>
              <a:gd name="adj2" fmla="val -482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0000"/>
                </a:solidFill>
                <a:latin typeface="Calibri"/>
                <a:cs typeface="Calibri"/>
              </a:rPr>
              <a:t>These are the bitwise complement plus 1!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 == ~x + 1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B18BDB6-E717-49A8-BB4A-D6C57565323D}"/>
                  </a:ext>
                </a:extLst>
              </p14:cNvPr>
              <p14:cNvContentPartPr/>
              <p14:nvPr/>
            </p14:nvContentPartPr>
            <p14:xfrm>
              <a:off x="1332720" y="1627920"/>
              <a:ext cx="7728480" cy="3179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B18BDB6-E717-49A8-BB4A-D6C57565323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23360" y="1618560"/>
                <a:ext cx="7747200" cy="31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6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66160" y="1524000"/>
            <a:ext cx="4141056" cy="5017532"/>
            <a:chOff x="3160713" y="1524000"/>
            <a:chExt cx="4141056" cy="5017532"/>
          </a:xfrm>
        </p:grpSpPr>
        <p:sp>
          <p:nvSpPr>
            <p:cNvPr id="56347" name="Text Box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2513" y="18288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– 1</a:t>
              </a:r>
            </a:p>
          </p:txBody>
        </p:sp>
        <p:sp>
          <p:nvSpPr>
            <p:cNvPr id="56321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753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2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9989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3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998913" y="49530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4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75313" y="16002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0" name="Oval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51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6" name="Text 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60713" y="46482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592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227513" y="4800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3" name="Oval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751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9" name="Text Box 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90641" y="3124200"/>
              <a:ext cx="7019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5" name="Line 1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227513" y="3276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6" name="Oval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75113" y="6248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2" name="Text Box 1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47590" y="6172200"/>
              <a:ext cx="668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Oval 1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75113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4" name="Text Box 1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0713" y="49530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–1</a:t>
              </a:r>
            </a:p>
          </p:txBody>
        </p:sp>
        <p:sp>
          <p:nvSpPr>
            <p:cNvPr id="24600" name="Oval 1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75113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160713" y="5257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–2</a:t>
              </a:r>
            </a:p>
          </p:txBody>
        </p:sp>
        <p:sp>
          <p:nvSpPr>
            <p:cNvPr id="24602" name="Oval 2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9039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3" name="Oval 2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9039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4" name="Oval 2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903913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5" name="Oval 2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903913" y="167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6" name="Oval 2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903913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7" name="Freeform 25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4227513" y="17526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8" name="Freeform 26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4227513" y="20574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9" name="Freeform 27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4227513" y="29718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45" name="Text Box 2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08713" y="4648200"/>
              <a:ext cx="9495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0/</a:t>
              </a: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6" name="Text Box 2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132513" y="15240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8" name="Text Box 31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08712" y="3124200"/>
              <a:ext cx="7019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9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208713" y="2819400"/>
              <a:ext cx="1093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+ 1</a:t>
              </a:r>
            </a:p>
          </p:txBody>
        </p:sp>
      </p:grpSp>
      <p:sp>
        <p:nvSpPr>
          <p:cNvPr id="56350" name="Rectangle 3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35608" y="4549775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566160" y="32004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24588" name="Freeform 35"/>
          <p:cNvSpPr>
            <a:spLocks/>
          </p:cNvSpPr>
          <p:nvPr>
            <p:custDataLst>
              <p:tags r:id="rId3"/>
            </p:custDataLst>
          </p:nvPr>
        </p:nvSpPr>
        <p:spPr bwMode="auto">
          <a:xfrm flipH="1">
            <a:off x="7564438" y="16002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6353" name="Rectangle 3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17536" y="2895600"/>
            <a:ext cx="11624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</a:p>
        </p:txBody>
      </p:sp>
      <p:sp>
        <p:nvSpPr>
          <p:cNvPr id="56354" name="Rectangle 37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sz="3600" dirty="0">
                <a:cs typeface="Helvetica Neue Light" charset="0"/>
              </a:rPr>
              <a:t>Signed/Unsigned Conversion Visualized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55" name="Rectangle 38"/>
              <p:cNvSpPr>
                <a:spLocks noGrp="1" noChangeArrowheads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290512" y="1220788"/>
                <a:ext cx="5212080" cy="1716087"/>
              </a:xfrm>
            </p:spPr>
            <p:txBody>
              <a:bodyPr/>
              <a:lstStyle/>
              <a:p>
                <a:pPr eaLnBrk="1" hangingPunct="1"/>
                <a:r>
                  <a:rPr lang="en-US" dirty="0">
                    <a:cs typeface="DejaVu Sans" charset="0"/>
                  </a:rPr>
                  <a:t>Two’s Complement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cs typeface="DejaVu Sans" charset="0"/>
                  </a:rPr>
                  <a:t> Unsigned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Ordering Inversion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Negative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DejaVu Sans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ea typeface="DejaVu Sans" charset="0"/>
                    <a:cs typeface="DejaVu Sans" charset="0"/>
                  </a:rPr>
                  <a:t> Big Positive</a:t>
                </a:r>
              </a:p>
            </p:txBody>
          </p:sp>
        </mc:Choice>
        <mc:Fallback xmlns="">
          <p:sp>
            <p:nvSpPr>
              <p:cNvPr id="56355" name="Rectang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9"/>
                </p:custDataLst>
              </p:nvPr>
            </p:nvSpPr>
            <p:spPr>
              <a:xfrm>
                <a:off x="290512" y="1220788"/>
                <a:ext cx="5212080" cy="1716087"/>
              </a:xfrm>
              <a:blipFill rotWithShape="0">
                <a:blip r:embed="rId40"/>
                <a:stretch>
                  <a:fillRect l="-585" t="-3191" r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14:cNvPr>
              <p14:cNvContentPartPr/>
              <p14:nvPr/>
            </p14:nvContentPartPr>
            <p14:xfrm>
              <a:off x="1523520" y="1535668"/>
              <a:ext cx="7431480" cy="4990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514160" y="1526308"/>
                <a:ext cx="7450200" cy="50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3809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Values To Remember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57018" y="1356600"/>
                <a:ext cx="4114800" cy="4972050"/>
              </a:xfrm>
            </p:spPr>
            <p:txBody>
              <a:bodyPr/>
              <a:lstStyle/>
              <a:p>
                <a:r>
                  <a:rPr lang="en-US" sz="2400" dirty="0"/>
                  <a:t>Unsigned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0b00…0</a:t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UMax</a:t>
                </a:r>
                <a:r>
                  <a:rPr lang="en-US" sz="2000" dirty="0"/>
                  <a:t> 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endParaRPr lang="en-US" sz="2400" b="1" dirty="0"/>
              </a:p>
              <a:p>
                <a:r>
                  <a:rPr lang="en-US" sz="2400" b="1" dirty="0"/>
                  <a:t>Example:</a:t>
                </a:r>
                <a:r>
                  <a:rPr lang="en-US" sz="2400" dirty="0"/>
                  <a:t>  Values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2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57018" y="1356600"/>
                <a:ext cx="4114800" cy="4972050"/>
              </a:xfrm>
              <a:blipFill rotWithShape="0">
                <a:blip r:embed="rId8"/>
                <a:stretch>
                  <a:fillRect l="-296" t="-98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1"/>
              </p:nvPr>
            </p:nvSpPr>
            <p:spPr/>
            <p:txBody>
              <a:bodyPr/>
              <a:lstStyle/>
              <a:p>
                <a:r>
                  <a:rPr lang="en-US" sz="2400" dirty="0"/>
                  <a:t>Two’s Complement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0b10…0</a:t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TMax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0b01…1</a:t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1"/>
              </p:nvPr>
            </p:nvSpPr>
            <p:spPr>
              <a:blipFill rotWithShape="0">
                <a:blip r:embed="rId9"/>
                <a:stretch>
                  <a:fillRect l="-29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9196405"/>
              </p:ext>
            </p:extLst>
          </p:nvPr>
        </p:nvGraphicFramePr>
        <p:xfrm>
          <a:off x="822960" y="4114800"/>
          <a:ext cx="7498080" cy="22586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275"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Decimal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Hex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8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18,446,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744,073,709,551,615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 FF 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36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9,223,372,036,854,775,807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TMin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-9,223,372,036,854,775,808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80 00 00 00 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00 00 00 00  00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6794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11490</TotalTime>
  <Words>2648</Words>
  <Application>Microsoft Office PowerPoint</Application>
  <PresentationFormat>On-screen Show (4:3)</PresentationFormat>
  <Paragraphs>789</Paragraphs>
  <Slides>33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54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CMU Bright</vt:lpstr>
      <vt:lpstr>Courier New</vt:lpstr>
      <vt:lpstr>DejaVu Sans</vt:lpstr>
      <vt:lpstr>Helvetica Neue Light</vt:lpstr>
      <vt:lpstr>Helvetica Neue Regular</vt:lpstr>
      <vt:lpstr>Roboto</vt:lpstr>
      <vt:lpstr>Roboto Light</vt:lpstr>
      <vt:lpstr>Roboto Regular</vt:lpstr>
      <vt:lpstr>Symbol</vt:lpstr>
      <vt:lpstr>Tahoma</vt:lpstr>
      <vt:lpstr>Times</vt:lpstr>
      <vt:lpstr>Times New Roman</vt:lpstr>
      <vt:lpstr>Wingdings</vt:lpstr>
      <vt:lpstr>UWTheme-351-Au19</vt:lpstr>
      <vt:lpstr>Integers II CSE 351 Autumn 2019</vt:lpstr>
      <vt:lpstr>Administrivia</vt:lpstr>
      <vt:lpstr>Extra Credit</vt:lpstr>
      <vt:lpstr>Integers</vt:lpstr>
      <vt:lpstr>Two’s Complement Arithmetic</vt:lpstr>
      <vt:lpstr>Why Does Two’s Complement Work?</vt:lpstr>
      <vt:lpstr>Why Does Two’s Complement Work?</vt:lpstr>
      <vt:lpstr>Signed/Unsigned Conversion Visualized</vt:lpstr>
      <vt:lpstr>Values To Remember</vt:lpstr>
      <vt:lpstr>In C:  Signed vs. Unsigned</vt:lpstr>
      <vt:lpstr>Casting Surprises</vt:lpstr>
      <vt:lpstr>Casting Surprises</vt:lpstr>
      <vt:lpstr>Integers</vt:lpstr>
      <vt:lpstr>Arithmetic Overflow</vt:lpstr>
      <vt:lpstr>Overflow:  Unsigned</vt:lpstr>
      <vt:lpstr>Overflow:  Two’s Complement</vt:lpstr>
      <vt:lpstr>Sign Extension</vt:lpstr>
      <vt:lpstr>Polling Question</vt:lpstr>
      <vt:lpstr>Sign Extension</vt:lpstr>
      <vt:lpstr>Sign Extension Example</vt:lpstr>
      <vt:lpstr>Integers</vt:lpstr>
      <vt:lpstr>Shift Operations</vt:lpstr>
      <vt:lpstr>Shift Operations</vt:lpstr>
      <vt:lpstr>Shifting Arithmetic?</vt:lpstr>
      <vt:lpstr>Left Shifting Arithmetic 8-bit Example</vt:lpstr>
      <vt:lpstr>Right Shifting Arithmetic 8-bit Examples</vt:lpstr>
      <vt:lpstr>Right Shifting Arithmetic 8-bit Examples</vt:lpstr>
      <vt:lpstr>Practice Question</vt:lpstr>
      <vt:lpstr>Summary</vt:lpstr>
      <vt:lpstr>PowerPoint Presentation</vt:lpstr>
      <vt:lpstr>Using Shifts and Masks</vt:lpstr>
      <vt:lpstr>Using Shifts and Masks</vt:lpstr>
      <vt:lpstr>Using Shifts and Masks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II CSE 351 Autumn 2016</dc:title>
  <dc:creator>Justin Hsia</dc:creator>
  <cp:lastModifiedBy>jhsia</cp:lastModifiedBy>
  <cp:revision>177</cp:revision>
  <cp:lastPrinted>2019-10-03T21:53:18Z</cp:lastPrinted>
  <dcterms:created xsi:type="dcterms:W3CDTF">2016-10-03T02:39:59Z</dcterms:created>
  <dcterms:modified xsi:type="dcterms:W3CDTF">2019-10-18T07:23:43Z</dcterms:modified>
</cp:coreProperties>
</file>