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ink/ink17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8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9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0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1.xml" ContentType="application/vnd.openxmlformats-officedocument.presentationml.notesSlide+xml"/>
  <Override PartName="/ppt/ink/ink25.xml" ContentType="application/inkml+xml"/>
  <Override PartName="/ppt/notesSlides/notesSlide12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3.xml" ContentType="application/vnd.openxmlformats-officedocument.presentationml.notesSlide+xml"/>
  <Override PartName="/ppt/ink/ink26.xml" ContentType="application/inkml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4.xml" ContentType="application/vnd.openxmlformats-officedocument.presentationml.notesSlide+xml"/>
  <Override PartName="/ppt/ink/ink27.xml" ContentType="application/inkml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ink/ink28.xml" ContentType="application/inkml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ink/ink29.xml" ContentType="application/inkml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ink/ink30.xml" ContentType="application/inkml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ink/ink31.xml" ContentType="application/inkml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ink/ink32.xml" ContentType="application/inkml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ink/ink33.xml" ContentType="application/inkml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ink/ink34.xml" ContentType="application/inkml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notesSlides/notesSlide15.xml" ContentType="application/vnd.openxmlformats-officedocument.presentationml.notesSlide+xml"/>
  <Override PartName="/ppt/ink/ink35.xml" ContentType="application/inkml+xml"/>
  <Override PartName="/ppt/tags/tag718.xml" ContentType="application/vnd.openxmlformats-officedocument.presentationml.tags+xml"/>
  <Override PartName="/ppt/notesSlides/notesSlide16.xml" ContentType="application/vnd.openxmlformats-officedocument.presentationml.notesSlide+xml"/>
  <Override PartName="/ppt/ink/ink36.xml" ContentType="application/inkml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notesSlides/notesSlide17.xml" ContentType="application/vnd.openxmlformats-officedocument.presentationml.notesSlide+xml"/>
  <Override PartName="/ppt/ink/ink37.xml" ContentType="application/inkml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notesSlides/notesSlide18.xml" ContentType="application/vnd.openxmlformats-officedocument.presentationml.notesSlide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notesSlides/notesSlide19.xml" ContentType="application/vnd.openxmlformats-officedocument.presentationml.notesSlide+xml"/>
  <Override PartName="/ppt/ink/ink38.xml" ContentType="application/inkml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notesSlides/notesSlide20.xml" ContentType="application/vnd.openxmlformats-officedocument.presentationml.notesSlide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notesSlides/notesSlide21.xml" ContentType="application/vnd.openxmlformats-officedocument.presentationml.notesSlide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4"/>
  </p:notesMasterIdLst>
  <p:handoutMasterIdLst>
    <p:handoutMasterId r:id="rId35"/>
  </p:handoutMasterIdLst>
  <p:sldIdLst>
    <p:sldId id="313" r:id="rId2"/>
    <p:sldId id="259" r:id="rId3"/>
    <p:sldId id="314" r:id="rId4"/>
    <p:sldId id="311" r:id="rId5"/>
    <p:sldId id="257" r:id="rId6"/>
    <p:sldId id="258" r:id="rId7"/>
    <p:sldId id="260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77" r:id="rId25"/>
    <p:sldId id="307" r:id="rId26"/>
    <p:sldId id="279" r:id="rId27"/>
    <p:sldId id="280" r:id="rId28"/>
    <p:sldId id="308" r:id="rId29"/>
    <p:sldId id="281" r:id="rId30"/>
    <p:sldId id="310" r:id="rId31"/>
    <p:sldId id="316" r:id="rId32"/>
    <p:sldId id="315" r:id="rId33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B2A85"/>
    <a:srgbClr val="BD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4" autoAdjust="0"/>
    <p:restoredTop sz="87151" autoAdjust="0"/>
  </p:normalViewPr>
  <p:slideViewPr>
    <p:cSldViewPr snapToGrid="0">
      <p:cViewPr varScale="1">
        <p:scale>
          <a:sx n="79" d="100"/>
          <a:sy n="79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E45D-6AA6-4219-B49C-51FF47A6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5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4:50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22106 8924 116 0,'-6'-5'44'0,"3"0"-35"0,0 2-2 15</inkml:trace>
  <inkml:trace contextRef="#ctx0" brushRef="#br0" timeOffset="1">22088 8903 235 0,'-6'-5'42'15,"0"0"-19"-15,0-1 2 0,0 1-1 0,0 0-4 16,3-1 1 0,0 4-10-16,9-6-4 15,3 0-4-15,3 0-3 16,3 0 1 0,0 0-1-16,3 6 2 0,0 2-3 15,2 5 0-15,1 3-1 16,3 2-2-16,0 4 5 15,0 1 3-15,-4 4-6 16,1 2 0-16,0 6 0 16,-6 4 1-16,-6 6 3 0,-3 6 1 15,-9 2 1 1,-3 0 0-16,-6-3 2 0,-3-2 1 16,0-3 1-16,0 0 2 15,-2 2-5-15,2 6-3 16,0 6 1-16,3 4 0 15,3 1-4-15,3-1-1 16,3-7 1-16,6-6 0 16,3-5 3-1,3-2 1-15,3-3-8 0,0-6-2 16,3-2-9-16,-1-6-5 16,4-4-11-16,-3-4-3 15,-3-5-5-15,6 1-1 16,-3-6-19-1,0 0-31-15,-6-3 27 0</inkml:trace>
  <inkml:trace contextRef="#ctx0" brushRef="#br0" timeOffset="2">22400 9880 168 0,'-8'0'63'0,"2"0"-49"0,-6 0 11 16,6 0 2-16,0 2-7 16,-3 1-1-16,0-1 0 15,-3 4 0-15,-3 2-10 16,0 2-3-16,3 6 0 0,0 5 1 15,1 3 3-15,2 3-3 16,0 7 1-16,3 6-5 16,3 2-2-16,3 6 0 15,0 10 1-15,3 11 1 16,0 2 1-16,0-5 6 16,-3 0 4-16,-6-10 6 15,-3-3 2-15,-6 0 2 16,-6-3 2-16,-9-5-10 0,-17-3-4 15,-10-5-7-15,4-5-2 16,-1-8-30-16,6-8-14 16,10-6-50-16,8-15-22 15,9-13-4 1</inkml:trace>
  <inkml:trace contextRef="#ctx0" brushRef="#br0" timeOffset="3">23112 9663 20 0,'-3'5'11'0,"3"-2"-9"0,0-9-9 15,0 6-5-15</inkml:trace>
  <inkml:trace contextRef="#ctx0" brushRef="#br0" timeOffset="4">23020 9364 144 0,'-3'-6'55'0,"3"4"-43"16,0 2 12-16,0 0 5 0,0 0-2 15,-3-3 2-15,0 6-1 16,0-3 2-16,-3 0-16 16,3 2 5-16,0-2 2 0,0-2-9 15,0 2-2-15,0-3-2 16,3 0 0-16,3 1-7 15,3-4 0-15,0 1-3 16,9 0 0-16,-3 2 2 16,2 1 0-16,1 2-3 0,0 5 0 15,-6 3 2-15,3 2 0 16,-9 1 5 0,-3 2 2-16,-3 0 2 0,-3 3 0 15,-3 0-4-15,0-3-1 16,3-2-1-16,0 0 1 15,0-6-4-15,6 0 0 16,6 0-1-16,3 1 0 16,3-1 0-16,3 3 0 15,3 3 0-15,0 2 0 16,-3 3 4-16,-6 2 3 16,-3 6 7-16,-6-3 2 15,-6 3 1-15,-6-3 1 0,-3 0-4 16,-3-2-2-1,-3-3-4-15,0-6-1 0,0-2-6 16,1-2-1-16,2-4-17 16,3 1-5-16,3-6-26 15,12-2-8-15,0 0-26 16,15-9-13-16,0-2 4 16</inkml:trace>
  <inkml:trace contextRef="#ctx0" brushRef="#br0" timeOffset="5">23285 9350 272 0,'-12'-10'101'0,"15"10"-78"0,3-3 2 0,-3 3-3 16,8-2-12-16,-2 2-3 16,9 0-4-16,0 2-3 15,3 3 1-15,0 6-4 0,-6 2 0 16,-6 6 2-16,-1 5 2 16,-8 5 2-16,-8 8 1 0,-4 2 0 15,-6 1 0 1,3-3 2-16,-6 0 1 0,3-8 3 15,0-5 4 1,6-3-4-16,1-5 2 0,2-3-1 16,6-2 1-16,0-3-4 15,6-3 0-15,3 0-5 16,11-2-2-16,4 0 0 16,0-1 1-16,6 1-1 15,-3 0-1-15,-3-3-2 16,-4 0 1-16,-5 0-12 15,3 0-7-15,-3 0-22 16,-3 2-9-16,-3-2-26 16,3 3-11-16,3-3-13 15</inkml:trace>
  <inkml:trace contextRef="#ctx0" brushRef="#br0" timeOffset="6">23603 9533 272 0,'-3'-5'101'0,"6"2"-78"0,3-2-2 0,0 2-8 16,3 0-3-16,3 1 1 15,3-1-8-15,3 0-1 16,2 1-2-16,7-1-16 0,-6 3-6 16,-6 0-25-16,3 0-7 0</inkml:trace>
  <inkml:trace contextRef="#ctx0" brushRef="#br0" timeOffset="7">23999 9387 200 0,'-3'6'77'0,"0"-1"-60"0,3 11 10 16,0-6 4-16,0 9-4 15,-3 7 4-15,-3 6-8 16,6 0-4-16,-3 8-11 0,0-3-3 0,3-6-1 16,0-4-2-16,-3-3 1 15,3-6 0-15,0-5 1 16,-3-5-2-16,3-2 1 16,-3-6 0-16,3 0 1 15,0-8-5-15,0-3 1 16,3-2-5-16,3-3 1 0,0-5-3 15,6 2 2-15,-3 1 1 16,9 2 2 0,3 5-1-16,-1 6 1 15,10 8 0-15,0 5 0 0,-3 5 2 16,-3 5 2-16,-4 6 5 16,-8-3 6-16,-6-2 6 15,-12-1 3 1,0-4-7-16,-9-1-4 0,1-3-6 15,-7-2-2-15,-3-2-10 16,0-1-3-16,0 0-13 16,0-5-5-16,10 0-16 15,2-2-7-15,3-4-46 16,9-2-44-16,9-2 52 16</inkml:trace>
  <inkml:trace contextRef="#ctx0" brushRef="#br0" timeOffset="8">24344 9615 232 0,'6'18'88'0,"-3"-2"-69"0,3 13 11 0,-6-13 1 16,0 0-8-16,0 0-1 15,0 0-15-15,0-3-4 16,0 0-2-16,0-5-15 0,0 0-3 15,0-2-51-15,0-1-22 16,0-5-7 0</inkml:trace>
  <inkml:trace contextRef="#ctx0" brushRef="#br0" timeOffset="9">24285 9506 280 0,'-12'-13'107'0,"6"11"-83"0,18-6-23 15,-12 5-15-15,9 0-22 16,0-2-4-16,2 0-37 16,4 0-12-16,0-1 22 15,6 1 13-15</inkml:trace>
  <inkml:trace contextRef="#ctx0" brushRef="#br0" timeOffset="10">24520 9353 220 0,'9'0'85'0,"-6"-5"-66"0,-3 10-3 15,0-5-5-15,9 5 5 16,-3 3 5-16,-3 5 4 0,0 9 2 16,0 9-14-16,-3 12-3 0,0 4-3 15,0 6-1-15,0-8 1 16,-3-8-4-16,0-5 0 16,0-3-17-16,-3-5-7 15,6-6-45-15,-3-2-18 16,3-2-22-16</inkml:trace>
  <inkml:trace contextRef="#ctx0" brushRef="#br0" timeOffset="11">24436 9586 300 0,'-5'-8'112'0,"13"8"-87"0,10-8-7 0,-6 5-7 0,6-5-6 15,6-2 4-15,12 2-4 16,-1 0-3-16,4 5-1 16,0-2-76-16,2 2-32 0,-8 1-6 15</inkml:trace>
  <inkml:trace contextRef="#ctx0" brushRef="#br0" timeOffset="12">23171 10343 128 0,'6'-8'49'0,"-3"2"-38"0,0 1 15 0,3 2 5 0,-6 1 0 16,0-1 4-1,-6 0-8-15,6-2-2 0,-6 3-14 16,-3-1-2-16,-5 3-2 0,2 5 1 16,-3 3 0-16,0 5-9 15,0 3-1-15,0 5-2 16,3 6 2-16,6 2 1 16,3 3 1-16,3-1 0 15,6-4 0-15,3-9-3 16,3-7 2-16,3-6 1 15,3-7 2-15,0-9-12 16,3-7-6-16,-1-6 0 16,-2-5 1-16,-6 5 9 15,-6 0 3-15,-3 3 9 16,-3 5 6-16,-3 3 5 16,0 5 4-16,0 5-9 15,-3 8-2-15,6 6-11 0,-3 10-1 16,3 6 2-1,3-1 2-15,9 3-3 16,3-5-1-16,6-3-24 16,0-5-10-16,5-5-67 15</inkml:trace>
  <inkml:trace contextRef="#ctx0" brushRef="#br0" timeOffset="13">23487 10303 220 0,'-18'-8'85'0,"3"3"-66"0,-3 5-3 0,15 0-7 0,-9 5-5 15,-2 3 0-15,-7 5 0 16,6 8 0-16,0 8-2 16,6 3-2-16,3 0 3 0,9-3-2 15,9-3 2 1,3-7 0-16,6-8 1 0,0-9 2 15,-7-7 1-15,7-8-6 16,-3-8 0-16,-6-9 1 16,3 4 1-16,-9-3 1 15,-3-3 0-15,-3-2 2 16,-3-3 3-16,-3-3-6 16,0 3-2-16,-3 5 1 15,3 8 1-15,0 6-1 16,3 15-2-16,3 16 1 15,0 9-1-15,0 4 0 16,6 6 0-16,-3 2 0 16,3-2-3-16,3 0 2 15,0-6-32-15,3-5-13 16,9-7-63 0</inkml:trace>
  <inkml:trace contextRef="#ctx0" brushRef="#br0" timeOffset="14">23680 10253 224 0,'-29'2'85'16,"17"6"-66"-16,-3 5-6 0,6-5-6 0,0 8-5 16,-3 5 1-16,3 9 1 15,0-4 2-15,3 3-3 16,6-2-2-16,3-4 0 0,3-1 1 15,9-9 3-15,0-5-2 16,3-11 0-16,3-10 3 16,2-14 1-16,1-4-3 15,-3-1-3-15,-6-3 2 16,-6 1 0-16,-9-8-4 16,0-1 1-16,-9-2 4 15,-3 3 2-15,-6 5-2 16,6 11-1-16,3 7 1 15,-2 11 2-15,2 11-8 16,0 13 0-16,3 10 2 0,0 8 2 16,6 4 0-16,9 4-2 15,-3 5 1-15,0 4-1 16,11-4 0-16,1-7 0 16,-3-6-16-16,6-2-4 15,6-13-47-15,-3-9-22 16,5-10 0-1</inkml:trace>
  <inkml:trace contextRef="#ctx0" brushRef="#br0" timeOffset="15">23913 10290 176 0,'0'-6'68'0,"0"4"-52"0,0 4 3 16,0-2-1-16,0 6 0 15,6 2 1-15,-3 2-2 16,-1 6 2-16,1 3-10 16,0-1 1-16,0 3 3 0,-3-2-3 15,0-1 2-15,6 1-7 16,-6-6-1-16,0 0 0 15,0 1 0-15,0-9-2 16,0 0 1-16,0-2-2 16,0-3-1-16,0 0 1 15,0 0-1-15,0 0 4 16,0 0 2-16,0-3 0 0,0 0 1 16,0-2-2-16,0 0 2 15,0-3-4-15,0 0 0 16,0-3-1-16,0 1-2 15,0-3 1-15,3-1-1 16,0-2 0-16,0 3 2 16,0-3-3-16,0 3 0 15,6 0 1-15,-3 0 0 16,0 2 0-16,3 1 0 16,3-1 0-16,-3 3 0 15,6 3-9-15,-3 2-2 16,0 0-14-16,-1 3-6 15,7 3-15-15,-6 2-4 16,0 1-50 0</inkml:trace>
  <inkml:trace contextRef="#ctx0" brushRef="#br0" timeOffset="16">24177 10298 180 0,'-5'-3'68'0,"-1"0"-52"0,6 3 6 15,0 0 1-15,0 0 3 16,6 3 5-16,-1 2-9 0,4 1-2 16,0 1-12-16,3 1-3 0,3 0-1 15,0 0 0 1,6-2 0-16,-6-1 0 0,0 0 0 15,2-5 0 1,-5 0 2-16,0-2-1 16,-3-4 0-16,3-2-3 0,-3 0 1 15,-3-2-13-15,-3 2-3 16,-6 0-5-16,-3 0 1 16,-6 0 4-16,-6 3 4 15,-3 2 2-15,-2 3 5 0,-4 3 3 16,6 5 4-16,-3 0 0 15,3 5 2-15,1 3 9 16,2 5 7-16,6 0-8 16,6 3-1-16,6 0-4 15,9-3-1-15,3 0-5 16,8 0-1-16,10-5-3 16,6-5-3-16,-6-1-16 15,-3-5-7 1,-1-2-18-16,-2-6-7 0,-6-2-57 15</inkml:trace>
  <inkml:trace contextRef="#ctx0" brushRef="#br0" timeOffset="17">24520 10290 160 0,'-3'-6'60'0,"3"6"-47"0,0-2 19 16,0-1 7-16,0 3 2 0,0 0 3 15,-6 0-9-15,3 0-2 16,-3 5-18-16,-6 1-2 0,3 2-2 16,6 0-4-16,-6-1-2 15,6 4-5-15,-3 0-2 0,6-1 1 16,9 3 0-16,0 1 1 16,3 2 0-16,3 2-3 15,0 1 2-15,-3-4 1 16,-3 1 2-16,-9 3-1 15,0-3 2-15,-9-3 0 16,3-2 3-16,-9-4-3 16,0-1 0-16,0-6-8 15,0 0-2-15,3-3-16 16,3 0-5-16,3-2-32 16,3 0-14-16,6-6-34 15</inkml:trace>
  <inkml:trace contextRef="#ctx0" brushRef="#br0" timeOffset="18">24701 10298 280 0,'-9'-3'104'0,"1"0"-81"0,8 9 1 0,-3-4-5 16,0 4-9-16,-3-1 0 15,6 3-6-15,0 2-3 0,9 4 0 16,-6 1-4-16,5 4 2 0,1-1 1 16,-6 1 2-16,-3 0 8 15,-6 2 3-15,-8 0-2 16,2-3 1-16,-6-4-5 16,-3-1 1-16,6-5-5 15,0-3-2-15,0-2-18 16,6-3-9-16,0 0-19 15,6-3-10-15,3-2-12 16,3-3-4-16,15-3-18 16</inkml:trace>
  <inkml:trace contextRef="#ctx0" brushRef="#br0" timeOffset="19">24865 10364 144 0,'-9'2'55'0,"9"1"-43"0,0 0 10 0,0-3 3 16,0 0 1-16,0 5 2 16,6-2-11-16,-3 2-5 15,-3-2-7-15,9-1 3 0,-3 3 4 16,0-2-4-16,3 0 0 16,3-1-4-16,-3-2-1 15,0 0 1-15,3-2 0 0,-4-4-2 16,4-1 1-16,-3-1 0 15,0 0 1-15,0-3 0 16,-6 1 2-16,3-1-1 16,-6 0 2-16,0 1-6 15,-6-1-1-15,3 3 2 16,-6 3 1-16,0 0-4 16,0 5 1-16,-3 0 0 15,1 5 2-15,-7 3-3 16,9 2 0-16,-3 1 3 15,3 5 1-15,-3 2 1 16,9 4 0-16,-3-1 0 16,12 3 0-16,-3-1-2 15,9 1-2-15,-3-5 1 0,3-3 1 16,-3-3-1 0,6-3-1-16,-4-2-2 15,1-5-1-15,0-3-29 0,3-3-14 16,-3-5-71-1</inkml:trace>
  <inkml:trace contextRef="#ctx0" brushRef="#br0" timeOffset="20">25291 10311 188 0,'0'-3'71'0,"-3"-2"-55"0,3 5 20 0,0 0 6 15,-6 0-3-15,3 0-1 16,-9 0-10-16,-6 3-5 0,-3-1-13 15,-3 3-2-15,-2 1 2 0,5 2-6 16,0 0-2 0,3 0-4-16,9 5-3 15,9 0 2-15,6 3 0 16,6 0 1-16,9 2 2 16,6 3 0-16,-4 1-3 15,4 1 2-15,-6-1 1 16,-6-1 0-16,-6-3 4 15,0 1 5-15,-9-3 8 16,-9-6 7-16,-15-2-9 16,-12-2-3-16,1-1-7 0,-4-3-4 15,6 1-42-15,-3 2-20 16,22-2-88 0</inkml:trace>
</inkml:ink>
</file>

<file path=ppt/ink/ink1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F6081BBC-9D6E-4153-A727-DD695CD2BA82}" emma:medium="tactile" emma:mode="ink">
          <msink:context xmlns:msink="http://schemas.microsoft.com/ink/2010/main" type="inkDrawing" rotatedBoundingBox="23036,11224 24349,10967 24543,11955 23230,12212" hotPoints="24294,11050 24368,12076 23341,12150 23268,11124" semanticType="enclosure" shapeName="Square">
            <msink:sourceLink direction="with" ref="{50500CEC-9CC6-4D36-81E7-F97097874D08}"/>
          </msink:context>
        </emma:interpretation>
      </emma:emma>
    </inkml:annotationXML>
  </inkml:traceGroup>
</inkml:ink>
</file>

<file path=ppt/ink/ink1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82F6EA7-8AEE-40D5-B84B-84ACF90B419E}" emma:medium="tactile" emma:mode="ink">
          <msink:context xmlns:msink="http://schemas.microsoft.com/ink/2010/main" type="inkDrawing" rotatedBoundingBox="19140,12168 20295,12097 20297,12121 19142,12192" semanticType="underline" shapeName="Other">
            <msink:sourceLink direction="with" ref="{DEC4B9F6-203E-4A33-B489-F99A0DADF746}"/>
            <msink:destinationLink direction="with" ref="{69552992-3ECB-4258-8512-4F52FFB09E56}"/>
          </msink:context>
        </emma:interpretation>
      </emma:emma>
    </inkml:annotationXML>
  </inkml:traceGroup>
</inkml:ink>
</file>

<file path=ppt/ink/ink1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9B6C979-4600-43E9-B508-1718663A6C19}" emma:medium="tactile" emma:mode="ink">
          <msink:context xmlns:msink="http://schemas.microsoft.com/ink/2010/main" type="writingRegion" rotatedBoundingBox="22969,12282 24829,12282 24829,13406 22969,13406"/>
        </emma:interpretation>
      </emma:emma>
    </inkml:annotationXML>
    <inkml:traceGroup>
      <inkml:annotationXML>
        <emma:emma xmlns:emma="http://www.w3.org/2003/04/emma" version="1.0">
          <emma:interpretation id="{C02C5390-B499-401E-8324-328D569B1EDC}" emma:medium="tactile" emma:mode="ink">
            <msink:context xmlns:msink="http://schemas.microsoft.com/ink/2010/main" type="paragraph" rotatedBoundingBox="22969,12282 24829,12282 24829,13406 22969,13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38AC19-386A-4BC5-A6DE-68F8D0DFF267}" emma:medium="tactile" emma:mode="ink">
              <msink:context xmlns:msink="http://schemas.microsoft.com/ink/2010/main" type="line" rotatedBoundingBox="22969,12282 24829,12282 24829,13406 22969,13406"/>
            </emma:interpretation>
          </emma:emma>
        </inkml:annotationXML>
        <inkml:traceGroup>
          <inkml:annotationXML>
            <emma:emma xmlns:emma="http://www.w3.org/2003/04/emma" version="1.0">
              <emma:interpretation id="{3FEDA743-8AA1-4808-8797-8E45BBD9150E}" emma:medium="tactile" emma:mode="ink">
                <msink:context xmlns:msink="http://schemas.microsoft.com/ink/2010/main" type="inkWord" rotatedBoundingBox="22818,12860 24684,12200 24930,12895 23064,13555">
                  <msink:destinationLink direction="with" ref="{DC032379-2671-4BA5-9A23-A78BBBB5DDB5}"/>
                </msink:context>
              </emma:interpretation>
              <emma:one-of disjunction-type="recognition" id="oneOf0">
                <emma:interpretation id="interp0" emma:lang="x-none" emma:confidence="1">
                  <emma:literal>126</emma:literal>
                </emma:interpretation>
                <emma:interpretation id="interp1" emma:lang="x-none" emma:confidence="0">
                  <emma:literal>#'26</emma:literal>
                </emma:interpretation>
                <emma:interpretation id="interp2" emma:lang="x-none" emma:confidence="0">
                  <emma:literal>i26</emma:literal>
                </emma:interpretation>
                <emma:interpretation id="interp3" emma:lang="x-none" emma:confidence="0">
                  <emma:literal>1'26</emma:literal>
                </emma:interpretation>
                <emma:interpretation id="interp4" emma:lang="x-none" emma:confidence="0">
                  <emma:literal>1^26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1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DC032379-2671-4BA5-9A23-A78BBBB5DDB5}" emma:medium="tactile" emma:mode="ink">
          <msink:context xmlns:msink="http://schemas.microsoft.com/ink/2010/main" type="inkDrawing" rotatedBoundingBox="22642,12809 24144,12081 24704,13235 23201,13963" hotPoints="24262,12463 24384,13384 23150,13548 23027,12627" semanticType="enclosure" shapeName="Rectangle">
            <msink:sourceLink direction="with" ref="{3FEDA743-8AA1-4808-8797-8E45BBD9150E}"/>
          </msink:context>
        </emma:interpretation>
      </emma:emma>
    </inkml:annotationXML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5:23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 2080 148 0,'0'0'57'0,"0"2"-44"0,3-2 16 0,-3 0 4 16,3 0-3-16,-3-2 0 15,3 2-2-15,-3 0 0 16,0 0-15-16,3-3 1 0,-3 3 0 16,0 0-1-16,0 0 0 0,0 0-5 15,3 0-3-15,-3 0 2 16,0 0 0-16,6 5-1 16,-6 3 1-16,0 3-2 15,0 2 2-15,0 3 2 16,0 2 2-16,0 3-3 15,0 3 0-15,0 0-5 16,0 3-2-16,0-6 0 16,0-3 1-16,0-2-1 15,0-3 2-15,0-2-2 16,0-3 2-16,-6-3-2 16,6-2 2-16,-3-1-13 15,3-2-6-15,-3-2-20 16,0-1-7-16,3 1-31 15,0-4-13-15,3 4-19 16</inkml:trace>
  <inkml:trace contextRef="#ctx0" brushRef="#br0" timeOffset="1">1387 2085 168 0,'-3'2'63'0,"1"-2"-49"0,-4 0 11 0,6 0 2 0,0 0-7 16,0 0 1-16,0 0-3 15,0 0 0-15,0 0-9 16,3 0 3-16,-3 0 2 0,0 0-5 15,3 0-1-15,-1 0-4 16,4 0-1-16,0 0 1 16,3 0 2-16,-6 0-1 15,6 0 2-15,0 0 0 16,-3 0 1-16,0-2-4 16,3 2-3-16,-6 0 0 15,-3 0-1-15,0 0 0 16,0 0 2-16,0 0-1 15,0 0 2-15,6-3-15 16,-6 1-7-16,3-1-54 0,6-2-23 16,0 2-7-1</inkml:trace>
  <inkml:trace contextRef="#ctx0" brushRef="#br0" timeOffset="2">1325 2349 160 0,'-6'3'63'0,"3"-3"-49"0,3-3 14 16,0 3 2-16,0 0-2 16,0 0 1-16,0 0-3 15,0 0-1-15,9 3-14 16,-9-3 0-16,3 0 2 0,3 0-5 15,0 3 0-15,3-3-2 16,0 2 1-16,3-2-2 16,0 0 0-16,2 3 1 0,-5-3 1 15,3 3-1-15,3-3-1 16,0 0-1-16,-3 0 2 16,6 0-3-16,-6 0-2 15,0-3 2-15,5 3 0 16,-8 0 1-16,3 0 0 15,-3 0-2-15,0 0-2 16,-3 0 3-16,0 0 0 16,3 0-1-16,-9 0-2 15,3 0 1-15,-3 0 1 16,0 0-3-16,3 0 0 16,-3 0 3-16,0-3 1 15,0 1-21-15,0-1-8 16,0 0-40-16,3 1-15 15,0-6-37-15</inkml:trace>
  <inkml:trace contextRef="#ctx0" brushRef="#br0" timeOffset="3">1468 1902 180 0,'0'3'68'0,"0"2"-52"0,0 0 10 0,3-2 4 16,3 2-7-16,-6-2 1 16,0 2-4-16,-6 1-3 0,6-1-9 15,-3-2-3-15,3 2 1 0,-6 0-5 16,3-5-1-16,0 0 2 15,3 3 1-15,-6-3-4 16,6 0 1-16,0 0-5 16,6 0 1-16,-6 0 2 0,3 0 1 15,-3 0 1-15,3 2 0 16,-3-2 0-16,0 0 0 16,0 0-11-16,0 0-5 15,0-2-72 1,6 2-55-16,3-5 51 15</inkml:trace>
  <inkml:trace contextRef="#ctx0" brushRef="#br0" timeOffset="4">1703 2098 168 0,'3'3'66'0,"-3"2"-52"0,0 3 14 0,3 0 3 16,-3 2-3-16,0 6 1 16,-3 3-8-16,0 2 0 15,0 3-12-15,3-3-1 0,-6 3-1 16,3-6-1-16,3-2-1 16,-3-3-3-16,3-2-2 15,0-3 1-15,0 0 1 16,0-3 1-16,0-5 1 15,0 0-2-15,3-5-2 16,0-3 1-16,3-3-1 16,0-2 0-16,0-3 2 15,3-2-1-15,3-3-1 16,0-3-2-16,3 5 1 16,5 1 1-16,-5 4 0 0,3 1 0 15,0 3 0-15,-6 2-3 16,3 2 0-16,0 1 6 15,0 5 3-15,-1 5 3 16,-2 1 2-16,0 2 3 16,0 2 2-16,-3 3-9 15,0 1-4-15,-3 2-2 16,0 2 1-16,0-2-1 16,-6 3 2-16,0-6 0 0,3 0 1 15,-3-2-24 1,6-4-9-16,-6 1-21 0,3-2-7 15,3-1-62 1</inkml:trace>
  <inkml:trace contextRef="#ctx0" brushRef="#br0" timeOffset="5">2391 1937 72 0,'0'-8'27'0,"3"8"-21"0,-3-3 10 0,0 3 2 16,0 0 3-16,3-3 2 15,-3 1 1-15,2-1 0 0,1-2 0 16,-3 0 0-16,6 2 2 15,-6 0 3-15,0 1-15 16,0 2 7-16,0 0 3 0,0 2-4 16,0 4-1-16,0 4-7 15,0 6-2-15,-6 3-2 16,6 4 2-16,-3 1-3 16,1 0 1-16,-1 0-3 0,0 2 0 15,0-2 1-15,3 0 1 16,0 0-3-16,3-1-1 15,0 1-1-15,0-3 1 16,-1-2 2-16,7 0 2 16,-3-6-1-16,9-3 1 15,-6-4-2 1,6-1 2-16,3-2-2 0,3-3 0 16,0 0-8-16,-1-3-2 15,-2 0-5-15,-3 1 1 16,0-4-4-16,-9 4 1 15,3-4-14-15,-6 1-3 16,-3 0-34-16,0 0-11 16,-3 2-35-16</inkml:trace>
  <inkml:trace contextRef="#ctx0" brushRef="#br0" timeOffset="6">2271 2005 232 0,'-2'-2'88'0,"10"7"-69"0,-5 0 6 0,3-2-2 16,0 0 0-16,0-3 6 15,6 5-12-15,0-2-2 16,3-1-9-16,0-2 0 0,3 0 1 16,0-2-1-16,2 2-1 15,-5-3-1-15,3 3 2 16,0 0-5-16,-3-3-3 15,0 3-8-15,-3-2-2 0,0-1-33 16,0 0-15 0,-4-2-62-1</inkml:trace>
  <inkml:trace contextRef="#ctx0" brushRef="#br0" timeOffset="7">3391 1818 160 0,'0'-6'63'0,"3"4"-49"0,-3-1 14 0,0 3 2 16,0 0-9-16,0 0 1 16,0 5-7-16,0 1-1 0,0 2-8 15,0 2 0-15,0 6 4 16,0 0 0-16,0 2 4 16,0 1-3-16,0-1 1 0,0 1-3 15,3-3 0-15,-3-3-5 16,0-2-1-16,3-6-1 15,-3 3 1-15,0-3-4 16,0 0 0-16,0-5 1 16,0 0 2-16,0 0-1 15,0 0 2-15,0-2-4 16,3-1-2-16,-3-2-1 16,3 0 0-16,-3-1 3 15,0 4 2-15,0-1 0 16,0 0-1-16,0 3-2 15,0 0 1-15,0 0 3 16,0 6 1-16,-3 2-4 0,-3 0 1 16,-3 2 0-16,0 3 0 15,0-2 4-15,0 2 2 16,0-2 0-16,0-1 1 16,3-2-4-16,0 0-2 15,0-3 0-15,3 1-1 16,0-1 0-16,3-5 0 15,0 0-3-15,6-3 0 16,0-2-1 0,3 0 0-16,0-3 0 15,3 0 3-15,-9 0 0 0,3 0 3 16,0 0-1-16,0 3-1 16,0 0-2-16,0 2-1 15,-3 0 2-15,3 6-2 16,3 2 1-16,-7 0 2 15,7 1 2-15,0-1 1 16,0 3 1 0,0 0 0-16,-3-5-2 15,0 2 1-15,-3-2-2 16,-3-3-1-16,0 0 1 16,0 0 1-16,0 0 1 15,0 0 1-15,-3-3-5 16,3 0 1-16,-9-2-2 15,3 0-2-15,-3-1 0 16,0-2 3-16,0-2-2 16,1 2 1-16,-7 0 2 15,3 0 2-15,0 0-1 16,0 3 2-16,3 0 0 16,0-1 1-16,3 4-2 15,0-1 1-15,3 3-2 0,0-3-1 16,3 1-2-16,0-1-1 15,0 3 2-15,6 3 0 16,3-1-2-16,0 4 0 16,3-4 2-16,0 1 2 15,3 0 0-15,0-1 2 16,-1-2-2-16,4-2-1 0,3-1 1 16,-3-2 1-1,0-1-1-15,-3 1-1 16,-3 2 1-16,-3 1 1 0,-3-1-1 15,-3 0 2-15,-3 1-2 16,0-1-1 0,-3 3-2-16,3-3-1 15,0 3-12-15,0 0-5 16,-3 0-18-16,3 6-6 16,0-1-26-16,0 0-10 0,-3-2-1 15</inkml:trace>
  <inkml:trace contextRef="#ctx0" brushRef="#br0" timeOffset="8">3766 2180 168 0,'0'0'66'0,"0"3"-52"0,0-1 8 16,0-2 1-16,0 8-3 0,0 6 3 15,0 4-2-15,0 14 2 16,0 5-13 0,0 5 8-16,0 1 2 0,0-6-2 0,0-6 2 15,0-4-7-15,3-3-3 16,0-3-3-16,-3-5-2 15,3-3-3-15,-3-3 1 16,0-2 0-16,0-2 1 16,0-1-2-16,0-5-2 15,0 0 3-15,0 0 2 16,0 0 2-16,0-3 1 16,0-2-2-16,0-3-1 15,0-3-3-15,-3-2-2 16,0-5 3-16,0-3 0 0,0-3-4 15,0-3-1-15,3-2 1 16,0-3 0-16,0-2-2 16,3 0 2-16,3 2-4 15,3 0 1 1,0 0 2-16,2 6 3 16,1 5-5-16,3 2 1 0,0 9-1 15,3 4 2-15,0 6 1 16,3 11 1-16,0 5 0 15,-1 5 2-15,1 3-3 16,-6 5 0-16,-3-3 5 16,-3 1 2-16,-6-1 0 15,-6-2 1-15,-6-3 2 16,-3 0 5-16,-6-5-15 16,0-5-5-16,-2-3 2 0,-1-3 3 15,3-5-16-15,3 0-6 16,0-3-12-16,3 1-6 15,6-3-49 1,6-6-28 0</inkml:trace>
  <inkml:trace contextRef="#ctx0" brushRef="#br0" timeOffset="9">4430 1976 212 0,'0'-2'79'0,"0"12"-61"0,5-2 1 15,-2 3-1-15,0 2 3 16,3 3 7-16,-3 5 0 15,-3 6 3-15,0 10-17 0,-3 8-1 0,3 0 0 16,-3 0-7-16,0-6-1 16,0-2-3-16,0-8-2 15,3-5-17-15,0-5-6 16,0-3-38-16,0-6-13 16</inkml:trace>
  <inkml:trace contextRef="#ctx0" brushRef="#br0" timeOffset="10">4272 2132 260 0,'-3'-2'96'0,"3"2"-75"0,12-8 6 0,-6 5 11 15,0 3-23-15,8-2 17 16,4-1-18-16,9-2 1 15,3 5-9-15,9-3-27 16,2 6 10-16,-2-3-70 16,0 0 45-16,-1 0-106 15,1 2 81-15</inkml:trace>
  <inkml:trace contextRef="#ctx0" brushRef="#br0" timeOffset="11">4888 2159 248 0,'-3'16'93'0,"3"-16"-72"0,6 34 11 0,-3-21 5 16,0 6-22-16,0-1 4 15,0 1-12-15,-3-1 4 0,0-2-1 16,-3-5 1 0,3 0-6-16,-3-6 8 15,3 0-7-15,-3-5 10 16,3 0-9-16,-3-8 1 16,0 0-5-16,0-10-4 15,3 2 0-15,3-11-4 16,3 6 3-16,6-8-3 0,6 8 0 15,-1 2 3 1,4 4 1-16,0-1 1 16,0 8 0-16,0 0-3 15,0 3 2-15,-1 2-21 16,-2 3 12-16,-3 0-51 16,0 3 34-16,-3-1-114 15,3 3 79-15</inkml:trace>
  <inkml:trace contextRef="#ctx0" brushRef="#br0" timeOffset="12">5415 2167 148 0,'-6'0'57'0,"6"0"-44"0,0-3 10 0,0 1 24 16,0 4-26-16,0-4 32 15,0 2-31-15,0-3 23 16,0 3-26-16,0-5 14 15,0 5-19-15,0-3 3 16,0 6-9-16,0-3-5 16,3 0-2-16,-3 0 1 15,3 0-1-15,-3 0 2 16,0 0-2-16,0 0-3 0,0 0 1 16,0-3-32-16,0 3 18 0,-3-3-87 15,3 6 57-15,-3-3-94 16,3 3 78-16</inkml:trace>
  <inkml:trace contextRef="#ctx0" brushRef="#br0" timeOffset="13">5331 2384 184 0,'-3'-3'71'0,"3"3"-55"0,3 3 13 16,-3-3 22 0,0 0-30-16,0 2 29 15,3 4-30-15,-3 2 25 16,3 2-25-16,-3 3 27 16,0 3-27-16,-6 3 28 15,3-1-28-15,-8 1 10 16,-1 2-18-16,-12 0-6 15,6 0-4-15,-12 3-35 16,9-3 18-16,-5 1-23 0,2-4-55 0,3 1-25 16,3-9-23-16,-6-5-6 15</inkml:trace>
  <inkml:trace contextRef="#ctx0" brushRef="#br0" timeOffset="14">1959 772 152 0,'-6'0'57'0,"6"-2"-44"0,0-1 10 0,0 3 0 16,0 0-9-16,0 0-1 15,0 0-3-15,0 0-1 16,0 0-5-16,0-2-3 0,0-1 0 15,-6 3 3-15,3-3 2 16,-3 1 0-16,3-1-1 16,-6 0 1-1,0 1 1-15,0-1 1 16,-6 0 0-16,4 1 0 0,-13-1-4 16,3 3-1-16,-3 0 1 15,0 0 0 1,0 0-2-16,1 0-2 0,2 3 1 15,0-1 1-15,0 1-1 16,3 0-1-16,0-1 3 16,4 4 2-1,-7-1-7-15,6 0-3 0,0 3 7 16,-3 0 3 0,6 0-7-16,-6 0-3 15,6 0 3-15,1 0 0 0,-4 0 2 16,3 0 0-16,0 0 2 15,-6 0 3-15,0 0-4 16,3 2-1-16,-6-5 0 31,4 3 0-31,-1-2 0 16,3 2 0-16,-3-1-3 16,6 4 2-16,-9 0 1 15,9-1 0-15,-3 3 0 0,3 1 0 16,1-1 2-16,-1 0-1 15,-3 3 2-15,6 0-2 0,-3-3-3 16,9 3 1-16,-9 0-1 16,6 0 0-16,-3 2 2 15,6 1 0-15,-3-1 0 16,3 3 0 0,0 3-3-1,-3-3 2-15,3 3 5 0,-3 0-2 0,-3 3-1 16,7-1 0-16,-1 3-1 15,-3-2 0-15,0-1 4 16,6 0-2-16,-3 1-5 16,3-3 1-16,-3 2-3 15,6 1 2-15,-3-4 2 16,0 1 1-16,0 3 0 16,0-1 0-16,0 3 0 15,0-2 0-15,0 5-3 16,0-1 2-16,0 1 1 15,0 0 0-15,0-3 0 16,0 0 0-16,0 3 0 16,0-3 0-16,0-3 0 15,3-2 0-15,0 0 2 16,0 0-1-16,3 0-1 0,-6 2 1 16,3 8-4-16,-1 3 2 15,1 0-1 1,0-5 0-16,0 0 2 15,3-3 0-15,-6-2-3 16,9-4 2-16,-6 1 1 0,6 0 0 0,3-3 0 16,6 0 0-16,0 3-3 15,6 0 2-15,2 0-4 16,7-3 3-16,-3 3 1 16,0-3 1-16,-9 0 2 15,2 0-1-15,4-2-1 16,-6-3 1-16,0 0-4 15,0-3 2-15,2-3-1 16,1 4 0 0,3-4 4-16,0 1-1 0,12-1-1 15,-7-2 1-15,7-2-1 16,0-1 0-16,-4-5 0 16,-5 2 0-16,-3-2 2 15,-6 3-1-15,0 0-1 16,-1 2 1-16,10 0-1 15,0 1 0-15,0-4 0 0,-3 1-3 16,2-3 2-16,7-3 1 16,0 1 2-16,2-1-1 15,-5 0-3-15,0 3 1 0,-3 0 1 16,-4 0 0-16,-2 0 2 0,0 0 3 16,-3 0-4-16,-3 0-1 15,3 0 0-15,-1 0 0 16,-2 3 0-16,0-3 2 15,0 0-1-15,0 0-1 16,0 0 1-16,3 0-1 16,2 0-3-16,4 0 2 15,3 0 1-15,3-3 0 16,-1 1 0-16,4-1 0 16,-9 0 0-16,0-2 0 15,-3 0 0-15,-4 0 2 16,-2-1-1-16,0 4-1 0,-3-1-2 15,3 0-1 1,-3 1 2-16,3-1 2 16,-3-2 0-16,-1 2-1 0,1 0 1 15,0 1 1-15,0-1-1 16,0 0 2-16,-3 1-4 16,0-3-2-16,3 2-1 15,-1 0 3-15,4 1 2 16,0-1 2-16,3 3-6 15,0 0 0-15,0-3 3 16,-3 1 2-16,-4-1-3 16,1 0 1-16,0 1 0 15,-3-1 0-15,0 0 0 16,0 1 0-16,-3-1-3 16,0 1 2-16,0-4-1 15,0 1 0-15,0 0 0 16,3-3-2-16,-4 2 3 15,1-2 0-15,0 3-4 0,0 0-1 16,0 0-2-16,0-3 2 16,0 0 2-16,3 2-1 15,-6-4 1-15,3 2 3 16,0-3 2-16,0 3 2 16,0 0-1-16,0-2-2 15,-1-1-2-15,1 3 1 16,0-8 3-16,0 6 1 15,0-1-4-15,0 1 1 16,0-1-5-16,0 1-1 0,0-1-2 16,0-2 2-16,0 0-1 15,0-1 2-15,0 1 1 16,0 0 2-16,-4 0 1 16,1 2 3-1,-3 0-1-15,3-2-1 16,-3 0 1-16,3 2-1 0,0-2 2 15,0 0 1-15,3-3-4 16,0 3-1-16,-3-3-2 16,3 0 0-16,-3 3-8 15,3 0-5-15,-3 2 2 16,0 0 4-16,0 1 6 16,-6-1 5-16,3 1-1 0,0-1 0 15,3-2 1-15,-3 0 0 16,0-6 0-1,3 1 0-15,2-1 0 0,-5-2 2 16,0 0-3-16,0 2 0 16,0 1 1-16,0 2 0 15,-3 3-5-15,0-1 1 16,0 1-3-16,0-3 0 16,0 0 4-16,3 1 1 15,-3-1 2 1,0-3 2-16,0-2 1 0,0 0 1 15,0 0-2-15,0-1-2 16,0-1 1-16,0-1-1 16,0-5-3-16,-3 2 0 15,0 1 2-15,0-1 2 0,-3-2 0 16,0 3 2-16,1-3-2 16,-1 0-1-16,3-1 1 15,-6 4 1-15,3 0-1 16,-3 2 2-16,3 0-4 15,-3 3 0-15,-3 2 7 16,3 3 6-16,0-2-4 16,0-1 0-16,3 1 0 15,0-3 0-15,0-1-7 16,3 4-2-16,-3-1 2 16,3-2 3-16,-3 3 8 15,1-1 2-15,-4 1-5 16,0-3-3-16,0-1-3 15,3 4-3-15,-3-3-2 16,0 2 1-16,-3-2-1 16,3 2 0-16,-3 4 6 0,0 1 2 15,0-4 4-15,0 5 4 16,-2 2-4-16,-1 3 0 16,0 0-4-16,0 3-1 15,-6 0-3-15,3-1-2 16,0 1 1-16,-5-3 1 15,-4 0-3-15,-9 0 0 0,0 0 1 16,-2 3 2-16,2 0-1 16,0 2 2-1,0-2 0-15,4 2 1 0,2 3-2 16,3 0-2-16,0 0 3 16,1 3 2-1,-4-3-4-15,-6 0-1 16,-6-3-2-16,-2 3 0 0,-4-3 4 15,4 3 3-15,2 0-4 16,3 0-1-16,3 0 0 16,4 3 0-16,-1 0 4 15,0 2 2-15,-5 0-2 16,-10 3-3-16,-3 3 0 16,4-1 1-16,5-2-21 15,3 0-9-15,10-5-81 16</inkml:trace>
  <inkml:trace contextRef="#ctx0" brushRef="#br0" timeOffset="15">1941 296 204 0,'-6'-10'77'0,"3"10"-60"0,-6-3 10 0,3 3 1 16,0 0-10-16,-3-3-3 0,-11 3 0 16,-10 6 1-16,0 2-9 15,0 7 0-15,3 9 0 0,4 8-8 16,5 10-1-16,6-2-2 16,9-3-1-16,9-8 1 15,3-5 3-15,12-5-7 16,5-9-2-16,-5-10 14 15,3-5 7-15,-3-11-5 16,-3-5-1-16,0-6-5 16,-3-2-1-16,-1 0 5 15,-8-5 2-15,0-3-5 16,-3-6-2-16,-3 1-3 16,0 0 3-16,0 2 0 15,0 6 3-15,-3 4-1 16,3 7 2-16,0 4 0 15,0 6 1-15,0 8 0 16,0 5 0-16,3 10-2 0,3 9 1 16,3 7-2-1,-6 6-1-15,3 2 3 0,0 1 2 16,0-1-2-16,0 1-2 16,0-4 2-16,3-2 2 15,0-2-9-15,-3-1-2 16,3-7-32-16,0-3-15 15,0-6-66 1</inkml:trace>
  <inkml:trace contextRef="#ctx0" brushRef="#br0" timeOffset="16">2242 296 176 0,'0'-8'66'0,"0"-5"-52"0,-3 5 12 0,0 5 1 16,0-2 4-16,-3 0 6 0,-6 2-9 16,-3 3-2-16,-3 6-15 15,0 4-9-15,0 3-2 0,1 9-2 16,2 7-2-16,6 5 0 16,-3 3 0-16,9-5 5 15,6-6 1-15,9-5-5 16,-6-5 0-16,9-5 3 0,-3-11 2 15,5-8 4 1,7-8 1-16,-3-2-6 16,0-4 0-16,-3-1-3 0,0-7-2 15,-9 7 3-15,2 2 0 16,-11-1 1-16,6 4 2 16,-3 5-1-16,3 5-1 15,0 5 1-15,3 3 1 16,-6 11 3-16,3 2 2 15,0 5-6-15,0 4 0 16,0-1 1-16,0 0 1 16,0 0-6-16,0-5-2 15,0-3-20-15,0-5-9 16,0-5-31-16,3-6-11 0,0-2-13 16</inkml:trace>
  <inkml:trace contextRef="#ctx0" brushRef="#br0" timeOffset="17">2429 3 204 0,'0'-3'77'0,"0"3"-60"0,6 8 10 15,-3 0 1-15,0 8-10 0,0 10 0 16,0 9-7-1,0 2 1-15,6 2-7 16,-9-2-3-16,6 3-1 0,-3-3-4 16,0 0 0-16,-3 0-45 15,3 0-20-15,-3-2-31 16</inkml:trace>
  <inkml:trace contextRef="#ctx0" brushRef="#br0" timeOffset="18">2373 156 244 0,'9'-5'90'16,"-3"-3"-70"-16,5 0 4 0,-2 5-3 15,0-2-9-15,3 0-2 16,6-1-8-16,0-2-3 16,6 0 0-16,3 1-27 0,-1 1-8 0,1 4-72 15</inkml:trace>
  <inkml:trace contextRef="#ctx0" brushRef="#br0" timeOffset="19">2733 230 172 0,'-15'-10'66'0,"9"7"-52"0,0 0 14 0,0 3 5 16,-3 3-6-16,-6 2 1 15,0 6-15-15,-5 2-6 16,2 5-4-16,0 4-5 15,6 4 1-15,3 1-1 0,6-4 0 16,-3 1 0-16,12-3-2 16,-3-7 0-16,6-6 3 15,3-3 0-15,0-8 3 16,6-5-1-16,-1-2-1 16,4-6-2-16,-3 0-1 0,-3 3 2 15,-3-1 0-15,-3 4 1 16,0 2 2-16,0 3-1 15,0 5-1-15,-3 0 7 16,0 5 3-16,0 6-3 16,-3 2-2-16,-3 0-5 15,3 3 0-15,2 2-2 16,-2-2 0-16,0-3-25 16,3-2-11-16,0-3-63 15</inkml:trace>
  <inkml:trace contextRef="#ctx0" brushRef="#br0" timeOffset="20">2917 5 160 0,'-3'5'60'0,"3"6"-47"0,3 13 15 0,-3-8 2 15,3 10-2-15,-3 6 3 16,0 8-13-16,-3-1-5 16,0 1-8-16,0 0-2 0,0-1 1 15,1 1-2-15,-1-3 1 0,0-2-31 16,3-9-11-1,0-5-62-15</inkml:trace>
  <inkml:trace contextRef="#ctx0" brushRef="#br0" timeOffset="21">2825 204 232 0,'-3'-3'88'0,"3"-2"-69"0,3 7 6 0,-3-2 0 15,3 3-10-15,3 0 2 16,0-1-10-16,3 1-2 16,3 0-3-16,0-1-2 15,6-4 3-15,-3 2-9 0,2 0-3 16,1 0-26-16,0 0-12 15,9 0-60 1</inkml:trace>
  <inkml:trace contextRef="#ctx0" brushRef="#br0" timeOffset="22">3042 283 204 0,'-3'13'77'0,"6"0"-60"0,3 3 2 16,0-5-4-16,0 2-6 16,0 3 0-16,0 3-5 15,3 2-1-15,-3-3-1 16,3-2-4-16,0-3 1 0,-3-5-43 15,3-2-20-15,3-4-21 16</inkml:trace>
  <inkml:trace contextRef="#ctx0" brushRef="#br0" timeOffset="23">3239 328 176 0,'-6'3'68'0,"3"5"-52"0,-3 7 14 0,3-1 6 16,-9 7 2-16,-6 16 2 15,-3 3-11-15,1 2-5 16,-1 0-14-16,3 1-6 0,0-6-3 16,3-3-1-16,3-2 0 15,3-6-25-15,3-5-10 16,3-2-64-1,6-6-52-15,3-8 56 0</inkml:trace>
  <inkml:trace contextRef="#ctx0" brushRef="#br0" timeOffset="24">3319 362 208 0,'-3'14'79'0,"3"7"-61"0,0 21 10 0,0-18 0 15,0 8 1 1,0 7 5-16,0 1-15 16,0-3-5-16,0-5-9 0,0-3-2 15,0-5 1-15,-3-6 0 0,3-4 0 16,0-7 0-1,0-1 2-15,-3-6-5 0,3-6-3 16,-3-7-4-16,0-11 1 16,0-5-8-16,3-10-2 15,0-6-1-15,3-3 0 16,3 3 2-16,3 3 3 16,3 7 7-16,3 4 2 15,3 7 2-15,0 5 0 16,0 9 11-16,-4 7 7 15,-2 8 4-15,-3 9 4 0,-6 7-5 16,-6 5-1-16,-3 6-5 16,-3-3-1-1,-5 0-6-15,-1-2-3 0,0-6-7 16,0-5-3-16,0-6-27 16,0-2-11-16,3-3-29 15,3-5-10 1,6-5-24-16</inkml:trace>
  <inkml:trace contextRef="#ctx0" brushRef="#br0" timeOffset="25">3537 368 216 0,'3'5'82'0,"8"-2"-64"0,13 5 7 0,-15-6-3 15,6 1 5-15,3-1 6 16,0 1-15-16,0-3-6 16,2-3-7-16,-2-4-2 0,0-4 3 15,0 0-3-15,-3 1 0 16,-3-3-1-16,-3-1 1 16,-3 1 0-16,-3 3 1 15,-6-1-7-15,0 0 0 16,-3 6-6-16,-3 2 1 0,-6 6-5 15,-6 5-2 1,-6 3 6-16,-2 4 3 16,-1 4 4-16,6 7 1 0,3 1 3 15,6 5 3-15,9-6 11 16,9-2 5-16,15 0-5 16,6-8-1-16,3-6-7 15,0-7-3-15,5-6-2 16,-2-5-3-16,3-8-30 15,3-5-15-15,-1-3-85 16</inkml:trace>
  <inkml:trace contextRef="#ctx0" brushRef="#br0" timeOffset="26">250 2760 156 0,'0'2'57'0,"0"-2"-44"0,3 3 7 0,-3-3 12 16,0 0-19-16,0 0 13 15,3 0-15-15,3 0 17 16,-6 0-16-16,3-3 11 16,3 3-13-16,-6-5 4 15,6 2-9-15,0-5 4 16,-3 0-5-16,3-5-2 16,-6 5-1-16,0-5 1 15,3 0-1-15,-6-1 4 16,3 4-3-16,-6-3 4 15,3 5-4-15,-6-3 4 16,6 6-4-16,-12 0-1 16,9 2 0-16,-8 0-1 15,2 3 0-15,-6 0 2 16,6 6-1-16,0-1-1 16,0 3 1-16,-3 0-4 15,9 0 2-15,6 2-1 16,0 3 0-16,6 1 2 15,3 4 0-15,3-5 4 16,3 1-2-16,-3-4 6 16,6 1-5-16,2-3 3 15,1 2-3-15,3-10 0 16,3 3-1-16,3-8 1 0,-9 2-2 16,-1-10 6-1,1 2-4-15,-3-10 1 0,-6 5-2 16,-9-13-2-1,3 8 1-15,-6-8-30 0,0 5 16 16,-9-2-87-16,9 7 55 0,-12-7-94 16,3 4 78-16</inkml:trace>
  <inkml:trace contextRef="#ctx0" brushRef="#br0" timeOffset="27">241 2352 132 0,'-5'-5'49'0,"2"7"-38"0,-3-4 4 0,3-1 0 16,0 0-7 0,-3 1 0-16,3-1 9 0,-6-2 19 15,6 5-19 1,-3 0 5-16,3 0 0 0,-6 3 3 15,9-1-7-15,-6 1-3 16,6 2-8-16,6 3-3 0,-3 0 2 16,6 3 1-1,3 2-3-15,6 3-3 16,-1 0 0-16,4-1 1 16,3-1-1-16,-6-9 4 15,0 0-3-15,-3-10 1 16,0 2-1-16,-12-7 1 15,6-1-2-15,-15-2 2 16,6 2-2-16,-6-2-3 16,-3 3 1-16,-6-4 1 15,3 6 0-15,-3-2 0 16,6 4 0-16,-6-1 2 16,9 4-1-16,-3-2-1 15,0 2 1-15,9 0 1 16,3 3-1-16,3-2 10 15,6 4-5-15,6-2 10 16,6 3-9-16,6-3 5 16,2 0-7-16,4 0 0 15,-6 0-3-15,-6-3-2 16,2 3 1-16,-5-5-1 16,0 2 0-16,-3-5-7 15,-6 3 4-15,-9-8-30 16,3 5 19-16,-6-8-74 15,0 6 49-15,-6-9-97 0,3 6 77 16,-3-6-31-16</inkml:trace>
  <inkml:trace contextRef="#ctx0" brushRef="#br0" timeOffset="28">286 2214 180 0,'-9'3'68'0,"6"-3"-52"0,0-3-1 0,3 3-4 0,0 0 1 15,0 0 20 1,12-2 12 0,0 2-23-16,6-3 9 15,3 1-19-15,-3-4-1 16,2 1-6-16,1-6-3 15,-9 6 0-15,0-8 3 16,-3 5-2-16,0-5 1 0,-9-1-1 16,-9 1-2-1,6 3 1-15,-6-4-1 0,-9 4-5 16,0-1-3 0,4 3 3-16,-7 3 1 0,0 0 2 15,6-1 2-15,3 6 4 0,3-2 5 16,6 2-5-1,-3-3 5-15,6 3-6 16,9-3 6-16,6 1-4 0,-3-1 0 16,9-5-5-16,-3 3 0 15,-4-3 0-15,4-3 0 16,0 1 0-16,-6 2-5 0,0 0-1 16,-3 0-30-16,-9-3-12 15,0 4-37 1,-6-1-53-16,0 0 38 15</inkml:trace>
  <inkml:trace contextRef="#ctx0" brushRef="#br0" timeOffset="29">292 1913 212 0,'-9'2'79'0,"9"1"-61"0,0-3 6 16,0 0 0-16,0 0-9 16,9 0 0-16,-6 0-1 15,9 0 2-15,3-3-7 16,-3 1-1-1,-3-1-4-15,6-2-1 16,-1 5-1-16,1-5-30 16,0 5 15-16,-3-6-116 15,0 6 72-15,-3 0-69 16</inkml:trace>
  <inkml:trace contextRef="#ctx0" brushRef="#br0" timeOffset="30">140 1921 292 0,'-6'5'110'0,"6"-5"-86"0,6 0-9 0,-6 0-10 16,0 0-6-16,0-3 0 16,3 1-15-16,3-1-4 15,0-2-45-15,3 2-18 16,0-2-10-16,0 0-3 15</inkml:trace>
  <inkml:trace contextRef="#ctx0" brushRef="#br0" timeOffset="31">274 1863 152 0,'0'-6'57'0,"3"6"-44"0,3-5 12 15,-3 2 4 1,3 1 3-16,6-4 5 15,0-2-9-15,6 1-2 0,0-4-15 16,-6-2-2-16,2-1 1 0,1-1 0 16,-3 1 2-16,0 4-6 15,-3-1-2-15,0 3 0 16,-9 0 6 0,-6 0 2-16,0 3-7 15,0 0 0-15,-3 0-1 16,-3-1 0-16,0 1-5 0,0 0 1 15,-5-1 0-15,5 1 0 16,-6 0 0-16,6-1 0 16,0 4-7-16,3-1-3 15,3-2-12-15,3 0-4 16,-6-3-8 0,6 0-4-16,-6-3-45 15,3-5-48-15,0-2 43 16</inkml:trace>
  <inkml:trace contextRef="#ctx0" brushRef="#br0" timeOffset="32">241 1418 108 0,'0'3'44'0,"0"-1"-35"0,0 1 25 15,0-3 10-15,0 3-13 16,0-1-3-16,0 1-14 15,0 2-4-15,0 1-6 16,9-1 2-16,-3 0 0 0,9 3 0 16,-3 0-1-16,9 0 5 15,3-3 6 1,3 1-4-16,2-4-2 0,-5-2-5 16,-3-2-4-16,-3-1 4 15,0-2 1-15,-9-3-2 16,-6 0-3-16,-3-3 0 15,-3 1-1-15,-6 2 0 16,-3 0 0-16,3 2-5 0,-9 1 1 16,0 2 2-16,3 1 3 15,-3 2-5-15,7 0 1 16,-1 0 5-16,3 0 6 16,0 0 0-16,3 0 1 15,6-3-3-15,6 0-1 16,3 1 1-16,6-3 1 15,2-1-3-15,1-2-3 16,3 0 0-16,-6 0 1 16,0 1 1-16,-3-1 3 0,0-3-27 15,-3 0-13 1,0 3-30-16,-9-2-9 0,0-1-24 31</inkml:trace>
  <inkml:trace contextRef="#ctx0" brushRef="#br0" timeOffset="33">286 783 180 0,'6'3'68'0,"3"-3"-52"0,-3 0 10 15,3 2 1-15,3 1 0 16,6 0 3-16,0-1 1 16,5-2 3-16,-2 3-18 15,-3-3-7-15,0 0-4 0,-9 0-3 16,3 0 1-16,-9 0-2 15,3 0-1-15,-15-5 3 16,-3-1-4-16,-6-4 0 16,-3-1-4-16,0-5-1 15,0-2 3 1,7 2 1-16,2 0-1 16,9 0 2-16,3 0 5 15,3 3 2-15,15 0 4 0,-4 0 1 16,10 2-3-16,0 3-3 15,3 0-2-15,-6 3-3 16,-6 0-2-16,-1 2 1 16,-2 0-19-16,0 1-9 15,-3-1-34-15,-9-2-14 16</inkml:trace>
  <inkml:trace contextRef="#ctx0" brushRef="#br0" timeOffset="34">9 466 288 0,'-9'5'110'0,"12"-5"-86"0,6 0 9 0,-3 0-3 15,6 0-14-15,6 3-4 0,6-1 1 16,9 3 2-16,11-2-8 15,-2-3-2-15,8-3 1 0,-5-2-3 16,3-3-2-16,-10 0-3 16,-8 0 1-16,-3 3-12 0,-3 2-5 15,-3 1-34-15,-9 2-14 16,-1 0-65 0</inkml:trace>
  <inkml:trace contextRef="#ctx0" brushRef="#br0" timeOffset="35">224 593 340 0,'-9'13'126'15,"6"-11"-98"-15,-6-9 17 0,6 7-1 16,3-6-18-16,-6-2-4 15,3-5-11-15,3-5-5 16,0-6-3-16,0-11-3 0,0-4 3 0,0-1-9 16,0-5-3-16,0 8-28 15,-6 3-14-15,3 4-94 16,-6 7-61 0,6 9 87-16</inkml:trace>
  <inkml:trace contextRef="#ctx0" brushRef="#br0" timeOffset="36">102 1175 144 0,'-3'-11'55'0,"-3"11"-43"0,3 0 12 0,3 0 5 16,0 0 0-16,0 0 3 16,0 0-6-16,0 0-2 15,3 0-13-15,3 3-4 0,6-1-1 16,5 1 3-16,4 0 2 15,12-1 3-15,0-2 2 16,8 0-1-16,4-2 4 16,-3-1-9-16,-10 0-3 15,-2-2-4-15,0 2 0 16,-12 1-2-16,3-1-1 16,-9 3 3-16,-4 0 0 15,1 0-21-15,-3 3-8 0,0-3-36 16,-6 0-15-16,0-3-34 15</inkml:trace>
  <inkml:trace contextRef="#ctx0" brushRef="#br0" timeOffset="37">343 1016 220 0,'0'0'85'0,"0"0"-66"0,3-3 1 0,-3 3 5 16,6-2-6-16,-3-4-2 15,0-2-3-15,3 0-8 16,-6-2-2-16,0-1 0 0,0 1 0 16,-6-1 2-16,3-2-3 15,0 2-2-15,-6 1 0 16,0 2 1-16,0 0 1 16,0 3 1-16,0 2-2 15,3 3-2-15,-3 5 1 16,0 3-1-16,3 0-3 15,3 3 2-15,3 2 1 16,3 0 2-16,6 0-1 16,0 1-1-16,9-4-2 15,-3 1 1-15,9-1 3 16,-1-4 3-16,4-1 2 16,-3-5 1-16,-3-3 0 15,0-2 2-15,-3-3-1 0,-1-3 0 16,-5-4-5-16,-3-4-1 15,-3-2-8-15,0-3-2 16,-6 0-29-16,0 0-12 16,0-2-81-1</inkml:trace>
  <inkml:trace contextRef="#ctx0" brushRef="#br0" timeOffset="38">1033 2730 184 0,'0'8'68'0,"0"-5"-52"0,0-3 8 15,0 0 0-15,0 0-12 16,-3 0-2-16,3 0-2 15,-6-3 0-15,3-2-4 16,-6-3-3-16,0 0 2 0,-2-2-4 16,2-1 0-16,-3-5 3 15,0 3 1-15,3-3 3 16,-6 0 1-16,3-2-6 0,3-1 0 16,3-2-1-1,3 0 0-15,3-3 4 0,3 0 2 16,0 0-2-16,6 1-1 15,0-1 1-15,-6 0 2 16,6-3-1-16,0 1 2 16,-6-3-4-16,3-6 0 15,0-2-1-15,0-8 1 16,3 0-4-16,-9 3 0 16,3 2 1-16,-3 3 2 15,0 3 5-15,-3 5 6 16,-3 0-3-16,-3 2 0 15,-6 4-6-15,-6-1-1 0,0 0 1 16,-3 0 2 0,1 3-3-16,2 0 0 0,-6 0-1 15,6 5 1-15,0 3-2 16,0-1 2-16,4 4-2 16,2-1 2-16,0 3-4 15,0-2 0-15,3-1 1 16,3 3 0-16,0 0-3 15,3 3 0-15,0-3 2 16,0 3 0-16,3-1 3 16,3 4 1-16,-6-1-4 15,6 3 1-15,0 0-2 16,0-3 0-16,0 1 2 16,6 2 2-16,3 0-1 15,-3 0 2-15,9 0-2 0,-3 0-1 16,6-3 1-1,3 0-1-15,0-4 0 16,-1-4 2-16,4-5-1 0,-3-2-1 16,3-4 1-16,-9 1-1 15,0 0 0-15,0 0 0 16,-7 0 2-16,1 0 1 16,-9-1-1-16,0-1 1 15,-6-1-2-15,3-3 2 16,0 3-4-16,3-5 0 15,-8 3 3-15,8-1 1 16,-6-2 1-16,3 0 0 16,0 0-2-16,0 0-2 0,3 3 3 15,3-1 2-15,9 1-4 16,2-3-3-16,1 2 3 16,6-2 1-16,-9 0 0 15,6 2 1 1,-6 4 0-16,6 1 1 0,-6-1-2 15,-3 7-2-15,2 3-6 16,-2-1-1-16,0 4-30 16,3-1-13-16,-3 1-89 15</inkml:trace>
  <inkml:trace contextRef="#ctx0" brushRef="#br0" timeOffset="39">6010 7474 160 0,'-3'0'63'0,"3"3"-49"0,3 0-2 0,-3-3-4 16,0 0 5-16,0 0 6 16,0 0 3-16,0 0 2 15,0 0-13-15,0 0 0 0,3 2 2 16,-3-2-7-16,3 6-1 15,-3-6 1-15,0 0 1 16,0 0-3-16,0 5-1 16,0 0 3-16,3 0 1 15,-3-5 1-15,3 6 0 0,-3-6 0 16,0 0 0-16,0 2-2 16,0-2 1-16,0 0-2 15,0 0 2-15,0 0-2 16,0 0 0-16,0 0-3 15,0 0-2-15,0 0-2 16,0 0 1-16,0 0 3 16,0 0 1-16,0 0-4 15,0 0 1-15,0 0 11 16,0 0 5-16,0 0-6 16,3 3-3-16,-3-3-4 15,0 5-3-15,6 1 1 0,-3 2 1 16,-3 2 1-16,0 6 3 15,0 5 1-15,-3 3 3 16,-3 2-3-16,3 4-2 16,0-1-2-16,3-3 0 15,0-5 0-15,0 0 1 16,0-7-2-16,0-1-2 16,0-5 1-16,0-3 1 15,0-2 1-15,0-3 1 16,0 0 2-16,0 0 1 15,3-5-6-15,0-1 0 16,6 4-1-16,-3-4 0 16,3-2 0-16,3 0 0 0,0-2 0 15,5-1 0 1,4-2 0-16,6 5 2 0,3 3-1 16,6 2-1-16,2 8-2 15,1 6 1 1,-3 10-1-16,-4 3 0 0,-2-3 0 15,-3 3-2 1,-6-3 5-16,-9 0 1 0,-6 0 6 16,-6 1 5-16,0-6-3 15,-21 2 2-15,-9-2-7 16,-6-3-1-16,-5-2 0 16,-1-1 0-16,0-2-5 15,1 0-1-15,2-3-13 0,6-2-5 16,3-3-5-16,7-3 0 15,2-2-13-15,6 0-5 16,0-3-26-16,12-3-9 16,6-4-37-1</inkml:trace>
  <inkml:trace contextRef="#ctx0" brushRef="#br0" timeOffset="40">6013 7514 180 0,'-15'-8'68'0,"9"5"-52"0,0 1 21 0,6 2 6 0,-3 0-1 15,0 0 1-15,3 0-3 16,0 0-3-16,0 0-20 15,3 0-8-15,6 2-2 0,3-2 0 16,9 0 3-16,12-2 1 16,5-3 3-16,10 2-7 15,6 0-4-15,-1 3-2 16,-2-2 1-16,-10-1-1 16,-2 0 2-16,-3-2-26 15,-6 0-10-15,-4 2-45 16,-2 3-17-16,-6 3-33 15</inkml:trace>
  <inkml:trace contextRef="#ctx0" brushRef="#br0" timeOffset="41">17750 5527 184 0,'0'-3'68'0,"3"3"-52"0,-6 0 12 0,6 3 5 0,-3-3-13 16,0 5-1-16,0 9-7 16,3 4-2-16,0 9-6 15,0 4 10-15,0 12 8 0,-3 10-2 16,0 5-2-16,2 3-4 16,1-8 1-16,3-6-4 15,0-7-1-15,-3-11-4 16,0-8 1-16,0-5 0 15,0-5 1-15,-3-6 0 16,0-10 0-16,-3-9-2 16,0-7-1-16,-3-5-3 15,-3-9 1-15,1-2-7 16,2-2 1-16,0 2 1 16,3 2 3-16,3 1-2 0,6 2 0 15,3 0-4 1,5-2 1-16,1 2 0 0,3 3 2 15,3 5-1-15,-3 6 1 16,0 10 0-16,0 8-2 16,-1 5 3-16,1 6 0 15,-3 2 1-15,-3 3 0 16,-3 0 4-16,-6-1 2 16,-6 1 4-16,-6 0 4 15,-3 0-4-15,-3-3 0 16,-3-5-6-16,1-2-1 15,-1-4-12-15,0-4-4 16,0-4-21-16,0 1-5 16,9-6-22-16,3 1-7 0,6-3-53 31</inkml:trace>
  <inkml:trace contextRef="#ctx0" brushRef="#br0" timeOffset="42">18083 5270 260 0,'-6'-8'99'0,"9"8"-77"0,0 6-2 0,0-1-4 16,0 6 1-16,0 5 7 16,0 10-2-16,0 11-1 15,-3 8-11-15,3 3-4 0,0-6-2 16,0-2 0-16,3-6 0 15,0-5-2-15,-3-2-2 16,0-6-30-16,3-3-15 16,-3-2-37-16,0-3-15 15,-6-5-4 1</inkml:trace>
  <inkml:trace contextRef="#ctx0" brushRef="#br0" timeOffset="43">17973 5498 276 0,'-15'-11'104'0,"15"11"-81"0,3 0 12 15,0 0 0-15,3-2-10 16,6-1-2-16,6-2-9 16,5-1-1-16,7 1-8 15,3 0-5-15,6 0-1 0,-4-1-17 16,-2-2-8-16,-3 3-39 15,-3 2-18-15,-1 1-39 16</inkml:trace>
  <inkml:trace contextRef="#ctx0" brushRef="#br0" timeOffset="44">18336 5561 208 0,'-6'19'77'0,"6"-6"-60"0,3 3 10 0,0-8 1 15,-3 3-1-15,0-3 3 16,3 2-10-16,-3-2-2 16,0 3-10-16,0-6-3 0,0 0-1 15,0 1 0-15,0-4 0 16,-3 1 4-16,3-3 5 0,-3-5-3 15,3-1 2 1,-3-2-5-16,3-2 1 16,0-4-3-16,3-1 2 15,3-1-4-15,3-3 0 16,3 3-3-16,3 0-1 0,6 1 1 16,2 4 0-16,1 3 0 15,3 3 0-15,0 2-7 16,-3 0 0-16,2 3-52 15,4-2-21-15,-6-6-52 16</inkml:trace>
  <inkml:trace contextRef="#ctx0" brushRef="#br0" timeOffset="45">19250 5228 260 0,'-3'-5'96'0,"6"7"-75"0,-3 4-1 15,3-1-4-15,0 8 1 16,0 6 7-16,-3 13-2 16,0 12 1-16,0 9-12 15,0 3-4-15,3-8-3 0,-3-9-2 16,3-4-2-16,0-9 3 15,0-2 0-15,0-8-28 0,3-3-12 16,0-5-40-16,5-5-15 16,1-6-14-1</inkml:trace>
  <inkml:trace contextRef="#ctx0" brushRef="#br0" timeOffset="46">19268 5117 260 0,'-9'-5'96'0,"9"5"-75"0,3-6 3 15,-3 6-2-15,0 0-5 16,6 6 1-16,3-6-5 16,3-3 0-16,5 3-8 15,4-5-5-15,9 2-1 0,3 0 3 16,11 6 1-16,1 0-1 16,0-1 1-16,2 1-2 15,4 0-1-15,8-3 1 16,13 5 1-16,5-5-1 15,-2 0-1-15,5-5 1 16,9-1 1-16,13 4-1 16,-4 2-1-16,-9-6 1 0,3 4-1 15,4-1-3-15,2 0 2 16,-9 1 1-16,-3-1 0 16,1-2 2-16,5 0 1 15,0-1-4-15,-5 1 1 16,-10 0 0-16,-6-1 0 15,1 1 0-15,-4 3 0 16,1-1 2-16,-4 3 3 0,-2 0-2 16,-7 0-2-1,-2 0 2-15,-6 0 2 0,-4-3-2 16,-2 1-2-16,0-4 2 16,-4 4 0-16,-5-1-1 15,-3 0-2 1,-6 3 3-16,2-2 0 0,-5-1-4 15,-6 3 1-15,-6 0 0 16,-3-3 2-16,-3 1-30 16,-3 2-13-16,-3 0-83 15,-3 2-54 1,-3-2 74-16</inkml:trace>
  <inkml:trace contextRef="#ctx0" brushRef="#br0" timeOffset="47">22185 5001 216 0,'6'-3'82'0,"-3"8"-64"0,0 6 7 0,0-3-1 15,0 5 5-15,0 8 6 16,-3 8-7-16,0 0-4 15,0 6-14-15,3-1-2 0,-1 6 2 16,1 5-6-16,0 5 0 16,0 0-2-16,0 1-2 15,0-4 1-15,0-10-1 16,-3-5 2-16,0-6 3 0,0-7-13 16,-3-3-5-16,-3-3-33 15,-3-2-13-15,-2-3-66 16</inkml:trace>
  <inkml:trace contextRef="#ctx0" brushRef="#br0" timeOffset="48">19214 5733 208 0,'-3'-5'77'0,"3"2"-60"0,-3 3 15 15,3 0 4-15,0 0 2 16,0 0 2-16,0 0-11 16,0 0-5-16,6 0-14 15,0-2-4-15,3-1-2 0,3 1-2 16,3-1 1-16,6 0-2 15,5 1 2-15,7-1-2 0,6 3 2 16,8 0 4-16,1 3 6 16,-3-3-7-16,2 0-3 15,1-3 0-15,9 0 2 16,5 1-2 0,6 4 0-16,1 1-3 15,-4-3-1-15,1-3 3 0,2 3 1 16,4 0 1-1,2 3 0-15,-2 0-5 0,-7-1-1 16,-5-2 3-16,-1-2 3 16,-2-1-1-16,2 0-2 15,1 3-3-15,-1 0 1 16,1 0 1-16,-4 3 2 16,-2-3-1-16,-3 0 2 15,2-3-2-15,-2 1-1 0,-1-1-2 16,1 3 1-16,3 0 1 15,-1 3 2-15,-2-1-1 16,-7 1-1-16,-2-3-2 16,0 0 1-16,-1-3 1 15,1 1 0-15,0-1 0 16,2 3 0-16,4 0 0 16,0 0 2-16,-1 0-1 15,1 0-1-15,-6 0-2 16,-4-3 1-16,-2 1 1 15,-3-1 0-15,-3 0 0 16,-7 1 0-16,-2-1 0 16,-3 1 2-16,-3-1-36 15,-3 0-17-15,0 1-54 0,-3 4-23 16,-9-2 17 0</inkml:trace>
  <inkml:trace contextRef="#ctx0" brushRef="#br0" timeOffset="49">23911 5194 140 0,'0'-6'55'0,"0"1"-43"0,0 2 12 0,0 3 5 15,0 0-2-15,0-2 2 16,-3-1-3-16,0 1 1 16,-6-1-15-16,3 0 4 0,-3 6 2 15,-6 0-2-15,7 2 1 16,-4 0-9-16,0 0-3 16,3 3-3-16,0 0-2 15,3 0-2-15,6 3 1 16,3-1-4-16,6 4 1 15,3 4 0-15,0 6 2 0,5 2 1 16,-5 1 1 0,0-3 0-16,-6-1 2 0,-3-1 1 15,-3-4 1-15,-6-5 0 16,-3 1 2-16,-6-6-5 16,4-8-1-16,-4 0 0 15,0-6 2-15,0 1-1 16,0-6 2-16,9 1-4 15,0-3 0-15,6-6-6 16,6-2 0-16,6-3 3 16,3 0 2-16,9 0-1 15,-3 3 2-15,-7 3 1 16,4 2 2-16,-6 3 1 16,-3 2 1-16,-6 0-5 0,-3 4-1 15,0 1-28 1,-3 4-12-16,0-1-56 15,3 8-40 1,0 1 55-16</inkml:trace>
  <inkml:trace contextRef="#ctx0" brushRef="#br0" timeOffset="50">24149 5167 208 0,'0'8'79'16,"6"-3"-61"-16,-3 9 19 0,0-6 4 0,0 2-10 16,-3 6-1-16,0 3-13 15,0 2-5-15,-3 0-7 16,0 3-4-16,0-6 2 16,3 1-2-16,-6-6-1 15,6 0 1-15,0-2-1 16,0-6-7-16,0-5 0 0,0-3-2 15,6-2 1-15,3-3 2 16,3 0 2-16,0 3 2 16,0 0 1-16,6 2-2 15,-6 6 0-15,0 2-1 16,-4 3 3-16,1 3 6 16,-6 2 5-16,-3 0 3 0,-3 0 5 15,-6-2-10-15,1-1-4 16,-4-2-3-16,3-2-1 15,-6-6-22-15,0 0-8 16,3 0-18-16,3-3-8 16,6-5-49-1</inkml:trace>
  <inkml:trace contextRef="#ctx0" brushRef="#br0" timeOffset="51">24250 5350 220 0,'0'5'82'0,"9"0"-64"0,-3 6 18 0,-3-3 4 0,0 2-14 16,6 1-5-16,-3 0-12 16,0-1-4-16,3 1-3 15,0-1-2-15,0-2 3 0,0-5-24 16,3-3-11-16,0-3-21 16,3-7-7-16,-1-1-36 15</inkml:trace>
  <inkml:trace contextRef="#ctx0" brushRef="#br0" timeOffset="52">24465 5352 208 0,'0'6'79'0,"-6"4"-61"0,0 9 12 16,-3-6 4-16,3 8 0 15,-3 8 4-15,-3 0-10 16,-3 1-4-16,0-1-14 0,0-6-6 16,7-1-3-16,-4-7-6 0,3-1 1 15,6-4-33 1,3-4-64-1,3-6 5-15,12-8-5 16</inkml:trace>
  <inkml:trace contextRef="#ctx0" brushRef="#br0" timeOffset="53">24631 5175 260 0,'0'-2'99'0,"0"7"-77"0,0 5 13 0,0 1 1 0,-6 2-6 16,6 8 0-16,0 6-17 16,-2 5-6-1,2 2-4-15,0-2-3 16,0-1 3-16,0-1-7 0,0-7-1 16,2 1-42-16,-2-8-17 15,6-3-68 1</inkml:trace>
  <inkml:trace contextRef="#ctx0" brushRef="#br0" timeOffset="54">24465 5350 324 0,'0'-13'123'0,"6"7"-95"0,6-4 0 16,0 4-4-16,8 1-16 0,-2 0-4 15,9 2-17-15,-3 1-6 16,-3-1 10-16,5 0-38 0,-2 1-13 16,-3 2-24-1</inkml:trace>
  <inkml:trace contextRef="#ctx0" brushRef="#br0" timeOffset="55">24748 5347 228 0,'-6'13'88'0,"6"-5"-69"0,3 3 15 0,0-6 1 15,-3 3-7-15,8-3-2 0,-2 1-10 16,0-4-3 0,9-2-7-16,-3-2-4 0,0-1 1 15,6-5 0-15,-6 0 1 0,0 0-5 16,-3-2 1-16,0-1-5 16,-6 0 1-16,-6 1-3 15,-6 2 0-15,0 3-3 16,-3 5 1-16,-6 5 0 15,-3 6 3-15,0 2 4 16,0 5 3-16,10 1 6 16,2 5 4-16,0-3-4 15,9 3 1-15,0-6-5 16,6-2-2-16,6-5-3 16,-1-3-1-16,10-3-29 15,9-5-12-15,0-5-30 0,3-6-13 16,14-2-3-1</inkml:trace>
  <inkml:trace contextRef="#ctx0" brushRef="#br0" timeOffset="56">25078 5313 280 0,'-18'-6'107'0,"9"6"-83"0,0 0 13 0,6 0 1 15,-6 3-18-15,9 0-3 16,-3 2-13-16,3 3-5 15,0 8 0-15,3 2 0 0,-3 4 1 16,0-1 0-16,-3 3 0 16,-6-1 4-16,-8-4 2 15,-7-3-2-15,-6-3-1 0,-3-5-50 16,-3 0-20-16,7-3-68 31</inkml:trace>
  <inkml:trace contextRef="#ctx0" brushRef="#br0" timeOffset="57">19750 6498 192 0,'-3'0'71'0,"3"3"-55"0,0 2 11 0,-3 0 0 16,-3 6-2-16,-6 2 0 0,-6 6-10 16,-6 2-4-16,-2 0-6 15,-4 0-6-15,-3 3 0 0,0 2 1 16,4 1 2-16,2-1-8 16,6-2-1-16,3-5-40 15,3-6-17-15,3-3-33 16</inkml:trace>
  <inkml:trace contextRef="#ctx0" brushRef="#br0" timeOffset="58">19485 6506 220 0,'6'-16'85'0,"-6"11"-66"0,9 7-1 0,-3 1-3 16,3 5 2-16,3 3 7 15,3 5 0-15,2 2 1 16,1 3-14-16,0 3-7 0,3 2-2 16,0 1-2-16,3-1 0 15,2 1-3-15,4-3 0 16,3-3-53-16,9-3-25 16,-7-12-30-1</inkml:trace>
  <inkml:trace contextRef="#ctx0" brushRef="#br0" timeOffset="59">20277 6292 140 0,'0'-6'55'0,"3"9"-43"0,-3 0 1 0,0 2-3 16,0 6 18-16,0 10 9 16,0 18 5-16,0 4 2 15,-3-1-24-15,-3 3-5 0,3 5-3 16,0 6-5-16,0-1-2 15,3-4-2-15,0-4-3 16,3-10 3-16,0-2 2 16,0-14-24-16,0-3-10 0,0-12-95 15,0-17 18 1</inkml:trace>
  <inkml:trace contextRef="#ctx0" brushRef="#br0" timeOffset="60">20262 6236 200 0,'3'-3'77'0,"3"1"-60"0,9-1 2 0,-3 3-2 15,5 0 0 1,16 0 4-16,9 0-5 0,5-5-1 16,10-3-9-16,11-3-4 0,10 6 1 15,2 2-2-15,-5-2-1 16,-7 0 1-16,-5 0-1 16,-7-1 0-16,-11 4 0 15,-6-1-5-15,-7 3-1 16,-2 0 7-16,-6 0 4 0,-3 0 0 15,-6 0 0 1,-1 0-1-16,-2 3 2 0,0 2-1 16,-3 3 0-1,0 5-3-15,-3 8-2 16,0 11 9-16,0 16 6 16,-3 2-3-16,-3 3 1 15,0-6-6-15,3 1 1 16,0 0-5-16,0-1-2 0,0-2 0 15,0-5-1-15,-3-3 4 16,0-8 2-16,-3-5-22 16,0-6-9-16,-3-2-37 15,-3-5-15-15,-3 5-36 16</inkml:trace>
  <inkml:trace contextRef="#ctx0" brushRef="#br0" timeOffset="61">20304 6961 120 0,'-18'5'46'0,"12"-7"-35"0,-3 2 9 0,6 0 5 0,0 2 3 16,0-2 3-16,0-2-5 16,3-1-4-16,0 0-12 15,-3 3 0-15,3 0 3 0,0-2-7 16,0 2-1-16,0 0 1 15,0 0 3-15,6-3 0 16,3 3 2-16,6-2 3 16,8 2 1-16,10-3 0 15,9 3 1-15,6 0-2 16,11-3 1-16,12-2-4 16,13 5-1-16,-1 0-6 15,-2 0-1-15,-10-3-3 16,-6 3-1-16,-2 0 3 15,-9 0 1-15,-10-2-1 16,-8-1 1-16,-6 0-11 0,-7-2-2 16,-8 0-41-16,-3-1-17 15,-6 9-60 1</inkml:trace>
  <inkml:trace contextRef="#ctx0" brushRef="#br0" timeOffset="62">20601 6503 140 0,'0'-2'55'0,"0"4"-43"0,0 4 5 0,0-6 0 0,0 5 9 16,0 0 6-16,0 1-8 15,0-1-1-15,0 3-14 16,0 0 1-16,0 0 3 0,0 0-5 16,0-3 0-16,0 0 0 15,0 0 2-15,-3 1-3 16,3-6-2-16,0 0-5 15,0 0 0-15,0 0 2 16,0 0 1-16,0 0-1 16,6 0 1-16,0 0-2 15,3 0-1-15,0-3 1 16,3-2-1-16,3 2 0 16,6 1 0-16,2-1 0 15,4 0 2-15,0 3-1 16,3 3 2-16,-3 0-4 0,-1 2 0 15,-5 3 3-15,-3 0 1 16,-6 2 7 0,-6 1 6-16,-6-1-2 15,-6 1 0-15,-6-3-4 0,-3 3-1 16,-3-4-5-16,-3 4-3 16,1-3 0-16,-1 0-1 15,-3 0-16-15,3 0-6 16,3-3-14-16,3 0-4 15,0-2-15-15,4 0-2 16,2-3-41 0</inkml:trace>
  <inkml:trace contextRef="#ctx0" brushRef="#br0" timeOffset="63">20592 6469 204 0,'-6'-8'77'0,"3"13"-60"0,6-7 10 0,-3 2 4 16,6 0-8-1,6-3 1-15,3 0-4 16,9 1-3-16,6-4-9 15,2 1-5-15,4 0 0 0,3 2 0 0,-1-2 1 16,-2 0-38-16,-3-1-14 16,0 1-69-1</inkml:trace>
  <inkml:trace contextRef="#ctx0" brushRef="#br0" timeOffset="64">19521 7511 192 0,'6'-2'74'0,"-3"2"-58"0,3 5 7 0,-3-2 1 16,5 5 2-16,1 2 7 15,3 9-1-15,0 2 3 16,0 5-19-16,-3 3-7 0,3 1-4 16,-3 4-3-16,0-5-2 15,0-2 1-15,-3-6 1 16,0-5-10-16,0-3-4 16,0-3-32-16,2 1-13 0</inkml:trace>
  <inkml:trace contextRef="#ctx0" brushRef="#br0" timeOffset="65">19818 7578 160 0,'-3'-3'63'0,"3"8"-49"0,-6 8 22 0,3 1 10 15,-6 9-6-15,-2 15 1 16,-4 4-10-16,-3 3-2 16,-3-3-16-1,0-2-6-15,0 0-2 0,1-6-6 0,-1-2 1 16,0-6 0 0,6-2 2-16,0-6-28 0,6-2-11 15,3-2-53 1,9-4-57-16,3-7 40 15</inkml:trace>
  <inkml:trace contextRef="#ctx0" brushRef="#br0" timeOffset="66">20292 7403 104 0,'-3'-5'41'0,"3"10"-32"0,0-5 13 15,0 0 6-15,0 0-14 16,0 0-2-16,3 5 5 16,0 1 6-16,0 1-12 15,0 4 7-15,0 0 5 0,-1 2-1 16,1 5-1-16,-3 9 2 15,-3 7 0-15,1 9-6 0,-1 4 0 16,0 1-8-16,0-6-3 16,0-2-1-1,0-8-1-15,0-6-2 0,3-2-2 16,0-3 3-16,0-2 2 16,0-4-4-16,-3-1-1 15,3-4 2-15,0-2 3 16,-3-3-2-16,3 1 0 15,-3-6-3-15,3 2-3 16,-3-2-20-16,3-2-8 16,-3-1-24-16,0-2-10 15,6 0-38 1</inkml:trace>
  <inkml:trace contextRef="#ctx0" brushRef="#br0" timeOffset="67">20304 7408 196 0,'-6'-2'74'0,"6"2"-58"0,3 2 7 0,-3-2-1 16,3 3-6-16,2 0 1 16,7-3-3-1,9 0 1-15,12 2-8 16,6-4 2-16,8-4 4 0,7-4-3 0,11-1 2 16,7 3-7-1,5 3-3-15,-8 0 1 0,-7 2 0 16,-5 0-1-16,-4 3-2 15,-5 0 1-15,-6 0-1 16,-4 0 2-16,-5 0 1 16,-3-2-17-16,-6-1-5 15,-4 3-42-15,-5-3-15 0,-3 6-25 32</inkml:trace>
  <inkml:trace contextRef="#ctx0" brushRef="#br0" timeOffset="68">21280 7374 192 0,'3'-5'74'0,"-3"2"-58"0,6 3-4 15,0 0-4-15,-3 3 2 16,0 2 5-16,3 3 4 15,0 5 1-15,0 6-11 16,-4 4 3-16,1 9 4 0,0 8-2 16,-3 7 0-16,0 6-4 0,-3 0-1 15,3-8-5-15,0-2-1 16,3-12-1-16,-3-4 1 16,3-6-11-16,-3-3-2 15,0-4-41-15,0-1-17 16,-3-3-40-1</inkml:trace>
  <inkml:trace contextRef="#ctx0" brushRef="#br0" timeOffset="69">20280 7988 140 0,'-6'0'55'0,"3"0"-43"0,0 2 12 0,3-2 5 16,0 0-2 0,0 0 2-16,3 3-10 15,3 0-4-15,3-1-8 16,6 1 2-16,8 2 3 0,10 0 7 0,12 1 5 15,2-6-6-15,13-6 0 16,11 1-9-16,13 5-1 16,-4 0-4-16,-6 0-3 15,-5-2 0-15,-7-1-1 16,-5 0 2-16,-9 1 1 0,-7-1 1 16,-5 0 0-1,-6-2-24-15,-6 2-12 0,-7 1-52 16,-2 2-21-16,-9 0 9 15</inkml:trace>
  <inkml:trace contextRef="#ctx0" brushRef="#br0" timeOffset="70">20607 7636 220 0,'-3'-13'85'0,"6"7"-66"0,3-7 3 15,0 8-1-15,3-3-4 16,6-3 1-16,6-2-5 15,5 0 0-15,7 5-8 16,0 0-1-16,0 5 0 0,-4 6-7 16,-2 5 0-16,-6 5 1 15,-9 8 3-15,-9 11 2 16,-6 5 3-16,-9 0-8 16,-9 3 0-16,-3-3 2 15,1-8 2-15,-4-3 0 16,3-2-2-16,3-3-4 0,3-2 0 15,6-6 4-15,3-2 2 16,4-3 0-16,2-3-2 16,3-5 9-16,8 0 6 15,10-3 2-15,9 1-1 16,6-4-6-16,3 4-4 0,-1-4 1 16,1 4 0-1,-6-1-14-15,-3 0-6 0,-4 1-44 16,4 2-20-16,-3 5-46 15</inkml:trace>
  <inkml:trace contextRef="#ctx0" brushRef="#br0" timeOffset="71">20286 8120 72 0,'12'-13'27'0,"-6"5"-21"0,5-5 7 0,-2 5 2 16,6-3-11-16,3-2-4 15,6-3 0-15,3-3-1 16,2 1 7-16,1-1 4 16,0-4-1-16,0-1 2 15,0-5-4-15,-1 0-2 16,1-3 2-16,0 0 0 16,3 0-1-16,-1-2 1 15,1 0-2-15,3 2 2 16,5 3-4-16,1 0-4 0,-3-1-2 15,-1 1 4-15,1 3 3 16,-6-1-3-16,-3 4-1 16,-6 1 0-16,-4 7 0 15,-2 1 0-15,-3 4 0 16,-3-1 2-16,0 3 3 16,-3 3-7-16,-3 0 0 15,0-1 2-15,0 1 4 16,0 0 1-16,0-1 0 0,0 1-3 15,-3 3 1-15,2-4-2 16,-2 1-1-16,0 0-2 16,0 2 1-16,0-2 1 15,-3 5 0-15,3-3-3 16,-3 0 0-16,0 1-1 16,0 2 3-16,0 0-5 15,0 0 0-15,0 0-48 16,0-3-30-1,0 3 34-15</inkml:trace>
  <inkml:trace contextRef="#ctx0" brushRef="#br0" timeOffset="72">21089 7294 192 0,'-3'-2'74'0,"6"-6"-58"0,0 3-2 0,0 5-3 0,3-3-10 15,3-2-1-15,6-1 0 16,3-2 2-16,6 0-1 16,3 3 2-16,-1 0 0 0,1 0-6 15,0 2 0-15,-6 0 1 16,-3 3 3-16,-7 3 0 15,-2 5 2-15,-3 5 0 16,-6 6 3-16,-6 4 6 16,0-1 2-16,-2-4-5 15,-1 1-3-15,3-3-3 16,0-3 0-16,0-3-4 16,3 1-2-16,0-3-38 15,3 0-17-15,3 0-31 16</inkml:trace>
  <inkml:trace contextRef="#ctx0" brushRef="#br0" timeOffset="73">21598 7075 144 0,'-6'-3'55'0,"6"3"-43"0,0 0 8 0,0 0 2 15,-3 3-7-15,0 0 2 16,-3 2-8-16,1 3-1 16,-4 2-4-16,0 6-1 0,-3 5 1 15,0 6 2 1,3 5 3-16,0 5 0 0,3 0 0 15,3-3-1-15,3-2 0 16,3-3-2-16,6-5 1 16,3-3 0-16,3-5 1 15,3-6-4-15,2-2-3 16,4-2 6-16,3-6 5 16,-3-3-6-16,6 0-1 15,-10-2-3-15,-2-3 1 16,-3-3 0-16,-6-2 3 0,-3 0-3 15,-12 0-2-15,-3 0 0 16,-6 2-1-16,-6 3 0 16,-2 5 0-16,-1 3 0 15,0 6 0 1,-3 2-3-16,9 0 0 0,4-1-3 16,2 1-1-16,3 0-34 15,6 0-15-15,9 0-48 16</inkml:trace>
  <inkml:trace contextRef="#ctx0" brushRef="#br0" timeOffset="74">23738 6419 204 0,'-3'-3'77'0,"6"0"-60"0,-3 6 4 15,0 2-3-15,0 3 2 16,-3 6 2-16,-2 1 0 16,-1 1-2-16,-3 3-10 15,-3-3-2-15,3 0-1 0,3-3-3 16,0-3-1-16,3 1-1 15,-3-3-2-15,6-3-2 16,6 0 1-16,0-2 1 0,3 0 0 16,0-3 0-1,3 0 2-15,3 0-8 0,-4-3-3 16,1 3-9-16,0 0-1 16,-3 0-8-16,3 0-3 15,-3 0-12-15,-3 0-6 16,0 0-34-1</inkml:trace>
  <inkml:trace contextRef="#ctx0" brushRef="#br0" timeOffset="75">23831 6482 192 0,'-6'-13'71'0,"6"10"-55"0,0 6-2 0,0-3-4 0,0 5 4 16,0 1 3-16,0 4 11 15,0 3 5-15,0 6-17 16,-3-1-3-16,-3 4 1 0,6 1-8 16,-3 1-3-16,3 0-2 15,0-3 1 1,0-2-3-16,0-3-2 16,0-3-27-16,0 0-12 0,3-5-72 15</inkml:trace>
  <inkml:trace contextRef="#ctx0" brushRef="#br0" timeOffset="76">24108 6522 208 0,'-9'18'79'0,"9"-2"-61"0,-9 8 8 16,6-13 1-16,0 5-1 15,-3 2 4 1,6 1-12-16,-3-1-3 0,-3-2-9 16,6-3-4-16,0-2 1 0,0-6-7 15,6 0-1-15,-3-5-5 16,6-5-1-16,0-3-5 16,0 0-1-16,5-2-6 15,-5 2 0-15,3 0 10 16,6 2 7-16,-6 4 6 15,-3 2 3-15,3 2 1 16,3 4 2-16,-6 2 3 0,-3 2 5 16,-6 4 5-16,0-1 5 15,-3 3-6 1,-3-3-3-16,-6 0-6 16,-3 0-4-16,0-2-16 15,0-3-7-15,0-3-24 16,0-2-11-16,1-3-52 15</inkml:trace>
  <inkml:trace contextRef="#ctx0" brushRef="#br0" timeOffset="77">24236 6654 220 0,'-6'5'85'0,"6"-2"-66"0,0 8-8 16,6-6-6-16,0 6-1 15,-1-1 2-15,-2 3 4 16,3-2 4 0,0 2-8-16,0-2-5 0,-3-3-2 0,6 0-17 15,-3-3-8-15,0 0-37 16,0-5-52 0,3-5 25-16</inkml:trace>
  <inkml:trace contextRef="#ctx0" brushRef="#br0" timeOffset="78">24381 6673 204 0,'-12'10'77'0,"7"4"-60"0,-1 9 2 0,0-9-4 15,-3 7 7 1,3 3 8-16,-9-1-9 0,6 6-2 16,-3-5-11-1,3-3-7-15,6-2-4 0,-6-3-25 0,9-6-9 16,0-2-27-16,0-2-13 15,12-6-5 1</inkml:trace>
  <inkml:trace contextRef="#ctx0" brushRef="#br0" timeOffset="79">24503 6503 216 0,'0'-16'82'0,"0"11"-64"0,9 13-7 0,-9-8 12 16,3 11 6-16,-3 5 4 15,0 2 0-15,0 3-18 16,0 3-7-16,0 3-3 0,-3 2-3 16,3 0 1-16,0-3-2 15,0 1-1-15,0-4-10 16,0-4-4-16,0-3-39 15,0-3-18-15,0-5-38 16</inkml:trace>
  <inkml:trace contextRef="#ctx0" brushRef="#br0" timeOffset="80">24364 6630 232 0,'-3'-8'88'0,"9"6"-69"0,8-4 6 0,-5 4-2 15,9-1-7-15,3 1 1 16,3 2-12-16,12 0-2 16,-4 2-3-16,1 1-11 0,-3-1-3 15,-3 1-42-15,-7 0-15 0,1-1-24 31</inkml:trace>
  <inkml:trace contextRef="#ctx0" brushRef="#br0" timeOffset="81">24664 6681 248 0,'-3'0'93'0,"6"2"-72"0,0 1-2 15,3 0-3-15,-3-3-3 16,6 0 2-16,0 0-8 15,0-3-2-15,3-2-3 16,0-1 1-16,-3 1 0 0,3-3-1 16,-4 3 1-16,-2-3-7 15,-3 3 1-15,-3-1-6 16,-3 1-1-16,-3 0 0 16,-2 5 4-16,-4 0-2 0,-6 5 1 15,6 0 4-15,-3 3 1 16,0 3 4-16,0 2 3 15,0 0 2-15,9 3 1 16,0 0 2-16,6 3 4 16,6-4-10-16,0 4-2 15,0-3-2-15,3-3 0 16,3 0-14-16,0-5-5 16,6-5-32-16,-3-3-15 15,3-5-31 1</inkml:trace>
  <inkml:trace contextRef="#ctx0" brushRef="#br0" timeOffset="82">24920 6617 208 0,'-6'0'79'0,"-3"3"-61"0,-9 2 8 15,18-2-1-15,-9 2-4 0,1 0 2 16,5 3-13-16,-6-2-3 16,9 1-5-16,0 4-13 0,9 2-2 15,2 3 10-15,4 0 6 16,0 3 4-16,-3-4 3 16,-3 1 6-16,0-2 2 15,-9-1-3-15,-9 0 1 16,-6-2-14-16,-12 2-5 15,7 0-65-15,-10 0-30 16,9-10-14 0</inkml:trace>
  <inkml:trace contextRef="#ctx0" brushRef="#br0" timeOffset="83">23682 7554 168 0,'3'-6'66'0,"0"9"-52"0,0 0 17 0,-3 2 4 16,3 0 3-16,-3 6 4 15,0 2-8-15,-3 3-3 16,-3 5-17-16,-6 3-2 0,3 0 1 16,-3 0-3-16,3-3 2 15,3-5-9-15,-3 2-2 16,3-7 1-16,-3-3 1 15,9 0-4-15,-3-3-1 16,6-5-2-16,6 0 3 16,6 0-2-16,0 0 1 15,6 0-5-15,-3-3 0 0,0 3-13 16,-3-2-2 0,2-1-12-16,-2 3-7 0,-6-3-24 15,6 1-8-15,-3-1-15 31</inkml:trace>
  <inkml:trace contextRef="#ctx0" brushRef="#br0" timeOffset="84">23807 7599 200 0,'-3'2'77'0,"3"6"-60"0,-3 8 17 0,3-3 6 16,0 6-6-16,-6 10 1 16,6 3-12-16,0 2-3 15,0-5-12-15,-3-2-7 0,3-3-2 16,0-6 1-16,0 1 0 16,0-4-18-16,0-1-5 15,0-4-18-15,3-2-6 16,-3-2-50-1,0-1-36-15,9 0 57 16</inkml:trace>
  <inkml:trace contextRef="#ctx0" brushRef="#br0" timeOffset="85">23994 7583 192 0,'-6'8'74'0,"12"8"-58"0,-3 10 14 0,3-10 3 16,-3 8-6-16,-3 0-1 15,0 5-12-15,0 0-6 16,0-5-5 0,-3-6-3-16,-3-2 3 0,6-3-2 15,-3-2 2-15,3-3-7 0,0-3 1 16,0-5-1-16,0 0-1 15,3-3-3-15,3-2-2 16,3-3 0-16,3-2 4 16,3-1 1-16,3 0 0 15,3 1 4-15,0 5 2 16,-1 5-2-16,-2 2-2 0,-6 6 4 16,0 0 3-16,-6 5 12 15,-6 1 7-15,-6-1-3 16,-6-3 0-16,-9 1-9 15,-8 0-4-15,8-4-4 16,-9 1 0-16,9-2-18 16,-3-1-6-16,7-2-10 15,-1-1-4 1,12-2-20-16,0 0-8 0,12-2-23 16</inkml:trace>
  <inkml:trace contextRef="#ctx0" brushRef="#br0" timeOffset="86">24155 7779 212 0,'3'8'79'0,"9"0"-61"0,-3 7 6 0,-9-7-2 16,9 3 1-16,-6 0 6 15,6-1-16-15,0 1-7 16,0-3-4-16,-6 0-7 0,6-3-1 15,-3 0-22-15,0-2-8 16,-1-3-24-16,-2 0-10 16,9 0-9-16</inkml:trace>
  <inkml:trace contextRef="#ctx0" brushRef="#br0" timeOffset="87">24298 7826 184 0,'-6'3'68'0,"6"0"-52"0,-3 7 6 0,0-2 1 0,-3 3 1 15,3 2 5-15,-6 5-2 16,0 4 1-16,0 1-16 16,1 1-5-16,-4-3 0 0,3-2-13 15,6-3-5-15,-3-3-22 16,3-5-8-16,3-3-21 16,0-5-6-16,9-5-13 15</inkml:trace>
  <inkml:trace contextRef="#ctx0" brushRef="#br0" timeOffset="88">24402 7583 220 0,'0'-8'85'0,"6"11"-66"0,0 2-1 0,-3 3-3 16,0 8 11-16,0 7 8 15,-3 7-4-15,6 4-3 16,-6 0-15-16,0 1-3 0,0-6-2 16,0-3-6-16,0-2 0 15,0-3-8-15,0-2-3 16,0-1-25-16,0-2-12 0,0-3-29 16,-6 1-12-16,3-4-2 15</inkml:trace>
  <inkml:trace contextRef="#ctx0" brushRef="#br0" timeOffset="89">24331 7768 220 0,'-3'-3'85'0,"6"6"-66"0,-3-3 3 16,0 0-1-16,9 3 2 15,0-3 3-15,3 0-13 16,5 0-8-16,4 0-3 16,3 0-5-16,3-3 0 0,-3 0-29 0,5 1-12 15</inkml:trace>
  <inkml:trace contextRef="#ctx0" brushRef="#br0" timeOffset="90">24590 7802 200 0,'0'6'77'0,"3"-1"-60"0,6 6 6 0,-6-6 1 0,9 0 0 16,-4 1 5-1,1-1-11-15,3-3-5 16,3 1-8-16,-3-6-4 0,0 1 2 15,-3-3-2-15,0-3-1 0,-6-3-4 16,6 0-2-16,-9 1-6 16,0-3-3-16,-3 2-5 15,-3 0-2-15,-3 6 7 16,-3 2 6-16,-6 6 6 16,6 5 2-16,-3 3 5 15,0 2 2-15,1 3 11 16,-1 0 6-16,12 0 3 0,0-1 4 15,3 1-7-15,6 0-2 16,9-3-12-16,-3 1-3 16,-1-1-6-1,7-5-3-15,-3-6-25 0,3 1-9 16,3-6-45-16,0 1-20 16,0-1 10-1</inkml:trace>
  <inkml:trace contextRef="#ctx0" brushRef="#br0" timeOffset="91">24926 7779 164 0,'3'-8'63'0,"-3"2"-49"0,-3 6 18 16,3 0 7 0,-6 3-5-16,3-3 1 0,-6 3-7 15,-3-1-3-15,0 4-13 16,-2 2-3-16,2-3-2 0,3 0-1 15,3 0-1-15,0 3-6 16,6-2-1-16,0 2-2 16,9 0 3-16,3 2 2 15,6 1 2-15,-1-3 5 0,4 2 3 16,-9-2 0-16,-3 0 1 16,-6 0 2-16,-3 0 4 15,-9-3-12-15,-12 1-4 16,-3-1-19-16,-2 0-6 15,-4 0-38-15,9 3-15 16,6 3-46 0</inkml:trace>
  <inkml:trace contextRef="#ctx0" brushRef="#br0" timeOffset="92">24087 6667 140 0,'0'0'52'0,"-3"0"-41"0,-3 0 4 0,6 0-1 16,0 0-9-16,0 0-3 15,0 0 1-15,0 0 2 16,6 3-2-16,-3 0 5 0,0-1 2 15,-3 1-1-15,0 2 2 16,0 1-2-16,-3 2 2 16,3-1-2-16,0 4 2 15,0 0 0-15,-3 2 1 16,-3 0-2-16,6 3-1 16,-3 0-5-16,-3-6-1 15,6 4-1-15,0-6-2 16,0 2 1-16,0-2 1 15,0-3-1-15,0-5-1 16,0 0 1-16,0 0-1 0,6 0 0 16,-3 0 0-16,6-2 0 15,0-1 0-15,0-2-5 16,5-3 1-16,-5 3 0 16,3-1 2-16,-3 4 1 15,0-4 3-15,-3 1-3 16,0 2 0-16,-6 1 1 15,6-1 2-15,-6 0-17 16,0-2-6-16,0 0-76 16</inkml:trace>
  <inkml:trace contextRef="#ctx0" brushRef="#br0" timeOffset="93">20655 5384 196 0,'-6'0'74'0,"6"0"-58"0,3 3 5 0,-3-3-3 16,0 0-3-16,3 5 1 15,0 0-4-15,0-2 0 16,-3 2-7-16,0-2-1 0,0 2 2 0,-3 1 6 16,0-1 4-16,0-2-4 15,0-3 1-15,-3 0-6 16,3 0 1-16,0-3-3 15,3 0 0-15,-3-2-3 16,6 0-2-16,0-1-2 16,3 4 1-16,0-1-4 15,3 3 1-15,0 0 2 16,0 3 1-16,-3 2 1 16,-1 0 0-16,-5 3 4 15,0 0 2-15,-5 0 0 16,-1 0 1-16,0 3-4 15,-3-6 0-15,0-2-1 16,3-3-2-16,0-3 3 16,3-5 0-16,0-5-4 15,3 2 1-15,6 1-2 0,0 2 0 16,3 2 0-16,0 4 0 16,0 4 0-16,0 6 0 15,-1 3 2-15,-2 2 2 16,-6 6 5-16,-3-4 6 15,-3 4-3-15,-2-3 0 16,-1-3-2-16,0-2 2 16,0-3-7-16,0-6-2 15,0-2 1-15,3-5 1 16,3-3-1-16,3-5-2 16,0 0-2-16,6-1-1 15,0 4-1-15,3 4 0 0,0 4-2 16,0 4 1-16,-3 4 5 15,0 2 2 1,-6 0 2-16,-3 0 2 0,-3 2-1 16,0-2 0-16,-3 0-3 15,0-5 1 1,0-1-2-16,3-4 2 16,0-4-2-16,3 1-1 0,0-3-2 15,3 0-1-15,3 3-1 16,3 2 0-16,-3 1 0 15,3-1 3-15,-3 3 0 16,-3 0 3-16,0 0 1 16,0 0 1-16,0 0-5 15,0 0 1-15,0 0 0 0,0 0 0 16,-3 0-18-16,3-3-8 16,0 3-22-16,0 0-7 15</inkml:trace>
  <inkml:trace contextRef="#ctx0" brushRef="#br0" timeOffset="94">20625 5490 124 0,'-3'-3'46'0,"3"3"-35"0,0 0 7 0,0 0 2 0,0 0 3 15,0 0 3-15,0 0-2 16,0 0-3-16,0 0-11 16,0 0 9-16,3 3 4 0,-3-3-5 15,3 5 0-15,-3 3-9 16,3 3-3-16,-3 2-1 16,0 3 1-16,0 0-3 15,0 2 0-15,0-2 1 16,3 0 0-16,-3 0 0 15,3 0 0-15,-3 0 0 16,3 0 0-16,-3-1-2 16,0 1 1-16,0-2 0 15,0-1 3-15,-3-3-1 16,0 1 2-16,0 0 0 16,0-4 1-16,0 1 0 0,-3 0 0 15,0 3 0-15,0 0 0 16,-3-1 0-16,0 1 0 15,-3-3-4-15,0 0-3 16,1-3 4-16,-4 0 1 16,0-2 0-16,-3-3-1 15,0 0-3-15,-3 0 1 16,0 2-2-16,1 1-1 0,-4 0 1 16,0-1 1-16,0 1-1 15,3 0-1-15,-3-1 5 16,4 1 1-1,-1 0-2-15,0-1-3 16,0 1 0-16,0 0-1 16,3 2-3-16,-2 0 2 15,-1-2-1-15,0 5 0 0,-3-3 2 16,0 0 0-16,0-2 0 16,4 2 2-16,-1 1-3 15,0-1 0-15,3 3 1 16,0 0 2-16,0 5-3 15,4 0 0-15,-1 3 1 16,0 0 0-16,0 0-3 16,3 0 2-16,0 0-1 0,3-1 0 15,3 1 0-15,3 3-2 16,3-1 5 0,3 3 1-16,3 3 2 0,3 3 2 15,3 2-3 1,3 0 0-16,0-3 1 0,3-2 0 15,-1 0-2 1,4-3 1-16,0 0-2 16,0-5-1-16,0-5 1 0,0 2-1 15,-4-5 0-15,1 0 2 16,-3-3-1-16,0 1-1 16,-3-4 3-16,0 1 0 15,-3-1-1-15,-3-2 1 16,-3 0-2-16,0-2-1 15,-3-1-13-15,0 3-4 0,-3-2-44 16,0-1-9 0,0 0-4-16,0 3-2 15,0 0 1-15</inkml:trace>
  <inkml:trace contextRef="#ctx0" brushRef="#br0" timeOffset="95">20134 6316 168 0,'-9'-6'66'0,"9"4"-52"0,0-1 17 0,0 3 4 15,0 0-6-15,0 0-2 16,0 0-4-16,0 0-3 15,0 0-10-15,0 0-4 0,0 0-2 16,3 5 0-16,0 3 0 16,0 3 2-16,3 5 1 15,0 7 1-15,0-1 0 16,3 1 0-16,-3 1 0 16,0-3 0-16,5-2 0 15,-5-3-2-15,0 0-1 16,-3-6-3-16,0 1 1 0,-3-3 4 15,-3 0 6 1,-3-3-3-16,0 0 0 16,-8 1 0-16,2-4 1 15,-6-2-1-15,0 0-1 0,0 0-8 16,0 0-2-16,3-2-14 16,6 2-5-16,6 0-44 15,9 2-19-15,3 1-54 16</inkml:trace>
  <inkml:trace contextRef="#ctx0" brushRef="#br0" timeOffset="12297.791">5656 11781 160 0,'6'-13'60'0,"-9"7"-47"0,6 4 4 15,3 2-1-15,-6 0 7 16,0 0 6-16,3 5-2 16,-3 8 1-16,0 3-16 15,0 10 2-15,-3 6 2 0,0 5-4 16,-3 8 1-16,0 11-8 0,-2 2-3 15,2-5 3-15,0-8 4 16,3 0-5-16,3-11 0 16,0 3-2-16,6-10 1 15,6-9 0-15,2-2 3 16,4 0 1-16,6-3 1 16,6-5 0-16,6-2 0 15,5-6-4-15,10 2-1 16,-4-2 1-16,4 0 0 15,-3 0-2-15,-7 0-2 16,-5 0-4-16,-3 0-2 16,-6 0-19-16,-7 0-9 15,-2 5-18-15,-3-5-5 16,-6 6-55-16</inkml:trace>
  <inkml:trace contextRef="#ctx0" brushRef="#br0" timeOffset="12298.791">6177 12212 264 0,'-9'5'101'0,"3"3"-78"0,12-2 0 16,-6 2-6-16,9-3-6 15,0 8 3-15,6 0-5 16,-3 0-3-16,6 1-3 16,6-1-3-16,-3 0 3 0,-1-2 0 15,-5-3 1-15,0-3 0 0,-15 3 2 16,-6 10 1 0,-6-4-3-16,-3 4-1 15,-2-2-3-15,-4 0-1 16,0-8-21-16,12 5-8 15,3-5-36-15,6-3-13 16,6 1-26 0</inkml:trace>
  <inkml:trace contextRef="#ctx0" brushRef="#br0" timeOffset="12299.791">6585 12360 212 0,'0'8'82'0,"6"5"-64"0,-6 11 4 0,3-16-3 15,6 11-4-15,-6-6 4 16,3 5-2-16,0-2-1 15,-3-2-8-15,6-1-5 0,-6-8 0 16,3 3 0-16,-12-3 3 16,3 1 6-16,3-6 2 15,-6-11-5-15,3 3-1 16,-3-5-4-16,6 0-3 16,0-6 0-16,6 6 1 0,0 0-1 15,9-6-1-15,-6 3 3 16,5 11 0-16,-2-3-4 15,3 3-1-15,0 5-6 16,0 5 0-16,0-2-14 16,0 2-3-16,0-5-20 15,3 5-7-15,-4-2-12 16,1 2-44 0,-3-10 16-16,0 5 209 31,-3 0-45-16,-3 0-5-15,0 0-38 16,0 5-20-16,0-5 0 16,0 0 4-16,3 0-7 15,3 0 6-15,0 5 1 0,-1-2-4 0,4-6-3 16,-3 3-3-16,0-5-3 16,0 5 3-16,-3-5 0 15,-3 2 1-15,-3-7 0 16,-3 7-5-16,-3-2 1 15,-6-1 0-15,-6 4 2 16,-3-4-3-16,0 12-2 16,-2-4 4-16,-1 9 1 15,3-3-3-15,3 5-1 16,3 0-2-16,6 1 3 16,3 4 0-16,6-5 1 15,6 6 2-15,6-3 1 16,9-3-17-16,6-8-7 15,2 1-34-15,4-6-13 0</inkml:trace>
  <inkml:trace contextRef="#ctx0" brushRef="#br0" timeOffset="12300.791">7076 12125 212 0,'-6'2'82'0,"6"4"-64"0,6 12 4 15,-3-5-1-15,0 9 0 16,3 9 2-16,0 6-8 16,3 6-4-16,-6-6-6 15,-3-3-15-15,3 6-5 0,-3-3 15 16,3-11 11-16,-9 6-39 16,9-16-20-16,-9 0-58 15</inkml:trace>
  <inkml:trace contextRef="#ctx0" brushRef="#br0" timeOffset="12301.791">6960 12379 300 0,'-15'-11'112'0,"21"-2"-87"0,3 10-9 0,0 3-11 16,3-10-6-16,6 10 0 15,6 0-2-15,-1-3 0 0,4 6 2 16,3-3 0-16,0 0 1 16,0 5-38-16,-7 0-14 0</inkml:trace>
  <inkml:trace contextRef="#ctx0" brushRef="#br0" timeOffset="12302.791">7255 12302 192 0,'-9'13'74'0,"12"-5"-58"0,-6 3 7 16,3 2-1-16,0 0-6 0,0 8 3 15,3-2-1-15,3 7 0 16,0-2-9-16,3-8-10 0,3 3-2 15,0-11 5-15,-1 2 4 16,1-7-10-16,0-6-2 16,0-7 1-16,-3 2 2 15,0-11 0-15,-3 6-1 16,-6 0 0-16,0-9 3 16,0 4 0-16,0 5 1 15,-3 5 8-15,3 2 7 16,0 6-14-16,0 6-7 15,6 2 11-15,0 10 6 16,3-2-8-16,0 3 0 16,0-6-5-16,3 0 0 15,2 0-27-15,-5-7-13 0,0 2-64 16</inkml:trace>
  <inkml:trace contextRef="#ctx0" brushRef="#br0" timeOffset="12303.791">7505 12405 204 0,'0'16'77'0,"9"3"-60"0,-6-1 2 16,-3-18-2-16,6 13-2 16,0 1 0-16,0-6-5 15,-3 2-4-15,0-7-3 16,-3 2 0-16,3 3 0 0,3-8-1 0,-3-3 1 15,-1-7 7 1,4 2 3-16,-3-5-6 16,0-1-4-16,6 1 0 0,0 0 2 15,3 0 0-15,0 2 2 16,0 3-11-16,-3 3-4 16,0-3-21-16,0 13-74 31</inkml:trace>
  <inkml:trace contextRef="#ctx0" brushRef="#br0" timeOffset="12304.791">7716 12413 208 0,'0'-8'79'0,"0"21"-61"0,0-10-5 0</inkml:trace>
  <inkml:trace contextRef="#ctx0" brushRef="#br0" timeOffset="12305.791">7719 12445 350 0,'0'13'21'0,"3"0"-10"16,-3-5 0-16,0 3 0 0,3-3-11 16,-3-3-2-16,0-5-1 15,0-5 1-15,0 0 1 16,3-3 3-16,3-6-3 16,0 1 0-16,0 0 10 0,3 0 3 15,3 2-16 1,0 3-7-16,0 3 5 0,3 10 5 15,-1 3 5-15,-2 3 5 16,0-3 0-16,0 5 0 16,-3 0-5-1,0-2-1-15,-3-3-19 0,0 0-7 16,0-3-72 0,-6 0-10-1</inkml:trace>
  <inkml:trace contextRef="#ctx0" brushRef="#br0" timeOffset="12306.791">8070 12334 256 0,'-8'-6'96'0,"8"1"-75"0,0 3-5 15,-6 9 43 1,0-1-26-16,-3 2-12 15,6-3-9-15,0 3-8 16,3 5-7-16,3 0-1 0,9-7 2 16,-3 12 1-16,-1-2 3 15,1-5 1-15,-3 2 5 16,-3 0 5-16,-3 0-1 16,-6 1 3-1,-11-6-8-15,-7-3-53 16,0 0-23-16,3-10-24 15,0 5-7-15</inkml:trace>
  <inkml:trace contextRef="#ctx0" brushRef="#br0" timeOffset="12307.791">8502 12307 216 0,'-6'0'82'0,"0"-10"-64"0,15 28 2 16,0-18-4-16,0 19-3 0,-3-1 5 15,3 3-10-15,0 6-4 16,0-1-3-16,0-2 7 0,0-8 7 16,-1 3-1-16,1-11 0 15,0 5-6-15,0-8 0 16,0-5 1-16,0-5 2 16,0-3-5-16,0-5-4 15,-3-6-1-15,0 3 1 16,0-2-1-16,-3-1-1 15,3-2-2-15,-3 10 1 16,0 3-8-16,-3 3-4 16,6 3-33-16,0-9 3 15,0 8-1-15,2 3-6 16,4 0-3 0,0 3-7-16,3-3-2 15,0 5 34-15,0 1 52 16,-3-12 27-1,-3 6 10-15,-9 0 0 0,3 8-16 16,-3-16-7-16,-3 8-22 16,-3 6 1-16,-6-6 3 0,0 2-2 15,0 9-1-15,0 2-12 16,0 0-2-16,3 3-3 16,3 3 2-16,3-1-3 15,3 3 0-15,3-7-1 16,3-1 0-16,3-3 2 0,3-7 2 15,0-3-3-15,0-3 0 16,0-7-6-16,-3 2-3 16,0-5 3-16,-3 5 2 15,-3-3 3-15,0-2 1 16,-3 10 3-16,0-2 1 16,0 0-1-16,0 2 1 15,3 6-2-15,3 2-1 16,-3 8 1-16,3 6 1 15,0-3-1-15,2 2-1 16,4 1-8-16,0-1-3 16,3-5-27-16,-3-5-11 15,-3-2-119 1,3-12 75 0</inkml:trace>
  <inkml:trace contextRef="#ctx0" brushRef="#br0" timeOffset="12308.791">8934 12067 260 0,'6'-6'96'0,"-15"6"-75"0,6 6-12 16,3 1-9-16,0 7 0 16,0 12 7-16,0 11 8 15,3 11 3-15,-3-3-9 16,0 8-1-16,3-8 2 0,0 0-6 15,9-6-2-15,-4-2-6 16,1-15-2-16,0-1-17 16,0-8-8-16,0-8-12 15,3-5-6-15,-3 0-46 16</inkml:trace>
  <inkml:trace contextRef="#ctx0" brushRef="#br0" timeOffset="12309.791">9041 12387 236 0,'-3'13'88'0,"6"-5"-69"0,3 10 8 0,-3-7-1 16,3-3-14-16,0 5-2 15,3 0-4-15,-1-5 1 0,1 3-4 16,3-8-2-16,-3-3 0 0,3 0-4 16,0-8 0-16,-3-6-3 15,0 1 1-15,-3-5-6 16,0 4-1-16,-3-7 13 15,0 3 9-15,-3 4 6 16,3 7 5 0,0 7-13-16,3 7 2 15,3 12-4 1,0-6-2-16,-3 8-1 16,2-7-3-16,1 4-17 15,3-10-9-15,0 5-15 16,0-7-7-16,0-1-25 15,-3-5-44 1,3 0 30-16</inkml:trace>
  <inkml:trace contextRef="#ctx0" brushRef="#br0" timeOffset="12310.791">9365 12387 228 0,'18'-6'88'0,"-30"17"-69"0,18-16 0 0,-3 13-7 15,3-8-2-15,3 0 4 16,3 0-2-16,0-3 1 15,-3 6-7-15,0-6-2 0,0-2 2 16,0 5-3-16,-4-6-2 16,-2-2 2-16,0-5 0 15,-3 8-1-15,0-8 1 16,-6-1 0-16,-5 9 3 16,-7 5-1-16,0 0 0 0,-3 5 3 15,0 9 3-15,9-4-6 16,0 6-1-16,6 3 2 15,6-6 3-15,3 8-4 16,6-2-3-16,6-6-1 16,0 0 1-16,6-2-25 15,3-9-10-15,3-2-78 16</inkml:trace>
  <inkml:trace contextRef="#ctx0" brushRef="#br0" timeOffset="12311.791">9969 12294 212 0,'-2'-11'82'0,"2"4"-64"0,-3 7 9 16,0-6 0-16,0 6 1 16,-6 6 6-16,0-6-8 0,3 0-1 15,-3 7-14-15,-3 7-7 0,3-9 0 16,3 3-5-16,3-3 0 16,3 3-1-16,6 3 0 15,3-3 2-15,3 5 0 16,0-8 0-16,0 8 2 15,-3 1 1-15,-3-1 3 16,-6 0 3-16,0 0 5 16,-6 1-6-16,0-1-2 15,-9 0-1 1,-3-8-6-16,0-5-1 16,-3 0-17-16,9 0-7 15,0-8-25-15,9-2-7 0</inkml:trace>
  <inkml:trace contextRef="#ctx0" brushRef="#br0" timeOffset="12312.791">10080 12112 272 0,'0'-11'101'0,"0"11"-78"0,3 0-9 16,-3 0-8-1,6 18-6-15,-1 9 17 16,1 10 9-16,-3 5-13 16,0-5 2-16,0 3 1 0,0 0-8 15,0-3-2-15,3-3-20 16,-3-7-7-16,3-9-26 0,-3-5-7 16,-3 1-65-1</inkml:trace>
  <inkml:trace contextRef="#ctx0" brushRef="#br0" timeOffset="12313.791">10008 12270 304 0,'-6'-2'112'0,"12"2"-87"0,3-11-9 0,-3 11-9 15,3-3-9-15,3-7-2 16,3 10-4-16,3-5-2 15,-1 2 5-15,1 3-15 0,0 0-7 16,0 3-5-16,0 2-1 0,-9 0 20 16,3 8 10-16,-6 8 20 15,0-2 12-15,-3 7 0 16,3-2 1-16,-3 3-13 16,3-1-3-16,2 6-6 15,1-11-3-15,3 0-2 16,6-7 0-16,-3-4 4 15,3-7 4-15,0-11-4 16,0 3 1-16,-3-11-5 16,-4 2-2-16,-2-4 4 15,-6 5 1-15,-3-11-2 0,-6 3-3 16,-11 2 0-16,2 6 1 16,-3-8-8-16,0 15-3 15,3 1-17-15,3 5-9 16,3 0-17-16,3 0-5 15,0 5-106 1,15 1 67 0</inkml:trace>
  <inkml:trace contextRef="#ctx0" brushRef="#br0" timeOffset="12314.791">10383 12418 220 0,'15'14'85'0,"-12"-6"-66"0,-3 10-3 0,3-10-5 15,0-3-2-15,0 3 5 16,-3-2 5-16,0 2 3 0,0-8-11 15,0 0-2-15,0 0 1 16,0-8 0-16,0 2 2 0,-3-2-6 16,0-5-2-16,3-5-7 15,3 4-2-15,0 1-1 16,6-5 2-16,0 4-20 16,3 6-7-16,0-5-4 15,-3 8 1-15,0 5 8 16,-1 0 5-16,4 11 15 15,0-9 6-15,0 3 9 16,0 3 7-16,0-2-2 16,0 2 2-16,3 2-7 15,6-2-3-15,-6-8 5 16,-1 0 3-16,-2 0-7 16,0 0-2-16,0 0 3 0,-6-13 3 15,0 8-4-15,-3-9-2 16,-6 1-2-16,-3 0-3 15,-3 10 5-15,-3-2 4 16,-3-3-3-16,0 8-1 16,1 8-5-16,2 0-2 15,-3 5 7 1,6 6 2 0,6-1-6-16,3-2-2 15,6 3-18-15,0-6-7 16,9-3-16-16,-3-2-6 15,2 6-54-15</inkml:trace>
  <inkml:trace contextRef="#ctx0" brushRef="#br0" timeOffset="12315.791">10892 12339 280 0,'-18'-11'107'0,"12"11"-83"0,-3 6-20 15,4 2-14-15,-4-3 8 16,-3 8 10-16,-3 0 10 16,0 6 4-16,6 2-11 15,3-2-4-15,3-1-3 0,9-2-5 16,-3-5 1-16,0-3-2 0,9 0-2 16,0-8 0-16,0-8 3 15,-3 2 2-15,3-2 2 16,-4-5-8-16,1-5-4 15,-6-1-4 1,0-10-2-16,-3-8-1 0,-3 5 2 16,0-10 6-16,-3 0 4 15,0 2 12-15,1 13 6 16,-1 1 3-16,3 10-1 16,0 0-4-16,3 14 0 15,3 4-3-15,-3 11 2 16,3 11-2-16,0 8 2 15,0 8-4-15,5-1 1 16,1-12-14-16,3 5-3 0,6-6-45 16,0-5-16-16,6 3-53 15</inkml:trace>
  <inkml:trace contextRef="#ctx0" brushRef="#br0" timeOffset="12316.791">11279 12297 228 0,'-6'-3'85'0,"3"-2"-66"0,9 18 1 0,-3-5-4 0,-3 5-5 16,3-2 1-16,-3 10-2 16,3-3-1-16,-3 4-5 15,0 4-3-15,-3-10 2 0,6 0-18 16,-3-3-4-16,3-2-33 15,-3-3-14-15,0 0-25 16</inkml:trace>
  <inkml:trace contextRef="#ctx0" brushRef="#br0" timeOffset="12317.791">11264 12239 208 0,'-9'-3'77'0,"12"-2"-60"0,3-1-34 16,-6 6-16-16,3 6-38 16,-3-12-10-16,3 12 32 0,3-1 17 15</inkml:trace>
  <inkml:trace contextRef="#ctx0" brushRef="#br0" timeOffset="12318.791">11351 12392 208 0,'6'21'77'0,"-12"-16"-60"0,3 14 8 0,0-11 0 15,3 0-11-15,0-3-3 16,0 3-2-16,-3-3-1 0,3 1-4 16,3-12 4-16,0 1 2 0,6-3-8 15,-3-5 0-15,-1 0-4 16,4-11 0-16,3 3-5 16,0 7 0-16,3 7 3 15,-3-4 4-15,3 16 10 16,0-5 3-1,3 8 2-15,-6 3 1 0,-1-3-6 16,1 5-2-16,0 0-26 16,-3-5-11-16,-3-3-67 15,6 1-56 1,-3 2 51-16</inkml:trace>
  <inkml:trace contextRef="#ctx0" brushRef="#br0" timeOffset="12319.791">11907 12315 296 0,'-9'-5'110'0,"9"18"-86"0,3-15-4 15,0 2-7-15,3 2-6 16,3 3 3-16,3 9-1 15,0-1 2-15,6 0-6 16,0 6-3-16,0 7 1 0,-1-2-7 0,4-3 1 16,0 0-17-16,-6-2-6 15,0-6-12-15,-3-5-1 16,3-3-12-16,-3-5-3 16,-4 0-35-1</inkml:trace>
  <inkml:trace contextRef="#ctx0" brushRef="#br0" timeOffset="12320.791">12261 12339 256 0,'-3'0'96'0,"3"-11"-75"0,0 25 8 0,0-4-1 16,-3-2-2-16,-5 13 2 16,-4 11-2-16,0 13 1 0,-6 8-15 15,0 0-7-15,0-3-1 0,3-10-3 16,-6 0 2-16,13-9-26 15,-1-4-12-15,6-9-42 16,9-15-16-16,2-3-24 16</inkml:trace>
  <inkml:trace contextRef="#ctx0" brushRef="#br0" timeOffset="12321.791">13062 11982 256 0,'-30'0'96'0,"4"5"-75"0,-13 11-5 16,18-3-9-16,-12 19 6 15,1 13 6-15,-1 13 2 16,3-5 2-16,12 13-13 16,12 3-1-16,18 5 1 0,21-10-8 15,15-11-1-15,8-6-21 16,4-10-9-16,5-10-67 16</inkml:trace>
  <inkml:trace contextRef="#ctx0" brushRef="#br0" timeOffset="12322.791">13163 12432 156 0,'-6'0'60'16,"3"5"-47"-16,3-2 8 0,0-3 0 0,0 0-5 15,0 5 1-15,0 0 2 16,0-5 2-16,6 3-11 15,0-3-1-15,3 5 1 0,3-5-4 16,3-5-1-16,0 5-2 16,3-3 0-16,-3-2 2 15,0 5 4-15,-1-5-4 16,-2-3-3-16,-6 2-6 16,0 1 0-16,-3-3 4 15,-6 0 4-15,-3 3-1 16,-3 0 0-16,-6 5-1 15,1-3-2-15,-7 6-4 16,3 2-2-16,0 3 5 0,0 5 5 16,3 6-2-16,3-1-1 15,3 9 4-15,6-6 4 16,3 3-3-16,6 2-1 16,9-7 0-16,6-4-1 15,6-4-9-15,3-8-4 16,-4-3-33-16,7-3-12 15</inkml:trace>
  <inkml:trace contextRef="#ctx0" brushRef="#br0" timeOffset="12323.791">13529 12421 176 0,'-8'-3'68'0,"5"-2"-52"0,-12 10-1 0,9-5-4 16,0 3 6-16,-3-3 6 16,-3 5-8-16,0 9-3 15,0-1-7-15,3 5-2 0,0 4 1 16,6 1-5-16,0-2-1 16,6-2 3-16,-3 0 1 0,12-12 8 15,3-12-7 1,0-3-1-16,-3-5-9 15,3 0 0-15,0-6 1 16,-3 6 1-16,-1 0 3 16,-5 0 1-16,-3-1 5 15,0 9 2-15,0 5 2 16,-3 5 0-16,0 14 4 16,0 2 3-16,0 5-8 15,0 14-4-15,0-3-5 16,3-2 1-16,3 2-1 15,0-8-2-15,0 0 0 16,0-8 0-16,0-8-19 16,0 0-8-16,3-7-15 15,0-4-4-15</inkml:trace>
  <inkml:trace contextRef="#ctx0" brushRef="#br0" timeOffset="12324.791">13651 12445 196 0,'-8'0'74'0,"5"8"-58"0,6 2 3 0,-3-2-4 16,0 0 1-16,3 6 4 0,0-1-6 15,2 5-3 1,1 1-6-16,3-1-2 0,0-4 1 15,0-7-5-15,0 1 1 0,0-8 0 16,6-8 2 0,-6-5-6-16,0 0 1 0,-3-6 1 15,0 1 1-15,-3 2 1 16,-3 3 2-16,0 2 1 16,0-2 3-16,0 10 8 15,0-2 3-15,0 13-8 16,3 3-3-16,3 5 2 15,0 7 3-15,0-2-6 16,2 3-1-16,-2-3-4 0,6-2-3 16,-3-11-12-16,3 0-5 15,-3-3-18-15,6-10-6 16,-6 2-26 0,0-7-47-16,0-4 25 15</inkml:trace>
  <inkml:trace contextRef="#ctx0" brushRef="#br0" timeOffset="12325.791">13890 12466 216 0,'-6'-8'82'0,"18"-5"-64"0,-9 21 0 0,0-3-6 16,-3 3-4-16,0 3 0 15,5 2-2-15,-2 3 1 16,3 2-4-16,-3 1-2 0,3 2 0 16,-3-8-17-16,3-2-77 15,3-9-38 1,0 4 49-1</inkml:trace>
  <inkml:trace contextRef="#ctx0" brushRef="#br0" timeOffset="12326.791">13896 12379 248 0,'-15'-11'93'0,"15"11"-72"0,-3 0-26 15,3 0-15-15,0 0-15 16,0 0-4-16,6 0-3 15,-3 5 1-15,6 1-19 16,-1-4-7-16</inkml:trace>
  <inkml:trace contextRef="#ctx0" brushRef="#br0" timeOffset="12327.791">14003 12453 208 0,'0'13'79'0,"3"0"-61"0,6 6 1 0,-3-11-3 15,0 5-9-15,-1-2 1 16,1 2 4-16,3 0 4 15,0 0-8-15,-3-5 0 0,0-3-1 16,0 3 5-16,0-8 5 16,0-8-5-16,0 3-2 15,0-8-5-15,-3-3-4 16,-3-2 2-16,0-6 0 16,-3 11 1-16,3-9 0 15,-3 9-5-15,3 5-1 0,0-2-13 16,0 2-5-1,3 2-16-15,3 1-5 0,3 5-9 16,3 0-4-16,0 0-30 16</inkml:trace>
  <inkml:trace contextRef="#ctx0" brushRef="#br0" timeOffset="12328.791">14253 12413 212 0,'0'-8'82'0,"-3"16"-64"0,-3-8 2 16,6 0-4-16,0 0-7 15,-3 5 0-15,-3-2 1 16,0 8 1-16,0-3-5 16,0 10 0-16,0-5 1 0,3 9-3 15,0-4-3-15,3 1-5 0,3-6 0 16,3-5 4-16,3-3 4 16,0-5-10-16,0-5-3 15,0-9-1-15,0 1 1 16,-3 0 3-16,0 0 2 15,-3 0 6-15,0 7 4 16,0-2-1-16,2 8 4 16,1 6-1-1,3 2-6-15,-3 10-1 16,3-2-1-16,3 0 2 16,-3 0 1-16,3-6 3 15,3-7-21-15,-6 2-9 16,3-5-52-16,0-5-54 15,0-3 37-15</inkml:trace>
  <inkml:trace contextRef="#ctx0" brushRef="#br0" timeOffset="12329.791">14464 12204 236 0,'-6'5'90'0,"12"-2"-70"0,-6 10-7 16,3 3-8-16,0 11 4 15,-3 2 3-15,0 2-3 16,0 7-3-16,3-4-3 16,0-2 0-16,3-1 0 0,3-4-65 15,6-11-30-15,3-3-3 16</inkml:trace>
  <inkml:trace contextRef="#ctx0" brushRef="#br0" timeOffset="12330.791">14577 12440 208 0,'-3'13'79'0,"3"-8"-61"0,9 8 8 16,-3-5 1-16,6-2-5 15,3 2-1-15,3-3-9 16,3-5-5-16,-4 0-4 15,4 0 0-15,-6-8 2 0,0-3-2 16,-3 3 0-16,-3 0 1 16,-3-2 0-16,-6-3-2 15,-6 5-2-15,0-3-2 16,-6-2 1-16,-3 5-1 16,0 3-2-16,0 5 3 0,-2 5 0 15,2 0-2-15,3 8 2 16,3 1 1-1,3-1 2-15,3 8-1 0,6 6 2 16,6-1-2-16,3-2 2 16,3-3-7-16,2-3 1 15,1-4-17-15,-3-6-6 16,3-3-20-16,-3 0-7 16,0-10-37-1,-3 0-20-15,0-3 56 16</inkml:trace>
  <inkml:trace contextRef="#ctx0" brushRef="#br0" timeOffset="12331.791">14815 12498 204 0,'-3'0'77'0,"9"8"-60"0,-3 10 4 15,-3-12-3-15,3 7 2 16,-3 0 4-16,6-5-3 16,-3 5-3-16,0-8-10 15,0 1-5-15,3-6-2 0,0-6 1 16,0 1 3-16,3-8-7 15,0 0 0-15,0-8-2 16,0 7 2-16,0 1-1 16,-3 3-1-16,3 2 3 15,-1 8 0-15,1 8 1 16,0 5 2-16,0 0-1 16,-3 5 2-16,3-4-11 15,-3-1-2-15,3-2-22 0,-3-9-6 16,3 3-41-1,0-10-38-15,3-3 37 16</inkml:trace>
  <inkml:trace contextRef="#ctx0" brushRef="#br0" timeOffset="12332.791">15053 12178 264 0,'0'-8'101'0,"0"10"-78"0,6 17-7 0,-3-6-8 15,3 14-8-15,0 4 2 0,-3 4 1 16,0 2 3 0,0 2-3-16,3 9-2 0,0-3 0 0,0-5-32 15,0-3-12 1,0-11-55-16,-3-7-34 16,0-6 59-16</inkml:trace>
  <inkml:trace contextRef="#ctx0" brushRef="#br0" timeOffset="12333.791">14922 12421 308 0,'0'-3'115'0,"12"-2"-89"0,0 0-12 16,-3 5-10-16,6-8-6 0,6 3 1 15,6-3-26 1,2 8-11-16,13-8-30 0,6 2-10 15</inkml:trace>
  <inkml:trace contextRef="#ctx0" brushRef="#br0" timeOffset="12334.791">15696 12270 192 0,'-12'51'74'0,"18"-17"-58"0,-9 16-4 0,6-23-4 16,-6 7-9-16,-2 3-2 15,2-3-1-15,0-2 0 16,0 0-39-16,3-11-17 16,0-8-7-16,3-7 1 15</inkml:trace>
  <inkml:trace contextRef="#ctx0" brushRef="#br0" timeOffset="12335.791">15604 12413 280 0,'-3'-5'107'0,"6"2"-83"0,9-2-9 15,-6 5-9-15,3-5-8 16,6 5 0-16,3 0 0 15,0 5 0-15,2-5 2 16,-2 0-7-16,0 8 0 0,-3-3-8 16,-3 14-3-1,-3-1 10-15,-3 3 10 16,3 6 7-16,0-1 0 16,0 1 2-16,-1-3-2 15,4-9 2-15,6-4 5 0,0-8 2 16,-3-3-5-1,6-16 0-15,-3-3-4 16,-3 1 0-16,-7-3-5 0,-5 2-1 16,-6 1-1-16,-5 2-2 15,-7 2-2 1,0 4-1-16,0 2-27 0,0 0-12 16,3 3-45-1,6-1-62-15,3 6 38 16</inkml:trace>
  <inkml:trace contextRef="#ctx0" brushRef="#br0" timeOffset="12336.791">16351 12387 244 0,'0'0'90'0,"-3"8"-70"0,12 10-7 0,-3 1-8 16,0 7-3-16,0 14 1 15,0 5 14-15,-3 0 8 16,-3-3-12-16,-6 0 2 0,0-12 1 15,0 1-8-15,-3-7-4 16,-3-8-12-16,0-3-3 16,-5-8-21-16,-1-5-9 15,-6-5-11-15,3-11-4 16,3-7-29 0,0-9-17-16,6-8 50 0</inkml:trace>
  <inkml:trace contextRef="#ctx0" brushRef="#br0" timeOffset="12337.791">16244 12360 228 0,'18'-37'85'0,"-30"29"-66"0,30-5-8 16,-12 8-6-16,3 2-10 16,-3-2 1-16,3 5-16 15,0 0-6-15,0 8-45 16,-1-3-18-16</inkml:trace>
  <inkml:trace contextRef="#ctx0" brushRef="#br0" timeOffset="12338.791">16491 12450 244 0,'9'8'90'0,"0"5"-70"0,0 14-5 15,-3-14-6-15,0 0-2 16,0 0 4-16,3 1 2 0,0-1 3 16,0-8-9-16,-3-5-2 0,2 0 1 15,1-5-3-15,-3-3-2 16,0-5-3-16,3 0 1 15,-9-1 1-15,3-4 0 16,-6 10 2-16,3-3 3 16,-3 3-2-16,6 8-2 0,-3 0-3 15,3 8-1-15,0 6 2 16,3-1 0-16,0 0-13 16,6-2-5-16,-6-4-10 15,9-1-5-15,0-6-10 16,3-6-5-16,-1-1-9 15,1-4-10 1,-3-5 28-16,-3 3 74 16,-3 2 39-16,-3-2-12 15,-6-3-7-15,3 6-10 16,-3 7-1-16,-3-8-24 16,-3 11-8-16,3-5-6 0,0 10 1 15,3-5 1-15,0 6-6 16,3 2-2-16,-3 5 4 15,6 0 3-15,-3 0 1 16,0 6 1-16,-3 2 2 0,-3-3 1 16,0-4-1-16,-3 4 1 15,-3-10-6-15,3-3-1 16,0-10-11-16,3 5-3 16,-3-8-15-16,3-10-4 15,0-3-20-15,6-3-9 16,3-16-53-1</inkml:trace>
  <inkml:trace contextRef="#ctx0" brushRef="#br0" timeOffset="12339.791">16777 12310 364 0,'-18'-3'134'0,"15"11"-104"0,15-13-19 16,-3-3-17-16,6 8-24 15,6-8-6-15,11-5-10 16,10-6-4-16,6 1-36 16,8-1-17-16,7-2 25 0,-4 3 15 15</inkml:trace>
  <inkml:trace contextRef="#ctx0" brushRef="#br0" timeOffset="12340.791">16848 12088 244 0,'3'5'90'0,"-3"8"-70"0,9 27 6 0,-6-16-3 0,0 5-13 15,-3 8-1-15,3 3-3 16,-3-1 1-16,0 1-4 15,0 0-2-15,3-3 2 0,-3-3-44 16,3-7-17-16</inkml:trace>
  <inkml:trace contextRef="#ctx0" brushRef="#br0" timeOffset="12341.791">17289 12450 216 0,'-18'35'82'16,"21"-9"-64"-16,0 27-4 0,0-35-8 0,3 4-6 15,3-4 2-15,3 6-1 16,0-11-1-16,2-5 1 16,-2-3-4-16,6-15 0 0,0-3-3 15,-3-9-1-15,3-1-5 16,-6-6 0-16,-3 2 4 16,-6-2 4-16,0 8 18 15,-3 0 8-15,3 7 5 16,-3 4 3-16,0 2-10 15,0 3-4-15,3 10-9 16,3 8-3-16,0 0-2 16,-1 9 1-16,1 1-2 15,3-2-1-15,0-2-21 16,0 0-9-16,3-12-20 0,3 1-9 16,0-2-30-1</inkml:trace>
  <inkml:trace contextRef="#ctx0" brushRef="#br0" timeOffset="12342.791">17637 12421 260 0,'-9'-3'99'0,"6"-2"-77"0,-3 5 4 0,3 0 0 0,-3 0-15 16,0 8-1-16,-6-3-2 15,4 1 2-15,2-1-5 16,3 3-1-16,3 0 2 0,-3 5-8 15,12 0 0-15,-3 6 2 16,-1-1 2 0,-2 1 2-16,-3-3 2 15,-6 8 3-15,-2-9 2 0,-1-1-1 16,0-1-1-16,0-8-12 16,0 0-3-16,3-5-21 15,0-5-10-15,6 0-21 16,3-8-8-16,9-1-45 15</inkml:trace>
  <inkml:trace contextRef="#ctx0" brushRef="#br0" timeOffset="12343.791">17694 12458 300 0,'0'5'112'0,"3"3"-87"0,0 11-7 0,0-11-9 16,0 10-12-16,0 1 2 15,0-3 1-15,-1 2 2 16,1 1-1-16,0-6-18 16,0-5-9-16,3 0-61 15</inkml:trace>
  <inkml:trace contextRef="#ctx0" brushRef="#br0" timeOffset="12344.791">17717 12310 332 0,'-14'-8'126'0,"14"3"-98"0,0-3-32 16,0 8-22-16,3 0-18 15,3 8-1-15,-1-8 14 16,1 10 8-16,0-2 14 16,3 5-19-16,3-2-8 0,0 5-39 15</inkml:trace>
  <inkml:trace contextRef="#ctx0" brushRef="#br0" timeOffset="12345.791">17848 12543 220 0,'0'34'82'0,"0"-15"-64"0,-3-6 9 0,3-5-2 16,0-3-9-16,0-5 1 15,0 0-4 1,3-5 2-16,0-3-8 16,0-5-2-16,3-6-1 0,-3 3 0 15,6-8 0-15,0-2-2 0,3 0-2 16,3 4 12-16,0 4 4 15,0 5-4-15,-3 7 1 16,3 6-13-16,-4 6-4 16,-2 7 2-16,-3 0 2 15,3 14-8-15,-3-6-2 16,3-3-22-16,-3 1-9 16,0-6-20-16,6-5-7 0</inkml:trace>
  <inkml:trace contextRef="#ctx0" brushRef="#br0" timeOffset="12346.791">18149 12458 220 0,'0'-8'82'0,"3"11"-64"0,-12-3 15 15,9 0 11 1,-6 5-19-16,0 3-8 16,0 5-4-16,3-2-8 15,3-3 4-15,0 0 3 0,3 2-6 16,-3-2-3-16,0-8-2 15,3 0-1-15,0 0-5 16,3-5 1-16,0 5-5 16,0-8 1-16,0 3 2 0,0-3 1 15,0 3 0-15,0 5 4 16,0 0 0-16,3 10 1 16,0 6 6-16,-3 2 6 15,0 1 11-15,-6 7 8 16,-3 1-1-16,-3-1 2 15,-9 1-14-15,-3-9-3 16,-9 4-11-16,-9-9-3 16,-2 0-34-16,-4-2-13 15,3-11-28-15,10-11-9 16,5-10-43 0</inkml:trace>
  <inkml:trace contextRef="#ctx0" brushRef="#br0" timeOffset="12347.791">18643 12395 276 0,'-3'-3'104'0,"6"11"-81"0,9 10-6 0,-6-10-9 16,3 6-8-16,3 4 2 16,3 9-3-16,0-6 0 15,0 3 1-15,-1-3-3 0,4-3 0 16,-3-5-29-16,0 1-12 15,0-9-32-15,0-5-43 16,3-5 32 0</inkml:trace>
  <inkml:trace contextRef="#ctx0" brushRef="#br0" timeOffset="12348.791">18899 12421 288 0,'-3'0'107'0,"-3"16"-83"0,-3 5-5 16,3-8-6-16,0 14 1 15,-6 12 5-15,-2 1-3 16,-1-3-1-16,-3 3-9 16,3-6-11-16,0-2-1 0,3-5-40 15,3-9-17-15</inkml:trace>
  <inkml:trace contextRef="#ctx0" brushRef="#br0" timeOffset="12349.791">19250 12119 244 0,'21'6'93'0,"-3"15"-72"0,6 32 14 16,-9-27 0-16,0 11-3 15,-3 11 3-15,-6 10-6 16,-9 11-1-16,-6 0-15 16,-9-6-12-16,-15 3-4 0,-9 6-111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5:4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17393 17351 104 0,'0'0'41'0,"0"-3"-22"0,0 3-7 16,4 0 16-16,1 0 4 16,-1-4 5-16,-4 0-3 15,0 0 2-15,0-4-20 0,0 5 4 0,-4-1 1 16,-1 0 2-16,-16 0 7 16,-5 4-9-1,0 8-14-15,0 3-4 16,-4 5-5-16,4-1 0 15,-4 12 4-15,4 7 3 16,9 1 0-16,0 3 0 16,12-4-1-16,10 1 2 15,12-4-3-15,0-1 0 16,13 1 1-16,9-12 0 16,0-4-2-16,4-3-2 0,-4-8-10 15,-9-4-4-15,4-8-35 16,5 0-13-1,-9 1-47-15,9-9-34 16,-4 1 62-16</inkml:trace>
  <inkml:trace contextRef="#ctx0" brushRef="#br0" timeOffset="1">17664 17302 148 0,'-4'-16'57'0,"4"12"-30"0,0 4-23 0,0 0 13 16,0 0-2-16,0 0 4 15,0 8-5-15,0 7 2 16,0 5-9 0,0 14 0-16,0 12 0 0,4-4-1 0,1-4-1 15,3-3 1-15,10-8 1 16,-10-4-1-16,14-4 1 15,-5-4-2-15,0-11 0 16,0-4-1-16,1-4 0 16,-1-7 2-16,-4-8 1 15,0-12-8-15,-5 0-1 16,1 1 2-16,0-1 4 0,-9 8 5 16,0 0 2-16,0 8-1 15,0 3 1-15,0 5-11 16,0 7-2-16,4 7 1 15,0 5 2-15,5 11 0 16,-1 7-1-16,1 1 1 16,0-4-1-16,8 0 0 15,4-1 2-15,-3-3-21 16,-1-3-9-16,0 3-41 16,0-12-16-16,1-7-7 15</inkml:trace>
  <inkml:trace contextRef="#ctx0" brushRef="#br0" timeOffset="2">18078 17397 156 0,'0'0'60'0,"0"4"-32"0,0 4-22 0,0 7 17 15,9 8 3-15,-9 0 7 16,4 4-5-16,0 4-2 15,5-1-14-15,0 1-5 0,3 0-1 16,-7-9-1-16,8-2 2 16,-13-5-2-16,4-4 0 15,-4-3 8-15,0-8 6 0,0 0-8 16,-4-8-1 0,4-3 0-16,-9-4 1 0,9-1-1 15,0-3-1-15,9-11-3 16,-9 7 1-16,8-4-4 15,1 4 0 1,0 4-3-16,3 3-1 0,-7 5-1 16,12-1-2-16,0 5-15 15,5-1-5-15,-5 4-34 16,0 0-13-16</inkml:trace>
  <inkml:trace contextRef="#ctx0" brushRef="#br0" timeOffset="3">18319 17478 176 0,'0'0'66'0,"0"30"-36"0,0-10-31 0,5-13 15 16,3 5 3-16,-8 3 7 16,9 0-2-16,0 5-1 15,-1 3-11-15,1-4-4 0,-5-4 0 16,0-4 3-16,1 1 2 15,3-4 3-15,-8-8 4 16,0 0-4-16,0-4 0 16,0-4-6-16,-8-3 0 15,8-1-1-15,0-3 1 16,0 0-2-16,8-12-1 16,-3 8-6-16,8-1 1 0,-5 5-2 15,5 4-2 1,4 3 0-16,1-7 0 0,-1 11-4 15,4 0 0-15,-8 4-34 16,0 0-14-16,0-4-20 16,4 4-52-1</inkml:trace>
  <inkml:trace contextRef="#ctx0" brushRef="#br0" timeOffset="4">18582 17520 184 0,'-4'27'68'0,"8"-23"-36"0,1-1-37 16,3 1 51-1,1-4-16-15,8 4-4 16,5 0-7-16,3-4-11 16,-7 0-3-16,3 0 1 0,-4-4-1 0,1 0 2 15,3-7-2-15,-12-1 2 16,4 1-6 0,-5-5-1-16,1 1 2 0,-13 0 1 15,-1 3-4 1,-8 1-3-16,1 3-3 15,-6 8 1-15,-3 8 4 16,-9-1-4-16,4 13 2 16,4-1 2-16,5 0 1 15,0 4 1-15,4 0 2 0,4-4-1 16,9 4-1 0,4-4 1-16,9 0-1 15,5-3 0-15,3-1 0 16,5-4-22-16,4-3-8 15,-8-4-34-15,-1 0-13 0,9-8-7 16</inkml:trace>
  <inkml:trace contextRef="#ctx0" brushRef="#br0" timeOffset="5">18862 17539 160 0,'0'8'63'0,"0"3"-34"0,0 8-27 15,0-11 14-15,0 4 1 16,0 7 2-16,5-4-6 16,-5-4 0-16,0 1-8 15,0-1-3-15,0-3-1 0,0-8-1 16,0 0 0-16,0 0 2 16,8-8 3-16,-8 1-7 0,13-9 0 15,-4-3 0-15,8-15 1 16,0-4 7-16,-4 3 4 15,13 4-1-15,-9 5 2 16,9 3 3-16,4 7 3 16,-8 5-7-16,4 7-3 15,0 8-4-15,-1 11 0 16,-3 12-2-16,-5 0 2 16,0 0-2-16,-4-1 2 15,-4-3-2-15,4-3-1 16,-9-5-8-16,9 0-3 15,-9-3-38-15,5-8-18 16,8-8-34 0</inkml:trace>
  <inkml:trace contextRef="#ctx0" brushRef="#br0" timeOffset="6">19422 17064 212 0,'-4'-11'79'0,"8"14"-42"0,-4 1-43 16,5 15 23 0,-5 8 3-16,4 8 10 15,0 7 4-15,1 4-18 0,3 7-3 16,1 1 1-16,0-4-8 0,-5-4-1 16,4-8-5-16,-3-3-1 15,-1-9-32 1,0-3-13-16</inkml:trace>
  <inkml:trace contextRef="#ctx0" brushRef="#br0" timeOffset="7">19155 17233 260 0,'5'-8'96'0,"8"8"-52"0,8-4-25 0,-12 4 26 0,21-4-14 16,9 1-4-16,4-1-15 15,4-4-8-15,18 4-2 16,-1-7-31-16,5-1-13 0,0-7-97 16</inkml:trace>
  <inkml:trace contextRef="#ctx0" brushRef="#br0" timeOffset="8">20482 17305 180 0,'5'-11'68'0,"-5"11"-36"0,-5-4-22 16,1 4 20-16,-4 4-12 15,-10 4-2-15,1-1-3 16,-4 5-1-16,3-1-6 0,1 1-6 0,4-1-1 16,4 1 1-1,9-1 0-15,9 1 2 16,13 11 3-16,4 7 2 15,4-3 1-15,-4 0 2 16,-5 0 1-16,-4-4 10 16,1 0 6-16,-18 0 1 0,0 0 1 15,-18-4-8 1,-3-8 0-16,-9-3-8 0,-1 0-3 16,-7-8-3-16,-1-4-2 15,9-4-12-15,0-7-5 16,8-4-32-16,9-12-13 15,13-7-29-15,17-4-8 0</inkml:trace>
  <inkml:trace contextRef="#ctx0" brushRef="#br0" timeOffset="9">20810 16995 228 0,'0'8'85'0,"0"0"-46"0,4 14-41 15,1-2 14-15,-5 6 9 16,8 9 9-16,-8 7-5 16,4 8 0-16,1 7-14 15,3 5-4-15,-3-1-1 0,8-8-3 16,-9-3-2-16,-4-8-14 16,0-7-6-16,9-8-61 0,-14-4-25 15,1-16 1 1</inkml:trace>
  <inkml:trace contextRef="#ctx0" brushRef="#br0" timeOffset="10">20590 17294 300 0,'17'-12'112'0,"-4"12"-60"0,18-7-63 0,-14 3 18 0,9 0-5 16,4-4 3-16,9 1-4 15,12 3-3 1,1 4 1-16,8 0-31 0,1 4-13 16,3 0-17-16,-16 3-7 15,3 1 22-15,-12 0 24 16,-9-5 27-16</inkml:trace>
  <inkml:trace contextRef="#ctx0" brushRef="#br0" timeOffset="11">21241 17290 290 0,'-4'8'68'0,"-9"-1"-24"16,-5 1-20-16,-7 7-17 15,-1 1 2-15,0 3 1 0,-4 8-1 16,8 7 0-16,9 1-5 16,5-5-3-16,3-7 0 15,10 0-1-15,3-7 4 0,5-5 5 16,4-3-5 0,1-8 0-16,3-16 0 15,-4-10 0-15,-4 3-5 16,0-4-1-16,0 4-2 15,0 4 3-15,-9 7-2 0,1 5 1 16,3 3-3-16,-8 8 1 16,9 11 4-16,4 12 4 15,4-1-1-15,-4 1 0 16,9-4-1-16,-1 0 1 16,-8-4 0-16,13-3 1 15,-9-1-24-15,9-11-9 16,-5-8-39-16,5-7-16 15,13-12-22 1</inkml:trace>
  <inkml:trace contextRef="#ctx0" brushRef="#br0" timeOffset="12">21577 17022 252 0,'-9'0'96'0,"9"8"-52"0,0 11-51 16,9 0 16-16,-5 8 12 15,5 7 10-15,-1 5-2 16,1 7 0-16,4 11-16 16,0 4-6-16,0-3-2 0,0-5-3 15,0-7 1-15,-9-4-15 16,0-7-5-16,5-8-44 16,-9 0-18-16,-9-8-43 15</inkml:trace>
  <inkml:trace contextRef="#ctx0" brushRef="#br0" timeOffset="13">21361 17294 284 0,'-8'-12'107'0,"16"12"-58"0,10-7-59 0,-5 7 16 16,4-4-6-16,9 0 2 0,21-4-1 15,-4 1-1-15,9 3 1 16,-5 4-4-16,1 0 2 0,-1 8-59 16,1-1-24-1,-1 5-20-15</inkml:trace>
  <inkml:trace contextRef="#ctx0" brushRef="#br0" timeOffset="14">21900 17409 224 0,'-17'8'85'0,"21"-5"-46"0,18 24-37 15,-5-19 17-15,0-4-1 16,5-1 1-16,4-10-6 16,-1-5-3-16,6 1-5 15,-10-4-2-15,1-1 3 0,-5 1-1 16,-4 0 2-16,-13 3-4 16,0 1-2-16,-17-1-3 0,-9 4-1 15,-13 8-3 1,0 4 1-16,0 8 5 15,1 3 4-15,3 12 8 16,9 7 4-16,9-3 7 16,13 0 3-16,8-1-2 0,13-3-3 15,18-4-11-15,-5-4-4 16,17-7-6-16,-4-1-3 16,18-11-62-16,-5 0-29 15,-5-11-47 1</inkml:trace>
  <inkml:trace contextRef="#ctx0" brushRef="#br0" timeOffset="15">18100 18317 228 0,'-26'0'85'0,"13"11"-46"0,-9 8-46 15,14-7 14-15,-10 7 1 16,-3 4 7-16,8 4 4 16,13-1 3-16,13 1-12 15,8 0-1-15,1-4-2 0,12-8 5 16,-3-7 3-16,3-8 0 16,5-8 4-16,-9 1-2 15,-4-5-1-15,-13-15 18 16,-9-3-14-1,-12 11-6-15,-5 0-8 16,-5-1-5-16,-3 9-3 0,-1-1 1 16,5 5-23-16,4 3-10 15,4 0-31-15,14 0-11 16,8-3-15 0,0-5-46-1,30-3 33-15</inkml:trace>
  <inkml:trace contextRef="#ctx0" brushRef="#br0" timeOffset="16">18574 17976 260 0,'4'-31'99'0,"-4"20"-54"0,-4-9-28 0,-1 17 25 0,-3-1-11 15,-5 0-1 1,0 4-15-16,-4 8-6 0,-1 7-6 16,5 12 0-16,0 26 0 0,5 1 3 15,8 3 1-15,0-3-8 16,8 0-4-16,1 3 5 15,0-11 4-15,-1-8-4 16,-3-3 0-16,-1-8-51 16,0-8-20-16</inkml:trace>
  <inkml:trace contextRef="#ctx0" brushRef="#br0" timeOffset="17">18169 18274 344 0,'-26'-23'129'0,"26"23"-70"0,8-11-69 16,1 7 22-16,12-3-11 0,14-1 2 16,8-11-4-16,13-4 0 15,4 0 1-15,14 15-9 0,-1-7-4 16,0 3-99 0</inkml:trace>
  <inkml:trace contextRef="#ctx0" brushRef="#br0" timeOffset="18">19056 18248 172 0,'0'-8'66'0,"5"12"-36"0,-1 0-22 0,0 3 18 16,0 5 9-16,5 3 6 15,-9 0-9-15,0 5-4 16,0 14-16-16,0-7-1 0,0 0 0 15,0-4-4-15,0 0-2 16,0-4-2-16,0-4 0 16,0-3 2-16,0-5 2 15,0-7-1-15,0 0 1 16,0-4-4-16,4-7-2 0,1-8 0 16,3-4 1-16,-8 0-3 15,9 0 0-15,4-4 1 16,4 4 0-16,0 4-3 15,1 7 2-15,3 5-1 16,-8 7-2-16,13 11 3 16,-9 8 0-16,-4 4 3 15,-4 0 1-15,-1 0-1 16,1-3 1-16,-5-1-2 16,1-8 2-16,3-3 4 15,-4-4-1 1,5-8-1-16,4-12-2 15,0-3-3-15,4-4-2 0,-4-3-1 16,13 3 4 0,-9 3 3-16,5 5-1 15,-1 7 0-15,5 8-3 16,0 12-1-16,0-1 7 0,-5 9 4 16,-3 6-3-16,-5-3-2 15,4 0-2-15,-13-4 0 16,9-3-15-16,-13-1-7 15,9-3-41-15,-1-5-18 16,1 1-57 0</inkml:trace>
  <inkml:trace contextRef="#ctx0" brushRef="#br0" timeOffset="19">19776 18370 296 0,'0'4'110'0,"13"-8"-60"0,13 8-58 0,-18-4 18 0,5 4-3 16,4 7 6-16,5-11 6 16,-1 0 5-16,1 0-12 15,-5-7-2-15,0-1-3 0,-4 0-3 16,5-3-1-16,-14-1-3 16,-8-3-3-16,-14 4-9 15,-3-1-3-15,-5 4 1 16,-4 8 1-16,-5 8 5 15,1 0 5-15,4 3 2 16,4 5 1-16,4 10 0 16,9 1 0-16,5-4 8 15,8 0 7-15,8 0-5 16,10 0-3-16,3-4-4 0,5-3 0 16,4-1-2-1,9-4 2-15,-5-3-42 0,1-8-16 16,-5-4-56-1,9 0-51-15,-22-11 62 16</inkml:trace>
  <inkml:trace contextRef="#ctx0" brushRef="#br0" timeOffset="20">20039 18351 228 0,'-9'0'85'0,"9"8"-46"0,9 3-48 15,-9-3 12 1,4 7 4-16,0 8 5 15,-4 0 17-15,0 0 6 0,0 0-18 16,0-4-7-16,0 0-3 0,0-3-2 16,0-5 0-16,0-3-3 15,0-8 1-15,9-4 0 16,-1-7 1-16,-3-9-7 16,3-6-2-16,1-1-5 15,4-4-1-15,0 4 8 16,8 8 4-16,-12 4 2 15,13 7 1-15,3 4 0 16,-7 8 2-16,3 12 3 16,-4 7 5-16,1-4-4 0,-10 0 0 15,1-4-4-15,0-3-1 16,-5-1-1 0,4-3 2-16,-8-8-3 15,5 0-2-15,8-12 0 0,-5 1-1 16,10-8-3-16,3 0 0 15,1 3 2-15,4 5 2 16,-5 3 0-16,1 16-1 16,-1 7 5-16,1 4 4 15,-5 4-3-15,4 0 2 16,-3 4-1-16,-5 0 1 16,0-4-7-16,-5-4 0 15,1-4-12-15,4-3-5 16,0-5-32-16,4-10-11 15,4-5-32-15,1-4-10 0,4-3 5 16</inkml:trace>
  <inkml:trace contextRef="#ctx0" brushRef="#br0" timeOffset="21">20819 18347 236 0,'-18'4'88'0,"14"8"-48"0,-5-9-49 15,1 9 12-15,-1 3 4 16,1 4 5-16,-1 1 8 15,0-1 4-15,5 0-12 16,4 4 0-16,9 0-1 0,4-4-2 16,4 0 2-16,22-4 0 15,-1-7 1-15,5-4 0 16,-4-8 0-16,-4-4 0 16,-1-3 0-16,-8-4 5 0,-9-5 1 15,-8-10 2-15,-13 3 2 16,-9 0-10-16,-13 4-2 15,4 4-6-15,-17 0-3 16,-12 0-14-16,8 7-4 16,8 5-18-16,-4 3-5 15,14 0-17-15,7 4-4 16,10 0-73 0</inkml:trace>
  <inkml:trace contextRef="#ctx0" brushRef="#br0" timeOffset="22">21150 18301 288 0,'13'8'107'0,"5"3"-58"0,3 12-59 16,-4-3 16-16,1 6 5 16,3 5 5-16,-8 0 18 15,4-5 11-15,-4-3-24 16,0 0-2-16,-9-3-2 0,1-5-7 15,-5-7-3-15,-5-5 0 16,1-3 0-16,4-7-3 16,-9-5-3-16,5-7-3 15,0 0 1-15,0-12-1 16,4 4-2-16,8 5 3 0,5 2 0 16,-9 1 1-16,9 8 0 15,0-5-3-15,4 9 0 16,1-1-1-16,3 4 3 15,5 4-29-15,0-4-12 16,4 1-29-16,9-1-13 16,-18 0-46-1</inkml:trace>
  <inkml:trace contextRef="#ctx0" brushRef="#br0" timeOffset="23">21650 18297 280 0,'-4'-3'107'0,"4"3"-58"0,0 3-51 0,0-3 33 15,8 16-9 1,10 7 4-16,-10 7 4 0,10-3-17 16,3 0-7-16,5-4-4 0,-9 0-2 15,5-4 2-15,-5-4-14 16,-4-3-5-16,0-4-37 16,8-5-16-16,5-3-62 15</inkml:trace>
  <inkml:trace contextRef="#ctx0" brushRef="#br0" timeOffset="24">22055 18267 300 0,'-17'-12'112'0,"8"24"-60"0,-8 11-63 0,13-8 18 16,-26 16 13 0,4 11 10-16,-17 8 14 15,0 7 8-15,0 4-28 0,4 12-7 16,0-12-2-16,0-3-9 0,5-8-3 15,-1-12-7-15,9-4 0 16,5-11-51-16,8-3-23 16,-4-5-88-1</inkml:trace>
  <inkml:trace contextRef="#ctx0" brushRef="#br0" timeOffset="25">9400 8933 100 0,'4'-8'38'0,"-4"12"-20"0,0-4-12 0,0 0 11 16,0 0-9-16,0 0-4 16,5 4-3-16,-1 3-1 15,-4 1 0-15,8 4 2 16,1 7 1-16,0-4 1 0,-1 12-2 15,1 3 1 1,4 5 0-16,0-1 1 0,0 1-2 16,0-1-2-16,-5 1 1 15,9-5-1-15,-8 1 2 16,8 0-1-16,-4-1 2 0,4-7 0 16,1 0 3-16,3 0-1 15,5-4 2-15,-4 1-6 16,4-5-3-16,-9 0 3 15,13 1 1-15,-4-1 2 16,4 0 0-16,4 1-2 16,1-1 1-16,8 0 0 15,4 0 1-15,1-3 0 16,-1-1 2-16,1 1-1 0,8-1 2 16,8-7-2-1,-8 0 0-15,9-4-1 0,4 0 0 16,8 0 0-16,1 0 0 15,-1 0-2-15,5-4-2 16,-4 0 5-16,4 1 1 16,-5-5-2-16,1 4-3 15,8 4 0-15,0 0-1 16,0 0-3-16,5-4 2 16,-5-3 1-16,5-5 0 15,8 1 2-15,0 3 1 16,9 0-4-16,-5 1 1 15,5-1 0-15,-1 0 2 0,-8 5-1 16,14-1-1-16,-6 0-2 16,-12 4 1-1,8-4 3-15,1 0 1 0,-9 0-4 16,4 1 1-16,0-1 0 16,0 0 0-16,-4 0 0 15,-9 4 2-15,-4-4-1 16,0 0-1-16,-5 4 1 15,-3 0-1-15,3 0 0 16,-4 0 0-16,-4 0-3 16,5 0 2-16,-10 0 3 15,5 0 1-15,-4-3-4 16,-1 3 1-16,5 0 0 16,-8 0 2-16,3 0-1 15,5 0-1-15,-13 0 3 16,5 0 0-16,-5 0-1 0,4 0 1 15,-4 0-2-15,0 0-1 16,0 0 1-16,-4 0-1 16,-1 0 0-16,-3 0 2 15,-1 0-1-15,13 0 2 16,1-4 0-16,-9 4 3 16,-5 0-1-16,-4 0 0 15,-4 0-6-15,0 4 1 16,-5-4-2-16,5 0 0 15,0 0 4-15,-1 0 1 0,-3 0-1 16,-5 0-2-16,0 0 1 16,5 0 1-16,-14 0-1 15,1 0-1 1,-5 0-10-16,-4 0-6 0,-4 0-17 16,3 0-4-16,-12 0-15 15,0 0-45 1,0-4 17-16</inkml:trace>
  <inkml:trace contextRef="#ctx0" brushRef="#br0" timeOffset="26">15704 9427 156 0,'-13'-23'60'0,"-4"23"-32"0,8 0-26 16,9 0 16-16,0 0-7 16,4-8-3-16,5 0-2 15,0 12-4-15,8 0-2 0,-9-4 1 16,10 4-4-16,3 0 0 15,1 7 2-15,4-3 0 16,0 0 1-16,-5-1 2 16,1 1-1-16,-5 0-1 15,9-1-2-15,-13 1 1 16,0 0 1-16,-9-1 0 16,-4 1 2-16,-4 0 1 15,-5-1 3-15,0 1 3 16,1-4-4-16,-1 3-3 0,0 1-1 15,1 0 1 1,-1-4-3-16,5 3-2 16,0 1-36-16,-1 0-16 15,1 3-19-15</inkml:trace>
  <inkml:trace contextRef="#ctx0" brushRef="#br0" timeOffset="27">13511 9086 52 0,'-9'57'22'0,"5"-37"-12"0,8 10-8 0,-4-15 6 15,0 12-4-15,9 0-3 16,-9 11 0-16,0 1-1 0,4-1-3 16,-4 0 2-16,0 4 3 15,4 1 1-15,-4 6 1 16,9 13 0-16,-9 3 9 15,4-4 6-15,0-7-8 16,1 3-1-16,-1-3-2 16,0-4 0-16,1-8-4 15,8 0-1-15,-13 4-1 16,8 0-2-16,1 7 1 16,-5 5 1-16,0 7 1 15,1-8 1-15,3 1 0 16,-3-8 0-16,8-1-2 15,-5 5-2-15,1-8 5 0,-1-4 4 16,-3-4-5-16,-1 1-4 16,9-1-1-16,-4 0 1 0,-1 8 2 15,1 8-3-15,0 0 0 16,3-5 1-16,-7-3 2 16,8-4-1-16,-9 8-1 15,5 0 3-15,-1-8 2 16,1-4-4-16,-1 1-3 15,1-5 1-15,0-3 2 16,-1-1 0-16,1 1-1 16,0 0-2-16,3-1 1 15,-3 16 1-15,0 0 2 16,4 4-1-16,-5-8-1 0,9 0 1 16,-8-3-1-16,4 14 0 15,0 1 2-15,0-8-1 16,0-8-1-16,-5-3 1 15,10-1-1-15,-5-3 0 16,0 3 0-16,4-3 6 16,4 0 4-16,-12 7-5 15,4 4-1-15,0 4-2 16,0-4-2-16,4 0 9 16,4 0 4-16,5-3-6 15,-4 7-4-15,4 0-2 16,8-4-1-16,5 0 0 15,0-8 2-15,-9-3-1 16,4 0 2-16,5-1-2 16,-9-3-1-16,5-4 7 0,-1 0 5 15,1 11-6-15,4-7-1 16,4 12-3-16,-5-5-2 16,1-3 1-16,-4-5 1 15,-1 1-1-15,-4-4-1 16,0-4 1-16,9 1-1 15,-4-5 2-15,-1-4 1 16,1 5-1-16,-1-5 1 16,-8 5-2-16,4 7 2 0,0-4 0 15,0 4 1-15,5-4-2 16,-14 0-2 0,5 0 1-16,9-7 1 15,4 3-3-15,-5 0 0 0,-4 1 1 16,0 3 0-16,-4 0-3 15,0-4 0-15,4 0 4 16,-4 1 1-16,-4-1 0 16,-1-3-2-16,1-1 3 15,4 1 0-15,4-5 1 16,-4 1 2-16,-5 0-1 16,1-1 0-16,-5 1-6 15,0-4 1-15,0 0 0 16,1 11 2-16,-1-15-3 15,-4 15 0-15,0-15 1 16,0 12 2-16,-9-5-1 16,5 1-1-16,-1-4 1 15,1 0 1-15,-1 0-1 0,-8-4-1 16,9 0-8-16,-9 0-3 16,0 0-25-16,9 3-9 15</inkml:trace>
  <inkml:trace contextRef="#ctx0" brushRef="#br0" timeOffset="28">15743 13425 96 0,'-9'-7'35'0,"18"7"-18"0,-9-4-11 15,0 4 9-15,0 0 11 16,0-4 6-16,0 0-8 16,0 1-4-16,4-1-9 15,0 0-5-15,1 0-3 16,-1 0-3-16,0 4 3 0,0-4-4 16,-4 4-2-16,0 0 2 15,0-3 2-15,0 3-2 16,0-4-2-16,0 0 2 15,0 4 0-15,0 0-2 0,0-4 2 16,0 4 3-16,0 0 1 16,0 0-1-16,0 0 1 15,0 0 2 1,0 0 2-16,0 0-6 0,0 0-2 16,5 8 2-16,3 3 3 15,10 5-3-15,-5 3-3 16,4 4 1-16,9 0 0 15,-9 7 1-15,9 12 2 16,8-11-1-16,1 0-1 16,-14 3 1-16,1-7-1 15,-5-4 2-15,0-4 1 16,0-4-1-16,-12 1-2 0,-1-5 9 16,-8-3 6-16,-9 0 4 15,-13-5 3-15,4-3-6 16,-8 4 1-16,4-4-12 15,-4 0-3 1,4 4-9-16,1 0 0 0,3-4 5 16,5 8 3-16,0-1-43 15,4 5-19-15</inkml:trace>
  <inkml:trace contextRef="#ctx0" brushRef="#br0" timeOffset="29">18143 9163 100 0,'0'-8'38'0,"0"4"-20"0,0 4-21 15,0-11 45-15,0 3-17 0,0 0-9 16,0 1-8-16,0 3-5 16,0 0 4-16,0 0 5 0,0 4-6 15,0 0-1-15,0 15-3 16,-9-3-4 0,5 3 1-16,-1 4 1 15,5 4 2-15,-8 4-6 16,8 4 1-16,0 3 3 15,0 5 2-15,8-1-3 16,-8 0-1-16,0 4 3 16,0 0 1-16,5 1 4 15,-5 3 1-15,4 3-3 16,5-3-3-16,-9-7 2 16,0-9 2-16,0-3 2 0,0-8 1 15,0 0-2 1,0-7-1-16,0-5 1 0,0 1 1 15,0-8-3-15,0 0-3 16,0 0-18-16,0 0-6 16</inkml:trace>
  <inkml:trace contextRef="#ctx0" brushRef="#br0" timeOffset="30">18031 9231 80 0,'0'-7'30'0,"4"3"-16"0,9-4-12 16,-9 4 9-16,5 4-3 0,-1 0 3 15,1-3 3-15,0-1 1 16,-5 4 0-16,5 0 1 15,-1 0-2-15,1 0-1 16,-1 0-1-16,1 0 2 16,0 0-7-16,4 0-4 0,0 0 0 15,8 0 4-15,5 0 4 16,0 0-2-16,0 0 0 16,4-4 1-16,4 0 1 15,5 0-3-15,0-7 0 16,0-1-3-16,4 12 0 15,4-3-1-15,1-9 0 16,-5 4-2-16,0 1 1 16,0-1-2-16,4 4-1 15,-4 0 3-15,5 1 0 16,-10-9-1-16,1 1 1 0,0 3-4 16,0 0 0-16,0 12 1 15,-5 0 2-15,1 0-1 16,-5 0 2-16,4-12-2 15,5 12-1-15,0 0 1 16,0-4 1-16,-1 0-1 16,1-8 2-16,4 0 0 15,5 1 1-15,-1-1-2 16,-8 4 1-16,0 0-9 0,4 0-1 16,4 1 8-16,-8-1 6 15,0 0-3-15,-1 0 0 16,5 4-4-1,-4 0-1-15,0 0 1 0,-5 0 0 16,5 0 0-16,-4 0 2 16,-1 0-1-16,5 0-1 15,4-4 1-15,-4 0-1 16,0 1 0-16,4-1 0 16,4 0 0-16,0 4 2 15,1 0-3-15,-1 0 0 16,1 0 1-16,-1 0 0 15,0 0 2-15,-3 0 1 0,-1 0-4 16,8 0-1-16,-8 0 1 16,9-4 0-1,-9 4 1-15,9-4 0 0,0 0 2 16,-1 4 1-16,-3 0-1 16,8 0 1-16,-9 0-4 15,1 0 0-15,-1 0 1 16,-4 0 2-16,0 0-3 15,9-3 0-15,-5-1 1 16,1 0 0-16,-1 0 0 16,0 4 0-16,1 0 0 15,-1 0 0-15,-4 0-3 16,9 0 2-16,0 0 1 16,-9 4 2-16,0-4-1 15,0 0-1-15,0 0-2 0,0 0-1 16,5 0 4-16,8 0 1 15,-9 0-3-15,0 0 1 16,9 0 0-16,-12 0 0 16,3 0 2-16,-4 4 3 15,9 3-4-15,-5 1-1 16,1-4-2-16,-23 0 0 16,-3 0 2-16,12-4 2 15,35 0-1-15,-39 0-1 16,1 0-2-16,7 0 1 15,31 0 1-15,-13 0 2 16,0 0-1-16,-8 0-1 16,-1 0 1-16,-12 0-1 15,-1 3 0-15,-8-3 0 0,-4 0 0 16,3 0 2-16,1 0-3 16,-4 0 0-16,4 0 1 15,4 0 0-15,-4 0 0 16,12 0 2-16,-12 0-3 15,13 0 0-15,-13 0 1 16,8 0 0-16,1 0-3 16,-5 0 2-16,-4 0 1 15,0 0 0-15,4 0 2 16,-9 0 3-16,1 0-4 16,0 0-1-16,-5 0-2 15,4 0 0-15,-3 0 2 0,12 0 2 16,-13 0-1-16,5 4-1 15,-1-4-2-15,1 4-1 16,-5-4 2-16,0 4 2 16,-4-4 0-16,0 0-1 15,0 0 3-15,0 0 0 16,-5 0-4-16,1 0 1 16,0 0-5-16,-5 11-1 15,0-3 0-15,1 11 4 16,-1 0 1-16,0 12 1 15,5-4-3-15,-9 15 2 16,0-8-1-16,0 9-2 16,0-9 3-16,-9 8 2 0,9-4 0 15,-4 5 2-15,0-9-4 16,-1 8 0-16,1-7 1 16,0 3 0-16,-1-7 0 15,5 3 2-15,0-7-1 16,0-4 2-16,0-4-2 15,0 0 2-15,0-3-2 16,0-5 2-16,0 1-2 16,-4-5 2-16,0 1-2 15,-9-4 2-15,4-1-2 16,-17 1 2-16,5 0-2 16,-18-12-1-16,-4 1-2 15,-13-1 1-15,8 1 1 0,-12-5 0 16,-69-11 0-16,13 8 2 15,4 3-3 1,12 5 0-16,14 3 1 0,-17 11 0 16,8 1 0-16,5-4 2 15,3-12-1-15,-3 1-1 16,-1 3-2-16,10 0 1 16,-6 0 1-16,5 16 0 15,5-16 2-15,-5 4 1 16,4-4-1-16,5 0-2 15,0 0 1-15,-5 4-1 0,5 0-3 16,-4 12 2-16,-1-1 3 16,5-3 1-1,0-4-4-15,-1-12-1 16,5 0 1-16,-4 1 0 0,0 3 1 16,4 0 0-16,4 4 0 15,-4 12 0-15,5-1 0 16,3-3 0-16,1-1 0 15,-5-3 0-15,-4 0 0 16,5 0 2-16,-1 0-1 16,1-4 2-16,8 19-4 15,-9-8 0-15,-4-3-1 16,4 0 0-16,5-1 2 0,4-3 2 16,-4 0-1-1,8 0-1-15,-4 0 1 16,-4-1-1-16,4 5 0 15,0-4 2-15,4 0-3 16,-8-4-2-16,4 0 4 0,4 0 1 16,9 0-3-16,-9 0 1 15,9 0-2-15,-4 4 0 16,-1-4 4-16,1 0 1 16,-1 3-1-16,-3-3-2 15,3 0 1-15,1 0-1 16,-1 0 0-16,1 0 0 15,8-3 0-15,-8-1 2 16,8 0-1-16,0 0-1 16,-4 4-2-16,-8 8 1 15,-1-4-1-15,-4-1 0 0,-9 5 2 16,1-8 0 0,3 8 0-16,-3-8 2 0,8 4-1 15,0-4 2-15,8 0-4 16,9 0 0-16,13 3 1 15,-8-3 0-15,12 4-29 16,5 4-13-16,4 3-71 16</inkml:trace>
  <inkml:trace contextRef="#ctx0" brushRef="#br0" timeOffset="31">18039 13345 88 0,'13'-8'35'0,"-13"8"-18"0,17-3-11 0,-17 3 9 0,5 0-6 16,-1 0-3-16,5 3 1 15,-9 1 0-15,0 4 3 16,0 0 1-16,0 11-1 15,0 0 1-15,0 15 0 16,0-3 3-16,0 15-7 16,0-8 0-16,0 12 3 0,0-4-6 15,0 0-2-15,0-4-4 16,0-4 1-16,4-3 3 16,0-5 3-16,1-3 0 15,-1-4 2-15,0-4-4 16,1 1-2-16,-1-5 0 15,4-4-1-15,-8-3-47 16,5 0-57-16,-1-4 16 16</inkml:trace>
  <inkml:trace contextRef="#ctx0" brushRef="#br0" timeOffset="32">18207 13357 168 0,'48'-4'63'0,"-48"4"-34"0,43 0-32 16,-35 0 11-16,18 0-4 0,-8 0 2 15,7 0-8-15,6 0-3 16,7 0 3 0,-3 0 0-16,12 0 2 0,-8 0 0 0,8 0 2 15,-8 0-1 1,17 0-1-16,-17 0 1 16,13 0-1-16,-9 0 4 0,13 0 5 15,-9 0-3-15,5 0 2 16,-5 0-5-16,1 0 0 15,-1 0 1-15,0 0 2 16,1 0-1-16,-1 0 2 16,1 0-6-16,3 0-1 15,-8 0-2-15,5-4 0 0,-5 4 2 16,13 0 2-16,-17 0-1 16,8 0 2-16,-8 0-4 15,13 0 0 1,-9 0 3-16,8 0 3 0,-3 0 2 15,-1-4 3-15,5 4-5 16,0-4-1-16,-5 0 0 16,5 1 0-16,-9 3-2 15,4-4-2-15,-4 4 1 16,5 0 1-16,-10 0-3 16,1 0 0-16,-4 0 1 15,8 0 2-15,-9 0-1 16,9-4-1-16,-8 4 5 15,4-4 1-15,-5 4 2 16,14 0 0-16,-10 0-7 16,5-4 0-16,-4 4-1 15,9-4 0-15,-10 4 2 0,5-3 1 16,-4-1-4-16,0 4-1 16,-5 0 1-16,5 0 0 15,0 0 1-15,0 0 0 16,-5 0 2-16,5 0 1 15,-4 0-4-15,12 0 1 16,-8 0 0-16,8 0 0 16,-4 0 2-16,9-4 1 15,-9 0-1-15,9 0-2 16,-9 0-2-16,4 1-1 16,-4 3 2-16,9-4 2 0,-13 4 2 15,17-4 1-15,-17 0-5 16,17-4-1-1,-9 1-2-15,9-1 3 0,-9 4 0 16,9-3 1-16,-8 3 0 16,4-4 2-16,-9 4-1 15,4 0 2-15,-4 1-2 16,4-1 2-16,-3 0-4 16,7 4-2-16,-16 0 2 15,16-4 0-15,-7 0-2 16,3 1 2-16,0 3 3 15,1-4 1-15,-1 4-4 16,-4 0 1-16,0 0 2 16,5 0 1-16,-9 0-4 15,12 0 1-15,-12 0 2 16,8 0 1-16,-8 0-6 0,13 0 0 16,-5 0 1-16,-8-4 1 15,4 4 1-15,0-4 2 16,-8 4-1-16,12 0 2 15,-17 0-7-15,13 0-1 16,-4 0 4-16,0 0 5 16,-9 0 0-16,9 0 1 15,-5 0-6-15,1 0 1 16,-5 0-2-16,0 0 0 16,-4 0 2-16,-4 0 0 15,-1 0 0-15,-4 0 0 0,1 0 4 16,-1 0 2-16,-4 0-2 15,0 0-3-15,0 0-3 16,4 4 1-16,-9 0 1 16,5 0 2-16,-4-1-3 15,0 1-2-15,-1 0 2 16,1 7 0-16,-9-3 1 16,4 7 0-16,-4 1 0 15,0 7 0-15,0 0 0 16,0 11 2-16,0-3-3 15,-4 19 0-15,4-8 1 0,0 8 0 16,0-8 2 0,0 4 3-16,0 0-2 15,-9-4 0-15,9-8 1 16,0-3 0-16,0-4 0 16,0-4 2-16,0-4-3 0,0-4 0 15,0-3-3-15,0-1-1 16,0 1 1-16,0-5 2 15,0 1-1-15,0 0-1 16,0-1 1-16,-4-3-1 16,0 0 2-16,-9 0 1 15,4 0-1-15,-17-1-2 0,5 1 1 16,-14 0 1 0,5 0-3-16,-17 0-2 15,8 0 2-15,-22-4 2 16,10 0 0-16,-10 3 2 0,10 1-2 15,-14 0-1-15,9 0 1 16,-13-4-1-16,13 0-3 16,-21 0 2-16,16 0 1 15,-12 0 2-15,0 0-1 16,-5 0 2-16,14 0-2 16,-5 4-1-16,8-4 1 15,-8 0-1-15,13 0 0 16,-17 0 0-16,17 0 0 15,-13 0 0-15,9 0 0 16,-9 0 2-16,9 0-3 16,-9 4 0-16,4-4-1 15,-8 0 0-15,12 0 2 0,-8 3 2 16,9 1-1-16,-17-4 2 16,12 0-4-16,-13 0 0 15,14 0 1-15,-10 0 0 16,14 0 0-16,-22 4 0 15,18-4 2-15,-14 4 1 16,9 0-4-16,-4 0-1 16,8-1 1-16,-8 1 2 15,4-4 0-15,4 0-1 16,1 0 1-16,-9 0 1 16,8 0-1-16,-13 4-1 15,14 0-2-15,-10 0 1 16,14 0 1-16,-5-1 0 15,9-3 0-15,-12 0 2 16,12 0-1-16,-13 0-1 0,13 0-2 16,-13 4 1-16,13 0 3 15,-18 0 1-15,14-4-1 16,-5 0-2-16,9 0 1 16,-8 0-1-16,12 0-3 15,-13 0 0-15,9 0 2 16,-8 0 0-16,8 0 3 15,-9 4 3-15,0-4-4 16,1 0-3-16,8 0-2 16,-9 0 3-16,9 0 0 15,-8 0 3-15,8 0-1 16,-5 0 2-16,5 0-4 16,-8 3-2-16,16 1 4 0,-12 0 1 15,8 0-3-15,0 0 1 16,9-4 0-16,5 0 2 15,3 0-1-15,5 0-1 16,4 0 1-16,5 0-1 16,3 0-55-16,1 4-23 15,0-1-40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6:23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5595 5392 1029 0,'6'0'22'0,"-6"0"5"0,0 0 1 0,0 0 2 0,0 0-30 0,6 2 0 0,3 5 0 0,-9-7 0 16,0 0 13-16,7 0-3 0,2 0-1 0,-9 0 0 16,0 0 7-16,0 0 0 0,9-4 1 0,-9 4 0 15,0 0 32-15,0 0 7 0,0 0 0 0,-6-3 1 16,-10-2-25-16,4 0-4 0,9 3-2 0,-3 2 0 16,-10-5-15-16,4 5-3 0,-1-6-8 0,-3 5 12 15,-2-5-12-15,6 1 11 0,-10 3-11 0,4-3 10 16,-1 3-10-16,3 2 0 0,-9-6 0 0,7 5 0 15,-3-5 21-15,-1 6 3 0,-3-2 0 0,0-1 0 16,-3 1 8-16,1 0 1 0,2 2 1 0,-6 0 0 16,-4-3 8-16,2 3 2 0,-4-3 0 0,-1 3 0 15,7 0-19-15,-5 0-3 0,1 0-1 0,1 0 0 16,-3 3-13-16,3-3-8 0,0 3 10 0,-4-3-10 0,4 0 0 0,-5 0 0 16,-8 0 0-16,3 0 0 0,1 0 0 15,3 0 0-15,-7 0-11 0,4 0 11 0,6 0-12 16,-10 0 12-16,11-3-10 0,-8 0 10 0,-3 3 0 0,11 0 0 15,-11 0 0-15,3-5 0 0,2 5 0 0,1-2 0 16,4 0 0-16,-6 2 0 0,5-3 0 0,-5 3 8 16,2 0-8-16,-1 0 0 0,-5 0 0 0,0 0 0 15,1 0 0-15,2 0 0 0,1 0 9 0,3 0-9 16,-3 0 0-16,-4 0 9 0,4 0 2 0,-1 0 0 16,-6 3 0-16,8-1 0 0,-5-2 6 0,4 2 2 0,3 3 0 15,-1-2 0-15,-3 2-19 0,11 0-16 16,-10 0 4-16,5-1 0 0,-1 4 12 0,1 2 0 0,-9-2 0 15,11-1 0-15,-8 5 0 0,4-7 13 0,5 5-2 16,-1-1-1-16,2-1-10 0,-1 2-17 0,4 5 4 0,1 0 1 16,-1-6 12-16,-1 6 16 0,1-3-3 0,1 3-1 15,5-3-12-15,-3 1-12 0,3 4 3 0,-3 0 0 16,4 0 9-16,-4 6-13 0,9-1 5 0,4 0 8 16,-7-2-18-16,3-1 4 0,6 4 1 0,-4-4 0 15,4 3 13-15,1 1-11 0,2 6 11 0,-2 5-10 16,6-4-11-16,-4 0-3 0,7 1 0 0,-3-8 0 15,6 2 4-15,0-1 1 0,0 0 0 0,6-2 0 16,-3 1 11-16,4-1 8 0,2 0-12 0,3-2 12 16,-2-3-10-16,2 3 10 0,7 0-8 0,2-4 8 15,-6 2 0-15,14 2-8 0,2 4 8 0,0 1 0 0,-1-8 0 16,8 5 0-16,-1-4 0 0,0 1 0 0,0 4-12 16,0-7 4-16,10 2 0 0,-4-1 0 0,1-2-4 15,9 2-1-15,-11-9 0 0,11 4 0 0,2 0 13 0,5-2 0 16,-7 2 0-16,-1 0-9 0,4-1 9 0,5-4 8 15,2 0-8-15,-2-2 11 0,2 0 3 0,-5-1 1 16,10 2 0-16,-9-4 0 0,3 3-3 0,1 0 0 16,1 0 0-16,5-1 0 0,-11-1 6 0,4 0 1 15,3 2 0-15,4-1 0 0,-8-1 0 0,5 2 0 16,-2-3 0-16,2 3 0 0,-2-2 2 0,-2 0 1 16,-3 1 0-16,3-2 0 0,12 4-1 0,-12-6 0 15,3 2 0-15,-9 0 0 0,2 1-21 0,2-1 0 16,-2 1 0-16,-2-3-12 0,3 5 12 0,3-5 16 0,3 2-4 15,-3 1-1-15,-3-1-11 0,-1 1 0 0,5 0 9 16,-2-3-9-16,5-3 0 0,-5 3 0 0,5 3 0 0,-8-3 0 16,1 0 0-16,4-3 8 0,-8 3-8 0,10 3 0 15,0-3 0-15,0 4 0 0,-10-4 0 0,2 5 0 16,1 2 0-16,1-2 0 0,-1 1 0 0,2-2 0 16,-1-4 12-16,-1 5-3 0,2 2 0 0,-5-2 0 15,1 1-9-15,-1-5 0 0,4 5 9 0,4-1-9 16,1-1 0-16,-1-1 0 0,-11 0 0 0,4-1 0 15,2 5 0-15,1-4 8 0,-3-1-8 0,0-2 0 16,-6 5 0-16,5-3 0 0,10-2 0 0,-10 3 0 16,-8-3 0-16,6 3 8 0,9-3-8 0,-3 0 0 15,-4-6 0-15,1 6 8 0,3 0-8 0,0 3 0 16,2-6 0-16,-1 3 0 0,-11 0 0 0,13 0 8 16,10 0-8-16,-8 0 0 0,-8 0 0 0,-1 0 8 0,5 0 0 15,-2 0 1-15,-5-2 0 0,6 0 0 0,3-1 6 16,-3 1 1-16,-1-1 0 0,5 0 0 0,-5-1 0 15,1 4 0-15,-7-2 0 0,8-1 0 0,1 0-4 0,1 3 0 16,1 0 0-16,-5-2 0 0,8 0 0 0,-5-3 0 16,-2-5 0-16,3-1 0 0,3 2 10 0,0 2 2 15,-6-1 0-15,-1 1 0 0,-2-1-3 0,1 1 0 16,-2 2 0-16,7 1 0 0,0-4-2 0,-3 1-1 16,-1 1 0-16,-2 0 0 0,-1 0-4 0,2 1-1 15,-1-2 0-15,2 0 0 0,1 2-13 0,0-3 9 16,3 1-9-16,-4 0 8 0,5-1-8 0,-5 1 8 0,-2-3-8 15,3 3 8-15,6 0-8 0,-3-1 0 0,-3 1 0 16,-3-1 0-16,-1 4 0 0,1-4 0 0,2 1 0 0,-5-1 0 16,1 1 0-16,-2-1 0 0,1 1 0 0,-5 2 0 15,2 0 0-15,-6 0 0 0,2-2 0 0,1-1 0 16,-4 1 10-16,3-1 0 0,4 1 0 0,-3-3 0 16,-1 3-27-16,4-3-6 0,-4 2-1 0,0 1 0 15,-2-1 6-15,0-1 1 0,-2-1 0 0,2-2 0 16,-7-5 7-16,6 2 2 0,4 2 0 0,-3 4 0 15,-2-9 8-15,-1 6 0 0,-4-3 0 0,-3 3 0 16,-6 2 0-16,0 1 0 0,0-2 0 0,-6 2 8 16,-4-4 0-16,0 1 0 0,-5 3 0 0,-1-4 0 15,1 1-8-15,-4-1 8 0,-3 1-8 0,0-1 8 16,-3 1-8-16,1 0-8 0,-1 0 8 0,-3 0-12 16,0-1 12-16,0 1 0 0,-3 4-9 0,-1-7 9 15,-2 6 0-15,3-4-9 0,-3-1 9 0,0 1 0 0,-1 1-9 16,-2 0 9-16,0-8 0 0,-1 1-9 0,4 4 9 0,-6 0-8 15,0 3 8-15,0-1-8 0,-1 1 8 0,-2 3-8 16,-1-2 8-16,-6-1-8 0,0-1-12 0,-3 1-3 16,-2 3 0-16,-4-4 0 0,0 4 5 0,-7-2 1 15,-1 2 0-15,-2 2 0 0,-2-1 8 0,0-2 9 16,-1 1-13-16,-6 1 5 0,1 1 8 0,-7-1 0 16,-2 4 0-16,-1-4-8 0,0 1 8 0,-3 1 0 15,0-1 0-15,-6 2 0 0,-3-2 0 0,-4 2 0 16,1-2 0-16,-4 2 0 0,1 2 0 0,-7-2-8 0,-8 5 8 15,2 0 0-15,-2-2 0 0,-2 2 0 0,-5 0 0 16,3-5-8-16,-4 5 8 0,5-3 0 0,-1 3 0 0,0 0 0 16,-10 0 0-16,7 0 0 0,4 0 0 15,-7 0 0-15,-3 0 0 0,-1 0 0 0,4 3 0 0,0-3 0 16,-7-3 0-16,1 3 0 0,5 0 0 0,4-2 0 16,4 0 0-16,-4 2 0 0,-4 0 0 0,-5-5 0 15,-1 2 10-15,1 0 1 0,0 1 0 0,2 2 0 16,7 0-3-16,-6-5 0 0,-6 0 0 0,3 1 0 15,8 4-8-15,-12 0 0 0,-15 0 0 0,7 0 8 16,5 0-8-16,-8-3 0 0,-11 0 0 0,1 1 8 16,3-3-8-16,0 5-11 0,0 0 3 0,0 2 0 15,6-4 8-15,-9 2 0 0,-3 2 0 0,-4 1-8 16,4-3-12-16,0 2-1 0,9 4-1 0,-6 1 0 16,-7 0-89-16,4-2-17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6:49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2618 10724 192 0,'-6'-6'74'0,"6"9"-58"0,0 0 9 0,0-3 9 16,-3 10-14-16,-3 1-3 15,0 5-2-15,-8 2-8 16,-1 3 2-16,-3 3 2 0,-6 0-6 15,3 0-1-15,3-6-2 16,3-2-2-16,1-3 1 16,5-2 1-16,6-6-3 15,3-5 0-15,9-5 1 16,2-8 0-16,4-1 0 16,0-1 2-16,0-4-3 15,0 1 0-15,0-1 1 16,0 1 0-16,-3-1-3 0,0 6 2 15,-1 0-1-15,1 2 0 16,-3 3 0-16,0 3 0 16,0 2 4-16,0 3 3 15,0 3 4-15,0 5 5 16,3 2-2-16,0 3 3 16,0 3-6-16,3 0-3 15,-4 0-1-15,1 0 1 16,0-3-5-16,-3-2-1 15,0-3 0-15,0-3 0 16,-9-2-36-16,0-3-15 16,0 0-78-16</inkml:trace>
  <inkml:trace contextRef="#ctx0" brushRef="#br0" timeOffset="1">2618 10798 184 0,'-6'-3'71'0,"6"3"-55"0,0 3-2 0,0-3-6 16,6 5 40 15,-6 32-22-31,-6 8-5 16,3 3-1-16,0-1-2 16,0 1-5-16,-3-6 0 15,6 1-8-15,0-4-3 0,0-2 1 16,0-5-2-16,6-3 2 15,3-5 2-15,6-6 4 16,6-4-2-16,0-6 1 16,0-6-12-16,8-2-4 15,-5 0-29-15,3-2-12 16,0-1-73 0</inkml:trace>
  <inkml:trace contextRef="#ctx0" brushRef="#br0" timeOffset="2">3026 11269 192 0,'0'-3'71'0,"0"3"-55"0,0 5 50 31,0 19-22-16,0 3-8-15,0-1-16 16,0 3-8-16,0 0-7 16,0-5-2-16,0-5-1 15,0-4-4-15,0-1 1 0,0-6-34 16,0-6-15-16,0-4-67 16</inkml:trace>
  <inkml:trace contextRef="#ctx0" brushRef="#br0" timeOffset="3">2999 11173 264 0,'-6'-10'101'0,"9"10"-78"0,0-3-7 0,-3 3-6 16,3 0-9-16,-3 0-1 15,3 0-2-15,0 5 1 16,3-2 1-16,-3 2-49 0,3 1-19 15,3 2-32 1</inkml:trace>
  <inkml:trace contextRef="#ctx0" brushRef="#br0" timeOffset="4">3100 11290 232 0,'-5'16'88'0,"7"-3"-69"0,1 11 0 0,0-11-7 0,0 3-2 15,0 5 1-15,-3-3 10 16,0 1 6-16,0-3-14 16,0-3-7-16,0-5-2 0,0-5-5 15,0-3 0-15,0-3-4 16,0-5 1-16,0-8-5 16,3-5-1-16,0-8-4 15,6-3 1-15,0 3 2 0,3 5 5 16,0 3 3-1,6 5 4-15,-6 6 0 0,6 4 2 16,-1 6 9-16,1 8 4 16,-3 6 1-16,0 7 0 15,-3 5-9 1,-3 1-3-16,0-1-1 0,-3 1 0 16,-3-4-2-16,0-4 1 15,0-3-11-15,0-8-4 16,0-6-25-16,3-4-11 15,-3-9-50 1,9-10-40-16,-1-8 58 16</inkml:trace>
  <inkml:trace contextRef="#ctx0" brushRef="#br0" timeOffset="5">3473 11107 248 0,'0'21'93'0,"3"-2"-72"0,-3 10-4 15,0-13-5-15,0 8 0 16,0 5 2-16,0 3-3 16,0 2 1-16,2 0-7 15,-2-2-3-15,0 0 1 0,0-6-15 16,0-7-7-16,0-9-48 16,0 1-18-16</inkml:trace>
  <inkml:trace contextRef="#ctx0" brushRef="#br0" timeOffset="6">3318 11234 280 0,'-3'-2'107'0,"21"2"-83"0,14 2-5 0,-17-2-8 16,6 0-5-16,3-2 3 15,3-1-4-15,-1 0-1 16,4 1-2-16,3 2-48 0,0 5-21 15</inkml:trace>
  <inkml:trace contextRef="#ctx0" brushRef="#br0" timeOffset="7">4101 11007 192 0,'0'-11'71'0,"0"8"-55"0,-3 1 15 16,0 2 3-16,-3 0-4 15,-3 2 0-15,-3 6-13 16,-3 8-5-16,-3 5-7 0,-3 6-4 0,0 5 0 16,1 5-4-16,2 5 2 15,6 6 7-15,6 7 4 16,3 3-3-16,9-2 1 16,3-8-5-16,6-9 0 15,5-7-8-15,4-6-2 16,3-7-18-16,3-6-7 15,0-5-34-15,-1-5-15 16,1-8-10 0</inkml:trace>
  <inkml:trace contextRef="#ctx0" brushRef="#br0" timeOffset="8">4246 11187 260 0,'-3'0'96'0,"3"2"-75"0,0 4-1 16,0-1-4-16,0 0-6 15,-3 3 4-15,1 3-1 16,-1-1 0-16,0 3-7 15,0 1-4-15,0-1-1 0,0 0-1 16,3-2 2-16,3-3-1 16,0 0-1-16,3-3 1 15,2-2-1-15,7-3-3 0,0 0 2 16,-3 0-1 0,3 0-2-16,0 2-8 0,-3 1-5 15,-12-3-196 16,18 5 103-31,-3-5 34 16</inkml:trace>
  <inkml:trace contextRef="#ctx0" brushRef="#br0" timeOffset="9">4395 11189 180 0,'-6'-5'68'0,"6"5"-52"0,0 3 8 15,0-3 2-15,0 5-2 16,0 3 1 0,0 2-1-16,0 6 2 0,-3 8-14 15,3 8 0-15,0 5 1 0,0 0-5 16,0 5-2-16,0-5-3 16,0-5-3-16,0-8 3 15,0-3 0-15,0-5-28 16,0-3-12-16,0-5-70 15,6-5-46 1,3-11 64-16</inkml:trace>
  <inkml:trace contextRef="#ctx0" brushRef="#br0" timeOffset="10">4604 11171 200 0,'0'5'74'0,"0"-2"-58"0,3 13 5 0,0-6-3 16,-3 6-7-16,0 10-1 16,-3 6 9-16,0 3 7 15,0-1-13-15,0-2-9 0,0-1-4 16,0-9-2-16,0-6 0 0,0-3 4 15,3-5 1-15,0-3-6 16,0-8 0-16,3-5-8 16,3-5-1-16,3-3-6 15,3-5-4-15,5 3 7 16,7-1 6-16,-3 9 6 16,3 4 4-16,0 6 4 15,-6 6 4-15,-4 7 16 16,-2 5 6-16,-3 3-3 15,-6 3 0-15,-6-5 5 16,3 2-19 0,-12-5-5-16,-6 0-15 15,-2-6-4-15,-1-2-19 0,0-3-9 16,3-2 20 0,0-3-31-16,3-3-8 0,9-4-39 15</inkml:trace>
  <inkml:trace contextRef="#ctx0" brushRef="#br0" timeOffset="11">4818 11380 252 0,'3'13'93'0,"3"-5"-72"0,0 8-2 0,0-6-6 16,0 4-7-16,0 1 1 16,0 1-4-16,0 0-2 15,0 0 0-15,-3-5-1 0,2-3 0 16,1-3-27-16,0-2-11 0,0-3-69 15</inkml:trace>
  <inkml:trace contextRef="#ctx0" brushRef="#br0" timeOffset="12">4973 11369 232 0,'-6'8'88'0,"3"-3"-69"0,0 11-5 15,3-5-5-15,-3 7 3 16,-6 9 4-16,0 2 12 15,-3 0 5-15,0 0-17 16,-3-2-9-16,6-4-5 0,0 1-2 16,0-5 0-16,4-6-22 15,2-2-10-15,0-4-28 16,3-7-12-16,9-5-26 16</inkml:trace>
  <inkml:trace contextRef="#ctx0" brushRef="#br0" timeOffset="13">5086 11165 252 0,'0'-2'93'0,"0"2"-72"0,3 5-15 0,0 0-12 16,0 6 15-16,0 7 12 15,-3 12 6-15,0 12 2 16,0 3-16-16,0 3-3 0,0-1-3 15,0-7-3-15,0-6-1 0,3-5-1 16,-3-5-2-16,0-5-37 16,0-6-15-16</inkml:trace>
  <inkml:trace contextRef="#ctx0" brushRef="#br0" timeOffset="14">4967 11356 264 0,'-9'-5'101'0,"12"7"-78"0,3-4-5 16,0 2-7-16,0-3 4 16,3-2 7-16,5-1-9 15,4 1-2-15,6 0-7 16,6 0-12-16,0-1-2 0,-4 4-154 15,1 2 90-15,-3 0-60 16</inkml:trace>
  <inkml:trace contextRef="#ctx0" brushRef="#br0" timeOffset="15">5273 11427 260 0,'-6'14'96'0,"6"-6"-75"0,6-1-5 0,0-4-7 16,0 2-6-16,0-2 1 0,3 0 6 15,0-3 4 1,0-3-7-16,0-2-2 0,0-1-1 0,0-1-2 16,-3-4 1-16,-3 0-4 15,0-2-2 1,-6 0-3-16,0-3 1 16,-6 5-4-16,0 6-1 0,-3 5 5 15,-3 5 4-15,0 6 0 16,0 5-2-16,0 2 6 15,4 4 5-15,5-1 0 16,3 3 1-16,3-3-8 16,3-3 0-16,6-2-3 15,-1 0-2-15,4-3-28 0,3-5-14 16,6-5-64 0</inkml:trace>
  <inkml:trace contextRef="#ctx0" brushRef="#br0" timeOffset="16">5517 11385 296 0,'-9'-8'112'0,"12"11"-87"0,-8-3-2 0,2 0-6 16,-3 2-7-16,0 6 4 15,0 0-9-15,0 0-3 16,3 3-2-16,3 5 0 0,6 2 0 15,3 1-3-15,3 2 0 16,-4-5 15 0,1 2-7-16,-3-2 5 0,-3-3-1 15,-3-2 1-15,-6 0-5 16,-6-4-1-16,-2 1-2 16,-4-2-4-16,0-4-1 0,-3-2-27 15,0 0-10-15,3-2-26 16,3-1-9-16,7-5-37 15</inkml:trace>
  <inkml:trace contextRef="#ctx0" brushRef="#br0" timeOffset="17">5699 11123 236 0,'12'-3'90'0,"-3"9"-70"0,6 7 2 0,-6-5-4 15,3 5 14-15,2 6 10 16,4 10-7-16,0 13-3 16,3 11-18-16,-6 0 0 0,-3-3 0 15,-9-5-7-15,-9-5-2 16,-9-3-14-16,-12 3-4 15,27-40-293 1</inkml:trace>
  <inkml:trace contextRef="#ctx0" brushRef="#br0" timeOffset="18">5107 10107 184 0,'-6'0'71'0,"6"0"-55"0,-6-5 15 0,6 5 5 16,0 2-3-16,-3-2 1 15,0-2-11-15,3-3-1 16,0-1-13-16,0-2-1 0,0 0 2 0,0-2-4 15,6-3-1-15,3-6 0 16,3 0 1-16,8-4-3 16,4-1 0-16,3 0-1 15,3-2-2-15,3-4 3 16,5-1 0-16,7-6-1 16,8 2-2-16,13 6 3 15,-1 3 0-15,-5 7-4 16,-1 6-1-16,1 8 1 15,3 10 0-15,2 8 1 16,3 8 0-16,-5 3 0 0,-6 3 0 16,-10-4 2-1,-5 1 3-15,-9 0-2 16,-4-3 0-16,-5-2 1 16,-3-3 0-16,-3-3 0 15,-6-3 2-15,-3-4-3 16,0-1 0-16,-6-2-1 0,0-3 1 15,-3 0-20-15,0-3-8 16,0 3-31-16,0 0-13 16,0 0-56-1</inkml:trace>
  <inkml:trace contextRef="#ctx0" brushRef="#br0" timeOffset="19">6324 9832 276 0,'-9'-5'104'0,"6"2"-81"0,0 3-10 0,3 0-10 15,0 0-7-15,3 5-1 0,0 1 17 16,3 2 6-16,0 5-8 16,3 5 3-16,3 6 1 0,0 5-7 15,0 3-2-15,-3 0-3 16,-3-1-2-16,-3-4 9 15,-3-3 6-15,-6-8 6 16,-3-1 2-16,-6 1-10 16,-6-5-3-16,0-3-6 15,0-3-1-15,0 0-12 0,4-2-4 16,2-3-43-16,6-3-15 16,3-2-70-1</inkml:trace>
  <inkml:trace contextRef="#ctx0" brushRef="#br0" timeOffset="20">5202 9512 156 0,'-9'-3'57'0,"9"3"-44"0,0 5 1 16,3 1-4-16,0 4 5 15,0 6 2-15,0 13 5 16,-3 0 1-16,6 8-12 15,-3-5-2-15,0-3-2 0,0-2-1 16,0-6 1-16,-3-3 2 16,0-2 2-16,0-5 8 15,0-3 5-15,-3-6 0 16,-6-4-6-16,3-6-3 16,-3-5-7-16,0-6 0 15,3-5-3-15,-3-2 0 16,0-6-6-16,6 0-1 15,3 1 1-15,6 4 0 16,6 1-2-16,0 2 2 16,0 5-1-16,3 9 0 15,0 2-3-15,0 5-1 16,-4 6 5-16,1 5 2 16,-3 2 1-16,-3 4-2 15,-3 7 3-15,-3 0 0 16,-3 0 3-16,-3-2 3 15,-3-1-4-15,0-5-1 16,-2-5-2-16,2-2-2 0,0-6-13 16,0-3-4-16,3-2-24 15,3-1-11-15,6-2-28 16,6-2-10-16,6-3 4 16</inkml:trace>
  <inkml:trace contextRef="#ctx0" brushRef="#br0" timeOffset="21">5425 9472 220 0,'-3'-3'85'0,"3"1"-66"0,0 4-6 15,0-2-4-15,-3 0 3 16,0 0 7-16,-3 3-8 16,0 2-3-16,-3 6-5 15,0 5-3-15,1 2 1 0,-1 4-4 16,3 4 2-16,3-7-1 0,0-4 0 15,3 1 2-15,3-5 2 16,0-6 1-16,3 0 1 16,0-5-5-16,2-5 1 15,-2-3 0-15,0-5 0 16,0 0 0-16,-3-3 0 16,0 0 2-16,-3 3 1 15,0 0-1-15,0 5 1 16,0 2 0-16,3 4 3 15,-3 2-3-15,6 5-2 0,0 3 2 16,0 8 0 0,6-3-6-16,-3 0 0 15,3 0 1-15,0-2 1 16,3 0-32-16,3-6-15 16,2-2-58-1</inkml:trace>
  <inkml:trace contextRef="#ctx0" brushRef="#br0" timeOffset="22">5705 9512 228 0,'-6'-6'88'0,"0"1"-69"0,0 5 4 0,3 0-2 16,-6 0-15-16,-3 3-4 15,-3 5-3-15,-2 2-1 16,2 6 2-1,0 5-3-15,3 1 0 0,3-1 2 0,6-3 2 16,3 1-2-16,6-9 0 16,6-2 1-16,3-10 0 15,3-6 0 1,-1-6 2-16,-2-4-6 0,0-1-1 16,-3-4-1-16,-3-4 4 15,-3 3 3-15,-3 1 2 16,-6-1 3-16,-3 3 3 15,0 5 7-15,0 2 2 16,3 7-7-16,0 1-4 16,0 9-4-16,3 7-3 15,6 9-2-15,0 7 1 0,3 6 1 16,0 3 0-16,3 2 0 16,0-3 2-16,0-2-21 15,3-11-7-15</inkml:trace>
  <inkml:trace contextRef="#ctx0" brushRef="#br0" timeOffset="23">6750 10065 220 0,'-9'-13'85'0,"3"10"-66"0,-3-8 8 16,6 9 0-16,-3-1-1 15,-3 0 2-15,0 3-4 16,-3 0-1-16,-3 6-12 16,-3 10-9-16,-2 10-2 0,-4 11 0 15,0 3 0-15,3 5 0 16,3 10 2-16,9 6 1 16,9 3 1-16,12-6 2 15,6-8 1-15,3-13 1 16,3-8 0-16,0-10 0 15,2-11 0-15,1-11 0 0,0-13 2 16,3-10-3 0,-3-9 1-16,-1-10-3 0,-5 6 2 15,-6-4 0-15,-9-2 3 16,-6-5 4 0,-6 5 3-16,-6 3-3 15,-3 5 0-15,-3 5-6 0,1 8-3 16,2 6-5-16,0 4-2 15,0 4-15-15,3 5-4 16,3 2-18-16,3 6-7 16,6 4-14-16,6 1-5 15,3 3-46-15</inkml:trace>
  <inkml:trace contextRef="#ctx0" brushRef="#br0" timeOffset="24">7211 10295 272 0,'-6'-5'101'0,"6"7"-78"0,0 1 4 16,0-3 16-1,-6 8-6-15,-3 8-5 16,-6 8-3-16,-2 7-16 15,-4 6-3-15,-3 6-3 0,-6-1-3 16,3-2-3-16,1-11-3 0,5-5-1 16,0-6-31-16,6-5-13 15,6-2-29-15,0-11-12 16,6-11-30 0</inkml:trace>
  <inkml:trace contextRef="#ctx0" brushRef="#br0" timeOffset="25">6925 10327 280 0,'-6'-8'107'0,"6"5"-83"0,6 8 6 16,-6-2-1-16,6 2-14 15,3 3-1-15,3 8 12 0,6 5 5 16,3 8-16-16,6 8-6 0,-4 3-4 16,-2-3-3-16,3-2 1 15,-3-6-7-15,0-5 1 0,-3-3-39 16,-1-5-16-16,1-9-73 15,0-4-48 1,-3-11 76-16</inkml:trace>
  <inkml:trace contextRef="#ctx0" brushRef="#br0" timeOffset="26">7595 10250 200 0,'-3'-13'74'0,"0"10"-58"0,3-13 18 0,0 14 4 15,0-1-3-15,-3 0 4 0,-3 6-15 16,-3 0-6 0,0 7-11-16,-3 6-5 0,-5 3-1 0,17-19 7 31,-24 90-1-16,9-14 0-15,12-7 1 16,9-13 0-16,6-11 0 16,6-14 0-16,2-10-4 15,4-13-1-15,3-10 3 0,0-17 1 16,-3-7 1-16,-4-11-2 16,-5-8-1-16,-9-5-3 15,-6 2 1-15,-6 3 0 16,-3 5 3-16,-2 1-5 15,-1 9-3-15,0 4-19 16,0 7-7-16,3 9-14 0,3 5-6 16,3-1-21-16,3 6-8 15,6-2-28 1</inkml:trace>
  <inkml:trace contextRef="#ctx0" brushRef="#br0" timeOffset="27">7771 10208 208 0,'-3'10'79'0,"-3"-4"-61"0,0 15-3 0,3-8-6 16,-3 8-1-16,0 13 5 15,0 14 10-15,3 10 8 16,3 3-16-16,3-11-2 0,3-5 1 16,6-5 1-16,9-8 3 15,11-8 1-15,4-11 3 16,3-13-6-16,-3-13 1 0,-7-19-8 15,-5-8-3-15,-6-7 5 16,-6-6 5-16,-9 0-8 16,-9 0-2-16,-9 0-2 15,-6 8 2-15,-3 3-14 16,-2 10-7-16,2 8-32 16,0 6-12-16,3 10-91 15</inkml:trace>
  <inkml:trace contextRef="#ctx0" brushRef="#br0" timeOffset="28">8598 10231 244 0,'-15'-15'90'0,"9"9"-70"0,-6-2 8 16,9 6-2-16,-3 4-8 15,-2 4 2 1,-1 2-11-16,-3 7-3 0,0 12-4 16,-3 10-2-16,3 13 1 0,3 6 12 15,6 2 8-15,3-2-1 16,6-11-2-16,3-8-6 15,6-11-2-15,0-7-2 16,9-9 0-16,2-13 0 16,7-10 0-16,-3-8-4 0,0-11-3 15,-10-7 2-15,-5-6 0 16,-9-3 1-16,-9 6 0 16,-9-1 0-16,-2 6 2 15,-4 0-5-15,-3 6-1 16,0 7-11-16,3 8-3 15,0 0-31-15,3 5-12 16,6 6-22-16,9 5-6 16,12-5-27-1</inkml:trace>
  <inkml:trace contextRef="#ctx0" brushRef="#br0" timeOffset="29">8848 10173 260 0,'-15'24'99'0,"3"-8"-77"0,-5 5-4 0,11-5-6 0,0 8 2 16,0 10 3-16,3 14 5 16,3 7 3-16,6 6-13 15,9-11 6-15,5-7 3 0,7-9-3 16,3-10 2-16,3-13-7 16,5-17 0-16,-5-12 16 31,3-3-16-31,-9-19 16 15,-7 0-16-15,-14-15 8 16,-3 7-12-16,-20-10 0 0,-4 2-15 16,-6 6-3-16,0 2-31 0,0 9-14 15,1 7 28-15,2 6-88 0,3 4-35 16,3 4 20 0</inkml:trace>
  <inkml:trace contextRef="#ctx0" brushRef="#br0" timeOffset="30">9872 10134 204 0,'-9'-11'77'0,"9"8"-60"0,-12 3 24 16,6 3 6-16,-3 8-11 15,-5 7-1-15,-7 9-16 0,-6 2-6 16,-3 13-8-16,0 21-4 0,4 9 2 16,8-6 2-16,12-2 4 15,12-14-4-15,12-5-1 16,8-11 4-16,4-13 5 15,0-13-1-15,3-18 3 16,2-19-6-16,-2-14-1 16,-6-12 0-16,-9-1 2 15,-9-7 1-15,-9-1 3 16,-6 3-3-16,-6 3 1 16,-3 8-3-16,-3 10 0 15,-3 6-19-15,0 10-7 16,4 8-30-16,2 11-10 15,3 7-23-15,9 9-10 16,12 2-35-16</inkml:trace>
  <inkml:trace contextRef="#ctx0" brushRef="#br0" timeOffset="31">10072 10157 268 0,'-15'11'101'0,"6"7"-78"0,-6 12-13 15,9-15-10-15,-3 15 13 16,-3 15 11-16,3 15 2 16,6 4-1-16,6-1-13 15,9-10-1-15,9-8 0 0,12-10 2 16,8-12 3-16,1-12 4 16,0-16 4-16,-7-16-8 15,-8-14-2-15,-6-10 3 16,-6-8 1-16,-9-5-5 0,-9 3-3 15,-12-6-5-15,-6 5-2 16,-9 11-8-16,1 3-4 16,2 7-24-16,0 9-9 15,6 7-49-15,6 14-19 16,3 3-30 0</inkml:trace>
  <inkml:trace contextRef="#ctx0" brushRef="#br0" timeOffset="32">10848 10136 288 0,'-14'3'107'0,"14"-3"-83"0,-24 13-3 0,12-2-2 16,6 5-14-16,-15 7 13 15,3 6-10-15,-6 14 12 16,4 2-12-16,5 10 5 16,9 1-8-16,9-1 7 15,9-7-8-15,8-11 12 16,7-8-9-16,9-18 5 16,0-6-7-16,8-21 7 15,1-2-8-15,-3-22 12 16,-7 3-9-16,-17-19 12 15,-9 11-11-15,-18-10 7 16,0 7-8-16,-18-2-9 16,4 10 1-16,-13 3-42 15,9 11 24-15,-3 5-81 16,7 10 57-16,2 6-131 16,6 5 98-16</inkml:trace>
  <inkml:trace contextRef="#ctx0" brushRef="#br0" timeOffset="33">11155 10155 312 0,'-24'21'115'0,"24"-21"-89"0,-27 45-10 0,16-24 2 31,5 0-13-31,-6 19 24 16,6 0-16-16,6 12 10 15,6-1-14-15,9-4 11 0,5-7-12 0,7-16 14 16,3-6-13-16,3-23 16 16,-1-3-15-16,1-26 31 15,0-1-23-15,-15-18 33 16,-6 11-29-16,-15-13 14 16,-3 10-21-16,-15-6-15 15,0 9-1 1,-9 0-62-16,4 13 34 0,-4 2-129 15,6 9 89-15,9 2-143 16,9 8 120-16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7:00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8991 10110 104 0,'0'0'41'0,"3"8"-32"0,0 2 9 0,-3-2 1 16,3 5 2-16,-3 3 2 15,3 5-4-15,-3 3-1 16,3 3-10-16,-3-1-3 0,3 3-1 16,0 0-2-16,0-2 1 15,0-1-2-15,0-2 2 16,0-5-26-16,0-3-10 15,0-6-43 1</inkml:trace>
  <inkml:trace contextRef="#ctx0" brushRef="#br0" timeOffset="1">9158 10321 140 0,'-3'3'52'0,"6"0"-41"0,3 5 4 15,-3-6 1-15,3 4-1 16,0-1 0-16,3 0-3 16,-1 0 0-16,4-2-7 15,3-3-1-15,0 0 2 0,0-3-3 16,0 1 0-16,-3-3-8 15,-3-1-2-15,0 1 2 16,-6-3 0-16,-3 0-2 16,-6 0 0-16,-3-2 1 15,-3 4 4-15,-3 1-1 0,-3 2-1 16,-3 3 3-16,0 3 0 16,1 2 1-16,2 3 0 15,3 3 4-15,6 2 2 16,3 3 2-16,3 0 0 15,6 0-2-15,6 2-1 16,3-2-3-16,6 0-2 16,5-3-8-16,4-2-5 15,3-6-64-15,3-5-28 16,0-5 50 0</inkml:trace>
  <inkml:trace contextRef="#ctx0" brushRef="#br0" timeOffset="2">9494 10300 168 0,'-21'-10'63'0,"12"10"-49"0,-6 2-8 15,10 4-6-15,-4-1 0 16,-3 3 2-16,-3 2 6 16,0 1 5-16,3 2-7 15,3 3-3-15,3 0-2 0,0 0-1 16,12 0 2-16,0-6 1 15,3 1 3-15,3-3-3 0,0-3-2 16,3-5-5-16,0-3 0 16,-1-4 0-16,-2-1-1 15,0-3 6-15,-3-2 1 16,-3 0 0-16,-3-1 1 16,0 4 2-16,-3 2 4 15,0 0-2-15,0 3-2 16,0 2-7-16,0 3-1 15,0 5-1-15,0 3-1 16,0 0 4-16,3 3 2 16,3-1-18-16,0 1-6 15,3-3-54 1</inkml:trace>
  <inkml:trace contextRef="#ctx0" brushRef="#br0" timeOffset="3">9685 10274 176 0,'-15'-8'68'0,"9"8"-52"0,-3 0-3 16,6 0-3-16,-6 2-5 16,-3 1 2-16,3 0-2 15,0 2 0-15,0 0-3 16,3 1-4-16,6 2 1 0,6 0-1 15,6-1 0-15,3 4 0 16,3 0 0-16,0 2 4 16,0-3 3-16,-4 1 7 15,-2 0 2-15,-9-1 1 0,-3 1 4 16,-6-1-5-16,-3-2 0 16,-5 0-8-16,-1 0-4 15,-3-3-12-15,0-2-6 16,0-3-14-16,3 0-6 15,0-5-41 1,3-3-33-16,7-3 41 16</inkml:trace>
  <inkml:trace contextRef="#ctx0" brushRef="#br0" timeOffset="4">9807 10075 180 0,'0'-2'68'0,"0"7"-52"0,-3 0-3 0,3 3-3 0,0 5 2 15,0 6 4-15,-3 5-4 16,3 2-2-16,0 1-5 16,0 2-4-16,0 0 0 0,0-3 1 15,0 1 3-15,3-3-7 16,0-1-3-16,0-1-28 15,0-7-11-15,0-4-42 16</inkml:trace>
  <inkml:trace contextRef="#ctx0" brushRef="#br0" timeOffset="5">9652 10231 220 0,'-12'-13'82'0,"18"13"-64"0,-3 0-4 0,0 0-6 16,6 0 4-16,3-2 4 16,6-1-10-16,5 0-5 15,4 1-1-15,3-4-14 0,0 4-6 16,2-4-80 0</inkml:trace>
  <inkml:trace contextRef="#ctx0" brushRef="#br0" timeOffset="6">10387 10224 184 0,'-6'-3'71'15,"3"3"-55"-15,-3-3 9 0,3 3-1 16,-3 0-10-16,-3 0-1 16,0 3-7-16,-2 2-4 0,-1 0-1 15,3 1-6-15,0-1 1 0,0 3 2 16,3 0 3-16,3 0-2 16,3 2-2-16,3 1 2 15,0 2 0-15,3 0 1 16,0 1 0-16,0-1 0 15,-3-2 2-15,0-1 10 16,-3 1 7-16,-3-3-1 16,-3 0 1-16,-3-3-8 0,0 0-2 15,-3-2-5-15,0-1-3 16,3-2-18-16,0 0-9 16,0 0-15-16,3-2-5 15,3-1-50 1</inkml:trace>
  <inkml:trace contextRef="#ctx0" brushRef="#br0" timeOffset="7">10390 10261 172 0,'-3'-6'66'0,"6"9"-52"0,-3 2-10 0,0-5-6 16,0 5 7-16,0 3 8 15,0 0-2-15,-3 3-1 0,0 0-5 16,3 2-2-16,0 0 3 0,0 0-8 16,0-2 0-16,0-1-29 15,0-2-11-15,3-2-32 16</inkml:trace>
  <inkml:trace contextRef="#ctx0" brushRef="#br0" timeOffset="8">10405 10197 164 0,'-6'-13'63'0,"9"5"-49"0,-3 5 0 16,3 1-3-16,-3 2-5 0,3-3 1 16,-3 3-9-16,3 0-44 15,3 3-20 1,3-1 2-16,3 1 5 15</inkml:trace>
  <inkml:trace contextRef="#ctx0" brushRef="#br0" timeOffset="9">10548 10242 140 0,'-6'0'52'0,"3"0"-41"0,-3 0 0 0,3 0-2 15,-6 5-2-15,-3 1 3 16,0 2-5-16,-3 2-1 0,0 3-2 16,4 3-2-16,2 0 1 0,3 0 1 15,3 0 1-15,3 0 1 16,3-3 2-16,3-2-1 16,3-4 2-16,-1-1-2 15,4-6 0-15,0-3-8 16,0-2 0-16,-3-3 1 15,0 0 3-15,-3-3-2 16,0 1 0-16,-3-1-6 16,-3 1-3-16,0 2 3 15,3 2 4-15,0 1 0 0,0 5 1 16,-3 0-3 0,6 8-1-16,3 3 0 0,0 5 4 15,0 2 7-15,0 3 7 16,-4 0 9-16,-5 1 5 15,-2-4-1-15,-4 3 0 16,-6-2-8-16,-6-3 0 16,-6-3-8-16,0-3-1 15,0-2-13-15,1-5-4 16,2-3-36-16,0-3-13 16,6-5-34-1</inkml:trace>
  <inkml:trace contextRef="#ctx0" brushRef="#br0" timeOffset="10">10607 10268 108 0,'0'-2'41'0,"3"-1"-32"0,0 6 0 16,-3-3-3-16,3 5 11 15,0 0 6-15,-3 3 2 16,0 0 0-16,3 3-14 16,-3 2-4-16,0 0-5 15,0 1 1-15,0-1 2 0,3-3 0 16,-3-2 0-16,0-2-1 16,0-1 2-16,0-5-1 0,0 0 2 15,3-3-2-15,0-2 2 16,0-3 0-16,3-5 1 15,3 0-2-15,0-1-1 16,3 1-6-16,0 0-1 16,0 5-2-16,0 0 3 15,-1 3 0-15,1 2 3 16,0 6 1-16,0-1 3 16,-3 4-3-16,0 2 0 15,-3 0-1-15,0-1 1 16,0 4-4-16,-3 0 0 15,0-3 3-15,0 0 3 16,0-1-31-16,0 1-14 16,0-2-40-1,0-1-32-15,3-5 42 0</inkml:trace>
  <inkml:trace contextRef="#ctx0" brushRef="#br0" timeOffset="11">10890 10271 188 0,'0'-8'71'0,"3"8"-55"0,-3 3-5 16,0-3-3-16,3 5 2 16,-3 3 5-16,0 3-7 15,0-1-2-15,0 3-4 16,0 1-2-16,3-1 3 0,-3 0-2 0,3 0 2 16,-3-2-31-16,0-3-13 15,3-5-45 1</inkml:trace>
  <inkml:trace contextRef="#ctx0" brushRef="#br0" timeOffset="12">10890 10094 200 0,'-12'-16'77'0,"12"16"-60"0,0 0-12 0,0 0-9 15,0 0-3-15,6 5 4 16,3 3-14-16,6-2-3 15,3-1-23-15,9-3-8 16,2-2-4-16,4-2-1 16</inkml:trace>
  <inkml:trace contextRef="#ctx0" brushRef="#br0" timeOffset="13">11206 10020 176 0,'-9'-16'68'0,"3"11"-52"0,-6-3 8 15,6 5 0-15,-3 3-14 16,-3 0-6-16,-3 5-2 15,0 3 0-15,0 8-1 16,-2 3-5-16,2 10 0 0,0 5 2 16,3 1 3-16,3-1 2 15,0 3 3-15,6-3-3 16,0 1 0-16,0-3 1 16,3-1 0-16,0-4-16 15,0-3-6-15,0-9-73 16</inkml:trace>
  <inkml:trace contextRef="#ctx0" brushRef="#br0" timeOffset="14">10905 10261 220 0,'-9'-14'82'0,"9"17"-64"0,6-6-7 0,0 3-6 16,0 0-1-16,3 0 2 15,9 0 0-15,0 0-1 16,2 0-3-16,1 0-8 0,3 0-4 16,0 3-30-16,0-3-13 15,0 0-31 1</inkml:trace>
  <inkml:trace contextRef="#ctx0" brushRef="#br0" timeOffset="15">11200 10268 156 0,'-3'11'57'0,"3"-3"-44"0,0 5 5 15,0-5-1-15,0 3-6 16,0-1 1-16,0 1-7 16,0 0-1-16,0-1-2 15,0-2-6-15,3-3-2 0,0 1-74 16</inkml:trace>
  <inkml:trace contextRef="#ctx0" brushRef="#br0" timeOffset="16">11215 10192 232 0,'-9'-19'88'0,"6"14"-69"0,3 2-3 0,3 1-6 16,-3 2-4-16,0 0 1 16,6 2-8-16,0 1-1 15,2 0 0-15,4 2-23 0,3 3-9 16,3 0-61-1</inkml:trace>
  <inkml:trace contextRef="#ctx0" brushRef="#br0" timeOffset="17">11453 10245 200 0,'-15'-8'74'0,"9"8"-58"0,0 0-4 15,3 0-6-15,-3 2-9 16,-6-2 2-16,0 3 1 15,-3 2 2-15,0 3-1 16,3 3-1-16,1 2 3 0,2 3-2 16,3 0 2-16,6 0-4 15,3 2 0-15,3-2-1 16,6-3-2-16,2-2-15 16,1-3-5-16,3-6-10 15,3-2-4-15,0-2 16 16,-3-3 17-1,-3-3 12-15,-4 0 5 0,1-3 0 16,-3-2-6-16,0 0-2 16,-3 2 4-16,0 0 3 15,-3 4-6-15,-3 1 6 0,-3 1 2 16,0 2-6-16,0 3-4 16,0 3 0-16,0 2 2 15,0 1 2-15,0 1 1 16,3 4-2-16,0 0-1 15,0-1-1-15,6 1 2 16,3-1-3-16,-3 1 0 16,3-3-1-16,3-3 1 15,-3 0-7-15,0-2-1 16,0-3-5-16,0-3 1 0,-3 1 3 16,0-3 3-1,-3-3 0-15,0 0-1 0,0 0-19 16,-1 0-8-16,1 0-37 15</inkml:trace>
  <inkml:trace contextRef="#ctx0" brushRef="#br0" timeOffset="18">11673 10263 108 0,'-3'-2'44'0,"3"2"-35"0,0 0 12 15,0 0 3-15,0 0-2 16,-3 0 1-16,0 0-3 16,0-3-3-16,-3 0-9 15,0 1-5-15,0-1-2 0,-3 3-1 16,-3 3 0-16,-3-3-3 0,1 5 2 15,-1 0 1-15,0 3 0 16,0 3-3-16,3-1 0 16,3 1 2-16,3 2 0 15,3 0 1-15,3-2 0 16,3 0 2-16,3-4 3 16,0 1-2-16,0-2-2 15,0-4 8 1,3-2 4-16,0 0-4 0,3-2-3 15,-3-4-3-15,3-2-3 16,-4 1-2-16,4-1 1 16,-3 0 1-16,0 0 2 15,0 0-1-15,-3-3 2 16,-3 1-2-16,0 2 2 16,0 2-2-16,0-2 2 15,-3 6-2-15,0-1-1 0,0 0-2 16,0 3-1-16,0 0-1 15,0 8 3-15,0 3 0 16,3 2 1-16,0 0 0 16,3 3 2-16,0 0 1 15,0 0 3-15,0-3-1 16,3 1 0-16,0-4-12 16,0-2-5-16,3-3-56 15,-1-5-53-15,1-2 33 16</inkml:trace>
  <inkml:trace contextRef="#ctx0" brushRef="#br0" timeOffset="19">11768 10261 120 0,'3'5'46'0,"0"0"-35"0,0 6 14 0,0-6 4 16,-3 3-5-16,3 3 0 16,0 2-11-16,-3-3-5 15,3 1-5-15,-3 0 0 0,0-4 2 0,0-1-2 16,0-1-2 0,0-5 2-16,0 0 2 0,6-5-2 15,0-3 0-15,0-3-3 16,3 1-1-16,0-4-4 15,3 1 1-15,0 0 0 16,-1 5 2 0,1 0-1-16,-3 3-1 0,3 2 5 15,0 6 1-15,-3 2 0 16,0 3 1-16,0 3 0 16,0-1 1-16,-3 1-2 15,-3 2-2-15,0-2 5 16,0-1 1-16,0-2-5 15,0 0-2-15,3-3-22 0,0-2-10 16,0-6-49 0,5-2-25-16,4-3 54 15</inkml:trace>
  <inkml:trace contextRef="#ctx0" brushRef="#br0" timeOffset="20">12111 10014 192 0,'-3'-5'71'0,"6"5"-55"0,-3 8-7 0,2-3-5 16,-2 3 0-16,0 6 2 15,3 7 0-15,0 3-1 16,0 7-3-16,-3 1-4 0,3 0 1 16,-3-6 1-16,0 1 0 0,0-1 0 15,0-2 0-15,0 0 2 16,3-6 3-16,-3 1-37 15,3-6-18-15,3-5-28 16</inkml:trace>
  <inkml:trace contextRef="#ctx0" brushRef="#br0" timeOffset="21">11983 10218 212 0,'-18'-13'82'0,"18"13"-64"0,3-3 0 0,-3 3-3 16,6 0-2 0,0 0 2-16,8 0-4 15,7 0-1-15,6 0-6 0,3-2-3 16,3 2 0-16,2-3-15 0,-2 3-5 16,-3 0-28-16,-6 0-12 15,-4-3-29 1</inkml:trace>
  <inkml:trace contextRef="#ctx0" brushRef="#br0" timeOffset="22">11060 10605 144 0,'0'18'55'0,"0"-5"-43"15,0 11 14-15,0-13 6 0,0 2-14 16,0 3-2-16,0 2-8 16,0 1 0-16,3-1-5 15,0 1 0-15,0-3 3 0,-3-3-3 16,0-2 0-16,0-4 1 16,0-1 2-16,0-6 6 15,3-3 4-15,0-2-6 16,0-3-3-16,0-3-7 15,0-2-2-15,3 0-2 16,2 2 0-16,4 1 0 16,3 2 3-16,0 0-2 15,3 5-1-15,0 1 0 16,0 4 0-16,0 3 5 0,-4 3 1 16,-2 0 4-16,-3 3 3 15,-3 2 2-15,-6 0 3 16,-6 1-1-16,-3-1 2 15,-3 0-8-15,-5-2-4 16,-4-3-11-16,-3-3-5 16,3 0-20-16,-3-5-6 15,3-2-37 1,7-4-45-16,5 1 33 16</inkml:trace>
  <inkml:trace contextRef="#ctx0" brushRef="#br0" timeOffset="23">11253 10747 160 0,'9'-5'63'0,"0"5"-49"0,0 5 3 0,-3-2-1 0,0 2-1 16,0 3 3-16,0 0-8 16,0 3-3-16,0-1-4 15,0 1 0-15,0 0 0 0,0-1-8 16,0-2-2-16,0-3-25 15,2-2-11-15,4-3-36 16</inkml:trace>
  <inkml:trace contextRef="#ctx0" brushRef="#br0" timeOffset="24">11420 10787 160 0,'-18'16'63'0,"9"0"-49"0,-9 8 7 0,9-11 2 16,0 3-12-16,-2 2-3 15,-1 1-5-15,3-3 0 16,0 2-2-16,3-5-3 0,0-2-1 16,3-3-133-1,3-8 46-15</inkml:trace>
  <inkml:trace contextRef="#ctx0" brushRef="#br0" timeOffset="25">11616 10575 148 0,'9'-8'57'0,"-6"14"-44"0,0-1 7 15,0 0 1-15,-3 3 2 16,3 8 3-16,-3 3-7 16,-3 4-4-16,-3 4-8 15,-3 2-5-15,0 3 1 0,3 0-2 16,1-3-1-16,-1-3 3 0,0-2 0 16,0-3-34-16,3-5-17 15</inkml:trace>
  <inkml:trace contextRef="#ctx0" brushRef="#br0" timeOffset="26">11387 10705 160 0,'0'-3'60'0,"3"3"-47"0,3 0 19 0,0 0 7 16,3 3-9-16,3 0-2 16,6-1-14-16,9 1-4 15,2 0-6-15,4-3-1 0,0 0 3 0,0-3-25 16,-1 3-12-16,1-3-72 16</inkml:trace>
  <inkml:trace contextRef="#ctx0" brushRef="#br0" timeOffset="27">11762 10737 140 0,'-3'5'52'0,"6"0"-41"0,0 1 15 16,0-4 6-16,3 1-3 0,3 0 3 15,0-1-12-15,3-2-2 16,3 0-10-16,0 0-5 0,0-2 0 15,-1-1 0-15,1-2 1 16,-3-1-5-16,-3 1 1 16,-3-3-5-16,-6 0-1 15,-3 0-8-15,-6 3-4 16,-3 0 1-16,-3 2 2 16,-5 3 4-16,-1 5 2 15,-3 3 6-15,3 3 1 16,0-1 2-16,6 1 0 0,3 2 8 15,4 0 7-15,-1 3-1 16,9 0 0-16,9 0-6 16,2 0 0-16,7-3-3 15,6-2 0-15,3-3-19 16,0-3-5-16,0-2-42 16,-1-6-50-1,-2-2 25-15</inkml:trace>
  <inkml:trace contextRef="#ctx0" brushRef="#br0" timeOffset="28">18418 13033 132 0,'3'-8'49'0,"3"6"-38"0,-6-3 10 16,3 2 2-16,0 0 4 16,-3-2 6-16,3 0-1 15,-3 2 3-15,-3 0-19 16,-3 1 2-16,-3 2 2 0,-3 5-16 0,0 3-3 16,-3 5-2-16,0 8 2 15,3 6-2-15,3 2 0 16,6 0-1-16,3-3-2 15,6 1 3-15,6-6 2 16,3-5 2-16,3-3 3 16,3-8 1-16,0-5 1 15,-3-5-2-15,-4-5 1 16,-2-4-2-16,-3-2 0 16,-3 1-3-16,-6-4-2 15,-3 3 1-15,0 3-1 16,-3 2-7-16,0 3 0 15,3 3-26-15,0 3-10 0,3 2-29 16</inkml:trace>
  <inkml:trace contextRef="#ctx0" brushRef="#br0" timeOffset="29">18745 13065 180 0,'0'-3'68'0,"-3"3"-52"0,3 8 1 16,-3-2 0-16,-3 4 2 15,-3 6 5-15,-2 3-8 16,-1-1-4-16,-3 1-7 16,3-1-4-16,0-2 2 0,0 0-20 0,3 0-6 15,0-6-28-15,3-4-10 16</inkml:trace>
  <inkml:trace contextRef="#ctx0" brushRef="#br0" timeOffset="30">18555 13123 236 0,'-3'-5'88'0,"6"5"-69"0,6 3-7 0,-3-1-9 15,3 4 0-15,2-1 5 16,4 3 2-16,3 0 2 15,3 0-6-15,3 0-4 0,-3 0-1 0,0-3-8 16,-4 0 0 0,-2 0-37-16,0-5-13 0,3 0-37 31</inkml:trace>
  <inkml:trace contextRef="#ctx0" brushRef="#br0" timeOffset="31">18879 12986 180 0,'3'-11'68'0,"-3"11"-52"0,6-2-10 15,-6 2-7-15,6 5 11 16,0 0 7-16,0 6 8 0,0 2 2 16,0 5-14-16,0 6-6 15,0 0 0-15,0 0-4 0,3 0-2 16,-3-6-3-16,0 1 1 15,0-3-28-15,0-3-10 16,-1-3-56 0</inkml:trace>
  <inkml:trace contextRef="#ctx0" brushRef="#br0" timeOffset="32">19147 12980 184 0,'3'-7'68'0,"-3"4"-52"0,0-2 10 16,0 5 4-16,0 0-3 16,-3-3 2-16,0 0-8 15,-3 1-2-15,-6 2-11 0,-3 2-5 0,1 4-2 16,-1-1-1-16,3 3 0 15,3 0-5-15,6 0 1 16,3 5 0-16,9 0 2 16,6 3 1-16,2 5 1 15,4 0-5-15,0 3 1 16,-3-3 2-16,-3 1 3 16,-6-4 2-16,-3 1 3 15,-6-6 3-15,-3 0 5 16,-3-5-2-16,-3 0 1 15,-3-5-5-15,0-6 0 16,3-5-1-16,0-3 1 16,6-5-7-16,3-5 0 15,6-2-1-15,3-1 0 16,0 0-3-16,0 0 2 0,0 3-6 16,-3 5-3-16,0 3-25 15,0 2-10-15,-6 6-61 16,3 2-39-1,-3 3 60-15</inkml:trace>
  <inkml:trace contextRef="#ctx0" brushRef="#br0" timeOffset="33">19891 12986 148 0,'-3'-11'57'16,"3"9"-44"-16,-3-1 23 0,0 3 6 0,0 0-11 15,0 3-6-15,-3 2-14 16,-3 5-5-16,-2 6-4 15,-1 5-2-15,-3 6 1 0,3 5 1 16,6-1 1-16,3 1-6 16,6-3 0-16,3-2 5 15,6-3 6-15,3-9 2 16,6-7 2-16,2-2 0 16,1-9 2-16,3-5 2 15,-3-5-1-15,-3-8 4 16,-7-1 0-16,-5-1-4 0,-6-1 1 15,-6 0-5-15,-3 0 1 16,-3 3-9-16,-2 3-4 16,-1 4-9-16,0 4-2 15,0 4-24-15,3 6-9 16,0 6-23-16,3 4-8 16,6 4-27-1</inkml:trace>
  <inkml:trace contextRef="#ctx0" brushRef="#br0" timeOffset="34">20260 13105 176 0,'0'-5'68'0,"0"5"-52"0,0 2 6 0,0 1 1 0,-3 2-10 16,-6 3-2-16,1 3 0 15,-7 2 0-15,0 3-5 16,0 0-4-16,0-1-1 0,0 1-4 16,0-2 0-16,3 1-29 15,0-4-14-15,3-3-42 16</inkml:trace>
  <inkml:trace contextRef="#ctx0" brushRef="#br0" timeOffset="35">20112 13107 228 0,'-3'-7'85'0,"6"7"-66"0,-1-3-6 15,-2 3-6-15,6 3-7 16,0-1 0-16,3 3 8 0,3 3 5 16,0 3-6-16,0 2-4 0,3 3 0 15,0 0-4-15,0 0 0 16,0-3-6-16,-1 0 0 15,1 1-28-15,0-7-12 16,3-4-44 0</inkml:trace>
  <inkml:trace contextRef="#ctx0" brushRef="#br0" timeOffset="36">20421 12943 204 0,'3'-13'77'0,"0"11"-60"0,0 2 2 16,-3 0-4-16,0 0-4 16,3 5 3-16,3 3-3 15,-3 8-1-15,0 5-6 16,0 5-1-16,0 1 3 0,0-1-3 15,3 1-2-15,0-4 0 0,0-4-1 16,0 0-27-16,0-6-11 16,-3-3-63-1</inkml:trace>
  <inkml:trace contextRef="#ctx0" brushRef="#br0" timeOffset="37">20707 12983 212 0,'-3'-10'82'0,"0"4"-64"0,-3 1 9 0,3 2-2 0,-6 1-9 16,0-1-1-16,-3 0-12 15,-3 1-1-15,-3 2-2 16,1 2-5-16,-1 6 1 0,3 3 0 16,0 2 2-16,6 3-1 15,3 0 1-15,3 0 2 16,3 0 2-16,6-3-6 16,0-3-1-16,6-2-5 15,3-5-1-15,0-3-5 16,0-3-1-16,-1-2 5 15,1-3 5-15,-3 0 6 16,-3 0 3-16,0 0 6 0,-3 0 3 16,0 3-2-1,-3 0 0-15,0 2-3 0,0 8 3 16,0 6-1 0,0 5-1-16,0 2 0 15,0 6-4-15,0 0 0 16,3 0-3-16,0 0-1 15,0-1-6-15,0-1-3 16,0-4-177 0,14-13 91-16</inkml:trace>
  <inkml:trace contextRef="#ctx0" brushRef="#br0" timeOffset="38">21439 12965 152 0,'-12'-3'57'0,"6"3"-44"0,-3 3 7 0,6-1 3 16,-3 6-10-16,-3 3 0 0,0 5-1 15,1 7 0-15,2 7-6 16,3 1 3-16,3 1 1 0,6-5-1 15,5-1 2-15,7-5 3 16,3-5 3-16,0-5-3 16,3-6 2-16,0-10 0 15,-1-6-1-15,-2-5-5 16,-6-5-2-16,-3-3-2 16,-3-2 1-16,-9-1-4 15,-3 3-2-15,-3 1-3 16,-6 1-1-16,0 7-7 15,-3 1-4-15,0 6-12 16,1 3-6-16,2 5-21 0,3 3-8 16,9 2-34-1</inkml:trace>
  <inkml:trace contextRef="#ctx0" brushRef="#br0" timeOffset="39">21772 13023 212 0,'-11'0'79'0,"8"5"-61"0,-6 8-7 0,3-2-9 15,-6 5-6-15,-3 5 3 16,-3 0 0-16,0 3 3 16,0-3-1-16,3-2-1 0,1-4 3 15,2-1-26-15,0-4-12 0,6 1-46 16</inkml:trace>
  <inkml:trace contextRef="#ctx0" brushRef="#br0" timeOffset="40">21597 13041 228 0,'0'-5'85'0,"3"5"-66"0,6 3-8 15,-3-1-8-15,3 4-4 16,0 2 0-16,2 2 7 15,1 3 4-15,3 3-5 16,0 3-3-16,0-1 1 0,0 1-2 16,-3-3 2-16,0 0-37 15,0-3-15-15,0-5-43 16</inkml:trace>
  <inkml:trace contextRef="#ctx0" brushRef="#br0" timeOffset="41">21874 12880 192 0,'0'0'74'0,"0"0"-58"0,3 5-4 0,0 1-6 0,0 4 0 16,-3 3 6-16,3 8-4 15,0 6-2-15,-1 5-3 16,1 2-3-16,3 0 3 0,0-2-7 16,0-3 1-1,0-5-37-15,0-3-15 16,3-5-25-16</inkml:trace>
  <inkml:trace contextRef="#ctx0" brushRef="#br0" timeOffset="42">22142 13049 192 0,'-3'-5'74'0,"3"2"-58"0,0-2 9 0,0 5 2 16,-3-3-5-16,-3 1 1 16,-3-1-14-16,0 3-8 15,-6 3-1-15,0 5-3 0,0 5 1 16,0 3 0-16,3 2 0 16,3 3 0-16,6 1 0 15,3-4 2-15,6-2 0 16,0-3-3-16,3-2 2 0,3-6 1 15,0-5 0-15,0-3-3 16,0-4 2-16,-3-4 1 16,0 0 2-16,-3-2-1 15,0 0 2-15,0 0-2 16,-3 2-1-16,-3 3 3 16,0 3 2-16,0 5-4 15,3 5-1-15,0 6-2 16,2 5-2-16,1 2 5 15,3 1 1-15,3 2 0 16,3-3-2-16,3 4-32 16,6-7-14-16,0-1-50 15</inkml:trace>
  <inkml:trace contextRef="#ctx0" brushRef="#br0" timeOffset="43">22948 12941 144 0,'-6'-6'55'0,"6"6"-43"0,-6 3 3 16,0-3 1-16,3 3-1 15,-3-1 0-15,0 1 1 16,-2 2 0-16,-4 3-8 16,-3 6 1-16,6 7 2 0,-3 5-9 15,3 3 0-15,9 3 0 0,0 0 1 16,12-6 3-16,3-2 1 15,6-3 3-15,-1-8 4 16,4-5 3-16,0-8 4 16,-3-5-5-16,-6-3-1 15,3-8 2-15,-6-2 1 16,-4-6-5-16,-5 0 0 16,-6 0-8-16,-5 0-1 15,2 3-7-15,-3 5-2 16,-6 3-14-16,6 5-5 15,-3 3-27-15,3 5-10 16,3 5-45-16,9 3-27 16,6 0 64-1</inkml:trace>
  <inkml:trace contextRef="#ctx0" brushRef="#br0" timeOffset="44">23219 13031 228 0,'-6'8'85'0,"3"5"-66"0,-12 8-6 16,9-8-6-16,-9 3-5 15,1 3 1-15,-4-3-4 16,3-1-1-16,0 1 1 16,3-2-22-16,0-4-9 0,3 1-59 15</inkml:trace>
  <inkml:trace contextRef="#ctx0" brushRef="#br0" timeOffset="45">23032 13084 232 0,'5'0'88'0,"1"5"-69"0,3 3-7 0,0 0-7 15,3 2-5-15,3 1 0 16,0 2 0-16,9 0 2 15,0 1-1-15,-1-1-1 0,1-3 1 0,-3 1-32 16,-6-3-14-16,6-5-46 16</inkml:trace>
  <inkml:trace contextRef="#ctx0" brushRef="#br0" timeOffset="46">23377 12962 148 0,'0'0'57'0,"9"3"-44"0,-3 2-4 16,-3 0-4-16,-3 6 12 16,0 5 9-16,0 2-7 15,0 6-1-15,0 2-10 16,-3 6-3-16,3-3-1 0,0 0-9 0,3-2-4 15,0-3-35-15,3-3-14 16,3-8-16 0</inkml:trace>
  <inkml:trace contextRef="#ctx0" brushRef="#br0" timeOffset="47">23520 12946 212 0,'-12'-11'79'0,"12"14"-61"0,9-3-5 16,-9 0-7-1,0 0 0-15,0 8 6 0,0 5 9 16,0 6 5-16,0 5-14 16,0 5 2-16,0 0 0 0,0 0-7 15,0-3-2-15,0-4-3 16,0-4-2-16,3-2 3 15,0-5 0-15,0-4 3 16,0-4 3-16,6-6-6 16,-4-2-2-16,4-5-10 15,-3-4-2-15,6-1-1 16,-3 1 2-16,6 4 4 16,0 2 1-16,0 5-2 0,0 6 2 15,0 5 3-15,0 5 1 16,-4 3 7-1,-2-3 6-15,-9 3 7 0,0-3 5 16,-9-2-6-16,-2-1-3 16,-7 1-6-16,-6-3-4 15,0-3-16 1,0-5-5-16,0 0-21 0,-2-3-9 16,5 1-77-1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7:00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9375 11345 120 0,'0'-2'46'0,"0"-1"-35"0,-3-2 1 0,3 2 0 0,0 0-4 15,0-4 1-15,0-1-1 16,0 0 0-16,0 0-4 16,0 0 8-16,0 0 5 0,0 0 2 15,0 0 3-15,0 0-1 16,0 3-1-16,0-1 3 16,0 1 0-16,-3 3-12 15,3-1-7-15,0 3-5 16,-3 8-2-1,-3 8 2-15,3 13 0 16,0 16 1-16,0 13-3 16,0 0 0-16,-3 6 6 15,3 10 3-15,0 8-1 16,3 2 0-16,0-9-3 16,6-4-2-16,0-5 1 15,-3-2-1-15,0-4-3 0,0-4 2 16,-3-8-1-16,0-11 0 15,0-11-18-15,0-7-9 16,-3-9-38 0,0-10-57-16,-3-8 26 15</inkml:trace>
  <inkml:trace contextRef="#ctx0" brushRef="#br0" timeOffset="1">9366 11226 204 0,'-9'-2'77'0,"9"4"-60"0,3-2 2 0,6 0-2 16,-3 0-9-16,6-2 0 15,12-1 2-15,9-2 4 16,11 2-8 0,13 0 1-16,8 1 0 0,4-4-6 15,5 1 0-15,6 0 3 0,4 0 2 16,-1-1-5-16,-3-2-2 16,1 0 0-16,-7 0 0 15,-5 1-2-15,-7-1 2 16,-8 0 1-16,-7 0 0 15,-5 8 0-15,-6-6 2 0,-9 4-1 16,-4 2-1-16,-8 0 3 16,-3 2 2-16,0 1-2 15,-6 2-2-15,0 3-3 16,-3 0 1-16,0 0-1 16,0 5-2-16,0 6 5 15,0 7 1-15,-3 14-5 16,-3 18 0-16,-3 6-1 15,3 5-1-15,-3-1 10 16,3 6 4-16,-3 8-11 16,3-5-3-16,0-8-3 15,3-5 2-15,3-12 2 16,3-1 2-16,0-6-1 16,3-3 1-16,0 0 2 15,0-5 2-15,-3-2-3 16,3-6 0-16,-3-3-1 0,0-2 0 15,-3-5 2-15,0-6 2 16,-3-3 1-16,3 1 1 16,-3-6 4-16,-3 1 5 15,-3-4-1-15,-9 1 1 16,-6-3-3-16,-9-3 1 16,-9 1-4-16,-14-1-2 15,-13 0 4-15,-8 3 2 16,-9 0-6-16,-4 0-3 15,-5 0-4-15,0 3 1 16,0 2-6-16,-1 3 0 0,1 0-21 16,9 0-9-1,5 3-41 1,4-1-61-16,2-12 32 16</inkml:trace>
  <inkml:trace contextRef="#ctx0" brushRef="#br0" timeOffset="2">6006 12224 156 0,'3'-6'60'0,"0"6"-47"0,2 0 8 0,-5 0 2 16,0 0-1-16,3 0 4 0,-3 0-10 15,6 0-2 1,0 0-10 0,9 3-3-16,3 0 1 0,6-1 1 0,3 1 1 15,5-3 0-15,7 0 2 16,9 0 3-16,2 0 0 15,1 3 0-15,6-1-3 16,-4 1 1-16,-2 0 0 16,-4-3 1-16,-2 0-2 15,-3 0 1-15,-4 0-6 16,-2 0-1-16,-6 0-2 16,-3 0-2-16,-7 0-19 0,-2 2-10 15,0 1-12-15,-6 2-2 16,0 3-46-1</inkml:trace>
  <inkml:trace contextRef="#ctx0" brushRef="#br0" timeOffset="3">7220 12184 172 0,'-3'0'66'0,"6"-3"-52"0,0 3 6 15,-3 0-1-15,6 0-5 16,3 0 0-16,6 3-2 15,3-3 0-15,8 5-6 0,7 1 7 16,9-1 4-16,-1-2-7 0,7-1-1 16,0-2-3-16,5 0-1 15,4 0-3-15,2 0 1 16,7 0-9-16,-4 0-3 16,-8-2 18-16,-3-1 10 15,-7-2-9-15,-5 2-5 16,-6-2-3-16,-7 2-2 15,-2-2-14-15,-6 2-5 16,-3 0-21-16,0 1-8 16,-3 2-53-1</inkml:trace>
  <inkml:trace contextRef="#ctx0" brushRef="#br0" timeOffset="4">8390 12203 176 0,'6'-8'66'0,"-12"10"-52"0,-3-2-5 0,3 0-6 16,3 3-3-16,-3 0 2 16,-3-1-1-16,3-2-1 15,-3 3 1-15,3 0-1 0,0-1 0 16,3-2 6-16,3 0 6 0,0 0-2 16,9 3 2-16,3-3 4 15,0 0 4-15,0 0-4 16,9 0-1-16,12-3 4 15,5-2 2 1,7 0 1-16,8 2-2 0,10 6-8 16,-1-3-5-16,1-3 4 15,-1 0 3-15,1 1-5 16,-3-1-3-16,-4 0-3 16,-5 3 0-16,-7 0 0 15,-5 3 1-15,-6-3-2 16,-6 0 1-16,-7-3-11 0,-2 1-4 15,-6-1-32-15,-6 0-11 16,0 1-76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5:02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17334 15819 28 0,'6'-10'11'0,"15"-1"-9"0,-12-7 2 0,0 10 2 16,0-3 30-16,0-5 15 16,-3 3 6-16,-3 0 0 15,3-3-14-15,-3 3-6 16,-3 0-10-16,-6 2-3 15,-3 3-13-15,-6 3 9 0,-6 7 3 0,-12 12-7 16,-2 9-2-16,-4 12-8 16,3 7-2-16,4 8-2 15,11 1-2-15,9-1 5 16,6 3 4-16,15 0-3 16,12-8 2-16,14-11-3 15,13-10 0-15,8-11-1 16,1-13 0-16,-3-16 0 15,-4-7 0-15,-5-14-2 16,-12-8 1-16,-16-3 0 16,-8-5 3-16,-12-3 6 15,-5 9 2-15,-10 2-1 16,-6 10 2-16,0 4-15 16,-3 7-4-16,0 5-23 15,7 9-10-15,2 7-34 16,9 3-13-16</inkml:trace>
  <inkml:trace contextRef="#ctx0" brushRef="#br0" timeOffset="1">17739 15677 272 0,'-9'2'104'0,"9"4"-81"0,0 15-10 15,0-5-12 1,0 13 11-16,0 8 9 0,0 5-4 16,0-5-2-16,0 0-8 15,0-5-3-15,6 2 0 0,-3-5 0 16,0-7 0-16,-3-4-2 15,0-10-2-15,0 3-2 16,0-11-1-16,0 0-7 16,0-6-4-16,3-2 3 15,0-5 4-15,6 3 4 16,3-6 2-16,6 2 1 0,3-4 0 16,5 7 0-16,1 6 2 15,3 10-3-15,-6 3 0 16,-3 5 10-16,-3 3 5 15,-4 0-2-15,-2 3 1 16,-9 2 1-16,-3-3 1 16,-6 1 0-16,-9-6 1 15,-8-5-15-15,-7-3-5 16,-9-7-17-16,0-1-4 16,4 0-25-16,-1-2-10 15,6 5-65 1</inkml:trace>
  <inkml:trace contextRef="#ctx0" brushRef="#br0" timeOffset="2">18299 16145 180 0,'0'0'68'0,"-3"0"-52"0,0 0 6 0,3 5-1 16,0-5-5-16,0 0 3 16,0 0 1-16,0 0 2 15,0 0-12-15,6 3 1 0,3-3 2 16,0 0-3-16,6 0 0 16,2-3 0-16,4-2 1 15,-3 5-5-15,6-5-2 16,3-3-2-16,2 8-2 15,1-3 1-15,6 0-1 16,-3 3 0-16,-1 0 2 0,-2 3-1 16,-3-3-1-16,-3 3 1 15,-3-3-1-15,-4-3-5 16,-2 3 1-16,-3-3-20 16,0 1-9-16,0-4-27 15,0 6-12-15</inkml:trace>
  <inkml:trace contextRef="#ctx0" brushRef="#br0" timeOffset="3">19028 16145 168 0,'-12'-8'66'0,"9"3"-52"0,0 5-1 16,3 0-3-16,0 0 4 16,0 0 3-16,6 0 7 15,3 0 2-15,6 0-13 16,6 0-3-16,12 0-3 0,2 0 14 16,7 0 9-16,0 0-16 15,-7 5-7-15,1-2-3 0,-3-1-1 16,0 1-1-1,-7-3 1-15,-2 0-4 16,-3 0-2-16,-3-3-25 0,-6 3-11 16,-3-2-152-1,3 4 77 1</inkml:trace>
  <inkml:trace contextRef="#ctx0" brushRef="#br0" timeOffset="4">19742 16105 152 0,'-3'0'57'0,"-5"5"-44"0,2-5 14 0,3 3 3 16,-3 0-11-16,3-1-1 0,0-2 1 16,3 0 2-16,3 0-11 15,3 0 1-15,3 0 2 0,2 6 8 16,7-6 5-16,3 0-6 16,9 0-1-16,9 0-7 15,5 2 0-15,7-2-5 16,-7 3 1-16,-2 0-7 15,-3-3-1-15,0-3 0 16,-4 0 2-16,-2 3-19 16,-6 0-6-16,0 0-70 15,-4 3-31-15,1 0 20 16</inkml:trace>
  <inkml:trace contextRef="#ctx0" brushRef="#br0" timeOffset="5">20659 16145 212 0,'-9'-3'82'0,"9"3"-64"0,0 0-4 15,6 0 20-15,0 0-12 16,3 0 5-16,3 0 3 16,3 0-17-16,3 0-3 0,9 0 1 0,2 0-5 15,4 3-1-15,3 2-2 16,-1 0 0-16,1-2-4 16,-3 5 0-16,0-5-10 15,-4 2-5-15,4-2-47 16,-9-3-21-16,3 2-26 15</inkml:trace>
  <inkml:trace contextRef="#ctx0" brushRef="#br0" timeOffset="6">21302 16132 220 0,'-9'0'82'0,"6"0"-64"0,9 5-2 0,0-2-5 16,6-1 5-16,6 1 5 16,9 2 0-16,5-2 2 15,7-1-13-15,0 1-3 0,0-3-1 16,2 5-3-16,-2-2-2 15,-3-3-9-15,-1 3-3 16,-5 2-3-16,-3 0-1 16,-6 1-1-16,-3-1 0 15,-7 0-16-15,-2-2-6 0</inkml:trace>
  <inkml:trace contextRef="#ctx0" brushRef="#br0" timeOffset="7">21996 16145 244 0,'3'-3'93'0,"0"1"-72"0,17 2-4 16,-8 0-7-16,6 0-4 15,6-3 1-15,9 3 3 16,5-5 1-16,10 5-5 16,0 0 0-16,-1 0 1 0,-5 0-3 15,0 0-3-15,2-6-9 16,-5 4-3-16,-3-4-51 0,-6 6-24 15,-7 0-14 1</inkml:trace>
  <inkml:trace contextRef="#ctx0" brushRef="#br0" timeOffset="8">10560 17103 124 0,'-6'-6'49'0,"6"6"-38"0,-3-2 10 16,6-1 2-16,-3 3-7 15,0-3-1-15,0-2 2 16,-3 5 1-16,3-2-9 15,3-1 10-15,-3 3 7 0,0 0-5 16,0 0-2-16,3 5-7 0,0 3 0 16,3 5-7-16,0 6-1 15,0 2 4-15,0-2 3 16,-3 4-4-16,2-1 1 16,1-9-5-16,-3 5-2 15,0-5 0-15,3-7 1 16,-6 2 1-16,3 0 3 15,-3-11 1-15,0-2 1 16,0-3-2-16,-3-5-1 16,0-1-3-16,0-9-2 15,0 4-2-15,3-7 1 16,3-1 1-16,3 1 2 16,3-1-1-16,0 1-1 15,3 7-2-15,0 3 1 0,3 6 3 16,-3 2 1-16,3 2-6 15,-3 6 0-15,-1 0-21 16,4 0-9-16,-3 0-34 16,-3 6-15-16,3 2-18 15</inkml:trace>
  <inkml:trace contextRef="#ctx0" brushRef="#br0" timeOffset="9">10822 17084 208 0,'-9'0'77'0,"12"0"-60"0,-3 11 8 0,0-9 2 16,3 6-10-16,0-2 1 15,3 2-16-15,0-3-5 16,2 3 1-16,4-3 13 0,3 3 10 15,0-5-8-15,0-3-2 16,0-6-3-16,0 1 2 16,0 0-3-16,-6-3 1 15,0 0-7-15,-3-3-1 16,-6 3 0-16,0 0 2 16,-9-2 1-1,-3 2-1-15,-3 3-2 16,0 2-4-16,0 6-2 15,-3 2 0-15,0 8 4 16,3 0 1-16,4 6 3 16,-1-1-3-16,3-2 0 0,3 3 3 15,3-1 3-15,3 1-2 16,6-3-2-16,3-3 0 16,3 0 1-16,2 0-1 15,4-2-1-15,0-3 1 16,0-3-1-16,-3 1-14 15,6-4-3-15,-3-4-29 16,-4-9-10-16,-2 8-55 16</inkml:trace>
  <inkml:trace contextRef="#ctx0" brushRef="#br0" timeOffset="10">11096 17105 132 0,'-3'-8'49'0,"8"8"-38"0,-5 0 4 0,6 0 0 15,-6 6 8-15,3 2 8 0,-3 5-7 16,6 8-2-16,-6 3-13 16,3 10 1-16,-3-5 1 0,0 6 0 15,-3-1 1-15,6-2 2 16,-3 0 4-16,0-6-6 16,0-5 1-16,0-5-8 15,-3-8-3 1,3-8 1-16,-3 0-7 15,3-5 1-15,-3-8-4 16,0-1 2-16,-3 1 5 16,4-13 2-16,-4-1-3 15,3 3-1-15,0-2 1 16,3-1 0-16,3 6 1 0,3-3 0 16,2 1 0-16,4-1 0 15,0 3 0-15,0 2 0 16,3 1-3-16,0 4 2 15,-3 6 1-15,3 3 2 16,-3 3 3-16,0 4 2 16,-1 6 1-16,4 8 2 15,-6 0-1-15,3 2 2 16,-3 1-2-16,-6-1 0 16,-3-2-5-16,0 3-1 15,-6-3 1-15,0-6 0 16,-6-2-5-16,0-3-1 15,0 1-4-15,1-4 1 16,-4-2-8-16,3 0-2 16,0-2-16-16,6-4-6 0,0 1-33 15,3-3-15-15,6 3-2 16</inkml:trace>
  <inkml:trace contextRef="#ctx0" brushRef="#br0" timeOffset="11">11310 17066 136 0,'-6'-3'52'0,"9"6"-41"0,-3-3 9 0,3 5 0 16,0 0 10-1,3 3 8-15,0 11-7 0,0-1-3 16,3 6-16-16,0 0-1 15,-1 0 2-15,1-3-7 0,0-3-3 16,-3-2 0-16,0-3 0 16,-3 1-1-16,0-9-2 15,-3 3 9-15,-3-8 4 16,-3-3-9-16,0-5-1 16,0-2-3-16,0-4 2 15,3 1-3-15,3-8-2 16,3-3-1-16,6 6 3 0,3-3 0 15,0 2 1-15,0 3-3 16,0 3 0-16,0 2-12 16,3 3-2-16,0 3-23 15,-3 3-9-15</inkml:trace>
  <inkml:trace contextRef="#ctx0" brushRef="#br0" timeOffset="12">11569 17148 204 0,'-9'2'77'0,"21"4"-60"0,-30 2-5 16,18-3-6-16,0 5 7 16,0 1 8-16,3-6 1 0,0 6 1 15,6-8-12-15,0 4-4 0,0-4-1 16,3-3-1-16,-1 0 0 15,1-3-3-15,-3-4 1 16,0 1 0-16,0-2 1 16,0 0 0-16,-6-2 0 15,0-3-2-15,-3 5 1 16,0-3-2-16,-6 0-1 16,-3 1 1-16,-3 2 1 15,-3 3-1-15,-3 2 2 16,1 6-2-16,-4 5 2 15,3 5-4-15,0 3 0 16,6 0-1-16,3 2 0 16,3 3 2-16,3-5 0 15,9 0-3-15,3 2 2 0,3-4 1 16,6-1 2-16,3 0-23 16,0-13-11-16,2-5-32 15,4-3-12-15,3 3-17 16</inkml:trace>
  <inkml:trace contextRef="#ctx0" brushRef="#br0" timeOffset="13">11866 17052 160 0,'-6'-5'60'0,"6"2"-47"0,-2-2 19 0,2 5 7 15,-3 0-7-15,-3 5 1 16,-3 1-3-16,0 2 1 0,-3 0-17 15,0 5-10-15,3-8-4 0,3 8-2 16,3-5 0 0,3 3-7-16,3-3-2 0,6 2 8 15,6 4 6-15,3 2 1 16,0-1 3-16,-1 1 5 16,-2 3 2-16,-6-1 1 15,-6-2 4-15,-3-3-2 16,-6-2-1-1,-6-3-6-15,-3 3-2 0,-2-9 2 16,-4-4 4-16,0-1-28 16,6-5-12-16,3 3-18 15,6-9-8-15,6 1-23 16,3 0-10-16</inkml:trace>
  <inkml:trace contextRef="#ctx0" brushRef="#br0" timeOffset="14">11980 17105 212 0,'3'6'79'0,"2"-1"-61"0,-2 0-1 0,0-2-5 15,0 2-2-15,6 3 4 16,-3 0 5-16,3-3 3 16,0 6-11-16,0-3 0 0,3-3 2 15,0 0-5-15,3-5-2 16,-3-2-1-16,3-6-1 15,-1 3-5-15,-2-9-1 16,-3 1-4-16,-3 0-1 16,-3 0 1-16,-6-1 4 15,-3 1-4-15,-3 8 2 0,-3-3 0 16,-2 8 2-16,-4 0-1 16,-3 5 1-16,0 3-5 15,6 11 0-15,0-1 12 16,3 3 6-16,6 1-1 15,3-4 0-15,6 3-2 16,3-2 0-16,6-1-4 16,3 3-3-16,3-7-7 15,0-9-1-15,6 3-24 16,-1-8-7-16,1-8-33 16,-3 3-57-1,0-3 27-15</inkml:trace>
  <inkml:trace contextRef="#ctx0" brushRef="#br0" timeOffset="15">12236 17129 188 0,'-6'-5'71'0,"3"5"-55"0,0 10 0 0,3-2-5 15,0 6-1-15,0-1 1 16,0 0 6-16,0 8 1 16,0-5-9-16,0 0 8 0,3-5 3 15,-3-4-17-15,0-1-6 16,0-4 1-16,0-2 0 15,3 0 6-15,3-13 2 0,-1 0-11 16,1-3-6-16,3-8 2 16,3 6 3-16,0-3 6 15,3 10 2-15,0 3 2 16,3 13 2-16,0 3 6 16,-3 11 2-16,2 5 1 15,-2 2 1-15,-3-5-6 16,3 0-2-16,0 3-4 15,-3-8-3-15,-3-3-11 16,-3-7-6-16,0 2-32 16,-6-6-11-16,6-4-49 15</inkml:trace>
  <inkml:trace contextRef="#ctx0" brushRef="#br0" timeOffset="16">12569 16798 236 0,'-6'-8'90'0,"6"19"-70"0,3 13-3 0,-3-8-7 16,-3 0 3-16,3 15 6 16,0 9-6-16,0 5-2 15,0 3-6-15,0-3-6 0,3 0 0 16,0 0-19-16,0-6-7 15,3-2-81 1,-3-2-40-16,0-4 71 0</inkml:trace>
  <inkml:trace contextRef="#ctx0" brushRef="#br0" timeOffset="17">12405 17066 232 0,'18'-3'88'0,"-3"-2"-69"0,15-1 11 15,-12 6-2-15,8 0-12 16,4-2-2-16,6-4-8 16,6 1-4-16,2 0-1 15,4-3-65-15,5 3-27 0</inkml:trace>
  <inkml:trace contextRef="#ctx0" brushRef="#br0" timeOffset="18">13319 16920 204 0,'-18'0'77'0,"15"8"-60"0,-15-11 4 16,12 3-1-16,0 0 5 15,0 0 5-15,0-2-1 16,1 2 0-16,2 0-16 16,6-3-3-16,0-2 0 0,5-8-6 15,7 7 0-15,9-15-2 16,0 3 1-16,3 4-2 15,-3 6-1-15,-1 3 1 0,1 5-1 16,0 0-3-16,-3 8 2 16,-3 5 1-16,-6 6 0 15,-6 10 0-15,-3 0 2 16,-6 8 1-16,-6-3 1 16,0 4-2-16,-6-9-2 15,-3 2 1-15,-3-4-1 16,6-1 2-16,-3-7 3 15,6-6 7-15,4 0 2 16,2-2-7-16,6-3-4 16,6-6 4-16,2 1 3 15,4-6-12-15,6 3-3 16,0-2 8-16,6-3 5 0,-3 5-6 16,0-3 0-16,-4 3 0 15,1 0 1-15,0 0-10 16,-3 3-5-16,0 2 3 15,-3-5 3-15,0 0-10 16,-3-5-4-16,0 5-11 16,-3 0-4-16,-3 0-8 15,-1-3 0-15,1-2-52 16,0-6-38 0,0-2 56-16</inkml:trace>
  <inkml:trace contextRef="#ctx0" brushRef="#br0" timeOffset="19">13715 16595 156 0,'3'-8'57'0,"0"8"-44"0,0-6 23 0,-3 6 6 16,0 0-5-16,0 6-2 15,-3-4-13-15,0 4-4 0,0 4-10 16,-3 3-1-16,-3 9 3 0,3 4-4 15,0 1-1 1,3-4-2-16,3 1 0 0,0 0-2 16,6 0-1-16,0 0 1 15,6-6-1-15,0-5 2 16,6 1 3-16,0-4-2 16,5-5-2-16,-2-7 0 15,0-1 1-15,0 3 1 16,-6-10 3-16,0 2 1 15,-9-3 1-15,-3-2 0 16,-3 2 2-16,-3-2 1 16,-3 2 3-16,-9 4 8 15,0 7-14-15,-6 2-4 16,3-2-16-16,-3 5-6 16,6 1-21-16,4-1-10 15,5-2-36-15,3 2-14 16</inkml:trace>
  <inkml:trace contextRef="#ctx0" brushRef="#br0" timeOffset="20">14316 16870 172 0,'3'-21'66'0,"-18"26"-52"0,18-16 8 0,-3 11 1 16,3-2-3-16,0 4 3 16,-3 6 2-16,3 8 2 15,-3 3-14-15,-3 10-6 0,0 8-2 16,0 8 1-16,-3 2 3 0,0-2-4 15,6-2-3 1,3-1-4-16,-6-7 1 16,0-9-15-16,-3-2-4 0,12-6-43 15,-9-10-17-15,-3-13-11 16</inkml:trace>
  <inkml:trace contextRef="#ctx0" brushRef="#br0" timeOffset="21">14203 17052 324 0,'-12'-8'123'0,"27"3"-95"0,-12 3-11 0,0-1-11 15,3 0-10-15,6-2 3 16,3 2-2-16,3-2 1 16,2 0 2-16,1 5-3 0,0 0 2 15,0 0-10-15,3 0-3 16,0 0-26-1,-4 0-9-15,1-3-17 0,-3 0-6 16,-3 1-10 0</inkml:trace>
  <inkml:trace contextRef="#ctx0" brushRef="#br0" timeOffset="22">14516 16862 244 0,'-15'0'93'0,"18"13"-72"0,-6-5-6 16,3-3-8-16,0 9-7 16,-3 9 2-16,0 4 5 15,0 7 6-15,-3 6-7 16,0 0 1-16,3-1 3 0,0-7-6 16,0-5 0-16,0-9 0 15,0 1 0-15,3-11-2 16,0-1 1-16,3-9-2 15,3-6 2-15,0-5-9 16,3-6-3-16,3 1 0 16,0-4 3-16,0 7 3 15,2 1 4-15,1 4 2 16,0 4 3-16,-3 6 1 0,0 6 1 16,0 4 2-16,-3 4 4 15,0-4-6-15,-3 6-2 16,-3 3-6-16,0-1 0 15,-3-5-11-15,0 1-3 16,3-4-24-16,-3-7-10 16,0-3-57-1,3 0-33-15,-3-8 63 16</inkml:trace>
  <inkml:trace contextRef="#ctx0" brushRef="#br0" timeOffset="23">14757 17097 276 0,'-6'8'104'0,"0"3"-81"0,6 7-6 16,0-7-9-16,-3 0-8 15,0 2 2-15,0 0-1 16,0 0 2-16,0-2-2 16,-3-3-31-16,6 0-13 0,-3-8-68 15</inkml:trace>
  <inkml:trace contextRef="#ctx0" brushRef="#br0" timeOffset="24">14697 16986 296 0,'-12'-2'112'0,"18"-1"-87"0,-3 3-26 0,-3 0-20 15</inkml:trace>
  <inkml:trace contextRef="#ctx0" brushRef="#br0" timeOffset="25">14700 16984 309 0,'0'0'-122'0,"15"8"13"16</inkml:trace>
  <inkml:trace contextRef="#ctx0" brushRef="#br0" timeOffset="26">14828 17137 212 0,'0'19'82'0,"6"-6"-64"0,-9 0 0 0,3-2-3 15,0-3-2-15,0 0 2 16,0-3 7-16,0-3 4 15,0-2-14-15,0-2 2 0,0-3 2 0,0-1-8 16,0-4-2-16,6-6-9 16,-3 0-2-16,3-3-1 15,0 1 2-15,3 5 2 16,3 5 3-16,-3 0-2 16,3 8 0-16,0 2 3 15,-1 12 3-15,1-1 0 16,0 5 0-16,-3 4-1 15,0-4 0-15,0 1-5 16,-3-4-1-16,0-4-15 16,0-3-4-16,3 3-46 15,-3-9-19-15,6-10-16 16</inkml:trace>
  <inkml:trace contextRef="#ctx0" brushRef="#br0" timeOffset="27">15275 17145 152 0,'-3'-13'57'0,"0"5"-44"0,0-5 1 16,0 13-4-16,0-3 16 16,-3-2 9-16,0-1-2 15,-6 6-2-15,0 0-17 16,-3 0-7-16,0 14-2 0,-3 4-3 16,3 3-2-16,1 6-4 15,5 2 0-15,3 0 0 16,6-3-1-16,3 4 1 15,9-15 0-15,0 4 5 0,8-11 1 16,-5 2 4-16,3-10 1 16,-3-10-3-16,0 2-3 15,-3-11 0-15,0 4-1 16,-3-4-5-16,-3 0 1 16,-3 1 4-16,-3 2 2 15,0 3 0-15,0 2 1 16,0 6-2-16,0 5-1 15,3 5 3-15,2 9 0 16,4 7-1-16,0 2 1 16,0 1 7-16,-3 3 3 15,-6 2 0-15,-3 8 2 16,-3-5-2-16,-3-6 2 16,-3-5-6-16,1 0-3 15,-1-7-3-15,-6-9-3 16,3 0-17-16,0-10-9 0,0 5-22 15,3-8-9-15,3-3-56 16</inkml:trace>
  <inkml:trace contextRef="#ctx0" brushRef="#br0" timeOffset="28">15477 17105 188 0,'-6'-10'71'0,"3"7"-55"0,0 0 15 0,0 6 3 16,0 0-2 0,-3-1 1-16,-3 6-14 0,0-2-4 15,0 4-9 1,0-2-6-16,4 0-3 0,2 5-1 0,6 1 3 15,5 1 0-15,7-1 1 16,3 2-3-16,0-3 2 16,0 5 10-16,-3 1 3 15,-6-3-1-15,-6 0-1 16,-6-1-4-16,0-1-1 16,-6-4-1-16,-3-2 0 15,-3-8-11-15,0 0-5 16,0 0-30-16,3-5-10 0,9 5-66 15</inkml:trace>
  <inkml:trace contextRef="#ctx0" brushRef="#br0" timeOffset="29">15828 17066 252 0,'-9'0'93'0,"6"-3"-72"0,3 3 0 16,0 0-2-16,0 0-9 16,6 0 2-16,6 0 2 15,6-5 1-15,9 5-8 16,3 0 5-16,8-6 1 0,4 6-2 15,3-2 1-15,-1-1-5 16,-2 0-2-16,0-2-2 16,-4 5 0-16,-2 0-2 15,-6-2-1-15,-3 2 3 0,-7 0 0 16,-5 0 10-16,-3 0 3 16,-3 0-14-16,-3 0-8 15,-3-3 0-15,0 0 1 16,-3-2-11-16,0 5-1 15,0-3-21-15,-3 1-8 16,0-1-11-16,0-2-4 16,3 5-40-1</inkml:trace>
  <inkml:trace contextRef="#ctx0" brushRef="#br0" timeOffset="30">16299 16896 260 0,'-15'-8'99'0,"18"3"-77"0,-6 2 7 15,3 3-3-15,-3 0-5 16,0 0-1-16,3 0-6 16,3 3-4-16,3-3-5 15,3 0-4-15,5 3 0 0,7-1-1 16,3 9 0-16,3-3-3 15,-3 0 2-15,0 5 1 16,-1 0 2-16,-8 1 1 16,0-1 1-16,-6 5 6 15,-6-5 6-15,-6 6 1 16,-6 0-1-16,-3-4-8 16,0 4-3-16,0 2-3 0,-3-5-2 15,4-5-10-15,2-6-4 16,3 3-35-16,3-6-15 15,6-4-66 1</inkml:trace>
  <inkml:trace contextRef="#ctx0" brushRef="#br0" timeOffset="31">16733 16910 160 0,'-12'2'60'0,"9"-4"-47"0,-6-1 21 15,3-2 6-15,3 5-9 16,3 0-3-16,0-14-12 16,6 1-5-16,3 0-6 15,3 2-8-15,3-5-1 0,3-2 15 16,0 10 7-16,3 3-11 16,2 5-3-16,-5 0-3 15,3 8-1-15,-6 5 0 0,-3 5 0 16,-9 6 2-16,-6 5 1 15,-3 0 1 1,-9 6 2-16,-3 2-1 0,-3 3 2 16,1-6-2-1,-1 3 0-15,-3-8 1 0,9-2 1 16,3-4 3-16,0-7 4 16,3-5-8-16,6-6-1 15,6 3-1-15,0-3 2 16,6-5 1-16,3 0 3 15,3-2 1-15,3-1 3 16,0-2-14-16,3 5-6 16,-1 0-1-16,1 0 4 0,-6 5 2 15,3-2 1-15,-3-3 0 16,-3 2 2-16,0 1-3 16,-6 2 0-16,0-5-10 15,-6 0-3-15,0 0-13 16,5 0-5-16,-5-5-19 15,0 5-5-15,3-3-38 16,3-7-38 0,-6-3 53-16</inkml:trace>
  <inkml:trace contextRef="#ctx0" brushRef="#br0" timeOffset="32">17165 16608 164 0,'3'-3'63'0,"0"3"-49"0,-3-2 9 16,0 2 3-16,0 0-2 16,0 0 3-16,-3 0-6 0,0 2-1 15,-3 1-11-15,0 5-5 0,-3-3-1 16,0 8-2-16,0 1 2 15,0-1-4-15,3 0 0 16,0 0 1-16,3 1 2 16,0-1-3-16,3 3 0 15,3-1 1-15,0 9 0 16,0-3 2-16,3 3 1 16,0-3-1-16,3-5-2 15,0 0 1-15,0-3 1 0,0-5-1 16,0 0-1-16,0-2 3 15,3-6 0 1,-1-3 1-16,1-8 0 16,0 6 0-16,3-6 0 0,-3 1-5 15,-3-3-1 1,0-1 5-16,-3 4 3 0,-3-3 1 16,-3 2 3-16,-6 0 1 15,0 4 1-15,-3-1-4 16,-3 2-3-16,-3 6-2 15,-3 3 0-15,3 2-2 0,1 3-1 16,2 3-15 0,3-3-7-16,3 2-29 0,3 1-12 15,9-11-49 1</inkml:trace>
  <inkml:trace contextRef="#ctx0" brushRef="#br0" timeOffset="33">17602 17089 80 0,'3'-5'33'0,"3"3"-26"0,0-4-2 0,0 1-2 16,3 0-8-16,0 2-1 15,3-8-6-15,0 6-3 16,0-3 13-16,-3 0 5 15,0 0 24-15,-4-2 12 16,-2 4 6-16,-3-2 3 16,-5 6-7-16,-4-1-2 15,-3 3-9-15,-3 3-4 16,-3 5-14-16,0 0-3 0,-3 10 1 16,3 1-6-16,4 2-2 15,2 3-1-15,6 0-1 0,3-6-3 16,6 6 2-16,6-8 1 15,2-3 0-15,4-8-3 16,3 1 2-16,3-12-4 16,0-7 1-16,0-5-5 15,0-4 1-15,-4-4 2 16,-5-1 1-16,-3 4 5 16,-3 1 2-16,-3 4 8 15,0 5 6-15,-3 7-2 16,0 6 2-16,-3 6-7 15,3 7-3-15,0 11-3 16,3 2 0-16,3 1-2 16,0-1-1-16,3-5-2 15,3 3-1-15,3-11-20 0,3-5-8 16,2-2-22 0,4-12-6-16,0 1-35 15</inkml:trace>
  <inkml:trace contextRef="#ctx0" brushRef="#br0" timeOffset="34">18004 16997 212 0,'-15'-13'82'0,"6"13"-64"0,-6 0 7 0,9 2-1 16,-2 4-9-16,-4 1 0 16,-3 4-14-16,0 5-3 0,0 8 1 15,3-3 2-15,6 5 4 16,6-2-4-16,3-3-1 15,6-2-2-15,6-6 0 0,0-5 4 16,0-8 1-16,0 0-1 16,-1-8 1-16,1-5-4 15,0-6 0-15,-3-4 1 16,0-12 0-16,-6 3-3 16,0-7 0-16,-6-6-1 15,0 2 3-15,-3-2 2 16,-3 6 2-16,0 2 3 15,-3 10 1-15,3 9 1 16,3 4 2-16,0 9-5 16,0 8-3-16,3 10 1 15,0 14 0-15,0 7 3 0,3 6 1 16,0 13-3-16,3-3-1 16,0 3-1-16,6-8-2 15,0-6-17-15,0-7-9 16,0-11-26-16,0-2-10 15,2-6-38 1</inkml:trace>
  <inkml:trace contextRef="#ctx0" brushRef="#br0" timeOffset="35">18218 17018 132 0,'3'-19'49'0,"0"17"-38"0,-3-9 15 16,0 9 3-16,0-4 6 15,-3 1 3-15,-3 0-5 16,-2 2-3-16,-4 3-16 16,-3 3-4-16,0 2-3 0,0 8-1 15,0 6-1-15,3 2-8 16,0 5 0-16,6 4 1 16,3-4 1-16,6-2-4 0,6 0-1 15,3-11 0-15,3 0 4 16,3-8 7-16,3-10 7 15,0-3-4-15,-1-10-2 16,-2-9-3-16,-3-5 0 16,-3-2-4-16,-3-3 0 15,-6-5-4-15,-3-1 1 16,-3 9 4-16,-3-3 2 16,0 8 0-16,-3 10 1 15,0 6 0-15,0 8 3 16,3 5-5-16,0 13-3 15,3 11 1-15,3 5 0 16,0 11 3-16,3 2 1 0,3 3-1 16,0-3-2-1,3-5-2-15,0-5 1 16,3-6-28-16,0-10-13 16,0-2-38-16,3-4-50 15,0-15 39-15</inkml:trace>
  <inkml:trace contextRef="#ctx0" brushRef="#br0" timeOffset="36">18400 17066 204 0,'0'5'77'0,"3"13"-60"0,0 12-5 0,-3-17-4 16,0 5 2-1,3 1 5-15,-3-1 4 0,0 1 3 16,0-3-12-16,0-6-1 0,3-2-2 15,-3-2 3-15,0-6 4 16,0 0-4 0,0-6 2-16,0-4-5 15,0-6 1-15,0-3-5 0,0-7-2 16,3 5-3-16,3-3 1 16,0 3 1-16,0 2 2 15,3 1-3-15,0 4-2 16,0 6-5-16,-1 3-2 15,1 0-17-15,0 2-6 0,3-2-20 16,-3 5-8-16,3 0-32 16</inkml:trace>
  <inkml:trace contextRef="#ctx0" brushRef="#br0" timeOffset="37">18561 17058 208 0,'-9'18'79'0,"9"-10"-61"0,0 5-3 16,3-2-4-16,0 0-2 15,3-1 2-15,3-2-1 16,0 3 1-16,2-3-6 16,1-3-1-16,0-5 2 0,0-5 1 15,0 5 3-15,0-6-5 16,-3-2-1-16,-3 0 0 16,-3-2 2-16,-3-3-5 15,-6 5-1-15,-3-3-2 16,0 3-2-16,-3 3-2 0,-3 5 1 15,0 5 5-15,0 3 2 16,1 5 0-16,2 3 1 16,3 0 2-16,3 3 2 15,3-1-3-15,3 1-1 16,6-3 1-16,3 2 0 16,3-5-7-16,3 0 0 15,2 1-26-15,4-1-8 16,0-8-27-16,0-2-13 15,0-3-5 1</inkml:trace>
  <inkml:trace contextRef="#ctx0" brushRef="#br0" timeOffset="38">18879 17084 236 0,'-3'-8'88'0,"0"8"-69"0,0-5 8 15,3 5 1-15,-6 0-4 16,0 5 3-16,0 1-11 16,-3-4-2-16,4 9-8 15,-1-3-8-15,3 0-2 0,0 5 0 16,3 5 2-16,6-4 1 16,0 4 1-16,2 1-3 0,-2-3 2 15,3 2 1 1,-3-5 2-16,-6 6 1 0,0-3 1 15,-3-3 0 1,0-3 0-16,0-2 0 0,-9-2-7 31,4-6-5-31,-4-6-20 0,3-2-9 16,3-2-30-16,3-1-12 16,9-5-16-1</inkml:trace>
  <inkml:trace contextRef="#ctx0" brushRef="#br0" timeOffset="39">19049 17079 268 0,'0'-3'101'0,"3"-2"-78"0,0 5-13 16,-3 0-10-16,0 0 0 15,-3 0 5-15,0 5 4 16,0 1 2-16,-3-4-5 15,0 9 3-15,3-1 3 0,0 4-8 16,3 1-2-16,0 1-4 16,0-2 0-16,3 4 2 15,-3-5 0-15,0 6 8 16,0-6 5-16,-3 0-2 16,0-5-1-16,-3 5-2 15,0-7 0-15,-3 4-4 16,3-7-3-16,-3-3-9 0,3 0-3 15,0 0-23-15,3-3-8 16,3-2-22-16,6 0-10 16,0-3-24-1</inkml:trace>
  <inkml:trace contextRef="#ctx0" brushRef="#br0" timeOffset="40">19126 17137 172 0,'-9'5'66'0,"9"-5"-52"0,-3 0-5 0,3 0-6 15,0 3 6-15,0 2 3 16,3 1 12-16,0-1 5 16,3 3-15-16,3 0 1 0,3-3 1 0,6 6-6 15,0-9-3-15,3 6-2 16,2-5-1-16,1-3 2 15,-3-3 3-15,-3-5-2 16,0 3 1-16,-3-3-3 16,-3-5 0-16,-3 0-1 15,-3 2 0-15,-4-2-2 16,-4 0-2-16,-4 2-4 16,-6 0 0-16,-3 3 0 15,0 3 2-15,-3 10 1 16,-3 3 1-16,0 6 0 0,1 4 0 15,2 3 2 1,3-2 1-16,3 5 3 0,3-3 1 16,6 0-3-1,6-3-1-15,6 4-1 0,3-4-2 16,0-5-8-16,3 1-5 16,5-1-26-16,1-8-10 15,3-5-46 1,3-5-36-16,0-3 51 15</inkml:trace>
  <inkml:trace contextRef="#ctx0" brushRef="#br0" timeOffset="41">19540 17063 244 0,'-6'-11'90'0,"6"9"-70"0,-6 2-3 15,3 2-5 1,-3-2 8-16,-3 6 7 0,-3 2 2 15,0-3 0-15,1 8-16 16,-1-2-6-16,3 2-2 0,0 0-6 16,6 0-1-16,0 3 1 15,6 3 0-15,3-1-2 16,3 1 2-16,0 2 1 16,0 0 0-16,-4-2 4 15,-2-1 2-15,-3-2 6 16,0-3 3-16,-5 1-6 15,-1-4-1-15,-3-5-26 0,-3-2-13 16,0-3-66-16,3-8-29 16,3-2 14-1</inkml:trace>
  <inkml:trace contextRef="#ctx0" brushRef="#br0" timeOffset="42">19781 16992 148 0,'0'-6'55'0,"-6"12"-43"0,3-6 10 16,3 0 1-16,-3 0-13 0,0 0-6 15,0 0-2-15,0 0 0 16,0 0-1 0,0-6-3-16,3 6 1 0,-3 0-1 0,3 0-2 15,0 0-4-15,0 0 0 16,0 0-3-16,0 0 0 16,0 6-1-16,0-6 2 15,0 0-40 1,6 2-28-16,0 3 31 15</inkml:trace>
  <inkml:trace contextRef="#ctx0" brushRef="#br0" timeOffset="43">19769 16981 172 0,'-9'-3'66'0,"6"3"-52"0,3-5 21 0,-3 5 7 15,3 0-1-15,-3 0 0 16,0 0-16-16,3 0-5 15,0 0-12-15,0 0-1 0,12 0 7 16,3 0-1 0,3-5-2-16,9 2-2 15,6-2-3-15,8 0 1 16,4-1-2-16,2 4 0 0,-2-4-3 16,-3 6 1-16,-3 0-2 15,-7 0 2-15,-2 0 7 16,-6 0 3-16,-3 0-4 15,-6 0-3-15,-4 0 1 16,-2 0 2-16,-3 0-2 16,0 0-2-16,-6 0-2 15,0 0 0-15,0 0-4 16,0 0-2-16,0 0-9 16,0 0-3-16,0 0-23 15,0 0-8-15,0 0-16 16,0 0-6-16,0 0-54 15</inkml:trace>
  <inkml:trace contextRef="#ctx0" brushRef="#br0" timeOffset="44">20225 16867 296 0,'-9'-5'112'0,"12"5"-87"0,-6 0-9 0,3 0-9 15,6 0-5-15,3 8 1 16,2-6-1-16,4 1 1 16,0 5-2-16,3-3-3 15,0 9 1-15,0-6 1 0,0 2 0 16,-3-2 2-16,-1 5 1 16,-5-2-1-16,-9 2-2 15,-3 0 9-15,-9 1 6 16,1 1-5-16,-1 1-1 0,0-2-10 15,0-1-1-15,0-5-29 16,3 0-9-16,3-3-57 31,6 3-60-31,6-8 49 0</inkml:trace>
  <inkml:trace contextRef="#ctx0" brushRef="#br0" timeOffset="45">20677 16841 164 0,'-9'0'63'0,"6"-3"-49"0,0 0 18 16,3 3 7 0,0 0-7-16,3-5-1 15,3 3-9-15,3-9-1 16,3 3-12-16,3-3-3 0,3 1 0 16,0-1-5-16,2 9-1 0,1 2 0 15,-3 2 0-15,-3 11 0 16,-6 1 2-16,-9 10-1 15,-6 2 2-15,-9 8 0 16,-3 6 1-16,-6 5 0 16,-2-5 0-16,2-3 4 15,0-3 3-15,3-2-4 0,3-6-2 16,6-4 6-16,3-7 5 16,6-1-4-1,3-4-2-15,6-4-3 16,6-1 0-16,3 0-2 0,3-2 0 15,3-3-3-15,0 5 1 16,-3-2-2-16,-1-1-1 16,1-2-6-16,-3 0-1 15,-3 0-8-15,-3-2-3 16,-3-1-10-16,0-2-5 16,-3 2-20-16,0-2-6 15,0-3-53 1</inkml:trace>
  <inkml:trace contextRef="#ctx0" brushRef="#br0" timeOffset="46">20999 16523 184 0,'-9'-2'68'0,"6"2"-52"0,-3 2-1 15,3 4-4-15,-3-1-1 16,0 5 1-16,0 6 1 15,0 5 2-15,0 6-7 0,0 10-2 0,3-3-1 16,3 3-2-16,6-2-2 16,3-3 3-16,3-3 0 15,3-6 1-15,3-4 0 16,-1-6 2-16,4-5 3 16,0-8-4-16,-3-3-1 15,-3-7-4-15,-3 2-1 16,-9-3 1-16,-6-2 2 15,-6 8 5-15,-3-3 6 16,-3 5-3-16,-3 1 0 16,0 2-20-16,0 2-5 15,7 1-42-15,2 5-15 0,6 2-25 32</inkml:trace>
  <inkml:trace contextRef="#ctx0" brushRef="#br0" timeOffset="47">21341 16777 116 0,'0'0'46'0,"3"11"-35"0,0-1 7 0,0 1 4 0,0-3-4 15,0 13 1-15,0-2 3 16,0 10 1-16,-3 5-12 16,0-2 0-16,0 2 2 0,0-2-3 15,0-3 0-15,0-5-2 16,0-3 2-16,0-5-5 0,0-5-3 15,0-6 3-15,0 3 1 16,0-11 0-16,0-2-1 16,0-8-8-16,3-1 0 15,3-4-1-15,3-3-1 16,2 7 1-16,4 1 3 16,0 3-2-16,3 2 1 15,0 8 2-15,0 10 0 16,-3 4 4-16,-3 1 5 15,-4 4 8-15,-5 7 4 16,-3-2-2-16,-5 0-1 16,-4-5-10-16,-3-1-3 0,-3 1-3 15,0-11 1-15,-3 2-15 16,3-7-5-16,0 2-11 16,3-5-3-1,3-5-23-15,4-1-10 0,5-7-28 16</inkml:trace>
  <inkml:trace contextRef="#ctx0" brushRef="#br0" timeOffset="48">21525 17039 192 0,'21'-2'71'0,"-15"4"-55"0,9 6 6 16,-9-3 2-16,3 6-4 16,0 5 0-16,3 2-4 15,-3 4 0-15,0-4-9 0,0 1-4 16,-1-1-2-16,1-5-1 0,0-5 0 15,0 3-9-15,0-8-2 16,0 2-18-16,0-10-7 16,0 2-19-1,0-8-5-15,-3-2-12 16</inkml:trace>
  <inkml:trace contextRef="#ctx0" brushRef="#br0" timeOffset="49">21737 17095 224 0,'-3'2'85'0,"0"6"-66"0,0 6-3 0,0-4-7 15,0 9-1-15,-3 2 5 16,-3 11 2-16,0-3 0 16,-3 2-7-16,0-1-3 0,3-4 1 0,0-5-5 15,3 6-1-15,0-14-22 16,3 0-8-16,6-8-14 16,0-5-5-16,3-5-33 15,6-8-21 1,3-8 47-16</inkml:trace>
  <inkml:trace contextRef="#ctx0" brushRef="#br0" timeOffset="50">21841 16777 268 0,'-3'-13'101'0,"3"8"-78"0,0 5-9 15,3 5-10-15,-3 6-1 16,3 4 3-16,0 7 10 15,-3 4 5-15,0 8-11 0,0 14-3 0,6 0-3 16,-3 2-2-16,0-2-2 16,0-6-13-16,0-5-6 15,0-5-17-15,-3-6-5 16,0-7-35 0,0-1-52-16,-3-10 33 15</inkml:trace>
  <inkml:trace contextRef="#ctx0" brushRef="#br0" timeOffset="51">21674 17026 328 0,'-15'-3'123'0,"12"3"-95"0,6-2-13 0,-3 2-10 16,12-8-7-16,3 5-1 15,6-2-1-15,3-1 3 16,3 1-7-16,2 3 1 0,1-4-21 16,0 6-9-16,0 0-28 15,-7 6-8-15,-2-4-22 16</inkml:trace>
  <inkml:trace contextRef="#ctx0" brushRef="#br0" timeOffset="52">21990 17058 200 0,'-9'13'77'0,"9"-2"-60"0,3 4 4 0,3-7-3 15,0 3 0-15,3-3 3 16,3 2-7-16,-1-2-3 16,4-2-6-16,0-4-2 0,0-2 3 15,0-2-3-15,0-4 0 16,-3-2 1 0,0-2 0-16,-6 5-2 0,0-6-2 15,-6 0-2-15,-3 6 1 16,-6-3-1-16,-3 8 0 15,0 0 2-15,-3 5 2 16,0 3-3-16,0 3 0 16,3 2 3-16,6 0 1 0,3 3-4 15,3 3-1-15,6-1 3 16,3 1 1-16,3-3-9 16,0 2-5-16,3-5-14 15,3-5-4-15,3-2-33 16,2-12-53-1,4 4 19-15</inkml:trace>
  <inkml:trace contextRef="#ctx0" brushRef="#br0" timeOffset="53">22329 17047 284 0,'-18'-13'107'0,"9"10"-83"0,-6-2-1 15,9 5-5-15,-3 5-16 16,4 1 0-16,-4 1-2 15,3 1 0-15,0 3 0 16,3 2 0-16,6 3 0 0,3 3 0 0,3 2 0 16,2-3 0-16,-2 6 2 15,-3-5 1-15,-3-3 1 16,-3 5 2-16,-6-5 1 16,-6-3-1-16,-2-5-1 15,-1 2-3-15,-3-7 1 16,0-3-24-16,6 0-11 15,0-3-21-15,6-2-9 16,3-6-44 0</inkml:trace>
  <inkml:trace contextRef="#ctx0" brushRef="#br0" timeOffset="54">22695 17119 136 0,'-12'-8'52'0,"6"5"-41"0,-3 3 11 16,6 0 3-16,0 3 1 15,-3-3 2-15,1 8-2 16,-1-3 1-16,0 8-15 16,0 0-5-16,0 1 0 0,3 4 0 15,3 6 3-15,3-3-7 16,9 0-2-16,0 3-1 16,2-8 2-16,4-3-3 0,3-8 0 15,0 3 3-15,0-8 3 16,-3-8-7-16,-6 3 0 15,-4-5 4-15,-8-4 4 16,-5-2-3-16,-1-5 0 16,-6 3 1-16,0 2 0 15,0 0-24-15,-3 0-9 16,6-2-39-16,3 4-60 16,6 1 26-16</inkml:trace>
  <inkml:trace contextRef="#ctx0" brushRef="#br0" timeOffset="55">22880 16843 260 0,'-9'-26'99'0,"6"26"-77"0,-6-8 2 16,6 8-4-16,-3 3-16 16,3 2-1-16,-3 6-5 15,0 4 0-15,0 9 2 16,3 11 2-16,3 4 1 0,3 6-1 15,3 6-2-15,3-4 1 16,-3-7-1-16,6 0-7 0,-6-9-3 16,-3-4-34-1,-3-1-16-15,-6-7-42 16</inkml:trace>
  <inkml:trace contextRef="#ctx0" brushRef="#br0" timeOffset="56">22627 17063 324 0,'-6'-13'121'0,"12"2"-95"0,18-2-8 0,-10 10-13 15,10-7-13-15,9 4 0 16,9-2-27-16,-7 6-9 16,10-1-35-16,0 1-15 0,2 2 8 15,-2 2 4 1</inkml:trace>
  <inkml:trace contextRef="#ctx0" brushRef="#br0" timeOffset="57">23362 17047 256 0,'-30'-13'96'0,"18"10"-75"0,-9-2-1 16,15 10-7-16,-2 1-9 16,-4 4-3-16,0 6-3 0,0 5-1 15,-3 11 2-15,6-3 0 0,9 0 3 16,0-2-1-16,9-6 2 15,0-3-2-15,3-5-1 16,3-5 5-16,0-8 4 16,2-8 1-16,1 1 2 15,-3-9-6-15,3-5-2 16,-6-9 0-16,0-4 0 0,-6-3-2 16,-6-5 1-16,-6 7 4 15,6-2 6-15,-6 3 4 16,0 10 2-16,-3 3-13 15,9 5-3-15,-3 3-7 16,3 7 0-16,0 6 0 16,3 8 2-16,-3 11-1 15,9 7 1-15,0 9 0 16,0 7-2-16,3 0 3 16,0 1 0-16,2-6-26 15,1-5-9-15,6-1-15 16,0-10-6-16,-6-5-38 15,12-8-27 1,-4-8 51-16</inkml:trace>
  <inkml:trace contextRef="#ctx0" brushRef="#br0" timeOffset="58">23648 17161 264 0,'-9'-29'101'0,"0"8"-78"0,-6-6 20 0,9 19 2 16,-3-2-12-16,-3-4-4 15,3 9-17-15,-3 2-8 16,0 3-2-16,0 8-2 0,-2 6 0 15,5 9-3-15,-3-1 2 16,6 4 1-16,6 1 0 16,3-9-3-16,9 1 2 15,0-11-4-15,2-1 1 16,1-7-5-16,6-7 1 16,-3-1 4-16,-6-11 2 15,3 1 2-15,-3 2 2 16,-3 2 1-16,0 4 1 15,-3 5-5-15,0 5-1 0,-1 5-2 16,1 13 3-16,-3-4 0 16,3 7 1-16,-3-5-3 15,6 0 0-15,0-3-12 16,0-5-2-16,0-6-21 16,3-4-8-16,0-6-26 15,0-8-10-15,3-8-5 16</inkml:trace>
  <inkml:trace contextRef="#ctx0" brushRef="#br0" timeOffset="59">23799 16751 256 0,'-8'-27'96'0,"8"22"-75"0,0 5-1 0,0 8-4 16,0-3-10-16,0 14 2 16,5 5 1-16,-2 5 2 15,0 10-5-15,-3 14 0 0,6-2 4 16,-3-1-6-16,-3-3 0 15,9-2-13-15,-3-5-7 16,0-8-49-16,-6-3-20 16,9-10-20-1</inkml:trace>
  <inkml:trace contextRef="#ctx0" brushRef="#br0" timeOffset="60">23627 16984 368 0,'-18'-16'140'0,"24"13"-109"0,0-2-24 16,0 5-17-16,3 0-2 15,6 0 6-15,3-5 2 16,2 5 0-16,10-3 3 16,0 3-5-16,3 0 2 0,2 0-33 15,1 0-13-15,0 3-24 16,-1 2-8-16,1 3 19 15,-3-3 33 1,-6-5 40-16,-3 5 39 16,-7-2 19-16,-5 0-6 0,-3-3-4 15,-6 0-22-15,-3 0-8 16,-3 2-16 0,-6 4-5-16,-3 1-3 0,-2 7-2 15,-4 4 1-15,0 3-2 0,3 3 2 16,3-3-2-16,9 6 2 15,0-6-4-15,3-2 0 16,3-6 1-16,0-8 2 16,9 3 1-16,-3-8 1 15,6-8-2-15,-3 0 1 16,3-5-2-16,-7-6-1 16,7 1 3-16,-3 2 0 15,0 3-1-15,0 2-2 16,-3 11 5-16,9 11 4 15,0 5-7-15,3 7-1 0,-1-1 1 16,4 4 1-16,-3-2-12 16,6-8-4-16,-3 2-51 15,2-5-21-15,-2 1-42 16</inkml:trace>
  <inkml:trace contextRef="#ctx0" brushRef="#br0" timeOffset="61">20737 17706 4 0,'3'3'0'0</inkml:trace>
  <inkml:trace contextRef="#ctx0" brushRef="#br0" timeOffset="62">20841 17632 200 0,'0'-11'77'0,"0"3"-60"0,3 0 6 0,-3 3 1 15,0 2-4-15,0-2 0 0,0 0-2 16,0 0 1-16,0-3-10 15,0 2 1-15,0 4 1 0,-3-4 5 16,0 6 2-16,0 0-5 16,-3 0 0-16,-3 8-4 15,-3 6 2-15,0 1-4 16,-3 1-2-16,0 11 0 0,-3-1-1 16,-2 11 2-1,2-2 3-15,0 4 0 0,6 4 0 16,3-9-8-16,3 6 0 15,6-8-1-15,6-1 0 16,3-4 0-16,6-6 0 16,0-8 2-16,3 0 1 15,0-7-1 1,2-1-2-16,1-5 1 0,0-5-1 16,-3-3-3-16,0-3 2 15,-6 3 5-15,-3-5 2 16,-3 0 0-16,-3-6-1 15,-6 6-1-15,-3 0 0 16,-6-6 0-16,0 11 2 0,-3-2-5 16,0 2-1-1,0 5-5-15,3 0 1 0,0 3-3 16,3 0 2-16,0 0-15 16,3 0-4-16,1 0-15 15,2 3-5-15,3 0-5 16,6-3-2-16,2 0-12 15,1-3-5-15,6 0-18 16</inkml:trace>
  <inkml:trace contextRef="#ctx0" brushRef="#br0" timeOffset="63">20933 17685 212 0,'-3'-6'79'0,"3"-1"-61"0,0 1 12 0,0 6 4 15,0-2-5-15,0 2 3 16,0 0-12-16,0 0-2 16,0 2-10-16,0 9 1 0,-3-3 2 15,0 10-4-15,-3 1 1 16,0 2-5-16,0 0 0 15,0-2 1-15,0-6 2 0,3 5-3 16,0-10 0 0,3 3-1-16,6-3-2 15,3-8 1-15,6 5 1 16,6-5-1-16,3-5 2 16,3 5-2-16,-1 0-1 15,1 0 1-15,-3 0-1 0,-3 0 0 16,-3 0 0-16,-3 0-14 15,-4 0-3-15,1 0-13 16,-3 0-4-16,3 0-13 16,-6 0-5-16,-3-5-32 15,3-3-40 1,0-6 40-16</inkml:trace>
  <inkml:trace contextRef="#ctx0" brushRef="#br0" timeOffset="64">21150 17653 232 0,'-3'-8'88'0,"3"8"-69"0,-3-5 8 0,3 5 1 16,3 5 0-16,0 3 3 16,-3 5-5-16,0 6-4 15,0 7-12 1,-3 6 0-16,-3 8 1 0,0-1-6 0,3 1-3 16,0 2-1-16,1-7-1 15,-1-1-22-15,3-7-8 16,5-4-45-16,4-9-16 15,3-1-21 1</inkml:trace>
  <inkml:trace contextRef="#ctx0" brushRef="#br0" timeOffset="65">21487 17664 252 0,'0'2'96'0,"0"9"-75"0,0 18-8 0,0-13-9 15,0 5-3-15,0 11 1 16,-3-1 17-16,0 4 10 15,0-3-15-15,0-1-3 0,-3-2-3 16,3-2-4-16,0-9-3 16,0 1-33-16,3-11-14 15,3 2-32-15,3-15-11 16,0 0 3 0</inkml:trace>
  <inkml:trace contextRef="#ctx0" brushRef="#br0" timeOffset="66">21472 17693 180 0,'-9'-8'68'0,"6"8"-52"0,0 0 17 0,0-3 4 16,3 0-6-16,-3 1 2 15</inkml:trace>
  <inkml:trace contextRef="#ctx0" brushRef="#br0" timeOffset="67">21454 17666 436 0,'6'-8'22'0,"3"0"-8"15,3-2-6-15,3-3-1 16,2 5-4-16,4 0-2 16,0 5 0-16,0 3-1 0,-3 5 0 15,-3 3 0-15,-3 3 2 16,-6 10 3 0,-3-2 2-16,-3 4 3 0,-3-1-3 15,-6-1-2-15,-3-3 0 16,0 1-1-16,-3-6-2 15,3-5-2-15,3 2-2 16,3-2 1-16,3 0-6 16,3-8-3-16,6 6 3 15,6-6 2-15,6 0 3 16,0 5 1-16,3-2-2 16,-4 2 0-16,1 3 8 15,0 5 6-15,-6-2 6 16,0 2 2-16,-6 0 5 15,-3 0 5-15,-6 1-1 0,-6 4 3 16,-6-5-4-16,-6-5-2 16,-8 5-13-16,-1-5-5 15,-3-2-12-15,0-6-4 16,4 0-22-16,5 0-7 16,6-3-21-16,3 0-5 15,6 1-45-15,6-4-18 16,3 6 14-1</inkml:trace>
  <inkml:trace contextRef="#ctx0" brushRef="#br0" timeOffset="68">20287 16481 176 0,'-9'3'66'0,"9"10"-52"0,-3 13-1 0,6-5-5 16,-3 24 2-16,0 27 6 16,-6 26 5-16,-3 31 4 15,-6 22-13-15,-2 11-2 0,2 2 0 16,3-8-6-16,6-13-2 0,3-16-1 16,3-19-1-1,0-21-7-15,0-15-3 0,0-14-12 16,0-18-4-16,0-9-17 15,-3-7-5-15,3-21-28 16</inkml:trace>
  <inkml:trace contextRef="#ctx0" brushRef="#br0" timeOffset="69">20344 16550 112 0,'53'-14'44'0,"-17"7"-35"0,44-1 9 0,-29 5 2 16,20-5-8-16,31 3 1 16,26-6-6-16,26 1-2 15,28-1-2-15,17-2-5 0,13 2 1 16,11 1 12-16,6 10 5 16,0-3 3-16,1 6 3 15,5 5-6-15,-12-3 1 16,9 5-10-16,-18-2-4 15,-11 0 0-15,-16 3 0 0,-29-3-1 16,-21-3-2-16,-21 0 3 16,-18-2 0-16,-17 5-8 15,-19-3-4-15,-11-5-28 16,-15 6-14-16,-10-6-35 16</inkml:trace>
  <inkml:trace contextRef="#ctx0" brushRef="#br0" timeOffset="70">24445 16409 272 0,'6'-2'104'0,"0"2"-81"0,6 10-8 15,0-2-11-15,-3 6-10 0,9 15 1 16,0 13 5-16,-3 29 2 15,-3 14 0-15,-7 26-4 0,-7 24-1 16,-4 3 4-16,-3 7 1 16,0-7-3-16,9-8-1 15,6-11-2-15,-3-3 3 16,6-13-5-16,-3-10 0 16,-1-14-30-16,1-10-14 15,-6-13-47-15</inkml:trace>
  <inkml:trace contextRef="#ctx0" brushRef="#br0" timeOffset="71">20198 18246 244 0,'6'-6'90'0,"0"6"-70"0,12-2-7 16,-6 2-10-16,2 0-7 16,10 0 0-16,12-6 7 15,15 6 3-15,20 0-3 16,12 0 3-16,24 0 3 0,27 0 1 16,24 0 4-16,27 6-5 0,23-6-3 15,12 0-1-15,18 0 1 16,7-6 3-1,5 6 5-15,-9 0 5 0,-3 0 5 16,-21 0-6-16,-9 0 0 16,-20 0-11-16,-6 0-4 15,-13 0-20-15,-14-5-6 16,-18-3-79-16,-21-10-35 16,-18-3 26-1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1:53:18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4345 13920 925 0,'0'0'40'0,"0"0"10"0,6-8-40 0,0 3-10 15,0 2 0-15,2 0 0 0,4 1 10 0,6-1 0 16,-3 0 0-16,6 3 0 0,3-2 30 0,8-1 7 15,-2 0 1-15,0 1 0 0,0 4 5 0,6-2 2 16,5-2 0-16,1-1 0 0,2 0-29 0,1 3-6 16,0 0 0-16,2-2-1 0,-2-1 21 0,6 0 5 15,-16 1 1-15,4-1 0 0,-3 1-27 0,-3 2-6 16,-4-3-1-16,-2 3 0 0,0-3-4 0,-3 3 0 16,0 0-8-16,-10 0 12 0,1 0-12 0,0 0 9 0,0 0-9 0,-3 0 8 15,-3-2-8-15,3 2 8 0,-3 0-8 0,-9 0 8 16,0 0 0-16,0 0-8 0,0 0 12 0,0 0-4 31,0 0-32-31,-6 0-8 0</inkml:trace>
  <inkml:trace contextRef="#ctx0" brushRef="#br0" timeOffset="5262.02">5107 12324 288 0,'0'0'25'0,"-3"-5"-25"0,0 0 0 0,-3-3 0 16,0 2 188-16,-3 1 32 0,-3 5 6 0,3 0 2 15,0 0-160-15,-6 5-31 0,-3 3-6 0,3 3-2 16,-2 0 7-16,-1 7 2 0,0 1 0 0,-3 2 0 0,0 3 14 15,6 2 2-15,0 3 1 0,4 3 0 16,-1 0-20-16,9-1-4 0,0 1-1 0,6-5 0 0,0 4-18 16,6-4-4-16,5-6-8 0,10 0 12 0,3-5 0 0,3-3 0 15,0-5 0-15,-1-8 0 0,4 0 16 0,0-8 4 16,-3-2 0-16,-1-4 0 0,1-1-14 0,0-4-2 16,-12-5-1-16,3 3 0 0,-4-5 13 0,-5-1 2 15,-3 3 1-15,-6 1 0 0,-3-1 10 0,-3 5 3 16,-3-2 0-16,0 3 0 0,-8-1-12 0,2 3-3 15,0-2 0-15,0 4 0 0,-3 4-29 0,-3-1 0 16,3 3 0-16,3 6 0 16,0-1-84-16,3 0-16 0,0 3-3 0,7 3-797 0</inkml:trace>
  <inkml:trace contextRef="#ctx0" brushRef="#br0" timeOffset="5391.638">5622 12510 1612 0,'0'0'72'0,"0"0"14"0,-6 5-69 0,0 3-17 0,-3 5 0 0,-6 3 0 16,6 0 33-16,-9 2 3 0,-3-2 1 0,3-3 0 31,-2 3-111-31,-1-3-22 0,3 1-5 0,3-6-1 0</inkml:trace>
  <inkml:trace contextRef="#ctx0" brushRef="#br0" timeOffset="5553.406">5511 12438 1670 0,'0'0'148'16,"0"0"-118"-16,9 5-30 0,-3 3 0 0,0 0 0 0,0 5 0 16,3-2 0-16,0 5 0 0,-3-3-8 0,3 3 8 15,-3 3-12-15,3 2 12 0,0-3 0 0,0 3 12 16,0 1 0-16,0-4-504 16,0 1-102-16</inkml:trace>
  <inkml:trace contextRef="#ctx0" brushRef="#br0" timeOffset="5987.83">5892 12427 1350 0,'-8'-5'60'0,"8"5"12"0,0 0-58 0,0 0-14 0,0 0 0 0,5-5 0 16,4 0 28-16,-3-1 2 0,0 1 1 0,3 0 0 15,3 2 13-15,-6 0 2 0,6-2 1 0,-3 3 0 16,3-1-17-16,0 0-3 0,-3 3-1 0,0 3 0 16,3-3-26-16,-4 3 0 0,4-1 0 0,-12-2 0 15,3 8 0-15,3-3 0 0,0 1 0 0,0 2 0 16,-3 0 12-16,0-3-4 0,-3 5 0 0,3-2 0 15,3-2 3-15,-3 2 0 0,3-3 0 0,-3 3 0 16,3 0-11-16,0-3 0 0,0 3 0 0,3-3-11 0,-3 3 11 16,0 0 0-16,0 3-9 0,-3-3 9 0,0 2 0 15,0 1 0-15,3-1-9 0,-6-2 9 0,-3 3 12 16,0-3 5-16,-3 2 2 0,3-2 0 0,-3 0 9 0,-6 0 3 16,0-2 0-16,-3 2 0 0,3-1-14 0,-3 1-2 15,3-5-1-15,3 2 0 16,-3 1-14-16,4-1 9 0,-4-2-9 0,3 2 8 15,3-5-108-15,6 0-21 0,0 0-5 0,0 0-638 16</inkml:trace>
  <inkml:trace contextRef="#ctx0" brushRef="#br0" timeOffset="6267.898">6675 12446 921 0,'6'-11'40'0,"-6"11"10"0,6-5-40 0,-3 0-10 0,0 0 0 0,-3 5 0 16,0 0 63-16,0 0 10 0,0-3 3 0,-3-2 0 16,0-1 11-16,-3 6 2 0,-3-2 1 0,-3 2 0 15,3 2-33-15,-5 4-6 0,-4-1-2 0,3 3 0 16,-3 2-31-16,3 4-6 0,-3-1-2 0,0 0 0 16,4 3 9-16,2 0 1 0,6 5 1 0,0-2 0 15,3 2-3-15,6-3-1 0,9 1 0 0,-6-1 0 16,5 1-17-16,1-3 8 0,6 0-8 0,0-3 0 15,3-3 68-15,3-2 8 0,3-2 0 0,2-4 1 16,1 1-60-16,0-3-17 0,3-3 0 0,-4 3 8 16,-2 0-164-1,3-5-32-15,26-6-8 0,-14 1 0 0</inkml:trace>
  <inkml:trace contextRef="#ctx0" brushRef="#br0" timeOffset="6427.25">7253 12446 403 0,'-12'5'36'0,"12"-5"-36"16,0 0 0-16,0 0 0 0,6 6 240 0,-6 4 40 16,-3 1 9-16,3 2 2 0,0-2-230 0,0 2-45 15,-6 3-16-15,3 0 9 0,3-3-9 0,-3 0 8 0,-3 0-8 0,-3 0 8 16,3 1-8-16,3-4-11 0,6 1 3 0,-6-3-426 31,-3 2-85-31</inkml:trace>
  <inkml:trace contextRef="#ctx0" brushRef="#br0" timeOffset="6659.702">7247 12414 403 0,'6'-8'36'0,"3"-2"-36"0,0-1 0 0,0 3 0 15,-6-2 184-15,5-1 31 0,7 3 5 0,3 0 2 16,-6 3-151-16,0 5-31 0,3 0-5 0,-3 0-2 16,0 5 35-16,3 3 8 0,-1-3 0 0,7 9 1 15,-3-4-12-15,-6 3-2 0,-3 1-1 0,0 2 0 16,3-3-30-16,-3 3-5 0,-12 0-2 0,0 2 0 15,3 1 3-15,-6 2 0 0,-6-3 0 0,-6 3 0 16,0-2-4-16,0 2 0 0,1 0 0 0,-4-2 0 16,-6-1-35-16,6-2-7 0,9 0-2 0,-3-3 0 15,-9 1-60-15,7-7-13 16,11 1-3-16,-3-2-708 0</inkml:trace>
  <inkml:trace contextRef="#ctx0" brushRef="#br0" timeOffset="6957.668">7732 12406 1724 0,'-6'-13'38'0,"6"13"8"0,0 0 2 0,0 0 0 0,9 0-39 0,-9 0-9 15,0 0 0-15,6 5 0 0,6 3 18 0,-12 0 2 16,-9 3 0-16,6-1 0 0,6 6 86 0,-3-2 18 16,-9 1 3-16,3 1 1 15,6-2-154-15,0 4-30 0,3 1-7 0,0-4-1 0,-6 4 52 0,9-6 12 0,9-2 0 0,3-1 0 16,3-2 0-16,-1-2 8 0,-5 2 0 15,3-6-8-15,0-2 17 0,-3-2-3 0,0-4-1 0,3 1 0 16,2-3-1-16,-5-3 0 0,-9 1 0 0,6-3 0 16,0-1-12-16,-3-2 0 0,-9 3 0 0,-3-3 0 15,-3 3 28-15,0-3 4 0,0-2 0 0,-6 2 0 16,-9 0-20-16,10 0-3 0,2 0-1 0,-6 3 0 16,0 0-8-16,0 2-11 0,12 1 3 0,-3 4 0 31,-3-2-124-31,3 3-24 0,0 0-4 0,6 5-2 0</inkml:trace>
  <inkml:trace contextRef="#ctx0" brushRef="#br0" timeOffset="7356.925">8357 12364 1591 0,'15'-16'70'0,"-9"11"15"0,3 0-68 0,-3-3-17 15,0 2 0-15,3 1 0 0,3 0 25 0,-1 2 2 16,1-2 0-16,3-1 0 0,6 4-15 0,-6 2-4 16,3 0 0-16,-3 2 0 0,0 4-8 0,-3 2 12 0,-4 0-12 15,1 5 12-15,0 0 0 0,-6 3 0 0,-6 0 0 16,-3 2 0-16,-3 1-1 0,-2-3 0 15,-1 2 0-15,0-2 0 0,-3 0 1 0,3-3 1 0,0 1 0 0,3-1 0 16,0 0 51-16,0-2 9 0,0-1 3 0,3-2 0 31,3 3-87-31,0-6-17 0,0 0-3 0,3-5-1 0,0 0 42 0,0 0 8 0,0 0 2 0,0 0 0 16,9 6-8-16,0-4-2 0,6-4 0 0,3-1 0 16,0-5 19-16,3 3 4 0,0-1 1 0,5 1 0 31,4 0-50-31,-3-3-9 0,0-3-3 0,2 3 0 15,1 0-16-15,-3 0-4 0,0 1-1 0,0-4 0 0,-4 3-142 16,1 0-28-16,18-13-5 0,-21 8-2 0</inkml:trace>
  <inkml:trace contextRef="#ctx0" brushRef="#br0" timeOffset="7664.669">8878 12353 1242 0,'-9'-15'55'0,"9"9"11"0,0 1-53 0,0 0-13 0,-3-1 0 0,3-2 0 0,-3 3 55 0,6-3 8 15,3 3 1-15,0-3 1 0,3 3-41 0,3-1-8 16,0-2-1-16,3 3-1 0,-1-3 4 0,7 0 1 15,3 0 0-15,0 0 0 0,6 3-19 0,-6 0 0 16,2 0 0-16,1-1 0 0,-3 4 12 0,0 2 1 16,-3-6 1-16,-4 4 0 0,1 2 17 0,-6 0 3 15,-3 2 1-15,-3 1 0 0,0 2 65 0,0 1 14 16,-6 1 2-16,3 1 1 0,-3 3-91 0,0 2-18 16,-3 0-8-16,-3 3 0 0,-3 0 44 0,3 0 4 15,0 0 0-15,-3 5 0 0,3-5-39 0,0 3-9 16,0-1 0-16,0 1 0 0,0-1 0 0,4 3 0 15,-1-5 0-15,-3 0 0 0,6 0 0 0,-3 0 0 0,0 0 0 16,0-1 0 0,3 1-25-16,-3-2-1 0,3-1 0 0,0 0 0 15,-3-2-178-15,0 2-35 0</inkml:trace>
  <inkml:trace contextRef="#ctx0" brushRef="#br0" timeOffset="7839.099">9051 12486 1094 0,'0'0'97'0,"0"-8"-77"0,3 2-20 0,3-1 0 16,-1 4 130-16,4-2 22 0,3-1 5 0,-3 1 1 15,3 0-106-15,0 2-22 0,6 0-4 0,-3 1-1 0,3-4-1 0,0 4 0 16,2-1 0-16,4 1 0 16,-3-1 90-16,3 0 18 0,-3 1 3 0,2 2 1 15,1-3-215-15,0 3-42 0,-3-3-9 0,3 1-2 16,0 2 58-16,5-3 11 0,-2 0 3 0,3 1 0 0</inkml:trace>
  <inkml:trace contextRef="#ctx0" brushRef="#br0" timeOffset="8175.402">9836 12335 748 0,'0'0'33'0,"0"-8"7"0,3 3-32 0,0-3-8 16,-6 0 0-16,3 0 0 0,0 0 200 0,0 3 39 16,-6-1 7-16,0 1 2 0,1 2-164 0,-1 1-33 15,0 2-7-15,-3 0 0 0,-3 0-23 0,3 2-4 16,3 4-1-16,-3-1 0 0,0 3-16 0,-3 5 10 0,3 0-10 0,-3 6 8 15,3-1-8-15,3 1 0 0,0-1 0 0,3 4 8 16,3-4 5-16,0 3 1 0,3-5 0 16,0 3 0-16,3-3 11 0,0-1 3 15,3 1 0-15,0-2 0 0,3 1-2 0,0-1 0 0,0-9 0 0,6 0 0 16,-6 1 2-16,6-4 1 0,5-4 0 0,-2-4 0 16,0 1-17-16,0-6-4 0,-3 1-8 0,6-3 12 15,-4-1-1-15,1 1-1 0,-9-3 0 0,0-2 0 16,0-1-10-16,-6-2 8 0,-6-5-8 0,0-1 8 15,-6 1 4-15,-3-1 0 0,3 1 0 0,-6 2 0 16,0 0-12-16,0 3 0 0,0 2 0 0,1 6 8 16,-1 0-8-16,3 5 8 0,0 0-8 0,3 3 8 15,-3 5-29-15,3-3-7 16,6 3 0-16,0 0-656 0,-6 5-130 0</inkml:trace>
  <inkml:trace contextRef="#ctx0" brushRef="#br0" timeOffset="8760.371">10235 12285 748 0,'0'0'67'0,"-6"-6"-54"0,3 1-13 0,0 0 0 16,-3-1 148-16,3 1 26 0,3 0 6 0,-3-3 0 15,3 0-72-15,0 3-14 0,0 5-3 0,3-6-1 16,3-2-49-16,0 6-9 0,0-6-3 0,6 3 0 16,0-3-14-16,0 0-3 0,3 5-1 0,0-2 0 15,0 2-11-15,3-2 0 0,-1 5 0 0,1-3 0 16,0 3 0-16,-3 3 0 0,0-1 0 0,-3 4 0 0,0-1 12 16,-3 3 0-16,-6 0 0 0,3 0 0 0,-6 0 25 15,-6 2 6-15,0-2 1 0,-3 3 0 0,-6 0 6 0,0-1 2 16,0 1 0-16,6-1 0 0,-3 1-43 0,6-1-9 15,-3-4 0-15,0 4 0 0,3-2 0 16,6 0 0-16,-3 0 0 0,3-8 0 16,3 8-23-16,3 0-10 0,3 3-3 0,3-3 0 15,9 2-16-15,0-2-4 0,-3 3-1 0,0-3 0 0,-1 2 36 16,-2-2 7-16,-6 3 2 0,0-1 0 0,0-2 40 0,-3 3 9 16,-6-1 2-16,0-2 0 0,-9-2 40 0,0-1 8 15,-6 0 1-15,0 0 1 0,-2-2-24 0,-4 0-5 16,-3-1 0-16,-3 1-1 0,0 0-40 0,4-1-8 15,-1 1-2-15,3 2 0 16,-3-5-82-16,0 6-17 0,1 4-3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7:06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17945 13346 192 0,'-9'-14'71'0,"15"12"-55"0,-6-1-5 0,0 3 23 16,3 5-16-16,3 6-2 16,-3 2 0-16,2 11-10 15,-2 8 8-15,-3 18 5 0,0 24-8 16,-3-2-3-16,3-6-5 15,0 0 0-15,0-5-2 16,0-6 2-16,3-4-2 16,-3-7 2-16,3-6-24 15,0-12-8-15,0-5-178 32,6-21 102-32</inkml:trace>
  <inkml:trace contextRef="#ctx0" brushRef="#br0" timeOffset="1">17858 13242 156 0,'3'-8'57'0,"-3"11"-44"0,6-6 1 16,0 3-4-16,0 0 2 15,6-2 5-15,0 2 0 16,3-3-1-16,3 3-8 15,2-2-3-15,1 2 1 0,0-3-1 0,6-2 0 16,0 2-3-16,2 0 1 16,1 1-2-16,6 2-1 15,3 0 3-15,2 0 0 16,4 0-1-16,0 0-2 16,-1 0 3-16,-2-3 0 15,0-2-4-15,-1 2 1 16,4-2 0-16,3-1 2 15,-1 4 3-15,4-1 4 16,-1 1-4-16,-2-1-1 16,-3-2-4-16,-4-1-1 15,1-2 3-15,3 3 1 16,2-3-1-16,1 3 1 0,3 2-4 16,-1 3 0-1,1 0 3-15,-4 0 1 0,-2-2 3 16,0-1 1-16,2-2-3 15,1 2-1-15,5 0 1 16,4 3 0-16,6 0 0 16,-4 0 0-16,-2-5 0 15,2 0 0-15,1-1-2 16,5 4 1-16,1 2 0 16,2 0 3-16,-8 0-5 15,-4-3-1-15,-2 1 2 0,-1-1 1 16,-2 0 1-16,0 1 0 15,5 2 2-15,-5 2 1 16,2-2-3-16,-2 3-1 16,-3-6-1-16,-1 1-2 15,-2-4 1-15,2 4-1 16,1-1 0 0,0 3 2-16,-1 0-3 0,4 3 0 15,0-1 1-15,-7 1 0 16,-2-3 2-16,-1-3 3 15,7 1-2-15,-3-1 0 16,2 0-1-16,4 3-2 16,0 0 3-16,2 3 0 0,-2-3-4 15,-1 0 1-15,-2-3-2 16,0 1 0-16,-1-1 2 16,4 3 0-16,-1 0 2 15,1 3 1-15,0-1-1 16,-1 1-2-16,4-3-2 15,-7 0-1-15,1-3 2 16,3 1 2-16,-1-1 0 16,4 3-1-16,-1 3-2 15,13 2 1-15,-7-2 1 16,-2-3 2-16,-3-3-1 16,-1 0 2-16,1 1-2 15,-1 2-1-15,1 2-2 16,5 4-1-16,-2-1 2 15,-3 0 2-15,-7-5 0 16,1-2-1-16,-1-1 1 0,1 3 1 16,-3 0-3-16,2 3-2 15,-2-1 2-15,3 4 2 16,-7-4 0-16,1 1 2 16,-6-3-2-16,-4 0-1 15,1-3 1-15,-3 3 1 16,9-2-3-16,-7 2 0 15,10 2-1-15,-3 3 0 16,-1 1 4-16,-5-1 1 16,6 0-4-16,-6 1 1 0,-7-1 0 15,-2 0 0-15,3-2-3 16,-6 0 2 0,-3-3 1-16,-3 0 0 15,2 0 0-15,-2 0 2 16,-6-3-1-16,9 3-1 0,-6 0 1 15,3 3-1-15,-3-1 0 16,3 3 0-16,-6 1 0 16,6-1 0-16,-4 3 0 15,-2 3 2-15,-3-1-3 16,0 1 0-16,-3 2 1 16,3 8 0-16,-3 0 0 15,3 3 2-15,0 0-3 16,-6 2 0-16,9 3-1 0,-3 6-2 15,0 7 5-15,3 14 1 16,0 13 0-16,3-3-2 16,-3-8 1-16,2-8-1 15,4-7 0-15,-6-6 0 16,-3-3 0 0,3-5 2-16,0-2-1 0,-6-4 2 15,6-2-4-15,-3 1 0 16,0-4 1-16,-3 6 0 15,-3-3 0-15,0 3 2 16,0 0-1-16,0 2 2 16,0 1-2-16,0-3 2 0,3-6-4 15,-3 1-2-15,0-6 2 16,3-3 0-16,-3-2 1 16,0 0 0-16,0-2 2 15,-3-1 3-15,0-3-4 16,-3 1-1-16,-3 0 0 15,0-1 2-15,-3-2-1 16,0 3-1-16,-6-3 1 16,4 0 1-16,-7 0-3 15,0 3 0-15,-6-3 3 16,-3 2 3-16,-2 1-2 16,-4 0-2-16,-6-1 0 15,1-2-1-15,-7-2-3 16,-3-1 2-16,1 0 1 15,-4 3 0-15,-5 0 0 16,5 3 2-16,-6 0-1 0,-2-3 2 16,2-3-4-16,1 0 0 15,-1 1 1-15,1 2 0 16,-4 0 0-16,4 0 2 16,-4 0-1-16,4-3 2 15,-4 0-4-15,1 1 0 16,-1-1 1-16,4 3 2 15,-4 0-3-15,-2 0-2 16,5 0 2-16,-2-3 2 16,-4 1 0-16,1-1-1 15,5 3 1-15,-2 0 1 16,-1 3-3-16,1-3-2 0,-1-3 2 16,-2 1 0-16,-1-1 3 15,4 3 1 1,-1 0-4-16,1-3 1 0,-4 1 0 15,4-4 0-15,-4-2 2 16,1 3 1-16,-1 2-4 16,1-2-1-16,-4 2 1 15,1-4 2-15,-4-4-2 16,1 3 0-16,-1 0 1 16,4 0 0-16,0 3 0 15,-4-3 0-15,1 0 0 16,-1-3 0-16,1 3 0 0,2 3 0 15,1 0 0 1,-4 2 0-16,-2-2 0 16,0 2 2-16,-1 1-1 0,1 2 2 15,2 0-2-15,-5 2-1 16,0-2 1-16,-4 0-1 16,-2 0-3-1,2 0 2-15,-2 0 1 0,-3 0 0 16,-3-2 0-16,-1 2 0 15,1 0 0-15,-3 0 0 16,-1-3-3-16,1 0 2 16,3 1 1-16,0 2 2 15,8-3-1-15,7 3 2 16,-1-3-4-16,10 3 0 0,5 0-10 16,10 3-3-16,8 8-46 15,12 10-20-15,9-11-50 16</inkml:trace>
  <inkml:trace contextRef="#ctx0" brushRef="#br0" timeOffset="2">17977 14010 64 0,'12'0'24'0,"-6"0"-18"0,6 0 4 0,-3 0 2 0,-6 0 12 16,-3 0 8-16,0 0-2 15,0 0 0-15,-3 2-17 16,0 1-8-16,-6 0-3 16,0 2 0-16,-6-2-1 15,0-1 2-15,-2 4 2 0,-4-1-2 16,0-3-2-16,0 1 2 0,-3 0 2 16,0-1 4-16,1 1 5 15,-4 0-10-15,0 2-2 16,-3 0-2-16,0 1 0 15,4-4 0-15,-4 1 2 16,0 2 1-16,-3 0 1 16,1-2-2-16,-4 0 1 15,0-1-2-15,1-2-1 16,2 0 3-16,0 3 0 16,0 0-1-16,1-1-2 15,-1 1-2-15,0-3 1 16,-3 5 1-16,4-5 2 15,-1 0-1-15,-3 0 2 16,0 0 0-16,1 0 1 0,-1 0-2 16,0 0-2-16,1 0 1 15,-1 0-1-15,-3 0-3 16,3 0 2-16,-2 0 1 16,-4 3 2-16,-6-3-3 15,1 3 0-15,-1-1 3 16,-2 1 1-16,2-1-4 15,-3 4 1-15,1-1 2 16,2 6 3-16,-5-3-4 16,-1 0-1-16,-3-1-2 15,1 4 0-15,2 0 2 16,1-1 0-16,-1 1 2 16,4 2 3-16,-4 0-2 15,0-2-2-15,1-1 0 16,-1 1-1-16,-2 0-3 15,2 2 2-15,-2 3 3 0,2 5 3 16,0 0-4-16,-2 5-3 16,-1 4 1-16,1 4 0 15,-1 6-2-15,1-1 2 16,-1 1 1-16,0-3 2 16,1 0-1-16,-7-2 2 15,-5-9 2-15,2 3 2 16,4 0 8-16,-1 0 4 15,4 3-18-15,-1 2-7 0,-5-2 0 16,-1 3 2 0,1-6 5-16,2 2 2 0,4-4-1 15,2-1-2-15,4-4 1 16,-7 1 1-16,1-4-1 16,2-3 2-16,-14-3 4 15,8 0 4 1,4-2-6-16,5 2-1 0,1 0-4 15,-1 0-1-15,-3-2 3 16,1-3 1-16,-1-3-1 16,4 1 1-16,-1-1-4 15,1 3-2-15,-1 0 2 16,0 2 2-16,1-2 0 16,-7-5-1-16,1-3 3 0,-1 0 2 15,1 0-2-15,-4 5 0 16,1 6-1-16,-4-3-2 15,-5-3 5-15,2-2 1 16,-2-1 0-16,2 4 1 16,1 4-6-16,-1-2-1 15,-5 0 0-15,-3-3 2 16,2-2-3-16,4 2 0 16,2 1 1-16,4-1 2 15,-4 0-1-15,-8-2-1 16,3-3 5-16,5 0 1 15,7 2-2-15,2 4-3 16,1-1 0-16,-7-2-1 0,1-1 0 16,-1 1 0-16,4 0 0 15,5-1 0-15,3 1 0 16,1 2 0-16,2-2-3 16,4-1 2-16,-4-2 1 15,0 0 0-15,1-2 0 16,-1-1 2-16,1 1-1 15,-4-1-1-15,3 3 1 16,4 0-1-16,-4-3-3 16,-2 3 2-16,2-2 1 15,-2 4 2-15,-1 1-3 16,0 2 0-16,7 0 1 16,2 1 2-16,0-1-3 15,4 0 0-15,-4 1 1 16,-5-1 2-16,-7 0-3 15,0 1 0-15,4-6 1 0,2 2 0 16,1-2 0-16,2 5 2 16,0-10-1-16,1 5-1 15,-1 0-2-15,0 0 1 16,4 0-6-16,-1-2 0 16,4 2 3-16,2-3 2 15,0 3 2-15,3 0 2 16,1 0-3-16,2 0-2 15,0 0 2-15,-3 0 0 0,-2 3 1 16,-1-3 2 0,0 0-1-16,4 0-1 0,-1 0-2 15,0 2 1-15,4-2-1 16,-1 0 0-16,0 8 4 16,3-3 1-1,0-5-4-15,7 0 1 16,-1 0 0-16,0 0 0 0,0 0-3 15,3 0 2-15,-2 0 1 16,-1-2 0-16,0-1 2 16,-3 0 1-16,3-2-4 15,-2 0-1-15,-1 0 1 16,0-1 2-16,0-2 0 16,3 0-1-16,1 0-2 15,-1 1 1-15,3-4-6 16,0 3 0-16,0 0 3 15,3 0 2-15,1 0 2 16,-1 0 0-16,3 0-3 0,-6 3 2 16,0-3-1-16,0 0 0 15,0 0 4-15,1 0 1 16,2 0-1-16,-3 0-2 16,3 0 1-1,0 1-1-15,0-1 0 0,0 0 0 16,1 0 0-16,2 0 0 15,3 0 0-15,0 0 0 16,0-3 0-16,3 3 2 16,3-2-6-16,0-1 1 15,0-2-1-15,0 0 2 0,0-6 1 16,0 3 3-16,0-2-1 16,0-1-1-16,1 1-2 15,-1 5 1-15,0-1 1 16,0 4 2-16,0-1-3 15,0 9-2-15,-3-1-1 16,0 6 0-16,0 2 3 16,0 11 2-16,0 8-2 15,-3 7 0-15,3-4 1 16,-3-3 0-16,3-1 0 16,1-4 2-16,2-3-3 15,0-3 0-15,3-5 1 16,0 0 2-16,3-8-1 15,3-3-1-15,3-2 1 16,3-3 1-16,-1-5-1 0,4-3-1 16,0-8-2-16,-3-5 1 15,0-3 3-15,3 3 1 16,-3-3-4-16,0 9 1 16,0 4-2-16,0 3 0 15,3 3 2-15,0 8 0 16,-1 2-7-16,4 6-3 15,6 2 8-15,0 11 5 16,3 5-1-16,-3 8 1 16,5-2-1-16,-5-4-2 0,3-4 1 15,0-1-1-15,3-4-31 16,-1-4-12-16,7-5-62 16</inkml:trace>
  <inkml:trace contextRef="#ctx0" brushRef="#br0" timeOffset="3">8539 13809 208 0,'-6'-8'77'0,"0"8"-60"0,3-6 8 0,0 6 0 15,-3-2-7-15,0 4 0 16,-3 4-6-16,-3 2 0 15,-6 5-7-15,0 5-7 0,-3 6-4 0,4 8 3 16,8 5 1-16,6 5-1 16,12 1 2-16,3-6 5 15,2-8 2-15,7-8 6 16,0-10 3-16,3-11-4 16,0-11-1-16,0-13-4 15,2-5-1-15,-8-3-3 16,-3 1 1-16,-6-1-2 15,-9 3 2-15,-3 2-4 0,-6 6 0 16,-3 3 1-16,0 4 0 16,-6 6-5-16,4 6-1 15,-1 2-19-15,3 5-7 16,3 0-18-16,6 3-9 16,6 0-39-1</inkml:trace>
  <inkml:trace contextRef="#ctx0" brushRef="#br0" timeOffset="4">8917 13930 196 0,'-3'0'74'0,"-3"6"-58"0,0-1-2 16,0 0-5-16,-3 6-1 15,-6 5 3-15,-3 2 2 16,-3 1 3-16,0-1-9 16,1 1-6-16,5-3-2 0,0-3-15 15,3-3-6-15,3-4-42 16,0-6-49 0,3-6 28-16</inkml:trace>
  <inkml:trace contextRef="#ctx0" brushRef="#br0" timeOffset="5">8696 13885 228 0,'-3'0'85'0,"6"0"-66"0,6 6-6 0,0-1-4 15,3 3 7-15,3 2 9 16,6 9-8-16,3-1-2 16,-3 6-9-16,-1 3-4 0,1-1 1 15,-3 3-7-15,-3-8 1 16,-3-5-37-16,0-2-13 15,0-4-55 1</inkml:trace>
  <inkml:trace contextRef="#ctx0" brushRef="#br0" timeOffset="6">9033 13817 128 0,'-3'0'49'0,"0"-3"-38"0,3 0 4 0,0 3 0 15,0 0-3-15,0 0 3 16,-3 0 1-16,0 0-1 16,0 0-7-16,3 0 4 0,0 0 3 15,0 0-1-15,0 0 0 16,0-2-4-16,0-1-1 15,3 0-3-15,0-2-1 16,3 0-1-16,3-1 2 16,3 1-3-16,0 0-2 15,-1 2-3-15,1 6-1 16,0 2 4-16,-3 3 1 16,-3 0 0-16,-6 3-2 15,-3-1 3-15,-3 3 0 0,-3-2 5 16,0 2 3-16,0-2-13 15,0-1-5-15,4-2 3 16,2-2 1-16,3-1 0 16,3 0 2-16,2 1-1 15,7-1 0-15,3 3 0 16,0 0 0-16,0 2 2 16,-6 1 0-16,-3-1 8 15,-6 4 5-15,-6-1 0 16,-3-3 0-16,-3 1-5 15,-3-3-3-15,0-3-7 16,0 1-1-16,1-1-17 16,2-2-4-16,0-3-19 0,3 0-5 15,6 0-48 1</inkml:trace>
  <inkml:trace contextRef="#ctx0" brushRef="#br0" timeOffset="7">9455 13859 184 0,'0'-8'71'0,"3"5"-55"0,-3-2 9 16,0 5 1-16,0-3-2 15,-3 1 1-15,-3-1-6 16,-2-2-1-16,-1 2-10 16,-6 3-1-16,-3 3 0 0,-6 2-3 0,-9 3-3 15,4 3-3-15,-1 4 1 16,3 4-1-16,6 5 0 16,6 5 2-16,9 3 0 15,9-1 0-15,9-1 2 16,12-7-1-16,3-2 2 15,0-7-7-15,-1-6 1 16,7-6-23-16,-6-4-8 16,0-6-21-16,-3 0-7 15,-1-3-22 1</inkml:trace>
  <inkml:trace contextRef="#ctx0" brushRef="#br0" timeOffset="8">9622 13851 192 0,'3'-3'74'0,"-3"6"-58"0,0 2 3 16,3-2-2-16,0 5 4 15,0 2 5-15,-3 9-3 16,0 5-2-16,-3 7-11 0,0 4-6 0,0-1-1 15,0 3-2-15,0-5-1 16,0-5 1-16,0-6-1 16,3 0-31-16,-3-8-14 15,0-8-54 1,6-2-33-16,-3-14 60 16</inkml:trace>
  <inkml:trace contextRef="#ctx0" brushRef="#br0" timeOffset="9">9586 13851 224 0,'-3'-8'85'0,"9"3"-66"0,3 2-1 15,-3 0-6-15,6 3-2 16,6 0 4-16,12 0-2 16,0 6 1-16,2 4-7 15,-2 1-4-15,-3 5 1 0,-3 5 7 16,-4 5 5-16,-5-4 2 15,-9 15-1-15,-9-3-6 16,-3 0-4-16,-6-2 1 16,-11-5 0-16,-4-9-10 15,-6-2-3-15,0-8-15 16,4-3-4-16,-1-5-9 0,6-2-4 16,6-1-30-16,6-2-11 15,12-6-5 1</inkml:trace>
  <inkml:trace contextRef="#ctx0" brushRef="#br0" timeOffset="10">9979 13888 208 0,'-6'-5'79'0,"3"5"-61"0,-3 2-5 0,3 1-5 16,-3 5-1-16,-5 3 6 16,-1 7 10-16,3 6 6 0,3 8-15 15,3 5-4-15,6 0-2 0,6-3 0 16,6-5 2-16,5-10 4 16,7-9 1-16,6-15-4 15,3-14 1-15,-4-7-5 16,-5 0-2-16,-12-4 6 15,-12 1 5-15,-9 0-4 16,-9 3-2-16,-6 2-10 16,-2 5-2-16,-1 4-31 15,0 7-11-15,3 5-100 16</inkml:trace>
  <inkml:trace contextRef="#ctx0" brushRef="#br0" timeOffset="11">10244 13885 220 0,'3'-5'82'0,"0"5"-64"0,12-8 4 0,-9 5-3 15,6-2-6-15,0-3 2 16,3 3-6-16,0 2-1 15,-1 3-4-15,1 3-7 0,0 2-3 0,-6 6 3 16,-3 7 3-16,-9 6 5 16,-3 3 2-16,-3 4-6 15,-3 1 0-15,-3 0 3 16,1-6 5-16,-1 1-1 16,0-6 1-16,3-3-1 15,3-4 2 1,0-4-1-16,6-2 2 15,0-2-4-15,6-4 1 0,3-2-1 16,6-2 1-16,3-4-4 16,3 1-1-16,0 0-3 15,-1-3-1-15,1 5 1 16,-3 0 0-16,-3 3-11 16,0 0-3-16,-3 0-24 0,-3-2-8 15,0-1-27-15,0 3-9 16</inkml:trace>
  <inkml:trace contextRef="#ctx0" brushRef="#br0" timeOffset="12">10506 13846 260 0,'-3'-3'96'0,"3"0"-75"0,3 3 3 0,-3 0-4 16,6 0-5-16,3 0 1 16,3 0-4-16,6 3-2 0,6-3-6 15,-1 0-3-15,4 0 0 0,0-3-1 16,-3 1 0-16,-6-1-7 16,0 3 0-16,-7 0 3 15,-2 0 2-15,-3 3-1 16,-3 2 2-16,-6 3 1 15,-3 5 0-15,-3 3 2 16,-2 3 1-16,-1 4-1 16,0 4 1-16,0 2-2 15,0 0 2-15,3 3-4 16,3-6-2-16,0-5-20 16,3-5-10-16,0-2-41 15,9-4-65 1</inkml:trace>
  <inkml:trace contextRef="#ctx0" brushRef="#br0" timeOffset="13">10500 13970 260 0,'0'-5'96'0,"9"2"-75"0,6 0-1 0,-3 3-7 16,9-2 6-16,9-1 5 15,2 0-8-15,1-2-4 16,0 0-7-16,-1 0-15 0,-2-1-5 0,0 1-48 16,-3 2-19-16,-3 3-26 15</inkml:trace>
  <inkml:trace contextRef="#ctx0" brushRef="#br0" timeOffset="14">10902 13883 220 0,'-18'-3'85'0,"15"6"-66"0,-6 2-6 16,3 3-6-16,0 5-10 15,-3 6 2-15,0 4 16 16,4 7 10-16,-1 4-13 16,6 3 1-16,6-3 0 0,2-4-5 15,7-4-2-15,3-5 1 16,6-8 2-16,0-7 0 15,6-9 0-15,-4-10-3 0,-2-8-1 16,-6-11 1-16,-6 3 1 16,-6-3-3-16,-9 0-3 15,-6 3 0-15,-6 3-1 16,-3 2-7-16,-3 5-3 16,1 6-21-16,-4 5-10 15,6 6-29-15,3 2-11 16,3 8-10-1</inkml:trace>
  <inkml:trace contextRef="#ctx0" brushRef="#br0" timeOffset="15">11107 13885 156 0,'-6'-2'57'0,"3"-1"-44"0,1 6 12 0,2-3 1 15,0 0-6-15,-3 0 1 16,3 0-1-16,-3-3 0 16,0 3-11-16,0-3 6 0,0 1 2 15,0-1-3-15,3 3 0 0,0-3-4 16,3 1-1-16,0-1-5 16,6 1-3-16,-1-1 0 15,7 3 1-15,0-3-1 16,0 3-1-16,0 0-2 15,0 3 1-15,-3 2 1 16,0 0 2-16,-6 3-3 16,-3 3-2-16,-6 0 2 15,0-1 2-15,-3 1 2 16,0-1 1-16,0 1-2 16,6-1 1-16,0 1-2 15,6 0-1-15,3-1-2 16,6 6-1-16,-4 3 2 0,1 2 0 15,-3 3 3 1,-3-1 1-16,-6-1 7 0,-6 1 4 16,-3 1 4-16,-3-8 1 15,-2-3-8-15,-7 1-2 16,0-7-10-16,0-1-1 16,3-1-27-16,3-2-10 15,3-1-57-15,4 1-24 16,5 0 19-1</inkml:trace>
  <inkml:trace contextRef="#ctx0" brushRef="#br0" timeOffset="16">11331 14290 148 0,'-3'0'57'0,"3"0"-44"0,0 0 7 0,0 0 3 15,0 0 1-15,-3 0 5 16,0 0-2-16,-3 0 1 16,-3 3-16-16,-3-1 4 0,-3 1 4 15,-6 0 0-15,-3-3 3 16,-2-3-9-16,-4 3-1 16,-3 0-5-16,0-3-3 15,7 3-2-15,-1-2-3 16,6-1 1-16,3 3-1 15,3 0-27-15,6 0-11 16,3 3-94 0</inkml:trace>
  <inkml:trace contextRef="#ctx0" brushRef="#br0" timeOffset="17">13733 14237 140 0,'-6'-2'55'0,"12"2"-43"0,-3 2-3 15,3-2-5-15,-3-2-7 16,0-1 0-16,3 0 4 15,-3 1 1-15,0-1 13 16,5-8-8-16,1-4-6 16,0-4-1-16,-3 1 2 0,3-6 3 15,3-3 2 1,-3-2 3-16,0 0-1 0,0 0 0 16,-3-3-1-16,3 0 0 15,-3-2-4-15,3 0-3 16,-3-9 0-1,0-2-1-15,-3 0-3 0,2-5 2 16,1-3 3-16,0 3 1 16,-3 0 1-16,3-1 0 15,-3-2 0-15,0 3 2 16,0-3-1-16,3 0 0 16,-3 0-1-16,0-2 0 15,3 2-5-15,0-3-1 16,3-7 1-16,-3-1 2 0,0-4 0 15,3-1 2-15,3-3-4 16,3 6 0 0,0 0 1-16,-1 0 0 0,4 0 0 15,3-3 0-15,3 0 0 16,3 0 0-16,2 6 2 16,7-6 1-16,3-2-4 15,-3-3-1-15,-1 2 1 16,-2 3 0-16,-3 3 1 15,0 0 2-15,-4 3-1 16,1-1 2-16,0 1-4 16,3-1 0-16,2 3 1 15,7 3 0-15,3 0-3 16,2-3 2-16,1 0 1 0,-3-2 0 16,-1-1-3-16,1 1 2 15,6-1 1-15,-1 11 2 16,4 0-1-16,3 0-1 15,-1 3 1-15,-5 2-1 16,-4 3-3-16,-2 3 2 16,0-3 1-16,5 3 0 15,7-3 0-15,5 8 0 16,7 0 0-16,-1 0 2 16,-5-3-3-16,3 6 0 15,-7-1 1-15,7 3 0 16,5 3 2-16,0 3 1 0,-2-1-4 15,-1 1 1 1,1 2 0-16,5 0 2 16,10 1-3-16,2 4 0 0,-6 1 1 15,4-4 0-15,-4 4 2 16,4 2 3-16,23 3 2 16,-9 5 1-16,-15 0-2 15,-2-3 1-15,-4 1-4 16,7 4-2-16,8 1 0 15,-9 0-1-15,-8-3 0 16,-10 0 2-16,-5 0-1 16,-10 3-1-16,-8-3 1 15,-6 5-1-15,-9-2 0 16,-4 2 2-16,-5 1-1 0,-3 2 2 16,-3 0-2-1,-3-3 2-15,0 3-9 0,-3-3-3 16,-3 3 0-1,0-2 0-15,-6-4-30 16,-3-2 2 0,0-2 0-16,-3-3 21 0,-3-1 9 15,1 4 23-15,-1-3 10 16,0 5-2-16,0 0-2 16,3-3-4-16,0 3-1 15,6 3-9-15,3 0-5 16,3-1-5-16,6 4-1 15,6 2 2-15,9-3 0 0,6 3-2 16,8 3 2-16,4 2 1 16,3 3 2-16,-4 5-1 15,-2 3-1-15,-12 2-2 16,-6-2-1-16,-9 0 6 16,-9 3 3-16,-12-6 3 15,-9 3 5-15,-3-3 1 16,-3 0 0-16,-2-2-5 15,-1 2-2-15,0 0-4 16,3 3-1-16,4 0-3 16,2 0-3-16,3 0-27 15,3-3-12-15,6 0-67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7:16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18028 15028 184 0,'0'-16'68'0,"3"11"-36"0,9-21-13 0,-9 12 21 16,0 4-7-16,0 2-2 16</inkml:trace>
  <inkml:trace contextRef="#ctx0" brushRef="#br0" timeOffset="1">18058 14970 432 0,'3'37'23'0,"-3"8"3"16,0 11-12-16,-3 10-5 0,3 5-2 15,0 1 0-15,3-3-3 16,0-9-1-16,0-7-1 16,3-8 1-16,0-5 0 15,-1-11 1-15,1-8-27 16,0-8-9-16,0-7-110 16</inkml:trace>
  <inkml:trace contextRef="#ctx0" brushRef="#br0" timeOffset="2">18132 14899 220 0,'3'-6'85'0,"9"6"-46"0</inkml:trace>
  <inkml:trace contextRef="#ctx0" brushRef="#br0" timeOffset="3">18105 15026 264 0,'-3'-6'101'0,"6"6"-54"0,-3-5-46 0,0 5 21 15,0 0 10-15,0 0 7 16</inkml:trace>
  <inkml:trace contextRef="#ctx0" brushRef="#br0" timeOffset="4">18111 15015 542 0,'6'0'24'0,"0"-8"-6"16,3 0-10-16,3 3-3 16,3 0-1-16,9-6 0 15,2 0-5-15,1 4-1 16,0-1 3-16,-3 2 1 0,0 1 2 16,0 2 2-16,-4 1 1 15,7-1 3-15,3 0-5 16,-3 3-1-16,-1-2-2 15,4 2-2-15,3-3 1 16,0 1 1-16,2-1-3 16,4 3-2-16,-6-3 4 15,0 1 1-15,-4 2 4 16,-2-3 3-16,0 3-4 16,0-3-1-16,3 1-2 15,2-1 1-15,1 0-4 16,3 1 0-16,-1-1 1 15,1-2 0-15,6 2-3 0,0 0 2 16,-4 1 1-16,1-1 0 16,-6 3 0-16,5 0 2 15,1 0-3-15,-3 0 0 16,-4 3 1-16,4-1 2 16,3 1-1-16,0-3 2 15,2 5-4-15,1-2 0 16,3 0 1-16,-10-1 2 15,1 1-1-15,3-3 2 16,-1 0-2-16,-2 0-1 16,0 3 1-16,0-3 1 15,-4 2-1-15,1 1-1 0,3 0 1 16,2 2 1 0,-2-2 1-16,0-1 1 0,0 6-2 15,-1-3 1-15,1 1-2 16,3-1-1-16,-1-2 1 15,1-1-1-15,0-4 2 16,0 4 1-16,2 1 5 16,1 0 3-16,0-1-2 15,-4 1 0-15,1-1-8 16,3-2 0-16,2 0 1 16,1-5 1-16,3 8-6 15,-1-3 0-15,7 0 1 16,-4 0 3-16,-2 0 0 15,-3 0 2-15,-4 0 2 0,4 2 2 16,-3-2-1 0,-4 3 1-16,4-3-4 0,-3 3-2 15,2-3 0-15,1 0-1 16,3 5 2-16,-1 0 1 16,4 1-4-16,0-9 1 15,8 0-2-15,-2 1 0 16,-1-1 2-16,1 0 2 15,-1 1-3-15,1 2 0 16,-6 0 1-16,-1-3 0 16,7 3 0-16,-4-3 2 15,-2-4-3-15,3 1 0 16,-1 1 1-16,4 2 2 16,-1 1-3-16,-2-1 0 0,-3 0 1 15,2 1 0-15,-5-1 0 16,6 3 0-16,-4-3 0 15,1 1 0-15,-4-1 0 16,-2 3 0-16,0 0 0 16,-1 0 0-16,-5-2 0 15,0 2 0-15,-3-3 2 16,8 0 3-16,-5 1-4 16,0 2-3-16,-1 0 1 15,4 0 2-15,0-3-2 16,2 3-2-16,1 0 2 15,0 0 0-15,-3 0 3 16,-1 3 1-16,7-1-4 16,0-2 1-16,-4 3 0 0,4 0 0 15,-1-3 2 1,-2 2 1-16,0 9-6 16,2-3 0-16,-5-3 1 15,3-2 3-15,-3-1 0 0,-1 1-1 16,-5 0 3-16,-3-9 0 15,0 1-4-15,-7 10-1 16,-5-10 1-16,3 0 2 16,0 2 2-16,0 0 1 15,-3 1-5-15,-1-1 1 16,1 0 2-16,-3 1 3 16,-3-3 0-16,3 2 2 0,-3 0 0 15,-3 1 1 1,0-1-2-16,-3 3-1 0,0 0-3 15,-3 3 1-15,3-1-2 16,-1 25 4 0,4 2-1-16,0 8-2 15,-9 5 2-15,-3 6-3 16,-3 7-1-16,-3 4 3 16,4 7 0-16,-1-3-1 15,-3-5-2-15,3 3 1 16,0-10 1-16,3-6-3 15,3-8-2-15,0-6 4 16,0-4 1-16,0-3 0 16,0-3-2-16,0-5 3 15,0-3 2-15,0 0-2 16,0-2 0-16,0-3-1 0,0-3-2 16,0-5 3-16,0 0 0 15,0 0-1-15,0 0 1 16,0 0 0-16,-6 3 1 15,0-3-5-15,-9 0 1 16,0-3-2-16,-12 0-2 16,-5 3 3-16,-7 0 2 15,-9-2 2-15,-8-4 3 16,-19 6-3-16,-8-2 0 16,-6-4-1-16,-10-2 1 15,-5-2-4-15,3 5 0 16,-3-1 1-16,9-2 0 0,-1 3 0 15,1 0 2-15,6-1-3 16,-3 1 0-16,2 0 3 16,7 0 1-16,3-1-1 15,-1 4-2-15,7-1 1 16,-4 0 1-16,10 1-1 16,2-4-1-16,-5 4 1 15,3-1-1-15,-10 0 0 16,7-2 0-16,-1 3 0 15,1 2 2-15,-7 0 1 16,1 2 1-16,0-2 0 16,2 5 2-16,1-2-3 0,5-3 0 15,-2 0-1-15,-6 3 1 16,5-3-4 0,4 2 0-16,-4 1-1 0,7 0-2 15,2-3 5-15,1 0 3 16,-4 2-3-16,1 1-3 15,2 2 1-15,-5 1 0 16,2-1-2-16,4 0 2 16,-1 0 1-16,1 1 2 15,-1 2-1-15,4 0-1 16,2 0 1-16,-2-3-1 16,2 3 0-16,1-3 2 15,-4 0-3-15,0 1 0 16,-2-4-1-16,-1 6 0 0,1-2 2 15,2-1 2-15,4 0-1 16,2 0 2-16,-8 1-4 16,-1-4 0-16,1 1 1 15,2-3 2-15,-5 0-1 16,2 0 2-16,4 0 0 16,-10-3 1-16,4 3-5 15,-7-2 1-15,4 2-5 16,-1 0 1-16,7 0 2 15,-1 0 3-15,1-3-11 16,5 3-6-16,7-3-40 16,2 1-18-16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7:16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18105 15602 116 0,'-6'-2'46'0,"6"-14"-24"0,-3 27-15 16,3-9 13-16,-3 1-6 0,-6 5 2 15,-2 2-9-15,-13 1-2 16,0 0-3-16,-6-1-2 15,3 1 3-15,-2-1 0 0,5-2 3 16,0 0-8-16,6-3 0 16,3 1 0-16,9-4 1 15,6-2-2 1,9-2 2-16,6-1 1 16,3 0 2-16,9-2 1 15,0 0-4-15,-1 0-1 16,1-1 1-16,0 1 0 0,-3 2 1 15,-6 6 0 1,-4 5-3-16,-5 5 2 16,-6 6 5-16,-3 2 2 0,-3 11 0 15,-3 2 1-15,0-2-4 16,1-6 0-16,2 1-1 16,0-4 1-16,3-4-33 15,0-3-12-15,3-3-28 16</inkml:trace>
  <inkml:trace contextRef="#ctx0" brushRef="#br0" timeOffset="1">18052 15706 76 0,'-6'0'30'0,"-3"2"-16"0,0 6-10 0,3-2 8 0,-9 4-3 16,3 3 0-16,-3 3-1 16,-3 3 2-16,1 5-3 15,-7 5-2-15,0 2 6 16,0 1 3-16,0 8-3 15,1-3 1-15,-1 5-5 16,0 3-2-16,3 0-2 16,0 19 2-16,0-3 1 0,4 5 4 15,-1-8 4-15,3 11-8 16,0-3-1-16,3 8-3 16,3-3-2-16,3 1 1 15,3-9 1-15,6-7 1 16,6-6 1-16,6 0-5 0,3-7-1 15,6 2-10-15,5 0-5 16,4 2-44 0</inkml:trace>
  <inkml:trace contextRef="#ctx0" brushRef="#br0" timeOffset="2">17968 17111 128 0,'3'0'49'0,"-3"5"-26"0,3 3-14 0,-3 0 14 16,3 5-7-16,-3 11 1 16,0 2-8-16,0 1-3 0,0 4-3 15,0-4-3-15,0 5 3 16,3-6-4-16,-3 1 0 0,0-9-8 15,3-2-4 1,-3-3-57-16,0-2-31 16</inkml:trace>
  <inkml:trace contextRef="#ctx0" brushRef="#br0" timeOffset="3">17977 17013 192 0,'0'-19'74'0,"0"17"-40"0,0-4-40 0,0 6 12 15,0 0-9-15,0 0 2 16,0 0-15-16,0 0-6 16,3 6-38-16,0 1-14 15,0 1 21-15,-3 3 11 16</inkml:trace>
  <inkml:trace contextRef="#ctx0" brushRef="#br0" timeOffset="4">18081 17124 88 0,'0'13'35'0,"3"-5"-18"15,-3 16-7-15,0-3 12 0,0-5-8 16,3 0-3-16,-3-3-4 16,0 0-2-16,0 0-1 15,0-2 2-15,0-3-3 16,0-3-2-16,0 1 2 0,0-6 0 16,0 0 3-16,0 0 6 15,0-3 2-15,0 0-5 16,0-2-1-16,0 0-6 15,3-3-2-15,0-6 0 0,0-4 2 16,3 2 1 0,0 0 3-16,3-5-1 15,0 3 2-15,3 4-4 0,0 1-2 16,0 0 0-16,-3 0 1 16,0 10-1-1,3 0-1-15,-3 6 1 0,-1 5-1 16,1 0 6-16,0 10 4 15,-3 4-3-15,0 1-2 16,3-1 0-16,-3 1-1 16,0-2 0-16,-3-2 0 15,3-3-2-15,3 0-2 0,-3-3-8 16,-3-5-5 0,3-3-31-16,0-2-13 0,-3-6-24 15</inkml:trace>
  <inkml:trace contextRef="#ctx0" brushRef="#br0" timeOffset="5">18335 17156 104 0,'0'-8'38'0,"5"8"-20"0,1 0-17 16,-6 0 11-16,6 2-2 16,-3 4 4-16,3 12-1 15,-3-2 0-15,0 3-7 16,0 4-2-16,0-2-2 15,-3 3-2-15,3 0 3 0,-3-5-4 16,0 4 0-16,0-1-63 16</inkml:trace>
  <inkml:trace contextRef="#ctx0" brushRef="#br0" timeOffset="6">18337 17007 196 0,'-5'-21'74'0,"5"21"-40"0,3-5-44 0,-3 2 9 0,2-2-2 15,-2 5 1-15,6 0-29 16,3-5-14-16,0 5-26 16,0 0-8-1</inkml:trace>
  <inkml:trace contextRef="#ctx0" brushRef="#br0" timeOffset="7">18540 16854 144 0,'-3'-5'55'0,"3"13"-30"0,0 5-29 16,0-8 8-16,0 22 11 16,0-4 10-16,-3 7-7 15,3 1 0-15,0 9-10 16,0 5-3-16,3 5-1 0,0-7 0 15,3-6 0-15,0-6 0 16,0-2 0-16,0 1-53 16,-3-4-63-1,-3-5 15-15</inkml:trace>
  <inkml:trace contextRef="#ctx0" brushRef="#br0" timeOffset="8">18406 17148 184 0,'-6'-11'68'0,"6"11"-36"0,3 5-31 0,-3-5 16 0,6 0-2 16,3-5 0 0,9 2-7-16,3-2-5 0,2 0-2 15,4 0-4-15,3-3 2 0,0 5-37 16,-4-2-14-16,4-1-31 15</inkml:trace>
  <inkml:trace contextRef="#ctx0" brushRef="#br0" timeOffset="9">18733 17137 140 0,'-3'19'55'0,"0"4"-30"0,3 20-21 15,0-30 13-15,0 5-6 16,0-4 1-16,3 4-7 15,0-2-1-15,6 3-46 16,-3-1-22-16,0-5 2 16,3 1 1-16</inkml:trace>
  <inkml:trace contextRef="#ctx0" brushRef="#br0" timeOffset="10">18727 17039 200 0,'-3'-16'77'0,"6"14"-42"0,0-6-45 0,3 8 9 16,3-3-5-16,0 3 4 15,3 0-48-15,3 0-20 16,3 3 4-16,0 2 3 16</inkml:trace>
  <inkml:trace contextRef="#ctx0" brushRef="#br0" timeOffset="11">18992 17058 124 0,'-15'0'46'0,"12"5"-24"0,-14 3-17 15,14-3 13-15,-9 3-4 16,0 5 2-16,0 11-11 16,0 5-3-16,3 0-2 15,0 1 0-15,6-4 2 0,3 0 1 16,3 1 3-16,3-9-5 15,6-4-1-15,0-1 0 0,3-13 2 16,-3 0-3 0,0-3 0-16,0-7 1 0,-4-4 0 15,1-4-3-15,-3-11 0 16,0 2 4-16,-3 4 1 16,0 1-3-16,0 4 1 15,-3 5 0-15,3 13 0 16,0 8-3-1,0 10 2-15,3 1 3 16,0 2-1-16,0-3-1 16,0-5-2-16,3 6 1 15,-3-6-4-15,0-5 1 16,0 3-29 0,0-9-48-16,0-2 7 0</inkml:trace>
  <inkml:trace contextRef="#ctx0" brushRef="#br0" timeOffset="12">19183 16809 176 0,'-3'-5'66'0,"6"18"-36"0,0 5-37 16,3-2 10-16,-6 8 14 15,0 8 9-15,0 2-9 16,0 6-2-16,0 0-9 0,6 10-6 0,0-2-3 15,3-3 4 1,2-3 1-16,7 0-97 16</inkml:trace>
  <inkml:trace contextRef="#ctx0" brushRef="#br0" timeOffset="13">19611 17026 140 0,'0'-3'52'0,"3"6"-28"0,0 2-13 16,3 1 15-16,0 1 1 15,6 7 1-15,-3-1-9 16,0 8-4-16,0-2-8 16,0 7-5-16,0 1 1 0,0-9-2 15,0 3-1-15,0-5 3 16,-3-3 0-16,0-5-1 0,0 0 1 16,-4-3-2-16,1 3-1 15,-3-8 1-15,0 6 1 16,0-6 1-16,3 0 1 15,-3 0-5-15,0 0 1 16,0 0-2-16,0 0 0 16,0 0 2-16,0 0 0 15,0 0 0-15,3 0 0 16,-3 0 2-16,3 0 1 16,-3 0-4-16,0 0-1 0,3 0-2 15,3 0 3-15,-3 0 2 16,-3 0 2-1,3 0-1-15,0-6 1 0,0 4 4 16,0-9 6 0,0-5-5-16,0 0-2 0,0-5-1 15,0 3 1-15,0-9-3 16,0 6-2-16,0-3 0 16,0 3 1-16,0 3 1 15,-3 4 3-15,0 6-8 16,3 1 0-16,-3 4-11 15,0 3-2-15,0 5-32 16,9 3-14-16,0-3-37 16</inkml:trace>
  <inkml:trace contextRef="#ctx0" brushRef="#br0" timeOffset="14">19969 17071 160 0,'-9'-5'60'0,"6"5"-32"0,-3-3-24 0,3 6 15 16,-3-3-9-16,0 5-1 16,-3 6-7-16,0-1-2 15,0 3 0-15,-3 6 0 0,6 7 2 16,3 1-3-16,3-3 0 16,0-6-1-16,3-2 0 0,3-3 4 15,0-2 3-15,0-9 0 16,3 4 2-1,0-12-2-15,-3 4 2 16,0-11-2-16,0-6 0 0,0 1-3 16,0 2 1-16,-3 2-2 15,0 4-1-15,0 2-6 16,0 3-1-16,-3 5 3 16,3 0 2-16,3 21 2 15,0-3 0-15,-1-4 0 16,1 7 0-16,3-5 0 15,0-3 2-15,0 0-25 16,-3-5-12-16,0 3-46 16</inkml:trace>
  <inkml:trace contextRef="#ctx0" brushRef="#br0" timeOffset="15">20100 16896 144 0,'0'6'55'0,"0"4"-30"0,0 19-14 0,3-15 18 16,-3-1-8-16,0 11-2 16,3 2-11-16,3 6-3 15,-4 2-3-15,4 6-2 0,0-3 1 16,0-3-4-16,0-7 2 15,0-1-67-15,0-7-49 16,0-6 41-16</inkml:trace>
  <inkml:trace contextRef="#ctx0" brushRef="#br0" timeOffset="16">20219 17103 132 0,'-3'5'52'0,"6"3"-28"0,0 0-17 16,-3 2 13-16,3 1 1 16,0 5 2-16,3 0-12 15,0 0-7-15,-1 0-2 0,1-3-2 0,6-3 2 16,-3-2-1-16,6-2 2 16,-3-4-4-16,0-2-2 15,0-13-7 1,-3-3-2-16,0-2 2 0,0-4 1 15,-3-1 3-15,0 4 4 16,-3 6 10-16,-1 5 6 16,4 0 0-16,-3 5 0 15,-3 3 0-15,3 6 2 16,0 7-3-16,0 11 2 16,0-3-8-16,0 5-2 15,3-5-3-15,0-2 1 0,0-1-4 16,3 1 0-16,0-6-54 15,0-5-25 1,3 0-7 0</inkml:trace>
  <inkml:trace contextRef="#ctx0" brushRef="#br0" timeOffset="17">20546 17119 156 0,'0'-3'60'0,"0"3"-32"0,3 3-26 16,-3-3 16 0,9 5-7-16,0 0 2 15,0 0-2-15,0-2-5 16,0 2 0-16,3-5 4 0,0 0-4 16,-1 0 2-16,1-5-5 15,0 2 0-15,-3-2 1 16,-3-3 2-16,0-2-3 0,-3 4-2 15,-3-4 0-15,-6-1 1 16,0 3-6-16,-3-2-1 16,-3 7-1-16,-3-2 4 15,1 5 1-15,-1 8 3 16,0-3 8-16,0 8 5 16,3 0-1-16,3 1 0 15,3 4-11-15,3 3-3 16,6 3 3-16,6-5 5 15,6-3-4-15,3 2-2 16,6-10-48-16,8 3-21 16,7-9-35-16</inkml:trace>
  <inkml:trace contextRef="#ctx0" brushRef="#br0" timeOffset="18">21061 17079 200 0,'6'18'74'0,"0"-4"-40"0,-6-1-27 15,3 0 20-15,-3 0-16 0,3 11-6 16,-3-5-1-16,0 2 1 16,0 0-2-16,3-3-19 0,0 1-7 15,0-3-75 1</inkml:trace>
  <inkml:trace contextRef="#ctx0" brushRef="#br0" timeOffset="19">21040 16955 204 0,'-3'-3'77'0,"6"0"-42"0,0-7-43 16,0 7 12-16,0 3-35 15,3 5-14-15</inkml:trace>
  <inkml:trace contextRef="#ctx0" brushRef="#br0" timeOffset="20">21237 17026 176 0,'-21'-3'66'0,"18"3"-36"0,0 3-29 0,-3-3 14 15,0 5-10-15,-3 1-3 16,3-4-1-16,0 9-1 15,6-3 0-15,6 0-5 0,6 5 1 16,0 0 2-16,3 0 1 16,0 6 1-16,0 5 0 15,-4-3 8-15,-2-3 5 0,-3-2 16 16,-6 0 6-16,-6-3-5 16,-6-5-3-16,-8 5-15 15,2-5-5-15,3-2-18 16,0-6-6-16,3 5-84 15,3-5-55 1,6-5 62-16</inkml:trace>
  <inkml:trace contextRef="#ctx0" brushRef="#br0" timeOffset="21">21621 17039 144 0,'0'0'55'0,"0"0"-30"0,6 8-16 16,-6-3 16-16,3 1-5 16,3 7-2-16,-1 8-8 15,1 11-4-15,0 0-3 16,-3-6 0-16,6 1 0 0,0-1-1 16,-3-2 1-16,3-8-2 15,-3-3-1-15,0 0 1 0,0-8 1 16,0 1-10-1,0-6-2-15,-3-6-6 16,0 1-1-16,0-3 8 0,0-5 2 16,0 8 2-16,0-3-1 15,0 2 1 1,3 4 5-16,0 2 4 16,3 2-3-16,-1 4-1 15,4 4 6-15,0-2 6 16,0 0-2-16,0 0 0 15,3-3 5-15,-3 3 2 0,3-5 0 16,0-3 2-16,2-3-6 16,-2-5 0-1,0 3-2-15,-6-5 3 0,0-1-3 16,0-8 1-16,-3 4-7 16,-3-1-3-16,-3 0-17 15,-6-3-7 1,0 3-51-16,-9-2-66 15,3-6 31-15</inkml:trace>
  <inkml:trace contextRef="#ctx0" brushRef="#br0" timeOffset="22">21951 16849 120 0,'0'2'46'0,"3"9"-24"0,6 7-15 15,-6 1 15-15,0 2 7 16,0 6 4-16,0 7-6 0,0 3-4 16,0 11-13-1,0-6 0-15,0-2 3 0,0-6-7 0,0-7-1 16,0-1-1-16,-3-8 2 16,3-4 1-16,-3-6 1 15,0-8 2-15,3-8 1 16,0-6-10-16,0-9-3 15,3-1-8-15,-1-3-4 16,4 4 5-16,0 4 5 16,0 3 3-16,6 3 1 15,-3 2 4-15,3 11 5 0,0 0-1 16,0 6 3-16,-3 2-2 16,-3 5 0-16,-1 11-3 15,-2-3-1-15,0 5-3 16,-3-5 1-1,0-2-13-15,0-1-6 0,0 1-68 16,3-3-65 0,3-6 41-16</inkml:trace>
  <inkml:trace contextRef="#ctx0" brushRef="#br0" timeOffset="23">22439 17129 192 0,'-15'-18'71'0,"15"15"-38"0,-6-8-39 0,6 11 12 16,-6-2 0-16,-6-1 6 16,1 3-2-1,-4 3 0-15,0 5-6 0,-3 0-7 0,0 13-1 16,3 3 4-16,3 2 4 16,3-2-1-16,3 0 0 15,6-6-1-15,3 1-2 16,3-1 1-16,3-10 1 15,0 3-1-15,0-9 2 16,3-4-2-16,3-9 2 0,0-2-7 16,-3-6-1-1,0-2-5-15,-3 0 1 16,-3 3 5-16,-1 4 2 16,1 6-5-16,0 6-3 0,-3 12 6 15,0 4 3 1,0 1 2-16,3 4 2 15,0-6 0-15,3 6 3 0,0-6-3 16,0 0 0-16,0 0 1 16,3-2 0-16,0-3-55 15,0-5-63 1,6-6 24-16</inkml:trace>
  <inkml:trace contextRef="#ctx0" brushRef="#br0" timeOffset="24">22534 16936 140 0,'-3'19'55'0,"6"-1"-30"0,0 8-7 0,6-7 20 16,-3 2-6-16,0 3-1 15,3 10-17 1,-6 6-7-16,3-8-4 0,3 2-3 0,-3-5 3 15,-3-8-26-15,-6 6-12 16</inkml:trace>
  <inkml:trace contextRef="#ctx0" brushRef="#br0" timeOffset="25">22323 17063 168 0,'6'-5'66'0,"3"5"-36"0,12-6-20 16,-6 6 17-16,6 0-9 15,5 0 0-15,10-2-11 16,0-1-2-16,-3 0-3 15,8-2-4-15,-5 5-1 0,-3 0-67 16,-4 5-54 0,-5 1 37-16</inkml:trace>
  <inkml:trace contextRef="#ctx0" brushRef="#br0" timeOffset="26">22698 17132 192 0,'-12'0'74'0,"15"2"-40"0,3 6-29 0,0-5 17 16,0 2 1-16,3 1 6 16,0 2-12-16,6 2-2 0,0 3-9 15,0-5-2-15,2-8 0 16,4 0-2-16,-3 0 1 16,-3-5-2-16,0-3 2 15,-3 0-4-15,-3-2 0 16,-6-4-12-16,-3 1-5 0,-3 5 1 15,-6-2 0-15,-3-1 3 16,-3 0 1-16,-3 11 5 16,0 0 3-16,-3 6 5 15,4 2 4-15,-1 2 5 16,3 6 5-16,0 3-6 16,6 4 0-16,6-1-2 15,6-4-1-15,6-2-3 0,6 2-2 16,0-4-10-1,12-1-4-15,-4 0-53 16,7-5-58-16,0-5 30 16</inkml:trace>
  <inkml:trace contextRef="#ctx0" brushRef="#br0" timeOffset="27">22930 17095 112 0,'-6'-11'44'0,"9"16"-24"0,-3-2-10 0,0 0 12 16,3-1 12-16,-3 9 6 16,6 2-6-16,0 11-3 15,0 0-17-15,3 2 7 0,6 1 2 16,-6-1-5-16,9-7-3 0,-6-1-6 16,0-2-4-16,-3-5-2 15,2-3 0-15,-2-8 2 16,0 0 4-16,0-3-2 15,3-8 1-15,0-10-5 16,-3-5-2-16,0-3-9 16,-3 2-3-16,0 1-7 15,-3 5-4-15,0 2-6 16,-3 6 0-16,0 5-23 16,0 3-9-16,0 2 23 15,0 3 13-15,3 3 17 16,3 7 8-16,3-2 11 15,-3 5 7-15,8 6 10 16,1-3 4-16,0-3-6 0,3-2-4 16,-3-3-7-1,3-3 0-15,-3-10-5 0,-3 5-1 16,2-8-4-16,-5-3-1 16,-3 0-3-16,-6 1-2 15,0-3-6-15,-6 5-4 16,-3-3-8-16,-5 11-1 15,5 0 10-15,-3 0 5 16,0 13 0-16,0 6 3 16,3-1 5-16,3 4 5 15,3-1-7-15,3-3-1 16,6 1-1-16,0 2 2 0,3-3-1 16,12 4 2-16,-3-7-18 15,2-1-6 1,1-12-28-16,0-2-11 15,-3-2 18 1,-3-9 16-16,-6 3 25 0,0-5 24 16,0 0 13-16,-3-1-14 15,-3 4-7-15,0 2-7 16,-3 3-3-16,0 2-3 16,0 3 9-16,0 5 8 0,0-2 1 15,0 8 0-15,0-4-8 16,0 1-3-16,6 0-1 15,-6-2 2-15,0-1 4 16,0-5 3-16,0 0 2 16,2-5 3-16,-2 2-8 0,3-8-1 15,0-2 2-15,3-8 0 16,3-3-8 0,9-2-4-16,-3 7-2 15,0-2-1-15,3 8-5 16,6 5 1-16,-4-3-3 0,4 9 0 15,3-1-45-15,-3 0-20 16,12 3-45 0</inkml:trace>
  <inkml:trace contextRef="#ctx0" brushRef="#br0" timeOffset="28">24032 16693 160 0,'-3'-3'63'0,"3"6"-34"0,6 7-36 0,-6 6 10 16,6 10 6-16,-3 6 3 16,0 13-1-16,0-5-1 15,-1 8-6-15,1-6 4 0,6-2 4 16,-3-6-6-16,-3-2-1 16,0-6-1-16,0 1 2 15,0-9-3-15,0-10 0 16,-3-8 1-16,0 0 2 15,0-8-3-15,0-5-2 16,0-6 0-16,0 6 1 0,6-5 1 16,-3 4 1-1,3 1 2-15,0 0 3 16,3 0-6-16,3 7-2 0,3-2-3 16,0 8-2-16,5 0 0 15,1 8 0-15,-3 3 3 16,-6 2 2-16,-3 0 2 15,-3 1 3-15,-12 4 8 16,-3-5 5-16,-3-5-7 16,0 6-4-16,-6-6-3 15,-2-3-1-15,5 0-11 16,-3-2-5-16,0-3-27 16,9 0-10-16,0 0-57 15</inkml:trace>
  <inkml:trace contextRef="#ctx0" brushRef="#br0" timeOffset="29">24317 17044 180 0,'-3'0'68'0,"6"6"-36"0,-3 2-31 0,0 0 14 0,0 2-8 16,-3-2 1 0,3 5-5-16,0 9-2 15,0-7 0-15,0 1-4 0,0 3 0 0,3-1-82 16</inkml:trace>
  <inkml:trace contextRef="#ctx0" brushRef="#br0" timeOffset="30">24276 16872 196 0,'-18'-21'74'0,"18"19"-40"0,6-4-60 16,-6 6 3-16,3 0-46 16,6-2-16-16,0-1 35 15,3-5 18-15</inkml:trace>
  <inkml:trace contextRef="#ctx0" brushRef="#br0" timeOffset="31">24466 16693 132 0,'-6'0'52'0,"12"8"-28"0,-3 18-26 0,-3-8 11 16,0 12 3-16,0-1 2 16,0 10-7-16,0-2-2 15,0 3-3-15,0 0 1 0,0-3 0 16,6 5-1-16,-3 1 1 15,0-4-75-15</inkml:trace>
  <inkml:trace contextRef="#ctx0" brushRef="#br0" timeOffset="32">24314 16968 192 0,'0'-13'71'0,"9"13"-38"0,21-3-30 16,-15 3 15-16,6-11-9 16,6 11-3-16,2-2-21 15,4 2-8-15,0-3-63 0,6 8-29 16</inkml:trace>
  <inkml:trace contextRef="#ctx0" brushRef="#br0" timeOffset="33">24743 16968 192 0,'-21'-13'71'0,"9"13"-38"0,0 0-36 0,6 0 11 15,-5 5-4-15,-1 3 2 16,3-3-5-16,0 3-1 15,0-3 0-15,9 8 0 0,0 6 0 16,12 2 0-16,-3-2 0 16,6 5 6-16,-9-1 4 0,-1-4 3 15,-5 5 5-15,-5-3-1 16,-7-3-1-16,-9 1-19 16,-9-3-10-16,0-3-93 15</inkml:trace>
  <inkml:trace contextRef="#ctx0" brushRef="#br0" timeOffset="34">17706 17756 48 0,'0'8'19'0,"0"-3"-10"0,0 9 7 0,0 4 11 15,0-5-6-15,0 6-1 16,0-3-12-16,0-3-3 16,3 0-3-16,0 3 1 15,0-3-4-15,0-5 0 16,0 0 5-16,0-2 2 16,0-1-9-16,0-5-3 0,0-5-2 15,3-1 2 1,-3-2-1-16,3 3 0 0,-3-3 6 15,0 3 5-15,0-1-4 16,0 4 0-16,0-3 2 16,3 10 3-16,0 3 4 15,3 2 5-15,6 4-6 16,0 1 0-16,-1-1 7 16,1-1 4-16,-3 0 0 15,0-8 0-15,3 1-10 16,0-12 3-16,0 1 2 0,-3-8-5 0,-3 0-3 15,0-1-3-15,-3 1-3 16,0 0-28 0,-4-6-11-16,-2-2-43 15</inkml:trace>
  <inkml:trace contextRef="#ctx0" brushRef="#br0" timeOffset="35">18004 17867 144 0,'15'6'55'0,"0"-4"-30"0,-3 4-16 0,-6-6 16 15,3 0-12-15,0 0-2 0,2 0-5 16,1 0 1 0,3-6-4-16,-3 6-2 0,0-8 0 15,0-5-1-15,-3 5 2 0,-6-5 1 16,-3 2 1-16,-6-5-9 15,-3 6-2-15,-3 5-1 16,0 2 2-16,-6 6-1 16,3 2 2-16,-2 5 7 15,-1 6 4-15,6-2 1 16,3-1 3-16,3 5-5 16,6 1-1-16,9-1-2 15,3-2-2-15,3 3 1 16,3-6-1-16,-1-5-22 15,4 3-10-15,-3-9-35 16,0-2-26 0,-3-8 39-16</inkml:trace>
  <inkml:trace contextRef="#ctx0" brushRef="#br0" timeOffset="36">18236 17881 148 0,'3'10'57'0,"0"1"-30"0,0-1-23 0,3-2 15 0,-3-2-7 16,3 1 1 0,0 4-6-16,-3-8 1 15,0 2-5-15,-3-5 11 0,0 0 8 16,3-5-2-16,-3 2-2 16,0-8-8-16,0-2-2 0,0-3-6 15,6 3-4-15,0-3-2 16,3 3 0-1,0 0-4-15,0 0 0 0,3 5-23 16,-1 2-7-16,1 6-15 16,3 0-19-1,0 0 26-15,0 6 22 16,3-1 13-16,3 3 17 16,-3 0 6-16,-4-3 14 15,1 0 6-15,-3-2-5 16,0 2-4-16,0 1-7 15,0-6-2-15,0 0-6 0,-3-6 0 16,0 6-5 0,-3-5 0-16,0-8 3 0,-6 5-1 0,-3 0 0 15,0-3-6-15,-3 3-1 16,-9 0-2-16,3 6 3 16,-9 4 0-16,0 6 1 15,0 6 6-15,7-1 6 16,-1 0 5-16,6 0 4 15,3 1-9-15,3-1-4 16,3 5-5-16,12-4 0 16,6-1-4-16,-1 0 0 15,7-5-52-15,3-3-22 16,0-5-8-16</inkml:trace>
  <inkml:trace contextRef="#ctx0" brushRef="#br0" timeOffset="37">19052 17836 172 0,'-12'-3'66'0,"9"-10"-36"0,-6 2-26 0,6 11 13 15,-3 0-8-15,-3 5-3 16,-6 9-3-16,-3-6 0 16,1 2-2-16,-1 3-1 0,3 1 3 15,0 1 0-15,3 1 3 16,3 0-3-16,6 3-2 15,3-1 0-15,3-4-1 16,6-7 2-16,0 4 1 16,3-11-4-16,0-3 1 15,0-5-2-15,0 3-2 16,-3-8 3-16,-1 5 0 16,1-5 1-16,-3 0 0 0,0 5 0 15,-3-3 0-15,0 6 0 16,0-3 2-16,-3 5-3 15,0 0 0 1,0 3-1-16,0 0 0 0,0 6 0 16,3 2 0-16,0 2 2 15,3-2 0-15,0 5 0 16,3 1 2-16,0-1-8 16,0 0-1-16,0 0-42 15,0-7-56 1,0 2 20-16</inkml:trace>
  <inkml:trace contextRef="#ctx0" brushRef="#br0" timeOffset="38">19135 17523 112 0,'3'-8'44'0,"-3"8"-24"0,6 6-21 0,-3-1 7 15,0 3 4-15,6 5 4 16,-3 14 10-16,3 4 5 16,-6 4 2-16,0 10 3 15,-6-6-18-15,0 6-7 0,0 0-2 16,3-5-4-16,0 0-2 0,3-1 4 15,0-1 1-15,6-7-16 16,0-4-7-16,-3-6-65 16,3-8-46-1,3-8 51-15</inkml:trace>
  <inkml:trace contextRef="#ctx0" brushRef="#br0" timeOffset="39">19323 17881 160 0,'3'5'63'0,"0"0"-34"0,3 8-21 0,-3-5 18 16,0 6-6-16,0-1 0 15,5 5-7-15,-2-4 0 16,0-1-8-16,-3-5-1 0,0 5 0 16,0-8 0-16,0 3 0 15,-6-3 0-15,0-5 0 16,-3-5-2-16,3-3 1 16,0 0-2-16,0-8-1 15,0 1 5-15,9-4 1 0,0 6 0 16,3 0-1-1,3 5-8-15,0-3 0 0,0 3 1 16,0 3 1-16,3-1-13 16,3 4-5-16,0-3-30 15,-1 5-13-15,-2 0-26 16</inkml:trace>
  <inkml:trace contextRef="#ctx0" brushRef="#br0" timeOffset="40">19579 17881 172 0,'-3'0'66'0,"3"0"-36"0,3 0-22 16,-3 0 16-16,3 5-3 15,3 0-1-15,0-2-2 16,0 5-1-16,2-3-9 16,4 0-1-16,0 1 3 0,3-4-8 0,-3-2-3 15,0 6 4-15,0-6 5 16,0 0-4-16,0-6-2 15,-3 6-1-15,-3-8 1 16,0 3-10-16,-6 2-2 16,0-7-6-16,-3 4-1 15,-3-1 1-15,-3-1 0 16,-3 2 6-16,-6 1 4 16,0 5 1-16,0 0 4 15,3 5 0-15,0 3 1 0,1-2 0 16,2 7 0-1,0-3 2-15,3 6 3 16,3 3 0-16,6-1 2 16,6-2-6-16,3 11-1 0,6-4 0 15,2-1 2-15,4-4-21 16,3-5-7-16,0-5-33 16,3-8-44-1,5-8 29-15</inkml:trace>
  <inkml:trace contextRef="#ctx0" brushRef="#br0" timeOffset="41">19948 17875 160 0,'-12'-8'60'0,"6"8"-32"0,-3-13-20 0,6 8 18 16,-3 5-15-16,-6 5-6 16,-6 3-6-16,-3-3 0 15,4 3 1-15,-4 5 6 16,3 3 4-16,0 0-3 0,6 3 1 15,3 2-5-15,3-3-2 16,6 4-3-16,3-4 1 16,3-5 3-16,3 1 1 15,6-14-4-15,3 0 1 16,0-8-2-16,-3 2 0 16,0-7 2-16,-4 0 2 15,-2-3 1-15,-3 0 1 16,-3 3-2-16,0 0 1 0,-3 5-2 15,0 2-1-15,0 4-4 16,0 2-2-16,3 2 3 16,0 12 1-16,3-1 2 15,0 0 0-15,3 6-3 16,6-1 2-16,3 1-10 16,3 2-3-16,2-8-37 15,7-5-52 1,0-8 21-16</inkml:trace>
  <inkml:trace contextRef="#ctx0" brushRef="#br0" timeOffset="42">20195 17888 184 0,'-24'-15'68'0,"15"9"-36"0,-9 6-37 0,3 0 10 16,0 8-8-16,-2-2 0 15,-1 7 2 1,0 0 2-16,3 6 0 15,3 2 4-15,6 3 4 0,3 2 1 0,6 0 2 16,3-4-2-16,3 1-1 16,9-7-3-16,0-5 1 15,0-6-2-15,-1-7 0 16,-2-6-1-16,0-6 2 16,-3 1-3-16,-3-8-2 15,-3-3 0-15,-6-2 1 16,-3-9-8-16,0-2-1 15,-3 5-1-15,-3-2 0 0,0 2 5 16,0 6 1-16,0 7-1 16,0 3 0-16,1 3-1 15,2 3 3-15,3 10-2 16,3 0-1-16,9 5 3 16,-1 8 2-16,1 8 6 15,0 3 6-15,3 3-3 16,-3-1 0-16,3 8-6 15,0-4-1-15,0-4-1 16,0 3 1-16,0-5-33 16,6-6-14-16</inkml:trace>
  <inkml:trace contextRef="#ctx0" brushRef="#br0" timeOffset="43">20335 17904 140 0,'-6'-2'52'0,"6"4"-28"0,3 1-19 0,0 2 11 16,0 3 8-16,0-2 7 15,0 7-14-15,3 0-7 16,3 6-6-16,-1-4-4 16,7-1 1-16,-3 4-1 0,0-5 0 15,0 1-25-15,0-9-10 16,0-5-46-16</inkml:trace>
  <inkml:trace contextRef="#ctx0" brushRef="#br0" timeOffset="44">20543 17907 108 0,'-6'11'41'0,"0"2"-22"15,-3 8 11-15,3-8 23 0,-3 6-4 16,-5 7 1-16,-4 9-22 15,0-4-6-15,0-4-14 16,3-1-10-16,6 1-1 0,3-1-48 16,6 3-18-16,6-2-27 15</inkml:trace>
  <inkml:trace contextRef="#ctx0" brushRef="#br0" timeOffset="45">20939 17613 172 0,'-6'-21'66'0,"6"21"-36"0,0 3-24 16,0-3 17-16</inkml:trace>
  <inkml:trace contextRef="#ctx0" brushRef="#br0" timeOffset="46">20939 17627 332 0,'3'31'32'0,"-3"6"-16"16,0-2-8-16,0 4-1 0,3-2-4 16,-3 6 0-16,3-6-1 0,0-5-2 15,-3-3-10 1,0-5-4-16,0-3-44 0,-3-3-17 15,-3 1-12 1</inkml:trace>
  <inkml:trace contextRef="#ctx0" brushRef="#br0" timeOffset="47">20754 17867 176 0,'0'0'68'0,"18"0"-36"0,0-13-24 0,-6 13 16 16,3-5-14-16,6 5-3 0,6 0-5 15,2-3-2 1,4 3 1-16,3 0-34 0,-3 0-15 0,-4-5-34 16</inkml:trace>
  <inkml:trace contextRef="#ctx0" brushRef="#br0" timeOffset="48">21094 17682 124 0,'-3'-3'46'0,"3"9"-24"0,3 2-17 16,-3 2 11-16,0 11 17 16,0 11 9-16,-3 3-9 15,0 7-2-15,-3-2-18 0,3-6 3 0,0-2 2 16,3 2-8-16,0-10-3 15,3-6 4 1,0-4-4-16,3-12 1 16,0-2 0-16,3-8 0 15,0-5-7-15,3-5-2 16,-1-1-7-16,13-2-2 16,-3 8 2-16,-3 0 5 15,0-1 0-15,0 9 1 16,-3 0 0-16,-1 5 0 15,-2 5 8-15,-3 8 6 16,-3 6-2-16,-3-1 0 16,0 3-6-16,-3 3-1 0,0 3-1 15,3-6 1 1,0 0-35-16,3-2-16 0,0-6-48 16,3-3-46-1,0-2 53-15</inkml:trace>
  <inkml:trace contextRef="#ctx0" brushRef="#br0" timeOffset="49">21409 17957 220 0,'3'3'85'0,"3"2"-46"0,0-5-30 16,0 6 19-16,3-4-5 15,3-2 0-15,0 5-10 0,3-5-3 16,0-5-6-16,0 3-3 0,-4-4 0 15,1 1-1-15,-3-3 2 16,-3 3-1-16,0-3 2 16,-6 2-11-16,-3-1-2 15,-3-1-8 1,-9 2-2-16,-5 1 9 0,-1 5 5 16,-3 5 3-16,0 3-1 15,0-2 3-15,3 7 2 16,4 0 4-16,5 6 2 15,3-4-3-15,6 4-1 16,9 7-1-16,3 1-2 16,6-1 3-16,8-7 0 15,1-1-19-15,3-4-7 0,3-7-52 16,-4-1-54 0,-2-6 34-16</inkml:trace>
  <inkml:trace contextRef="#ctx0" brushRef="#br0" timeOffset="50">21564 17978 124 0,'-3'8'49'0,"6"-2"-26"0,0 7-3 16,0-3 19-16,0-2-10 16,3 14-2-16,0-4-14 15,-3 1-3-15,0-3-6 16,-3-6-1-16,3 3 3 0,0-5-3 15,0-2-2-15,-3 1 13 16,0-7 5-16,0-7-1 16,0-1 2-16,0-11-7 0,-3 1 0 15,3-1-4-15,0 3 2 16,3-2-6-16,0-1-3 16,3 6-4-16,0 0 1 15,3-1-1-15,0 1-2 16,5 8-24-16,1-3-9 15,0 8-23-15,-3 0-8 16,0 5-25 0</inkml:trace>
  <inkml:trace contextRef="#ctx0" brushRef="#br0" timeOffset="51">21778 18000 184 0,'-3'2'68'0,"6"1"-36"0,3 2-20 16,0 0 21-16,0-2-6 15,3 2-1-15,3 1-8 16,0-4-3-16,0-2-9 16,0 0-2-16,3 0 0 0,3 0 0 15,-4 0 0-15,-2-8-2 16,-3 3 1-16,-3-3-11 16,-6-2-2-16,-6-1-17 15,-3 0-6-15,-3-2 0 16,-5 8 2-16,-4 5 16 0,-3 0 6 15,0 5 6 1,3 3 4-16,3 3 20 0,4-3 10 16,2 5 0-1,3 13 10-15,3-2-11 16,6-3-12-16,6 3-7 16,6-8-4-16,2 3 0 15,7-6-24-15,0-5-10 16,9 5-53-16,0-8-24 15,-7 1 11 1</inkml:trace>
  <inkml:trace contextRef="#ctx0" brushRef="#br0" timeOffset="52">22008 18174 200 0,'-3'8'77'16,"6"-3"-42"-16,-3 1-41 0,0 2 14 0,0-3-9 15,0 0 0-15,3-2-15 16,-3-3-4-16,3 0-61 16</inkml:trace>
  <inkml:trace contextRef="#ctx0" brushRef="#br0" timeOffset="53">22002 17613 176 0,'3'19'66'0,"0"7"-36"0,-3 14-20 0,0-21 17 16,0 7-18-16,0 0-4 15,-3 6-4-15,0 0 1 16,3-3-80-16,0-3-37 15,3-2 47-15,3-10 25 16</inkml:trace>
  <inkml:trace contextRef="#ctx0" brushRef="#br0" timeOffset="54">22677 17542 88 0,'-3'-13'33'0,"3"13"-18"0,-3-3-2 15,3 3 11-15,-3 0-8 16,-3 0-2-16,0 3-4 16,-2 2 1-16,-7 3 3 15,-9 5 3-15,0 14-9 16,-3 4 9-16,0 9 3 0,4 5-2 15,2 0 2-15,3 8-7 16,9 0-3-16,9 2-5 16,9 1-4-16,15-6 0 15,6-5-1-15,8-10-51 16,4-4-23-16,0-10-13 16</inkml:trace>
  <inkml:trace contextRef="#ctx0" brushRef="#br0" timeOffset="55">22618 17735 84 0,'0'0'33'0,"3"3"-18"0,0-3 0 16,0 5 13-16,3 0-9 15,0 3-1-15,0 0-10 16,0-3-3-16,2 9-3 15,-2-1-2-15,3-3-13 16,-6-2-4-16,6 0-42 16,-3-2-16-16</inkml:trace>
  <inkml:trace contextRef="#ctx0" brushRef="#br0" timeOffset="56">22695 17717 76 0,'-3'0'30'0,"6"5"-16"0,3-3 1 0,-6-2 15 16,6 0-3-16,0 6 1 15,0 2-11-15,3 5-5 16,3-3-7-16,-3-2-2 0,0 6-1 16,0-1-10-16,0 5-3 15,-1-4-58-15</inkml:trace>
  <inkml:trace contextRef="#ctx0" brushRef="#br0" timeOffset="57">23002 17965 92 0,'-15'-8'35'0,"9"3"-18"0,6 0-2 0,0 5 15 16,0-3-3-16,0-2 1 15,-6 5-15-15,-3 5-6 16,-6-2-4-16,3 7-3 0,-3-2 1 16,3 5 1-16,1 6 3 0,2 2-2 15,6 3-2-15,3-3 0 16,6-2 1-1,0-3-1-15,8-6-1 16,-2-2 1-16,3-3 1 0,-6-5 1 16,9-5 3-16,-6-3-5 15,-3-5-1-15,0 0 0 16,-6-6 2-16,3 6-1 16,-3 5-1-16,-6-3-15 15,-3 3 2 1,6 3 1-16,-3 5 2 15,6 5 4-15,6 9 4 16,0 7 1-16,3 5 1 16,-4-2 0-16,1-3 4 15,0 3 5-15,-3-8 8 0,-6 8 7 16,-6-3 0 0,-6 3 1-16,-2-8-14 0,-1 2-4 15,-3-5-12-15,0-7-4 16,0-1-37-16,-3-5-17 15,3-5-19 1</inkml:trace>
  <inkml:trace contextRef="#ctx0" brushRef="#br0" timeOffset="58">23174 17952 124 0,'-9'-8'46'0,"6"3"-24"0,-5 5-13 16,8 0 16-16,-6 0-14 15,0 0-4-15,-3 8-6 16,-3-3-4-16,0 8 2 15,0 0 2-15,-3 1 2 0,3 9-1 16,3-1 1-16,0-1-2 16,9 3-1-16,6-6 1 15,0-2 1-15,3-5 3 16,0-3 2-16,0-1 1 16,3-7 2-16,0 0-1 15,-3 0 0-15,0-13-10 16,0 0-4-16,-3-3-13 15,-3 0-4-15,0 0-4 0,-3 3 1 16,-3 0 9-16,0 2 7 16,0 3 4-16,0 3 3 15,0 2 5-15,-3-2 6 16,6 5 15-16,0 0 9 16,0 8-11-16,6-3-4 0,0 9-9 15,3-6-4 1,-1 10-2-16,1-5 0 0,3-5-15 15,-3 6-5-15,0-4-62 16</inkml:trace>
  <inkml:trace contextRef="#ctx0" brushRef="#br0" timeOffset="59">23264 17926 104 0,'12'-6'38'0,"-12"6"-20"0,6 6-4 15,-3-6 17-15,5 7 0 16,-2-1 2-16,0 7-7 0,-6-5-2 16,9 5-13-1,-6 3-4-15,0-3-3 0,0-5 0 16,-3 0 2-16,3 3-3 0,-3-9-2 15,0 4 2-15,0-6 2 16,0 0-2-16,0 0 0 16,0 0-1-16,0-8-2 15,0-3 1-15,0-2-1 16,0 0 0-16,6 5 0 16,-3-3 0-16,3-2 0 15,0 5-5-15,3 3 1 16,0-3-5-16,0 2 1 0,0 6-38 15,-6 0-14-15,9 0-23 16</inkml:trace>
  <inkml:trace contextRef="#ctx0" brushRef="#br0" timeOffset="60">23427 17738 124 0,'6'10'46'0,"-3"-2"-24"0,3 19-4 0,-3-14 18 15,6 5-7-15,-6 4-2 16,6 1-11-1,-6 4-5-15,0-6-6 0,0 5-2 16,0-7 1-16,-3 0 0 16,0-6 0-16,0-5-2 0,0 2 1 15,0-7 2-15,0 2 4 16,0-5-4-16,0 0-1 16,0-8-9-16,0-2-2 15,9-4-3-15,0 1 1 16,0 0 3-16,3 0 1 15,-3 0 0-15,0 5 4 16,2-3 0-16,1 8 1 0,3 1 0 16,0 2 2-16,0 2 1 15,0 6 1-15,-3 0 9 16,6 11 3 0,-6-6 1-16,-3 6 2 0,-4-4-4 15,-5 1-1-15,-3 0-6 16,-2 8-3-16,-7-8-5 15,-3 2 0-15,-3-10-13 16,0-8-7-16,-6 0-20 16,9-8-8-16,-11 3-53 15</inkml:trace>
  <inkml:trace contextRef="#ctx0" brushRef="#br0" timeOffset="61">23832 17894 112 0,'-9'0'44'0,"3"0"-24"0,-9 0-19 0,12 5 11 16,-8-2-4-16,-4 2 3 15,0 6 5-15,-3 2 2 0,3 0-1 16,0 3 2-16,3 2-10 16,3 6-5-16,0 3-1 0,9-6-2 15,6 0 2-15,-3-8 0 16,9 3 3-16,3-8-5 15,0 0-1-15,0-8 0 16,-3-3 0-16,-3-7 0 16,0-3 2-16,-3-1-3 15,0-4 0-15,-3 5 1 16,2-3 2-16,-5 2-3 16,0 4 0-16,0 2-4 15,0 3 1-15,0 5 0 16,0 0 2-16,3 5 3 0,0 3 2 15,3 2-1 1,-3 6 1-16,9 3 0 0,-3 2 1 16,0-2-40-16,3-6-15 15,3 0-24 1</inkml:trace>
  <inkml:trace contextRef="#ctx0" brushRef="#br0" timeOffset="62">23984 17899 56 0,'-12'-5'22'0,"0"5"-12"0,0 0-14 0,3 5 4 16,0 0 9-16,1 3 5 0,-1 6 18 15,0-1 7-15,3 0-16 16,0 6-8-16,6-4-3 15,0 4 2-15,6-1-8 16,6-4 1-16,2-6 0 0,1 2-3 16,0-10-3-16,0-5 2 15,-3 0 2-15,0-3 0 16,-3 0 0-16,-6-6 1 16,-3 1 1-16,0 0-3 15,0 2-1-15,0 4-8 16,0 1-2-16,-3 1-12 15,0 10-5-15,0 3 10 0,0 5 8 16,0 16-1-16,3 1 3 16,0-4 13-16,0 6 8 15,3-6 12-15,-3 6 4 16,0-6-4-16,-3 1-1 16,-3-3-2-16,-3-8-1 15,-6 2-10-15,-3-10-4 16,-2-3-9-16,-4-5-3 15,0-5-36-15,-3-3-15 0,-3-10-59 16</inkml:trace>
  <inkml:trace contextRef="#ctx0" brushRef="#br0" timeOffset="63">24100 17952 176 0,'0'-5'68'0,"6"5"-36"0,3 5-15 16,-3-5 20-16,3 5-10 15,-3-2-1-15,9 2-11 16,0-5-4-16,-4 6-6 15,7-4-4-15,-6-2 2 0,6-2 0 16,-6-4 1-16,0 1-2 16,-3 2 1-16,-3-7-2 0,-3 2 2 15,-3 2-18-15,-9-1-4 16,3-1-4-16,-9 2-2 16,0 1 6-16,-6 5 1 15,-3 5 8-15,1 1 4 16,2 2 6-16,0-1 2 15,6 7 8-15,3-1 4 16,3 0 4-16,6 3 1 16,6-3-2-16,6 3 2 15,6 3-8-15,0-1-4 0,6-5-4 16,6-5-3-16,-4 0-19 16,-2 3-10-16,6-16-54 15,-6 5-49 1,-9-14 42-16</inkml:trace>
  <inkml:trace contextRef="#ctx0" brushRef="#br0" timeOffset="64">24404 17703 124 0,'-18'14'46'0,"0"-1"-24"0,9 8-24 0,3-8 9 15,0-2-5-15,-3 2 1 16,6 0-2-16,-3 0-1 16,3-5-35-16,0-2-14 15,-3-1 3-15,6-2 4 16</inkml:trace>
  <inkml:trace contextRef="#ctx0" brushRef="#br0" timeOffset="65">24439 17679 120 0,'-8'3'46'0,"8"5"-24"0,5 5-6 15,-5-5 16-15,0-2-6 16,0 7-3-16,-5-5-13 15,5 5-6-15,0-3-41 16,0-2-15-16,5 6-20 16,-2-1-6-16</inkml:trace>
  <inkml:trace contextRef="#ctx0" brushRef="#br0" timeOffset="66">24532 17510 152 0,'6'-8'57'0,"-3"13"-30"0,12 3-25 0,-10 0 14 15,10 3 10-15,-3 10 8 16,3 11 10-16,3 8 6 0,0 5-27 16,-3 5 2-16,-6-3 3 15,0 12-16-15,-9 1-4 0,-9-1-1 16,0-4 0 0,-12-7-21-16,-6 5-10 15,-9 0-114-15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7:16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3520 14547 184 0,'-3'-3'71'0,"6"6"-55"0,-3-3-7 15,0 0-5-15,0 0 9 16,0 0 6-16,-3 0 2 16,0 0-1-16,-3-3-10 15,0-2 5-15,-3 2 4 0,0-2-6 16,-2 0 0-16,-1-1-5 15,-3 1 0-15,-3-3 1 16,-3 0 5-16,0 0-4 16,-3 0 0-16,1 0 2 15,-4-2 3-15,-3 2-6 16,0 0-3-16,-2 0-6 16,-1 0 0-16,-3 3 0 0,3-1 2 15,1 1-1-15,-4 0 2 16,3 2-2-16,-3 1 2 15,1-1-2-15,-4 3 2 16,-3 3-4-16,1-1 0 16,2 4 1-16,0-1 0 15,4 0 0-15,2 0 2 16,3 3-3-16,0 0 0 16,0 0 1-16,1 0 0 15,-1 3-3-15,0-1 2 16,0 4 1-16,1 1 0 15,-4 1-3-15,-3 3 2 16,3-1 1-16,1 1 0 0,-1 2 0 16,6-2 0-16,3-4-3 15,4 7 0-15,2 1 2 16,0 9 0-16,3 5-2 16,6 6 2-16,-3-1 1 15,6-2 0-15,3-1-3 16,-3-2 2-16,6-2 1 15,6-4 0-15,0 1-7 16,3 3 0-16,3-4-2 16,6 1 1-16,3 2 2 15,5 1 2-15,4 2-3 16,3-3 2-16,6-2 1 0,-4-3 2 16,1-2 1-16,3-4 1 15,2-1 0-15,10-1 0 16,0-3 0-1,5-2 0-15,4 0 0 0,-1-3 0 16,-2 3 0-16,2-8 0 16,7 0 0-16,5-3 2 15,7 1-3-15,-4-1 0 16,0 0 1-16,1-2 0 16,2-3 2-16,1 0 1 15,-1 0-1-15,-3-3-2 16,-2-2 1-16,-1-6-1 15,4 3 2-15,5-5 1 0,-5-5-1 16,-1-1 1-16,-6-2-4 16,-2 0 0-16,-4-3 3 15,10-10 1-15,-13-1 5 16,-8 3 5-16,-6 1-3 16,-7-1 2-16,-5 3-5 15,-3-3-2-15,-3-5 0 16,-9-3-1-16,-4-7-2 15,-8-9 1-15,-6 1-2 16,-6-1 2-16,-8 3 4 16,-10 5 4-16,-9 6-2 15,-6 0 2-15,-5-1-4 16,-7 1 1-16,-6 0-5 16,-8 2-2-16,-15 3 2 0,-4 3 0 15,-2 5-6-15,-3 5-2 16,-4 5-1-16,-5 9 2 15,9 4-14-15,3 9-5 16,-7 8-30-16,-8 10-14 16,6 8-70-1</inkml:trace>
  <inkml:trace contextRef="#ctx0" brushRef="#br0" timeOffset="1">7202 14539 128 0,'0'5'49'0,"3"6"-38"0,0 13 10 15,0-9 2-15,0 7 6 16,-3 1 5-16,0 4-12 16,3 2-3-16,0 3-11 15,0-1-1-15,0 1 3 0,3-3-6 16,-3-2-2-16,3-6-1 16,-3-5 1-16,0-3 1 0,0-2 3 15,0-6 6-15,-3-5 2 16,0-5-7-16,0-6-4 15,0-5-2-15,-3-2-1 16,0-4-7-16,0-1-3 16,0-1 12-16,0 0 8 15,-3 0-5-15,3-2 0 16,0-3-1-16,3 2 0 16,3 1-2-16,3-1 1 15,3-2-2-15,3 3-1 16,3 5-4-16,2 2 0 15,4 8 2-15,0 6 1 16,3 8 1-16,-3 5 0 16,-3 5 0-16,-3 6 2 15,-4 2 3-15,-5 0 2 0,-6 3 3 16,-6-3 4-16,-2 0-6 16,-7-5 0-16,-3-3-2 15,-3 0-1-15,-3-5-12 16,3-2-3-16,0-1-15 15,4-5-4-15,2-3-14 16,3 1-3-16,3-4-30 16,6-2-38-1,9 3 34-15</inkml:trace>
  <inkml:trace contextRef="#ctx0" brushRef="#br0" timeOffset="2">7530 14534 188 0,'-9'-3'71'0,"3"8"-55"0,3 3-2 0,3 0-6 16,-3 3 2-16,0 2 6 16,3 3 3-16,0 2 1 15,3-2-11-15,3 0-3 0,3-3-2 16,3 1 2-16,2-7 1 15,1-1 1-15,0-4 2 16,0-2-3-16,0-5 1 16,-3 0-5-16,-3-3-2 0,-3-3 2 15,-6 1 0-15,-3-4-1 16,-3 1 1-16,-6 0-2 16,0 0 2-16,0 2-4 15,0 6-2-15,0 0-16 16,3 2-7-16,3 0-20 15,3 3-9-15,3 0-17 16,6 0-31 0,6 0 33-16</inkml:trace>
  <inkml:trace contextRef="#ctx0" brushRef="#br0" timeOffset="3">7744 14579 172 0,'-3'7'66'0,"3"1"-52"0,0 11-1 0,0-11-5 16,0 0-2-16,3 0 1 16,0 0-3-16,0 0-1 15,0 0-1-15,0-3-13 0,0 0-2 16,0-2-56-1,-3 2-33-15,0-5 44 16</inkml:trace>
  <inkml:trace contextRef="#ctx0" brushRef="#br0" timeOffset="4">7681 14428 220 0,'-6'-11'85'0,"9"11"-66"0,0-5-25 16,-3 5-17-16,3 0-5 16,3 0 2-16,0 0-7 15,3 0-4-15,3-3-20 16,0 6-6-16</inkml:trace>
  <inkml:trace contextRef="#ctx0" brushRef="#br0" timeOffset="5">7851 14502 192 0,'0'26'71'0,"9"-12"-55"0,-9 12 6 16,0-15 0-16,0 4-6 15,0 4 1-15,0-6 2 0,0-2 2 16,0-1-11-16,0-2-6 0,0-2 0 16,0-6-1-16,0 0 3 15,0 0-1-15,3-6 2 16,3-4-4-16,-3-4-2 15,3-1-3-15,3-7-1 16,3 4 2-16,-3 2 0 16,0 3-2-16,2 2 0 15,1 6 2-15,0 5 0 0,0 5-6 16,-3 6-3-16,3 2 10 16,-3 3 4-16,0 0-1 15,-3 2-2-15,0-2 0 16,0 0 1-16,0-3-1 15,-3 1 2-15,0-7-18 16,0 1-6-16,3-5-17 16,0-3-4-16,-1-5-43 15,4-6-29 1,3-7 51-16</inkml:trace>
  <inkml:trace contextRef="#ctx0" brushRef="#br0" timeOffset="6">8158 14290 208 0,'0'-2'79'0,"3"7"-61"0,0 0-3 0,0 3-4 15,0 5 3-15,0 11 5 16,-3 8-5-16,0 5-1 16,0 3-7-16,2-1 0 0,1-2 4 15,0-5-6-15,0-3 0 16,0-2-2-16,0-9 1 15,0-2-11-15,0-3-2 16,0-5-33-16,-3-8-14 16,0 0-43-1</inkml:trace>
  <inkml:trace contextRef="#ctx0" brushRef="#br0" timeOffset="7">8059 14438 220 0,'-9'-5'85'0,"9"8"-66"0,0-3-1 16,0 0-6-16,3 2 3 15,3 1 2-15,3 0 0 16,3-1 2-16,6 1-10 16,3 0-5-16,6-3-3 0,2 0-8 15,4-3 0-15,0 0-35 16,3 1-12-16,-7-1-49 15</inkml:trace>
  <inkml:trace contextRef="#ctx0" brushRef="#br0" timeOffset="8">8366 14494 208 0,'-15'8'79'0,"15"-3"-61"0,0 6-3 0,3-6-6 16,0 3 1-16,3 3 4 15,3-4 1-15,3 1 1 16,0-2-8-16,0-4-1 0,3 1 3 16,-1-6-6-16,-2-2-2 15,0 0-1-15,-3-3-1 16,0 0 0-16,-3-3 2 0,-6-2-1 16,0 0-1-16,-6 0-4 15,0 2 0-15,-6 3 0 16,0 3-1-1,-6 5 1-15,-2 8 3 0,2 5 0 16,0 5 1-16,3 1-3 16,3 2 2-16,3 0 1 15,3 0 2-15,3 3-1 16,6-5 2-16,3-3-2 16,6 0-1-16,0-6-8 15,6-2-5-15,0-3-26 0,0-5-10 16,-1-2-43-1</inkml:trace>
  <inkml:trace contextRef="#ctx0" brushRef="#br0" timeOffset="9">8539 14581 128 0,'-3'3'49'0,"3"2"-38"0,0 8 10 0,0-7 4 15,0 4 1-15,0 1 2 16,0-1-9-16,0 1-1 15,0-6-11-15,0 1 5 0,0-1 3 16,0-2-1-16,-3-3 0 16,0-3 0-16,0 0 2 15,3-7 6 1,0-4-10-16,3-1-3 16,3-1-6-16,3 0-3 0,0 3-2 15,2 2-1-15,7 0-5 16,-3 3 0-16,3 3-20 15,3 0-7-15,3 0-55 16,2-3-48 0,7-3 50-16</inkml:trace>
  <inkml:trace contextRef="#ctx0" brushRef="#br0" timeOffset="10">9063 14269 156 0,'-6'-3'60'0,"6"6"-47"0,0 2 6 16,3 1-2-16,0 4 1 16,-1 9 3-16,1 7-7 15,0 6-1-15,0 5-7 16,0 0 5-16,0 0 2 0,0-3-6 15,-3-4-4-15,3-4-7 0,-3-5 0 16,0-5-49 0,0-3-19-16,3-5-13 15</inkml:trace>
  <inkml:trace contextRef="#ctx0" brushRef="#br0" timeOffset="11">8935 14465 244 0,'0'-6'93'0,"5"4"-72"0,7-1-11 0,-3 1-9 16,6-1-4-16,3 0 3 16,3-2-15-16,3 2-4 0,2 1-29 15,1-1-11-15,0 0-18 16,0 3-7-16</inkml:trace>
  <inkml:trace contextRef="#ctx0" brushRef="#br0" timeOffset="12">9262 14494 176 0,'-15'21'66'0,"9"-5"-52"0,-3 2-1 16,6-10-5-16,3 6-2 16,0-1 3-16,3 0 2 15,3 0 3-15,6-2-7 16,3-6 5-16,3-5 1 0,0-5-2 15,-1-6-1-15,-2-5-4 16,0 3-1-16,-6-3 3 16,0-2 3-16,-9-3-4 15,-6-1-2-15,-3 1-7 16,-3 3-3-16,-6 2-23 0,1 3-6 16,-4 2-67-1,3 8-31-15,0 3 66 16</inkml:trace>
  <inkml:trace contextRef="#ctx0" brushRef="#br0" timeOffset="13">9964 14465 152 0,'0'-11'57'0,"0"9"-44"0,0-4 16 0,0 6 6 16,-3-2-8-16,-3-1-1 15,-2 3-9-15,-4 3-2 16,-3 5-9-16,-3 5-2 0,0 5 2 16,-3 3-5-16,3 1-3 15,3 1-2-15,4-1 3 0,2-1 0 16,6 0 1-16,0-5 4 15,9-3 5-15,3-5-5 16,2-3 0-16,4-5 4 16,3-5 5-16,0-3-7 15,0-3-3-15,-3-2-2 16,-3-3-1-16,0-2 0 16,-6 2 2-16,0 3 1 15,-3 0 1-15,-3 5 2 16,0 2 3-16,-3 6-4 15,0 6-3-15,3 2-4 16,0 5-1-16,0 3-1 16,3-1 0-16,2 4 3 15,1-3 2-15,3-3-9 16,0 0-4-16,0-5-25 0,3 0-9 16,0-2-33-1,-3-1-44-15,3-5 40 16</inkml:trace>
  <inkml:trace contextRef="#ctx0" brushRef="#br0" timeOffset="14">10054 14555 200 0,'-3'0'77'0,"6"0"-60"0,0 10-5 0,0-2-6 15,0 3 2-15,0 2 7 0,-3 3 4 16,0-3 1-16,0-2-11 15,0-3 1-15,0 0 3 0,0-3-5 16,0 0-2-16,0-5-1 16,3-2 1-1,0-4-1-15,0-2 0 0,2-5-6 16,1-5-1-16,3-6-4 16,0 0 1-16,3 3 1 15,0 2-1-15,0 6 4 16,6 8 0-16,-3 5 3 15,0 8 1-15,0 5 1 16,-4 5 2-16,1 4 3 16,-3-1 2-16,0 0-5 15,-3-3-2-15,0 1-9 16,0-3-2-16,3-3-29 0,0-5-14 16,6 0-62-1</inkml:trace>
  <inkml:trace contextRef="#ctx0" brushRef="#br0" timeOffset="15">10774 14504 212 0,'-3'-2'79'0,"3"4"-61"0,0 4-1 0,3-1-5 16,-3 3 5-16,3 5 4 15,-3 0 0-15,0 3 2 16,0 0-13-16,3 0-1 0,0 3 1 16,-3-4-6-16,3-1-2 15,-3-4-10-15,3 1-5 16,-3-3-31-16,3-6-11 16,-3-2-51-1</inkml:trace>
  <inkml:trace contextRef="#ctx0" brushRef="#br0" timeOffset="16">10756 14412 296 0,'-6'-3'112'0,"6"3"-87"0,3 0-13 16,-3 0-11-16,3 3-18 15,3 0-2-15,0-1-8 16,3 1 0-16,0-1-28 15,0 1-12-15,3 0-15 16,3 2-5-16</inkml:trace>
  <inkml:trace contextRef="#ctx0" brushRef="#br0" timeOffset="17">10926 14520 220 0,'0'22'82'0,"3"-7"-64"0,0 1 0 0,-3-8-6 15,0 3 0 1,0 2 5-16,0-2 0 0,0-3 1 15,0-1-9 1,0-1 1-16,0-4 1 0,0-2-4 0,6-2-2 16,-3-6-7-16,0 0-1 15,3-5-1-15,0-6 2 16,0-2-4-16,2 0 2 16,4 0 0-16,0 2 2 15,0 6-1-15,0 5 1 16,0 5 0-16,3 9-2 0,0 4 7 15,-3 6 3-15,0 3 1 16,0 2 1-16,-4 0-4 16,1 0-3-16,0-2 0 15,-3-4-1-15,0-1-5 16,0-6 1-16,0-3-25 16,3-5-8-16,0-3-25 15,3-10-9-15,0-5-13 16</inkml:trace>
  <inkml:trace contextRef="#ctx0" brushRef="#br0" timeOffset="18">11304 14256 260 0,'0'2'96'0,"0"1"-75"0,0 8-5 0,0-1-9 15,0 9-1-15,0 12 6 16,-3 12 0-16,0-1 3 15,3 3-8-15,0-5-4 0,0-3 0 16,3-5 0-16,0-6 1 16,0 1-5-16,0-12 1 15,0-1-22-15,0-6-10 16,-3-8-28-16,3-6-12 16,0-4-24-1</inkml:trace>
  <inkml:trace contextRef="#ctx0" brushRef="#br0" timeOffset="19">11155 14404 288 0,'-6'-5'110'0,"9"7"-86"0,3-2-4 0,-6 0-7 0,6 3-4 16,3 0 5-16,3 2 1 15,9 0 0-15,8-2-7 16,7-1-3-16,3-2-1 0,2 0-7 15,1-2 0-15,0-1-45 16,-3 1-18-16,-1-1-64 16</inkml:trace>
  <inkml:trace contextRef="#ctx0" brushRef="#br0" timeOffset="20">6949 14499 72 0,'0'-2'30'0,"3"2"-24"0,-3-3 10 0,0 3 5 16,0 0-1-16,-3-3 3 16,0 1-4-16,-3-1 0 15,-3-2-8-15,-3-1-2 16,-5 1-5-16,-7 0-1 0,-6-3 3 15,-6 0-3-15,-5 0 0 16,-13 0 3-16,-3-3 3 16,-8-2 2-16,-6 0 1 15,-7 0 0-15,-5 2 2 0,-7-2-3 16,-8 0 1-16,-3 2-5 16,-6 3 1-16,-6 0-10 15,-6 3 0-15,3 2 0 16,3 1 1-16,2-1 3 15,7 3 1-15,3 3-1 16,9 2-2-16,8 3-2 16,10 2-1-16,8 1-14 15,13 0-4-15,8-1-20 16,13-2-7-16,11 0-29 16</inkml:trace>
  <inkml:trace contextRef="#ctx0" brushRef="#br0" timeOffset="21">4916 14200 72 0,'-9'-10'30'0,"6"12"-24"0,0-7 2 0,3 5-1 15,-3 0 5-15,0-3 2 16,0 1-5-16,0-1-1 0,0 0 0 16,0 3 2-16,0 0 1 15,0 0 3-15,0 0-3 16,1 0 1-16,-1 3-1 15,-3 2 3-15,-3 1-7 16,-3 2 5-16,-3 5 1 0,-6 3-4 16,-3 2-3-16,-3 3-1 15,4 1-1-15,2-1 2 16,3-3 1-16,3 1-3 16,3-3-3-16,3-3 0 15,3-3-1-15,6 1 2 16,3-3 1-16,6-3-8 15,6-2-2-15,6-3-29 0,6 0-12 16,5 0-30 0</inkml:trace>
  <inkml:trace contextRef="#ctx0" brushRef="#br0" timeOffset="22">4657 14377 144 0,'-3'-2'55'0,"3"-1"-43"0,0 6 1 0,0-3 0 15,0 0-5-15,0 0 3 16,0 0-4-16,3 2 1 0,3 1-5 16,3 0 5-16,3 2 2 0,0 0-3 15,6 1-2-15,3-1-5 16,2-2 0-16,1-1 0 15,3 1 2-15,0 0-6 16,-3-1 1-16,-4 1-41 16,-2-1-57-1,-3 1 15-15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7:24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 77 88 0,'0'-8'33'0,"0"3"-26"0,3 0 14 0,-1 2 3 15,-2 0 12-15,0-2 7 16,0 0-3-16,-2-1 0 15,-1 1-11-15,-3 0-5 16,-3 2-14-16,0 1-2 0,-3 2 2 16,-6 2-4-16,-3 6 2 15,-3 8-5-15,1 8 0 16,-1 8-1-16,3 5-2 16,6 2 1-16,3 1 1 15,9-3-1-15,9-5 2 16,9-3-2-16,9-8-1 15,8-2 5-15,10-9 1 16,3-10 0-16,-1-10-1 16,1-9-3-16,-3-2 1 15,-4-6-2-15,-11-2-1 16,-9 0 12-16,-9-3 6 0,-9 3 0 16,-6 0 1-16,-6 3-6 15,-3 2 0-15,-3 3-8 16,-2 0-3-16,-1 2-6 15,0 6 0-15,0 2-14 16,3 6-3-16,3 2-20 16,3 3-7-16,4 6-18 15,8-1-7-15,0 0-26 16</inkml:trace>
  <inkml:trace contextRef="#ctx0" brushRef="#br0" timeOffset="1">655 186 188 0,'-6'0'71'0,"3"5"-55"0,-6 3 11 0,6 0 0 16,-3 2 2-16,-6 6 2 15,-3 3-10-15,-3 2-3 0,-2 3-10 16,-1-3-5-16,0 0 0 0,3 0-2 16,0-2 2-16,3-6-29 15,3-2-11-15,4-6-37 16</inkml:trace>
  <inkml:trace contextRef="#ctx0" brushRef="#br0" timeOffset="2">402 157 228 0,'3'-3'88'0,"0"6"-69"0,3 2 0 0,0 3-4 16,3 5 4-16,3 5 8 15,5 6-10-15,4 3-2 16,3-1-9-16,0 1-2 0,0-1 0 16,6 1-2-16,-7-4 1 15,1-1-24-15,0-7-8 16,0-4-59 0,3-3 222-16,-4-8 169 15</inkml:trace>
  <inkml:trace contextRef="#ctx0" brushRef="#br0" timeOffset="3">839 3 172 0,'0'0'66'0,"3"0"-52"0,0 0 8 15,0 5-1-15,-3 3 0 16,3 3 4-16,0 7-2 16,0 9 0-16,-3-1-12 15,0-5-4-15,0 11-3 0,0 8-7 16,0-6-2-16,3-2 8 15,0-13 7-15,0-4-39 0,3-1-17 16,0-4-60 0</inkml:trace>
  <inkml:trace contextRef="#ctx0" brushRef="#br0" timeOffset="4">1206 72 144 0,'-3'-3'55'0,"3"1"-43"0,0-1 14 15,0 0 4-15,-3 1 0 16,-3-1 2-16,0 0 0 0,-3 1 0 15,-3-1-17-15,-3 0 0 0,-3 3 1 16,0 0-8 0,0 3-2-16,1 2-4 0,2 1-2 15,3 2-2-15,3-1-1 16,6 4-1-16,6 5 3 16,6 2 0-16,6 4 1 15,3 4 0-15,2 3 0 16,1-2 4-16,0 2 2 15,-6-5 0-15,0-1-1 16,-6 1-1-16,-3 0 2 16,-6-5-1-16,-6-1 0 15,-3-5-1-15,-6-2 0 16,-6-3-2-16,-3-8-2 0,3 0 1 16,4-5 1-16,2-6-8 15,6-2-3-15,6-6-2 16,9-2 1-16,6-8 4 15,6 0 1-15,2-3 3 16,1 0 1-16,-3 3 3 16,-3 3 1-16,-3 2-1 15,0 3 1-15,-3 2-31 16,-3 3-11-16,0 3-79 16</inkml:trace>
  <inkml:trace contextRef="#ctx0" brushRef="#br0" timeOffset="5">4391 352 148 0,'2'-5'57'0,"-2"10"-44"0,-2-2 14 0,2-3 3 15,0 5-4-15,-3 6 2 16,-3 2-3-16,-6 8 2 16,-6 8-15-16,-6 14 0 0,-3 12 1 15,-6 3-5-15,1 1-2 0,-1-4-1 16,3-2-1-16,3 0-2 16,4-8 1-16,2-5-4 15,3-6 0-15,3-7-1 16,6-6 0-16,3-8-31 15,3-5-13-15,3-8-19 16,6-8-7-16,9-5-8 16</inkml:trace>
  <inkml:trace contextRef="#ctx0" brushRef="#br0" timeOffset="6">4536 389 212 0,'-9'8'79'0,"3"8"-61"0,-11 13 8 0,8-10-1 16,-6 13 0-16,-3 13 4 15,-6 7-6-15,-6 1-2 16,1 3-12-16,-1-3-5 0,3 0-1 15,0-8-2-15,6-6-1 16,4-4-10-16,5-9-6 16,3-7-41-16,3-9-15 0,9-7-36 31</inkml:trace>
  <inkml:trace contextRef="#ctx0" brushRef="#br0" timeOffset="7">4769 765 172 0,'-9'5'66'0,"9"-2"-52"0,0 0-3 0,0 2-4 16,3 0 0-16,3 1 4 15,2 4 7-15,4-2 6 16,3-3-13-16,0 1 1 0,0-4-1 16,0-2-6-16,3-2-1 0,0-4 0 15,-3-2 0-15,-1-5-7 16,-2 3 0-16,-3-1-4 15,-3-2 0-15,-6 0 4 16,-3 2 1-16,-6 3-3 16,-3 0 1-16,-5 5 6 15,-7 3 4-15,-3 6-1 16,-3 4 2-16,3 4-4 16,4 4 0-16,2 1 3 15,3 4 3-15,6-4-4 16,3 2-1-16,6-2 2 15,9-1 3-15,6 1-2 16,3-3-2-16,6-3-7 0,5-3-1 16,1-4-21-1,6-6-7-15,0-6-57 16,2-2-45-16,-2 0 50 16</inkml:trace>
  <inkml:trace contextRef="#ctx0" brushRef="#br0" timeOffset="8">5206 699 212 0,'-9'0'82'16,"12"8"-64"-16,-12 2 0 0,6 1-6 16,-6 2 3-16,-3 6 2 0,-2 2-2 15,-1 3-1-15,-3-3-8 16,3 0-6-16,0 0-1 0,0-2-26 15,3-3-9-15,0-3-50 32,3-3-40-32,0-2 48 0</inkml:trace>
  <inkml:trace contextRef="#ctx0" brushRef="#br0" timeOffset="9">5013 765 244 0,'0'-8'93'0,"6"11"-72"0,3-1-4 16,-4 1-7-16,4 2 3 0,3 3 6 16,0 6-6-16,3 1-2 15,0 1-6-15,0 0-6 0,0 0 0 16,3 3-1-16,-4-4-2 16,4 1-22-16,0-2-7 15,-3-4-26-15,0-2-10 16,3-8-18-1</inkml:trace>
  <inkml:trace contextRef="#ctx0" brushRef="#br0" timeOffset="10">5281 739 204 0,'-3'-3'77'0,"8"0"-60"0,-2 9-7 0,-3-1-6 0,3 5 5 15,0 6 3-15,3 6 1 16,-6 7 2-16,0 2-8 16,0 6-2-16,0 3 1 0,0 0-1 15,0-3 0-15,0-3-3 16,0-7-2-16,0-4 1 16,0-4 1-16,0-6 1 15,0-5 1-15,0-8-5 16,-6-5-1-16,6-6-6 15,-3-5 0-15,3-5 4 16,0-3 2-16,0-2-1 0,0-3 0 16,0 0 2-1,3 0 2-15,3 0 0 16,0 2-1-16,3 3 5 0,0 3 1 16,3 0-2-16,3 5-3 15,3 0 0-15,0 11-1 16,0 2 6-16,-1 9 6 15,-2 4 5-15,-3 6 2 16,-3 0-4-16,-6 0-1 16,-6 0-4-16,-3 2-1 15,-3-2-5-15,0-3-3 16,-3-2-18-16,1-3-9 16,-1-3-17-16,0-5-6 0,0-3-60 15,6-2-29 1,6-5 70-16</inkml:trace>
  <inkml:trace contextRef="#ctx0" brushRef="#br0" timeOffset="11">5516 773 192 0,'0'5'74'0,"3"1"-58"0,6 4 1 16,-3-2-3-16,-1 0 1 15,4 0 3-15,0 0 2 0,0 0 2 16,3-3-12-16,0-2 3 0,3-1 1 16,0-4-5-1,3-1-3-15,0-5-3 0,-1 0 0 16,-2-2-4-16,-3-1 0 16,-3-5 1-16,-6 6 0 15,-6-4-5-15,-3 4 1 16,-3 2-5-16,-3 3 1 15,-3 2-1-15,-5 6 3 16,-1 5 2-16,0 2 2 16,3 3 1-16,3 3 1 15,3 3 2-15,3-3 3 16,3-3 4-16,6 0 2 16,6-2-10-16,3-1-3 15,3-2-1-15,3 0-2 16,3-3-29-16,6 1-13 0,3-4-58 15</inkml:trace>
  <inkml:trace contextRef="#ctx0" brushRef="#br0" timeOffset="12">5879 760 192 0,'-12'-6'74'0,"6"4"-58"0,-3 4-10 15,6 1-8-15,-3 2 2 16,-3 3 5-16,-3 6 6 16,0-1 4-16,0 5-8 15,4 1-2-15,2-1-1 0,6-2 0 16,3 0 0-16,2 0-2 16,7-3 1-16,3-2-9 0,6-3-3 15,3-3-24-15,3-5-9 16,2-3-40-1</inkml:trace>
  <inkml:trace contextRef="#ctx0" brushRef="#br0" timeOffset="13">6111 508 184 0,'-9'-18'71'0,"9"13"-55"0,0 5-7 16,0 0 0-1,0 8 1-15,0 5 13 16,0 8 7-16,0 8-15 16,0 5 1-16,3 6-2 0,-3 2-10 15,3 1-4-15,0-4 2 16,3-1 2-16,0-1-8 16,0-8-4-16,-3-6-29 15,0-4-14-15,0-6-46 16</inkml:trace>
  <inkml:trace contextRef="#ctx0" brushRef="#br0" timeOffset="14">5917 649 260 0,'6'-6'96'0,"6"4"-75"0,12-4-5 0,-9 4-9 15,9-1-5-15,6-2 1 16,8 2-8-16,7 1-2 16,0-4-75-16,5 1-33 15,7-3 29-15,-4-3 19 16</inkml:trace>
  <inkml:trace contextRef="#ctx0" brushRef="#br0" timeOffset="15">6930 540 124 0,'0'-8'49'0,"3"6"-38"0,-6-4 17 16,3 4 4-16,0-1 5 16,0 0 4-16,-3-2-9 15,0 0-2-15,-3 2-17 16,-3 3 1-16,0 3 2 0,-3 2-8 16,-3 8-2-16,-6 6-4 15,3 7-2-15,0 9 1 16,4 4-1-16,2 4 0 15,6-1 0-15,6-2-3 16,9-1 2-16,5-4 1 16,10-6 2-16,6-8 3 15,6-5 2-15,0-8 3 0,-1-8 4 16,1-8-8-16,-3-11-3 16,-7-7-2-16,-5-6 1 15,-9-7-1-15,-9-4-1 16,-6 1 5-16,-9 2 1 15,-6 3-5 1,1 5 0-16,-4 6-10 0,0 7-4 16,0 6-22-16,0 5-8 15,3 6-30-15,6 4-11 16,4 4-7 0</inkml:trace>
  <inkml:trace contextRef="#ctx0" brushRef="#br0" timeOffset="16">7388 725 208 0,'0'0'79'0,"0"0"-61"0,0 6 10 16,0-1 3-16,-3 0-13 16,-6 3 0-16,-3 3-4 0,-3 5-1 15,-3 2-7-15,1 3-4 0,-4-2-1 16,3-3-1-1,3 0 0-15,0-3-14 0,3 0-3 16,0-5-9-16,3 0-1 16,0-3-28-16,3-2-12 15</inkml:trace>
  <inkml:trace contextRef="#ctx0" brushRef="#br0" timeOffset="17">7200 733 220 0,'0'0'82'0,"3"6"-64"0,3-1-4 16,0 0-6-16,3 3 4 15,3 3 7-15,3 2 1 16,3 3 3-16,3 2-13 16,0-2-3-16,-1 0-3 0,4 0-2 15,-3-3 1-15,-3 0-31 16,0-2-13-16,3-3-72 15</inkml:trace>
  <inkml:trace contextRef="#ctx0" brushRef="#br0" timeOffset="18">7647 482 216 0,'0'-3'82'0,"3"3"-64"16,-3 0 0-16,0 0-3 0,0 6-5 16,0 2 2-16,3 7 2 15,3 9 4-15,-3 8-10 16,-3 5 0-16,3 3 2 0,0-1-4 15,0 1 2-15,0-6-5 16,-3-2-2-16,3-3 2 16,0-5 0-16,0-5-26 15,0-3-11-15,0-6-85 16</inkml:trace>
  <inkml:trace contextRef="#ctx0" brushRef="#br0" timeOffset="19">7894 418 172 0,'3'-5'66'0,"0"8"-52"0,0-3 6 0,-3 0-3 16,6 5 7-16,0 3 7 15,-3 3-3-15,0 4-2 16,-3 12-14-16,0 5 1 0,-3 7 3 16,0 4-4-16,0-4 1 15,0-2-8-15,3-2-1 16,0-3-2-16,0-6 1 15,0-5 0-15,0 0 1 16,0-7-2-16,0-4-2 16,0-2 3-16,0-5 0 15,0-3-1-15,0-3 1 16,3-2-2-16,0-3-1 16,3-3 1-16,-3-2-1 0,0-3-3 15,0 3 2-15,0-3 1 16,3 0 0-16,0 0 0 15,2 0 0-15,1 1 0 16,6-1 0-16,0 0 0 16,3 3 2-16,0 2-1 15,0 6-1-15,3 5 1 16,-1 5 1-16,1 8 1 16,-3 6 3-16,0 5 1 0,-6 2 3 15,-3 1 4 1,-3-1 1-16,-6-2-4 0,-3 2-1 15,-6-5 2-15,-3-2 5 16,-3-3-7 0,-6-3-3-16,-3-8-4 0,-2-2-3 15,-4-6-8-15,0 1-3 16,0-4-14-16,4 1-4 16,2 0-38-16,6 2-14 15,3 3-53 1</inkml:trace>
  <inkml:trace contextRef="#ctx0" brushRef="#br0" timeOffset="20">11133 730 152 0,'3'-5'57'0,"0"5"-44"0,-3 0 7 0,0 0 1 0,0 0-9 16,3 2 1-16,-3 3 3 15,0 3 2-15,-3 3-9 16,0 2 1-16,-3 3 1 0,-3-3-4 16,0 6-2-16,0-6 0 15,0 0-1-15,3-2-5 16,0-3 1-16,0-3 0 16,3-2 0-16,0 5 0 15,0-6 2-15,3 1-1 16,0-3-1-16,0 0 1 15,0 0-1-15,3 0 2 16,3-3 3-16,0-2 0 0,3-3 0 16,0-2-6-16,0-4-1 15,3-2 1-15,-3-5 0 16,3 0 1-16,0 5 0 16,-3 0 0-16,0 0 0 15,-1 6 2-15,1-1 1 16,0 3-4-16,0 6-1 15,0 2 1-15,0 5 0 16,3 3 7-16,0 3 4 16,3 2-8-16,-3 0 0 15,0 3-2-15,2-3 2 16,-2 3-1-16,0-3-1 16,0-5-15-16,0 0-7 0,-3 0-44 31,3-5-62-31,0-3 26 0</inkml:trace>
  <inkml:trace contextRef="#ctx0" brushRef="#br0" timeOffset="21">11186 852 112 0,'-3'-6'44'15,"0"4"-35"-15,6-4 5 0,0 4 1 0,-3 2 0 16,0 0 0-16,3 0 4 16,0 0 0-16,0 0-10 15,-3 0 3-15,0 0 4 0,0 0-2 16,0 0 0-16,3 2-8 16,-3 9-2-16,3-3 2 15,-3 0 1-15,0 10-3 16,-3 3-1-16,0 6 1 15,0 5 2-15,-3 13-1 16,0 0 0-16,0 2 1 16,-2-2 3-16,-1 8-4 15,0 5-1-15,-3 8 0 0,3 1 2 16,0-4-1 0,0 3 0-16,3-8-6 0,3 1 1 15,3-6 0-15,6 5 0 16,3-8 0-16,3-5 2 15,6-8-8-15,6-8-3 16,5-8 7-16,7 1 5 16,3-9-6-16,-4-3 1 15,1-2-9-15,3-8-1 16,-6 6-59 0,-4-6-63-16,-8-6 34 15</inkml:trace>
  <inkml:trace contextRef="#ctx0" brushRef="#br0" timeOffset="22">11874 1920 200 0,'-3'-5'74'0,"0"5"-58"0,-3 0 7 0,3 0 1 0,0 0-6 16,-3 0 1-16,-3 0-1 16,-6 0-2-16,-3 0-8 15,-2 0-3-15,-4 11-1 0,-3 2-2 16,3 3-2-16,0 2 1 15,4 4-1-15,5-4-9 16,9 6-4-16,6 0 11 16,6-1 5-16,9-1 0 15,5-4 0-15,7-5-6 16,0 1-2-16,0-6 4 16,0-6 2-16,-4-4-4 15,-2-6 0-15,-3-6 1 16,-3 1 1-16,-3-3 1 15,-3-8 2-15,-3 3-3 0,0-2 0 16,-6 1 1-16,0 4 2 16,0 5 3-16,0 2 2 15,0 3-6-15,0 8-2 16,3 8 0 0,3 8 0-16,3 5 3 0,0 6 1 15,-1 4 5-15,1 1 5 16,-3 0-3-16,-6-3 0 15,-3 8 0-15,-3-8 1 16,-3 0-1-16,-2-8 1 16,-4 0-4-16,-3-2-2 15,-3-8-16-15,-3-9-7 0,0-2-16 16,1 0-6-16,-1-5-3 16,3-3-1-16,9-5-55 15</inkml:trace>
  <inkml:trace contextRef="#ctx0" brushRef="#br0" timeOffset="23">12032 1987 220 0,'-9'8'85'0,"9"-3"-66"0,3 8-8 0,0-2-8 15,3-3 0-15,6 0 3 16,0 5 5-16,2-5 6 15,4-3-9-15,0-5 0 0,3 0-1 16,0 0-3-16,0-8-3 16,-4 0-3-16,1-2-1 15,-3 2-3-15,-6-3-1 16,-3 0 1-16,-6 1 4 0,-6 5 3 16,-6-3 2-1,-6 2 5-15,1 6 3 16,-4 0-11-16,-3 0-2 0,0 6 1 15,0 7 0-15,3 0 9 16,4 0 5-16,-1 1-6 16,9 7-2-16,3-3-3 15,6 1-2-15,6-1 1 16,6 1-1-16,9-3 0 16,-1-3 0-16,4 0-3 15,6-2 0-15,0-9-18 16,-1 4-7-16,1-12-29 0,0-7-12 15,0-3-18 1</inkml:trace>
  <inkml:trace contextRef="#ctx0" brushRef="#br0" timeOffset="24">12437 1717 280 0,'-12'-11'104'0,"9"11"-81"0,3 5-15 0,0 1-13 16,0 4-4-16,0 4 5 16,0 4 9-16,3 6 5 15,0 8-5-15,0 5 1 0,0 0 1 0,3 2-1 16,-1-4-1-16,1-3-10 16,0-6-2-16,-3-2-18 15,0-6-7-15,-3-2-25 16,0-3-11-16,-3-2-17 15</inkml:trace>
  <inkml:trace contextRef="#ctx0" brushRef="#br0" timeOffset="25">12300 1889 324 0,'3'-11'121'0,"9"3"-95"0,5 0-2 16,-2 3-9-16,9-3-14 0,6 0-2 16,3-3-14-16,2 9-2 15,4-3-120-15,6-1-50 16</inkml:trace>
  <inkml:trace contextRef="#ctx0" brushRef="#br0" timeOffset="26">13071 1711 200 0,'0'0'74'0,"8"6"-58"0,-2 7 9 0,0-5 0 16,0 5-4-16,0 8-1 15,3 16-6-15,-3 6-4 16,0 2-5-16,0 0-8 0,0 0-1 0,3-6 6 15,-3 1 6-15,0-8-11 16,0-6-2-16,0-2-25 16,0-8-8-16,0-6-22 15,0-7-52 1,-6-3 19-16</inkml:trace>
  <inkml:trace contextRef="#ctx0" brushRef="#br0" timeOffset="27">13005 1976 280 0,'-12'-11'107'0,"15"6"-83"0,3-3-5 0,0 6-8 15,3-6-9 1,3 2-2-16,3-2-2 0,3 3-1 16,2-3 2-16,1 6 2 0,3-1 2 15,0 0-8 1,3-2-4-16,-1 0-20 0,1 2-6 15,-3-8-20-15,-3 6-7 16,-3-3-22 0</inkml:trace>
  <inkml:trace contextRef="#ctx0" brushRef="#br0" timeOffset="28">13318 1703 220 0,'-9'-10'85'0,"6"10"-66"16,3 5 1-16,0 0-2 0,0 6-10 15,0 8-2-15,0 7 1 16,0 14 2-16,0 10-4 16,0-2-1-16,3-3 0 0,0 0-5 15,-3-6 1-15,0-7 2 16,0-6 3-16,0-4 0 16,0-6 0-16,0-6-3 15,0-10-6 1,3-8-4-16,3 0 1 15,0-5 2-15,2-6 3 16,4-2 1-16,0 3-2 16,3-1 2-16,0 3 1 15,-3 6 0-15,0 5 0 0,0 5 2 16,0 5 5-16,0 8 4 16,-3 0-2-16,-4 1 0 15,1 7-5-15,-3-5-3 16,0-1-7-16,0 1-4 15,0-5-16-15,0-1-7 16,0-4-22-16,0-4-8 16,0-2-19-1</inkml:trace>
  <inkml:trace contextRef="#ctx0" brushRef="#br0" timeOffset="29">13603 2000 216 0,'3'5'82'0,"0"-2"-64"0,3 10-4 0,-3-8-6 16,0 14-7-16,0-1-1 0,-3 3-2 16,3-2 1-16,0 0 1 15,0-4 0-15,0-1 2 0,0-1-36 16,0-8-17-16,3 0-32 16</inkml:trace>
  <inkml:trace contextRef="#ctx0" brushRef="#br0" timeOffset="30">13597 1857 252 0,'-6'-13'96'0,"9"13"-75"0,0 0-21 16,3 0-13-16,-6 0-19 15,6 8-3-15,3-3 1 16,0 8 3-16,0-2-37 15,3-3-18-15</inkml:trace>
  <inkml:trace contextRef="#ctx0" brushRef="#br0" timeOffset="31">13800 1973 212 0,'-9'-5'79'15,"3"10"-61"-15,-3 1 6 0,3-4-2 0,-3 4-3 16,-3 2 3-16,0-3-3 16,0 5 0-16,3-2-10 15,1 0-8-15,2 3-1 0,3-1-5 16,6 1 1-16,3 2 2 16,2 0 1-16,4 6 1 15,3-3 0-15,0 0 2 16,-3 0 1-16,-3-3 7 15,-3 0 6-15,-6 0-2 16,-3-7 2-16,-6 2-7 16,-3-3-3-16,-3 0-21 15,0-5-8-15,3-5-30 0,1 5-11 16</inkml:trace>
  <inkml:trace contextRef="#ctx0" brushRef="#br0" timeOffset="32">14282 2013 248 0,'-6'5'93'0,"6"-2"-72"0,-3 2-8 0,3 3-8 16,0 3-5-1,0 2 2-15,0 0 1 16,0 6 1-16,0-3-2 15,0 0-2-15,0-1 1 0,0-1-1 0,0-1 2 16,0 0-17-16,3-2-4 16,0-9-35-16,-3-2-13 15</inkml:trace>
  <inkml:trace contextRef="#ctx0" brushRef="#br0" timeOffset="33">14267 1825 300 0,'-15'-13'112'0,"12"10"-87"0,0-2-26 0,3 5-18 0,0 0-34 16,0 8-11-16,3-3 20 16,0 3 11-16,-3 3-35 15,6-3-17-15</inkml:trace>
  <inkml:trace contextRef="#ctx0" brushRef="#br0" timeOffset="34">14422 2010 200 0,'-3'11'74'0,"3"2"-58"0,0 6-6 0,0-6-8 15,0 0 5-15,0 0 8 16,0 1 9-16,0-1 8 15,-3-3-17-15,0-2 1 0,3 0 0 16,0-2-6-16,0-6-3 16,0 0-4-16,0 0 0 15,-3-3-2-15,3-8 2 16,0 3-4-16,0-5 0 16,0-5 1-16,3-1 0 15,3 1 0-15,3-3 0 16,3-6-3-16,3 9 2 15,3-4 1-15,-1 4 0 16,-2 5-3-16,3 5 2 0,-3 8 5 16,0 8 5-16,0 5-1 15,0 8 1-15,-3 3-1 16,-1 0 0-16,-2-1-7 16,-3 1 0-16,0-3-1 15,0-2 0-15,-3-6-9 16,3 0-2-16,-3 1-25 15,0-9-11-15,3 0-27 16,0-7-11-16,3-6-1 16</inkml:trace>
  <inkml:trace contextRef="#ctx0" brushRef="#br0" timeOffset="35">14901 1950 184 0,'-6'-8'68'0,"3"8"-52"0,-3 0 10 0,0 0 4 16,3 0-1-16,-6 5 5 16,-5 0-5-16,-4-2-1 15,-3 5-15-15,0-3 3 0,6 3 2 16,3-3-13-16,3-5-2 16,3 6-7-16,6-6 0 15,9 0 2-15,6 5 1 16,3-2-4-16,6 7 1 15,0-2 2-15,2 3 3 16,-2 2 0-16,-6 0-1 16,-3 0 5-16,-9 1 1 0,0-1 6 15,-12-5 5 1,-3 5-3-16,-6-5 0 0,-6-3-6 16,0 0-3-16,1-5-5 15,-1 0-2-15,3 0-19 16,6 0-9-16,3 0-31 15,3 0-13-15</inkml:trace>
  <inkml:trace contextRef="#ctx0" brushRef="#br0" timeOffset="36">15127 1701 240 0,'0'-8'90'0,"0"16"-70"0,0-3-5 15,3 8 0-15,0 11 0 16,-3 5-3-16,0 11 1 15,0 5-8-15,0 0-3 0,6 5-1 16,-3-7-6-16,3-1-1 0,-3-8-22 16,0-7-6-16,0-1-43 15,0-7-46 1</inkml:trace>
  <inkml:trace contextRef="#ctx0" brushRef="#br0" timeOffset="37">15017 1913 316 0,'-15'-11'121'0,"12"6"-95"0,3 2-8 16,0 3-13-16,3 0-9 16,3 0 3-16,3 0 2 15,3 0 2-15,3 0-1 0,6 3-2 16,3-3 1-16,2 0-26 0,1 0-10 15,0 0-48 1,6 0-20-16,-6 0 10 16</inkml:trace>
  <inkml:trace contextRef="#ctx0" brushRef="#br0" timeOffset="38">15374 2034 200 0,'-11'0'77'0,"11"3"-60"0,0 0-5 15,0-3-4-15,2 5 2 16,4 0 3-16,3-2 5 15,3-3 1-15,3 5-10 16,0-2-5-16,0-3-3 0,3-3 1 16,0-2 3-16,-3 2-2 15,-1-7-2-15,-2 4-3 16,-3-4 1-16,-3-1 1 16,-3-2 0-16,-3 0-3 15,-3 2 0-15,-3-2-3 16,-3 2 1-16,-6 1 5 15,-5 7 4-15,-4 0-1 16,0 9-2-16,-3 4 2 0,0 6 0 16,4 3 3-16,-1 4 1 15,6 1 3-15,3 0 1 16,3-3-5-16,12 3-2 16,0-3-2-16,15-2 1 15,3-3-24-15,9-1-8 16,2-1-63-1,4-6-50-15,6-3 50 16</inkml:trace>
  <inkml:trace contextRef="#ctx0" brushRef="#br0" timeOffset="39">15761 2026 164 0,'0'-13'63'0,"0"8"-49"0,-3-3 7 16,0 3 0-16,0 5 6 15,-3-3 6-15,-8 3-6 16,2 3-2-16,-6 2-14 16,-3 5 0-16,0 4 2 0,0 2-9 15,3 7-2-15,7-2-4 16,2 1 0-16,6-4 0 15,6 1 0-15,3-3 0 16,5-6-2-16,4-2-4 16,3 3 0-16,0-11-3 0,3-6 0 15,-3-2 3 1,-3-2 5-16,0-6 2 0,-7-3 3 16,1 1 1-16,-6-1 1 15,0 4 4-15,-3 1 5 16,0 4 2-16,0 2 3 15,0 3-6-15,0 5 1 16,0 5-8-16,0 3-1 16,0 2-2-16,9 6-2 15,0-3-2-15,0 6 1 16,3 2-17-16,0-2-8 0,9-6-28 16,-3 5-13-16,5-4-34 15</inkml:trace>
  <inkml:trace contextRef="#ctx0" brushRef="#br0" timeOffset="40">16267 2090 184 0,'-9'-11'71'0,"3"3"-55"0,-8 3-2 16,11 2-6-16,-6-2 7 0,-9 0 5 16,3-1 9-16,-6-1 7 15,-6 7-19-15,7 0-1 0,-4 0-1 16,0 10-11-16,0 3-4 16,3 3-3-16,3 8-1 15,3-3 0-15,7 0 3 16,2-2 0-16,6-1 3 15,6 1-3-15,5-6-2 16,1-5 2-16,9 3 0 16,-3-9 1-16,3-4 0 15,0-9 2-15,6-2 1 16,-7-6 1-16,1-7 0 16,-3-3 0-16,-3-8 0 15,-3-8-5-15,-6-3 1 0,-3-2 2 16,-3 8 3-1,-3-1 4-15,-3 9 2 0,6 2-1 16,-3 11-1-16,0 8-5 16,-3 7-3-1,6 12 2-15,6 10-2 16,0 23-1-16,3 11 1 16,3 3-1-16,3 6 0 15,5-6 2-15,1-1-17 16,0-7-4-16,0 6-51 15,0-17-21-15,0 0-19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8:03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18889 2508 403 0,'0'0'36'0,"0"0"-36"16,0 0 0-16,0 0 0 0,9 2 207 0,-9-2 34 0,0 0 7 0,9 3 2 15,-3 2-165-15,0 1-33 0,-6-6-6 0,6 8-2 16,-6 0 12-16,0-8 3 0,0 0 0 0,0 5 0 16,-3 3-2-16,0-3 0 0,-3 0 0 0,3-2 0 15,-3 2-7-15,0-2-2 0,0-3 0 0,-3 0 0 16,3 0-24-16,-3 0-6 0,0-3-1 0,1-2 0 15,5 2-5-15,-3-2-2 0,0 0 0 0,0-1 0 16,3 1-2-16,3 0-8 0,0-3 12 0,3-3-4 16,3 3 10-16,0-2 2 0,3 2 0 0,-1 3 0 15,4-3-31-15,0 2-5 0,3 1-2 0,-3 2 0 16,0 3 9-16,0-2 9 0,3 4-13 0,-3 1 5 16,-3 5 0-16,0-3 0 0,-1 1 0 0,1 2 0 15,-3-1 8-15,0 1 11 0,-3 0-3 0,-3 0 0 16,3-2 11-16,-6 2 1 0,-3-3 1 0,0 3 0 15,0 0 4-15,0-3 1 0,-2 0 0 0,2-2 0 0,-6 0-9 16,3-1-1-16,-3-2-1 0,0 0 0 0,3-2-6 16,0 2-1-16,-3-6 0 0,3 1 0 0,6 2 0 0,0-2-8 15,3-3 12-15,3-2-4 0,0 2-8 0,3 0 0 16,0-3 0-16,3 3-11 16,3 3-12-16,0-3-2 0,0 0-1 0,-3 3 0 0,3 5 8 0,0 2 2 15,-1 4 0-15,-2-1 0 0,0 3 3 0,0-3 1 16,-3 3 0-16,3 0 0 0,-6 3 12 0,3-1 0 15,-3-2 0-15,-3 0-9 0,0 0 21 0,-3 0 4 16,-3-3 0-16,-3 0 1 0,0 1 11 0,-6-1 3 16,3-2 0-16,1-1 0 0,-4 1-5 0,0-3-1 15,0-3 0-15,0 1 0 0,0-6-6 0,0 2-2 16,0 1 0-16,3-3 0 0,4 3-5 0,-1-6 0 16,3 1-1-16,0-3 0 0,3 2-11 0,3-2 0 0,3-3 0 15,0 3 0-15,6-3 0 0,-3 5 0 0,2-2 0 0,4 2 0 16,3 3-11-16,0 1-1 0,0 1 0 15,-3 6 0-15,3 0 2 0,-3 3 0 0,0 2 0 0,0 0 0 16,-1 3 0-16,-2 0 0 0,0 3 0 0,-3 2 0 16,0 0 10-16,-6 1 0 0,0-4 0 0,0 1 8 15,-3-1 4-15,0 4 2 0,-6-6 0 0,3-1 0 16,-3 1 6-16,0-2 0 0,-2-1 1 0,-1-2 0 16,0-1-7-16,-3-2-2 0,3-2 0 0,-3-1 0 15,3 0-1-15,0-2-1 0,3-3 0 0,3 0 0 16,0 3-10-16,3-3 10 0,1-3-10 0,2 3 10 15,2-5-10-15,1 0 8 0,9 2-8 0,0-2 8 16,0 5-34 0,0 0-7-16,3 3-2 0,-3 0 0 0,3 5 14 0,-3 0 2 0,-3 2 1 0,2 4 0 0,1-1 6 15,-3 3 0-15,0 2 1 0,-3-2 0 0,0 6 11 16,-6-4 0-16,0 3 0 0,0-2 8 0,-6 0 9 0,0-1 3 16,3-2 0-16,-6 0 0 0,0-3 2 0,0 1 1 15,1-4 0-15,-4 1 0 0,0-3-9 0,3-3-2 16,0 1 0-16,0-4 0 0,0 1-3 0,0 0-1 15,0-3 0-15,3 3 0 0,3-9-8 0,0 6 8 16,0-5-8-16,6 3 8 0,0-1-8 0,6 0-11 16,-3-2 3-16,3 5 0 15,0-2-15-15,0 2-2 0,0 5-1 0,3 0 0 0,-3 3 11 0,0 0 3 16,3 3 0-16,-4 2 0 0,-2 1 4 0,0-1 8 16,-3 3-13-16,3-3 5 0,-6 3 8 0,0 0 0 0,-3-3 8 15,0 3-8-15,-3-2 13 0,0-1-1 0,0 0-1 16,1 0 0-16,-1 1-3 0,0-4-8 0,-6 1 12 0,3 0-4 31,3-1-104-31,-3 4-20 0,0-4-5 0</inkml:trace>
  <inkml:trace contextRef="#ctx0" brushRef="#br0" timeOffset="1">19020 2547 403 0,'0'0'36'0,"0"0"-36"0,6-5 0 0,-6 5 0 15,0 0 232-15,0 0 39 0,0 0 8 0,-6 0 1 16,-3 0-158-16,0 3-32 0,0-3-6 0,-3 5-2 15,1-2-24-15,-4 2-5 0,0 3-1 0,-3-3 0 16,0 1 29-16,-3-1 6 0,3 0 1 0,-5 3 0 16,2-3-88-16,-3 6-8 0,0-6-7 0,-3 6-1 15,-5-1 42-15,-1 4 8 0,-3-1 2 0,0 0 0 16,1 0-7-16,-7 3-1 0,3-3 0 0,1 1 0 16,-7-1 0-16,6 3 0 0,1-3 0 0,-1 6 0 0,-3-4-16 15,4-1-3-15,-4-1-1 0,0-3 0 16,1 1 0-16,-1 2 0 0,3 0 0 0,0 1 0 0,4-1-8 15,-7 0 10-15,3-2-10 0,1 2 10 0,2 3-10 0,0-3 8 16,4 0-8-16,-4 1 8 0,0-1 3 0,3 0 0 16,1 0 0-16,-1-2 0 0,3-1-3 0,0 1 0 15,1 0 0-15,2-1 0 0,3 1-8 0,3-1 0 16,0 1 0-16,3-6 0 0,4 3 18 0,2 0 2 16,0-5 0-16,0 2 0 0,3-2-20 0,3-1-16 15,0-2 4-15,6 0 0 0,-6 3 12 0,0-3 16 16,0 0-3-16,6 0-1 0,0 0-12 0,0 0 0 15,0 0 0-15,0 0 0 0,-3-3 0 0,3 3 0 16,0 0 0-16,0 0 0 0,0 0 0 0,0 0 0 0,-3-5 0 16,0 0 0-1,3 5-33-15,0 0-10 0,0-8-1 0,3 0-1 0,0 3 21 0,0-1 4 0,0 1 0 16,-3-3 1 0,3 0-22-16,0 0-5 0,3 0-1 0,0-2 0 0,-3-1 23 0,6-2 5 0,-3 0 1 0,3 2 0 31,-3-2-15-31,0 2-3 0,0-2-1 0,3 2 0 0,-4-2 14 0,4 5 3 0,-3-5 1 0,3 2 0 15,3 1 8-15,-6 2 2 0,0 0 0 0,0 3 0 16,-3-3 9-16,0 2 0 0,-3 6 0 0,0 0 0 16,0 0 14-16,0 0-2 0,0 0 0 0,-9 6 0 15,-3-1 10-15,6 3 2 0,-6 0 0 0,0 5 0 16,-2 0 3-16,-4 1 1 0,-3 4 0 0,3-2 0 16,-3 0-16-16,0 2-4 0,3 1 0 0,-2-3 0 15,-1 0 5-15,3-1 1 0,0 1 0 0,-3 0 0 0,3 0 22 0,3-5 5 16,1 2 1-16,5-5 0 0,-3 2-27 15,6-2-6-15,0-2-1 0,0-4 0 0,3 4-8 0,3-6 0 16,0 0 0-16,0 0 0 0,0 0 0 0,6 5 8 16,0 0-8-16,6-2 8 0,-3-1-8 15,6-2 0-15,-1 0 0 0,1-2 0 0,0 2 10 0,3 0-10 16,0-3 12-16,3 1-12 0,0 2 0 0,-1-3 0 16,4-2 0-16,-3-1 0 0,0 4 0 0,3-1 0 15,0-5 0-15,-1 3 0 0,-2 0 0 0,3-1 0 16,0 1 0-16,-3 0 0 0,-1-3 0 0,1 5 0 15,-6 0 8-15,0 1-8 16,0-1-21-16,0-2-8 0,-6 2-2 0,3 1-1076 0</inkml:trace>
  <inkml:trace contextRef="#ctx0" brushRef="#br0" timeOffset="2">18324 489 576 0,'18'0'25'0,"-7"-3"6"0,-2 1-31 0,3 2 0 0,-3-3 0 0,3 0 0 15,0 1 56-15,3-1 6 0,-3 0 1 0,-3 1 0 16,0-1-32-16,3 1-7 0,-6-1 0 0,-1 0-1 16,1-2 50-16,-3-3 11 0,3 3 1 0,-6 5 1 15,-3-6-20-15,0 4-4 0,0-4-1 0,-3 1 0 16,1 0-19-16,-4 2-4 0,0-2-1 0,0 2 0 15,0 3-37-15,-3-2 0 0,-3 2 0 0,-3 0-12 16,3 2-6-16,-6 1-2 0,4-3 0 0,-7 0 0 16,-3-3 6-16,0 3 1 0,3-2 0 0,-2-1 0 15,-4-5 13-15,0 3 0 0,0 0 0 0,-2 2 0 16,-1-2 0-16,-3 2 0 0,3-5 0 0,-2 3-9 0,-1-1 9 0,0 1 8 16,-5 0-8-16,2 5 11 0,0-3-3 15,0 1 0-15,-2-1 0 0,-1-2 0 0,-3 5-8 0,1-3 0 16,-1 3 0-16,0 3-11 0,-2-1 11 0,2 4 0 15,-2-1 0-15,-1-3-8 0,-3 4 8 0,1-1 0 16,-1-2 0-16,1 2-8 0,-7 0 8 16,3 6 0-16,1-3 0 0,-4 2 0 0,1 1 0 0,-1 0 0 15,-2-4 0-15,-1 7 0 0,1-1 0 0,-1-2 0 16,1-1 0-16,-1 1 0 0,6 5 0 0,4-3-8 16,-1 0 8-16,4 0-8 0,5 0 8 0,0 1 0 15,4-4 0-15,2 4-8 0,6 1 8 0,0 1 0 0,4 0 0 16,2 0-8-16,6 3 8 0,3-4-8 0,0 4 8 15,6-1-8-15,0 1 8 0,6 2 0 0,0-2 0 0,3 4 0 16,3 1 0-16,0 0-12 0,6-3 12 0,3 3-12 16,3-5 12-16,6 4 0 0,0-1 0 0,2-1 0 15,7-3 0-15,6 1 0 0,0-3 0 0,5 0 0 16,1 2 9-16,3-2-9 0,2-3 12 0,10 0-12 16,-1 1 12-16,7-1-12 0,-1 0 12 0,7 0-12 15,-1 1 10-15,4-4-10 0,-1-2 8 0,1 3-8 16,-1 2 11-16,3-3-3 0,-2 1-8 0,-1 0 12 15,1-6-12-15,-1 3 0 0,7-3 0 0,-7 3 0 16,0 0 0-16,7-3 8 0,-1-5-8 0,4 6 12 16,5-4-12-16,0 1 0 0,1-6 0 0,2 3 0 15,-3-2-9-15,3 2 9 0,-5 2 0 0,2-2-9 16,0 0 9-16,1 0 0 0,-7-2 0 0,1 2 0 16,2 0 0-16,-6-3 9 0,1 0-9 0,-1 1 10 0,3-1-10 15,-2-2 0-15,2-1 0 0,-2 1 0 0,2 0 0 0,0 0 0 16,1-1 0-16,-4 1 0 0,0-3 0 0,-2 0 0 15,-1 0 0-15,4 3 0 0,-1-3 0 0,-3 3 0 16,-2-1 0-16,2-2 0 0,1 3 0 0,-7 0 0 16,-2 0 0-16,-1-1 0 0,-2 1 0 0,-1-3 0 15,-8 0-8-15,2-2 8 0,-2 2 0 0,-4-3 8 16,1 0 0-16,-3 1 0 0,-4-3-8 0,4-1 8 16,-3 1-8-16,-4 0 8 0,-2 0-8 0,0-1-17 15,-4 1 4-15,4-3 1 0,0 3 12 0,-3 0 0 16,-4 0 9-16,1-1-9 0,-3 4 12 0,0-3-4 15,-7 2-8-15,-2 0 12 0,0-2-12 0,-3 3 0 16,-6-1 0-16,0-2 0 0,-6 2 18 0,0-2 1 0,-3-3 0 0,-6 3 0 16,-3 0 8-16,-3-3 1 0,-3-3 1 0,-3 3 0 15,-3 1-29-15,-3-1 0 0,-3 0 0 0,-2-3 0 16,-7 6 0-16,-3-3 0 0,0 0 0 16,-5-2 0-16,-1 5-11 0,-6-1 11 0,-8 1-10 0,2 2 10 15,-8-2 0-15,-4 0 0 0,-2-3 0 0,-7 0 0 16,1 3 0-16,-3-3 0 0,-4 0-10 0,-2 0 10 15,6 3 0-15,-4 0 0 0,4-3 0 0,-9 6 0 16,-1 2 0-16,1 2 0 0,-3-2 0 0,-10 3 0 16,-5 2-9-16,-3 1 9 0,-3-1-12 0,-3 6 12 15,-9 2 0-15,3 0 0 0,3 1 0 0,-3 2 0 16,2 0 0-16,1-1 0 0,3-1 0 0,0 4 0 16,-3 1-39-16,6-1-1 15,3 4 0-15</inkml:trace>
  <inkml:trace contextRef="#ctx0" brushRef="#br0" timeOffset="3">1205 2399 633 0,'-5'-10'56'0,"5"4"-44"0,0-2-12 0,0 1 0 16,0-4 112-16,0-2 20 0,0-1 4 0,0 1 0 16,0-3-69-16,-6-2-15 0,3-1-2 0,-3-2-1 15,0 0 30-15,0 0 5 0,-3 0 2 0,-3 0 0 16,0 2-10-16,0 0-3 0,-6 1 0 0,6-1 0 15,-9 4-12-15,4 1-2 0,-4 1-1 0,0 0 0 16,3 0-19-16,-6 2-4 0,0 3-1 0,1 0 0 16,-1 0-12-16,0 3-2 0,-3 0-1 0,0-1 0 15,-2-2-19-15,-1 3 0 0,0 2 0 0,0 1-9 16,1 2 9-16,-4 0 0 0,0 2 0 0,3 1-8 0,-2 5 8 16,2 3 0-16,-6-1 0 0,3 3 0 0,4 1 0 0,-4 2-13 15,3 5 3-15,-6 0 1 0,10 3 9 0,-13 5-13 16,3 0 5-16,3 3 8 0,1 2-11 0,2 3 11 15,3-2-8-15,3 2 8 0,4 0-10 0,2 0 10 16,3 0-12-16,6 2 12 0,0 4-8 0,3 2 8 16,6-3 0-16,6 6 0 0,-3-6 0 0,6 3 0 15,3-3 12-15,6 3-3 0,2-2-9 0,7-1 0 16,-6 3 0-16,9 3 0 0,-3-3 13 0,8-1 4 16,-5-1 1-16,3-1 0 0,6 0-18 0,-7-7 0 15,7-6 0-15,3-3 0 0,-1-2 0 0,10 0 0 0,0-3 0 16,5-8 0-16,-5-2-9 0,5-3-6 15,1-3-1-15,2-5 0 0,1-2 27 0,2-6 5 0,-2 2 0 0,-7-4 1 16,7-3-17-16,-9-3-16 0,-7 0 4 0,1 0 0 16,3-5 12-16,-4-3 15 0,-2-2-3 15,-3-4-1-15,-4-1-1 0,1-1 0 0,-9-2 0 0,0-1 0 16,-1-2-10-16,-2 0 0 0,-3 0 0 0,0 0 0 16,-9 0 15-16,3 0-3 0,-3-3 0 0,-4 1 0 15,1-1-12-15,-9 0 0 0,0 0 8 0,3-2-8 16,-3 5 0-16,-3 0 9 0,-3 5-9 0,-3-2 8 15,1 2 1-15,-4 3 0 0,-3-5 0 0,-6 5 0 16,3-1 16-16,0 1 3 0,-6 0 1 0,4 0 0 16,-10 3-9-16,3-1-1 0,-3 3-1 0,-3 3 0 15,1 3-4-15,-10 2-1 0,3 3 0 0,1-1 0 16,-7 4-13-16,6-1 0 0,-2 3 0 0,2 0 0 0,0 3 0 16,7 2-16-16,-4 1 1 0,6 4-748 15,3 4-149-15</inkml:trace>
  <inkml:trace contextRef="#ctx0" brushRef="#br0" timeOffset="19665">20750 44 1234 0,'0'0'27'0,"0"0"5"0,0 0 2 0,0 0 2 0,0 0-36 0,0 0 0 15,0 0 0-15,0 0 0 0,3-5 45 0,-3 5 3 16,0 0 0-16,0 0 0 0,0 0-9 0,0 0-2 15,0 0 0-15,0 0 0 0,-3 11-1 0,0-1-1 16,0 4 0-16,3 1 0 0,0 1 6 0,0 0 2 16,-3 0 0-16,3 0 0 0,0 2-32 0,0-2-11 0,0 0 0 15,3-3 9-15,0 6-9 0,0-3 0 16,-3 0 0-16,3-3 8 16,0 0-27-16,2-5-5 0,-5 0-2 0,3-3-503 0,3 3-101 15</inkml:trace>
  <inkml:trace contextRef="#ctx0" brushRef="#br0" timeOffset="20248.721">20741 66 936 0,'0'0'41'0,"0"0"9"0,0 0-40 0,0 0-10 15,-6-3 0-15,6 3 0 0,0 0 91 0,0 0 16 16,-3-3 3-16,3-2 1 0,0 5-59 0,0 0-12 15,0 0-3-15,6-5 0 0,0-1-13 0,0-1-4 16,3 1 0-16,2-2 0 0,1 0 4 0,-3 0 0 16,3 6 0-16,-3-1 0 0,0 1-13 0,3 2-3 15,-6 2 0-15,3 1 0 0,-3-1-8 0,0 4 0 16,-3 2 0-16,0-3 0 0,-3 3 11 0,-3 2 0 16,0 1 0-16,0 0 0 0,0 2 12 0,-6-3 2 0,0 1 1 0,0 0 0 15,3-3-26-15,-3 2 8 0,0-2-8 0,0 3 0 16,0-3 0-16,3 0-11 0,0-6 1 15,0 1 0-15,0 2 10 0,1-2 12 0,5-3-2 0,0 0-1 16,0 0-9-16,0 0 0 0,0 0 0 0,0 0-11 16,0 0 21-16,0 0 4 0,0 0 1 0,0 0 0 15,5 5-4-15,1 0-1 0,-6-5 0 0,9 3 0 16,-3 2-10-16,6 3 0 0,-3-2 0 0,0 1 8 16,0-4-8-16,0 5 0 0,3 0 9 0,-3 3-9 15,0-1 0-15,0-5 8 0,-3 1-8 0,3 2 0 16,-7 0 0-16,7-3 8 0,-3 0-8 0,0 0 0 15,0 1 0-15,-6-6 0 0,0 0 0 0,0 0 0 16,3 8 0-16,-3-8-10 0,0 0 1 0,0 0 0 16,3 8-55-16,-3-8-10 15,0 0-2-15</inkml:trace>
  <inkml:trace contextRef="#ctx0" brushRef="#br0" timeOffset="20544.079">21014 58 748 0,'-5'0'33'0,"5"0"7"0,0 0-32 0,0 0-8 15,0 0 0-15,0 0 0 0,0 0 147 0,0 0 27 0,-3 8 6 0,3 0 0 16,0 2-111-16,-3 1-22 0,3-1-5 0,0 1-1 15,-3 2-5-15,3 0 0 0,-3-2-1 0,3 2 0 16,-3 3-17-16,3-3-3 0,3 1-1 0,0-1 0 16,0-3-14-16,-3 4 9 0,0-1-9 0,3-3 8 15,0-2-8-15,0 0 0 0,-3-8 0 0,0 0 0 16,5 6-14-16,-5-6-5 0,0 0-1 0,0 0-483 16,0 0-97-16</inkml:trace>
  <inkml:trace contextRef="#ctx0" brushRef="#br0" timeOffset="20759.952">21083 47 288 0,'0'0'12'0,"-6"-3"4"0,6 3-16 0,0 0 0 16,0 0 0-16,-6 0 0 0,0 0 317 0,6 0 61 16,0 0 12-16,0 0 2 0,0 8-318 0,0 3-64 15,6 0-10-15,-3 2 0 0,0-3-9 0,0 6 9 16,0-2 0-16,0 1 0 0,-3 1 0 0,3 3 0 15,-3-3 12-15,0 2-3 0,0 1 14 0,3-1 2 16,-3 1 1-16,0-3 0 0,0-3-26 0,3 3 0 16,0-3-14-16,-3 0 5 15,0-2-35-15,3-3-8 0,-3 0 0 0,0-3-681 0</inkml:trace>
  <inkml:trace contextRef="#ctx0" brushRef="#br0" timeOffset="20971.803">20925 195 864 0,'0'0'38'0,"0"0"8"0,-6 0-37 0,6 0-9 0,0 0 0 0,0 0 0 16,0 0 216-16,0 0 40 0,0 0 9 0,0 0 2 16,0 0-215-16,6 0-42 0,3-5-10 0,3 0 0 15,3 2 0-15,0 0 0 0,-3 1-9 0,6-1 9 16,-4 3 0-16,4-3 8 0,-3 1 0 0,0-1 0 31,0 1-30-31,0 2-6 0,-3 0 0 0</inkml:trace>
  <inkml:trace contextRef="#ctx0" brushRef="#br0" timeOffset="21782.101">21309 71 810 0,'0'0'36'0,"0"0"7"0,0 0-35 0,0 0-8 16,0 0 0-16,0 0 0 0,0 0 53 0,0 0 9 16,0 0 2-16,0 0 0 0,0 0-29 0,0 0-6 15,0 0-1-15,0 0 0 0,0 0 16 0,0 0 2 16,0 0 1-16,0 0 0 0,0 0 20 0,0 0 4 16,0 0 1-16,0 0 0 0,0 0-4 0,0 0 0 15,0 0 0-15,0 0 0 0,0 0-17 0,0 0-4 16,-6 0-1-16,0 3 0 0,-3-1-10 0,3 1-1 0,-3 0-1 0,3 2 0 15,-2-3-15-15,-1 1-3 0,3 5-1 0,0-3 0 16,0 1-15-16,0 2 11 0,6-8-11 0,-3 5 10 16,-3 0-10-16,6-5 0 0,0 0 0 0,0 0 0 15,3 5 0-15,3 1 0 0,0-1 0 0,3 0 0 16,3 1-12-16,-3-1 12 0,2-2-10 0,1-1 10 16,0 3 0-16,0 1 0 0,3-4-8 0,0 4 8 15,-6-1 0-15,3 0 0 0,-3 3 0 0,-3-2 0 16,0 4 0-16,0-2 0 0,-6-8 0 0,3 11 0 15,-6-1 26-15,0 3 2 0,0-2 0 0,-6 0 0 16,3-3 6-16,-3-1 2 0,-3 4 0 0,0-3 0 16,0 0-21-16,-3-3-4 0,0 1-1 0,3-1 0 15,3 0-10-15,-2-2 0 0,2-1 0 0,-3 1 0 16,3-3-52-16,0 3-13 0,0-1-3 16,3 1-937-16</inkml:trace>
  <inkml:trace contextRef="#ctx0" brushRef="#br0" timeOffset="23398.874">16198 3304 1180 0,'0'0'52'0,"0"0"12"0,0 0-52 0,0 0-12 0,0 0 0 0,0 0 0 16,0 0 58-16,0 0 9 0,0 0 1 0,0 0 1 15,6 8-17-15,-3 0-4 0,-3 0-1 0,3 3 0 16,-3 7 4-16,-3 3 1 0,0-2 0 0,0-1 0 16,0 1-15-16,0-1-2 0,0 3-1 0,0-2 0 15,1-3-10-15,-1 5-1 0,3-2-1 0,-3-4 0 16,3 1 36-16,-3 0 7 0,0-3 2 0,3-2 0 31,0-3-102-31,0-3-20 0,0-5-4 0,0 8-1 0,0 0 51 0,0-8 9 0,0 0 0 0,0 0 0 16,0 0 14-16,0 0-2 0,0 0-1 0,0 0 0 15,0 0 8-15,9 0 1 0,-1 0 1 0,4 0 0 0,-3-3-11 0,0 1-2 16,0 2-8-16,0-3 12 0,3 1-12 0,-3 2 0 16,3 0 0-16,0 0 0 0,-3 0-12 15,3 0 0-15,-4 0 1 0,1 0 0 16,0 2-114-16,-9-2-23 0,0 0-5 0</inkml:trace>
  <inkml:trace contextRef="#ctx0" brushRef="#br0" timeOffset="23666.757">16437 3362 806 0,'3'-13'36'0,"-6"10"7"0,-3-2-35 0,3 3-8 0,3-4 0 0,0 4 0 15,6-4 178-15,-6 6 34 0,0 0 6 0,0 0 2 16,0 0-168-16,0 0-32 0,0 0-8 0,0 8 0 15,3 3 20-15,0-1 4 0,2 6 0 0,-5 3 1 16,0 5 63-16,0-6 12 0,0 1 2 0,0 2 1 31,0-3-127-31,0 4-26 0,0-4-5 0,0-2-1 0,0-3 44 0,0-2 0 0,3 2 11 0,-3-2-3 16,3-4-42 0,-3 1-9-16,0-8-1 0,-3 8-1 0,3-8-130 0,0 0-25 0</inkml:trace>
  <inkml:trace contextRef="#ctx0" brushRef="#br0" timeOffset="23870.713">16517 3325 1036 0,'0'0'92'0,"0"0"-73"0,0 0-19 0,0 0 0 0,3-5 130 0,0 0 22 16,-3-1 5-16,0 6 1 0,0 0-106 0,0 0-22 16,9 6-4-16,-3-1-1 0,-3 3-5 0,0 3-2 15,0-1 0-15,3 6 0 0,-3 5 22 0,0 0 4 16,-3 3 0-16,3 0 1 0,0 0-19 0,-3-3-4 15,0 3-1-15,0-6 0 0,3 3-12 0,-3-2-9 16,0-3 12-16,0-3-12 16,2 0-37-16,1-2-15 0,0-6-2 0,-3 3-789 0</inkml:trace>
  <inkml:trace contextRef="#ctx0" brushRef="#br0" timeOffset="24049.525">16454 3492 2030 0,'0'0'44'0,"0"0"10"0,0 0 2 0,0 0 1 0,0 0-45 0,6-3-12 0,-6 3 0 0,9-5 0 15,0 0 8-15,3-1-8 0,0 4 12 0,3-1-4 16,-3-2-8-16,0 5-14 0,-3 3 3 0,6-3 1 16,-4-3-32-1,1 3-6-15,0 3-2 0</inkml:trace>
  <inkml:trace contextRef="#ctx0" brushRef="#br0" timeOffset="24597.618">16818 3312 864 0,'0'0'76'0,"0"0"-60"0,0 0-16 0,0 0 0 15,0 0 156-15,-6-3 29 0,0 1 6 0,0-1 1 16,-3 1-107-16,0 2-21 0,9 0-4 0,-9 0 0 16,0 0-23-16,0 0-4 0,0 7-1 0,0-4 0 15,0 0-7-15,0 5-1 0,0-3-1 0,3 3 0 16,0-3-15-16,1 0-8 0,2 3 8 0,0 0-8 15,3 6 0-15,0-4 0 0,0-2 0 0,3 0 0 16,0 3 45-16,2-3 11 0,4-3 3 0,3 3 0 16,3 2-93-16,0 1-18 15,0-6-4-15,0 3-1 0,0 0 57 0,0 0 0 0,2 5 0 0,1-5 11 0,-3 0-11 0,-3 3 0 16,-6 2 0-16,0-2 0 0,0-3 9 0,-6 2 0 16,-3-2 0-16,-3 3 0 0,-3-3 29 0,-3 2 6 15,-6-5 0-15,0 3 1 0,1 0-12 0,-1-2-2 16,-3-1-1-16,0-2 0 0,3-1-30 0,-3-2-10 15,7 0 0-15,-1-2-668 16,3 2-134-16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8:56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18212 15306 228 0,'6'-16'85'0,"-3"14"-66"0,0-1 10 15,-3 3 2-15,3 0-17 16,0 0-2-1,0 0-8-15,0-3-3 16,3 3 0-16,0 0-4 0,3 0 2 16,0 0 1-16,0 0 0 0,0 0 4 0,-3 3 2 15,-3 0 6-15,-3-3 3 16,-3 2 0-16,-6 1 4 16,-9 0-7-16,-3 2-2 15,0-5-5-15,1 0-4 16,2-3 0-16,3-2-1 15,6-3 0-15,3 0 0 16,9-3-3 0,9 1 2-16,3-1 1 15,6 6 0-15,-1 2-5 16,1 6-1-16,0 2 5 16,-3 6 5-16,-6 2 0 0,-3 3 1 15,-6 0-1-15,-6 0 2 16,-3-3-3-16,-3-2 0 15,-3-4 1-15,0-4 2 16,0-6-3-16,3-4-2 0,3-7 2 16,3-2 0-16,6 1-4 15,3-1-1-15,6 2-2 16,0 7 3-16,0 1-5 16,0 6 0-16,-3 8 3 15,-6 3 3-15,-3 5 1 16,-6 2 2-16,-3 1-2 15,-3-3-1-15,0-3 3 16,0-5 0-16,0-8 1 16,0-3 0-16,3-5 0 15,0-2 0-15,4-4-9 16,2 4-4-16,3-1-28 16,3 3-12-16,5 3-67 15,7 8-51 1,-3 2 65-16</inkml:trace>
  <inkml:trace contextRef="#ctx0" brushRef="#br0" timeOffset="1">18201 15272 112 0,'0'-6'44'0,"3"6"-35"0,5-2 27 31,-2 2 11-31,0 0-8 0,-3-3 0 16,0 1-5-16,-3-1-1 0,-3 0-18 15,-6-2 2-15,-2 2 3 16,-7 1-2-16,-3 2-1 16,-3 0-5-16,-3 2-2 15,-3 1-6-15,-5 0-3 16,-4-1 2-16,-6 1 0 0,1 5-1 15,-1 5-2-15,-3 8 3 16,4 8 0-16,-1 6-1 16,3 10-2-16,1 0 1 15,-4-3 1-15,1 3 1 0,-1 0 1 16,3 8 0-16,9 13 0 16,7 3-2-16,11-8-2 15,12-6 5-15,12-7 1 16,15 7 4-16,5-12 1 15,7-4-3-15,9-12-3 16,5-9 0-16,4 4-1 16,-1-9-7-16,-2-3-2 15,-6-2-20 1,-7-2-7-16,-8-6-29 16,-3 0-14-16,-3 0-53 15</inkml:trace>
  <inkml:trace contextRef="#ctx0" brushRef="#br0" timeOffset="2">17772 16042 180 0,'-15'-11'68'0,"9"8"-52"0,-3-4 17 0,9 7 4 0,0 0-8 15,0 0 0-15,6 5-23 16,6 0-10-16,9 3 1 0,6 5 0 15,5 6 5-15,4 5-3 0,-3-1 0 16,-3 12 1-16,-7-3 0 31,-2-1 2-31,-9 4 1 16,-6-4 21-16,-6-1 11 0,-15-7-12 16,-12-4-2-1,-8-1-11-15,-4-4-4 16,3-4-10-16,4-2-3 15,8 0-97-15,12 5-78 16,6 1 57-16</inkml:trace>
  <inkml:trace contextRef="#ctx0" brushRef="#br0" timeOffset="3">18087 15002 104 0,'3'-19'41'0,"-3"9"-32"0,0-1 13 15,0 6 3-15,3 0 6 16,-3-3 4-16,0 2-4 16,0 1-1-16,0 2-17 15,0 1 3-15,0 4 4 0,0 9-7 0,0 10-2 31,0 14 9-31,0 7 4 16,0 13-1-16,0 20-2 16,3 7-11-16,3-6-6 15,0-7 1-15,0-5 1 0,0-4-2 16,0-7-1-16,0-8 1 16,-3-10 0-16,0-9-7 15,-3-10 0-15,-3-13-34 16,3-11-13-16,0-8-61 15,3-8-48 1,0-13 62-16</inkml:trace>
  <inkml:trace contextRef="#ctx0" brushRef="#br0" timeOffset="4">18061 14835 216 0,'-12'-8'82'0,"12"11"-64"0,3 0 9 15,-3-3 0-15,6 0-7 0,6-3-2 16,5-2-8-16,10-1-2 16,9 1-4-16,9 2-1 0,5 3 1 15,4 0-2-15,-1-2-2 16,4-1 3-16,5 3 0 15,10 0-4-15,2 5-1 0,-5 1 5 16,-1-6 3-16,7-6-1 16,2 4 2-16,6-1-2 15,-2 6 2-15,-7-3-6 16,-5 0-1-16,2-6 2 16,3 4 1-16,1-1-4 15,-4 3 1-15,-2 3 2 16,-4-3 1-16,-5-3 1 15,-1-2 0-15,4 0-2 16,2 2 1 0,4 3-2-16,-1 3 2 15,-8-3-2-15,-4 0 2 0,1-3-2 16,-4 0-1-16,4 1 1 16,0 2-1-16,5 2-3 15,-5 4 2-15,-4-4 1 16,-2 1 2-16,-4-3 1 0,4 0 1 15,3 0-5-15,5 0-1 16,7 3 1-16,-1 2 0 16,-2 0 3-16,-4-2 1 15,1-3-4-15,8 2-1 16,-2 1 1-16,2 2 2 0,9 3 0 16,-8 0-1-1,-13-5 1-15,-2-3-1 0,0-3 0 16,2 1 2-1,7-1-1-15,-1 6-1 16,4-1 1-16,-7 3 1 16,-2-5-1-16,-4 0-1 15,-2-2-2-15,3-1 1 16,-1 3-1-16,1 3 0 16,2-1 0-16,-2 4 0 0,-7-1 4 15,-2-2 1-15,0-6-1 16,5 0-2-16,4-2 1 15,2 2-1-15,4 3 0 16,0 6 2-16,-7-1-1 16,-2-2-1-16,-7-3-2 15,1-3 1-15,-3 0 1 0,-1 1 2 16,7-1-1-16,0 3-1 16,2 3 1-16,1 2-1 15,2 0 0-15,-5-5 2 16,-3-2-3-16,5-1 0 15,1-2 1-15,5 2 0 16,-2 0 0 0,0 3 2-16,-7 0-3 15,-2 3 0-15,-1-3 1 16,-8-3 0-16,0-2 0 16,-3 3 0-16,-7-4 0 0,-2 4 0 15,0-4 0-15,-3 1 0 16,-3 0 0-16,3 2 0 15,-4 0 0-15,-5 1 2 16,3-1-3-16,-3 3 0 0,0 0-1 16,-3 3 0-16,0 2 2 15,0 6 0-15,-3 10-3 16,3 13 2-16,-3 17-1 16,-3 1 0-16,0-1 2 15,6-1 0-15,-3 0 0 16,-1 11 0-16,4 11 0 0,3 2 2 15,-3-11-3 1,-3-13 0-16,-3-5 5 16,9-8 5-16,-6-10-7 15,-3-3-1-15,9-3 1 16,-6-5 3-16,-3-3-2 16,6-2-2-16,-3-4 0 15,-3 1-1-15,0-2 0 16,3-1 2-16,-6-5-1 0,0 0-1 15,0 5 1-15,0-5 1 16,0 0-1-16,0 0 2 16,-6 0-4-16,3 0 0 15,-9 0 3-15,-6-2 1 0,-12-1 1 16,-9-2 0-16,-11 2 2 16,-7 3 1-16,-8-3-1 15,-7-5-1-15,-8 1-1 16,-6 1 0-16,5 1-2 15,4 5-2-15,6-5 1 16,-10-3 1 0,1 0-3-16,5 2 0 15,-2 4 3-15,12-1 1 16,-4-2-4-16,-2 0 1 16,-4-1 0-16,1 4 0 15,2-1 0-15,10 6 0 16,-1-1 0-16,7-2 0 0,2 0 0 15,-2-2 0-15,-4-1 0 16,1 3 2-16,-1 0-1 16,3 3 2-16,4 2-4 0,-1-5 0 15,-2-3-1-15,-4 1 0 16,-2-4 2-16,-4 4 0 16,7 2 0-16,2 0 2 15,4 2-3-15,-7-2-2 16,1-2 4-16,-4-1 1 15,-5 0-3-15,2 3 1 16,4 3 0-16,2 0 2 0,1-1-3 16,-1-4 0-1,-6-1 1-15,4 3 2 16,-3 0-3-16,2 5 0 16,3 1 1-16,4-4 2 15,-4-2-3-15,1 0 0 16,-4 0 1-16,-2 3 2 15,2 0-1-15,4 2-1 0,5-2 1 16,-2-1-1-16,2-4-3 16,-5 2 2-16,-4 0 1 15,1 2 2-15,2 3-1 16,6 1 2-16,7-1-4 16,2-2-2-16,-2-3 2 0,-1 0 2 15,0 0 0-15,-2 0-1 16,-1 0 1-16,3 0-1 15,-2 5 0-15,5 0 0 16,4-2 0-16,-1 2 2 16,-3-5-1-16,1-5 2 15,-4 5-4-15,-3-3-2 16,1 3 2-16,2 3 2 16,1-3-2-1,2 8 0-15,0-3 3 16,1-5 1-16,-4 0-4 15,-3 0 1-15,-2 0 2 16,-4 5 1-16,7 1-4 16,2 2 1-16,3 0 0 0,4 0 0 15,-1 0 0-15,0-3 0 16,-5-5 0-16,-4 0 0 0,-5 0 0 16,-1 2 2-16,3 4 1 15,4-1 3-15,8-2-3 16,3-3-2-16,1-3 0 15,2 0 1-15,0-2-6 16,7 0-1-16,8 0-62 0,21 10-131 31</inkml:trace>
  <inkml:trace contextRef="#ctx0" brushRef="#br0" timeOffset="5">2597 14975 252 0,'-29'-10'93'0,"17"10"-72"0,-3-3 16 0,9 3 4 0,-3 3-15 15,-6-1-3-15,-9 4-7 16,-5 2-2-16,-7 8-8 31,-9 7 0-31,1 7 1 0,5 12-6 0,-3 16 0 16,15 16-3-16,9 6 0 16,10-6 2-16,14-6 0 15,20 6-9-15,25-10-4 16,11-19 2-16,1-27 2 15,11-23 5-15,13-13 2 0,-7-17 4 16,-9-23 3-16,-14-13 9 0,-18-3 5 16,-27-1 19-16,-18 4 9 15,-27 2-6 1,-6 6-1-16,-2 5-32 16,2 13-14-16,0 10-67 0,6 14-27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9:06.1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9-30T22:39:31.864"/>
    </inkml:context>
  </inkml:definitions>
  <inkml:trace contextRef="#ctx0" brushRef="#br0">0 1010 344 0,'3'14'0'16,"6"4"11"-16,-3-7 7 0,3 2 0 15,0 3-1-15,3 0-9 16,0-1-3-16,2-1-3 15,-2-4 1-15,0 1 2 0,-3-3 0 16,0-3 2-16,0-2-2 16,-3-1 2-1,0-2-2-15,0 0 2 0,3-2-4 16,0-4 0-16,0-1-1 16,3-4-2-16,0 0 1 15,-1 1-1-15,1 2-3 16,0 0 0-16,-3 0-7 15,0 0-4-15,0 0-23 16,0 0-11-16,-3 3-37 16,0-3-42-16,-3 0 41 15</inkml:trace>
  <inkml:trace contextRef="#ctx0" brushRef="#br0" timeOffset="1">152 1079 192 0,'-6'5'74'0,"3"-2"-58"0,3 0 18 16,0-3 4-16,0 0-7 15,-3 0-1-15,3 0-8 16,0-3-1-16,-3 0-12 15,0-5-1-15,3-2 2 0,-3-3-2 16,0-9 3-16,0-1-4 16,3-6-2-16,0-6-2 15,3-2 0-15,0 0-4 16,3-5 0-16,3-6-1 16,3 3-2-16,3-2 5 0,3-1 3 15,2 0 1-15,4 6 0 16,3 8-8-16,0 2 0 15,3 11 1-15,-4 7 3 16,1 6-5-16,-3 3-1 16,-3 5-18-16,-3 0-5 15,-1 3-24-15,-2 2-6 16,0-2-54 0,0-1-22-16,3-4 70 15</inkml:trace>
  <inkml:trace contextRef="#ctx0" brushRef="#br0" timeOffset="2">679 182 184 0,'3'-10'68'0,"0"7"-52"0,0 3 14 0,0 3 4 16,-3-3 0-16,0 0 2 16,3 5-15-16,0 3-5 15,-3 2-10-15,0 4 3 0,-3 1 1 16,-3 4-3-16,0 0-2 15,0-1-5-15,3-2 0 16,0 0-2-16,0 0 0 16,0-6 2-16,3-2 0 15,0-3-3-15,3 1 0 16,3-6 2-16,6-3 0 16,0 0 1-16,2 1 2 15,4-1-6-15,0 1 1 16,0-1-8-16,-3 0-1 0,-3 3-17 15,0 0-9 1,0 0-18-16,-3 0-7 0,-1 0-21 16</inkml:trace>
  <inkml:trace contextRef="#ctx0" brushRef="#br0" timeOffset="3">860 203 180 0,'-3'-8'68'0,"6"8"-52"0,0 0 3 16,-3 0 10 0,3 3-6-16,0 8-8 15,-3 2-1-15,3 5-9 16,-3 6 10-16,0 5 5 0,0 6 1 16,0-1-1-16,-3 0-13 0,3 1-6 15,0-9-1-15,0-5 1 16,3-2-24-16,0-8-12 15,0-3-48 1,-3-8-55-16,0-8 37 16</inkml:trace>
  <inkml:trace contextRef="#ctx0" brushRef="#br0" timeOffset="4">1164 195 220 0,'0'0'82'0,"3"3"-64"0,-3 10 4 0,0-2-3 16,0 2-4-16,-3 6 4 16,0 2-5-16,3 5 0 15,0 6-8-15,0-6-4 0,0 1 1 16,0-1-2-16,0-2 2 15,0-5 0-15,0-6 1 16,0-3-2-16,0 1-2 16,0-8-2-16,0-3 1 15,0-3-6-15,0-5 0 16,3-2-4-16,3-4 2 16,0 1 3-16,3 0 3 15,0 0 0-15,3-1-1 16,2 6 5-16,1 3 1 15,3 0 0-15,0 5-2 16,0 5 7-16,-3-2 5 0,-3 7 3 16,-3-2 0-16,-6 3-1 15,-3 2 1-15,-6 0-8 16,-3 3-2-16,-3-3-10 16,-3-2-2-16,-3 2-20 15,0-7-10-15,3 2-10 16,0-8-3-16,4 0-26 15,2-6-36 1,6-2 38-16</inkml:trace>
  <inkml:trace contextRef="#ctx0" brushRef="#br0" timeOffset="5">1375 391 212 0,'3'8'82'0,"0"5"-64"0,6 6-4 0,-3-11-6 15,-3 0-7-15,0 2-1 16,0 1 1-16,0-3-1 16,0-3-40-16,0-2-70 15,3 2 57-15,3-5-27 16</inkml:trace>
  <inkml:trace contextRef="#ctx0" brushRef="#br0" timeOffset="6">1548 357 168 0,'-6'10'66'0,"3"6"-52"0,-6 11 17 0,6-11 4 0,-6 7 1 15,0 4 0 1,-3 2-15-16,0 3-7 0,0-1-9 16,1 1-4-16,2-5 0 0,0-4-12 15,3-7-3-15,-3-2-37 16,6-6-14-16,3-8-31 15</inkml:trace>
  <inkml:trace contextRef="#ctx0" brushRef="#br0" timeOffset="7">1643 142 212 0,'-3'-2'79'0,"3"4"-61"0,3 4 1 0,-3-1-3 16,3 6 0 0,-3 5 4-16,0 5 10 0,0 2 3 15,0 9-17-15,0 5-3 0,0 3-1 16,3-3-7-16,-3 0-1 16,3-5-2-16,0-6-2 15,-3-2-21-15,0-5-11 16,0-6-42-16,0-5-17 15,0-14-10-15</inkml:trace>
  <inkml:trace contextRef="#ctx0" brushRef="#br0" timeOffset="8">1497 307 256 0,'0'0'96'0,"3"2"-75"0,3-2 10 0,0 0 1 0,0 0-16 16,3-2-3-16,6 2-8 15,6-8-4-15,6 5 0 16,2 0-8-16,4-2-3 0,0 2-27 16,0 1-12-16,-4 2-64 15</inkml:trace>
  <inkml:trace contextRef="#ctx0" brushRef="#br0" timeOffset="9">1810 333 192 0,'-3'3'71'0,"9"-3"-55"0,-3 5 13 0,0 0 2 15,3 0-3-15,0 1 1 16,3-4-5-16,2 4-3 15,1-4-11-15,0-2-6 0,0-2-1 16,0-1 2-16,0-2 2 16,0-1-3-16,-3 1-3 15,0-3 0-15,-3 3 1 0,-3-3-6 16,-6-3 1-16,0 4-8 16,-6-1-1-16,-3 2-2 15,-3 6 1-15,-3 0 2 16,-3 0 2-16,0 6 6 15,1 2 1-15,2 5 2 16,0 0 2-16,3 0-3 16,3 0 0-16,6 1 10 15,3 4 3-15,3-5-1 16,9 1-1-16,3-1-4 16,6-5-1-16,6 2-8 0,0-2 0 15,-1-2-21 1,4-4-7-16,0-4-26 0,-3-4-9 15,3-2-25 1</inkml:trace>
  <inkml:trace contextRef="#ctx0" brushRef="#br0" timeOffset="10">2131 248 196 0,'3'-2'74'0,"0"-1"-58"0,-3 3 23 15,0 0 7-15,0 0-2 16,-6 0 4-16,0 3-16 16,-3-1-7-16,-6 4-14 15,1-1-7-15,-1 3-3 0,3-3-4 16,3 3 2-16,3 0-1 15,3 0 0-15,3 3 0 16,9 2-2-16,3 0 0 16,3-2 3-16,0 2 0 15,-1 3 3-15,-2-3 5 16,-6 0 6-16,-6 0 6 16,-6 6 3-16,-3-9-9 15,-2 1-3-15,-4 0-30 16,0-3-14-16,0-3-41 0,3 0-14 15,3-5-40 1</inkml:trace>
  <inkml:trace contextRef="#ctx0" brushRef="#br0" timeOffset="11">1375 381 136 0,'-6'-8'52'0,"9"5"-41"0,-3 3 9 0,0-3 17 15,0 6-21-15,0-3 11 0,0 0-6 16,3 5 0-16,0 1 0 16,3 4-1-16,0 3-11 15,3 1-1-15,0 7-1 0,0 3-3 16,0 2-3-16,3-7 0 0,-3 2 1 15,0-8-8-15,-3 0-1 16,2-5-84 0,1-8-59-16,3-8 57 15</inkml:trace>
  <inkml:trace contextRef="#ctx0" brushRef="#br0" timeOffset="12">2456 333 180 0,'-15'5'68'0,"18"-2"-52"0,-3-3 3 0,0 0 1 16,0 0 3-16,3 5 3 0,0 0-5 15,3-2-2-15,3 0-11 16,0-1-3-16,2-2-1 0,1 0 2 15,0-2 3-15,0-4-4 16,0 1-1-16,0-3-2 16,0 3 1-16,-3-8-9 15,-3 0-1-15,-3-1 2 16,-3-2 2-16,-6 3 2 16,-3 3 1-16,-3 4-3 15,-3 6 2-15,-3 6 1 16,-3 4 2-16,4 3-1 15,-4 3 2-15,3 0 4 0,6 3 6 16,6-1-7-16,3-2-1 16,3 0-5-16,6-3-1 15,6 0-4 1,6-7-1-16,6-4-24 16,-1-2-8-16,4-2-22 0,0-4-10 15,0-2-13 1</inkml:trace>
  <inkml:trace contextRef="#ctx0" brushRef="#br0" timeOffset="13">2712 227 228 0,'-18'-5'85'0,"9"7"-66"0,-6 4 3 0,9-1-1 16,-6 3-11-16,0 3-3 0,-3 2-4 15,3 3 0-15,4 2-2 16,2 1-1-16,3 2 1 0,6-5 3 15,5 0 2-15,4-3-2 16,3-5-1-16,0-3-8 16,3-5-4-16,0-3-6 15,0-2-4-15,-3-8 6 16,-3 0 3-16,-4-1 8 16,-2 1 3-16,-3 3 5 15,-3 2 3-15,0 0 5 16,0 5 3-16,0 3 4 15,0 11-11 1,3-3-3-16,3 2-10 0,3 1 0 16,3-1-6-16,3 1 1 15,3-3-29-15,0-5-13 16,3-3-51 0</inkml:trace>
  <inkml:trace contextRef="#ctx0" brushRef="#br0" timeOffset="14">2974 224 248 0,'-21'-7'93'0,"12"4"-72"0,-3 3-2 0,6 8-6 15,-3-6-7-15,-3 9 1 16,0 0-6-16,0 2-1 16,6 3 0-16,0 2-3 0,6-4 2 15,6 4-1-15,3-2 0 0,6-3-3 16,3-5 1-1,6-3-16-15,3-5-6 0,-1-5-75 16</inkml:trace>
  <inkml:trace contextRef="#ctx0" brushRef="#br0" timeOffset="15">3111 13 192 0,'-18'-13'74'0,"21"13"-58"0,-3 0 3 15,0 2-2-15,0 9 0 16,0 7 4-16,0 9 0 0,0 7-1 16,0 6-10-1,0 0 2-15,3-3 2 0,0-8-7 16,0-3-2-16,0-5-1 16,0-5 2-16,0-3-5 0,2-7-3 15,4-6-6-15,0-6 0 16,3-7-12-16,3-8-2 15,3 3 7-15,0 2 6 16,0 5 10-16,0 6 5 16,-1 13 12-16,1 5 8 15,-3 3-7-15,-3 5-1 16,-3 0-10-16,-3 3-3 0,0-8-21 16,0 0-7-1,3-6-103-15</inkml:trace>
  <inkml:trace contextRef="#ctx0" brushRef="#br0" timeOffset="16">2721 312 112 0,'0'2'44'0,"-3"-2"-35"0,6 6 12 16,-3-6 3-16,0 0 0 16,0 0 1-16,0 0-1 15,0 0 0-15,0 0-13 16,0 0 4-16,0-6 5 0,0 4-2 0,0-3 1 31,-3-1-6-31,0-2-9 0,3 0-5 16,0 0 0-16,-3 3 0 15,0 0-8-15,0 2-4 16,3-2-22-16,0 2-10 16,0-2-49-1</inkml:trace>
  <inkml:trace contextRef="#ctx0" brushRef="#br0" timeOffset="17">4387 1082 164 0,'0'5'63'0,"0"0"-49"0,0 3 14 16,-2 3 2-16,-4 5 0 16,-6 8 2-16,-3 10-6 0,-6 14-2 15,0 7-13-15,-3-2 4 0,3-3 5 16,-2-5-9-16,2-2-3 15,3-9-8-15,3-2 0 16,0-6 0-16,3-5 2 16,0-2-12-16,0-3-3 15,4-3-12-15,2-2-2 16,0-3-5 0,3-3-3-16,3-3-11 0,0-2-6 15,6-2-27 1</inkml:trace>
  <inkml:trace contextRef="#ctx0" brushRef="#br0" timeOffset="18">4587 1169 204 0,'-12'0'77'0,"6"8"-60"0,-3 5 6 16,3-2-1-16,-6 10 3 16,-6 16 7-16,-5 8-4 15,-4 3 0-15,0 2-15 16,0-5-3-16,6-5-3 0,4-3-3 0,2-8-3 15,3-5-5-15,3-3-2 16,3-5-39-16,3-3-15 16,9-5-60-1</inkml:trace>
  <inkml:trace contextRef="#ctx0" brushRef="#br0" timeOffset="19">5337 1619 148 0,'0'5'57'0,"0"-5"-44"0,6 3 14 0,-6-3 25 16,0 0-29-16,3 2 11 16,-3-2-3-16,3 0 3 0,0 0-3 15,-3-2 1 1,0-1-18-16,0 0-1 0,-3-2-2 15,0 0 0-15,-3 0 3 0,-3-1-7 16,0-2-2-16,0 0 8 31,0 1-8-31,-6-4 3 0,0 0-3 16,1 1 2-16,-1-1-4 16,-3-2 0-16,0 0-1 15,0-3-2-15,0 0 3 0,0 0-4 16,1 0 0-16,-4 0 3 15,3-2 1-15,0-3-1 16,3-1-2-16,0-1-2 16,3-1 1-16,0 0 1 0,6 0 0 15,4 0-3-15,2-2 0 16,0 2-1-16,5 3 3 16,4 2-2-16,0 4 1 15,3-1 0-15,-3 2-2 16,3 4 0-16,0 2 0 15,-3 3-2-15,0-1 1 16,0 4 1-16,-3-1 2 16,0 3-1-16,-6 0 1 15,0 0-3-15,0 0 1 16,0 5 2-16,-3 1 1 16,-3 4-4-16,0 3-1 15,-3 3 3-15,-3 0 3 16,0 3 1-16,0 2-1 15,0 3 1-15,-3 5-1 0,3 5 0 16,-2-2 0-16,2 0 0 16,0-1 0-16,0 1 0 15,3-3 0-15,0-2 0 16,3-1 0-16,3-2 0 16,3-3 0-16,0-2 0 15,3-3 0-15,3-3 0 16,0 0 0-16,3-2-3 15,3-3 2-15,0 0-1 16,3-3 0-16,-1-3 2 16,4-2 0-16,0-2 2 15,0-3 1-15,0-3-4 0,0 0 1 16,-3-3-2-16,0 1 0 16,-1-1 2-1,-2 0 0-15,0-2 0 16,-3 3 2-16,0-4-1 0,-3 1-1 15,0 0-2-15,0 0 1 16,-3-1 1-16,0 1 0 16,0 0 0-16,0 2 2 15,-3 3-3-15,0 0-2 16,0 3 4-16,0 0 3 16,0 2-3-16,-3 1-1 15,0 2 0-15,-3 2 2 16,0 4 3-16,-3-1 2 15,-3 0-1-15,0 3 1 0,0 0-4 16,0 0 0-16,-2 0-3 16,2 0-3-16,0 0-14 15,3-3-6-15,3 0-32 16,3-2-13 0</inkml:trace>
  <inkml:trace contextRef="#ctx0" brushRef="#br0" timeOffset="20">5658 1349 220 0,'-11'-8'82'0,"2"8"-64"0,-6 0 13 0,9 3 3 16,-6-1-5-16,-6 6 1 15,-3 3-13-15,-3 2-5 16,4 8-7-16,-1 3-6 0,3 3-2 16,3 2 2-16,6 2 2 15,6-2 0-15,6 1 2 16,6-4-2-16,3-2-1 16,9-6 3-16,0-4 2 15,2-9 0-15,1-8 2 16,0-7-6-16,-3-6-3 15,0-5 1-15,-3-3 0 16,-7-3 1-16,-2 1 0 0,-3 2 0 16,-3 3 2-1,0 2 1-15,-3 6 1 0,0 3 2 16,-3 7 1-16,3 6-6 16,0 5 0-16,3 5 3 15,3 5 2-15,0 1-2 16,3 2-3-16,3-3-3 15,3 4 1-15,0-4 1 16,3-2 0-16,-1-3-29 16,1-2-13-16,3-6-95 15</inkml:trace>
  <inkml:trace contextRef="#ctx0" brushRef="#br0" timeOffset="21">6301 1405 228 0,'-3'2'85'0,"0"1"-66"0,6 2-6 0,-3 0-4 15,3 3 3-15,0 3 4 16,0 2-3-16,-3 3 0 15,3 3-8-15,0-1-3 0,-3 1 1 16,0-1-2-16,3 1 2 0,-3-3-7 16,0-3-1-16,0-3-29 15,0-2-13-15,0-2-57 16</inkml:trace>
  <inkml:trace contextRef="#ctx0" brushRef="#br0" timeOffset="22">6292 1254 256 0,'-8'-6'96'0,"5"6"-75"0,3-2-10 16,0 2-8-16,0 0-7 15,0 0 2-15,0 0-1 16,3 2 1-16,3 4 2 15,-1-1-33-15,4 0-13 0,3 1-48 16</inkml:trace>
  <inkml:trace contextRef="#ctx0" brushRef="#br0" timeOffset="23">6540 1365 160 0,'-3'-3'60'0,"3"3"-47"0,3 0 2 0,-3 0-5 15,0 0 11-15,0 0 9 16,0 0-3-16,0 0 1 0,0 0-15 15,-3 3 3-15,-3-1 4 0,-3 4-2 16,-3 2-1-16,0 0-7 16,0 2-2-16,3-2-4 15,0 0-3-15,6 3-5 16,3-3-2-16,6 2 3 16,3 1 1-16,3-1-1 0,3 1 0 15,0 2-1-15,0-2 3 16,-1-1 4-1,-5 1 3-15,-3 0 9 0,-3-4 4 16,-3 4-3-16,-6 0 1 16,-6-1-10-16,-2 1-2 15,-4-3-12-15,-3 0-3 16,3 0-30-16,3 0-14 16,3-1-76-1</inkml:trace>
  <inkml:trace contextRef="#ctx0" brushRef="#br0" timeOffset="24">7108 1238 208 0,'-12'-13'79'0,"6"13"-61"0,-3-3 12 0,3 3 2 0,0 0-8 15,-3 3-2-15,-2 5-12 16,-4 7-4-16,0 7-4 16,0 7-2-16,0 8 1 0,3 8-1 15,6 2 0-15,6-2-3 16,9-5 2-16,6-3-1 16,6-8-2-16,6-8 5 15,5-7 3-15,1-9 5 16,3-5 2-16,-3-8 1 15,-4-8 2-15,-8-5-1 16,-3-3 2-16,-6-5 5 16,-6-3 2-16,-6-2-7 0,-3-1-2 15,-6 4-7 1,0 4-4-16,0 6-6 0,0 3-2 16,0 4-22-16,3 6-8 15,3 3-35 1,3 5-15-16,9 5-31 15</inkml:trace>
  <inkml:trace contextRef="#ctx0" brushRef="#br0" timeOffset="25">7572 1423 244 0,'-9'11'90'0,"6"-1"-70"15,-2 9-3-15,-1-9-5 0,-3 6 8 16,-6 5 10-16,-3 3-7 16,0-3-4-16,3 1-10 15,0-4-11-15,3-2-1 0,0-3-30 16,4-2-11-16,-1-3-37 16,3-8-57-1,3-6 33-15</inkml:trace>
  <inkml:trace contextRef="#ctx0" brushRef="#br0" timeOffset="26">7421 1431 252 0,'-3'8'96'0,"6"-5"-75"0,3 2-8 0,0 0-7 16,2 3 5-16,4 3 5 16,3 5 0-16,3-1 1 15,3 4-9-15,0 2-5 0,0-2 0 16,-1-1-2-16,1-2-1 15,-3-3-43-15,0-2-19 16,0-3-53 0</inkml:trace>
  <inkml:trace contextRef="#ctx0" brushRef="#br0" timeOffset="27">7819 1219 252 0,'-3'-5'93'0,"6"5"-72"0,0 3 0 15,0 2-4-15,-3 0 5 16,0 11 8-16,0 3-4 16,0 10-1-16,0 8-14 0,-3 2-4 15,3 1-3-15,0-3-2 0,0 0 1 16,3-5-4-16,0-3 0 16,0-5-17-16,0-3-5 15,0-5-38 1,0-3-13-16</inkml:trace>
  <inkml:trace contextRef="#ctx0" brushRef="#br0" timeOffset="28">8013 1315 212 0,'-6'-6'79'0,"3"9"-61"0,0 2 12 16,0 1 2-16,-3 4-13 16,-3 6-3-16,3 8-5 15,0 2-2-15,3 6-5 16,3 0-3-16,3-1 2 16,6-4-2-16,6-3-1 0,3-8 14 31,6 2-8-31,6-13 4 15,2-2-6-15,4-16 2 16,-3 0-3-16,-4-16 16 16,-5 2-11-16,-12-13 30 15,-3 3-21-15,-15-5 18 16,-3 8-20-16,-12-1-6 0,4 9-5 0,-7-1-45 16,3 11 22-16,0-2-160 15,6 7 99 1,9 9-97-16</inkml:trace>
  <inkml:trace contextRef="#ctx0" brushRef="#br0" timeOffset="29">8147 1256 164 0,'3'-2'63'0,"-3"-1"-49"0,3-2 9 16,-3 2 16-1,0 3-22-15,0-5 25 16,0 2-24-16,0-2 10 0,-3 2 0 15,-3-2 6 1,0 5-18-16,-9 3-2 0,-6 7-13 16,-3 11-4-16,-2 3-5 15,2 3 0-15,3 2 4 16,9-3-29-16,6-5-10 0,9-2-79 16</inkml:trace>
  <inkml:trace contextRef="#ctx1" brushRef="#br0">6169 8092 428 0,'0'0'19'0,"0"0"4"0,0 0-23 0,0 0 0 16,0 0 0-16,0 0 0 0,9-2 10 0,0-3-2 16,0-1-8-16,0 4 12 0,3-4 18 0,0 1 3 15,-3 0 1-15,2-1 0 0,1-1 22 0,3 1 4 16,0-2 0-16,3 3 1 0,3-3-13 0,0 0-2 15,-4 0-1-15,7 0 0 0,-3-2-17 0,6 2-4 0,3-6-1 16,2 4 0-16,1-1-14 0,6 1-9 0,0-3 12 16,5 2-12-16,-2 3 11 0,3 0-11 0,2-3 10 0,1 4-10 15,5-4 18-15,1 3-2 0,3-5-1 16,-1 5 0-16,-2 3 9 0,2-3 1 0,-2 5 1 0,2 0 0 16,-2 1 0-16,2-1 0 0,1 3 0 0,0 0 0 15,-1 3-10-15,1-1-1 0,-1 6-1 0,1-2 0 16,-4 1-2-16,1 1 0 0,0 0 0 0,-1 0 0 15,4 3 8-15,-1-1 2 0,1 1 0 0,-4-3 0 16,4 0-22-16,-4 3 0 0,-2-4 0 0,0 7 0 16,-7-4 0-16,-2 1 0 0,-3-1 0 0,-4 4 0 15,-2-6 0-15,-6 5 0 0,0 0 0 0,-3-2 0 16,-4-1 8-16,-2-2 1 0,0 0 0 0,-3 0 0 16,-3 0 3-16,0 0 1 0,-3-5 0 0,0 2 0 15,0-3-4-15,-9-2-1 0,0 0 0 0,0 0-477 16,0 0-96-16</inkml:trace>
  <inkml:trace contextRef="#ctx1" brushRef="#br0" timeOffset="290.381">8765 7936 1202 0,'0'0'53'0,"0"0"11"0,0 0-51 0,0 0-13 0,0 0 0 0,0 0 0 15,6 8 0-15,-3 3 11 0,3-3-11 0,-4 2 10 16,4 4-10-16,0 2 8 0,3-3-8 0,0 0 8 16,0 3-8-16,0-3 0 0,3 3 0 0,0 0 0 15,0-3 0-15,0 0 0 0,-6-2 0 0,3-1 0 16,0-2 0-16,-3 3 0 0,-4-6 0 0,-2-5-11 15,-5 8 11-15,-4-2 11 0,-3-1-3 0,-6-3 0 16,0 1 1-16,0 0 0 0,-3-1 0 0,0-2-385 16,1 3-76-16</inkml:trace>
  <inkml:trace contextRef="#ctx1" brushRef="#br0" timeOffset="1444.461">5985 8979 763 0,'0'0'33'0,"0"0"8"0,0 0-33 0,0 0-8 15,0 0 0-15,0 0 0 0,0 0 49 0,0 0 8 16,2-5 2-16,-2 5 0 0,6-3-23 0,0-2-4 16,3-3 0-16,0 2-1 0,-3 1-13 0,6 0-2 15,6 0-1-15,3-3 0 0,0 0 7 0,2-3 2 16,7 0 0-16,0-2 0 0,3 3-2 0,2-1 0 15,-2 0 0-15,9-2 0 0,3 3 3 0,-1-4 1 16,1 4 0-16,2-1 0 0,4-2-3 0,3 5-1 16,-1 3 0-16,4-3 0 0,-1 0-12 0,4 0-2 0,2 0-8 15,4 3 12-15,-1-1-12 0,4 6 0 0,-1 3 0 16,1 2 0-16,-1 1 9 0,4 2-1 0,2-3 0 0,-3 0 0 16,1 3 7-16,-4 0 1 0,4-3 0 0,-4 3 0 15,4 0-8-15,-7 3-8 0,4-3 11 0,-4 2-11 16,1 1 25-16,-4 2-1 0,4 0-1 0,-1 1 0 15,-2-4-15-15,-4 1-8 0,-5-1 8 0,-4 4-8 16,-2-4 24-16,-6-2 0 0,-1 3 0 0,-5-3 0 16,-3-3-36-16,-4-2-6 0,-2 2-2 0,-6-5 0 31,-6 5-11-31,0-2-2 0,0-6-1 0,-6 3-698 0</inkml:trace>
  <inkml:trace contextRef="#ctx1" brushRef="#br0" timeOffset="1768.191">8896 8841 403 0,'0'0'36'0,"0"0"-36"0,0 0 0 0,0 0 0 16,6 3 179-16,-6-3 29 16,0 0 5-16,8 3 2 0,1 2-159 0,3 0-32 0,-3 3-7 0,3 3-1 15,-3-1-16-15,-3-2 0 0,9 3 0 0,-9 2 0 16,3-2 0-16,0 2 0 0,3-3 0 0,-3 4 0 16,-6-6 0-16,0 2 0 0,2-2 0 0,-5 3 0 15,0-3 10-15,-5-3-2 0,-1 3 0 0,-3-6 0 16,0 4 16-16,-6-4 4 0,-3-2 0 0,0 0 0 15,3 3-28-15,-3-3 0 0,1 3 0 0,-4-1 0 16,6 1-13-16</inkml:trace>
  <inkml:trace contextRef="#ctx1" brushRef="#br0" timeOffset="3030.201">6068 9688 460 0,'0'0'41'0,"0"0"-33"0,0 0-8 0,0 0 0 0,0 0 61 0,0 0 11 15,0 0 1-15,0 0 1 0,0 0-38 0,0 0-8 16,0 0-2-16,0 0 0 0,0 0 6 0,0 0 2 16,0 0 0-16,0 0 0 0,-3 8-4 0,3-8-1 15,0 0 0-15,0 0 0 0,0 0-4 0,0 0-1 16,9 0 0-16,0 0 0 0,-3-5-4 0,3 5 0 15,0-3-1-15,-1 0 0 0,1 1 5 0,0-1 0 16,0-2 1-16,3-1 0 0,0-4-4 0,-3 2-1 16,3 0 0-16,3 0 0 0,0-3-9 0,3 6-3 15,2-3 0-15,1 3 0 0,0-6 9 0,3 1 2 16,3 2 0-16,2-3 0 0,1 1-6 0,3-1-1 0,6-2 0 16,-1 2 0-16,7-2-3 0,0 2-1 0,2 1 0 15,4-1 0-15,-1 1-8 0,7 2 8 0,6 0-8 16,-1 3 8-16,4-1-8 0,2 1 0 0,0 5 0 0,-2-3 0 15,-1 1 0-15,4 4 0 0,-1 1 0 0,1 5 0 16,-4 0 0-16,1 0 0 0,-7 2 0 0,4 1 0 16,-1-1 0-16,4 1 0 0,-7 2 0 0,7-2 0 15,-7 2 0-15,1-2 0 0,-7-1 0 0,4 1 0 16,5-1 0-16,-5 4 0 0,-3-1 0 0,-4 0 0 16,-2 0 12-16,-3 3 1 0,-7-8 0 0,-2 3 0 15,-3-1-13-15,-4-2-8 0,-2-2 8 0,-3-4-13 16,0 6 13-16,-3-3 0 0,0 1 12 0,-7-1-12 15,-2 0 0-15,0 1-11 0,0-1 0 0,0-2 0 16,0 2-84-16,-6 0-17 16,0 11-3-16,0-3-1 0</inkml:trace>
  <inkml:trace contextRef="#ctx1" brushRef="#br0" timeOffset="3407.926">8934 9582 1378 0,'0'0'30'0,"0"0"6"0,0 0 2 0,0 0 2 0,0 11-32 0,0-6-8 0,6 3 0 0,0 0 0 16,0 5 0-16,0 3-12 0,0-3 4 0,6 0 0 15,-3 3-8-15,0 0 0 0,0-3-1 0,0 1 0 16,0 1-7-16,0 1-2 0,-6-2 0 0,-1-1 0 16,1-3 17-16,-3-2 9 0,0 3-10 0,-3-3 10 15,-5-3 0-15,-1 0 0 0,3-5 0 0,-6 0 0 16,-3-5 32-16,0 5 8 0,0-2 3 0,-3-1 0 15,3 0 1-15,-2 3 1 0,-1-2 0 0,3-1 0 16,0 3-30-16,3 0-7 0,0 0 0 0,0 0-681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9:59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14039 10774 104 0,'0'-3'41'0,"0"6"-32"0,0-3 6 0,0 0 1 15,0 0 15-15,0 0 9 16,0 2 0-16,-3-2-2 16,0 0-15-16,0 0-6 15,-3-2-10-15,0-1 4 0,1 1 2 16,-1-1-4-16,0 0-1 15,0 1-2-15,0-1-1 16,-3 3-1-16,0-3 0 16,0 1 0-16,-3 2 2 15,0 0-5-15,-3 0-1 16,0 0 2-16,0 0 1 0,-2 0-1 16,-1 0 1-16,-3-3 0 15,0 0 1-15,0 1-2 16,0-1 1-16,-2 0-2 15,-1 1 2-15,-3-1-2 16,0 1-1-16,-3-1 1 16,1 3 1-16,-1 0 1 15,0 0 1-15,0 0-2 16,1 3 1-16,-1-3-2 16,0 0-1-16,3 0 3 15,-2-3 0-15,-1 0 1 16,0 1 2-16,-3-1-3 15,3 3-2-15,1 0 0 16,-1 0 1-16,0 3-1 0,0-1-1 16,1 4-2-16,2-1 1 15,0-3 1-15,0 1 2 16,3 0-1-16,1-1-1 16,-1-2-2-16,0 0 1 15,0 0 1-15,-3 0 2 16,1 0-3-16,-4 0 0 15,0 0 3-15,0 3 1 16,1 0-4-16,-1-1 1 16,0 4 0-16,0-1 0 15,6 0 0-15,1 0 0 16,-1 1 0-16,0-1 0 16,-3 0-3-16,-3 1 2 0,4-1 3 15,-1 3 1-15,0 0-4 16,-3 2-1-16,1 4 1 15,-1-1 2-15,0 3 0 16,0 0-1-16,1-1-2 16,2 1 1-16,3 3 1 15,0-1 2-15,0 1-1 16,3 2-1-16,1-2-2 16,-1 2-1-16,3 0 2 15,3-3 0-15,3 1-2 16,0 0 2-16,3-1 1 0,3 3 0 15,3 0 0-15,0 1 2 16,3 1-3-16,3 1 0 16,3 0 3-16,6 5 1 15,0-2-1-15,3-4-2 16,3-1 1-16,3-4 1 16,3 1-1-16,2-6 2 15,1-3-2-15,6 1-1 16,0-3 1-16,2 0-1 15,4 0 0-15,-3-3 2 16,-1-2-1-16,4-1 2 16,-3 1-4-16,-3-3 0 15,5 3 3-15,-2-3 1 0,3 0-4 16,-1 0 1 0,1 2 0-16,0 1 2 15,-3 0-1-15,-1-3-1 0,-2 2 1 16,0 1 1-16,-1-3-1 15,1 0-1-15,0 0 1 16,0 0 1-16,-1 0-1 16,4-3 2-16,3 3-2 15,3-2-1-15,-1 2 1 16,1 0-1-16,-3 0 0 16,-4 0 0-16,1 0 0 15,-3 0 2-15,-1 0-3 16,-2 0 0-16,0 0 1 15,3 0 2-15,-1 0-1 0,4-3-1 16,3 3 3-16,0 0 2 16,-1 0-4-16,-2 0-3 15,0 0 3-15,-1 0 1 16,1 0-3-16,-3-3 1 16,3 3 0-16,-1 0 0 15,1 0-3-15,3 0 2 16,-1 0 1-16,1 0 0 15,3 0 0-15,-6 0 0 16,-1 3 2-16,-2 0 1 16,0-1-1-16,2 1-2 15,1 0-2-15,3-3 1 16,6 0 1-16,-1 0 0 16,4 0 0-16,-1 0 2 15,-2 2-1-15,0 1 2 0,-4-3-4 16,1 0 0-16,-3 2 1 15,2-2 0-15,4 0 0 16,6 0 0-16,-4 0 0 16,1 3 2-16,0 0-3 15,-4-1-2-15,1 1 4 16,0-3 1-16,-4 0 0 16,4 0-2-16,-1 0 1 15,4 0-1-15,0 0 0 16,-1 0 0-16,-2 0 0 15,-3 0 0-15,-1 0 2 16,-2-3 3-16,0 1-4 16,2-1-3-16,4 0 1 0,0 1 0 15,2-1-2-15,1 1 2 16,-3-1 1-16,-4 0 2 16,-2-2-1-1,-3 2 2-15,-1 1-4 0,-2-1-2 16,0 0 2-16,3 1 2 15,2-1 2-15,1 0 1 16,6 1-7-16,-1-1 0 16,1 0 1-16,-3 1 3 15,-1-1-2-15,-2 1 0 16,0-1 1-16,-4 0 2 0,4 1 1 16,0-1 1-16,2 0-5 15,1 1 1-15,3-1-2 16,-4 0-2-16,-2 1 7 15,0-4 3-15,-3 1-8 16,-1-3 0-16,-5 0 2 16,3 0 2-16,0-5 0 15,2-3 1-15,1 0-2 16,0-5 2-16,2 0-2 16,1 0-1-16,-6-3 1 15,-3 3 1-15,-7 0-1 16,-2 0-1-16,-6 2 3 15,-9-2 0-15,-6-3-1 0,-6-2-2 16,-9-1 1 0,-3 1-1-16,-5-1-3 0,-4 1 0 15,-3-1 2-15,-3 1 0 16,4-1-2-16,-1 4 2 16,0 1 1-16,0 4 2 15,-3-1-3-15,-5 1 0 16,-7-1 1-16,-11 3 0 15,-10 3-3-15,-2 5 2 16,-1 0 1-16,-2 0 2 16,-4-2-3-16,-5 5 0 15,-3 2 1-15,5 0 0 16,4-2 0-16,-7 0 2 16,-8-1-1-16,-6 4-1 15,9 2 1-15,2-3 1 16,1-2-1-16,-3-1-1 15,-1 4-2-15,10-1 1 0,8 1-1 16,4-1 0-16,2 0 2 16,-2 1 2-16,-4-1-1 15,-2 0-1-15,0 3-2 16,5 0 1-16,7 0 1 16,-1 0 2-16,3-2-3 15,-2-1 0-15,-10 0 1 16,-2 3 2-16,-3 3-1 15,-4 0-1-15,-5-3 1 16,-3 2-1-16,-1 4 0 0,10 2 0 16,2-3 0-1,10-3 0-15,2-2 0 16,4 0 0-16,-1 0-9 0,7 0-4 16,5 3-18-1,9 0-5-15,10 2-41 0,5 3-17 16,15 0-22-1</inkml:trace>
  <inkml:trace contextRef="#ctx0" brushRef="#br0" timeOffset="1">17203 11224 168 0,'-9'-8'66'0,"7"5"-52"0,2 3 6 16,0 0-1-16,0 0 0 16,0 0 1-16,0 0-3 15,0 0 2-15,0 0-10 16,2 3-3-16,4 2 0 0,0 3-1 16,3 3 2-16,3 2-4 15,0 5-2-15,0 6 6 16,3 3 3-16,0 2-1 15,3 5 2-15,0 6-2 16,2-6 0-16,1 1-3 16,0 2-1-16,3 0 1 15,-3 2 1-15,-3 6-1 16,2 0-1-16,-2 3-3 0,0-1-2 16,0-2 3-1,-3 0 2-15,0-8 2 0,3 1 1 16,-4-1-4-16,4 2-3 15,0 1 4-15,0 2 1 16,-3-2 0-16,0-3 1 16,0-3-4-16,0-2 0 15,-1-3 3-15,1 3 1 16,0-8-6-16,0 0-2 16,-3-3 0-16,0-5 2 15,0 0 2-15,-3-3 3 16,0-3-3-16,-3-2 0 15,0 0 1-15,-3-2 0 0,0-1 0 16,-3-5 2-16,0 0-1 16,0 0 0-16,-3 0-8 15,0-3-2-15,0 1-20 16,0-1-7-16,0-2-23 16,0-1-8-16,3-2-30 15,3 0-51 1,3-5 38-16</inkml:trace>
  <inkml:trace contextRef="#ctx0" brushRef="#br0" timeOffset="2">17834 12250 224 0,'-6'-10'85'0,"9"12"-66"0,0 1-10 16,-3-3-7-16,0 0 5 15,3 8 4-15,0 2 7 0,3 6 1 16,-3 5-10-16,3 9-1 0,0-1-1 15,0 2-1-15,0 1 1 16,0 0 0-16,0 0 3 16,0-3-3-16,-3-3-2 15,0-5 0-15,-3-5-1 16,0-2 13-16,-3-7 8 16,-6-4 1-16,-3-8-1 15,-6-6-9-15,-6-2-3 16,-5 0-3-16,-1 0-1 15,0-1-5-15,0 4-1 0,7 2-3 16,2 3-1 0,3-1-10-16,3 4-3 0,6 2-48 15,6 2-22-15,9 6-60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35:02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5241 4969 152 0,'-9'3'57'0,"9"-6"-44"0,-3 3 18 15,0 0 6-15,0 0-4 16,0 0 3-16,0 0-9 16,0 0-2-16,0 0-14 15,0 0-2-15,3 0-2 0,0 0 1 16,6 3 2-16,0-3-5 15,3 0-3-15,3 0 1 16,2 0 2-16,7-3-2 0,6 0-2 16,6-5 0-16,9 6 1 15,5 2-1-15,16 0 2 16,-1-3 0-16,7 0 3 16,2 1-3-16,3-1-2 15,4 6 4-15,-1-3 1 16,-2-3-2-16,-1 0-1 15,1 1 1-15,-19 2 0 16,-5 0 2-16,11 2 1 16,19-2 1-16,-22 0 2 15,-11 0-3-15,14-2 1 16,-11 2-5-16,8 0 0 16,-11 0-1-16,6 2-2 15,-10-2 3-15,-2 0 0 16,-6 0 5-16,-10 3 5 15,4 0-1-15,-6-1 1 16,-9 1-5-16,-6-3-3 16,0 0 0-16,-9 0-1 0,0 0-2 15,-9 0-2-15,3 0 1 16,-12 0 1-16,3 0-3 16,-18 0 0-16,7 0-1 15,-25 5 0-15,-29 3 2 16,17-5 2-16,12 0-3 15,-29 4 0-15,15-1-1 16,-22 2-2-16,-17 0 0 16,9 0 3-16,6 0 0 15,11 2 1-15,10 1 2 16,11-1 1-16,10-2-4 16,8 0-1-16,12 0 1 15,6-3 2-15,9 1-5 31,3-1 3-31,12-5-2 0,9 0 1 0,6-3 0 16,6 3 0 0,9 0 4-16,5 3-1 0,13-3 2 15,0 0-2-15,-1 0-1 16,1 3 1-16,14-1-1 16,-2 4 0-16,-10-1 0 15,-5 3 0-15,-9 0 2 16,-10 0-1-16,-8-3 2 15,-6 3-2-15,-15-3 2 16,0 3-2-16,-21 0-3 16,-3 0 1-1,-20 3 3-15,-1 4-3 0,-2 1 0 0,-1 0 1 16,6 3 0-16,7-6 0 16,2 0 0-16,9-2 0 0,6-6-5 15,6 0-1 1,3 1-15-16,9-4-4 0,0-2-20 15,9 3-9-15,12-3-92 16</inkml:trace>
  <inkml:trace contextRef="#ctx0" brushRef="#br0" timeOffset="1">11274 7480 268 0,'-9'-6'101'0,"6"9"-78"0,0 0 2 15,3-3-3-15,0 0-1 16,0 0 4-16,0 0-4 16,0 0-3-16,3 0-10 15,6-3-3-15,9 0 1 0,12-2-1 16,17 0 0-16,13 0 1 15,11-3 3-15,19-3-2 16,17 3-2-16,3 0-5 16,3-2 0-16,12 2-2 15,-3 2 0 1,-6-2 4-16,-27 3 3 0,-17 3-4 0,29 4-1 16,15 1 6-1,-35-1 6-15,-19 1-2 16,10-3 0-16,-13 0-2 15,1 0 2-15,-13 0-5 16,-5 0-1-16,-6 0 0 0,-10-3 0 16,-5 1-7-16,-6-3-2 15,-3-1-27-15,-9 4-11 16,-3-1-49-16,-6 8-21 16,-6 6-17-1</inkml:trace>
  <inkml:trace contextRef="#ctx0" brushRef="#br0" timeOffset="2">11741 8673 140 0,'-9'-5'55'0,"7"5"-43"0,-1 2-6 0,3-2-3 16,0 0 10-16,0 0 8 16,0 0 27-16,0 0 12 15,0 0-31-15,0 0 8 0,0 0 4 0,0 0-16 16,0 0-3-16,5 0-14 16,7 0-3-16,9-2 14 31,3 2-10-31,18-3 9 15,5 6-10-15,22-9 4 16,-1 1-7-16,25-3 0 16,-7 3-3-16,24-8 1 15,-9 7-2-15,18 1 8 16,-15 2-5-16,7 1 10 16,-13 2-8-16,6-3 3 0,-12 6-5 15,-2-1 0 1,-16 4-2-16,-6-4-2 15,-8 1 1-15,-9-3-1 16,-10 0 0-16,-5-3-16 0,-6 3 9 16,-9-2-54-16,-4 2 33 15,-8 0-152-15,0 5 100 0</inkml:trace>
  <inkml:trace contextRef="#ctx0" brushRef="#br0" timeOffset="3">12036 9914 240 0,'-12'-5'90'0,"6"5"-70"0,6 0 2 0,0 0-6 0,0 0-7 16,6 2 2-16,0 1 7 16,0 0 3-16,3-1-10 15,3 1 4-15,6-3 5 0,6-3 0 16,8-2 0-16,16 0-6 15,17 2-4-15,7 3-8 16,8-8-1-16,18 0-1 16,22 5 0-16,-7-2 4 15,9-3 2-15,9 6-2 16,-12 2-3-16,-9-3 2 16,-24 0 0-16,-20 1 14 15,26 4 6-15,-21 1 0 16,10-3-2-16,-10-3 2 31,1 3-13-31,-1-2 1 16,-8 2-7-16,-4-3 2 15,-5 6-3-15,-7-3 0 0,-5 0-1 16,-9 0-6-16,-6 0 2 0,-7-3-30 16,-2 3 18-1,-6-3-87-15,0 3 56 0,-6-2-147 16,3-1 107-16</inkml:trace>
  <inkml:trace contextRef="#ctx0" brushRef="#br0" timeOffset="4">14778 6683 240 0,'-6'-8'90'0,"9"8"-70"0,0 3 6 0,-3-3-1 0,2 8-1 16,-2 3 3-16,0 10 1 16,0 8 0-16,0 13-15 15,0 11-3-15,0 3 0 0,0-6-6 16,0-2-2-16,3-9-1 15,0-4 1-15,-3-6-6 16,3-5 1-16,-3-6-21 16,0-2-9-16,0-5-19 15,-3-1-7-15,-5-5-28 16,-4 1-43 0,-3-1 39-16</inkml:trace>
  <inkml:trace contextRef="#ctx0" brushRef="#br0" timeOffset="5">14480 6649 288 0,'-18'-3'107'0,"15"3"-83"0,0 3 10 0,3-3 0 16,0 0-15-16,6 0-1 0,3 0-1 16,6 0-2-16,9 0-7 15,11 0-1-15,16 0 3 0,0 0-2 16,-1 0 1-16,-2 0-3 15,-4 0 1-15,-5 0-6 32,3 0-1-32,-6 0-13 15,-7 0 6-15,-5-3-71 16,0 3 43-16,0-2-140 16,-3 2 99-16</inkml:trace>
  <inkml:trace contextRef="#ctx0" brushRef="#br0" timeOffset="6">14858 9165 176 0,'-9'-2'66'0,"6"4"-52"0,0-2 17 16,3 0 2-16,0 0-3 15,0 0 0-15,0 0-6 16,0 0-1-16,3 3-12 16,3-3 2-16,3 2 1 0,3-2 4 15,3-2 3-15,3-1-2 16,5-2-2-16,10 0-3 16,3-1 1-16,5 1-8 15,4 2-2-15,-3 1-3 16,-1-1-2-16,-5 0 3 15,-3-2 2-15,-3 0-2 16,-1 0 0-16,-2-1-3 16,-6 4-1-16,-3-1 1 15,-3 0 2-15,-3 1-1 16,-3-1-1-16,-3 0 1 0,0-2-1 16,-3 2 0-16,-3 3 0 15,0 0 0-15,0 0 0 16,0 0-9-16,0 0-4 15,0-2-15-15,0 2-8 16,0-3-20-16,0 3-7 16,0 0-35-1,0 5-42-15,0 3 49 16</inkml:trace>
  <inkml:trace contextRef="#ctx0" brushRef="#br0" timeOffset="7">15132 9208 212 0,'0'-3'79'0,"0"3"-61"0,6 0 4 0,-6 0 14 16,0 10-4-1,3 9-5-15,0 5-2 16,0 2-14-16,0 3 7 0,0 6 2 16,0 2-2-16,0 5 2 15,-1 0-5-15,4 3 1 16,0 3-9-1,3-3-4-15,0-11-2 0,3 1-1 32,-3-9 0-32,0-2-3 0,-3-5 0 0,-3-6-20 15,-3-5-10 1,0-3-34-16,0 0-12 16</inkml:trace>
  <inkml:trace contextRef="#ctx0" brushRef="#br0" timeOffset="8">14864 7824 228 0,'-6'2'85'0,"6"1"-66"0,0 5-1 16,0 0-6-16,0 8 9 15,3 10 6-15,0 9 4 16,-3 7 1-16,0 6-17 16,0 7 2-16,6 3 1 0,-3 6-6 15,0-11 1-15,0-6-6 16,0-10-2-16,0-5-5 15,0-3 0-15,-3-8 0 16,3-2 2-16,-3-6-12 16,0-2-3-16,0-6-14 15,0 0-3-15,0-2-11 0,-3-3-4 16,0-3-19 0,0-5-10-16,3-5-15 15</inkml:trace>
  <inkml:trace contextRef="#ctx0" brushRef="#br0" timeOffset="9">14903 7874 268 0,'-18'-8'101'0,"15"3"-78"0,0 2 13 15,3 0 0-15,0 3-4 16,0 0 1 0,0 0-5-16,3 0-3 0,6 0-13 15,3-2-1-15,5-3 0 0,7-3 2 16,9-3 3-16,6 0-9 16,5 4-2-16,-2-1-3 15,0 2-2-15,-7 1 1 16,-5 0-1-16,-3-1 0 15,-3 4 0-15,-6-1 0 16,-1 0 0-16,-5 1-11 0,-3-1-5 16,-3 1-12-16,0 2-5 15,-6 0-15 1,3 5-5-16,-3 3-18 16,-3 2-6-16,0 6-31 15</inkml:trace>
  <inkml:trace contextRef="#ctx0" brushRef="#br0" timeOffset="10">14900 8207 264 0,'-18'8'99'0,"15"-5"-77"0,6 0 4 0,-3-3-2 16,6 0-5-16,3-3 3 15,5 0-3-15,7-5 0 16,9 0-10-16,9 1-3 0,5 1-2 0,1 4-2 16,-3-1 1-16,-7 3-2 15,-2 0-1-15,-6 0 1 16,-3 0-1-16,-3 0-29 16,-1 3-13-16,1 2-75 15,-3-5-56 1,-3-3 68-16</inkml:trace>
  <inkml:trace contextRef="#ctx0" brushRef="#br0" timeOffset="11">17736 7898 112 0,'9'-11'44'0,"0"9"-35"0,0-6 9 0,-3 5 4 16,3-2-4-16,0-3-1 0,0 0 10 16,0 0 5-16,-3 3-16 15,-3-1 8-15,-3 4 4 0,-3-1-2 16,-3 3-1-16,-3 5-7 15,-3 6-1-15,-6 2-6 16,0 11-1-16,-3 5-6 16,0 5-3-16,1 6 6 15,5 10 5-15,3 14-8 16,6 2-2-16,6 0-2 16,9-8 2-16,6-7-3 15,11-4-2-15,13-4-9 16,9-6-3-16,-4-6-19 15,-2-7-5-15,-3-8-81 16</inkml:trace>
  <inkml:trace contextRef="#ctx0" brushRef="#br0" timeOffset="12">18061 8025 124 0,'-6'5'49'0,"3"-5"-38"0,-3 0 4 0,3 0 0 15,0 0 6-15,0 0 7 16,-3 0 2-16,0-3 4 15,0 3-18-15,0-2 8 0,0-1 4 16,3 1 0-16,0-1 1 16,3-2-10-16,3-1-4 15,6-2-8-15,0-2-3 0,0 4-4 16,3 1-1-16,3 0-1 16,0 5 0-1,-4 0 2-15,-2 5 0 0,-3 6 0 16,-3-1 0-16,-6 4 6 15,-3 1 4 1,-3 1-1-16,1 0 0 16,2-3-5-16,0-2-3 0,3 0-3 15,3-3 1-15,3-1-4 16,6 1-1-16,2 0 0 16,7 3 2-16,0 0 4 31,0 2 0-31,-3 5 14 15,0 1-8-15,-6-1 22 0,-3 1-16 16,-9 2 8-16,-9 0-8 16,-3-5-2-16,-3 0-5 0,-3-3-2 15,0-2-1-15,-2-6-10 16,2 0-5-16,3-2-18 0,3-3-7 16,3-5-24-16,6-1-11 15,6-2-54 1</inkml:trace>
  <inkml:trace contextRef="#ctx0" brushRef="#br0" timeOffset="13">18320 8049 248 0,'-12'-8'93'0,"15"5"-72"0,6-8 5 15,0 9-1-15,2-3-7 16,1-1 1-1,6 4-10-15,0-4-1 16,0 6-5-16,-3 3-2 16,0 2 0-16,-6 8 5 15,0 3-3-15,-9 8 8 16,0 3-7-16,-12 4 10 0,0 4-8 0,-9 4 10 16,6-4-9-16,-3-3 14 15,3-6-12-15,0-5 9 16,9-2-10-16,1-6 2 15,5-2-6-15,5-6-4 16,7-3-1-16,6-4-8 16,6 2 5-16,0-5-27 15,0 5 17-15,2 0-16 16,-2 0-29-16,0 2-12 0</inkml:trace>
  <inkml:trace contextRef="#ctx0" brushRef="#br0" timeOffset="14">19001 7956 220 0,'-3'8'85'0,"3"-3"-66"0,0 16-3 0,0-10-7 16,0 8 10-16,0 7 8 16,0 8 3-16,-3 3 4 15,0 6-18-15,3-1 0 0,0-5-2 16,0-5-7-16,0-6-2 16,0-7-3-16,0-3 1 15,0-6 0-15,0-2 1 0,0-2-2 16,0-9 1-16,3-2-11 15,0-6-4-15,0-5 1 16,6 0 2-16,3-2 0 16,0-1 3-16,3 3 2 15,3 6 2-15,3 4 1 16,2 6 1-16,1 6 0 16,-3 4 2-16,-3 6 10 15,-3 0 4-15,-6 3 1 16,-6-1 0-16,-6 1-1 15,-6-3 0-15,-6-3-8 16,-3-3-3-16,-3-2-14 16,-3 0-7-16,1-2-7 15,2-4-1-15,3-4-11 16,3-4-6-16,3 1-19 16,6-3-8-16,6-3-34 15</inkml:trace>
  <inkml:trace contextRef="#ctx0" brushRef="#br0" timeOffset="15">19341 8250 280 0,'3'24'107'0,"3"-9"-83"0,-4 9-1 0,-2-13-3 15,0 2-8-15,0 0 3 0,3-2-10 16,-3-3-3-1,3-3-2-15,-3-5-58 0,0 0-25 0</inkml:trace>
  <inkml:trace contextRef="#ctx0" brushRef="#br0" timeOffset="16">19323 8115 212 0,'-3'-13'79'0,"18"2"-61"0,-3-2-47 16,-4 5-24-16,1 0-25 0,0 0-7 16</inkml:trace>
  <inkml:trace contextRef="#ctx0" brushRef="#br0" timeOffset="17">19522 7943 260 0,'6'8'99'0,"-6"0"-77"0,3 2 9 0,0 1 1 16,0 2-11-16,0 6-2 15,0 4 2-15,-3 7 1 16,0 7-11 0,0 2-7-16,0 4 0 0,0-4-3 0,-3-4 2 15,0-6-33-15,0-5-12 16,0-1-100 0</inkml:trace>
  <inkml:trace contextRef="#ctx0" brushRef="#br0" timeOffset="18">19424 8144 304 0,'15'-13'115'0,"-3"7"-89"0,3 1-1 15,-6 2-5-15,5 1-16 16,7-4-5-16,6 4-35 15,0-1-16-15,9 3-72 16,-4 3-33-16</inkml:trace>
  <inkml:trace contextRef="#ctx0" brushRef="#br0" timeOffset="19">19844 8141 316 0,'-12'6'118'0,"12"-6"-92"0,-12 7 0 0,6-1-6 16,-3 2-12-16,0 2 0 15,0 1-6-15,3-1-2 16,3 4 0-16,6 2-3 0,3 5 2 16,3 3 5-16,-3-1 2 15,-3 1 13-15,0-3 5 16,-6-2 1-16,-3-3 2 16,-9-6-11-16,-6-4-4 15,-3-6-36-15,1-6-16 0,2-2-75 16,0-8-31-1,3-7 16 1</inkml:trace>
  <inkml:trace contextRef="#ctx0" brushRef="#br0" timeOffset="20">20338 8096 332 0,'-6'0'123'0,"9"3"-95"15,0-3 5-15,-3 0-3 0,6 0-8 16,0 0 1-16,3 0-8 16,5-3-2-16,4-2-7 15,3 0-6-15,6-1-1 0,3 1-10 16,2 0-3-16,-5 2-33 15,3 1-12-15,-6 2-42 16,-3 5-16-16,-12 3 11 16</inkml:trace>
  <inkml:trace contextRef="#ctx0" brushRef="#br0" timeOffset="21">20385 8252 364 0,'-18'3'134'0,"24"-6"-104"0,0 1-15 0,0-1-12 16,0 0-5-16,6-2 6 16,6 0-2-16,6 0-1 15,6-1 0-15,5 1-17 0,4 0-4 16,0-1-63-16,-1 4-27 16,1-4-8-1</inkml:trace>
  <inkml:trace contextRef="#ctx0" brushRef="#br0" timeOffset="22">21216 7940 312 0,'-6'5'115'0,"6"-5"-89"0,0 19 3 0,-3-8 20 16,0-1-30-16,-9 6 29 15,3 3-28-15,-24 20 12 47,15-4-18-47,7-12-4 16,2 4-6-16,6-9-3 16,9 1 0-16,3-8-4 15,5-1 2-15,13-7 1 16,-3-3-5-16,3-6-1 15,3 1-17-15,-1 0-5 0,4-3 14 16,0 0-28-16,-3 3-9 0,-7-1-33 16,-2 4-12-16</inkml:trace>
  <inkml:trace contextRef="#ctx0" brushRef="#br0" timeOffset="23">21406 7922 288 0,'-12'-3'107'0,"12"6"-83"0,0 7-5 16,0-2-6-16,-3 8 10 16,0 5 9-16,-2 8 12 15,-1 14 6-15,0 10-27 16,0 2-6-16,3 3-3 0,0-10-10 0,3-6-2 15,0-7-22-15,0-9-9 16,0-2-49-16,6-6-20 16</inkml:trace>
  <inkml:trace contextRef="#ctx0" brushRef="#br0" timeOffset="24">21802 7940 192 0,'-6'11'74'0,"6"7"-58"0,0 9 5 0,6-14-1 0,-6 8-1 15,0 6 1-15,0 2 11 16,0 2 7-16,0-1-20 16,0-4 6-16,0-2 3 0,-6-8-15 15,6-3-4-15,0-3-3 16,0-4 1-16,-3-4-5 15,3-4-1 1,0-4-7-16,0-4-3 16,3-6-1-16,3-5 1 0,3-3 6 15,6 3 2-15,0 2-1 16,3 6 0-16,6 3-1 16,-1 7 0-16,1 3 7 15,6 8 5-15,-9 2 5 16,-3 6 2-16,-6 3 7 15,-6-1 4-15,-6 4-6 0,-6-4-1 16,-6 1-7 0,-6-4 0-16,-3-4-9 0,-6-3-4 15,3-3-14-15,1-2-5 16,-1-3-14-16,3-5-6 16,6-1-22-16,3-2-11 15,9-2-52 1</inkml:trace>
  <inkml:trace contextRef="#ctx0" brushRef="#br0" timeOffset="25">22100 8120 328 0,'3'8'123'0,"3"0"-95"0,3 10-13 15,-3-7-10-15,0 5 6 16,0 0 9-16,0 0-3 15,-1 0-2-15,4-3-8 16,-3-3-12-16,3-2-1 0,0 0-33 16,0-2-12-16,3-4-34 15,3-4-11-15,0-6-9 16</inkml:trace>
  <inkml:trace contextRef="#ctx0" brushRef="#br0" timeOffset="26">22341 8102 316 0,'-21'7'118'0,"12"4"-92"0,0 16-9 0,3-12-12 15,-3 12 9 1,-6 5 10-16,-2 5 8 0,-1-3 5 16,0-2-20-16,0-3-14 0,3-3-5 15,3-4-13-15,3-4-6 16,0-5-10-16,3-2-4 15,3-1-21-15,3-4-7 16,0-6-32 0,9-3-41-16,3-10 46 0</inkml:trace>
  <inkml:trace contextRef="#ctx0" brushRef="#br0" timeOffset="27">22567 7879 328 0,'-3'8'123'0,"9"5"-95"0,-3 19-11 15,-6-16-9-15,3 8 18 16,-3 8 15-16,-3 2-10 16,0 3-5-16,3 5-15 15,0 1-5-15,0-1-2 0,0-8-13 16,0 1-4-16,3-9-23 0,0-4-7 15,0-7-30-15,0-7-11 16,3-10-46 0</inkml:trace>
  <inkml:trace contextRef="#ctx0" brushRef="#br0" timeOffset="28">22347 8027 340 0,'-15'-2'129'0,"15"2"-100"0,6-3-11 0,-3 3 4 15,3 3-17-15,6-1 18 16,3 1-13-16,9-3 2 16,2 3-7-16,13-6-1 15,-6 3-35-15,-3-3-17 0,8 1-46 16,-2-1-18-16,3 3-3 15,-10 3 1-15</inkml:trace>
  <inkml:trace contextRef="#ctx0" brushRef="#br0" timeOffset="29">22683 8141 340 0,'-6'3'126'0,"15"0"-98"0,3 2-10 0,-6-3-12 16,6 1 4-1,6 0 5-15,-3-3-3 0,9-3 1 16,-1 0-8-16,1 1-3 0,0-3-1 16,-6-1-4-16,0 1 0 15,-3-3 2 1,-9 0 0-16,2-3 3 16,-5 1 1-16,-8-1-1 0,-4 1 1 15,-9-1-2-15,3 3-1 16,-6 3 3-16,-3 2 2 15,0 3-4-15,1 3-1 16,-1 2-2-16,0 6 0 16,6 2 11-16,3 6 3 15,0-1-1-15,12 6-1 0,0 2-4 16,3 3 1-16,6-5-9 16,6 0-3-16,3-5-13 15,6-4-4-15,12-4-30 16,-1-6-12-16,7 1-83 15</inkml:trace>
  <inkml:trace contextRef="#ctx0" brushRef="#br0" timeOffset="30">23171 8091 340 0,'-6'-16'129'0,"3"13"-100"0,-5 1 4 15,8-1-4-15,-6 3 3 16,-9 0 7-16,3 5-17 0,-6 1-7 16,6-1-9-16,0 3-7 0,3 0-2 15,3 2-7-15,3 4-2 16,3 2 0-16,6 5 2 16,3 5 6-16,-3-2 2 15,3-3 2-15,-6 0 2 16,-6-2 5-16,-6-3 4 15,3-3 0-15,-6-5 1 16,-3-3-6-16,-2-5-2 16,-4-2-15-16,3-6-6 15,0-3-20-15,3 0-9 16,3-2-37-16,9 0-17 16,9-3-31-16</inkml:trace>
  <inkml:trace contextRef="#ctx0" brushRef="#br0" timeOffset="31">23353 7691 272 0,'3'3'101'0,"12"5"-78"0,9 11-2 0,-12-6-8 15,5 13 13-15,4 19 7 16,3 5 1-16,3 1 2 15,3 7-20-15,-10 8-5 0,-8 6-3 16,-12-1 9-16,-9-5 4 16,-11-8-5-16,-13-10 1 15,-9-8-41-15,-8-3-18 16,-4-3-37-16,0 0-15 16,10-7-47-16</inkml:trace>
  <inkml:trace contextRef="#ctx0" brushRef="#br0" timeOffset="32">5279 10279 152 0,'-6'-11'57'0,"3"9"-44"0,6-1 10 0,-3 1 0 16,0 2-16-16,0 0-3 16,0 7-1-16,3 4 0 15,0 8-1-15,0 7 12 0,-3 22 7 16,3 20-4-16,-3 9-2 15,0 0-8-15,0 8-5 16,-3 10 5-16,3-5 3 16,-3-11-1-16,3-13 2 15,0-7 3-15,0-9 1 16,0-8-6-16,0-7-3 16,0-9-1-16,0-2 1 15,0-8-3-15,0-3-2 16,-3-3-7-16,0-2-1 15,3-5-17-15,-3 0-7 16,0-6-21-16,0 0-7 16,3-2-33-16</inkml:trace>
  <inkml:trace contextRef="#ctx0" brushRef="#br0" timeOffset="33">5220 10366 136 0,'-3'-2'52'0,"6"2"-41"0,0-3 13 16,-3 3 2-16,0 0-1 15,0 0 0-15,0 0-3 16,3 0-2-16,-3 0-10 16,0 0 2-16,6 3 2 0,0-3 6 15,0 2 2-15,0-2-7 16,-1 3-4-16,1-3-6 16,0 0-2-16,3 0-1 15,3 0-2-15,3 0 1 16,3-3 1-16,6 1 1 15,6-1 3-15,5 0-3 16,10 3 0-16,6 0-1 16,-1 0 1-16,1 0-4 0,-1-2 0 15,4-3 1-15,2 2 2 16,4 3-1-16,2 3 2 16,1-1-4-16,-3-2-2 15,-1-2 2-15,4-1 2 16,2-2 0-1,4 5 2-15,2 0-2 16,-6 0 2-16,-5-3-2 16,0 0-1-16,-4 1 1 0,1-1-1 15,-4 0-3-15,1 1 0 16,-1 2 4-16,-2 0 1 16,-3 0 0-16,-4 0-2 15,-5 0 1-15,3 0-1 16,-7-3 0-16,-2 0 0 0,-3 1 0 15,-3-1 0-15,-7 3 0 16,-2-3 2-16,-6 3-1 16,0 0 2-16,-3-2-2 15,-3 2 2-15,0 0-2 16,0 0 2-16,0 0-7 16,0 0 1-16,3 0 1 15,0 0 3-15,0 2 0 16,0 1-1-16,-1 0-2 15,1 2-1-15,0 0 2 16,-3 3 0-16,3 3 1 16,-3 2 0-16,0 8 0 15,-3 16 0-15,0 16-3 16,-3 0 2-16,0-3 5 16,0-2 5-16,0-3 1 15,0 3 2-15,0 2-6 0,0 3-2 16,0 0-2-16,-3-3 1 15,3-2 0-15,-3-9 1 16,0-2 0-16,3-5 0 16,0-3-2-16,0 0-2 15,3-2 7-15,-3-3 3 16,3-3-5-16,0-3-3 16,-3-2 3-16,0-3 1 0,0-2-2 15,0-3-1 1,0-3 1-16,0 0 2 0,0-5-3 15,0 0-2-15,0 0 0 16,0 3 1 0,0-3-1-16,-3 3-1 15,0-3 1-15,-3 2 1 0,-3-2-3 16,-3 3 0-16,-3-3 1 16,-5 3 2-16,-4-1-1 15,-3 4-1-15,-6-1 1 16,-5 0 1-16,-10-5-1 15,-9 0 2-15,-14 3 0 16,-3 2 3-16,-7 0-3 16,-5-2 0-16,-6-3-1 0,-4 8 1 15,-2 0 0-15,-6-5 1 16,-3-1-2-16,0 6 1 16,5 3 0-16,4-3 3 15,6-3-1-15,3 3 0 16,5-3-3-16,10 3 1 15,5 0-2-15,13-3 2 16,5-2-11-16,16-6-2 16,5-2-39-16,6 2-16 15,21-2-202 1,9-8 108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40:14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8379 13356 156 0,'6'-10'60'0,"-9"10"-47"0,9 5 21 15,-6-5 26 1,0 0-14-16,3 3-16 16,-3 2-11-16,3 0-12 15,-3 3 2-15,0 0 3 0,6 3-4 0,-3-3-2 16,-3-1-6-16,3 1 0 16,0 0-5-16,3 0-1 15,3 3-28-15,-3-3-13 16,12-6-138-1,-4-2 82 1</inkml:trace>
  <inkml:trace contextRef="#ctx0" brushRef="#br0" timeOffset="1">8537 13348 172 0,'0'0'66'0,"-3"-2"-52"0,3 7 12 0,0 0 4 0,3 0-3 16,-3 1 4-16,3 2-8 16,-3 2-4-16,3 1-11 15,0 2-3-15,-3 3 1 0,0-3-5 16,3 0-1-16,-3 1-13 16,0-6-5-16,3 0-36 15,3-6-18-15</inkml:trace>
  <inkml:trace contextRef="#ctx0" brushRef="#br0" timeOffset="2">8799 13584 140 0,'6'-8'55'0,"-3"5"-43"0,-3-2 14 0,3 0 4 0,-3 2-4 16,0-2 2-16,0-1-3 15,-6 1 0-15,0-3-14 16,-3 3 4-16,-3 0 5 0,-3 2-11 15,-3 11-2-15,0 5-3 16,-2 11 0-16,-1 5 2 16,3 8 1-16,3-5-6 15,3 2 0-15,6-7-1 16,3-4 2-16,3-4-1 16,6-1-1-16,3-7 3 0,6-3 0 15,0-8-1-15,3-3 1 16,-1-2-2-16,1-3 2 15,3-2-4 1,-3-9-2-16,-9-2 4 16,3 5 1-16,-6 0 0 0,-3-2-2 15,0-1-2-15,0 8 1 16,-3 4-1-16,0 4 0 16,0 3 4-16,0 16 3 15,0 5-2-15,3 0 0 16,-3 0 1-16,3 3 0 0,6-3-2 15,0 0-2-15,2 1 1 16,4-7 1-16,0 1-23 16,3-2-11-16,-3-4-30 15,9-5-79 1</inkml:trace>
  <inkml:trace contextRef="#ctx0" brushRef="#br0" timeOffset="3">9061 13457 236 0,'0'-8'90'0,"-6"8"-70"0,6 0 10 0,0 0 2 15,3 2-11-15,0 4-2 16,-3 4 4-16,-3 9 3 16,3 10-14-16,-6 5-7 0,3 11-1 15,3-2-1-15,-3-4 1 16,0-2-2-16,0-8 1 16,3 1-2-16,0-9-1 15,0-3-2-15,3-2 1 16,0-3 1-16,0-5 2 15,3 0 1-15,3-2 1 0,3-6 0 16,2 0 0 0,4-3-5-16,0 0-1 15,0 1-6-15,0-1-2 16,-3 3-20-16,0-3-5 0,-3 3-13 16,-3-2-5-16,-1-1-46 15</inkml:trace>
  <inkml:trace contextRef="#ctx0" brushRef="#br0" timeOffset="4">9058 13406 256 0,'-9'3'96'0,"3"-3"-75"0,9 0 17 16,0 0 3-16,3 0-18 15,0 0-4-15,6 0-8 0,5-3-2 16,7-2-5-16,6 0-1 0,3 2 3 16,8 3-12-16,-8-2-5 15,0 4-39-15,-6-2-18 16,0 6 223-16,-7-4 103 15</inkml:trace>
  <inkml:trace contextRef="#ctx0" brushRef="#br0" timeOffset="5">9445 13462 156 0,'6'-8'57'0,"-6"5"-44"0,0 3 18 0,0 0 6 16,0 0-6-16,0 0-1 15,0 3-8-15,-3 2-1 16,-3 3-12-16,-3 3-1 0,-6 2 2 16,-3 8-2-16,-3 8 1 15,0 6 1-15,4 4 1 16,2 1-1-16,6 0-1 16,3-8-3-16,6-3-1 15,6-3-3-15,9-2 1 16,2-6 0-16,4-4 3 15,3-9-1-15,0-5 2 0,-3-3-2 16,0-5 0 0,-7 0-3-16,-2-2 1 15,-6-3-2-15,-6-1-1 16,-6 1 3-16,-3 3 0 0,-5-1-1 16,-7 3-2-16,-6 3-2 15,0 5 1-15,3 0-12 16,1 2-5-16,2-2-19 15,9 6-6-15,3-6-22 16,6-3-7-16,12-2-27 16</inkml:trace>
  <inkml:trace contextRef="#ctx0" brushRef="#br0" timeOffset="6">9561 13414 260 0,'-3'-2'99'0,"6"-1"-77"0,3 0 4 0,-3 1 0 15,3 2-13-15,3-3 0 0,5 1-7 16,1-4-4-16,3 1-1 16,-3 2-1-16,3 3 2 0,-3 0-3 15,-3 0-2-15,0 3 2 16,-3 5 0-16,-6 5 1 16,-3 6 0-16,0 7-3 15,0 11 2-15,3 5 3 16,0 6 1-16,0-6-1 15,2 1-2-15,1-6 3 16,0-5 0-16,0-6-1 16,-3-5 1-16,-3-5 0 15,-3-3 1-15,-9-5 9 16,-2 0 3-16,-7-3-5 16,0 1-2-16,0-1-5 0,0 0-3 15,3-2-3-15,3 0 1 16,4-1-34-16,8 4-127 31</inkml:trace>
  <inkml:trace contextRef="#ctx0" brushRef="#br0" timeOffset="7">9885 13335 128 0,'3'-5'49'0,"-6"7"-38"0,3-2 15 0,0 0 3 16,0 0-8-16,0 0-1 15,0 6-6-15,0-1 1 16,-3 3-8-16,-3 2 0 0,0 1 0 16,-3 0-1-16,3 2-1 15,1-3-3-15,-4 1 1 16,0 0-2-16,0-3-1 16,3-3-28-16,0 0-14 15</inkml:trace>
  <inkml:trace contextRef="#ctx0" brushRef="#br0" timeOffset="8">9978 13354 180 0,'-6'5'68'0,"-3"3"-52"0,0 8-1 0,6-8-4 0,-3 2 6 16,-3 1 6-16,3-1-12 15,0 1-6-15,0-1-3 16,3 1-18-16,0-6-6 0,6 1-69 16</inkml:trace>
  <inkml:trace contextRef="#ctx0" brushRef="#br0" timeOffset="9">18040 6784 188 0,'-6'-3'71'0,"6"3"-55"0,3 3 2 0,-3-3-3 16,3 3-2-16,0 2 3 0,0 5-1 16,0 1 4-16,0 0-11 15,0 2-4-15,3-3-1 0,0 1-2 16,0 0-1-16,-3-3-10 15,2-1-4-15,-2-1-53 16,3-1-60 0,0-2 31-16</inkml:trace>
  <inkml:trace contextRef="#ctx0" brushRef="#br0" timeOffset="10">18150 6763 188 0,'0'-6'71'0,"0"4"-55"0,6 4 0 0,-6-2 9 15,9 8-3 1,0 0-9-16,0 3-2 16,0 2-7-16,3 3-3 0,-1 0 2 15,-2-3-24-15,0 3-11 16</inkml:trace>
  <inkml:trace contextRef="#ctx0" brushRef="#br0" timeOffset="11">18558 7022 204 0,'-12'0'77'0,"15"0"-60"0,-18 0 10 0,9 5 4 15,0 1-15-15,-6-4-1 16,0 14-3-16,-3-3 2 16,-3 6-7-16,4-1-4 0,2 4 0 15,3-1-4-15,6 3 0 0,3-6 3 16,6 3 1-1,6-8 1-15,-3-5 0 16,5-8 0 0,-2-2-2-16,3-6-2 0,-3 0-4 15,3-5-2 1,-6-3 5-16,3 3 5 0,-6-3-7 16,0 0 1-16,0 0 2 15,-3 3 0 1,0 13 0-16,-3 5 5 15,0 0 1-15,0 3 0 0,3 3 1 16,0 5-4-16,3 0 0 16,0-1-3-1,2-1-3-15,1-1-16 0,3-3-7 16,0-4-29-16,0 2-10 16,-3-6-32-1</inkml:trace>
  <inkml:trace contextRef="#ctx0" brushRef="#br0" timeOffset="12">18823 6824 240 0,'-3'10'90'0,"3"-10"-70"0,9 19 15 0,-6-1 0 0,-6 9-7 16,-3 2 5 0,3 3-19-16,-6 5-1 0,3-3-8 15,6-2-3-15,0-3-1 16,3-3-1-16,-3-5-3 16,15 1 2-16,3-6 1 15,-4-3 2-15,-2-3-1 16,6-7-1-16,0-3-10 15,0 0-6-15,0 0-14 16,-3 0-4-16,-6-3-94 31,2 3 69-31,-2-2-24 0,-3 2 24 16,0-3 6-16</inkml:trace>
  <inkml:trace contextRef="#ctx0" brushRef="#br0" timeOffset="13">18748 6802 300 0,'-9'0'112'0,"12"-5"-87"0,9 0 2 0,-9 2-6 15,9 3 1-15,9-2 4 0,6-1-14 16,-1 0-7-16,-2 1-12 15,0-4-48 1,3 1 30-16,3-3-34 0,-4 5-64 16,-5 6-33-16</inkml:trace>
  <inkml:trace contextRef="#ctx0" brushRef="#br0" timeOffset="14">18995 7017 200 0,'0'0'77'0,"-15"-8"-60"0,21 24 13 0,-6-16 1 16,0 0-5-16,3 5 2 16,0-8-16-16,0-2-7 15,3 2-3-15,0 3-2 0,3 0 2 0,0 3-1 16,3-3 2-16,0 0-4 15,0 0-2-15,-3-3-20 16,0 3-8-16,0-5-66 16</inkml:trace>
  <inkml:trace contextRef="#ctx0" brushRef="#br0" timeOffset="15">19236 6935 204 0,'9'5'77'0,"-9"3"-60"0,-6-3 8 0,6-7 20 16,3 2-27-16,-3-6 10 15,0 6-10-15,0-2-2 16,3 2-4-16,-3 0-2 0,3-6-6 16,6 1-5-16,-9 0 0 0,6-3 1 15,-3 0 0-15,6-3-3 16,-3 1 0-16,6 2 2 15,-6 0 2-15,0 3-2 0,-3-1 0 16,0 4 1-16,-3-1 0 16,-3 8-3-16,0 6 0 15,3-3 2-15,3 8 2 16,0 2 0-16,0 9 2 16,0-1 0-16,0 3 3 15,-3-5-5-15,0 0-1 16,6-6 0-16,-9 4 2 15,3-4-1-15,-3-2 2 16,3-5-7-16,0-4-1 16,-3 1-29-16,-3-2-13 15,-3-4-26-15,6 1-12 0</inkml:trace>
  <inkml:trace contextRef="#ctx0" brushRef="#br0" timeOffset="16">19227 7191 220 0,'-8'-5'82'0,"8"5"-64"0,5-5 0 16,-2 2-3-16,-3 1-2 16,0 2 4-16,0 0 0 15,6-3 1-15,3 3-9 16,0 3-5-16,0-1-1 0,9-2-4 15,-6 0-15 17,3 5 8-32,3 1 13 0,-6-1-27 15,-3-2-11-15,2-1-45 0,1 1-18 16</inkml:trace>
  <inkml:trace contextRef="#ctx0" brushRef="#br0" timeOffset="17">19445 6747 236 0,'0'3'90'0,"6"-3"-70"0,-9 0 4 0,3 0-5 15,0 0 5-15,3-3 5 16,3 3-13-16,0 0-7 15,3 0-5-15,2-3-1 16,4 1-2-16,-3-4 2 16,3 4-2-1,-3-1-1-15,3 3 1 0,-6 0-6 16,3 5 3-16,-6 1 1 16,6 4 1-16,-12 6 2 15,-3 8-1-15,-3 13-1 16,3 3 3-16,0-3 0 15,0 0-1-15,-3 2-4 16,6-2 1-16,-3-2 3 16,6-3-1-16,-3-3 4 15,0-6-3-15,0-1 4 16,0-4-4-16,-3-5 8 16,3 1-6-16,-3-6 10 15,0-1-8-15,-6-4-3 16,0 0-2-16,-6-1-1 15,6 1 0-15,-3-3-25 16,3 3 14-16,-3-3-96 16,7 0 58-16,-1-3-99 15,3 6 84-15,6 2-16 0</inkml:trace>
  <inkml:trace contextRef="#ctx0" brushRef="#br0" timeOffset="18">19841 6710 140 0,'0'-3'55'0,"9"-5"-43"0,-9 14 3 16,3-9 1-16,0 3 1 15,-3 0 4-15,3-3 2 16,-1-5 1-16,-2 8-13 16,0 0 4-16,3 6 5 0,-6-4-5 15,3 6 2-15,-5 5-8 16,-1 1-3-16,-3-1-1 15,-3 3 1-15,3 0-1 16,-3 0 0-16,3-3-10 0,0-3-4 16,6-2-31-16,3-5-11 15,3-3-53 1</inkml:trace>
  <inkml:trace contextRef="#ctx0" brushRef="#br0" timeOffset="19">19960 6712 204 0,'-6'8'77'0,"0"-2"-60"0,0 7 4 0,3-5-1 0,-3 8-1 16,0 0 3-16,0 2-12 15,-3 3-3-15,3-5-5 16,0-3-21-16,3-5-10 0</inkml:trace>
  <inkml:trace contextRef="#ctx0" brushRef="#br0" timeOffset="20">18355 7157 160 0,'-9'-5'60'0,"9"10"-47"0,-3-10 10 0,3 5 3 15,0 0-2-15,0 5 1 16,-6-5-8-16,1 3-2 16,-4-3-9-16,-3 5 3 0,3-2 1 15,-3 2-1-15,0-2 2 16,0-1-13-16,0 3-3 16,0 1 11-16,0-1 7 15,0 0-2-15,1 3-1 16,-1 0-3-16,0 0-2 15,-3 3-1-15,0 2 0 0,3 5 0 16,0-2 0-16,3-2 0 16,-3 4 2-16,0-5-5 15,-3 8-3-15,-2 6 5 16,5-3 3 0,-6-16-6-16,6 13 1 0,-18-8 1 15,12 8 1-15,-2-5-4 16,-4 5 1-16,0-2 0 15,0 2 2-15,-3 0-3 16,3 0 0-16,1 3 1 16,-1 3 2-16,0 4 1 15,3 1 3-15,0 8-5 0,3-8-3 16,1 5-2-16,-1 2 3 16,0-2 2-16,3 0 4 15,-3-5-2-15,0 0-2 16,3 0 0-16,-5-1 1 15,-1 1-3-15,3 2 0 16,0 1 1-16,0 5 0 16,3-1 0-16,-9 1 0 15,4-3 0-15,-1-3 2 16,3-2-1-16,0 0-1 16,-3 0 1-16,3-1 1 15,1 4-1-15,2-1 2 16,3 3-2-16,0 3 2 15,0 0-4-15,3 2 0 0,0-2 1 16,0-3 2-16,3-3-1 16,-3 0 2-16,3-2-2 15,0 3 2-15,0-4-4 16,0 6 0-16,3 0 3 16,3 6 3-16,0-6 0 15,0 5 0-15,0-13-3 16,0 16 1-1,0-2-2-15,0-1-3 16,0-5 1-16,-2-3 3 0,2 1 1 16,0-6 10-1,0 0-8 1,0 0-4 0,2-3-1-16,1 4 0 15,0-1 0-15,0-3-5 0,0 1 3 0,0-1-3 16,3-2 2-16,0 2 2 15,3-2 1-15,0 0 0 16,0 0 0-16,0 0 0 16,6-1 4-16,-3-1-2 15,3-1-1-15,5 3-3 16,1-1 1-16,3 4 3 16,3-3-1-16,3 2-1 15,-4 1 1-15,1 4-4 16,-3-4 2-16,-3-3 3 15,0-1-1-15,-3-1 6 16,-1-1-4-16,1-3 1 16,-3-2-2-16,-3-3-2 15,3 1 1-15,-3-6 3 16,0 2-2-16,0-5-10 16,0 3 5-16,-3-2-13 15,2-1 9-15,-5 0 4 16,3 0 2-16,-3-5 12 15,0 3-6-15,-6-3 11 16,0 0-9-16,0 0-1 16,0 0-4-16,0 0 1 15,0 0-2-15,0 0-1 0,0 0 1 0,0 0-1 16,0 0 0-16,0 0 0 16,0 0 0-1,0 0 2-15,0 0-1 0,0 0-1 16,0 0 1-16,0-3 3 15,0 3-2-15,-3-2-1 16,3-1 0-16,-3-5-4 16,6 3 2-16,-6-8 1 15,3 2 0 1,-3-5 0-16,3 6 0 0,-3-6 0 16,3 3 0-16,-3-3-3 15,0 5 2-15,-3-2 3 16,6 2-1-16,-3 1-1 15,3 4 1-15,-3 1-1 16,3 3 0-16,-2-4-5 16,4 6 3-16,-2-2 3 15,0 2 0-15,0-3-1 16,0 3 1-16,0-3-6 16,0 3 3-16,0 3 1 15,3 5 1-15,0 0 0 16,0 0 0-16,3 5 0 15,0 0 0-15,0 6 0 16,3-1 0-16,0 1 0 16,0-1 0-16,0-2 2 0,0 0-1 15,-6-5 2 1,3-1-2-16,-3-2-1 16,0 0 1-16,-3-5 1 15,0-1-1-15,-3-2 2 16,0 3-2-16,-9 0 2 0,3-1-2 0,-9-2-3 15,6 0 1-15,-9 3 3 16,7 2-1-16,-4-2 8 16,3 2-5-16,0-5-3 15,3 0-2-15,-3 0-4 16,6 5 3-16,-3-5-17 16,6 3 11-16,0-6-32 15,3 3 22-15,-3-2-51 16,6-1 39-16,-3-2-120 15,3 5 83-15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05:28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5116 11126 1148 0,'0'0'25'0,"0"0"6"0,0 0 1 0,0 0 0 0,-6 0-32 0,6 0 0 0,-6-3 0 0,6 3 0 16,0 0 64-16,0 0 6 0,0 0 2 0,0 0 0 15,0 0-15-15,0 0-2 0,0 0-1 0,0 0 0 0,0 0-22 0,0 0-5 16,0 0-1-16,6 3 0 0,-6-3-4 15,12 0-1-15,2 0 0 0,4 2 0 0,0 1-12 0,3 0-9 16,3-3 12-16,0 0-12 0,5 2 0 0,-2 1 0 16,0-3 0-16,3 3 0 0,5-3 13 0,1 0-4 15,-6 2-1-15,-3 1 0 0,2-3-8 0,1 0 0 16,-9-3 0-16,0 3 0 0,-3 3 0 0,-3-3 10 16,0 0-10-16,-7 0 10 0,-8 0-2 0,9 0 0 15,-9 0 0-15,0 0 0 0,0 0 28 0,0 0 4 16,0 0 2-16,-6-3 0 0,-2 1-10 0,-4-1-1 15,-3 3-1-15,0-3 0 0,0 3-14 0,-3 0-4 16,-3-2 0-16,0 2 0 0,4 0-12 0,-4 0 8 16,-3-3-8-16,-3 0 0 0,3 3 8 0,-5-2-8 15,2 4 0-15,0-4 0 0,0-1 0 0,3 3 0 0,7-3 0 16,-4 3 0-16,3 0 19 0,6 0-3 0,-3 0 0 0,6 3 0 16,-3-3-27-16,6 3-5 0,6-3-2 0,0 0 0 15,0 0 18-15,0 0-12 0,0 0 12 0,6 5-10 16,9-2-6-16,0 2-2 0,6-5 0 0,0 3 0 15,2-3 2-15,7 2 1 0,-3-4 0 0,9 2 0 32,-7 0-84-32,4 0-17 0,0 0-3 0</inkml:trace>
  <inkml:trace contextRef="#ctx0" brushRef="#br0" timeOffset="3791.873">7158 10306 1591 0,'0'0'35'0,"-3"-8"7"0,0 2 2 0,-6 4 0 0,-6-4-35 0,0 6-9 0,0 0 0 0,0 6 0 0,-6-1 0 0,-3 3-11 16,-2 5 3-16,-1 3 0 0,0 0 8 0,-3 5 16 15,1 0-4-15,-4 6-1 0,0 4 17 0,3 4 3 16,1 2 1-16,2 0 0 0,0 0-15 0,6 0-2 16,3 3-1-16,3-1 0 0,6 1-14 0,6-3 0 15,6 3 0-15,6-8 0 0,0 2 0 0,9-2 0 16,6-6 8-16,0-2-8 0,6-8 20 0,-1 0-3 16,10-6 0-16,-3-2 0 0,2-8 9 0,1-2 2 15,0-6 0-15,5-3 0 0,1-7 4 0,-6-1 2 16,-15-5 0-16,5 0 0 0,1-2 22 0,-9-3 5 15,-9 0 1-15,-3-6 0 0,3 4 1 0,-9-1 0 16,-6-3 0-16,-6-2 0 0,-6 3-32 0,3 0-7 0,3-1 0 16,-6 3-1-16,-9 3-23 0,4 3-18 0,5 2 3 15,-6 6 1 1,0-1-134-16,0 6-26 0</inkml:trace>
  <inkml:trace contextRef="#ctx0" brushRef="#br0" timeOffset="4355.324">6666 10485 770 0,'0'0'34'0,"0"0"7"0,0 0-33 0,0 0-8 0,0 0 0 0,3-2 0 16,3-1 55-16,-6 3 9 0,3-5 1 0,-3 5 1 15,0-3 41-15,0-5 8 0,0 3 1 0,-3 0 1 16,0-1-29-16,-3 1-7 0,0-3-1 0,0 0 0 16,-2 0-28-16,-1-2-7 0,-3-1-1 0,0 1 0 15,-3-4 34-15,0 1 6 0,0 0 2 0,0-3 0 31,-3 0-98-31,-2-2-19 0,-1-1-4 0,0 1-1 0,-3 2 36 0,0 0 16 0,-3 0-2 0,-2 3 0 16,-1-1-6-16,-3 1-8 0,-3 3 11 0,-2 4-11 16,2 4 0-16,0-1 0 0,-5 0 0 0,2 6 0 15,3 2 0-15,-2 3-9 0,-1 3 9 0,3-1-12 16,0-2 12-16,7 6-12 0,-1-1 12 0,0 0-12 16,3 0 12-16,7 3 0 0,2 0 0 0,0 3 0 15,0-1-24 1,3-2-2-16,3 0-1 0,0-3 0 0,6 3-144 0,-3 0-29 15,-3 10-5-15,7-7-2 0</inkml:trace>
  <inkml:trace contextRef="#ctx0" brushRef="#br0" timeOffset="4608.418">5744 10218 1267 0,'-3'-10'112'0,"3"10"-89"15,-3-6-23-15,3 6 0 0,0 0 84 0,0 0 13 16,-6 0 3-16,-3 3 0 0,-3 2-87 0,3 3-13 15,-3 0-10-15,0 3 2 0,-3-1 8 0,0 4-12 16,1-4 12-16,-4 3-12 0,3 6 12 0,0-3-8 0,6 0 8 0,-3 0-8 16,3 2 8-16,-3-5 0 0,9 0 0 0,-3 1-8 15,3-1 8-15,3-2 11 16,0-1-3-16,3 1 0 0,6-3-8 0,3-3 0 0,-6 3 0 0,3-5 0 16,6-1 0-16,3-2 16 0,0 0-2 0,2-5-1 15,4 2 1-15,3 1 0 0,3-6 0 0,3 0-503 16,2-3-101-16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41:09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4212 10413 92 0,'0'-5'35'0,"3"5"-18"0,-3-3-7 0,0-2 14 0,0 5-2 16,0-6 1-16,0 1 1 15,-3 0 9 1,0-6-10-16,-3 3-12 16,0 0 3-16,-3 3-1 0,0 0-2 15,-3 5 1-15,0 5-12 16,0 0-2-16,3-2 3 16,-6 13 1-1,-6-3 0-15,4 6-4 16,2 2-1-16,0 3 2 15,3 2 0-15,3 11 1 16,3 0 0-16,3 0-3 16,3-5 2-16,6-3 3 0,6-5 3 15,3-3-7-15,0-5 0 16,3-3 2 0,2-2 4-16,1-9 3 0,3 4 3 15,0-12-1 1,-3 4 0-16,-3-9-3 0,2-2-1 15,-2-8-1-15,3-3 0 16,-6-3 0-16,-3 6 2 16,-3-3 3-16,-3-2 2 15,-6 0 1-15,0 4 0 16,-6 1-2-16,0 3 1 16,-3 2-4-16,0 3 1 0,-3-3-3 15,-3 2 2 1,0 4-6-16,0 2-1 15,1 3-2-15,-1-1 0 0,3 1-7 16,3 2-2-16,0 1-23 16,3-1-10-16,6 8-90 15,6 1 25 1</inkml:trace>
  <inkml:trace contextRef="#ctx0" brushRef="#br0" timeOffset="1">4542 10455 140 0,'-6'3'55'0,"6"2"-30"0,-12 0-10 0,9-2 18 16,-3 8-7-16,-3-1-1 15,0 1-12-15,0 2-5 16,-2 0-5-16,-1 6-5 0,0 2 1 0,0 5 1 15,0-7 2 1,3 0-21-16,0-4-9 0,3-1-35 16,0-9-41-1,0 8 31-15</inkml:trace>
  <inkml:trace contextRef="#ctx0" brushRef="#br0" timeOffset="2">4390 10450 128 0,'-3'-5'49'0,"3"5"-26"0,3 0-16 16,-3 0 13-16,3 5 5 15,3 0 5-15,0 3-8 0,3 0 0 16,0 8-13-16,0 0-1 0,0-3-1 15,6 11-1-15,-3 0-1 16,2-3-3-16,-2-5 1 16,0 2-2-16,-3-2-1 15,0-3-2-15,-3 1-1 16,0-4-9-16,0 1-5 16,-3-1-24-16,0-4-11 15,0 2-28 1</inkml:trace>
  <inkml:trace contextRef="#ctx0" brushRef="#br0" timeOffset="3">4697 10402 92 0,'0'-2'35'0,"0"2"-18"0,0-14-2 0,3 20 13 16,-3-4-7-16,0 4 1 15,0-1-2 1,0 0 0-16,3 3-11 16,-3 3 8-16,3 5 3 0,-3 2-6 0,0 1-3 15,0 2-6-15,0 5-2 16,0 6-1-16,0-5 1 16,0-4-2-16,0-1-1 15,3-7 1-15,0 1-1 16,0-5-25-16,0-3-10 15,0 0-42 1,-3-8-31-16,6 0 43 16</inkml:trace>
  <inkml:trace contextRef="#ctx0" brushRef="#br0" timeOffset="4">4896 10431 116 0,'0'0'46'0,"0"0"-24"0,0 0-6 16,0 0 18-16,0 0-14 16,-3 0-3-16,0 8-11 15,0-2-2-15,-3 7-2 0,0 5 3 0,0 4 4 16,3 1-1-16,0 9 1 15,0 0 1 1,3-3 1-16,3 3-3 0,3-11-3 16,3 3 2-16,3-8 0 15,3-3 5-15,6-8 3 16,0-8-8-16,0-2-2 16,-1-5-1-16,1-17 2 15,-3 1-1-15,-6-1 2 16,-3 1 0-16,-6-1 3 0,-3 1-3 15,-6 2 1 1,0 3-5-16,-3 2 0 16,-3 3-1-16,-6 3-2 0,1 3-17 15,-1 4-9-15,0 4-19 16,3 2-8-16,3 5-37 16,3 3-29-1,3 0 53-15</inkml:trace>
  <inkml:trace contextRef="#ctx0" brushRef="#br0" timeOffset="5">5331 10431 140 0,'0'0'52'0,"3"0"-28"0,-6 6-11 16,6-1 17-16,-3 3-2 15,3 0 1-15,-3 5-10 16,0 6-1-16,0-1-11 15,0 3-2-15,0 6-1 0,0 2-2 16,0-8-2-16,0 0 1 16,0-2 1-16,0-3-12 15,0-3-6-15,0 0-24 16,0-5-12-16,0 0-33 16</inkml:trace>
  <inkml:trace contextRef="#ctx0" brushRef="#br0" timeOffset="6">5244 10548 148 0,'-3'-5'57'0,"3"5"-30"0,0 0-14 0,0 0 19 15,0 0-7-15,6 0-2 16,3 5-5-16,3-3-1 15,3 4-9-15,3-6 1 0,6 0 4 0,3 0-5 16,-4 0-2-16,1 0-3 16,0-3 0-1,0 0-46-15,-6 1-21 0,-3-3-36 16</inkml:trace>
  <inkml:trace contextRef="#ctx0" brushRef="#br0" timeOffset="7">5620 10389 56 0,'2'-16'22'0,"1"14"-12"0,0-1 3 15,-3 3 27 1,3 0-7-16,-3 0-3 16,3 3-1-16,0 5-4 15,0-1 0-15,0 7-3 16,3 2-2-16,-6 5-10 16,0 5 0-16,0 1 3 0,0 7-1 15,0-2 3-15,0 0-6 16,0-6-3-16,0-2-1 15,6-3 1-15,-3-3-3 0,0-2-2 16,0-2 2 0,0-4 2-16,-6-2-2 15,6 0 0-15,-6-3-6 0,6-5-2 16,-6 6-27-16,0-6-9 16,0 0-122-1,6-6 59 1</inkml:trace>
  <inkml:trace contextRef="#ctx0" brushRef="#br0" timeOffset="8">5959 10537 80 0,'-3'-2'30'0,"3"2"-16"0,0 2 3 16,0-2 16-16,0 0-11 15,0 0-2-15,0 0-8 16,0 0-2-16,6 3 2 15,0 0 5-15,3-3-9 16,3 5 0-16,0-5 2 0,2 0 3 16,4 0 2-16,3 0-4 0,3 2 1 15,0-2-3-15,3 0 0 16,-4-2-5-16,4-3-3 16,0 5 0-16,9-6 1 15,-7 4-1-15,-2-4 2 16,0 4-2-16,-3-1-1 15,-3 0 3-15,-4-2 0 16,1 5-4-16,-3 0-1 16,-3 0 3-16,-3 0 1 15,0 0 0-15,-3 0-2 16,0 0 1-16,-3 0 1 16,0 0-1-16,-3 0-1 0,0 0-2 15,0 0-1 1,0 0-25-16,0 0-9 0,0 0-34 15,0 0-39 1,-3 0 32-16</inkml:trace>
  <inkml:trace contextRef="#ctx0" brushRef="#br0" timeOffset="9">6423 10445 104 0,'-9'-6'41'0,"6"6"-22"0,3 0-7 0,0 0 16 15,0 0 4 1,0 0 3-16,0 0-15 0,0-2-4 16,0 2-10-16,0 0-2 0,0 0 2 15,0 0 1-15,0 0 3 16,3 0-5-16,0 0-1 15,0 0-2-15,3 0-2 16,0 2 3-16,0 1 0 16,0 0-1-16,3 5-2 15,0-3 1-15,3 5 1 16,0 1-3-16,0 0 0 16,0-3 3-16,-4 0 1 15,1 2-1-15,-3-2-2 16,0-3 1-16,-3 6 1 0,-3-3-1 15,-3 0-1-15,-3-3 1 16,0 3 1-16,-3 5-1 16,1 3-1-16,-4-3 1 15,0-2 1-15,3 0-8 16,0-4-3-16,3 4-37 16,0-3-15-16,3 0-26 15</inkml:trace>
  <inkml:trace contextRef="#ctx0" brushRef="#br0" timeOffset="10">6804 10299 132 0,'-15'-5'52'0,"12"5"-28"0,-12 0-17 15,9 2 13-15,1 1-6 16,-7 5 0-16,-3 3-4 0,-3 5-1 16,0 7-5-16,0 1-1 0,0 8 1 15,9 0 0-15,3 7 2 16,3 1-1-16,9 0 0 15,3-9 3-15,6-1 3 16,9-9 0-16,3-8 3 16,0-8-1-16,-1-15 0 15,1-6-7-15,-3-8-2 16,-3-2 4-16,-9-6 3 16,-6 5 0-16,-6 4 1 15,-6 1-4-15,-9-4-3 0,-6 13-5 16,-3-3 0-1,0 5-2-15,1 3 0 0,2 3-11 16,3 5-5-16,6 3-19 16,3-1-9-16,6 4-15 15,6-4-47 1,6 6 17-16</inkml:trace>
  <inkml:trace contextRef="#ctx0" brushRef="#br0" timeOffset="11">7132 10426 104 0,'-3'0'38'0,"9"3"-20"0,-9-3 1 0,3 2 16 16,-3 4-4-16,-3 2 2 15,-6 2-10-15,-6 6-4 16,0 3-11-16,0-1-7 0,0 3-2 16,0 11 3-16,1-5 3 15,2-6-15-15,3-3-6 16,0 1-45 0,3-6-49-16,3-5 32 15</inkml:trace>
  <inkml:trace contextRef="#ctx0" brushRef="#br0" timeOffset="12">6917 10482 160 0,'-3'-19'63'0,"6"14"-34"0,3 2-30 16,0 1 15-16,0 2-4 16,0 0 4-16,3 2 2 15,0 1 2-15,0 7-10 16,3 4-2-16,0 2 0 0,3-1-3 15,2 1 0-15,-2 3-1 16,0-3 1-16,0 2-2 16,-3-2-1-16,0-5-43 15,-3-1-19-15,0-2-24 16</inkml:trace>
  <inkml:trace contextRef="#ctx0" brushRef="#br0" timeOffset="13">7200 10270 156 0,'-3'-3'57'0,"12"11"-30"0,-6 8-21 15,3-8 15 1,-6 8 6-16,6 3 6 16,-6 7-9-16,0 0-4 0,-3 4-11 15,6-4-6-15,0 0 0 0,0-2 0 16,0 0 1-16,0 8-5 16,0-11 1-16,0 0-27 15,-6-10-79 1</inkml:trace>
  <inkml:trace contextRef="#ctx0" brushRef="#br0" timeOffset="14">7325 10315 140 0,'0'-5'55'0,"0"7"-30"0,0 1-14 0,0 2 18 16,-3 6-8-16,0 5 0 16,0-3-6-16,-3 6-1 15,3-4-8-15,0 1-4 0,0 0-1 16,3-3 1-16,0 1 3 0,0-4-2 16,3-2 0-1,3-3-1-15,3 1 1 16,3-4-2-16,3-2 2 15,3-2-4-15,0-1 0 0,-3 0 1 16,-1-2 0-16,-2 5-9 16,-3-3-4-16,3 1-35 15,-3-1-16-15</inkml:trace>
  <inkml:trace contextRef="#ctx0" brushRef="#br0" timeOffset="15">7426 10328 120 0,'-3'-8'46'0,"6"14"-24"0,-3-4-26 16,0 14 65-16,0 0-11 15,0 3-8-15,0 4-6 16,0 6-21-16,-3-2-2 15,3 10-2-15,0 3-4 0,0-6-2 16,0-2-2-16,0-6 0 16,0-2-2-16,0-8-1 15,0 2-26-15,0-4-12 16,-3-4-67 0,-3 1-34-16,0-6 66 15</inkml:trace>
  <inkml:trace contextRef="#ctx0" brushRef="#br0" timeOffset="16">0 10511 80 0,'0'16'30'0,"3"-3"-16"0,3 8-3 16,-6 0 12-16,0 8-6 15,0 0 1-15,0 3-7 16,0 3 1-16,0-4-5 16,0-4 1-16,0-1-5 15,3-7 3-15,3-6 0 0,-6 6 0 16,0-6-1-16,0-5-3 16,3 2 1-16,-3-7-2 15,0 5 2-15,0-5 0 16,0-3 1-16,0 0-2 0,0 0-2 15,0-3 1-15,0 0-1 16,0-2 2-16,0 0 3 16,0-3 0-16,-3 0 2 15,3-5-2-15,0-1 0 16,0-4-6-16,0 5-1 16,-6-3 3-16,6-3 1 15,0-5-3-15,0 8-1 16,0-7 3-16,6-1 3 15,-6 0-3-15,6 0-1 0,0 3 0 16,2 0 0 0,-2 2-3-16,9 3 2 0,-6 3 1 15,3 3 2-15,3 4-6 16,0 1 1-16,-3 10-1 16,0 3 2-16,0 3 1 15,-3 5 1-15,-4 5 4 16,1-3 2-16,-3 1 2 15,-3 0 0-15,-3-4-4 16,-3 1-1-16,-2 0 1 16,-4-3 0-16,-3 1-2 15,0-9 1-15,0 5-7 16,0-7-1-16,3 5-18 16,3-5-8-16,0-1-12 15,0-2-45-15,6 6 7 16</inkml:trace>
  <inkml:trace contextRef="#ctx0" brushRef="#br0" timeOffset="17">283 10566 72 0,'-6'-10'30'0,"6"10"-16"0,-6 0 1 0,6 0 13 0,0 0-7 16,0 0-1-16,-3 0-12 16,0 0-5-16,0 8-5 15,3 2-1-15,0 9 2 16,0 2 0-16,0 0 3 0,0 3 1 16,6-3 1-16,3-2 0 15,5-6 0-15,-2 0 2 16,0 0 1-16,6-2 3 15,-3-11 1-15,0-5-1 16,-3-1-1-16,-3-2 1 16,0-2 1-16,-3-1-8 15,0-7-3-15,-12-1-1 0,0 1 2 16,-9 2 0-16,3 3-1 16,0 2 1-1,0 3 1-15,-3 0-3 0,3 3-2 16,3 2-3-16,6 1-1 15,-3 2-14-15,3 0-6 16,3 0-22 0,9 5-32-16,0-3 20 15</inkml:trace>
  <inkml:trace contextRef="#ctx0" brushRef="#br0" timeOffset="18">464 10553 48 0,'0'3'19'0,"0"2"-10"0,3 3 16 15,0 3 14-15,-3 4-4 16,3 1-3-16,-3 0-16 16,0-3-7-16,0 6-6 15,3-3 0-15,-3-3-2 16,0-2-3-16,0 2 1 0,0-5-63 15</inkml:trace>
  <inkml:trace contextRef="#ctx0" brushRef="#br0" timeOffset="19">494 10453 112 0,'-9'-14'44'0,"12"14"-24"0,-3-2-26 0,0 2 8 16,0 0-4-16,0 0 0 16,0 0-18-16,0 0-7 15,6 2-13-15,-6 4-5 16</inkml:trace>
  <inkml:trace contextRef="#ctx0" brushRef="#br0" timeOffset="20">568 10537 124 0,'6'19'49'0,"-3"-6"-26"0,-3 11-12 0,0-8 15 0,0-3-6 15,0 0 1-15,3-2-10 16,-3-3-4-16,0 5-4 16,0-5-3-16,0-3 3 0,0-2-2 15,0-1 2-15,0-2-2 16,0 0 2-16,0-2-2 15,0-9-1-15,0-2-2 16,6-6 1-16,-6 1-4 16,6 2 1-16,0 0 2 15,3 3 1-15,-6 2 1 16,6 1 2-16,0 2-3 16,0 3-2-16,3 5-1 15,0 5 3-15,-1 3 2 16,-2 2 2-16,0 4 5 15,-3 4 3-15,0-2-6 0,0 5-3 16,-6-2 1-16,0-6 0 16,0 5-4-16,0-4 1 15,3-4-16-15,-3-2-6 16,0-3-29 0,0-5-45-16,6-2 20 15</inkml:trace>
  <inkml:trace contextRef="#ctx0" brushRef="#br0" timeOffset="21">789 10389 52 0,'0'-16'22'0,"3"14"-12"0,-3 2-5 0,0 0 8 0</inkml:trace>
  <inkml:trace contextRef="#ctx0" brushRef="#br0" timeOffset="22">797 10381 145 0,'6'13'36'0,"0"6"-3"15,-3-1-1-15,3 9-7 16,-6 2-1-16,3 5-13 16,0 1-4-16,3-3-1 0,-6-1-3 15,0-4 0-15,0-6-1 16,0 0 1-16,0-2-13 16,0-6-3-16,0-3-76 15</inkml:trace>
  <inkml:trace contextRef="#ctx0" brushRef="#br0" timeOffset="23">720 10508 100 0,'-3'-5'38'0,"15"5"-20"0,-3-3 3 0,-3 3 19 0,9-2-10 16,-3-1-3-16,9-2-11 15,5-1-5-15,-5-2-6 16,3 3-6-16,3 0-2 0,-6 2-3 16,2-2-1-16,-2 5-62 15,-3 5-40 1,0 0 45-16</inkml:trace>
  <inkml:trace contextRef="#ctx0" brushRef="#br0" timeOffset="24">940 10548 56 0,'0'0'22'0,"0"2"-12"0,0 1 14 16,0-3 16-16,3 3-9 0,0 5-6 15,3-6-6-15,3 1 0 16,0-3-8 0,3 5-4-16,-3-5-4 15,3 0 0-15,0-5 0 0,0 5 1 0,3-5 0 16,-9-3-2-16,-1 5 1 16,4-7 0-16,-9 4 1 15,0-2-5-15,0 0-1 16,-9 3-2-16,1 0 3 15,-4 2 0-15,-3 3 3 16,0 5-3-16,-3 3 0 16,3 0-1-16,0 3 0 0,3 5 2 15,0 8 0-15,3-3 6 16,7 0 4 0,-4 3-1-16,6-6 0 0,6 1-5 15,5-3-1-15,-2-3 1 16,6-3 0-16,0-2-11 15,0-2-5-15,0-4-47 16,0-2-50 0,-3 0 28-16</inkml:trace>
  <inkml:trace contextRef="#ctx0" brushRef="#br0" timeOffset="25">1077 10709 108 0,'0'11'44'0,"0"-1"-24"0,6-2-15 0,-6 3 11 16,0-8-3-16,0 5 0 15,0-3-3-15,0 0 1 16,0-5-6-16,0 0 4 0,0 3 3 16,-6-3-6-16,6-3-1 15,0-2-3-15,0-3-2 16,6-5 1-16,-6-1 1 15,3-7-1-15,3 3 2 16,3-6 0-16,-3 8 3 16,6 3-1-16,-3 0 2 15,6 2-2-15,-9 3 0 16,3 3-3-16,0 2-2 0,0 0-19 16,-1 9-8-16,1 7-54 15</inkml:trace>
  <inkml:trace contextRef="#ctx0" brushRef="#br0" timeOffset="26">1571 10640 92 0,'0'-26'35'0,"0"23"-18"0,0-15-11 15,-3 13 11-15,3-1-3 16,-9 4 2-16,4-1-7 16,-4 3-3-16,-3 11-3 15,-3 2-3-15,-3 8 1 16,6-3 1-16,-6 9 3 0,6-6 0 16,6 3 2-16,3 0 0 15,3 0 1-15,6-9-2 16,0-1-1-16,3-6-1 0,0 2 2 15,3-7-1-15,0-9 2 16,3-1-2-16,-9-4 2 16,9 0-4-1,-9-2-2-15,0 0 0 16,0-3-1-16,-6 3 0 0,0 0 0 16,0 5-3-16,0 0 2 15,0 2-4-15,-3 6 1 16,3 3 0-16,0 5 2 15,0 0 1-15,0 5 1 16,3 0 0-16,2 6 0 16,1-6 2-16,-3 3 3 0,6-3-4 15,0 0-3-15,-3-2-50 32,0-3-49-32,0 0 26 15</inkml:trace>
  <inkml:trace contextRef="#ctx0" brushRef="#br0" timeOffset="27">1640 10648 60 0,'0'3'24'0,"0"0"-12"0,0 7 19 15,0-7 21-15,3 7-18 16,-3-2-9-16,3 3-13 15,-3 2-4-15,0-2-4 0,0 2-1 16,3-2 1-16,0-3-2 16,-3 2-2-16,0-2 3 0,0-3 0 15,0 1-1-15,0-6 1 16,-3 0-2 0,3-3 2-16,0-5 0 0,0 0 1 15,0-2-5-15,3-6-1 16,0 0 3-16,3 3 1 15,3-6 0-15,-6-2-2 16,3 5 5-16,-1 3 1 16,1 2-2-16,0-2-1 15,0 8-3-15,3-3-1 16,0 8 1-16,-3-3 2 0,0 6-10 16,3 7-42 15,-3-2-54-31,3 0 18 0</inkml:trace>
  <inkml:trace contextRef="#ctx0" brushRef="#br0" timeOffset="28">1807 10633 88 0,'0'-19'33'0,"0"40"-18"0,0-8 6 15,0-7 19-15,3 2-15 16,-3 2-6-16,2 1-11 15,-2-1-6-15,0 1-1 16,0-3 3-16,0 5 2 0,0-2-51 16,-2 2-48-1,-1-5 23-15</inkml:trace>
  <inkml:trace contextRef="#ctx0" brushRef="#br0" timeOffset="29">1780 10471 104 0,'-6'-13'38'0,"6"10"-20"0,3-7-23 0,0 10 6 16,0-3-19-16,0 0-5 0,6 1-16 15,0-4-3-15</inkml:trace>
  <inkml:trace contextRef="#ctx0" brushRef="#br0" timeOffset="30">1896 10379 128 0,'6'15'49'0,"0"-9"-26"0,3 4-14 15,-3-2 14-15,-6 5-9 16,3 9-1-16,0 1-5 15,0 7 0-15,-3 7-5 16,-3-3-2-16,0-2 0 0,0-1-48 16,-9-4-51-16,6-3 22 15</inkml:trace>
  <inkml:trace contextRef="#ctx0" brushRef="#br0" timeOffset="31">1786 10540 144 0,'9'-11'55'0,"-3"9"-30"0,0-9-10 0,-1 11 20 0,4-3-19 16,3-2-8-1,3 0-6-15,3 0 0 16,0-1-1-16,0 1-3 0,3 2-1 0,-9 1-53 15,-1-1-49 1,1 0 27-16</inkml:trace>
  <inkml:trace contextRef="#ctx0" brushRef="#br0" timeOffset="32">2030 10386 36 0,'-3'-13'13'0,"3"16"-6"0,0 7 11 15,0-4 14-15,-3 2 12 16,0 5 6-16,0 11-3 0,0 5-2 16,0 13-9-1,0 0-5-15,0 1-17 16,0-3-2-16,3-1 1 0,-3-4-5 16,3-6-2-16,-3-5-1 15,3-6 1-15,0-5-1 0,0-2 2 16,0-6-2-16,3-10 0 15,3 0-3-15,0-6-2 16,0-5-10-16,3-2-4 16,0-4-2-16,0 4 2 15,0 5 8-15,-3 5 5 16,2 0 0-16,-2 2-2 16,3 4-1-16,3 7 0 15,-6 3 3-15,0 3 2 16,0-1 0-16,-3 3 2 0,3 3 0 15,-3 3 1-15,-3-3 0 16,0 0 0-16,0-1-53 16,0 1-22-16,0 0-24 15</inkml:trace>
  <inkml:trace contextRef="#ctx0" brushRef="#br0" timeOffset="33">2170 10646 96 0,'3'-6'38'0,"0"12"-20"0,-3-1-8 15,3-2 14-15,0 10 4 16,0 0 6-16,3 6-8 15,-1-6-3-15,-5 8-13 16,0-2-4-16,0-1 0 0,0-2-1 0,0-5 2 16,0 2-4-1,0-5-2-15,0-3 0 16,0 3-1-16,0-3 0 16,0-5 2-16,0 0-1 15,0-2-1-15,0-9-10 0,0 3-4 16,0-5-6-16,0-3-1 15,0 0 10-15,6-2 3 16,-6-1 8-16,9 6 2 16,-3 0 0-16,3 2-2 15,0 3 1-15,3 3-1 0,-9 2 4 16,3 3 5 0,0 5 1-16,0 1 2 15,-3-1-4-15,-3-2 0 16,0 5-5-16,0-3 0 15,0-5 1-15,0 0 2 16,0 5-3-16,0-5-2 0,0 0 2 16,3-5 0-16,3 0-4 15,3-11 1-15,3-8-2 16,0 8 0-16,-1 0 2 16,1 3 0-16,0 2-5 15,0 6-1-15,0 8 5 16,0 7 2-16,-3 4 9 15,-3 1 6-15,0 4-2 16,-3-1 2-16,-3-4-7 16,0 4-3-16,0-5-3 15,3 6 0-15,-3-6-11 16,3-2-4-16,0-3-56 16,-3-8-64-1,6-3 31-15</inkml:trace>
  <inkml:trace contextRef="#ctx0" brushRef="#br0" timeOffset="34">2482 10659 132 0,'-3'-5'49'0,"6"5"-26"0,0 0-23 0,-3 0 13 16,6 5 17-16,3-2 13 15,0-1-18-15,3 1-8 16,0-3-11-16,0 0-3 0,0 0 3 15,0 0-1-15,-4-3 2 0,1 1-6 16,0-6-1 0,-3 0 0-16,0-5 2 0,-3 2-1 15,-3 0 2-15,-3 1-11 16,-3 2-2-16,-3 3-4 16,-3 2 1-16,-5 3 2 15,2 8 2-15,-3 8 6 16,0 2 1-16,6-5-1 15,0 9 2-15,3-4 7 16,6 1 6-16,3-6-2 16,6 8 2-16,6-2-5 15,3-6 1-15,0 3-3 0,3-8 0 16,3-3-1-16,-1-5 0 16,4-3-27-1,0-5-11-15,-3-2-60 16</inkml:trace>
  <inkml:trace contextRef="#ctx0" brushRef="#br0" timeOffset="35">2708 10355 104 0,'-11'-14'38'16,"19"28"-20"-16,-2-9-21 15,-3 8 61-15,-3 0-5 16,0 6-9-16,3 5-9 0,0 5-21 16,-3 5-2-16,3 3 1 0,-3 3-7 15,3-8-3 1,-3 2 0-16,0-7 2 0,0-4-4 16,0-1-1-16,0-4-31 15,0 6-12-15,0-8-60 16</inkml:trace>
  <inkml:trace contextRef="#ctx0" brushRef="#br0" timeOffset="36">2598 10550 140 0,'-3'-2'52'0,"6"4"-28"0,-3-2-4 0,0 0 19 16,6 3-10-16,3-3-5 16,3 0-11-1,6-3-4-15,0 1-5 16,3-3-3-16,2 5 2 0,1-3-2 0,0 0-1 16,0 1-17-16,-3 2-6 15,-3 0-71 1</inkml:trace>
  <inkml:trace contextRef="#ctx0" brushRef="#br0" timeOffset="37">2938 10556 112 0,'-3'5'44'0,"6"3"-24"0,-6 13-8 16,3-5 13-16,0-3 11 15,3 3 7-15,-3 0-21 16,0 0-7-16,3 5-10 15,-3-5-4-15,0 0 2 0,0 0-2 16,0 0 2-16,0-3-53 16,-3 0-67-1</inkml:trace>
  <inkml:trace contextRef="#ctx0" brushRef="#br0" timeOffset="38">2935 10495 192 0,'-3'-8'71'0,"3"8"-38"0,3 0-39 0,-3 0 12 15,0 0-17-15,9 5-5 16,2 1-47-16,1-1-21 16,3 0 27-16,3 0 17 15</inkml:trace>
  <inkml:trace contextRef="#ctx0" brushRef="#br0" timeOffset="39">3173 10540 124 0,'0'0'49'0,"0"0"-26"0,0 0-14 0,0 0 16 0</inkml:trace>
  <inkml:trace contextRef="#ctx0" brushRef="#br0" timeOffset="40">3167 10543 252 0,'-12'5'12'16,"0"3"-6"-16,-3 5-9 0,0 3-1 0,0 0 2 15,-2 5 3-15,5-3 0 16,3 4 2-16,3-4 7 15,3 1 3-15,3-6 0 16,3 5 0-16,6-4 1 16,6-6 2-16,5 2-7 15,1-7-1-15,3 2-4 16,0-5-1-16,0-5-8 16,-1 5-2-16,1-5-47 15,-3-3-19-15,-3 5-9 16</inkml:trace>
  <inkml:trace contextRef="#ctx0" brushRef="#br0" timeOffset="41">3384 10521 216 0,'-9'-10'82'0,"18"10"-44"0,-12 0-27 0,3 0 21 15,0 0-11-15,0 0-1 16,0 0-12-16,0 0-5 0,-3 2-2 16,0 1-19-16,0 5-5 15,0-3-66 1,0 14-53-16,0 2 49 0</inkml:trace>
  <inkml:trace contextRef="#ctx0" brushRef="#br0" timeOffset="42">3432 10762 124 0,'-3'-2'49'0,"3"4"-26"0,0-4 2 16,0 2 22-16,-3 0-19 16,0-3-7-16,0-2-11 15,0 2-2-15,0-2-5 16,0-1-2-16,3 4 0 0,0-1-6 15,3 0 1-15,0-2 2 0,-3 5 1 16,0 0 1-16,0 0 0 16,3 5 8-16,-3 1 7 15,0-4 2-15,-3-2-1 16,0 6-6-16,0-1-4 16,0-2-3-16,-3-3-3 15,3 0-24-15,0 0-11 16,3 0-68-16</inkml:trace>
  <inkml:trace contextRef="#ctx0" brushRef="#br0" timeOffset="43">3375 10556 80 0,'12'-6'33'0,"-9"6"-18"0,0-2 0 16,-3 2 13-16,0 0 4 15,0 0 6-15,0 0-6 0,0 0 1 16,-3 0-19-16,0 0-6 16,-3 0-5-16,0 0 0 0,-3 0 0 15,0 0-1-15,0 0-2 16,3-5 1-16,0 5-1 15,4-3-3-15,2 0 2 16,2 1-1-16,4 2-2 16,0 0-37-16,0 0-15 15,3 5-23 1</inkml:trace>
  <inkml:trace contextRef="#ctx0" brushRef="#br0" timeOffset="44">3393 10765 84 0,'0'-3'33'0,"0"3"-18"0,3-2 0 0,-3 2 15 16,0 0 1-16,0 0 4 15,0 0-13-15,0 0-3 16,0 0-5-16,0 0 1 16,0 0-8-16,0 0-4 0,0 0-2 15,0 0-1-15,0 0 2 16,0 0-10-16,0 0-4 15,0 0-76 1</inkml:trace>
  <inkml:trace contextRef="#ctx0" brushRef="#br0" timeOffset="45">5012 11794 84 0,'3'-11'33'0,"-3"9"-18"0,3-9 9 0,-3 11 19 0,0-2-3 16,0-4 1-16,0 6-8 16,-3 0 0-16,0-5-2 15,-6 10-16-15,-6 1-11 16,-2 2-4-16,-1 10 0 15,0 3 0-15,0 3 0 16,3 10 0-16,6 6-3 16,6 5 0-16,3-11 4 15,9 4 1-15,6-12 0 16,6 0 1-16,3-12-2 0,3-6-1 16,2-11 3-1,1-8 2-15,0-2-2 16,0-3-2-16,-7-15 0 15,-8-1 1-15,-6 0 1 0,-3 0 3 16,-9-2-1-16,-6 7 0 16,-6 1-1-16,-3 5 0 15,-2 5-2-15,-1 3-2 16,0 5-4-16,3 2-2 16,0 4-17-16,3 2-8 15,9 2-27-15,3 9-11 16,9-3-19-16</inkml:trace>
  <inkml:trace contextRef="#ctx0" brushRef="#br0" timeOffset="46">5420 11887 164 0,'-3'-6'63'0,"3"6"-34"0,-3 0-8 16,3 0 36-1,-9 6-19-15,0 7-10 16,-3 8-8-16,-3-2-12 0,1 7-5 15,-1-2 0-15,0-3-2 16,0 3-1-16,3-8-8 0,3 2-3 16,3-5-38-16,0-5-18 15,0 3-34 1</inkml:trace>
  <inkml:trace contextRef="#ctx0" brushRef="#br0" timeOffset="47">5256 11895 172 0,'-3'-8'66'0,"6"8"-36"0,3 5-20 0,0-2 17 0,-3 2 4 15,3 5 6-15,3 6-11 16,3 3-4 0,0 2-12-16,0 5-6 0,0-7-3 0,6 5-1 15,-3-8 2-15,2 7-12 16,1-7-6-16,-3 3-40 15,0-1-18-15</inkml:trace>
  <inkml:trace contextRef="#ctx0" brushRef="#br0" timeOffset="48">5596 11813 152 0,'-3'0'57'0,"3"2"-30"0,0 11-10 15,0-5 20-15,0 3-2 0,0 7 2 16,0 9-18-16,0-1-9 16,3 1-6-16,0-1-4 0,0 1 1 15,3-3-12-15,0-9-5 16,0 12-43-16,-1-14-16 15,7-2-11 1</inkml:trace>
  <inkml:trace contextRef="#ctx0" brushRef="#br0" timeOffset="49">5748 11905 132 0,'-9'0'49'0,"9"3"-26"0,-6 2-5 15,3 6 18-15,0 5-7 16,0 2 0-16,0 1-10 16,3 2-4-16,3 5-8 15,3-2-3-15,3-3 2 0,0 0 1 16,5-5 1-16,1-5 4 16,0-9 3-16,9-7-2 15,0-5 0-15,-3-6-3 16,-1-11 1-16,-5-4-2 0,-3-1 2 15,-6-3-4 1,-3-2-2-16,-9 8-2 0,0 0 0 16,-9 3 2-1,0 10 2-15,1 3-8 0,-4 2-4 16,0 11-24-16,-3 5-11 16,3 3-32-16,3 5-15 15,6-2-11 1</inkml:trace>
  <inkml:trace contextRef="#ctx0" brushRef="#br0" timeOffset="50">6209 11762 184 0,'0'6'68'0,"3"-4"-36"0,-3 9-20 0,0-3 21 16,0 5-6-16,0 5-1 16,0 4 1-16,0 1 2 15,-3 4-15-15,3-6-4 0,0 6-2 16,0-4-7-16,3-1-22 15,0 1-11 1,3-7-28-16,3-3-12 16,-6 1-26-1</inkml:trace>
  <inkml:trace contextRef="#ctx0" brushRef="#br0" timeOffset="51">6081 11971 200 0,'-9'-18'77'0,"12"18"-42"0,-3-3-15 15,0 3 24-15,3-5-5 16,3 5 0-16,3-5-20 16,6 2-9-16,3 0-6 15,2-5-4-15,4 6 1 0,0-1-32 16,0 0-14-16,6-2-43 15,-4 5-55 1,1-3 39-16</inkml:trace>
  <inkml:trace contextRef="#ctx0" brushRef="#br0" timeOffset="52">6423 11842 188 0,'-6'-3'71'0,"6"0"-38"0,0-5-14 0,0 8 23 15,3-5-21-15,3-3-8 16,3 3-5-16,3-3-1 0,3 0-3 15,0 3-1-15,0-1 3 0,3 6-3 16,-4 0 0-16,4 6 1 16,-9 7 0-16,-3 0 0 15,-6 8 0-15,-6 3-5 16,-3 8 1-16,-6-3 4 16,0 3 2-16,-2-6-5 15,2 3 0-15,0-7-3 16,3-4-2-16,3-2 5 0,9-3 8 31,6 0 2-31,6-7 1 16,3-1 0-16,3-2-6 15,5-1-4-15,1-2 1 0,0 0 0 16,-3-2-1-16,0 2-2 16,-3 0 1-16,-1 0-1 15,-2 0-44-15,0 2-18 16,-3 1-31-1,-3 2-45-15,-3-5 42 16</inkml:trace>
  <inkml:trace contextRef="#ctx0" brushRef="#br0" timeOffset="53">6879 12016 200 0,'-6'-5'77'0,"9"5"-42"0,-3 5-21 0,0-5 20 16,0 0-11-16,0 0 0 15,3 0-14 1,6 0-5-16,2 0-3 0,4 0 1 0,3 0 3 15,3-5-2-15,3 5 0 16,3 0-1-16,2 0 1 16,1 0-2-16,-3-3 2 15,-3 3 0-15,-3 0 1 16,-4 0-5-16,-5 0-1 16,-3 0-10-16,0 0-3 15,0 3-16-15,-3-3-8 0,-3 5-12 16,0-5-4-16</inkml:trace>
  <inkml:trace contextRef="#ctx0" brushRef="#br0" timeOffset="54">7209 11905 104 0,'-6'-5'41'0,"3"2"-22"0,0 1 2 0,3 2 19 15,0 0-6-15,0 0 0 16,0 0-15 0,0 0-4-16,0 0-9 0,0 0-2 0,3 2 2 15,0 1-5-15,6 2-1 16,3-2 0-16,0 7 0 15,0 6 0-15,0-5 0 16,0 2 0-16,-1 0 2 16,1 1 1-16,-3-1 1 15,-3-3-2-15,-6 4-2 16,-3-6 12-16,-3 5 4 16,0 0-4-16,-9 0-2 15,1-5-5-15,-1 11-4 16,0-11 0-16,0 5 1 15,6 3-12-15,0-8-3 0,3 0-38 16,3-3-14-16,3 3-29 16</inkml:trace>
  <inkml:trace contextRef="#ctx0" brushRef="#br0" timeOffset="55">7644 11868 112 0,'-6'-8'44'0,"3"8"-24"0,-3 0-15 15,3 0 13-15,-3 5-1 16,0-2-1-16,-3 8 3 16,-3 5 2-16,0 2-11 15,0 9 8-15,-3-4 4 0,3 4 0 16,6-1 1-16,6 1-6 15,6-1 0-15,3 1-1 16,6-6-1-16,3-5-5 16,6-8-4-16,3-14-1 15,-1-2 1-15,-2-2-1 16,0-6 0-16,-6-3 5 0,-3-2 4 16,-6-5 1-16,-6-1 4 15,-6 4-5-15,-3-4 2 16,-12 9-9-16,0-1-2 15,-3 3-3-15,0 3 1 16,-2 2-13-16,2 9-6 16,3-4-18-16,6 12-8 15,3-4-25-15,6 4-9 16,9 2-35 0</inkml:trace>
  <inkml:trace contextRef="#ctx0" brushRef="#br0" timeOffset="56">7983 11966 200 0,'0'-13'77'0,"3"13"-42"0,-6 13-21 0,3-8 20 15,-6 3-11-15,-6 3-3 16,-3 2-7-1,-3 3-1-15,-3 2-7 0,-2 6-3 0,2 3 1 16,0-6-4-16,3-3 0 16,3 1-17-16,3-6-8 15,3-5-46 1,3 0-62-16,6-3 28 16</inkml:trace>
  <inkml:trace contextRef="#ctx0" brushRef="#br0" timeOffset="57">7754 12016 168 0,'-3'-5'63'0,"6"2"-34"0,-3 3-10 15,0 0 23-15,0 0-10 16,0 0-1-16,6 3-3 16,3 2 0-16,2 1-15 15,1-4 3-15,6 11 2 0,-3-2-8 16,0-3-3-16,0 5-7 15,0 0 0-15,0 6-20 16,0-6-7-16,2 0-43 16,1-5-18-16,-3-2-18 15</inkml:trace>
  <inkml:trace contextRef="#ctx0" brushRef="#br0" timeOffset="58">8087 11842 216 0,'-3'-3'82'0,"3"3"-44"0,3 3-38 0,-3-3 16 16,3 5 15-16,0 3 12 15,0 2-7-15,0 4-1 16,0 2-20-16,0 7-2 0,0-1-2 0,0 1-4 16,-3-1-2-16,0 4-2 15,3-2 0-15,-3-3-2 16,3 0-1-16,-3-2-6 16,3-6-4-16,3 5-19 15,0-4-6-15,0-6-26 16,0 5-9-16</inkml:trace>
  <inkml:trace contextRef="#ctx0" brushRef="#br0" timeOffset="59">8435 11892 124 0,'-3'-11'49'0,"6"11"-26"0,-6-8-5 16,3 8 20-16,-6-5-4 16,-3-3 3-16,-2 3-12 15,-1 2-3-15,0-2-13 16,-3 0 8-16,-3 2 3 0,-3 0-8 0,0 3-2 16,1 3-6-16,-1 0-3 15,0 2 0 1,3 3-1-16,3-3 0 15,3 3 0-15,3 3-3 0,3-3 2 16,6 0-1-16,6 5-2 16,3 3 3-16,6 0 2 15,6 2-2-15,0 1-2 16,0-1 2-16,-1-2 0 16,1 3 5-16,-3 2 5 15,-3-3 6-15,-6 3 3 16,-3-2-1-16,-6-1 0 15,-3-4-7-15,-6-1-2 16,-3 0-2-16,-3-5 1 0,-3-3-6 16,0 3-1-16,1-8 2 15,-1 0 3-15,3 0-7 16,3-13-16 0,6-3-2-16,3-2 6 15,6-6 3-15,3 3 4 16,6 2 3-16,3-10 4 15,0 3 2-15,0 2 8 16,-4-3 4-16,1 9 4 16,-3-3 1-16,-6 2-13 15,-3 3-3-15,-3 0-26 16,-3 3-11-16,-3 5-50 16,-3 3-22-16,4 2-4 15</inkml:trace>
  <inkml:trace contextRef="#ctx0" brushRef="#br0" timeOffset="60">8132 11696 4 0,'-18'-18'2'0,"18"23"0"0,0 3-5 15,0-8 2-15</inkml:trace>
  <inkml:trace contextRef="#ctx0" brushRef="#br0" timeOffset="61">8117 11651 52 0,'-6'-5'22'0,"6"2"-12"0,3 1-8 0,-3 2 9 15,0 0-3-15,0 0 1 16,3 0-3-16,-3-3-1 16,0-2 1-16,0 5 3 15,-3-3 2-15,0-2 1 16,-3-1 2-16,-3-2 4 16,-3 1-4-16,-3-4 0 15,-6 3-4-15,-5-3-1 0,-4-2-5 16,-6 5-3-16,-3-2 2 15,1 2-2-15,-10 8-1 0,0 5-2 16,4 0 1-16,-1 3-4 16,-5 0 1-1,2 5 2-15,3 6 1 0,4-6-2 16,2 14 2-16,3-1 1 16,3 1 0-16,7-1-3 15,2 6 0-15,6 0 2 16,3 18 0-16,6-3 3 15,6 6 3-15,3 6-2 16,9-1-2-16,12-5 2 16,6 5 0-16,11 8 1 15,4-8 0-15,0 0-2 0,8-10 1 16,1-11 0 0,3 3 1-16,5-14 2 15,7 1 1-15,8-17 3 0,3-10 1 16,-2-10-5-16,-1-17-2 15,-5-5 0-15,-1-7 0 16,-8-1 6-16,-7 0 6 16,-8-5 1-16,-6 6 1 15,-10 2-5-15,-8-6 0 16,-9-2-8-16,-9-5-1 16,-9 8-2-16,-15-8-2 15,-8 5-2-15,-10 5-1 0,-6 5 4 16,-5 4 3-1,-1 4-12-15,6 3-5 16,4 11-20-16,8 5-8 16,6 3-56-16</inkml:trace>
  <inkml:trace contextRef="#ctx0" brushRef="#br0" timeOffset="62">8688 11855 88 0,'-12'-3'33'0,"12"3"-18"0,0 0-7 0,0 0 11 16,0 0 0-16,0 0 1 16,3-5-3-16,0 5 2 15,3-5-4-15,3-3-1 16,3 0-8-16,3-3 3 0,3-2 1 16,6 0-3-16,6 0 1 15,2-1-3-15,7-7 2 16,3-3-4-16,5 3-2 15,7-3 2-15,2-2 0 16,10-9 1-16,2-2 2 16,4 3-3-16,2-3-2 0,7-3 4 15,5 1 1-15,0 7 0 16,6-8-1-16,1 0-1 16,-1 1 0-16,0 4 4 15,-2-7 3-15,-1 2-2 16,-3 1 0-16,-2 7-5 15,-7-2-1-15,0 2-1 16,-5 5-2-16,-7 4 3 16,4 1 0-16,-10 1-1 15,-2 3-2-15,-7 4 1 16,-5 4-1-16,-6-3 0 16,-4 2 2-16,-5 0 1 15,-6 6 3-15,0-3-3 0,-3 6 0 16,0-4-1-16,-1 1-2 15,-2 2 1-15,0 1-1 16,-3-1 2-16,-3-2 1 16,0 5-4-16,-3-3 1 15,0-2 0-15,-3 5 2 16,0-5-6-16,-1 5-1 16,1 0-3-16,0 0 2 15,3-3 2-15,-3 0-1 16,3 1 1-16,0-1 3 15,0 0 0-15,0 1 1 16,3-1 0-16,-3 0 2 0,0-2-1 16,-3 0-1-16,0 5 1 15,-3-3-1-15,-6 1 2 16,-3-1 1-16,-6-2-4 16,-3 5 1-16,-9 0-2 15,-9 5 0-15,-8-2 2 16,-7-1 2-16,0 1-1 15,-5 5-1-15,5-6 1 16,1 4 1-16,11-4-3 16,6 1-2-16,6-3 2 15,9 0 0-15,6 0-2 16,12-3 0-16,15-2 2 16,9 0 0-16,9-3 1 0,8 3 0 15,7 2-3-15,0-2 0 16,-4 5 2-1,1 5 0-15,-3-2 1 0,-10 2 0 16,-5 5 4-16,-6 6 5 16,-9 0 8-16,-9 0 7 15,-12 10-7-15,-9 1 1 16,-3-1-9-16,-3-2-1 16,0-3-4-16,3-2-1 15,1-6-3-15,2 6-3 16,6 2-53-16,-3 0-23 15,3-3-46 1</inkml:trace>
  <inkml:trace contextRef="#ctx0" brushRef="#br0" timeOffset="63">14127 12495 84 0,'-3'-8'33'0,"3"3"-18"0,-3 2 2 0,3-2 16 16,-3 5-2-16,-3-5-1 16,-3 5-8-16,-9-3-1 15,-3 3-12-15,0 3-3 0,-3 2 0 0,-5 3-3 16,-4 3 0-16,3 10-1 15,0 5-2 1,4 1-2-16,5 10 1 0,6 2-1 16,6-4 0-16,9 15 0 15,9-10 0-15,9-1 2 16,5-12 2-16,4-1-1 16,0-12 2-16,3-9 0 15,0-10 1-15,-1-11-2 16,-2-3-2-16,-3-2 1 15,0-8 1-15,-9 2-1 16,-3 1-1-16,-3-1 1 16,-7-4-1-16,-2 4 6 15,0 6 6-15,0 3 0 0,-2 4 1 16,-1 9-10-16,0 10-1 31,3 9-2-31,0-1 4 0,0 11 5 16,3 2-3-16,2 1-1 15,1-1-2-15,3 8-3 16,3-2 1-16,3-5 1 16,0-1-14-16,3-7-5 15,0-6-53 1,0 0-61-16,5-13 33 16</inkml:trace>
  <inkml:trace contextRef="#ctx0" brushRef="#br0" timeOffset="64">14659 12466 200 0,'-6'-11'77'0,"6"11"-42"0,0 6-30 15,0-6 19-15,0 5-2 16,0 3 2-16,0 11-18 16,0 7-5-16,0 6-2 15,0 2 6-15,0-2 5 0,0 0-3 16,3-3 1-16,0 2-14 16,0-4-3-16,0-1-42 0,0 1-19 15</inkml:trace>
  <inkml:trace contextRef="#ctx0" brushRef="#br0" timeOffset="65">14493 12723 252 0,'-21'-3'93'0,"24"3"-50"0,-3 0-35 0,0 0 21 16,9 0-17-16,0-5-7 15,6 5-3-15,2-6 0 0,10 6-1 16,6-2-3-16,6-3-1 0,5 5-1 16,4 0 0-1,0-6-41-15,5 6-18 0,-2-5-43 16</inkml:trace>
  <inkml:trace contextRef="#ctx0" brushRef="#br0" timeOffset="66">15162 12540 96 0,'-12'-8'35'16,"9"8"-18"-16,-2-5 4 0,5 2 19 15,-3-2 1-15,3 0 0 16,3-3-18-16,2-3-9 0,1 3-8 16,3-10 0-16,6 4 0 0,3 1-2 15,3 0-1-15,0 5-1 16,-3 3 1-16,0 10 0 16,-4 8 1-16,-2 6 2 15,-6 2 3-15,-3 11 2 16,-6 0 1-16,-3-3-4 15,-6 2-3-15,-5 1-2 16,2 0 0-16,-3-6 0 0,3-5 1 16,0 3-2-1,3-8-2-15,3-3 1 16,0-2-1-16,3-3 0 16,3 0 2-16,6-3-3 0,3-5-2 15,6 5 2 1,9-5 2-16,3 3 0 0,0-3-1 15,-1 0 1-15,1 0-1 16,3 0 0-16,-6-3 2 16,0 3-1-16,-3-5-1 15,-1 5-13-15,-2-5-6 16,-3 5-28-16,0-3-12 16,-3-2-20-1,0 0-26-15,-3-3 39 0</inkml:trace>
  <inkml:trace contextRef="#ctx0" brushRef="#br0" timeOffset="67">15508 12416 88 0,'3'-27'33'0,"3"14"-18"0,0 0 13 16,-1 13 21-16,-2-5-10 16,3 5-2-16,0 5-7 15,0 3-1-15,0 10-16 16,0 1 10-16,0 2 4 0,-3 5-8 0,0 1-3 16,-3 5-9-1,0-6-3-15,0-2-2 0,0-3 1 16,0-2-9-16,3-1-1 15,0-5-42-15,0-5-20 16,0 0-40 0</inkml:trace>
  <inkml:trace contextRef="#ctx0" brushRef="#br0" timeOffset="68">15713 12469 220 0,'-3'0'85'0,"3"0"-46"0,-12 0-26 0,9 5 22 0,-6 0-14 16,-3 3-4-1,-6 0-10-15,4-3-5 0,-4 9-1 16,-3-1-1-16,0 5 2 0,3 4-34 16,0-4-13-16,3-5-20 15,4-2-7-15,-4-3-10 16</inkml:trace>
  <inkml:trace contextRef="#ctx0" brushRef="#br0" timeOffset="69">15415 12519 184 0,'-12'-5'68'0,"12"5"-36"0,12-3-11 16,-12 3 25-16,0 0-20 0,6 0-4 16,0 0-7-1,3 3 0-15,3-3-8 0,3 5-4 0,6 3 0 16,3-3-2-1,2 1 2-15,4 1-2 0,3 7-1 16,0-6-39-16,-4 5-16 16,4 0-57-1</inkml:trace>
  <inkml:trace contextRef="#ctx0" brushRef="#br0" timeOffset="70">15972 12545 140 0,'3'-5'52'0,"-3"3"-28"0,0-4 5 16,0 6 23-16,-3 0-9 15,-3 0-2-15,0 0-12 16,-3 6-6-16,-3-4-13 16,-3 9-6-16,-2-3-3 0,2 5-4 15,3 0 2-15,6 0-1 16,0-2 0-16,9 2 0 16,6 0-2-16,3 1 0 0,3 2 3 15,-1-3 2 1,1 5 2-16,0-5-4 15,-3 1 1-15,-6-4 4 0,-3-2 2 16,-6 5 4-16,-6-5 1 16,0-2-5-16,-9-1-2 15,-3-2-7-15,-2-3-2 16,2-3-29-16,0-2-10 16,3-1-22-16,3 4-7 15,6-4-13 1</inkml:trace>
  <inkml:trace contextRef="#ctx0" brushRef="#br0" timeOffset="71">16020 12625 172 0,'0'0'66'0,"6"5"-36"0,-3-5-11 0,-3 0 23 0,3 8-17 16,0-3-3-16,-1 9-12 15,1-1-2 1,0 5-4-16,-3 1-3 0,0-3 0 0,3-3 3 16,-3 0 2-16,3 0-66 15,-3-7-31-15,0-6-6 16</inkml:trace>
  <inkml:trace contextRef="#ctx0" brushRef="#br0" timeOffset="72">16026 12567 248 0,'-15'-22'93'0,"12"22"-50"0,0-5-33 0,3 5 25 16,0 0-21-16,3-2-5 16,3-4-15-16,3 6-4 15,3 0-66-15,2 0-29 16,4 0 7-16,6 0 6 15</inkml:trace>
  <inkml:trace contextRef="#ctx0" brushRef="#br0" timeOffset="73">16258 12609 156 0,'-18'-5'57'0,"9"5"-30"0,3 0-5 15,3 0 23-15,0 0-10 16,0 0-2-16</inkml:trace>
  <inkml:trace contextRef="#ctx0" brushRef="#br0" timeOffset="74">16216 12612 389 0,'6'0'5'0,"3"0"-3"0,0 0-2 16,3-3 2-16,6-8-1 16,2 6 2-16,-2-3-4 15,0 13 0-15,-3-5 1 0,-3 3 2 16,-3-3-3-16,-3 5-2 15,-3 6 6 1,-9-3-2-16,-9 5 2 16,0 6 10-16,-3-3 6 15,-3 7-6-15,4-2 0 16,-4-2-3-16,3 0 1 16,6-4-6-16,3 4-3 15,3-6-1-15,3 6 1 16,3-6-3-16,6 0 0 15,3 0 1-15,3 1 2 0,3-1 1 16,3-5 1-16,0-3-5 16,-1-5-1-1,-2 0-26-15,0 0-11 16,-3-13-13-16,-3 0-4 0,-3-1-46 16</inkml:trace>
  <inkml:trace contextRef="#ctx0" brushRef="#br0" timeOffset="75">16112 12723 204 0,'-12'-8'77'0,"15"2"-42"0,12 6-28 0,-9 0 20 16,6 0-10-1,3 0-2-15,5 0-8 16,4 0-3-16,6 0-2 15,3 0-4-15,-1-2 1 0,1 2-43 16,0 0-18-16,-3 0-33 16</inkml:trace>
  <inkml:trace contextRef="#ctx0" brushRef="#br0" timeOffset="76">16484 12709 212 0,'-6'0'79'0,"6"6"-42"0,3-6-32 0,-3 0 17 16,6 0-1-16,0 0 4 15,3 0-9-15,3 0-4 16,0 0-7-16,5 0-2 0,4-6 3 16,0 6-3-16,-3-7-2 15,-3 1 2-15,0 1 0 16,-3 2-1-16,-3-7 1 16,-3 2-2-16,-3 3 2 0,-6-3-4 15,-9-6 0-15,-6 6 1 16,-3-2 0-16,-3 10-3 15,-3 5 2-15,1 0-1 16,-1-2-2-16,3 10 7 16,3 1 3-16,0-1 3 15,9 5 2-15,3 1-3 16,9 2-3-16,6 3-2 16,9-3-3-16,12 0 1 15,0-2-1-15,9-6 2 16,-1 0 1-16,1-13-45 0,-3 0-19 15,5-13-65 1</inkml:trace>
  <inkml:trace contextRef="#ctx0" brushRef="#br0" timeOffset="77">16951 12649 96 0,'3'-6'35'0,"0"6"-18"0,-3-5-2 16,0 5 15-16,-3 0 1 16,0 0 2-16,-3-3-5 15,-3 3-3-15,-3 0-13 16,1 0 1-16,-4 3 3 0,0 2 1 15,-3 3-1-15,0 6-8 16,0-1-3-16,6 5-3 16,3 6 1-16,3 3-2 15,6-6-1-15,6 5-2 16,3-7 1-16,6-1 1 16,3-5 0-16,6-10 4 15,0-11 5-15,0 3 1 16,-7-8 4-16,-2-1 2 0,-3-4-1 15,-6-3-1-15,-6 2 1 16,-9-2-8-16,-3 2-2 16,-6 6-3-16,1 0 1 15,-1 8-15-15,0-3-5 16,3 8-46-16,3 8-19 16,6-3-33-1</inkml:trace>
  <inkml:trace contextRef="#ctx0" brushRef="#br0" timeOffset="78">17439 12474 180 0,'-3'-26'68'0,"0"4"-36"0,-5-15-7 16,2 29 27-16,-3-5-13 15,-6 0-2-15,-3 0-18 16,0 2-6-16,-3 3-8 16,-6 3-6-16,4 10-2 0,-4 3-1 0,3 11 3 15,0 7-5-15,6 11 2 16,3 3 0-16,7 2 2 16,2 3 1-1,3 5 1-15,6-5 0 0,0-5 0 16,3 5 0-16,-1-11 2 15,-2 1-8-15,3-11-1 16,-6-6-23-16,0-5-8 16,-3-23-121-1,-5-3 44 1</inkml:trace>
  <inkml:trace contextRef="#ctx0" brushRef="#br0" timeOffset="79">16877 12635 212 0,'-9'-5'82'0,"12"5"-44"0,3 0-38 0,0 0 18 0,6 0-10 16,6 0 0-16,8 0-4 15,10-5-3-15,6 5 0 16,2 0-1-16,4-8 2 0,0 3-17 16,-4 5-6-16,-2-14-78 15</inkml:trace>
  <inkml:trace contextRef="#ctx0" brushRef="#br0" timeOffset="80">17606 12313 152 0,'-9'0'57'0,"3"2"-30"0,-9 1-12 0,9 2 18 16,-14 3-10-1,-1 11-3-15,-6 7-3 16,-3 6-1-16,0 0-8 16,4 10 1-16,5-5 2 0,3 3-4 0,9 5-2 15,6 0-5-15,9-3 0 16,9 0 0-16,3-7 0 15,6-4 2-15,5-4 3 16,1-6-11-16,-3-8-5 16,0-2-35-16,-4-8-15 15,-2-3-32 1</inkml:trace>
  <inkml:trace contextRef="#ctx0" brushRef="#br0" timeOffset="81">17701 12643 200 0,'0'0'74'0,"0"0"-40"0,0 6-20 16,6-4 20-16,-6 4-6 16,0 2-2-16,6 5-10 0,-3 5-3 15,0-5-7 1,0 6-2-16,0-6 0 0,0 6-2 0,0-3 1 15,0-3-9-15,-3 0-3 16,3-2-39-16,-3-3-17 16</inkml:trace>
  <inkml:trace contextRef="#ctx0" brushRef="#br0" timeOffset="82">17648 12551 220 0,'-9'-11'82'16,"6"11"-44"-16,3-2-33 0,0 2 17 0,0-6-14 15,0 6-4-15,3 0-25 16,3 0-9-16,0 6-69 16,6-6-28-16</inkml:trace>
  <inkml:trace contextRef="#ctx0" brushRef="#br0" timeOffset="83">17806 12649 168 0,'3'8'66'0,"2"0"-36"0,1 10-15 16,0-5 18-16,-3-2-3 16,0 2 2-16,0 0-14 0,0 1-5 15,0-7-8-15,0 1-2 0,-3 3 3 16,0-8-1-16,0 2 0 15,0-5-3-15,3 0 1 16,3-5 0-16,0-9 1 16,0 1-2-16,0-3 1 15,3-2-7-15,0 5 1 16,0-1 1-16,3 1 1 16,0 0 1-16,-3 2 0 15,5 9-3-15,-2-4 0 16,0 12 4-16,0-4 1 0,0 12 8 15,0-1 4-15,-3 0-5 16,3 5-1-16,-3-4-4 16,-3 4-1-16,-3-5-1 15,0 1 1 1,3-6-31-16,-3 2-13 0,0-7-41 16,3-3-62-1,2 0 35-15</inkml:trace>
  <inkml:trace contextRef="#ctx0" brushRef="#br0" timeOffset="84">18240 12416 252 0,'-3'-19'93'0,"3"19"-50"0,0 0-39 0,0 11 21 15,0-3-7 1,0 10-1-16,0 1-3 0,3 2 1 15,0 11-8-15,0 0-2 0,0-3 1 16,0 8-3 0,0-6 0-16,0-1-1 0,0-4-2 15,0-2-30-15,-3-6-15 16,0-2-39-16,-3-5-15 16</inkml:trace>
  <inkml:trace contextRef="#ctx0" brushRef="#br0" timeOffset="85">18041 12622 212 0,'3'-13'82'0,"0"13"-44"0,6-5-31 16,-3 5 20-16,5 0-16 15,7 8-6-15,6-11-3 16,3-2 0-16,6 5-1 15,-1 0-3-15,1 0 1 0,-6-11-39 16,3 8-18-16,-6-7-36 16</inkml:trace>
  <inkml:trace contextRef="#ctx0" brushRef="#br0" timeOffset="86">18362 12260 116 0,'0'-3'44'0,"6"6"-24"0,0 2-15 0,3 3 11 15,6 10 6-15,0 6 6 16,3 11 11-16,-1 10 6 16,4 2-24-16,0 4 8 0,-3-4 2 15,-3 3-3-15,-6-2-2 0,-3-8-8 16,-6 5-1-16,-6-6-6 15,-6-2-1 1,-6-10-22-16,-9-1-6 16,-2-7-67-16,-4-6-27 0</inkml:trace>
  <inkml:trace contextRef="#ctx0" brushRef="#br0" timeOffset="87">18862 12540 140 0,'-3'0'55'0,"6"0"-30"0,0 0-29 16,6 5 82-16,3-5-26 16,6 0-10-16,3 0-9 15,9-5-21-15,2 5 0 0,1-8 1 16,0 3-7-16,2 2-1 15,-2-2-3-15,-3 0 1 16,-3-3-2-16,-6 8 2 16,-7-6-24-16,-2 6-11 15,-3 0-16-15,-3 0-6 0,-6 0-48 32</inkml:trace>
  <inkml:trace contextRef="#ctx0" brushRef="#br0" timeOffset="88">18880 12723 220 0,'-18'-3'85'0,"18"3"-46"0,12 0-28 15,-6 0 21-15,3-5-13 16,3 5-1-16,6 0-8 0,6-6-2 16,8 6-4-1,1-2 2-15,3-3 0 0,0-1-2 0,-1 6-1 16,-5-5 1-16,-3 5 0 16,-6-3-2-16,-4 3 1 15,-2 0-33-15,-6 0-14 16,-3 0-58-1,-3 0-44-15,-3 0 55 16</inkml:trace>
  <inkml:trace contextRef="#ctx0" brushRef="#br0" timeOffset="89">19714 12455 96 0,'0'-21'38'0,"0"21"-20"0,-3-21 7 15,0 11 20-15,0-4-7 16,-3 9-2-16,-3-3-12 16,-3 3-2-16,-3 10-13 15,-3 8-3-15,0 9 0 0,-9 1-3 16,-2 22-2-16,8 0 0 16,3 3-1-16,9 10-3 0,9 3 2 15,12-11 1-15,6-2 2 16,9-11-1-1,8-3 2-15,4-10 0 0,0-11 1 16,-4-13 2-16,1-10 3 16,-6-11 7-16,-6-6 2 15,-9-5-1-15,-9-2 2 16,-9-11-6-16,-9 0-3 16,-6 0-1-16,-3 5-1 0,-3 1-7 15,0 12 0-15,1 9-14 16,2 4-5-1,6 9-45-15,3 5-19 0,6 5-31 16</inkml:trace>
  <inkml:trace contextRef="#ctx0" brushRef="#br0" timeOffset="90">20270 12683 184 0,'-12'8'68'0,"-3"3"-36"0,-8 10-20 16,14-11 21-16,-6 6-8 0,-6 3 0 15,0 7-16-15,-3 1-8 16,3-9-1-16,4 3-28 0,2-2-10 15</inkml:trace>
  <inkml:trace contextRef="#ctx0" brushRef="#br0" timeOffset="91">19949 12702 212 0,'15'0'82'0,"-9"5"-44"0,8 3-22 0,-5-3 22 0,3 3-20 16,6 11-7-16,9-4-5 16,3 12-2-16,2-3-2 15,1 2-2-15,0-5 3 0,-3-2-15 16,-4-6-7-16,-2 0-41 16,0-7-16-16,-6-6-16 15</inkml:trace>
  <inkml:trace contextRef="#ctx0" brushRef="#br0" timeOffset="92">20437 12495 220 0,'-3'-8'82'0,"3"8"-44"0,3 0-29 15,-3 0 19-15,6 8-10 0,0-3-3 16,0 9-4-16,0 12-2 15,0-2-5-15,0 5-3 0,0 3 0 16,-1 0 1-16,-2-1 1 16,0-4 3-16,-3-1 1 15,3 9-43-15,-3-12-20 16,3 4-58 0</inkml:trace>
  <inkml:trace contextRef="#ctx0" brushRef="#br0" timeOffset="93">20788 12553 168 0,'3'-13'66'0,"-3"13"-36"0,0-8-9 15,0 8 25-15,0-5-2 16,-3-3 4-16,-3 3-12 16,-3-3-2-16,-3-3-19 0,-6 3-7 0,-2 3-3 15,-1 5-1-15,-3-3 2 16,0 3-5-16,0 3-3 15,3 2 1-15,4 3 0 16,5-3-4-16,6 9 1 16,6-1-3-16,9 11 2 15,6-3 3-15,8 5 1 16,7 6 1-16,0 3 0 16,-3 7-3-16,-1 0 0 15,-2-2 2-15,-6-3 0 16,-9-5 5-16,-6-6 2 0,-6-5 0 15,-6-2-1-15,-9-6-1 16,-3-5 2-16,-2-8-1 16,2-8 0-16,3 0-3 15,3-16 1-15,6-7-4 16,6 1 0-16,6-7-1 16,6 6-2-16,3-4 3 15,0 9 2-15,-3-6 0 16,0 11-1-16,-3-3 3 15,-3 3 0-15,-6 2-12 16,0 6-7-16,-3 0-49 16,-6 0-22-16,-3 7-37 15</inkml:trace>
  <inkml:trace contextRef="#ctx0" brushRef="#br0" timeOffset="94">15749 897 160 0,'-6'-5'60'0,"9"-8"-47"0,-3 13 19 0,0 0 5 0,0 0-2 16,3-3 2 0,-3 3-3-16,0 0-1 15,3 3-18-15,0 2-9 0,0 8-4 0,0 14 11 16,0 18 6-16,0 10 10 15,3 6 7-15,-3-8-24 16,3 0-8-16,0-6 2 16,-1 1 3-16,1-6-2 15,0-7-2-15,-6-6 4 16,0-3 4-16,0-10-5 16,-3-5 0-16,0-9 0 15,0-4 2-15,-2-6-5 16,-1-3-3-16,0-5-4 15,0-5 1-15,3 0 1 0,-3-3 2 16,0 0-1-16,3-7-1 16,-3-6 1-16,0 0-1 15,0-8-3 1,3 2 2-16,3-2 1 16,6 3 0-16,3 2-3 15,6 3 2-15,3-13 1 0,8 13 0 16,-5 10-3-16,21 4 2 15,0 9-1-15,-4 9-2 16,1 10 0-16,-3 3 3 16,-4 8 0-16,-5 3 3 0,-6-1 1 15,-6 3 3 1,-9 3 6-16,-6 8 4 0,-6-3-2 16,-6-2 0-16,-9-6-4 15,-9-3-1-15,-5-2-3 16,-7-11 1-16,0-5-13 15,4-2-3-15,5-9-14 16,6 6-3-16,6 0-19 16,12-9-57-1,9 1 6-15,9 0-39 16,15 2-25 0,9 1 76-16</inkml:trace>
  <inkml:trace contextRef="#ctx0" brushRef="#br0" timeOffset="95">16273 611 192 0,'0'-2'74'0,"0"-1"-58"0,3 8 20 0,0 1 7 15,-3-1-11-15,6 0-3 0,-3 8-6 16,0 3-3-16,0 13-10 16,-3 3 5-16,3 5 2 0,-3-2-5 15,0 2-2-15,-3-3-5 16,3 3-4-16,0-3 2 16,0 4 2-16,0-12-2 15,3-2 3 1,5 0 0-16,4-6-7 15,0 1-4-15,0-9 14 16,3-2 5-16,3-3-9 0,0-5-2 16,-3 6-15-1,3-6-6-15,-4-3-17 16,-5-2-5-16,0 0-23 16,-9-3-10-16</inkml:trace>
  <inkml:trace contextRef="#ctx0" brushRef="#br0" timeOffset="96">16246 561 316 0,'0'-3'118'0,"3"9"-92"0,6-6 4 16,0 0-5-16,3 0-6 16,6-3 3-1,5 0-12-15,4 1-6 0,0-1-2 16,6 0-16-16,-7 1-3 0,1-1-37 16,-6 1-16-16,-3-1-62 15</inkml:trace>
  <inkml:trace contextRef="#ctx0" brushRef="#br0" timeOffset="97">16609 783 184 0,'-6'3'68'0,"0"0"-52"0,6 10 8 16,0-16 2-16,0 3-2 15,0 0 1-15,3 3-6 0,3 2-1 16,0-5-10 0,0 0-5-16,0-3 0 0,3 1 0 15,-3-3 1-15,0-3-13 16,0 8-7-16,-3-3 17 16,0 0 10-16,-3 3-2 15,3 8-2-15,-3 3-4 0,3-3 0 16,-3 2 2-16,0 4 2 15,0-1 3-15,0 0 1 16,0 0-3-16,3 0 0 16,0-5-5-16,0 3 0 15,-3-6-3-15,3 3-1 16,-3-2 1-16,0-1 0 16,0 0-20-16,0 0-7 15,3 3-21-15,-3-2-8 0</inkml:trace>
  <inkml:trace contextRef="#ctx0" brushRef="#br0" timeOffset="98">16579 1019 260 0,'0'2'96'0,"0"-4"-75"0,0-1 10 16,0 3-2-16,6 0-9 15,-3 0 1-15,9-3-12 16,0 3-5-16,3-2-3 16,3-1-1-16,-3 3 2 0,0 0-1 15,-4 0-1-15,4 3-24 16,-3-3-114 0,3 0 73-16,-6-3-33 15,0 1 29-15,-6-1 11 16</inkml:trace>
  <inkml:trace contextRef="#ctx0" brushRef="#br0" timeOffset="99">16627 728 160 0,'0'2'63'0,"-3"-4"-49"0,6-1 7 15,-3 3 0-15,0 0 0 16,0 0 2-16,0 3-1 0,3 2-2 15,-3-5-10-15,0 0-4 0,0 0 0 16,0-5 3-16,0-1 2 16,-3-1-14-16,3 4-5 15,0 0 3-15,0 1 4 16,0 2 2-16,0 0 2 16,0 0 2-16,0 0 2 15,0-3 3-15,-3 3 1 0,3 0 1 16,-3-3 0-1,-3 3-4-15,3-2-11 16,0 2-4-16,0 0-25 16,3-3-11-16,0 0-137 31,12-5 71-31</inkml:trace>
  <inkml:trace contextRef="#ctx0" brushRef="#br0" timeOffset="100">16782 569 200 0,'-6'3'74'0,"3"-6"-58"0,3 3 25 0,0 3 8 16,0-3-18-16,0 0-5 15,6 2-12-15,-6-2-4 0,12 0-3 16,0 0 0 0,2 0-4-16,1-2-4 15,0 2 0-15,0-3 1 16,3 3 0-16,-3 0 0 16,0 3 0-16,-6 2 2 0,-3 3-3 15,-3 0 0-15,3 5-4 16,-4 6-1-16,1 4 3 15,-3 12 1-15,0-1 4 0,-5 1 1 16,5-1 1-16,0-2-2 16,5 2 1-16,-2-5-2 31,3 3-1-31,-3 5 1 0,0-8 3 16,3-5 2-16,-3-6 2 15,-3 1 0-15,0-6-4 16,0-2 17-16,0-1 10 0,-9-2-22 0,-3-2-11 15,-2-6 6-15,5 5 3 16,-9-2-11-16,6-1-7 16,-3-4 1-16,3 4 3 15,6 1-31-15,0-3-12 16</inkml:trace>
  <inkml:trace contextRef="#ctx0" brushRef="#br0" timeOffset="101">16645 976 180 0,'-6'0'68'0,"6"6"-52"0,0-6 10 0,0 0 1 16,0 0-4-16,0 0-2 15,3 2-9-15,3 1-5 16,0 0-4-16,3-3-5 0,3 2-1 16,-1 1-1-16,-2 0 0 15,0-3-19-15,0 0-8 16,0 0-63-1</inkml:trace>
  <inkml:trace contextRef="#ctx0" brushRef="#br0" timeOffset="102">16663 910 208 0,'-3'6'77'0,"9"-12"-60"0,-6 14 4 16,0-8-3-16,3 6-7 16,-3 1 1-16,0 1-7 15,0 6-3-15,3-1-1 16,-3 0-8-16,3 0 0 0,0 1-76 15</inkml:trace>
  <inkml:trace contextRef="#ctx0" brushRef="#br0" timeOffset="103">17734 611 228 0,'3'-2'88'0,"-6"10"-69"0,9-6 15 0,-3 4 1 15,0-1-5-15,-6-3 2 0,0 12-1 16,-6-1 1-16,-3 11-17 16,-6 0-11-16,-5-1-6 0,-4 1 18 15,3-3 9-15,0 1-12 16,0-4-5-16,4 1-5 15,2-4 0-15,3 1-4 16,6-5 0-16,0-1-1 16,3-2 0-16,6 0 2 15,6 0 2-15,3 0-3 16,6 0-2-16,3 0 2 16,5 5 2-16,10-2-2 15,-6 2-2-15,6 0-1 0,-3 1 3 16,-7-1-7-1,1 0-2-15,-3-2-12 0,-3-3-6 16,0 0-23-16,-3-8-7 16,-1 0-71-1</inkml:trace>
  <inkml:trace contextRef="#ctx0" brushRef="#br0" timeOffset="104">17701 815 244 0,'-5'-11'90'0,"-4"14"-70"0,6-8 17 16,6 7 4-16,0 4-15 15,3 2-3-15,5-8-4 16,7 5-1-16,18-5-9 16,0-5-1-16,5-1 2 0,7 1 9 31,3 0-10-31,11 0 12 16,1 2-13-16,-1-5-6 15,-8 5-2-15,-7-5-2 16,-5 6 0-16,-6-6 4 15,-4 5-1-15,-5-2 4 0,-3 2-3 16,-9 1-16-16,0 2 7 0,-6-3-32 16,-3 3 21-16,-6 0-44 15,0 3 35-15,-6-1-58 16,0 1 48-16,-6 5-83 16,3 2 67-16</inkml:trace>
  <inkml:trace contextRef="#ctx0" brushRef="#br0" timeOffset="105">17895 950 200 0,'-27'-8'77'0,"21"16"-60"0,6-5-5 15,-3-3 49-15,0 0-14 0,0-3-7 16,3 0-7-16,-3 3-19 15,3 6-7-15,-3-6-2 0,-3 0-8 16,3 2 0-16,0 1-12 16,0-3-6-16,3 0-2 15,-6 3 2-15,1-1 2 16,5-2 4-16,-3 0 9 16,3 0 3-16,0 0 9 15,0 0 4-15,-3 0 6 16,3 0 4-16,3 0-1 0,0 3 0 15,2 0-4-15,10-3-1 16,3 2-2-16,0-4 2 16,6-1 2-1,3-2-1-15,5-1 6 32,7 1-12-32,12-3-2 15,2 8-5-15,1-3-2 0,-4 6 1 0,-5-6-1 16,-6 3 0-16,-6-5 4 15,-4 5-2-15,-5-3-1 16,-3 6 0-16,-6-6-4 16,0 3 2-16,-3-5-26 15,-3 3 15-15,-6-4-68 16,3 4 45-16,-4-6-126 16,1 5 91-16</inkml:trace>
  <inkml:trace contextRef="#ctx0" brushRef="#br0" timeOffset="106">18428 558 228 0,'-6'0'85'0,"6"0"-66"0,-6 3 16 0,3-3 26 15,6 3-35-15,-3-3 27 16,0 2-31-16,0-2 0 16,3 6-13-16,0-1-11 15,3 6 1-15,3-1 7 16,3 3-4-16,5 3 11 15,7 0-7-15,6 3-1 16,3-1-3-16,2 1-15 16,-2 2 7-1,-3 0 5-15,0-3 1 0,-9-2 14 16,-1 0-8-16,-5-5 4 16,0-1-6-16,-6-2 9 15,-3 3-7-15,-12 0 8 16,-3-1-8-16,-12 3 12 15,3 3-10-15,-11 3 14 16,2 2-13-16,-6 8 9 16,6 0-10-16,-2 5-5 15,8-2-1-15,0-3-2 16,6-2 0-16,-3-9-31 16,9-2 17-16,0-5-76 15,3-1 50-15,0-4-151 16,3-1 106-16</inkml:trace>
  <inkml:trace contextRef="#ctx0" brushRef="#br0" timeOffset="107">19264 463 192 0,'0'3'74'0,"0"-6"-58"0,3 3 5 16,0 3-1-16,-3-3-1 15,3 0 1-15,-3 0 8 16,-6 5 7-16,6 3-18 16,0 5-3-16,0 0-2 0,0 1-1 31,0-1-5-31,0 0-2 15,0 0-2-15,0-2 1 0,0 0-2 16,3-3 2-16,-3-3-2 0,3 3-1 16,-3-6 1-16,-3-2 1 15,3 0 1-15,0-2-1 0,0-1-2 16,0-2-2-16,0 0 1 16,0-3 1-1,0 2 0-15,-3-2 0 16,6 6 0-16,0-6 0 15,-3 2 0-15,0 4 2 16,0-1-3-16,-3 3 0 16,3 0 1-16,-3 3 0 0,3 5 0 15,-6 0 0-15,0 8 0 16,-6 2 2-16,0 6 1 0,-5 5 1 16,2-10 0-16,-3-6-2 15,9 3-2-15,0-3 1 16,3-8-1-16,0 6 0 15,3-3 0-15,0 2 0 16,6-15 0-16,3 5 0 16,-3-5 0-16,9-3-3 15,-6 2 2-15,0 1-1 16,3-3-2 0,3-8 3-16,0 6-2 15,-4-3 1-15,1 2 2 16,-3 0 0-16,0 1-3 0,0 4 2 15,-3-1 1-15,3 4 0 16,0-5 0-16,0 8 0 16,-3 0-3-16,0 5 2 15,-9 1 3-15,12 1 1 16,-3 4-1-16,3 5-2 16,-3 0 1-16,0-6 1 15,3-2-3 1,0 6 0-16,0-1 1 0,-3-3 2 15,0 4-1-15,-3-14-1 16,0 0 3-16,0-3 0 16,0 3-1-16,0-3-2 15,-3-5 1-15,0 3-1 0,0-5 0 16,0 7 0-16,0-8 0 16,0 9 0-16,-3-1-3 15,0-2 2-15,0-1 1 16,0 4 2-16,3-9-3 15,0 6 0-15,0-3 1 16,0 0 2-16,0-3-1 16,0 6-1-16,-3-3-2 31,0 0 1-31,-3-5 3 16,0 5-1-16,-5-2-1 0,2-1-2 15,0 0 1-15</inkml:trace>
  <inkml:trace contextRef="#ctx0" brushRef="#br0" timeOffset="108">19172 553 512 0,'-6'-8'-3'0,"9"6"0"0,3-1 2 16,3 3 2 0,3 8-2-1,3 2 0-15,-4 1 3 16,4 2-1-16,-3-5-1 16,0 3 1-16,-3-3 1 15,0 0-1-15,-3 0-1 0,3-6 3 16,0 1-2-16,-3-8 2 15,3 2-4-15,0-8 0 16,3 1 1-16,-1-3 2 16,1-3-1-16,0 2-1 15,-3 1 1-15,0 5-1 0,0 0-3 16,-3 3 0-16,-3 0 2 16,0 2 2-1,-3 3 0-15,0 0-1 16,-3 3 1-16,0-1 1 0,-3 4-1 15,0 2 2-15,-3 0-4 16,0 2 0-16,0 1-1 16,0-3 0-16,0 0 2 15,1-3 0-15,2-2-66 32,3-1 36-32,0-2-30 0</inkml:trace>
  <inkml:trace contextRef="#ctx0" brushRef="#br0" timeOffset="109">19815 439 200 0,'0'-10'74'0,"0"15"-58"0,-6-8 7 16,3 1-1-16,0 2-6 16,-3 0 1-16</inkml:trace>
  <inkml:trace contextRef="#ctx0" brushRef="#br0" timeOffset="110">19776 439 420 0,'-12'14'23'0,"-9"7"-8"0,-2 10-6 15,-4 14-2-15,-3 6 1 16,0 7 2-16,3-2-1 16,10-4 0-16,5 1-3 15,9 0 1-15,18-2-6 0,5 1-1 16,7-12-5 0,0 5-1-16,3-10-15 0,3-1-6 15,2-13-52-15,1-2-22 16,-3-14 0-1</inkml:trace>
  <inkml:trace contextRef="#ctx0" brushRef="#br0" timeOffset="111">19928 886 200 0,'-3'-2'77'0,"0"-1"-60"0,3 3-5 15,3 8 0 1,0 3-2-16,0 7 6 15,3 11 2-15,-6 6-9 0,3 18 14 0,-3-3 9 16,-3-13-7-16,0 5-5 16,3-2-9-16,0-8-3 15,-3-8-2-15,3-6-1 16,0-2-3 0,0-5 1-16,0-4 0 15,-3-9-4-15,0 4 1 16,-3-4-2-16,3-6 0 0,0-5 2 15,0-3 0 1,0-5 0-16,-3-8 2 0,6-3-1 16,-3-8-1-16,3 0 1 15,0 3-1-15,3 6 0 16,6-1 2-16,3 3-1 16,6 2-1-16,6 1 1 15,2 5 1 1,4 5-3-16,0 3 0 0,0 2-1 15,-3 8 0-15,-7 3 2 16,1 8 2-16,-3 3 1 16,-6 7 1-16,0-2 20 15,-6 8 11-15,-3 0-16 16,-6 0-5-16,-3-1-7 16,0-7 0-16,-3 3-4 0,-6-11-2 15,-6-3-5-15,-6-5-2 16,1-5-26-16,2-3-9 15,3 3 3-15,3-3 3 16,3 0-22-16,3 2-10 16,6 6-40-1</inkml:trace>
  <inkml:trace contextRef="#ctx0" brushRef="#br0" timeOffset="112">20642 720 228 0,'6'2'88'0,"-6"9"-69"0,0 2 0 0,6-5-4 15,-6 5 15-15,0 1 13 16,-3 7-13-16,-3 5-7 16,3 1-14-16,0-1-6 0,0 1 0 15,0-1-2-15,0 1 2 16,3-6-4-16,-3-5 0 0,3-3-15 15,-3-3-6 1,3 1-33-16,-3-8-15 0,0-6-40 16</inkml:trace>
  <inkml:trace contextRef="#ctx0" brushRef="#br0" timeOffset="113">20505 886 304 0,'-14'3'115'0,"11"-13"-89"0,11 15-3 16,-8-5-9-16,6 5-4 16,3-5 4-16,6 3-2 15,6-3 1-15,-3 0-7 16,6-3-6-16,0-2-1 0,-4 2-12 0,1 1-5 16,0 2-39-1,-3 0-17-15,-3-3-44 16</inkml:trace>
  <inkml:trace contextRef="#ctx0" brushRef="#br0" timeOffset="114">21056 873 224 0,'-3'-5'85'0,"3"5"-66"0,-3 0 19 0,0 0 14 15,6 0-29-15,-3 0 2 16,0 0-16-16,0 0-3 16,0 0-4-16,3 0-2 15,3 3 1-15,0-3-1 16,3 0 0-16,-3-3-3 15,3 3 2-15,-3-3-1 16,0 3 0-16,0-5 2 16,-6 5 0-16,3-3 0 15,-3 3-3-15,0 0 0 16,3 3 4-16,-3 0 1 16,0 2 0-16,-3 6-2 0,6-1 3 15,-3 3 2-15,0-5-2 16,0 8 0-16,0-5-1 15,0 2 1-15,0-5 2 0,0-3-2 16,0 3-2-16,0-8 0 16,0 5-1-16,0-5 2 15,0 6 1-15,-3-1-4 16,3 0 1-16,0-5-13 31,0 3 6-31,0-3-5 0,0 0-35 16,0-3-98-1,0 6 77-15,0 2-48 0</inkml:trace>
  <inkml:trace contextRef="#ctx0" brushRef="#br0" timeOffset="115">21062 1032 128 0,'-6'-3'49'0,"6"3"-38"0,-3 6 37 0,0-6 37 16,6 0-45-16,-3 0 12 16,3 5-33-16,-3-2 3 15,6 2-13-15,0-5 3 16,0 3-7-16,-3-3 2 16,0 0-4-16,3-3-4 15,3 3 0-15,0 0 1 16,0-3 0-16,0 3 0 0,-4 0 0 15,1-2 2-15,-3-1-1 16,0 0 2 0,0 6-2-16,-3-3-3 15,3 0 1-15,-3-3-39 16,3 3 22-16,-3-2-28 0,0-1-18 16,0-2-58-1,6 5 65-15</inkml:trace>
  <inkml:trace contextRef="#ctx0" brushRef="#br0" timeOffset="116">21074 1040 132 0,'-6'-3'52'0,"6"3"-41"0,-3 3 22 16,0-3 19 0,6 0-28-16,-3-3 8 0,3 3-20 15,-3-2 22-15,0 2-19 0,0-3 17 16,0 6-18-16,0-3 1 16,6 2-9-16,0-2 1 15,0 3-4-15,0-3-2 16,0 3 0-16,0-3-1 15,0 0 0-15,-3 0 2 16,3 2-1-16,-6-2-1 16,3 0 1-16,-3 0-8 15,0 0 4-15,0-2-36 16,0 2 21-16,0-3-100 16,0 3 66-16,-3 0-66 15,6 0 69-15,2-3 14 16</inkml:trace>
  <inkml:trace contextRef="#ctx0" brushRef="#br0" timeOffset="117">21107 662 184 0,'3'5'71'0,"-3"-5"-55"0,-3-3 9 0,3 3 8 15,3 3-20-15,-3-3 25 16,0 5-22-16,-3 0 19 16,3 1-20-16,-3-6-3 15,3 2-8-15,-3-4-3 16,6 2 0-16,-6-3-4 16,3 3 2-16,-3-3-1 15,3 1 0-15,0-3 2 16,3 5 0-16,0-3 0 15,0 3 0-15,-3-3 0 16,3 6 0-16,-3-3 11 16,0 0-6-16,-3 0 6 15,3 5-6-15,-3-2 0 16,0-1-3-16,-3-4-2 16,6 2 1-16,0 5 1 0,0-10-10 15,3 0-2-15,-3 5-35 16,0 0-15-16,0 0-55 15</inkml:trace>
  <inkml:trace contextRef="#ctx0" brushRef="#br0" timeOffset="118">21285 487 184 0,'-3'-11'71'0,"3"11"-55"16,0-2 11-16,0-1 9 16,0 6-21-16,3-3 20 15,0 0-21-15,-3 0 15 16,0 0-16-16,3 0-1 15,3 5-7-15,3-2 1 16,3 7-3-16,3 1 5 16,3 5-5-16,0 8 6 15,-1-1-6-15,-2 12 8 16,3 2-7-16,-3 2 8 16,0-1-8-16,-6-1 19 0,3-6-14 0,-9 4 19 15,3-4-16-15,-9 1 0 16,0 0-7-16,-6 5 1 15,0-5-3-15,-3-1 0 16,3-4-1-16,-6-1-2 16,6 1 1-16,-6-1-1 15,3-2 0-15,-2-3-9 16,2-2 5-16,-3-6-36 16,3-2 22-16,-3-3-67 15,6 2 48-15,-3-5-109 16,3 3 82-16</inkml:trace>
  <inkml:trace contextRef="#ctx0" brushRef="#br0" timeOffset="119">15204 818 224 0,'-12'16'85'0,"0"-8"-66"0,6 13 25 0,6-16 7 16,-6 3-20-16,0-5-4 0,1 2 14 15,-4 3 7-15,0-8-24 16,3-3-4-16,-3-2-5 0,3 2-6 16,0-5-1-16,3-2-2 15,0-9 1-15,0-5-6 16,6 1-1-16,3 1 0 15,3-7 0-15,0 8-3 16,12-16 0-16,2 0-1 16,10-3 3-16,12 1 0 15,11 4 1-15,13 9-3 16,-1 7 0-16,1-2 2 16,-1 8 0-16,4 5 1 15,-4 5 0-15,-5 3 0 0,-10 6 2 16,-8-1-1-16,-12 0 2 15,-16 3-2-15,1-3 2 16,-12-2-2-16,-6-3 2 16,-9-3-2-16,3 1 2 15,-6-4 0 1,1-7-4-16,5 3 1 16,3-4 0-16,9-1 0 15,-3 1-3-15,17-17 2 16,1-1-1-16,12 5 0 15,3-2 0-15,5-3 0 16,10 1 2-16,20 4 0 16,7 9-3-16,5 2 2 15,0 3-1-15,7 2 0 0,-4 11 2 16,0 8 2-16,-14 3-3 16,-13 2 0-16,-11 0 3 15,-12 0 1-15,-10-2 1 16,-5-1 2-16,-12-4 3 15,3-1 2-15,-6-5-5 16,0 3-4-16,0-6 1 16,0-2 0-16,0-6-1 15,6-5-2-15,9-5-2 16,8 0 1-16,22-3-1 16,6 3 0-16,2 5 2 15,1 6 0-15,5-1 0 16,7 6 0-16,14 5-3 15,-6 8 2-15,-8 5-1 16,-7 0 0-16,-5 0 2 16,-4 3 2-16,-5-3-1 0,-12 1 2 15,-7-4-2-15,-2-7 2 16,-3 2-2 0,-3-8-1-16,2 3 3 15,4-5-2-15,6-3 2 16,3 0-2-16,8-5-1 15,4-3-2-15,11-2-1 16,10 2-1-16,5 8 3 0,-2-5 0 16,11 7 1-16,9 6 0 15,0 3 0-15,-5 5 0 16,-10 5 0-16,-8-2 0 16,-13 2 0-16,-8-2 0 15,-13-4 2-15,-11-1-1 31,-3-6-1-31,-3 0 3 0,-3-6-2 16,0 1 2-16,-1-3-2 16,7-2-1-16,6-4-2 15,12 1 1-15,-1-3-4 16,10 3-1-16,5-3 0 16,13 0 4-16,5 6-1 15,10 7 1-15,2 3 0 0,0 3 0 16,4-1 2-16,-1 12 2 15,-3 4-1-15,-11 1-1 16,-13-3 1-16,-11-1-1 16,-13-4 0-16,-5-3 0 15,-9-3 0-15,0-2 2 16,-6-6-1-16,5 1-1 16,1-4 1-16,6 1 1 15,3-3-3-15,8 0-2 16,4 3-1-16,15 2 0 15,-4-2 0-15,4 5 3 16,11 3 0-16,-2 5 1 16,-16-3 0-16,22 24 2 15,-19-8-3-15,10 27 0 0,-16-11 1 16,-2 2 2-16,-9-4-1 16,-10-9 2-16,-8-7-7 15,-3-6 3 1,-3-2 0-16,0-3 1 15,3-3 2-15,0-13-1 16,5 8-1-16,4 5 1 16,6-2-1-16,3-1-3 15,8 9 0-15,1 2-1 16,-3 6 3-16,-4-1 0 16,1 9 3-16,-3 7-3 15,-10 1 0-15,-5 2 1 16,-6 2 2-16,-6-10-1 15,-9 8-1-15,0-7 1 16,-3-7-1-16,0-12 0 16,0 10 2-16,3-5-3 0,0 0 0 15,0-3 1-15,3 6 2 16,6-1-3-16,0 1 0 16,0 2-1-16,0 11 0 15,3 18-3-15,-3 8 1 16,-3-2 2-16,-6-3 1 15,-6-3 1-15,-6-8 2 16,-6-5 1-16,0 0 1 16</inkml:trace>
  <inkml:trace contextRef="#ctx0" brushRef="#br0" timeOffset="120">15213 995 188 0,'3'0'71'0,"-6"-3"-55"0,3-5 6 0,3 3 0 16</inkml:trace>
  <inkml:trace contextRef="#ctx0" brushRef="#br0" timeOffset="121">15219 963 377 0,'-3'-5'49'15,"0"-6"-24"-15,-3-2-8 0,0 8-5 16,-6 0-3-16,0 5 0 15,-8 5-5-15,-7 3-1 16,-6 8-6-16,0 5 0 0,0 16 1 16,4 0 1-1,2 16-2-15,6 0 0 0,6-3 2 16,6-2 0-16,9-3 1 16,9 2 0-16,9-4 2 15,18 7 3-15,2-13-2 16,1 0-2-16,0-13-3 15,0-3-1-15,-4-11-1 16,1 1 0-16,-3-11 0 16,-1-3 0-16,-8 1 3 15,-6 2 0-15,-3 0 1 16,-6 2 2-16,-6-2 1 0,-3 0 1 16,-3 3 0-1,0 5 0-15,-3-5-2 0,0 13 1 16,0 2-4-16,3 3 0 15,0 0-1 1,6 3-2-16,6 0 0 0,6 2 3 16,6 4 2-16,15 1 2 15,5 4 1-15,4-11 2 16,2-1-1-16,4-15 0 16,3-8 3-16,5-5 3 15,1-6-6-15,2-4-1 16,-8 1-2-16,-10 1-2 15,-5 0 3-15,-6 0 0 16,-6-3-1-16,-4 5-2 16,-2 3 1-16,-3 3-1 15,-3 0-3-15,3 10 2 0,3 0-1 16,6 3 0 0,8 5 0-16,16 3-2 0,11 8 3 15,-2 0 2 1,-1 2-2-16,7-10 0 15,5-5 3-15,10-3 1 0,-4-6 1 16,-5-7 0-16,-4-11-2 16,-5-2 1-16,-1-6-2 15,1 5 2-15,5-2-2 16,-14 3-1-16,-4-1 5 16,-8 1 4-16,-3 7-5 15,-4 6 0-15,-5 2-13 0,3 6-7 16,0 2 9-16,-1 3 5 15,7 0 2-15,9 5 0 16,8 3 1-16,4 3 1 16,-7-1-3-16,4-5-2 15,-4-7 2-15,7-9 2 16,2-5 2-16,7-3 1 16,-7 3 0-16,-2-5 0 15,-9 0-5-15,-4-11-1 16,-2 0 3-16,-4 3 1 15,-2-3 4-15,0 3 3 16,-3 11-13-16,2 2-4 16,4 8 3-16,6 10 2 15,2 4 0-15,1-1 0 0,-1 5 2 16,7-2 0 0,5 0-2-16,16 0 0 0,-1 0 4 15,-5-6 1-15,-4-4 0 16,1-6 1-16,2-6 7 15,3-2 3-15,-2-2-17 16,-7-6-7-16,-11-5 14 16,-6 0 8-16,-4-8-11 15,-2 7-3-15,-3 4-5 16,-1 10 2-16,4 3 4 16,3 10 1-16,8 8 1 15,4 3 0-15,2 5 8 16,1-5 5-16,8 0-15 15,13 0-8-15,8-6 2 16,-6-2 2-16,-2-8 4 16,5-5 3-16,3 0 0 0,21-6-1 15,-17 1 1-15,-19-14 1 16,-11-3 8-16,-4 1 3 16,-8 7-15-16,-4 1-8 15,-2 7 5-15,3 3 4 16,5 8-1-16,1 14-1 15,-1-9 2-15,1 16 0 16,2-13-2-16,10-3 2 16,8-7 5-16,16-1 5 0,-10-13 4 15,-6-10 2-15,-5-14-4 16,-13-2 1-16,-11-3-1 16,-9 5 1-16,-18 5-6 15,-12-4-2-15,-6 7-31 16,-9-8-14-16,-3 3-87 31,3-2-79-31,6 2 71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41:45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6806 17613 108 0,'3'-5'44'0,"0"5"-35"0,-3-8 12 0,0 8 1 15,3 0-1-15,0-3 2 16,-3 1-2-16,3-6 2 16,-3 5-13-16,0-2 10 0,0 0 6 15,-3-1 1-15,0-2 4 16,0 0-6-16,0-2-3 16,-3 2-1-16,0 0 1 15,-3-3-1-15,0-2-1 0,-2 5-6 16,-4-2-1-16,-3 2-6 15,3 0 1-15,-3 3-3 16,-3-1 0 0,0 6-1-16,1 6 0 0,-1-1-2 15,0 3-2 1,0 10 1-16,0 3-1 0,3 11 0 16,1 0 0-16,2 2-3 15,6 3 2-15,6-2 1 16,3 4 2-16,6 1-3 15,9-3 0-15,5 3 1 16,7-8 2-16,9-11 1 16,6-3 1-16,5-10-2 0,1-8 1 15,-4-8 0-15,-5 0 1 16,-6-8 2-16,-3-5 1 16,-6-5-1-16,-13-11-1 15,-5-3-1-15,-9 0 2 16,-6-2 1-16,-8 0 3 15,-7 2-1-15,-3 8 0 16,-3 6-5-16,0 7-3 16,1 3-3-16,5 6-1 15,3 2-16-15,6 5-5 16,6 3-23-16,6 3-10 16,6 10-17-16,9 0-3 15,6 1-49 1</inkml:trace>
  <inkml:trace contextRef="#ctx0" brushRef="#br0" timeOffset="1">7339 17682 280 0,'-6'3'107'0,"3"2"-83"0,-6 0 6 0,6 3-1 16,-3 0-5 0,-6-2 1-16,0 7-14 0,-2-5-4 15,-1 5-5-15,0 0-2 16,0 0 3-16,3 1-15 0,0-4-7 15,3 3-21-15,0-5-8 16,3-2-1-16,0 2 0 16,0-8-52-1</inkml:trace>
  <inkml:trace contextRef="#ctx0" brushRef="#br0" timeOffset="2">7110 17685 264 0,'0'-6'101'0,"3"6"-78"0,-3 0 0 0,6 3-4 0,0 0-2 16,3 7 2-16,6 1-4 16,2 0 1-16,4 2-7 15,0 0-3 1,3 5-3-16,3-2-3 0,0 3-17 16,-1-1-9-16,1-4-26 15,0-1-12-15,0 0-50 16,2-5-22-16</inkml:trace>
  <inkml:trace contextRef="#ctx0" brushRef="#br0" timeOffset="3">7577 17486 236 0,'-3'-10'90'0,"3"10"-70"0,0 5-3 16,0 0-7-16,3 6-2 15,0 5 5-15,0 5 8 16,0 5 5-16,0 6-14 16,0-3 0-16,0-5 1 0,3 3-7 15,-3-1-1-15,0 0-3 16,0-7-2-16,0-1-8 16,-3-2-5-16,0 0-24 15,0-3-9-15,0 3-25 0,-3-5-7 16,3-3-8-1</inkml:trace>
  <inkml:trace contextRef="#ctx0" brushRef="#br0" timeOffset="4">7604 17529 156 0,'-3'-8'57'0,"0"2"-44"0,0 6 14 16,3-2 5-16,-3-1-5 15,0 0-1-15,3-2 1 16,-3 3 2-16,3-4-15 16,0 1 3-16,0-3 1 0,6-3-4 15,0 4 2-15,3-7-3 16,3 1 0-16,3 5-5 16,0-2 0-16,3 2-10 0,2 2 0 15,1 6 0-15,-3 0 3 16,-3 8-2-16,-3-2 0 15,-3 7 1-15,-6 5 0 16,-6 1 4-16,-3 2 2 16,-3 3-2-1,-3-3-3-15,-3 0 2 0,0 3 0 16,3-8-4-16,0-3-1 16,3-2 1-16,4-3 0 15,-1-3-2-15,3 3 0 16,0-3-1-16,3-5 0 15,6 0 0-15,5 0 3 0,4 0 0 16,3 5 3-16,3-2-3 16,0 8 0-16,0-3 7 15,-3 2 4 1,2-2-3-16,-8 5 1 0,-3 1 6 16,-6-1 3-16,-3 0 3 15,-3-5 2-15,-6 5-8 16,-3-8-3-16,-8 3-6 15,-1-2-2-15,6 2 1 16,-9-6 2-16,3-4-10 16,3 2-2-16,3-3-26 15,4-2-9-15,2 5-17 16,3-6-6-16,3 6-23 16,3 0-9-16,6 6-2 15</inkml:trace>
  <inkml:trace contextRef="#ctx0" brushRef="#br0" timeOffset="5">8554 17529 244 0,'-3'-14'90'0,"6"14"-70"0,-1 6-1 16,-2-6-3-16,3 8-8 16,0 5 3-16,0 5 9 15,0 4 7-15,0 4-14 16,3-2 0-16,-3 2 0 0,0 1-9 16,-3-1-2-16,0 1-2 15,0-4 0-15,3-7-27 16,0 3-11-16,-3-1-19 0,0-4-7 15,0-1-38 1</inkml:trace>
  <inkml:trace contextRef="#ctx0" brushRef="#br0" timeOffset="6">8446 17738 304 0,'-12'-3'115'0,"15"3"-89"0,-3-5-6 0,0 5-8 15,6 0 1-15,3 0 3 16,3-6-5-16,6 4-4 0,6-3-4 16,3 5-3-16,2-6 3 15,7 6-2-15,-3 0 2 0,3 0-33 16,-1 0-12 0,1 0-14-16,0 0-6 15,-3-2-48-15</inkml:trace>
  <inkml:trace contextRef="#ctx0" brushRef="#br0" timeOffset="7">9316 17632 184 0,'0'5'71'0,"0"-5"-55"0,0 3 6 0,0-3 2 16,0 0-6-16,0 0 1 16,0 0-8-16,0 0-4 15,2-3-4-15,1 3 0 0,0-5 2 16,0 0-2-16,0-3-2 16,0-3 0-16,0 0 1 15,0-2-3-15,3-3-2 0,0 0 2 16,0 3 2-16,-3 0 2 15,3 2 1-15,-3-2 0 16,0 8 2-16,-3-3-3 16,0 8 0-16,0 0 3 15,0 0 1-15,3 8-1 16,-3 5-1-16,0 6 1 16,0 4 1-16,0 4 1 15,0-1 0-15,0 1-4 16,0-1-1-16,0 1-1 15,0-3-2-15,0-3 1 0,3-3-1 16,0-2 0 0,0-3 0-16,0 3-16 0,0-5-6 15,-3-1-18-15,3-2-5 16,-3 3-31 0,0-3-45-16,0 0 34 15</inkml:trace>
  <inkml:trace contextRef="#ctx0" brushRef="#br0" timeOffset="8">9283 17867 212 0,'-9'0'82'0,"12"0"-64"0,-6 0 13 15,3 0 1-15,0 0-6 16,6 6 2-16,3-6-5 15,3 0 0-15,0 0-12 16,5-6-2-16,4 6-2 0,6-5-3 16,0 2-1-16,-3-2-1 15,-1 5 1-15,-2-5-2 16,-3 5-1-16,-3 5-13 16,-3-5-4-16,-3 5-29 15,0-2-10-15,-6 8-64 16</inkml:trace>
  <inkml:trace contextRef="#ctx0" brushRef="#br0" timeOffset="9">10063 17743 312 0,'-3'-5'115'0,"18"5"-89"0,5 0-8 0,-11 0-7 16,3 0-10-16,3 0 2 16,-6-14-2-16,12 7-1 15,0 1 1-15,3 1-1 0,2-3 0 16,-2 8 0-16,3 0 0 15,0 0-5-15,-1 0-1 16,-2 5-39-16,0-5-18 16,0-5-44-1</inkml:trace>
  <inkml:trace contextRef="#ctx0" brushRef="#br0" timeOffset="10">9964 17584 208 0,'-14'-10'77'0,"11"4"-60"0,0 4 2 0,3 2-2 15,0 0-2-15,3-6 0 16,3 6 4-16,2-5 0 16,7-3-10-16,6 3 6 0,3-3 2 15,6 3-9-15,2-1-2 16,4 4-4-16,0-4-2 16,-3 6 1-16,-7-2-1 15,1 2-16-15,-3 0-6 16,-3 2-69-1</inkml:trace>
  <inkml:trace contextRef="#ctx0" brushRef="#br0" timeOffset="11">10816 17486 168 0,'0'-16'66'0,"0"14"-52"0,-3-3 10 0,3-1 2 0,-3 6 2 16,-3-2 3-16,-3-4-3 16,0 6 0-16,0 6-16 15,-3-4-7-15,-3 11-1 0,-6 3-5 16,4 8 0-16,-1 8 1 15,3 0 0-15,6 7 0 16,6 1 0-16,6 2-3 16,6-7 2-16,6-1 1 15,6-5 0-15,2-2 4 16,4-11 2-16,3-6 6 16,3-10 5-16,-1-5 0 15,-5-8-1-15,0-6-2 0,-3-2-1 16,-9-11-3-1,-6 0 1-15,-6-7-6 0,-6 4-1 16,-6-2-2-16,-3 3-2 16,-6 2-2-16,3 14 1 15,0 2-6 1,0 5-3-16,0 3-16 16,3 8-7-16,3 6-15 0,7 7-8 15,2 3-62 1</inkml:trace>
  <inkml:trace contextRef="#ctx0" brushRef="#br0" timeOffset="12">11328 17640 272 0,'-24'18'101'0,"12"-4"-78"0,-6 17-7 16,9-17-8-16,-3 7-8 16,-3-3 0-16,0 3-3 15,1-2 2-15,-1-1 1 16,3 1-3-16,0-3 2 0,3-6-30 16,3-2-12-16,3 0-62 15</inkml:trace>
  <inkml:trace contextRef="#ctx0" brushRef="#br0" timeOffset="13">11093 17717 264 0,'-3'-14'99'0,"6"9"-77"0,5 5-4 0,-2 0-6 16,3 5-3-16,3 1 5 15,3 2-2-15,3-1 1 16,3 7-7-16,3-1-4 0,2 0-1 15,1 0 1-15,0 6 1 16,0-6-15-16,0 0-6 16,-1 1-24-16,-2-9-9 0,0 3-59 31</inkml:trace>
  <inkml:trace contextRef="#ctx0" brushRef="#br0" timeOffset="14">11750 17410 208 0,'-15'-8'79'0,"7"5"-61"0,-13 6 8 0,12-1 1 16,-6 4-10-16,-6 2-2 16,-3 2 5-16,-3 6 1 15,4 10-10-15,-1 6 2 0,6 0 1 0,6 8-5 16,12-1-1-16,9 1-4 16,9-3-3-16,3-5 0 15,8-6-1-15,4-5 0 16,6-2 2-16,9-6-36 15,-1 0-17-15,7-5-76 16</inkml:trace>
  <inkml:trace contextRef="#ctx0" brushRef="#br0" timeOffset="15">11849 17484 124 0,'0'0'49'0,"3"0"-38"0,3 0 12 15,-6 0 6-15,5 0-6 16,1-3-1-16,0-2-1 16,0 5 1-16,0-6-12 15,0 6 3-15,-3-7 1 0,0 7-7 16,0-6-2-16,0 6 6 16,0-2 2-16,0-4 0 15,0 6 0-15,0-5-5 16,0 5 0-16,0-3 1 15,-3-2 5-15,0 5-4 16,0-5 2-16,0 2-3 0,0-2 0 16,-3 0-3-16,3 2-1 15,-3 0-3-15,0 1-2 16,0-4 1-16,0 6 1 16,0-2-1-16,0-1 2 15,0 0-2-15,-3-2-1 16,0 5 1-16,0-3-1 15,0 1 0-15,-3-1 2 16,1-2-1-16,-1 5 2 16,-3-5 0-16,0 5 1 15,0 0-5-15,-3 0 1 16,0 0 0-16,0 0 2 0,0 0-3 16,0 5 0-16,1-5 1 15,-4 5 0-15,3 0 0 16,3-2 0-16,0 5 0 15,0-3 0-15,0 6-3 16,0-3 2-16,0 0 3 16,0-3 1-16,1 8-4 15,2-5-1-15,0 5 1 16,0 1 0-16,3 2 1 16,0-1 0-16,3 4-3 15,0-1 2-15,3-2 1 16,0 3 2-16,3 5-3 15,3-8-2-15,0 2 2 16,0 3 2-16,3-2 0 16,0-6 2-16,0 6-2 0,2-6-1 15,1-5 1-15,0 5-1 16,0-8-3-16,-3 3 2 16,3 3 1-16,-3-9 2 15,3 4-1-15,0 2-1 16,0-6 1-16,3 1-1 15,-4-3 0-15,1 5 0 16,0-2 4-16,3-1 5 16,0-2-5-16,0 0-2 15,0 0-1-15,0 0-1 16,0 0 2-16,-1 0 1 0,1-2 1 16,-3-1 0-16,0-2 0 15,0 5 0 1,0 0-2-16,-3-3-2 0,0 1 1 15,0-1-1-15,-3-2 0 16,-3 5 0-16,0 0-14 16,-3 0-5-16,0 0-34 15,0 0-14-15,0 5-66 16</inkml:trace>
  <inkml:trace contextRef="#ctx0" brushRef="#br0" timeOffset="16">12667 17933 124 0,'6'-13'49'0,"-6"5"-38"0,0 3 12 0,0 5 6 16,0-3-2-16,-3 1 4 16,-3 2-4-16,-3 0-2 15,-3 5-13-15,-3 0 1 0,-2 14 3 16,-4 2-8-16,0 13-2 16,0 3-4-16,0 11 1 15,3-3 0-15,3 0 1 0,10 0-2 16,8-5 1-1,5 5 0-15,7-6 1 0,0-4-7 16,6-6-2-16,3-3-12 16,3-5-1-16,-1-2-15 15,1-11-7-15,0 0-55 16</inkml:trace>
  <inkml:trace contextRef="#ctx0" brushRef="#br0" timeOffset="17">12750 18299 192 0,'-5'-8'71'0,"5"8"-55"0,0 0 4 0,0 0-2 16,0 5-3-16,2-2 1 15,-2 10 0-15,0 0 3 16,0 0-11-16,0 6 0 0,0 2-1 16,0-3-1-16,0-4-1 15,0-4-1-15,0-2 0 16,0-2 0-16,0-6 0 16,3-6 0-16,-3 1 2 15,3-8-5-15,0-1-3 16,3-4-2-16,0-3 0 15,0 8 3-15,3-1 0 0,0 1-2 16,0 8 2-16,3-3-1 16,0 8 0-16,-3 0 2 15,0 8 2-15,0 2 1 16,-3 4 3-16,0 2-3 16,0-3 0-16,-3 5-1 15,-1-5-2-15,-2 6-2 16,0-6-1-16,0-5-20 15,3 5-8-15,0-7-11 16,0 2-3-16,0 2-49 16</inkml:trace>
  <inkml:trace contextRef="#ctx0" brushRef="#br0" timeOffset="18">12983 18357 224 0,'-9'0'85'0,"12"0"-66"0,-3 8-10 0,0-3-7 16,0 3 0-16,0 3 6 15,0 2 2-15,3 0 4 16,3 8-7-16,0-8-2 0,3 6-1 16,-1-6-2-16,4-8-2 15,3-2 7-15,0-6 5 16,0-2-2-16,-3-8 2 15,-3-6-3-15,-6 6 0 0,-6-3-1 16,-3 3 2-16,-6 0-3 16,0 2-2-16,-3 3-13 15,0 3-5-15,3 0-23 16,0 5-7-16,4 0-45 16,2 5-48-1,6-5 46-15</inkml:trace>
  <inkml:trace contextRef="#ctx0" brushRef="#br0" timeOffset="19">13465 18344 160 0,'-3'0'60'0,"3"5"-47"0,3 3 6 16,0 0 0-16,0 5 0 15,-3 11 1-15,3 8-3 16,0 7 0-16,-3 1-9 16,0-6-3-16,3 3 1 0,0-2 1 15,0-9 1-15,-3-2-2 0,0-11 1 16,0 0-4-16,0-5 0 15,0-8 3-15,0 0 3 16,0-8-6-16,-3-10-4 16,0-9-9-16,0 1-2 15,-3-6 5-15,3-2 3 16,3-3 3-16,0 5 1 16,3 3 0-16,3-3 2 15,3 6-1-15,0 7-1 16,0 1 3-16,2 10 0 15,1 3 1-15,3 5 2 16,-3 5 3-16,-3 8 2 16,-3 0-1-16,-3 6-1 0,-6 2-1 15,-3 3 0-15,-3-8-2 16,-3 2-1-16,-3-5-3 16,3-2-2-16,-2-3-10 15,-1-3-4 1,3-5-9-16,3-5-2 0,3 5-25 15,3-8-10-15,3-3-34 16</inkml:trace>
  <inkml:trace contextRef="#ctx0" brushRef="#br0" timeOffset="20">13614 18349 212 0,'-6'0'82'0,"6"3"-64"0,-3 7-7 0,3-2-8 16,0 5 2-16,0 6 4 16,0 2 7-16,3-3 2 15,0 9-9-15,3-9-1 0,3 4-1 16,2-4-1-16,4-5-1 16,0-5 1-16,0-2 1 15,0-6 1-15,0-6 0 16,-3-2 0-16,-3-5 0 15,-3 0-4-15,-3 0-1 16,-6-6-1-16,-3 1-2 16,-3-4-4-16,0 9-2 0,-3 0-4 15,0 0 1-15,0 7-15 16,0 4-4-16,0 2-13 16,3 2-1-16,3-2-40 15,3 6-27 1,3-1 46-16</inkml:trace>
  <inkml:trace contextRef="#ctx0" brushRef="#br0" timeOffset="21">13786 18389 228 0,'3'0'85'0,"-3"0"-66"0,0 7-6 0,3-1-6 16,0 2-7-1,0 2 0-15,0 4 4 16,-3-1 2-16,0 0-2 0,0-5-1 0,0 5 3 16,3-5-10-16,-3 3-2 15,0-3-28-15,0-3-13 16,0 0-44 0</inkml:trace>
  <inkml:trace contextRef="#ctx0" brushRef="#br0" timeOffset="22">13777 18325 236 0,'-6'-13'88'0,"6"13"-69"0,0 0-29 0,0 0-17 0,0 0-9 16,6 0-1-1,-6 0 7-15,6 5 4 16,0-5-29-16,3 5-12 0</inkml:trace>
  <inkml:trace contextRef="#ctx0" brushRef="#br0" timeOffset="23">13902 18389 204 0,'3'18'77'0,"-3"-10"-60"0,3 5-1 16,-3-5-1-16,0 3-2 16,0-3 4-16,0 0-5 15,0-3-2-15,0 0-5 16,0-5-2-16,0 0 1 0,3-5 2 0,0 0 3 15,3-9-9 1,0-1-4-16,0-4-3 0,0 0-1 16,0 1 5-16,0 2 3 15,3 3 3-15,0 2 1 16,0 3-5-16,0 8 1 16,0 6 4-16,0 2 2 15,-3 5 0-15,0 0-1 16,-1 6-1-16,1 2 0 15,0-8-9-15,0 5-4 16,0-4-13-16,0-6-4 16,-3 2-19-16,0-7-7 15,-3-3-34-15</inkml:trace>
  <inkml:trace contextRef="#ctx0" brushRef="#br0" timeOffset="24">14108 18098 228 0,'0'-16'85'0,"3"10"-66"0,-3 6-8 16,0 0-6-16,3 8 1 15,0 8 4-15,0 0 1 16,0 10 3-16,0 6-7 16,0 5 0-16,0-2 3 0,0 10-4 15,3-11 2-15,-1 3-7 16,1-10-3-16,0-1-15 15,0-5-4-15,0-8-24 16,-3 1-12-16,-3-9-35 16</inkml:trace>
  <inkml:trace contextRef="#ctx0" brushRef="#br0" timeOffset="25">14042 18254 272 0,'-3'-8'104'0,"6"8"-81"0,3-6-6 0,0 6-7 0,3 0-11 15,0 0-2-15,6 0 2 16,0 0 0 0,3 0 1-16,0 6-18 0,-1 2-8 0,4-3-24 15,0 0-8 1,-3 3-32-16</inkml:trace>
  <inkml:trace contextRef="#ctx0" brushRef="#br0" timeOffset="26">14277 18312 208 0,'-8'5'77'0,"5"-5"-60"0,3 5 2 16,0-5-4-16,3 3-2 16,-1 2 3-16,4 1-3 15,3-4 2-15,0 4-8 16,0-1-4-16,0-2 0 0,0-3-2 15,3-3 2-15,-3-2 0 16,0-1 3-16,0 4-10 0,0-9-2 16,-3 3 1-16,-6 3 0 15,-3-8-6-15,0 5-1 16,-3 2 5-16,-3 6 1 16,-3 0 4-16,-3 0 1 15,3 6 1-15,0 2 0 16,0 5 2-16,3-3 3 15,3 4 0-15,3 2 2 16,3 2-4-16,3 1 0 16,3-6-1-16,3 5-2 15,3-4-10-15,0-7-4 0,0 1-15 16,0-2-7-16,0-1-9 16,0-5-5-16,0-5-19 15</inkml:trace>
  <inkml:trace contextRef="#ctx0" brushRef="#br0" timeOffset="27">14426 18394 192 0,'0'-5'71'0,"0"10"-55"0,0-3-2 16,0-2-6-16,3 6 0 15,0 2 5-15,0-3 2 16,-3 8 0-16,0-5-7 16,0-3 4-16,0 3 3 0,0-2-3 15,0-6-2-15,0 0 1 16,0-6 0-16,0 4-3 15,3-9-3-15,0 3 0 16,0-5-1-16,0 0-2 16,3 0-2-16,0-1 3 0,0 4 0 15,0-3-10-15,3 5-3 16,0 0-17-16,3-3-8 16,0 8-39-1,2-2-56-15,-2 5 28 16</inkml:trace>
  <inkml:trace contextRef="#ctx0" brushRef="#br0" timeOffset="28">14944 18312 176 0,'-12'-13'68'0,"6"13"-52"0,-3 0-1 0,6 0-1 16,-3 5-12-16,-2 3-3 15,-1 5 6-15,-3 6 4 16,-3 2-4-16,3 3 4 0,3 2 3 15,3-5-6-15,3 3-1 16,3-8-1-16,3 2 0 16,3-4 2-16,0-9 3 15,3 0 0-15,3-5 0 0,-3-5-8 16,0-3-2 0,-3-8 0-16,0 3 2 0,0 0 0 15,-4-3-1-15,-2 3 3 16,0 2 0-16,0 3 5 15,0 3 5-15,0 5-5 16,0 5 0-16,0 3-6 16,3 5-4-16,0 6-2 15,3-6 3-15,0 5 2 16,3-4 2-16,0-1-10 16,0 0-5-16,3-5-21 15,0-3-8-15,-3 1-30 16,0-6-43-1,-3-6 30-15</inkml:trace>
  <inkml:trace contextRef="#ctx0" brushRef="#br0" timeOffset="29">15016 18352 212 0,'0'0'79'0,"0"0"-61"0,3 5-5 0,0 3-7 16,3-3 5-16,-1 8 5 15,1 0 5-15,0 1 4 16,0 4-13-16,0-5-5 0,0 1 0 16,-3-1-6-16,0-5-1 15,0-3 4-15,0 0 2 16,-3-5 4-16,3 0 4 16,0-5-8-16,0-8-1 15,0 0-3-15,0-1-2 0,3-4-2 16,0 5-1-16,0-3 4 15,0 0 1-15,0 8-3 16,0 0-1-16,0 3-10 16,3 0-3-16,-3 5-10 15,0 5-4-15,0 3-17 16,-1 5-7-16,1-8-39 16</inkml:trace>
  <inkml:trace contextRef="#ctx0" brushRef="#br0" timeOffset="30">15203 18410 244 0,'-6'0'93'0,"9"5"-72"0,0 3-8 16,0-3-10-16,0 3-4 0,0 5 2 16,-3 1 0-16,3-1-1 15,-3-3 1 1,3 4-19-16,0-6-5 0,0 5-64 15,0-8-39-15,-3-5 55 16</inkml:trace>
  <inkml:trace contextRef="#ctx0" brushRef="#br0" timeOffset="31">15164 18227 272 0,'-8'-13'104'0,"11"10"-81"0,-1-2-46 0,1 0-24 0,0 2-34 16,3-2-10-16,0-1 25 16,0 1 12-16</inkml:trace>
  <inkml:trace contextRef="#ctx0" brushRef="#br0" timeOffset="32">15298 18103 220 0,'0'13'82'0,"3"13"-64"0,0 19-2 16,-3-18-5-16,0 5-4 16,-3 7 1-16,0 1-4 15,0-3-1-15,3-3-1 16,0 6-2-16,0-8 3 0,3-6-18 0,0-2-4 16,0-8-79-1</inkml:trace>
  <inkml:trace contextRef="#ctx0" brushRef="#br0" timeOffset="33">15159 18370 280 0,'-6'-13'107'0,"6"13"-83"0,6-5-9 0,-1 2-9 15,4-2 3-15,6-1 5 16,3 4-4-16,6-9-3 15,0 3-4-15,3 3-5 0,2-3 1 16,1 3-32-16,0 2-13 0,-3 3-74 16</inkml:trace>
  <inkml:trace contextRef="#ctx0" brushRef="#br0" timeOffset="34">15423 18090 212 0,'-3'10'79'0,"3"3"-61"0,0 16-1 16,0-10-2-16,0 13 0 15,-3 2 3-15,0 11 2 16,1 0 0-16,-1-5-11 16,0-1-3-16,0-1-2 0,3-9-2 15,0-6-2-15,0-4 1 16,0-6-1-16,0-5 2 15,0-8 1-15,3-5-6 16,3-3-2-16,-1-11-9 16,1-7-2-16,3-1 9 15,0 6 3-15,0-3 4 16,3 6 2-16,-3 5-1 16,0 5 2-16,0 3 2 0,0 10 2 15,-3 8 3-15,-3 0 1 16,-3 11-3-16,0-3-3 15,0 0-2-15,0 3-3 16,0-8-10-16,0 3-4 16,3-6-24-16,0-3-10 15</inkml:trace>
  <inkml:trace contextRef="#ctx0" brushRef="#br0" timeOffset="35">15626 18344 220 0,'-3'0'85'0,"6"8"-66"0,-3 10-3 16,3-5-7-16,-3 0-1 16,0 1 3-16,0 4 2 15,0-5 5-15,0 6-10 16,0-6-4-16,3-5-1 0,-3 0-4 15,0-3 0-15,0 1-1 16,0-6 0-16,3 0-3 16,0-6 1-16,0-2-7 15,0-2-1-15,3-3 5 0,3-3 1 16,-3-3 4 0,2 6 1-16,1 5-2 0,0-3 0 15,-3 9 4 1,0 2 1-16,3 2 6 15,-3 9 5-15,0-3-1 0,-3 5 1 16,0 0-1-16,0-5 0 16,0-2-6-16,0 2-2 15,-3-8 0-15,0 0 0 16,3-3-5-16,3-8 1 16,0 3-7-16,0-10-3 15,3 5-1-15,0-3-1 16,-3 0 9-16,0 8 6 0,-1 3-3 15,1 2 0 1,-3 6 4-16,0 10 5 0,0-2-1 16,-3 7 1-16,0-2-5 15,0 2-3-15,3-4-18 16,0-1-9-16,3 0-33 16,0-8-12-16,3-2-20 15</inkml:trace>
  <inkml:trace contextRef="#ctx0" brushRef="#br0" timeOffset="36">16001 18365 204 0,'-3'5'77'0,"3"3"-60"0,3 3-7 0,0-4-6 15,0-1 0-15,0 2 2 16,0-3 9-16,3 0 4 16,0-2-9-16,0-3-1 0,3 0-2 15,0-3-3-15,-1-2-3 16,-2-3-5-16,0-3 0 16,0 4 0-16,-6-4-1 15,-3-2-1-15,-3 5 1 16,0-5 1-16,-5 5 2 15,-1-3 3-15,-3 8 2 16,0-2 3-16,-3 10 1 0,0-2-1 16,0 10-1-1,3 1 1-15,3 4 1 0,4 1 5 16,2-1 5-16,3-2-9 16,6 2-2-16,6-4-4 15,5-1 1-15,4 0-11 16,3-8-2-16,3 3-28 15,0-8-11-15,0 0-56 16</inkml:trace>
  <inkml:trace contextRef="#ctx0" brushRef="#br0" timeOffset="37">16254 18084 244 0,'-6'0'90'0,"3"6"-70"0,0 2-7 0,3 2-8 15,-3 3-1-15,0 14 2 16,0-1 6-16,0 1 3 15,-3 4-8-15,3 9-2 0,0-8-1 16,0 2-2-16,3-7-2 0,0-3-15 16,3-3-5-16,0-3-30 15,-3-5-10-15</inkml:trace>
  <inkml:trace contextRef="#ctx0" brushRef="#br0" timeOffset="38">16057 18232 252 0,'-6'-5'93'0,"9"5"-72"0,6 0-6 0,-3 0-8 16,3 0-3-1,6 0 5-15,3 0-5 0,0 0 0 16,0 0-2-16,3 0-10 0,-1 5-3 16,1 1-34-16,0-4-15 15,-3 4-35 1</inkml:trace>
  <inkml:trace contextRef="#ctx0" brushRef="#br0" timeOffset="39">16397 18272 244 0,'0'5'93'0,"3"3"-72"0,0 11-8 0,0-6-8 0,-3 0-5 15,0 1 2-15,0 7-1 16,0-8-1-16,0 5 1 16,0-4-12-16,0-1-3 0,3 0-79 15,0-8-42 1,0-5 60-16</inkml:trace>
  <inkml:trace contextRef="#ctx0" brushRef="#br0" timeOffset="40">16415 18180 296 0,'-12'-24'112'0,"15"21"-87"0,0-2-11 15,-3 5-12-15,3 0-16 0,3-6-2 16,0 6-2-1,0 0-2-15,-1 6 12 16,7 2-16-16,-3 2-6 0,3 6-24 16,0 0-50-16,3 0 13 15</inkml:trace>
  <inkml:trace contextRef="#ctx0" brushRef="#br0" timeOffset="41">16671 18304 184 0,'0'0'71'0,"0"-5"-55"0,-6 2 6 0,3-2 2 16,-3 5-6-16,0 0 1 16,-6 0-4-16,0 5 1 15,-3-2-9-15,0 2 5 0,0 3 1 0,3 5-4 16,0 0-1-16,7 1-4 16,2 4-3-16,6-5 0 15,5 6 1-15,4-6-6 16,3 0 1-1,3 0-21-15,6-5-9 0,3-8-80 16</inkml:trace>
  <inkml:trace contextRef="#ctx0" brushRef="#br0" timeOffset="42">16840 17933 200 0,'-3'-7'74'0,"3"7"-58"0,6 0-4 16,-3 0-4-16,3 0-1 16,6 7 4-16,3 7 7 15,3 10 3-15,3 5-10 16,2 8 7-16,1 8 4 0,-6 2 2 15,-6 6 1-15,-9-3-8 16,-3 3-2-16,-6-8 4 16,-6 0 5-16,-9-5-4 0,0 0 0 15,-2-9-13-15,-1 1-7 16,0-3-38-16,-3-2-15 16,0 5-99-1</inkml:trace>
  <inkml:trace contextRef="#ctx0" brushRef="#br0" timeOffset="43">698 17717 112 0,'-3'0'44'0,"0"0"-35"0,3 0-2 16,0 0-3-16,3-6 11 15,0 6 7-15,-3-2 7 16,0-4 5-16,0 1-4 15,0 0 0-15,0-3-17 16,-3 8 3-16,0 0 2 0,-3 0-2 16,-5 0 3-16,-1 8-8 15,-6-3-2-15,0 8-3 0,3-2 1 16,-3-3-6-16,6 0-1 16,3-3-2-16,9 3-2 15,0-3 0-15,9 0 0 16,0 3 3-16,12 0 0 15,0-2 3-15,-6 7 1 16,3-3 1-16,-1 4 2 16,-8-6 6-16,-3 5 4 15,-6 0 3-15,-3 0 1 16,-6-5-7-16,-2 5 0 16,-10-7-10-16,0-1-2 15,0-5-3-15,0 0 0 0,3-5-18 16,0 5-9-16,7-3-27 15,2 0-10 1,6 1-53-16</inkml:trace>
  <inkml:trace contextRef="#ctx0" brushRef="#br0" timeOffset="44">829 17526 204 0,'-9'-3'77'0,"6"9"-60"0,0-1-1 0,3 3-1 16,0 5-7-16,0 6 1 15,0 7 8-15,0 6 6 16,3 0-12-1,0-1-1-15,3-2 0 0,-6 3-6 0,3 3 0 16,3-4-4-16,-6-4-3 16,3-1-36-16,0-7-14 15</inkml:trace>
  <inkml:trace contextRef="#ctx0" brushRef="#br0" timeOffset="45">713 17724 280 0,'-9'0'104'0,"12"0"-81"0,3 6-10 16,-6-6-10-16,6 0-10 15,3 0 0-15,6 0 4 16,-3 0 1-16,9 0 2 15,3 0-16-15,2 0-6 0,-5 0-42 16,0 0-60 0,-3 5 23-16</inkml:trace>
  <inkml:trace contextRef="#ctx0" brushRef="#br0" timeOffset="46">960 17775 156 0,'-9'-6'57'0,"6"12"-44"0,0-4 3 0,3-2-2 16,-3 6 2-16,0-1 4 15,0 0 3-15,-2 3 3 16,2 0-14-16,3 5-5 0,0 1 0 16,0-1-4-16,8 0-2 15,-5-2 2-15,6-3 2 16,3 2 2-16,0-7 3 0,3-3 1 15,-3 0 1 1,0-6-6-16,-3-1-2 16,0-1 4-16,-6-3 5 0,-3-2-3 15,-3 5 2-15,-6-5-9 16,0 5-2-16,-3-6-1 16,0 4 0-16,3 5-11 15,-3-3-3-15,3 8-28 16,3-6-11-16,6 6-54 15,0 0-28 1,6 6 67-16</inkml:trace>
  <inkml:trace contextRef="#ctx0" brushRef="#br0" timeOffset="47">1079 17783 216 0,'-6'0'82'0,"12"5"-64"0,3 3-4 16,-6 0-8-16,0 2 2 0,0-2 7 16,0-2 8-16,0 2 6 15,3-3-16-15,-3 3-7 0,3-3-4 16,-6-5-2-16,0 0 2 16,0 5 1-16,0-5 1 15,0 0-2-15,0 0 1 0,0-5 2 16,0 0 2-16,0-3-3 15,0 3-1-15,0-3-1 16,3-6 1-16,0 4-2 16,3-3 2-16,3-1-2 15,-6 1-1-15,6 5-2 16,0-5-1-16,0 5-1 16,3 3 0-16,-3 5-17 15,-4-6-9-15,10 6-17 16,-6 0-6-16,-3 0-47 15</inkml:trace>
  <inkml:trace contextRef="#ctx0" brushRef="#br0" timeOffset="48">1282 17788 180 0,'0'0'68'0,"0"0"-52"0,3 8 3 0,3-8 1 16,-3 8 1-16,3-6 2 16,0 1-4-16,3 2-1 15,-1-5-10-15,1 0-5 0,3 0 0 16,0 0-2-16,0-8 2 16,-3 6-4-16,0-6 0 15,-3 3 1-15,-3-3 0 0,-3 0 4 16,-3-3 2-16,-3 3-2 15,-3 0-3 1,-3 3 2-16,-3 0 0 0,-3 5 1 16,1 5 0-1,-1 3-2-15,3 2-2 0,-3-2-2 16,9 6 1-16,3-1 3 16,3 5 1-16,9-4 3 15,6-1 3-15,6-5-2 16,3 5-2-16,8-8-13 15,-5 3-5-15,6-2-43 16,3 1-17-16,2-4-32 16</inkml:trace>
  <inkml:trace contextRef="#ctx0" brushRef="#br0" timeOffset="49">1838 17735 124 0,'0'-11'49'0,"3"4"-38"0,-3 1 10 16,0 4 4-16,0-4 8 16,-3 1 4-16,-3 2-6 15,0 1-4-15,-2-1-15 16,-1 6-3-16,-9 2-2 0,3 0-1 16,0 3-1-16,0 5-6 0,6 1 1 15,-3-1 0-15,9 0 2 16,3 0-1-16,6-2 2 15,3-3 0-15,3-3 3 16,6 0 1-16,-6-2 1 16,3-6-4-16,0 1-3 15,-6-6 0-15,-1 3 1 16,4-3 1-16,-9 0 1 16,3-3-5-16,-3 8 1 15,0-2 0-15,3 5 0 16,-6 0-3-16,0 0 2 15,9 8 1-15,-6 3 0 16,3-3 0-16,0 2 0 16,3 1 0-16,0-1 0 15,0 4-5-15,0-6 1 0,-3-3-22 16,9 3-61 0,-6-8-44-1,2 0 25-15</inkml:trace>
  <inkml:trace contextRef="#ctx0" brushRef="#br0" timeOffset="50">2032 17515 244 0,'-6'-2'90'0,"9"4"-70"0,-3 6-7 0,3-2-8 15,0 7-5-15,3 11 0 16,-6-3 6-16,0 11 6 15,0-1-6 1,0 1-3-16,0-3-2 0,3-2 1 0,0-1 3 16,0 1-35-16,0-9-15 15,0-5-59 1</inkml:trace>
  <inkml:trace contextRef="#ctx0" brushRef="#br0" timeOffset="51">1910 17685 272 0,'0'-3'101'0,"9"-7"-78"0,12 10-9 16,-12 0-8-16,11-6-4 16,1 6 1-16,0-2-8 15,3-4-2-15,3 6-82 16,-7-5-35-16,4 5 35 15,0-13 23-15</inkml:trace>
  <inkml:trace contextRef="#ctx0" brushRef="#br0" timeOffset="52">2669 17529 156 0,'0'-3'60'0,"0"0"-47"0,-6-5 13 0,3 8 0 16,0 0-3-16,-3 0-2 15,-3 0-3-15,-3 0-1 16,0 8-9-16,-6 3-3 0,1 2 1 16,2 6-1-16,-6 2 0 15,3 5-1-15,6 6 0 16,0 2 2-16,9-2 1 15,6 0-3-15,9 0-1 16,0-6 3-16,9-5 1 16,3-7-1-16,2-4 1 15,4-10-2-15,0-5 2 0,0-8-4 16,-6-6 0-16,-4-2 1 16,-8-3 2-16,-3-2-1 15,-9-1 2-15,-6 1-2 16,-3-1 0-16,-3 6-3 15,-2 3-2-15,-1-1-2 16,0 11-1-16,0 0-12 16,3 3-5-16,3 0-25 15,9 5-8-15,0 0-59 16</inkml:trace>
  <inkml:trace contextRef="#ctx0" brushRef="#br0" timeOffset="53">3005 17627 236 0,'-3'5'90'0,"3"3"-70"0,-3 5-3 0,0-2-7 15,-3 2 3-15,-3 8 6 16,0-2-8-16,-8 2-1 15,2 2-6-15,0-1-5 0,3-4 0 16,0 1-30-16,3-6-14 16,0-5-52-1,3 0-34-15,0-3 58 16</inkml:trace>
  <inkml:trace contextRef="#ctx0" brushRef="#br0" timeOffset="54">2836 17672 232 0,'0'-6'88'0,"3"4"-69"0,5 2-3 16,-2 2-6-16,3-2-2 15,3 6 5-15,3 7-3 16,3 0 2-16,0 6-7 16,0-1-3-16,3-2 1 0,-1 2-13 15,-2 1-3-15,3-6-29 16,-9 0-13-16,3-5-42 15</inkml:trace>
  <inkml:trace contextRef="#ctx0" brushRef="#br0" timeOffset="55">3181 17481 240 0,'-3'0'90'0,"3"5"-70"0,3 9-5 16,0-4-8-16,0 9 4 15,3 7 7-15,0 6 4 16,0 5 2-1,-3-3-13-15,3 6-4 0,0-8-3 0,-1 2-2 16,1-7-2-16,0-4-8 16,-3-1-3-16,3-4-32 15,-3-5-14-15,3-5-54 16</inkml:trace>
  <inkml:trace contextRef="#ctx0" brushRef="#br0" timeOffset="56">3464 17542 148 0,'3'-8'57'0,"0"3"-44"0,0-1 14 0,0 4 5 15,-1-4 2-15,-2 1 1 16,-2-3-5-16,-1 3-4 16,-3-3-14-16,-3 5-1 0,-3-2 0 15,-6 0 5-15,-6 5 2 16,0 0-7-16,0 0-4 16,4 8-4-16,-1-3-3 0,6 0-2 15,6 3 1 1,6 0-4-16,6 3 1 15,9 2 0-15,9 0 2 16,3 8 1-16,2 3 1 0,4-3-5 16,-3 11 1-16,-6-5 6 15,-3 4 6-15,-7-4 0 16,-5-1 3-16,-6-5-4 16,-3 3-2-16,-3-3 0 15,-5-7-1-15,-1-1 4 16,-6-8 3-16,-3-10-2 15,6-3 0-15,0-11-5 16,6-2-3-16,6-3-5 0,3-2-2 16,6-1 0-16,3 1 4 15,0 0-1-15,0-1 1 16,-3 9-3-16,0 2-1 16,0 0-33-16,-3 3-13 15,0-1-80 1</inkml:trace>
  <inkml:trace contextRef="#ctx0" brushRef="#br0" timeOffset="57">3717 17724 176 0,'-3'6'68'0,"3"-12"-52"0,-3 6 10 0,0 0 1 16,0 0 0-16,0 6 1 15,0-6-2-15,0-6 1 16,0 6-15-16,0 0 2 0,3 0 0 15,0 0-1-15,0 0 0 16,3-2-5-16,0-3-3 16,3 5-2-16,3-6 0 15,0 1-2-15,2-3-1 16,1 5 1-16,6-7-1 16,0 7-3-16,6-2 2 0,0 0 1 15,3-1 0-15,5-2 0 16,4 3 0-16,3-3 0 15,2 0 0-15,1-2 0 16,0 7 0-16,-4 0 0 16,1 3 2-16,-3 3 1 15,0 0 1-15,-4 7-2 16,1-2 1-16,3 5-2 16,-4 1-1-16,1 4 3 15,0-2 2-15,0 0-2 16,-7 0 0-16,1-3 3 15,-3 5 1-15,-3-4-3 0,-3-1-1 16,-3 5-1-16,0-4 1 16,-4-6 0-16,-2 5 1 15,-3-8-2-15,3 3-2 16,-6-3-2-16,0 1 1 16,-3-6-19-16,0 2-7 15,0-2-26-15,0 6-11 16,0-1-63-1</inkml:trace>
  <inkml:trace contextRef="#ctx0" brushRef="#br0" timeOffset="58">4702 17828 184 0,'-9'-6'71'0,"6"4"-55"0,3 2 4 15,0 0-2-15,0 0 0 16,0 0 1-16,0 0-4 15,0 2 1-15,3 9-9 16,0-3-2-16,0 5 1 0,3 6-3 16,0-4 0-16,-3 4 3 15,3-6 1-15,-3 6-3 16,0-6-1-16,0 0 1 0,-3-5 0 16,0 3-2-16,0-3 1 15,-3-3 9-15,-3-2 4 16,-3-6-3-16,-3-2 0 15,0 2-8-15,-3-8-1 16,-3 6-2-16,-3-3 1 16,7 3-4-16,2 2 0 15,0-2-30-15,3 5-14 16,6 5-83-16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41:55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12372 8662 244 0,'-3'3'90'0,"3"2"-70"0,-3 6 4 0,1 2-5 15,-7 8 3-15,-6 8 6 16,-9 3 0-16,-6 8 1 16,-3 10-16-16,1 8-3 0,-1-2-3 15,6-3-3-15,0-5-1 16,4-6-1-16,5-5 1 16,0-8-9-16,3-3-3 15,3-10-108 1,3 3 64-16,0-11-27 15,3-3-16-15,6 0-7 0</inkml:trace>
  <inkml:trace contextRef="#ctx0" brushRef="#br0" timeOffset="1">12548 8707 216 0,'-9'14'82'0,"3"2"-64"0,-9 15 9 0,0-10-2 16,-2 6 4-16,-7 7 5 15,-6 11-7-15,-3 6-4 16,0 1-13-16,4-4-6 0,2-3-1 16,3 0-9-16,6-11-1 15,3-2-40-15,3-5-19 16</inkml:trace>
  <inkml:trace contextRef="#ctx0" brushRef="#br0" timeOffset="2">12756 9014 156 0,'3'-8'57'0,"0"6"-44"0,-3 2 23 0,0 0 9 16,-3 0-10-16,-3 0 0 0,-2 2-16 15,-4 4-4-15,-3-1-9 16,-3 6 0-16,0-1 4 0,0 3-4 16,3 1-1-16,3-1-5 15,3 0 0 1,6 3-5-16,9-3 1 0,6 3 2 16,6 0 3-16,3-3 4 15,3 3 4-15,-3 3 2 16,-3-6 1-16,-7 0 0 15,-5 0 2-15,-6 0-1 16,-9-2 0-16,-5-3-5 16,-7 3-3-16,-3-9-5 15,0 4 0-15,0-4 0 16,3-2 0-16,4 3-16 0,-1-3-6 16,6-3-18-16,3 1-5 15,6-4-33-15,6-2-13 16,9 3-1-1</inkml:trace>
  <inkml:trace contextRef="#ctx0" brushRef="#br0" timeOffset="3">12864 9046 256 0,'0'-3'96'0,"3"9"-75"0,0-1-8 0,0 0-7 15,-1 6 9-15,1 7 10 0,0 9-7 16,0-1-2-16,-3 1-9 16,3 2-5-16,0-5-1 0,0 0-1 15,3-6 0-15,-3-2-29 16,0-5-10-16,3-4-76 16,-3-4-39-1,0-13 71-15</inkml:trace>
  <inkml:trace contextRef="#ctx0" brushRef="#br0" timeOffset="4">12867 8919 304 0,'-9'-8'115'0,"12"8"-89"0,-3-2-8 15,3 2-9-15,-3 0-14 16,3 2-1-16,3 1-19 15,2-1-7-15,4 4-87 0,3-1-38 16</inkml:trace>
  <inkml:trace contextRef="#ctx0" brushRef="#br0" timeOffset="5">12980 9046 256 0,'-15'0'96'16,"15"3"-75"-16,3-3 8 0,-3 0-1 0,0 0-6 15,6 0-1-15,3 0-9 16,3-3-3-16,5-2-5 16,4-3-5-16,6 0-2 15,0 0-5-15,0 0-2 0,-4 3-2 16,1-1 2-16,-6 4-1 15,-6 2 2-15,-6 5 7 16,-6 6 3-16,-9 5 1 16,-6 5 1-16,-6 3 2 15,0 5 4-15,1-3-4 16,-1-2-1-16,3-3-4 0,6 0-1 16,3-5 1-16,3 0 0 15,3 0 0 1,6 0 0-16,3-6 2 15,3-2-1-15,6-2-1 16,0-1-4-16,0 0 0 16,3-2-14-16,-4-3-5 15,1 0-13-15,0 0-2 16,-3 0-29 0</inkml:trace>
  <inkml:trace contextRef="#ctx0" brushRef="#br0" timeOffset="6">13012 9123 228 0,'-6'-3'88'0,"9"3"-69"0,0 3 0 16,0-1-4-16,3-2-2 16,6 0 2-16,3 0-11 15,3 0-4-15,3 0 0 16,3-2-17-16,-1-1-5 0,-2 1-84 16</inkml:trace>
  <inkml:trace contextRef="#ctx0" brushRef="#br0" timeOffset="7">13236 9168 220 0,'0'5'82'0,"6"0"-64"0,6 1 0 0,-7-4-3 15,7 1 0-15,0-3 3 16,9 0-7-16,-3-3-2 15,3-2-5-15,-3 0-5 0,0-3 0 0,-1-3 3 16,-2-2 1-16,-3 0-1 16,-3 0 1-16,-3-3-4 15,-6 0 0-15,-3 3-4 16,-6 2-1 0,-6 3 5-16,-3 5 5 0,-2 6-2 15,-1 5-1-15,-3 5-3 16,3 3-1-16,-3 5 4 15,6 0 1-15,7 1 0 16,2-1 1-16,6-3 0 16,3 1 3-16,6-1-3 15,5 1-2-15,4-6-16 16,9-2-5-16,3-6-41 16,0-2-15-16,3-1-14 15</inkml:trace>
  <inkml:trace contextRef="#ctx0" brushRef="#br0" timeOffset="8">13581 9088 200 0,'-9'-13'77'0,"6"11"-60"0,0-1 8 0,0 3 0 16,0 3 0-16,-3 2 2 15,-3 3-14-15,0 5-6 16,0 3-4-16,0 2 0 0,3 4 2 15,1-1 0-15,5 0 0 16,5 0-1-16,7-2 0 16,6-4-2-16,3-1-2 15,0-6 1 1,0 0-1-16,3-8 2 16,-4 2-1-16,-2-10 2 15,-3 0-2-15,-6-8-1 16,-3 3 1-16,-9-8-17 15,0 3 9-15,-6-4-37 16,0 4 25-16,-3-1-16 0,0 3-65 16,3 3-30-16</inkml:trace>
  <inkml:trace contextRef="#ctx0" brushRef="#br0" timeOffset="9">13923 8845 236 0,'-12'-18'90'0,"12"18"-70"0,-12-19 13 0,3 11 16 16,4 5-28-16,-10-2 10 15,3 2-19-15,-6 1-8 16,3 4-4-16,-6 6-2 16,6 3 0-16,0 5 0 15,4 5 0-15,-1 11 2 16,6 0 0-16,3 13 0 15,3-1 0-15,0 7-20 16,3-1 11-16,0-2-52 16,0-9 35-16,-3-4-102 15,3-6 72-15</inkml:trace>
  <inkml:trace contextRef="#ctx0" brushRef="#br0" timeOffset="10">13551 9057 260 0,'0'-8'96'0,"12"2"-75"0,15-4-3 16,-9 5-4-1,0 5-10-15,14-6-2 16,1 4-1-16,6-4-116 16,-1 4 63-16</inkml:trace>
  <inkml:trace contextRef="#ctx0" brushRef="#br0" timeOffset="11">14257 8766 192 0,'-15'-8'71'0,"9"8"-55"0,-9 0 13 0,9 2 4 16,-6 6-13-16,-6 3-1 15,-6 5 4-15,-2 5 3 16,-4 5-14-16,-3 9 4 0,6 7 2 16,6 6-6-16,7-1-2 15,8-2-5-15,6 0-4 16,9-8-3-16,5-5-1 16,7-3-5-16,3-5-2 15,6-5-17-15,-3-4-8 0,2-9-28 16,-2-4-12-16,0-4-22 15</inkml:trace>
  <inkml:trace contextRef="#ctx0" brushRef="#br0" timeOffset="12">14266 9049 220 0,'-3'5'85'0,"9"0"-66"0,-4 9 3 0,1-4-3 16,0 9 3-16,0-1 6 15,0 1-13-15,0-1-6 16,3 1-5-16,-3-3-4 0,-3-3 1 16,0-3-34-1,0-2-15-15,-3 0-64 16</inkml:trace>
  <inkml:trace contextRef="#ctx0" brushRef="#br0" timeOffset="13">14221 8998 308 0,'-12'-10'115'15,"12"5"-89"-15,0 2-8 0,0 3-7 0,0 0-12 16,0 0 0-16,0 0-12 15,6 3-5-15,0-1 10 16,3 4-47-16,6-1-20 0,3 0-30 16</inkml:trace>
  <inkml:trace contextRef="#ctx0" brushRef="#br0" timeOffset="14">14405 9086 256 0,'-6'18'96'0,"6"-4"-75"0,0 1-12 15,0-4-12-15,0 0 7 0,0-1 9 16,-2 1 7-16,-1-1 3 16,0-2-12-16,3 0-7 0,0-2-2 15,0-6 0-15,0 0 1 16,0-3 3-16,0-2 1 16,3-6-8-16,2-5-1 15,4-2-5-15,0-1 0 16,3 3 4-16,0 0 3 15,0 3 1-15,0 5 2 16,0 6-2 0,3 2-1-16,-3 7 5 15,0 7-3-15,-3 2 4 16,2 2-4-16,-5 1 1 16,3 2-1-16,-3-3-19 15,0-2 9-15,0-3-56 16,0-2 35-16,0-6-99 15,0-2 71-15</inkml:trace>
  <inkml:trace contextRef="#ctx0" brushRef="#br0" timeOffset="15">14682 8898 288 0,'-9'0'107'0,"9"0"-83"0,6 8-20 16,-3-3 2-16,0 3-8 0,0 11 20 15,0 2-10-15,0 11-1 32,0-1-4-32,0 4-9 0,0-4 3 0,-3 1-38 15,3-5 22-15,-3-6-113 16,0 0 74-16</inkml:trace>
  <inkml:trace contextRef="#ctx0" brushRef="#br0" timeOffset="16">14584 9059 308 0,'-12'-2'115'0,"12"2"-89"0,9 0-6 0,-3-3-1 16,0 3-15-16,6-5 1 16,6 2-3-16,6-2-19 15,-1 2 9-15,4-2-56 16,0 2 35-16,0-5-106 15,-3 3 76-15</inkml:trace>
  <inkml:trace contextRef="#ctx0" brushRef="#br0" timeOffset="17">14891 8782 264 0,'0'0'101'0,"0"0"-78"0,12 7-11 16,-7-1-5-1,4-1-7-15,6 8 16 16,3 3-9-16,0 11 21 16,0 2-15-16,-3 13 15 0,0 0-15 0,-12 9 4 15,0-6-10-15,-15 2 0 16,0-10-4-16,-12-2-19 16,3-6 8-16,-3-5-54 15,3-6 34-15,-2-7-97 16,2-1 70-16,6-12-68 31,6-1 71-31</inkml:trace>
  <inkml:trace contextRef="#ctx0" brushRef="#br0" timeOffset="18">15269 8940 324 0,'-15'-2'123'0,"15"2"-95"16,0 0 5-16,3 0 10 16,0 0-26-16,0 0 16 15,3 0-19-15,3-3-1 16,2 3-8-16,7-3-7 16,0 3 0-16,6-5-21 15,3 2 13-15,0-2-47 16,-1 2 32-16,1-2-64 15,-3 3 51-15,-3-4-101 16,-3 6 78-16</inkml:trace>
  <inkml:trace contextRef="#ctx0" brushRef="#br0" timeOffset="19">15331 9012 272 0,'-18'8'101'0,"18"-8"-78"0,3 5 0 0,-3-5 5 16,3 3-18-16,0-3 10 15,3 2-11-15,6-2 0 16,6 0-6-16,3 0-35 16,0 0 18-16,2 0-132 15,4 0 81-15</inkml:trace>
  <inkml:trace contextRef="#ctx0" brushRef="#br0" timeOffset="20">15804 8792 316 0,'0'0'121'0,"0"0"-95"0,0 8 0 15,-3-3 4 1,3 1-20-16,-3 4 8 15,0 1-10-15,-5 2-5 16,2 3-1-16,-6-3-2 16,6 3 0-16,-3-3 0 15,6 0 0-15,-3-2 0 0,3 0 0 0,0-6-3 16,6 3 2-16,-3-5-4 16,6 2 3-16,3-5-3 15,3 2 2-15,6-4-5 16,2 2 5-16,7-3-16 15,0 3 10-15,6-2-35 16,-4 4 24-16,1-2-57 16,-3 0 44-16</inkml:trace>
  <inkml:trace contextRef="#ctx0" brushRef="#br0" timeOffset="21">16037 8763 264 0,'-6'8'101'0,"6"-8"-78"0,0 34 2 15,0-15 19 1,0-1-26-16,-3 17 25 16,3 4-25-16,-3 12-3 15,0-4-9-15,-3 4-13 16,6-1 4-16,-3-5-48 15,3-5 28-15,-3-6-135 16,6-2 87-16</inkml:trace>
  <inkml:trace contextRef="#ctx0" brushRef="#br0" timeOffset="22">8503 10589 192 0,'-9'10'74'0,"9"-2"-58"0,0-3 9 0,3-2 2 0,-3-3 4 16,0 0 5-16,3 3-6 15,-3 2-1-15,0-5-16 16,0 0-1-16,0 0 1 0,0 0-5 16,0 0 0-16,3 0 2 15,0-3 1-15,0-2-3 16,0-3 0-16,3-2-7 16,0-6-3-16,0-3 1 15,3 1 0-15,0-1 1 16,-1 3 0-16,-2 3-3 15,0 2 0-15,3 4 2 0,-3 4 0 16,0 8 3 0,0 6 1-16,0 2-1 15,0 5 1-15,0 4 0 0,-3 1 3 16,0 4-1-16,0-1 0 16,-3 3-3-16,0 3 1 15,0-3-4 1,3-2 0-16,0-3-10 15,0-6-3-15,-3-2-24 0,0-5-8 16,0-3-18-16,-3-1-5 16,-3-1-40-1</inkml:trace>
  <inkml:trace contextRef="#ctx0" brushRef="#br0" timeOffset="23">8491 10861 244 0,'-6'-2'90'0,"9"2"-70"0,0 0 2 15,0 0-6-15,3 0 0 16,6 0 4-16,6 0-1 16,3 0 0-16,8-3-10 15,4 3-8-15,0 0-1 0,0 0 0 16,-4 3 2-16,-2-1-8 16,-3 1-3-16,-3-1-37 15,-3 1-15-15,-1-6-53 16</inkml:trace>
  <inkml:trace contextRef="#ctx0" brushRef="#br0" timeOffset="24">9000 10507 220 0,'-12'-8'82'0,"6"5"-64"0,-3 8 13 0,3-2 3 15,-3 2-11-15,0 6-1 16,-3 5-9-16,1 5 0 16,2 8-8-16,0 3-3 0,6 5 1 0,3 2-2 15,6 1 2-15,6-3 2 16,8-5 2-16,10-11 1 16,9-8 2-16,3-13-1 15,2-13 0-15,1-8-1 16,-6-6 0-16,-10-2 0 15,-5-2 2-15,-15-4 6 16,-9 1 4-16,-6-1-1 0,-9 4-2 16,-6 4-9-1,-2 3-5-15,-4 6-13 0,0 5-6 16,3 5-32-16,6 2-11 16,6 6-96-1</inkml:trace>
  <inkml:trace contextRef="#ctx0" brushRef="#br0" timeOffset="25">19796 10057 140 0,'0'0'55'0,"0"0"-43"0,0 0 10 15,0 0 1-15,0 0 0 16,0 0 1-16,0 0-2 15,0 0 1-15,0 0-13 16,0 0 5-16,3 2 3 0,0 1-2 16,0 2 3-16,-3-5-4 0,3 6-1 15,0-4-4-15,-3 4-1 16,0-1 1-16,0 0 4 16,0 1 1-16,-3-4 3 15,0 3-4-15,0-2 2 16,0 0-7-16,-3-3-3 15,0 0-3-15,0 0 0 16,0-3 0-16,0-2 1 16,0 0-5-16,0-1 1 15,3-2-5-15,0 0-1 16,3 0-2-16,3 0 2 16,0 3-1-16,0 3 2 0,3-1 3 15,0 3 3-15,0 3-2 16,0 2 0-16,0 0 1 15,-3 0 2-15,-3 1 5 16,3 2 4-16,-6 0 0 16,0-3 1-16,-3 0-6 15,-3 0-2-15,0-2 2 16,0-3 1-16,0 0-3 16,-3-3-3-16,1-2 0 15,2 0-1-15,0-3 0 16,3 3 0-16,3-1-7 15,3-2-3-15,3 0 3 16,3 3 4-16,3 0 0 16,0 2-1-16,2 3 3 15,1 3 0-15,-3 2 1 0,-3 0 2 16,0 1-1-16,-3 2 2 16,-3-3 7-16,0 0 5 15,-6-2-5-15,0 2-1 16,0-2-5-16,-3-3-1 15,0-3-1-15,1 1 1 16,-1-4-4-16,3 1 0 16,0-3-6-16,3 0-3 15,3 0-3-15,3 0-2 16,3 0 5-16,3 3 4 16,2 5 4-16,1 5 1 15,0 1 1-15,-3-1 0 16,-3 3 4-16,-3 0 2 15,-3 0 6-15,0-3 5 0,-3 3-7 16,-3-3-3-16,-3-2-4 16,0-3 0-16,-3-3-2 15,1 1-1-15,2-4-2 16,3-2 1-16,3-2-12 16,3-1-7-16,3 1 4 15,3-1 2-15,3 3 5 16,2 5 4-16,1 3 3 15,0 3 3-15,-3 2 2 16,0 3 1-16,-6-2 9 16,0-1 6-16,-6 0-1 15,0 0-1-15,-3-2-7 16,-3 0-4-16,-3-3-3 0,0-3-3 16,1 0-8-16,-1-2-3 15,3 0-14-15,0 0-6 16,3-1-20-16,3 1-5 15,3 0-32 1,0-1-11-16,3 1-5 16</inkml:trace>
  <inkml:trace contextRef="#ctx0" brushRef="#br0" timeOffset="26">19823 10025 212 0,'-6'5'82'0,"9"-2"-64"0,-6-3 9 15,3 0-2-15,0 0-2 16,0 0 3-16,0 3 3 16,0 2 2-16,-3-2-16 15,0-1 2-15,0 1 1 0,-3 0-6 16,0-1-2-16,0-2 3 0,-3 3 2 16,3-3-2-16,-3 2 0 15,3-2-5 1,-3 0 0-16,0 0-3 0,0 3 0 15,1-3-1-15,-1 0 2 16,0 3 1-16,0-3 3 16,-3 2-3-16,0-2-2 15,0 0-2-15,-3 0 0 16,0 0 0-16,0 0 1 16,1 0-2-16,-7 0 1 15,3 0-2-15,0 0 2 16,0 0-2-16,0 0-1 15,0 0 1-15,1-2-1 16,-4-1 0-16,3 0 0 0,-3 1 0 16,-3-3 2-16,0-1-1 15,1 1 2-15,-1 0-4 16,0-1 0-16,0 1 3 16,0-3 1-16,0 0-4 15,-2 0 1-15,-1 0 0 16,3 0 0-16,-3-2 0 15,4-1 0-15,-1 1 0 16,0-1 2-16,0 0-6 16,3 1 1-16,0-1 3 15,1 1 4-15,-1-1-1 16,0 1-2-16,0-4 0 0,-3 1-1 16,3 0 0-1,-2 0 0-15,2-1-3 0,-3 1 0 16,3 0 4-16,0-3 1 15,3 0-3 1,1 0-1-16,-1 0-2 0,3 1 3 16,0-4 0-16,0-2 1 15,0 0 0-15,3-3 2 16,0-3-1-16,-3 1-1 16,4-6 1-16,-1 3 1 15,0 0-1-15,3 3-1 16,-3-1-2-16,3 1-1 15,3-3 2-15,0 2 0 0,0-2 1 16,3 0 0-16,-3-3-3 16,3-2 0-16,0-3 2 15,3 0 2-15,0 0 0 16,0-3 2-16,0 3-2 16,0 2-1-16,0 1-2 15,3 0 1-15,0 2 1 16,0 0 0-16,3-10-3 15,0-3 2-15,0 0-1 16,0 0 0-16,3 3 2 16,0-1 0-16,0 6 0 15,0 3 0-15,0 5 0 16,3 0 2-16,-1 2-3 0,1 1 0 16,3 2 1-1,0 0 0-15,0-5-3 0,3-3 2 16,0-5 1-16,0 0 2 15,-1 0-3-15,1-3 0 16,0 9 1-16,0 2 2 16,3 2-3-16,-3 3 0 15,0 3 1-15,-1-3 2 16,1 3-1-16,0 0-1 16,3 0-2-16,0 0 1 15,6-1 1-15,2 1 2 16,4 0-1-16,0 0-1 15,-3 2-2-15,-4 4-1 0,-2 1 4 16,-6 4 1-16,-3 2-3 16,-3 3 1-16,-3-1 0 15,-3 1 0-15,-3 0-11 16,-3-1-3-16,-3-2-22 16,0 0-9-16,3 1-23 15,0-7-9-15,0 6-58 16</inkml:trace>
  <inkml:trace contextRef="#ctx0" brushRef="#br0" timeOffset="27">19094 7596 216 0,'-18'-2'82'0,"15"2"-64"0,3 0 4 16,0 0-1-16,0 0-2 15,0 0 1-15,6 2-5 16,0 1-1-16,6-1-8 16,2 4 0-16,7-1 1 0,3 0-3 0,3 1-1 15,3-1-1-15,-4 0 1 16,1 3-4-16,-6 0 0 16,-3 0 1-16,-6 3 2 15,-3 2-1-15,-3 3 2 16,-6 8 9-16,-6-1 4 15,-3 4-5-15,-3-1-2 0,0-2-5 16,0 0-1-16,0-6-3 16,0 1-1-16,3-3-10 15,0-3-5-15,0-2-39 16,3-1-14-16,4 3-50 16</inkml:trace>
  <inkml:trace contextRef="#ctx0" brushRef="#br0" timeOffset="28">18689 8795 152 0,'3'0'57'0,"-3"0"-44"0,-3 5 14 15,0 0 3-15,-3 9-6 16,-9 4 0-16,-9 9-4 16,-6 10-3-16,-8 8-9 15,-7 2-3-15,-3 1 1 0,4-1-1 16,2-4 0-16,6-11-10 15,7-3-2-15,5-6-18 16,3-9-7-16,3-4-18 0,3-12-7 16,3-12-18-1</inkml:trace>
  <inkml:trace contextRef="#ctx0" brushRef="#br0" timeOffset="29">18162 8922 236 0,'-3'-6'88'0,"6"12"-69"0,3-4-9 0,3 4-8 16,6 4-6-16,8 6 2 16,13 8-1-16,6 8 1 15,5 7 2-15,4 9 2 0,6 0 3 16,-1-3-26-16,4 0-13 0,-1-3-56 16</inkml:trace>
  <inkml:trace contextRef="#ctx0" brushRef="#br0" timeOffset="30">19778 10065 160 0,'-3'2'60'0,"9"1"-47"0,0 0-3 16,-6-3-3-16,0 0 7 15,0 0 8-15,0 0 2 16,0 0 3-16,0 0-15 16,-3 0 0-16,0 0-1 0,-3 0 5 15,0 0 2-15,0 0-3 16,3 0-1-16,0 0-4 15,3 0-1-15,3-3-5 16,0 0-3-16,0 3 0 16,0 0-1-16,0 0 2 15,0 0 3-15,-3 0 9 16,0 0 5-16,-3 3 0 0,-3 0 0 16,-3-3-8-16,-3 0-4 15,0-3-2-15,1-2-1 16,-1-3-2-16,3 0-2 15,0-3 1-15,6 1-1 16,0-1-3-16,3-2 2 16,3 5-4-16,3 5 1 15,0 3 2-15,0 3 1 16,0 2 1-16,0 1 0 16,-3 4 6-16,-3-5 4 0,-3 3 3 15,0-2 5 1,0-4-8-16,-3 1-3 0,3 0-4 15,0-3 0-15,0 0-7 16,3-3-1-16,0 0-5 16,6 1-1-16,0-4 1 15,0 4 4-15,0 2-2 16,0 0 3-16,-1 2 3 16,-2 1 3-16,-3-3 0 15,0 0 2-15,0 0 0 16,0 5 3-16,0-5-3 15,0 0 0-15,0 3-1 16,-3-3 1-16,3 0-2 0,0 0-1 16,-2 0 1-16,-1 0 1 15,3 0-3-15,-3 0 0 16,0 3-1-16,0-1-2 16,0 1 3-16,0-3 2 15,-3 3 2-15,0-1 1 16,0 1 0-1,-3-1 2-15,-3 1-1 0,0 0 2 16,0-1-2-16,-3-2 0 16,0 0-3-16,0 3 1 15,1-3 0-15,-7 0 1 16,3-3 0-16,0 3 0 16,3-2 0-16,-3-1 2 15,0-2-3-15,1 0 0 0,2-1 1 16,-3 1 2-16,0 0-3 15,3-3-2-15,-3 0 0 16,0-5 1-16,1 2 1 16,-1 0 1-16,0-2-2 15,0 0-2-15,0 0 1 16,0-1 1-16,0-1-3 16,1-1 0-16,-1 0 1 15,0 0 0-15,0 0 0 16,0 3 2-16,3 0-3 15,0-1 0-15,0 1 1 16,1 0 2-16,-1 0-1 16,0-3-1-16,0 3-2 15,0-3 1-15,3 3 1 16,0-6 0-16,0 0-5 0,3 1-1 16,0-3 3-16,1-3 3 15,2-2 1-15,0-1-1 16,0-5 1-16,0 3-1 15,0 0-3-15,0 0 0 16,3 0-1-16,-3 2 3 16,0-2 0-16,3 3 3 15,0-3-3-15,0 0 0 16,3-3 1-16,0-2 0 16,0-1-3-16,0 1 2 15,0 5-1-15,3-11 0 16,3 6 2-16,0 2 0 0,0 0-3 15,0 0 2 1,3 1 1-16,0 4 2 0,0 1-3 16,-1 2-2-16,1 0 2 15,0 0 0-15,3-2 1 16,3-1 0-16,0 1-5 16,3-1 1-16,3 1 4 15,3-3 2-15,2 5-3 16,1 3 1-16,0 5 0 15,0 3 0-15,5-3-3 16,-5 5 0-16,-3 3 2 0,-6 3 0 16,0 0 1-1,-6 2 2-15,0 0-6 16,-4 1 1-16,-2-1-8 0,0 0-3 16,-3-2-12-16,0 0-6 15,3-3-23 1,-3-3-10-16,0-2-38 15,6 0-46-15,-3-6 51 16</inkml:trace>
  <inkml:trace contextRef="#ctx0" brushRef="#br0" timeOffset="31">19299 8334 220 0,'-24'-2'82'0,"15"7"-64"0,3-5 7 16,6 0-3-1,0 3-1-15,0-3 2 0,0 2-10 16,0-2-5-16,6 3-5 16,3 2 0-16,3-2 2 0,3 0-4 15,3 2-3-15,3-3 1 16,-1 1 2-16,1 2-2 16,-3 1-2-16,0-1 2 15,-3 0 0-15,-3 1 3 16,-3 2 1-16,-6-1 3 15,-3 4 3-15,-3 2 5 16,-6 3 1-16,0 0-2 16,-3 3 0-16,3-1-10 15,0 1-1-15,0-4-4 16,3 1 0-16,3-2-16 16,0-1-8-16,6-3-41 15,6-2-18-15,3-5-23 16</inkml:trace>
  <inkml:trace contextRef="#ctx0" brushRef="#br0" timeOffset="32">20147 10488 144 0,'-12'3'55'0,"12"-3"-43"0,3 0-1 0,-3 0-4 16,6 0 8-16,0 0 5 15,3 0 12-15,6-3 7 16,3 0-21-16,0-2 8 0,6-8 4 16,8-3-7-16,16-10-4 15,17-9-6-15,10-2-1 16,8-8-5-16,18-5-2 15,15-8-2-15,1-3-3 0,2-3 1 16,3 6-1 0,-6 5 6-16,-18 8 4 0,-12 8 3 15,-11 5 5-15,-13 3-8 16,-8 6-3-16,-7 1 0 16,-5 1 2-16,-6 3-6 15,-9 2-2-15,-7 0-6 16,-5 3-1-16,-9 2-15 15,3 1-4-15,-9 4-11 16,0 1-5-16,0 2-38 16,0 9-14-16,0 2-6 15</inkml:trace>
  <inkml:trace contextRef="#ctx0" brushRef="#br0" timeOffset="33">21713 9800 212 0,'-6'3'82'0,"6"-1"-64"0,0 6 4 0,0 0-3 16,0 3 3-16,0 5 4 16,0 2-6-16,0 1-1 15,0 2-11-15,0 0-5 0,0 0 0 16,0-2-2-16,0-1 2 16,0-2-2-16,0 0-1 15,3-3-15-15,-3-2-5 16,3-6-19-16,0 1-7 15,-3-6-60 1</inkml:trace>
  <inkml:trace contextRef="#ctx0" brushRef="#br0" timeOffset="34">21862 9848 148 0,'-6'-3'57'0,"6"3"-44"0,-3 3 3 16,-3-1 11 0,6 6-16-16,0 3 21 15,-3 5-18-15,-3 2 9 16,6 1-14-16,-3 2-5 16,6 0-2-16,0 0 4 15,3-2-3-15,3-1 17 16,6-4-12-16,-3-6 15 0,2 0-14 0,1-8 5 31,0 2-9-31,3-10 0 0,0 0-3 16,-6-8 5-16,-3 1-4 0,-6-4 6 15,3 3-6-15,-9-5-3 16,0 5-1-16,-6-2-8 16,3 4 5-16,-6 1-25 15,3 3 16-15,-6-1-58 16,6 6 40-16,-3-1-86 15,6 4 67-15</inkml:trace>
  <inkml:trace contextRef="#ctx0" brushRef="#br0" timeOffset="35">22061 9787 216 0,'0'-3'82'0,"0"3"-64"0,-3 11 7 16,0-8 10-1,6 2-21-15,-6 3 9 16,3 5-14-16,-6-2 0 16,3 2-6-16,-6-3-2 15,6 4 0-15,-3-6-1 0,6 2 0 0,-3-5-3 16,3 3 2-16,0-2-1 15,3-1 0-15,0-5 0 16,3 3 0-16,3-3-7 16,0 0 5-16,0-3-16 15,3 3 11-15,0-3-31 16,0 1 22-16,0-1-15 16,0 3-54-16,0-3-25 15</inkml:trace>
  <inkml:trace contextRef="#ctx0" brushRef="#br0" timeOffset="36">22186 9784 200 0,'-6'3'77'0,"6"2"-60"0,0 3-1 15,0-3 7 1,0 3-14-16,0 6 8 15,6 4-9-15,-3 3-2 16,3 3-4-16,0 0-17 16,0 0 8-16,0 0-61 15,0-3 38-15,0-3-73 16,0 1 58-16</inkml:trace>
  <inkml:trace contextRef="#ctx0" brushRef="#br0" timeOffset="37">20311 8768 192 0,'-12'6'71'0,"12"-1"-55"0,0-5 0 0,0 0-5 0,0 0 4 15,6 3 2-15,0-3 14 16,3 0 7-16,3-6-20 16,3-2-1-16,11-5 0 0,7-11-5 15,9-7 1-15,8-9-4 16,4-8 0-16,9 3-3 16,11-2 1-16,6-4 0 15,-2-2 1-15,-7 0 0 16,-8 3 2-16,-10 3 1 15,-5 4 1-15,-9 9 0 0,-7 2 2 16,-2 8-7-16,-9 6-2 16,-6 2-5-16,-3 5-1 15,-3 3 1-15,-3 0 0 16,0 3-5-16,-1 3-1 16,-2-1-17-16,0 0-5 15,0 3-26-15,3 0-8 16,3 0-73-1</inkml:trace>
  <inkml:trace contextRef="#ctx0" brushRef="#br0" timeOffset="38">21671 8157 212 0,'-6'3'79'0,"9"-1"-61"0,-3 1 12 0,0-3 4 16,0 0-3-16,0 0 4 16,0 0-10-16,3-3-6 0,0-2-10 15,0-3-6-15,3 0 0 16,0-2-2-16,0-4 2 0,0 1-7 15,3 0-1-15,-3 0 2 16,0 5 3-16,0 0-1 16,-3 3-2-16,0 2-1 15,-3 3 3-15,0 0-2 16,0 8 1-16,0 2 2 16,0 6 0-16,0 5 0 15,0 6 2-15,-3-1 1 16,0 4 1-16,3-4-2 15,0-2 1-15,0-3-2 16,0-3-1-16,0-4-17 16,0-1-6-16,0-2-35 0,0-4-15 15,0 1-35 1</inkml:trace>
  <inkml:trace contextRef="#ctx0" brushRef="#br0" timeOffset="39">21627 8356 212 0,'-12'0'79'0,"12"5"-61"0,0-5 6 0,0 0-2 16,0 0-12-16,6-3-1 15,0 3 4-15,3-2 3 16,5 2-8-16,4 0-2 0,3 0 0 16,0 0-3-16,0 0-2 15,-3 0-18 1,-1 0 9-16,-2 0-74 15,-3 0 46-15,-3 0-84 16,0 0 68-16</inkml:trace>
  <inkml:trace contextRef="#ctx0" brushRef="#br0" timeOffset="40">21886 8168 244 0,'0'2'93'0,"0"-2"-72"0,3 3 16 0,-1-3 15 15,1 0-30-15,0-3 5 16,0 3-17-16,3-8-4 16,3 3-3-16,0-8-3 15,3 5 1-15,0-8-1 16,0 5 0-16,-3-4 0 16,0 4 0-16,-3-2-3 15,0 5 2-15,-3 0-1 16,0 3 0-16,0-1 2 15,0 4 0-15,0 2 2 16,0 5-1-16,-3 6 6 16,3 4-4-16,-3 9 3 15,3 3-3-15,-3 4 0 16,0 1-1-16,0-3-2 16,3 0 1-16,-1-5-6 15,1 0 3-15,-3-5-36 16,0-4 20-16,0-1-80 15,0-4 55-15,-3-2-91 16,3 0 76-16</inkml:trace>
  <inkml:trace contextRef="#ctx0" brushRef="#br0" timeOffset="41">21915 8379 232 0,'-9'0'88'0,"9"0"-69"0,0-2 11 0,0-1 9 15,0 6-22-15,3-3 7 16,3 0-15-16,3 0 6 15,3 2-8 1,6 1 0-16,0 0-4 0,0-3-2 16,3 2 0-16,-1 1-15 15,-2 0 8-15,-3-3-79 16,0 0 47-16,-3 0-105 16,0 2 81-16</inkml:trace>
  <inkml:trace contextRef="#ctx0" brushRef="#br0" timeOffset="42">5196 12308 156 0,'-12'14'57'0,"9"-6"-44"0,0 0 16 16,3-3 4-16,0-3 8 15,0 4 7-15,0-1 2 16,0-2 4-16,0-3-29 16,0 0 1-16,0 0 2 0,0 0-10 0,0 0 0 15,0 0-6-15,0-3-2 16,3 0-6-16,0-2-1 16,0-5 1-16,3-4 2 15,0-7-5-15,0-3-3 16,0-5 3-16,0-5 1 15,3-3-3-15,0 2 1 16,0 1-2-16,0 0 0 16,-1 2 0-16,1 5 0 15,-3 4 2-15,0 4 0 16,0 3 0-16,0 3 0 16,0 2-3-16,3 6 2 15,3 2-1-15,0 9 0 0,3 4 0 16,0 4-2-16,3 4 3 15,-4 9 2-15,4 7 0 16,-3 6-1 0,3 2 1-16,-3 0-1 0,3-5-3 15,-3-5 2-15,-3-5-23 16,-1-4-12-16,1-4-12 16,-3-3-4-16,0-6-15 15,-3-2-8-15,-3-2-30 16</inkml:trace>
  <inkml:trace contextRef="#ctx0" brushRef="#br0" timeOffset="43">5258 12181 264 0,'-8'-5'101'0,"8"5"-78"0,3 0 6 0,-3 0-2 15,0 0-11-15,5-3 1 16,4-2-10-16,6 0-2 16,9-3-3-16,6 3-2 0,3-1 3 15,2 1-22-15,4 2-7 16,-6 1-40-16,2-1-15 16,1 3-24-1</inkml:trace>
  <inkml:trace contextRef="#ctx0" brushRef="#br0" timeOffset="44">6044 11986 200 0,'3'-14'74'0,"0"6"-58"0,-3 1 16 16,0 4 4-16,-3-2 2 16,-6-1 2-16,0-2-5 15,-5 3 1-15,-7 2-20 16,-3 3-5-16,-3 6-3 0,-3 2-7 16,1 2-2-16,-1 6 0 0,6 8 2 15,3 13-2-15,6 13 0 16,6 3 3-16,9-3 1 15,6-5-1-15,3-5-2 16,6-3-4-16,0-5-2 16,0-6-15-16,-3-4-6 15,-3-7-33-15,-3-4-11 16</inkml:trace>
  <inkml:trace contextRef="#ctx0" brushRef="#br0" timeOffset="45">5699 12195 292 0,'-6'-11'110'0,"9"8"-86"0,6-5-2 0,-3 6-8 0,3-3-4 16,6-3 4-16,9-3-4 16,8 0 0-16,7 6-6 15,3 3-5-15,-1-1 0 0,1 3-21 16,-3 0-10-16,-4 0-24 15,-2-3-10-15,-3 3-41 16</inkml:trace>
  <inkml:trace contextRef="#ctx0" brushRef="#br0" timeOffset="46">6241 11975 264 0,'-9'3'101'0,"9"-1"-78"0,0 12-7 0,0-6-8 16,-3 5 9-16,0 8 11 16,0 11-5-16,0 7-4 15,3 4-10-15,3-1-6 0,0-2-2 16,3-3-1-16,0-6 2 16,0-1-14-16,0-9-5 15,0-3-40-15,0-4-17 16,0-4-44-16</inkml:trace>
  <inkml:trace contextRef="#ctx0" brushRef="#br0" timeOffset="47">6104 12218 288 0,'-18'-7'107'0,"24"7"-83"0,0-3-1 16,0 3-5-16,0-3-7 15,3 1 1-15,3-6-4 16,5-3-3-16,10 0-2 16,6 4-5-16,6-1 1 0,-4 2-30 15,-2 4-12-15,0 2-7 16,-6 2 0-16,-6 4 12 16,-4-1 6-16,-2 3 27 15,-3 0 15-15,0 0 20 0,-3 2 11 16,0 1-1-16,3 2-2 15,0-2-8-15,-3-3-2 16,3 0-4-16,2-3-3 16,1-2-7-16,0-3-4 15,0-6-5-15,0-2-2 16,-3-2 1-16,0-1 0 16,-3 1-5-16,-3-1 1 15,-6 0 2-15,-3 1 3 16,-6-1-4-16,-3 3-3 0,-6 6-2 15,-3 4 3 1,0 6-2-16,1 5 1 0,2 3 0 16,3 3 0-16,6-1-3 15,3 4 1-15,3-4 4 16,6 1 2-16,3 2 2 16,3-3 0-16,3-2-5 15,6-3-1-15,2-2-10 16,4-6-5-16,0-2-20 15,0-3-9-15,0-3 0 16,-4-2 1-16,-2-3 11 16,-3-3 6-16,0-2 23 15,-3 0 10-15,-3 0 7 0,0-3 6 16,-3 5 1 0,0 6 1-16,0 2 0 0,0 6 0 15,0 5 2-15,0 2 3 16,0 6-4-16,-4-2-1 15,1-1-7-15,0 0-3 16,0-2-5-16,-3-3-4 16,0-3 8-16,0 0 4 15,0-5 5-15,0-2 1 16,0-4-6-16,0-4 0 16,0-9-6-16,3-5-2 15,6-5-2-15,3 3-3 16,6 2 1-16,0 3-1 15,3 2-3-15,0 6 0 0,-1 5-5 16,4 3-2-16,3 2-28 16,3 0-11-16</inkml:trace>
  <inkml:trace contextRef="#ctx0" brushRef="#br0" timeOffset="48">7681 11880 244 0,'0'-11'93'0,"3"11"-72"0,0 3 11 16,0 2 1-16,0 3-14 15,0 3-1-15,-3 5 7 16,0 5 4-16,-3 8-15 16,-3 16 3-16,-3 10 3 0,0 1-7 15,4-3 0-15,2-8-3 16,0-5-1-16,0-9-1 0,3-2 2 16,0-7-3-1,0-7 1-15,0-1-3 16,0-6 0-16,3 0 3 0,3-6 5 15,5-2-7-15,7 0-1 16,6-5-1-16,3 0 0 16,0-1-5-16,2 1-1 15,-5 2 1-15,0 1 0 16,-3-1-13-16,0 3-3 16,3-3-15-16,-1 1-8 15,1-1-16-15,0-2-7 16,0 0-70-1,0-1-42-15,-4-2 81 0</inkml:trace>
  <inkml:trace contextRef="#ctx0" brushRef="#br0" timeOffset="49">8161 12166 288 0,'-6'-8'110'0,"6"8"-86"0,0 2 0 15,3 4-6-15,0-1-11 16,0 5-2-16,-3 6 11 15,3 3 4-15,-3 2-10 16,0 0 1-16,0 0 0 0,0-2-9 16,0-1 0-16,0-4-15 15,0-6-5-15,3-3-32 16,-3-5-15-16,0 0-63 16</inkml:trace>
  <inkml:trace contextRef="#ctx0" brushRef="#br0" timeOffset="50">8152 12068 304 0,'-12'-14'115'0,"9"12"-89"0,0-1-1 0,3 3-7 15,0 0-16-15,0 0 0 16,3 0-13-16,3 0-5 16,3 3 8-16,0-1-29 0,3 4-10 15,-1 2-69 1</inkml:trace>
  <inkml:trace contextRef="#ctx0" brushRef="#br0" timeOffset="51">8306 12142 236 0,'3'16'90'15,"-3"-6"-70"-15,3 9 6 0,-3-6-1 0,3 3-7 16,0 0 1-16,0 0 1 16,-3-1 2-16,0-1-12 15,3-6 1-15,-3 0 0 0,0-3-4 16,0-5-2-16,0 0 0 15,0-3 1-15,0-2-3 16,3-6 0-16,0-2-3 16,3-5-1-16,3-1-4 15,3 1-1-15,3-1 3 16,0 3 1-16,0 3-1 16,0 2 2-16,-1 6 7 0,4 8 4 15,0 5 1 1,3 7 3-16,0 7-5 0,0 1-1 15,-3 1-4-15,-4-3-3 16,4 1 0-16,-6-7 1 16,-3 1-6-16,-3-5 1 15,0-3-32-15,3-3-12 16,0-2-42-16,3-6-19 16,0-7-2-1</inkml:trace>
  <inkml:trace contextRef="#ctx0" brushRef="#br0" timeOffset="52">8807 12181 304 0,'0'6'115'0,"5"2"-89"0,4 5-8 0,-3-5-9 0,0 0-5 16,3 0 5-16,3-3 6 15,3-2 3-15,0-6-9 16,6-2-5-16,0-6-1 0,2-2-7 15,-2-3 1-15,-3 0-1 16,-6-2 2-16,-6 2 1 16,-3 0 3-16,-6 3-3 15,-6-1-2-15,-6 4-1 16,-3 5 3-16,-6 5 0 16,-2 7 3-16,-1 7 1 15,3 4 1-15,3 6 4 0,6 2 5 16,6 4 2-16,6-4 0 15,6 1-1-15,6-4-1 16,6-2-10-16,12-2-1 16,9-8-15-16,5-6-7 15,7-5-38-15,6-5-15 16,5-11-68 0</inkml:trace>
  <inkml:trace contextRef="#ctx0" brushRef="#br0" timeOffset="53">9944 11853 204 0,'11'-13'77'0,"-5"8"-60"0,0 2 26 0,-3 3 9 16,0 5-4-16,0 6-1 16,0-3-20-16,-3 3-8 15,-3 2-12-15,-6 5 4 0,-3 3 4 16,-2 1-3-16,-1-1-2 15,0 3-3-15,0-1 0 16,3-1 0-16,0-1 3 16,3-5-1-16,3-3 0 0,0-3-3 15,3-2-1-15,3-2-1 16,6-4 0-16,6-4 0 16,6-1 2-16,6-2-3 15,6-1-2-15,2 1 0 16,4 0-1-16,-3 2-3 15,0 1 2-15,-1-1-1 16,-2 0 0-16,0 1-7 16,-3-1-2-16,-4 0-14 15,-2 1-6-15,-3-1-13 16,-3 0-5-16,-6 1-15 16,0-4-5-16,-3 1-49 15</inkml:trace>
  <inkml:trace contextRef="#ctx0" brushRef="#br0" timeOffset="54">10265 11851 240 0,'-9'-11'90'0,"6"19"-70"0,3-5-5 0,0 2-6 16,0 0 1-16,0 9 3 15,0 4 16-15,-3 6 8 16,0 5-19-16,0 11 4 0,0 10 1 15,0 5-10-15,0-2-2 16,3-2-5-16,3-9-1 16,0-5-6-16,3-3 1 15,3-10-24-15,0-8-12 16,3-5-111 0</inkml:trace>
  <inkml:trace contextRef="#ctx0" brushRef="#br0" timeOffset="55">17248 11853 208 0,'-3'-2'79'0,"3"2"-61"0,0 5 4 0,0 0-4 15,0 3-3-15,-3 11 1 16,-3 7 0-16,-3 9 3 16,-9 10-11-16,1 7 2 0,-1 4 1 15,0-3 0-15,6-5 1 16,0-6-2-16,6-5 1 16,3-5-4-16,0-11-2 15,0-8 0-15,3-2 1 0,0-11 1 16,6-6 3-16,0-7-5 15,3-8-1-15,0-13-7 16,3-6-2-16,3-5-7 16,0-3 0-16,-1-5-3 15,1-2 2-15,3 2 7 16,-3 8 5-16,0 8 2 16,-3 8 2-16,0 8 2 15,0 10 4-15,3 11-2 16,2 11-2-16,1 12 2 15,0 9 2-15,0 5 0 16,-3 6 0-16,0 2-5 16,0 2-1-16,-1-2-3 0,-2-5-1 15,0-6 1 1,-3-7 2-16,-3-3-32 16,0-9-12-16,0-7-58 15</inkml:trace>
  <inkml:trace contextRef="#ctx0" brushRef="#br0" timeOffset="56">17141 12131 332 0,'-9'-8'126'0,"12"8"-98"0,6-2-10 0,-3-1-12 0,6 0-5 16,6 1 3-16,8-1-1 15,10 0-2-15,0 3 0 16,3 0-30-16,5 3-13 0,1-3-53 16,2 0 218-1,-2 0 172-15</inkml:trace>
  <inkml:trace contextRef="#ctx0" brushRef="#br0" timeOffset="57">17983 11901 208 0,'6'-24'77'0,"-6"14"-60"0,-6-4 15 0,3 9 2 15,0-3 0-15,-3 0 5 16,-6 3-9-16,-2 2-1 15,-1 3-16-15,-6 6-8 0,0 4-1 16,0 11-3-16,0 3 2 16,3 5 0-16,4 6 1 15,2 4 0-15,3 6 2 16,3 3-5-16,3 0-1 16,0-4 0-16,0-4 2 15,0-3-10-15,0-5-4 16,3-6-25-16,-3-10-11 15,3-5-35-15,0-11-14 0,-3-11 0 16</inkml:trace>
  <inkml:trace contextRef="#ctx0" brushRef="#br0" timeOffset="58">17561 12163 300 0,'-18'-5'112'0,"15"2"-87"0,6 3-2 16,-3 0-6-16,3-3-7 15,6 1 2-15,6-4 0 16,5 1 0-16,10 0-6 16,6 0-6-16,6 2-1 0,2 3-4 15,1 3 1-15,-1-1-18 16,-5 1-8-16,-6-1-11 0,-3-2-2 16,-4 0-12-1,-5-2-3-15</inkml:trace>
  <inkml:trace contextRef="#ctx0" brushRef="#br0" timeOffset="59">18132 11919 264 0,'-6'-5'99'0,"6"8"-77"0,0-3-7 0,0 0-5 15,3 5 2-15,0 3 7 16,0 5 1-16,0 6 3 15,0 5-13-15,-3 7 3 0,0 9 3 0,-3 2-8 16,3 3-4-16,0-2-3 16,0-6 1-16,0-3-3 15,3-5-2-15,0-2-25 16,0-9-11-16,0-2-44 16,-3-5-20-16,0-9 0 15</inkml:trace>
  <inkml:trace contextRef="#ctx0" brushRef="#br0" timeOffset="60">18034 12187 276 0,'-12'-3'104'0,"12"0"-81"0,6-2 5 0,0 2-2 15,0 1-8-15,3-1 1 16,0 1-8-16,3-1-2 15,2 0-5-15,4 3-7 0,0 3-3 16,3 0-22-16,3 2-8 16,0 0-33-16,-1 0-13 15,-2-2-21 1</inkml:trace>
  <inkml:trace contextRef="#ctx0" brushRef="#br0" timeOffset="61">18394 12266 296 0,'-12'-3'112'0,"12"6"-87"0,0 0-2 15,0-3-6-15,6 5 2 16,0 0 6-16,3 1-5 16,3-1-1-16,3 0-11 15,3 0-7-15,2-2-2 0,1-3-4 16,0-3 1-16,0 1-3 15,-3-3 0-15,-3-3 4 16,-6-3 1-16,-3 0-5 16,-6-2 0-16,-3 0-2 15,-6 0 1-15,-9 0-2 16,0 2 1-16,-6 3 3 16,-3 5 1-16,1 1 7 15,-4 7 4-15,6 3-1 0,0 3 2 16,3 4 0-16,3 7 1 15,7 1 7-15,5 4 2 16,6 2-2-16,6-3-1 16,5 1-8-16,10-3-4 15,0-6-8-15,6-5-4 16,3-5-30-16,2-5-11 16,1-6-56-1,0-10-58-15,-6-5 49 16</inkml:trace>
  <inkml:trace contextRef="#ctx0" brushRef="#br0" timeOffset="62">18665 12245 260 0,'-12'3'99'0,"15"5"-77"0,0 5 0 16,0-3-3-16,3 4 11 15,0 1 8-15,0 1-11 16,0 0-3-16,0 0-14 15,0-3-6-15,0 1-1 0,0-7-2 16,0-1-1-16,-6-6 1 16,2-6-1-16,1-4-3 15,0-6 0-15,0-5 2 16,3-3 2-16,3-2 0 0,0 4-1 16,0 4 1-1,3 5-1-15,6 2-3 0,9 3 2 16,-3 5-1-16,2 6-2 15,4 2-50-15,0 3-24 16,0-5-57 0</inkml:trace>
  <inkml:trace contextRef="#ctx0" brushRef="#br0" timeOffset="63">19433 11880 248 0,'6'-11'93'0,"-3"11"-72"0,-3 3 18 0,3 0 3 16,-3 2-16-16,0 3-2 15,3 8-3-15,0 5-1 16,0 5-11-16,-3 9 6 0,0 4 2 0,0 4-3 16,0-1 2-16,0-2-7 15,0-6-3-15,0-5-3 16,3-5 0-16,0-5-2 15,-3-6-1-15,3-3 1 16,-3-2-1-16,0 0 2 16,0-3 1-16,3 3 1 15,-3-8 0-15,0 0 0 16,9 0 0-16,5-5-2 16,4 2 1-16,6-2 0 0,3 0 1 15,6 0-5-15,-4-1 1 16,1 1-9-16,0 2-4 15,-3 1-13-15,-1-1-6 16,-2 0-21-16,0 1-8 16,0-1-83-1</inkml:trace>
  <inkml:trace contextRef="#ctx0" brushRef="#br0" timeOffset="64">19903 12115 280 0,'-6'0'107'0,"9"3"-83"0,0 2-3 0,0 1-4 0,-3 1 4 16,0 7 9-16,0 2-11 16,3 2-3-16,0 1-10 15,0 2-6-15,0-3-3 0,0-2-7 16,0 0-2-16,0-5-31 15,0-3-14-15,0-3-72 16</inkml:trace>
  <inkml:trace contextRef="#ctx0" brushRef="#br0" timeOffset="65">19879 12033 356 0,'-18'-10'132'0,"13"4"-103"0,2 1-1 0,3 2-7 16,3 1-15-16,0-1-1 16,2 1-16-16,4-1-8 15,3 0 10-15,3 3-42 0,3 0-16 16,3 0-66 0</inkml:trace>
  <inkml:trace contextRef="#ctx0" brushRef="#br0" timeOffset="66">20061 12113 260 0,'-9'10'99'0,"9"3"-77"0,3 11 4 0,0-13 0 16,0 2-2-16,0 0 5 0,0 1-4 16,0-1-1-16,0-3-13 15,-3 1-4-15,0-3-1 0,0-3-5 16,0 0-1-16,0-5 0 15,0 0 2-15,0 0 1 16,0 0 3-16,3-2-1 16,0-6 2-16,3-3-6 15,3-2-1-15,3-5-2 16,2-1-2-16,10-2-2 16,0 2-1-16,3 3 4 15,-3 6 1-15,-1 2 2 0,-2 5 0 16,-3 9 6-1,0 4 6-15,-3 6-2 0,-3 5 2 16,-3 0-3-16,0 3 0 16,0-3-8-16,0-2 0 15,2-3-17-15,-2-3-4 16,0-2-32-16,0-4-14 16,0 1-36-16,3-8-13 15,-3-10 17 1</inkml:trace>
  <inkml:trace contextRef="#ctx0" brushRef="#br0" timeOffset="67">20528 12142 296 0,'-3'0'110'0,"3"0"-86"0,3 0-4 16,-3 0-9-16,6 2 4 16,0 1 7-16,3 0-5 15,3 2 1-15,0 0-11 16,3-2-2-16,0 0 1 0,0-3-1 15,-1 0 2-15,-2-3-4 16,3-2-2-16,-3-3-11 16,-3-3-6-16,-3 1-12 15,0-1-5-15,-6 0 4 16,-6 3 5-16,-6 0 18 16,-6 3 8-16,-6 3 5 15,-2 2 1-15,-4 5 4 16,0 5 5-16,3 4 0 0,3 2-1 15,7 2 5-15,5 3 3 16,6 0-3-16,9 1-1 16,6-1-5-16,6-3 1 15,5-2-14-15,7-5-5 16,3-3-17-16,3-6-5 16,-1-2-25-16,1-2-10 15,0-6-83 1</inkml:trace>
  <inkml:trace contextRef="#ctx0" brushRef="#br0" timeOffset="68">21219 11867 240 0,'-6'8'90'0,"6"-1"-70"0,0 4 10 0,3-3-1 0,-3 5 2 16,0 3 6 0,0-3 0-16,0 3-1 0,-3-3-19 15,0 1 1-15,0-1 0 0,0-3-10 16,0 1-4-16,3-3-3 15,0 0 1-15,0-3-3 16,0 0 0-16,0 1 1 16,0-6 2-16,0 0-3 15,0 0 0-15,0 0 1 16,0 0 2-16,0 0-1 16,3 0 2-16,3 0-2 15,0 0-1-15,0-3 1 16,6 0-1-16,3-2 0 0,2 3 0 15,4-4 0-15,3 4 0 16,3 2-3-16,0 5 2 16,-1 3 3-16,-2 2 1 15,-3 4 1-15,-3 4 2 16,-6 3 1-16,-3 1 3 16,-3-1-1-16,-3 0 2 15,-6 0-2-15,-3 0 2 16,-6-5-6-16,-3-3-3 15,-3-2-6-15,-6-3 0 16,1-3-18-16,-4-2-6 16,-3-3-9-16,0-3-3 15,0-2-7-15,-2 0-3 16,2-3-8-16,3-3-3 16,-3-2-51-1</inkml:trace>
  <inkml:trace contextRef="#ctx0" brushRef="#br0" timeOffset="69">21127 11872 240 0,'17'-16'90'0,"4"11"-70"0,6-6 13 15,-12 8 1-15,6 1 2 16,3-3 3-16,5 2-10 15,4 0-5-15,0 1-14 16,0-1-6-16,-1 0-3 0,1 1-1 16,-3-1 0-16,-3-2-29 0,-4-1-10 15,-2 4-41 1,-3-4-14-16,0-1-18 16</inkml:trace>
  <inkml:trace contextRef="#ctx0" brushRef="#br0" timeOffset="70">1776 14761 200 0,'-3'-16'77'0,"3"11"-60"0,-3 2 19 16,3 3 5-16,0 0-6 16,0 0 8-1,0 14-17-15,3 15-14 16,-3 18-1-16,0 14 1 0,-3 8-6 15,0 13-3-15,3 11-2 16,0-6 1-16,0-10-1 16,6-11-1-16,3-8 1 15,3-8 1-15,3-5-28 0,-6-5-11 16,-3-8-35 0,2-6-15-16,-2-5-19 15</inkml:trace>
  <inkml:trace contextRef="#ctx0" brushRef="#br0" timeOffset="71">1740 14761 180 0,'0'0'68'0,"0"0"-52"0,6 0 14 16,-6 0 6-16,3 0-9 0,6 0-1 15,0 0-11 1,3 0-4-16,6 0-6 0,9 0-4 16,8 0 0-16,4 0 3 0,6 0 5 15,5-3 4-15,4 1 2 16,5-1-8-16,7 3-2 15,-1 0-3-15,13 0 1 16,-7-2-2-16,9-1-1 16,-5 0 1-16,5 3-1 15,4 0 4-15,-4-2 2 16,-3-1 2-16,4 0 0 16,-1 1-4-16,3 2-3 15,1 0 0-15,-4-3-1 16,3 0 0-16,1 1 2 15,2 2-3-15,0-3 0 0,1 0-1 16,2 1 0-16,3-1 4 16,-2 3 1-16,2 0-4 15,-3 0 1-15,3 0 0 16,1 3 0-16,5 2 0 16,0-2 0-16,3-1-3 15,7 1 2-15,2 2 1 16,0-2 0-16,0 2 0 15,3 1 0-15,0 1 0 16,27-1 0-16,-9-1 0 16,-6 0 2-16,-3 6-1 15,-6-3-1-15,0-5-2 16,0 2 1-16,3 3 1 16,-5-6 2-16,-1-2-1 15,-3 0-1-15,-3 3 1 0,-3-3-1 16,-6 0 0-16,1 0 0 15,-10 0 0-15,3 3 0 16,-3 2 0-16,1-2 2 16,-4-1-1-16,3-2-1 15,4 3 5-15,-1 2 1 16,0-2 0-16,-3-3-1 16,4 0-3-16,-1 2-2 15,3 1-2-15,-2-3 1 16,-1-3 3-16,6 3 1 0,6 0-4 15,-6-2 1-15,4-3 0 16,-1-1 2-16,0 6-3 16,0 0 0-16,-3-2-1 15,1-4 0-15,5 4 4 16,0 2 1 0,0-3-4-16,0-2-1 0,4-1 3 15,5 4 3-15,-3-3-3 16,3-3-3-16,-3 0 1 15,0 5 2-15,-3-2 0 16,-2-3-1-16,-1 0-2 16,-3 3 1-16,0-1 1 15,0 1 2-15,-2-3 1 0,-1 0 1 16,0 3 0 0,0-1 0-16,-3-4-2 0,1 2-2 15,-1 3 1-15,0-1-1 16,-5 1-3-16,-7-3 2 15,0 0 7-15,1 0 6 16,-1 0-4-16,0 0-2 16,1-2-1-16,-1 2-1 15,6 0-2-15,1 0-2 16,-1 0-2-16,0 3 1 16,-3-1 1-16,1 4 0 15,-1-1-3-15,3 1 2 16,-2 2 1-16,-1 0 2 15,0 0-1-15,1 2 2 0,-1-2-2 16,6 3-1-16,-2-1 1 16,2 1-1-16,0 0-3 15,0-1 2-15,1-2 1 16,-4 3 2-16,-3-3-3 16,-2 0 0-16,-1 0 3 15,0 5 1-15,-2-5-1 16,-1 3-2-16,0 0 1 15,7-3-1-15,-7 2-3 16,3 1 2-16,-2 0 1 16,-1-1 0-16,-2-2 0 15,-1 0 0-15,0 0 0 16,-2 3 2-16,-4-3-1 16,-2-3-1-16,5 3 1 15,-3-2-1-15,1-1 0 16,-1 6 2-16,1-3 1 0,-7 2 1 15,7 1-5-15,2-3 1 16,7 0 0-16,2 3 0 16,3-6-3-16,-2 3 0 15,-1 0 2-15,0-3 0 16,4 1 1-16,-1-1 2 16,0 0-1-16,3 1 2 15,1-1-4-15,5 3 0 16,-6 0-1-16,4 0 0 15,-1-3 2-15,3-2 0 16,3 2 0-16,-2 3 0 0,2-2 0 16,0-1 2-16,-6 0-1 15,1 3 2-15,-7-2-2 16,0-1-1 0,-2 1 1-16,-1-1-1 0,0-2 0 15,1 2 0-15,-4 0 0 16,6-2 2-16,-2 0-3 15,2-1 0-15,-3 4 1 16,-2-3 0-16,-4-1 0 16,3 4 2-16,-2-4-3 15,-1 4 0-15,4 2-1 0,-7 0 0 16,0 0 2 0,1-3 2-16,-1 0-1 15,1 1-1-15,-1-1-2 0,-3 3 1 16,-2 0 3-16,-1 0 1 15,1-3-1-15,2 3-2 16,-2-2-2-16,2 2-1 16,-2 0-1-16,-1 0 3 15,4-3 2-15,-1 3 4 16,-3 0-4-16,1 0-1 16,-4 0 2-16,1 0 1 15,2 0-4-15,4 0 1 16,-4 0 0-16,4 0 0 15,-1 3-3-15,-2-1 2 16,-1 1 1-16,1-3 2 0,2 0-3 16,-3 0 0-16,1 3 1 15,-1-1 0-15,1 1 0 16,-4 0 2-16,1-1-1 16,-1 1 2-16,-2 0-4 15,-4 2 0-15,1-2 1 16,-4 2 0-16,-2 0-3 15,0 0 2-15,-1 1 1 16,4-1 2-16,-4 3-1 16,1-3-1-16,-7 3 1 15,1-3-1-15,-3-2 0 16,-7 5 2-16,-5-8-1 16,3 0-1-16,-6 3 5 15,-4-3 4-15,-2-3-5 16,-3 3 0-16,-6 0 2 0,6-3 1 15,-6-2-3-15,-3 5-3 16,-3 0 4-16,-1 0 1 16,-2 0-2-16,0 0-1 15,-6 0-1-15,3 5-2 16,6-2-2-16,-3 5-1 16,0 5 2-16,0 3 2 15,3 3-2-15,-3 10 0 16,0 10-1-16,-3 20 0 15,-3 15 2-15,-3 0 2 0,-3 0-3 16,6 8 0 0,-3 3-1-16,3-1 0 15,0-10 4-15,3-8 1 0,3-10-1 16,-3-8 1 0,6-11-7-16,0-3-1 15,0-8-9-15,-3-2-2 0,0-8-13 16,-3 3-7-16,-3-3-51 15,-3 2-23-15,-6-5-20 16</inkml:trace>
  <inkml:trace contextRef="#ctx0" brushRef="#br0" timeOffset="72">1779 15849 164 0,'-18'0'63'0,"15"-3"-49"0,3 3 5 0,0 0-2 16,0 0-2-16,0 0 4 16,0 0-5-16,0 0 0 15,3 0-8-15,6 0-2 0,3 3 0 16,3-1 2-16,6-2 3 15,2 0-2-15,7 5 1 16,3-2-3-16,3 0 2 16,2-1-4-16,4 1 0 15,3 2-3-15,2-2-1 0,4 0 5 16,8-1 5-16,-2 1-1 16,8-3 1-16,-11 0 1 15,6 3 4-15,-1-1-2 16,4-2 3-16,5 0-8 15,-2 0-2-15,2 0-1 16,3 0 0-16,4 0-2 16,5 0-2-16,9 0 1 15,-5 0 1-15,-1-2-3 16,1-1 0-16,2 0 1 16,3 1 2-16,-3-1-1 15,-2-2-1-15,-1 2 1 16,3 0 1-16,-2-2-1 15,-4 2-1-15,1-2 1 0,-7 5 1 16,0-2-1 0,1-1-1-16,-1 0-2 0,1-2 1 15,-1 5 1-15,15 0 0 16,-2 0 0-16,-1 0 0 16,-3 0 0-16,7 0 2 15,-4 0-1-15,-3 0-1 16,1 0 1-16,2-3-1 15,3 1 0-15,1 2 0 16,-7 0 0-16,3-3 0 16,3-2 0-16,4 5 0 15,-1-3 0-15,0 0 2 0,4 1 1 16,2-3 3 0,0 5-3-16,-3 0-2 15,1-3 0-15,-1 3-1 0,-3 0 0 16,0 3 0-16,-5 2 0 15,-4-3 2-15,3 1-1 16,-2 0-1-16,-1 2 1 16,0-2-1-16,-5 2-3 15,-1-5 2-15,6 5 1 16,1-2 2-16,2 0-1 16,0-1-1-16,-2-2-2 15,2 5 1-15,3-5 1 16,4 3 0-16,-4 0 0 15,0-1 2-15,4-2-1 0,2 0 2 16,6 0-4-16,-6 0 0 16,0 0 1-1,4-2 0-15,2-1 0 0,0-5 2 16,-3 6-3 0,4-9 0-16,5 8 1 0,-3-2 0 15,-6 0 0-15,0-3 2 16,1 0-3-16,-1 3 0 15,-3 2 3-15,-6-2 1 16,4-1-4-16,-4 1 1 16,0 2 0-16,0 3 0 15,-5-2-3-15,-1-1 2 0,1 0 1 16,-1 1 0-16,0 2 0 16,4 0 2-16,-10 0-3 15,0 0 0-15,1-3 1 16,-1 3 2-16,0 0-1 15,-2 0-1-15,-4 0 1 16,1-2-1-16,-1-4 0 16,4 4 0-16,5-4 0 15,-3 6 0-15,-2-2 0 16,-1-4 0-16,4 1 0 16,-1 0 2-16,0 2-1 15,1-2-1-15,-7 2 1 16,1-2 1-16,2 0-1 15,-2-1-1-15,-1 4 1 16,3 2-1-16,-2 0 0 16,-4-3 0-16,4-2 0 0,2 2 0 15,1 3-3-15,2 0 2 16,-3 0 1-16,1 0 2 16,-1-3-1-16,1 3-1 15,-1 0-2-15,-3 6 1 16,1-1 1-16,-4-5 2 15,4 0-1-15,-1 0-1 16,1 3 1-16,2-1 1 16,3 4-3-16,-5-4 0 15,-1-2 1-15,4 0 0 16,2 3 0-16,-5 0 0 16,2 2 0-16,-3-5 2 15,1 0-3-15,-1 0-2 16,4 0 2-16,-4 5 2 0,4-2 0 15,-4-1-1-15,-3 1 1 16,4-3-1-16,-1 0-3 16,1 0 2-16,-1 0 1 15,1 0 2-15,-4 0-3 16,4-3 0-16,-4 1 1 16,0-1 2-16,1 3-3 15,-4 0-2-15,-2 0 4 16,-1 0 3-16,1-5-1 15,-1 2-2-15,7-2 0 0,-1 2 1 16,1 1-1-16,-1 2 2 16,-2-3-2-16,-1-2-1 15,4-1-2-15,-1 4 1 16,1-1 3-16,2 3 1 16,-5 0-4-1,2 0 1-15,3-3 0 0,1 3 0 16,-1 0 0-16,4 3 0 15,-1 0 0-15,-5-3 0 16,-1 0 0-16,4 0 0 16,-1 0-3-16,3 2 2 15,1 1 1-15,-4-3 2 16,4 0-1-16,2-3-1 16,-3 3 3-16,1 3 0 15,-1 0-6-15,-2-1 0 0,-1-2 1 16,4 0 1-16,-1 0 1 15,0 3 0-15,4 0 0 16,-7-1 0-16,4-2 0 16,-4 0 2-16,0 0-1 15,1 3-1-15,-4 2 1 16,1-2-1-16,-7 2-3 16,1-5 2-16,2 0 3 15,-2 0 3-15,-1 3-2 16,1-1-2-16,5 1 0 15,-8 2-1-15,-4-2-3 16,1-3 2-16,0 0 1 0,-1 3 0 16,1-1 0-16,-1 4 0 15,1-1 0 1,-4 0 0-16,1 0-3 0,-1-2 2 16,1 0 3-16,3-1 1 15,2 1-6-15,-2 0 0 16,5 2 3-16,-5 0 2 15,-1 1-3-15,1-1 1 16,-1-2 2-16,4-3 1 16,-1 5-1-16,-2-3-2 15,3 1-2-15,-4 0-1 16,1-3 2-16,5-3 2 16,1 0 0-16,-1 1-1 15,1-3 3-15,-1 5 2 16,-2 0-2-16,-1-3 0 0,1 0-1 15,-1 1 1-15,4-1-2 16,-1 0 2-16,-2 6 0 16,2-3 3-16,4 3-3 15,-4-1 0-15,4 4 1 16,-1-6 0-16,1 5-5 16,5 0-1-16,-2 3 3 15,2-3 1-15,1-2 2 16,2 5 2-16,-3-3-3 15,-2 0-2-15,2 1 0 16,-8-1 1-16,-4-2-1 16,-2-3-1-16,-3 0-2 0,-1-6 1 15,-2-2-15-15,-1-2-6 16,1-3-18 0,5 2-7-16,4-2-44 15,11 0-18-15,-5 2-3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19:31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9271 8014 626 0,'27'0'28'0,"-15"0"5"0,-1 3-33 0,1-3 0 0,6-3 0 0,3 3 0 0,-6 3 20 15,3-6-2-15,0 3-1 0,-3 0 0 0,-1-2 58 0,-2 2 11 16,-6-3 2-16,0 0 1 0,-6 3 31 0,3-8 7 16,-6 0 1-16,0-2 0 0,-6 2-48 0,-6 0-8 15,1-3-3-15,-7 3 0 0,-3-2-41 0,0-1-9 16,-3 1-2-16,1-1 0 0,-4 1-1 0,-3-4 0 15,3 1 0-15,1 0 0 0,-1 2 0 0,0-2 0 16,-3 0 0-16,0 2 0 0,1 1 56 0,-1-1 12 16,0 0 1-16,-2 1 1 15,-1-1-106-15,0 1-20 0,-6-1-5 0,1 1-1 16,-4-1 46-16,-3 0 12 0,-5 6 0 0,2-3 1 0,-2 6-13 0,-7-6 9 16,-2 2-9-16,5 4 8 0,12-1-8 0,-2 0 0 15,-10 1 0-15,7 4 0 0,11-2 0 0,0 6 8 0,-5-4-8 16,2 4 8-16,3 2-8 0,1-1 0 0,2 1 0 15,-6 0 0-15,-5 3 0 0,5 2 0 0,12 0 0 0,-3 3 0 16,-14 0 0-16,5 3 0 0,9-1 0 16,-5 1 0-16,-4 2 10 0,0-3 0 0,4 4 0 0,5-7 0 15,6 4 0-15,-3 2 0 0,-8 0 0 0,8 0 0 16,6-5-10-16,0 0 0 0,-3 3 0 0,4-3 0 16,5 2 14-16,0-2 4 0,3 0 1 0,0 0 0 15,3 5-19-15,3-3 0 0,3-2 0 0,0 3 0 16,0 2-9-16,6-3-6 0,6 4-1 0,3-1 0 15,-6 3 16-15,9-3 0 0,6-3 0 0,9 6 10 16,3-3 1-16,-1-2 0 0,-2 2 0 0,9-2 0 16,12 2-11-16,-1-3 0 0,-8 1 0 0,11 2 8 15,7-5-8-15,-3 0 0 0,-7-3-10 0,4 3 10 0,5 0 0 0,4-3 0 16,-1-3 0-16,-2-2 0 0,0 0 0 16,2-2 0-16,7-1 8 0,2 0-8 0,-8 0 8 0,-1-2-8 15,7 0 9-15,-7-3-9 0,1-6 0 0,-1 4 0 16,1-1 0-16,-1 1 0 0,1-4 9 0,-1-2-9 15,1 0 8-15,-1-2-8 0,1-3 12 0,2-1-4 16,1 4 0-16,-1-3 0 0,-2-1-8 0,-3-2 0 16,-1 3 0-16,-2 3 0 0,-10-4 8 0,1 4-8 15,-3-1 0-15,-4-2 8 0,-2 0-8 0,-6 0 0 16,0-1 0-16,-7 1 0 0,1-3 8 0,-3 0-8 16,-6-2 0-16,0-3 8 0,-3 2-8 0,-3-5 12 15,-3 3-12-15,0-3 12 0,-6-2-12 0,-3-1 0 16,-3 1 0-16,-3-3 8 0,-3 2 4 0,-3 1 0 0,-3-3 0 15,-3 0 0-15,0 2-21 0,1 1-4 0,2-1-1 16,-3 4 0-16,-6-1 3 0,6 3 1 0,-3-1 0 0,4 4 0 31,2 5-14-31,-3-1-2 0,0 6-1 0,0 3 0 16,6 0-121-16,-3 5-24 0,-14 5-4 0,8 6-2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42:23.3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9-30T22:42:44.319"/>
    </inkml:context>
  </inkml:definitions>
  <inkml:trace contextRef="#ctx0" brushRef="#br0">13582 5964 164 0,'0'-5'63'0,"0"5"-34"0,3 0-34 16,3 0 45-1,0 0-15-15,-3 5-3 16,6 8-1-16,-3 8-13 16,0 8 9-16,0 14 3 0,-3-1-6 0,3 0-1 15,-3 1-7 1,0-4-2-16,0-4 0 16,0-3 0-16,0-6-5 15,0-5 1-15,0-5-24 0,0-3-12 16,0-5-21-1,0-3-7-15,3-5-26 16</inkml:trace>
  <inkml:trace contextRef="#ctx0" brushRef="#br0" timeOffset="1">13746 6043 88 0,'-6'-5'35'0,"6"5"-18"0,0-3-16 15,0 3 8-15,0 0 14 16,0-2 10-16,0-1-8 15,0 0-3-15,0 1 8 16,0-1 4-16,0-2-17 16,0-1 4-16,0 1 0 0,3 0-5 15,3-3 1-15,0 0-10 16,9 3-2-16,3-1-5 16,0 1-3-16,-1 2-1 15,1 3 3-15,-3 6 2 0,-3 2 2 16,-3 2-1-16,-3 6-2 15,-6 0 1-15,-3 3 1 16,-9 12-3 0,-3-7 0-16,0-3-1 0,3-5 0 15,1-3 2-15,5-2 2 16,9-3-6-16,2 3-1 16,7-1 2-16,6 1 1 15,3-1-1-15,3 3 2 16,0 1 1-16,-3 2 2 15,-4 5-6-15,-5 0 1 16,-6 0 18-16,-3-2 10 16,-9-4-8-16,-3 1-4 0,-3-2-8 15,-2-1-2-15,-1-3-23 16,-3-2-9-16,0-2-10 16,0-4-2-16,3 1-15 15,3-3-6-15</inkml:trace>
  <inkml:trace contextRef="#ctx0" brushRef="#br0" timeOffset="2">14279 5935 124 0,'-3'0'46'0,"6"0"-24"0,-3 8-19 0,0 0 12 16,0 7 15-16,3 9 8 0,0 11-6 15,3 10-4-15,-6-3-16 16,6-2 3-16,-3 2 5 0,3-8-7 15,-3 1-2-15,0-6-6 16,0-5-2-16,0-6 1 16,-3-5 0-16,0-2 4 15,0-3 5-15,0-3-3 16,0-18-3 0,0-3-6-16,3 0-3 0,0-2-2 15,-1 2 3 1,4 3 2-16,3-3-5 0,0 5-1 15,3 6-1-15,3 0 4 16,0 5 1-16,0 5 1 16,-3 3 4-16,-3 0 5 15,-3 0 4-15,-6 8 2 16,-3-3-4-16,-6 5-1 16,-3-2-6-16,-3-3-3 15,0 1-3-15,-3-6 1 16,0-3-15-16,0 0-6 15,1-2-9-15,5-3-1 16,0 0-23-16,21-16-73 16</inkml:trace>
  <inkml:trace contextRef="#ctx0" brushRef="#br0" timeOffset="3">14481 6202 208 0,'-3'0'79'0,"6"3"-42"0,0 2-34 16,0 0 15-16,0 3 13 15,6 5 7-15,0 1-15 16,3 1-8-16,0 4-9 16,3 0-7-16,-3-4 0 0,0 1-1 15,-1-3-2-15,1-2-30 0,0-3-15 16,-3-3-35-1,0-7-43 1</inkml:trace>
  <inkml:trace contextRef="#ctx0" brushRef="#br0" timeOffset="4">14696 6213 172 0,'-6'10'66'0,"3"1"-36"0,-3 10-22 0,3-8 16 15,-3 11 14-15,-3 2 11 16,0 6-20-16,0 0-8 0,0 0-13 16,0-1-6-16,3 1 1 0,0 0-9 15,3-6-1-15,0-12-31 16,0 1-15-16,3-9-28 16,0-4-41-1,0-10 40-15</inkml:trace>
  <inkml:trace contextRef="#ctx0" brushRef="#br0" timeOffset="5">14904 5961 200 0,'3'-10'74'0,"-3"10"-40"0,0 0-44 0,0 0 9 16,0 0 9 0,3 5 6-16,0 5 5 15,0 9 3-15,6 5-12 0,-3 18 8 0,3 0 2 16,0 1-6-16,0 2-3 16,-4 0-4-16,1-6-2 15,0-1-3-15,3-7 1 16,-6-4-13-16,3-9-3 15,-6-2-36-15,0-8-13 16,-3-8-41 0</inkml:trace>
  <inkml:trace contextRef="#ctx0" brushRef="#br0" timeOffset="6">14806 6183 272 0,'-18'-2'104'0,"18"-14"-56"0,0 8-47 16,0 8 21-16,3-3-5 15,6 3-1-15,6-8-8 16,5 0-3-16,7 1-3 16,9-1-4-16,-3 2 1 0,-1 1-26 15,1 0-9-15,-3 2-42 0,-3-2-17 16,-9-1-1-1</inkml:trace>
  <inkml:trace contextRef="#ctx0" brushRef="#br0" timeOffset="7">15106 6213 212 0,'-6'0'79'0,"6"13"-42"0,6-5-41 0,0-6 13 16,0 4 12-16,3-1 9 16,6-2-13-16,3-1-7 15,0-2-6-15,0-2-4 0,0-1 1 0,-1-2-1 16,1-3 2-16,-3 2-8 16,-3-2-1-1,-3 1 4-15,-3 1 1 0,-6-4-5 16,-3-1-3-16,-6-5 1 15,0 11 0-15,-6 2 3 16,-6 9 4-16,-2-1 1 16,-1 3 1-16,3 0 8 15,0 2 5-15,3 6 0 16,6-3 0-16,3 3-1 16,3 0 2-16,6 3-3 15,3-3 1-15,6 2-9 16,6-2-2-16,6-3-6 15,0-2-1-15,3-3-28 16,-1-3-13-16,1-8-39 16,0-7-42-16,-3-1 41 15</inkml:trace>
  <inkml:trace contextRef="#ctx0" brushRef="#br0" timeOffset="8">15419 6194 244 0,'-15'-8'93'0,"12"-10"-50"0,-6 23-35 0,9-2 21 16,0-1-2-16,-6 1 3 16,0-1-12-16,0 4-5 0,0-1-8 15,3 0-6-15,3 6-2 16,3-3-1-16,3 5 3 16,0 0-2-16,0 1 1 15,0 4 4-15,6 3 3 0,-9 0-2 16,-3-2-2-16,-3-1 2 15,-3-2 0-15,-3-2-1 16,0-4 1-16,-3-2-9 16,0-3-1-16,-3-2-27 15,4-3-13-15,-1 0-33 16,6-3-14-16,6-5 1 16</inkml:trace>
  <inkml:trace contextRef="#ctx0" brushRef="#br0" timeOffset="9">15898 5858 196 0,'-9'-3'74'0,"18"6"-40"0,-9 2-24 15,6 6 20-15,-3 5 13 16,0 5 10-16,0 11-15 16,-3 10-5-16,-3 6-19 15,0 2-7-15,0-2-2 0,-3-1-1 16,6-2 0-16,0-5-7 15,0-8 0-15,0-6-30 0,0-5-11 16,0-5-37-16,0-5-13 16</inkml:trace>
  <inkml:trace contextRef="#ctx0" brushRef="#br0" timeOffset="10">15743 6138 264 0,'-9'-5'101'0,"9"-8"-54"0,3 8-42 0,-3 5 31 15,9-3-14 1,9 0-11-16,3 1-6 16,12-1-4-16,-3 0-6 0,-1-2 1 15,-2 2-36-15,0 1-15 16,-3-1-16-16,-3 1-7 15,-4-1-8-15</inkml:trace>
  <inkml:trace contextRef="#ctx0" brushRef="#br0" timeOffset="11">16035 6086 184 0,'-15'10'68'0,"9"9"-36"0,-3 7-18 16,3-15 20-16,6 7-2 16,-3 1 1-16,0 2-7 15,0 3-2-15,3 0-13 16,6-3-4-16,3-5-3 0,3 2 0 15,6-5 2-15,3-15 1 16,0-1 3-16,0-5-5 16,-4 0-1-16,-2-2 0 15,-6-4 0-15,-3 1 0 0,-6 0 2 16,-3 0-3 0,-6-6 0-16,-9 3-10 0,1 3-5 15,2 2-21-15,0 4-8 16,3-1-34-16,3 2-15 15</inkml:trace>
  <inkml:trace contextRef="#ctx0" brushRef="#br0" timeOffset="12">16267 5924 268 0,'0'-16'101'0,"0"19"-54"0,0 8-37 0,0-6 23 16,0 0-14-16,3 6-3 0,0 10-5 15,-3 8 0-15,0 13-6 16,0 6 1-16,0-6 1 0,6-5-3 16,-3 3-1-1,0-3-3-15,-3-5-3 0,0-6-25 16,0-5-9-16,0-5-36 15,0-3-14-15</inkml:trace>
  <inkml:trace contextRef="#ctx0" brushRef="#br0" timeOffset="13">16163 6093 268 0,'-6'-5'101'0,"9"5"-54"0,3-2-37 0,0 2 23 16,3-3-9-16,6-2-2 15,6-1-12-15,5-2-4 16,4-2-4-16,6 2-4 0,-6 3-1 16,-1-1-45-16,-5 4-17 15,0-1-65 1</inkml:trace>
  <inkml:trace contextRef="#ctx0" brushRef="#br0" timeOffset="14">16571 6049 232 0,'-24'2'88'0,"24"1"-48"0,-21 2-23 16,15 3 25-16,-3 0-9 15,-6 5 0-15,3 6-16 16,-2 2-8-16,-1 3-5 15,3 0-1-15,0-1 0 0,3 1-4 16,6-5-1-16,3-3 3 16,6-3 1-16,3-3 0 15,3-2 1-15,3-5-4 16,0-3-2-16,2-8-3 0,-5 0-1 16,9-3 4-16,-9 1 3 15,-3-1 1-15,0 1-1 16,0-6 1-16,-6 3-1 15,-6 10 2 1,0 8 1 0,-3 6-1-16,6 2-2 15,0 3 3-15,9-3 0 16,-3 6-1-16,0 2-2 16,9-3-10-16,-9-2-6 15,8-5-39-15,-2-3-14 16,0-8-26-16,0-8-37 15,3-5 47 1</inkml:trace>
  <inkml:trace contextRef="#ctx0" brushRef="#br0" timeOffset="15">16749 5829 196 0,'0'-8'74'0,"0"11"-40"0,0-1-38 15,6 1 13-15,-3 5 15 16,-3 8 11-16,6 8-1 16,0 5 3-16,0 8-21 15,-3 8 2-15,-3 2 2 0,0 1-11 16,6-6-2-16,-3-5-5 16,3-5 1-16,-3 0-18 15,6-11-6-15,0-8-61 0,3-5-26 16,-3-3 1-1</inkml:trace>
  <inkml:trace contextRef="#ctx0" brushRef="#br0" timeOffset="16">17053 6273 220 0,'0'0'85'0,"0"-2"-46"0,-3 4-17 16,3-2 26-16,0 0-12 15,-6 0-1-15,0 6-16 16,0-6-6-16,6 0-8 16,-3 0-4-16,-3 2 0 0,6-2-4 0,6 0 0 15,-3 0-7-15,-3 0-2 16,6 0 7 0,-6 0 4-16,0 0 2 0,3 3-1 15,-6 0 3 1,-3-1 2-16,-3 1 0 0,3 0 2 15,-3-3-4-15,0 0 0 16,3-3-1-16,1 0 1 16,-1 1-13-16,6-1-14 15,9-2 1 1,-4 2 9-16,1 0 6 16,3 3 6-16,0 0 1 15,-6 3 9-15,-3-3 5 0,0 0 7 16,0 3 4-1,0-3-12-15,-6 2-7 16,-3 1-28-16,3-6-10 16,0 1-38-16,1 2-17 0,-4-6-20 15</inkml:trace>
  <inkml:trace contextRef="#ctx0" brushRef="#br0" timeOffset="17">17121 5789 192 0,'0'-5'71'0,"3"5"-38"0,-3 0-21 16,0 0 21-16,0 5-2 0,0 6 4 15,-3 2-4-15,-5 8 1 16,-1 8-18-16,0 3 7 0,-3 0 6 16,9-3-11-16,-3-3-3 15,0-2-8-15,3-5-4 16,0-3 2-16,0-3 0 16,-3 0-10-16,6-5-3 15,0-5-44 1,0-3-19-16,6-6-11 15,0-2-32 1</inkml:trace>
  <inkml:trace contextRef="#ctx0" brushRef="#br0" timeOffset="18">459 458 44 0,'0'0'16'0,"0"-3"-8"0,6 3-7 0,-6 0 3 16,6 0 0-16,-3-2 2 16,3-1 12-16,-1 0 8 15,-2 1 2-15,0-1 1 16,-3 0-3-16,3 3 1 0,-3-2 2 16,0 2 2-1,-3 0-16-15,-3 5 0 0,1 3-1 0,-7 3-3 16,-6 2 1-16,0 5 2 15,0 3 1-15,-3 3-2 16,3 8 2-16,0 2-6 16,4 1-1-16,8-3-2 15,3 7-1-15,9-4-6 16,3-6-1-16,11-8 1 16,4-5 0-16,0-8 3 15,3-8 3-15,-3-8-2 16,-4-3 0-16,-2-2 1 15,-6-6 2-15,-3 1 1 0,-6-1 1 16,-3 1 2-16,-6-1 4 16,-6 6 3-16,-6 0 2 15,-2 5-10 1,-1 5-3-16,0 3-6 0,0 3-3 16,3 2-5-16,3 3 0 15,3 0-36-15,6 0-13 16,6-3-33-16,6-2-11 15,15-6 8 1</inkml:trace>
  <inkml:trace contextRef="#ctx0" brushRef="#br0" timeOffset="19">893 725 140 0,'-12'-8'55'0,"12"6"-30"0,-6-1-10 0,6 3 34 16,-12 3-10-1,-2 2-11-15,-1 3-7 16,-3 2-13-16,0 6-5 0,0 8 0 16,3 0-2-16,3-3-1 0,6 0-4 15,3 0 0-15,6-2 2 16,6-3 1-16,6-3 1 16,6-5 2-16,6-3-3 15,0-2 0 1,-1-6-6-16,-5-5 0 0,-3-2-21 15,0-4-9-15,-3-12-12 16,-3 2-47 0,-3-5 11-16</inkml:trace>
  <inkml:trace contextRef="#ctx0" brushRef="#br0" timeOffset="20">965 492 132 0,'-6'6'52'0,"12"-1"-28"0,-3 3-6 16,0 0 18-16,0 5-1 16,0 3 2-16,0 8-9 0,-3 2-3 15,0 6-14-15,0-3-2 0,0 3 1 16,0 2-2 0,0-5 1-16,0-5-8 0,0-3 0 15,0-5 1-15,-3-3 1 16,3-5-1-16,0-2 1 15,0-6-7-15,0 0 1 16,0-6-4-16,3-4 0 16,0-1-3-16,0 0 1 15,2-2 5-15,1 0 2 16,0 0-1-16,3 2 2 16,0 1 1-16,6 2 0 15,0 2 0-15,0 4 0 16,-3 2 4-16,0 5 5 15,0 3 6-15,-3 0 5 0,-3 8-8 16,-1 5-2-16,-2-3-8 16,0-2-2-16,0-2-16 15,0-4-6-15,0 1-64 16,3-6-66 0,3-5 42-16</inkml:trace>
  <inkml:trace contextRef="#ctx0" brushRef="#br0" timeOffset="21">1262 699 200 0,'-12'-3'74'0,"9"3"-40"0,-2 0-31 0,2 3 15 16,-3 2 4-16,-3 6 4 16,-3 2-12-16,0 5-5 15,3 6-6-15,3 0 0 0,3 0 0 16,0-6-1-16,3 1 1 15,6-6-2-15,0 0 2 16,3-5 0-16,3-3 1 16,0-7-2-16,0-1 1 15,-4-10-2-15,1-6-1 16,-3 4 3-16,0-1 0 16,-3 2-4-16,0 4 1 15,0 2 4-15,-3 3 5 16,0 2-7-16,3 8-3 0,0 8 2 15,0 1 3-15,3 2-1 16,0-3-2-16,3 0 0 16,0-2-1-1,3-3-27-15,0-3-9 0,0-3-42 16,0-2-59 0,-1-5 33-16</inkml:trace>
  <inkml:trace contextRef="#ctx0" brushRef="#br0" timeOffset="22">1420 786 180 0,'0'18'68'0,"3"-2"-36"0,0 6-13 0,0-15 23 16,0 4-8-16,0 0-2 16,0-1-16-16,0 1-7 15,0-3-6-15,0 0 0 0,-3-3 0 16,0-5 5-16,0 0 3 15,0 0 5-15,0-3 2 16,0-2-7-16,3-3-4 16,0-3-2-16,-3-4 1 15,6-4-5-15,0 3-3 16,0 3 1-16,0 0 2 0,6 2-2 16,-1 1-2-1,4 2-12-15,0 0-2 16,0 2-38-16,0 1-17 15,0-3-46-15</inkml:trace>
  <inkml:trace contextRef="#ctx0" brushRef="#br0" timeOffset="23">1703 704 260 0,'-6'0'99'0,"3"3"-54"0,-3 2-33 16,3 0 24-16,-6 0-17 15,0 3-3-15,0 0-10 16,0 0-4-16,0 5-1 16,3 6-4-16,3 0 2 0,6-1-1 15,3-2-2-15,3 0 3 16,-3 0 0-16,0 0 3 16,-3-3 1-16,-3-3 12 0,-6 1 5 15,-3 0-8-15,-6-4-4 16,4 1-21-16,-4-2-6 15,-6-4-64-15,3-2-25 16,-3-2-9 0</inkml:trace>
  <inkml:trace contextRef="#ctx0" brushRef="#br0" timeOffset="24">2405 66 60 0,'0'6'24'0,"0"-4"-12"0,0-2 14 0,0 0 20 15,0 0-2-15,0 6-1 16,0-6-7-16,0 0-2 16,0 0-19-16,0 0 0 0,0 0-1 15,0 0 1-15,0 0 4 16,0 0-9-16,0 0-1 15,0-6-3-15,3 1-1 16,6-3-3-16,-3 0-2 0,6 0-2 16,-3-2 1-1,0-1 1-15,-3 3 0 16,0 3 0-16,0 2 0 0,-3-2-5 16,0 2 1-16,-3 3 2 15,3 8 1-15,0-3-2 16,0 9 2-16,0 7 3 15,0 5 3-15,0 6 2 16,0-3 3-16,-3 0-5 16,3 0-3-16,0-5 1 15,0-3 0-15,-3-2-8 16,0-6-4-16,0-2-35 0,3-3-16 16,-3-3-49-1</inkml:trace>
  <inkml:trace contextRef="#ctx0" brushRef="#br0" timeOffset="25">2382 302 208 0,'-3'0'79'0,"6"5"-42"0,2-5-30 0,1 3 18 15,3-3-4-15,6 0 2 16,6 0-9-16,0 0-3 15,3 0-6-15,3 0-4 0,-1 0 2 16,-2 0-13-16,-3 0-6 16,-3 0-27-16,-3-3-12 0</inkml:trace>
  <inkml:trace contextRef="#ctx0" brushRef="#br0" timeOffset="26">2938 169 144 0,'0'-5'55'0,"0"0"-30"0,0-11-7 0,0 13 20 0,-6 1-12 16,-3-1-5-1,-3 6-4-15,-3-1-1 16,1 4-8-16,-1 2-7 0,-3 2-2 0,3 3 3 16,3 3 1-16,3 3 1 15,6-1 2-15,3-2-3 16,6 0-2-16,3-3 2 15,3 1 0-15,3-9-1 16,3 3-2-16,0-8-8 16,-1-6-3-16,1-1-27 15,0-4-13-15,-3-2-42 16</inkml:trace>
  <inkml:trace contextRef="#ctx0" brushRef="#br0" timeOffset="27">2971 13 156 0,'-3'14'57'0,"3"-1"-30"0,3 3-7 0,0 2 21 16,-3 6 0-16,0 0 0 15,0 0-27-15,0-1-10 16,3 1-4-16,-3-3 3 0,0-5 3 15,0-2-2-15,0-4-1 16,0-2-1-16,0 0-2 0,0-3-2 16,0-5 1-1,3 0-10-15,3-8-5 0,0-2-1 16,0-1 0-16,3 1 3 16,0-1 3-16,-1 3 9 15,4 3 6-15,0 2 4 16,-3 3 3-16,0 3 6 15,0 5 3-15,-3 2-4 16,-3 1 1-16,0-1-10 16,0 1-2-16,0-3-10 15,0 0-2-15,3-3-38 16,3-5-15-16,3-2-43 16</inkml:trace>
  <inkml:trace contextRef="#ctx0" brushRef="#br0" timeOffset="28">3269 172 188 0,'-9'-8'71'0,"6"8"-38"0,-6 0-28 0,3 3 19 15,0-1-6-15,-3 6 1 16,-9 0-10-16,0 6-3 16,3 1-4-16,3 1 1 0,3 0 0 15,9 0-4-15,9-3 1 16,0-5 4-16,0 0 2 15,3-5 0-15,0-3 1 16,6-5-6-16,-6-3-1 16,0 2-2-16,-3-7 0 15,-3 2 2-15,0 1 2 16,-3 2-1-16,-3 0-1 0,0 3 1 16,0 2 1-16,0 3-3 15,0 5-2-15,0 6 6 16,3 0 3-16,-1 2-3 15,1 0-2-15,3-2 0 16,-3-1-1-16,3 1-11 16,0-9-3-16,3 6-37 15,-3-8-14-15,6-2-29 16</inkml:trace>
  <inkml:trace contextRef="#ctx0" brushRef="#br0" timeOffset="29">3397 222 124 0,'3'8'46'0,"0"0"-24"0,-1 5-2 0,-2-2 19 15,3-3-8-15,0 3-3 16,0-3-12-16,0-1-5 16,-3 1-6-16,0-2 9 0,0-1 8 15,0-5 0-15,0 0-1 16,0 0-7-16,0-3-1 15,0 1-4-15,0-6 0 16,0 0-5-16,0-3-1 16,3 3-3-16,0-5-1 0,3 2-4 15,3 4 1-15,0 1-5 16,0 4-1-16,3 2-33 16,0 0-11-1,0 0-57-15</inkml:trace>
  <inkml:trace contextRef="#ctx0" brushRef="#br0" timeOffset="30">2807 461 88 0,'0'-6'35'0,"3"6"-18"0,-3 0-13 0,0 0 8 16,0 0 8-16,3 0 5 16,-3 0 2-16,0 0 3 15,0 0-1-15,0 0 0 16,0 0-16-16,0 6 3 0,0 4 2 15,-3-5-4-15,0 9 0 16,0 1-2-16,-3 7 0 16,3 1-2-16,-3 9-1 15,0-3 1-15,0 6 1 16,0 2-1-16,3 2-1 0,1-2-3 16,-4 3 1-16,0-3-2 15,3 0 2-15,-6-2 0 16,6-6 1-16,3 0-4 15,-6-3-1-15,0 3 1 16,9-7 0-16,0-4-2 16,-3-2 1-16,0-3-2 15,0-2-1-15,0-3 3 16,0 0 2-16,0-6-4 16,-6 1-19-1,0-3-7-15,3-3-32 16,0-2-14-16,0 0-50 15</inkml:trace>
  <inkml:trace contextRef="#ctx0" brushRef="#br0" timeOffset="31">2581 955 116 0,'-3'-2'44'0,"3"4"-24"0,0 4-13 0,3-4 15 15</inkml:trace>
  <inkml:trace contextRef="#ctx0" brushRef="#br0" timeOffset="32">2584 979 284 0,'6'13'56'0,"0"3"-26"16,3 3-5-16,0-1-4 0,0 1-3 15,0-1 0-15,0-2-10 16,2 0-5-16,7-3 0 16,-3-2 0-16,0-3 3 15,0-3 1-15,-3-5 1 16,0-3 0-16,0-2-4 15,0 0-3-15,-4-3 2 16,4-3 2-16,0-2-9 0,-3 0-2 16,0-3-6-16,0 3-3 15,-3 2-9-15,-3 3-5 16,0-5-17-16,-3 2-9 16,0 1-47-1</inkml:trace>
  <inkml:trace contextRef="#ctx0" brushRef="#br0" timeOffset="33">3539 680 148 0,'3'0'57'0,"0"0"-30"0,3 0-3 16,-6 0 24-16,3 0-11 16,-3 0-3-16,6 0-7 15,0 3-2-15,-3 5-14 16,0 2 4-16,-3 4 5 0,-3-1-5 16,0 5 2-16,0-2-6 15,0 0-1-15,3-3-4 16,0 0-6-1,0-2 0-15,0-11 2 16,0 0-1-16,6 0-1 16,6-5-2-1,3-1-1-15,0 6-1 0,3-5 3 16,-3 8-2 0,0-1-1-16,-1 9 3 0,1 0 0 15,0 2 1-15,-3-3 0 16,0 1 2-16,-3 0 1 15,-6-1 3-15,-3 1 1 16,-3-1-1-16,-6 1 1 16,-3 0-4-16,0-4-2 15,-6-1-18-15,-6-1-6 16,1-2-29-16,2-3-11 16,0 0-20-16,0-3-50 15,3 0 30 1</inkml:trace>
  <inkml:trace contextRef="#ctx0" brushRef="#br0" timeOffset="34">3539 701 228 0,'3'-2'88'0,"6"-1"-48"0,6-2-27 16,0 2 24-16,3 0-6 15,3 1-1-15,3-1-16 16,-1-2-9-16,1 0-3 16,3-1-11-16,0 4-2 0,0-4-54 0,-4 1-24 15,1 2-20 1</inkml:trace>
  <inkml:trace contextRef="#ctx0" brushRef="#br0" timeOffset="35">4147 855 136 0,'-15'0'52'0,"6"-3"-28"0,-3 8-6 16,3 1 20-16,-6 2-6 0,0 0-1 15,-3 2-9-15,3 3-1 16,1 1-12-16,2 4 3 0,0 3 2 16,6-2-1-16,3-3 2 15,6-3-6-15,3 3-1 16,12-8-4-16,2-3-3 16,4-2-14-16,0-6-6 15,0-5-15-15,0-5-6 0,-3 2-33 31,-4-2-49-31,4-3 32 16</inkml:trace>
  <inkml:trace contextRef="#ctx0" brushRef="#br0" timeOffset="36">4182 640 124 0,'0'0'46'0,"3"6"-24"0,3 2 1 16,-3 0 18-16,0 5 5 16,0 5 2-16,3 14-11 15,-3-3-3-15,3 6-19 0,-3-1-2 0,0-2 0 16,0-6-3-16,-3 1 2 16,0-6-5-16,0-3 1 15,0-4-3-15,0-1 0 16,0 0-3-16,0-8-8 15,3-10-17 1,0-6-1 0,0 1-3-16,6-3 1 15,3 2 6-15,0 0 4 16,0 4 10-16,0 1 3 16,-1 4 16-16,-2-1 8 0,0 3 3 15,-3 3 1 1,0 2-10-16,0 3-2 15,-3 0-7-15,0 0-4 0,0-3-4 16,0 8 1 0,0-2-26-16,3-3-11 0,0-3-32 15,3-8-11-15,6-2-12 16</inkml:trace>
  <inkml:trace contextRef="#ctx0" brushRef="#br0" timeOffset="37">4575 855 232 0,'-12'0'88'0,"9"0"-48"0,-17 2-49 0,8 4 14 15,0 2 6-15,-3 0 7 16,0 5-5 0,0 0-2-16,3 3-6 15,3 2-2-15,3-2 1 0,3 3-2 0,3-3 1 16,6-3 0-16,0 0 1 15,3-5-5-15,3-11 1 16,6-7-5-16,0 2-1 16,-3 0-2-16,-3-3 0 15,-1-2 7-15,-2 0 5 16,-3 0 0-16,-3-1 1 0,0 4-3 16,-3-1 1-16,0 6 2 15,0 2 2 1,0 3 3-16,0 6 1 15,3 4-1-15,0 3-1 0,0 3-3 16,3-2 1 0,-3-1-6-16,3 0-1 0,0-2-27 15,0-1-9-15,0 1-42 16,0-9-17 0,6-2 1-16</inkml:trace>
  <inkml:trace contextRef="#ctx0" brushRef="#br0" timeOffset="38">4688 900 184 0,'0'0'68'0,"-3"0"-36"0,6 0-35 15,3 2 13-15,-6 4 17 16,6-1 12-16,0 3-7 0,0 2-1 16,3 1-18-1,0 2-1-15,-3 1-1 0,0 1-4 16,0-1-2-16,0-4 0 0,0 1-1 15,-3-6-5-15,0 0 1 16,-3 1 2-16,0-9 8 16,0-2 1-1,0-6 1-15,0-2 0 16,0 2-9-16,0 1-3 16,0-1-1-16,0 1 0 15,3-1-2-15,0 0 0 16,3 1 2-16,0 2 0 15,6 3-6-15,-1-1 0 16,1 1-4-16,0 2 0 16,0 1-23-16,3-1-10 0,-3 0-35 15,3 1-58 1,3-4 31-16</inkml:trace>
  <inkml:trace contextRef="#ctx0" brushRef="#br0" timeOffset="39">5075 847 228 0,'0'-5'88'0,"-3"5"-48"0,3 0-18 0,-3-6 28 16,0 1-4-16,-6 8 2 15,1-6-20-15,-7 8-9 16,-3 1-11-16,3-1-8 0,0 3-1 16,3 0 1-16,3 0 0 0,3 0-3 15,3 2 0 1,6 1-3-16,3 2 1 15,3 0 3-15,0-2 1 16,-3 5 1-16,-3-3 2 16,-6 3 1-16,0-3 3 15,-6-2 3-15,0 2 2 16,0-5-5-16,-3 0-2 0,0-3-29 16,1 0-10-16,-1-2-51 15,0 2-20-15,3 0-18 16</inkml:trace>
  <inkml:trace contextRef="#ctx1" brushRef="#br0">16800 2307 230 0,'0'0'10'0,"0"0"2"0,0-5-12 0,0 0 0 0,0-1 0 0,3 1 0 15,-3 5 189-15,0 0 35 0,0-5 8 0,0 2 0 16,0-7-138-16,-3 7-28 0,3 3-6 0,-3-8 0 16,-3 3-7-16,3 5-1 0,3 0 0 0,-3-8 0 15,0 3-12-15,0-1-4 0,3 4 0 0,-6-4 0 16,0 1-10-16,0 2-2 0,0-2-1 0,0 2 0 16,0 1-6-16,-2-4-1 0,2 4 0 0,-3-3 0 15,9 5 4-15,-9-6 1 0,0 4 0 0,-3-4 0 16,-3 6 3-16,3-5 0 0,3 2 0 0,-3 3 0 15,3-2 5-15,-3 2 2 0,3 0 0 0,1 0 0 0,-4 0-12 16,0 0-3-16,3 2 0 0,-3-2 0 0,0 3-16 0,0 2 0 16,-3-5 0-16,6 6 0 0,-3 2 0 0,0-3 0 15,1 3 0-15,-1-6 0 0,0 4 0 16,0-1 0-16,0 0 0 0,3 3 0 0,0-2 0 16,0 1 0-16,0-1 0 0,-6 2 0 0,3 0 0 15,1 2 0-15,2-5 0 0,-3 3-9 0,-6 0 9 0,6 0 0 16,0 0 0-16,0 3 0 0,-3 2 0 0,0 0 0 15,6-2 0-15,-2 2 0 0,-1 0-8 0,0-5 8 16,-3 3-8-16,0 2 8 0,3 3 0 0,0 0 0 16,0 0 0-16,-3 2 0 0,3-5 0 0,1 3 0 15,-1-2 0-15,-3 1 0 0,3 1 0 0,-3 0 0 16,6 3 0-16,-6-3 11 0,3-1-11 0,0-1-9 16,-3 2 9-16,1-1-13 0,2-1 13 0,-3 2 0 15,3-1 0-15,3 1 10 0,0 0-10 0,0 3 0 16,-3-6 0-16,3 3-11 0,3 0 11 0,-6 2 0 0,0 9 0 0,7-6-8 15,-4 3 8-15,3-3 9 0,-3 5-1 0,3-2-8 16,3 0 0-16,-3 0 0 0,-3 2 0 0,0-7-12 16,3 4 12-16,-3 1-9 0,3 0 9 0,0-3-8 15,0 3 8-15,0-3 0 0,3-2 0 0,-3 2 0 16,0 3 0-16,0-3 9 0,3 3-1 0,3 5-8 16,-3-5 11-16,0-1-11 0,1-1 10 0,-1 7-10 15,0-8 9-15,0 3-9 0,0 0 8 0,0-3-8 16,0 0 0-16,-3 0 8 0,3 0-8 0,0 3 0 15,0 0 0-15,0 0 0 0,3-1 0 0,0 4 0 16,-3 5 0-16,0-3 0 0,0 0 8 0,3 0-8 16,-3-3 0-16,3 1 10 0,-6-3-10 0,6-3 10 15,-3 5-10-15,3-5 0 0,-6 1 0 0,6-4 0 16,-3 3 0-16,0 0 0 0,0 1 8 0,3-1-8 0,0 0 0 16,0 0 12-16,0 0-12 0,0 0 12 0,0 6-4 0,0-1 0 15,3 1 0-15,0-1 0 0,0-2-8 0,0 0 0 16,0-3 0-16,3 0 0 0,0 0 0 0,-3-2 0 15,-3-1 0-15,6 1 8 0,-3 2-8 0,3-2 10 16,-3-3-10-16,0-1 10 0,-3 4-10 0,6-1 0 16,-3-2 0-16,3 0 0 0,2 0 0 0,-2 5 8 15,-3 0-8-15,0 1 0 0,6-7 0 0,-6-1 0 16,0 2 0-16,3-1 0 0,-3 1 0 0,3 0 0 16,3-3 0-16,0 1 0 0,-6 2 20 0,3-6-2 15,0 3 0-15,3 1 0 0,0-1-27 0,-3-3-6 0,3 4-1 16,-3 2 0-16,3-3 16 0,-4 3 0 0,1-1 0 15,0 1 10-15,3 0-10 0,-6 0 0 0,0 3 0 0,6-3 0 16,-3-1 0-16,0 4 8 0,-3 7-8 16,3-4 0-16,-3 1 0 0,6-1 0 0,-3 1 0 0,3-2 0 15,0 1 0-15,-3-6 0 0,3-1 0 0,0 1 0 16,-3-2 0-16,2-1 0 0,1-3 0 0,0 4 0 16,0-7 0-16,0 4 0 0,-3 2 0 0,3-5 0 15,0 3 0-15,0-3 0 0,0 0 0 0,3 0 0 16,-3-3 0-16,3 0-12 0,-3 1 4 0,2-1 8 15,-2-3-10-15,3 4 10 0,0-4 0 0,0 1-9 16,-3 0 9-16,3-1 0 0,3 1 0 0,-3 0 0 16,-3-3 0-16,6 2 0 0,-1 1 0 0,4 0 0 15,-6-3 0-15,0 0 0 0,0 2 0 0,0 1 8 16,3-1 4-16,0-2 2 0,-3 3 0 0,2 0 0 0,1-3-6 16,3 0 0-16,-3 0-8 0,3-3 12 0,0 0 0 0,3-2-1 15,-4 3 0-15,1-4 0 0,-3 1-11 0,0 0 10 16,-3-1-10-16,6 1 10 0,-3 2-10 0,3-2 0 15,-4 0 0-15,-2 0 8 0,0-1-8 0,-3 1 0 16,6 0 0-16,-3-3 0 0,3 2 0 0,-3-1 0 16,0-1 0-16,0 0 0 0,3-3 8 0,-1 6-8 15,-5-6 8-15,3 1-8 0,0-4 0 0,3 1 0 16,-6-3 0-16,3 0 0 0,0 3 8 0,0 0-8 16,0 0 0-16,8-24 8 0,-8 2-8 0,-6 22 0 15,0-3 0-15,3 3 0 0,-3-3 0 0,0 3 10 16,3-6-10-16,-3 3 10 0,0-2-10 0,-3 2 0 0,6-5 0 15,-3 0 0-15,3 2 0 0,0-5 0 0,0 3 0 0,-4-3 0 16,4 1 0-16,0 1 0 0,-6-1 0 0,9-28 0 16,-3 9 0-16,-3 29 0 0,0-6 0 0,-3 3 0 15,0 1 0-15,0-1 0 0,0-3 0 0,0 3 0 16,3 0 8-16,-3 0-8 0,3-2 12 0,0-1-4 16,-3 1 12-16,3-3 3 0,-3 2 0 0,0-5 0 15,3 3-23-15,0-3 0 0,-3-5 0 0,3 0 0 16,-1-3-13-16,-2-2-1 0,0 2 0 0,0-2 0 15,3 2 14-15,0 0 0 0,-6 3 0 0,3-2 10 16,3-1-10-16,-6 0 0 0,0 3 0 0,-3-3 0 16,-3-2 12-16,6-1 0 0,0-2 0 0,0 3 0 15,-3 2-4-15,-3 1-8 0,0 1 12 0,3 1-4 16,0 0 4-16,0 0 0 0,3 3 0 0,-2-6 0 16,-1 3-12-16,-3-6 10 0,3 1-10 0,-3-6 10 0,0-2-10 15,0 2 0-15,3 1 0 0,-3 2 0 0,0 0 0 0,-3-3 12 16,3 3-12-16,0 0 12 0,0-3 17 0,0-5 4 15,-3-5 1-15,0 7 0 0,0-4-21 0,0 7-4 16,0 0-1-16,4 1 0 0,-4 2-8 0,3-3-11 16,-3 3 3-16,0 3 0 0,-3 2 0 0,6 0 0 15,-6-8 0-15,3 6 0 16,3 2-22-16,-6 6-4 0,-3 2-1 0,3 0-741 16,1 0-148-16</inkml:trace>
  <inkml:trace contextRef="#ctx1" brushRef="#br0" timeOffset="18021">10144 7692 288 0,'0'0'25'0,"0"0"-25"15,-6 0 0-15,6 0 0 0,0 0 190 0,-3 0 33 16,-8-3 6-16,11 3 2 0,0 0-116 0,0 0-23 0,-9-3-5 15,6 1-1-15,3 2-18 0,0 0-3 0,-6-3-1 16,0 0 0-16,-3 3-23 0,9 0-5 0,0 0 0 0,0 0-1 16,-9-5-4-16,9 5-1 0,0 0 0 0,0 0 0 15,0 0-8-15,0 0-2 0,0 0 0 0,6-3 0 16,0 1 43-16,0-1 8 0,-6 3 1 0,9 0 1 31,6 0-99-31,-6-3-20 0,-9 3-4 0,11-2-1 0,1 2 51 0,3-3 24 0,-9 3-3 0,6-2 0 16,0 2-3-16,6-3-1 0,6 3 0 0,-1-3 0 15,-8-2-17-15,9 5 8 0,12-3-8 0,-3 1 0 16,-7-4 12-16,10 4-12 0,9-1 12 0,-4 0-12 16,-2 1 11-16,3-1-11 0,8 3 10 0,4-3-10 15,0 1 11-15,-4 2-11 0,-2-3 12 0,-4 3-12 16,7 0 8-16,-6 0-8 0,-1 0 0 0,4 3 0 16,3-1 9-16,-4 1-9 0,-2-3 0 0,-3 0 9 0,-1 3-1 15,-2-1-8-15,0 1 12 0,-1-3-4 0,1 0 3 16,-3 0 0-16,-1 0 0 0,-2 0 0 0,0-3 9 0,0 3 3 15,-1 0 0-15,-2-2 0 0,-3 2-7 16,-3 0-2-16,0-3 0 0,-4 0 0 0,-2 1-1 0,0-1 0 16,-6 1 0-16,0-1 0 0,-3 3-13 0,-3 0 9 15,3 0-9-15,-9 0 8 0,0 0-8 0,0 0 8 16,0 0-8-16,0 0 8 0,0 0-8 0,0 0 0 16,0 0 0-16,-9 0 0 0,0 0 0 0,-3 0 0 15,0 0-12-15,0 0 12 0,-3 0-19 0,3 0 4 16,-5 0 1-16,-1 0 0 0,-3 3-1 0,-3-1 0 15,-3-2 0-15,0 5 0 0,-5-2 6 0,2 2 1 16,0-2 0-16,-3 2 0 0,1 3 8 0,-1-2-10 0,0-1 10 0,-3 0-10 16,-2-2 10-16,-1 2 0 15,-3 0-9-15,-2 3 9 0,-4-5 0 0,6 2 0 0,7 1 0 16,-1-4 0-16,-3 1 0 0,1 2 0 0,5 0 0 0,0-2 0 16,0 0 0-16,1-1 0 0,-1 1 0 0,6-3 0 15,3 5 0-15,0-2 0 0,-8 0 0 0,11-3 0 16,6 2 9-16,0 1-9 0,-6-3 10 0,6 0-10 15,4-3 10-15,2 3-10 0,0 0 10 0,3 0-10 16,-3 0 15-16,9 0-3 0,0 0-1 0,0 0 0 16,0 0-11-16,0 0 0 0,15 0 0 0,-3 0 0 15,-3 0 0-15,8 0 0 0,10 0 0 0,3 0 0 16,3 0 0-16,-1 0 0 0,-2 3 0 0,3 0 0 16,6-3 0-16,-4 2 0 0,-8 1 0 0,33-1 0 15,-13 4 0-15,-26-6 0 0,0 2 0 0,6 1 0 0,0 0 0 16,-1-1 0-16,4-2-9 0,-3 3 9 0,-3 0 8 0,-1-1 4 15,-2 1 2-15,15 8 0 0,-15-1-14 0,-15-5 0 16,-6-5 0-16,0 0 0 0,0 0 0 0,0 0 0 16,0 0 0-16,0 0 0 0,0 0 0 0,0 0 0 15,-3 3 0-15,-6 0 0 0,0-1-14 0,-3 4-6 16,-3-4 0-16,-3 1-1 16,3 0-9-16,-5-1-2 0,-4 4 0 0,0-1 0 15,-3-3-120-15,6 4-24 0,-20 4-4 0,5-7-2 0</inkml:trace>
  <inkml:trace contextRef="#ctx1" brushRef="#br0" timeOffset="20768.505">128 10065 172 0,'0'0'8'0,"0"0"1"0,0 0-9 0,0 0 0 0,0 0 0 0,0 0 0 16,0 0 224-16,0 0 44 0,0 0 8 0,0 0 1 15,0 0-179-15,0 0-36 0,0 0-7 0,0 0-2 16,0 0-19-16,0 0-4 0,0 0-1 0,6 0 0 16,3-3-4-16,-9 3-1 0,0 0 0 0,0 0 0 15,0 0-24-15,0 0 0 0,-3 3 0 0,0 5 0 16,9-3 31-16,-6 3 1 0,-9 0 0 0,0 3 0 15,6-3-24-15,-6 2-8 0,0 3 0 0,-2-2 9 16,2 2-9-16,0 0 0 0,-3 1 0 0,0-4 0 16,0 1 0-16,0-1 0 0,6-2 0 0,0 0 0 15,-3 0-10-15,3-3 10 0,6-5-13 0,0 0 5 0,0 0 8 0,0 0 0 16,0 0 0-16,0 0 0 0,0 0 0 16,0 0-8-16,0 0 8 0,6 3-8 0,6 0 8 0,-6-1 0 15,0-4 0-15,3 2 0 0,3 0 8 0,0 0 1 16,-12 0 0-16,12-3 0 0,-3 3 3 0,6-3 1 15,-1 3 0-15,-2-2 0 0,0-1 1 0,0 1 0 16,3-1 0-16,3 0 0 0,-3 1-4 0,3-1-1 16,-1 0 0-16,4-2 0 0,6 2-9 0,-9 1 0 15,-9-4 0-15,6 1 8 16,6 2-31-16,-4 1-6 0,-11-1-2 0,3-2 0 16,6 2-21-16,-3 1-5 0,-9 2-1 0,-3 0 0 15,0 0-102-15,0 0-20 0</inkml:trace>
  <inkml:trace contextRef="#ctx1" brushRef="#br0" timeOffset="21083.849">384 10099 518 0,'0'0'23'0,"-3"0"5"0,-6 3-28 0,6-6 0 0,3 3 0 0,0 0 0 15,-12 0 270-15,12 0 49 0,6 3 9 0,-6-3 3 16,0 0-161-16,0 0-32 0,0 0-6 0,0 0-2 16,3 8-130-16,-3 0-41 15,-3 0-1-15,-3 2 0 0,4 1 34 0,2 5 8 0,-3-3 0 0,6 3 0 0,5 0 0 0,-2 0 9 16,-9 0-1-16,0-1-8 0,0 4 17 0,0-3-3 16,3 0-1-16,-2-3 0 0,-4 0 6 0,6 0 1 15,3-2 0-15,-3 0 0 0,-6-6 2 0,3 5 1 16,6 1 0-16,0-6 0 0,-3-5-23 0,0 0 0 15,0 0 0-15,0 0 8 16,6 6-35-16,-6-6-6 0,-3 5-2 0,3-5 0 16,8 0-114-16,-8 0-23 0,-8 2-5 0</inkml:trace>
  <inkml:trace contextRef="#ctx1" brushRef="#br0" timeOffset="21833.956">658 10123 806 0,'0'0'72'16,"0"0"-58"-16,9 0-14 0,-9 0 0 0,0 0 135 0,0 0 24 0,3-3 5 0,-3 3 0 0,0 0-64 0,0 0-12 15,0 0-4-15,0 0 0 0,-6-2-44 0,0 2-8 16,6 0-3-16,0 0 0 0,0 0-21 0,-6-3-8 16,-9 3 0-16,6 0 0 0,9 0 0 0,-9 3 0 15,-8-3-13-15,5 5 4 0,3 0-7 0,0 1 0 16,-3-4-1-16,-3 4 0 0,3 2 9 0,3-3 8 16,9-5-12-16,-6 8 12 0,-9-3-8 0,6 3 8 0,15-3 0 15,-6-5 0-15,-9 6-15 0,9-6 4 0,9 8 1 0,0-1 0 16,-3-1 10-16,3-1 0 0,-3 3 0 15,9 0-8-15,6-3 8 0,-6 3 0 0,-6-3 8 0,9 3-8 16,5 3 0-16,-5-3 0 0,-6 0 0 0,3-3 0 16,3 3 0-16,0 0 0 0,-3 0 0 0,-6 0 0 15,-7 5 0-15,7-2 0 0,3-1-10 0,-6-2 10 16,-12 3 0-16,6-3 16 0,9 0-2 0,-9 2 0 16,-9-2 7-16,-3 3 2 0,1-6 0 0,2 6 0 15,3-1-23-15,-6 6 0 0,-9-3-12 0,-9 9 4 16,24-15 8-16,0-1 0 0,-15-4 0 0,-29-17 0 31,23-9-29-31,21 16-4 16,3-3-1-16,-3 3 0 0,-6-5 42 0,9 5 8 0,9-3 1 0,-3-2 1 15,-3 3 6-15,6-1 0 0,6-2 1 0,0 0 0 16,3-1-6-16,0 1-2 0,-3 0 0 0,8-3 0 0,7 3 6 16,-3-3 1-16,-6 0 0 0,3 0 0 0,3 6 43 15,-4-4 9-15,-8 1 1 0,0 0 1 0,3 0-62 16,-6 5-16-16,0-3 0 0,-6 3 0 0,-3 0 0 0,0 8 0 15,6-5 0-15,-6 5 0 16,-9-5-99-16,9 5-16 0,9-3-3 0,-6-2-464 16,-3 5-93-16</inkml:trace>
  <inkml:trace contextRef="#ctx1" brushRef="#br0" timeOffset="22914.849">3161 10128 288 0,'0'0'12'0,"0"0"4"0,0 0-16 0,0 0 0 15,0-5 0-15,0 5 0 0,0 0 237 0,-3-3 45 16,3-2 9-16,0 5 1 0,-6-2-205 0,6 2-42 16,-3-3-8-16,3 3-1 0,-5-3-16 0,5 3-4 0,-9 0 0 0,3 0 0 15,-3 0-8-15,0 3-8 0,0 0 12 0,0 2-12 16,0 0 0-16,-3 3 0 0,-3-5 0 0,3 2 0 15,3 3 10-15,0 0-10 16,-5 0 8-16,-1 5-8 0,6-2 0 0,0-1 0 0,-3 3 0 0,3 3 0 16,3 3 0-16,0-3 0 0,-3-3 12 0,3 3-4 15,0 0 12-15,3 2 3 0,0-2 0 0,3 0 0 16,0 0-14-16,3-3-9 0,3 3 12 0,3-6-12 16,0 4 13-16,0-1-4 0,6 0-1 0,3 6 0 15,0-6 4-15,-1-5 0 0,1-3 0 0,0-2 0 16,0-1 9-16,-3-2 3 0,3 0 0 0,0-5 0 15,-6-5 4-15,2-1 2 0,1-2 0 0,-6 0 0 16,3-1 20-16,-3-2 4 0,0 3 1 0,-3 0 0 16,3 0-4-16,-3-3-1 0,-3 3 0 0,-3-1 0 15,-3 1-7-15,3 0-2 0,-6 0 0 0,3-1 0 16,-3 4-10-16,0-3-3 0,0-1 0 0,-3 1 0 16,3 3-19-16,0 4-9 0,3 1 8 0,-3 0-8 0,-3-1-12 15,3 1-8-15,6 5-2 0,-9-5 0 16,9 5-90-16,0 0-17 15,0 0-4-15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43:21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16688 5501 156 0,'-3'0'57'0,"3"0"-44"0,-2 0 16 15,2 0 6-15,-3 2-2 0,0-2 3 16,-3 3-5-16,0 0-1 16,-3 2-17-16,0 0 1 0,-3 1 2 15,0-1-6-15,3 3-1 16,0 0-7-16,3 0-4 16,3-3-2-16,0 3 3 15,6 0 0-15,3 0 1 16,6 2-3-16,3 1 0 15,3-1 2-15,6 1 2 16,-1 0 0-16,-2 2 2 16,-3 0 2-16,-6-2 4 15,-6-1 13-15,-6 1 6 16,-9-1-3-16,-3 1-3 16,-6 0-10-16,-3-1-3 0,1-2-3 15,-4-3 1 1,3-2-6-16,0 0-1 15,3-1-16-15,3 1-6 16,3-3-16-16,7 0-6 0,2-3-18 16,6 1-9-16,5-4-47 15</inkml:trace>
  <inkml:trace contextRef="#ctx0" brushRef="#br0" timeOffset="1">16941 5368 200 0,'0'-2'74'0,"0"4"-58"0,3 4 1 0,-3-4 16 16,3 6-19-16,0 8 13 16,-3 8 0-16,0 5 1 15,0 3-9-15,-3 0-4 16,3-3-8-16,0-3-3 0,0 1 0 16,3-6-2-16,0 0 1 15,3-5-4-15,0 0 0 0,0-3 3 16,0-3 3-16,0-2 0 31,3 0-3-31,3-2 2 0,0-1-1 16,0-2 1-16,0-1-9 15,0-2-4-15,-3 0 5 16,-1 0-16-16,1-2-4 0,-3-4-17 16,0-2-6-16,-3 0-140 31,0 0 101-31,0-5 25 0</inkml:trace>
  <inkml:trace contextRef="#ctx0" brushRef="#br0" timeOffset="2">16927 5390 200 0,'-3'-8'77'0,"3"5"-60"0,6-2 10 0,-3 2 19 16,2 3-27-16,7-3 11 16,0 1-11-16,0-4-4 15,3 4-8-15,3-3-3 16,0-1-11-16,-3-2-54 16,3 3 33-16,-4-3-107 15,4 3 76-15,0-1-42 0</inkml:trace>
  <inkml:trace contextRef="#ctx0" brushRef="#br0" timeOffset="3">17192 5458 140 0,'0'-2'55'0,"0"-1"-43"0,2 0 8 0,-2 3 0 16,0 0 1-16,0 0 4 15,0 0-7-15,0 6 0 16,0-1-11-16,-2 3 0 0,-4 5 3 15,0 0 7 1,3 3-9-16,-3 5-1 16,3 3-5-16,0-3-2 15,6 1 1-15,3-4-1 16,3-2 0-16,2 0 4 0,4-3 2 16,3-8 20-1,0 3-15-15,0-10 11 16,0 2-13-16,0-8 17 15,-3 0-14-15,-7-5 13 16,1-1-14-16,-9-9 4 16,-3 4-10-16,-8-5 0 15,2 3-3-15,-6 0-4 0,0 2-10 16,0 3-28 0,6 3 20-16,0 0-58 15,3 8 43-15,6-1-25 0,3 1-42 16</inkml:trace>
  <inkml:trace contextRef="#ctx0" brushRef="#br0" timeOffset="4">17314 5323 228 0,'0'3'85'0,"0"-3"-66"0,11-3 5 0,-8 1 1 16,3 4-16-16,6-2 0 15,3 0-6-15,0-2 0 16,3 2-1-16,-3-3 1 15,3 0-2-15,-6 1-3 16,2 2 1-16,-5-3-1 16,3 6 0-16,-9-1 4 15,3 4-1-15,-3 2-1 16,0 2 1-16,-3 6-1 16,0 5 0-16,0 6 4 15,3 5-2-15,0 2 1 16,0-2-1-16,0-1 1 15,3 1-2-15,0-3 2 16,0-5-2-16,-3-3 4 16,3-2-3-16,-9-3 12 0,3-3-7 15,-9-3 7 1,3-2-7-16,-9-5-7 0,6 2 0 16,-9-2-22-1,3 0 12-15,-2-3-111 0,2 2 67 16,3-2-85-1,3 3 80-15</inkml:trace>
  <inkml:trace contextRef="#ctx0" brushRef="#br0" timeOffset="5">16453 5609 116 0,'0'-2'44'0,"0"-1"-35"0,0 0 9 0,0 3 4 0,-3-2-4 15,0-1-1-15,0 0-3 16,0 1 1-16,-3-1-8 16,3 0 2-16,1 1 4 0,-1-1-1 15,-3 0 3-15,0-2-2 16,0 0 0-16,0 0-1 15,-3-1 0-15,0 1 0 16,-3-3 2-16,0 0-1 16,-3 0 0-16,0 0-7 15,-6 0-2-15,1 3 0 16,-4 0 2-16,0 2-3 0,-3 3-2 16,-3 3 0-1,-2 2 1-15,-1 3-3 0,-3 3-2 16,3 2 2-16,4 3 2 15,2-1 0-15,3 1-1 16,6 0-13-16,3-3-4 16,3-2-22-16,4 0-10 15,2-6-56 1</inkml:trace>
  <inkml:trace contextRef="#ctx0" brushRef="#br0" timeOffset="6">15831 5506 184 0,'-6'-3'71'0,"6"3"-55"0,0 6-9 16,0-1-6-16,0 3 3 16,0 5 7-16,-3 3 4 15,0 0 3-15,0 2-10 16,0-2 0-16,0 0 2 0,3 0-6 15,0-3-2-15,0-2-1 16,3-1-1-16,3-2 2 16,3-2 1-16,3-4-1 15,0-2-2-15,3 0-15 16,0 0-5-16,0 0-50 16,3 0-47-16,-4-2 34 15</inkml:trace>
  <inkml:trace contextRef="#ctx0" brushRef="#br0" timeOffset="7">17718 5562 192 0,'-3'-3'71'0,"3"3"-55"0,9-3 0 16,-3 1 0-1,0 2-11-15,6-6 11 16,6 1-9-16,3-6 10 16,3 6-10-16,5-8 5 15,1 5-7-15,3-5 2 16,0 5-4-16,5 0 3 16,4 3-4-16,3 2 8 15,-4 6-6-15,4 5 3 16,-3 2-4-16,-1 3-2 15,-2 1 0-15,0-1-1 16,-7 3 0-16,-5-3 2 16,-3 0-1-16,-3-2-1 0,-3-1 1 0,-6-4-26 15,-3 2 14-15,-3-6-77 16,2 3 49-16,-5-5-75 16,3 3 64-16</inkml:trace>
  <inkml:trace contextRef="#ctx0" brushRef="#br0" timeOffset="8">18498 5535 176 0,'-3'-8'68'0,"3"8"-52"0,3 0-3 16,-3 0-1 0,3 3-8-16,-3-1 7 15,6 4-7-15,0 2 8 16,0 5-8-16,0 3 5 15,0 0-5-15,-3 2 2 16,0 1-3-16,-3-1 0 16,3-2-1-16,-6-3 5 15,0 1-4-15,-3-7 6 16,0 4-6-16,-6-6-8 16,6 3 3-16,-9-5-28 0,6 0 16 0,-6-1-88 15,4 1 56-15</inkml:trace>
  <inkml:trace contextRef="#ctx0" brushRef="#br0" timeOffset="9">16683 11115 140 0,'0'0'55'0,"2"-2"-43"0,-2-1 12 16,0 3 2-16,0 0 1 0,0-3 3 15,0 3 1-15,0-2 1 16,-2 2-17-16,-1 0 6 0,-3 0 3 15,-3 0-4-15,-3 2-1 16,-3 1-7-16,0 2-2 16,0-2-6-16,0 2-1 15,3 0-3-15,3 1-1 16,3-1-4-16,6 0 1 16,3 1 0-16,6-1-1 15,6 3-1-15,3 0 1 16,0 2 1-16,0 4 2 15,0-1-1-15,-3 0 1 16,-4 0 4-16,-2-2 3 16,-6-1 7-16,-6 1 4 15,-3-3-4-15,-3-3 1 16,-2-2-8-16,-4-3-1 16,0 0-7-16,0-3-2 0,0 1-16 15,0-1-6-15,0 0-13 16,3 1-5-16,6 2-41 15</inkml:trace>
  <inkml:trace contextRef="#ctx0" brushRef="#br0" timeOffset="10">16816 10991 184 0,'-3'-5'68'0,"3"10"-52"0,3 0 10 15,-3-5 1-15,3 5-9 16,0 3 0-1,0 3 2-15,0 5 2 0,-3 2-11 16,0 3 7-16,0 3 2 0,-3 5-4 16,0 6 1-16,3-1-6 15,0 1-1-15,0-4-4 16,0-4-1-16,0-3-6 16,3-6 1-16,-3-5 0 15,3 1 2-15,0-4 1 0,0-2 1 16,3-3-5-16,3 3 1 15,0-5 0-15,3 0 0 16,3-3-5-16,0 0-1 16,0 0-6-16,0 2-3 15,-1-2-2-15,-2 0-3 16,0 0-8-16,0-2-5 16,-3-1-22-16,0-5-8 15,0 3-26 1</inkml:trace>
  <inkml:trace contextRef="#ctx0" brushRef="#br0" timeOffset="11">16831 10983 228 0,'-6'-3'85'0,"9"3"-66"0,3 3-3 16,0-3-5-16,3 0 3 15,3 0 3-15,6-3-8 16,0-2-3-16,0 2-4 16,3 1-10-16,-1-4-5 0,1 4-44 15,-6 2-18-15,0 2-14 16</inkml:trace>
  <inkml:trace contextRef="#ctx0" brushRef="#br0" timeOffset="12">17031 11091 148 0,'3'-2'57'0,"0"-1"-44"0,0 8 18 15,-3 1 8-15,0-6-7 16,3 2 1-16,0 4-3 15,-3-1 1-15,3 0-17 16,-3 3-1-16,0 0-2 0,0 0-6 16,0 0-1-16,0 0-2 15,0-3-2-15,0 0 3 16,0 1 0-16,0-4-1 16,0-2-2-16,0 0 1 15,0 0 1-15,0 0-1 16,0 0-1-16,3 0 3 15,6 0-2-15,2 0-1 16,1 0 1-16,0 3-1 16,3 0-3-16,0-1 2 15,0 4 1-15,-3 2 0 16,-3-1-3-16,0 1 2 16,-3 3 3-16,-6 0 3 15,-3-1 2-15,-3 1 1 16,0-1-7-16,-3 1 0 15,-3-3-12-15,0-3-3 16,-3 0-15-16,0-2-7 16,-3 0-7-16,3-3-1 15,1-3-20 1,-1 0-42-16,3-2 21 0</inkml:trace>
  <inkml:trace contextRef="#ctx0" brushRef="#br0" timeOffset="13">17010 11075 220 0,'0'-5'85'0,"0"8"-66"0,6-3 5 16,-3 0 1-16,3 0-3 15,3 0 2-15,3-3-11 16,0 1-3-16,2-4-6 15,4 4-5-15,0-1 0 0,0 0-17 16,0 1-8-16,-3-1-30 0,0 3-13 16</inkml:trace>
  <inkml:trace contextRef="#ctx0" brushRef="#br0" timeOffset="14">17260 10967 200 0,'-3'0'77'0,"3"0"-60"0,3 5 6 16,-3-5 12 0,3 3-21-16,0-3 11 15,3 3-15-15,6-3 2 0,0 0-10 16,-3-3-1-1,3 3-1-15,-4-5 0 0,4 5 0 16,-3 0 0-16,0 2 0 16,-3 4-7-16,0 2 4 0,-3 2 1 15,0 6 2-15,-3 2 6 16,0 4-3-16,0 1 1 16,0 4-2-16,0 5 1 15,0-3-2 1,0 3 4-16,3-1-3 0,0-2 4 15,0-2-4 1,-3-3 10-16,3-1-6 0,-6-4 5 16,0-3-6-16,-6-3 2 15,3 0-4-15,-9-5-11 16,0 0 5-16,-2-3-11 16,2-5-27-16,0 0-13 0,3-2-60 15,0 4-25-15</inkml:trace>
  <inkml:trace contextRef="#ctx0" brushRef="#br0" timeOffset="15">17739 11147 120 0,'6'5'46'0,"0"0"-35"0,3 1 14 0,-3-1 4 16,6 0-10-16,3 6-1 16,3 0-6-16,5-1-2 0,4 1-6 15,3-3 2-15,3 0 3 0,-1-3-1 16,4-2 3-16,6-1-4 15,0-2 1-15,2-2-1 16,1-4 3-16,-1-2-1 16,-2-2 0-16,-3-1-1 15,-3-2 2-15,-4 0 1 16,-2-3 3-16,-6 0-5 16,-3 0-1-16,-3 0-4 15,-4 0-1-15,-2 0-1 16,-3 3-2-16,-3 3 3 15,0 2 2-15,-3 2 0 16,0 1 2-16,0 0-4 16,0 2-2-16,0 0-3 15,-3 1-1-15,0 2 2 16,3-3 0-16,-3 3-2 0,3-2 2 16,-3 2 1-16,3 0 2 15,-3 0-3-15,0 0 0 16,0 0 1-16,0-3 2 15,0 3-1-15,0 0-1 16,0 0 1-16,0 0-1 16,0 0 0-16,0 0 0 15,-3 0 2-15,0 0 1 16,-3 0-4-16,-3 0-1 16,-3 0 1-16,0 3 2 15,-3-3 0-15,4 0-1 16,-4 2 1-16,3-2-1 0,3 3 0 15,0-3 2 1,0 0-3-16,6 0 0 16,0 0-1-16,6-3 0 0,3 1-3 15,3-4-1-15,3-2-2 16,3 0 0-16,3 0 0 16,-1 1 0-16,1-1 5 15,0 0 1-15,-3 2 4 16,0 4 3-16,-3 2 2 15,-3 5 3-15,0 3 1 16,0 3 1-16,-3 2-2 16,0 3-1-16,-4-3-3 15,1 3-1-15,0-3-3 0,0 0-2 16,0-2-2-16,3-1-1 16,0-2-56-16,0 3-22 15,0-6-37 1</inkml:trace>
  <inkml:trace contextRef="#ctx0" brushRef="#br0" timeOffset="16">16441 11165 92 0,'3'0'35'0,"-3"0"-27"0,0 0 18 0,0 0 7 16,0 0-2-16,0 0-1 0,0 0-5 16,3 0-2-16,-3 0-12 15,0 0 2-15,0 0 3 0,0 0 1 16,0 0-1-16,-3 0-4 16,0 0-2-16,-6 0-4 15,1 3 1-15,-1 0 0 16,-3 2 3-16,-3 0-1 15,-3 3 0-15,-3 0-1 16,-3 0 0-16,1 3 0 16,-4-3 0-16,0 0-2 15,0 0 1-15,-3-3-2 16,1 0 0-16,-1-2-1 16,-3-1 0-16,0-2-2 15,1 0-2-15,-4 0 3 0,0-2 0 16,0-1-1-16,4 0 1 15,2-2 0-15,3-3 3 16,3 0-1-16,1-2 0 16,2-4-3-16,0 1 1 15,3-3-2-15,3 0-1 16,0 1 1-16,0-1 1 16,3 0-6-16,1 3 1 15,-4-1 3-15,6 1 2 16,0 3-3-16,0-1 1 15,3 0 0-15,0 3 2 16,0 3-1-16,0 0-1 16,3 0-2-16,0-1-1 15,0 4-3-15,3-1 1 16,0 0 1-16,-3 3 2 0,3 0-1 16,0 3-1-16,-3 5 3 15,0 3 0-15,0-1-2 16,0 3 2-16,0 3 1 15,0-3 0-15,-3 1-3 16,3-4 0-16,0-2 4 16,0 0 1-16,0 0 0 15,0-3-2-15,3-2 1 16,0-3-1-16,0-5-7 16,3-3 2-16,0-3 0 15,0-2 0-15,-3-3 4 16,3 0 0-16,0 0 1 15,0 3 0-15,0 0 0 16,3 2 0 0,-3 3 0-16,3 3-3 15,3 0 0-15,3 2 2 0,0 3 0 16,6 3 1-16,0 2 2 16,2 0-1-16,-2 3 2 15,0 0-2-15,0 0 2 16,0-3-22-16,-3 1-9 15,0-1-96 1,0-2-48-16,-1-11 84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30T22:43:28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7642 11062 156 0,'-4'-4'57'0,"12"8"-30"0,-8-4-21 0,0 0 17 16,0 0-10-16,0 0 0 0,0 0-1 15,4-4 2-15,-4 4-7 16,9 0 0-16,8-3 3 0,-17 3-2 15,9-4 1 1,4 0-3-16,0 4-1 0,0 0-3 0,4 0 1 16,0 0 0-16,5 0 1 31,4 0 4-31,-1-8 3 0,6 4-9 16,7 1-2-1,-7-1 3-15,-1 0 3 0,4 0-3 16,-8 0-2-16,4 8 2 15,0-4 0-15,1 0 1 16,-1 0 0-16,0 0 0 16,0 0 0-16,0-4-2 15,5 0 1-15,-5 1-2 16,4-1-1-16,-4 0 1 16,5 4 1-16,4-4 1 0,-1 4 1 15,1-4-5-15,0 4-1 16,-4 0-2-16,3 0 3 15,-3 0 2-15,-5 0 2 16,0 0-1-16,0 0-2 16,5 0 1-16,-5 0-1 15,0 0 0-15,-4 0 0 16,4 0 0-16,0 0 0 16,0 0 0-16,-4 0 2 15,0 0-3-15,0 0 0 16,4 4 1-16,5-4 2 15,-5 0-1-15,4 0-1 16,1 0-2-16,-5 0 1 16,0 0 1-16,0 0 0 0,-4 0 0 15,0 8 0-15,0-4 0 16,0-1 0-16,-1 1 0 16,6 0 0-16,-1-4 0 0,-4 4 2 15,4 0-3-15,-4 0 0 16,-1-4 1-16,1 3 2 15,5-3-1-15,-10 4-1 16,5-4-2-16,0 0 1 16,4 4 1-16,0-4 0 15,5 4 0-15,3-4 0 16,-8 0 0-16,5 0 2 16,-5 0-6-16,-4 0 1 15,4 8 3 1,-8-5 2-16,12-6 0 15,-8 6 1-15,8-3-2 0,-3 4-1 16,7-4 1-16,-12 0 1 16,9-4-1-16,-1 4 2 15,-4 8-4-15,5-4 0 16,-1 0 3-16,1 0 3 16,4-8-2-16,-1 0-2 0,1 8 0 15,0 0 1-15,-5-1-3 16,1-3 0-16,-5 0 1 15,4 0 2-15,1 4 1 16,4-4 1-16,-5 0-2 16,5 0-2-16,4 0 1 15,-8 0 1-15,3 0-1 0,1 0 2 16,0-7-2-16,4 3-1 16,4 8 1-16,1-8-1 15,-9 8 0-15,-1-4 2 16,1 0-1-16,0 0 2 15,4 0-2-15,-4 0 2 16,4 0 0-16,-4 0 1 16,-1 3-2-16,-3-3 1 15,4-7-2-15,-1 3 2 16,6 0-2-16,-1 0-1 0,4 4 1 16,0 0-1-16,-3 8 0 15,-6-4 2 1,1-4-1-1,0 4 2-15,13-4-4 16,-14 3 0-16,1-3 1 0,0 0 2 16,0 0-1-16,-5 4 2 15,1 0-2-15,3 0 2 16,-7-4-4-16,3 0 0 16,5 0 1-16,0 4 0 0,-1-4 0 15,1 0 2-15,4 4-3 16,-13-4 0-16,5 0 1 15,-1 0 2 1,-3-4-1-16,3 4-1 16,-4 0 3-16,0 0 0 15,0-4-4-15,5 4 1 0,-5 0 0 16,0 0 2-16,0 0-1 16,5 0-1-16,-5-8 1 15,5 8 1-15,3 0-1 0,1-7-1 16,4 3 1-16,-4 0-1 15,-9 0 0-15,0 8 2 16,-4-4-1-16,-4-4-1 16,-1 4 1-16,1 0-1 15,-9 0 0-15,4 0 2 16,-4-4-12 0,0 4-6-16,0 4-33 15,0 0-14-15,0 0-68 16</inkml:trace>
  <inkml:trace contextRef="#ctx0" brushRef="#br0" timeOffset="1">9852 11376 124 0,'9'-7'46'0,"0"3"-24"0,-9 4-10 0,0 0 27 16,0-8-11-16</inkml:trace>
  <inkml:trace contextRef="#ctx0" brushRef="#br0" timeOffset="2">9870 11334 303 0,'0'-15'20'0,"-9"0"-3"0,0 3-9 0,1 1-3 16,-5 3 1-16,0 0 1 31,0 1-6-31,-4 7 0 15,-5 3-3-15,1 9-2 16,-5 3-2-16,9 8-1 16,4 4 1-16,0 8 4 15,4 10-1-15,5 5 1 16,4 8 2-16,0-5 0 16,0-3 0-16,0-8 2 15,0-3-1-15,0-5-1 16,0-7 3-16,0-4 0 0,-5-8-6 15,1-3 0-15,0-5-21 0,0-3-9 16,4-8-34 0,-13-3-34-16,4-5 35 0</inkml:trace>
  <inkml:trace contextRef="#ctx0" brushRef="#br0" timeOffset="3">9495 11591 192 0,'-13'-8'71'0,"8"8"-38"0,5-4-28 16,0 4 17-16,0 0-6 15,0 0 3-15,0 4-6 32,18-4 0-32,-10 4-8 0,10-4-1 0,12 0 2 15,-4 0-3-15,8-4-2 16,1 0 2-16,3 1 0 16,5-5-12-16,0 4-4 15,1 0-25-15,-14 0-8 16,0 1-49-1</inkml:trace>
  <inkml:trace contextRef="#ctx0" brushRef="#br0" timeOffset="4">9990 11564 140 0,'-8'0'55'0,"8"4"-30"0,-5 0-21 15,1 0 15-15,0-1-2 16,-1 5-1-16,-3 4-4 15,-1-1-2-15,5 12-6 16,0 4-3-16,-1 0 0 0,5-1 1 16,0 1 1-16,5-4 1 0,3-4 2 15,1 1 1 1,-1-5 3-16,5-4 1 0,0-3 1 16,0-4-2-16,4-4-1 15,-8-4-3 1,0-4 1-16,4 1-2 15,-5-5 0-15,1 1 1 16,-9-8 1-16,0-8 1 0,0 4 0 16,-5 4-2-1,1 3-1-15,4 1-6 16,-8 3 1-16,3 5-2 16,1-1 0-16,0 0-16 15,-1 5-5-15,1-1-29 0,0 0-9 16,4 4-32-1</inkml:trace>
  <inkml:trace contextRef="#ctx0" brushRef="#br0" timeOffset="5">10158 11599 160 0,'0'-4'60'0,"0"8"-32"0,-4-1-33 0,4-3 12 16,0 8 0-16,0 11 6 15,0 0 2-15,0 4 0 16,0 0-7-16,0 0-3 0,0 0-1 16,0 0 0-16,0-4 0 15,0 1-2-15,0-5-2 16,0-4 5 0,0 1 1-16,0-5-2 15,0 1-3-15,0-8 6 16,0 0 5-16,0-4-2 15,0 0 2-15,0-7-3 0,0-1 2 16,0-3-4-16,4 0 1 16,1-8-3-16,3 4 2 15,-3-4-4-15,7 4 0 16,-7 3-3-16,3 1-1 16,1 3-1-16,0 5 0 15,-1-1 2-15,1 0 0 16,4 5-9-16,0-1-4 15,-5 0-15-15,5 0-8 16,-4 4-31 0</inkml:trace>
  <inkml:trace contextRef="#ctx0" brushRef="#br0" timeOffset="6">10348 11675 132 0,'13'0'49'0,"-13"8"-26"0,0 15-14 15,0-16 14-15,0 5-5 16,-5-1 0-16,5 5-8 16,-4-1-2-16,4 0-4 15,-4 1 2-15,0-1 0 0,4-4-2 16,0-3-1-16,0 0 3 0,0-4 1 15,0-4 3-15,0 0 1 16,0-4 1 0,0-4-6-1,0-3-4-15,0-1-1 0,4-3 1 0,4-8-1 16,1-4-1-16,4 4 1 16,-9 4-1-16,9 4-3 0,-8 3 0 31,3 4-1-31,1 5 3 15,-1 10-2-15,1 12-1 16,0-3 3-16,-1-1 2 16,-8 4 0-16,0-3 2 0,0-5-2 15,0 1-1-15,0-1 3 16,0-3 0-16,0-1-1 16,0-3 1-16,0-4-2 15,0 0 2-15,0-4-2 16,0-3-1-16,9-1 1 15,0-11-1-15,3 4 0 0,1-8 0 16,0 3 0-16,5 5 0 16,3 4 2-16,-8-1 1 15,4 4-1 1,0 5-2-16,1 3 1 16,-1 7-1-16,0 9 0 15,-4-5 0-15,0 4 0 16,-4 1 2-16,-1-1-1 15,1 0-1-15,-9 1 1 16,0-5-1-16,0 1 0 16,0-1 0-16,0-3-20 0,0-1-9 15,0-7-25-15,8 4-11 16,1-4-12 0</inkml:trace>
  <inkml:trace contextRef="#ctx0" brushRef="#br0" timeOffset="7">10921 11706 200 0,'4'-31'77'0,"5"27"-42"0,-5-19-28 0,-4 19 20 16,0 1-10-16,-4-5-2 15,-5 4-8-15,-4 0-3 16,0 8-2-16,-4 4-4 0,-9 11 1 16,0 8-4-16,5 0-1 15,4-1 3-15,4 1 1 16,4-4 2-16,9 4 0 15,0-4 0 1,0-4 0 0,9-4 2-16,-1-7 3 0,5-4-2 0,0-4 0 15,0-4-1-15,0-4-2 16,0-7 1-16,0 0 1 16,4-4 1-16,-8-8 1 15,-1-4-2-15,1 8 1 16,4 4-4-16,-9 4-2 15,1 3-1-15,-1 5 0 16,-4 7 3-16,4 7 0 16,0 5-4-16,1 3 1 15,-1 4 2-15,5 0 3 16,-5 1 2-16,0-1 1 16,5-4-7-1,4 0-2-15,0-7-18 16,4 0-5-16,0-8-41 15,1-4-46-15,3-8 34 0</inkml:trace>
  <inkml:trace contextRef="#ctx0" brushRef="#br0" timeOffset="8">11253 11376 200 0,'-5'-7'77'0,"5"7"-42"0,0 0-48 0,0 0 12 16,0 0-3-16,0 7 4 15,0 9 10-15,0 7 3 16,0 11-6-16,0 8-2 0,0 4 1 16,0 8-1-1,0-1 0-15,0-7-6 16,5-3 1 0,-5-5 2-16,0-7 1 0,0-9-1 15,0-2 1-15,0-9-51 16,-5-3-21-16,1-8-15 15</inkml:trace>
  <inkml:trace contextRef="#ctx0" brushRef="#br0" timeOffset="9">11072 11564 228 0,'-13'-4'88'0,"13"4"-48"0,4 0-42 15,-4 0 17-15,9 0-2 16,-1 0 2-16,5 0-2 15,5-4 0-15,7 1-7 16,10-1-4-16,-1 0-1 0,1 0-6 16,8 0 1-16,0 0-47 15,0 4-18-15,0-3-33 16</inkml:trace>
  <inkml:trace contextRef="#ctx0" brushRef="#br0" timeOffset="10">11981 11610 216 0,'9'0'82'0,"-9"0"-44"0,0 4-25 0,0-4 22 16,0 0-7 0,-13 0-2-16,0 4-14 15,-5 3-5-15,-3-3-5 16,-1 0-2-16,1 0 1 0,4 3-4 16,4 5 2-16,4 7-4 15,9 0 1-15,9 0 2 16,8 4 1-16,4 0 1 0,5 0 2 15,-8 0-3-15,-1-4-2 16,-4 1 4-16,-5-5 1 0,-3 0 2 16,-10 1 2-1,-8-9-1-15,-8 5 0 0,-1-5-1 16,-8-7 0 0,4 0-9-16,5-3-2 15,4-1-31-15,-1-4-13 0,10-3-64 16</inkml:trace>
  <inkml:trace contextRef="#ctx0" brushRef="#br0" timeOffset="11">12166 11392 152 0,'13'4'57'0,"-13"3"-30"16,0 8-21-16,4-3 15 0,-4 11 0 16,5 8 2-16,-5 7-6 15,0 8 0-15,-5 0-10 0,1 4-2 0,-4-4-1 16,3-8-2-16,1-4-2 16,4-3 1-16,0-8 1 15,0-4-36-15,0-4-17 16,9-11-38-1</inkml:trace>
  <inkml:trace contextRef="#ctx0" brushRef="#br0" timeOffset="12">12011 11553 212 0,'0'-8'79'0,"17"4"-42"0,-8 4-37 0,0 0 18 15,4 4-1-15,4 0 4 32</inkml:trace>
  <inkml:trace contextRef="#ctx0" brushRef="#br0" timeOffset="13">12119 11553 403 0,'30'3'8'0,"0"1"-2"0,5 0-11 0,3-4-2 16,-7 0-36-16,-1 0-14 16,4 0-42-1</inkml:trace>
  <inkml:trace contextRef="#ctx0" brushRef="#br0" timeOffset="14">12352 11656 132 0,'0'27'52'0,"12"7"-28"0,-7-7-8 16,-5-15 16-16,0 3-6 15,0 4-1-15,0 0-10 16,0 0-2 0,0 0-7-16,0-3-4 0,0-5 1 15,0-3 9-15,0 0 4 16,0-8 4-16,0 0 0 16,0-4-7-16,4-4-3 0,-4 0-3 15,4-7-2-15,1 0-1 16,3-12 0-16,5 4-2 15,-8-4 1-15,7 4-4 16,1 4 0-16,5 4-1 16,-1 3 0-16,0 5 0 0,5-1-2 15,-1 8 3-15,5 0 0 16,-9 0-28 0,-4 0-13-16,0 0-49 15,0 0-44 1,4 0 47-16</inkml:trace>
  <inkml:trace contextRef="#ctx0" brushRef="#br0" timeOffset="15">12713 11752 220 0,'-4'11'85'0,"8"1"-46"0,-4 7-41 0,0-8 14 16,0 1-6-16,0-1-1 15,0 5-3-15,0-5 1 16,0 1-2-16,0-1-1 0,0-3 3 15,0-4-24 1,0-1-8-16,0-3-68 16</inkml:trace>
  <inkml:trace contextRef="#ctx0" brushRef="#br0" timeOffset="16">12683 11549 260 0,'0'-12'99'0,"0"12"-54"0,0 0-55 0,0 0 16 16,0 0-11-16,0 0 1 16,0 0 0-1,5 4-1-15,3 0 4 16,5 0-24-16,4 0-11 16,1-1-58-1,-1 1-29-15,0 4 61 0</inkml:trace>
  <inkml:trace contextRef="#ctx0" brushRef="#br0" timeOffset="17">12838 11725 160 0,'0'42'63'16,"0"-30"-34"-16,-4-1-23 0,4-3 15 0,0-1-9 15,0 1 1-15,0-4 7 16,0-4 5-16,0 0-13 16,0 0 2-16,0-4 2 0,0 0-4 15,4-3 1-15,1-5-6 16,3-7 1-16,5 0-3 15,0-4 0-15,0 4-6 16,0-1-1-16,4 5 1 16,9 4 0-16,-9 3 1 0,5 4 0 0,-9 4 0 15,4 4 0-15,0 7-3 16,1 5 2-16,-6-1 1 16,6 0 0-16,-14 1 0 15,9-1 2-15,-9-3 1 16,5-1 1-16,-1 1-9 0,1-5-2 15,4 1-36-15,9 0-14 32,-1-5-48-17</inkml:trace>
  <inkml:trace contextRef="#ctx0" brushRef="#br0" timeOffset="18">13511 11595 240 0,'-13'-19'90'0,"13"19"-48"0,-9-8-49 16,5 8 16-16,-9 0-8 16,-4 0 2-16,-5 4 0 0,-4 3 3 15,0 5-3-15,5 3-4 16,-5 8 0-16,4 4 1 0,14-4 0 16,-5 0 2-16,9-4 1 15,4-4 1-15,4 1 2 16,9-5-3-1,-5-7 0-15,5-4 1 16,0-4 0-16,9-3-2 0,-14-5-2 16,5 1 3-16,5-9 0 15,-14 1 3-15,0 4 1 16,5 0-3-16,-5 3-3 16,0 4-3-16,1 5-1 15,-1-1-1-15,0 8 3 16,1 15-2-16,-1 8 1 15,5 11-3-15,-1 4 1 16,5 4 8-16,0 0 5 16,-4 4 0-16,4-4 2 0,-13 0-2 15,-13-8 0-15,-5-4 1 16,-3-7 4-16,-14-4-6 16,-8-7-2-16,-4-9-23 15,-5-7-9-15,-4-4-97 16</inkml:trace>
  <inkml:trace contextRef="#ctx0" brushRef="#br0" timeOffset="19">17225 10687 184 0,'0'-4'71'0,"4"4"-38"0,-4 0-25 15,0 0 18 1,0 0-4-16,0 0 1 0,0 0-8 15,0 0-2 1,0 0 6 0,5-8-11-16,3 1 1 0,-8-1-2 0,0 4-1 15,4-3 1-15,-4-1-2 16,0 0 0-16,0 1 1 16,0-5 1-16,0 1-1 0,0-1-1 15,0 1-1-15,0-1 0 16,5-3 0-16,-5-4 2 15,0-8-1-15,0-4 0 16,0 4-3-16,0 1 1 16,0 3-2-1,-5 0 2-15,1 0-2 0,4 0-1 16,-8 4 1-16,-1-4-1 16,0 3 0-16,1 1 0 15,-1 0 0-15,0 0 0 16,-3 0 0-16,3 4 0 15,-8-1 0-15,4 5 0 0,4-1-3 0,-8 1 2 16,4-1-1-16,-4 5-2 16,8-1 3-16,-8 4 2 15,4 0-2-15,0 0 0 32,0 1-1-32,-4-1 0 0,0 0 2 15,-1 0 2 1,1 0-6-16,4 4 1 0,0 0-1 15,-4 0 2-15,4 0 1 16,-4 0 3-16,8 4-1 16,-8 0-1-16,4 0-2 15,0 0 1-15,0-1 1 16,0 1 0-16,0 0 0 16,0 4 0-16,5-1-3 15,-1 1 2-15,-8 0 1 16,8-1 2-16,1 1-3 15,-1 4 0-15,1-5 1 0,3 5 0 16,-8-5 0 0,5 5 0-16,-1-1 0 15,0 1 0-15,1 3-3 16,-1 0 2-16,1 1 1 16,-1-1 2-16,-4 4-3 0,4-3 0 15,-4-5 1-15,1 1 2 16,-6 3-3-16,10 0 0 15,3 4 1-15,-12 4 0 16,4 0 0-16,5 0 0 16,-1 0-3-16,0 0 0 0,1 0 2 15,-1 0 0 1,1 4 1-16,3-4 2 16,1 0-3-16,0-4 0 0,-1-4 1 0,1 1 0 15,4-1 0-15,0 0 0 16,0 1 0-16,0-1 0 31,0 4 0-31,0 0 0 16,0 4-3-16,0 0 2 0,4 0 1 15,1 0 0-15,3 0 0 16,5 0 2-16,-9 0-1 16,9 0 2-16,-4 8-4 15,4-1 0-15,4-3-1 16,-8 0 0-16,4-4 2 15,0 0 0-15,8-4 2 16,-12 0 1-16,4 1-1 16,0-1-2-16,8 0 1 15,-4-4 1-15,-4 4-1 16,5-7-1-16,3 3 3 0,1-3 0 16,-1-5 1-16,1 1 0 15,-1-4 2-15,5-4 1 16,0-4-1-16,4 0-1 0,-4-4-3 15,0 5 1-15,4-1-2 16,-4-4 2 0,4 0-2-16,-8 1 2 15,3-5-2-15,1-3 2 16,0-4 2-16,0-4 2 16,0-8-3-16,0-3-3 0,-5-1 2 0,-3 1 2 15,-1-1 2-15,0 5 1 16,-4-5 0-16,0 5 0 15,-5 3-7-15,1 4 0 16,-9 4-1 0,0-1 2-16,0 5-8 0,0 0-1 15,0 0-29-15,0 3-14 16,4-3-102 0</inkml:trace>
  <inkml:trace contextRef="#ctx0" brushRef="#br0" timeOffset="20">16803 11514 104 0,'0'-7'38'0,"8"3"-20"0,-8 0-8 0,0 4 12 16,0 0 3-16,5-4 2 16,-1 0-1-16,-4 0 1 15,0 4-15-15,0 0-5 0,0 8-2 0,4 4 3 16,-4 7 5-1,0 11-5-15,-4 9-2 0,4 3-1 16,-4-4-1-16,-1-3-2 16,5-5 1-16,0-7-2 15,0 0-1-15,0-4 3 0,0-3 0 16,0-5 1-16,0-3 0 16,0-4 4-16,0-1 5 15,0-3-5 1,0-3 0-16,-8-1-2 15,8-4 1-15,0-7 0 16,0 0 1-16,0-8-7 0,0-8-2 16,0 0 0-1,8 4 0-15,-8 1 1 16,5-1 0-16,-1 0-3 0,4 4 2 16,1 0 1-16,4 4 2 0,-9 4-3 15,9-5 0-15,0 5-1 16,4 4 0-16,9-1 2 15,-4 4 0-15,-1 1-3 16,1 3 0-16,-5 4-3 16,0 4 1-16,1 7 1 15,-1 5 2 1,-9 3-1-16,1 4 1 16,0 0 2-16,-5 4 2 15,-4 7 1-15,-4 0 3 16,-5-11 1-16,-4-3 3 15,-8-5-3-15,-10-4 1 16,1-3-7-16,4-4-1 0,1-12-2 16,3 1-2-16,5-1-4 15,4 0 0-15,4 1-9 16,1-9-31 0,16 5-2-16,-3-5-52 15</inkml:trace>
  <inkml:trace contextRef="#ctx0" brushRef="#br0" timeOffset="21">17229 11480 156 0,'-4'-8'60'0,"4"4"-32"0,0 4-22 15,0 0 17-15,0 0-3 16,0 0 0-16,-9 4-10 0,1 4-6 15,-1 3-3-15,0 5-4 16,5 7 2-16,-4 7-1 0,3 9-2 16,5 3 3-16,5-8 0 15,3-7 3-15,5 0 1 0,0-8 3 16,9-4 3-16,8-3 2 16,-4-5 1-16,-5-7 7 15,-4-3 2-15,1-1 1 16,-6-8-2-16,-3 5-4 15,0-24 0-15,-9 0-9 16,0 1-2-16,-9-1-3 0,0 4 1 16,1 4-4-16,-1 4-2 15,-4 4-9-15,9 3-5 16,-9 5-11 0,4 3-5-16,9 4-2 15,-8 0-1-15,8 0-7 16,4 0-2-16</inkml:trace>
  <inkml:trace contextRef="#ctx0" brushRef="#br0" timeOffset="22">17548 11495 184 0,'0'-4'71'0,"4"8"-38"0,-4 0-41 0,0 0 12 15,0 3 7-15,0 5 7 16,0-1-9-16,0 1-2 16,0 3-5-16,0 1 1 0,0 3 0 15,0-4-1-15,0 4 1 16,0 4-9 0,0-4-56-1,0 0-56-15,0-7 29 16</inkml:trace>
  <inkml:trace contextRef="#ctx0" brushRef="#br0" timeOffset="23">17578 11415 200 0,'-17'-16'77'0,"34"20"-42"0,-4-4-43 0,-17 0 12 0,0 0-2 15,-1 0-1-15,14 4-5 16,4 0 2-16,-13 0-21 0,4-1-7 0</inkml:trace>
  <inkml:trace contextRef="#ctx0" brushRef="#br0" timeOffset="24">17682 11518 132 0,'-9'19'52'0,"9"-7"-28"0,-4 3-19 0,4-7 13 16,0-1 5-16,0 1 6 16,0-4-1-16,0 0 1 15,0-4-16-15,0 0 3 0,0 0 4 0,0 0-7 16,0-4 0-16,4 0-3 16,0-4-1-16,1 1-5 15,-1-5-3 1,5 1-3-16,-5-5 1 0,9 1-1 15,-5 4 0-15,1-1 2 16,4 4 0-16,0 1-5 16,0 3 1-16,0 4 0 15,-5 4 2-15,10 3-4 16,-14 5 2-16,9 3 4 16,-9 1 2-16,5-1-5 15,-5 0 0-15,0 8 1 16,1-4 3-16,-1 4 2 15,5-7 1-15,-5-5-35 16,9-3-17 0,-13-4-6-16,8-4-36 15</inkml:trace>
  <inkml:trace contextRef="#ctx0" brushRef="#br0" timeOffset="25">18113 11193 180 0,'-9'-12'68'0,"9"12"-36"0,0 4-37 16,0-4 12-16,0 0-6 15,4 8-1-15,-4 7 12 16,0 12 4 0,0 7-8-16,-4 1-2 0,4-1 0 15,-4 4-1-15,4 1 2 16,0-5-4-16,0 1 0 15,0-9 1-15,0 5 0 16,4-4 0-16,-4-4 0 16,0-8-35-16,0-3-14 0,0 3-46 31</inkml:trace>
  <inkml:trace contextRef="#ctx0" brushRef="#br0" timeOffset="26">17975 11438 192 0,'0'-12'71'0,"0"16"-38"0,0-4-19 0,0 0 20 0</inkml:trace>
  <inkml:trace contextRef="#ctx0" brushRef="#br0" timeOffset="27">17988 11430 394 0,'13'0'25'0,"4"0"-12"31,4 0-10-31,9 0 0 0,1 0-4 15,12 0 0-15,-5 0-1 16,1 0 0-16,-4 0-27 0,4 0-13 16,-18 0-69-1</inkml:trace>
  <inkml:trace contextRef="#ctx0" brushRef="#br0" timeOffset="28">18388 11453 176 0,'-8'0'66'0,"3"0"-36"0,1 8-35 0,4-5 10 0,0 5 3 0,0 0 7 32,0-1 2-32,0 1 1 15,4 0-9-15,1-1 1 0,3 1 1 16,1 0-4-16,4-4-2 16,0-4 0-16,8 0-1 15,-12-4-2-15,4 0 1 16,0-4 0-16,-5 1 3 15,-3-1-3-15,3 0-2 16,-8 1 0-16,-8-1 1 0,-1 0-1 16,-4 1 2-16,5 3-4 15,-10 4 0-15,-3 4-1 16,4-1-2-16,-1 5 0 16,5 4 3-16,0 3-2 0,5 0 1 15,4 1 2-15,-5 3 0 16,9 8-3-16,0 7 2 15,9 0 1-15,-5-7 2 16,9-4-32-16,0-4-14 16,4-3-53-16</inkml:trace>
  <inkml:trace contextRef="#ctx0" brushRef="#br0" timeOffset="29">18513 11568 164 0,'-4'4'63'0,"4"3"-34"0,4 5-34 0,-4-4 10 0,5 7 1 15,-1 4 6-15</inkml:trace>
  <inkml:trace contextRef="#ctx0" brushRef="#br0" timeOffset="30">18531 11667 293 0,'4'20'9'0,"0"-5"-5"0,-4-4 0 15,0-3-1-15,0-16 14 16,4 1 8-16,1-16 8 15,3 4-9 1,-8-4-5-16,5-4 3 16,-1 8 2-16,0 0-8 15,1 3-4-15,-1 1-10 16,13 3-1-16,-8 5-3 16,8-1 0-16,0 4 2 15,5 4 0-15,4 4-25 16,-1 0-10-16,6 0-97 15</inkml:trace>
  <inkml:trace contextRef="#ctx0" brushRef="#br0" timeOffset="31">19401 11472 196 0,'-17'-15'74'0,"12"15"-40"0,-12-4-40 0,0 8 14 16,-9 3-12-16,0 5 1 16,-4 3 3-16,0 4 4 15,4 1-1-15,0 10 0 0,9 9 1 0,4-1-2 16,9-11 1-16,4-4-2 16,4-4-1-16,5-8 5 15,-1-3 4-15,5 0-3 16,0-8 2-1,0-8-1-15,-4-4 3 0,8-7-3 16,0 0 1-16,-8 4-3 0,-1-1 2 16,1 1-4-16,-5-4 0 15,5 8-1-15,-9 3-2 16,4 0 5-16,-4 4 1 16,0 4-7-16,5 8-1 15,3 7-2-15,1 16 2 16,-1-4-1-16,1-4 1 0,4 0 0 15,-4 0 0-15,3-4 2 16,6 0 2-16,3-4-25 31,-4-3-10-31,5-4-69 16</inkml:trace>
  <inkml:trace contextRef="#ctx0" brushRef="#br0" timeOffset="32">19496 11522 176 0,'0'0'66'0,"0"0"-36"0,4 4-26 0,-4-4 13 16,0 7-2-16,0 1 1 0,0 4-4 15,0-1 0-15,0 1-1 16,0 11-5-16,0 7 7 16,0-11 4-1,0-11-9 1,0 7-2-16,0-15 5 16,0 0 2-16,4-11 5 15,5-5-10 1,-9 1-4-16,4-4-3 0,1 4-1 15,-1 3 0-15,0 1 0 16,9-1-3 0,0 5 0-16,4 3-1 15,1 0 0-15,-1 4 0 0,0 0-35 16,0 0-16-16,5 0-56 16</inkml:trace>
  <inkml:trace contextRef="#ctx0" brushRef="#br0" timeOffset="33">19784 11549 224 0,'-4'0'85'0,"4"4"-46"0,0 3-48 0,0 1 12 15,0 0-4-15,-4 3 0 16,4 8 3-16,-9 12 1 16,5-4-1-16,0-4-2 0,-1-4 3 15,1 0-37-15,0-4-15 16,4-3-37-1</inkml:trace>
  <inkml:trace contextRef="#ctx0" brushRef="#br0" timeOffset="34">19720 11430 232 0,'-13'-19'88'0,"13"19"-48"0,4-4-49 15,-4 4 14-15,9-4-5 16,-9 0 0-16,8-7-9 16,5-1-4-16,0-7 7 0,9 0-26 0,-5 0-8 15,5 0-42 1</inkml:trace>
  <inkml:trace contextRef="#ctx0" brushRef="#br0" timeOffset="35">19944 11204 196 0,'0'0'74'0,"0"-4"-40"0,0 16-40 0,0-5 14 0,0 16-5 15,0 4 1-15,0 0-2 16,-9 4-2-16,5-1 1 16,0 5-1-16,4-1 2 0,-9 1 1 15,18-1 3 1,-9 4-5-16,0 5-3 16,0-9-79-1,0 4-43-15,0-11 53 16</inkml:trace>
  <inkml:trace contextRef="#ctx0" brushRef="#br0" timeOffset="36">19741 11487 260 0,'-4'-19'96'0,"4"19"-52"0,4-4-51 15,-4 4 14-15,9 0-1 16,4 0 6-16,4-3-6 15,5-1-1-15,-1 4-3 0,14 0-2 0,-1 0 3 0,1 0-4 16,-1 0-2-16,5 0-38 16,-18 0-15-16,5 0-51 15</inkml:trace>
  <inkml:trace contextRef="#ctx0" brushRef="#br0" timeOffset="37">20121 11212 140 0,'-5'11'52'0,"5"4"-28"0,-4 12-28 16,4-8 10-16,0 8 19 16,-4 8 11-16,-1 3-12 15,-3 0-3-15,8 1-13 16,-13 3-1-16,8-4 0 0,1 0-3 15,0-7-1-15,-1-4 3 16,5-8 1-16,-4-11 8 16,4-8 4-16,4-8-7 15,1-4-2-15,-1-3-6 16,5-8-1-16,4 4-3 16,-9 4-1-16,5-1 1 15,-1 5 0-15,1 3-5 16,-1 8 1-16,1 4-3 15,0 8 0-15,-1 3 4 0,-3 4 1 16,-1 12 2-16,5-1 2 16,-5-7 1-16,4 0 1 15,-8-4-13-15,18 1-51 16,-10-5-9 0,5-4-26-1</inkml:trace>
  <inkml:trace contextRef="#ctx0" brushRef="#br0" timeOffset="38">20370 11484 172 0,'0'0'66'0,"5"7"-36"0,-5 9-35 16,0-9 10-16,0 5 6 15,0 3 5-15,0 0 0 16,0 8 1-16,0 0-9 15,0 12-3-15,0-8 1 0,0-4-3 16,-5-4 0 0,5-4 1-16,0-3 0 0,0-5 0 15,0-7 2-15,0 0-1 16,0-11 0 0,5-12-1-16,-1-4 0 0,0 4 2 15,5 0-1-15,0-4 2 16,4 8-4-16,-9 4-2 15,4 3 0-15,1 5 1 16,0 3-12-16,-1 8-6 16,1 3 9-16,0 5 3 0,-5 11 3 15,-4 11 3-15,0-3 3 16,0-8 2-16,0-4 1 16,0-4 0-16,0-3-2 31,0-1 1-31,0-3 5 0,0-8 2 15,8-12-5 1,1-11-3-16,8 0-6 0,-8 4 0 16,4 0-2-16,0 4 0 0,-5 3-3 15,5 5 1-15,5 7-3 16,-10 15 2-16,1 8 3 16,4-4 1-16,-5 4 1 15,1-4 0-15,0 0 0 16,-1 1 2-16,1-5-8 15,-1 0-3-15,5-3-39 16,-4-5-19 0,4 1-34-16</inkml:trace>
  <inkml:trace contextRef="#ctx0" brushRef="#br0" timeOffset="39">20875 11599 220 0,'25'-4'82'0,"-25"4"-44"0,5 4-44 16,8-4 14-16,-5 0 4 0,5 0 4 16,-4 0-3-16,4 0-3 0,0-4-5 31,0 0-4-31,0 0 2 0,-5 0 0 0,1-3 1 16,-5-1 0-16,0 0 0 0,-4-3 0 15,-4-1 2-15,0 1-3 16,-5 3 0-16,-4 0-3 15,-17 5-3-15,4 3-1 16,-4 7 0-16,4 5 0 16,-8 3 0-1,4 4 3-15,8 4 0 16,5 8 1-16,8 3 0 16,1-3 0-16,8-4 2 0,8-4-1 15,9 0-1 1,-4-4 1-16,22-8 1 15,-1-3-1-15,1-4-1 16,-1-4-15-16,1 0-5 16,-1-4-41-16,-8 0-15 0,0-3-12 15</inkml:trace>
  <inkml:trace contextRef="#ctx0" brushRef="#br0" timeOffset="40">21271 11227 212 0,'-4'0'79'0,"4"4"-42"0,0 0-43 16,-5 15 18-16,1 8-2 15,-9-1 1-15,5 5 1 0,-1 7-6 0,0 4-4 0,9 12 1 16,-8 7-2-16,8-3 2 16,0-1 0-16,0-11 3 15,0-7-1-15,0-5 0 16,0-7-41-16,-5-8-15 0</inkml:trace>
  <inkml:trace contextRef="#ctx0" brushRef="#br0" timeOffset="41">20987 11530 256 0,'-13'-20'96'0,"13"17"-52"0,4 3-49 16,-4 0 15-16,0 0 0 0,9 0 6 0,4 0-4 15,4-4-2-15,4 4-5 16,5 0-4-16,4 4 2 0,13-1-4 15,-4 1 0-15,4 4-30 16,-13 0-12-16,5-5-73 16</inkml:trace>
  <inkml:trace contextRef="#ctx0" brushRef="#br0" timeOffset="42">21439 11583 188 0,'-4'12'71'0,"4"-1"-38"0,-5 27-34 0,5-18 12 0,0 3-7 15,0 0-1 1,0-4-1-16,0 0 1 16,0-4-2-16,-4-3 2 0,4-1 0 0,-9-3-89 15</inkml:trace>
  <inkml:trace contextRef="#ctx0" brushRef="#br0" timeOffset="43">21400 11507 260 0,'-8'-20'96'0,"8"20"-52"0,0-3-54 0,0 3 16 0,0 0-8 16,8 0 0-16,5 0 0 15,4 3 0-15,18-3 2 16,-1 4-11-16,9 0-5 0,1-4-21 16,3 4-9-16,-17 0 20 15,0 0 12-15,-8-1 9 16,-5 1 4-16,-4 0 23 15,-13 0 12-15,-13 7-11 16,0 1-4-16,0 15-12 16,0 7-3-1,9 1 0-15,-5-5 2 16,9 1-5-16,9-4-1 16,-5 0 2-16,14-4 1 15,7-4 1-15,6-4 0 16,12-4-77-16,4-3-62 15,-4-8 45-15</inkml:trace>
  <inkml:trace contextRef="#ctx0" brushRef="#br0" timeOffset="44">22581 11591 184 0,'0'-12'68'0,"0"12"-36"0,9 0-20 15,-9 0 21-15,-9 0-8 16,0 0 0-16,-4 4-14 0,-4 4-7 16,0 11-2-16,-5 15-2 0,1-3 0 15,-1 0-3-15,5-4 2 16,13-1-1-16,-5-3 0 16,9-3 2-16,9-1 0 15,4-8 4-15,4 1 5 16,9-9-3-16,4-3 2 15,-4-3 8-15,-5-5 7 16,-3-4 5 0,-6-7 6-16,-12-7-8 0,-8-13-1 15,4 5-12-15,-14-1-3 16,1 5-8-16,0 3-4 16,0 8-13-16,4 3-5 15,0 5-14-15,4 3-3 16,5 1-14-16,4 3-5 0,4 4-6 15,5 0-1-15,4 0-23 16</inkml:trace>
  <inkml:trace contextRef="#ctx0" brushRef="#br0" timeOffset="45">22710 11587 132 0,'4'12'52'0,"1"-1"-28"0,8 46-15 16,-5-45 14-16,-8-1 6 15,5 1 7-15,-1-1-2 16,5 1 2-1,-9-4-20-15,0-1 13 0,0 1 7 16,0-4-8-16,0 0-4 16,0-4-11-16,0-4-6 0,0 4-4 15,4-12 0-15,0 1-4 16,9-12 0-16,-4 4-1 0,17-4 0 31,-5 3 0-31,1 5 0 16,-1-4 0-16,1 8-2 0,-1 3 0 15,5 12 0-15,-9-4 0 16,1 23 3-16,3 0 0 16,-4 3 1-16,-4-3 0 15,5 4 0 1,-5-4 0-16,-1 0 2 0,1-4-63 16,-4 1-28-16,0-5-32 15</inkml:trace>
  <inkml:trace contextRef="#ctx0" brushRef="#br0" timeOffset="46">17794 12211 156 0,'4'-4'60'0,"5"4"-32"0,-9-3-17 0,0 3 18 15,0 0-4-15,0-4 3 16,0 4-5-16,0-4-2 16,-13 0-11-16,0 4-4 0,0 0 0 15,-4 0-3-15,-14 8-2 16,-3 3-3-16,4 1 1 16,4 7-1-16,4 8 0 15,5 7 0-15,4-3-2 16,5 0 3-16,3 3 0 0,14-3 1 15,8-8 2-15,5-4 1 16,4-4 1-16,8 0 0 0,9-7 0 16,-4-8-2-1,0-4-2-15,4-3-15 0,0-5-5 16,-4 1-21-16,-5-9-7 16,-8 1-42-1</inkml:trace>
  <inkml:trace contextRef="#ctx0" brushRef="#br0" timeOffset="47">17983 12039 140 0,'-4'-12'55'0,"4"12"-30"0,0 0-21 0,0 0 13 16,0 0-2-16,0 0 1 0,4 4-2 15,-4 8-1-15,5 7-7 16,-5 12 3-16,0 7 1 0,0 8 1 16,0 4 1-16,0-4-2 15,0-4-1 1,0-8-1-16,0-7 0 0,0-4-2 16,0-4-1-16,0-4 3 15,0-7 3-15,0-8-2 0,0 0 0 16,0-4-3-16,8-11-1 15,-3-4-3-15,7-4 1 16,-7 0-4-16,8 4-2 16,0 3 2-16,4 1 0 15,0 7-2-15,0 5 2 16,1 3 1-16,-1 7 0 16,0 12 0-16,0 1 0 15,0-1 0-15,-8 0 0 0,4 0 0 16,-9 0 0-16,1-4 0 31,-5 1 2-31,4-1-14 16,0-3-5-16,1-1-46 0,8-7-21 15,4 0-10 1</inkml:trace>
  <inkml:trace contextRef="#ctx0" brushRef="#br0" timeOffset="48">18531 12288 212 0,'-5'-38'79'0,"1"38"-42"0,-5-12-39 0,5 12 14 16,-5 0 3-16,-4 0 2 15,-4 0-6-15,0 4-4 16,-5 4-4-16,1 7 0 0,-1 19 0 16,-4-3-4-16,5 0 1 15,12-1 0 1,-8 5 0-16,13-8 2 15,4-4 1-15,8 0 1 16,5-8 2-16,5-4 1 16,-1-3 3-16,4-4-3 15,1-8 1-15,-1-4-1 16,1-3 1-16,-5-8-4 16,0-12-3-16,-4-7 2 15,0 0 0-15,-4 3-4 16,-5 8-1-16,1 4 3 0,-5 8 3 0,0 0-1 15,0 7-2-15,0 8-3 32,-5 8 1-32,1 18-1 0,4 1-2 15,0 0 3-15,0 0 2 16,4 3 0-16,1-3 2 16,3-4-7-16,1-4-1 15,-1-7-31-15,1 3-14 16,4-3-45-1,13-5-39-15,-5-7 49 16</inkml:trace>
  <inkml:trace contextRef="#ctx0" brushRef="#br0" timeOffset="49">18716 12372 212 0,'-9'-11'79'0,"13"-8"-42"0,-4 30-45 0,0-11 12 15,0 8 0-15,0-1 2 16,0 9 6-16,0 3 3 15,5 4-8-15,-5 0 2 0,0 4 4 16,0-1-5-16,0-3 0 16,0-3-2-16,0-5-1 15,0 0 5-15,8-7 6 16,-8 0 9-16,0-16 14 16,0 0-13-1,-8-3-4-15,3-8-5 16,5-4-5-1,0 0-2-15,5 0-2 0,3 0 0 16,-3 0-7-16,3 0-2 16,5 0 0-16,5 4 2 15,-1 7-2-15,0 4-2 16,5 5-1-16,3-1 0 0,1 4-15 16,-4 0-5-16,-1 0-28 15,-3 0-9-15,-1 0-76 31</inkml:trace>
  <inkml:trace contextRef="#ctx0" brushRef="#br0" timeOffset="50">19233 12062 164 0,'0'-4'63'0,"4"4"-34"0,-4 0-25 0,0 0 13 15,0 0-6-15,0 8 1 16,0 3-3-16,0 5 0 15,0 3-5-15,0 4 4 0,4 4 2 16,5 7-1-16,-9 4 2 16,0-3-4-16,4-1-2 15,-4-3 2-15,0-8 0 16,0 0-1-16,5-4-1 16,-5-4-3-16,0 1 1 15,0-5-2-15,0-3 2 16,0-1-4-16,0-7 0 15,0 0-1-15,0 0 0 16,-5 0-20-16,1-3-8 0,4-1-73 16</inkml:trace>
  <inkml:trace contextRef="#ctx0" brushRef="#br0" timeOffset="51">19401 12165 176 0,'-13'0'68'0,"9"4"-36"0,-5 4-22 16,5 0 20-16,-5-1-7 15,-8 1-1-15,-5 3-6 0,5 1 0 16,-13-1-9-16,4 1-6 0,0 3-2 0,0 0 5 15,1 1 5-15,3 3-5 16,9-11 0-16,-4-5-2 16,8 1-2-16,1-4-21 15,3 0-11-15,5 0-24 16,-8 0-10-16</inkml:trace>
  <inkml:trace contextRef="#ctx0" brushRef="#br0" timeOffset="52">19052 12127 236 0,'-4'-4'90'0,"4"4"-48"0,0 0-42 0,0 0 18 15,0 0-10-15,4 8-2 16,0 3 5-16,9 9 5 16,4 3-8-16,9-1 2 0,4 9 3 15,1 7-3-15,3 1 0 16,0-9-4-16,1 1-1 15,4-4-3 1,-5-8 1-16,-8-4-2 16,0 1 2-16,-5-9-44 15,-3 1-17-15,-1 0-68 16</inkml:trace>
  <inkml:trace contextRef="#ctx0" brushRef="#br0" timeOffset="53">10197 15302 160 0,'-4'-4'60'0,"4"1"-32"0,0-1-15 0,0 4 17 31,0-4-6-31,4 0 0 16,-4 0-7-16,0 4-2 16,0 0-9-16,4 0 0 0,-4-4 4 0,0 4-8 15,0 4-1-15,-4 4-6 16,-5 7 1-16,1 8 2 15,-9 4 3-15,-1 4 2 16,-3 3 3-16,-1 12-3 16,5-4-2-16,0-3 2 15,8-5 0-15,-4-3-4 0,5-8 1 16,-1-4-2-16,5-4 0 16,-1-3 8-16,5-5 6 15,-8 1-4-15,8 0 0 16,0-5 2-16,0-3 4 15,0 0-6-15,0 0-2 16,0 0-1-16,0-7 1 16,8 3-3-16,-8-4-2 15,5-3 0-15,8-1 1 16,0-3-3-16,12-8 0 16,-12-4 1-16,5 4 2 15,-1 0-1-15,0 0-1 16,-4 0 1-16,4 0 1 15,0 0-3-15,-8 0 0 16,8 0 1-16,-4 4 0 16,-4 0 0-16,4 4 0 15,0 3 2-15,-5 1 3 0,5 3-7 16,-8 4 0-16,-1 8-5 16,4 4 2-16,5 7 1 15,5 4 2-15,-1 4 1 16,0 12 3-16,5 3-1 15,-1 0-1-15,5-3 3 0,0-5 0 16,4-3-1-16,-8 0 1 16,-1-8 2-16,-4-4 2 15,1-3-25-15,-5-4-13 16,-5-1-31-16,-4-3-13 16,-4 4-31-1</inkml:trace>
  <inkml:trace contextRef="#ctx0" brushRef="#br0" timeOffset="54">10270 15459 132 0,'0'-4'49'0,"-4"4"-26"0,8-3-14 0,-4 3 14 16,5 0-5-16,3-4 0 15,-8 4-6-15,5-4 0 16,-1 4-7-16,-4 0 1 0,0 0 4 15,0 0-6-15,0 0-2 16,0 0-4-16,0 8-1 16,0 3-1-16,0 8 3 0,0 4 0 15,0 4 1-15,4 0 0 16,-4 4 0-16,-4 7 0 16,4-4 2-16,-4 1 3 15,4 3 2-15,0 0-3 16,-5 1-1-16,-3-5-3 15,3 4-3-15,-3 5 4 16,3-1 1-16,1 4 4 16,-5 7 3-16,1-7-4 15,-1 0-3-15,1 0-1 16,-1 0 1-16,5 0-1 0,-1-4 2 16,1 0-2-16,0-3 2 15,-1-5-2-15,5 1 2 16,0-1-2-1,0-3-1-15,0-1 3 0,9-3 0 16,0 0 1-16,4 0 0 16,0-4 0-16,4 7 2 15,4 5 1 1,5-4 3-16,4-1 1 16,5-7 3-16,8 0-1 0,4-4 2 0,1-7-4 15,12-1 1-15,-4 1-5 16,0-5 1-16,-4-3-1 15,-5 0 3-15,1-4-3 16,-1-4-2-16,-4 4 0 16,-9 0-1-16,1 0-2 0,-13 0 1 15,-1 4-33-15,-4 4-14 16,1-1-62 0,-1 9-62-16,-17-16 53 15</inkml:trace>
  <inkml:trace contextRef="#ctx0" brushRef="#br0" timeOffset="55">11253 16589 128 0,'-5'-4'49'0,"5"1"-26"0,0 3-7 16,0 0 18-16,0 0-1 16,5 0 1-16,-5 0-6 15,0 0-3-15,0 0-13 16,0 0-5-16,4 0-3 0,5 3 0 15,4 5 0-15,-5 0 2 0,5 3 1 16,0 1 1 0,0 3 0-16,4 0-2 0,-4 1-1 15,-4-5-1-15,-1 1 0 32,10-1-2-32,-10-3 1 15,1-1-2-15,-1 1-1 16,-8-8-6-16,5 4-4 0,-5-4-16 0,4 0-9 15,-8-4-21-15,8 0-10 16,0-3-22 0</inkml:trace>
  <inkml:trace contextRef="#ctx0" brushRef="#br0" timeOffset="56">11447 16589 200 0,'0'-11'74'0,"4"7"-40"0,-4 4-24 16,0 0 20-16,0 0-5 15,0 0 3-15,0 0-16 16,0 0-7-16,4 8-3 16,5-1 2-16,-1 5 2 0,1 3-2 15,0 0-3-15,4 1 2 16,0-1 0-16,0 0-1 16,-1 1 1-16,-3-5-40 15,4 1-16-15,-4-5-60 16</inkml:trace>
  <inkml:trace contextRef="#ctx0" brushRef="#br0" timeOffset="57">11942 16915 120 0,'-4'-4'46'0,"4"0"-24"0,4 0-13 16,-4 4 14-16,0 0 0 15,0 0 3-15</inkml:trace>
  <inkml:trace contextRef="#ctx0" brushRef="#br0" timeOffset="58">11938 16896 309 0,'-4'0'30'0,"-14"0"-5"0,1 3-10 16,-4 5-2-16,-5 7-6 16,0 8-2-16,-4 4 0 15,4 0-1-15,0 4-5 16,9-1 1-16,4 1-2 0,13-4-2 31,13-4 3-31,-5 0 0 16,14-4-2-16,8-4 0 15,5-3-27-15,3-5-10 0,-3-3-59 16,4-4-26-16,-1-4 62 16</inkml:trace>
  <inkml:trace contextRef="#ctx0" brushRef="#br0" timeOffset="59">12162 17072 208 0,'-4'-19'79'0,"4"3"-42"0,-9 5-26 16,5 7 21-16,-1 0-8 15,-8 0-2-15,-8 4-10 16,-1 0-5-16,1 8-4 16,-5 3-5-16,0 9 1 0,5 3-1 0,3-4 0 15,5 0 2-15,9 0 2 16,4-4-3-16,9 1 0 16,4-5 3-16,4-3 1 15,17-4-1-15,-16-4 1 16,3-4-2-16,1-4 2 15,-1 1-2 1,-8-5 2-16,4-3 0 0,-12-1 1 16,-1 5 0-16,0-1 0 15,-4 5 0-15,0-1 0 16,0 8-9 0,0 8 3-16,0-1 0 15,5 5 2-15,-1-1 2 0,5 1-3 16,-1 3-2-16,9-3 4 15,-8-1 1-15,4 1-20 16,4-5-8-16,-8 1-38 16,4-4-14-16</inkml:trace>
  <inkml:trace contextRef="#ctx0" brushRef="#br0" timeOffset="60">12425 17018 212 0,'0'-15'82'0,"0"11"-44"0,-5 0-27 0,5 4 23 16,-4 0 0-16,-4 0 4 15,3 4-17-15,-12 4-7 16,0-1-8-16,4 1-5 0,4 3 0 16,-4 5-4-16,9-1 2 15,13 0-1-15,-1 5-2 16,9-5 3-16,-4 0 0 15,5 1-2-15,-1-5 2 16,-4 1 1-16,-5-1 2 16,-3 1 8-16,-5-1 5 15,-5-3-3-15,-3-1-2 16,-9 1-3-16,-5-4-2 16,0-4-12-16,5 0-5 0,-9-4-16 15,5 0-5-15,12 0-25 16,-8-3-8-16,17-12-42 15</inkml:trace>
  <inkml:trace contextRef="#ctx0" brushRef="#br0" timeOffset="61">12653 16673 212 0,'4'-11'82'0,"5"11"-44"0,-9 0-38 16,0 0 18-16,0 8-1 16,4 3 4-16,-4 4 2 15,0 16 3-15,0 11-14 16,0 4-5-16,0 0 0 0,0 4-4 0,0 7 0 16,0-11-1-16,5-7 1 15,3-9-11-15,-3-3-4 16,-1-4-25-16,0-4-9 15</inkml:trace>
  <inkml:trace contextRef="#ctx0" brushRef="#br0" timeOffset="62">12554 16903 48 0,'4'-7'19'0,"1"3"-10"0,-5 4 20 0,0 0 19 16,0 0-9-16,0 0-2 16,0 4-16-16,-5-4-5 15,1 0-1-15,4 0 1 16,-9 0-9 0,5 0 2-16,0 0 4 0,-1 0-1 15,1 0 1-15,0 0-5 0,0 0 0 16,-1 0-5-16,5 0 0 15,-13 0-1-15,9 3-2 16,-9 1 1-16,9-4-1 16,-1 4 4-16,1 0 5 15,0 0 1-15,0-4 4 0,-1 4-3 16,5-1 1-16,0-3-5 16,0 0 1-16,0 4 1 15,9 0 2-15,8-4 3 16,5 8 2-16,3-4-3 15,1-1 2-15,4-3-6 16,9 0-3-16,-9 0 1 16,5 0 0-16,-1 0-1 15,1-3 1-15,-9 3-4 0,4-4 0 16,-13-4-1-16,0 4-2 16,-4 0-4-16,-4 4 0 15,0 0-25-15,-1-3-10 16,-8 3-40-16,0 0-17 15,0 0-20 1</inkml:trace>
  <inkml:trace contextRef="#ctx0" brushRef="#br0" timeOffset="63">13114 16597 156 0,'0'-4'57'0,"0"4"-30"0,0 0-16 15,0 0 18-15,0 0-11 16,0 4 0-16,0 4 5 16,0 3 3-16,0 4-14 15,-4 1 2-15,0 3 2 0,-1 0-4 0,1 0-2 16,-5 8-3-1,5-4-2-15,0 8-3 16,-5-5 1-16,5-3 2 16,-1-7-9-16,5-5-4 15,0-3-25-15,0-1-11 32,0-7-134-17,18-30 75-15</inkml:trace>
  <inkml:trace contextRef="#ctx0" brushRef="#br0" timeOffset="64">13308 16597 200 0,'0'0'74'0,"0"4"-40"0,-4 7-31 15,4-3 17-15,0 7 3 16,-13 4 3-16,4 4-7 15,1 0-1-15,-1 8-11 16,0 7-4-16,1-3 0 0,-1-1-9 0,1-7-3 16,3 0-108-1</inkml:trace>
  <inkml:trace contextRef="#ctx0" brushRef="#br0" timeOffset="65">11111 17390 140 0,'4'-8'55'0,"0"4"-30"0,-4-3-7 0,0 7 18 0,0-4 2 16,-4 0 4 0,0 0-14-16,-5 0-7 15,-4 4-12-15,-4 8-4 0,-13 3-1 0,4 12-2 0,-13 8 1 16,0 11-4 0,0 4 0-1,5 8-1-15,17-1-2 0,8-3 3 16,9 0 2-16,13 0 2 15,9-4 1-15,12-4-2 16,0-8 1-16,1-11-2 0,4-4 2 16,0-7-18-16,-1-8-6 15,-3-8-34-15,-1-4-15 16,-4-3-23 0</inkml:trace>
  <inkml:trace contextRef="#ctx0" brushRef="#br0" timeOffset="66">11360 17455 228 0,'-21'-23'88'0,"17"46"-48"0,4-12-47 15,0 12 25 1,0 0-2-16,0 8 5 15,0 3 2-15,0 12-12 16,4-7-4-16,0-1-3 0,5 4-2 16,-9 0 1-1,4 0 0-15,0-3 1 16,1-5-2-16,-5-7 1 16,0-8-9-16,0-4-1 0,0-3-25 15,-5-8-11-15,-3-4-38 16,-1-4-49-16,1-8 34 15</inkml:trace>
  <inkml:trace contextRef="#ctx0" brushRef="#br0" timeOffset="67">11128 17777 260 0,'-17'-8'96'0,"17"8"-52"0,0 0-43 15,0 0 19-15,0 0-5 16,8 0 4-16,5 0-2 15,4 0-1-15,9 0-8 16,9-8-5-16,-1 8 0 0,1 0-7 16,-5-4 1-16,4 1-32 0,1 3-14 0,-1 0-66 15,1 0-39 1,-14-4 70-16</inkml:trace>
  <inkml:trace contextRef="#ctx0" brushRef="#br0" timeOffset="68">11507 17788 172 0,'-4'-4'66'0,"4"4"-36"0,0 4-26 0,0-4 13 16,0 8 5-16,0-4 4 16,0 3-8-16,0 1 0 15,0 3-11-15,0 5 0 0,0-1 0 16,4 4-3-16,0 4-1 15,1 0 5-15,-1-4 3 0,0-3-2 16,1-1 2-16,-1-4 0 16,-4-3 1-16,0-4 7 15,0-4 2-15,0-4-4 16,0-7 0-16,0-5-6 16,0 1-1-16,0 0-4 15,8-1 1-15,-8 1-4 16,9 0 0-16,4 3-3 15,0 1-1-15,0 3-1 16,4 4-2-16,0 0-4 16,5 0 0-16,4 4-14 15,-9 0-5-15,4 0-15 16,-3 0-6-16,-10 0 10 16,5 4 8-16,-4-4 17 0,-1 0 8 15,-8 0 10-15,0 0 5 16,0 0 8-16,0 0 3 15,0 0-6-15,0 8-4 16,5 0-4-16,-1-1-2 16,5 1-1-16,-1 0 2 15,5-1 6-15,5 1 2 0,-10-4-5 16,9 0-1 0,1-4 0-16,-1 0 0 15,0-4-2-15,0-4-1 0,1 0-3 16,-14 1 1-16,0-1 0 15,-4-3 1-15,-8 3-5 16,-1 0 1-16,-8 1 0 16,-1 3 0-16,-3 4-3 15,-1 4 0-15,1-1 2 16,4 5 0-16,-1 4-2 16,5 3 0-16,0 0 2 15,5 4 0-15,4 1 1 16,4-1 0-16,12 0-3 15,-3 0 2-15,8-4-12 16,5-3-5-16,4-4-25 0,0-5-11 16,-1-3-39-1,6-3-39-15,-6-1 51 16</inkml:trace>
  <inkml:trace contextRef="#ctx0" brushRef="#br0" timeOffset="69">12106 17876 200 0,'-17'-19'77'0,"4"11"-42"0,0 4-23 0,4 4 21 0,1 0-10 16,-1 0-4-16,0 0-10 0,-12 0-6 16,4 4-2-1,-1 4-1-15,1 3 0 0,0 9-3 0,4 3 0 16,4 0 4-16,9 3 1 16,0-3 0-16,5 0-2 15,8-7 3 1,-1-1 2-16,6-7 0 15,-1-5 2-15,4-6 2 16,5-5 5-16,-8-3-8 16,-10-5-1-16,5-3-3 15,-4-4 1-15,-1 0-2 16,-8 4 2-16,0 0-4 16,0 7 0-16,0 1-1 15,-8 3 0-15,8 4 0 0,0 4-2 0,0 4 3 16,0 8 2-16,8 3 0 15,-3 4-1-15,3 0-2 16,1 0 1-16,4 1 1 16,0-1 2-16,4-4-10 31,-4-3-2-31,4-5-24 16,-8-7-10-16,4-4-24 15,0-3-9-15,8-9-3 16</inkml:trace>
  <inkml:trace contextRef="#ctx0" brushRef="#br0" timeOffset="70">12227 17631 252 0,'-13'-15'93'0,"13"15"-50"0,-5 0-46 0,5 0 16 16,0 7-12-16,0 1 0 0,0 7 3 15,5 4 2-15,-5 8-2 16,0 0-3-16,4 4 2 0,0 3 0 15,1 5 3-15,3-1-3 16,-4 0-2-16,9-7-3 0,-13-4 1 16,5-4-52-16,-1-8-24 15,0-7-25 1</inkml:trace>
  <inkml:trace contextRef="#ctx0" brushRef="#br0" timeOffset="71">12050 17769 240 0,'0'-4'90'0,"4"4"-48"0,18 0-38 15,-9-4 21-15,0 0-7 16,8 1-1-16,5-5-9 0,8 0-5 15,10 1-2-15,-1-1-4 0,0 4 2 16,0 0-37-16,-4 4-14 16,-1 0-60-1</inkml:trace>
  <inkml:trace contextRef="#ctx0" brushRef="#br0" timeOffset="72">12817 17823 244 0,'-13'-8'90'0,"9"8"-48"0,-9 0-45 16,8 0 19-16,-8 4-12 15,-4 3-2-15,0 1-4 16,4 3 1-16,-8 5 1 16,3 3 0-16,5 4 2 0,9 0 1 15,-5 0 1-15,9-4 2 16,9-4 1-16,0 1 3 16,8-5 1-16,0-7-1 15,0-8 1-15,1-3-4 16,-1-5-2-16,0-3-2 0,-8-4-3 15,-1-1 1-15,1 1-1 16,-5 4 0-16,5 0 2 16,-9 3-3-16,0 4 0 15,0 1 1-15,0 3 0 16,0 4 0-16,4 8 0 0,0 3-3 16,5 4 0-16,-5 5 2 15,5-1 0-15,0 0-4 16,8 0-1-16,-8 0-28 15,3-3-10-15</inkml:trace>
  <inkml:trace contextRef="#ctx0" brushRef="#br0" timeOffset="73">13192 17819 264 0,'-13'-12'101'0,"9"-3"-54"0,-1 19-48 16,1-8 18-16,-5 0 1 16,-4 0 6-16,5 8-4 0,-14 4 0 15,5-4-11-15,0 3-3 0,-5 1 0 16,9 0-8-16,9 3 0 16,-5 0-2-16,9 5 2 15,9 3 1-15,4 0 1 0,4 4 0 16,0 0 0-16,1 4-3 15,-1-4 2-15,-4-4 3 16,-13 0 3-16,0-4 4 16,-13-3 2-16,0 3-3 15,0-15-3-15,-22 4 0 0,14-4 1 16,-9-4-16-16,8 0-6 16,5-3-27-16,0-1-11 31,8 0-31-31,9 1-11 0,13-5-2 15</inkml:trace>
  <inkml:trace contextRef="#ctx0" brushRef="#br0" timeOffset="74">13248 17443 196 0,'0'-30'74'0,"0"30"-40"0,0-4-13 0,0 4 25 15,0 0-13-15,0 0-4 16,8 0-16-16,1 4-6 16,4 3-5-16,4 9 1 0,5 10 0 15,-1 9 3-15,5 11 1 16,0 4 5-16,0-1 5 0,-5 1-3 16,-3 4 2-16,-18 0-7 15,0 3-1-15,-26-7-2 16,-4 11-1-16,-5-3-17 15,-8-13-6-15,0-2-49 16,4-5-18-16,0-7-43 16</inkml:trace>
  <inkml:trace contextRef="#ctx0" brushRef="#br0" timeOffset="75">12946 14494 160 0,'0'-8'60'0,"4"16"-32"0,-4-4-24 0,0-4 15 0</inkml:trace>
  <inkml:trace contextRef="#ctx0" brushRef="#br0" timeOffset="76">12959 14498 347 0,'0'0'57'0,"9"0"-28"15,-1 0-1-15,1-4-1 0,-5 0-2 16,1 0 0-16,-1 1-9 15,-4-1-5-15,0 4 2 32,0-4 11-17,0-4-5-15,0 1-5 16,-9-1-3-16,5 0-3 0,-5-3 0 16,5-1 0-16,-5 1 0 15,1-1-4-15,-1 1-3 16,-4-4 0-16,0 3-1 0,5 1 0 15,-10-5 0-15,6 5-3 16,-6-1 0-16,-3-3 2 16,-1 3 0-16,1-3 1 15,-1 7 0-15,5 1-3 16,-9 3 2-16,4 0 1 0,1 0 0 31,-1 4 0-31,-3 0 0 16,-6 0 2-16,1 0 3 15,0 0-4-15,0 0-1 0,4 8 0 16,4 0 2-16,5-5-1 16,-9 9-1-16,9-1 1 15,4-3-1-15,-4 4-3 16,0-1 0-16,0 1 2 16,-1 3 0-16,1 4 3 15,0 0 1-15,0-3-4 16,-5-1-1-16,5 0 1 15,0 4 0-15,4-3 1 0,-5-1 0 16,1 0 0 0,0 1 0-16,0-1 0 15,-1 0 0-15,6 4-3 16,-1 1 2-16,4-1 1 16,0 4 0-16,1 0 0 0,-1 3 0 15,1 5 0-15,3 0 0 16,1-1-3-16,0 5 2 0,4 3 1 15,-9 0 0-15,9 5 0 16,0-1 0-16,0-8 0 16,0 1 0-16,9-1 2 15,-9 1 1-15,4-9-4 16,5 5 1-16,3 0 2 16,6-1 1-16,3 5-4 0,9-1 1 15,-4 1 0-15,9-1 2 16,-1-3 1-16,5-4 1 15,4-4-2-15,4-4-2 16,5-4 3-16,0-3 2 16,-5-5 2-16,-4-3 1 15,0 0-4-15,-4-4-1 16,4-4 1-16,-4-4 0 16,-9 1-2-1,5-5-2-15,-1-3 3 16,1-4 0-16,-1 0 3 15,-8-4 1-15,4 0-1 16,-13 0-1-16,5 0-3 0,-5-4 1 16,0-4-2-1,5 1 2-15,-13 3-2 16,3 0 2-16,-3 0-2 0,0 0 2 16,-1 4-2-16,1 0 2 15,-9 4 0-15,0-8 3 16,0 1-3-16,0-1 0 15,0 4-1-15,-9-4 1 16,1-7-2-16,-1-1 2 16,0 4-2-16,-3 5-1 15,3-1 1-15,-8 4 1 16,-1 0-3-16,1 4-2 16,0 3-3-16,4 1 1 15,0 4-13-15,5-1-3 16,-1 4-13-16,9 1-7 0,-9 3-37 15,9 4-17 1,0 0-69 0</inkml:trace>
  <inkml:trace contextRef="#ctx0" brushRef="#br0" timeOffset="77">13175 14073 212 0,'0'-19'79'0,"4"15"-42"0,-4-4-26 15,0 8 23-15,0-4-7 16,0 0 1-16,0 4-13 16,0 0-6-16,0 0-6 15,4 8-5-15,-4 4-1 0,0 7 4 16,0 4 1-16,0 4 4 0,-4 3 1 15,0 5-1-15,-1-5-1 16,1-3-1-16,0 0 2 16,4 0-3-1,0-8 0-15,0-4 1 16,0-3 0-16,0-1-2 16,4 1 1-16,0-5 2 0,1 1 2 15,3 0-1-15,5-4 1 16,0-1 2-1,4-3 2-15,5 0-1 16,-5 0 1-16,-4-3-4 16,4-1 1-16,0 0-10 15,1 4 0-15,-1-4 0 16,-4 4 3-16,0 0-2 16,0 0 0-16,0 0-19 15,4 0-9-15,-9 4-29 16,5-4-11-16,5 4-61 15</inkml:trace>
  <inkml:trace contextRef="#ctx0" brushRef="#br0" timeOffset="78">13390 14333 220 0,'-17'4'82'0,"12"-8"-44"0,5 4-25 0,0 0 22 16,0 0-1-16,0 0 5 15,0-4-13-15,0 1-6 16,0-1-3-1,9-15-9-15,4-1 1 0,4-3 4 16,0 0-3-16,5 1 0 16,4-5-2-16,0 0 2 15,4 0-1-15,0 4 0 16,4 0-5-16,5 4-1 16,9 0-3-1,-5 3-3-15,8 5-1 16,5 3 3-16,-8 1 0 15,-1 7 1-15,1 0 2 0,-1 0 1 0,-4 4-1 16,-4-1-2-16,-5-3 1 16,-3 4 1-16,-14-4-1 15,4 0 2-15,-12 0 0 16,4 0 1-16,-4 0-11 16,-5 0-5-16,-4 0-34 0,0 0-15 15,0 0-39-15,4 4-14 31,0 0 5-15</inkml:trace>
  <inkml:trace contextRef="#ctx0" brushRef="#br0" timeOffset="79">14450 13943 188 0,'0'0'71'0,"0"0"-38"0,0 0-21 15,0 0 21-15,0 0-8 16,0 0-2-16,4 7 4 16,-4 1 3-16,0 3-16 15,0 5-1-15,5 3-2 16,3 0-4-16,-8 0-2 15,0 0-2-15,0 0-3 16,0-3 3-16,5-5 0 0,-5 1-4 0,0-5 1 16,0-7-38-16,0 0-16 15,0 0-72 1,0-3-32-16,-5-5 83 16</inkml:trace>
  <inkml:trace contextRef="#ctx0" brushRef="#br0" timeOffset="80">14381 13877 260 0,'-9'-26'99'0,"14"26"-54"0,-5-4-53 16,0 4 16-16,0 0-11 16,0 0 0-16,4 0-1 15,5 0 0-15,-1 4 3 16,5-4-35-16,-4 3-14 0,8-3-47 0</inkml:trace>
  <inkml:trace contextRef="#ctx0" brushRef="#br0" timeOffset="81">14549 13923 192 0,'0'16'74'0,"0"-12"-40"0,4 3-35 0,1 1 15 15,-1 0 1-15,-4-1 3 16,0 5-5-16,0-1-3 0,0 1-5 15,0-5-2-15,0 1 3 0,0 0-1 16,0-8 0-16,0 0 8 16,0 0 3-16,0 0 1 15,0 0 2-15,0-4-8 16,0-4-4-16,0 1-2 16,4-5 1-16,1 1-3 15,3 3 0-15,-3-4-1 16,3 1-2-16,1 3 1 15,8 1-1-15,-8-1 2 16,4 4 1-16,8 0-4 16,1 4 1-16,-5 4 0 15,0 4 2-15,0-1-1 16,1 5 2-16,-5-1-2 16,-1 5 2-16,-3-1-2 15,0 0 2-15,-1 1-2 16,-8-1 2-16,5-4-2 15,-1-3-1-15,0 0-17 16,1-4-9-16,3-1-19 16,-4-3-8-16,5-7-57 15,-5-5-33-15,5 1 68 16</inkml:trace>
  <inkml:trace contextRef="#ctx0" brushRef="#br0" timeOffset="82">14976 13740 252 0,'0'-12'96'0,"0"8"-52"0,4 0-40 0,-4 4 21 0,0 0-10 0,0 0 2 16,0 4-6-16,4 8 1 15,-4-1-7-15,9 8-1 0,-9 4 0 16,4 8-2-16,1-4 1 16,-5 3-4-16,8 1 0 15,-8 0 1 1,4-1 2-16,1-3 1 15,-1-4 3-15,0-4-3 16,5-3-2-16,4-1-38 0,-13-7-15 16,4-1-64-1,-4-7-40-15,5-4 69 16</inkml:trace>
  <inkml:trace contextRef="#ctx0" brushRef="#br0" timeOffset="83">14812 13916 280 0,'-9'-8'107'0,"9"-3"-58"0,0 14-46 0,0-6 21 15,5 3-3-15,3-4 4 16,5 0 0-16,0 0 2 16,4 0-15-16,9 0-7 0,4-3-1 15,0-1-3-15,1 4-1 16,3 0 1-16,-12 1-1 15,4-1-25-15,-1 0-10 16,-3 0-40-16,4 0-17 16,-9-3-31-1</inkml:trace>
  <inkml:trace contextRef="#ctx0" brushRef="#br0" timeOffset="84">15338 13674 248 0,'0'-3'93'0,"-5"6"-50"0,10 1-41 0,-5-4 19 16,0 0-4-16,0 0-1 15,4 8 3-15,0 0 0 16,1 3-10-1,3 4-1-15,5 5-1 0,0-1-1 0,-9 4 1 16,5 0-4-16,0-4-2 16,-1 0 0-16,1-4 1 0,-9 1 1 15,4-1 1-15,-4-4-2 16,0 1-2-16,13-4-2 16,-13-1-1-16,0 1-34 15,0-8-12-15,0 0-36 16,9-15-62-1</inkml:trace>
  <inkml:trace contextRef="#ctx0" brushRef="#br0" timeOffset="85">15544 13724 96 0,'9'-11'38'0,"-5"11"-20"0,1-4 27 0,-5 4 28 0,0 0-7 16,0 0-1-16,0 0-22 0,-5 4-6 0,-3 3-22 16,-1 1-2-16,-8 4 0 0,-5-1-1 15,1 1 3-15,-9-1-6 16,4 1-1-16,-4-1-4 16,4 1-1-1,4-1-1 1,5 0 1-16,0-3-4 15,-5 0 0-15,9-4-12 0,0-4-7 0,5 0-33 16,-5 0-16-16,4 0-57 31,1 0-33-15,-1-4 77-16</inkml:trace>
  <inkml:trace contextRef="#ctx0" brushRef="#br0" timeOffset="86">15182 13743 276 0,'-8'-7'104'0,"12"7"-56"0,0 0-52 0,-4 0 18 16,5 4 3-16,3 3 4 15,5 1 2-15,5 0 3 16,3 3-14-16,5 4-2 0,13 1-3 16,-5-1-3-16,9 0-1 15,9 1 1-15,-13-5 2 16,4 1-3-16,-4-5 0 15,-5-7-34-15,1-4-17 0,-14 1-101 16</inkml:trace>
  <inkml:trace contextRef="#ctx0" brushRef="#br0" timeOffset="87">13942 15065 100 0,'0'-12'38'0,"0"12"-20"0,0 0-12 31,0 0 9-31,0 0-6 16,0 0-1-16,0-4 9 0,-9 1 4 15,9-1-3-15,0 0 0 0,0 0 1 16,0 0 2-16,0 4-11 16,0-4 1-16,0 4 0 15,0 0-2-15,0 0 2 16,0 0-8-16,0 0-4 16,0 4-3-16,0 4 0 15,0 0 3-15,0 3 2 16,0 4-2-16,9 1 0 15,-9 7 1-15,4 4 0 16,4-1 2-16,5-6 3 16,0-1 2-16,9 0 1 0,-5 0-2 15,5 0-1-15,-1-4-1 16,1 1 2-16,-5-5-1 16,4 1 2-16,5-5 2 15,-4 1 2-15,12-4-1 16,-3-4 1-16,3 0-4 15,5-4 1-15,-5 0-5 16,5 0 0-16,8-3-1 16,-8 3-2-16,22 0 1 0,-5 0 1 0,0 0-1 15,0 1-1-15,4-1-2 16,0 0 1 0,1 0 1-1,-1 0 0-15,-4 0 0 0,4 4 2 16,1-3 1-16,7 3 3 15,6 0-5-15,-14 3-1 16,9 5-2-16,0 0-2 16,-4-4 3-16,-9 3 0 15,-9 1 3-15,5 3 3 16,-5 5 0-16,0-1 2 16,-8 0-4-16,9 5 0 15,-10-1 1-15,-3 0 0 0,-5-4 2 0,-4 0 1 16,-5 5-1-16,-3-5-1 15,-1 4-3-15,-4-4 1 16,0 1-4-16,0-5 0 16,-5 1 1-16,1-1 2 15,-5-3-1-15,1 0 2 16,-1-1-2 0,-4-7 2-16,0 0-2 15,0 0 2-15,0 0 7 16,0 0 3-16,0 0 0 15,0-4 0-15,0-3-7 16,0-1-2-16,9 0-2 16,-9-7-2-16,0 4 1 15,4-1 1-15,0-3-3 16,5 3-2-16,-1 1 2 16,5-1 2-16,5-3-2 0,-10 0 0 0,5-1-1 15,22 1-2-15,-14 0 3 16,5-1 2-16,4 5-2 15,5-1 0-15,-5 1 1 16,4-1 0 0,1 5 0-16,-1-1 0 15,5 0-3-15,8 1 2 16,1 3 1-16,-5 0 0 16,-4 0 0-16,-1 0 0 15,1 1-3-15,4 3 2 16,-4 0 1-16,0 0 2 15,0-4-1-15,-1 4-1 0,1 0-2 16,0 0 1-16,0 0 3 16,-1 0 1-16,10 0-4 15,-5 4-1-15,4-1 1 16,-8 5 0-16,0 0-2 16,0-1 2-16,-1 1 1 15,1 0 0-15,4-1 2 16,-4-3 1-16,-4 0-4 15,-1 4-1-15,1-1 1 16,-1 1 0-16,9 0 1 16,-8-1 0-16,-1-3 2 15,5 0 1-15,-9 0-1 16,9 0-2-16,0 0 1 16,-5-4-1-16,1 0 0 15,-1-4 0-15,0 0 0 16,5 0 2-16,4-4-1 0,-4 1-1 15,-4-5 3-15,-5 1 0 16,-4-1-1-16,-1-3 1 16,1 0-2-16,-8 3 2 15,-10-7-2-15,1 4-1 0,-1-1-2 16,5 5-1-16,-13 3-20 16,5 0-8-16,-5 5-30 15,0-1-14-15</inkml:trace>
  <inkml:trace contextRef="#ctx0" brushRef="#br0" timeOffset="88">15872 15662 172 0,'0'-11'66'0,"0"7"-36"0,4 0-15 15,-4 4 18-15,5 0 1 0,-1 0 2 16,4-4-6-16,-8 0-2 16,0 4-15-16,0 0-3 0,0 0 0 0,0 8-6 15,0 4 0-15,0 3 2 16,-8 4 1-16,4 4 1 16,-5 4 2-16,0 4-1 15,5-5 2-15,0-3-2 16,4-4 2-16,-9 1-2 15,5-5 0-15,-1-4-5 16,5 1-3-16,0-4 4 16,0-1 4-16,0 1-5 15,0-4-2-15,0-4 3 16,0 0 4-16,0 0-1 16,0 0 1-16,0 0-3 15,5 0-1-15,8 0-3 16,-5 0 1-16,5 0-2 15,4 0 2-15,9-4-4 16,4 0-2-16,1 4 2 16,-1 0 2-16,0 0 2 15,-4 0 1-15,-5 0-5 16,1 0-1-16,-5 0 1 0,0 0 2 16,-4 0-5-16,5 0-1 15,-14 0-18-15,4 0-8 16,-8 0-14-16,0 0-5 15,0 0-17-15,0 0-8 0,0 0-41 16</inkml:trace>
  <inkml:trace contextRef="#ctx0" brushRef="#br0" timeOffset="89">16156 15655 236 0,'-13'-16'88'0,"18"16"-48"0,-5 0-38 0,0 0 19 0,0 0-7 16,0 0 2-16,0 8-3 15,8 0 2 1,-8 11-8-16,0 4-4 0,0 11 0 0,0 1 4 16,0 3 4-16,5 4-2 0,-1 4 2 15,5 0-2-15,-9-4 2 16,4 4-4-16,0 0 1 0,0-8-5 15,1-3 0 1,-5-8 1-16,4-4 0 0,-4 0 0 16,0-8 0-16,0-4-40 15,0-3-17-15,0 0-89 16</inkml:trace>
  <inkml:trace contextRef="#ctx0" brushRef="#br0" timeOffset="90">17074 15785 120 0,'-9'-4'46'0,"9"4"-24"0,0 0-21 0,0 0 8 0,0 0-1 16,0 0 0-16,0 0 7 15,9 8 2-15,-9 3-8 16,4 8 8-16,-4 4 3 0,0 0-6 16,0 8-1-16,0 3-3 15,0 1-1 1,0-1-3-16,0-3 1 15,0 3-2-15,0-7 2 16,0-4-2-16,0-4 0 0,0-7 3 16,0-1 3-16,0-3 0 15,5-16 1 1,-1-3-4-16,0-1-7 16,1-3-3-16,3 0-2 0,5-4 3 15,0 3-2-15,4 1-1 16,5 0 3-16,-5 3 2 15,0 5-5-15,9-1 1 16,4 8-1-16,1 4 2 16,-6 3 1-16,1 9 1 15,-4-1 0-15,-5 4 0 16,-4 4 4-16,-4 0 2 16,-5 4 4-16,-8-4 1 15,-5 0-1-15,-8-4 1 16,-9-4-6-1,0-3-1-15,-4-5-11 0,0-3-5 16,0 0-12-16,-1-15-3 16,6 3 2-16,3 0 0 0,5 1-15 15,8-12-64 17</inkml:trace>
  <inkml:trace contextRef="#ctx0" brushRef="#br0" timeOffset="91">17466 15999 212 0,'0'0'82'15,"5"8"-44"-15,-5 4-40 0,4-5 17 0,0 5-5 16,5 3 2-16,-9 0-6 15,4 8-4-15,9-4-1 16,-9 8 1-16,5-4 1 0,0-4-4 16,-1 1 1-16,9-5-24 0,1-4-10 15,3-3-37 1,-4-4-44-16,1-16 37 16</inkml:trace>
  <inkml:trace contextRef="#ctx0" brushRef="#br0" timeOffset="92">17695 16068 192 0,'-9'0'71'0,"9"4"-38"0,-4 4-34 0,4-1 15 15,-5 5-1-15,-8 19 4 16,5 3 0-16,-18 1 1 16,4 3-9-16,5 4-5 0,0-8-3 15,4 5 1-15,-4-1 1 16,0-7-6-16,4-5 0 0,4-3-21 15,0-3-9-15,5-9-25 16,0-7-51 0,8-12 17-16</inkml:trace>
  <inkml:trace contextRef="#ctx0" brushRef="#br0" timeOffset="93">17919 15743 188 0,'4'-19'71'0,"-4"22"-38"0,0 1-34 0,0-4 15 0,0 8 1 16,0 3 5-16,-4 16 3 16,4 0 1-16,-9 0-13 15,9 7 0-15,0 1 0 0,0 3-6 16,0 0-1-16,0-3-2 15,9 3-2-15,-9 8 1 16,0-8-1-16,0-7-29 16,0-4-10-1,0-8-71 1</inkml:trace>
  <inkml:trace contextRef="#ctx0" brushRef="#br0" timeOffset="94">17703 15961 244 0,'-8'-11'93'0,"8"11"-50"0,0 0-44 0,0 0 18 16,0 0-1-16,4 0 4 16,17-4-4-16,10 0-1 15,-1 0-9 1,13-4-4-16,4 5 1 0,1-1-2 15,-1 4-1-15,0 0-17 16,-12 0-6-16,4 4-40 16,-13-1-16-16,-5 1-23 15</inkml:trace>
  <inkml:trace contextRef="#ctx0" brushRef="#br0" timeOffset="95">18156 15992 216 0,'-9'0'82'0,"5"4"-44"0,8 7-44 0,0-3 12 16,1-1 7-16,3 5 6 15,9-1-3-15,-12-3 1 16,12 0-10-16,5-5-2 0,-1-3 1 16,1 0-3-16,-5-3 0 15,0-1-1-15,0-4 1 16,-4 0-2-16,-4-3 2 15,0 0-2-15,-9-1 2 0,-9 1-4 16,5-1-2-16,-9 1-5 16,-9 3 0-16,1 4 2 15,-1 4 1-15,1 0 0 16,-10 8 4-16,10-1-2 16,-1 5 1-16,5 3 2 15,4 1 2-15,4 3 5 16,9 0 4-16,0 0-4 0,5 8-2 15,8 3-2-15,4-3 0 16,9 0-2-16,4-4-1 16,0-4-10-16,0-7-6 15,0-5-45-15,5-3-20 16,-5-19-13 0</inkml:trace>
  <inkml:trace contextRef="#ctx0" brushRef="#br0" timeOffset="96">18668 15969 212 0,'13'-16'79'0,"-13"13"-42"0,-4-1-17 16,4 4 42 0,-9 0-15-1,-8 0-17-15,-4 0-11 0,3 4-12 0,-7-1-7 0,3 5-1 16,5 0-1-16,4-1 0 16,4 5 0-16,5-1 0 15,8 5 0-15,5-1-2 16,4 4 0-16,8 0 0 15,-3 0 3-15,7 12 0 0,-12 0 1 16,0-4 2 0,-13 3 3-16,-8-3 0 15,-10-4 0-15,-7 0-17 16,-6-4-6-16,1-4-71 31,4-3-28-31,-8-4 10 16</inkml:trace>
</inkml:ink>
</file>

<file path=ppt/ink/ink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69552992-3ECB-4258-8512-4F52FFB09E56}" emma:medium="tactile" emma:mode="ink">
          <msink:context xmlns:msink="http://schemas.microsoft.com/ink/2010/main" type="inkDrawing" rotatedBoundingBox="19107,10850 20520,11286 20266,12108 18854,11672" semanticType="callout" shapeName="Other">
            <msink:sourceLink direction="with" ref="{DEC4B9F6-203E-4A33-B489-F99A0DADF746}"/>
            <msink:sourceLink direction="with" ref="{982F6EA7-8AEE-40D5-B84B-84ACF90B419E}"/>
          </msink:context>
        </emma:interpretation>
      </emma:emma>
    </inkml:annotationXML>
  </inkml:traceGroup>
</inkml:ink>
</file>

<file path=ppt/ink/ink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0500CEC-9CC6-4D36-81E7-F97097874D08}" emma:medium="tactile" emma:mode="ink">
          <msink:context xmlns:msink="http://schemas.microsoft.com/ink/2010/main" type="writingRegion" rotatedBoundingBox="23538,11290 23927,11290 23927,11785 23538,11785">
            <msink:destinationLink direction="with" ref="{F6081BBC-9D6E-4153-A727-DD695CD2BA82}"/>
          </msink:context>
        </emma:interpretation>
      </emma:emma>
    </inkml:annotationXML>
    <inkml:traceGroup>
      <inkml:annotationXML>
        <emma:emma xmlns:emma="http://www.w3.org/2003/04/emma" version="1.0">
          <emma:interpretation id="{9AADA3FE-6212-47A7-8B20-A9C20FF12579}" emma:medium="tactile" emma:mode="ink">
            <msink:context xmlns:msink="http://schemas.microsoft.com/ink/2010/main" type="paragraph" rotatedBoundingBox="23538,11290 23927,11290 23927,11785 23538,11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C6839C-6BDC-452D-A895-464549F6D92E}" emma:medium="tactile" emma:mode="ink">
              <msink:context xmlns:msink="http://schemas.microsoft.com/ink/2010/main" type="line" rotatedBoundingBox="23538,11290 23927,11290 23927,11785 23538,11785"/>
            </emma:interpretation>
          </emma:emma>
        </inkml:annotationXML>
        <inkml:traceGroup>
          <inkml:annotationXML>
            <emma:emma xmlns:emma="http://www.w3.org/2003/04/emma" version="1.0">
              <emma:interpretation id="{6281D740-A6C7-4511-92AB-F7FB2D94AC6A}" emma:medium="tactile" emma:mode="ink">
                <msink:context xmlns:msink="http://schemas.microsoft.com/ink/2010/main" type="inkWord" rotatedBoundingBox="23538,11290 23927,11290 23927,11785 23538,11785"/>
              </emma:interpretation>
              <emma:one-of disjunction-type="recognition" id="oneOf0">
                <emma:interpretation id="interp0" emma:lang="x-none" emma:confidence="1">
                  <emma:literal>5</emma:literal>
                </emma:interpretation>
                <emma:interpretation id="interp1" emma:lang="x-none" emma:confidence="0">
                  <emma:literal>E</emma:literal>
                </emma:interpretation>
                <emma:interpretation id="interp2" emma:lang="x-none" emma:confidence="0">
                  <emma:literal>}</emma:literal>
                </emma:interpretation>
                <emma:interpretation id="interp3" emma:lang="x-none" emma:confidence="0">
                  <emma:literal>'5</emma:literal>
                </emma:interpretation>
                <emma:interpretation id="interp4" emma:lang="x-none" emma:confidence="0">
                  <emma:literal>"5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F71C257-2A8E-49B5-BB0E-6BED57B7F22D}" emma:medium="tactile" emma:mode="ink">
          <msink:context xmlns:msink="http://schemas.microsoft.com/ink/2010/main" type="inkDrawing" rotatedBoundingBox="19650,11689 22027,11564 22029,11604 19652,11728" shapeName="Other"/>
        </emma:interpretation>
      </emma:emma>
    </inkml:annotationXML>
  </inkml:traceGroup>
</inkml:ink>
</file>

<file path=ppt/ink/ink7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C5F7FDD-F55E-4662-B726-CB02BD74ADA0}" emma:medium="tactile" emma:mode="ink">
          <msink:context xmlns:msink="http://schemas.microsoft.com/ink/2010/main" type="inkDrawing" rotatedBoundingBox="21969,11318 22100,11642 21894,11726 21763,11401" semanticType="verticalRange" shapeName="Other">
            <msink:sourceLink direction="with" ref="{EB0B5053-CC5A-4E04-8DB5-3E6E4C5729AD}"/>
          </msink:context>
        </emma:interpretation>
      </emma:emma>
    </inkml:annotationXML>
  </inkml:traceGroup>
</inkml:ink>
</file>

<file path=ppt/ink/ink8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21CD67E-95AC-4CD9-9510-8FC405937C81}" emma:medium="tactile" emma:mode="ink">
          <msink:context xmlns:msink="http://schemas.microsoft.com/ink/2010/main" type="writingRegion" rotatedBoundingBox="22186,11565 22683,11565 22683,13462 22186,13462"/>
        </emma:interpretation>
      </emma:emma>
    </inkml:annotationXML>
    <inkml:traceGroup>
      <inkml:annotationXML>
        <emma:emma xmlns:emma="http://www.w3.org/2003/04/emma" version="1.0">
          <emma:interpretation id="{6F11FECA-614A-4101-9F4B-55F7A2A989C5}" emma:medium="tactile" emma:mode="ink">
            <msink:context xmlns:msink="http://schemas.microsoft.com/ink/2010/main" type="paragraph" rotatedBoundingBox="22186,11565 22683,11565 22683,13462 22186,13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C33DC-BA17-49F4-A072-5E99374C6BFE}" emma:medium="tactile" emma:mode="ink">
              <msink:context xmlns:msink="http://schemas.microsoft.com/ink/2010/main" type="line" rotatedBoundingBox="22186,11565 22683,11565 22683,13462 22186,13462"/>
            </emma:interpretation>
          </emma:emma>
        </inkml:annotationXML>
        <inkml:traceGroup>
          <inkml:annotationXML>
            <emma:emma xmlns:emma="http://www.w3.org/2003/04/emma" version="1.0">
              <emma:interpretation id="{D803D7E1-A321-458A-8D2E-EDFBFA8AEF0F}" emma:medium="tactile" emma:mode="ink">
                <msink:context xmlns:msink="http://schemas.microsoft.com/ink/2010/main" type="inkWord" rotatedBoundingBox="22137,13445 22298,11552 22706,11586 22545,13480"/>
              </emma:interpretation>
              <emma:one-of disjunction-type="recognition" id="oneOf0">
                <emma:interpretation id="interp0" emma:lang="x-none" emma:confidence="0">
                  <emma:literal>i</emma:literal>
                </emma:interpretation>
                <emma:interpretation id="interp1" emma:lang="x-none" emma:confidence="0">
                  <emma:literal>:</emma:literal>
                </emma:interpretation>
                <emma:interpretation id="interp2" emma:lang="x-none" emma:confidence="0">
                  <emma:literal>;</emma:literal>
                </emma:interpretation>
                <emma:interpretation id="interp3" emma:lang="x-none" emma:confidence="0">
                  <emma:literal>+</emma:literal>
                </emma:interpretation>
                <emma:interpretation id="interp4" emma:lang="x-none" emma:confidence="0">
                  <emma:literal>|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9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B0B5053-CC5A-4E04-8DB5-3E6E4C5729AD}" emma:medium="tactile" emma:mode="ink">
          <msink:context xmlns:msink="http://schemas.microsoft.com/ink/2010/main" type="writingRegion" rotatedBoundingBox="17563,11676 19604,11266 19755,12019 17714,12430">
            <msink:destinationLink direction="with" ref="{1C5F7FDD-F55E-4662-B726-CB02BD74ADA0}"/>
          </msink:context>
        </emma:interpretation>
      </emma:emma>
    </inkml:annotationXML>
    <inkml:traceGroup>
      <inkml:annotationXML>
        <emma:emma xmlns:emma="http://www.w3.org/2003/04/emma" version="1.0">
          <emma:interpretation id="{572ABD1E-2B98-4930-833E-1471D40698C1}" emma:medium="tactile" emma:mode="ink">
            <msink:context xmlns:msink="http://schemas.microsoft.com/ink/2010/main" type="paragraph" rotatedBoundingBox="17563,11676 19604,11266 19755,12019 17714,12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60D783-EBBF-4B5E-9254-BC401CEC94EA}" emma:medium="tactile" emma:mode="ink">
              <msink:context xmlns:msink="http://schemas.microsoft.com/ink/2010/main" type="line" rotatedBoundingBox="17563,11676 19604,11266 19755,12019 17714,12430"/>
            </emma:interpretation>
          </emma:emma>
        </inkml:annotationXML>
        <inkml:traceGroup>
          <inkml:annotationXML>
            <emma:emma xmlns:emma="http://www.w3.org/2003/04/emma" version="1.0">
              <emma:interpretation id="{F8BD7893-168B-4D3E-BC1E-F8781AD8E7F1}" emma:medium="tactile" emma:mode="ink">
                <msink:context xmlns:msink="http://schemas.microsoft.com/ink/2010/main" type="inkWord" rotatedBoundingBox="17563,11676 18420,11504 18572,12257 17714,12430"/>
              </emma:interpretation>
              <emma:one-of disjunction-type="recognition" id="oneOf0">
                <emma:interpretation id="interp0" emma:lang="x-none" emma:confidence="0">
                  <emma:literal>ptr</emma:literal>
                </emma:interpretation>
                <emma:interpretation id="interp1" emma:lang="x-none" emma:confidence="0">
                  <emma:literal>pts</emma:literal>
                </emma:interpretation>
                <emma:interpretation id="interp2" emma:lang="x-none" emma:confidence="0">
                  <emma:literal>pt.</emma:literal>
                </emma:interpretation>
                <emma:interpretation id="interp3" emma:lang="x-none" emma:confidence="0">
                  <emma:literal>per</emma:literal>
                </emma:interpretation>
                <emma:interpretation id="interp4" emma:lang="x-none" emma:confidence="0">
                  <emma:literal>pto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DEC4B9F6-203E-4A33-B489-F99A0DADF746}" emma:medium="tactile" emma:mode="ink">
                <msink:context xmlns:msink="http://schemas.microsoft.com/ink/2010/main" type="inkWord" rotatedBoundingBox="19526,11652 19676,11622 19695,11720 19546,11750">
                  <msink:destinationLink direction="with" ref="{69552992-3ECB-4258-8512-4F52FFB09E56}"/>
                  <msink:destinationLink direction="with" ref="{982F6EA7-8AEE-40D5-B84B-84ACF90B419E}"/>
                </msink:context>
              </emma:interpretation>
              <emma:one-of disjunction-type="recognition" id="oneOf1">
                <emma:interpretation id="interp5" emma:lang="x-none" emma:confidence="0">
                  <emma:literal>loss</emma:literal>
                </emma:interpretation>
                <emma:interpretation id="interp6" emma:lang="x-none" emma:confidence="0">
                  <emma:literal>los</emma:literal>
                </emma:interpretation>
                <emma:interpretation id="interp7" emma:lang="x-none" emma:confidence="0">
                  <emma:literal>le.</emma:literal>
                </emma:interpretation>
                <emma:interpretation id="interp8" emma:lang="x-none" emma:confidence="0">
                  <emma:literal>loo'</emma:literal>
                </emma:interpretation>
                <emma:interpretation id="interp9" emma:lang="x-none" emma:confidence="0">
                  <emma:literal>los'</emma:literal>
                </emma:interpretation>
              </emma:one-of>
            </emma:emma>
          </inkml:annotationXML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1E9E-847B-4E2E-B9E1-0CF31FC5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0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8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8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pronounce it 'char’, you can also call it 'care’ if you care 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6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</a:t>
            </a:r>
            <a:r>
              <a:rPr lang="en-US" dirty="0" err="1"/>
              <a:t>strlen</a:t>
            </a:r>
            <a:r>
              <a:rPr lang="en-US" dirty="0"/>
              <a:t>() in #include &lt;</a:t>
            </a:r>
            <a:r>
              <a:rPr lang="en-US" dirty="0" err="1"/>
              <a:t>string.h</a:t>
            </a:r>
            <a:r>
              <a:rPr lang="en-US" dirty="0"/>
              <a:t>&gt;, though doesn’t count null-terminator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2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5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1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2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</a:t>
            </a:r>
            <a:r>
              <a:rPr lang="en-US" baseline="0" dirty="0"/>
              <a:t> we can get into how we use memory, we have to introduce some C syntax to help us describe what we’re doing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we’re going to talk about how all of this looks in C</a:t>
            </a:r>
            <a:r>
              <a:rPr lang="is-IS" dirty="0"/>
              <a:t>…</a:t>
            </a:r>
          </a:p>
          <a:p>
            <a:r>
              <a:rPr lang="en-US" dirty="0"/>
              <a:t>* means a pointer to an </a:t>
            </a:r>
            <a:r>
              <a:rPr lang="en-US" dirty="0" err="1"/>
              <a:t>int</a:t>
            </a:r>
            <a:endParaRPr lang="en-US" dirty="0"/>
          </a:p>
          <a:p>
            <a:r>
              <a:rPr lang="en-US" dirty="0"/>
              <a:t>&amp;</a:t>
            </a:r>
            <a:r>
              <a:rPr lang="en-US" baseline="0" dirty="0"/>
              <a:t> gets the address of the variable</a:t>
            </a:r>
          </a:p>
          <a:p>
            <a:r>
              <a:rPr lang="en-US" baseline="0" dirty="0"/>
              <a:t>* on a pointer </a:t>
            </a:r>
            <a:r>
              <a:rPr lang="en-US" i="1" baseline="0" dirty="0"/>
              <a:t>dereferences</a:t>
            </a:r>
            <a:r>
              <a:rPr lang="en-US" i="0" baseline="0" dirty="0"/>
              <a:t> it</a:t>
            </a:r>
          </a:p>
          <a:p>
            <a:r>
              <a:rPr lang="en-US" i="0" baseline="0" dirty="0"/>
              <a:t>Note two slightly different uses of * here, in </a:t>
            </a:r>
            <a:r>
              <a:rPr lang="en-US" b="1" i="0" baseline="0" dirty="0"/>
              <a:t>declarations</a:t>
            </a:r>
            <a:r>
              <a:rPr lang="en-US" i="0" baseline="0" dirty="0"/>
              <a:t> and as a </a:t>
            </a:r>
            <a:r>
              <a:rPr lang="en-US" b="1" i="0" baseline="0" dirty="0"/>
              <a:t>unary operator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8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8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7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2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ays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57018" y="435678"/>
            <a:ext cx="84059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/>
              <a:t>Arrays in C</a:t>
            </a:r>
            <a:endParaRPr lang="en-US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b="0"/>
            </a:lvl1pPr>
          </a:lstStyle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*p = a[1]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8" name="Straight Connector 7"/>
            <p:cNvCxnSpPr/>
            <p:nvPr>
              <p:custDataLst>
                <p:tags r:id="rId35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>
              <p:custDataLst>
                <p:tags r:id="rId36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>
              <p:custDataLst>
                <p:tags r:id="rId37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38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>
              <p:custDataLst>
                <p:tags r:id="rId39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>
              <p:custDataLst>
                <p:tags r:id="rId40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>
              <p:custDataLst>
                <p:tags r:id="rId41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5" name="Group 24"/>
          <p:cNvGrpSpPr/>
          <p:nvPr userDrawn="1"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26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9" name="Rectangle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30" name="Rectangle 1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31" name="Rectangle 1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2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3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4" name="Rectangle 2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7" name="TextBox 36"/>
            <p:cNvSpPr txBox="1"/>
            <p:nvPr>
              <p:custDataLst>
                <p:tags r:id="rId22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23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24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41" name="Rectangle 40"/>
            <p:cNvSpPr/>
            <p:nvPr>
              <p:custDataLst>
                <p:tags r:id="rId18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42" name="Straight Connector 41"/>
            <p:cNvCxnSpPr/>
            <p:nvPr>
              <p:custDataLst>
                <p:tags r:id="rId19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20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21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 userDrawn="1"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46"/>
          <p:cNvGrpSpPr/>
          <p:nvPr userDrawn="1">
            <p:custDataLst>
              <p:tags r:id="rId4"/>
            </p:custDataLst>
          </p:nvPr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55" name="TextBox 54"/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The address of </a:t>
              </a:r>
              <a:r>
                <a:rPr lang="en-US" sz="1800" b="0" i="0" dirty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</a:t>
              </a:r>
              <a:r>
                <a:rPr lang="en-US" sz="1800" b="0" i="0" dirty="0" err="1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]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i="0" dirty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plus </a:t>
              </a:r>
              <a:r>
                <a:rPr lang="en-US" sz="1800" b="0" i="0" dirty="0" err="1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56" name="Rectangle 55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is a name for the array’s address</a:t>
              </a:r>
            </a:p>
          </p:txBody>
        </p:sp>
        <p:sp>
          <p:nvSpPr>
            <p:cNvPr id="57" name="Rectangle 56"/>
            <p:cNvSpPr/>
            <p:nvPr>
              <p:custDataLst>
                <p:tags r:id="rId9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59" name="Left Brace 58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0" name="TextBox 59"/>
            <p:cNvSpPr txBox="1"/>
            <p:nvPr>
              <p:custDataLst>
                <p:tags r:id="rId6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61" name="Group 60"/>
          <p:cNvGrpSpPr/>
          <p:nvPr userDrawn="1"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62" name="Left Brace 6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3" name="TextBox 62"/>
            <p:cNvSpPr txBox="1"/>
            <p:nvPr>
              <p:custDataLst>
                <p:tags r:id="rId5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31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CE80258-DC00-4EB7-9E0E-1FD39B8D8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565" y="-2231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L03:  Memory &amp; Data II</a:t>
            </a:r>
          </a:p>
        </p:txBody>
      </p:sp>
    </p:spTree>
    <p:extLst>
      <p:ext uri="{BB962C8B-B14F-4D97-AF65-F5344CB8AC3E}">
        <p14:creationId xmlns:p14="http://schemas.microsoft.com/office/powerpoint/2010/main" val="389924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679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hyperlink" Target="http://xkcd.com/138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image" Target="../media/image10.emf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customXml" Target="../ink/ink18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image" Target="../media/image11.emf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notesSlide" Target="../notesSlides/notesSlide8.xml"/><Relationship Id="rId30" Type="http://schemas.openxmlformats.org/officeDocument/2006/relationships/customXml" Target="../ink/ink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customXml" Target="../ink/ink21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image" Target="../media/image8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customXml" Target="../ink/ink20.xml"/><Relationship Id="rId3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image" Target="../media/image10.png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image" Target="../media/image70.emf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customXml" Target="../ink/ink24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customXml" Target="../ink/ink22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image" Target="../media/image80.emf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notesSlide" Target="../notesSlides/notesSlide10.xml"/><Relationship Id="rId30" Type="http://schemas.openxmlformats.org/officeDocument/2006/relationships/customXml" Target="../ink/ink23.xml"/><Relationship Id="rId8" Type="http://schemas.openxmlformats.org/officeDocument/2006/relationships/tags" Target="../tags/tag19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customXml" Target="../ink/ink25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image" Target="../media/image12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customXml" Target="../ink/ink26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customXml" Target="../ink/ink27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notesSlide" Target="../notesSlides/notesSlide14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9" Type="http://schemas.openxmlformats.org/officeDocument/2006/relationships/tags" Target="../tags/tag327.xml"/><Relationship Id="rId21" Type="http://schemas.openxmlformats.org/officeDocument/2006/relationships/tags" Target="../tags/tag309.xml"/><Relationship Id="rId34" Type="http://schemas.openxmlformats.org/officeDocument/2006/relationships/tags" Target="../tags/tag322.xml"/><Relationship Id="rId42" Type="http://schemas.openxmlformats.org/officeDocument/2006/relationships/tags" Target="../tags/tag330.xml"/><Relationship Id="rId47" Type="http://schemas.openxmlformats.org/officeDocument/2006/relationships/tags" Target="../tags/tag335.xml"/><Relationship Id="rId50" Type="http://schemas.openxmlformats.org/officeDocument/2006/relationships/tags" Target="../tags/tag338.xml"/><Relationship Id="rId55" Type="http://schemas.openxmlformats.org/officeDocument/2006/relationships/tags" Target="../tags/tag343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9" Type="http://schemas.openxmlformats.org/officeDocument/2006/relationships/tags" Target="../tags/tag317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tags" Target="../tags/tag320.xml"/><Relationship Id="rId37" Type="http://schemas.openxmlformats.org/officeDocument/2006/relationships/tags" Target="../tags/tag325.xml"/><Relationship Id="rId40" Type="http://schemas.openxmlformats.org/officeDocument/2006/relationships/tags" Target="../tags/tag328.xml"/><Relationship Id="rId45" Type="http://schemas.openxmlformats.org/officeDocument/2006/relationships/tags" Target="../tags/tag333.xml"/><Relationship Id="rId53" Type="http://schemas.openxmlformats.org/officeDocument/2006/relationships/tags" Target="../tags/tag341.xml"/><Relationship Id="rId58" Type="http://schemas.openxmlformats.org/officeDocument/2006/relationships/image" Target="../media/image14.png"/><Relationship Id="rId5" Type="http://schemas.openxmlformats.org/officeDocument/2006/relationships/tags" Target="../tags/tag293.xml"/><Relationship Id="rId19" Type="http://schemas.openxmlformats.org/officeDocument/2006/relationships/tags" Target="../tags/tag307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tags" Target="../tags/tag318.xml"/><Relationship Id="rId35" Type="http://schemas.openxmlformats.org/officeDocument/2006/relationships/tags" Target="../tags/tag323.xml"/><Relationship Id="rId43" Type="http://schemas.openxmlformats.org/officeDocument/2006/relationships/tags" Target="../tags/tag331.xml"/><Relationship Id="rId48" Type="http://schemas.openxmlformats.org/officeDocument/2006/relationships/tags" Target="../tags/tag336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96.xml"/><Relationship Id="rId51" Type="http://schemas.openxmlformats.org/officeDocument/2006/relationships/tags" Target="../tags/tag339.xml"/><Relationship Id="rId3" Type="http://schemas.openxmlformats.org/officeDocument/2006/relationships/tags" Target="../tags/tag291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tags" Target="../tags/tag321.xml"/><Relationship Id="rId38" Type="http://schemas.openxmlformats.org/officeDocument/2006/relationships/tags" Target="../tags/tag326.xml"/><Relationship Id="rId46" Type="http://schemas.openxmlformats.org/officeDocument/2006/relationships/tags" Target="../tags/tag334.xml"/><Relationship Id="rId20" Type="http://schemas.openxmlformats.org/officeDocument/2006/relationships/tags" Target="../tags/tag308.xml"/><Relationship Id="rId41" Type="http://schemas.openxmlformats.org/officeDocument/2006/relationships/tags" Target="../tags/tag329.xml"/><Relationship Id="rId54" Type="http://schemas.openxmlformats.org/officeDocument/2006/relationships/tags" Target="../tags/tag342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36" Type="http://schemas.openxmlformats.org/officeDocument/2006/relationships/tags" Target="../tags/tag324.xml"/><Relationship Id="rId49" Type="http://schemas.openxmlformats.org/officeDocument/2006/relationships/tags" Target="../tags/tag337.xml"/><Relationship Id="rId57" Type="http://schemas.openxmlformats.org/officeDocument/2006/relationships/customXml" Target="../ink/ink28.xml"/><Relationship Id="rId10" Type="http://schemas.openxmlformats.org/officeDocument/2006/relationships/tags" Target="../tags/tag298.xml"/><Relationship Id="rId31" Type="http://schemas.openxmlformats.org/officeDocument/2006/relationships/tags" Target="../tags/tag319.xml"/><Relationship Id="rId44" Type="http://schemas.openxmlformats.org/officeDocument/2006/relationships/tags" Target="../tags/tag332.xml"/><Relationship Id="rId52" Type="http://schemas.openxmlformats.org/officeDocument/2006/relationships/tags" Target="../tags/tag34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tags" Target="../tags/tag38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42" Type="http://schemas.openxmlformats.org/officeDocument/2006/relationships/tags" Target="../tags/tag385.xml"/><Relationship Id="rId47" Type="http://schemas.openxmlformats.org/officeDocument/2006/relationships/tags" Target="../tags/tag390.xml"/><Relationship Id="rId50" Type="http://schemas.openxmlformats.org/officeDocument/2006/relationships/tags" Target="../tags/tag393.xml"/><Relationship Id="rId55" Type="http://schemas.openxmlformats.org/officeDocument/2006/relationships/tags" Target="../tags/tag398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9" Type="http://schemas.openxmlformats.org/officeDocument/2006/relationships/tags" Target="../tags/tag372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45" Type="http://schemas.openxmlformats.org/officeDocument/2006/relationships/tags" Target="../tags/tag388.xml"/><Relationship Id="rId53" Type="http://schemas.openxmlformats.org/officeDocument/2006/relationships/tags" Target="../tags/tag396.xml"/><Relationship Id="rId58" Type="http://schemas.openxmlformats.org/officeDocument/2006/relationships/image" Target="../media/image15.png"/><Relationship Id="rId5" Type="http://schemas.openxmlformats.org/officeDocument/2006/relationships/tags" Target="../tags/tag348.xml"/><Relationship Id="rId19" Type="http://schemas.openxmlformats.org/officeDocument/2006/relationships/tags" Target="../tags/tag362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tags" Target="../tags/tag386.xml"/><Relationship Id="rId48" Type="http://schemas.openxmlformats.org/officeDocument/2006/relationships/tags" Target="../tags/tag391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351.xml"/><Relationship Id="rId51" Type="http://schemas.openxmlformats.org/officeDocument/2006/relationships/tags" Target="../tags/tag394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Relationship Id="rId46" Type="http://schemas.openxmlformats.org/officeDocument/2006/relationships/tags" Target="../tags/tag389.xml"/><Relationship Id="rId20" Type="http://schemas.openxmlformats.org/officeDocument/2006/relationships/tags" Target="../tags/tag363.xml"/><Relationship Id="rId41" Type="http://schemas.openxmlformats.org/officeDocument/2006/relationships/tags" Target="../tags/tag384.xml"/><Relationship Id="rId54" Type="http://schemas.openxmlformats.org/officeDocument/2006/relationships/tags" Target="../tags/tag397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49" Type="http://schemas.openxmlformats.org/officeDocument/2006/relationships/tags" Target="../tags/tag392.xml"/><Relationship Id="rId57" Type="http://schemas.openxmlformats.org/officeDocument/2006/relationships/customXml" Target="../ink/ink29.xml"/><Relationship Id="rId10" Type="http://schemas.openxmlformats.org/officeDocument/2006/relationships/tags" Target="../tags/tag353.xml"/><Relationship Id="rId31" Type="http://schemas.openxmlformats.org/officeDocument/2006/relationships/tags" Target="../tags/tag374.xml"/><Relationship Id="rId44" Type="http://schemas.openxmlformats.org/officeDocument/2006/relationships/tags" Target="../tags/tag387.xml"/><Relationship Id="rId52" Type="http://schemas.openxmlformats.org/officeDocument/2006/relationships/tags" Target="../tags/tag395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424.xml"/><Relationship Id="rId21" Type="http://schemas.openxmlformats.org/officeDocument/2006/relationships/tags" Target="../tags/tag419.xml"/><Relationship Id="rId34" Type="http://schemas.openxmlformats.org/officeDocument/2006/relationships/tags" Target="../tags/tag432.xml"/><Relationship Id="rId42" Type="http://schemas.openxmlformats.org/officeDocument/2006/relationships/tags" Target="../tags/tag440.xml"/><Relationship Id="rId47" Type="http://schemas.openxmlformats.org/officeDocument/2006/relationships/tags" Target="../tags/tag445.xml"/><Relationship Id="rId50" Type="http://schemas.openxmlformats.org/officeDocument/2006/relationships/tags" Target="../tags/tag448.xml"/><Relationship Id="rId55" Type="http://schemas.openxmlformats.org/officeDocument/2006/relationships/tags" Target="../tags/tag453.xml"/><Relationship Id="rId63" Type="http://schemas.openxmlformats.org/officeDocument/2006/relationships/tags" Target="../tags/tag461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9" Type="http://schemas.openxmlformats.org/officeDocument/2006/relationships/tags" Target="../tags/tag427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32" Type="http://schemas.openxmlformats.org/officeDocument/2006/relationships/tags" Target="../tags/tag430.xml"/><Relationship Id="rId37" Type="http://schemas.openxmlformats.org/officeDocument/2006/relationships/tags" Target="../tags/tag435.xml"/><Relationship Id="rId40" Type="http://schemas.openxmlformats.org/officeDocument/2006/relationships/tags" Target="../tags/tag438.xml"/><Relationship Id="rId45" Type="http://schemas.openxmlformats.org/officeDocument/2006/relationships/tags" Target="../tags/tag443.xml"/><Relationship Id="rId53" Type="http://schemas.openxmlformats.org/officeDocument/2006/relationships/tags" Target="../tags/tag451.xml"/><Relationship Id="rId58" Type="http://schemas.openxmlformats.org/officeDocument/2006/relationships/tags" Target="../tags/tag456.xml"/><Relationship Id="rId66" Type="http://schemas.openxmlformats.org/officeDocument/2006/relationships/image" Target="../media/image16.png"/><Relationship Id="rId5" Type="http://schemas.openxmlformats.org/officeDocument/2006/relationships/tags" Target="../tags/tag403.xml"/><Relationship Id="rId61" Type="http://schemas.openxmlformats.org/officeDocument/2006/relationships/tags" Target="../tags/tag459.xml"/><Relationship Id="rId19" Type="http://schemas.openxmlformats.org/officeDocument/2006/relationships/tags" Target="../tags/tag41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tags" Target="../tags/tag425.xml"/><Relationship Id="rId30" Type="http://schemas.openxmlformats.org/officeDocument/2006/relationships/tags" Target="../tags/tag428.xml"/><Relationship Id="rId35" Type="http://schemas.openxmlformats.org/officeDocument/2006/relationships/tags" Target="../tags/tag433.xml"/><Relationship Id="rId43" Type="http://schemas.openxmlformats.org/officeDocument/2006/relationships/tags" Target="../tags/tag441.xml"/><Relationship Id="rId48" Type="http://schemas.openxmlformats.org/officeDocument/2006/relationships/tags" Target="../tags/tag446.xml"/><Relationship Id="rId56" Type="http://schemas.openxmlformats.org/officeDocument/2006/relationships/tags" Target="../tags/tag454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406.xml"/><Relationship Id="rId51" Type="http://schemas.openxmlformats.org/officeDocument/2006/relationships/tags" Target="../tags/tag449.xml"/><Relationship Id="rId3" Type="http://schemas.openxmlformats.org/officeDocument/2006/relationships/tags" Target="../tags/tag401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33" Type="http://schemas.openxmlformats.org/officeDocument/2006/relationships/tags" Target="../tags/tag431.xml"/><Relationship Id="rId38" Type="http://schemas.openxmlformats.org/officeDocument/2006/relationships/tags" Target="../tags/tag436.xml"/><Relationship Id="rId46" Type="http://schemas.openxmlformats.org/officeDocument/2006/relationships/tags" Target="../tags/tag444.xml"/><Relationship Id="rId59" Type="http://schemas.openxmlformats.org/officeDocument/2006/relationships/tags" Target="../tags/tag457.xml"/><Relationship Id="rId20" Type="http://schemas.openxmlformats.org/officeDocument/2006/relationships/tags" Target="../tags/tag418.xml"/><Relationship Id="rId41" Type="http://schemas.openxmlformats.org/officeDocument/2006/relationships/tags" Target="../tags/tag439.xml"/><Relationship Id="rId54" Type="http://schemas.openxmlformats.org/officeDocument/2006/relationships/tags" Target="../tags/tag452.xml"/><Relationship Id="rId62" Type="http://schemas.openxmlformats.org/officeDocument/2006/relationships/tags" Target="../tags/tag46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tags" Target="../tags/tag426.xml"/><Relationship Id="rId36" Type="http://schemas.openxmlformats.org/officeDocument/2006/relationships/tags" Target="../tags/tag434.xml"/><Relationship Id="rId49" Type="http://schemas.openxmlformats.org/officeDocument/2006/relationships/tags" Target="../tags/tag447.xml"/><Relationship Id="rId57" Type="http://schemas.openxmlformats.org/officeDocument/2006/relationships/tags" Target="../tags/tag455.xml"/><Relationship Id="rId10" Type="http://schemas.openxmlformats.org/officeDocument/2006/relationships/tags" Target="../tags/tag408.xml"/><Relationship Id="rId31" Type="http://schemas.openxmlformats.org/officeDocument/2006/relationships/tags" Target="../tags/tag429.xml"/><Relationship Id="rId44" Type="http://schemas.openxmlformats.org/officeDocument/2006/relationships/tags" Target="../tags/tag442.xml"/><Relationship Id="rId52" Type="http://schemas.openxmlformats.org/officeDocument/2006/relationships/tags" Target="../tags/tag450.xml"/><Relationship Id="rId60" Type="http://schemas.openxmlformats.org/officeDocument/2006/relationships/tags" Target="../tags/tag458.xml"/><Relationship Id="rId65" Type="http://schemas.openxmlformats.org/officeDocument/2006/relationships/customXml" Target="../ink/ink30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39" Type="http://schemas.openxmlformats.org/officeDocument/2006/relationships/tags" Target="../tags/tag4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87.xml"/><Relationship Id="rId21" Type="http://schemas.openxmlformats.org/officeDocument/2006/relationships/tags" Target="../tags/tag482.xml"/><Relationship Id="rId42" Type="http://schemas.openxmlformats.org/officeDocument/2006/relationships/tags" Target="../tags/tag503.xml"/><Relationship Id="rId47" Type="http://schemas.openxmlformats.org/officeDocument/2006/relationships/tags" Target="../tags/tag508.xml"/><Relationship Id="rId63" Type="http://schemas.openxmlformats.org/officeDocument/2006/relationships/tags" Target="../tags/tag524.xml"/><Relationship Id="rId68" Type="http://schemas.openxmlformats.org/officeDocument/2006/relationships/tags" Target="../tags/tag529.xml"/><Relationship Id="rId16" Type="http://schemas.openxmlformats.org/officeDocument/2006/relationships/tags" Target="../tags/tag477.xml"/><Relationship Id="rId11" Type="http://schemas.openxmlformats.org/officeDocument/2006/relationships/tags" Target="../tags/tag472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53" Type="http://schemas.openxmlformats.org/officeDocument/2006/relationships/tags" Target="../tags/tag514.xml"/><Relationship Id="rId58" Type="http://schemas.openxmlformats.org/officeDocument/2006/relationships/tags" Target="../tags/tag519.xml"/><Relationship Id="rId74" Type="http://schemas.openxmlformats.org/officeDocument/2006/relationships/tags" Target="../tags/tag535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466.xml"/><Relationship Id="rId61" Type="http://schemas.openxmlformats.org/officeDocument/2006/relationships/tags" Target="../tags/tag522.xml"/><Relationship Id="rId19" Type="http://schemas.openxmlformats.org/officeDocument/2006/relationships/tags" Target="../tags/tag48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43" Type="http://schemas.openxmlformats.org/officeDocument/2006/relationships/tags" Target="../tags/tag504.xml"/><Relationship Id="rId48" Type="http://schemas.openxmlformats.org/officeDocument/2006/relationships/tags" Target="../tags/tag509.xml"/><Relationship Id="rId56" Type="http://schemas.openxmlformats.org/officeDocument/2006/relationships/tags" Target="../tags/tag517.xml"/><Relationship Id="rId64" Type="http://schemas.openxmlformats.org/officeDocument/2006/relationships/tags" Target="../tags/tag525.xml"/><Relationship Id="rId69" Type="http://schemas.openxmlformats.org/officeDocument/2006/relationships/tags" Target="../tags/tag530.xml"/><Relationship Id="rId77" Type="http://schemas.openxmlformats.org/officeDocument/2006/relationships/tags" Target="../tags/tag538.xml"/><Relationship Id="rId8" Type="http://schemas.openxmlformats.org/officeDocument/2006/relationships/tags" Target="../tags/tag469.xml"/><Relationship Id="rId51" Type="http://schemas.openxmlformats.org/officeDocument/2006/relationships/tags" Target="../tags/tag512.xml"/><Relationship Id="rId72" Type="http://schemas.openxmlformats.org/officeDocument/2006/relationships/tags" Target="../tags/tag533.xml"/><Relationship Id="rId80" Type="http://schemas.openxmlformats.org/officeDocument/2006/relationships/customXml" Target="../ink/ink31.xml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59" Type="http://schemas.openxmlformats.org/officeDocument/2006/relationships/tags" Target="../tags/tag520.xml"/><Relationship Id="rId67" Type="http://schemas.openxmlformats.org/officeDocument/2006/relationships/tags" Target="../tags/tag528.xml"/><Relationship Id="rId20" Type="http://schemas.openxmlformats.org/officeDocument/2006/relationships/tags" Target="../tags/tag481.xml"/><Relationship Id="rId41" Type="http://schemas.openxmlformats.org/officeDocument/2006/relationships/tags" Target="../tags/tag502.xml"/><Relationship Id="rId54" Type="http://schemas.openxmlformats.org/officeDocument/2006/relationships/tags" Target="../tags/tag515.xml"/><Relationship Id="rId62" Type="http://schemas.openxmlformats.org/officeDocument/2006/relationships/tags" Target="../tags/tag523.xml"/><Relationship Id="rId70" Type="http://schemas.openxmlformats.org/officeDocument/2006/relationships/tags" Target="../tags/tag531.xml"/><Relationship Id="rId75" Type="http://schemas.openxmlformats.org/officeDocument/2006/relationships/tags" Target="../tags/tag536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49" Type="http://schemas.openxmlformats.org/officeDocument/2006/relationships/tags" Target="../tags/tag510.xml"/><Relationship Id="rId57" Type="http://schemas.openxmlformats.org/officeDocument/2006/relationships/tags" Target="../tags/tag518.xml"/><Relationship Id="rId10" Type="http://schemas.openxmlformats.org/officeDocument/2006/relationships/tags" Target="../tags/tag471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52" Type="http://schemas.openxmlformats.org/officeDocument/2006/relationships/tags" Target="../tags/tag513.xml"/><Relationship Id="rId60" Type="http://schemas.openxmlformats.org/officeDocument/2006/relationships/tags" Target="../tags/tag521.xml"/><Relationship Id="rId65" Type="http://schemas.openxmlformats.org/officeDocument/2006/relationships/tags" Target="../tags/tag526.xml"/><Relationship Id="rId73" Type="http://schemas.openxmlformats.org/officeDocument/2006/relationships/tags" Target="../tags/tag534.xml"/><Relationship Id="rId78" Type="http://schemas.openxmlformats.org/officeDocument/2006/relationships/tags" Target="../tags/tag539.xml"/><Relationship Id="rId81" Type="http://schemas.openxmlformats.org/officeDocument/2006/relationships/image" Target="../media/image17.png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39" Type="http://schemas.openxmlformats.org/officeDocument/2006/relationships/tags" Target="../tags/tag500.xml"/><Relationship Id="rId34" Type="http://schemas.openxmlformats.org/officeDocument/2006/relationships/tags" Target="../tags/tag495.xml"/><Relationship Id="rId50" Type="http://schemas.openxmlformats.org/officeDocument/2006/relationships/tags" Target="../tags/tag511.xml"/><Relationship Id="rId55" Type="http://schemas.openxmlformats.org/officeDocument/2006/relationships/tags" Target="../tags/tag516.xml"/><Relationship Id="rId76" Type="http://schemas.openxmlformats.org/officeDocument/2006/relationships/tags" Target="../tags/tag537.xml"/><Relationship Id="rId7" Type="http://schemas.openxmlformats.org/officeDocument/2006/relationships/tags" Target="../tags/tag468.xml"/><Relationship Id="rId71" Type="http://schemas.openxmlformats.org/officeDocument/2006/relationships/tags" Target="../tags/tag532.xml"/><Relationship Id="rId2" Type="http://schemas.openxmlformats.org/officeDocument/2006/relationships/tags" Target="../tags/tag463.xml"/><Relationship Id="rId29" Type="http://schemas.openxmlformats.org/officeDocument/2006/relationships/tags" Target="../tags/tag490.xml"/><Relationship Id="rId24" Type="http://schemas.openxmlformats.org/officeDocument/2006/relationships/tags" Target="../tags/tag485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66" Type="http://schemas.openxmlformats.org/officeDocument/2006/relationships/tags" Target="../tags/tag527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565.xml"/><Relationship Id="rId21" Type="http://schemas.openxmlformats.org/officeDocument/2006/relationships/tags" Target="../tags/tag560.xml"/><Relationship Id="rId42" Type="http://schemas.openxmlformats.org/officeDocument/2006/relationships/tags" Target="../tags/tag581.xml"/><Relationship Id="rId47" Type="http://schemas.openxmlformats.org/officeDocument/2006/relationships/tags" Target="../tags/tag586.xml"/><Relationship Id="rId63" Type="http://schemas.openxmlformats.org/officeDocument/2006/relationships/tags" Target="../tags/tag602.xml"/><Relationship Id="rId68" Type="http://schemas.openxmlformats.org/officeDocument/2006/relationships/tags" Target="../tags/tag607.xml"/><Relationship Id="rId84" Type="http://schemas.openxmlformats.org/officeDocument/2006/relationships/tags" Target="../tags/tag623.xml"/><Relationship Id="rId16" Type="http://schemas.openxmlformats.org/officeDocument/2006/relationships/tags" Target="../tags/tag555.xml"/><Relationship Id="rId11" Type="http://schemas.openxmlformats.org/officeDocument/2006/relationships/tags" Target="../tags/tag550.xml"/><Relationship Id="rId32" Type="http://schemas.openxmlformats.org/officeDocument/2006/relationships/tags" Target="../tags/tag571.xml"/><Relationship Id="rId37" Type="http://schemas.openxmlformats.org/officeDocument/2006/relationships/tags" Target="../tags/tag576.xml"/><Relationship Id="rId53" Type="http://schemas.openxmlformats.org/officeDocument/2006/relationships/tags" Target="../tags/tag592.xml"/><Relationship Id="rId58" Type="http://schemas.openxmlformats.org/officeDocument/2006/relationships/tags" Target="../tags/tag597.xml"/><Relationship Id="rId74" Type="http://schemas.openxmlformats.org/officeDocument/2006/relationships/tags" Target="../tags/tag613.xml"/><Relationship Id="rId79" Type="http://schemas.openxmlformats.org/officeDocument/2006/relationships/tags" Target="../tags/tag618.xml"/><Relationship Id="rId5" Type="http://schemas.openxmlformats.org/officeDocument/2006/relationships/tags" Target="../tags/tag544.xml"/><Relationship Id="rId19" Type="http://schemas.openxmlformats.org/officeDocument/2006/relationships/tags" Target="../tags/tag558.xml"/><Relationship Id="rId14" Type="http://schemas.openxmlformats.org/officeDocument/2006/relationships/tags" Target="../tags/tag553.xml"/><Relationship Id="rId22" Type="http://schemas.openxmlformats.org/officeDocument/2006/relationships/tags" Target="../tags/tag561.xml"/><Relationship Id="rId27" Type="http://schemas.openxmlformats.org/officeDocument/2006/relationships/tags" Target="../tags/tag566.xml"/><Relationship Id="rId30" Type="http://schemas.openxmlformats.org/officeDocument/2006/relationships/tags" Target="../tags/tag569.xml"/><Relationship Id="rId35" Type="http://schemas.openxmlformats.org/officeDocument/2006/relationships/tags" Target="../tags/tag574.xml"/><Relationship Id="rId43" Type="http://schemas.openxmlformats.org/officeDocument/2006/relationships/tags" Target="../tags/tag582.xml"/><Relationship Id="rId48" Type="http://schemas.openxmlformats.org/officeDocument/2006/relationships/tags" Target="../tags/tag587.xml"/><Relationship Id="rId56" Type="http://schemas.openxmlformats.org/officeDocument/2006/relationships/tags" Target="../tags/tag595.xml"/><Relationship Id="rId64" Type="http://schemas.openxmlformats.org/officeDocument/2006/relationships/tags" Target="../tags/tag603.xml"/><Relationship Id="rId69" Type="http://schemas.openxmlformats.org/officeDocument/2006/relationships/tags" Target="../tags/tag608.xml"/><Relationship Id="rId77" Type="http://schemas.openxmlformats.org/officeDocument/2006/relationships/tags" Target="../tags/tag616.xml"/><Relationship Id="rId8" Type="http://schemas.openxmlformats.org/officeDocument/2006/relationships/tags" Target="../tags/tag547.xml"/><Relationship Id="rId51" Type="http://schemas.openxmlformats.org/officeDocument/2006/relationships/tags" Target="../tags/tag590.xml"/><Relationship Id="rId72" Type="http://schemas.openxmlformats.org/officeDocument/2006/relationships/tags" Target="../tags/tag611.xml"/><Relationship Id="rId80" Type="http://schemas.openxmlformats.org/officeDocument/2006/relationships/tags" Target="../tags/tag619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542.xml"/><Relationship Id="rId12" Type="http://schemas.openxmlformats.org/officeDocument/2006/relationships/tags" Target="../tags/tag551.xml"/><Relationship Id="rId17" Type="http://schemas.openxmlformats.org/officeDocument/2006/relationships/tags" Target="../tags/tag556.xml"/><Relationship Id="rId25" Type="http://schemas.openxmlformats.org/officeDocument/2006/relationships/tags" Target="../tags/tag564.xml"/><Relationship Id="rId33" Type="http://schemas.openxmlformats.org/officeDocument/2006/relationships/tags" Target="../tags/tag572.xml"/><Relationship Id="rId38" Type="http://schemas.openxmlformats.org/officeDocument/2006/relationships/tags" Target="../tags/tag577.xml"/><Relationship Id="rId46" Type="http://schemas.openxmlformats.org/officeDocument/2006/relationships/tags" Target="../tags/tag585.xml"/><Relationship Id="rId59" Type="http://schemas.openxmlformats.org/officeDocument/2006/relationships/tags" Target="../tags/tag598.xml"/><Relationship Id="rId67" Type="http://schemas.openxmlformats.org/officeDocument/2006/relationships/tags" Target="../tags/tag606.xml"/><Relationship Id="rId20" Type="http://schemas.openxmlformats.org/officeDocument/2006/relationships/tags" Target="../tags/tag559.xml"/><Relationship Id="rId41" Type="http://schemas.openxmlformats.org/officeDocument/2006/relationships/tags" Target="../tags/tag580.xml"/><Relationship Id="rId54" Type="http://schemas.openxmlformats.org/officeDocument/2006/relationships/tags" Target="../tags/tag593.xml"/><Relationship Id="rId62" Type="http://schemas.openxmlformats.org/officeDocument/2006/relationships/tags" Target="../tags/tag601.xml"/><Relationship Id="rId70" Type="http://schemas.openxmlformats.org/officeDocument/2006/relationships/tags" Target="../tags/tag609.xml"/><Relationship Id="rId75" Type="http://schemas.openxmlformats.org/officeDocument/2006/relationships/tags" Target="../tags/tag614.xml"/><Relationship Id="rId83" Type="http://schemas.openxmlformats.org/officeDocument/2006/relationships/tags" Target="../tags/tag622.xml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5" Type="http://schemas.openxmlformats.org/officeDocument/2006/relationships/tags" Target="../tags/tag554.xml"/><Relationship Id="rId23" Type="http://schemas.openxmlformats.org/officeDocument/2006/relationships/tags" Target="../tags/tag562.xml"/><Relationship Id="rId28" Type="http://schemas.openxmlformats.org/officeDocument/2006/relationships/tags" Target="../tags/tag567.xml"/><Relationship Id="rId36" Type="http://schemas.openxmlformats.org/officeDocument/2006/relationships/tags" Target="../tags/tag575.xml"/><Relationship Id="rId49" Type="http://schemas.openxmlformats.org/officeDocument/2006/relationships/tags" Target="../tags/tag588.xml"/><Relationship Id="rId57" Type="http://schemas.openxmlformats.org/officeDocument/2006/relationships/tags" Target="../tags/tag596.xml"/><Relationship Id="rId10" Type="http://schemas.openxmlformats.org/officeDocument/2006/relationships/tags" Target="../tags/tag549.xml"/><Relationship Id="rId31" Type="http://schemas.openxmlformats.org/officeDocument/2006/relationships/tags" Target="../tags/tag570.xml"/><Relationship Id="rId44" Type="http://schemas.openxmlformats.org/officeDocument/2006/relationships/tags" Target="../tags/tag583.xml"/><Relationship Id="rId52" Type="http://schemas.openxmlformats.org/officeDocument/2006/relationships/tags" Target="../tags/tag591.xml"/><Relationship Id="rId60" Type="http://schemas.openxmlformats.org/officeDocument/2006/relationships/tags" Target="../tags/tag599.xml"/><Relationship Id="rId65" Type="http://schemas.openxmlformats.org/officeDocument/2006/relationships/tags" Target="../tags/tag604.xml"/><Relationship Id="rId73" Type="http://schemas.openxmlformats.org/officeDocument/2006/relationships/tags" Target="../tags/tag612.xml"/><Relationship Id="rId78" Type="http://schemas.openxmlformats.org/officeDocument/2006/relationships/tags" Target="../tags/tag617.xml"/><Relationship Id="rId81" Type="http://schemas.openxmlformats.org/officeDocument/2006/relationships/tags" Target="../tags/tag620.xml"/><Relationship Id="rId86" Type="http://schemas.openxmlformats.org/officeDocument/2006/relationships/customXml" Target="../ink/ink32.xml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3" Type="http://schemas.openxmlformats.org/officeDocument/2006/relationships/tags" Target="../tags/tag552.xml"/><Relationship Id="rId18" Type="http://schemas.openxmlformats.org/officeDocument/2006/relationships/tags" Target="../tags/tag557.xml"/><Relationship Id="rId39" Type="http://schemas.openxmlformats.org/officeDocument/2006/relationships/tags" Target="../tags/tag578.xml"/><Relationship Id="rId34" Type="http://schemas.openxmlformats.org/officeDocument/2006/relationships/tags" Target="../tags/tag573.xml"/><Relationship Id="rId50" Type="http://schemas.openxmlformats.org/officeDocument/2006/relationships/tags" Target="../tags/tag589.xml"/><Relationship Id="rId55" Type="http://schemas.openxmlformats.org/officeDocument/2006/relationships/tags" Target="../tags/tag594.xml"/><Relationship Id="rId76" Type="http://schemas.openxmlformats.org/officeDocument/2006/relationships/tags" Target="../tags/tag615.xml"/><Relationship Id="rId7" Type="http://schemas.openxmlformats.org/officeDocument/2006/relationships/tags" Target="../tags/tag546.xml"/><Relationship Id="rId71" Type="http://schemas.openxmlformats.org/officeDocument/2006/relationships/tags" Target="../tags/tag610.xml"/><Relationship Id="rId2" Type="http://schemas.openxmlformats.org/officeDocument/2006/relationships/tags" Target="../tags/tag541.xml"/><Relationship Id="rId29" Type="http://schemas.openxmlformats.org/officeDocument/2006/relationships/tags" Target="../tags/tag568.xml"/><Relationship Id="rId24" Type="http://schemas.openxmlformats.org/officeDocument/2006/relationships/tags" Target="../tags/tag563.xml"/><Relationship Id="rId40" Type="http://schemas.openxmlformats.org/officeDocument/2006/relationships/tags" Target="../tags/tag579.xml"/><Relationship Id="rId45" Type="http://schemas.openxmlformats.org/officeDocument/2006/relationships/tags" Target="../tags/tag584.xml"/><Relationship Id="rId66" Type="http://schemas.openxmlformats.org/officeDocument/2006/relationships/tags" Target="../tags/tag605.xml"/><Relationship Id="rId87" Type="http://schemas.openxmlformats.org/officeDocument/2006/relationships/image" Target="../media/image18.png"/><Relationship Id="rId61" Type="http://schemas.openxmlformats.org/officeDocument/2006/relationships/tags" Target="../tags/tag600.xml"/><Relationship Id="rId82" Type="http://schemas.openxmlformats.org/officeDocument/2006/relationships/tags" Target="../tags/tag621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649.xml"/><Relationship Id="rId21" Type="http://schemas.openxmlformats.org/officeDocument/2006/relationships/tags" Target="../tags/tag644.xml"/><Relationship Id="rId42" Type="http://schemas.openxmlformats.org/officeDocument/2006/relationships/tags" Target="../tags/tag665.xml"/><Relationship Id="rId47" Type="http://schemas.openxmlformats.org/officeDocument/2006/relationships/tags" Target="../tags/tag670.xml"/><Relationship Id="rId63" Type="http://schemas.openxmlformats.org/officeDocument/2006/relationships/tags" Target="../tags/tag686.xml"/><Relationship Id="rId68" Type="http://schemas.openxmlformats.org/officeDocument/2006/relationships/tags" Target="../tags/tag691.xml"/><Relationship Id="rId84" Type="http://schemas.openxmlformats.org/officeDocument/2006/relationships/tags" Target="../tags/tag707.xml"/><Relationship Id="rId16" Type="http://schemas.openxmlformats.org/officeDocument/2006/relationships/tags" Target="../tags/tag639.xml"/><Relationship Id="rId11" Type="http://schemas.openxmlformats.org/officeDocument/2006/relationships/tags" Target="../tags/tag634.xml"/><Relationship Id="rId32" Type="http://schemas.openxmlformats.org/officeDocument/2006/relationships/tags" Target="../tags/tag655.xml"/><Relationship Id="rId37" Type="http://schemas.openxmlformats.org/officeDocument/2006/relationships/tags" Target="../tags/tag660.xml"/><Relationship Id="rId53" Type="http://schemas.openxmlformats.org/officeDocument/2006/relationships/tags" Target="../tags/tag676.xml"/><Relationship Id="rId58" Type="http://schemas.openxmlformats.org/officeDocument/2006/relationships/tags" Target="../tags/tag681.xml"/><Relationship Id="rId74" Type="http://schemas.openxmlformats.org/officeDocument/2006/relationships/tags" Target="../tags/tag697.xml"/><Relationship Id="rId79" Type="http://schemas.openxmlformats.org/officeDocument/2006/relationships/tags" Target="../tags/tag702.xml"/><Relationship Id="rId5" Type="http://schemas.openxmlformats.org/officeDocument/2006/relationships/tags" Target="../tags/tag628.xml"/><Relationship Id="rId19" Type="http://schemas.openxmlformats.org/officeDocument/2006/relationships/tags" Target="../tags/tag64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tags" Target="../tags/tag658.xml"/><Relationship Id="rId43" Type="http://schemas.openxmlformats.org/officeDocument/2006/relationships/tags" Target="../tags/tag666.xml"/><Relationship Id="rId48" Type="http://schemas.openxmlformats.org/officeDocument/2006/relationships/tags" Target="../tags/tag671.xml"/><Relationship Id="rId56" Type="http://schemas.openxmlformats.org/officeDocument/2006/relationships/tags" Target="../tags/tag679.xml"/><Relationship Id="rId64" Type="http://schemas.openxmlformats.org/officeDocument/2006/relationships/tags" Target="../tags/tag687.xml"/><Relationship Id="rId69" Type="http://schemas.openxmlformats.org/officeDocument/2006/relationships/tags" Target="../tags/tag692.xml"/><Relationship Id="rId77" Type="http://schemas.openxmlformats.org/officeDocument/2006/relationships/tags" Target="../tags/tag700.xml"/><Relationship Id="rId8" Type="http://schemas.openxmlformats.org/officeDocument/2006/relationships/tags" Target="../tags/tag631.xml"/><Relationship Id="rId51" Type="http://schemas.openxmlformats.org/officeDocument/2006/relationships/tags" Target="../tags/tag674.xml"/><Relationship Id="rId72" Type="http://schemas.openxmlformats.org/officeDocument/2006/relationships/tags" Target="../tags/tag695.xml"/><Relationship Id="rId80" Type="http://schemas.openxmlformats.org/officeDocument/2006/relationships/tags" Target="../tags/tag703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626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tags" Target="../tags/tag656.xml"/><Relationship Id="rId38" Type="http://schemas.openxmlformats.org/officeDocument/2006/relationships/tags" Target="../tags/tag661.xml"/><Relationship Id="rId46" Type="http://schemas.openxmlformats.org/officeDocument/2006/relationships/tags" Target="../tags/tag669.xml"/><Relationship Id="rId59" Type="http://schemas.openxmlformats.org/officeDocument/2006/relationships/tags" Target="../tags/tag682.xml"/><Relationship Id="rId67" Type="http://schemas.openxmlformats.org/officeDocument/2006/relationships/tags" Target="../tags/tag690.xml"/><Relationship Id="rId20" Type="http://schemas.openxmlformats.org/officeDocument/2006/relationships/tags" Target="../tags/tag643.xml"/><Relationship Id="rId41" Type="http://schemas.openxmlformats.org/officeDocument/2006/relationships/tags" Target="../tags/tag664.xml"/><Relationship Id="rId54" Type="http://schemas.openxmlformats.org/officeDocument/2006/relationships/tags" Target="../tags/tag677.xml"/><Relationship Id="rId62" Type="http://schemas.openxmlformats.org/officeDocument/2006/relationships/tags" Target="../tags/tag685.xml"/><Relationship Id="rId70" Type="http://schemas.openxmlformats.org/officeDocument/2006/relationships/tags" Target="../tags/tag693.xml"/><Relationship Id="rId75" Type="http://schemas.openxmlformats.org/officeDocument/2006/relationships/tags" Target="../tags/tag698.xml"/><Relationship Id="rId83" Type="http://schemas.openxmlformats.org/officeDocument/2006/relationships/tags" Target="../tags/tag706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36" Type="http://schemas.openxmlformats.org/officeDocument/2006/relationships/tags" Target="../tags/tag659.xml"/><Relationship Id="rId49" Type="http://schemas.openxmlformats.org/officeDocument/2006/relationships/tags" Target="../tags/tag672.xml"/><Relationship Id="rId57" Type="http://schemas.openxmlformats.org/officeDocument/2006/relationships/tags" Target="../tags/tag680.xml"/><Relationship Id="rId10" Type="http://schemas.openxmlformats.org/officeDocument/2006/relationships/tags" Target="../tags/tag633.xml"/><Relationship Id="rId31" Type="http://schemas.openxmlformats.org/officeDocument/2006/relationships/tags" Target="../tags/tag654.xml"/><Relationship Id="rId44" Type="http://schemas.openxmlformats.org/officeDocument/2006/relationships/tags" Target="../tags/tag667.xml"/><Relationship Id="rId52" Type="http://schemas.openxmlformats.org/officeDocument/2006/relationships/tags" Target="../tags/tag675.xml"/><Relationship Id="rId60" Type="http://schemas.openxmlformats.org/officeDocument/2006/relationships/tags" Target="../tags/tag683.xml"/><Relationship Id="rId65" Type="http://schemas.openxmlformats.org/officeDocument/2006/relationships/tags" Target="../tags/tag688.xml"/><Relationship Id="rId73" Type="http://schemas.openxmlformats.org/officeDocument/2006/relationships/tags" Target="../tags/tag696.xml"/><Relationship Id="rId78" Type="http://schemas.openxmlformats.org/officeDocument/2006/relationships/tags" Target="../tags/tag701.xml"/><Relationship Id="rId81" Type="http://schemas.openxmlformats.org/officeDocument/2006/relationships/tags" Target="../tags/tag704.xml"/><Relationship Id="rId86" Type="http://schemas.openxmlformats.org/officeDocument/2006/relationships/customXml" Target="../ink/ink33.xml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39" Type="http://schemas.openxmlformats.org/officeDocument/2006/relationships/tags" Target="../tags/tag662.xml"/><Relationship Id="rId34" Type="http://schemas.openxmlformats.org/officeDocument/2006/relationships/tags" Target="../tags/tag657.xml"/><Relationship Id="rId50" Type="http://schemas.openxmlformats.org/officeDocument/2006/relationships/tags" Target="../tags/tag673.xml"/><Relationship Id="rId55" Type="http://schemas.openxmlformats.org/officeDocument/2006/relationships/tags" Target="../tags/tag678.xml"/><Relationship Id="rId76" Type="http://schemas.openxmlformats.org/officeDocument/2006/relationships/tags" Target="../tags/tag699.xml"/><Relationship Id="rId7" Type="http://schemas.openxmlformats.org/officeDocument/2006/relationships/tags" Target="../tags/tag630.xml"/><Relationship Id="rId71" Type="http://schemas.openxmlformats.org/officeDocument/2006/relationships/tags" Target="../tags/tag694.xml"/><Relationship Id="rId2" Type="http://schemas.openxmlformats.org/officeDocument/2006/relationships/tags" Target="../tags/tag625.xml"/><Relationship Id="rId29" Type="http://schemas.openxmlformats.org/officeDocument/2006/relationships/tags" Target="../tags/tag652.xml"/><Relationship Id="rId24" Type="http://schemas.openxmlformats.org/officeDocument/2006/relationships/tags" Target="../tags/tag647.xml"/><Relationship Id="rId40" Type="http://schemas.openxmlformats.org/officeDocument/2006/relationships/tags" Target="../tags/tag663.xml"/><Relationship Id="rId45" Type="http://schemas.openxmlformats.org/officeDocument/2006/relationships/tags" Target="../tags/tag668.xml"/><Relationship Id="rId66" Type="http://schemas.openxmlformats.org/officeDocument/2006/relationships/tags" Target="../tags/tag689.xml"/><Relationship Id="rId87" Type="http://schemas.openxmlformats.org/officeDocument/2006/relationships/image" Target="../media/image19.png"/><Relationship Id="rId61" Type="http://schemas.openxmlformats.org/officeDocument/2006/relationships/tags" Target="../tags/tag684.xml"/><Relationship Id="rId82" Type="http://schemas.openxmlformats.org/officeDocument/2006/relationships/tags" Target="../tags/tag70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ollev.com/justinh" TargetMode="External"/><Relationship Id="rId3" Type="http://schemas.openxmlformats.org/officeDocument/2006/relationships/tags" Target="../tags/tag7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5" Type="http://schemas.openxmlformats.org/officeDocument/2006/relationships/tags" Target="../tags/tag712.xml"/><Relationship Id="rId10" Type="http://schemas.openxmlformats.org/officeDocument/2006/relationships/image" Target="../media/image20.png"/><Relationship Id="rId4" Type="http://schemas.openxmlformats.org/officeDocument/2006/relationships/tags" Target="../tags/tag711.xml"/><Relationship Id="rId9" Type="http://schemas.openxmlformats.org/officeDocument/2006/relationships/customXml" Target="../ink/ink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16.xml"/><Relationship Id="rId7" Type="http://schemas.openxmlformats.org/officeDocument/2006/relationships/customXml" Target="../ink/ink35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8.xml"/><Relationship Id="rId5" Type="http://schemas.openxmlformats.org/officeDocument/2006/relationships/image" Target="../media/image22.png"/><Relationship Id="rId4" Type="http://schemas.openxmlformats.org/officeDocument/2006/relationships/customXml" Target="../ink/ink3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31.xml"/><Relationship Id="rId18" Type="http://schemas.openxmlformats.org/officeDocument/2006/relationships/tags" Target="../tags/tag736.xml"/><Relationship Id="rId26" Type="http://schemas.openxmlformats.org/officeDocument/2006/relationships/tags" Target="../tags/tag744.xml"/><Relationship Id="rId39" Type="http://schemas.openxmlformats.org/officeDocument/2006/relationships/tags" Target="../tags/tag757.xml"/><Relationship Id="rId21" Type="http://schemas.openxmlformats.org/officeDocument/2006/relationships/tags" Target="../tags/tag739.xml"/><Relationship Id="rId34" Type="http://schemas.openxmlformats.org/officeDocument/2006/relationships/tags" Target="../tags/tag752.xml"/><Relationship Id="rId42" Type="http://schemas.openxmlformats.org/officeDocument/2006/relationships/tags" Target="../tags/tag760.xml"/><Relationship Id="rId47" Type="http://schemas.openxmlformats.org/officeDocument/2006/relationships/tags" Target="../tags/tag765.xml"/><Relationship Id="rId50" Type="http://schemas.openxmlformats.org/officeDocument/2006/relationships/customXml" Target="../ink/ink37.xml"/><Relationship Id="rId7" Type="http://schemas.openxmlformats.org/officeDocument/2006/relationships/tags" Target="../tags/tag725.xml"/><Relationship Id="rId2" Type="http://schemas.openxmlformats.org/officeDocument/2006/relationships/tags" Target="../tags/tag720.xml"/><Relationship Id="rId16" Type="http://schemas.openxmlformats.org/officeDocument/2006/relationships/tags" Target="../tags/tag734.xml"/><Relationship Id="rId29" Type="http://schemas.openxmlformats.org/officeDocument/2006/relationships/tags" Target="../tags/tag747.xml"/><Relationship Id="rId11" Type="http://schemas.openxmlformats.org/officeDocument/2006/relationships/tags" Target="../tags/tag729.xml"/><Relationship Id="rId24" Type="http://schemas.openxmlformats.org/officeDocument/2006/relationships/tags" Target="../tags/tag742.xml"/><Relationship Id="rId32" Type="http://schemas.openxmlformats.org/officeDocument/2006/relationships/tags" Target="../tags/tag750.xml"/><Relationship Id="rId37" Type="http://schemas.openxmlformats.org/officeDocument/2006/relationships/tags" Target="../tags/tag755.xml"/><Relationship Id="rId40" Type="http://schemas.openxmlformats.org/officeDocument/2006/relationships/tags" Target="../tags/tag758.xml"/><Relationship Id="rId45" Type="http://schemas.openxmlformats.org/officeDocument/2006/relationships/tags" Target="../tags/tag763.xml"/><Relationship Id="rId5" Type="http://schemas.openxmlformats.org/officeDocument/2006/relationships/tags" Target="../tags/tag723.xml"/><Relationship Id="rId15" Type="http://schemas.openxmlformats.org/officeDocument/2006/relationships/tags" Target="../tags/tag733.xml"/><Relationship Id="rId23" Type="http://schemas.openxmlformats.org/officeDocument/2006/relationships/tags" Target="../tags/tag741.xml"/><Relationship Id="rId28" Type="http://schemas.openxmlformats.org/officeDocument/2006/relationships/tags" Target="../tags/tag746.xml"/><Relationship Id="rId36" Type="http://schemas.openxmlformats.org/officeDocument/2006/relationships/tags" Target="../tags/tag754.xml"/><Relationship Id="rId49" Type="http://schemas.openxmlformats.org/officeDocument/2006/relationships/notesSlide" Target="../notesSlides/notesSlide17.xml"/><Relationship Id="rId10" Type="http://schemas.openxmlformats.org/officeDocument/2006/relationships/tags" Target="../tags/tag728.xml"/><Relationship Id="rId19" Type="http://schemas.openxmlformats.org/officeDocument/2006/relationships/tags" Target="../tags/tag737.xml"/><Relationship Id="rId31" Type="http://schemas.openxmlformats.org/officeDocument/2006/relationships/tags" Target="../tags/tag749.xml"/><Relationship Id="rId44" Type="http://schemas.openxmlformats.org/officeDocument/2006/relationships/tags" Target="../tags/tag762.xml"/><Relationship Id="rId4" Type="http://schemas.openxmlformats.org/officeDocument/2006/relationships/tags" Target="../tags/tag722.xml"/><Relationship Id="rId9" Type="http://schemas.openxmlformats.org/officeDocument/2006/relationships/tags" Target="../tags/tag727.xml"/><Relationship Id="rId14" Type="http://schemas.openxmlformats.org/officeDocument/2006/relationships/tags" Target="../tags/tag732.xml"/><Relationship Id="rId22" Type="http://schemas.openxmlformats.org/officeDocument/2006/relationships/tags" Target="../tags/tag740.xml"/><Relationship Id="rId27" Type="http://schemas.openxmlformats.org/officeDocument/2006/relationships/tags" Target="../tags/tag745.xml"/><Relationship Id="rId30" Type="http://schemas.openxmlformats.org/officeDocument/2006/relationships/tags" Target="../tags/tag748.xml"/><Relationship Id="rId35" Type="http://schemas.openxmlformats.org/officeDocument/2006/relationships/tags" Target="../tags/tag753.xml"/><Relationship Id="rId43" Type="http://schemas.openxmlformats.org/officeDocument/2006/relationships/tags" Target="../tags/tag761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726.xml"/><Relationship Id="rId51" Type="http://schemas.openxmlformats.org/officeDocument/2006/relationships/image" Target="../media/image23.png"/><Relationship Id="rId3" Type="http://schemas.openxmlformats.org/officeDocument/2006/relationships/tags" Target="../tags/tag721.xml"/><Relationship Id="rId12" Type="http://schemas.openxmlformats.org/officeDocument/2006/relationships/tags" Target="../tags/tag730.xml"/><Relationship Id="rId17" Type="http://schemas.openxmlformats.org/officeDocument/2006/relationships/tags" Target="../tags/tag735.xml"/><Relationship Id="rId25" Type="http://schemas.openxmlformats.org/officeDocument/2006/relationships/tags" Target="../tags/tag743.xml"/><Relationship Id="rId33" Type="http://schemas.openxmlformats.org/officeDocument/2006/relationships/tags" Target="../tags/tag751.xml"/><Relationship Id="rId38" Type="http://schemas.openxmlformats.org/officeDocument/2006/relationships/tags" Target="../tags/tag756.xml"/><Relationship Id="rId46" Type="http://schemas.openxmlformats.org/officeDocument/2006/relationships/tags" Target="../tags/tag764.xml"/><Relationship Id="rId20" Type="http://schemas.openxmlformats.org/officeDocument/2006/relationships/tags" Target="../tags/tag738.xml"/><Relationship Id="rId41" Type="http://schemas.openxmlformats.org/officeDocument/2006/relationships/tags" Target="../tags/tag759.xml"/><Relationship Id="rId1" Type="http://schemas.openxmlformats.org/officeDocument/2006/relationships/tags" Target="../tags/tag719.xml"/><Relationship Id="rId6" Type="http://schemas.openxmlformats.org/officeDocument/2006/relationships/tags" Target="../tags/tag7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68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0.xml"/><Relationship Id="rId4" Type="http://schemas.openxmlformats.org/officeDocument/2006/relationships/tags" Target="../tags/tag76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tags" Target="../tags/tag77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772.xml"/><Relationship Id="rId1" Type="http://schemas.openxmlformats.org/officeDocument/2006/relationships/tags" Target="../tags/tag7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5.xml"/><Relationship Id="rId4" Type="http://schemas.openxmlformats.org/officeDocument/2006/relationships/tags" Target="../tags/tag774.xml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78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87.xml"/><Relationship Id="rId13" Type="http://schemas.openxmlformats.org/officeDocument/2006/relationships/tags" Target="../tags/tag792.xml"/><Relationship Id="rId18" Type="http://schemas.openxmlformats.org/officeDocument/2006/relationships/tags" Target="../tags/tag797.xml"/><Relationship Id="rId26" Type="http://schemas.openxmlformats.org/officeDocument/2006/relationships/notesSlide" Target="../notesSlides/notesSlide21.xml"/><Relationship Id="rId3" Type="http://schemas.openxmlformats.org/officeDocument/2006/relationships/tags" Target="../tags/tag782.xml"/><Relationship Id="rId21" Type="http://schemas.openxmlformats.org/officeDocument/2006/relationships/tags" Target="../tags/tag800.xml"/><Relationship Id="rId7" Type="http://schemas.openxmlformats.org/officeDocument/2006/relationships/tags" Target="../tags/tag786.xml"/><Relationship Id="rId12" Type="http://schemas.openxmlformats.org/officeDocument/2006/relationships/tags" Target="../tags/tag791.xml"/><Relationship Id="rId17" Type="http://schemas.openxmlformats.org/officeDocument/2006/relationships/tags" Target="../tags/tag79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781.xml"/><Relationship Id="rId16" Type="http://schemas.openxmlformats.org/officeDocument/2006/relationships/tags" Target="../tags/tag795.xml"/><Relationship Id="rId20" Type="http://schemas.openxmlformats.org/officeDocument/2006/relationships/tags" Target="../tags/tag799.xml"/><Relationship Id="rId1" Type="http://schemas.openxmlformats.org/officeDocument/2006/relationships/tags" Target="../tags/tag780.xml"/><Relationship Id="rId6" Type="http://schemas.openxmlformats.org/officeDocument/2006/relationships/tags" Target="../tags/tag785.xml"/><Relationship Id="rId11" Type="http://schemas.openxmlformats.org/officeDocument/2006/relationships/tags" Target="../tags/tag790.xml"/><Relationship Id="rId24" Type="http://schemas.openxmlformats.org/officeDocument/2006/relationships/tags" Target="../tags/tag803.xml"/><Relationship Id="rId5" Type="http://schemas.openxmlformats.org/officeDocument/2006/relationships/tags" Target="../tags/tag784.xml"/><Relationship Id="rId15" Type="http://schemas.openxmlformats.org/officeDocument/2006/relationships/tags" Target="../tags/tag794.xml"/><Relationship Id="rId23" Type="http://schemas.openxmlformats.org/officeDocument/2006/relationships/tags" Target="../tags/tag802.xml"/><Relationship Id="rId10" Type="http://schemas.openxmlformats.org/officeDocument/2006/relationships/tags" Target="../tags/tag789.xml"/><Relationship Id="rId19" Type="http://schemas.openxmlformats.org/officeDocument/2006/relationships/tags" Target="../tags/tag798.xml"/><Relationship Id="rId4" Type="http://schemas.openxmlformats.org/officeDocument/2006/relationships/tags" Target="../tags/tag783.xml"/><Relationship Id="rId9" Type="http://schemas.openxmlformats.org/officeDocument/2006/relationships/tags" Target="../tags/tag788.xml"/><Relationship Id="rId14" Type="http://schemas.openxmlformats.org/officeDocument/2006/relationships/tags" Target="../tags/tag793.xml"/><Relationship Id="rId22" Type="http://schemas.openxmlformats.org/officeDocument/2006/relationships/tags" Target="../tags/tag80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816.xml"/><Relationship Id="rId18" Type="http://schemas.openxmlformats.org/officeDocument/2006/relationships/tags" Target="../tags/tag821.xml"/><Relationship Id="rId26" Type="http://schemas.openxmlformats.org/officeDocument/2006/relationships/tags" Target="../tags/tag829.xml"/><Relationship Id="rId39" Type="http://schemas.openxmlformats.org/officeDocument/2006/relationships/tags" Target="../tags/tag842.xml"/><Relationship Id="rId21" Type="http://schemas.openxmlformats.org/officeDocument/2006/relationships/tags" Target="../tags/tag824.xml"/><Relationship Id="rId34" Type="http://schemas.openxmlformats.org/officeDocument/2006/relationships/tags" Target="../tags/tag837.xml"/><Relationship Id="rId42" Type="http://schemas.openxmlformats.org/officeDocument/2006/relationships/tags" Target="../tags/tag845.xml"/><Relationship Id="rId47" Type="http://schemas.openxmlformats.org/officeDocument/2006/relationships/tags" Target="../tags/tag850.xml"/><Relationship Id="rId50" Type="http://schemas.openxmlformats.org/officeDocument/2006/relationships/tags" Target="../tags/tag853.xml"/><Relationship Id="rId7" Type="http://schemas.openxmlformats.org/officeDocument/2006/relationships/tags" Target="../tags/tag810.xml"/><Relationship Id="rId2" Type="http://schemas.openxmlformats.org/officeDocument/2006/relationships/tags" Target="../tags/tag805.xml"/><Relationship Id="rId16" Type="http://schemas.openxmlformats.org/officeDocument/2006/relationships/tags" Target="../tags/tag819.xml"/><Relationship Id="rId29" Type="http://schemas.openxmlformats.org/officeDocument/2006/relationships/tags" Target="../tags/tag832.xml"/><Relationship Id="rId11" Type="http://schemas.openxmlformats.org/officeDocument/2006/relationships/tags" Target="../tags/tag814.xml"/><Relationship Id="rId24" Type="http://schemas.openxmlformats.org/officeDocument/2006/relationships/tags" Target="../tags/tag827.xml"/><Relationship Id="rId32" Type="http://schemas.openxmlformats.org/officeDocument/2006/relationships/tags" Target="../tags/tag835.xml"/><Relationship Id="rId37" Type="http://schemas.openxmlformats.org/officeDocument/2006/relationships/tags" Target="../tags/tag840.xml"/><Relationship Id="rId40" Type="http://schemas.openxmlformats.org/officeDocument/2006/relationships/tags" Target="../tags/tag843.xml"/><Relationship Id="rId45" Type="http://schemas.openxmlformats.org/officeDocument/2006/relationships/tags" Target="../tags/tag848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808.xml"/><Relationship Id="rId10" Type="http://schemas.openxmlformats.org/officeDocument/2006/relationships/tags" Target="../tags/tag813.xml"/><Relationship Id="rId19" Type="http://schemas.openxmlformats.org/officeDocument/2006/relationships/tags" Target="../tags/tag822.xml"/><Relationship Id="rId31" Type="http://schemas.openxmlformats.org/officeDocument/2006/relationships/tags" Target="../tags/tag834.xml"/><Relationship Id="rId44" Type="http://schemas.openxmlformats.org/officeDocument/2006/relationships/tags" Target="../tags/tag847.xml"/><Relationship Id="rId52" Type="http://schemas.openxmlformats.org/officeDocument/2006/relationships/tags" Target="../tags/tag855.xml"/><Relationship Id="rId4" Type="http://schemas.openxmlformats.org/officeDocument/2006/relationships/tags" Target="../tags/tag807.xml"/><Relationship Id="rId9" Type="http://schemas.openxmlformats.org/officeDocument/2006/relationships/tags" Target="../tags/tag812.xml"/><Relationship Id="rId14" Type="http://schemas.openxmlformats.org/officeDocument/2006/relationships/tags" Target="../tags/tag817.xml"/><Relationship Id="rId22" Type="http://schemas.openxmlformats.org/officeDocument/2006/relationships/tags" Target="../tags/tag825.xml"/><Relationship Id="rId27" Type="http://schemas.openxmlformats.org/officeDocument/2006/relationships/tags" Target="../tags/tag830.xml"/><Relationship Id="rId30" Type="http://schemas.openxmlformats.org/officeDocument/2006/relationships/tags" Target="../tags/tag833.xml"/><Relationship Id="rId35" Type="http://schemas.openxmlformats.org/officeDocument/2006/relationships/tags" Target="../tags/tag838.xml"/><Relationship Id="rId43" Type="http://schemas.openxmlformats.org/officeDocument/2006/relationships/tags" Target="../tags/tag846.xml"/><Relationship Id="rId48" Type="http://schemas.openxmlformats.org/officeDocument/2006/relationships/tags" Target="../tags/tag851.xml"/><Relationship Id="rId8" Type="http://schemas.openxmlformats.org/officeDocument/2006/relationships/tags" Target="../tags/tag811.xml"/><Relationship Id="rId51" Type="http://schemas.openxmlformats.org/officeDocument/2006/relationships/tags" Target="../tags/tag854.xml"/><Relationship Id="rId3" Type="http://schemas.openxmlformats.org/officeDocument/2006/relationships/tags" Target="../tags/tag806.xml"/><Relationship Id="rId12" Type="http://schemas.openxmlformats.org/officeDocument/2006/relationships/tags" Target="../tags/tag815.xml"/><Relationship Id="rId17" Type="http://schemas.openxmlformats.org/officeDocument/2006/relationships/tags" Target="../tags/tag820.xml"/><Relationship Id="rId25" Type="http://schemas.openxmlformats.org/officeDocument/2006/relationships/tags" Target="../tags/tag828.xml"/><Relationship Id="rId33" Type="http://schemas.openxmlformats.org/officeDocument/2006/relationships/tags" Target="../tags/tag836.xml"/><Relationship Id="rId38" Type="http://schemas.openxmlformats.org/officeDocument/2006/relationships/tags" Target="../tags/tag841.xml"/><Relationship Id="rId46" Type="http://schemas.openxmlformats.org/officeDocument/2006/relationships/tags" Target="../tags/tag849.xml"/><Relationship Id="rId20" Type="http://schemas.openxmlformats.org/officeDocument/2006/relationships/tags" Target="../tags/tag823.xml"/><Relationship Id="rId41" Type="http://schemas.openxmlformats.org/officeDocument/2006/relationships/tags" Target="../tags/tag844.xm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15" Type="http://schemas.openxmlformats.org/officeDocument/2006/relationships/tags" Target="../tags/tag818.xml"/><Relationship Id="rId23" Type="http://schemas.openxmlformats.org/officeDocument/2006/relationships/tags" Target="../tags/tag826.xml"/><Relationship Id="rId28" Type="http://schemas.openxmlformats.org/officeDocument/2006/relationships/tags" Target="../tags/tag831.xml"/><Relationship Id="rId36" Type="http://schemas.openxmlformats.org/officeDocument/2006/relationships/tags" Target="../tags/tag839.xml"/><Relationship Id="rId49" Type="http://schemas.openxmlformats.org/officeDocument/2006/relationships/tags" Target="../tags/tag8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tags" Target="../tags/tag61.xml"/><Relationship Id="rId21" Type="http://schemas.openxmlformats.org/officeDocument/2006/relationships/customXml" Target="../ink/ink13.xml"/><Relationship Id="rId7" Type="http://schemas.openxmlformats.org/officeDocument/2006/relationships/tags" Target="../tags/tag65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tags" Target="../tags/tag60.xml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63.xml"/><Relationship Id="rId15" Type="http://schemas.openxmlformats.org/officeDocument/2006/relationships/customXml" Target="../ink/ink7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9" Type="http://schemas.openxmlformats.org/officeDocument/2006/relationships/customXml" Target="../ink/ink11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customXml" Target="../ink/ink15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image" Target="../media/image6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customXml" Target="../ink/ink16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image" Target="../media/image7.png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pic>
        <p:nvPicPr>
          <p:cNvPr id="6" name="Picture 2" descr="Poin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2002544"/>
            <a:ext cx="4389120" cy="36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6240" y="565660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6"/>
              </a:rPr>
              <a:t>http://xkcd.com/138/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F2D4FF-2C89-4885-8A32-63DB7DE74932}"/>
                  </a:ext>
                </a:extLst>
              </p14:cNvPr>
              <p14:cNvContentPartPr/>
              <p14:nvPr/>
            </p14:nvContentPartPr>
            <p14:xfrm>
              <a:off x="7855200" y="3177720"/>
              <a:ext cx="1249920" cy="75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F2D4FF-2C89-4885-8A32-63DB7DE749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5840" y="3168360"/>
                <a:ext cx="1268640" cy="7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2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4754880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60545" y="4367261"/>
            <a:ext cx="2804090" cy="482010"/>
            <a:chOff x="3758851" y="4367260"/>
            <a:chExt cx="2754325" cy="560498"/>
          </a:xfrm>
        </p:grpSpPr>
        <p:sp>
          <p:nvSpPr>
            <p:cNvPr id="56" name="TextBox 55"/>
            <p:cNvSpPr txBox="1"/>
            <p:nvPr>
              <p:custDataLst>
                <p:tags r:id="rId8"/>
              </p:custDataLst>
            </p:nvPr>
          </p:nvSpPr>
          <p:spPr>
            <a:xfrm>
              <a:off x="4180554" y="4367260"/>
              <a:ext cx="1357517" cy="429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little endian!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492215" y="4638235"/>
              <a:ext cx="1020961" cy="289523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>
              <a:cxnSpLocks/>
              <a:stCxn id="56" idx="1"/>
            </p:cNvCxnSpPr>
            <p:nvPr/>
          </p:nvCxnSpPr>
          <p:spPr bwMode="auto">
            <a:xfrm flipH="1" flipV="1">
              <a:off x="3758851" y="4367260"/>
              <a:ext cx="421703" cy="21473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1" name="TextBox 60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7178B9A-6DA7-4D2E-9ABE-584D09A8D1A9}"/>
              </a:ext>
            </a:extLst>
          </p:cNvPr>
          <p:cNvGrpSpPr/>
          <p:nvPr/>
        </p:nvGrpSpPr>
        <p:grpSpPr>
          <a:xfrm>
            <a:off x="2162160" y="3629309"/>
            <a:ext cx="6372240" cy="1176840"/>
            <a:chOff x="2162160" y="3629309"/>
            <a:chExt cx="6372240" cy="11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DAAFFC-E7A8-49F0-8563-25A0EEC522A7}"/>
                    </a:ext>
                  </a:extLst>
                </p14:cNvPr>
                <p14:cNvContentPartPr/>
                <p14:nvPr/>
              </p14:nvContentPartPr>
              <p14:xfrm>
                <a:off x="3242760" y="3629309"/>
                <a:ext cx="5291640" cy="11768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8440" y="3622469"/>
                  <a:ext cx="5304960" cy="11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E04532D-45AD-43EE-BB99-D3AF03A3C671}"/>
                    </a:ext>
                  </a:extLst>
                </p14:cNvPr>
                <p14:cNvContentPartPr/>
                <p14:nvPr/>
              </p14:nvContentPartPr>
              <p14:xfrm>
                <a:off x="2162160" y="4002480"/>
                <a:ext cx="1692360" cy="45072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7480" y="3994200"/>
                  <a:ext cx="1704960" cy="46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63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3227832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2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3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4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7" name="TextBox 56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29A4BC-14BE-4A0D-8F2B-CD90996AF88B}"/>
                  </a:ext>
                </a:extLst>
              </p14:cNvPr>
              <p14:cNvContentPartPr/>
              <p14:nvPr/>
            </p14:nvContentPartPr>
            <p14:xfrm>
              <a:off x="1564200" y="4380480"/>
              <a:ext cx="2219400" cy="631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29A4BC-14BE-4A0D-8F2B-CD90996AF88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4840" y="4371120"/>
                <a:ext cx="223812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5EF20B7-6EBA-412A-83C6-5B1844E0B9FC}"/>
                  </a:ext>
                </a:extLst>
              </p14:cNvPr>
              <p14:cNvContentPartPr/>
              <p14:nvPr/>
            </p14:nvContentPartPr>
            <p14:xfrm>
              <a:off x="2707560" y="3477600"/>
              <a:ext cx="6025680" cy="2083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5EF20B7-6EBA-412A-83C6-5B1844E0B9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98200" y="3468240"/>
                <a:ext cx="6044400" cy="21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9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>
                <a:cs typeface="Calibri" panose="020F0502020204030204" pitchFamily="34" charset="0"/>
              </a:rPr>
              <a:t> is at address 0x20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DE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AD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BE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EF</a:t>
              </a:r>
            </a:p>
          </p:txBody>
        </p:sp>
      </p:grp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4FED88-A109-470F-8AFE-0305CB680BB1}"/>
              </a:ext>
            </a:extLst>
          </p:cNvPr>
          <p:cNvGrpSpPr/>
          <p:nvPr/>
        </p:nvGrpSpPr>
        <p:grpSpPr>
          <a:xfrm>
            <a:off x="790521" y="5356800"/>
            <a:ext cx="8117319" cy="1230120"/>
            <a:chOff x="790521" y="5356800"/>
            <a:chExt cx="8117319" cy="123012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3FFE1CD-6D41-468A-9268-C3B5CB0DD23A}"/>
                </a:ext>
              </a:extLst>
            </p:cNvPr>
            <p:cNvGrpSpPr/>
            <p:nvPr/>
          </p:nvGrpSpPr>
          <p:grpSpPr>
            <a:xfrm>
              <a:off x="6343200" y="5356800"/>
              <a:ext cx="2564640" cy="1230120"/>
              <a:chOff x="6343200" y="5356800"/>
              <a:chExt cx="2564640" cy="1230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06739E67-0158-442D-9529-6D05284031E8}"/>
                      </a:ext>
                    </a:extLst>
                  </p14:cNvPr>
                  <p14:cNvContentPartPr/>
                  <p14:nvPr/>
                </p14:nvContentPartPr>
                <p14:xfrm>
                  <a:off x="6490080" y="5356800"/>
                  <a:ext cx="2220480" cy="329040"/>
                </p14:xfrm>
              </p:contentPart>
            </mc:Choice>
            <mc:Fallback xmlns="">
              <p:pic>
                <p:nvPicPr>
                  <p:cNvPr id="62" name="Ink 61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484320" y="5344920"/>
                    <a:ext cx="2240640" cy="35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D86A9AC1-17C5-4CD1-9293-AB12087F4E43}"/>
                      </a:ext>
                    </a:extLst>
                  </p14:cNvPr>
                  <p14:cNvContentPartPr/>
                  <p14:nvPr/>
                </p14:nvContentPartPr>
                <p14:xfrm>
                  <a:off x="6343200" y="5610240"/>
                  <a:ext cx="2564640" cy="976680"/>
                </p14:xfrm>
              </p:contentPart>
            </mc:Choice>
            <mc:Fallback xmlns="">
              <p:pic>
                <p:nvPicPr>
                  <p:cNvPr id="63" name="Ink 62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336720" y="5605200"/>
                    <a:ext cx="2576160" cy="988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2D8E46-07BF-4ECA-ACA6-4D59BCCCAC12}"/>
                    </a:ext>
                  </a:extLst>
                </p14:cNvPr>
                <p14:cNvContentPartPr/>
                <p14:nvPr/>
              </p14:nvContentPartPr>
              <p14:xfrm>
                <a:off x="790521" y="5419440"/>
                <a:ext cx="3383280" cy="499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2D8E46-07BF-4ECA-ACA6-4D59BCCCAC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161" y="5410080"/>
                  <a:ext cx="3402000" cy="51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64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“add 3”,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Rounded Rectangular Callout 61"/>
          <p:cNvSpPr/>
          <p:nvPr>
            <p:custDataLst>
              <p:tags r:id="rId8"/>
            </p:custDataLst>
          </p:nvPr>
        </p:nvSpPr>
        <p:spPr bwMode="auto">
          <a:xfrm>
            <a:off x="4435895" y="6392001"/>
            <a:ext cx="2604984" cy="399323"/>
          </a:xfrm>
          <a:prstGeom prst="wedgeRoundRectCallout">
            <a:avLst>
              <a:gd name="adj1" fmla="val -67573"/>
              <a:gd name="adj2" fmla="val -63698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Roboto Regular" charset="0"/>
                <a:cs typeface="Roboto Regular" charset="0"/>
              </a:rPr>
              <a:t>Pointer arithmetic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180733-65D6-40B3-889C-79E860C22598}"/>
                  </a:ext>
                </a:extLst>
              </p14:cNvPr>
              <p14:cNvContentPartPr/>
              <p14:nvPr/>
            </p14:nvContentPartPr>
            <p14:xfrm>
              <a:off x="2731847" y="5435545"/>
              <a:ext cx="5893293" cy="840228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180733-65D6-40B3-889C-79E860C2259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22487" y="5426185"/>
                <a:ext cx="5912013" cy="8589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4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arithmetic is scaled by the size of target type</a:t>
            </a:r>
          </a:p>
          <a:p>
            <a:pPr lvl="1"/>
            <a:r>
              <a:rPr lang="en-US" dirty="0"/>
              <a:t>In this example,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= 4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&amp;y = 0x18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 + 3*(4) = 36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Pointer arithmetic can be dangerous!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easily lead to bad memory accesses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Be careful with data types and </a:t>
            </a:r>
            <a:r>
              <a:rPr lang="en-US" i="1" dirty="0">
                <a:cs typeface="Calibri" panose="020F0502020204030204" pitchFamily="34" charset="0"/>
              </a:rPr>
              <a:t>casting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7194" y="324612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1*16</a:t>
            </a:r>
            <a:r>
              <a:rPr lang="en-US" sz="2400" b="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+ 8*16</a:t>
            </a:r>
            <a:r>
              <a:rPr lang="en-US" sz="2400" b="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24</a:t>
            </a:r>
            <a:endParaRPr lang="en-US" sz="2400" b="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972" y="368503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2*16</a:t>
            </a:r>
            <a:r>
              <a:rPr lang="en-US" sz="2400" b="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+ 4*16</a:t>
            </a:r>
            <a:r>
              <a:rPr lang="en-US" sz="2400" b="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0x24</a:t>
            </a:r>
            <a:endParaRPr lang="en-US" sz="2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12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What does this do?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02E21F-E39A-4C9B-B566-7270781D35F2}"/>
                  </a:ext>
                </a:extLst>
              </p14:cNvPr>
              <p14:cNvContentPartPr/>
              <p14:nvPr/>
            </p14:nvContentPartPr>
            <p14:xfrm>
              <a:off x="773280" y="4595040"/>
              <a:ext cx="7789680" cy="1313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02E21F-E39A-4C9B-B566-7270781D35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3920" y="4585680"/>
                <a:ext cx="7808400" cy="13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1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b="1" dirty="0">
                <a:cs typeface="Calibri" panose="020F0502020204030204" pitchFamily="34" charset="0"/>
              </a:rPr>
              <a:t>12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put in address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stored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92240" y="5669280"/>
            <a:ext cx="2199360" cy="301752"/>
            <a:chOff x="2208048" y="4034135"/>
            <a:chExt cx="2199360" cy="301752"/>
          </a:xfrm>
        </p:grpSpPr>
        <p:sp>
          <p:nvSpPr>
            <p:cNvPr id="64" name="TextBox 6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sp>
        <p:nvSpPr>
          <p:cNvPr id="68" name="Rounded Rectangular Callout 67"/>
          <p:cNvSpPr/>
          <p:nvPr>
            <p:custDataLst>
              <p:tags r:id="rId8"/>
            </p:custDataLst>
          </p:nvPr>
        </p:nvSpPr>
        <p:spPr bwMode="auto">
          <a:xfrm>
            <a:off x="1890078" y="4767344"/>
            <a:ext cx="2560320" cy="640080"/>
          </a:xfrm>
          <a:prstGeom prst="wedgeRoundRectCallout">
            <a:avLst>
              <a:gd name="adj1" fmla="val -80353"/>
              <a:gd name="adj2" fmla="val 5901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target of a pointer is also a location</a:t>
            </a:r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C7A9B45-48CD-4E39-B080-9FE40FFD09E7}"/>
                  </a:ext>
                </a:extLst>
              </p14:cNvPr>
              <p14:cNvContentPartPr/>
              <p14:nvPr/>
            </p14:nvContentPartPr>
            <p14:xfrm>
              <a:off x="791640" y="5320800"/>
              <a:ext cx="7951320" cy="597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C7A9B45-48CD-4E39-B080-9FE40FFD09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2280" y="5311440"/>
                <a:ext cx="7970040" cy="6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52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17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02920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429768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5760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67"/>
          <p:cNvSpPr/>
          <p:nvPr>
            <p:custDataLst>
              <p:tags r:id="rId2"/>
            </p:custDataLst>
          </p:nvPr>
        </p:nvSpPr>
        <p:spPr>
          <a:xfrm>
            <a:off x="4754880" y="873721"/>
            <a:ext cx="4389501" cy="369332"/>
          </a:xfrm>
          <a:prstGeom prst="rect">
            <a:avLst/>
          </a:prstGeom>
          <a:solidFill>
            <a:srgbClr val="FFDE92"/>
          </a:solidFill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sz="18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(array name) returns the array’s address</a:t>
            </a:r>
          </a:p>
        </p:txBody>
      </p:sp>
      <p:sp>
        <p:nvSpPr>
          <p:cNvPr id="69" name="Rectangle 68"/>
          <p:cNvSpPr/>
          <p:nvPr>
            <p:custDataLst>
              <p:tags r:id="rId3"/>
            </p:custDataLst>
          </p:nvPr>
        </p:nvSpPr>
        <p:spPr>
          <a:xfrm>
            <a:off x="4754880" y="228600"/>
            <a:ext cx="4391378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Arrays are adjacent locations in memory storing the same type of data object</a:t>
            </a:r>
          </a:p>
        </p:txBody>
      </p:sp>
      <p:sp>
        <p:nvSpPr>
          <p:cNvPr id="73" name="Rounded Rectangular Callout 72"/>
          <p:cNvSpPr/>
          <p:nvPr>
            <p:custDataLst>
              <p:tags r:id="rId4"/>
            </p:custDataLst>
          </p:nvPr>
        </p:nvSpPr>
        <p:spPr bwMode="auto">
          <a:xfrm>
            <a:off x="443744" y="1841208"/>
            <a:ext cx="1645920" cy="365760"/>
          </a:xfrm>
          <a:prstGeom prst="wedgeRoundRectCallout">
            <a:avLst>
              <a:gd name="adj1" fmla="val 45169"/>
              <a:gd name="adj2" fmla="val -85056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 type</a:t>
            </a:r>
          </a:p>
        </p:txBody>
      </p:sp>
      <p:sp>
        <p:nvSpPr>
          <p:cNvPr id="79" name="Rounded Rectangular Callout 78"/>
          <p:cNvSpPr/>
          <p:nvPr>
            <p:custDataLst>
              <p:tags r:id="rId5"/>
            </p:custDataLst>
          </p:nvPr>
        </p:nvSpPr>
        <p:spPr bwMode="auto">
          <a:xfrm>
            <a:off x="1925781" y="2320341"/>
            <a:ext cx="822960" cy="365760"/>
          </a:xfrm>
          <a:prstGeom prst="wedgeRoundRectCallout">
            <a:avLst>
              <a:gd name="adj1" fmla="val 22450"/>
              <a:gd name="adj2" fmla="val -19887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80" name="Rounded Rectangular Callout 79"/>
          <p:cNvSpPr/>
          <p:nvPr>
            <p:custDataLst>
              <p:tags r:id="rId6"/>
            </p:custDataLst>
          </p:nvPr>
        </p:nvSpPr>
        <p:spPr bwMode="auto">
          <a:xfrm>
            <a:off x="3019425" y="2032380"/>
            <a:ext cx="1665487" cy="640080"/>
          </a:xfrm>
          <a:prstGeom prst="wedgeRoundRectCallout">
            <a:avLst>
              <a:gd name="adj1" fmla="val -58049"/>
              <a:gd name="adj2" fmla="val -10268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 of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</a:p>
        </p:txBody>
      </p:sp>
      <p:cxnSp>
        <p:nvCxnSpPr>
          <p:cNvPr id="82" name="Straight Arrow Connector 81"/>
          <p:cNvCxnSpPr/>
          <p:nvPr>
            <p:custDataLst>
              <p:tags r:id="rId7"/>
            </p:custDataLst>
          </p:nvPr>
        </p:nvCxnSpPr>
        <p:spPr bwMode="auto">
          <a:xfrm>
            <a:off x="6665976" y="278434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6044184" y="1928261"/>
            <a:ext cx="731520" cy="905256"/>
            <a:chOff x="3566160" y="3840480"/>
            <a:chExt cx="731520" cy="905256"/>
          </a:xfrm>
        </p:grpSpPr>
        <p:sp>
          <p:nvSpPr>
            <p:cNvPr id="84" name="TextBox 83"/>
            <p:cNvSpPr txBox="1"/>
            <p:nvPr>
              <p:custDataLst>
                <p:tags r:id="rId19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[1]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20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[3]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21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[5]</a:t>
              </a:r>
            </a:p>
          </p:txBody>
        </p:sp>
      </p:grpSp>
      <p:cxnSp>
        <p:nvCxnSpPr>
          <p:cNvPr id="87" name="Straight Arrow Connector 86"/>
          <p:cNvCxnSpPr/>
          <p:nvPr>
            <p:custDataLst>
              <p:tags r:id="rId8"/>
            </p:custDataLst>
          </p:nvPr>
        </p:nvCxnSpPr>
        <p:spPr bwMode="auto">
          <a:xfrm>
            <a:off x="6665976" y="248716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>
            <p:custDataLst>
              <p:tags r:id="rId9"/>
            </p:custDataLst>
          </p:nvPr>
        </p:nvCxnSpPr>
        <p:spPr bwMode="auto">
          <a:xfrm>
            <a:off x="6665976" y="2185416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9" name="Group 88"/>
          <p:cNvGrpSpPr/>
          <p:nvPr>
            <p:custDataLst>
              <p:tags r:id="rId10"/>
            </p:custDataLst>
          </p:nvPr>
        </p:nvGrpSpPr>
        <p:grpSpPr>
          <a:xfrm>
            <a:off x="5029200" y="2852928"/>
            <a:ext cx="4023360" cy="365760"/>
            <a:chOff x="4788212" y="2698925"/>
            <a:chExt cx="4023360" cy="365760"/>
          </a:xfrm>
        </p:grpSpPr>
        <p:sp>
          <p:nvSpPr>
            <p:cNvPr id="90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6517179" y="134416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C668057-7855-40C5-B208-E3D00FC2677F}"/>
                  </a:ext>
                </a:extLst>
              </p14:cNvPr>
              <p14:cNvContentPartPr/>
              <p14:nvPr/>
            </p14:nvContentPartPr>
            <p14:xfrm>
              <a:off x="2021952" y="1057526"/>
              <a:ext cx="3254208" cy="3540394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C668057-7855-40C5-B208-E3D00FC2677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12592" y="1048166"/>
                <a:ext cx="3272929" cy="35591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1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18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02920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429768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5760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>
            <p:custDataLst>
              <p:tags r:id="rId2"/>
            </p:custDataLst>
          </p:nvPr>
        </p:nvGrpSpPr>
        <p:grpSpPr>
          <a:xfrm>
            <a:off x="5029200" y="2852928"/>
            <a:ext cx="4023360" cy="365760"/>
            <a:chOff x="4788212" y="2698925"/>
            <a:chExt cx="4023360" cy="365760"/>
          </a:xfrm>
        </p:grpSpPr>
        <p:sp>
          <p:nvSpPr>
            <p:cNvPr id="79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029200" y="3840480"/>
            <a:ext cx="2011680" cy="301752"/>
            <a:chOff x="4347475" y="3755239"/>
            <a:chExt cx="2011680" cy="400110"/>
          </a:xfrm>
        </p:grpSpPr>
        <p:sp>
          <p:nvSpPr>
            <p:cNvPr id="8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040880" y="4443984"/>
            <a:ext cx="2011680" cy="301752"/>
            <a:chOff x="4347475" y="3755239"/>
            <a:chExt cx="2011680" cy="400110"/>
          </a:xfrm>
        </p:grpSpPr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67" name="TextBox 6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69" name="Rectangle 68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72" name="Rectangle 71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61A503B-9ECE-4A6B-BC4D-9D01356BDCDE}"/>
                  </a:ext>
                </a:extLst>
              </p14:cNvPr>
              <p14:cNvContentPartPr/>
              <p14:nvPr/>
            </p14:nvContentPartPr>
            <p14:xfrm>
              <a:off x="5050680" y="3833392"/>
              <a:ext cx="2124360" cy="697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61A503B-9ECE-4A6B-BC4D-9D01356BDCD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41320" y="3824032"/>
                <a:ext cx="2143080" cy="7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9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19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02920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47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8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9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0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1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52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53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429768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5760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34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5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6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0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1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2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3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502920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02920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04088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4088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02920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78" name="Rectangle 77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98" name="Rectangle 97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5F348C8-DB33-4CF7-98C9-625204033F3E}"/>
                  </a:ext>
                </a:extLst>
              </p14:cNvPr>
              <p14:cNvContentPartPr/>
              <p14:nvPr/>
            </p14:nvContentPartPr>
            <p14:xfrm>
              <a:off x="3748896" y="2408760"/>
              <a:ext cx="4169520" cy="2587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5F348C8-DB33-4CF7-98C9-625204033F3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39536" y="2399400"/>
                <a:ext cx="4188240" cy="26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6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due today @ 11:59 pm</a:t>
            </a:r>
          </a:p>
          <a:p>
            <a:pPr lvl="1"/>
            <a:r>
              <a:rPr lang="en-US" i="1" dirty="0"/>
              <a:t>You will be revisiting this program throughout this class!</a:t>
            </a:r>
          </a:p>
          <a:p>
            <a:pPr lvl="2"/>
            <a:endParaRPr lang="en-US" i="1" dirty="0"/>
          </a:p>
          <a:p>
            <a:r>
              <a:rPr lang="en-US" dirty="0"/>
              <a:t>hw2 due Wednesday, hw3 due Friday @ 11:00 am</a:t>
            </a:r>
          </a:p>
          <a:p>
            <a:pPr lvl="1"/>
            <a:r>
              <a:rPr lang="en-US" dirty="0" err="1"/>
              <a:t>Autograded</a:t>
            </a:r>
            <a:r>
              <a:rPr lang="en-US" dirty="0"/>
              <a:t>, unlimited tries, no late submissions</a:t>
            </a:r>
          </a:p>
          <a:p>
            <a:pPr lvl="2"/>
            <a:endParaRPr lang="en-US" dirty="0"/>
          </a:p>
          <a:p>
            <a:r>
              <a:rPr lang="en-US" dirty="0"/>
              <a:t>Lab 1a released today, due next Monday (10/7)</a:t>
            </a:r>
          </a:p>
          <a:p>
            <a:pPr lvl="1"/>
            <a:r>
              <a:rPr lang="en-US" dirty="0"/>
              <a:t>Pointers in C</a:t>
            </a:r>
          </a:p>
          <a:p>
            <a:pPr lvl="1"/>
            <a:r>
              <a:rPr lang="en-US" dirty="0"/>
              <a:t>Reminder:  last submission graded, </a:t>
            </a:r>
            <a:r>
              <a:rPr lang="en-US" i="1" dirty="0"/>
              <a:t>individual </a:t>
            </a:r>
            <a:r>
              <a:rPr lang="en-US" dirty="0"/>
              <a:t>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9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502920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20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02920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2920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54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55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56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7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8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59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0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429768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5760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1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2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3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7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8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9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0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502920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04088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4088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02920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3"/>
            </p:custDataLst>
          </p:nvPr>
        </p:nvSpPr>
        <p:spPr bwMode="auto">
          <a:xfrm>
            <a:off x="502920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4"/>
            </p:custDataLst>
          </p:nvPr>
        </p:nvSpPr>
        <p:spPr>
          <a:xfrm>
            <a:off x="365760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16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02920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04088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12" name="TextBox 111"/>
            <p:cNvSpPr txBox="1"/>
            <p:nvPr>
              <p:custDataLst>
                <p:tags r:id="rId5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13" name="Rectangle 112"/>
            <p:cNvSpPr/>
            <p:nvPr>
              <p:custDataLst>
                <p:tags r:id="rId6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14" name="Rectangle 113"/>
            <p:cNvSpPr/>
            <p:nvPr>
              <p:custDataLst>
                <p:tags r:id="rId7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682B48A-BF91-463B-B09A-F297EE99093D}"/>
              </a:ext>
            </a:extLst>
          </p:cNvPr>
          <p:cNvCxnSpPr/>
          <p:nvPr/>
        </p:nvCxnSpPr>
        <p:spPr bwMode="auto">
          <a:xfrm flipH="1" flipV="1">
            <a:off x="5394960" y="4069080"/>
            <a:ext cx="1645920" cy="175564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5BFAB3-88DB-47C1-92F3-3DA1BA2A877C}"/>
                  </a:ext>
                </a:extLst>
              </p14:cNvPr>
              <p14:cNvContentPartPr/>
              <p14:nvPr/>
            </p14:nvContentPartPr>
            <p14:xfrm>
              <a:off x="1837440" y="3653640"/>
              <a:ext cx="776160" cy="359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5BFAB3-88DB-47C1-92F3-3DA1BA2A877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28080" y="3644280"/>
                <a:ext cx="794880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6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02920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21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02920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2920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0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61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62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63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64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5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6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429768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5760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7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8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9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43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44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5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6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502920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04088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4088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02920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4"/>
            </p:custDataLst>
          </p:nvPr>
        </p:nvSpPr>
        <p:spPr bwMode="auto">
          <a:xfrm>
            <a:off x="502920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5"/>
            </p:custDataLst>
          </p:nvPr>
        </p:nvSpPr>
        <p:spPr>
          <a:xfrm>
            <a:off x="365760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22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02920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04088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113" name="Left Brace 112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>
              <p:custDataLst>
                <p:tags r:id="rId1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040880" y="3840480"/>
            <a:ext cx="2011680" cy="301752"/>
            <a:chOff x="4347475" y="3755239"/>
            <a:chExt cx="2011680" cy="400110"/>
          </a:xfrm>
        </p:grpSpPr>
        <p:sp>
          <p:nvSpPr>
            <p:cNvPr id="121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2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3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27" name="TextBox 126"/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28" name="Rectangle 127"/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9" name="Rectangle 128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31540A1-8C4E-4AB8-9D6F-50B835403491}"/>
              </a:ext>
            </a:extLst>
          </p:cNvPr>
          <p:cNvCxnSpPr/>
          <p:nvPr/>
        </p:nvCxnSpPr>
        <p:spPr bwMode="auto">
          <a:xfrm flipH="1" flipV="1">
            <a:off x="5401586" y="4069080"/>
            <a:ext cx="1645920" cy="175564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2FB6F9-70AB-4E26-B6E4-AEC4831A48B2}"/>
                  </a:ext>
                </a:extLst>
              </p14:cNvPr>
              <p14:cNvContentPartPr/>
              <p14:nvPr/>
            </p14:nvContentPartPr>
            <p14:xfrm>
              <a:off x="279360" y="2047284"/>
              <a:ext cx="7965360" cy="4660596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2FB6F9-70AB-4E26-B6E4-AEC4831A48B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0000" y="2037924"/>
                <a:ext cx="7984080" cy="46793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9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00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0017 0.026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22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02920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8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69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70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71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72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73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74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429768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5760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55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56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7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51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52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53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54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502920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72" name="Left Brace 7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42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77" name="Left Brace 76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41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029200" y="3840480"/>
            <a:ext cx="2011680" cy="301752"/>
            <a:chOff x="4347475" y="3755239"/>
            <a:chExt cx="2011680" cy="400110"/>
          </a:xfrm>
          <a:noFill/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04088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4088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02920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029200" y="5669280"/>
            <a:ext cx="2011680" cy="301757"/>
            <a:chOff x="4347475" y="3755233"/>
            <a:chExt cx="2011680" cy="400116"/>
          </a:xfrm>
        </p:grpSpPr>
        <p:sp>
          <p:nvSpPr>
            <p:cNvPr id="99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0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1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2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040880" y="5669280"/>
            <a:ext cx="2011680" cy="301752"/>
            <a:chOff x="4347475" y="3755239"/>
            <a:chExt cx="2011680" cy="400110"/>
          </a:xfrm>
        </p:grpSpPr>
        <p:sp>
          <p:nvSpPr>
            <p:cNvPr id="10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6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7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040880" y="3840480"/>
            <a:ext cx="2011680" cy="301752"/>
            <a:chOff x="4347475" y="3755239"/>
            <a:chExt cx="2011680" cy="400110"/>
          </a:xfrm>
        </p:grpSpPr>
        <p:sp>
          <p:nvSpPr>
            <p:cNvPr id="109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2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</p:grpSp>
      <p:sp>
        <p:nvSpPr>
          <p:cNvPr id="113" name="Rectangle 112"/>
          <p:cNvSpPr/>
          <p:nvPr>
            <p:custDataLst>
              <p:tags r:id="rId4"/>
            </p:custDataLst>
          </p:nvPr>
        </p:nvSpPr>
        <p:spPr bwMode="auto">
          <a:xfrm>
            <a:off x="502920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5"/>
            </p:custDataLst>
          </p:nvPr>
        </p:nvSpPr>
        <p:spPr>
          <a:xfrm>
            <a:off x="365760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029200" y="4142232"/>
            <a:ext cx="2011680" cy="301752"/>
            <a:chOff x="4347475" y="3755239"/>
            <a:chExt cx="2011680" cy="400110"/>
          </a:xfrm>
          <a:noFill/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0C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23" name="TextBox 122"/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24" name="Rectangle 123"/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5" name="Rectangle 124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D61930A-7D80-4E14-AF80-BFD0D50AC5E5}"/>
              </a:ext>
            </a:extLst>
          </p:cNvPr>
          <p:cNvCxnSpPr/>
          <p:nvPr/>
        </p:nvCxnSpPr>
        <p:spPr bwMode="auto">
          <a:xfrm flipH="1" flipV="1">
            <a:off x="5394960" y="4370832"/>
            <a:ext cx="1645920" cy="145389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095DA85-3AFB-4C2B-A8D4-820B64A3CC57}"/>
                  </a:ext>
                </a:extLst>
              </p14:cNvPr>
              <p14:cNvContentPartPr/>
              <p14:nvPr/>
            </p14:nvContentPartPr>
            <p14:xfrm>
              <a:off x="191520" y="6254280"/>
              <a:ext cx="5928120" cy="479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095DA85-3AFB-4C2B-A8D4-820B64A3CC5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2160" y="6244920"/>
                <a:ext cx="5946840" cy="4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8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2800" dirty="0"/>
              <a:t>Question:  </a:t>
            </a:r>
            <a:r>
              <a:rPr lang="en-US" sz="2800" b="0" dirty="0"/>
              <a:t>The variable values after Line 3 executes are shown on the right.  What are they after Line 4 &amp; 5?</a:t>
            </a:r>
            <a:br>
              <a:rPr lang="en-US" sz="2800" b="0" dirty="0"/>
            </a:b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89049"/>
          </a:xfrm>
        </p:spPr>
        <p:txBody>
          <a:bodyPr/>
          <a:lstStyle/>
          <a:p>
            <a:pPr lvl="1"/>
            <a:r>
              <a:rPr lang="en-US" dirty="0"/>
              <a:t>Vote at </a:t>
            </a:r>
            <a:r>
              <a:rPr lang="en-US" dirty="0">
                <a:hlinkClick r:id="rId8"/>
              </a:rPr>
              <a:t>http://PollEv.com/justinh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92024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urier New"/>
                <a:cs typeface="Courier New"/>
              </a:rPr>
              <a:t>1	</a:t>
            </a:r>
            <a:r>
              <a:rPr lang="en-US" sz="2400" dirty="0">
                <a:latin typeface="Courier New"/>
                <a:cs typeface="Courier New"/>
              </a:rPr>
              <a:t>void</a:t>
            </a:r>
            <a:r>
              <a:rPr lang="en-US" sz="2400" b="0" dirty="0">
                <a:latin typeface="Courier New"/>
                <a:cs typeface="Courier New"/>
              </a:rPr>
              <a:t> main() {</a:t>
            </a:r>
            <a:br>
              <a:rPr lang="en-US" sz="2400" b="0" dirty="0">
                <a:latin typeface="Courier New"/>
                <a:cs typeface="Courier New"/>
              </a:rPr>
            </a:br>
            <a:r>
              <a:rPr lang="en-US" sz="2400" b="0" dirty="0">
                <a:latin typeface="Courier New"/>
                <a:cs typeface="Courier New"/>
              </a:rPr>
              <a:t>2	   </a:t>
            </a:r>
            <a:r>
              <a:rPr lang="en-US" sz="2400" dirty="0" err="1">
                <a:latin typeface="Courier New"/>
                <a:cs typeface="Courier New"/>
              </a:rPr>
              <a:t>int</a:t>
            </a:r>
            <a:r>
              <a:rPr lang="en-US" sz="2400" b="0" dirty="0">
                <a:latin typeface="Courier New"/>
                <a:cs typeface="Courier New"/>
              </a:rPr>
              <a:t> </a:t>
            </a:r>
            <a:r>
              <a:rPr lang="en-US" sz="2400" b="0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400" b="0" dirty="0">
                <a:latin typeface="Courier New"/>
                <a:cs typeface="Courier New"/>
              </a:rPr>
              <a:t>[] = {5,10};</a:t>
            </a:r>
            <a:br>
              <a:rPr lang="en-US" sz="2400" b="0" dirty="0">
                <a:latin typeface="Courier New"/>
                <a:cs typeface="Courier New"/>
              </a:rPr>
            </a:br>
            <a:r>
              <a:rPr lang="en-US" sz="2400" b="0" dirty="0">
                <a:latin typeface="Courier New"/>
                <a:cs typeface="Courier New"/>
              </a:rPr>
              <a:t>3	   </a:t>
            </a:r>
            <a:r>
              <a:rPr lang="en-US" sz="2400" dirty="0" err="1">
                <a:latin typeface="Courier New"/>
                <a:cs typeface="Courier New"/>
              </a:rPr>
              <a:t>int</a:t>
            </a:r>
            <a:r>
              <a:rPr lang="en-US" sz="2400" dirty="0">
                <a:latin typeface="Courier New"/>
                <a:cs typeface="Courier New"/>
              </a:rPr>
              <a:t>*</a:t>
            </a:r>
            <a:r>
              <a:rPr lang="en-US" sz="2400" b="0" dirty="0">
                <a:latin typeface="Courier New"/>
                <a:cs typeface="Courier New"/>
              </a:rPr>
              <a:t> </a:t>
            </a:r>
            <a:r>
              <a:rPr lang="en-US" sz="2400" b="0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b="0" dirty="0">
                <a:latin typeface="Courier New"/>
                <a:cs typeface="Courier New"/>
              </a:rPr>
              <a:t> = </a:t>
            </a:r>
            <a:r>
              <a:rPr lang="en-US" sz="2400" b="0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400" b="0" dirty="0">
                <a:latin typeface="Courier New"/>
                <a:cs typeface="Courier New"/>
              </a:rPr>
              <a:t>;</a:t>
            </a:r>
            <a:br>
              <a:rPr lang="en-US" sz="2400" b="0" dirty="0">
                <a:latin typeface="Courier New"/>
                <a:cs typeface="Courier New"/>
              </a:rPr>
            </a:br>
            <a:r>
              <a:rPr lang="en-US" sz="2400" b="0" dirty="0">
                <a:latin typeface="Courier New"/>
                <a:cs typeface="Courier New"/>
              </a:rPr>
              <a:t>4	    </a:t>
            </a:r>
            <a:r>
              <a:rPr lang="en-US" sz="2400" b="0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b="0" dirty="0">
                <a:latin typeface="Courier New"/>
                <a:cs typeface="Courier New"/>
              </a:rPr>
              <a:t> =  </a:t>
            </a:r>
            <a:r>
              <a:rPr lang="en-US" sz="2400" b="0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b="0" dirty="0">
                <a:latin typeface="Courier New"/>
                <a:cs typeface="Courier New"/>
              </a:rPr>
              <a:t> + 1;</a:t>
            </a:r>
            <a:br>
              <a:rPr lang="en-US" sz="2400" b="0" dirty="0">
                <a:latin typeface="Courier New"/>
                <a:cs typeface="Courier New"/>
              </a:rPr>
            </a:br>
            <a:r>
              <a:rPr lang="en-US" sz="2400" b="0" dirty="0">
                <a:latin typeface="Courier New"/>
                <a:cs typeface="Courier New"/>
              </a:rPr>
              <a:t>5	   *</a:t>
            </a:r>
            <a:r>
              <a:rPr lang="en-US" sz="2400" b="0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b="0" dirty="0">
                <a:latin typeface="Courier New"/>
                <a:cs typeface="Courier New"/>
              </a:rPr>
              <a:t> = *</a:t>
            </a:r>
            <a:r>
              <a:rPr lang="en-US" sz="2400" b="0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400" b="0" dirty="0">
                <a:latin typeface="Courier New"/>
                <a:cs typeface="Courier New"/>
              </a:rPr>
              <a:t> + 1;</a:t>
            </a:r>
            <a:br>
              <a:rPr lang="en-US" sz="2400" b="0" dirty="0">
                <a:latin typeface="Courier New"/>
                <a:cs typeface="Courier New"/>
              </a:rPr>
            </a:br>
            <a:r>
              <a:rPr lang="en-US" sz="2400" b="0" dirty="0">
                <a:latin typeface="Courier New"/>
                <a:cs typeface="Courier New"/>
              </a:rPr>
              <a:t>6	}</a:t>
            </a:r>
            <a:endParaRPr lang="en-US" sz="2400" b="0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40080" y="4754880"/>
            <a:ext cx="7863840" cy="523220"/>
            <a:chOff x="914614" y="1743729"/>
            <a:chExt cx="7863603" cy="392422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463237" y="1743729"/>
              <a:ext cx="731498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b="0" dirty="0">
                  <a:solidFill>
                    <a:schemeClr val="accent6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101 10   5   10</a:t>
              </a:r>
              <a:r>
                <a:rPr lang="en-US" sz="2800" b="0" dirty="0">
                  <a:solidFill>
                    <a:schemeClr val="accent6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  </a:t>
              </a:r>
              <a:r>
                <a:rPr lang="en-US" sz="2600" b="0" dirty="0">
                  <a:solidFill>
                    <a:schemeClr val="accent6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101 11   5   11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4614" y="1770103"/>
              <a:ext cx="562958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(A)</a:t>
              </a: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648468" y="5212080"/>
            <a:ext cx="7855453" cy="523220"/>
            <a:chOff x="922787" y="3240088"/>
            <a:chExt cx="7855453" cy="523220"/>
          </a:xfrm>
        </p:grpSpPr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463040" y="3240088"/>
              <a:ext cx="731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b="0" dirty="0">
                  <a:solidFill>
                    <a:srgbClr val="4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104 10   5   10</a:t>
              </a:r>
              <a:r>
                <a:rPr lang="en-US" sz="2800" b="0" dirty="0">
                  <a:solidFill>
                    <a:srgbClr val="4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b="0" dirty="0">
                  <a:solidFill>
                    <a:srgbClr val="4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  </a:t>
              </a:r>
              <a:r>
                <a:rPr lang="en-US" sz="2600" b="0" dirty="0">
                  <a:solidFill>
                    <a:srgbClr val="4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104 11   5   11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22787" y="3266464"/>
              <a:ext cx="5501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(B)</a:t>
              </a: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640080" y="5669280"/>
            <a:ext cx="7850643" cy="523220"/>
            <a:chOff x="927597" y="4154488"/>
            <a:chExt cx="7850643" cy="523220"/>
          </a:xfrm>
        </p:grpSpPr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1463040" y="4154488"/>
              <a:ext cx="731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b="0" dirty="0">
                  <a:solidFill>
                    <a:srgbClr val="FF66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100  6   6   10</a:t>
              </a:r>
              <a:r>
                <a:rPr lang="en-US" sz="2800" b="0" dirty="0">
                  <a:solidFill>
                    <a:srgbClr val="FF66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b="0" dirty="0">
                  <a:solidFill>
                    <a:srgbClr val="FF66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  </a:t>
              </a:r>
              <a:r>
                <a:rPr lang="en-US" sz="2600" b="0" dirty="0">
                  <a:solidFill>
                    <a:srgbClr val="FF66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101  6   6   10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927597" y="4189656"/>
              <a:ext cx="5405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(C)</a:t>
              </a: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640080" y="6126480"/>
            <a:ext cx="7863840" cy="523220"/>
            <a:chOff x="914400" y="5068888"/>
            <a:chExt cx="7863840" cy="523220"/>
          </a:xfrm>
        </p:grpSpPr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1463040" y="5068888"/>
              <a:ext cx="731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6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100  6   6   10</a:t>
              </a:r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then  </a:t>
              </a:r>
              <a:r>
                <a:rPr lang="en-US" sz="26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104  6   6   10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914400" y="5095264"/>
              <a:ext cx="5709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(D)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88720" y="4297680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Courier New"/>
                <a:cs typeface="Courier New"/>
              </a:rPr>
              <a:t> p</a:t>
            </a:r>
            <a:r>
              <a:rPr lang="en-US" sz="2600" b="1" dirty="0">
                <a:latin typeface="Courier New"/>
                <a:cs typeface="Courier New"/>
              </a:rPr>
              <a:t>  *</a:t>
            </a:r>
            <a:r>
              <a:rPr lang="en-US" sz="2600" b="1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600" b="1" dirty="0">
                <a:latin typeface="Courier New"/>
                <a:cs typeface="Courier New"/>
              </a:rPr>
              <a:t> </a:t>
            </a:r>
            <a:r>
              <a:rPr lang="en-US" sz="2600" b="1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600" b="1" dirty="0">
                <a:latin typeface="Courier New"/>
                <a:cs typeface="Courier New"/>
              </a:rPr>
              <a:t>[0] </a:t>
            </a:r>
            <a:r>
              <a:rPr lang="en-US" sz="2600" b="1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600" b="1" dirty="0">
                <a:latin typeface="Courier New"/>
                <a:cs typeface="Courier New"/>
              </a:rPr>
              <a:t>[1]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sz="2600" b="1" dirty="0">
                <a:latin typeface="Courier New"/>
                <a:cs typeface="Courier New"/>
              </a:rPr>
              <a:t>  </a:t>
            </a:r>
            <a:r>
              <a:rPr lang="en-US" sz="2600" b="1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600" b="1" dirty="0">
                <a:latin typeface="Courier New"/>
                <a:cs typeface="Courier New"/>
              </a:rPr>
              <a:t>  *</a:t>
            </a:r>
            <a:r>
              <a:rPr lang="en-US" sz="2600" b="1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lang="en-US" sz="2600" b="1" dirty="0">
                <a:latin typeface="Courier New"/>
                <a:cs typeface="Courier New"/>
              </a:rPr>
              <a:t> </a:t>
            </a:r>
            <a:r>
              <a:rPr lang="en-US" sz="2600" b="1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600" b="1" dirty="0">
                <a:latin typeface="Courier New"/>
                <a:cs typeface="Courier New"/>
              </a:rPr>
              <a:t>[0] </a:t>
            </a:r>
            <a:r>
              <a:rPr lang="en-US" sz="2600" b="1" dirty="0">
                <a:solidFill>
                  <a:srgbClr val="BD0000"/>
                </a:solidFill>
                <a:latin typeface="Courier New"/>
                <a:cs typeface="Courier New"/>
              </a:rPr>
              <a:t>a</a:t>
            </a:r>
            <a:r>
              <a:rPr lang="en-US" sz="2600" b="1" dirty="0">
                <a:latin typeface="Courier New"/>
                <a:cs typeface="Courier New"/>
              </a:rPr>
              <a:t>[1]</a:t>
            </a:r>
            <a:endParaRPr lang="en-US" sz="2600" dirty="0">
              <a:latin typeface="Calibri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26480" y="2011680"/>
            <a:ext cx="2885160" cy="1783080"/>
            <a:chOff x="6217920" y="1737360"/>
            <a:chExt cx="2885160" cy="1783080"/>
          </a:xfrm>
        </p:grpSpPr>
        <p:grpSp>
          <p:nvGrpSpPr>
            <p:cNvPr id="51" name="Group 50"/>
            <p:cNvGrpSpPr/>
            <p:nvPr/>
          </p:nvGrpSpPr>
          <p:grpSpPr>
            <a:xfrm>
              <a:off x="6217920" y="2286000"/>
              <a:ext cx="2748000" cy="1234440"/>
              <a:chOff x="5943600" y="2926080"/>
              <a:chExt cx="2748000" cy="123444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868640" y="292608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100</a:t>
                </a: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943600" y="2926080"/>
                <a:ext cx="731520" cy="1234440"/>
                <a:chOff x="3566160" y="3840480"/>
                <a:chExt cx="731520" cy="1234440"/>
              </a:xfrm>
            </p:grpSpPr>
            <p:sp>
              <p:nvSpPr>
                <p:cNvPr id="46" name="TextBox 45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566160" y="3840480"/>
                  <a:ext cx="731520" cy="30175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r>
                    <a:rPr lang="en-US" sz="1800" b="0" i="0" dirty="0">
                      <a:solidFill>
                        <a:srgbClr val="CC0000"/>
                      </a:solidFill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US" sz="1800" b="0" i="0" dirty="0"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47" name="TextBox 46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566160" y="4142232"/>
                  <a:ext cx="731520" cy="30175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r>
                    <a:rPr lang="en-US" sz="1800" b="0" i="0" dirty="0">
                      <a:solidFill>
                        <a:srgbClr val="CC0000"/>
                      </a:solidFill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US" sz="1800" b="0" i="0" dirty="0"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[1]</a:t>
                  </a:r>
                </a:p>
              </p:txBody>
            </p:sp>
            <p:sp>
              <p:nvSpPr>
                <p:cNvPr id="48" name="TextBox 47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3566160" y="4773168"/>
                  <a:ext cx="731520" cy="30175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sz="1800" b="0" i="0" dirty="0">
                      <a:solidFill>
                        <a:srgbClr val="0000FF"/>
                      </a:solidFill>
                      <a:latin typeface="Courier New" panose="02070309020205020404" pitchFamily="49" charset="0"/>
                      <a:ea typeface="Anonymous Pro" panose="02060609030202000504" pitchFamily="49" charset="0"/>
                      <a:cs typeface="Courier New" panose="02070309020205020404" pitchFamily="49" charset="0"/>
                    </a:rPr>
                    <a:t>p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6766560" y="2926080"/>
                <a:ext cx="1097280" cy="1219200"/>
                <a:chOff x="6766560" y="2926080"/>
                <a:chExt cx="1097280" cy="1219200"/>
              </a:xfrm>
            </p:grpSpPr>
            <p:sp>
              <p:nvSpPr>
                <p:cNvPr id="24" name="Rectangle 2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6766560" y="2926080"/>
                  <a:ext cx="109728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sp>
              <p:nvSpPr>
                <p:cNvPr id="25" name="Rectangle 3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766560" y="3230880"/>
                  <a:ext cx="109728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</a:t>
                  </a:r>
                </a:p>
              </p:txBody>
            </p:sp>
            <p:sp>
              <p:nvSpPr>
                <p:cNvPr id="27" name="Rectangle 5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6766560" y="3840480"/>
                  <a:ext cx="109728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100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766560" y="3529584"/>
                  <a:ext cx="1097280" cy="3017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>
                    <a:lnSpc>
                      <a:spcPct val="35000"/>
                    </a:lnSpc>
                  </a:pPr>
                  <a:r>
                    <a:rPr lang="en-US" dirty="0">
                      <a:latin typeface="Calibri" pitchFamily="34" charset="0"/>
                    </a:rPr>
                    <a:t>.</a:t>
                  </a:r>
                </a:p>
                <a:p>
                  <a:pPr algn="ctr">
                    <a:lnSpc>
                      <a:spcPct val="35000"/>
                    </a:lnSpc>
                  </a:pPr>
                  <a:r>
                    <a:rPr lang="en-US" dirty="0">
                      <a:latin typeface="Calibri" pitchFamily="34" charset="0"/>
                    </a:rPr>
                    <a:t>.</a:t>
                  </a:r>
                </a:p>
                <a:p>
                  <a:pPr algn="ctr">
                    <a:lnSpc>
                      <a:spcPct val="35000"/>
                    </a:lnSpc>
                  </a:pPr>
                  <a:r>
                    <a:rPr lang="en-US" dirty="0">
                      <a:latin typeface="Calibri" pitchFamily="34" charset="0"/>
                    </a:rPr>
                    <a:t>.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8005800" y="1737360"/>
              <a:ext cx="109728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0" dirty="0">
                  <a:latin typeface="Calibri" pitchFamily="34" charset="0"/>
                </a:rPr>
                <a:t>Address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 b="0" dirty="0">
                  <a:latin typeface="Calibri" pitchFamily="34" charset="0"/>
                </a:rPr>
                <a:t>(decimal)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40880" y="1737360"/>
              <a:ext cx="109728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0" dirty="0">
                  <a:latin typeface="Calibri" pitchFamily="34" charset="0"/>
                </a:rPr>
                <a:t>Data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 b="0" dirty="0">
                  <a:latin typeface="Calibri" pitchFamily="34" charset="0"/>
                </a:rPr>
                <a:t>(decimal)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 flipV="1">
            <a:off x="0" y="4206240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5943600" y="192024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0" y="1920240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108960" y="3063240"/>
            <a:ext cx="27432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4388624-1CD0-4BB6-B3F5-0898BDA1B4BE}"/>
                  </a:ext>
                </a:extLst>
              </p14:cNvPr>
              <p14:cNvContentPartPr/>
              <p14:nvPr/>
            </p14:nvContentPartPr>
            <p14:xfrm>
              <a:off x="626400" y="2733840"/>
              <a:ext cx="7829280" cy="2986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4388624-1CD0-4BB6-B3F5-0898BDA1B4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7040" y="2724480"/>
                <a:ext cx="7848000" cy="30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96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ea typeface="ＭＳ Ｐゴシック" charset="0"/>
                <a:cs typeface="Roboto Regular" charset="0"/>
              </a:rPr>
              <a:t>Representing strings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53306" indent="-307718"/>
            <a:r>
              <a:rPr lang="en-US" b="0" dirty="0">
                <a:ea typeface="ＭＳ Ｐゴシック" charset="0"/>
                <a:cs typeface="Roboto Regular" charset="0"/>
              </a:rPr>
              <a:t>C-style string stored as an array of bytes (</a:t>
            </a:r>
            <a:r>
              <a:rPr lang="en-US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char*</a:t>
            </a:r>
            <a:r>
              <a:rPr lang="en-US" b="0" dirty="0">
                <a:ea typeface="ＭＳ Ｐゴシック" charset="0"/>
                <a:cs typeface="Roboto Regular" charset="0"/>
              </a:rPr>
              <a:t>)</a:t>
            </a:r>
          </a:p>
          <a:p>
            <a:pPr marL="659630" lvl="1" indent="-307718"/>
            <a:r>
              <a:rPr lang="en-US" b="0" dirty="0">
                <a:ea typeface="ＭＳ Ｐゴシック" charset="0"/>
                <a:cs typeface="Roboto Regular" charset="0"/>
              </a:rPr>
              <a:t>Elements are one-byte </a:t>
            </a:r>
            <a:r>
              <a:rPr lang="en-US" b="0" dirty="0">
                <a:solidFill>
                  <a:srgbClr val="FF0000"/>
                </a:solidFill>
                <a:ea typeface="ＭＳ Ｐゴシック" charset="0"/>
                <a:cs typeface="Roboto Regular" charset="0"/>
              </a:rPr>
              <a:t>ASCII codes </a:t>
            </a:r>
            <a:r>
              <a:rPr lang="en-US" b="0" dirty="0">
                <a:ea typeface="ＭＳ Ｐゴシック" charset="0"/>
                <a:cs typeface="Roboto Regular" charset="0"/>
              </a:rPr>
              <a:t>for each character</a:t>
            </a:r>
          </a:p>
          <a:p>
            <a:pPr marL="659630" lvl="1" indent="-307718"/>
            <a:r>
              <a:rPr lang="en-US" dirty="0">
                <a:ea typeface="ＭＳ Ｐゴシック" charset="0"/>
                <a:cs typeface="Roboto Regular" charset="0"/>
              </a:rPr>
              <a:t>No “String” keyword, unlike Java</a:t>
            </a:r>
            <a:endParaRPr lang="en-US" b="0" dirty="0">
              <a:ea typeface="ＭＳ Ｐゴシック" charset="0"/>
              <a:cs typeface="Roboto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40898242"/>
              </p:ext>
            </p:extLst>
          </p:nvPr>
        </p:nvGraphicFramePr>
        <p:xfrm>
          <a:off x="1280160" y="2834640"/>
          <a:ext cx="6580907" cy="3695143"/>
        </p:xfrm>
        <a:graphic>
          <a:graphicData uri="http://schemas.openxmlformats.org/drawingml/2006/table">
            <a:tbl>
              <a:tblPr/>
              <a:tblGrid>
                <a:gridCol w="48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@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`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!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”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#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&amp;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’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(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*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[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{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,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&lt;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\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|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=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]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}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&gt;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^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~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/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_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0160" y="65297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ASCII:</a:t>
            </a:r>
            <a:r>
              <a:rPr lang="en-US" sz="1800" b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American Standard Code for Information Interchange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FC0875-1A9E-47FD-84A8-413127A2D267}"/>
                  </a:ext>
                </a:extLst>
              </p14:cNvPr>
              <p14:cNvContentPartPr/>
              <p14:nvPr/>
            </p14:nvContentPartPr>
            <p14:xfrm>
              <a:off x="2532600" y="2757600"/>
              <a:ext cx="958680" cy="36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FC0875-1A9E-47FD-84A8-413127A2D2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3240" y="2748240"/>
                <a:ext cx="97740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35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Null-Terminated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"Donald Trump" stored as a 13-byte array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Last character followed by a 0 byte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(a.k.a. "</a:t>
            </a:r>
            <a:r>
              <a:rPr lang="en-US" dirty="0">
                <a:solidFill>
                  <a:srgbClr val="FF0000"/>
                </a:solidFill>
              </a:rPr>
              <a:t>null terminator</a:t>
            </a:r>
            <a:r>
              <a:rPr lang="en-US" dirty="0"/>
              <a:t>")</a:t>
            </a:r>
          </a:p>
          <a:p>
            <a:pPr lvl="1"/>
            <a:r>
              <a:rPr lang="en-US" dirty="0"/>
              <a:t>Must take into account when allocating space in memory</a:t>
            </a:r>
          </a:p>
          <a:p>
            <a:pPr lvl="1"/>
            <a:r>
              <a:rPr lang="en-US" dirty="0"/>
              <a:t>Note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character 0 has non-zero value)</a:t>
            </a:r>
          </a:p>
          <a:p>
            <a:pPr>
              <a:spcBef>
                <a:spcPts val="1800"/>
              </a:spcBef>
            </a:pPr>
            <a:r>
              <a:rPr lang="en-US" dirty="0"/>
              <a:t>How do we compute the length of a string?</a:t>
            </a:r>
          </a:p>
          <a:p>
            <a:pPr lvl="1"/>
            <a:r>
              <a:rPr lang="en-US" dirty="0"/>
              <a:t>Traverse array until null terminator encountered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532116"/>
              </p:ext>
            </p:extLst>
          </p:nvPr>
        </p:nvGraphicFramePr>
        <p:xfrm>
          <a:off x="457200" y="2011680"/>
          <a:ext cx="8229600" cy="1098176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Decimal: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Hex: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0x44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0x54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0x6D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Text: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\0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893779-FC85-4AA4-886E-0F0FAC7CE045}"/>
                  </a:ext>
                </a:extLst>
              </p14:cNvPr>
              <p14:cNvContentPartPr/>
              <p14:nvPr/>
            </p14:nvContentPartPr>
            <p14:xfrm>
              <a:off x="2495160" y="1091520"/>
              <a:ext cx="6175800" cy="3783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893779-FC85-4AA4-886E-0F0FAC7CE0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5800" y="1082160"/>
                <a:ext cx="6194520" cy="38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7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520" y="1362456"/>
            <a:ext cx="3840480" cy="425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s[6] = "12345";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Endianness</a:t>
            </a:r>
            <a:r>
              <a:rPr lang="en-US" dirty="0"/>
              <a:t> and Strings</a:t>
            </a:r>
          </a:p>
        </p:txBody>
      </p:sp>
      <p:sp>
        <p:nvSpPr>
          <p:cNvPr id="20529" name="Rectangle 4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7018" y="4206240"/>
            <a:ext cx="836676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Byte ordering (endianness) is not an issue for 1-byte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The whole array does not constitute a single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Individual elements are values; chars are single bytes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7197627" y="414091"/>
            <a:ext cx="18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(char = 1 byte)</a:t>
            </a:r>
          </a:p>
        </p:txBody>
      </p:sp>
      <p:sp>
        <p:nvSpPr>
          <p:cNvPr id="15" name="Rectangular Callout 14"/>
          <p:cNvSpPr/>
          <p:nvPr>
            <p:custDataLst>
              <p:tags r:id="rId6"/>
            </p:custDataLst>
          </p:nvPr>
        </p:nvSpPr>
        <p:spPr bwMode="auto">
          <a:xfrm>
            <a:off x="1188720" y="2763196"/>
            <a:ext cx="2926080" cy="388473"/>
          </a:xfrm>
          <a:prstGeom prst="wedgeRectCallout">
            <a:avLst>
              <a:gd name="adj1" fmla="val 65567"/>
              <a:gd name="adj2" fmla="val -17256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0x31 = 49 decimal = ASCII ‘1’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6280" y="1365552"/>
            <a:ext cx="3942378" cy="2552134"/>
            <a:chOff x="4526280" y="1365552"/>
            <a:chExt cx="3942378" cy="2552134"/>
          </a:xfrm>
        </p:grpSpPr>
        <p:grpSp>
          <p:nvGrpSpPr>
            <p:cNvPr id="2" name="Group 33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37360" y="2084870"/>
              <a:ext cx="609600" cy="1828800"/>
              <a:chOff x="4896" y="2256"/>
              <a:chExt cx="384" cy="1152"/>
            </a:xfrm>
          </p:grpSpPr>
          <p:sp>
            <p:nvSpPr>
              <p:cNvPr id="20502" name="Rectangle 1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503" name="Rectangle 2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504" name="Rectangle 2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505" name="Rectangle 2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6" name="Rectangle 3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7" name="Rectangle 3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3" name="Group 34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113360" y="2084870"/>
              <a:ext cx="609600" cy="1828800"/>
              <a:chOff x="4896" y="2256"/>
              <a:chExt cx="384" cy="1152"/>
            </a:xfrm>
          </p:grpSpPr>
          <p:sp>
            <p:nvSpPr>
              <p:cNvPr id="20496" name="Rectangle 3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497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498" name="Rectangle 3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499" name="Rectangle 3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0" name="Rectangle 39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1" name="Rectangle 4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4" name="Group 5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722960" y="2237270"/>
              <a:ext cx="914400" cy="1524000"/>
              <a:chOff x="4272" y="1584"/>
              <a:chExt cx="576" cy="960"/>
            </a:xfrm>
          </p:grpSpPr>
          <p:sp>
            <p:nvSpPr>
              <p:cNvPr id="20490" name="Line 2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72" y="158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1" name="Line 4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272" y="1776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2" name="Line 4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196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3" name="Line 4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272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4" name="Line 4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72" y="23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5" name="Line 4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72" y="254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</p:grpSp>
        <p:sp>
          <p:nvSpPr>
            <p:cNvPr id="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26280" y="209397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26280" y="2404872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26280" y="270662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26280" y="300837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67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26280" y="332841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68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26280" y="3611880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223760" y="20955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70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23760" y="24003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71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23760" y="27051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72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223760" y="30099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73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223760" y="332313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74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23760" y="361087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859058" y="20975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1'</a:t>
              </a:r>
            </a:p>
          </p:txBody>
        </p:sp>
        <p:sp>
          <p:nvSpPr>
            <p:cNvPr id="76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859058" y="24023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2'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59058" y="27071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3'</a:t>
              </a:r>
            </a:p>
          </p:txBody>
        </p:sp>
        <p:sp>
          <p:nvSpPr>
            <p:cNvPr id="78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59058" y="30119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4'</a:t>
              </a: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59058" y="3325145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5'</a:t>
              </a: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859058" y="361288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\0'</a:t>
              </a:r>
            </a:p>
          </p:txBody>
        </p:sp>
        <p:sp>
          <p:nvSpPr>
            <p:cNvPr id="81" name="Text Box 1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43155" y="1366575"/>
              <a:ext cx="1465401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IA32, x86-64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(little-endian)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7484" y="1365552"/>
              <a:ext cx="1324402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(big-endian)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5880" y="1664537"/>
            <a:ext cx="1806077" cy="587470"/>
            <a:chOff x="1325880" y="1664537"/>
            <a:chExt cx="1806077" cy="587470"/>
          </a:xfrm>
        </p:grpSpPr>
        <p:sp>
          <p:nvSpPr>
            <p:cNvPr id="6" name="TextBox 5"/>
            <p:cNvSpPr txBox="1"/>
            <p:nvPr/>
          </p:nvSpPr>
          <p:spPr>
            <a:xfrm>
              <a:off x="1325880" y="1851897"/>
              <a:ext cx="144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String literal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2737725" y="1664537"/>
              <a:ext cx="394232" cy="34734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BFFB0E-2964-4B0E-9520-30EB19C6CF23}"/>
                  </a:ext>
                </a:extLst>
              </p14:cNvPr>
              <p14:cNvContentPartPr/>
              <p14:nvPr/>
            </p14:nvContentPartPr>
            <p14:xfrm>
              <a:off x="5596200" y="1911600"/>
              <a:ext cx="1109520" cy="219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BFFB0E-2964-4B0E-9520-30EB19C6CF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86840" y="1902240"/>
                <a:ext cx="1128240" cy="22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47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</a:p>
        </p:txBody>
      </p:sp>
    </p:spTree>
    <p:extLst>
      <p:ext uri="{BB962C8B-B14F-4D97-AF65-F5344CB8AC3E}">
        <p14:creationId xmlns:p14="http://schemas.microsoft.com/office/powerpoint/2010/main" val="28297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9149"/>
            <a:ext cx="78638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&amp;x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93505D-06AB-44E1-9CC4-C5EDCF538738}"/>
                  </a:ext>
                </a:extLst>
              </p14:cNvPr>
              <p14:cNvContentPartPr/>
              <p14:nvPr/>
            </p14:nvContentPartPr>
            <p14:xfrm>
              <a:off x="2755504" y="3661342"/>
              <a:ext cx="5569200" cy="292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93505D-06AB-44E1-9CC4-C5EDCF5387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6144" y="3651982"/>
                <a:ext cx="5587920" cy="29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5956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 (Linux x86-64):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 The addresses will change on each run (try it!), but fall in same general range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" y="1362456"/>
            <a:ext cx="786384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0x00003039</a:t>
            </a:r>
            <a:endParaRPr lang="en-US" sz="12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("int x = %d;\n", x);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  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((char *) &amp;x, </a:t>
            </a: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4297680"/>
            <a:ext cx="7863840" cy="1785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12345;   </a:t>
            </a:r>
            <a:endParaRPr lang="en-US" sz="1200" b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0x7fffb7f71dbc	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0x7fffb7f71dbd	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0x7fffb7f71dbe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0x7fffb7f71dbf	0x00</a:t>
            </a:r>
          </a:p>
        </p:txBody>
      </p:sp>
    </p:spTree>
    <p:extLst>
      <p:ext uri="{BB962C8B-B14F-4D97-AF65-F5344CB8AC3E}">
        <p14:creationId xmlns:p14="http://schemas.microsoft.com/office/powerpoint/2010/main" val="29943504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Late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given </a:t>
            </a:r>
            <a:r>
              <a:rPr lang="en-US" dirty="0">
                <a:solidFill>
                  <a:srgbClr val="FF0000"/>
                </a:solidFill>
              </a:rPr>
              <a:t>5 late day tokens</a:t>
            </a:r>
            <a:r>
              <a:rPr lang="en-US" dirty="0"/>
              <a:t> for the whole quarter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Tokens can only apply to Labs</a:t>
            </a:r>
          </a:p>
          <a:p>
            <a:pPr lvl="1"/>
            <a:r>
              <a:rPr lang="en-US" dirty="0"/>
              <a:t>No benefit to having leftover tokens</a:t>
            </a:r>
          </a:p>
          <a:p>
            <a:r>
              <a:rPr lang="en-US" dirty="0"/>
              <a:t>Count lateness in </a:t>
            </a:r>
            <a:r>
              <a:rPr lang="en-US" i="1" dirty="0"/>
              <a:t>days</a:t>
            </a:r>
            <a:r>
              <a:rPr lang="en-US" dirty="0"/>
              <a:t> (even if just by a second)</a:t>
            </a:r>
          </a:p>
          <a:p>
            <a:pPr lvl="1"/>
            <a:r>
              <a:rPr lang="en-US" u="sng" dirty="0"/>
              <a:t>Special</a:t>
            </a:r>
            <a:r>
              <a:rPr lang="en-US" dirty="0"/>
              <a:t>:  weekends count as </a:t>
            </a:r>
            <a:r>
              <a:rPr lang="en-US" i="1" dirty="0"/>
              <a:t>one day</a:t>
            </a:r>
          </a:p>
          <a:p>
            <a:pPr lvl="1"/>
            <a:r>
              <a:rPr lang="en-US" dirty="0"/>
              <a:t>No submissions accepted more than two days late</a:t>
            </a:r>
          </a:p>
          <a:p>
            <a:r>
              <a:rPr lang="en-US" dirty="0"/>
              <a:t>Late penalty is 20% deduction of your score per day</a:t>
            </a:r>
          </a:p>
          <a:p>
            <a:pPr lvl="1"/>
            <a:r>
              <a:rPr lang="en-US" dirty="0"/>
              <a:t>Only late labs are eligible for penalties</a:t>
            </a:r>
          </a:p>
          <a:p>
            <a:pPr lvl="1"/>
            <a:r>
              <a:rPr lang="en-US" dirty="0"/>
              <a:t>Penalties applied at end of quarter to </a:t>
            </a:r>
            <a:r>
              <a:rPr lang="en-US" i="1" dirty="0"/>
              <a:t>maximize</a:t>
            </a:r>
            <a:r>
              <a:rPr lang="en-US" dirty="0"/>
              <a:t> your grade</a:t>
            </a:r>
          </a:p>
          <a:p>
            <a:r>
              <a:rPr lang="en-US" dirty="0"/>
              <a:t>Use at own risk – don’t want to fall too far behind</a:t>
            </a:r>
          </a:p>
          <a:p>
            <a:pPr lvl="1"/>
            <a:r>
              <a:rPr lang="en-US" dirty="0"/>
              <a:t>Intended to allow for unexpected circumstances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in C results in value being put in memory location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Pointer is a C representation of a data address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“address of”</a:t>
            </a:r>
            <a:r>
              <a:rPr lang="en-US" dirty="0"/>
              <a:t> operator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= “value at address” or </a:t>
            </a:r>
            <a:r>
              <a:rPr lang="en-US" dirty="0">
                <a:solidFill>
                  <a:srgbClr val="FF0000"/>
                </a:solidFill>
              </a:rPr>
              <a:t>“dereference”</a:t>
            </a:r>
            <a:r>
              <a:rPr lang="en-US" dirty="0"/>
              <a:t> operator</a:t>
            </a:r>
          </a:p>
          <a:p>
            <a:r>
              <a:rPr lang="en-US" dirty="0"/>
              <a:t>Pointer arithmetic scales by size of target type</a:t>
            </a:r>
          </a:p>
          <a:p>
            <a:pPr lvl="1"/>
            <a:r>
              <a:rPr lang="en-US" dirty="0"/>
              <a:t>Convenient when accessing array-like structures in memory</a:t>
            </a:r>
          </a:p>
          <a:p>
            <a:pPr lvl="1"/>
            <a:r>
              <a:rPr lang="en-US" dirty="0"/>
              <a:t>Be careful when using – particularly when </a:t>
            </a:r>
            <a:r>
              <a:rPr lang="en-US" i="1" dirty="0"/>
              <a:t>casting</a:t>
            </a:r>
            <a:r>
              <a:rPr lang="en-US" dirty="0"/>
              <a:t> variables</a:t>
            </a:r>
          </a:p>
          <a:p>
            <a:r>
              <a:rPr lang="en-US" dirty="0"/>
              <a:t>Arrays are adjacent locations in memory storing the same type of data object</a:t>
            </a:r>
          </a:p>
          <a:p>
            <a:pPr lvl="1"/>
            <a:r>
              <a:rPr lang="en-US" dirty="0"/>
              <a:t>Strings are null-terminated arrays of characters (ASCII)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 - Handout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644222-6331-4BA4-A180-AD30F78EFA2E}"/>
              </a:ext>
            </a:extLst>
          </p:cNvPr>
          <p:cNvGrpSpPr>
            <a:grpSpLocks noChangeAspect="1"/>
          </p:cNvGrpSpPr>
          <p:nvPr/>
        </p:nvGrpSpPr>
        <p:grpSpPr>
          <a:xfrm>
            <a:off x="4754880" y="2377440"/>
            <a:ext cx="4389120" cy="4360852"/>
            <a:chOff x="5669280" y="2609600"/>
            <a:chExt cx="3392424" cy="3370576"/>
          </a:xfrm>
        </p:grpSpPr>
        <p:grpSp>
          <p:nvGrpSpPr>
            <p:cNvPr id="31" name="Group 30"/>
            <p:cNvGrpSpPr/>
            <p:nvPr/>
          </p:nvGrpSpPr>
          <p:grpSpPr>
            <a:xfrm>
              <a:off x="6492240" y="2926080"/>
              <a:ext cx="2194560" cy="3054096"/>
              <a:chOff x="5669280" y="2926080"/>
              <a:chExt cx="2194560" cy="305409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669280" y="2926080"/>
                <a:ext cx="2194560" cy="3048000"/>
                <a:chOff x="5638799" y="2886670"/>
                <a:chExt cx="2194560" cy="3048000"/>
              </a:xfrm>
            </p:grpSpPr>
            <p:sp>
              <p:nvSpPr>
                <p:cNvPr id="6" name="Rectangle 2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638799" y="28866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7" name="Rectangle 3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5638799" y="31914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8" name="Rectangle 4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5638799" y="34962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9" name="Rectangle 5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5638799" y="38010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0" name="Rectangle 6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5638799" y="41058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5638799" y="44106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2" name="Rectangle 8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5638799" y="47154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5638799" y="50202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5638799" y="53250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5" name="Rectangle 1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5638799" y="56298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>
                <p:custDataLst>
                  <p:tags r:id="rId12"/>
                </p:custDataLst>
              </p:nvPr>
            </p:nvCxnSpPr>
            <p:spPr bwMode="auto">
              <a:xfrm>
                <a:off x="6217920" y="2926080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>
                <p:custDataLst>
                  <p:tags r:id="rId13"/>
                </p:custDataLst>
              </p:nvPr>
            </p:nvCxnSpPr>
            <p:spPr bwMode="auto">
              <a:xfrm>
                <a:off x="6766560" y="2926080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>
                <p:custDataLst>
                  <p:tags r:id="rId14"/>
                </p:custDataLst>
              </p:nvPr>
            </p:nvCxnSpPr>
            <p:spPr bwMode="auto">
              <a:xfrm>
                <a:off x="7315200" y="2926080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" name="TextBox 29"/>
            <p:cNvSpPr txBox="1"/>
            <p:nvPr>
              <p:custDataLst>
                <p:tags r:id="rId5"/>
              </p:custDataLst>
            </p:nvPr>
          </p:nvSpPr>
          <p:spPr>
            <a:xfrm>
              <a:off x="8695944" y="3200400"/>
              <a:ext cx="36576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b="0" dirty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6"/>
              </p:custDataLst>
            </p:nvPr>
          </p:nvSpPr>
          <p:spPr>
            <a:xfrm>
              <a:off x="8695944" y="4736592"/>
              <a:ext cx="36576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b="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21116" y="2609600"/>
              <a:ext cx="2136807" cy="285463"/>
              <a:chOff x="5698156" y="2609600"/>
              <a:chExt cx="2136807" cy="285463"/>
            </a:xfrm>
          </p:grpSpPr>
          <p:sp>
            <p:nvSpPr>
              <p:cNvPr id="93" name="Rectangle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698156" y="2609600"/>
                <a:ext cx="490887" cy="2854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sp>
            <p:nvSpPr>
              <p:cNvPr id="94" name="Rectangle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46796" y="2609600"/>
                <a:ext cx="490887" cy="2854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sp>
            <p:nvSpPr>
              <p:cNvPr id="95" name="Rectangle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795437" y="2609600"/>
                <a:ext cx="490887" cy="2854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sp>
            <p:nvSpPr>
              <p:cNvPr id="96" name="Rectangle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344076" y="2609600"/>
                <a:ext cx="490887" cy="2854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669280" y="2926080"/>
              <a:ext cx="822960" cy="3044952"/>
              <a:chOff x="7868640" y="2926080"/>
              <a:chExt cx="822960" cy="3044952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7868640" y="292608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0x00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868640" y="3227832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0x04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868640" y="3529584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0x08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868640" y="3831336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0x0C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868640" y="4133088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0x10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7868640" y="443484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0x14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868640" y="475488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0x18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7868640" y="5056632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0x1C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7868640" y="5367528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0x20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68640" y="566928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0x24</a:t>
                </a:r>
              </a:p>
            </p:txBody>
          </p:sp>
        </p:grpSp>
        <p:sp>
          <p:nvSpPr>
            <p:cNvPr id="56" name="TextBox 55"/>
            <p:cNvSpPr txBox="1"/>
            <p:nvPr>
              <p:custDataLst>
                <p:tags r:id="rId7"/>
              </p:custDataLst>
            </p:nvPr>
          </p:nvSpPr>
          <p:spPr>
            <a:xfrm>
              <a:off x="8695944" y="5349240"/>
              <a:ext cx="365760" cy="31089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b="0" dirty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</a:p>
          </p:txBody>
        </p:sp>
      </p:grpSp>
      <p:sp>
        <p:nvSpPr>
          <p:cNvPr id="69" name="TextBox 68"/>
          <p:cNvSpPr txBox="1"/>
          <p:nvPr>
            <p:custDataLst>
              <p:tags r:id="rId4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</p:spTree>
    <p:extLst>
      <p:ext uri="{BB962C8B-B14F-4D97-AF65-F5344CB8AC3E}">
        <p14:creationId xmlns:p14="http://schemas.microsoft.com/office/powerpoint/2010/main" val="2034774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 - Handout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02920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6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37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8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39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0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1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2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429768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5760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3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4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5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19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0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1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2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502920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72" name="Left Brace 7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10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77" name="Left Brace 76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9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13" name="Rectangle 112"/>
          <p:cNvSpPr/>
          <p:nvPr>
            <p:custDataLst>
              <p:tags r:id="rId4"/>
            </p:custDataLst>
          </p:nvPr>
        </p:nvSpPr>
        <p:spPr bwMode="auto">
          <a:xfrm>
            <a:off x="502920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5"/>
            </p:custDataLst>
          </p:nvPr>
        </p:nvSpPr>
        <p:spPr>
          <a:xfrm>
            <a:off x="365760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23" name="TextBox 122"/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24" name="Rectangle 123"/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5" name="Rectangle 124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54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If the word size of a machine is 64-bits, which of the following is usually true? (pick all that apply)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size of a pointer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size of an integer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width of a register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(True/False) By looking at the bits stored in memory, I can tell if a particular 4-bytes is being used to represent an integer, floating point number, or instruction.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If the size of a pointer on a machine is 6 bits, the address space is how many bytes?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3D3FE2-FD94-4FB9-8733-0EB18F90BDBA}"/>
              </a:ext>
            </a:extLst>
          </p:cNvPr>
          <p:cNvGrpSpPr/>
          <p:nvPr/>
        </p:nvGrpSpPr>
        <p:grpSpPr>
          <a:xfrm>
            <a:off x="1874880" y="1766288"/>
            <a:ext cx="6888120" cy="5079600"/>
            <a:chOff x="1874880" y="1778400"/>
            <a:chExt cx="6888120" cy="50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E4415A-3A00-4E1D-BCFC-DC495BE1EFCD}"/>
                    </a:ext>
                  </a:extLst>
                </p14:cNvPr>
                <p14:cNvContentPartPr/>
                <p14:nvPr/>
              </p14:nvContentPartPr>
              <p14:xfrm>
                <a:off x="3711480" y="5923080"/>
                <a:ext cx="5051520" cy="93492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04640" y="5914080"/>
                  <a:ext cx="5063040" cy="9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D624407-C377-46DC-BC89-4C6CD03697C2}"/>
                    </a:ext>
                  </a:extLst>
                </p14:cNvPr>
                <p14:cNvContentPartPr/>
                <p14:nvPr/>
              </p14:nvContentPartPr>
              <p14:xfrm>
                <a:off x="1874880" y="1778400"/>
                <a:ext cx="6606360" cy="23338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66240" y="1767960"/>
                  <a:ext cx="6626160" cy="235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539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Memory, Data, and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pPr lvl="1"/>
            <a:r>
              <a:rPr lang="en-US" dirty="0"/>
              <a:t>Binary, hexadecimal, fixed-widths</a:t>
            </a:r>
          </a:p>
          <a:p>
            <a:r>
              <a:rPr lang="en-US" dirty="0"/>
              <a:t>Organizing and addressing data in memory</a:t>
            </a:r>
          </a:p>
          <a:p>
            <a:pPr lvl="1"/>
            <a:r>
              <a:rPr lang="en-US" dirty="0"/>
              <a:t>Memory is a byte-addressable array</a:t>
            </a:r>
          </a:p>
          <a:p>
            <a:pPr lvl="1"/>
            <a:r>
              <a:rPr lang="en-US" dirty="0"/>
              <a:t>Machine “word” size = address size = register size</a:t>
            </a:r>
          </a:p>
          <a:p>
            <a:pPr lvl="1"/>
            <a:r>
              <a:rPr lang="en-US" dirty="0"/>
              <a:t>Endianness – ordering bytes in memory</a:t>
            </a:r>
          </a:p>
          <a:p>
            <a:r>
              <a:rPr lang="en-US" b="1" dirty="0">
                <a:solidFill>
                  <a:srgbClr val="4B2A85"/>
                </a:solidFill>
              </a:rPr>
              <a:t>Manipulating data in memory using C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Assignment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Pointers, pointer arithmetic, and arrays</a:t>
            </a:r>
          </a:p>
          <a:p>
            <a:r>
              <a:rPr lang="en-US" dirty="0"/>
              <a:t>Boolean algebra and bit-level manipulations</a:t>
            </a:r>
          </a:p>
          <a:p>
            <a:endParaRPr lang="en-US" dirty="0">
              <a:solidFill>
                <a:srgbClr val="4B2A85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Addresses and Pointers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“address of”</a:t>
            </a:r>
            <a:r>
              <a:rPr lang="en-US" sz="2400" dirty="0"/>
              <a:t> operator</a:t>
            </a: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/>
              <a:t> = “value at address” or </a:t>
            </a:r>
            <a:r>
              <a:rPr lang="en-US" sz="2400" dirty="0">
                <a:solidFill>
                  <a:srgbClr val="FF0000"/>
                </a:solidFill>
              </a:rPr>
              <a:t>“dereference”</a:t>
            </a:r>
            <a:r>
              <a:rPr lang="en-US" sz="2400" dirty="0"/>
              <a:t> operator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= 5;</a:t>
            </a: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= 2;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&amp;x;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1 + 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ounded Rectangular Callout 8"/>
          <p:cNvSpPr/>
          <p:nvPr>
            <p:custDataLst>
              <p:tags r:id="rId3"/>
            </p:custDataLst>
          </p:nvPr>
        </p:nvSpPr>
        <p:spPr bwMode="auto">
          <a:xfrm>
            <a:off x="2962978" y="2269652"/>
            <a:ext cx="4480560" cy="731520"/>
          </a:xfrm>
          <a:prstGeom prst="wedgeRoundRectCallout">
            <a:avLst>
              <a:gd name="adj1" fmla="val -61325"/>
              <a:gd name="adj2" fmla="val 103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a variable,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that is a pointer to </a:t>
            </a:r>
            <a:b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holds the address of) an </a:t>
            </a:r>
            <a:r>
              <a:rPr lang="en-US" sz="18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 memory</a:t>
            </a:r>
          </a:p>
        </p:txBody>
      </p:sp>
      <p:sp>
        <p:nvSpPr>
          <p:cNvPr id="10" name="Rounded Rectangular Callout 9"/>
          <p:cNvSpPr/>
          <p:nvPr>
            <p:custDataLst>
              <p:tags r:id="rId4"/>
            </p:custDataLst>
          </p:nvPr>
        </p:nvSpPr>
        <p:spPr bwMode="auto">
          <a:xfrm>
            <a:off x="2962978" y="3096713"/>
            <a:ext cx="4754880" cy="726261"/>
          </a:xfrm>
          <a:prstGeom prst="wedgeRoundRectCallout">
            <a:avLst>
              <a:gd name="adj1" fmla="val -60332"/>
              <a:gd name="adj2" fmla="val 16637"/>
              <a:gd name="adj3" fmla="val 16667"/>
            </a:avLst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two variables,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that hold </a:t>
            </a:r>
            <a:r>
              <a:rPr lang="en-US" sz="18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initializes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them to 5 and 2, respectively</a:t>
            </a: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 bwMode="auto">
          <a:xfrm>
            <a:off x="2962978" y="4130246"/>
            <a:ext cx="2926080" cy="725301"/>
          </a:xfrm>
          <a:prstGeom prst="wedgeRoundRectCallout">
            <a:avLst>
              <a:gd name="adj1" fmla="val -66519"/>
              <a:gd name="adj2" fmla="val -961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Sets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to the address of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points to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</p:txBody>
      </p:sp>
      <p:sp>
        <p:nvSpPr>
          <p:cNvPr id="13" name="Rounded Rectangular Callout 12"/>
          <p:cNvSpPr/>
          <p:nvPr>
            <p:custDataLst>
              <p:tags r:id="rId6"/>
            </p:custDataLst>
          </p:nvPr>
        </p:nvSpPr>
        <p:spPr bwMode="auto">
          <a:xfrm>
            <a:off x="3686920" y="5032727"/>
            <a:ext cx="4114800" cy="1005840"/>
          </a:xfrm>
          <a:prstGeom prst="wedgeRoundRectCallout">
            <a:avLst>
              <a:gd name="adj1" fmla="val -65841"/>
              <a:gd name="adj2" fmla="val -37596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Sets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to “1 plus the value stored at the address held by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.”  Because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points to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this is equivalent to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y=1+x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ular Callout 16"/>
          <p:cNvSpPr/>
          <p:nvPr>
            <p:custDataLst>
              <p:tags r:id="rId7"/>
            </p:custDataLst>
          </p:nvPr>
        </p:nvSpPr>
        <p:spPr bwMode="auto">
          <a:xfrm>
            <a:off x="715447" y="5499183"/>
            <a:ext cx="2133601" cy="411480"/>
          </a:xfrm>
          <a:prstGeom prst="wedgeRoundRectCallout">
            <a:avLst>
              <a:gd name="adj1" fmla="val 12515"/>
              <a:gd name="adj2" fmla="val -9932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“Dereference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457200" y="5992861"/>
            <a:ext cx="232980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*(&amp;y)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2" name="Rectangular Callout 11"/>
          <p:cNvSpPr/>
          <p:nvPr>
            <p:custDataLst>
              <p:tags r:id="rId9"/>
            </p:custDataLst>
          </p:nvPr>
        </p:nvSpPr>
        <p:spPr bwMode="auto">
          <a:xfrm>
            <a:off x="6620024" y="1026380"/>
            <a:ext cx="2093211" cy="614201"/>
          </a:xfrm>
          <a:prstGeom prst="wedgeRectCallout">
            <a:avLst>
              <a:gd name="adj1" fmla="val -42179"/>
              <a:gd name="adj2" fmla="val 87174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also used with variable declarations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CF8CB5-14AD-4C05-BBA0-759805EDB12A}"/>
                  </a:ext>
                </a:extLst>
              </p14:cNvPr>
              <p14:cNvContentPartPr/>
              <p14:nvPr/>
            </p14:nvContentPartPr>
            <p14:xfrm>
              <a:off x="68040" y="2138400"/>
              <a:ext cx="9028440" cy="4607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CF8CB5-14AD-4C05-BBA0-759805EDB1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680" y="2129040"/>
                <a:ext cx="9047160" cy="46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9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variable is represented by a location</a:t>
            </a:r>
          </a:p>
          <a:p>
            <a:r>
              <a:rPr lang="en-US" dirty="0"/>
              <a:t>Declaration ≠ initialization (initially holds “garbage”)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is at address 0x04,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is at 0x18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1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2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3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92240" y="2927711"/>
            <a:ext cx="2199360" cy="301752"/>
            <a:chOff x="2208048" y="4034135"/>
            <a:chExt cx="2199360" cy="301752"/>
          </a:xfrm>
        </p:grpSpPr>
        <p:sp>
          <p:nvSpPr>
            <p:cNvPr id="36" name="TextBox 35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A7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492240" y="3531215"/>
            <a:ext cx="2199360" cy="301752"/>
            <a:chOff x="2208048" y="4034135"/>
            <a:chExt cx="2199360" cy="301752"/>
          </a:xfrm>
        </p:grpSpPr>
        <p:sp>
          <p:nvSpPr>
            <p:cNvPr id="112" name="TextBox 111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EE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EE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EE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EE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92240" y="3832967"/>
            <a:ext cx="2199360" cy="301752"/>
            <a:chOff x="2208048" y="4034135"/>
            <a:chExt cx="2199360" cy="301752"/>
          </a:xfrm>
        </p:grpSpPr>
        <p:sp>
          <p:nvSpPr>
            <p:cNvPr id="119" name="TextBox 118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FA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CE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CA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FE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492240" y="4134719"/>
            <a:ext cx="2199360" cy="301752"/>
            <a:chOff x="2208048" y="4034135"/>
            <a:chExt cx="2199360" cy="301752"/>
          </a:xfrm>
        </p:grpSpPr>
        <p:sp>
          <p:nvSpPr>
            <p:cNvPr id="126" name="TextBox 125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26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492240" y="4436471"/>
            <a:ext cx="2199360" cy="301752"/>
            <a:chOff x="2208048" y="4034135"/>
            <a:chExt cx="2199360" cy="301752"/>
          </a:xfrm>
        </p:grpSpPr>
        <p:sp>
          <p:nvSpPr>
            <p:cNvPr id="133" name="TextBox 132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492240" y="5058263"/>
            <a:ext cx="2199360" cy="301752"/>
            <a:chOff x="2208048" y="4034135"/>
            <a:chExt cx="2199360" cy="301752"/>
          </a:xfrm>
        </p:grpSpPr>
        <p:sp>
          <p:nvSpPr>
            <p:cNvPr id="147" name="TextBox 146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FF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F4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96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154" name="TextBox 15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DE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AD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BE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EF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92240" y="5670911"/>
            <a:ext cx="2199360" cy="301752"/>
            <a:chOff x="2208048" y="4034135"/>
            <a:chExt cx="2199360" cy="301752"/>
          </a:xfrm>
        </p:grpSpPr>
        <p:sp>
          <p:nvSpPr>
            <p:cNvPr id="161" name="TextBox 16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C6BFB38-9E19-4A25-8085-A339CDB651FB}"/>
                  </a:ext>
                </a:extLst>
              </p14:cNvPr>
              <p14:cNvContentPartPr/>
              <p14:nvPr/>
            </p14:nvContentPartPr>
            <p14:xfrm>
              <a:off x="3392820" y="3188913"/>
              <a:ext cx="5303880" cy="3597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C6BFB38-9E19-4A25-8085-A339CDB651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83460" y="3179553"/>
                <a:ext cx="5322600" cy="36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0531BA-4DA3-44BE-A808-3208F34930C0}"/>
                  </a:ext>
                </a:extLst>
              </p14:cNvPr>
              <p14:cNvContentPartPr/>
              <p14:nvPr/>
            </p14:nvContentPartPr>
            <p14:xfrm>
              <a:off x="767004" y="1899489"/>
              <a:ext cx="3962441" cy="534874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0531BA-4DA3-44BE-A808-3208F34930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7644" y="1890131"/>
                <a:ext cx="3981161" cy="5535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7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variable is represented by a location</a:t>
            </a:r>
          </a:p>
          <a:p>
            <a:r>
              <a:rPr lang="en-US" dirty="0"/>
              <a:t>Declaration ≠ initialization (initially holds “garbage”)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is at address 0x04,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is at 0x18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1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2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3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01384" y="98048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little-endian</a:t>
            </a:r>
          </a:p>
        </p:txBody>
      </p:sp>
    </p:spTree>
    <p:extLst>
      <p:ext uri="{BB962C8B-B14F-4D97-AF65-F5344CB8AC3E}">
        <p14:creationId xmlns:p14="http://schemas.microsoft.com/office/powerpoint/2010/main" val="295095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3227832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2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3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4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b="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5" name="TextBox 54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35A3D7-86EB-44F2-A4BC-E09C9A8AD5F6}"/>
                  </a:ext>
                </a:extLst>
              </p14:cNvPr>
              <p14:cNvContentPartPr/>
              <p14:nvPr/>
            </p14:nvContentPartPr>
            <p14:xfrm>
              <a:off x="880560" y="3387960"/>
              <a:ext cx="3197880" cy="81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35A3D7-86EB-44F2-A4BC-E09C9A8AD5F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1200" y="3378600"/>
                <a:ext cx="3216600" cy="8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13372</TotalTime>
  <Words>3470</Words>
  <Application>Microsoft Office PowerPoint</Application>
  <PresentationFormat>On-screen Show (4:3)</PresentationFormat>
  <Paragraphs>1328</Paragraphs>
  <Slides>32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ＭＳ Ｐゴシック</vt:lpstr>
      <vt:lpstr>Anonymous Pro</vt:lpstr>
      <vt:lpstr>Arial</vt:lpstr>
      <vt:lpstr>Arial Narrow</vt:lpstr>
      <vt:lpstr>Calibri</vt:lpstr>
      <vt:lpstr>CMU Bright</vt:lpstr>
      <vt:lpstr>Courier New</vt:lpstr>
      <vt:lpstr>Roboto</vt:lpstr>
      <vt:lpstr>Roboto Regular</vt:lpstr>
      <vt:lpstr>Times New Roman</vt:lpstr>
      <vt:lpstr>Trebuchet MS</vt:lpstr>
      <vt:lpstr>Wingdings</vt:lpstr>
      <vt:lpstr>UWTheme-351-Au19</vt:lpstr>
      <vt:lpstr>Memory, Data, &amp; Addressing II CSE 351 Autumn 2019</vt:lpstr>
      <vt:lpstr>Administrivia</vt:lpstr>
      <vt:lpstr>Late Days</vt:lpstr>
      <vt:lpstr>Review Questions</vt:lpstr>
      <vt:lpstr>Memory, Data, and Addressing</vt:lpstr>
      <vt:lpstr>Addresses and Pointers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Pointer Arithmetic</vt:lpstr>
      <vt:lpstr>Assignment in C</vt:lpstr>
      <vt:lpstr>Assignment in C</vt:lpstr>
      <vt:lpstr>Arrays in C</vt:lpstr>
      <vt:lpstr>Arrays in C</vt:lpstr>
      <vt:lpstr>Arrays in C</vt:lpstr>
      <vt:lpstr>Arrays in C</vt:lpstr>
      <vt:lpstr>Arrays in C</vt:lpstr>
      <vt:lpstr>Arrays in C</vt:lpstr>
      <vt:lpstr>Question:  The variable values after Line 3 executes are shown on the right.  What are they after Line 4 &amp; 5? </vt:lpstr>
      <vt:lpstr>Representing strings</vt:lpstr>
      <vt:lpstr>Null-Terminated Strings</vt:lpstr>
      <vt:lpstr>Endianness and Strings</vt:lpstr>
      <vt:lpstr>Examining Data Representations</vt:lpstr>
      <vt:lpstr>Examining Data Representations</vt:lpstr>
      <vt:lpstr>show_bytes Execution Example</vt:lpstr>
      <vt:lpstr>Summary</vt:lpstr>
      <vt:lpstr>Assignment in C - Handout</vt:lpstr>
      <vt:lpstr>Arrays in C - Handout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jhsia</cp:lastModifiedBy>
  <cp:revision>187</cp:revision>
  <cp:lastPrinted>2019-09-28T00:14:26Z</cp:lastPrinted>
  <dcterms:created xsi:type="dcterms:W3CDTF">2016-09-28T23:10:49Z</dcterms:created>
  <dcterms:modified xsi:type="dcterms:W3CDTF">2019-10-18T07:02:34Z</dcterms:modified>
</cp:coreProperties>
</file>