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ink/ink16.xml" ContentType="application/inkml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16.xml" ContentType="application/vnd.openxmlformats-officedocument.presentationml.notesSlide+xml"/>
  <Override PartName="/ppt/ink/ink18.xml" ContentType="application/inkml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19.xml" ContentType="application/vnd.openxmlformats-officedocument.presentationml.notesSlide+xml"/>
  <Override PartName="/ppt/ink/ink21.xml" ContentType="application/inkml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20.xml" ContentType="application/vnd.openxmlformats-officedocument.presentationml.notesSlide+xml"/>
  <Override PartName="/ppt/ink/ink22.xml" ContentType="application/inkml+xml"/>
  <Override PartName="/ppt/notesSlides/notesSlide21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1" r:id="rId1"/>
  </p:sldMasterIdLst>
  <p:notesMasterIdLst>
    <p:notesMasterId r:id="rId31"/>
  </p:notesMasterIdLst>
  <p:handoutMasterIdLst>
    <p:handoutMasterId r:id="rId32"/>
  </p:handoutMasterIdLst>
  <p:sldIdLst>
    <p:sldId id="770" r:id="rId2"/>
    <p:sldId id="756" r:id="rId3"/>
    <p:sldId id="772" r:id="rId4"/>
    <p:sldId id="771" r:id="rId5"/>
    <p:sldId id="620" r:id="rId6"/>
    <p:sldId id="618" r:id="rId7"/>
    <p:sldId id="774" r:id="rId8"/>
    <p:sldId id="767" r:id="rId9"/>
    <p:sldId id="773" r:id="rId10"/>
    <p:sldId id="685" r:id="rId11"/>
    <p:sldId id="775" r:id="rId12"/>
    <p:sldId id="648" r:id="rId13"/>
    <p:sldId id="768" r:id="rId14"/>
    <p:sldId id="649" r:id="rId15"/>
    <p:sldId id="594" r:id="rId16"/>
    <p:sldId id="643" r:id="rId17"/>
    <p:sldId id="776" r:id="rId18"/>
    <p:sldId id="721" r:id="rId19"/>
    <p:sldId id="743" r:id="rId20"/>
    <p:sldId id="758" r:id="rId21"/>
    <p:sldId id="759" r:id="rId22"/>
    <p:sldId id="595" r:id="rId23"/>
    <p:sldId id="725" r:id="rId24"/>
    <p:sldId id="644" r:id="rId25"/>
    <p:sldId id="630" r:id="rId26"/>
    <p:sldId id="654" r:id="rId27"/>
    <p:sldId id="762" r:id="rId28"/>
    <p:sldId id="761" r:id="rId29"/>
    <p:sldId id="765" r:id="rId30"/>
  </p:sldIdLst>
  <p:sldSz cx="9144000" cy="6858000" type="screen4x3"/>
  <p:notesSz cx="9586913" cy="73025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87430" autoAdjust="0"/>
  </p:normalViewPr>
  <p:slideViewPr>
    <p:cSldViewPr snapToObjects="1">
      <p:cViewPr varScale="1">
        <p:scale>
          <a:sx n="79" d="100"/>
          <a:sy n="79" d="100"/>
        </p:scale>
        <p:origin x="103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8:52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4142 5202 1414 0,'-6'-14'63'0,"3"12"13"0,-3-3-61 0,6 5-15 15,0 0 0-15,0 0 0 0,0 0 34 0,6-3 4 16,-6 3 1-16,6-5 0 0,3 5-30 0,0-3-9 15,6 3 0-15,0 0 0 0,3 0 12 0,0 0-4 16,-1 0 0-16,4 0-8 0,-3 0 11 0,3 0-11 16,0-3 10-16,3 1-10 0,2 2 17 0,-2-3-2 15,6-2-1-15,0 2 0 0,8 0 12 0,-5 1 2 0,0-3 1 16,3 5 0-16,-1-3 1 0,10 3 0 0,-9-5 0 16,2 5 0-16,4-3-2 0,3 0-1 0,-1 1 0 0,4 2 0 15,-6 2-11-15,2 1-3 0,1 0 0 0,-3 2 0 16,-1-5-13-16,1 3 0 0,3-1 0 0,-4 1 0 15,1-3 0-15,0 2 0 0,-1-2 0 0,4 3 0 16,-3 0 12-16,2-1 0 0,-5-2 0 0,0 0 0 16,2 0-12-16,1 0-12 0,3-2 3 0,2-1 0 15,-5 0 9-15,3 1 11 0,-1-1-3 0,1 3 0 16,-3 0-8-16,2 0 0 0,-2-2 0 0,0-1 0 16,-4 3 0-16,4-5 0 0,-3 2 0 0,2 3 0 15,1-3 13-15,-3 1-2 0,-4 2-1 0,1 0 0 16,0 0 6-16,0 0 2 0,-7-6 0 0,4 6 0 15,0-2-5-15,0 2-1 0,-1-3 0 0,4 0 0 0,3 3 1 16,-1 0 0-16,-2 3 0 0,3 0 0 0,3-3-13 16,-1 2 0-16,-2-2 0 0,3 0 0 0,-1 0 13 15,1-2-3-15,-3 2-1 0,-1-3 0 0,-2 0-9 0,3 3 0 16,2 0 0-16,-2 0-11 0,-3 0 11 0,0 0 0 16,5 0 0-16,-5 0 0 0,-3-5 0 0,-1 2 9 15,10 1-9-15,0 2 10 0,-1-3 2 0,1 6 1 16,3-3 0-16,-1 0 0 0,7 2-5 0,-6-2-8 15,-13 0 11-15,7 0-11 0,15 0 0 0,-13 0 0 16,-8-2 0-16,3-1 0 0,8 3 0 0,-2 3 0 16,-3-3 8-16,0 0-8 0,-1 0 0 0,1 0 0 15,-3-3 0-15,2 3 0 0,4 0 0 0,-3 0 0 16,2 0 0-16,-2 0 0 0,6 0 0 0,-4 0 0 0,-2 0 0 16,3 0 0-16,-1 0 0 0,1 0 0 0,6 0 0 0,-1 0 0 15,-5 0 8-15,6 0-8 0,-4 0 0 0,1 3 0 16,0-1 10-16,-1-2-10 0,1 0 8 0,2 0-8 15,-2-2 0-15,3 2 0 0,-1 0 0 0,-2 0 0 16,3 2 0-16,-4-2 0 0,4 0 0 0,0 0 0 16,-4 0 0-16,1 0 0 0,0-2 0 0,-1 2 0 15,7-3 0-15,-4 3 0 0,1 0 0 0,0 0 0 16,-4 0 0-16,-2-5 0 0,3 5 0 0,-4-3 0 16,1 1 0-16,0-1 0 0,-1-2 0 0,4 2 0 15,-3 0 0-15,-1 3 0 0,4-2 0 0,0-1 0 16,-4 3 0-16,-2-5 0 0,3 2 0 0,-1-2 0 15,4 5 0-15,3-3 0 0,-4 3 0 0,1-2 0 16,-3 2 0-16,-4 0 0 0,1-3 0 0,-6 0 0 0,-4 1 0 0,4-1 0 16,-3 3 0-16,-6 0 0 0,-6 0-11 15,2 0-4-15,1 0-1 0,-6 0-680 16,-6-5-137-16</inkml:trace>
  <inkml:trace contextRef="#ctx0" brushRef="#br0" timeOffset="1">23252 8424 1036 0,'0'0'46'0,"0"0"10"0,0 0-45 0,0 0-11 0,0 0 0 0,0 0 0 16,0 0 120-16,-3 6 23 0,-6-4 4 0,6 6 1 15,3-8-117-15,-3 6-23 0,-3 1-8 0,3 4 0 16,0 2 24-16,0 3 0 0,-3 0 0 0,-3 5 0 16,3 6 23-16,0-1 5 0,-3 1 0 0,0-1 1 15,-3 0-9-15,4 1-1 0,-1 2-1 0,-3-3 0 0,-3-2-21 16,0 3-4-16,3-3-1 0,0 2 0 0,-3-2-4 15,3 2 0-15,-3 1-1 0,1-1 0 0,2-2 6 16,0 5 2-16,-6 0 0 0,6 0 0 0,-3-2 2 16,0-1 1-16,-3 1 0 0,1-1 0 0,2-2-2 0,-3 0-1 15,0 0 0-15,-3-3 0 0,-3 3 1 0,3-3 1 16,-2 0 0-16,-1-3 0 0,-3 1 9 0,0-1 2 16,0 1 0-16,-2 5 0 0,-1 0-16 0,0 2-4 15,0-2 0-15,-2-3 0 0,2-2 6 0,-6 2 1 16,-3 0 0-16,1 0 0 0,-4 0 5 0,0-2 2 15,-2 2 0-15,-1-3 0 0,0 1-4 0,1 0-1 16,-4-4 0-16,-2-1 0 0,2 1-1 0,-6-1 0 16,-2 2 0-16,-7 2 0 0,4-2-4 0,-1-3 0 15,1 0-1-15,-4-2 0 0,1 0-4 0,-1 2-1 0,-2-3 0 16,2 6 0-16,1 0-10 0,-1 0 12 0,4-3-12 16,-1 3 12-1,1-3-58-15,-4 1-11 0,-2-1-3 0,2 0 0 0,4 0 100 0,-1-2 20 16,-2-3 4-16,-1 2 1 0,1 1-50 0,-1 2-15 0,1-5 0 15,-1 3 8-15,1-3-8 0,-1 0 0 0,-2 2 0 0,-1-2 0 16,-2 0 0-16,2 0 0 0,1 0 0 0,2 0 8 16,1-3-8-16,-1 3 0 0,1-3 0 0,-1 1 0 15,1-1 0-15,5-2 0 0,-3 2 0 0,1-2 0 16,-1-1 0-16,1 1 0 0,2 0 0 0,-2-1 0 16,5-2-8-16,-2 0 8 0,2-2-8 0,3 2 8 15,-2-3-8-15,2 3 8 0,-2 0-8 0,2-3 8 16,-2-2 0-16,2 5 0 0,0-5 0 0,1 2 0 15,-4-2 0-15,-2-1 0 0,-4 1 0 0,1-3 0 0,-1 0 0 16,0-2 0-16,4-4 0 0,-1 1 0 16,4 3 0-16,-4-1 0 0,1-5 0 0,2 0 0 0,3 3 0 0,1-5 0 15,-7 2 0-15,7-6 0 0,5-1 0 16,-8-1 9-16,-10 3-9 0,3 0 0 0,4-1 12 0,-1 1-12 16,4 0 12-16,-1-3-12 0,-5 3 9 0,5-3-9 15,1 0 0-15,-4 1 9 0,-9-4-9 0,10 3 0 16,8-5 0-16,-2-3 0 0,-4-7 0 0,4 2 0 15,2 0 0-15,3 2 0 0,-2 4 0 0,2-4 0 16,0 3 0-16,1-2 0 0,5 2 0 0,-3-2 0 16,4-1 0-16,-4-4 8 0,0-4-8 0,1-2 0 15,2 8 0-15,0-5 0 0,-2 2 0 0,2-2 0 16,0 2 0-16,3 1 0 0,1-1 0 0,-1-5 0 0,-3 0-11 16,4-3 11-16,-1 1 0 0,0-3-10 0,-3-1 10 0,4 1 0 15,5 2-12-15,-3 1 12 0,3-4-12 0,1 4 12 16,5-6-10-16,0 0 10 0,3 3-8 0,3 2 8 15,3 1 0-15,-2-1 0 0,8 0 0 0,0 3-8 16,3-5 8-16,3 2-8 0,3-2 8 0,3 2-8 16,3 1 8-16,3 2-8 0,6 0 8 0,-1-3-8 15,7 3 8-15,6 0-12 0,-3 0 12 0,12 0-12 16,5-2 12-16,4 2-8 0,3 0 8 0,2 0-8 16,1 0 8-16,8-3-10 0,1 1 10 0,5-4-10 15,7 1 10-15,-1 0 0 0,1 2 0 0,5-2 0 16,9 2-15-16,-2-2 3 0,-4 2 0 0,3-2 0 15,1 0 12-15,-1 0 0 0,-3-1 0 0,-5 6 0 16,-7 0 0-16,1 3 0 0,8 5 12 0,-5-8-12 16,-10 0 0-16,7 0 0 0,5 0 0 0,-3 0 0 0,-2-3 0 15,-4 1 0-15,7-1 0 0,2 3 0 0,1-2 0 0,-4 2-12 16,1 0 3-16,-4 0 1 0,0-3 0 0,1 6 0 16,-4-1 0-16,-2 4 0 0,-4-1 8 0,-5 6 0 15,0 2-9-15,-7 0 9 0,1 3 0 0,-7 2-9 16,-8 1 9-16,-3 5 0 0,-3 2-11 0,-3 1 11 15,-4-1-10-15,-2 6 10 0,-6 2-13 0,-3 1 3 16,-3 2 1-16,-3 3 0 0,-3-1 9 0,-3 1 0 16,3 0-9-16,-6 0 9 15,-3 5-25-15,-3 0-1 0,3-3 0 0,-8 3 0 16,-7 0-7-16,0 0-2 0,-3 0 0 0,0 0 0 16,1 0-12-16,-7 0-2 0,-3 0-1 0,3 0 0 15,-2 0 19-15,-1-5 4 0,0 2 1 0,3 0 0 0,-2 1 26 0,5-6 8 0,6 2 0 0,3-2 0 16,3 6 24-16,9-1 4 0,1-5 2 0,5 3 0 15,9-3-6-15,5 0-2 0,7 0 0 0,15 0 0 32,3-2-51-32,8 2-11 0,10 0-1 0,0-3-1 0,5 9 18 0,4-6 4 0,-1 2 1 15,7 6 0-15,-1 0 11 0,1 3 0 0,-1 8 0 0,-6-6 0 16,1 5 0-16,-3 1-10 0,-7 2 10 0,-5 3-13 16,-7 5 13-16,-5 3 0 0,-9 0 0 0,-6-3 0 15,-6 3 13-15,-3 2 9 0,-10-7 2 0,-2 5 0 16,-8-3 9-16,-1 0 3 0,-9-3 0 0,-3 4 0 15,-3-4 2-15,0 1 1 0,-5-3 0 0,-4 2 0 0,0 1-12 16,0-1-3-16,1 1 0 0,-1-1 0 16,3 1-40-16,0 2-9 15,1-3-2-15,2 4-769 0,0 1-155 0</inkml:trace>
  <inkml:trace contextRef="#ctx0" brushRef="#br0" timeOffset="2">12027 16526 403 0,'-9'-13'17'0,"6"7"5"0,0 1-22 0,3 5 0 0,0 0 0 0,0 0 0 16,0 0 208-16,6-5 36 0,3-1 8 0,0 4 2 15,3-3-210-15,0 2-44 0,9-2 0 0,0 2-10 16,-1-5 33-16,7 0 6 0,6 3 2 0,6-3 0 15,2-3 14-15,7-2 3 0,3-5 1 0,11-4 0 16,12 1-3-16,10-5-1 0,8-6 0 16,9 0 0-16,6-2 6 0,10-1 1 0,5-4 0 0,6-1 0 15,6 0-16-15,5-2-2 0,7-3-1 0,6 0 0 16,3 0 0-16,6-3 0 0,2 6 0 0,-2 0 0 16,3-1 0-16,2 1 0 0,1-3 0 0,6 3 0 15,-1 0-8-15,1-3-1 0,-3 2-1 0,-1 1 0 16,1 0 9-16,0 2 1 0,-1 5 1 0,-11 4 0 15,-12 2-34-15,-6 2 0 0,-3 1 0 0,-6-1 0 16,-9 9 0-16,-12-1 0 0,-18 1 0 0,0-1 0 16,-2 3 13-16,-16 3-4 0,-11 0-1 0,-10 0 0 15,-5 2-8-15,-9 0-11 0,-10 1 3 0,-5-1 0 16,-6 1-36-16,-9-1-6 0,-3 0-2 16,-9 1 0-16,-6-3-169 15,-6 5-35-15,-27-13-6 0,-11 10-2 0</inkml:trace>
  <inkml:trace contextRef="#ctx0" brushRef="#br0" timeOffset="3">17203 14822 1378 0,'-65'-16'61'0,"41"8"13"0,9-2-59 0,-6-4-15 16,-2 1 0-16,8 0 0 0,9 2 96 0,6 3 16 16,3 0 3-16,6 0 1 0,9 3-94 0,11 0-22 15,16 0 0-15,6 2 0 0,2 6 8 0,10-1 0 16,11-2 0-16,-3 6 0 0,-2-1 10 0,5 5 2 16,7 1 0-16,-4 5 0 0,-2 0 58 0,-4 2 12 15,-3 3 2-15,-5 3 1 16,-7 3-106-16,-5 2-22 0,-6 0-4 0,-13 3-1 0,-2-1 70 15,-9-4 14-15,-6-1 2 0,-12 1 1 0,-3-6-11 0,-12-3-3 0,-12 1 0 0,-6-6 0 16,-8 3 15-16,-13-3 4 0,-5-2 0 0,-13 2 0 16,-8-2-36-16,-4-1-6 0,-5 4-2 0,3 4 0 31,5 1-70-31,-5 2-14 0,-3-3-4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3:12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11171 116 0,'0'-6'44'0,"0"9"-35"0,0-3 16 16,0 0 6-16,0 0-4 15,0 0-1-15,0 0-12 16,0 5-4-16,3 3-6 15,-3 8 6-15,3 13 3 0,0 14 2 16,0 7 4-16,-3 5 0 16,0 12 3-16,0 17-3 15,0 4-2-15,3-6-1 0,0-11 3 16,-1-5-7 0,1-2-2-16,3-6-3 0,-6-3 0 15,3-4-2-15,0-9 0 16,0-5-3-16,-3-8-2 15,0-8-2-15,0-5-1 16,0-8-9-16,-3-3-5 16,0-5-18-16,3-5-5 15,0-5-28-15,0-4-11 16,6-2-16 0</inkml:trace>
  <inkml:trace contextRef="#ctx0" brushRef="#br0" timeOffset="1">2300 11160 168 0,'-3'-3'66'0,"6"1"-52"0,3-1 6 0,3 1-3 15,-6 2-2-15,3 0 1 16,5-3-2-16,4 3-1 16,0 0-7-16,3 0 0 0,0 0 4 15,6-3-6-15,0 1 0 16,2-1-2-16,7 0 1 16,6 1-2-16,2-1 2 15,4 3-2-15,3 0-1 16,-4 3 3-16,1-3 2 0,0 0 0 15,-1 0 2-15,1 0-2 16,6-3 2-16,2 0-2 16,1 3 0-16,2 0-6 15,-5 0 1-15,-3 0 0 16,-4 0 2-16,1-2 1 16,-1-1 3-16,7 0-5 15,3 1-1-15,2-1 0 16,1 1 2-16,-7 2-1 15,1-3-1-15,-3 0 5 16,-4 1 4-16,4-1-3 16,8-2 2-16,-2-1-3 31,3 4-3-31,11-4-1 0,-2 1 0 16,2 0-1-16,3 0 0 0,-5-3 0 15,-1 5 0-15,7 0 0 16,-7 1 2-16,-8-1 3 15,-1 0-2-15,13 1 0 16,-1-1-3-16,1 0-1 16,-4 1 1-16,-11-1 0 15,2 0 0-15,-2 1 0 16,0-1 0-16,-1 1 0 16,7 2 0-16,-1-3 0 15,1 3 0-15,-1 0-3 0,1 0 2 16,-4 0 3-16,4 0 1 15,-4-3-4 1,4 3 1-16,5-2 0 16,-2 4 0-16,-1-2 0 15,-2 0 0-15,11-2 0 0,4 2 0 16,-7-3 2 0,4 3-1-16,2 0-1 0,-5-3 1 15,-4 1-1 1,1 2 0-16,5-3-3 15,-3 3 2-15,4-3 1 16,-10 6 0-16,7-3 2 16,-10 0-1-16,13 0-1 15,-4 0 1-15,1 0-1 0,-7 0 0 0,1 0 0 16,-10 0 0-16,1 0 2 16,-9 0-1-16,-1-3-1 15,-5 3 1 1,3-2-1-16,-7-1 0 0,1 0 0 15,-6 1 4-15,-9-1 2 16,2 6-2-16,-2-3-1 16,-3 0-1-16,-6 0 1 15,0 0-2-15,-3 0-1 16,0 0 1-16,-3 0-1 16,0 2 0-16,-3 1 2 15,0 5-1-15,-3 5-3 16,0 3 1-16,-6 11 1 15,0 2 0-15,-3 13 0 16,3 3 0-16,0 3 0 0,0 15 2 16,0 40 3-1,3 8-2-15,9 3 3 0,3-16-2 16,3-19 1-16,0-7-3 16,0-11-2-16,-3 0 1 15,3-6-1-15,-4-5 2 0,-2-7-1 16,0-9-1-16,-3-7-6 15,-3-9-1-15,0-5-32 16,-3-2-14-16,0 0-83 16</inkml:trace>
  <inkml:trace contextRef="#ctx0" brushRef="#br0" timeOffset="2">2330 12412 180 0,'0'-11'68'0,"0"11"-52"0,3 0 17 0,-1 0 4 16,7 0-13-16,-6-3-1 16,6 1-7-16,3-1-2 15,6 0-8-15,3 1 3 0,6-1 1 16,8 3-1-16,13 0 2 0,6 0-2 15,5 0 0-15,4 0-5 16,-1 3-3-16,7-1 4 16,5 1 4-16,9 0-3 15,-2-1-1 1,2 1 2-16,0-3 0 0,10 0-3 16,5 3-3-16,-3-1 0 15,-3-2 1-15,7 0-1 16,5-2 2-16,-3 2-2 15,-9-3 2-15,-2 0 2 16,2 1 2-16,3 2 1 16,-6 0 2-16,-2 0-7 15,-4 0-2-15,3-3-3 16,13 0-2-16,-7 1 5 16,-3 2 1-16,-5 0-3 15,2 0 1-15,3-3 0 0,-2 3 2 16,-4 0-3-16,-6 3 0 15,1-3 1-15,2 0 0 16,9 0 0-16,18 2 2 16,-11 1-3-16,-7 0 0 15,3-3-1-15,4 2 0 16,-1 1 2-16,-12 0 2 16,-8-3-1-16,-4 0-1 15,6 0-2-15,7 0 1 16,-1 2 1-16,-6 1 2 15,-5 0-1-15,-4-1-1 16,4-2 1-16,5 3-1 16,-2-3-3-16,-7 0 2 15,-8 3 1-15,-7-3 2 0,-2 0-1 16,-7-3-1-16,-2 0 3 16,0 1 2-16,-4-1-11 15,1 0-3-15,-3 1-5 16,0-1 1-16,-1 0-20 15,-2 3-5-15,0 0-52 16,-6 3-21-16,-4-8 11 16</inkml:trace>
  <inkml:trace contextRef="#ctx0" brushRef="#br0" timeOffset="3">10929 10120 112 0,'0'-8'44'0,"0"0"-35"0,0 3 20 15,0 3 9-15,-3-1 7 16,0-2 8-16,-3-1-9 16,-3 4-5-16,-3-1-21 15,-6 3 4-15,-3 3 2 0,1 5-8 16,-4 7-2-16,-3 7-8 0,0 4-4 15,3 6-6-15,6 2 0 16,10-2 2-16,8 0 3 16,6-6-2-16,2-5-2 15,7-5 2-15,3-5 0 16,0-9-4-16,0-7-1 16,0-5 0-16,-3-4 2 15,-3-4-1-15,-7-3 1 16,-2-3 3-16,-3 0 2 15,-3 3 9-15,1 5 3 16,-4 3 2-16,0 2 4 16,0 9-9-16,3 9-3 15,0 7-4-15,3 2-3 16,0 5 1-16,3 3 1 16,6 2-1-16,3 0 2 15,-1-2-22-15,4-3-9 0,3-5-50 16,3-5-22-16,-3-8-17 15</inkml:trace>
  <inkml:trace contextRef="#ctx0" brushRef="#br0" timeOffset="4">11009 10194 252 0,'-12'3'96'0,"9"5"-75"0,6 11-3 15,0-9-8 1,0 17 25-16,0-4 13 16,0-1-26-16,3-7-11 15,-3-1-8 1,0-6-6-16,-3-6 0 0,0-7-7 16,0-6-2-16,0-7-2 0,0-6-1 15,3-10 5-15,3 5 4 16,0-1 1-16,6 9 4 15,0 3 11-15,6 7 8 16,0 6-3-16,2 7 2 16,-2 9-6-16,3 8-1 0,-3 4-6 15,-3 4-1 1,-3-1 1-16,0 1 2 0,-3-1-30 16,-1-5-10-16,1-2-107 15</inkml:trace>
  <inkml:trace contextRef="#ctx0" brushRef="#br0" timeOffset="5">11977 10118 232 0,'-21'-6'88'0,"3"4"-69"0,-3-1 0 15,12 6-7-15,-3-1-4 16,-9 9 0-16,1 10-2 16,-1 6-1-16,0 2-3 15,6 5 3-15,3 0 1 0,6 1 0 16,9-3-1-16,6-9-6 16,3-4 1-16,3-8 2 15,6-9 1-15,2-12-4 16,-2-1 1-16,0-7-2 15,-3-4 0-15,-6-4 6 0,-3 2 2 16,-3-2 9 0,-3 7 2-16,-3 3 3 0,0 6 2 15,-3-4-6 1,3 12 1-16,-3 10-12 0,3 5-6 16,0 8 1-16,6 8-1 15,3 6 1-15,3-4 0 16,2-4-29-16,4-3-10 15,3-6-45-15,3-5-16 16,3-10-5 0</inkml:trace>
  <inkml:trace contextRef="#ctx0" brushRef="#br0" timeOffset="6">12149 10171 288 0,'-27'13'107'0,"16"-11"-83"0,2 12-7 0,3-6-9 0,-3 8-11 16,-3 5 0-16,0 8-1 16,3 3 3-16,3 2 0 15,9-2 1-15,6-6 2 0,0-2-3 16,3-11-2-16,3-8 4 16,0-7 1-16,-1-14 2 15,1-8 0-15,-3-8-5 16,-3-7 1-16,-6-6 2 15,-6-6 1-15,-3-7 1 16,-3-3 0-16,0 8 2 16,3 8 3-16,0 6 11 15,0 10 5-15,0 10-9 0,4 9-4 16,-1 12-10-16,3 17-3 16,3 13 0-16,2 12 0 15,4-4-4-15,3 3 1 16,3-6-18-16,3 0-8 15,3-8-33-15,0-5-14 16,3-6-37 0</inkml:trace>
  <inkml:trace contextRef="#ctx0" brushRef="#br0" timeOffset="7">12405 10110 324 0,'-33'5'121'0,"22"8"-95"0,-10-2-8 0,9 2-11 0,-3 3-7 16,-3 5 0-16,3 6 6 16,0 4 6-16,6 6-6 15,9 3-8-15,6-6-1 0,6-4-1 16,3-7 2-16,3-7 3 16,3-10 2-16,3-17-1 15,-1-8-2-15,7-10-2 16,-12-5-1-16,-6-11 2 15,-6-3 2-15,-6-2 0 16,0-6 2-16,-3-2-4 16,-3 8-2-16,-3 8 2 15,3 7 0-15,0 11 3 16,0 11 3-16,0 13-2 16,3 19-2-16,3 13-3 0,3 15 1 15,3 1-4-15,0-1 1 16,9 1 2-16,0-6 3 15,0-5-27-15,0-2-9 16,0-9-45-16,2-7-18 16</inkml:trace>
  <inkml:trace contextRef="#ctx0" brushRef="#br0" timeOffset="8">12614 10216 192 0,'3'37'74'0,"8"-22"-58"0,-5 9 5 0,-3-10-1 0</inkml:trace>
  <inkml:trace contextRef="#ctx0" brushRef="#br0" timeOffset="9">12643 10329 375 0,'3'11'32'0,"0"-6"-15"16,-3 1-10-16,0-6-4 0,-3-3 7 15,3-8 3-15,-3-2-2 16,0-8-1-16,3 0-6 15,3-6-1-15,3 1 3 16,0 5 3-16,3 5-2 16,0 0-2-16,3 3-5 0,0 2 0 15,0 3-27-15,3 5-11 16,0 3-89 0,-1 8-46-16,1 0 85 15</inkml:trace>
  <inkml:trace contextRef="#ctx0" brushRef="#br0" timeOffset="10">12875 10261 308 0,'-17'0'115'0,"29"10"-89"0,-4-10-10 0,-5-3-9 16,6 6-5-16,3 0 1 16,-3-3 5-16,-3 0 3 15,9-6-6-15,-6 6-1 0,3-10 2 16,-3 2-3-16,3-5-2 0,-6 2-3 15,-3-7-1-15,3 4-3 16,-9-9-5 0,-6 9 1-16,0 4 3 15,-18 4 2 1,0 17 0-16,0 2 1 16,7 3 3-1,5 0-2-15,0 5-1 0,6 0 3 16,3 3 2-16,9 3-2 15,3-1 0-15,6-2-6 16,6-3-3-16,5-8-41 16,1-5-16-16</inkml:trace>
  <inkml:trace contextRef="#ctx0" brushRef="#br0" timeOffset="11">13179 10136 80 0,'-3'-18'30'0,"3"18"-24"0,6-14 13 0,-6 9 39 15,3 5-31-15,-6 0 54 16,3 3-46-16,-6-3 29 16,3 2-37-16,-6-2 3 0,-3 11-7 15,0 0-2 1,0-3-7-16,1 2-4 0,2-2-10 15,9 5 0-15,3 3-3 16,6-5-1-16,2-1 5 31,4 6-1-31,3 0 0 16,0 0 1-16,0 0 5 16,-3 0-3-16,-3 2 8 0,-9-2-4 15,-9-3-2 1,3 3-2-16,-12-5-3 0,-3-3-19 15,0-3-8-15,0 0-30 16,3-5-14-16</inkml:trace>
  <inkml:trace contextRef="#ctx0" brushRef="#br0" timeOffset="12">13423 10155 312 0,'-6'-11'115'0,"6"11"-89"0,-6 0 1 0,0 0-4 16,-3 3-15-16,-3-1 2 15,1 6-6-15,-4 3-2 16,6 0-1-16,0-1-6 16,6 3 3-16,6 3-1 15,6 0 1-15,3 3 6 16,3-1-2-16,-4 1 15 15,4-1-10-15,-6-2 8 16,-3 0 11-16,-9-5 4 16,3-1-16-16,-12-5-16 15,3 3 0-15,-8-8-36 16,5 0 21-16,-6-2-21 0,0-4-22 16,3 1-12-16,6 0-55 15</inkml:trace>
  <inkml:trace contextRef="#ctx0" brushRef="#br0" timeOffset="13">13700 10083 328 0,'0'-2'123'0,"0"2"-95"0,0 2 11 0,-3-2 1 15,3 3-24-15,-3 0-8 16,3-1-6-16,-6 1-53 16,6 0 28-16,-3-1-147 15,6 3 94-15</inkml:trace>
  <inkml:trace contextRef="#ctx0" brushRef="#br0" timeOffset="14">13688 10369 316 0,'-12'13'118'0,"12"-13"-92"0,6 6-7 0,-6-6-2 15,0 0-13-15,0 0 14 16,0 0-10-16,0-3 3 15,3 0-7-15,0-2-17 16,0 0 6-16,0-3-12 16,3 5 10-16,-3-2-2 15,3 2 7-15,-6 1 0 16,3 2 2-16,-3 2-18 0,0 3 11 0,-3 1-126 16,0-1 74-16</inkml:trace>
  <inkml:trace contextRef="#ctx0" brushRef="#br0" timeOffset="15">10607 10562 184 0,'-15'-8'68'0,"10"8"-52"0,7-2 12 0,1 4 3 16,-3-2-1-16,0 0 2 15,6 3-6-15,-6 0-4 16,6-1-12-16,0 3-2 0,6 1-1 16,6-4-3-16,0 6-1 15,9-2 3-15,3-1 3 16,5-2 2-16,4-3 1 16,6 0-4-16,-1 0-3 15,10 0 0-15,-1 2 1 16,1 4 1-16,0-6 3 15,2 0-1-15,7 0 0 16,5 0-3-16,3 0-1 16,-2 0-3-16,-1-3-2 15,-2 0 1-15,-1 3 1 16,-2 0 3-16,5 0 4 16,1 0-2-16,-10 0 1 0,-2 0-3 15,-4 0 2-15,1 0-4 16,0 0-2-16,-4-2 0 15,4-1-1-15,-7 3 0 16,4 0 2-16,0-3-3 16,-1 1 0-16,-2 2 1 15,-1 0 2-15,4-3 1 16,-3 6 1-16,-13-1 2 16,16-2 1-16,0 0-6 15,-4 0 0-15,1-2-1 0,2 2 2 16,1 0-1-16,0 0-1 15,-1-3 1-15,4 3 1 16,-9 0 3 0,2 0-2-1,-2 0 9-15,-7 0-6 16,4 0-1-16,-9 3-3 0,0-3-4 16,-4 0 1-16,-2 0-10 15,-3 0 6-15,-3 0-40 16,0 2 25-16,-3-2-84 15,-4 0 58-15</inkml:trace>
  <inkml:trace contextRef="#ctx0" brushRef="#br0" timeOffset="16">15004 9895 236 0,'-6'-15'88'0,"3"9"-69"0,-3-2 13 0,3 6 2 16,-6-1-7-16,-3 0 1 15,-6 6-6-15,-3 5-2 16,-2 5-11-16,-4 14-5 0,-6 7-3 0,3 11-1 16,3 8 0-16,7 0-5 15,11 0 1-15,6 0 0 16,12 0 2-16,6-6 5 15,8-7 3-15,16-11 2 16,15-16 2-16,2-15-1 16,-5-14 0-1,-7-5-1-15,-5-9 2 0,-6-1 1 16,-12 2 1-16,-12-8 7 16,-12 2 2-16,-12-2-4 15,-12 0 0-15,-6 3-6 16,0 2-1-16,4 8-20 15,-1 0-5-15,6 11-28 16,9 5-11-16,6 3-31 0,9 2-13 16,12 1-32-1</inkml:trace>
  <inkml:trace contextRef="#ctx0" brushRef="#br0" timeOffset="17">15316 9843 212 0,'-9'10'79'0,"12"-5"-61"0,-6 17 8 0,3-4-1 16,0 11 9-16,0 8 6 16,-3 6-8-16,0 2-2 15,3-6-17-15,0 4-6 0,0-6-2 16,3-3-3-16,0-8-2 0,0-4 3 15,-3-7 0-15,3-4 3 16,0-3 3-16,0-11 2 16,0-5-8-1,0-2-3-15,3-6-8 16,3 3 0-16,6-3-1 16,3 5 3-16,9 1 4 15,2 4 1-15,4 6-2 16,-3 6 2-16,-3 4 3 15,-4 4 3-15,-2 1 9 16,-6 4 3-16,-3 2 3 0,-6 3 2 16,-6-3-3-1,-6 0 0-15,-12-2-10 0,-12-3-3 16,-8-8-9-16,-1-3 0 16,3-3-19-16,4-2-8 15,8 0-24-15,0-2-9 16,12-1-85-1</inkml:trace>
  <inkml:trace contextRef="#ctx0" brushRef="#br0" timeOffset="18">16090 10398 264 0,'-15'0'99'0,"6"3"-77"15,9 2 7-15,0-5-1 0,3 3-8 16,3 2-2-16,6 0 1 16,3 3 2-16,3 0-11 15,9 0 3-15,14-3 3 0,16 1 1 16,2-1 1-16,4 0-7 15,-9 3-2-15,-1-2-5 16,-5-1-1-16,-4-3 3 16,-8 4 3-16,-6-4-2 0,-3 1 1 15,-6 0-7-15,-7-3-1 16,-2 0 0-16,-3-3 0 16,-3-2-22-1,-3-1-10-15,0 1-39 0,3 3-17 16,9-4-56-1</inkml:trace>
  <inkml:trace contextRef="#ctx0" brushRef="#br0" timeOffset="19">17177 10419 232 0,'-3'3'88'0,"3"-3"-69"0,6 3 17 0,-3-1 3 16,6 1-12-16,2 0 10 15,4-1-21-15,15 1 7 16,0-1-14-16,9 1 2 15,2 2-2-15,1 1-1 16,3 2-2-16,2 2 1 0,4-2-4 16,-4-3 0-1,4 1-1-15,-3-6-6 16,-7 2 2-16,-5-4-6 16,-3-1 5-16,-6-2-56 15,-7 2 32-15,-5-5-140 16,0 0 93-16</inkml:trace>
  <inkml:trace contextRef="#ctx0" brushRef="#br0" timeOffset="20">18430 10425 252 0,'-6'0'93'0,"6"0"-72"0,0 2 11 0,0-2 14 15,0 0-27-15,3 0 11 16,3 3-19-16,6 0 17 15,3-1-16-15,11 1 7 16,4-1-11-16,12 1-2 16,2 0-4-16,4-1 3 15,0 1-3-15,-4 0 1 16,-2-1-1-16,3-2-4 16,-7 0 1-16,1-2-10 15,-3 2 6-15,-4-6-45 16,-2 4 28-16,-6-6-140 15,0 3 90-15</inkml:trace>
  <inkml:trace contextRef="#ctx0" brushRef="#br0" timeOffset="21">19460 10385 232 0,'-9'0'88'0,"9"0"-69"0,3 3 22 0,-3-3 17 16,0 0-33-16,3 0 6 16,3 5-20-16,3-3 5 15,5 1-9-15,10-3 4 16,3 3-6-16,6-3 0 16,5 0-3-16,4-3-4 15,-3 3 1-15,5-5 1 16,1 5 0-16,0-3 2 15,-7 6-1-15,-2-3-1 16,-6 0 1-16,-3-3-19 16,-3 3 10-16,-4-2-65 15,-2 2 40-15,-3-3-119 16,-3 6 84-16</inkml:trace>
  <inkml:trace contextRef="#ctx0" brushRef="#br0" timeOffset="22">12753 11044 152 0,'6'-19'57'0,"-3"17"-44"0,0 4 14 0,3-2 5 0,-6 0-3 16,0 0 1 0,3 3-9-16,0 2 0 0,3 6-12 15,-3 7 6-15,0 3 2 0,0 14 2 16,-3 10 3-16,-3 5-8 15,3-2-3-15,0-6-6 16,0-5-2-16,0-5-1 16,3-3-2-16,3-5-19 15,-3-8-8-15,6-6-37 16,3-5-16-16</inkml:trace>
  <inkml:trace contextRef="#ctx0" brushRef="#br0" timeOffset="23">12980 11269 168 0,'-15'18'66'0,"12"1"-52"0,-6 10 19 15,6-16 6-15,0 6-7 0,3 4-1 16,3-2-11-16,6-2-2 15,-3-6-11-15,6-2-2 0,3-6-1 16,-1-5 0-16,1-3 2 16,0-4 1-16,-3-4 1 15,-3 0-2-15,-3-5 1 16,-9 1-2-16,-3-7 2 16,-6 4-4-16,0-1-2 15,0 6-42 1,0 5-18-16,7 0-65 15</inkml:trace>
  <inkml:trace contextRef="#ctx0" brushRef="#br0" timeOffset="24">13128 11335 188 0,'0'32'71'0,"3"-14"-55"0,0 8 6 16,0-18 2-16,3 3-2 16,0 2 4-16,3-2-8 0,0-3-3 15,3-3-8-15,0 0-1 0,3-5 4 16,0-8-8-16,0-2-1 16,-3-1-6-16,-1-5-1 15,-5 0-2-15,0 1 0 16,0-4 11-16,-6 9 7 15,0 2-6-15,3 0-5 16,0 5-2-16,12 8-1 31,-3 3 9-31,6 0 6 16,-3-3-1-16,0 1 2 16,0-4-3-16,-4-2 2 15,1 8-4-15,-3-13 1 16,-3 0 4-16,0-1 2 15,-3-1-3-15,0-7-1 0,0-2-6 16,-3 1-3-16,-3-1-9 16,0 2-3-16,-3 4-25 15,3 2-11-15,0 3-29 16,3 2-12-16,6 3-8 16</inkml:trace>
  <inkml:trace contextRef="#ctx0" brushRef="#br0" timeOffset="25">13542 11300 228 0,'-3'8'85'0,"15"0"-66"0,-6 3-1 16,0-9-6-16,0 1-2 0,3 0 4 16,0-1 1-16,0-2 0 15,3-2-7 1,0-4-5-16,0-1 0 0,-4-1 0 0,1-3 1 15,-3 0-2-15,-3-2 1 16,-3 3-9-16,-3-1-1 16,-6 3-5-16,-2 3 0 15,-4 2-1-15,0 8 3 16,-3 3 6-16,3 6 2 16,3-1 4-16,0 3 3 15,3 0 7-15,3 2 2 0,3 1-1 16,6-3 2-1,6-1-10-15,6 1-3 16,3-3-13-16,6-5-5 16,0-2-19-16,5-4-7 0,-5-7-62 15,6-3-27 1,0-5 68-16</inkml:trace>
  <inkml:trace contextRef="#ctx0" brushRef="#br0" timeOffset="26">13840 11253 268 0,'-15'-13'101'0,"6"10"-78"0,6 3 4 16,0 0-1-16,0 0-15 16,-3 3-3-16</inkml:trace>
  <inkml:trace contextRef="#ctx0" brushRef="#br0" timeOffset="27">13798 11253 460 0,'0'13'-2'0,"12"3"2"0,-3 2-1 0,6 4-2 16,-3-1 8-16,0-3 6 15,-3-2 4-15,-6 3 3 16,-3-6 7-16,-6 0 5 15,-3-5-12-15,-3 0-3 16,-3-3-7-16,0-2 0 16,0-6-23-16,3 1-7 15,3-6-27 1,3-6-9-16,3 1-2 16,9-3-12-16,0-7-4 15,12-1-14 1</inkml:trace>
  <inkml:trace contextRef="#ctx0" brushRef="#br0" timeOffset="28">14007 11073 288 0,'-3'-11'110'0,"3"11"-86"0,3 3-4 16,-3-6-9-16,3 11-5 16,0-3 3-16,0 6 5 15,-1 2 1-15,1 8-8 16,-3 11 2-16,3 8 4 0,-3 2-5 15,0 1 0-15,0-4-4 16,3-4-3-16,0-1 0 16,-3-8 1-16,0-4-25 15,3-6-10-15,-3-9-32 16,0-1-11-16</inkml:trace>
  <inkml:trace contextRef="#ctx0" brushRef="#br0" timeOffset="29">13914 11240 292 0,'-18'0'110'0,"12"0"-86"0,15-6 5 0,-6 6-3 16,0 0-2-16,6-2 3 16,3-1-1-16,3-5-1 15,3 3-14-15,6-1-9 0,3 1-4 16,-1 2-15-16,1 1-6 15,3-1-43-15,-6 6-18 0,-3-1-49 32</inkml:trace>
  <inkml:trace contextRef="#ctx0" brushRef="#br0" timeOffset="30">14274 11200 340 0,'-5'2'129'0,"7"1"-100"0,4 0-11 16,-3-1-10-16,0 4-8 16,3-1 2-16,-3 6-36 15,-3-1-17-15,3 3-84 0,3-2-36 16</inkml:trace>
  <inkml:trace contextRef="#ctx0" brushRef="#br0" timeOffset="31">14334 11494 308 0,'-18'5'115'0,"18"-8"-89"0,9 6-43 0,-3 2-26 15,0-10-77-15,6-3-30 16</inkml:trace>
  <inkml:trace contextRef="#ctx0" brushRef="#br0" timeOffset="32">16376 10996 96 0,'6'-21'35'0,"-3"10"-27"0,3-2 13 15,-6 5 7-15,3 0 6 16,-3-5 6-16,-3 2 1 16,-3 3 2-16,-3 3-24 15,-6 5 0-15,-6 8 0 0,0 8-9 16,-2 13-3-16,-4 6 2 16,0 9 2-16,6 9-2 15,3 3 2-15,12 0-2 0,12-6 0 16,9-8-1-16,12-10 2 15,9-14 1-15,8-10 1 16,1-16-2-16,3-10-1 16,-1-9-1-16,-14-7 2 15,-9-3 6-15,-12-5 2 16,-9-3-7-16,-15 0-4 16,-9 2-4-16,0 6-3 15,-3 8-15-15,-3 8-7 16,4 5-40-16,5 11-17 15,9 5-61 1</inkml:trace>
  <inkml:trace contextRef="#ctx0" brushRef="#br0" timeOffset="33">17501 10956 224 0,'-21'3'85'0,"21"0"-66"0,-9-3 8 16,0 5 0-16,0 0-16 0,-2 1-6 16,-10 4 3-16,-6 11 2 15,0 3-5-15,3 5 4 0,6 6 3 16,7 7-2-16,8 8 2 15,9 1-5-15,8-9 1 16,13-2 1-16,6-6 5 16,6-13 9-16,2-8 6 15,7-21-7-15,0-15 0 16,-13-12-7 0,4 3-8-16,-15-18-2 15,-6 3-3-15,-18-14-2 0,-9-3-15 16,-6 9-5-16,-3 7-30 15,-3 6-10-15,-3 10-88 16,6 13-39 0</inkml:trace>
  <inkml:trace contextRef="#ctx0" brushRef="#br0" timeOffset="34">18921 10975 144 0,'-24'-3'55'0,"21"-2"-43"0,-18 0 10 16,6 5 30 0,6 5-30-16,-14 3 44 15,2 3-39-15,-15 4 14 16,9 9-24-16,-8 19-5 0,5 7-4 16,12 8 2-16,6 0-3 15,9-5 1-15,12-3-5 16,9-7 5-16,15-9 4 0,8-21 3 15,1-13 3-15,9-10-4 0,-4-14 0 16,-8-13 5 15,0 5-11-31,-10-15 7 16,-5 2-8-16,-15-8 0 0,-12 2-4 16,0 12 0-16,-15-4-12 0,-6 9-7 15,1 8 9-15,2 7-33 0,-6 11-12 16,6 8-55-16,6 11-22 15,12-1 15 1</inkml:trace>
  <inkml:trace contextRef="#ctx0" brushRef="#br0" timeOffset="35">19745 10935 272 0,'-23'0'101'0,"23"0"-78"0,-27 13 2 16,15-2-5-1,3 0-13-15,-15 10-6 16,3 5-2-16,-5 14 12 15,5 2-6-15,9 9 13 16,9-4-10-16,15 3 12 16,12-2-12-16,11-8 20 0,4-8-15 0,12-17 18 15,-1-1-18-15,7-28 22 16,-4 1-20-16,-5-21 33 16,-9 2-28-16,-19-16 17 15,-5 6-21-15,-21-14-29 16,-6 12 7-16,-11-7-79 15,-1 12 47-15,-9 2-177 16,3 10 120-16</inkml:trace>
  <inkml:trace contextRef="#ctx0" brushRef="#br0" timeOffset="36">12608 11851 216 0,'-6'-3'82'0,"9"8"-64"0,-3 1 0 15,0 2-3-15,3 0 4 16,0 7 6-16,0 9-5 0,-3 5-1 16,3 8-11-16,-3 11-3 15,0 2 1-15,0-5 1 0,3 0 3 16,-3-5-5-16,2-11-1 16,1-8-4-16,0-2-1 15,-3-3 5-15,0-6 2 16,0 1 0-16,0-17 3 15,0-9-3 1,0-7-12-16,6-7-3 16,3-2-9-16,3 1-2 15,3 1-2-15,3 8 0 16,0 5 13-16,0 3 7 16,0 5 4-16,-1 5 4 15,4 9 3-15,-6 10 5 16,0 5-2-16,-6 3 3 15,-3 5-4-15,-3-3 1 16,-3-2-9-16,0-5-2 16,3-1-3-16,-3-5 0 0,0-2-29 15,0-1-14-15,0-4-41 16</inkml:trace>
  <inkml:trace contextRef="#ctx0" brushRef="#br0" timeOffset="37">12980 12136 232 0,'-3'11'88'0,"-3"-3"-69"0,6 8 2 0,0-6-5 16,-3 4 0-16,3 2 4 16,-3 2-6-1,3-2-1-15,0 0-7 16,0-3-6-16,-3-5-1 0,6-3-39 0,0-2-18 15,3-6-52 1</inkml:trace>
  <inkml:trace contextRef="#ctx0" brushRef="#br0" timeOffset="38">12971 12065 300 0,'-9'-8'112'0,"15"8"-87"0,-12 0-9 0,6 0-9 15,0 0-12-15,6-3 1 0,-6 3-3 16,12 0 2-16,0 3 3 16,2-6-41-16,4 3-18 15,6 0-46-15</inkml:trace>
  <inkml:trace contextRef="#ctx0" brushRef="#br0" timeOffset="39">13200 12060 240 0,'-15'2'90'0,"9"-4"-70"0,-6 10 2 16,9-3-6-16,-6 3 2 16,-3 5 6-16,0 8-9 15,1 6-3-15,-1 2-7 16,3 0-6-16,3-3 0 0,6-2 1 0,3-5 0 16,3-3-3-16,3-6 2 15,3-5 3-15,-1-5 1 16,1-2-8-16,-3-6-2 15,0-3 2-15,-3-2 2 16,0 0 2-16,-3 0 3 16,0-1-1-16,0 1-1 15,-3 3-2-15,0 2-1 16,0 2-1-16,0 6 3 16,3 8 0-16,6 8 1 15,3 5 2-15,0 3 1 16,0-3 12-16,0 8 7 15,-3 1 0-15,-4-7-1 16,-5-1 2-16,-3-1 0 16,-5 0-15-16,-4-5-6 0,-6-3-9 15,-3-2-1-15,0-4-18 16,-3-7-6-16,3-7-21 16,4-1-8-16,5-14-65 15</inkml:trace>
  <inkml:trace contextRef="#ctx0" brushRef="#br0" timeOffset="40">13349 11917 232 0,'-6'5'88'0,"12"-5"-69"0,-3 11 6 16,0-3-2-16,3 5-2 0,-6 8 2 15,3 8-1-15,3 8 1 16,-6 6-13-16,3-1-1 0,-6 0-2 16,3-7-1-16,0-6-1 15,-3-3-3-15,3-7 1 16,0-6-2-16,3-3 2 16,3-7-7-16,0-8-1 15,2-8-7-15,1-6 0 16,3-2 4-16,0 0 2 15,0 0 1-15,0 7 1 16,-3 4 3-16,3 7 2 16,0 11 11-16,0 8 7 15,-3 5-8-15,-1 3-1 16,-2 0-8-16,0-3-2 16,0 3 0-16,-3-8 0 15,3-1-33-15,0-7-15 0,3-5-31 16,0-8-13-16,3-11 275 15,0-5 127-15</inkml:trace>
  <inkml:trace contextRef="#ctx0" brushRef="#br0" timeOffset="41">13712 12091 264 0,'-3'-2'101'0,"3"4"-78"0,6 1-2 0,-3 2-8 16,3 3 8-16,3 3 6 15,0 0-5-15,3-1-2 16,2 1-12-16,1-1-5 0,3-2 0 16,-3-3 0-16,-3 1 1 15,3-6-2-15,-6-3 1 16,0-2 0-16,-3-3 1 16,-6-3-2-16,-3 1-2 15,-6-1-4-15,-3 1 0 16,-6 2-3-16,0 5 0 15,-6 6-1-15,4 5 2 16,-1 5 2-16,3 8-1 16,3-3 4-16,6 6 0 0,3-3-2 15,6 3 2-15,6-5 1 16,3-1 0-16,6 1-3 16,3-3 2-16,5-8-28 15,4-8-13-15,3-3-22 16,3-5-9-16,0-13-24 15</inkml:trace>
  <inkml:trace contextRef="#ctx0" brushRef="#br0" timeOffset="42">14102 12091 312 0,'-12'-7'115'0,"6"1"-89"0,-6 6 8 0,6 0-4 16,-3 3-16-1,0 2-3-15,-3 0-7 0,3 3-1 16,3 3-1-1,3 2-8-15,3 6-4 0,6 2 3 16,3 3 4-16,3 2 2 0,0-2 1 16,-3-3 0-16,-3-2 2 15,-3-3 12-15,-3 2 6 16,-9-2-4-16,-3-8 1 16,-3-3-10-16,0-5-2 15,-2 0-19-15,-1-5-5 16,-3-3-20-16,6-3-5 15,0-7-15-15,12 2-3 16,3-5-54-16</inkml:trace>
  <inkml:trace contextRef="#ctx0" brushRef="#br0" timeOffset="43">14266 11848 296 0,'0'8'110'0,"11"-5"-86"0,-14 13 0 16,3-6-6-16,3 9-2 16,0 7 2-16,-3 6-1 15,-3 10 0-15,0 6-9 16,3 2-5-16,0-2-2 0,0-9 1 16,3-2 1-16,0-7-17 0,-3-7-5 15,3-4-40-15,-3-3-16 16,0-14-52-1</inkml:trace>
  <inkml:trace contextRef="#ctx0" brushRef="#br0" timeOffset="44">14069 12049 312 0,'0'-5'118'0,"9"0"-92"0,18 2 2 0,-12 0-7 15,9 3-12-15,8-2-1 16,4 2-4-16,3 2-1 16,2 1-1-16,1-3-28 0,-3 3-10 15,-4-1-70-15,-8 3-62 16,-6-5 55 0</inkml:trace>
  <inkml:trace contextRef="#ctx0" brushRef="#br0" timeOffset="45">14581 12023 384 0,'0'-3'143'0,"3"6"-112"0,0-1 8 15,-3-2-4-15,0 0-25 16,0 6-7-16,0-1-32 15,0 0-13-15,0 0 21 0,0 6-78 0,-3 2-29 16,0 3 3 0</inkml:trace>
  <inkml:trace contextRef="#ctx0" brushRef="#br0" timeOffset="46">14572 12290 352 0,'-3'24'132'0,"0"-14"-103"0,3-7-10 0,3-3-13 16,0-3-25-16,0-2-7 15,3 0-115-15,0-9-51 16,0-1 98-16,-6-4 47 16</inkml:trace>
  <inkml:trace contextRef="#ctx0" brushRef="#br0" timeOffset="47">16287 11851 184 0,'-3'10'68'0,"3"-15"-52"0,0 10-1 16,0-5-1-16,0 0-1 16,0 0 4-16,0 0 6 15,0 0 3-15,0 0-13 16,3 0 3-16,0 0 2 0,0-5-8 16,0 0-3-16,0-9-7 15,2 1-2-15,1-3-2 16,0 0 0-16,-3 3 0 15,0 3 3-15,0 2-2 0,0 2 1 16,-3 6 0-16,3 6 0 16,0 4 4-16,3 9 1 15,0 2 5-15,-3 5 3 16,3 6-2-16,-3 0 0 16,0-3-3-16,-3 3 1 15,0-3-4-15,0 0-2 16,0-3 0-16,0-4 1 15,0-6-30-15,0-3-11 16,0-3-33-16,-3-4-12 16,0-4-9-1</inkml:trace>
  <inkml:trace contextRef="#ctx0" brushRef="#br0" timeOffset="48">16227 12139 244 0,'-6'0'93'0,"9"0"-72"0,3 0-4 0,0 0-5 0,0 3 6 16,6-3 6-16,6 0-6 16,9 0-3-16,5 2-8 15,4 1-7-15,3 0-3 0,-4-1-20 16,1-2-10-16,0 0-89 16</inkml:trace>
  <inkml:trace contextRef="#ctx0" brushRef="#br0" timeOffset="49">17555 11787 172 0,'-6'0'66'0,"6"3"-52"0,0 2 21 0,0-5 7 16,0 5-6-16,0-5-1 15</inkml:trace>
  <inkml:trace contextRef="#ctx0" brushRef="#br0" timeOffset="50">17552 11800 433 0,'6'-5'19'0,"-3"0"-4"0,3-6-11 15,0-2-5-15,2-3 2 16,-2 0 3-16,0 0-3 16,-3 3-3-16,3 3-2 15,-3 2 3-15,0 0-2 16,-3 8 1 0,6 10 2-16,0 9-3 15,0 7 0-15,0 3 6 16,0 3 5-16,0-3-6 15,0 8-1-15,-3-10 1 16,3 4-8-16,-3-1-7 16,-3-9-22-1,3-3-11-15,-3-4-46 16</inkml:trace>
  <inkml:trace contextRef="#ctx0" brushRef="#br0" timeOffset="51">17534 12060 268 0,'-6'0'101'0,"9"5"-78"0,-3-8-9 0,3 3-10 15,3 0 6-15,6-2 7 16,3-1 1-16,8 0 1 16,10 1-10-16,6-4-8 0,2 6-1 15,-2-2-2-15,-3 4 0 16,-3 4-38-16,-1-4-15 0,-5-2-66 15</inkml:trace>
  <inkml:trace contextRef="#ctx0" brushRef="#br0" timeOffset="52">18745 11827 184 0,'-3'10'68'0,"3"-7"-52"0,6 5 10 15,-6-8 1-15,0 0-4 16,0 0 0-16,6 0 1 15,-6-5 2-15,6 2-14 0,0-2-7 0,-3-3-3 16,0-3-2-16,3-2 2 16,0-3-3-16,3 0 0 15,3 3-1-15,-6 0 0 16,0 2 2-16,3 3-3 16,-3 3 2-1,-6 5-1-15,9 5 0 0,-1 11 2 16,-2 3 0-16,0 7 0 15,0 3 0-15,-6 6 2 16,0-4 3-16,0 1-2 16,0-3 0-1,3-2-1-15,0-6 1 0,-3 0-24 16,3-5-8-16,0-3-26 16,-3-2-10-16,-3-3-27 15</inkml:trace>
  <inkml:trace contextRef="#ctx0" brushRef="#br0" timeOffset="53">18713 12052 248 0,'-18'0'93'0,"15"0"-72"0,-3 0 0 16,6 0-2-16,0 0-9 0,6 2 2 16,3 1 4-16,3 2 4 15,8 1-10-15,4-4-3 0,3 1-1 16,6 0-3-16,-1-1 0 15,1 1-14-15,0-3-6 16,0-3-35-16,2 1-16 16</inkml:trace>
  <inkml:trace contextRef="#ctx0" brushRef="#br0" timeOffset="54">19763 11816 244 0,'-9'0'90'0,"21"6"-70"0,-6-12 10 0,-6 6-1 15,0 0-9-15,6-5-1 0,0-3-11 16,0-3-3-16,3-2-3 15,-3-3-2-15,0 1 1 0,0-4-1 16,0 3 2-16,0 3-1 16,-3 2-1-16,0 3-2 15,0 3 1-15,-3 2-1 0,0 9 0 16,0 4 4-16,0 11 1 16,3 11 3-16,-3 3 3 15,3-1 2-15,-3 6 1 16,-3-3-6-16,3-3-4 15,0 1-1-15,3-4-1 16,0-4-5-16,0-3 1 16,0-6-38-16,3-2-14 15,-1-5-71 1</inkml:trace>
  <inkml:trace contextRef="#ctx0" brushRef="#br0" timeOffset="55">19653 12155 252 0,'-6'0'93'0,"9"3"-72"0,18-6-4 16,-12 3-5-16,9-3 4 16,6 1 5-16,5-1 2 15,4 0 3-15,9 1-12 16,-1-1-3-1,1 3-7-15,0-3-12 16,-4 6 5-16,-5-6-55 16,-6 3 33-16,-6-2 159 15,-6 2-71-15</inkml:trace>
  <inkml:trace contextRef="#ctx0" brushRef="#br0" timeOffset="56">13444 14155 160 0,'6'-13'60'0,"-3"13"-47"0,0 3 26 0,-3-3 7 15,0 5-10-15,-3 3-3 16,3 5-6-16,-3 0 0 16,0 3-15-16,-3 5 0 0,0 3 1 0,0 3-7 15,0 2-1-15,3-5-1 16,-3-1 2-16,0-4-5 15,0-3-1-15,3-3 2 16,3-2 1-16,3-3 1 16,3-3 2-16,3-5-1 15,3-3 0-15,6-2-6 16,3-3 1-16,6 0 2 16,5 0 1-16,1 3-6 15,0 2-2-15,-6 3-20 16,-4 0-9-16,-2 0-29 15,-3-3-10-15,-6 1-36 16</inkml:trace>
  <inkml:trace contextRef="#ctx0" brushRef="#br0" timeOffset="57">13688 14184 240 0,'-3'0'90'0,"6"0"-70"0,0 16 6 0,0-11 16 16,0 19-3-1,-3 21-13-15,0 13-5 16,-3 1-13-16,0-4-3 0,0-4 1 16,3-9-3-16,0-5 0 15,3-3-6-15,-3-7 0 16,3-6-32-16,3-5-14 15,3-3-70 1</inkml:trace>
  <inkml:trace contextRef="#ctx0" brushRef="#br0" timeOffset="58">14146 14277 216 0,'-5'-5'82'0,"5"5"-64"0,3 8-4 16,2-6-6-16,-2 6 8 15,3 8 7-15,0 13 6 0,-3 8 5 16,0 6-19-16,3-4-4 0,-3-2-3 16,0-2-2-16,3-9-1 15,0 1-3-15,-3-12 1 16,-3 4-2-16,3-11 2 16,-6-3 0-16,3-5 1 15,0 3-2-15,-3-11-2 16,3-3-2-16,3-5 1 0,6 1-4 15,3-4 1 1,3 3 0-16,6 6-1 0,-1 4 4 16,1 9 2-16,3 2 0 15,-3 6-1-15,-3 2 3 16,-6 0 2-16,-3 3 4 16,-6 3 2-16,-6-3-1 15,-3-3 1-15,-6-3-4 16,-3 1-2-16,0-3-7 15,-6-5-3-15,0-3-18 16,1 0-5-16,2 0-8 16,3-6-3-16,3 4-25 15,6-4-9-15</inkml:trace>
  <inkml:trace contextRef="#ctx0" brushRef="#br0" timeOffset="59">14513 14534 260 0,'0'10'96'0,"3"-2"-75"0,0 8-1 0,-3-8-4 16,0 2-12-16,-3 6-2 16,0-2 1-16,3-1 0 15,0-3-1-15,0-2-28 0,-3-2-12 16,3 2 208-16,0-11 98 15</inkml:trace>
  <inkml:trace contextRef="#ctx0" brushRef="#br0" timeOffset="60">14483 14396 240 0,'-9'-8'90'0,"12"5"-70"0,3-5-40 16,0 6-25-16</inkml:trace>
  <inkml:trace contextRef="#ctx0" brushRef="#br0" timeOffset="61">14721 14237 248 0,'3'6'93'0,"0"1"-72"0,0 15 7 0,-3-9-2 15,0 13-8 1,0 11 0-16,-3 3-6 0,0 0 0 15,3-3-7-15,0 0-3 0,0-5-1 16,-3-1-19-16,3-7-8 16,0-3-63-1,0-5-67-15,-3-5 46 16</inkml:trace>
  <inkml:trace contextRef="#ctx0" brushRef="#br0" timeOffset="62">14551 14491 296 0,'-6'-8'112'0,"12"3"-87"0,6 0 2 15,-3 2-4 1,6-2-6-16,6-3 1 0,3 0-5 16,5 0-3-16,4 0-5 15,3 0-15-15,3 3-5 0,-1 0-40 16,1 2-16-16,0 0-56 15</inkml:trace>
  <inkml:trace contextRef="#ctx0" brushRef="#br0" timeOffset="63">15066 14449 216 0,'6'-5'82'0,"-6"5"-64"0,6 0 15 0,-6 0 4 15,0 0 3-15,0 8 5 16,-6-1-4-16,-6 7-3 16,-3-1-21-16,-2 3-12 0,2 0-7 15,3-3-2 1,3 0 0-16,9 3 3 0,6 0 0 16,6 2 5-16,3 1 5 15,2-1-3-15,-2 1 2 16,-3-3 1-16,-6 2 2 15,-6-2-5-15,-9 0-2 16,-9-3-4-16,-5-2-1 16,-7-3-48-16,0 0-21 0,0 0-86 15</inkml:trace>
  <inkml:trace contextRef="#ctx0" brushRef="#br0" timeOffset="64">15810 14208 244 0,'12'-13'93'0,"-9"5"-72"0,0 16 7 16,-3-8 18 0,0 0-10-16,-3 13-2 15,-6 0-4-15,-3 6-17 16,-5 2-1-16,-4 3 1 0,-6 0-5 16,0-1-2-16,0 1-1 0,1 0-1 15,-4 0-2-15,9-3 1 16,3-2-2-16,6-4 2 15,3 1-2-15,6 0 2 16,6-3 0-16,9 9 1 16,6 1-5-16,9 1 1 15,3-3-5-15,-1 3 1 16,1-5 2-16,-3-1 3 16,-3-2-9-16,-3-3-2 15,-4-5-28-15,-2 0-11 16,-3-2-29-16,-3-4-11 15,0-4-24 1</inkml:trace>
  <inkml:trace contextRef="#ctx0" brushRef="#br0" timeOffset="65">15712 14407 304 0,'-18'-3'115'0,"9"3"-89"0,18 3 5 16,-9-3-1-16,0 0-13 16,6 2-2-16,6-2 5 0,6 3 1 15,15-3-10 1,14 0 2-16,13-3 1 0,11 1-5 0,1-6-3 15,2 0-1-15,-2 0-1 16,-4 2-5-16,-14 4 1 16,-13-1 0-16,1 6-20 15,-12-3-7 1,-6 0-21-16,-10 2-8 16,-2 1-16-16,-12-3-8 15,-12 5-33 1</inkml:trace>
  <inkml:trace contextRef="#ctx0" brushRef="#br0" timeOffset="66">15795 14594 320 0,'-8'3'121'0,"8"-6"-95"0,3 3-2 15,-3 0-9-15,5 3-5 16,7-3 4-16,9 5 7 16,9-2 5-16,12 0-14 15,11-9-2-15,4 1 0 0,2 2-6 16,4 3-2-16,-1-2-4 16,-2 2 1-16,-7 0 1 15,-8 2 2-15,0 6-14 16,-15-5-5-16,-1-6-18 0,-11 3-7 15,-3-8-25 1,-6 6-7-16,6-4-47 16</inkml:trace>
  <inkml:trace contextRef="#ctx0" brushRef="#br0" timeOffset="67">16388 14176 180 0,'-12'-18'68'16,"12"21"-52"-16,0 2 14 0,0-8 6 0,0 8 4 16,0-5 3-16,0 6-8 15,0-6-2-15,3 2-18 16,0 1 0-16,9 2 1 16,6 3-4-16,5 5-6 15,7 3-4-15,6 0-1 0,-3 5-1 16,-1 3-3-16,4 3 0 15,-3 2 4 1,0 3 3-16,-4-3-1 16,-2-3-2-16,-3-2 0 0,-6 0 1 15,-6-3 3-15,-6 0 4 16,-6 0-4-16,-9 3-3 16,-6 0 7-1,-3 2 4-15,-3-5-4 0,-3 3-3 16,4-5-3-16,-1 2-3 15,-6 0-10 1,6-2-4 0,0-6-39-16,12 0-18 15,6-2-76 1</inkml:trace>
  <inkml:trace contextRef="#ctx0" brushRef="#br0" timeOffset="68">17153 14444 192 0,'-3'0'74'0,"0"2"-58"0,6 4 3 15,-3-1-2-15,6 5 2 16,0 6 3-16,0 8-5 16,0 5-2-16,-3 0-9 15,0 0 7-15,3 1 4 0,-3-4-7 0,0-2-3 16,-1-6-2-16,1-2-1 16,0-5 0-16,0-3 0 15,-3-3 2-15,0-5 3 16,-3-3-4-16,3-2-3 15,0-6 1-15,0-4 0 16,0-4-1-16,0-5 1 16,0-5-2-16,0-5 2 15,6-3-2-15,0 0 2 16,3 0 0-16,6 2 3 16,3 6-3-16,0 8 0 15,3 5-3-15,0 8-1 16,2 6 1-16,-5 4 0 15,3 3-18-15,-9 1-5 0,-6-1-66 16,3-2-27-16</inkml:trace>
  <inkml:trace contextRef="#ctx0" brushRef="#br0" timeOffset="69">17468 14459 228 0,'-21'8'88'0,"19"3"-69"0,-1 2 6 16,3-7 0-16,3 4-3 0,-1 1 4 16,4 2-12-16,3-2-3 15,3 2-7-15,3-8-1 0,0 0 3 16,3-5-1-16,0-2 0 15,0-4-1-15,-3-2 2 16,-7 1-3-16,1-4-2 16,-3-2 2-16,-6-1 2 15,-3 1-4-15,-6 3-1 16,-2 2 0-16,-1 5 0 16,-6 6-3-16,-3 5 0 15,0 10 2-15,0 3 0 16,0 6 1-16,7-3 2 15,5-1 1-15,6 1 1 16,9-3-5-16,2-2-1 16,7-3 1-16,3 0 2 0,3-6-11 15,3-4-3-15,3-4-27 16,-4-7-9-16,1 0-37 16</inkml:trace>
  <inkml:trace contextRef="#ctx0" brushRef="#br0" timeOffset="70">17677 14571 204 0,'-9'-3'77'0,"12"0"-60"0,-9 9 10 16,6-1 4-16,0 3-17 0,0 10-5 15,-3 1-1 1,0 5 1-16,3 2-4 0,0 6-10 0,0 5-1 16,0-5 22-16,0 2 13 15,3-5-14-15,-3-2-5 16,3-11-7-16,0 2-3 15,0-5-8-15,-3-5-3 16,0-5 4-16,-3-6 3 16,0-5 3-16,-3-5 3 15,3-8 5-15,-3-6 4 16,3-7-6-16,0 2-1 16,6-7-2-16,3 2 1 15,6 0 2-15,3 2 2 16,3-2-6-16,-1 8 0 0,4 8-3 15,-3 5 0-15,-3 5 4 16,6 11 3-16,-6 8 0 16,0 6 0-16,-9 1 3 15,-4 4 3-15,-7 2-4 16,-1 0-2-16,-6-5-2 16,-9-3 0-1,0-2-40 1,3-6-14-16,6-2-17 15</inkml:trace>
  <inkml:trace contextRef="#ctx0" brushRef="#br0" timeOffset="71">17879 14510 244 0,'0'5'90'0,"6"0"-70"0,0 6-5 0,-3 0-8 15,3 4 10-15,0 4 9 16,0-1 0-16,0 4 2 16,0-7-16-16,-3 1-2 0,0-5-3 15,0-3-1-15,0 0-1 16,3-3-3-16,-6-5 1 16,3 0 2-16,0-3 2 15,0-4-3-15,-3-7-3 16,0 1-3-16,0-3 1 15,3-2 3-15,-1-4 1 16,4 7-6-16,0 1 0 16,3 1-10-16,0 3-2 15,0 2-25-15,3 5-9 0,0 0-13 16,0 3-3-16,0 0 6 16,0 3 6-1,-3 2 32-15,0 1 50 16,-1-1 25-16,-2 3-3 15,0 2-5-15,0-2-13 16,3 0-6-16,0 0-15 16,3-3-1-16,0 1 2 0,0-6-3 15,0 0 0-15,0-3-6 16,0-2-1-16,0-3 1 0,-1-3 2 16,-5-2-3-16,0 0-2 15,-6-3 0-15,-6 0-1 16,-3 3-7-16,-2 2-3 15,-4 6-1-15,-3 5 1 16,0 8 4-16,0 5 1 16,3 3 3-16,3 8 1 15,3 0 5-15,3-1 2 16,3 1 0-16,6 0 1 16,6-5-9-16,6-1 0 15,3-5-22-15,9-5-7 16,0-5-59-16,5-3-50 15,1-8 50-15</inkml:trace>
  <inkml:trace contextRef="#ctx0" brushRef="#br0" timeOffset="72">18454 14467 316 0,'-9'-10'121'0,"6"10"-95"0,-3 0 0 16,3 0-7-16,-3 2-12 15,-3 6 1-15,0 0-5 16,0 3-2-16,3 2 0 16,6 6-4-16,3-1 0 0,6 3 2 15,0 1 0-15,0 1 1 16,0-4 0-16,-3-3 0 0,-6-3 2 16,-3 0 3-16,-3-2 2 15,-6-3-1-15,-3-3 1 16,-3-2-9-16,-3-6-3 15,0-2-24-15,4-3-9 16,2-3-18-16,9 3-5 16,0-2-53-1</inkml:trace>
  <inkml:trace contextRef="#ctx0" brushRef="#br0" timeOffset="73">18558 14549 288 0,'6'6'110'0,"0"-1"-86"0,3 3-6 0,-3-5-10 0,2-1 0 16,4-2 7-16,0 0-1 15,3-2 2-15,-3-4-9 16,0 1-4-16,-3-6-2 0,0 1 1 16,-6-3 1-16,-6-1-4 15,-3 1 1-15,-6 0-7 16,-3 5-3-16,-3 5 1 15,-3 6 3-15,4 5 1 16,-1 5 0-16,3 0 4 16,3 9 2-16,6 1 4 15,3-1 4-15,6 4-2 16,3-7-2-16,6-1-2 16,3-2-3-16,6-3-17 15,2-2-9-15,1-6-28 16,3-2-11-16,0-6-45 15</inkml:trace>
  <inkml:trace contextRef="#ctx0" brushRef="#br0" timeOffset="74">18787 14536 244 0,'-3'-2'90'0,"0"7"-70"0,3 0 4 0,0-5-5 16,0 5-6-16,0 1 2 15,0 4 1-15,-3 1 2 16,3 2-10-16,0 6 0 0,-3-11-1 15,3 0-3-15,0-3-3 0,0-8 2 32,0 3-2-32,9-18-7 15,6-9-4 1,3-2 3-16,0 3 4 16,-1 2 2-16,1 5 1 15,-3 6 6-15,0 8 6 0,0 10 0 16,0 8 1-16,-3 6-5 15,-3 5 0-15,-3 2-3 16,-3-2 2-16,0 2-6 16,0-4-3-16,0-4-21 15,-1-5-10-15,4-2-23 16,3-8-7-16,3-11-53 16</inkml:trace>
  <inkml:trace contextRef="#ctx0" brushRef="#br0" timeOffset="75">19168 14126 296 0,'3'-16'112'0,"0"19"-87"0,0-3-7 16,0 10-3-16,0 12-7 16,0 4 6-16,-3 14 6 15,-3 15-10-15,-3 6-3 0,3 0-3 16,0-3 0-16,3-7 0 15,0-6-9-15,3-8-4 16,0-6-28-16,0-7-12 16,0-5-157-1,-9-19 77-15</inkml:trace>
  <inkml:trace contextRef="#ctx0" brushRef="#br0" timeOffset="76">18921 14422 328 0,'-9'-5'123'0,"18"3"-95"0,3-4-11 16,0 4-11-16,6-6 1 15,11 0 5-15,13-3 3 16,6 1 1-16,-4 4-8 16,1 1-7-16,-3 0-4 0,-1-1-40 15,1 1-17-15,0-3-81 16</inkml:trace>
  <inkml:trace contextRef="#ctx0" brushRef="#br0" timeOffset="77">19766 14290 236 0,'3'-5'88'0,"-3"0"-69"0,-3 2 11 0,9 0 1 16,0 1-8-16,3-4 1 15,6-2-9-15,6-5-2 16,3 5-7-16,2 3-6 0,4 2-1 16,0 6-1-16,-3 2-2 15,-3 6 5-15,-7 2 1 16,-8 8 0-16,-6 6-2 16,-9 2 3-16,-9 5 2 15,-5 1 0-15,-4-4 0 16,0-2-3-16,0-2 1 0,3-6 0 15,6-5 1-15,4-5 6 16,2-1 4-16,3-2-3 16,6-3-1-16,9 1-6 15,8-1-1-15,10-2 1 16,9-1 2-16,3 1-3 16,2-1 0-16,-5 1-1 15,3 0-2-15,-9 2 3 16,-4 3 0-16,-2-5-12 15,-6-3-4-15,-3-3-16 16,-6-5-7-16,0 3-16 16,-3-1-5-16</inkml:trace>
  <inkml:trace contextRef="#ctx0" brushRef="#br0" timeOffset="78">20302 13896 288 0,'-6'-5'110'0,"3"2"-86"0,0 6-6 0,3-1-10 16,-3 4-8-16,0 4 2 0,-3 9 8 16,0-1 5-16,0 3-7 15,0 1-4-15,3-1-1 0,0-5 0 16,0-1 3-16,3-4-5 16,0 0-1-16,6-3 4 15,0-3 2-15,6-3-2 16,6-2-3-16,3 0-7 15,3 0-4-15,0 0-21 16,-1 0-7-16,-2 0-10 0,-3 0 0 16,-3 0-56-1</inkml:trace>
  <inkml:trace contextRef="#ctx0" brushRef="#br0" timeOffset="79">20427 13920 260 0,'-3'5'96'0,"3"0"-75"0,0 16 3 0,0-7-4 15,0 7 2-15,0 3 4 16,0 2-14-16,0-2-5 16,0 0-4-16,3 2-14 0,0-5-2 15,0 1-51-15,0-4-23 0,3 1-24 16</inkml:trace>
  <inkml:trace contextRef="#ctx0" brushRef="#br0" timeOffset="80">20853 14166 212 0,'-6'-13'82'0,"6"7"-64"0,3 6-7 0,0 6-6 15,0 2 10-15,3 2 7 16,-3 6 7-16,0 5 2 16,-3 11-16-16,0 13 2 0,-3 8 1 15,0 0-10-15,-3 0-2 16,0-6-11-16,3-4-2 16,0-4-31-16,0-7-13 15,0-8-7-15,0-6 0 16,0-7-32-16</inkml:trace>
  <inkml:trace contextRef="#ctx0" brushRef="#br0" timeOffset="81">20695 14422 312 0,'-3'-5'118'0,"6"0"-92"0,18-3-5 15,-9 3-9-15,6-3-6 16,2 0 1-16,7-3-3 15,3 1-3-15,0 2 0 16,-4 0-17-16,4 0-6 0,-6 0-49 16,3 0-19-16,-9 0-19 15</inkml:trace>
  <inkml:trace contextRef="#ctx0" brushRef="#br0" timeOffset="82">21046 14203 248 0,'-3'16'93'0,"9"-8"-72"0,0 13-6 0,-3-3-6 16,-3 9 7-16,0 10 7 15,-3 5 6-15,-3 1 2 16,0-4-16-16,0 1-9 0,0-6-4 16,3-7-2-16,0-6 2 15,0-5-3-15,3-3 0 16,0-2-4-16,3-14-1 0,3-8 0 15,6-2 2-15,3-3 2 16,0-5 1-16,0 0-2 16,3 0 2-16,0 2 3 15,-1 6 3-15,4 5 2 16,-6 8 3-16,0 8-1 16,0 5 2-16,0 3-4 15,-3 3-2-15,-3 2-2 16,0-5-3-16,-4 0-4 15,1-3 0-15,0 3-27 16,0-8-9-16,3 0-26 16,0-3-9-16</inkml:trace>
  <inkml:trace contextRef="#ctx0" brushRef="#br0" timeOffset="83">21380 14544 296 0,'0'8'110'0,"5"0"-86"0,-2 8-4 0,0-8-7 16,-3 2-8-16,0 1 0 16,0 2-3-16,3-5 1 15,-3 3-2-15,3-3-47 0,-3-3-19 16,0-5-53 0</inkml:trace>
  <inkml:trace contextRef="#ctx0" brushRef="#br0" timeOffset="84">21344 14375 340 0,'-9'-5'126'0,"12"5"-98"0,0 2-12 16,-3-2-13-16,0 0-6 16,6 3 1-16,0 2-9 15,0 0-5-15,3 3 8 16,3 0-36-16,-1 0-12 0,1 0-62 15</inkml:trace>
  <inkml:trace contextRef="#ctx0" brushRef="#br0" timeOffset="85">21463 14579 248 0,'-3'31'93'0,"3"-20"-72"0,3 10 5 0,0-16-1 16,-3 3-10-16,3 0 2 15,-3-2-1-15,0-1-1 16,0-5-7-16,0 0-1 0,3 0 3 15,0-5-8-15,3-6-1 16,-3-2-1-16,3-6 0 16,3-2 0-16,0-3 0 15,-1 3 0-15,7 3 2 16,-3 4 1-16,6 4 3 16,-3 4-1-16,0 9 2 15,0 5-2-15,0 3 2 0,-3 2-2 16,-4 0 2-16,-2 0 0 15,0 3 1-15,-6-3-15 16,3-2-6-16,0-3-22 16,3 2-8-16,0-4-12 15,0 2-6-15,3-3-33 16,6-5-33 0,0-3 50-16</inkml:trace>
  <inkml:trace contextRef="#ctx0" brushRef="#br0" timeOffset="86">21859 14473 320 0,'-12'-8'121'0,"12"5"-95"0,-12 6-2 0,9-1-6 15,-6 6-14 1,-3 3 0-16,-3 2 0 0,-3 6 2 16,4-1-3-16,2 1-4 0,6-1 0 15,3-2 3-15,3 0 1 16,6-3-1-16,3-5-2 15,-1-3 1-15,4-5-1 16,3-2-7-16,0-6-3 16,-3-3 1-16,0-2 0 15,-3-3 3-15,-3 3 4 16,3-3-4-16,-3 6 2 16,-3-1-3-16,0 6 0 15,0 2 4-15,3 11-6 16,0 8 2-1,2 8 7-15,1 2 5 16,0 6 11-16,-3 0 5 16,-3-1 0-16,-6 1-1 0,-6 0-6 15,-6-3-4-15,-5-3-10 16,-7-4-2-16,0-7 9 16,0-7 4-16,-2-5-24 15,2-6-11-15,0-5-21 16,0-5-10-16,3-3-63 15,12-2-44 1,6-6 70-16</inkml:trace>
  <inkml:trace contextRef="#ctx0" brushRef="#br0" timeOffset="87">22139 14393 300 0,'-6'-2'112'0,"6"4"-87"0,-6 1 15 0,3 0 1 16,-3 2-12-16,-6 0-2 15,-3 3-15-15,3 0-8 16,0 3-2-16,6 5-7 0,3 2-1 0,9 1-6 15,6 4 0 1,3-1 4-16,0 1 4 0,0 1 1 16,-3 0 1-16,-6-5 4 15,-6-4 3-15,-6-1 2 16,-6-1 1-16,-9-5-7 16,-3 0 0-16,-3-8-28 15,-3 2-9-15,1 1-46 16,2 0-20-16</inkml:trace>
  <inkml:trace contextRef="#ctx0" brushRef="#br0" timeOffset="88">20939 14840 192 0,'-24'0'74'0,"15"0"-58"0,-6 0 25 0,12 3 6 16,-3 0-4-16,0-1 1 0,4 1-15 16,-1 0-6-16,3-1-13 15,5 4-6-15,4-1-1 0,9 0 0 16,9 1 1-16,15-1 4 16,8-3 5-16,19-2-1 15,20-2 1-15,9 2-10 16,9 2-1-16,13-2 0 15,2 6 3-15,-12 2 4 16,0 2 5-16,-3 1 3 16,-12-3 2-16,-14 0-4 15,-16-3 1-15,-11 0-7 16,-13-2-3-16,-11-3-1 16,-9-3-1-16,-6 1-16 15,-6-4-6-15,-3-4-42 16,-6 2-18-16,-6 0-90 15</inkml:trace>
  <inkml:trace contextRef="#ctx0" brushRef="#br0" timeOffset="89">10965 15970 228 0,'-12'-2'85'0,"12"-1"-66"0,0 0-6 16,3 9 22-16,0 4-4 16,3 1 0-16,-1 7 1 15,1 9-18-15,-3 18-4 0,0 2 1 16,-3 4-7-16,0-6 0 15,0-3-2-15,0-5-2 16,0-5-2-16,0-11 1 16,0 0-10-16,0-2-3 15,0-6-17-15,0-3-6 16,3-2-13-16,0-8-6 16,3-5-45-16</inkml:trace>
  <inkml:trace contextRef="#ctx0" brushRef="#br0" timeOffset="90">11209 15994 276 0,'-3'-8'104'0,"3"13"-81"0,-3 1-6 16,3 4-3-1,0 14 5-15,3 5-2 16,-3 11 3-16,3 5-11 15,0 3-3-15,0 2 0 0,0 0-3 16,0-8-2-16,2-5-7 0,-2-10-1 16,0-1-43-1,3-7-17-15,-3-11-56 16</inkml:trace>
  <inkml:trace contextRef="#ctx0" brushRef="#br0" timeOffset="91">10941 16240 320 0,'-12'-3'121'0,"15"3"-95"0,9 0-8 0,-3 3-11 16,3-3-3-16,5 0 2 15,10-3-5-15,9 1 0 0,0-3-1 16,-1 5-29-16,7-3-13 0,-3 0-88 15</inkml:trace>
  <inkml:trace contextRef="#ctx0" brushRef="#br0" timeOffset="92">11351 16301 252 0,'-14'8'93'0,"14"-8"-72"0,3 5-4 16,0 1-5-16,3 1 6 16,-1-1 8-16,4-1-4 15,0-2-1-15,9 5-12 16,0-6-3-16,3-2-2 0,0-5-2 0,3-3-2 16,-4-3 1-16,-2 4-1 15,-9-4-3-15,-3 0 2 16,-9-2-1-16,-3 3 0 15,-6 2-5-15,-6 2 0 16,-5 1 1-16,-1 10 1 16,0 1 3-16,0 4 3 15,0 1 0-15,6 7-1 16,4 1 1-16,5 5 1 16,6-3 1-16,6 0 3 15,6 0-1-15,5-8 0 0,7 6-1 16,3-6 0-16,6-5-22 15,3-5-10 1,2-6-41-16,-2-10-16 0,-3 0-20 31</inkml:trace>
  <inkml:trace contextRef="#ctx0" brushRef="#br0" timeOffset="93">11646 16293 248 0,'-9'8'93'0,"15"0"-72"0,0 10 3 15,0-4-5-15,-3 4-1 16,3 1 3-16,0-1-2 0,-3-2 0 16,0 3-10-16,3-3-3 0,-3-11-2 15,3 5-2-15,-6-10 1 16,3 0 2-16,0-5 2 16,0-8-3-16,0-8-3 15,0-3-3-15,3 5-1 16,0-2 2-16,3 3 2 15,-1 2-2-15,1 3-2 16,3 2-31-16,0 3-15 16,3 3-4-16,0-1 2 15,3 1 4-15,-3 3 4 16,3-1 19-16,-7 3 12 16,1 3 34-16,3 2 16 15,0 3 5-15,-3 0 2 0,3 2-12 16,-3-2-5-16,3-2-12 15,0-1-3-15,-1-3-3 16,1-2-1-16,-3-2-3 16,-3-3 1-16,0-6-4 15,-3 0 0-15,-9 1 1 16,0-3 0-16,-3 2-7 16,-6 0-2-16,-3 1-3 15,-5 7 0-15,-4 6 2 16,0 5 2-16,0 2 4 15,3 6 2-15,3 0 4 16,4 3 3-16,5 2 0 16,6 0 2-16,3-3-6 15,9 4-1-15,5-4-4 16,7-5-1-16,6 9-15 16,0-9-4-16,3-3-43 0,-1-4-19 15</inkml:trace>
  <inkml:trace contextRef="#ctx0" brushRef="#br0" timeOffset="94">12191 16476 312 0,'-3'5'115'0,"3"-2"-89"0,3 10-8 0,-3-5-9 16,-3 2-7-16,-3 4 1 15,-3 1-6-15,-3 1 0 16,-6 0-92-16,-6-3-38 0</inkml:trace>
  <inkml:trace contextRef="#ctx0" brushRef="#br0" timeOffset="95">12643 16322 192 0,'-6'5'71'0,"6"-5"-55"0,-3 11 4 0,6-8-2 15,0 5 4-15,0-3 4 16,3 3-1-16,3 0 0 16,6-3-14-16,6-2 0 0,3-3 0 15,3-3-9-15,-1 0 0 16,-2 1 0-16,-3-6 3 15,0 0-2-15,-6 0-2 16,-6 0 0-16,-3-3-1 16,-6-2-5-16,-6 5-1 0,-3-2-2 15,-3-1 2-15,-6 3 2 16,-3 3 2-16,0 2 1 16,0 3 1-16,-2 6 2 15,2 4 3-15,0 6 2 16,3 3 3-16,6-4-3 15,9 12-2 1,6-3 0-16,9-1-3 16,9-1-2-16,6-4-4 15,2-2-2-15,4-8-39 16,3-3-15-16</inkml:trace>
  <inkml:trace contextRef="#ctx0" brushRef="#br0" timeOffset="96">13030 16216 276 0,'-24'-5'104'0,"13"8"-81"0,-7 5-4 0,12-3-8 16,-6 8-3-16,0 3 3 16,0 3-2-16,0 2 0 15,6-3-5-15,6 9-3 0,3-9 2 16,6 1-4-16,3-6-2 15,3-5-5-15,3 2-2 16,0-10-4-16,-4-2 1 0,1-6 2 16,-3 3 2-16,0-9 3 15,-6 1 2 1,-3 0 8-16,-3 0 5 0,0-1 4 16,-3 9 5-16,3-3-4 15,-3 8 0-15,3 8-8 16,0-3-4-16,3 14-1 15,0-1-1 1,3-2-3-16,3 3 2 0,3-6-10 16,6 0-3-16,3 1-37 15,2-6-14-15,4-8-44 16</inkml:trace>
  <inkml:trace contextRef="#ctx0" brushRef="#br0" timeOffset="97">13396 16237 268 0,'-20'-7'101'0,"8"7"-78"0,-6 0 0 0,12 7-4 15,-3-1-9-15,-3 7 0 16,0 3-6-16,0 0-1 16,0 5-1-16,6-3-4 0,6 9 1 15,6-6 1-15,12-2 0 16,0-4-3-16,6-1 2 15,0-6-17-15,2-3-5 16,1-2-7-16,-3-17 1 16,0-2-39-1</inkml:trace>
  <inkml:trace contextRef="#ctx0" brushRef="#br0" timeOffset="98">13501 16007 192 0,'0'11'74'0,"3"5"-58"0,2 16 9 16,-2-11 2-16,0 10 1 15,0 9 3-15,0 5-5 16,-6-5-2-16,3-1-13 16,0-1-7-16,0-12 0 0,0-5-3 15,0-5 2-15,3-5-2 16,0-9-1-16,3-7-4 15,3-8 0-15,3-3-9 16,6-5-2-16,3 5 8 16,3 0 6-16,-1 8 1 0,4 8 3 15,0 8 2-15,-3 5 4 16,-3 6-2-16,-3 2 1 16,-4-3-25-16,1 1-8 15,3-6-96 1</inkml:trace>
  <inkml:trace contextRef="#ctx0" brushRef="#br0" timeOffset="99">14447 16182 236 0,'-27'5'88'0,"15"3"-69"0,-5 13-7 0,11-7-7 15,-3 4-3-15,3 6 3 16,-3 5 4-16,3-3 5 15,3 6-8-15,6-8 3 0,3 0 2 16,3-6-6-16,3-4-3 16,3-6-1-16,2-11-1 15,4-5-11-15,0-11-5 16,-3 1 3-16,-3-3 3 16,-6-3 6-16,-3-3 2 0,0 9 10 15,-3 2 5-15,0 5 7 16,-3 4 4-16,0 4-8 15,3 8-2-15,0 6-6 16,2 2-3-16,1 0-2 16,3 8-3-16,3-2-6 15,0-3-4-15,3-3-30 16,3 0-13-16,0-5-64 16</inkml:trace>
  <inkml:trace contextRef="#ctx0" brushRef="#br0" timeOffset="100">14822 16179 260 0,'-15'-10'96'0,"9"10"-75"0,-9 2-1 0,9 4-7 16,-5 2-12-16,-1 5 0 16,-3 5-1-16,0 6 2 15,3 3-1-15,0-1 4 0,6-5 4 16,6 3-5-16,3-8 0 15,6 2-2-15,3-7 1 16,0-8-2-16,0-6-1 16,3-8 1-16,-3-7 1 15,-1-9 1-15,-2 1 1 16,0-6-5-16,-6-2 1 0,0-1-2 16,-3-2 0-1,-3 6 0-15,3-1 0 0,0 8 6 16,-3 8 2-16,0 8 0 15,3 3 1-15,0 16-4 16,0 4-2-16,3 12 0 16,3 5-1-16,0 10 0 15,3-5 0-15,0-5-20 16,3 2-9-16,3-10-25 16,3-3-11-16,0-8-36 15</inkml:trace>
  <inkml:trace contextRef="#ctx0" brushRef="#br0" timeOffset="101">15132 16185 296 0,'-27'-6'112'0,"12"9"-87"0,-9 10-7 0,12-5-7 15,-3 11-12-15,-2 2 0 16,2 8 7-16,0 0 4 15,6-3-5-15,6 1-1 16,6-9 0-16,6-4-2 0,6-1-2 16,3-5 1-16,-1-11-1 15,1-7-3-15,3-6 2 16,0-8-1-16,-3-3 0 16,-3-7 0-16,0-6 0 15,-1 1 2-15,-8-4 0 0,0 12 2 16,-9-12 1-16,0 9 10 15,0 5 3-15,0 13-7 16,0 5-3-16,1 11-4 16,-1 19-2-16,3 18 1 15,0 16-1-15,3 5-3 16,-1-2 2-16,7-1-1 16,3-5 0-16,3-10-33 15,0-6-17-15,6-7-81 16</inkml:trace>
  <inkml:trace contextRef="#ctx0" brushRef="#br0" timeOffset="102">15328 16193 268 0,'-3'7'101'0,"3"7"-78"0,6 15-7 15,-3-11-6-15,0 1 2 0,0 2 4 16,0 3 4-16,0-8 2 16,0 5-12-16,0-8-3 0,0-2-1 15,-3-3-1-15,0-8 0 16,0-3 3-16,0-2 3 15,0-6-4-15,0-5-2 16,6-5 2-16,0-3 0 16,3 3-3-16,6 0-3 15,3 0-3-15,5 5-1 16,1 5-1-16,0 3 3 16,3 6-29-16,0 2-9 15,-4 2-34-15,4-2-11 16,-6 0-31-16</inkml:trace>
  <inkml:trace contextRef="#ctx0" brushRef="#br0" timeOffset="103">15668 16264 168 0,'-6'-11'66'0,"6"14"-52"0,-3 2 23 0,3-5 6 16,3 6-10-16,0-1-2 16,2 3-7-16,4 0-1 0,3 5-12 15,0-5-4-15,3-3-3 0,3 1-2 16,-3-6 1-16,3-6 0 16,-3-7 1-16,-4 0-5 15,-2 0-1-15,-3-6-2 16,-6 6 3-16,-6 0 2 15,-5-1 2-15,-4 9-1 16,-3 2-2-16,-3 3 5 16,0 8 1-16,-3 6-2 15,3 4-1-15,4 3-1 16,2 3 1-16,9-3 4 16,6 6 4-16,9-4-6 0,6-1-1 15,2-9-7-15,7 0 0 16,3-2-26-16,6-3-8 15,0 0-27 1,-1-16-10-16,1-3-32 16</inkml:trace>
  <inkml:trace contextRef="#ctx0" brushRef="#br0" timeOffset="104">16010 16203 228 0,'-12'-5'88'15,"9"5"-69"-15,0-3-5 0,0 8 21 16,-3-2-4-16,0 2 2 16,3 1 0-16,0-4-18 15,0 6-2-15,3-2-2 0,3 4-6 16,6 1-3-16,0-1-4 16,0 4 1-16,0-1 3 15,0 0 1-15,-3 0 1 16,-3 0 0-16,-3 6 4 15,-6-3 3-15,0-3-4 16,-3-2-2-16,-3-1 0 16,-3-2-1-16,0-3-9 15,0-2-2-15,3 2-12 16,0-5-3-16,4-5-19 16,5 5-7-16,3 0-7 15,6-5-4-15,2-6-44 16</inkml:trace>
  <inkml:trace contextRef="#ctx0" brushRef="#br0" timeOffset="105">16138 16227 288 0,'3'-11'107'0,"-3"17"-83"0,0-12 6 0,0 6-3 16,0 0-4-16,-3 6 3 15,3-1-10-15,-3-2-4 16,3 4-7-16,0-1-4 0,3 2 2 15,3 2-7-15,0 4-1 16,3-1 2-16,0 0 1 0,-1 0 4 16,1 6 1-16,-3-1 3 15,-6-5 3 1,0 1 0-16,-6-1 0 0,0 0-3 16,-8-5 1-16,-1 0-11 15,0-3-4-15,0-5-25 16,3-2-9-16,3-9-64 15,9-2-29-15,9-8 24 16</inkml:trace>
  <inkml:trace contextRef="#ctx0" brushRef="#br0" timeOffset="106">16793 16359 4 0,'0'-5'0'0</inkml:trace>
  <inkml:trace contextRef="#ctx0" brushRef="#br0" timeOffset="107">16822 16240 244 0,'-3'-10'90'0,"6"10"-70"0,0 0 6 16,0 7-1-16,0-1-5 15,3 7 0-15,0 6-4 16,0 2-2-16,-3 3-8 16,0-3 5-16,0 0 4 0,0-5-9 15,0-3-4 1,-3-5 1-16,0 5-2 16,3-8 2-16,-3-5 0 15,3-5 3-15,0-3-5 0,0-2-1 16,3-4 2-16,0-2 1 15,3-2 1-15,0-1 0 16,3 4-2-16,0-1-2 16,-1 2-21-16,7 1-9 15,0 5-12-15,3 3-3 16,-3 2-18-16,0 1-8 16,-3 2 8-1,0 5 27-15,-4 3 45 16,-2 3 28-16,0 2 16 15,-3 0-5-15,0 8-4 16,0-5-10-16,0-3-1 16,3-2-19-16,0-1 3 0,0-4 1 0,0-4-4 15,3-4 0 1,0-4-6-16,0-2 0 16,-1-2-5-16,1-3-2 0,-3-3-5 15,0 0 0-15,-9 0-3 16,-9 0 2-16,6 3-4 15,-9 5-1-15,-2 5 5 16,-4 6 4-16,0 5 2 16,0 5 2-16,0 8-4 15,6 1 0-15,6-4 1 16,3 3 0-16,3-2-3 16,12-1 2-16,3-2-19 0,9-3-7 15,6 1-24-15,2-6-10 16,7-8-44-1</inkml:trace>
  <inkml:trace contextRef="#ctx0" brushRef="#br0" timeOffset="108">17587 16039 288 0,'-17'-32'107'0,"8"27"-83"0,-9-11 13 0,6 13 1 16,-3 3-18-16,0 0-6 15,0 0-11-15,0 6-2 0,3 4-1 16,3 4 2-16,1 7 1 16,2 18-1-16,3 6-2 0,0 11 1 15,0-3 1-15,3-3-1 16,0-2 2-16,0-11-20 16,6 0-8-16,-3-5-16 15,0-3-5-15,0-8-28 16,0-11-65-1</inkml:trace>
  <inkml:trace contextRef="#ctx0" brushRef="#br0" timeOffset="109">17284 16267 328 0,'-9'5'123'0,"12"-8"-95"0,0 1-22 0,3-1-14 16,6-5-2-16,6 5 4 15,2-2 3-15,4 0 1 16,6 2 2-16,0 6-11 0,-4 2-3 16,1 3-20-16,-3 5-5 15,-3 0 15-15,-3 1 11 16,-3 2 18-16,-3-6 6 16,-1-5 13-16,-2 6 5 15,0-3 0-15,3-8 9 16,-3-5-15-1,0 2-10-15,0-8-6 0,-3 4-4 16,0-4-3 0,-6 3-4-16,0-5 0 15,0 5 0-15,-6 3-1 16,-3-1-3-16,-3 6-2 0,0 6 9 16,0-1 5-16,0 3-4 15,1 5-1-15,5 0 2 16,0 11 3-16,3-3 1 15,6-2 2-15,3 2-4 16,3-3-2-16,2 1-7 16,4-6-1-16,3-5-28 15,3-3-9-15,0-2-27 16,-3-6-7-16,0-7-12 16</inkml:trace>
  <inkml:trace contextRef="#ctx0" brushRef="#br0" timeOffset="110">17763 16367 216 0,'-3'5'82'0,"3"-10"-64"0,3 18-2 0,0-7-5 16,0 2 9-16,3 2 10 15,-3-2-12-15,0 3-2 16,-3-9-10-16,3 9 5 0,-3-8 2 16,0-3 0-16,0 0 2 15,0 0 1-15,3 0-1 16,0-8-7-16,3-3-3 15,0 0-3-15,0 1 1 16,0-3 0-16,6-1 1 16,-1 1-5-16,1 0 1 15,0 0-11-15,3 0-3 0,-3-1-31 16,3 4-10-16,3 2-36 16,0 0-52-1,2 0 39-15</inkml:trace>
  <inkml:trace contextRef="#ctx0" brushRef="#br0" timeOffset="111">18052 16261 264 0,'-6'6'99'0,"0"-1"-77"0,-3 3 15 16,3 0 3-16,0-3-18 15,0-2-2-15,-6 2-8 16,6 0-2-16,0 3-6 16,3-2-3-16,6 7 2 15,6 0 0-15,6 3-1 16,-6 0-2-16,-3 0-2 0,0-1 1 15,-6-1 7-15,-6 2 6 16,0-3-2-16,-9-3 0 16,3-2-11-16,-3-5-4 15,3-3-19-15,-2-3-10 16,-1-5-42-16,12-5-18 16,6-13-24-1</inkml:trace>
  <inkml:trace contextRef="#ctx0" brushRef="#br0" timeOffset="112">18579 16021 276 0,'0'5'104'0,"3"-5"-81"0,3 5-6 16,-4 3-9-16,4 5-4 15,0 11 5-15,-3 13 8 16,-3 8 7-16,-3 11-13 15,0-9 3-15,0 1 0 0,0-3-7 0,3-3-2 16,0-2-36 0,-3-8-14-16,1-6-33 15,-1-5-11-15,0-5-15 16</inkml:trace>
  <inkml:trace contextRef="#ctx0" brushRef="#br0" timeOffset="113">18468 16267 376 0,'-17'2'143'0,"14"-4"-112"0,6-1-12 0,3 0-15 0,-1-2-7 15,7 5 1-15,6-5-3 16,3-3-1-16,3 8 3 16,3-3-8-16,2 3-2 0,1 0-20 15,3 3-8-15,-3 5-12 16,-6-3-3-16,-4 6 29 15,-5-1 12 1,-6 1 30-16,-3 10 13 0,-6-3 2 16,0 6 2-16,0 3-12 15,0 2-4-15,3 0-1 16,6-3 1-16,6-4-3 16,6-4 2-16,0-10-4 15,5 0-1-15,1-11 0 16,0-7 1-16,-3-4 1 15,-6-4 2-15,-6-3 6 0,-6-6 2 16,-9 1 2-16,-6 5 0 16,-6-3-18-16,-6 8-5 15,-3 0-35-15,0 3-15 16,3 2-66-16,10 1-28 16,2 2 15-1</inkml:trace>
  <inkml:trace contextRef="#ctx0" brushRef="#br0" timeOffset="114">19513 16193 244 0,'-3'2'90'0,"6"-2"-70"0,0 3-1 16,-3-3-6-16,0 0 17 15,0 0 12-15,6-3-15 16,0-2-5-16,0-3-13 16,0-5-4-16,3-3-1 0,0-5-2 0,0 5 1 15,0 0-4-15,-3 0-2 16,3 3 4-16,-6 2 3 16,0 3-3-16,0 3-3 15,0 2-2-15,-3 3 3 16,5 11 0-16,1 7 3 15,0 12 1-15,0 7 3 16,0 5-1-16,-3 0 2 16,3 3-6-16,-3-2-3 15,3-6-10-15,0-6-3 16,-3-4-80-16,3-9-43 31</inkml:trace>
  <inkml:trace contextRef="#ctx0" brushRef="#br0" timeOffset="115">19457 16502 364 0,'-12'-5'134'0,"18"5"-104"0,3-3-6 16,0 0-9-16,5 1-17 16,10 2 0-16,9 2 4 15,0 1 4-15,11 0-3 16,-2-3-15-16,0 5-5 0,-1-2-62 15,4 2-27-15,-6-5-21 16</inkml:trace>
  <inkml:trace contextRef="#ctx0" brushRef="#br0" timeOffset="116">20356 16021 244 0,'-12'0'93'0,"9"10"-72"0,-3 11-6 16,6-5-8-16,0 11-5 15,0 10 1-15,0 2 16 16,-3-2 8-16,0-2-14 16,3 2 6-16,-3-8 2 0,3-5-11 15,0-6-3-15,0-7-3 0,0-1 2 16,0-4 1-16,-3-9 1 15,3-5-7-15,3-5-2 16,0-3-3-16,3-2 0 16,6-1-2-16,3 0 1 15,8 4 1-15,1 4 2 16,6 6 1-16,0 10 1 16,-1 6 2-16,-5 2 1 15,-3 5 5-15,-6 6 5 16,-9-5 6-16,-6 7 3 0,-6-7-9 15,-9-1-5 1,-6-5-3-16,-3 1-1 16,-2-6-9-16,-4-3-4 0,0-5-20 15,3-5-6 1,1-3-11-16,8-6-1 0,6 1-19 16,6-5-6-16,6 4-25 15</inkml:trace>
  <inkml:trace contextRef="#ctx0" brushRef="#br0" timeOffset="117">20507 16282 280 0,'3'6'107'0,"0"-1"-83"0,6 3-1 0,0 3-3 16,3-1-8-16,3 9 1 16,0-6-3-16,3 3 1 15,0 0-6-15,-1-3-3 0,1-3-1 16,0 1-4-16,-3-6 2 15,0-5-28-15,3-2-13 16,-3-9-20-16,-3-2-7 16,-3 0-31-1</inkml:trace>
  <inkml:trace contextRef="#ctx0" brushRef="#br0" timeOffset="118">20743 16306 260 0,'-9'6'96'0,"3"2"-75"0,-3 13 6 0,6-3-2 16,-9 6-3-16,0 2 4 0,0 4-5 15,0 4-3-15,-3-2-10 16,6-6-5-16,0-7 0 0,3-1-26 16,3-5-12-16,0-5-15 15,3-8-5-15,9-2-30 16,6-9-41 0,3-5 36-16</inkml:trace>
  <inkml:trace contextRef="#ctx0" brushRef="#br0" timeOffset="119">20921 16039 328 0,'6'-13'123'0,"-6"13"-95"0,3 0-13 0,-3 0-12 16,6 8-6-16,0 5 3 16,-3 13 14-1,-3 11 6-15,-3 6-10 0,0 2 3 0,0 0 1 16,3-3-7-16,0-5-4 15,0-8-29-15,0-2-12 16,0-6-28-16,0-8-10 16,3 0-46-1</inkml:trace>
  <inkml:trace contextRef="#ctx0" brushRef="#br0" timeOffset="120">20754 16253 368 0,'-3'-5'140'0,"9"0"-109"0,9 2-6 16,-6 0-12-1,9-4-5-15,3 1 5 16,6-2-9-16,2 3-2 16,4 2-2-16,0 3-3 0,3 0 0 0,-4 3-31 15,1 0-15-15,-3-1-30 16,-6 4-13-16,0-4-26 15,-7-2 183 17,-2 16-13-17,0-3 9-15,-3 1-21 16,3-1-16-16,0-5-5 0,0 0 0 16,3-3-10-16,2-8-3 0,1-2-2 15,0 0-2 1,-3-6-2-16,0 1 1 0,-3-4-1 15,-6 1-5-15,-3-3 1 16,-9 3 0-16,-6 0-1 16,-6 2 1-16,-6 6 0 15,0 5 5-15,-3 5 1 16,-2 6 2-16,5 5 0 16,3 5 0-16,3 0 0 15,6 5 9-15,6 1 3 16,9-3-1-16,3-3-1 15,9 3-6-15,6-6-3 0,2-5-16 16,1-2-7-16,0-6-24 16,-3 6-9-16,-6-11-44 15,-3 0-16-15</inkml:trace>
  <inkml:trace contextRef="#ctx0" brushRef="#br0" timeOffset="121">20311 16661 296 0,'3'0'112'0,"6"0"-87"0,12-3 0 0,-6 3-5 15,14 0-3-15,13 0 4 16,15-2 9-16,8-1 5 16,15-2-18-16,22-1-3 0,2-2 0 15,-3 6-8-15,0-1-1 16,-3 3-8-16,-5 3 0 15,-16-1 3-15,-11-2 2 0,-10 0-11 16,-14 0-7-16,-9 0-29 16,-13 0-11-16,-11-5-39 15,-12-3-15 1</inkml:trace>
  <inkml:trace contextRef="#ctx0" brushRef="#br0" timeOffset="122">22147 16227 260 0,'-5'-5'96'0,"-1"5"-75"0,-3-6 1 0,6 12-5 16,-3-1-1-16,-3-2 4 16,-6 10-1-16,-3 0 0 15,3 13-10-15,3 1-1 0,6-1 2 16,12 3-8-16,6 1-1 16,6-7-1-16,3-1 0 15,6-9-3-15,-1-8 0 16,1-2 2-16,0-11 0 15,-3 0 1-15,-9-11 2 16,-9 1-1-16,-9-3-1 16,-6 2 5-16,-6-2 1 0,-3 2 0 15,0 4-1-15,-3-1-14 16,6 5-4-16,4 1-27 16,11 2-89-1,11-3-36 1,7-2 58-16</inkml:trace>
  <inkml:trace contextRef="#ctx0" brushRef="#br0" timeOffset="123">22523 15894 300 0,'-15'-30'112'0,"6"30"-87"0,-6-5 11 16,6 8-2-16,0 5-19 15,-3 5-6-15,0 8-3 16,0 8 0-16,0 8-3 15,6 14-2-15,0 9 0 0,3 1-1 0,3-3 2 16,0-2-10 0,3-11-4-16,0 0-38 0,-3-8-18 15,-3-3-63 1</inkml:trace>
  <inkml:trace contextRef="#ctx0" brushRef="#br0" timeOffset="124">22201 16280 348 0,'0'-5'129'0,"12"-6"-100"0,18-5-20 0,-12 11-15 16,8-3-33-16,7 0-8 16,9-3-8-16,-1 9-4 15,1-1-40-15,3 6-19 0</inkml:trace>
  <inkml:trace contextRef="#ctx0" brushRef="#br0" timeOffset="125">22936 16185 200 0,'-12'-14'74'0,"3"9"-58"0,-5 5 16 0,11 3 2 15,-9 2 0-15,-3 6 2 16,-6 4-11-16,6 7-2 16,-3-1-14-16,0 5-8 15,9 3-3-15,3 0 1 16,6-2 0-16,6-1 1 16,3-7 0-16,9-6 2 0,0 0 1 15,-3-7-4-15,12-17 1 16,-6-10-2-16,-1-3-2 15,-2-10-4-15,-3-6 0 16,-9-5 8-16,-3-3 5 16,0-5 9-16,-9 3 5 15,0 13 8-15,0 3 6 0,0 15-12 16,-3 3-2-16,9 14-16 16,-3 10-4-16,3 8-2 15,3 18-2-15,3 8 1 16,0 3 3-16,3 0-9 15,0-2-3-15,3-6-26 16,3-3-10-16,0-8-35 16,6-2-13-16,2-13-11 15</inkml:trace>
  <inkml:trace contextRef="#ctx0" brushRef="#br0" timeOffset="126">23231 16237 344 0,'-18'-21'129'0,"3"19"-100"0,-6 2 4 0,12 2-4 16,-5 9-28-16,5 2-9 16,-6 0 7-16,0 9 6 15,3-1-1-15,3 3 0 16,3-3 2-16,6 2-10 0,3-9-2 16,6-1-2-16,3-5 0 15,0-8-6-15,-3 0-2 16,6-5 4-16,-3-3 5 15,-1-6 4-15,-2 1 2 16,-6-5 1-16,6 10 2 16,-3 2-3-16,0 1 0 15,3 8 3 1,0 7-1-16,0 1 2 16,0 2-9-16,3-2-1 15,3-3-25-15,0-3-9 16,-4-2-39-16,7-3-16 0,-3-8 4 15</inkml:trace>
  <inkml:trace contextRef="#ctx0" brushRef="#br0" timeOffset="127">23335 15949 308 0,'0'-3'115'0,"0"6"-89"0,9 5-8 16,-6 3-9-16,3 7-3 15,3 3 4-15,0 6-1 16,-6 12 2-16,-3 6-6 16,0 3-7-16,0-3-2 0,0-3-29 15,0-2-11-15,3-6-34 16,-3-7-16-16,-3-3-3 16</inkml:trace>
  <inkml:trace contextRef="#ctx0" brushRef="#br0" timeOffset="128">23168 16118 384 0,'-8'-5'145'0,"8"5"-112"0,5-3-14 0,1-2-15 15,3 5-5-15,6-2 5 16,6-1 0-16,3 0 3 0,6 1-4 15,2 2-8-15,1 2-2 16,6 4-26-16,-6-4-10 0,-4 9-47 16,4-1-17-16,-6 1-8 31</inkml:trace>
  <inkml:trace contextRef="#ctx0" brushRef="#br0" timeOffset="129">23630 16124 328 0,'-6'-8'123'0,"0"5"-95"0,-3 3 3 0,3 3-6 16,-3-1-15-16,-6 12-1 16,0-1-1-16,0 11 2 15,-5 2-5-15,8 3-5 0,-3 3-3 16,12 0-1-16,0-6 3 16,3-2 0-16,6-8 3 15,0 0-10-15,9-8-2 16,-9-6-4-16,8-2-1 15,-5-5 5-15,3-3 6 16,-3-5 3-16,-3-3 1 16,3 0 0-16,-3 0 0 15,0 3 2-15,-3 2 1 16,0 4 5-16,0 4 3 16,3 8-6-16,3 3-1 15,-3 8-2-15,9-3 1 16,-3 8-9-16,0-2-3 0,-1 7-33 15,4-7-15-15,-3-1-63 16,0 1-41 0,0-8 71-16</inkml:trace>
  <inkml:trace contextRef="#ctx0" brushRef="#br0" timeOffset="130">23939 16399 332 0,'-6'32'123'0,"0"-1"-95"0,-8 4-8 0,5-17-11 16,-6 3-31-16,-12 6-8 15,-9-1-104-15,-8 1-46 16</inkml:trace>
  <inkml:trace contextRef="#ctx0" brushRef="#br0" timeOffset="131">12039 17111 208 0,'0'-8'77'0,"3"0"-60"0,-3-3 4 16,0 9-3-16,3-1 13 15,-3 0 7-15,-6-2-4 16,-3 5-3-16,-3 5-17 16,-6 3-7-16,-2 5 0 0,-1 1-4 15,3 4-2-15,3-5-3 16,9 1 1-16,3-1-1 0,12 0-2 16,6 0 0-1,9 6 3-15,-4-1 0 0,1-2 3 16,-3 8 1-1,-3-5 3-15,-6-4 3 0,-3 4 2 16,-3-6-5-16,-9 0-2 16,-6 1-2-16,-3-9 1 15,-6-2-9-15,1-6-3 16,-1-2-17-16,3-1-7 16,6-10-31-16,9 3-11 15</inkml:trace>
  <inkml:trace contextRef="#ctx0" brushRef="#br0" timeOffset="132">12194 17190 276 0,'-9'24'104'0,"6"-8"-81"0,3 13 3 16,0-16-6-16,3 0-5 15,0 0 1-15,6-5 0 16,3 6 0-16,9-9-8 15,-1-5 1-15,7-5 2 0,-3-9-4 16,-3 1-2-16,-6 0 6 16,-6-6 3-16,-12 4-1 15,-9-4 0-15,-9 1-7 0,-3 4-2 16,0 1-9-16,1 8-4 16,2-3-33-1,6 3-15-15,6 5-67 16</inkml:trace>
  <inkml:trace contextRef="#ctx0" brushRef="#br0" timeOffset="133">12875 17214 216 0,'-8'-11'82'0,"2"3"-64"0,0 8 2 15,3 0-2-15,0 0-1 16,-3 0 2-16,0 8 3 0,-3 3 1 15,0 5-12-15,3 2 2 0,3 9 1 16,6-4-5-16,6-1-1 16,6 4-4-16,9-7-1 15,-1-6 3-15,4-5 1 16,0-11-1-16,-3-7 1 16,-6-4 0-16,-3 1 3 15,-7-3-1-15,-8-2 2 16,-5-1 0-16,-7 6 1 15,-9 0-4-15,0-1 0 0,-3 9-7 16,0-3-3-16,3 3-21 16,7 5-10-16,2-3-30 15,9 1-10 1</inkml:trace>
  <inkml:trace contextRef="#ctx0" brushRef="#br0" timeOffset="134">13081 17206 256 0,'-6'21'96'0,"12"-8"-75"0,0 14-1 15,0-14-4-15,0 5-8 16,3-2 3-16,0-5 3 16,2-3 1-16,1 2-8 0,3-7-2 0,0-3 1 15,0 0-1 1,0-8 2-16,0 0-6 0,-3-2-1 15,-3-6-9-15,-3 0-2 16,-3 0 6-16,-3 3 2 16,0 2 3-1,0 3 2-15,0 3 8 0,0 5 3 16,3 5-9-16,3 3-4 16,-1 5 0-16,4 1-1 15,0-1 1-15,9-3 2 16,-3-2-19-16,0 6-6 15,0-9-30-15,3-2-14 16,-3-6-41-16</inkml:trace>
  <inkml:trace contextRef="#ctx0" brushRef="#br0" timeOffset="135">13435 17195 212 0,'-9'-2'79'0,"3"4"-61"0,9 4 1 15,0-1-3-15,0 3-7 16,0 0 0-16,3 5 3 15,-3 5 3-15,3-4-8 16,-3 4 11-16,0-10 8 0,0 5-5 16,0-5-2-16,0-2-5 15,-3-6 1-15,3 0 3 16,-3-6 3-16,6-4-9 16,-3-3-4-16,3-6-5 15,0 0-3-15,0 6-4 16,0-5 0-16,3 5-9 15,2-1-2-15,7 1-32 0,3 0-12 16,3 0-75 0</inkml:trace>
  <inkml:trace contextRef="#ctx0" brushRef="#br0" timeOffset="136">14248 17010 260 0,'-24'-11'99'0,"9"17"-77"0,-12 2 7 16,15 0-3-16,-3 5-14 0,-2 5-4 15,-1 9-3 1,0 5 1-16,6-1-3 16,6 1 5-16,6-3 2 0,6-2-5 0,6-9-3 15,3 1-1 1,3-9 1-16,2-7-1 16,-2-6-1-16,0-7-2 0,-3 2-1 15,3-11 2-15,-6 6 0 16,0-8 1-16,-9-3 0 15,-3 6 0-15,0 4 2 16,0 1 1-16,0 5 1 0,0 3 0 16,0 5 0-16,3 13-2 15,3 0 1-15,0 14-2 16,5-3-1-16,1-3-19 16,3 3-8-16,3-3-35 15,0-8-12-15,6-5-37 16</inkml:trace>
  <inkml:trace contextRef="#ctx0" brushRef="#br0" timeOffset="137">14465 17111 296 0,'-30'-14'112'0,"18"25"-87"0,-3 0-7 15,9-6-9-15,-2 8-14 16,-1 6 1-16,0 7 2 15,3 1 1-15,3-4 1 0,6-2 2 0,6 3 3 16,3-8-2-16,5-3 0 16,7-5-3-16,0-8-1 15,0-10-1-15,0-9 0 16,-3-5 4-16,-4-5 1 16,-8-8-1-16,-3-8-2 15,-6 6 3-15,-6-6 0 16,-3 5 10-16,0 8 3 15,1 6 1-15,2 5 0 16,0 2-9-16,3 11-3 16,0 8-1-16,3 8 0 15,0 11-5-15,3 7-1 16,3 8-8-16,3-2-2 0,-1 0-17 16,7 2-7-1,0-7-32-15,6-9-14 0,3-4-25 16</inkml:trace>
  <inkml:trace contextRef="#ctx0" brushRef="#br0" timeOffset="138">14834 17097 300 0,'-9'-13'112'0,"3"8"-87"0,-6-3 9 16,6 8-1-16,0 0-17 15,-6 0-1-15,-2 5-14 16,-1 8-3-16,0 6 1 0,0 5 0 0,6 0 1 15,3 2 0 1,3 1 0-16,6-4 0 0,6-2 0 16,3-7-3-16,0-1 2 15,3-5 1 1,0-11 0-16,-1-7 0 0,1-6 0 16,-3-8 0-16,-3-8 2 15,0-7-1-15,-3-4 2 16,-3-2-4-16,-3 0 0 15,-6 0 3-15,0 6 1 16,0 7 1-16,0 3 2 16,0 10-1-16,3 9 2 15,0 10-9-15,3 10 0 16,3 11 0-16,3 14 1 16,0 7-2-16,0 6 2 0,3 2-1 15,0-5-2-15,0-3-22 16,3-2-7-16,3-11-33 15,-3-8-12-15,3-8-36 16</inkml:trace>
  <inkml:trace contextRef="#ctx0" brushRef="#br0" timeOffset="139">14968 17142 276 0,'0'6'104'0,"3"2"-81"0,0 15-8 15,0-12-11-15,-3 2 10 16,0 3 8-16,3-3 4 0,-3 1 2 16,3-7-15-16,-3 1-8 0,3-2-3 15,-3-6 2-15,0 0 5 16,3-6 1-16,3-2 2 16,0-5-4-16,0-8 0 15,3-3-7-15,3-2-1 16,2 5 0-16,1-3 0 15,3 5-3 1,3-2 0-16,0 8-9 0,-3 0-3 16,3 7-38-16,-4 4-16 15,4-1-68 1</inkml:trace>
  <inkml:trace contextRef="#ctx0" brushRef="#br0" timeOffset="140">15775 16999 268 0,'-9'-7'101'0,"3"1"-78"0,-6 6 0 0,6 6-6 16,-3 1-4-16,-6 4 3 15,0 2-7-15,-3 1-1 16,6-1-4-16,4 0-5 0,5 0 0 16,11 3-1-16,7 0 0 15,6 0 0-15,6 2 0 16,0 1 2-16,-3-1 0 16,-10-2 8-16,-5 8 7 15,-6-3 4-15,-6-2 1 16,-9-3-7-16,-5-3-3 15,-4-8-1-15,-3 0-1 16,-3-10-7-16,3 3-2 0,7-9-22 16,-1 3-10-16,12-11-25 15,9 1-11-15,12-8-27 16,2 4-41 0,4-4 45-16</inkml:trace>
  <inkml:trace contextRef="#ctx0" brushRef="#br0" timeOffset="141">15897 17082 264 0,'6'21'101'0,"0"0"-78"0,3 24 9 0,-4-21-3 16,-2 5-6-16,0 2-2 15,-3 9 0-15,0 0-1 16,0 10-11-16,0-8-3 0,0-4-2 16,0-12-2-1,0 0 1-15,0-12-7 16,0-4 1-16,3-15-6 0,-3-3 1 15,-3-11-1-15,-3-7 3 16,-2-11-3-16,-4-3-1 16,3-7 2-16,3-9 5 15,6 1 0-15,6 4-1 16,6 6 3-16,5 11 0 16,-2 7 1-16,15 9 2 0,-3 13 5 15,0 5 4 1,0 13 2-16,-7 3 5 0,-11 0 1 15,-3 10 3-15,-6-7-8 16,-6 4-3 0,-6-7-9-16,-5-2-3 0,-4-4-18 15,-3-2-5-15,3-5-8 16,3-1-3-16,3-2-22 16,6-2-11-16,9-1-50 15</inkml:trace>
  <inkml:trace contextRef="#ctx0" brushRef="#br0" timeOffset="142">16257 17082 304 0,'-3'-6'115'0,"3"1"-89"0,-6 0-3 0,3 5-9 16</inkml:trace>
  <inkml:trace contextRef="#ctx0" brushRef="#br0" timeOffset="143">16230 17076 510 0,'-12'8'21'16,"-3"5"-10"-16,-3 11-2 0,1 0-2 15,2 5-3-15,6 0-3 16,6-2 0-16,6-9 1 16,3 1-6-16,3-1 1 15,3-10-1-15,2-8 2 16,4-2-8-16,0-9-1 16,-3-2-1-16,0-6 2 15,-6 3 6-15,0-2 2 16,-3-1 6-16,-3 6 2 15,0 8 0-15,-3-3 1 0,0 8-2 16,3 8 0-16,3 2-6 16,0 4 1-16,2 4 0 15,4-2 0-15,0 2-11 16,3-4-3-16,3-4-33 16,6-7-14-16,3-3-65 15</inkml:trace>
  <inkml:trace contextRef="#ctx0" brushRef="#br0" timeOffset="144">16632 17037 316 0,'-21'-11'121'0,"0"11"-95"0,6 0 0 0,9 5-7 16,-3 1-10-16,-2 1 0 16,2 7 1-16,0 7 1 15,3 3-5 1,6 2-2-16,0 1 0 0,9-1-2 0,3-2-2 15,2-3-15-15,1-8-7 16,3-5-16-16,6-3-4 16,-3-5-39-16,3-5-15 15</inkml:trace>
  <inkml:trace contextRef="#ctx0" brushRef="#br0" timeOffset="145">16769 17111 288 0,'-6'0'110'0,"9"8"-86"0,0-6-6 15,6 9 1 1,3-6-3-16,3 6-4 16,2-3-2-16,4-8-5 15,3 0-4-15,-3 0 0 0,-3-8 1 16,0-3 1 0,-1 3-4-16,-8-5 1 0,-3 0 0 15,-9-1 0-15,-6 1-5 16,-5 3-1-16,-7 2 5 15,-3 2 2-15,-6 12 5 16,3 2 1-16,1 8-1 16,2 5 1-16,6 0-6 15,6 5-1-15,3 3 6 16,9-2 6-16,9-3-4 0,12-6-2 16,6 1-3-16,5 2-3 15,1-8-26-15,6 0-12 16,2-7-47-16,1 2-19 15</inkml:trace>
  <inkml:trace contextRef="#ctx0" brushRef="#br0" timeOffset="146">17602 17150 232 0,'-3'-2'88'0,"6"2"-69"0,0 8 15 0,-3-8 17 15,3 13-12 1,-3 8-11-16,0 5-5 0,0-2-14 16,0 3-5-16,-3-1-1 0,3 1-4 15,0-9 0 1,0 3-19-16,0-7-9 0,3-1-43 16,0-8-16-16,3-8-22 15</inkml:trace>
  <inkml:trace contextRef="#ctx0" brushRef="#br0" timeOffset="147">17596 17037 332 0,'-6'-14'123'0,"9"9"-95"0,3 0-11 0,0 2-9 16,0 0-10-16,0 3 0 15,0 0-7-15,3 0-4 16,0 3 7-1,6 5-37-15,0 0-16 0,6 5-60 16</inkml:trace>
  <inkml:trace contextRef="#ctx0" brushRef="#br0" timeOffset="148">17885 17145 280 0,'0'-8'107'0,"3"8"-83"0,-6-3-1 0,3 3-3 16,-6 0 8-16,0 0 7 16,-3 3-5-16,-6 2-3 0,-3 1-15 15,1 2-3-15,2 0-2 0,3-3-6 16,3 5 0-16,6-2-6 16,9 0-1-16,9 6 0 15,6 4 4 1,2-5 1-16,1 8 1 0,0-2 4 15,-6 2 2-15,-3-5 4 16,-9 0 4-16,-6-3 5 16,-6 6 3-16,-6-11-9 15,-9-3-5-15,-6 0-21 16,-3-5-8-16,1 0-37 16,2-5-14-16,6 0-89 15</inkml:trace>
  <inkml:trace contextRef="#ctx0" brushRef="#br0" timeOffset="149">18924 17044 296 0,'-9'-7'110'0,"12"7"-86"0,-3 2-11 15,0 6-11-15,3 3-1 0,-3 13 6 16,3 5 3-16,-3 10 4 16,0 12-7-16,0-4 0 0,0-2 3 15,3 0-6-15,-3 0 0 16,6-10-7-16,-6-9 0 16,0-2-21-16,3-8-9 15,-3-3-21-15,3-8-8 16,-3-5-44-1</inkml:trace>
  <inkml:trace contextRef="#ctx0" brushRef="#br0" timeOffset="150">19195 17084 272 0,'-6'-13'104'0,"3"13"-81"0,0 5-8 15,0-2-9-15,-3 2 7 16,-3 8 6-16,-3 11 4 16,-6 5 3-16,0 8-14 15,0 6 4-15,7-1 2 0,2 6-10 16,6 2-4-16,9-2-3 16,9-9-1-16,5-2 4 0,10-8 2 15,6-10-2-15,3-14-3 16,-4-5-9-1,1-8-3-15,-6-8 8 0,-6-5 4 16,-10 3 0-16,-8-3 2 16,-15 7 7-16,-11-4 5 15,-10 10 6-15,-6 0 2 16,0-3-12-16,4 11-4 16,2-2-21-16,6 2-7 15,6 0-39-15,9 2-14 16,15 4-76-1</inkml:trace>
  <inkml:trace contextRef="#ctx0" brushRef="#br0" timeOffset="151">19725 17111 260 0,'0'5'96'0,"3"8"-75"0,0 19-8 0,-3-14-7 16,0 12 7-16,0 7 8 15,-3-3 3-15,0 6 1 16,3-3-14-16,-3-8-7 0,3-3 0 0,0-7-5 16,0-6 0-16,3 0 3 15,-3-7 3 1,3-12-2-16,2-2-2 16,-2 0-3-16,9-5-1 0,0-3-3 15,3-5-1-15,0 3 1 16,3 4 4-16,3 12-1 15,-3 4 1-15,-1 4 4 16,-2 2 3-16,-6 2 9 16,-6 6 5-16,-3 3 2 15,-6-1 2-15,-3 1-11 16,-3-4-4-16,-5 4-5 0,-4-6-3 16,-3-5-4-16,0-3-2 15,3 1-24-15,0-6-8 16,7-6-15-16,5 4-8 15,6-9-28 1,6 3-46-16,9-5 39 16</inkml:trace>
  <inkml:trace contextRef="#ctx0" brushRef="#br0" timeOffset="152">19882 17338 272 0,'3'-5'104'0,"-3"15"-81"0,9-7-2 0,-3 10-4 16,6-2-7-16,0 2 4 15,3 3-7-15,0 0-2 0,0 0-3 16,0 2 1-16,-1 1 0 16,1-6-1-16,0-5 1 0,0 3-35 15,0-9-16-15,3-4-19 16,0-4-7-16,0-2-17 16</inkml:trace>
  <inkml:trace contextRef="#ctx0" brushRef="#br0" timeOffset="153">20171 17391 280 0,'-15'0'107'0,"9"11"-83"0,-9 5-5 16,9 2-6-16,-6 3 5 15,-2 11 8-15,-4 2-9 16,0-2-2-16,0 5-9 16,3-5-2-16,0-6 0 0,6 1-16 15,0-9-6-15,3-4-27 16,0-6-11-16,3-1-10 15,3-7-4-15,3-7-22 16</inkml:trace>
  <inkml:trace contextRef="#ctx0" brushRef="#br0" timeOffset="154">20275 16997 276 0,'-6'-3'104'0,"6"14"-81"0,-12 18-8 0,9-11-9 15,0 14 0-15,3 8 4 16,-3 10 1-16,3-5 3 0,3 3-7 16,-3-1-4-16,3-2 0 0,-3-5-26 15,6-8-12 1,-3-6-15-16,3-7-7 0,0-1-44 15</inkml:trace>
  <inkml:trace contextRef="#ctx0" brushRef="#br0" timeOffset="155">20043 17330 324 0,'-3'-13'123'0,"12"8"-95"0,12-1-13 0,-9 6-10 16,9-5-9-16,5 2 2 16,4-7 1-16,3 2 3 15,0 3-1-15,-1-3-5 0,-2 2 0 16,0 6-47-16,-3 0-18 16,2 0-49-1</inkml:trace>
  <inkml:trace contextRef="#ctx0" brushRef="#br0" timeOffset="156">20442 17338 336 0,'-6'-5'126'0,"9"10"-98"0,3 8-14 16,0-7-15-1,3-4-6-15,3 4 4 0,3-6 2 16,5 0 1-16,-2 0 0 15,3 0 0-15,-3-6 2 0,3 4-3 16,-6-9 0-16,-9 3-4 16,3 0 1-16,-9-2-3 15,0-4 0-15,-6 1-1 16,-3 5 0-16,-6 0 2 16,-3-2 2-16,-3 10 2 15,0-6 3-15,0 12 0 16,1-1-1-16,2 3 5 15,0 5 4-15,3 0 4 16,3 6 2-16,6-6-4 0,3 8-1 16,3-2-6-16,9 2-3 15,3-2-3-15,6-1-1 16,3-5-20-16,2-5-10 16,1 3-21-16,3-9-6 15,3-2-47 1</inkml:trace>
  <inkml:trace contextRef="#ctx0" brushRef="#br0" timeOffset="157">20823 17298 292 0,'-6'-7'110'0,"6"7"-86"0,-9-3 11 0,6 3 1 0,-3 0-11 15,-6 5 0-15,0-5-12 16,-3 8-3-16,6-5-6 16,1 5-7-16,5 0-1 0,3 2-3 15,6-2 2-15,2 5 1 16,4 1 2-16,3-1 1 16,-3 0 1-16,-3 6 0 15,-3-4 2-15,-6 1 1 16,-3 0 3-16,-6-3-1 15,-6 3 2-15,-15-5-77 16,-2-1-34-16,-10-4-34 16</inkml:trace>
  <inkml:trace contextRef="#ctx0" brushRef="#br0" timeOffset="158">18510 16902 248 0,'-6'-6'93'0,"3"12"-72"0,-3 12-8 0,6-2-10 0,0 16 7 16,0 21 5 0,-3 23-1-16,0 17 2 0,3 8-9 15,-3-1-2-15,3-2-1 16,0-19-2-16,0-7 1 0,3-14-18 15,0-8-6-15,0-15-32 16,0-4-11-16,0-12-35 16</inkml:trace>
  <inkml:trace contextRef="#ctx0" brushRef="#br0" timeOffset="159">18492 16941 208 0,'24'-16'79'0,"3"11"-61"0,15 0-5 0,-13 5-5 15,22-3-1-15,17 1 6 16,25-6-1-16,20-6 1 15,15 6-7-15,21 0-6 0,11-2-1 16,10 5 1-16,9-3 2 16,-13 2-1-16,-2 6 2 15,-3 0 2-15,-15 6 2 16,-10-1-1-16,-11 3 1 16,-11 2-4-16,-13 1 0 0,-18-6-1 15,-11 6-2-15,-19-8 9 16,-8 5 6-16,-12-6 10 15,-7 1 5-15,1-3-1 16,-9 0 0-16,-6 0-8 16,0 0-2-16,-3 0-11 15,-3 0-5-15,0 5-5 16,-3-5 1-16,0 3-1 16,0 7-2-16,0 9 0 15,0 15 3-15,2 19 0 16,1 19 1-16,0 10 0 15,0 13 2-15,3 3-1 16,0-3-1-16,3-10 1 16,-3-11-1-16,0-3-5 15,-3-18 1-15,0 11-29 0,-6-19-13 16,0-14-31-16,-6-9-15 16,-9-9-23-1</inkml:trace>
  <inkml:trace contextRef="#ctx0" brushRef="#br0" timeOffset="160">18540 17881 312 0,'-15'-8'115'0,"15"2"-89"0,6 6-10 16,3 0-11-16,6 0-6 0,12 0 2 15,14 0 6-15,22 0 4 16,8 6-6 0,21-4 1-16,30-2 4 0,15 6-2 15,33-1 3-15,12-3-4 16,23 4 1-16,0-6 1 0,7 5 5 15,-13-5-17-15,1 3-5 16,-22-1 13-16,-17-2 7 16,-15 3-10-16,-18 2-4 15,-12-5-71-15,-24 0-29 16,-17 0-36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6:27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15254 11277 140 0,'-3'0'55'0,"6"0"-43"0,-3 0 21 0,0 0 8 16,0 0-2-16,0 0-1 16,0 0-2-16,0 0 0 15,0 0-19-15,0 0 5 0,3 5 2 0,-3-5-10 16,6 2-3-16,0-2-1 16,3 0 1-16,5-2-3 15,7-1-3-15,3 1-2 16,6-1-3-16,3 0 3 15,-4 1 0-15,-2 2-1 16,-3 0-2-16,-3 0 1 16,-3 0 1-16,0 0-1 15,-4 0-1-15,-5 0-8 16,0-3-3-16,-3 0-18 16,0 1-7-16,0-1-16 15,0 0-8-15,0 1-58 16</inkml:trace>
  <inkml:trace contextRef="#ctx0" brushRef="#br0" timeOffset="1">15590 11126 228 0,'-15'-6'88'0,"12"6"-69"0,0 3 13 0,3-3 2 16,-3 3-3-16,0-3 4 0,3 2-15 31,0-2-4-31,0 0-10 0,6 6-6 0,0-1-1 16,6 0 3-16,3 1 3 15,0 1-2-15,3 1 0 16,-3-2-3-16,3 2-1 15,-7 0 3-15,1 0 1 0,-3-1-1 16,-6 1 1-16,-3 3-2 16,-3 2-1-16,-3 3 7 15,-3 3 3-15,-3 2-3 16,-2 0 1-16,-4 0-5 16,3-2-2-16,0-3 0 15,3-3 1-15,3 0-17 16,3-5-6-16,3-3-32 15,3-2-14-15,6-3-63 16</inkml:trace>
  <inkml:trace contextRef="#ctx0" brushRef="#br0" timeOffset="2">16185 11094 176 0,'-6'0'66'0,"6"3"-52"0,0-3 17 15,0 0 2-15,0 0 1 16,0 0 2-16,0 0-11 16,3 0-2-16,3-6-14 15,3-2-3-15,3 0 0 0,3 1-3 16,3-4-2-16,3 6 0 16,0 2 1-16,-1 3-3 15,-2 8-2-15,-3 3 4 16,-6 4 3-16,-6 7 3 15,-6 7 1-15,-6 5 0 16,-6 6 0-16,-3-1-2 16,-2 1 1-16,-1-3-4 0,3-2-2 15,0-4 2 1,3-7 0-16,3-3 1 16,3-5 0-16,3-3 0 15,3-2 2-15,6-3 1 0,3-5 1 16,9-3 2-16,6 0 1 15,6 0-8-15,3 0-1 16,-1 2-2-16,-2 1 0 16,-3 0-7-16,-3-1 0 15,-3 1-19-15,-3-3-8 16,-3 0-22-16,2-3-102 16</inkml:trace>
  <inkml:trace contextRef="#ctx0" brushRef="#br0" timeOffset="3">16501 10959 200 0,'0'-8'77'0,"3"8"-60"0,-3 0 8 0,0 0 2 16,0 0-7-16,3 5 0 15,0 3-2-15,0 3-2 16,0 2-8-16,3 6 1 0,-3-3 2 15,3-1-4-15,0 1-2 16,0-2 0-16,-3-4 1 16,0-2-3-16,0 0 0 15,0-3 1 1,-3-5 0-16,5 0 2 0,1-2 1 16,0-4-6-16,0-2 0 15,0 0-3-15,0 1 0 16,0-1 2-16,0 2 0 15,-3 4 0-15,0 2 0 0,0 2-3 16,3 4 0-16,0-1 2 16,0 3 2-16,0-3-2 15,3 0 0-15,-3 1 5 16,3-4 2-16,-3-2 0 16,0 0 1-16,0-2 0 15,2-4 1-15,-2-2-2 16,0-2 1-16,0-6-4 15,0-3 0-15,-3-2 1 16,0 0 0-16,-3 0-7 16,0 2 0-16,0 4-23 0,0-1-8 15,-3 2-56 1,3 7-21-16,3 1 2 16</inkml:trace>
  <inkml:trace contextRef="#ctx0" brushRef="#br0" timeOffset="4">17099 11136 36 0,'-6'-5'16'0,"6"-6"-12"0,0 4-17 0,0 1-8 0</inkml:trace>
  <inkml:trace contextRef="#ctx0" brushRef="#br0" timeOffset="5">17099 11028 168 0,'-3'0'63'0,"3"-3"-49"0,3 8 11 0,-3 1 2 16,0 2-9-16,0 5 0 16,0 5 0-16,0 9 1 0,0 5-10 15,-3 5 3-15,0 2 4 0,0-2 3 16,3-2 1-16,0-6-5 16,-3-3-1-16,3-4-6 15,-3-7 0-15,0 1-3 16,3-8 0-16,0-5 3 15,0-6 3-15,0-2-11 16,3-11-2-16,3 0-6 16,0-2 0-16,3-1 2 0,0 1 1 15,3 2 3 1,3 5 1-16,0 6-4 0,3 5 1 16,0 10 2-1,2 6 3-15,1 6 6 0,-9 1 6 16,-3 1 4-1,-6 3 2-15,-6-6-6 16,-6-3-3-16,-3-2-3 0,-6-3-2 16,3-2-3-16,1-3 1 15,-4-5-18-15,3-6-6 16,0-2-15-16,6-3-4 16,0-6-17-16,9-1-4 15,3-1-40-15,3-3-26 16,3-2 58-1</inkml:trace>
  <inkml:trace contextRef="#ctx0" brushRef="#br0" timeOffset="6">17254 11292 224 0,'12'11'85'0,"-6"-6"-66"0,3 9 12 15,-3-4 1-15,3 3-15 16,3 3-2-16,-1 0-5 16,1 3 1-16,0-4-6 15,0-1-3-15,0-4 1 16,-3-2-2-16,3-2 2 0,0-6-20 15,0-6-6-15,0-2-12 16,0-2-4-16,-1-6-1 16,-2-3 0-16,0-2 17 15,-3 5 9-15,-3 6 28 16,0 2 16-16,-3 5 5 0,0 8 1 16,-3 11-6-16,0 8-4 15,-3 10-3-15,-3-2 0 16,0 3-2-16,-2-4-1 15,-1-2-10-15,0-2-4 16,3-3-6-16,0-6-3 16,3-4-29-16,0-4-12 15,0-5-41 1,0-5-60-16,-3-2 35 16</inkml:trace>
  <inkml:trace contextRef="#ctx0" brushRef="#br0" timeOffset="7">16787 11282 200 0,'-6'-3'74'0,"9"3"-58"0,0 0 16 0,0 0 2 16,3 0-2-16,3 0 1 15,2 0-10 1,7 0-3-16,3 0-12 16,0 0-5-16,0 0 0 0,-3 3-2 0,5-3-1 15,-2 0-15-15,0 0-5 16,0-3-43-16,0-5-17 16,0 0-24-1</inkml:trace>
  <inkml:trace contextRef="#ctx0" brushRef="#br0" timeOffset="8">17543 11065 240 0,'3'0'90'0,"0"5"-70"0,0 6 2 0,0-3-4 0,0 8-1 16,0 5 4-16,0 10-7 15,0 9-1-15,-3 3-7 16,0-1-2-16,0-2 2 0,0-6-3 16,-3 0-2-16,0-7-14 15,3-6-4-15,-3-3-48 16,3-4-23-16,0-14-16 15</inkml:trace>
  <inkml:trace contextRef="#ctx0" brushRef="#br0" timeOffset="9">17447 11245 312 0,'-14'-3'115'0,"14"1"-89"0,3-1 3 0,0 3-4 16,3 0-9-16,2-3 3 15,1 1-4 1,6-4-1-16,3-2-8 16,6 0-4-16,3 0-1 0,2 1-17 0,4-1-6 15,0 2-40-15,0 6-15 16,-4 0-55 0</inkml:trace>
  <inkml:trace contextRef="#ctx0" brushRef="#br0" timeOffset="10">17778 11351 288 0,'-3'16'110'0,"9"-11"-86"0,6 3 0 0,-6-3-6 15,3 3-2-15,3-5 4 16,-1-3-6-16,7-3-3 0,0-5-6 16,-3 0-6-16,3-2 0 0,-3-4 1 15,-3 1 2 1,-3 0-1-16,-6-3-1 0,-6 3-6 15,-3-1-4-15,-9 4-3 16,-6 2 0-16,-6 8 7 16,-6 8 3-16,-2 8 0 15,2 8 2-15,0 5 3 16,9 0 3 0,7 3 11-16,5-3 5 0,9-3-5 0,12-2-1 15,11-3-7 1,13-2 0-16,12-6-12 0,5-3-2 15,4-4-48 1,3-9-19-16,-7-10-64 16</inkml:trace>
  <inkml:trace contextRef="#ctx0" brushRef="#br0" timeOffset="11">18721 11284 136 0,'-3'-7'52'0,"3"4"-41"0,-2 0 18 0,-1 3 5 0,-3 0-3 15,-3 3-1-15,-6 2-12 16,-6 6-6-16,-6 7-7 16,0 6-2-16,1 5 1 0,2 3-2 15,6-3 1-15,6 0 2 16,6-5 2-1,9-3 3-15,6-5 1 0,6-5-1 16,6-6 1-16,-1-8-4 16,4-2 1-16,0-6-5 15,-3-4-2-15,0-7 0 16,-6 1 1-16,-3-3 1 16,-3-2 1-16,-4-1-2 15,-2 6 1-15,0 5 2 16,-3 6 2-16,0 2-3 0,0 8-1 15,0 8-1-15,0 8 1 16,3 5-4-16,3 5 0 16,3-2-1-16,3 3 0 15,3-6-7-15,6-3-4 16,3-2-24-16,0-8-11 16,-1-3-22-16,4-7-6 15,-3-4-5 1</inkml:trace>
  <inkml:trace contextRef="#ctx0" brushRef="#br0" timeOffset="12">19052 11361 212 0,'-6'-26'79'0,"-3"18"-61"0,-3-5 15 0,6 10 1 15,-3 0-6-15,-3 3-2 16,0 8-17-16,-3 5-5 0,1 6-3 16,2 5-4-16,3 2 0 0,3 3 2 15,3-5 0-15,3-3 3 16,3-5 3-16,3-3-2 15,3-7-2-15,0-9 2 16,3-5 2-16,-1-5-2 16,-2-8-2-16,0-11 0 15,-3-5 1-15,-6-8-1 16,-3 0 2-16,-3 0-4 16,0 0 0-16,0 3 5 15,0 5 5-15,1 10 6 16,2 9 3-16,0 7-7 15,3 8-4-15,3 11-2 16,0 11-1-16,2 15-2 16,4 14-2-16,3 5 1 0,0-6-1 15,0-2-5-15,3-5-1 16,0-5-24-16,0-9-10 16,3-5-23-16,-1-8-9 15,4-7-36 1</inkml:trace>
  <inkml:trace contextRef="#ctx0" brushRef="#br0" timeOffset="13">19287 11348 252 0,'-12'-16'93'0,"9"8"-72"0,-12 0 11 0,9 8 3 0,-3 0-12 16,-3 3-1-16,-2 5-11 16,-1 8-4-16,-3 5-4 15,3 5 0-15,3 1 2 0,3-1-2 16,6-2 0-1,6-3 1-15,6-2 0 0,3-6-5 16,3-5 1-16,3-11 0 16,3-7 2-16,-1-6-1 15,-2-8-1-15,0-5 1 16,-6-6-1-16,-3-7 2 16,-3 0 1-16,-6-3-1 15,-3 0-2-15,-3 0 1 16,0 5-1-16,0 8 2 0,-3 9 1 15,3 9 3 1,0 9 1-16,3 13-8 0,0 11-4 16,6 12 3-16,3 12 2 15,0 4 3-15,3 4 1 16,0-4-2-16,0-4-2 16,0-4 1-1,0-10-1-15,0-8-25 16,3-5-10-16,0-5-51 0,2-11-22 15,4-11-3 1</inkml:trace>
  <inkml:trace contextRef="#ctx0" brushRef="#br0" timeOffset="14">19486 11322 236 0,'-3'26'90'0,"9"-2"-70"0,0 8-1 0,-3-19-3 0,0 3 8 15,0 0 9-15,0-1-8 16,0-1-5-16,0-4-11 16,0-2 0-16,0-3 2 0,-3-5 2 15,0-2 3-15,0-6-5 16,0-3 1-16,0-5-9 16,0-5-2-16,0-3 1 15,0 1 1-15,3-1-1 16,3 3-2-16,0 2-4 15,3 3-2-15,0 3-2 16,3 2 2-16,0 3-18 16,6 3-7-16,-4 3-13 15,1 2-5-15,0 2-15 0,-3 3-5 16,0 1 4 0,-3 2 9-16,-3 0 40 15,0 0 52-15,0 0 27 16,-3 2-9-16,0 1-4 15,0-1-18-15,3-2-5 16,0 0-16-16,3 0 2 0,3-3 1 16,2-2 1-16,4-3 1 15,-3-3-2-15,0-2 1 16,0-3-4-16,-3 0 1 16,-3-2-5-16,0-4 1 0,-3 1-5 15,-6 0 0 1,0 0-1-16,-6-1 1 15,-3 4-4-15,-3 5-2 0,-6 5-3 16,-3 5-1-16,0 8 1 16,0 6 2-16,4 4-1 15,5 1 4-15,3 0 0 16,3 0 1-16,6-3 4 16,3 0 2-16,6-5-5 15,3-3-2-15,5-5-20 16,4-5-7-16,0-3-31 0,3-3-15 15,3-5-38 1</inkml:trace>
  <inkml:trace contextRef="#ctx0" brushRef="#br0" timeOffset="15">20004 11306 176 0,'12'-8'68'0,"-6"5"-52"0,3 0 8 0,-6 3 2 16,0 0 2-16,0 0 3 16,-3 0 8-16,0 0 2 0,0 0-21 15,-3 3 2-15,-3 2-1 0,-3 1 4 16,0 2 4-16,-3 2-11 15,3 1-3-15,1-3-11 16,2 0-3-16,3 2-6 16,3 1 1-16,6-1 2 15,-1 4 3-15,4-1 0 16,3 0-1-16,-3-2-2 16,-3-1-1-1,-3 1 4-15,-6-1 1 0,-3 1 0 16,-3 0 1-16,-6-3 0 15,1-1 1-15,-1-1-13 16,0-4-4-16,3-2-21 16,0-2-7-16,3-1-17 15,3 0-6-15,9-4-58 16</inkml:trace>
  <inkml:trace contextRef="#ctx0" brushRef="#br0" timeOffset="16">20177 11303 244 0,'0'-3'93'0,"3"3"-72"0,-3 3 7 0,0-3 0 16,0 5-2-16,-3 1 4 16,-3-1-14-16,0 0-7 0,3 3-5 15,0 0-4-15,3 0 1 0,3 0-4 16,0 0 0-1,3 2 2-15,3 1 0 16,0 5 1-16,-3-6 2 16,-6 1 10-16,0 0 4 0,-6-1 6 15,-3 1 1-15,-6-3-12 16,-3 0-4-16,-3-3-16 16,1 0-4-16,-1-5-34 15,3 0-14-15,3-5-81 16</inkml:trace>
  <inkml:trace contextRef="#ctx0" brushRef="#br0" timeOffset="17">20924 11232 244 0,'-6'-3'90'0,"3"3"-70"0,-3-3 8 0,3 3 0 15,-3 3-2-15,-6 0 4 16,-2 2-10-16,-4 0-2 16,0 3-10-16,3-3-5 0,3 1 0 15,6 2-9-15,3 0-1 0,6 2 2 16,6 3 2-1,3 3 2-15,0 3 1 16,0-1 6-16,-3 1 6 16,-6 2 7-16,-6-3 5 0,-6-2-1 15,-6 3-2-15,-3-3-9 16,-3-6-5-16,0-2-4 16,3-2 0-16,1-4-9 15,2-2-1-15,6-2-23 16,3-1-10-16,6-2-34 15,6-1-16-15,9-7-38 16</inkml:trace>
  <inkml:trace contextRef="#ctx0" brushRef="#br0" timeOffset="18">20996 11319 260 0,'-6'16'96'0,"9"2"-75"0,0 19 8 0,0-18-1 15,0 7 5-15,-1 3 4 16,4 3-13-16,0 0-4 16,0 2-12-16,0-2-5 0,0-5-2 15,0-4-1-15,-3-4 0 16,0-6 0-16,-3-2 2 0,0-6 1 15,0-8 3-15,-3-5-5 16,0-5-3-16,-3-8-2 16,0-5 0-16,-3-9-2 15,3-5 1 1,0-2-2-16,3-3 2 0,6 3 3 16,3 2 3-16,3 8-2 15,6 6-2 1,0 7 2-16,3 6 0 0,0 8 5 15,-3 10 2-15,0 11 2 16,-4 5 2-16,-2 6 4 16,-6-1 1-16,-6 3-4 15,-3-5 1-15,-5-3-3 16,-4-2 0-16,-3-6-12 0,0-2-5 16,-3-4-14-1,3-4-4-15,0-3-13 0,7 0-5 16,11-13-82-1,8-3-4 1</inkml:trace>
  <inkml:trace contextRef="#ctx0" brushRef="#br0" timeOffset="19">21371 11287 280 0,'-9'-5'104'0,"9"2"-81"0,-6 1 1 0,3 2-5 15,-3 0 0-15,-6 2 3 16,-3 3-5-16,0 3-2 16,-3 6-9-16,0 4-4 0,1 6-1 15,2 0-1-15,6 2 0 0,3-5 2 16,3-2 3-16,6-3-4 16,3-3-1-16,3-5-2 15,3-5-2-15,2-6 3 16,1-2 0-16,0-3-2 15,-3-5 0-15,0-3 2 16,-3-3 0-16,0 1 3 16,-3 2 3-16,0 5 2 0,-3 6 1 15,0 2-2 1,0 9-1-16,3 4-1 0,0 9 0 16,3-4 0-16,-1 4 0 15,4 0-5-15,0-4-1 16,0-1-10-1,0-4-5-15,3-2-31 16,3-3-11-16,3-5-45 16,5-7-49-16,1-7 50 15</inkml:trace>
  <inkml:trace contextRef="#ctx0" brushRef="#br0" timeOffset="20">21641 11266 296 0,'-23'-5'112'0,"14"7"-87"0,-9 4 0 0,9-1-5 16,0 3-1-16,-3 2 5 0,3 6-1 16,0 3-2-16,0 5-11 15,3 2-4-15,3 1-2 16,6-1 0-16,6-2 0 16,6-3-9-16,3-5-2 0,3-3-14 15,3-5-4-15,2-5-29 16,1-3-13-16,0-6-63 15</inkml:trace>
  <inkml:trace contextRef="#ctx0" brushRef="#br0" timeOffset="21">21769 11324 240 0,'-11'-2'90'0,"11"2"-70"0,3 2-1 0,-3-2-3 15,5 5-1-15,1 1 3 16,3-1 4-16,0 0 1 15,3 1-12-15,3-4 0 0,0 1 2 16,0-3-1-16,0-3 1 16,0-2-7-16,-3 0-2 15,-1-3-2-15,-5 0-2 16,-3 0 1-16,-3-3 1 16,-6 1-8-16,-3 2-1 15,-5 0-3-15,-7 5 1 16,-6 6 0-16,-3 7 3 15,0 6 4-15,4 3 1 16,5 2 7-16,3 3 4 16,6 5 1-16,9-3 3 0,9-2 2 15,6-3-1-15,12-5-7 16,8-3-5-16,7-5-13 16,3-2-4-16,2-6-42 15,10-8-15-15,-6-8-63 16</inkml:trace>
  <inkml:trace contextRef="#ctx0" brushRef="#br0" timeOffset="22">11658 9345 148 0,'-6'-5'57'0,"6"2"-44"0,-3 3 3 0,3 0 0 16,0 0-6-16,0 0 2 15,0 0-3-15,0 0 0 16,0 0-5-16,0 0 2 0,3 3 0 0,3 2 2 15,0-5 0 1,0 3-4-16,0-1-3 16,0 1 2-16,3-3 2 15,0 0 4-15,3 0 5 0,8 0-4 16,7 0 2-16,6 0-1 16,6 0 3-16,8 0-3 15,10-3-1-15,14 1-2 16,19-1 0-16,5 3-2 15,15-5-1-15,18 2-3 16,3-2-2-16,9-3 12 16,9 3 4-16,-6-3-2 15,8 0 2-15,7 5-3 16,-15 0 0-16,6 1-1 16,0 2 2-16,-12 2-5 15,-6-2-3-15,5 0-6 16,-11 3 0-16,-11 0 2 15,-13-1 1-15,-3-2-1 0,-6 0-2 16,-11 0-2-16,-13 0 1 16,-8 0 3-16,-16 0 1 15,-8 0 1-15,-9 0 0 16,-6 0 0-16,-6 0 0 16,-4 0-5-16,1 0-1 15,-3 0 1-15,0 0 0 16,-3 0-2-16,-6 0 0 15,0 0-27-15,-3 6-10 16,0-6-64-16,0 5-27 16</inkml:trace>
  <inkml:trace contextRef="#ctx0" brushRef="#br0" timeOffset="23">16578 9350 156 0,'-15'-5'57'0,"9"8"-44"0,1-1-1 0,5-2-3 16,-3 3-8-16,3-3-1 15</inkml:trace>
  <inkml:trace contextRef="#ctx0" brushRef="#br0" timeOffset="24">16555 9358 259 0,'8'6'13'0,"4"-1"3"15,0-2 0-15,6 2 3 16,0-5-7 0,6 0 1-16,6 0-4 0,5 0 2 15,7 0-6-15,9 2-1 16,11 1 2-16,9-3 3 16,13 0-2-16,8 0-2 15,15 0-2-15,12-3 0 16,12 3-2-16,9-2-1 0,12-3 7 15,12 5 5-15,8-3-6 16,4 0-1-16,6 1 6 16,2-1 4-16,7 0-5 15,-1 1-1-15,4 2-1 16,-4-3 0-16,4 3-4 16,-7 0-1-16,-5 0-1 15,-10 3 1-15,-11-3-2 16,-9 2 2-16,-18-2-2 15,-18 6-1-15,-12-4 1 16,-15 1-1-16,-14-3 0 16,-10 3 2-16,-8-3-1 15,-13 0 2-15,-2 0-2 16,-12 0 2-16,3 0-18 16,-10 0-4-16,1 2-40 0,-3-2-16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7:07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19731 3098 576 0,'0'0'25'0,"-3"0"6"0,-3 0-31 0,0 3 0 16,0 0 0-16,-3 5 0 0,0-3 124 0,3 3 18 0,-6-3 4 15,3 3 1-15,-3 3-84 0,0 2-17 0,3 0-3 0,-3 8-1 16,0-2 6-16,1 7 2 0,-1-7 0 0,0 7 0 16,3 3-11-16,0 0-3 0,6-2 0 0,0-1 0 15,6 1-36-15,0-1-15 0,0 1 1 0,6-1 0 16,3-5 5-16,3 3 1 0,-1-5 0 0,1 2 0 31,0-8-28-31,3 0-4 0,0-2-2 0</inkml:trace>
  <inkml:trace contextRef="#ctx0" brushRef="#br0" timeOffset="634.324">19778 3540 1054 0,'0'0'47'0,"0"0"9"0,0 0-44 0,0 0-12 0,0 0 0 0,0 0 0 16,0 0 68-16,0 0 12 0,-6 0 3 0,6 0 0 15,0 0-42-15,0 0-8 0,0 0-1 0,0-5-1 16,0-3 8-16,0 3 1 0,3-1 1 0,0-2 0 15,0-2-17-15,0 2-3 0,0-5-1 0,-3-1 0 16,3-4-20-16,3 2 9 0,-3 0-9 0,0 0 0 16,0-2 0-16,0-3 0 0,0 2 0 0,3 6 0 15,-6-6 0-15,3 1-9 0,-3 2-1 0,3-3 0 16,-3 6-8-16,6 0-2 0,0-6 0 0,0 6 0 16,0 0-14-16,0 0-3 15,0-1-1-15,-1 1 0 0,1 3 0 0,3 2 0 0,-6 2 0 0,3 4 0 0,0-3 16 0,0 5 3 16,-6 0 1-16,0 0 0 0,0 0 18 0,9 5 0 15,-3 3-8-15,0 5 8 0,-3-5 8 0,-3 8 4 16,3 0 2-16,0 2 0 0,-3 3 14 0,0 3 2 16,0-3 1-16,3 3 0 0,-3 3 8 0,0-1 1 15,0 1 1-15,0-6 0 0,6 2-21 0,-3-4-4 16,0 2 0-16,3-2-1 0,-3-3-15 0,3 2 0 16,0-5 0-16,-3-5 0 15,3 3-44-15,-3-3-11 0,3 0-2 0,-1 2-599 0</inkml:trace>
  <inkml:trace contextRef="#ctx0" brushRef="#br0" timeOffset="850.726">19772 3410 979 0,'0'0'43'0,"0"0"9"0,-3 0-41 0,0 0-11 0,3 0 0 0,0 0 0 16,0-5 148-16,3 0 28 0,0 2 6 0,3-2 1 16,3 5-135-16,3-8-26 0,6 3-6 0,-3-1 0 15,3 1-16-15,-1 3 11 0,4-4-11 0,-3 4 10 16,0-1-79-16,3 0-16 0,-3 3-3 0</inkml:trace>
  <inkml:trace contextRef="#ctx0" brushRef="#br0" timeOffset="1168.867">20123 3326 910 0,'0'0'40'0,"0"0"9"0,0 0-39 0,0 0-10 15,-3 0 0-15,3 0 0 0,-6 0 64 0,6 0 12 0,-2 0 1 0,-4 0 1 16,0 0-32-16,0 8-6 0,0-3-2 0,0 0 0 16,-3 6-9-16,0 0-1 0,3 2-1 0,0 0 0 15,0 0-13-15,0 0-2 0,0 1-1 0,0-1 0 16,3 5-2-16,3-4 0 0,0-6 0 0,3 2 0 16,0 3 7-16,6-5 2 0,-3-2 0 0,6-1 0 15,-3 3-18-15,0-8 0 0,6 2-11 0,-3-2 11 16,2 0-10-16,1-2 10 0,0 2-8 0,0-8 8 15,0 3-52 1,3-9-6-16,-6 9-1 0,3-8 0 0</inkml:trace>
  <inkml:trace contextRef="#ctx0" brushRef="#br0" timeOffset="1381.307">20266 3143 950 0,'0'0'42'0,"0"0"9"0,0 0-41 0,-3-5-10 16,3 5 0-16,0 0 0 0,0 0 78 0,0 0 14 15,0 0 2-15,3 5 1 0,0 1-43 0,0 7-8 16,0 0-1-16,0 3-1 0,0 8 17 0,3-3 3 16,0-3 1-16,-3 4 0 0,-3 1-29 0,3 4-6 15,0-6 0-15,0 3-1 0,-3 2-27 0,0-5 8 16,3-2-8-16,0-1 0 0,0 4 0 0,0-9-19 16,-3 0 3-16,3 0 1 15,-3-5-53-15,3 3-10 0,-3-11-2 0,0 0-1 0</inkml:trace>
  <inkml:trace contextRef="#ctx0" brushRef="#br0" timeOffset="1592.74">20195 3344 518 0,'0'0'46'0,"0"0"-37"0,-6 0-9 0,6 0 0 16,-6 0 251-16,6 0 48 0,0 0 9 0,0 0 3 15,0 0-199-15,0 0-40 0,0 0-8 0,9-2-2 16,0-1-48-16,3 3-14 0,3-5 0 0,-1-1 8 16,1 4-8-16,6-3 0 0,-3-1 0 0,3 4 0 15,0-4-19-15,-3 1-8 16,-1 0-1-16,1 2-776 0</inkml:trace>
  <inkml:trace contextRef="#ctx0" brushRef="#br0" timeOffset="1971.722">20448 3313 576 0,'0'0'51'0,"0"0"-41"15,-3 8-10-15,0-3 0 0,3-3 155 0,-3 9 29 16,3-8 5-16,0 7 2 0,0 4-108 0,-3-1-22 16,3 0-4-16,0 0-1 0,0 6-13 0,3-6-3 15,0 3-1-15,0 0 0 0,3 0-19 0,-3 2-4 16,3-10-1-16,0 5 0 0,0-2-15 0,0-3 0 15,0-3 0-15,3 0-10 0,-1-2 10 0,-2-3 0 16,-6 0 0-16,9 0-8 0,-3-3-2 0,0-2 0 16,0-3 0-16,0-2 0 0,0 2-1 0,0-6 0 15,-3 4 0-15,0-3 0 0,0-3-6 0,-3 0-2 16,0 0 0-16,0-3 0 0,3 6 6 0,-6-8 1 0,3 5 0 16,0 0 0-16,0 3 12 0,0 0 10 0,0 8-2 15,0-3 0-15,0 8 4 0,0 0 0 0,0 0 0 0,0 0 0 16,0 0 4-16,-3 8 2 0,3-1 0 15,3 7 0-15,-3-4 6 0,0 6 2 0,3-3 0 0,0 3 0 16,-3-3 5-16,3 1 1 0,0-1 0 0,3 0 0 16,-3-5-32-16,3 3 0 0,0-3 0 0,0-3 0 15,3 3-26 1,0-3-11-16,-4-5-3 0,4 3-718 0</inkml:trace>
  <inkml:trace contextRef="#ctx0" brushRef="#br0" timeOffset="2351.703">20778 3339 1134 0,'0'0'50'0,"0"0"10"0,0 0-48 0,0 0-12 16,-3-5 0-16,0-3 0 0,3 8 61 0,-6 0 10 15,0-5 1-15,0 5 1 0,0 0-40 0,1 0-8 16,-1 5-1-16,0-3-1 0,-3 9-23 0,3-3 9 16,0 3-9-16,3 2 0 0,-3 0 0 0,0 3 0 15,0 2 0-15,3-4 0 0,-3 4 14 0,3-5-1 16,0 1 0-16,3-6 0 0,0 2 19 0,0 3 3 15,0-5 1-15,6-2 0 0,-3-1-19 0,-3-5-3 16,0 0-1-16,9 0 0 0,3 0-13 0,-3 0 0 16,0-5 0-16,0 5 0 0,0-11 0 0,-1 3-15 15,-2 0 3-15,3-2 1 0,-3 2-9 0,-3-6-1 0,6 4-1 16,-6-1 0-16,-6-2 22 0,3 2 0 0,3-2 0 0,-3 0 0 16,0 0 0-16,0 0 0 0,0-1 0 0,3 6 0 15,0 3 0-15,-3 5 0 0,0 0 0 0,0 0 0 16,0 0 0-16,0 0 0 0,0 0 0 0,3 5 0 15,-3 6 11-15,3 0 0 0,0 2 0 0,-3 0 0 16,-3 5 9-16,6-4 1 0,3-1 1 0,-3 3 0 16,-6-3-2-16,6 0-1 0,3 1 0 0,-3-4 0 15,0 3-39 1,0-7-7-16,-3-6-1 0,0 0-1 0,9 5-105 0,-3-2-21 16,3-3-4-16</inkml:trace>
  <inkml:trace contextRef="#ctx0" brushRef="#br0" timeOffset="2577.105">20960 3074 460 0,'0'0'41'0,"0"0"-33"16,0 0-8-16,0 0 0 0,0 0 242 0,0 0 46 16,0 11 10-16,3-6 2 0,-3 9-206 0,3-1-41 15,-3 8-8-15,3-3-1 0,0 4-17 0,-3 4-3 16,0 6-1-16,3 0 0 0,-3-1-7 0,0-2-2 15,-3 1 0-15,3-4 0 0,3 0-14 0,-3-7 9 16,0 2-9-16,3-5 8 16,0 0-30-16,0-3-6 0,-3 0-2 0,0 1 0 15,0-9-130-15,0 3-27 0,0-8-5 0</inkml:trace>
  <inkml:trace contextRef="#ctx0" brushRef="#br0" timeOffset="6113.649">21058 2992 576 0,'0'0'25'0,"0"0"6"16,0 0-31-16,0 0 0 0,0 0 0 0,0 0 0 0,0 0 57 0,0 0 6 15,0 0 1-15,0 0 0 0,0 0 0 0,0 0 0 16,0 0 0-16,0 0 0 0,0 0 0 0,0 0 0 16,0 0 0-16,0 0 0 0,9 0-52 0,-9 0-12 15,9 8 0-15,-3-8 0 0,-6 0 0 0,9 6 0 16,-3 2 0-16,0-3 0 0,0 3 54 0,0-3 8 16,0 3 2-16,0 3 0 0,-4-1-52 0,4 3-12 15,-3 3 0-15,3 0 0 0,0 3 54 0,0-1 8 16,-6 1 2-16,3 5 0 0,0-1-52 0,0-1-12 15,-3 1 0-15,0 4 0 0,-3-1 0 0,0-5 0 16,-3 3 0-16,0-5 0 0,3 2 54 0,-3-3 8 0,0-2 2 16,1 3 0-16,-4-1-52 0,3-4-12 0,-3-1 0 15,3-5 0-15,-3 2 0 0,0-2 0 0,3 0 0 0,0-5 0 32,-3 0-48-32,3 2-13 0,0-5-3 0,3-5 0 0</inkml:trace>
  <inkml:trace contextRef="#ctx0" brushRef="#br0" timeOffset="8363.627">13495 3006 518 0,'0'0'46'0,"0"0"-37"16,0 0-9-16,3-6 0 15,-3 6 137-15,3-5 26 0,0 0 5 0,0-3 0 0,-1 3-81 0,-2 2-17 16,0-5-3-16,0 8-1 0,-2-5-10 0,2-1-1 16,-6 1-1-16,3 2 0 0,3 3 7 0,-6 0 2 15,-3 3 0-15,3 0 0 0,-3 5-23 0,-3 5-4 16,3 0 0-16,-3 0-1 0,0 6-4 0,3 2-1 15,-6 0 0-15,6 3 0 0,-2 8-15 0,5 0-3 16,-3 2-1-16,6 0 0 0,0 3-11 0,3-8 0 16,0 1 0-16,6-4 0 0,-3 1-17 0,6-12 1 15,-1 4 0-15,1-6 0 16,3 0-20-16,3-2-3 0,0-6-1 0,3 3 0 16,3-8-93-16,-3 0-19 0,-1 0-4 0</inkml:trace>
  <inkml:trace contextRef="#ctx0" brushRef="#br0" timeOffset="8873.262">13629 3072 918 0,'0'0'40'0,"0"0"9"0,0 0-39 0,0 0-10 16,0 0 0-16,0 0 0 0,0 0 53 0,3-8 9 16,0 3 2-16,-3 5 0 0,0 0-13 0,0 0-3 15,5 0 0-15,1 0 0 0,0 5 0 0,0 3-1 16,-3 5 0-16,0 0 0 0,3 6 21 0,-3-3 4 15,3 7 0-15,-3 4 1 0,3-1-21 0,-3 6-4 16,0-5 0-16,3-1-1 0,-3-7-6 0,3 2-1 16,-3 0 0-16,0-5 0 0,3 0-16 0,-3 2-4 15,3-10-1-15,0 3 0 0,-3-6-11 0,3 3-8 16,-3-5 9-16,3-1-9 0,-6-2 0 0,0 0 8 16,0 0-8-16,3-5 0 0,3 5 0 0,-1-11 0 15,-2 3 0-15,0 0 0 0,3-5 0 0,-6-3 0 16,3 1 0-16,0-7-10 0,0 6-4 0,0-5-1 0,-3 0 0 15,3-3 0-15,0 3 3 0,3 3 1 16,-3-6 0-16,3 8 0 0,-3-5-3 0,0 5-1 0,0 0 0 0,0 3 0 16,0 8 15-16,0-6 0 0,0 3 0 0,0 0-9 15,3 3 9-15,-3-1 16 0,0-1-4 0,0 1-1 16,0 4-27-16,3-4-4 0,0 1-2 0,-3 2 0 16,3-2-50-16,-6 5-9 15,6-5-3-15,-6 5-697 0</inkml:trace>
  <inkml:trace contextRef="#ctx0" brushRef="#br0" timeOffset="9193.409">14010 3241 172 0,'-6'3'16'0,"6"-1"-16"16,0 6 0-16,0-8 0 0,0 0 255 0,0 6 48 0,-3 2 9 0,3 0 3 16,0-3-195-16,-3 3-38 0,0 0-8 0,3 2-2 15,0-4-48-15,0 2-9 0,0 5-3 0,3-5 0 16,0 2-3-16,-3-7-1 0,-3 8 0 0,3-6 0 15,3 3 6-15,0-6 1 0,-3 4 0 0,0-6 0 16,0 0-15-16,0 0-8 0,0 0 8 0,0 0-504 16,0 0-92-16</inkml:trace>
  <inkml:trace contextRef="#ctx0" brushRef="#br0" timeOffset="9399.857">14036 3112 990 0,'-3'-6'44'0,"3"6"8"0,0 0-41 0,0 0-11 16,0-2 0-16,0 2 0 0,3-6 53 0,-3 6 9 16,0 0 2-16,0 0 0 0,3-5-26 0,-3 5-5 15,0 0-1-15,0 0 0 16,0 0-51-16,9 0-10 0,-9 0-3 0,0 0-529 15</inkml:trace>
  <inkml:trace contextRef="#ctx0" brushRef="#br0" timeOffset="9809.804">14111 3188 864 0,'0'0'38'0,"0"0"8"0,0 0-37 0,0 0-9 0,0 0 0 0,0 0 0 15,0 0 126-15,0 8 23 0,0-8 5 0,0 5 1 16,3 3-92-16,0-2-19 0,3 2-3 0,-3-3-1 16,6-2-21-16,-6 2-5 0,3 0-1 0,2 0 0 15,-2 3 29-15,0-2 6 0,3 2 0 0,-3-8 1 16,0-6-25-16,0 4-4 0,0 2-2 0,0-3 0 16,-6 3-18-16,6-3 10 0,3-5-10 0,-3 3 8 15,0 0-17-15,0 0-4 0,-3 2-1 0,0-2 0 16,0-3-9-16,-3 2-1 0,0-2-1 0,0 3 0 15,0 0 25-15,0 2-8 0,-3-2 8 0,0 0 0 16,0 2 0-16,-3-2 0 0,0 5 0 0,-3 0 0 16,0 0 0-16,3 0 0 0,-3 0 0 0,0 2 0 0,0 4 16 0,-3 2 1 15,0 2 1-15,4-5 0 0,-4 9-18 0,6-1 0 16,-3 0 0-16,0 0 0 0,0 3 9 0,3 0-1 16,0-3-8-16,3 3 12 0,0 3 12 0,3-9 1 15,0 4 1-15,3-4 0 0,3 1 3 0,0-3 1 16,3-3 0-16,-3 0 0 0,6-2-30 0,0 2-10 15,2-5 0-15,1-5 0 16,0 2-23-16,0-2-5 0,-3 0-1 0,0-1-525 16,0 4-106-16</inkml:trace>
  <inkml:trace contextRef="#ctx0" brushRef="#br0" timeOffset="10215.681">14298 3215 921 0,'0'0'82'0,"0"0"-66"0,0 0-16 0,0 0 0 15,0 8 114-15,-3 0 19 0,3 5 4 0,3-3 1 16,-3 4-66-16,3-1-12 0,-3 0-4 0,3 0 0 16,0-5-35-16,0 3-7 0,-3-3-2 0,6 0 0 15,-3 2-12-15,3-7 9 0,-6-3-9 0,6 3 8 16,3 5-8-16,-3-8 8 0,3-6-8 0,-3 4 8 16,0-1-29-16,0 0-7 15,3-5 0-15,0 3-1 0,-3 0-33 16,-1-3-6-16,1 3-2 0,-3-3 0 0,3 2 21 0,-3-2 4 15,0 3 1-15,-3 5 0 0,0 0 35 0,0 0 9 0,0 0 0 0,0 0 0 16,0 0 8-16,0 0 3 0,0 0 1 0,0 0 0 16,0 5 32-16,0 9 6 0,0-12 2 0,0 9 0 15,3-3-9-15,0-3-2 0,0 3 0 0,3-3 0 0,-3 1-14 0,3 2-3 16,0-8-1-16,3 2 0 16,-9-2 20-16,9 0 4 0,3 0 1 0,0-2 0 0,-3-6-12 15,3 2-1-15,-1-7-1 0,-2 8 0 0,3-8-19 0,-3-1-4 16,0 1-1-16,-3 0 0 0,3 0-10 0,-6 2 8 15,-3-2-8-15,0 5 8 0,0-5-8 0,0 5 0 16,-3-6 9-16,-3 4-9 0,0 2 0 0,0-3 0 16,-3 3 0-16,3 0 0 15,-3 1-41-15,0 1-3 0,4 1-1 0,-1 5-516 16,-3-5-103-16</inkml:trace>
  <inkml:trace contextRef="#ctx0" brushRef="#br0" timeOffset="10474.02">14652 2934 460 0,'0'0'41'0,"3"-5"-33"0,3 5-8 0,0-8 0 16,0 8 244-16,3-5 48 0,-3 5 8 0,3 5 3 15,3-5-168-15,0 13-34 0,0-5-6 0,3 11-2 16,-3-1-38-16,3 6-8 0,-1 0-2 0,-2 2 0 15,0 6-3-15,-3 0-1 0,-3 0 0 0,-3 2 0 16,0-2-15-16,-6-6-3 0,0 6-1 0,-3-6 0 16,3 1-13-16,-6-1-9 0,0-7 12 0,-3 2-12 15,1-3-64-15,-1-4-20 0,0-1-4 0,0 0-844 16</inkml:trace>
  <inkml:trace contextRef="#ctx0" brushRef="#br0" timeOffset="14236.92">13355 8385 806 0,'0'0'36'0,"0"0"7"0,0 0-35 0,0 0-8 0,0 0 0 0,0 0 0 15,9-3 53-15,-9 3 9 0,0 0 2 0,6-3 0 16,0 3 0-16,0 0 0 0,-1-2 0 0,4-1 0 15,0 3-52-15,-3 3-12 0,3-1 0 0,0-2 0 16,0 0 0-16,0 0 0 0,3-2 0 0,3 4 0 16,-3 1 0-16,0 0 0 0,-1-3 0 0,4 0 0 15,0 2 0-15,-3-2 0 0,3 3 0 0,3-3 0 16,0 0 0-16,0 0 0 0,-1 0 0 0,1 3-372 16,-3-3-78-16</inkml:trace>
  <inkml:trace contextRef="#ctx0" brushRef="#br0" timeOffset="14524.154">13950 8377 1036 0,'0'0'46'0,"0"0"10"0,0 0-45 0,0 0-11 16,0 0 0-16,9 0 0 0,0 0 53 0,0-3 9 16,0 3 2-16,0 0 0 0,0 0-52 0,0 0-12 15,-1 0 0-15,4 0 0 0,3 0 0 0,0 0 0 16,0 0 0-16,0 0 0 0,0 0 54 0,3 0 8 16,-3 0 2-16,-1 0 0 15,4 0-103-15,-6 3-20 0,3-3-4 0,0 2-1 0,-3-2 52 0,3 0 12 16,-3 3 0-16,0-3-378 0,2 3-73 15</inkml:trace>
  <inkml:trace contextRef="#ctx0" brushRef="#br0" timeOffset="14796.425">14593 8353 806 0,'0'0'36'0,"0"0"7"0,0 0-35 0,9 0-8 0,0 0 0 0,-9 0 0 15,9 0 53-15,-3 0 9 0,3 0 2 0,0-3 0 16,-9 3-52-16,8 0-12 0,1-2 0 0,3 2 0 16,-6 0 0-16,3 0 0 0,0 0 0 0,0 0 0 15,0 0 0-15,3 0 0 0,-3 0 0 0,6 0 0 16,-3 0 0-16,0 2 0 0,2-2 0 0,1 0 0 0,3 0 0 0,-3 0 0 16,3-2 0-16,3 2 0 0,-3 0 0 0,-4 0 0 15,4 0 0-15,-3 0 0 16,-3 2-48-16,3-2-13 0,-3 0-3 0,0 0 0 15,-3 0 52-15,0-2 12 0,6-1 0 0,-15 3 0 0</inkml:trace>
  <inkml:trace contextRef="#ctx0" brushRef="#br0" timeOffset="16055.058">13304 6670 1036 0,'0'0'23'0,"0"0"5"0,0 0 0 0,0 0 1 0,0 0-29 0,0 0 0 15,0 0 0-15,0 0 0 0,9 0 0 0,0-2 0 16,-3 2 0-16,6 0 0 0,-3-6 57 0,6 6 6 16,-3-2 1-16,5 2 0 0,-2 0-52 0,6-3-12 15,-3 0 0-15,3 1 0 0,-3 2 54 0,3 0 8 16,-7 0 2-16,4 2 0 0,3 1-52 0,0-3-12 0,0 3 0 0,0-1 0 31,-4 4-48-31,4-6-13 0,0 0-3 0,-3 2-341 0,0 1-69 16</inkml:trace>
  <inkml:trace contextRef="#ctx0" brushRef="#br0" timeOffset="16267.487">13959 6675 806 0,'0'0'36'0,"0"0"7"0,9 0-35 0,-3-2-8 0,3 2 0 0,0-3 0 15,3 3 53-15,-3 0 9 0,2-2 2 0,1 2 0 16,3 0-52-16,0 0-12 0,0 0 0 0,0 0 0 0,3 0 0 0,-6 0 0 16,3 0 0-16,-1 0 0 0,1 2 0 0,0 1 0 15,0-1 0-15,0-2-304 16,0 0-64-16</inkml:trace>
  <inkml:trace contextRef="#ctx0" brushRef="#br0" timeOffset="16464.008">14614 6649 1497 0,'0'0'32'0,"0"0"8"0,9-3 0 0,0 1 4 0,0 2-36 0,0 0-8 16,2 0 0-16,1-3 0 0,3 3 0 0,0-3 0 15,0 3 0-15,0 0 0 0,0 3 0 0,0-6 0 16,0 3 0-16,-1 0 0 0,4 0 0 0,-3 0 0 16,3 0 0-16,-3 0 0 0,3 0 0 0,0 0 0 15,-1 0 0-15,-2 0-442 16,-3 3-90-16</inkml:trace>
  <inkml:trace contextRef="#ctx0" brushRef="#br0" timeOffset="17104.249">13420 5800 576 0,'0'0'12'15,"0"0"4"-15,0 0 0 0,0 0 0 0,0 0-16 0,0 0 0 0,0 0 0 0,0 0 0 0,0 0 54 0,0 0 8 16,0 0 2-16,0 0 0 0,0 0-52 0,0 0-12 15,0 0 0-15,0 0 0 0,6 2 105 0,3 1 19 16,-3-3 3-16,3 3 1 0,0-1-103 0,6-2-25 16,0 3 0-16,0 0 0 0,-1-3 0 0,4 2 0 15,0-2 0-15,3 3 0 0,3-1 0 0,0 1 0 16,-7 0 0-16,4-1-370 16,3 4-79-16</inkml:trace>
  <inkml:trace contextRef="#ctx0" brushRef="#br0" timeOffset="17318.677">14048 5826 1267 0,'9'-3'28'0,"0"-2"5"0,0 3 2 0,0-1 1 0,6 6-36 0,3-3 0 0,0 0 0 0,2 0 0 15,1 0 0-15,0 0 0 0,0-3 0 0,-3 3 0 16,3 0 0-16,-1 0 0 0,1-3 0 0,0 3 0 15,-3-2 0-15,3-1 0 0,-3 0 0 0,0 3 0 16,-1 0 0-16,1 3 0 0,0-3 0 0,-6 0-368 16,3 5-81-16</inkml:trace>
  <inkml:trace contextRef="#ctx0" brushRef="#br0" timeOffset="17494.212">14644 5808 1036 0,'0'0'23'0,"0"0"5"0,6-3 0 0,-1-2 1 0,4 5-29 0,0-8 0 16,3 5 0-16,3 0 0 0,0 3 57 0,0 0 6 16,3 0 1-16,0 0 0 0,-1-5-52 0,4 3-12 15,3-4 0-15,-3 4 0 0,-3 2 0 0,0 0 0 16,-3 0 0-16,-4 0 0 0,-2 0 0 0,0 0 0 16,0 0 0-16,0 0 0 0</inkml:trace>
  <inkml:trace contextRef="#ctx0" brushRef="#br0" timeOffset="18244.216">13286 7525 806 0,'0'0'17'0,"0"0"4"0,6 0 1 0,0 0 2 0,3 0-24 0,0-3 0 16,0 3 0-16,3-3 0 0,0 3 56 0,0 0 6 16,3 0 2-16,2 0 0 0,-2 0-52 0,3-2-12 15,0-1 0-15,3 1 0 0,3-1 0 0,-1 0 0 16,-2 1 0-16,3-1 0 0,0 0 0 0,3 1 0 16,-3-1 0-16,2 0 0 0</inkml:trace>
  <inkml:trace contextRef="#ctx0" brushRef="#br0" timeOffset="18455.64">13908 7464 1036 0,'0'0'23'0,"0"0"5"0,6 0 0 0,3 0 1 0,3 0-29 0,0 0 0 0,3 0 0 0,0 0 0 16,6 0 0-16,-1 0 0 0,1-3 0 0,3 3 0 15,0 0 0-15,3 0 0 0,-3 0 0 0,-1 0 0 16,1 0 0-16,-3 0 0 0,3 3 0 0,-3-3 0 31,2 3-45-31,1-3-15 0,21-6-4 0,-9 6 0 0</inkml:trace>
  <inkml:trace contextRef="#ctx0" brushRef="#br0" timeOffset="18601.246">14611 7440 1036 0,'0'0'46'0,"9"-3"10"0,-3 3-45 0,6-2-11 16,2 2 0-16,-2-3 0 0,3 3 0 0,0-2 0 15,3 2 0-15,-3 0 0 0,0-3 0 0,-3 3 0 16,0 0 0-16,2 0-459 16</inkml:trace>
  <inkml:trace contextRef="#ctx0" brushRef="#br0" timeOffset="19509.824">13414 9911 403 0,'0'0'36'0,"0"0"-36"15,0 0 0-15,0 0 0 0,-3 8 79 0,3-8 9 16,0 0 1-16,0 0 1 0,0 0-46 0,6 6-10 16,-6-6-2-16,6 5 0 0,0-3 15 0,3 1 2 15,3-6 1-15,0 3 0 0,0-2 6 0,3-1 0 0,3 1 1 0,-1-4 0 16,1 4-12-16,0-1-2 16,3 3-1-16,3 0 0 0,0-3-34 0,-4 6-8 0,4-3 0 0,-3 3-408 15,3-1-82 1</inkml:trace>
  <inkml:trace contextRef="#ctx0" brushRef="#br0" timeOffset="19697.314">14155 9858 1335 0,'0'0'29'0,"0"0"7"0,0 0 0 0,9 3 2 0,0-3-30 0,3 5-8 0,0-2 0 0,0 2 0 15,0 1-12-15,3-4-3 0,3-2-1 0,-3 0 0 16,2 0-24-16,4 0-4 0,0 0-2 0,0 0 0 0,3 3 24 0,0-3 5 16,-4 0 1-16,4 0-463 15</inkml:trace>
  <inkml:trace contextRef="#ctx0" brushRef="#br0" timeOffset="19823.973">14772 9903 1134 0,'3'-8'50'0,"0"8"10"0,-3 0-48 0,8 0-12 15,-2-2 0-15,3-4 0 0,3 6 43 0,0 0 5 16,0-2 2-16,6-1 0 0,0 3-40 0,0 0-10 16,-3 3 0-16,2-3 0 15,1 0-86-15,3 0-19 0</inkml:trace>
  <inkml:trace contextRef="#ctx0" brushRef="#br0" timeOffset="20456.292">13399 9086 694 0,'0'0'31'0,"0"0"6"0,0 0-29 0,0 0-8 0,9 0 0 0,0 0 0 16,0 0 60-16,3 0 12 0,0 0 1 0,0 0 1 15,3 0-3-15,3-3-1 0,-1 1 0 0,1-1 0 16,3 3-25-16,3 0-5 0,-3 0 0 0,3 0-1 16,-1 0-25-16,1 3-5 0,0-3-1 0,-3 2-413 15,3 1-83-15</inkml:trace>
  <inkml:trace contextRef="#ctx0" brushRef="#br0" timeOffset="20642.791">14051 9067 1191 0,'0'-5'52'0,"3"2"12"0,0 1-51 0,6-1-13 15,0 0 0-15,3 3 0 0,3-2 32 0,3 2 3 16,-3 0 1-16,2 0 0 0,4 0-36 0,-3 2 0 16,0-2 0-16,3 0-12 15,0 3-13-15,-1 0-3 0,1-1 0 0,-3-2 0 16,3 3-11-16,0 0-2 0,3-3-1 0</inkml:trace>
  <inkml:trace contextRef="#ctx0" brushRef="#br0" timeOffset="20748.501">14691 9049 230 0,'15'-6'20'0,"-6"4"-20"0,0-3 0 0,0 2 0 15,3-2 218-15,0 2 39 0,3-2 8 0,-4 2 2 16,4 0-162-16,0 1-32 0,0-4-6 0,0 6-2 16,-3 0-52-16,0 3-13 0,0 0 0 0,3-1-420 15,-6 1-86-15</inkml:trace>
  <inkml:trace contextRef="#ctx0" brushRef="#br0" timeOffset="21521.438">13379 10763 1076 0,'0'0'48'0,"0"0"9"0,0 0-45 0,0 0-12 0,0 0 0 0,0 0 0 16,0 0 61-16,0 0 11 0,0 0 1 0,0 0 1 15,8-2-47-15,-2-1-10 0,3 3-1 0,3-3-1 16,-3 3 8-16,3-2 1 0,3-1 1 0,0 0 0 16,6 1-1-16,-3 2 0 0,2-3 0 0,1 3 0 15,3 0-11-15,3 0-2 0,0 3-1 0,-1-1-482 16,4 1-97-16</inkml:trace>
  <inkml:trace contextRef="#ctx0" brushRef="#br0" timeOffset="21675.022">14051 10750 1425 0,'-6'-8'63'0,"6"8"13"0,0 0-60 0,6-3-16 16,3 1 0-16,3 2 0 0,0 0 20 0,3 2 2 15,0 1 0-15,3 2 0 16,-1-2-73-16,1 2-14 0,0 1-3 0</inkml:trace>
  <inkml:trace contextRef="#ctx0" brushRef="#br0" timeOffset="21817.667">14632 10808 1209 0,'0'0'108'0,"0"0"-87"0,9-5-21 15,0 2 0-15,5-2 96 0,1 2 16 0,0 3 2 0,3 0 1 16,-3 0-89-16,3 3-18 0,-3 0-8 0,3-1-479 16,2 4-101-16</inkml:trace>
  <inkml:trace contextRef="#ctx0" brushRef="#br0" timeOffset="23622.818">16581 6768 576 0,'0'0'12'0,"0"0"4"0,0 0 0 15,0 0 0-15,0 0-16 0,0 0 0 0,6-3 0 0,-6 3 0 16,0 0 105-16,3-5 19 0,3-3 3 0,-3 6 1 0,6-1-52 0,-3 3-9 15,0-3-3-15,3 3 0 0,6-2 0 0,0-1 0 16,0 0 0-16,5 1 0 0,7 2-51 16,-6-3-13-16,-6 0 0 0,3 1 0 0,6-1 0 0,-4 3 0 15,-2 3 0-15,3-3 0 0,-6 0 0 0,3 0 0 16,0 0 0-16,-3 0 0 0,-1 2 0 0,1 1 0 16,6 0 0-16,-3 2-663 15</inkml:trace>
  <inkml:trace contextRef="#ctx0" brushRef="#br0" timeOffset="23814.317">17165 6744 1497 0,'0'0'32'0,"0"0"8"0,6 3 0 0,6-3 4 0,-1-3-36 0,1 3-8 0,-3 0 0 0,6 0 0 15,3 0 0-15,0-2 0 0,-6 2 0 0,6-3 0 16,3 3 0-16,-1 3 0 0,-5-1 0 0,3-2 0 31,0 0-49-31,0 0-12 0,0 0-3 0,0 6 0 16,-7-4 0-16,4 1 0 0,24-1 0 0,-12 4 0 0</inkml:trace>
  <inkml:trace contextRef="#ctx0" brushRef="#br0" timeOffset="23963.908">17754 6755 1267 0,'0'0'28'0,"6"-3"5"0,0 1 2 0,3 2 1 0,0-3-36 0,0 0 0 16,3-2 0-16,0 2 0 0,-3 3 58 15,2-2 5-15,4 2 1 0,0-3 0 0,3 3-52 0,0 0-12 16,0 0 0-16,0-3 0 0,-1 3 0 0,1 0 0 16,-3 0 0-16,3 0 0 0,-3 0 0 0,0 3 0 15,-3-3 0-15,0 0 0 0</inkml:trace>
  <inkml:trace contextRef="#ctx0" brushRef="#br0" timeOffset="24820.609">16534 5855 806 0,'0'0'36'0,"0"0"7"0,0 0-35 0,0 0-8 16,0 0 0-16,6 0 0 0,3 3 0 0,-1-3 0 15,1 3 0-15,0-1 0 0,6 1 53 0,0-1 9 16,-3-2 2-16,3 3 0 0,3 0-52 0,3-3-12 15,-1 2 0-15,-2-2 0 0,-3 3 0 0,3 2 0 16,3-5 0-16,0 0 0 0,-3 0 0 0,2 0 0 16,31 0 0-16,-12 3 0 0</inkml:trace>
  <inkml:trace contextRef="#ctx0" brushRef="#br0" timeOffset="24966.218">17192 5868 1267 0,'14'-5'56'0,"-14"5"12"0,0-5-55 0,0 5-13 0,9-3 0 0,0 1 0 16,3-1 0-16,-3 3 0 0,0 0 0 0,6 3 0 16,3-1 0-16,-6-2 0 0,0 3 0 0,-1 2 0 15,4-2-100-15,-3-1-22 0,-3-2-5 0,3 0-1 16</inkml:trace>
  <inkml:trace contextRef="#ctx0" brushRef="#br0" timeOffset="25139.759">17802 5858 806 0,'9'-3'17'0,"0"3"4"0,-1 0 1 0,1 0 2 0,0 0-24 0,6 0 0 15,-3-2 0-15,0 2 0 0,0-3 56 0,0 3 6 16,0-3 2-16,0 3 0 0,3-2-52 0,-4 2-12 16,7-3 0-16,-3 3 0 0,0 0 0 0,-3 5 0 15,3-2 0-15,0 0-304 16,-3-1-64-16</inkml:trace>
  <inkml:trace contextRef="#ctx0" brushRef="#br0" timeOffset="25781.048">16549 7662 806 0,'0'0'17'0,"0"0"4"0,0 0 1 0,0 0 2 0,0 0-24 0,0 0 0 0,0 0 0 0,0 0 0 15,0 0 56-15,0 0 6 0,11 0 2 0,-2 0 0 16,3 3-52-16,0-3-12 0,3-3 0 0,3 3 0 16,6-2 54-16,-6-1 8 0,-1 3 2 0,7-3 0 15,0 3-52-15,3-2-12 0,-9 2 0 0,3 0 0 16,2 2 0-16,1 1 0 0,0 0 0 0,-6-3 0 15</inkml:trace>
  <inkml:trace contextRef="#ctx0" brushRef="#br0" timeOffset="25961.562">17218 7654 1267 0,'6'-18'56'0,"-6"18"12"0,0 0-55 0,3-5-13 16,6-1 0-16,-3 1 0 0,0 0 54 0,3 2 8 15,9 0 2-15,-3 3 0 16,-3 3-103-16,3-3-20 0,-1 3-4 0,1-3-1 16,3 0 0-16,-3 0 0 0,0 2 0 0,0 1 0 15,3-3-51-15,0 3-10 0,-4-3-3 0,4 0 0 0</inkml:trace>
  <inkml:trace contextRef="#ctx0" brushRef="#br0" timeOffset="26062.288">17834 7617 1267 0,'9'0'28'0,"0"0"5"0,0-2 2 0,3-1 1 0,0-2-36 0,0 2 0 0,0 3 0 0,3 0 0 16,-3 0 0-16,0 0 0 0,2-3 0 0,-2 3-368 16,3 0-81-16</inkml:trace>
  <inkml:trace contextRef="#ctx0" brushRef="#br0" timeOffset="32910.972">8878 11261 345 0,'-3'-3'15'0,"3"3"4"0,-3 0-19 0,0-3 0 0,3-2 0 0,-3 5 0 15,0-5 126-15,0 2 22 0,0-2 4 0,3 2 0 16,-3-2-84-16,3 2-18 0,0 3-3 0,0 0-1 16,0 0-16-16,0 0-3 0,0 0-1 0,0-5 0 15,0 5-8-15,3-5-2 0,3-3 0 0,-3 2 0 16,6 1 4-16,-3-3 0 0,3 3 0 0,0-3 0 15,-3-3-8-15,6 3-2 0,0 1 0 0,-1-1 0 16,1-3-10-16,0 0 8 0,0 4-8 0,3-4 8 16,0 3 4-16,0-3 0 0,0 3 0 0,0 1 0 0,-1-4-4 0,1 3 0 15,3 0 0-15,-3-3 0 0,3 4-8 0,0-7 8 16,0 4-8-16,3-1 8 0,-4-2 0 0,1 0 0 16,3-1 0-16,3-1 0 0,0-1 4 0,-3 2 1 15,5-1 0-15,-5 1 0 0,3-1 4 0,-3 4 1 16,3 3 0-16,-1-3 0 0,1-2-18 0,3 3 0 15,-3-1 0-15,3 0 0 0,-1 1 0 0,-2-1-14 16,3 1 4-16,-3-1 1 0,0 1 9 0,2 2 9 16,-2-6-1-16,3 6-8 0,0-2 17 0,0-1-3 15,-7 1-1-15,7-1 0 0,3 0-5 0,3 1 0 16,-3-1-8-16,2 1 12 0,-2 2-12 0,0-3 0 16,0 3 8-16,-4 0-8 0,1 0 0 0,-3 0 0 0,3-5 8 15,-3 5-8-15,-1-2 0 0,1-1 0 0,3 1 0 0,-3 2 0 16,9-6 0-16,-4 4 0 0,1-1 8 0,0 1-8 15,3-1 0-15,-4 0 0 0,1 1 0 0,0-1 0 16,3-2 0-16,-4 2 0 0,1 1 8 0,0-1-8 16,0 1 0-16,2-1 0 0,-2-2 0 0,0 2 0 15,0 1 0-15,-1-1 9 0,4 1-9 0,-3-4 8 16,-3 6-8-16,3-5 0 0,-4 3 0 0,-2-1 0 16,3 0 0-16,0 1 0 0,-3-3 0 0,2 2 0 15,1 0 0-15,-3 1 0 0,3-3 0 0,-3 2 0 16,2-2 0-16,1 2 0 0,-3-2 0 0,0 0 0 15,3 0 0-15,-4 2 8 0,-2-5-8 0,0 3 0 16,0 0 0-16,0-1 8 0,2-1-8 0,-2-1 0 16,0-3 0-16,0 1 0 0,0 2 0 0,3-3 0 15,-4 3 0-15,4 0 0 0,-3-2 0 0,3 2 0 0,0 0 0 0,0 0 0 16,-1 0 0-16,-2 1 0 0,3 1 0 0,-3-2 8 16,-3 3-8-16,0 0 0 0,-1 2 0 0,1 1 0 15,-3-6 0-15,0 3 0 0,-3-3 0 0,0 0 0 16,0 0 0-16,0 0 0 0,-3 3 0 0,3-5 0 15,-1 2 0-15,1-3 0 0,-3 1 0 0,3-1 0 16,0-2 0-16,0 2 0 0,3-2 0 0,-3 0 0 16,3 0 8-16,0 0-8 0,-1 0 0 0,1-1 0 15,-3-1 0-15,0 1 0 0,3 1 0 0,-3 0 0 16,0-3 0-16,-3 0 0 0,0-2 0 0,3 0 12 16,-3 2-12-16,-4 0 12 0,4 0-12 0,-3 0 0 15,3-2 0-15,-3-1 8 0,0 1-8 0,-3-1 0 0,3 1 0 16,0 0-11-16,0 2 11 0,0 0 0 0,0 0 10 0,-3 0-10 15,3-2 0-15,-3 5 0 0,0-3 0 0,0 0 0 16,3 0 0-16,-3 0 0 0,0 1 0 0,0 1 0 16,0 4 0-16,0-3 0 0,-3 0 0 0,3-1 0 15,-3 4 0-15,3-3 0 0,-3 2 0 0,0 1 0 16,-3-3 0-16,3 2 0 0,3-2 0 0,-3 0 0 16,0-3 0-16,0 3 0 0,3-3 0 0,-3 0 0 15,0-2 0-15,3-1 0 0,-3 1 0 0,0-1 0 16,0 3 0-16,2-5 0 0,1 0 0 0,-3 0 0 15,0-3 0-15,0 3 0 0,0 0 0 0,0 0 0 16,0 0 0-16,0 0 0 0,0 2 0 0,3-2 0 16,-3-2 0-16,0 1 0 0,3 4 0 0,-3-3 0 15,0 2 0-15,0 4 0 0,0-4 0 0,3 6 0 0,-3-3 0 16,0 0 0-16,0 1 0 0,0-1 0 0,0 3 0 16,0-3 0-16,0-3 0 0,0 1 0 0,0-1 0 15,3-2 0-15,-3-3 0 0,3 3 0 0,-3-2 0 0,3 2 0 16,3-3 0-16,-6 3 0 0,3 0 0 0,0 2 0 15,0 1 0-15,0-1 0 0,-3 1 0 0,6 2 0 16,-6-5 0-16,0 5 0 0,0-2 0 0,3 2 0 16,-3-3 0-16,0 3 0 0,0 1 0 0,0-1 0 15,3 3 0-15,-3 0 0 0,0-1 0 0,3 1 0 16,-3 3 0-16,0-1 0 0,0 1 0 0,3-1 0 16,-3 1 0-16,3-1 0 0,-3 1 0 0,3-1 0 15,0 0 0-15,-3 4 0 0,3-9 0 0,0 3 0 0,0-3 0 0,-3 0 0 16,3 3 0-16,0-3 0 0,3 3 0 15,-6 0 0-15,3 5 0 0,0-5 0 0,0 2 0 0,-3 3 0 16,3 3 0-16,-3 0 0 0,3-3 0 0,0 0 0 16,0 0 0-16,-3 0 0 0,0 3 0 0,0 0 0 15,3 2 0-15,-3-2 0 0,3 0 0 0,-3 2 0 16,3-2 0-16,0 2 0 0,-3 1 0 0,3-3 0 16,0-1 0-16,2 1 0 0,1-5 0 0,-3 4 0 15,3-1 0-15,3 1 0 0,-3 1 0 0,3-3 0 16,-3 0 0-16,0 3 0 0,3 0 0 0,0 0 0 15,-3-1 0-15,3 4 0 0,3-3 0 0,0-1 0 16,-3 1 0-16,2 0 0 0,1 2 0 0,-3 1 0 16,6-4 0-16,0 4 0 0,-6-3 0 0,6 5 0 15,0-5 0-15,0 5 0 0,0-3 0 0,2 0 0 0,-2 3 0 16,3-2 0-16,0-1 0 0,-3 1 0 0,3 2 0 0,-3-3 0 16,2 1 0-16,-5-1 0 0,3 0 0 0,-3 4 0 15,0-1 0-15,0 0 0 0,0 0 0 0,0 0 0 16,0 5 0-16,0-7 0 0,0-1 0 0,-1 6 0 15,4-3 0-15,-3 0 0 0,3 2 0 0,-3-1 0 16,0 1 0-16,0-2 0 0,3 3 0 0,0-3 0 16,-4 0 0-16,1 3 0 0,0 2 0 0,0-5 0 15,3 6 0-15,-3-1 0 0,0 3 0 0,0-5 0 16,0 2 0-16,0 3 0 0,0-3 0 0,-1 3 0 16,1-2 0-16,-3 2 0 0,0 0 0 0,0 0 0 15,-9 0 0-15,6 0 0 0,-6 0 0 0,0 0 0 0,0 0 0 0,0 0 0 31,0 0-148-31,0 0-35 0,0 0-7 0,0 0-2 0</inkml:trace>
  <inkml:trace contextRef="#ctx0" brushRef="#br0" timeOffset="33361.814">13072 5358 806 0,'0'0'36'0,"0"0"7"0,-3 0-35 0,3 0-8 16,0 0 0-16,0 0 0 0,0 0 0 0,0 0 0 15,0 0 0-15,0 0 0 0,0 0 53 0,0 0 9 16,6 2 2-16,3-2 0 0,0 3-52 0,3 0-12 16,-3-1 0-16,3 1 0 0,-1-3 0 0,4 3 0 15,-3-1 0-15,3 4 0 0,0-4 0 0,0 1 0 16,3 5 0-16,-3-3 0 0,-1 3 54 0,1-5 8 16,0 2 2-16,0 3 0 0,-3-3-52 0,0 1-12 15,0 1 0-15,-3 1 0 0,0 0 0 0,-3 3 0 16,0 0 0-16,-3 2 0 0,0-5 0 0,-3 5 0 15,0 0 0-15,-3-2 0 0,0 2 0 0,0-2 0 0,-6 2 0 16,3 3 0-16,-6-8 0 0,3 2 0 0,-3 1 0 0,0-1 0 16,0 1 0-16,3 0 0 0,-3-4 0 15,3 7 0-15,3-6 0 0,-2 2 0 0,2 1 0 0,0-6 0 16,3 3 0-16,-3-3 0 0,0 6 0 16,6-11 0-16</inkml:trace>
  <inkml:trace contextRef="#ctx0" brushRef="#br0" timeOffset="39100.422">9092 11279 172 0,'0'0'8'0,"0"0"1"0,-3-5-9 0,0 2 0 16,3-2 0-16,0 5 0 0,0 0 184 0,0 0 34 15,0 0 7-15,0-5 2 0,0 5-150 0,0-3-29 16,0 3-7-16,6-5-1 0,0-1-24 0,0 4-4 16,3-6-2-16,0 3 0 0,3-1 3 0,0-2 1 15,0 3 0-15,0-3 0 0,0 0 14 0,2 3 4 16,1-3 0-16,0 0 0 0,0 0-12 0,3 0-3 16,3 0 0-16,-3 0 0 0,2 0-3 0,4-2-1 15,0 2 0-15,3-3 0 0,-3 6-13 0,3-6 9 16,-4 3-9-16,4 0 8 0,0 1-8 0,0-1 0 15,2 2 0-15,1-2 0 0,-3 0 0 0,3 0 12 0,0 3-12 16,-4-3 12-16,4 0 3 0,0 3 1 0,0-6 0 16,2 4 0-16,-2-1-1 0,3 2 0 0,-3-2 0 0,2 3 0 15,1 0 0-15,-3-1 0 0,0 4 0 0,-1-3 0 16,-2 2-2-16,3-2 0 0,0-3 0 0,2 5 0 16,-2-2-4-16,0-1-1 0,3 1 0 0,2 0 0 15,4 2 1-15,-3 1 0 0,3-1 0 0,-4-2 0 16,1 2-9-16,0 0 8 0,-4 1-8 0,4 2 8 15,0-3-8-15,0 0 0 0,-4 3 0 0,4 0 8 16,0 3-8-16,-3 0 0 0,-1-3 0 0,1 2 8 16,0 1-8-16,-3 0 0 0,-4-1 0 0,1 1 0 15,0-3 0-15,0 3 0 0,2 2 0 0,1-3 0 16,0 1 0-16,0 2 0 0,0 1 0 0,2-4 0 16,4 4 0-16,-3 2 0 0,-1-3 8 0,1 3-8 0,0 0 0 15,-6 0 0-15,3 0 0 0,-1 0 0 0,-2 0 0 0,3-1 0 16,0-1 0-16,-1-1 0 0,4 0 0 0,-3 1 0 15,0-1 0-15,-1 3 0 0,4 0 0 0,0-3 0 16,3 0 0-16,-4 1 0 0,-2-1 12 0,3 0-2 16,0 3-1-16,-1-3 0 0,1 1-9 0,3 2-9 15,-3-3 9-15,2 0-13 0,4 1 13 0,-3-1 0 16,2 0 9-16,-2 0-9 0,0 1 0 0,-3 2 0 16,-1 0 0-16,-2-3 0 0,3 3 0 0,0 0 0 15,2-6 0-15,1 4 0 0,3-1 0 0,-1 0 0 16,4 1 0-16,-3-1 0 0,2 3 0 0,-2-6 0 15,-3 1 9-15,0-3-9 0,-1 0 0 0,-2 0 0 16,0-3-9-16,0 1 9 0,-7 2 0 0,1-3 0 0,-6-2 0 16,-3 2 0-16,3 1 0 0,-1-1 0 0,-5-2 0 0,-3 2 0 15,0 0-11-15,-3 3 11 0,0-2-10 0,0-1-522 16,-6 3-105-16</inkml:trace>
  <inkml:trace contextRef="#ctx0" brushRef="#br0" timeOffset="39548.259">12959 10983 1105 0,'0'0'24'0,"0"0"4"0,0 0 2 0,0 0 2 0,6 3-32 0,0 2 0 16,0 0 0-16,0 0 0 0,3 1 0 0,-3-1 0 0,2 3 0 0,1 0 0 15,0-3 0-15,6 3 0 0,0-3 0 16,0 3 0-16,-6-2 21 0,6-1-2 0,0 0-1 0,3 3 0 16,-1 0 26-16,-2-3 4 0,0 1 2 0,3-1 0 15,-3 0-34-15,-3 3-6 0,-3-3-2 0,0 3 0 16,0-2 0-16,-3 4 0 0,-3-2 0 0,-6 3 0 16,0-3-8-16,-6 0 0 0,-3 0 0 0,-3 0 0 15,-3 2 8-15,3-2-8 0,0-3 12 0,3 3-4 16,0 0-8-16,-2 0 0 0,2 0 0 0,3 3 0 15,3-3-11-15,-3 0-7 0,-3 5-2 16,6-3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8:32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18281 5855 864 0,'0'0'38'0,"0"0"8"16,0 0-37-16,0 0-9 0,0 0 0 0,-6 0 0 0,0 0 119 0,6 0 21 15,0 0 5-15,0 8 1 0,0-3-94 0,0 6-20 16,3 0-3-16,0 2-1 0,0 3 4 0,3 0 0 16,0-1 0-16,0 7 0 0,0-4-12 0,3 1-1 15,-3-1-1-15,0 1 0 0,3-6-18 0,-4 3 10 16,1 2-10-16,-3-7 8 0,0 0-8 0,0-1 0 16,3 1 0-16,-6-1 8 15,3 1-27-15,-3-3-5 0,0-8-2 0,0 8 0 16,0-8-134-16,0 0-26 0</inkml:trace>
  <inkml:trace contextRef="#ctx0" brushRef="#br0" timeOffset="536.564">18207 5876 403 0,'0'0'36'0,"-3"-5"-36"0,0 2 0 0,3 3 0 0,0 0 76 0,0 0 8 15,-6-5 1-15,0 3 1 0,6-6-23 0,-3 2-5 16,0 1-1-16,0 0 0 0,3 2-4 0,0-2-1 16,0-1 0-16,0 1 0 0,3-3 8 0,0 0 2 15,3 0 0-15,-3 0 0 0,3 1-19 0,0-1-4 16,-1-3-1-16,4 3 0 0,3 0-2 0,-3 3 0 15,6-3 0-15,-3 3 0 0,0 2-19 0,3 3-4 16,0 3-1-16,0 2 0 0,2 3-12 0,-2 0 0 16,0 5 0-16,3 0-10 0,-3 6 10 0,0-3 0 15,-3 2 8-15,-3 3-8 0,0 0 0 0,-3 1 0 16,-3 1 0-16,-3-1 0 0,0 4 10 0,-6-5-2 0,3 3-8 0,-6 0 12 16,3-3-3-16,-3 0-1 0,-3 0 0 15,3-7 0-15,-3 1-8 0,3 1 10 0,0-5-10 16,0 0 10-16,3-4-10 0,-3 4 0 0,3-11 0 0,0 5 0 31,3-5-30-31,3 0-8 0,-5-2-2 0,5 2-442 0,0-8-89 0</inkml:trace>
  <inkml:trace contextRef="#ctx0" brushRef="#br0" timeOffset="1002.324">18588 5816 345 0,'0'0'31'0,"0"0"-31"16,-6 0 0-16,0 0 0 0,3 0 75 0,-3 0 9 15,0 2 1-15,-3 1 1 0,0-1-39 0,3 6-8 16,0 0-2-16,0 3 0 0,3 2 7 0,3 0 0 15,-6 1 1-15,3 2 0 0,0 2 0 0,0-2 0 16,0 2 0-16,0-2 0 0,0 0-2 0,6-3-1 16,0-2 0-16,0 0 0 0,0-3-14 0,-3-1-4 15,0-7 0-15,3 6 0 0,6-6-16 0,0 0-8 16,-3-6 0-16,0 1 8 0,3-3-8 0,-3-2 8 0,3-1-8 16,-3 0 8-16,3-2-8 0,-3-3-9 0,-1 6 9 15,-2-3-13-15,0-3-3 0,0 2 0 0,0 4 0 0,-3-3 0 16,0-1 16-16,0 1-12 0,-3 0 12 0,3 5-12 15,-3-3 22-15,0 3 5 0,0 3 1 0,3 0 0 16,0 5 0-16,0 0 1 0,0 0 0 0,0 0 0 16,0 0-17-16,0 0 10 0,0 0-10 0,0 10 8 15,3-4-8-15,3 4 0 0,-3 1 0 0,3 2 0 16,0-2 0-16,0-1 0 0,0 4 0 0,0-9 0 16,-3 0 0-16,6 3 0 0,-3-3 0 0,0-2 0 15,0 2-16-15,3-2-6 0,-9-3-1 0,6 0 0 16,0-3-57-16,0 1-12 0</inkml:trace>
  <inkml:trace contextRef="#ctx0" brushRef="#br0" timeOffset="1280.572">18614 5403 1177 0,'0'0'52'0,"0"0"11"0,-3 5-51 0,-3-2-12 16,3 2 0-16,-3 3 0 0,3 3 40 0,3-1 4 15,0 6 2-15,3 3 0 0,6-1-22 0,-3 3-4 0,0 3 0 0,6 0-1 16,0 5 5-16,0-5 2 0,0 2 0 0,0-2 0 16,0 0-13-16,3-3-2 0,-6-2-1 0,2-1 0 15,1-2-10-15,-3 2 0 0,0-4 0 0,0-4 0 31,-3 1-28-31,0-1-8 0,-3-2-2 0,0 3 0 16,-3-6-25-16,3 3-5 0,-6 0 0 0,0-3-488 0</inkml:trace>
  <inkml:trace contextRef="#ctx0" brushRef="#br0" timeOffset="1493.007">18534 5731 1209 0,'0'0'108'0,"0"0"-87"16,-6 0-21-16,6 0 0 0,0 0 131 0,0 0 21 16,0 0 5-16,-3-5 1 0,0-1-84 0,3 1-17 15,3-3-3-15,0 3-1 0,3-3-31 0,6 3-6 16,0-9-2-16,0 4 0 0,3-1-14 0,-4 3 0 16,7-2 0-16,0-1 0 15,-3 3-38-15,0-2-10 0,0-1-3 0,3 0-517 16,-3 3-103-16</inkml:trace>
  <inkml:trace contextRef="#ctx0" brushRef="#br0" timeOffset="1872.988">18870 5506 230 0,'0'0'10'0,"0"0"2"0,-3 3-12 0,0 2 0 0,-3 0 0 0,3 1 0 16,-3 1 125-16,3 4 23 0,-2 2 4 0,2 0 0 15,-3 1-84-15,3 2-16 0,-3 2-4 0,3-2-1 16,0 0 1-16,3 0 1 0,0 0 0 0,0-1 0 16,0 4-20-16,0-8-4 0,3 2-1 0,3-3 0 15,-3-2-6-15,3 0-2 0,-6-8 0 0,0 0 0 16,6 6 4-16,-6-6 0 0,8 0 0 0,1 0 0 16,-3-6 4-16,0 1 2 0,-3 0 0 0,3-3 0 15,-3 0-11-15,0-5-3 0,0 2 0 0,-3 0 0 16,3-2-12-16,-3 0 0 0,0-3 8 0,0 3-8 15,-3 0 0-15,0-1 8 0,0 1-8 0,0 0 0 16,3 0 20-16,-3-1-1 0,3 1-1 0,-3 5 0 0,0 0-18 16,3 3-9-16,0 5 1 0,0 0 0 0,0 0 8 15,0 0 8-15,0 0-8 0,6 5 11 0,3-2-11 0,-3 5 0 16,0 0 9-16,0 2-9 0,3 1 9 0,0 0-9 16,0 2 12-16,0 0-12 0,3-10 0 0,0 5 0 15,-4 0 0-15,1-3 0 16,3 0-39-16,0-2-14 0</inkml:trace>
  <inkml:trace contextRef="#ctx0" brushRef="#br0" timeOffset="2352.703">19305 5247 172 0,'0'0'16'0,"0"0"-16"0,-6 2 0 0,0 1 0 15,0 0 157-15,0 5 29 0,0-3 6 0,0 3 0 16,0 5-127-16,3-2-25 0,-3 2-6 0,0 3-1 16,0-3 3-16,3 5 1 0,0-2 0 0,0 3 0 15,0-3-1-15,3 0 0 0,-3 2 0 0,6-5 0 16,-3 1-8-16,3-6-1 0,3 5-1 0,-3-8 0 15,3 3-10-15,0-5-3 0,-6-3 0 0,9 0 0 16,0-3-4-16,0 3-1 0,0-11 0 0,-3 3 0 16,3 1-8-16,0-4 0 0,-3 0 0 0,0-2 0 0,3 3-20 15,-3-4 1-15,-3 1 0 0,0 0 0 16,0-6 11-16,-1 6 8 0,-2-3-12 0,0 3 12 0,0 2 0 16,0-2 0-16,-2 0 8 0,2 0-8 0,-3 2 27 0,3 3-1 15,-3 3 0-15,3 5 0 0,0 0 5 0,0 0 1 16,0 0 0-16,0 0 0 0,0 0-20 0,6 8-3 15,-4 0-1-15,4 0 0 0,-3 0 7 0,3 2 1 16,0 1 0-16,3-1 0 0,-6 1-8 0,6 0-8 16,-3-3 11-16,3-1-11 0,3 1 8 0,-3-2-8 15,-9-6 0-15,6 8 0 16,-6-8-19-16,0 0-10 0,12 0-3 0,-3 0 0 16,0 0-106-16,0-8-22 0</inkml:trace>
  <inkml:trace contextRef="#ctx0" brushRef="#br0" timeOffset="2558.157">19457 4882 288 0,'-6'-8'25'0,"3"5"-25"0,0 3 0 0,0-3 0 16,0 1 227-16,3 2 40 0,0 0 8 0,0 0 1 16,0 0-190-16,0 8-38 0,3 0-8 0,0 2-2 15,0 3-15-15,3 1-3 0,3 4-1 0,-3 3 0 16,5 0 1-16,-2 3 0 0,3 3 0 0,0-3 0 15,0-1-20-15,-3 4 0 0,0-3-8 0,0-1 8 16,3-1 0-16,-3-4 0 0,-3 3 0 0,3-7 0 16,-3-1-51-16,0-3-4 0,2 4-1 0,-2-9 0 0</inkml:trace>
  <inkml:trace contextRef="#ctx0" brushRef="#br0" timeOffset="2783.558">19352 5088 1587 0,'0'0'70'0,"-8"5"15"0,5 3-68 0,3-8-17 0,0 0 0 0,0 0 0 16,0 0 53-16,0 0 7 15,0-10 2-15,6 2 0 0,2-6-15 0,7-1-3 0,3-4-1 0,3 1 0 16,0-9-2-16,3 1 0 0,0 7 0 0,-1-7 0 15,1 2-41-15,3 3-12 0,-3 2-1 0,0 1-914 16</inkml:trace>
  <inkml:trace contextRef="#ctx0" brushRef="#br0" timeOffset="3736.011">18305 6633 288 0,'0'0'25'0,"0"0"-25"16,0 0 0-16,-6 5 0 0,0 1 60 0,0 2 8 15,0 2 0-15,3 1 1 0,-3 2-16 0,0 3-3 0,0 2-1 0,0 1 0 16,0 5-10-16,3 0-3 0,0-3 0 0,3 0 0 15,0 3 4-15,0-6 0 0,-3 3 0 0,6-7 0 16,0-1 0-16,0 0 1 0,0-5 0 0,3 0 0 16,0-3-23-16,0-2-5 0,3-3-1 0,-3 0 0 15,0-5-12-15,0-1 9 0,0-2-9 0,3-2 8 16,-3 2-8-16,0-5-17 0,0-1 4 0,-3 1 1 31,0-3-16-31,-1 3-4 0,-2 0 0 0,0-3 0 0,0 3 8 0,0 0 0 0,-2-3 1 0,-1 2 0 16,0 4 23-16,0-1 0 0,0 3 0 0,0 0 8 15,0-2 12-15,0 4 3 0,0-1 0 0,3 4 0 16,0 3-11-16,0 0-1 0,0 0-1 0,0 0 0 16,0 0-10-16,0 5 0 0,3 3 0 0,3 0 8 15,-3 3-8-15,3-1 8 0,0-4-8 0,-1 4 8 16,1-2-8-16,0 0 0 0,3 3 0 0,-3-3 8 16,3-1-8-16,0-1-14 0,0-4 3 0,0 1 1 0</inkml:trace>
  <inkml:trace contextRef="#ctx0" brushRef="#br0" timeOffset="4135.051">18442 6641 576 0,'-9'11'51'0,"6"-6"-41"16,0 6-10-16,0-1 0 0,-3 3 67 0,6 1 11 15,-3 1 2-15,3 1 1 0,0 0-37 0,0 0-7 16,3 0-1-16,0 0-1 0,0-3 5 0,3-2 0 0,6-1 1 0,-3-2 0 15,0-3-20-15,-1 1-4 0,1-1-1 0,0-5 0 16,0 0-16-16,0-3 10 0,-9 3-10 0,3-5 8 16,0-3-8-16,0 0 12 0,0-2-12 0,-3-4 12 15,0 4 4-15,0-6 2 0,0 0 0 0,0 3 0 16,0-3 2-16,-3 0 1 0,0-2 0 0,-6-1 0 16,0 1-8-16,0 2-1 0,0-3-1 0,0-2 0 15,-2 0 4-15,2 0 1 0,-3-3 0 0,3 0 0 16,0 3-16-16,0 0 11 0,0-1-11 0,0 4 10 15,6 2 2-15,-3 6 0 0,3-1 0 0,0 6 0 16,3 5 13-16,0 0 3 0,0 0 1 0,0 0 0 16,0 0-20-16,0 5-9 0,3 3 8 0,0 5-8 15,3 0 0-15,-3 6 0 0,3-3 0 0,-3 2 0 16,3 3 8-16,0-2-8 0,0-1 8 0,0 4-8 16,0-7 0-16,0 4 0 0,3-3 0 0,0 0 0 0,0-3-18 0,-1 0 4 15,1 0 1-15,-3-2 0 16,0-3-132-16,0-3-27 0</inkml:trace>
  <inkml:trace contextRef="#ctx0" brushRef="#br0" timeOffset="4559.809">18653 6517 518 0,'0'0'46'0,"-6"0"-37"16,0 0-9-16,-3 2 0 0,3-2 116 0,-3 3 22 15,3 0 4-15,-3-1 1 0,6 4-89 0,-3-1-18 16,1 3-3-16,2 0-1 0,-3 2-16 0,3 4-3 0,0-1-1 0,0 0 0 15,3 0-4-15,0-2-8 0,0 2 11 0,3 0-11 16,6 1 10-16,-6-4-10 0,2 1 8 0,1-3-8 16,3 0 0-16,0-6 8 0,-3 1-8 0,3-1 0 15,0-2 10-15,0 0-10 0,0-2 12 0,0-3-12 16,-3-1 13-16,3-2-4 0,-3 0-1 0,-3 0 0 16,0 1-8-16,-3-9 12 0,3 5-12 0,-3-2 12 15,0 0 5-15,0-1 2 0,-6 1 0 0,3 0 0 16,0 0 10-16,-3-1 3 0,-3 1 0 0,0-3 0 15,-3-2-16-15,3 2-4 0,-3 3 0 0,3-6 0 16,-3 3-12-16,3 0 0 0,-2-2 0 0,2 5 0 16,-3-1 0-16,3 4 0 0,3-3 0 0,0 2 0 15,0 3 0-15,3 0 0 0,0 3 0 0,0 2 0 16,3 3 15-16,0 0 0 0,0 0 0 0,0 0 0 16,6 3-15-16,3 2-10 0,-3 3 2 0,3 0 0 15,0 3 8-15,3 2 0 0,-1 3 0 0,1 0-8 0,0 0 8 0,3 2 0 16,-3 1 0-16,0-4 0 0,0 1 0 15,-3 0 0-15,3-3 0 0,-3 1 0 0,0-1-20 0,0-5-1 16,-4 0-1-16,4 0 0 16,-3 0-61-16,0-3-12 0,-6-5-2 0</inkml:trace>
  <inkml:trace contextRef="#ctx0" brushRef="#br0" timeOffset="4840.055">18790 6419 943 0,'0'0'41'0,"0"0"10"0,3 8-41 0,0 0-10 16,-3-3 0-16,3 3 0 0,0 0 65 0,0 2 11 0,0-2 3 0,3 3 0 16,-3-3-26-16,0 0-5 0,3 0 0 0,-3 0-1 15,-3-8-17-15,3 5-3 0,-3-5-1 0,0 0 0 16,0 0-6-16,6 5 0 0,-6-5-1 0,0 0 0 16,0 0 2-16,0 0 1 0,0 0 0 0,0 0 0 15,0 0-5-15,-3-2-1 0,-3-4 0 0,3-2 0 16,-3 0 0-16,3 1 0 0,-3-4 0 0,3 0 0 15,0 1-2-15,-3-3-1 0,3-1 0 0,3 1 0 16,-3 3-13-16,3-1 8 0,0 0-8 0,3 3 0 16,0 0 0-16,3 6 0 0,-3-6 0 0,3 0 0 15,0 3-40-15,0 2-4 16,3-2 0-16,-3-1-1 0,2-2-132 0,1 3-27 16</inkml:trace>
  <inkml:trace contextRef="#ctx0" brushRef="#br0" timeOffset="5136.259">18939 6305 979 0,'0'0'43'0,"0"0"9"0,6 5-41 0,-6-5-11 16,0 0 0-16,3 6 0 0,3-4 67 0,-6-2 11 16,0 0 2-16,0 0 1 0,6 3-26 0,-6-3-6 15,0 0-1-15,0 0 0 0,3-3-6 0,5-2-2 16,-2 0 0-16,-3 2 0 0,0-2-24 0,0-1-6 16,0 1-1-16,0 0 0 0,-3 5-9 0,0 0 0 15,0-5 0-15,0 5 0 0,0-3 0 0,0 3 0 16,-3-8 0-16,0 5 0 0,3 3 0 0,-6 0-12 15,0 0 2-15,-2 3 1 0,2 5 9 0,0-3-13 16,-3 1 5-16,3 4 8 16,-3 1-32-16,3-1 0 0,0 1 1 0,0 2 0 0,3 0 31 0,3 1-9 0,0-1 9 0,0-3 0 15,0 1 8-15,3 0 8 0,0-4 0 16,3 4 1-16,0-3 12 0,0 0 3 0,3-3 0 0,3 0 0 16,-3 1-17-16,2-6-3 0,1 2-1 0,3-4 0 15,0 2-11-15,0-3-16 0,0-2 4 0,0 0 1 31,0-1-130-31,-3-2-27 0</inkml:trace>
  <inkml:trace contextRef="#ctx0" brushRef="#br0" timeOffset="5586.057">19144 6104 813 0,'0'0'36'0,"0"0"8"0,0 0-36 0,-3 0-8 15,-3 0 0-15,3 3 0 0,-6-1 67 0,3 1 11 16,0 2 2-16,-3 0 1 0,4 1-1 0,-1-1-1 0,3 3 0 0,-6 0 0 16,3 0-21-16,0 0-4 0,0-3-1 0,6 3 0 15,-3 0-28-15,3-8-5 0,0 0-2 0,3 5 0 16,3 3-18-16,0-3 0 0,-6-5 8 0,9 3-8 16,3 2 0-16,-1-2 0 0,1 2 0 0,3-5 0 15,-3 3 0-15,0 2 0 0,-3-2 0 0,0 0-9 16,3-1 9-16,-3 4-8 0,-6-1 8 0,3 0-8 15,0 0 8-15,-6 3 0 0,0-2 0 0,-3 2 0 16,0 0 12-16,0-3-3 0,-3 3 0 0,0-3 0 16,0 0-1-16,3 1 0 0,-3-4 0 0,0-2 0 15,6 0-8-15,0 0 0 0,-6-2 0 0,3-1-11 16,3 3-60-16,0-8-12 16,0-3-2-16</inkml:trace>
  <inkml:trace contextRef="#ctx0" brushRef="#br0" timeOffset="5871.298">19281 6043 806 0,'0'0'72'0,"0"0"-58"0,0 0-14 0,-6 3 0 0,3 2 114 0,-3-2 20 15,0-1 4-15,0 1 1 0,3 2-67 0,-3 1-14 16,3-4-2-16,3-2-1 0,-3 8-15 0,3-3-2 16,-3 3-1-16,3-8 0 0,0 0-17 0,0 0-3 15,3 3-1-15,3 5 0 0,0-3-8 0,0 1-8 16,0-1 12-16,3 0-12 0,0 0 8 0,3 1-8 15,-3-1 0-15,0-2 0 0,-3 2 0 0,3 3 10 16,-3-5-10-16,-3 2 8 0,0 3 12 0,-3 0 1 16,-3 2 1-16,0-4 0 0,-3 4-5 0,3-2-1 0,-6 3 0 0,0-1 0 15,0 1-1-15,-3-3-1 16,3-3 0-16,0 0 0 0,-3 1-14 0,3-1 11 0,3-2-11 16,0-3 10-16,0 0-23 0,6 0-5 0,-5-3-1 0,5-5 0 31,0 8-61-31,0-8-13 0,2-3-3 0</inkml:trace>
  <inkml:trace contextRef="#ctx0" brushRef="#br0" timeOffset="13264.564">19832 6882 172 0,'0'0'16'0,"0"0"-16"0,0 0 0 0,0 0 0 15,0 0 116-15,0 0 20 0,0 0 4 0,0 0 0 16,0 0-91-16,0 0-18 0,0 0-4 0,0 0-1 16,6 10-9-16,-3 1-1 0,-3 2-1 0,3 3 0 15,-3 0 8-15,3 5 1 0,-6 3 1 0,3 2 0 16,0 4 20-16,-3 1 4 0,3 6 1 0,0 3 0 16,-3 2-29-16,-3-2-5 0,3 2-2 0,0-2 0 15,-3 0-3-15,3-6-1 0,-3-5 0 0,3 0 0 16,-3-5-10-16,0-5 0 0,3-3 0 0,0-3-522 15</inkml:trace>
  <inkml:trace contextRef="#ctx0" brushRef="#br0" timeOffset="14079.364">19805 6890 345 0,'0'0'31'0,"0"0"-31"0,6 0 0 0,-6 0 0 0,6 0 50 0,0-3 4 15,3 3 1-15,0 0 0 0,0-5-2 0,-3 5 0 16,2-3 0-16,1 3 0 0,0-2-1 0,0-1-1 15,0 0 0-15,3 1 0 0,0 2-6 0,6-3-1 16,-6 3 0-16,6 0 0 0,-1-3-9 0,1 1-3 16,3-1 0-16,-3 3 0 0,3 0-9 0,3 0-3 15,-6-3 0-15,2 3 0 0,1 0-11 0,-3 0-9 16,3 0 12-16,-3 0-12 0,3 3 16 0,-1-3-3 16,4 3-1-16,-3-3 0 0,0 0-1 0,0 2-1 15,0-2 0-15,-1 3 0 0,1-3 2 0,0 0 1 0,3 0 0 16,0 0 0-16,0 0-13 0,-4 0 9 0,4 0-9 0,0 0 8 15,0 0-8-15,0 0 0 0,-1 0 0 0,-2-3 0 16,3 3 0-16,0 0 0 0,0-2 0 0,-3 2 0 16,-4 0 0-16,1 0 0 0,-3-3 0 0,3 3 0 15,-3 3 0-15,0-3 8 0,0 0-8 0,3 0 0 16,-4 0 8-16,4 0-8 0,-3 0 8 0,0 0-8 16,0 0 0-16,0 0 8 0,0 0-8 0,0 0 0 15,-1-3 8-15,1 3-8 0,-3 0 8 0,3 0-8 16,0 0 0-16,-3 0 8 0,3 0-8 0,-3-3 0 15,0 3 8-15,2 3-8 0,1 0 8 0,-3-3-8 16,-3 2 0-16,3 1 0 0,0-6 0 0,-3 3 0 16,0 0 0-16,3 3 0 0,-3-3 0 0,0 0 0 15,-9 0-22 1,9 0-10-16,-1-3-1 0,-2 3-389 0,3-2-78 0</inkml:trace>
  <inkml:trace contextRef="#ctx0" brushRef="#br0" timeOffset="14374.554">21299 6863 230 0,'0'11'20'0,"0"-6"-20"0,-3 6 0 0,0 2 0 16,3 0 106-16,-3 3 17 0,-3 3 3 0,0-1 1 16,3 3-61-16,0 0-12 0,0 3-2 0,0 0-1 15,-6 5-7-15,4 0 0 0,-1 0-1 0,0 1 0 16,0-4 9-16,3 3 1 0,0-5 1 0,0 0 0 16,0-3-11-16,0-3-3 0,3 1 0 0,3-1 0 15,0-4-32-15,0-1-8 0,0 0 0 0,3-2-604 16</inkml:trace>
  <inkml:trace contextRef="#ctx0" brushRef="#br0" timeOffset="14977.939">19772 7464 288 0,'6'0'25'0,"3"0"-25"0,0 0 0 0,3 0 0 0,0-3 135 0,3 3 21 16,3-2 5-16,2-1 1 0,1 3-78 0,3 0-15 15,3 0-3-15,0 3-1 0,2-1-34 0,1-2-7 16,0 0-2-16,3 0 0 0,2 3 0 0,1-3 0 15,6 3 0-15,-4-3 0 0,4 0-6 0,3 0-2 16,-1 0 0-16,1 0 0 0,0 5-5 0,-1-3-1 16,4 1 0-16,-3 2 0 0,-4 1-8 0,-2-4 10 15,3 1-10-15,-1 2 10 0,1-2-10 0,-3 0 8 16,-1-1-8-16,1-2 8 0,-6 0-8 0,3 0 0 16,-4-5 0-16,1 2-614 0</inkml:trace>
  <inkml:trace contextRef="#ctx0" brushRef="#br0" timeOffset="15836.664">19692 6845 453 0,'0'0'20'0,"0"0"4"0,-3 8-24 0,3 2 0 16,-3 1 0-16,3 5 0 0,-3 0 45 0,0 2 4 16,0 3 1-16,0-2 0 0,0 7-4 0,3 3-1 15,0 3 0-15,-3 3 0 0,3 4 0 0,0 4 0 16,0 4 0-16,3 3 0 0,-3 3-25 0,3 3-4 15,-3 0-2-15,0 2 0 0,-3 3 7 0,3 2 2 16,-3-2 0-16,3 0 0 0,-3 0 9 0,-3-3 1 0,3-3 1 16,0 1 0-16,0-6-13 0,3-5-2 0,0-2-1 15,3-6 0-15,0-3-18 0,-3-5 0 0,3-2 0 16,0-4-378-16,0-1-74 0</inkml:trace>
  <inkml:trace contextRef="#ctx0" brushRef="#br0" timeOffset="16473.944">19713 6765 345 0,'0'0'31'0,"0"0"-31"0,0 0 0 0,0 0 0 16,6-2 98-16,-3-1 14 0,3-2 2 0,-1 2 1 15,1 1-42-15,3-4-8 0,0 4-1 0,3-1-1 16,0 0-18-16,3 3-3 0,0-2-1 0,0-1 0 15,3 0-10-15,-1 1-3 0,4-1 0 0,0 3 0 16,6-5-3-16,-3 5-1 0,6 0 0 0,-1-3 0 16,1 0 1-16,3 3 0 0,0-2 0 0,-1 2 0 15,4 0 4-15,3 0 1 0,2-3 0 0,1 3 0 16,-6 3-12-16,2-3-2 0,1 2-1 0,0 1 0 16,0 0-3-16,-4-1-1 0,1-2 0 0,3 3 0 15,-4 0-3-15,1-1-8 0,-3 4 12 0,3-4-4 16,-7 4-8-16,-2-1 8 0,3 0-8 0,0 0 8 0,-4-2-8 0,4 2 0 15,-3-2 0-15,0 0 0 0,3-1 0 16,-4 1 0-16,4 0 9 0,-3-1-9 0,3-4 0 16,-1 2 8-16,1 0-8 0,0 0 0 0,3-3 0 15,-1 0 8-15,-2 1-8 0,0-1 0 0,0 3 0 16,-3-3 0-16,-7 3 0 0,4 0-12 16,-3 0-42-16,-3 0-9 0,-3-2-1 0</inkml:trace>
  <inkml:trace contextRef="#ctx0" brushRef="#br0" timeOffset="16918.752">21522 6861 288 0,'0'21'25'0,"0"-8"-25"0,-3 0 0 0,3 6 0 0,0-1 78 0,-3 3 10 15,0 3 3-15,3 0 0 0,-3 0-21 0,3 5-4 16,0-3-1-16,-2 4 0 0,-1 1-17 0,0 1-3 16,0 2-1-16,0 1 0 0,0-1 16 0,0 1 2 15,0-4 1-15,0 1 0 0,3 3-28 0,-3-4-6 16,0 6-1-16,0 0 0 0,3 3-10 0,-3 0-2 16,3 2-1-16,-3 0 0 0,3 3-6 0,0-2-1 15,-3-4 0-15,3 1 0 0,0 0 1 0,0-3 0 16,-3 0 0-16,3-3 0 0,3-2-9 0,0 0 8 15,-3-6-8-15,3 1 8 0,-3-3-8 0,3-3 0 16,-3 0 0-16,3-5 8 0,0-3-8 0,0 0-14 16,-3-2 3-16</inkml:trace>
  <inkml:trace contextRef="#ctx0" brushRef="#br0" timeOffset="18078.647">19632 8107 403 0,'0'0'36'0,"0"0"-36"15,0 0 0-15,0 0 0 0,0 0 82 0,0 0 10 16,0 8 1-16,-3 0 1 0,6 0-59 0,-3 0-12 15,0 2-3-15,0 3 0 0,0 1 13 0,0-1 3 16,0 3 0-16,0 2 0 0,0-2-15 0,0 0-2 16,0 0-1-16,0 0 0 0,0 0 4 0,-3 2 1 15,0-2 0-15,3 0 0 0,-3 0-4 0,0-3-1 16,0 0 0-16,3-2 0 0,-3 2-10 0,0-5-8 0,0 3 12 0,3-1-12 16,-3-2 8-16,3 0-8 0,0-8 0 15,0 5 0-15,0-5 8 0,0 0-8 0,0 0 0 0,0 0 0 16,3 6 8-16,-3-6-8 0,0 0 0 0,6 2 0 15,3 1 23-15,-3-3-3 0,-6 0 0 0,9 0 0 16,0-3 4-16,0 3 1 0,3-2 0 0,-3-1 0 16,3 3-1-16,0-3-1 0,0 1 0 0,3-1 0 15,-1 0-14-15,1 1-9 0,6 2 12 0,0-3-12 16,0 0 27-16,0-2-2 0,2 3 0 0,4-4 0 16,3 4-25-16,3-4-14 0,-3 4 2 0,5-4 0 15,1 1 20-15,3 0 5 0,-1-3 1 0,4 0 0 16,0 3-14-16,-1-3-16 0,1 2 3 0,0-2 1 15,-4 3 12-15,4 0 13 0,-3 2-2 0,-4 1-1 0,-2-4-10 0,0 4 0 16,0 2 0-16,-4-3 0 0,-2 3 0 16,3-3 0-16,3 3 0 0,0 0 0 0,-7-2 0 15,4-1-9-15,0 3 0 0,0 0 0 0,-1 0 9 16,-2 0 0-16,3 0 0 0,-3 3 0 0,0-3 0 16,-1 0 0-16,-2 0 0 0,3 2 0 0,-3-2 0 15,-3 6 16-15,-1-4-4 0,1 4-1 0,0-1-11 0,0 0 0 16,-6-2-12-16,3 2 12 0,-1 0 0 0,-2-2 0 15,0 0 0-15,0-1 0 0,3 1 0 0,-3 0 12 16,0-3-4-16,3 0 0 0,-3-3-8 0,-4 3 0 16,4-3 9-16,-3 3-9 0,0-2 0 0,0-1 0 15,0 0-12-15,-3 1 4 16,0-1-28-16,0 3-6 0,-3 0-1 0,-6 0-610 0</inkml:trace>
  <inkml:trace contextRef="#ctx0" brushRef="#br0" timeOffset="19635.485">19576 6681 633 0,'0'0'28'0,"0"0"6"0,0 0-34 0,0 0 0 15,0 0 0-15,0 0 0 0,0 0 50 0,0 0 3 16,0 0 1-16,0 0 0 0,0 0-30 0,0 0-5 0,0 0-2 0,0 0 0 16,0 0-5-16,3 8-2 0,-3-8 0 0,3 5 0 15,-3-5-10-15,3 5 0 16,-3 3 9-16,0 3-9 0,0-1 0 0,-3 1 8 0,0 2-8 0,0 0 0 15,0 1 9-15,0 2-9 0,3 2 12 0,-3 1-12 16,0-1 16-16,0 1-3 0,3-1-1 0,-3 1 0 16,0 2 0-16,3-3-1 0,0 1 0 0,0-1 0 15,0 1-11-15,0-3 8 0,-3-3-8 0,3 3 8 16,3-3-8-16,-3 3 12 0,-3-3-12 0,0 3 12 16,3-3-12-16,0 1 8 0,0 1-8 0,0-1 8 15,-3 4-8-15,3-2 8 0,-3 3-8 0,3-1 8 16,-3 3-8-16,3-2 12 0,0 2-12 0,0 0 12 15,-3 0-12-15,3 0 0 0,0 1 0 0,0-1 0 16,-3-3 0-16,3 1 0 0,0-1 0 0,-3-2 0 16,3 0 0-16,0 0 8 0,-3-3-8 0,3 0 8 0,0-2 4 15,0 2 0-15,-3 0 0 0,3-2 0 0,0 2 0 16,-3-2 0-16,0 2 0 0,0 3 0 16,3 0-4-16,-3 2 0 0,0-2 0 0,0 0 0 0,3 3-8 15,-3 2 0-15,3 3 0 0,-3-1 8 0,3-1-8 0,-3 1 0 16,3-1 0-16,-3-1 8 0,3 0-8 0,3 0 0 15,-6 0 0-15,6-2 8 0,-3-3-8 0,3-1 0 16,-6 4 0-16,3-3 0 0,0 0 0 0,0 0 0 16,0-3 0-16,-3 5 0 0,3 1 0 0,0-3 0 15,-3 0 0-15,0 0 8 0,0 2 0 0,0 1 0 16,3 2 0-16,-3-3 0 0,1 6 1 0,-1-3 0 0,3 0 0 16,0-2 0-16,-3 5-9 0,3-3 12 15,-3 0-12-15,3-2 12 0,0 2-12 0,0 0 8 16,-3-3-8-16,3 4 8 0,0-4-8 0,0 1 0 0,0-1 0 15,-3 1 8-15,3-3-8 0,3-1 0 0,-3 1 0 16,-3 3 8-16,3 2-8 0,0 0 0 0,-6 0 0 16,3 1 8-16,0-1-8 0,0-3 8 0,0 3-8 0,0 1 8 15,0-1-8-15,0-3 0 0,3 3 9 0,-3 1-9 16,3-7 8-16,0 4-8 0,3-1 8 0,-3 1-8 16,0 0 0-16,3-1 8 0,-3 1-8 0,3 2 0 15,0-3 0-15,-3 1 0 0,-3-3 0 0,0 0 0 16,3 2 0-16,0-2 8 0,0 0-8 0,0 2 0 15,0-2 0-15,0 3 0 0,0-6 0 0,0 3 0 16,0 0 0-16,3 0 0 0,0-1 0 0,-3-1 0 16,0-4 0-16,0 3 0 0,0 3 0 0,-3-2 0 15,3-1 0-15,0-3 8 0,0 4-8 0,0-1 0 0,0 0 0 16,0 0 8-16,-3 1-8 0,3-1 0 16,0 0 0-16,3 0 8 0,-3-2-8 0,0-1 0 0,0 1 0 15,3 0 0-15,-3-1 0 0,-3 3 8 0,3 3-8 0,0 0 0 16,3 0 0-16,-3 3 0 0,0-1 0 15,-3 1 0-15,3-4 0 0,-3 4 8 0,3-1-8 0,0 4 0 16,-3-4 0-16,6 3 0 0,-3-2 0 0,3-1 0 16,-3 4 0-16,3-4 0 0,-3 1 0 0,3-4 0 15,-3 4 0-15,0-3 0 0,3 2 0 0,-3 1 0 16,-3-1 0-16,3 1 0 0,3-1 8 0,0 4 0 16,0 4 0-16,-3-2 0 0,0 0-8 0,3 2 9 15,0-2-9-15,-3 2 10 0,3-2-18 0,-3-3-4 16,3 1-1-16,0-4-437 0,0-2-87 15</inkml:trace>
  <inkml:trace contextRef="#ctx0" brushRef="#br0" timeOffset="20726.567">19585 6646 648 0,'0'0'28'0,"0"0"7"0,0 0-35 0,0 0 0 0,6-5 0 0,0 2 0 0,2-2 56 0,-2 0 4 16,0 0 0-16,3-1 1 0,-3 1-5 0,3 0-2 15,0-1 0-15,0 4 0 0,3-4 8 0,0-2 2 16,-3 3 0-16,3-3 0 0,0 6-16 0,3-9-4 15,-4 6 0-15,7-1 0 0,0-1-28 0,0 1-7 16,0 4-1-16,3-1 0 0,-3-2-8 0,-1 2 0 16,1 0 0-16,3 1 8 0,0 2-8 0,0 0 0 15,-3-3 0-15,2 3 0 0,1 0 0 0,-6 0 0 16,3 0 0-16,0 0 0 0,-3 0 0 0,0 3 0 16,3-3 0-16,-4 0 0 0,1 0 15 0,0 0-3 15,0 0 0-15,0 0 0 0,-3-3 8 0,3 3 2 16,0 0 0-16,2 0 0 0,-2 0-7 0,3 0-2 0,3 0 0 0,-3 0 0 15,-3 0-13-15,3 0 8 0,-3-3-8 0,2 3 0 16,1 3 0-16,0-3 0 0,0 0 0 0,-3 0 0 16,6 3 8-16,-3-3-8 0,-1 2 0 0,-2-2 0 15,3 3 8-15,-3-3-8 0,3 0 0 0,0 0 0 16,-3 3 8-16,0-3-8 0,-1 2 0 0,1-2 0 16,0-2 0-16,0 2 8 0,-3 0-8 0,6 0 0 15,-3 0 0-15,3-3 0 0,-4 3-12 0,1 0 12 16,-3 0 8-16,3 0 9 0,0 3 2 0,0-3 0 15,3 2-19-15,0-2 0 0,-4 3 8 0,4-3-8 16,-3 3 0-16,3-1 0 0,-3-2 0 0,3 3 0 16,-3 0 8-16,3-1-8 0,-7 1 0 0,4-3 0 15,0 2 0-15,0-2 0 0,0 3 0 0,0 0 0 16,0-3 0-16,-3 2 0 0,0 1 0 0,-1 0 0 16,4-1 0-16,-3 4 0 0,3-6 0 0,-3 0 0 15,0 2 0-15,0-2 0 0,3 0 0 0,0 0 0 0,0 3 0 16,2-3 0-16,1 3 0 0,-3-3 0 0,6 2 0 15,0 1 0-15,-3-3 0 0,0 2 0 0,-4 1 0 16,4 0 0-16,0-1 0 0,-3 1 0 0,0 0 0 0,0 2 0 16,0-2 0-16,0-1 0 0,-1-2 0 0,1 0 0 15,3 3 0-15,-3-3 0 0,0-3 0 0,0 1 0 16,3-1-10-16,-3 0 10 16,-4 1-32-16,1-1 2 0,3 0 0 0,-6 3-711 15</inkml:trace>
  <inkml:trace contextRef="#ctx0" brushRef="#br0" timeOffset="21760.801">21564 6641 720 0,'0'13'32'0,"0"-5"6"0,-3 0-30 0,3 3-8 16,0 5 0-16,0-1 0 0,0 4 44 0,0 5 7 0,-3 0 1 0,3-1 1 15,0 7-13-15,-3-1-4 16,3-3 0-16,0 6 0 0,0-6 2 0,0 3 0 0,0 1 0 0,0 1 0 16,3-4-21-16,0 2-4 0,-3-3-1 0,3 1 0 15,0 2-12-15,0-5 0 16,0-1 8-16,0-1-8 0,-3 1 11 0,3-4-1 0,0 2 0 16,-3-2 0-16,3 2 3 0,0-3 1 0,0 4 0 0,-3-4 0 15,3 3-1-15,0-2 0 0,-3 2 0 16,0 0 0-16,0 0-4 0,0 0-1 0,3 1 0 0,-3-1 0 15,3 3-8-15,-3-1 8 0,0 4-8 0,0-3 8 16,3-1-8-16,-3 1 0 0,3 3 0 0,0-3 8 16,-6-3-8-16,3 3 0 0,0-3 0 0,0-3 0 15,-3 3 17-15,3 1 2 0,3-7 0 0,-3 4 0 16,0-3 2-16,0 0 1 0,0 2 0 0,0-2 0 16,3 0-9-16,-3 2-1 0,0-4-1 0,0 4 0 15,0 1-3-15,0-1 0 0,3-2 0 0,0 5 0 0,0-2-8 0,0 2 0 16,-3-2 0-16,3 2 0 0,-3 0 0 0,0 0 8 15,3 0-8-15,-3 0 0 0,0-2 0 0,0 2 0 16,3-2 0-16,-3-1 0 0,0-2 0 0,0 0 8 16,0 2-8-16,0-2 0 0,0 3 8 0,-3-3-8 15,3 2 8-15,-3 1-8 0,3 2 13 0,-3 0-2 16,3-2-1-16,0 2 0 0,0 2-10 0,-3 1 12 16,0 0-12-16,0 3 12 0,3-1-12 0,-3 0 0 15,3-2 0-15,0 3-11 0,-3-1 11 0,3 1 0 16,-3 2 0-16,3-5 0 0,0 2 0 0,0 1 0 15,0-1 0-15,0-2 0 0,0-3 0 0,0 3 0 16,0 0 8-16,0-1-8 0,0 1 0 0,0-3 0 16,0 1 0-16,0-1 0 0,0 0 15 0,0-3 5 0,0 1 0 15,0 2 1-15,3 0-21 0,0-2 0 0,-3-3 0 16,0 2-12-16,3-2 12 0,-3 0 0 0,0 0 0 0,0 5 0 16,0-3 0-16,0 4 0 0,0-1 0 0,0 0 0 15,0-3 9-15,0 1-9 0,0 0 12 0,0 2-12 16,0-3 0-16,0 1 0 0,0 2 0 0,0 0 0 15,3-2 0-15,0 2-19 0,-3 0 4 0,3-3 1 16,0 4 14-16,-3-4-9 0,0-2 9 0,3 3-8 16,0-1 19-16,-3-2 4 0,0 0 1 0,0-3 0 15,0 0-24-15,0 3-5 0,0-3-1 0,0 1 0 16,-3-1 14-16,0 3 0 0,3-3 0 0,0 0 10 16,-3 3 2-16,3-3 1 0,-3 0 0 0,3-2 0 15,-3 0-28-15,3-1-5 0,0 1-2 0,3-1 0 16,-3-4-35-1,3 2-7-15,0 0-2 0,0 0-631 0</inkml:trace>
  <inkml:trace contextRef="#ctx0" brushRef="#br0" timeOffset="22708.267">19367 10261 1047 0,'0'0'23'0,"0"0"5"0,0 0 0 0,0 0 2 0,9 0-30 0,-3 0 0 15,3 0 0-15,0 0 0 0,0 0 52 0,0 0 5 16,0 0 1-16,0 2 0 0,3-2-26 0,-3 3-6 15,0-3-1-15,3 0 0 0,-4 0-1 0,1 2-1 16,3-2 0-16,-3 3 0 0,3-3 21 0,0 0 5 16,0 0 1-16,0 0 0 0,3-3 2 0,-3 3 0 15,2-2 0-15,1 2 0 0,0-3-18 0,0 1-3 16,3 2-1-16,0-3 0 0,3 0 1 0,0 1 0 0,2 2 0 0,1-3 0 16,6 0-23-16,0-2-8 0,-4 2 0 0,1 3 9 15,3-2-9-15,0-1 0 0,0 3 0 0,-1 0 0 16,1-3 0-16,-3 3 0 0,3 0 0 0,-7 0 0 15,4 3 0-15,3-3 0 0,-3 3 0 0,0-1 0 16,-1-2 0-16,-2 0 0 0,6 0 0 0,-3 0 0 16,0 0 0-16,-1 3 0 0,1-3 0 0,0 0 0 15,-3 0 0-15,3 3 0 0,-4-1 0 0,4 4 0 16,-3-4 0-16,-3 4 0 0,0-4 0 0,-1 3 0 16,-2 1 0-16,3-1 12 0,0-2-4 0,-3-1 0 15,0 1-8-15,3 0 0 0,-4-1 0 0,1-2 0 16,3-2 0-16,0-1 8 0,0 0-8 0,0-2 8 15,2 0-8-15,1-1 0 0,-3-1 0 0,3 1 0 16,0 1 12-16,-3 2-4 0,-1-2 0 0,1 2 0 0,0 3-8 16,-3 0-11-16,0 0 3 0,0 3 0 0,-1 2 8 0,-2-2 0 15,3 2 0-15,0 1 0 0,0-1 0 0,0 3-8 16,-6-3 8-16,3 0-8 0,-1 1 8 0,1-1 0 16,0-2 0-16,3 2 0 0,3-2 0 0,0 2-8 15,0-5 8-15,-1 2-8 0,4-2 8 0,-3 0-10 16,0-2 10-16,0-1-10 0,0 3 10 0,-4-2 0 15,4-1 0-15,-3 0 0 0,0 1 0 0,0-4-8 16,-3 1 8-16,3 2 0 0,2 1 0 0,-2-1 0 16,-3-2 0-16,0 2 0 0,0-2 0 0,0 0-10 15,-3-1 10-15,0 4 0 16,0-4-31-16,-4 1 1 0,4 0 0 0,-3 2-545 0,-1467 0-109 16</inkml:trace>
  <inkml:trace contextRef="#ctx0" brushRef="#br0" timeOffset="30483.471">18355 10970 288 0,'0'0'25'0,"0"0"-25"0,0 0 0 0,3 5 0 0,0 0 113 0,0 1 18 15,0 1 3-15,0-1 1 0,0 2-64 0,-3 2-13 16,3-2-2-16,-3 0-1 0,0 3-15 0,0-6-2 15,0 3-1-15,0-3 0 0,0 3-15 0,0-3-3 16,0-5-1-16,0 0 0 0,0 0 0 0,-3 6 0 16,3-6 0-16,0 0 0 0,0 0-2 0,0 0 0 15,-3 2 0-15,3-2 0 0,-3-2-3 0,0-4-1 16,0-1 0-16,3-4 0 0,3 0-12 0,0 1 0 16,0-6 8-16,3 0-8 0,0 0 8 0,0-2-8 15,0 2 11-15,0 0-11 0,3 3 0 0,0-1 0 16,0 1-12-16,0 8 3 0,0-3 9 0,0 3 0 0,2-3 0 15,1 2-8-15,-3 6 8 0,0-2-8 0,-3 2 8 0,3 2-8 16,0 4 8-16,0 2 0 0,0 2 0 16,0 1 0-16,-3 2 0 0,0 3 0 0,-3 0 0 0,3-3 0 15,-3 6 0-15,0-4 0 0,-3-1 8 0,3-1-8 16,-3 0 0-16,0-2 8 0,0-3-8 0,3 0 0 31,-3-8-21-31,0 0-9 0,0 0-2 0,0 0-529 0</inkml:trace>
  <inkml:trace contextRef="#ctx0" brushRef="#br0" timeOffset="30821.563">18626 10882 172 0,'0'0'16'0,"0"0"-16"16,3 6 0-16,3-1 0 0,-3 0 152 0,0 3 27 15,0 0 5-15,3 3 2 0,0-3-117 0,0-3-23 16,-3 3-5-16,3-3-1 0,0 0-20 0,0-2-4 15,-6-3 0-15,9 3-1 0,-3-3-4 0,0-3-1 16,3 0 0-16,-4-2 0 0,1 0 3 0,0-3 1 16,0 0 0-16,0 0 0 0,-3 0-14 0,0 0-10 15,0 3 2-15,0-3 0 0,-3 3 8 0,0-1 0 16,-3 1 0-16,0 0 0 0,0 2 0 0,-3 3 0 16,0-3 0-16,0 3 0 0,0 0 0 0,1 3-18 15,-4 0 3-15,0 5 1 0,0-3 14 0,3 3 0 16,0 0 12-16,3 2-12 0,-3 4 21 0,0-1-2 15,3 0-1-15,0 0 0 0,3 1 11 0,0-1 3 0,6 0 0 0,-3 0 0 16,0-2-6-16,3-1-1 0,3 1 0 0,-3-3 0 16,3 0-17-16,3-3-8 15,-4 0 8-15,4-2-8 0,0-3 0 0,0 0-9 0,0-3 0 0</inkml:trace>
  <inkml:trace contextRef="#ctx0" brushRef="#br0" timeOffset="31171.627">18832 10877 856 0,'0'0'38'16,"0"0"8"-16,0 0-37 0,0 0-9 0,0 0 0 0,0 0 0 0,0 0 29 0,0 0 4 15,3 8 1-15,0-3 0 16,0 3-6-16,2-3 0 0,-5-5-1 0,6 6 0 0,0-4-12 16,3 4-3-16,-3-6 0 0,3 0 0 0,-3 0-12 15,3-3 9-15,0-2-9 0,-3-1 8 0,0 1-8 16,3 0 0-16,-3-3 0 0,0 0 0 0,0 0 0 0,-3 0-11 15,-3 0 3-15,3 0 0 0,-3 3 0 0,0-3 0 16,0 3 0-16,-3-1 0 0,-3-1 8 0,3 4 0 16,-3 0 0-16,0 1 0 0,-3-1 0 0,3 6 0 15,0-1 0-15,-3 4 0 0,3 1 0 0,-3 4 8 16,3 0-8-16,-3 2 11 0,3 0 7 0,0 3 2 16,0 0 0-16,3 0 0 0,0 0 4 0,1-1 2 15,2 1 0-15,0-2 0 0,0-1-8 0,2 0-2 16,1-5 0-16,0 3 0 0,3-6-3 0,3 0-1 15,-9-5 0-15,9 3 0 0,3-6-12 0,3 0 0 0,-3-2 0 16,0 0 0 0,0-3-66-16,3-3-10 0</inkml:trace>
  <inkml:trace contextRef="#ctx0" brushRef="#br0" timeOffset="31557.602">19058 10816 576 0,'-3'0'51'0,"0"0"-41"0,0 3-10 0,-3-1 0 16,0 4 64-16,-3-4 12 0,3 4 1 0,0-1 1 15,0 6-52-15,3-3-10 0,-3 5-3 0,3 0 0 16,0 0-13-16,0 3 9 0,3 3-9 0,0-6 8 16,0 3 9-16,0 0 2 0,3-1 0 0,0-4 0 15,6 2 13-15,-6-5 2 0,3 3 1 0,0-6 0 16,3-2-19-16,0 2-3 0,0-5-1 0,0 0 0 16,-3-3-4-16,3 1-8 0,0-4 11 0,-3-2-11 0,0-2 10 15,-1-1-10-15,-2 1 8 0,3-3-8 0,-6-1 0 0,6 1-20 16,-6 0 3-16,3-3 1 0,-6 0-5 0,3 0-1 15,0 0 0-15,-3-2 0 0,0 2 13 16,0-3 9-16,-3 1-12 0,1-1 12 0,-1 1 0 0,-3-1 0 16,-3 1 0-16,3-1 0 0,3 6 0 0,-3-3 0 15,0 6 0-15,3 2 0 0,0 0 0 0,-3 2 16 16,6 4-2-16,0-1 0 0,3 3 5 0,0 0 1 16,-3 8 0-16,0 0 0 0,6 3-4 0,0 2 0 15,0 3 0-15,0 2 0 0,0 1 17 0,3 5 3 16,3-3 1-16,-3 3 0 0,3 2-6 0,3 0-2 15,-6-2 0-15,6 0 0 0,0 0-17 0,-3-6-3 16,-1 1-1-16,1-3 0 0,6-3-8 0,-6 0 0 16,0-2 0-16,0-3-440 0,0 0-84 15</inkml:trace>
  <inkml:trace contextRef="#ctx0" brushRef="#br0" timeOffset="32238.773">18465 11483 759 0,'0'0'33'0,"0"0"8"0,0 0-33 0,0 0-8 0,0 0 0 0,0 0 0 15,-5-3 66-15,-1 3 11 0,3 0 3 0,-3 0 0 16,0 6-15-16,0-4-2 0,-3 4-1 0,3-1 0 16,-3 0-18-16,0 3-4 0,0 0-1 0,3 0 0 15,0 0-12-15,3 0-3 0,-3 0 0 0,3-3 0 16,0 0-9-16,3-5-3 0,0 0 0 0,0 0 0 16,0 0-12-16,0 0 0 0,6 6 0 0,3-1 0 15,3-2 8-15,-3-1-8 0,3 3 0 0,-3-2 9 16,6 0-9-16,-3 2 0 0,0 0 0 0,-4 1 0 15,4-1 0-15,-6 3 0 0,3-3 0 0,-6 6 0 0,0-3 0 16,-3 0 0-16,0 2 0 0,-3 1 12 0,-3-1-4 0,-3 4-8 16,0-1 12-16,-3-3-4 0,4-2-8 0,-4 0 12 15,0-2-12-15,-3 2 12 0,3-6-12 0,0 1 0 16,3-1 0-16,-3 1 8 0,3-3-18 0,3 0-4 16,0 0-1-16,0-3 0 15,3 1-32-15,3 2-6 0,0 0-2 0,0-8-586 0</inkml:trace>
  <inkml:trace contextRef="#ctx0" brushRef="#br0" timeOffset="32432.257">18626 11544 936 0,'-6'8'41'0,"3"-3"9"0,0 3-40 0,0 3-10 0,0-1 0 0,0 3 0 15,0 1 56-15,0-1 8 0,0 3 3 0,0-3 0 16,3 0-36-16,0 0-7 0,-3-2-2 0,6 0 0 16,0-4-22-16,3 1 0 0,-6-8 0 0,0 0-556 15</inkml:trace>
  <inkml:trace contextRef="#ctx0" brushRef="#br0" timeOffset="32638.703">18558 11396 1054 0,'0'0'47'0,"-6"2"9"0,3-2-44 0,-3 0-12 16,3 0 0-16,3 0 0 0,0 0 16 0,0 0 2 16,0 0 0-16,0 0 0 0,0 0-8 0,0 0-2 15,6 3 0-15,0 0 0 0,3-3-8 0,-3 2 0 16,0 1 0-16,3-3-335 15,-1 0-73-15</inkml:trace>
  <inkml:trace contextRef="#ctx0" brushRef="#br0" timeOffset="33099.478">18775 11456 864 0,'0'0'38'0,"-6"3"8"0,3 0-37 0,3-3-9 0,-6 5 0 0,6-5 0 16,0 0 91-16,0 0 16 0,0 0 3 0,0 0 1 16,0 0-73-16,0 0-14 0,0 0-4 0,0 0 0 15,9 3-11-15,0-1-9 0,0 1 12 0,0 0-12 16,0-3 0-16,0 0 0 0,3-3 0 0,0 0 0 0,-4 3-21 15,1-2-2-15,3 2 0 0,-3 0 0 16,-3 0-40-16,-6 0-8 0,6 2-1 0,0 4-1 16,-6-6 8-16,3 8 1 0,-3 0 1 0,-3 2 0 0,3-2 39 0,-3 0 7 15,0 0 1-15,-3 0 1 0,0 2 15 0,0 1 0 16,3-3 0-16,-3 3 0 0,0-1 0 0,0 1 0 16,0-3 0-16,1 0 0 0,-4 0 0 0,6-1 0 15,-6 1 0-15,6 3 0 0,-3-3 17 0,0 0 0 16,0 0 0-16,3 2 0 0,0-2 15 0,0-2 4 15,0 2 0-15,0-3 0 0,3 3 3 0,0-8 1 16,0 0 0-16,0 0 0 0,3 8-10 0,-3-8-2 0,0 0 0 16,6 5 0-16,3 0-9 0,-3-2-3 15,3 0 0-15,-3-3 0 0,0 2-6 0,0-2-2 0,3-2 0 0,-4 2 0 16,4 2-8-16,0 1 0 0,-3-3 0 0,3 0-365 16,-3 0-80-1</inkml:trace>
  <inkml:trace contextRef="#ctx0" brushRef="#br0" timeOffset="33349.809">18784 11597 691 0,'0'0'30'0,"0"0"7"16,-3 0-29-16,3 0-8 0,0 0 0 0,0 8 0 0,0-8 85 0,0 0 16 16,0 0 3-16,3 5 1 0,3 3-55 0,0-3-11 15,-6-5-3-15,9 3 0 0,0-1-17 0,0 1-4 16,3-3-1-16,-1 0 0 0,1-3-29 0,3 1-5 16,-3-3-2-16</inkml:trace>
  <inkml:trace contextRef="#ctx0" brushRef="#br0" timeOffset="33776.666">18971 11525 633 0,'0'0'56'0,"0"3"-44"0,3 2-12 0,0 0 0 15,-3-5 72-15,-3 8 13 0,6 0 3 0,0-2 0 16,0-1-36-16,3 0-8 0,-3 1 0 0,6-1-1 15,0-3-20-15,0 1-4 0,0-3-1 0,0-3 0 16,3 3-6-16,-3 0-2 0,0-5 0 0,0 3 0 16,-3-4-10-16,3 4 12 0,-1-4-12 0,-2 1 12 15,0-3-12-15,0 3 0 0,0-3 0 0,-3 3 0 16,0-3-9-16,-3 2-4 0,0 1-1 0,-3 0 0 16,3-1-5-16,-3 4-1 0,-3-3 0 0,0 2 0 15,3 0 20-15,-6 1-10 0,1 2 10 0,-1 0-8 16,0 0 8-16,0 2-8 0,-3 1 8 0,3 0-8 0,3 2 8 15,0 3 11-15,-3-3-3 0,0 3 0 0,0 0-8 0,3 0 0 16,0 0 0-16,0 2 0 0,0-2 0 0,3 3-14 16,3-3 3-16,-3 2 1 0,-2 1 19 0,2 0 4 15,3-1 1-15,0 1 0 0,0-1 14 0,3 1 4 16,-3-1 0-16,2 1 0 0,4-3 19 0,-3 0 4 16,-3 3 1-16,6-6 0 0,-3 3-13 0,6-3-3 15,-3-2 0-15,3-1 0 0,0 1-26 0,3 0-6 16,-3-3 0-16,6-3-8 0,-3 0 0 0,0-2 0 15,0 0 0-15,2-1-711 0</inkml:trace>
  <inkml:trace contextRef="#ctx0" brushRef="#br0" timeOffset="33957.179">19314 11628 633 0,'0'0'56'0,"0"0"-44"0,0 0-12 0,0 0 0 16,0 0 45-16,0 0 7 0,0 0 2 0</inkml:trace>
  <inkml:trace contextRef="#ctx0" brushRef="#br0" timeOffset="34287.292">19418 11049 921 0,'0'0'82'0,"0"0"-66"16,-3-3-16-16,3 3 0 0,-6-2 51 0,6 2 6 16,0 0 2-16,0 0 0 0,-6 5-47 0,3 3-12 0,0 3 0 0,0-4 0 15,-3 7 12-15,3-1 0 16,0 0 0-16,-3 3 0 0,3 3 24 0,-3-1 4 0,0 3 2 0,0 3 0 16,-2 0 0-16,2-3 0 0,0 5 0 0,0-2 0 15,0-3-18-15,0-2-3 0,3 2-1 0,-3-5 0 16,3 0-4-16,0-6-2 0,0 1 0 0,3-3 0 31,-3 0-35-31,3-8-7 0,0 0-2 0,0 0-652 0</inkml:trace>
  <inkml:trace contextRef="#ctx0" brushRef="#br0" timeOffset="34850.788">19263 11583 230 0,'0'0'10'0,"0"0"2"0,0 0-12 0,0 0 0 0,0 0 0 0,0 0 0 16,0 0 163-16,0 0 29 0,0 6 7 0,0 2 1 15,0-8-118-15,0 8-23 0,0-3-5 0,0 3-1 16,0-8-26-16,0 5-6 0,-3 0-1 0,0 3 0 16,0-2 14-16,0-1 2 0,-3-2 1 0,3 2 0 15,0-5-25-15,3 0-4 0,-6 3-8 0,0-1 11 16,6-2-3-16,-3-2 0 0,-2-1 0 0,2 0 0 16,0-2-8-16,3 0 8 0,-3-1-8 0,3-2 8 15,3 3-8-15,-3 0 0 0,3-3 0 0,3 3 0 16,-6-1 0-16,5 1 0 0,1 2-9 0,-6 3 9 15,0 0 0-15,6-2 0 0,-6 2-8 0,0 0 8 16,0 0 0-16,0 0 0 0,6 5 0 0,-6-5 0 16,0 0 0-16,0 0 0 0,0 5 11 0,0 3-11 0,-3-2 17 15,3-6-3-15,-3 5-1 0,-3 0 0 0,3-5-1 0,-3 3-1 16,4-6 0-16,-1 3 0 0,0-2-28 0,3-1-6 16,0-2-1-16</inkml:trace>
  <inkml:trace contextRef="#ctx0" brushRef="#br0" timeOffset="46199.465">18489 7131 741 0,'0'0'32'0,"0"0"8"0,0 0-32 0,0 0-8 16,0 0 0-16,-6 0 0 0,3 5 72 0,-3-3 12 16,-3 6 2-16,4 0 1 0,-1 0-39 0,0 3-8 15,0 2-2-15,3 3 0 0,-3 2 0 0,3 4 0 16,0-1 0-16,0 3 0 0,3-3-23 0,0 3-5 15,0-1-1-15,6-1 0 0,-3-4 11 0,3-2 3 16,6-3 0-16,-3-2 0 0,-1-3 8 0,4 0 1 16,-3-6 1-16,6-2 0 0,-3-2-11 0,6-4-2 15,-6-4-1-15,6-1 0 0,-3-2 4 0,-1-3 1 16,-2 0 0-16,0-2 0 0,-3-3-8 0,0-1-2 16,-3 1 0-16,-3 3 0 0,-3-3-2 0,0 5 0 15,-6 0 0-15,0 0 0 0,0 3 14 0,-3 2 2 0,0-2 1 0,-3 2 0 16,1 1-4-16,-1 2-1 0,0 0 0 0,-3-3 0 15,3 6-14-15,-3-3-10 0,0 3 12 0,3-1-12 16,0 4 10-16,3-1-10 0,0 3 8 0,4 0-8 31,-1 3-16-31,3-1-9 0,3-2-2 0,0 0 0 16,0 0-146-16,3 8-30 0</inkml:trace>
  <inkml:trace contextRef="#ctx0" brushRef="#br0" timeOffset="46486.668">18805 7099 1076 0,'-3'13'48'0,"0"-5"9"0,0 0-45 0,0 5-12 16,0 0 0-16,0 3 0 0,0 3 31 0,0-1 4 15,0 1 1-15,0 2 0 0,-3-3-28 0,3 4-8 16,3-4 0-16,-3-2 0 0,3-3 18 0,0-2-3 16,0-1-1-16,0-2 0 0,0-2-29 0,0-6-5 15,0 0-2-15</inkml:trace>
  <inkml:trace contextRef="#ctx0" brushRef="#br0" timeOffset="46688.126">18665 7160 979 0,'0'0'43'0,"0"0"9"0,0 0-41 0,0 0-11 0,0 0 0 0,0 0 0 16,0 0 107-16,0 0 19 0,0 0 4 0,0 0 1 15,3 8-72-15,3-3-15 0,0 0-2 0,3 0-1 16,0 1-1-16,0-1 0 0,2 0 0 0,1 3 0 15,0 0-16-15,0 0-4 0,3 0-1 0,-3-3 0 16,3 3-10-16,-3-2-1 0,3-4-8 0,0 4 12 16,-1-6-23-16,1 0-5 0,-3 0 0 0,0 0-518 15,0-3-103-15</inkml:trace>
  <inkml:trace contextRef="#ctx0" brushRef="#br0" timeOffset="47148.924">18864 6982 230 0,'0'0'20'0,"0"0"-20"0,0 0 0 0,0 0 0 15,0-5 68-15,-3 0 10 0,0 2 2 0,0-2 0 16,3 5-1-16,-3-5 0 0,3-3 0 0,-3 0 0 16,3 0 7-16,0 0 2 0,0 0 0 0,3 0 0 15,0-3-23-15,0-2-4 0,3 0-1 0,-3 2 0 16,3-2-10-16,3 2-2 0,-3 1-1 0,3 5 0 16,3-1-18-16,-3 4-3 0,0 4-1 0,0 1 0 15,6 2-25-15,-6 3 0 0,0 5 0 0,-1 6 0 16,-8-1 0-16,3 6 0 0,3 0 0 0,-3 3 0 15,-6-1 0-15,3 0 8 0,3 4-8 0,-6-4 8 16,3-2-8-16,-3 0 8 0,0-3-8 0,0 0 8 16,-3-2-8-16,4-1 0 0,-4-2 0 0,3-3 0 15,0-2 28-15,3-6 0 0,0-5 0 0,0 0 0 0,0 0 12 16,0 0 2-16,0 0 1 0,6 0 0 0,0-3-11 16,2-2-3-16,1-6 0 0,3 4 0 0,0-1-15 15,3-3-3-15,0 3-1 0,3 0 0 0,-3 3-10 0,3-3 0 16,-4 3 0-16,1-1 0 15,0 4-25-15,-3-1-7 0,0 0-2 0,0 1-544 16,-3-1-109-16</inkml:trace>
  <inkml:trace contextRef="#ctx0" brushRef="#br0" timeOffset="47769.238">19052 6699 403 0,'-3'-5'36'0,"3"2"-36"0,-3 3 0 0,0-2 0 0,3-4 113 0,0 4 16 15,0-1 3-15,0 3 1 0,0 0-41 0,0 0-8 16,0 0-1-16,0 0-1 0,0 0-10 0,0 0-3 15,0 0 0-15,0 0 0 0,0 0 3 0,3 8 0 16,-3-8 0-16,3 8 0 0,0-3-20 0,-3-5-4 16,0 0-1-16,0 0 0 0,0 0-23 0,3 6-4 15,-3-6 0-15,0 0-1 0,0 0-5 0,0 0-1 16,0 0 0-16,0 0 0 0,0 0-3 0,0 0-1 16,0 0 0-16,6-6 0 0,-3-2-9 0,6 0 0 15,-3-2 0-15,3-1 0 0,-3 1 0 0,2-4 0 16,1 4 0-16,0 2 0 0,0-3 0 0,0 1 0 0,3-1 0 15,-3 3 8-15,0 0-8 0,3 6 0 16,-3-6 0-16,-3 5 0 0,3 0 0 0,-3 3-11 0,0 3 11 0,-6-3-8 16,6 3 8-16,-4 5-10 0,1-3 10 0,0 5-10 15,-3-2 21-15,0 6 4 0,-3-1 1 0,0 0 0 16,1 0-16-16,2 1 0 0,-3 1 0 0,0-1 0 16,0-1 0-16,3 0 0 0,-3 0 0 0,3 1 0 15,0-4 8-15,0 1-8 0,0 2 11 0,3-5-11 16,-3 3 0-16,3-4 0 0,0 1 0 0,0 0-610 15,-1 3-114-15</inkml:trace>
  <inkml:trace contextRef="#ctx0" brushRef="#br0" timeOffset="47944.768">19281 6935 1321 0,'0'0'58'0,"0"0"13"0,0 0-57 0,0 0-14 16,0 0 0-16,0 0 0 0,0 8 47 0,0-8 6 15,-3 5 2-15,3-5 0 0,0 8-6 0,0-8-1 16,0 8 0-16,0-8 0 0,3 5-12 0,-3-5-2 16,3 5-1-16,-3-5 0 0,6 6-33 0,0-1 0 15,0-2 0-15,0-3-798 0</inkml:trace>
  <inkml:trace contextRef="#ctx0" brushRef="#br0" timeOffset="49254.27">19254 6959 230 0,'0'0'20'0,"0"0"-20"0,0 0 0 0,0 0 0 15,0 0 163-15,0 0 28 0,0 0 5 0,-3-3 2 16,3-2-113-16,0 5-22 0,0-6-5 0,3 1-1 15,-3 5-18-15,0 0-4 0,0 0-1 0,0 0 0 16,0 0 6-16,0 0 0 0,0 0 1 0,0 0 0 16,0 0 0-16,0 0 0 0,0 0 0 0,-6 5 0 15,3 1 1-15,0-1 0 0,-3 0 0 0,0-2 0 16,3 2-10-16,3-5-1 0,-5 3-1 0,5-3 0 16,0 0-6-16,0 0-2 0,0 0 0 0,0 0 0 15,-3 0-7-15,3 0-2 0,-3-6 0 0,3 6 0 0,0-5-13 16,3 0 0-16,0-3 8 0,-1 3-8 15,-2 5 16-15,6-6 0 0,-3 1 0 0,-3 5 0 0,6-3-28 0,0 1-4 16,-6 2-2-16,6-3 0 0,3 3 18 0,-9 0 0 16,0 0 0-16,0 0 0 0,0 0 0 0,3 5 0 15,3 1 0-15,-6-6 0 0,0 0 0 0,0 0 0 16,-3 8 0-16,0-3 9 0,0 0 4 0,3-5 1 16,-6 6 0-16,3-4 0 0,3-2-14 0,-6 3 0 15,6-3 0-15,-6 2 0 0,6-2 0 0,-6-2 8 16,6 2-8-16,-3 0 0 0,0-5 0 0,3 5 0 15,-3-6 0-15,3 6 0 0,3-5 0 0,-3 5-8 16,0 0 8-16,6-3-10 0,-6 3 10 0,0 0-10 0,0 0 10 16,6 0-10-16,-6 0 10 0,0 0 0 0,0 0 0 0,0 0 0 15,0 0 0-15,0 0 0 0,0 0 0 16,0 0 0-16,0 0 0 0,0 0 0 0,0 0 0 0,0 0 8 16,0 0-8-16,0 0 0 0,0 0 0 0,0 0 0 31,0 0-104-31,0 0-16 0,0 0-4 0,0 0-635 0</inkml:trace>
  <inkml:trace contextRef="#ctx0" brushRef="#br0" timeOffset="49831.719">19290 6959 345 0,'-12'-6'15'0,"9"6"4"0,3 0-19 0,0 0 0 0,0 0 0 0,0 0 0 16,0 0 111-16,0 0 18 0,0-2 4 0,0 2 1 16,0 0-62-16,0 0-12 0,0 0-2 0,0 0-1 15,0 0 11-15,0 0 1 0,0 0 1 0,0 0 0 16,0 0 4-16,0 0 1 0,-3-6 0 0,3 6 0 16,0 0-43-16,0 0-8 0,0 0-1 0,0 0-1 15,0 0-12-15,0 0-2 0,0 0-8 0,0 0 12 16,0 0-3-16,-6 0-1 0,3 0 0 0,3 0 0 15,0 0-8-15,-3 0 0 0,0 0 0 0,0 0-11 0,3 0 11 0,0 0-8 16,-3 0 8-16,3 0-8 0,0 0 8 0,0 0 0 16,0 0 0-16,0 0 0 0,0 0-8 0,0 0-7 15,0 0-1-15,0 0 0 16,0 0-40-16,0 0-8 0,0 0-1 0,0 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9:56.4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19635 11856 288 0,'0'0'25'0,"0"0"-25"15,0 0 0-15,0 0 0 0,0 0 59 0,0-5 6 16,0-1 2-16,0 6 0 0,0-5 26 0,0 0 6 16,0 0 1-16,0 5 0 0,0 0-29 0,0-6-6 0,0 1-1 0,0 5 0 15,0 0 2-15,0 0 0 0,0 0 0 0,0 0 0 16,0 0-22-16,0 0-4 0,0 0 0 0,0 0-1 16,0 0 7-16,0 0 2 0,0 0 0 0,0 0 0 15,0 0-8-15,6 3 0 0,0 2-1 0,-3 0 0 16,0 0-11-16,0 3-1 0,0 0-1 0,3 0 0 15,-3 0-13-15,-3 0-2 0,3 0-1 0,3 3 0 16,-3-3 0-16,-3 2 0 0,3 1 0 0,0-1 0 16,0 1 2-16,-3 2 0 0,3-2 0 0,-3 2 0 15,3 0 3-15,-3 0 1 0,0 3 0 0,0-2 0 16,0 1 1-16,0 4 1 0,-3-1 0 0,0 1 0 16,3 2-6-16,-3 0 0 0,3 0-1 0,-3 1 0 15,0-1-11-15,3 0 12 0,-3 3-12 0,0-6 12 16,3 1-12-16,0-3 10 0,-3 2-10 0,3-2 10 15,-3-3-10-15,3 3 12 0,0 0-12 0,0-3 12 16,0 3-12-16,0 0 0 0,0-3 9 0,0 6-9 0,0-3 11 0,0 2-3 16,0 3 0-16,0-2 0 0,0-1-8 0,0-2 0 15,0 3 0-15,0-1 0 0,0 1 8 0,0 2-8 16,-3-2 8-16,3 2-8 0,3-3 8 0,-6 1-8 16,3-1 0-16,0-2 8 0,0 3-8 0,3-3 0 15,-3-1 0-15,0 1 8 0,3 0-8 0,-3 0 0 16,0 0 9-16,0-3-9 0,0 3 0 0,0 0 9 15,0 0-9-15,0 2 0 0,0 1 12 0,0-3-4 16,0 2 0-16,0 1-8 0,0 2 12 0,0-3-12 16,0 1 12-16,3-1-12 0,-3 4 9 0,0-1-9 0,0-3 0 15,0 1 9-15,0 2-9 0,0 0 0 16,-3 0 0-16,3 1 0 0,-3-1 0 0,0 0 8 0,0 0-8 0,0 0 0 16,3 0 10-16,-3 1-10 0,0-4 12 0,0 3-12 15,0-2 9-15,3 2-9 0,-3 0 0 0,3-2 9 16,-3 4-9-16,0-4 0 0,3-1 0 0,0 1 8 15,-3 2-8-15,-3 0 0 0,6-2 0 0,0 2 8 16,-3 0-8-16,0 0 0 0,0 0 0 0,0 1 0 16,0-4 0-16,3 6 0 0,-3-3 0 0,0 0 0 15,3 0 0-15,-3 1 0 0,3-1 0 0,-2-3 0 16,2 1 0-16,0-1 0 0,-3 1 0 0,3-1 0 16,0 1 0-16,3-3 0 0,-3 2 0 0,2-2 0 15,-4 0 0-15,2 0 0 0,2 2 0 0,-2-2 0 16,0 0 0-16,0 0 0 0,0 0 0 0,0-3 0 15,0 6 0-15,0-6 0 0,0 3 0 0,0 2 0 0,0-2 0 0,0 5 0 16,0-2 0-16,0-1 0 0,0 1 0 0,0-1 0 16,0 1 0-16,0 2 0 0,0 0 0 0,0 0 0 15,3 1 0-15,-3-1 0 0,0-3 0 0,3 4 8 16,0-1-8-16,-3 0 0 0,0 0 0 0,0 3 0 16,0-3 8-16,0 5-8 0,-3 1 0 15,0-1 0-15,3 1 0 0,-3-1 0 0,3-2 8 0,0-3-8 16,-2 0 0-16,2-2 8 0,-3-1-8 0,3-4 0 15,-3 2 0-15,3-3 8 0,0-3-8 0,0 1 0 16,-3 0 0-16,3-1 0 0,-3 1 0 0,0-1 0 16,0 4 0-16,-3-1 0 0,3 0 0 0,-3 3-9 0,0 0 9 15,0 2 0-15,0 1-12 0,0 2 4 16,3 0 8-16,0-2-13 0,0-1-1 0,3-2 0 0,3 0 0 0,0-3 0 31,3-5-115-31,6 0-23 0</inkml:trace>
  <inkml:trace contextRef="#ctx0" brushRef="#br0" timeOffset="1015.309">19537 11848 720 0,'0'0'32'0,"0"0"6"15,0 0-30-15,0 0-8 0,0 0 0 0,0-5 0 0,0 5 32 16,0-6 6-16,3 1 1 0,0 0 0 0,-3 5-2 0,3-3 0 16,-3-2 0-16,0 5 0 0,6-3 13 0,-3 1 2 15,0-1 1-15,3 0 0 0,0 1 5 0,0 2 1 16,0-3 0-16,0 0 0 0,0 1-3 0,0-1-1 16,-1 0 0-16,1 3 0 0,0-2-24 0,3-1-5 15,-3 3-1-15,0-2 0 0,3 2 4 0,-3 0 1 16,0 0 0-16,3 0 0 0,3 2 1 0,0-4 0 15,-3 2 0-15,6-3 0 0,-3 0-3 0,2 3 0 16,4-2 0-16,-3-1 0 0,6 3-4 0,0 0-2 16,-3-3 0-16,0 3 0 0,2 0-5 0,1 0-1 15,3 0 0-15,0 3 0 0,0-3-3 0,-1 3-1 16,-2-1 0-16,3 1 0 0,0-3-1 0,0 3-1 16,-3-1 0-16,2-2 0 0,4 3 0 0,-3-3 0 0,0-3 0 0,3 3 0 15,2 0 2-15,-2 0 0 0,3 0 0 0,-6 0 0 16,3 0 0-16,-1 0 0 0,1 0 0 15,0 0 0-15,0 0 2 0,-1 0 1 0,1-2 0 0,0 2 0 16,-3 0-2-16,3-3 0 0,-1 3 0 0,1-3 0 16,0 1-4-16,0-1-1 0,-3 3 0 0,2 0 0 15,-2 0 1-15,0 0 0 0,0 0 0 0,-3 0 0 16,2 0-1-16,-2 0-8 0,0 0 12 0,0 3-4 16,0-3-8-16,-3 0 10 0,3-3-10 0,-4 3 10 15,1 0-10-15,0 0 12 0,0 0-12 0,0 0 12 16,0 0-4-16,3-3 0 0,-4 3 0 0,4-2 0 15,0 2-8-15,0 0 10 0,-6 0-10 0,3 0 10 16,-1 0-2-16,4 0-8 0,-3 0 12 0,0 0-4 16,3 0-16-16,-3 0-4 0,0 2-1 0,-1-2 0 15,1 3 21-15,-3-3 5 0,0 0 1 0,-3 0 0 0,0-3-14 16,0 3 8-16,0-2-8 0,-3 2 0 0,-3-3 0 0,3 3 0 16,-4-3 0-16,1 3 0 15,0 0-76-15,-6 0-14 0,0 0-3 0,0 0-635 16,0 0-128-16</inkml:trace>
  <inkml:trace contextRef="#ctx0" brushRef="#br0" timeOffset="2034.557">21454 11822 734 0,'0'0'32'0,"0"0"8"0,0 0-32 0,0 0-8 0,0-6 0 0,0 6 0 16,0 0 20-16,0 0 4 0,0 0 0 0,0 0 0 15,0 0 28-15,0 0 5 0,0 0 2 0,0 0 0 16,0 0 15-16,0 0 3 0,0 0 1 0,0 0 0 0,9 3-24 16,-9-3-5-16,6 5-1 0,-3 3 0 0,3-3 2 0,0 6 0 15,-3 0 0-15,0-3 0 0,0 2-15 0,-3 3-3 16,3 1-1-16,0-1 0 0,-3 0-7 0,3 0 0 16,-3 1-1-16,0 1 0 0,0 1-11 15,0 3-3-15,0 2 0 0,-3 0 0 0,3 0-9 0,-3 0 0 16,3 3 0-16,0 0 0 0,0-3 8 0,-3 3-8 15,3 3 8-15,0-4-8 0,0-1 13 0,0 1-2 16,-3-2-1-16,3 3 0 0,3 0-10 0,-3-3 0 16,0 0 0-16,0-2 0 0,3 2 0 0,-3 0 0 15,3 0 0-15,-3 1 0 0,3-4 9 0,-3 3-9 16,3 0 10-16,-3 3-10 0,3-3 9 0,-1 1-9 16,-2-1 8-16,3 0-8 0,0-3 0 0,0 4 0 15,-3-1 8-15,3-3-8 0,0 4 0 0,-3-4 8 16,3 1-8-16,3-1 8 0,-3 1-8 0,3-1 10 0,-3 1-10 15,0-1 10-15,0-2-10 0,0 3 0 0,0-1 9 0,-3 1-9 16,0-4 10-16,0 7-2 0,0-4-8 16,0 3 12-16,0-2-12 0,-3-1 0 0,3 1 0 0,0 2 0 15,0-2 0-15,0-1 0 0,-3 3 0 0,3-2 0 16,0-1 8-16,0 3-8 0,-3-2 0 0,3 0 0 16,-3 2 0-16,3 0 0 0,0-3 0 0,-3 6 0 15,0-3 0-15,3 3 0 0,-3-3 0 0,3 3 0 16,-3 3 0-16,3-4 0 0,-3 4 0 0,3-3 0 15,-3 2 0-15,0-2 0 0,3-3 0 0,-3 3 0 16,3-3 0-16,0-2 8 0,0 2-8 0,0-3 0 16,0-2 0-16,0 3 0 0,0-3 8 0,0 2-8 15,0-2 0-15,3 0 0 0,-3 0 0 0,3 0 0 0,0 2 0 16,0-2 0-16,-3-3 8 0,3 3-8 0,0-3 0 0,0 3 0 16,-3 0 0-16,3 0 0 0,0 2 0 15,0-2 0-15,0 0 0 0,-3 3 0 0,3-3 0 0,-3-1 0 16,3 1 0-16,-3 3 0 0,0-3 0 0,3 2 0 15,0 1 0-15,0-1 0 0,0-2 0 0,-3 0 0 16,3 0 0-16,0 0 0 0,-3 2 0 0,3-2 0 16,0 0 0-16,-3 0 0 0,3 0 0 0,-3 0 0 15,0 0 0-15,0-1 0 0,0-1 0 0,0 2 0 16,0-1 0-16,-3 1 0 0,3 0 0 0,0 0 0 16,-3 0 0-16,3-3 0 0,-3 3 0 0,0 0 0 15,3 0 0-15,0-3 0 0,-3 3 0 0,0 0 0 0,3-3 0 16,-3 6-10-16,3-4 10 0,0 1 0 0,0-2 0 0,0 1 0 15,0-1 0-15,3 1-10 0,-3 1 10 0,0-2-10 16,0 1 10-16,0-1-8 0,0-1 8 0,0 0-8 16,0 3 8-16,0-3 0 0,0 0 0 0,-3 1 0 15,0 2 0-15,3-3 0 0,-3 0 10 0,0 0-10 16,0-2 15-16,0 2-3 0,0-2-1 0,0 2 0 16,0-3 4-16,0 4 1 0,-6-4 0 0,3 4 0 15,3-4-16-15,-3 3 0 0,0-2 0 0,4 0 0 16,-4-4-43-1,3 4-11-15,0-3-2 0,0 3-844 0</inkml:trace>
  <inkml:trace contextRef="#ctx0" brushRef="#br0" timeOffset="3216.397">19391 15251 1220 0,'0'0'54'0,"0"0"11"0,0 0-52 0,0 0-13 0,0 0 0 0,0 0 0 16,0 0 47-16,0 0 6 0,0 0 2 0,0 0 0 16,6 5-16-16,0-2-3 0,-6-3-1 0,9 0 0 15,-3 2 11-15,3 1 2 0,0-3 1 0,0 0 0 16,0 0 8-16,-3 0 2 0,3 0 0 0,2 0 0 0,1 0-11 0,3 2-1 16,0 1-1-16,3-3 0 15,0 3-3-15,3-3-1 0,-6 2 0 0,5-2 0 0,-2 3-26 0,0 0-4 16,0-1-2-16,3-2 0 0,0 3 5 0,0-3 1 15,-4 3 0-15,7-3 0 0,0 0-2 0,0 0 0 16,0 0 0-16,-1 0 0 0,4 0 10 0,0 0 1 16,3 0 1-16,-6 0 0 0,5-3-26 0,-2 3 0 15,3 3 0-15,0-3 0 0,-4 0 0 0,1 0-20 16,0 0 3-16,0 0 1 0,0 0 16 0,2 0 17 16,1-3-3-16,-3 3-1 0,0 3-13 0,0-3 8 15,-1 0-8-15,1 0 0 0,-3 0 0 0,3 0 0 16,-3 0 0-16,-1 0 0 0,-2 0 0 0,0 0 0 15,0-3 0-15,0 3 0 0,2 0 0 0,-2 0 0 16,-3 0 0-16,3 0 0 0,0 0 0 0,0-3 0 16,5 3 0-16,-5 0 0 0,3 0 0 0,-3 0 0 0,3 0 0 0,-3 0 0 15,2 0 0-15,1 0 0 0,-3 0 0 0,3 0 0 16,-3 0 0-16,-3 0-13 0,-1 0 1 0,1 0 0 16,0 0 12-16,0 0 16 0,-6 0-3 0,6 0-1 15,-3 0-12-15,3 0 0 0,-1 0 0 0,-2 0 0 16,3 0 0-16,0 0 0 0,0-2 0 0,-3 2-10 15,3 2 10-15,-7-2 0 0,1-2 8 0,3 2-8 16,3-3 0-16,0 0 0 0,0 1 0 0,-3-1 0 16,0-2 0-16,0 2 0 0,-1 1 0 0,1-1 0 15,-3 0-77-15,3 1-20 16,-3-1-4-16</inkml:trace>
  <inkml:trace contextRef="#ctx0" brushRef="#br0" timeOffset="5976.019">17706 13340 403 0,'0'0'36'0,"0"0"-36"16,0 0 0-16,0 0 0 0,3-5 72 0,-3 0 7 15,0-1 1-15,-3 1 1 0,6 0-20 0,-3 5-4 16,-3-8-1-16,0 5 0 0,3 3 8 0,-3-5 2 16,-2 0 0-16,-1 5 0 0,-3-3 2 0,0 3 0 15,0 3 0-15,0-1 0 0,-3 4-20 0,0 2-4 16,6 2-1-16,-3 1 0 0,3 2-15 0,-3 3-4 16,3-3 0-16,0 3 0 0,3 0-10 0,3-3-2 15,-6 0-1-15,9 0 0 0,3-2-11 0,3-3 0 0,-3-3 0 0,3-2 0 16,3 2 19-16,-3-5-2 0,0 0 0 0,0-2 0 15,0-4 2-15,3-2 0 0,3 0 0 0,-6 0 0 16,-4 1-19-16,1 1 0 0,3-4-8 16,-3-1 8-16,0 1 0 0,0 2 0 0,-3-6 0 15,3 6 10-15,-3-2-10 0,0 2 0 0,0-3 0 0,-3 3-11 16,3 0 11-16,-3 0 0 0,0 3 0 0,0 5 0 16,0 0 0-16,0 0 0 0,-3-5 0 0,3 5 0 15,0 0 0-15,0 0 0 0,-3 8 0 0,0-3 0 16,-3 3 14-16,6 0 5 0,3 3 1 0,-3-1 0 15,-3-2-4-15,6 3-1 0,6-1 0 0,-3-2 0 16,0 0-7-16,0 0 0 0,0 0-8 0,3-3 12 16,0-2-12-16,3 2 8 0,-3-5-8 0,0 0 0 15,2 0-96-15,-2-2-26 16,0-1-5-16</inkml:trace>
  <inkml:trace contextRef="#ctx0" brushRef="#br0" timeOffset="6225.359">17834 13081 518 0,'0'0'46'16,"0"0"-37"-16,0 0-9 0,0 0 0 0,0 0 171 0,3 11 32 0,0-3 6 0,0 5 2 15,-3-3-117-15,3 6-23 0,-3 0-5 0,6-3-1 16,0 8 9-16,0-2 2 0,-3-3 0 0,3 2 0 15,-3-2-13-15,3 3-3 0,0-3 0 0,0 0 0 16,0-1-33-16,0 1-7 0,0-2-2 0,0-1 0 16,0 0-18-16,-3-2 0 0,3-3-8 0,0-1 8 31,-3 1-122-31,3-5-18 0,-6-3-4 0</inkml:trace>
  <inkml:trace contextRef="#ctx0" brushRef="#br0" timeOffset="6398.89">17998 13253 1152 0,'0'0'102'0,"0"0"-82"16,0 0-20-16,0 0 0 0,0 0 116 15,-3 8 18-15,-3 0 4 0,6 0 1 0,0 0-103 0,0 0-20 16,0 0-4-16,3-3 0 0,-3 3-12 0,3 0 0 16,-3-8 9-16,6 5-9 0,-3 3 8 0,-3-8-8 15,0 0 10-15,6 5-10 0,0-2 0 0,0 0-20 16,-6-3 4-16</inkml:trace>
  <inkml:trace contextRef="#ctx0" brushRef="#br0" timeOffset="6590.376">17983 13145 1710 0,'-6'-14'76'0,"6"14"15"0,0 0-73 0,0-5-18 0,0-3 0 0,0 3 0 16,0 5 24-16,0 0 2 0,0 0 0 0,0 0 0 15,0 0-26-15,0 0-14 0,0 0 2 0,6 0 0 32,0 2-29-32,3 1-6 0,-3 0-1 0,3-1 0 15,0 1-13-15,0 0-3 0,6-1-1 0,0-2 0 0</inkml:trace>
  <inkml:trace contextRef="#ctx0" brushRef="#br0" timeOffset="7041.169">18218 13134 1429 0,'-6'-5'63'0,"6"5"13"16,0 0-60-16,-3 2-16 0,-2-2 0 0,5 0 0 16,-3 3 39-16,-3 0 5 0,0 2 0 0,0 0 1 0,0 0-22 0,0 3-5 15,-3 0-1-15,0 6 0 0,0-4 18 0,3 1 3 16,-3 2 1-16,3 0 0 0,0-2-9 0,3 2-2 16,0 0 0-16,3-2 0 0,0-3-12 0,6 0-2 15,-3 0-1-15,3 0 0 0,0-3-13 0,0-3 11 16,3 1-11-16,0-3 10 0,0-3-10 0,0 1 0 15,0-3 0-15,0-1 8 0,0 1-8 0,-3 0 0 16,-1-1 0-16,1-2 0 0,-3 3 0 0,3-3 8 16,-6 3-8-16,3-3 0 0,-3 3 8 0,0-3-8 15,0 2 0-15,-3 1 8 0,3 0-8 0,0 0 0 16,0 2 0-16,0 3 0 0,0 0 0 0,-3-5 0 16,3 5 0-16,0 0 0 0,0 0 0 0,0 0 0 15,0 0-11-15,0 0 11 0,0 0-10 0,0 0 10 16,6 8-12-16,0 2 12 0,0-2-11 0,0 3 11 0,3 2-10 15,0 0 10-15,0 0 0 0,3 1 0 0,-6-1 0 0,3 0 0 16,0 0 19-16,-6 1 9 0,3-1 3 0,-6 0 0 16,0 0 1-16,0 0 0 0,-6 1 0 15,3-1 0-15,-6-3-4 0,0 1-1 0,0-3 0 0,-3 0 0 16,0 0-9-16,-3-3-2 0,0 0 0 0,-3 3 0 16,4-8-16-16,-4 3 0 0,0 0 0 0,3-3 0 31,3 0-61-31,0-3-7 0,-3 0 0 0,6 3-1 0,-3-8-128 15,4 3-26-15,-10-11-5 0,12 3 0 0</inkml:trace>
  <inkml:trace contextRef="#ctx0" brushRef="#br0" timeOffset="7418.224">18290 13189 288 0,'0'0'25'0,"0"0"-25"16,0 0 0-16,0 0 0 0,0 0 268 0,3 3 49 15,3 2 10-15,-3 3 1 0,3-2-246 0,-3 2-50 16,-3-3-9-16,6 0-3 0,-6-5-2 0,3 5-1 16,-3-5 0-16,0 0 0 0,0 0 27 0,0 0 4 15,0 0 2-15,0 0 0 0,0 0-6 0,0 0 0 16,0 0-1-16,6 0 0 0,-6 0-29 0,6-2-6 16,-1-3 0-16,-2-1-8 0,0-2 0 0,0 3 0 15,0-6 0-15,-3 3 0 0,3 1 0 0,0-4 0 0,0 3-10 16,-3-5 10-16,6 2-12 0,-3-2 12 15,0 2-10-15,0 1 10 0,3-1-10 0,0 3 10 0,-3 0-10 16,3 3 10-16,0 2 0 0,0 1 0 16,0-1 0-16,0 3 10 0,0 3 2 0,0 2 1 0,3 0 0 15,0 1 0-15,-3 2 8 0,2 2 2 0,1 1 0 0,0-1 0 16,-6-2 5-16,6 3 0 0,0-1 1 0,-3 1 0 16,0-3-12-16,0 0-2 0,0-3-1 0,0 3 0 15,0 0-14-15,0 0 0 0,0-5 8 0,0 2-8 31,0 0-32-31,-6-5-10 0,6 0-2 0,-6 0-896 0</inkml:trace>
  <inkml:trace contextRef="#ctx0" brushRef="#br0" timeOffset="7769.221">18650 13097 1652 0,'0'0'73'0,"0"0"15"0,0 0-70 0,0 0-18 16,6 3 0-16,3-1 0 0,-3 1 31 0,3-3 2 15,0 0 1-15,0 0 0 0,0 0-16 0,0-3-3 16,-1 3-1-16,1-2 0 0,0-1 4 0,0 0 1 16,-3-2 0-16,3 0 0 0,0-1 21 0,-3 1 4 15,0 0 0-15,0-1 1 0,0 1-33 0,-3-3-12 16,0-2 9-16,0 4-9 0,0-2 0 0,-3 3 0 16,0-3 0-16,-3-2 0 0,3 4-24 0,-3 1-1 15,-3 0 0-15,3-1 0 16,-6 1-4-16,3 3-1 0,-6-1 0 0,3 0 0 0,0 3 8 0,-3 3 2 15,0 2 0-15,1 0 0 0,-1 6 20 0,0 0 0 16,0-1 0-16,0 3 0 0,3-2 8 0,0 0 0 0,0-1 0 16,6 3 0-16,0 3 21 0,3-2 4 0,-3-4 1 15,3 3 0-15,3-2-6 0,0-3-2 0,3 0 0 16,0 0 0-16,3 0-13 0,3-3-2 0,0 0-1 0,0 1 0 16,3-6-10-16,-1 2 0 0,1-2 0 0,3-2 0 31,-3-1-142-31,3 0-30 0,-3-5-7 0</inkml:trace>
  <inkml:trace contextRef="#ctx0" brushRef="#br0" timeOffset="8208.047">19028 12970 1335 0,'0'0'59'0,"-6"-3"13"0,-3 1-58 0,3-1-14 0,3 0 0 0,-3 3 0 0,-3 0 64 0,3 6 9 16,-3-1 3-16,1 3 0 0,-1 0-64 0,-3 5-12 15,3-2 0-15,0 2 0 0,3 0 10 0,-3 0 6 16,6 0 2-16,-3 1 0 0,3 2 32 0,3-3 6 15,0-3 2-15,0-2 0 0,6 3-13 0,-3-3-2 16,6-3-1-16,-3 0 0 0,3-2-24 0,0 0-5 16,3-6-1-16,-3 3 0 0,2-5-2 0,-2 0-1 15,3-3 0-15,0 0 0 0,-6-3-1 0,6 0 0 16,-3 1 0-16,-3-3 0 0,0 2-8 0,-3 0 12 16,0 1-12-16,0-3 12 0,0-3-12 0,-3 3 0 15,-3-3 0-15,0-3 8 0,0 3-8 0,-3 0 0 16,0 1 0-16,-3-4 0 0,3 3-12 0,0-2 12 15,0-1-10-15,0 1 10 0,-3-1-19 0,0 3 3 16,6-2 0-16,-3 2 0 0,-2-3 2 0,2 6 1 16,0 0 0-16,3 2 0 0,-3 1-7 0,0 2 0 0,3 0-1 0,0 5 0 15,3 3 9-15,0 0 3 0,-9 3 0 0,6 2 0 16,0 3 9-16,0 3-10 0,0-1 10 0,3 3-10 16,0 3 27-16,3 3 6 0,0-1 1 0,3 3 0 15,-3 1 12-15,6-1 4 0,-3 0 0 0,3 0 0 16,-3 0 1-16,3 0 1 0,2 1 0 0,1-4 0 15,0 1-25-15,-3-3-5 0,6-1 0 0,-3-1-1 16,3 2-11-16,0-3 0 0,-3-3 0 0,0 1 0 16,-1-3-11-16,1 0-7 0,0 0-2 0,0-3-656 15,-3-2-131-15</inkml:trace>
  <inkml:trace contextRef="#ctx0" brushRef="#br0" timeOffset="8509.244">19302 13002 345 0,'0'0'31'0,"0"0"-31"16,0 0 0-16,0 0 0 0,0 0 130 0,0 0 20 15,0 0 4-15,0 0 1 0,0 0-28 0,0 0-6 16,0 0-1-16,0 0 0 0,0 0-16 0,0 0-3 15,3 5-1-15,-3-5 0 0,0 0-25 0,3 8-6 16,-3-8-1-16,0 8 0 0,3-3-36 0,-3-5-7 0,0 0-1 16,0 8-1-16,0-8-11 0,0 0-3 0,0 0 0 15,0 0 0-15,0 0-9 0,0 0 0 0,0 0 0 0,0 0 0 16,0 0-10-16,0 0 10 0,0 0-13 0,0 0 5 31,0 0-100-31,0 0-20 0,0 0-4 0,0 0-635 0</inkml:trace>
  <inkml:trace contextRef="#ctx0" brushRef="#br0" timeOffset="8761.569">19245 12488 1472 0,'0'0'32'0,"0"0"8"0,0 0 0 0,0 0 1 0,0 0-33 16,0 0-8-16,0 0 0 0,0 11 0 0,-3 0 32 0,3 2 4 16,0 3 0-16,0 2 1 0,0 3 23 0,0 0 5 15,-3 3 1-15,3 0 0 0,0 3-17 0,3-4-3 16,-3 1-1-16,0 0 0 0,0-5-26 0,3 2-6 16,-3-5-1-16,3-1 0 15,-3-1-132-15,3-1-26 0</inkml:trace>
  <inkml:trace contextRef="#ctx0" brushRef="#br1" timeOffset="18843.082">19647 6686 518 0,'0'0'46'0,"0"0"-37"0,0 0-9 0,0 0 0 15,0 0 142-15,0 0 26 0,-6 0 6 0,6 0 1 16,0 0-68-16,-6-3-14 0,0 3-2 0,6 0-1 15,-6 3-23-15,6-3-5 0,-6 5-1 0,3-2 0 16,-3 0-26-16,3 5-6 0,3-8-1 0,0 7 0 16,-2 1-12-16,-1 3-4 0,6 0 0 0,-1-3 0 15,-2 2-12-15,3 3 9 0,0 1-9 0,0 1 8 0,-3-1-8 16,3-1 0-16,-3 5 9 0,3-2-9 0,0 3 12 16,-3-1-1-16,3 1-1 0,0 2 0 0,0-2 7 15,0-1 2-15,-3 1 0 0,3-1 0 0,0-2-3 0,-3 0 0 16,0 2 0-16,3 1 0 0,-3-3-7 0,3 0-1 15,0 2-8-15,-3 1 12 0,3-3-12 0,-3 2 11 16,0 3-11-16,0 0 10 0,0 1-10 0,0-1 10 16,0 0-10-16,0-3 10 0,0 4-10 0,0-1 0 15,0 0 0-15,0-3 0 0,0-2 0 0,0 3 8 16,0-1-8-16,0-2 0 0,0 3 0 0,0-1 0 16,3-2 8-16,-3 3-8 0,3-1 0 0,-3 1 0 15,0-1 0-15,3 3 0 0,0 1 0 0,-3-1 0 16,0 3 0-16,0-3 8 0,3 0-8 0,-3 3 0 0,0-3 0 0,0 0 8 15,3 3-8-15,-3-3 0 0,0 0 0 16,3 0 0-16,-3 1 0 0,3-4 8 0,-3 1-8 0,0-1 0 16,0 1 0-16,0-1 0 0,0 3 8 0,0 0-8 15,0-2 0-15,0 2 0 0,0 3 0 16,0-3 8-16,0 0-8 0,0-2 0 0,0 5 9 0,0-3-9 16,-3 0 0-16,3 3 8 0,3-3-8 0,-3 0 0 15,0 0 0-15,-3 0 0 0,3 1 0 0,-3-1 8 16,6-3-8-16,-6 3 0 0,3 3 0 0,0-3 0 15,0 1 0-15,-3 1 0 0,3-4 0 0,0 5 0 16,0 0 0-16,0-3 0 0,-3 0 0 0,3 0 0 16,0 0 0-16,0 3 0 0,0-3-8 0,0 0 8 15,-3 1 0-15,3-4 0 0,-3 1 12 0,3-1-4 16,0 1-8-16,0-3 0 0,0-1 0 0,0 1 8 16,0-3-8-16,0 1 0 0,-3 2 0 0,3-3 0 0,0 0 0 15,0 0 0-15,0 3 0 0,0 0 0 0,0 0 0 0,0-3 0 16,0 3 0-16,0 0 8 0,0 0-8 0,-3 2-16 15,0 1 4-15,3-1 0 0,-3 3 20 0,3-2 3 16,0 0 1-16,0 2 0 0,-3-5-12 0,0 2 0 16,3 1 0-16,0-6 0 0,0 3 0 0,0 0 0 15,0-3 0-15,0-3 0 0,3 4 0 0,-3-4 0 16,0 3 0-16,0-2 0 0,0-3-9 0,0 3 9 16,0-4 0-16,0 4 0 0,0-3 0 0,0 0-8 15,-3-3 8-15,3 6 0 0,0-1 0 0,0 1 0 0,0-3 0 0,0 5 0 16,0-2 0-16,0-1 0 0,-3 1 0 0,3-1 0 15,0 1 0-15,0 0 0 0,0 2 0 0,0-3 0 16,0 1 0-16,0-3 0 0,0 0 0 16,0 0 0-16,0 0 0 0,3 0 0 0,-3-3 0 0,0 0 0 15,3 1 0-15,-3-6 0 0,0 0 0 16,0 0 0-16,3 8 0 0,-3-3 0 0,0-5 0 0,0 0 0 16,0 5 0-16,0-5 0 0,0 5 0 0,0 1 0 15,0-1 0-15,-3 3 0 0,3-3 0 0,-3 1 0 16,3 1 0-16,0 1 0 0,0 0 0 0,0 0 0 15,0-2 0-15,0-1 0 0,-3 3 0 0,3 0 0 16,0 0 0-16,0-3 0 0,0 3 0 0,0 0 0 16,0-3 0-16,0-5 0 0,0 5-8 0,0-5 8 15,0 0 0-15,0 0 0 0,0 0 0 0,0 6 0 16,0-6-11-16,0 0 11 0,0 0-10 0,0 8 10 16,0-8 0-16,0 5-9 0,0-5 9 0,0 0 0 15,0 0 0-15,0 8 0 0,0-3 0 0,0 0 0 0,3 3 0 0,-3-2 0 16,-3 2 0-16,3-3-8 0,3 3 8 0,-3 0 0 15,0 0 0-15,0 0-8 0,0 2 8 16,0 1 0-16,0-3 0 0,0 0 0 0,0 0 0 0,0 0 0 16,0 0 0-16,0-3 0 0,0-5 0 0,0 8 0 15,0-8 0-15,0 8 0 0,0 0 0 0,3 0-8 16,-3 0 8-16,3 2 0 0,-3-2 0 0,0 3 0 16,3 2 0-16,-3 0 0 0,0 0 0 0,3 1 0 15,-3-1 0-15,0 0 0 0,3 0 0 0,-3 0 0 16,0-2 0-16,0 0 0 0,0-1 0 0,3 1 0 15,-3-3 0-15,0 2 0 0,0-2 0 0,0 0 0 16,0-3 0-16,0-5 0 0,0 8 0 0,3-2 0 0,-3-6 0 16,0 0 0-1,0 0-17-15,0 0-8 0,6 0-2 0,3-6-584 0,0 1-117 16</inkml:trace>
  <inkml:trace contextRef="#ctx0" brushRef="#br1" timeOffset="19795.533">19537 6675 345 0,'0'0'31'0,"0"0"-31"0,0 0 0 0,0-5 0 15,0 5 101-15,-3-2 15 0,3-4 2 0,0 1 1 16,0 2-36-16,0 3-7 0,0-5-2 0,0 2 0 16,3-2-3-16,3 2-1 0,-6 3 0 0,3-2 0 0,3-1-12 15,0 0-2-15,3 1-1 0,-3-1 0 0,0 3-7 16,3 0 0-16,-3 0-1 0,3 3 0 0,2-1-4 0,-2 1-1 15,3 0 0-15,3-1 0 0,0-2-10 0,0 3-3 16,0-3 0-16,6 3 0 0,-1-3-8 0,1 2-1 16,3-2-1-16,0 0 0 0,0 0-7 0,3 0 0 15,-1 0-1-15,1 0 0 0,0 0-3 0,3 0 0 16,-1 0 0-16,-2 0 0 0,3-2 4 0,0 2 0 16,2-3 0-16,-2 0 0 0,0 3-12 0,3-2 10 15,-3-1-10-15,2 3 10 0,-5-3-10 0,3 1 8 16,0 2-8-16,-4-3 8 0,1 3 0 0,3 0 0 15,-3 3 0-15,0-3 0 0,-1 2 2 0,4 1 0 16,-6-3 0-16,3 3 0 0,-1-3 0 0,-2 2 0 0,0-2 0 16,3 0 0-16,-3 0-10 0,-3 0 12 0,-1 0-12 15,1 0 12-15,-3 0-12 0,3 0 0 0,0 0 0 0,0-2 8 16,2 2-8-16,-2-3 0 0,0 3 0 16,0-3 8-16,-3 3-8 0,0-2 0 0,-1 2 0 0,4-3 0 15,-3 3 0-15,3 0 0 0,-3-2 0 0,3 2 0 16,0 0 8-16,-1 0-8 0,-2 2 0 0,0-2 8 15,3 0-8-15,-3 3 0 0,0-1 9 0,5-2-9 16,-2 3 0-16,3-3 9 0,-3 0-9 0,0 0 0 16,0 0 8-16,-1 0-8 0,1-3 0 0,-3 3 0 15,3 0 9-15,-3-2-9 0,0 2 0 0,0 0 9 16,-4 0-9-16,1 2 0 0,3-2 0 0,-3 3 0 16,0-3 0-16,-3 3 8 0,3-1-8 0,-3-2 0 15,3 0 0-15,-7 3 0 0,4-3 8 0,-3 3-8 0,3-1 0 16,-3-2 0-16,-3 0 0 0,0 0 8 15,0 0-28-15,-6 0-5 0,6 0-2 0,0 0-650 16,-6 0-131-16</inkml:trace>
  <inkml:trace contextRef="#ctx0" brushRef="#br1" timeOffset="20672.19">21627 6646 172 0,'0'0'8'0,"0"0"1"0,0 0-9 0,-3 8 0 0,0-2 0 0,0 4 0 15,0-2 267-15,0 3 51 0,0-1 10 0,0 3 3 16,3 3-212-16,0 3-43 0,-3-1-8 0,3 4-1 16,0 1-14-16,-3 4-2 0,3 2-1 0,0 0 0 15,-3 0-8-15,0 0-2 0,6 3 0 0,-3-3 0 0,0 0-12 16,0 3-4-16,3-3 0 0,0 3 0 15,-3 5-15-15,0-3-9 0,0-2 10 0,0 2-10 16,3 3 8-16,-3 0-8 0,-3-2 0 0,3-1 0 0,0-5 0 0,-3 6 8 16,3-3-8-16,0-1 0 0,-3-2 12 0,0 3 0 15,3-5 0-15,0 2 0 0,-3 0-1 0,3-3-1 16,3 1 0-16,-3-1 0 0,-3 1 0 0,3-4 0 16,0 4 0-16,0-3 0 0,0 0-10 0,0-1 0 15,0-1 0-15,3 1 0 0,-3 1 0 0,0 0 0 16,0 0 0-16,0 2-11 0,0 3 11 0,0-2 0 15,0 2 8-15,0 0-8 0,0 0 0 0,0 0 0 16,0 3 0-16,0-6 0 0,0 4 0 0,0-4 0 0,3 0 0 16,-3 1 0-16,0-3 0 0,0 0 0 0,3-1 0 0,-3-2 0 15,0 1 0-15,0-1 0 16,3 0 0-16,-3 0 0 0,3-2 0 0,0 2 0 0,-3 0 8 16,-3 0-8-16,3 0 0 0,0 1 0 0,-3 1 0 0,3-2 8 15,-3 3-8-15,3 0 0 0,0 3 0 0,-3-1 8 16,0-2-8-16,0 5 0 0,3 0 0 0,0-2 8 15,-3 2 8-15,3-3 3 0,0-2 0 0,0 2 0 16,0-2-19-16,0 0 0 0,0 0 0 0,0 0 0 16,0-1 0-16,0 1 0 0,-3 0 0 0,3-3 0 15,0 3 0-15,0 0 0 0,0 0 0 0,0 2 0 16,-3-2 0-16,3 0 0 0,0 0 0 0,0-1 0 16,0 4 0-16,0-3 0 0,0-3 8 0,-3 3-8 15,3 2 0-15,0-2 0 0,0-3 0 0,-3-2 0 0,3 2 0 0,0-3 0 16,0 3 0-16,3-2 0 0,-3-1 0 15,3 6 0-15,0-3 0 0,-3 1 0 0,3-4 0 0,0 3 0 16,-3 3 0-16,0-3 0 0,3 3 0 0,-3-3-12 16,0 0 3-16,3 3 1 0,-3-3 8 0,0-2 11 15,0 2-3-15,0-2 0 0,0 2-8 0,0-5-11 16,0 0 3-16,0-3 0 0,-3 3 8 0,3-6 11 16,-3 3-3-16,3-2 0 0,0-3-8 0,3-3 0 15,-3 1 0-15,0-6 0 0,0 0-8 0,0 0-8 16,0 0 0-16,0 0-1 15,0 0-76-15,0 0-15 0,6-6-4 16,-3-7 0-16</inkml:trace>
  <inkml:trace contextRef="#ctx0" brushRef="#br1" timeOffset="21537.882">19632 10208 864 0,'-6'2'76'0,"0"1"-60"0,3 2-16 0,-3 1 0 16,6-6 95-16,-3 5 16 0,3-5 3 0,0 0 1 16,0 5-89-16,0-5-18 0,0 0-8 0,6 5 8 15,3 1 16-15,0-6 2 0,0 0 1 0,3 0 0 16,0-3 32-16,0 0 6 0,0-2 2 0,3 2 0 15,3 1-8-15,2-1-2 0,1 3 0 0,3-2 0 16,3 2-30-16,0-3-7 0,-4 3 0 0,4-3-1 16,3 1-5-16,0-1-1 0,0 0 0 0,-1 1 0 15,-2-1 5-15,3-2 1 0,-3 2 0 0,2 0 0 16,-2 1-4-16,3-4-1 0,0 1 0 0,-3 0 0 16,2 0-2-16,1-1 0 0,0 1 0 0,-3 0 0 15,-1 2-4-15,1 0-8 0,3 1 11 0,-6-1-11 16,6 3 8-16,-4-3-8 0,-2 3 0 0,0 0 0 15,0-2 0-15,-3-1 0 0,2 1 0 0,-2-1 0 16,6 3 8-16,-6-3-8 0,3 3 0 0,-1-2 0 16,1 2 0-16,-3 0 0 0,0-3 8 0,3 3-8 0,-3 0 10 15,2 0-2-15,-2 0 0 0,0 0 0 0,0 0-8 16,0 0 8-16,0 0-8 0,-4 3 8 0,4-1-8 0,-3-2 0 16,-3 0 0-16,3 3 8 0,3-3-8 0,-6 0 0 15,0 0 0-15,2 0 0 0,4 0 8 0,-3 0-8 16,0-3 8-16,0 3-8 0,-6-2 8 0,3 2-8 15,-1-3 0-15,4 3 8 0,-3 0-8 0,3 0 0 16,0 0 9-16,-3 0-9 0,3 0 0 0,0 0 0 16,-4 0 0-16,1 0 8 0,0 0 1 0,0 0 1 15,-3 0 0-15,0 0 0 0,0 3-10 0,3-1-11 0,-3-2 3 0,-1 0 0 16,1 0 8-16,-3 0 0 0,0 3 0 0,3 0 0 16,-6-1 0-16,3-2 0 0,-3 0 0 15,3 0 0-15,-3 3 0 0,0-3 0 0,0-3 0 16,-6 3 0-1,6 0-52-15,-6 0-9 0,6 0-2 0,-6 0-876 0</inkml:trace>
  <inkml:trace contextRef="#ctx0" brushRef="#br1" timeOffset="37940.062">17587 8829 230 0,'0'0'20'0,"0"0"-20"0,0 0 0 0,0 0 0 16,6-5 106-16,-6 5 17 0,0 0 3 0,0 0 1 16,-6-5-74-16,6 5-14 0,3-6-3 0,-3 1-1 15,-3 2 7-15,3 3 2 0,0 0 0 0,0 0 0 16,0 0-3-16,0 0 0 0,0 0 0 0,0 0 0 15,0 0-9-15,6 6-1 0,-6-1-1 0,3 3 0 16,9 0 9-16,-9 5 1 0,-6-2 1 0,0-1 0 16,9 3 7-16,-3-2 0 0,0 2 1 0,0 0 0 15,0-2-15-15,3 0-3 0,0-1-1 0,3 1 0 16,-3-3-14-16,0 2-4 0,3-4 0 0,3-1 0 16,-3-2-12-16,3-3 11 0,-7 0-11 0,4-3 10 15,-9 3 1-15,6-5 0 0,0-3 0 0,3 0 0 16,-3-3 0-16,0 3 0 0,-6-2 0 0,6 2 0 15,-3-3-11-15,3 1 10 0,-9-4-10 0,3 6 10 16,0-2-10-16,0 2 0 0,-3-3 0 0,0 3 0 0,0 0 0 16,0 3 0-16,3-3-10 0,-3 3 10 0,0 0-11 0,0 2 11 15,3 3-12-15,0 0 12 0,-3-5 0 16,3 5 0-16,0 0 0 0,0 0 0 16,0 0 0-16,0 0-8 0,0 0 8 0,0 0 0 0,3 0 0 0,-3 0 0 15,3 8-8-15,-3-3 8 0,3 3 0 0,-3 0 0 16,3 2 0-16,3 1 0 0,0-1 0 0,0 1 0 15,-3 0 0-15,3-1 0 0,-6-2-12 0,6 0-4 16,0-3-2-16,-3 3-497 16,-3-8-99-16</inkml:trace>
  <inkml:trace contextRef="#ctx0" brushRef="#br1" timeOffset="38358.941">17888 8739 1119 0,'0'0'49'0,"0"5"11"0,-3 1-48 0,0-1-12 0,3 3 0 0,-3-3 0 15,3 3 41-15,0 0 6 0,0 0 1 0,0 5 0 16,3 1 3-16,0-4 1 0,-3 3 0 0,3-2 0 16,-3 0-7-16,3 2-1 0,0-3 0 0,0-2 0 15,-3 0-15-15,6 0-3 0,-3 0-1 0,-3-3 0 16,0-5-5-16,0 0 0 0,0 0-1 0,0 0 0 15,0 0-19-15,0 0 0 0,0 0 0 0,0 0 0 16,3-5 0-16,-3-3 0 0,0-2 0 0,3-1 10 0,-3-2-10 0,0 0 0 16,0-1 0-16,0-2 8 0,3-2-8 15,0-1 0-15,-3 1 0 0,3-1 8 0,3 3-8 0,0 1 0 16,-3 1 0-16,3 4 0 0,0-1 0 0,0 3 0 16,2 3 9-16,-2 2-9 0,3 1 9 0,0 2-9 15,0 0 12-15,0 2-12 0,0 4 23 0,3 2-3 16,-3 0 0-16,0 2 0 0,0 1-2 0,-3-1-1 15,3 1 0-15,0-1 0 0,-4 4-9 0,1-1-8 16,0-3 12-16,0 1-12 0,0 0 10 0,-3-3-10 16,0 2 8-16,0-2-8 0,3-3-10 0,-6-5-7 15,0 0-2-15,0 0 0 16,0 0-51-16,6 0-10 0,0-5-3 0,0 2-445 0,0-4-90 16</inkml:trace>
  <inkml:trace contextRef="#ctx0" brushRef="#br1" timeOffset="38789.759">18296 8660 896 0,'-3'-13'40'0,"3"13"8"0,0-6-39 0,3 1-9 0,-3-3 0 0,0 3 0 16,-3-3 47-16,3 3 7 0,0 5 2 0,-6-3 0 16,6 3 0-16,-6-3 0 0,3 3 0 0,-6 3 0 15,3 2-3-15,-3 0 0 0,3 1 0 0,-3 4 0 16,0 4-20-16,3-1-4 0,-3 0-1 0,3 3 0 15,1 2-10-15,-1-2-2 0,0 0-1 0,3 0 0 16,3 0-2-16,-3-3 0 0,3-2 0 0,3-1 0 0,-3 1 8 0,6-3 2 16,0 0 0-16,2-3 0 0,-8-5-11 0,9 0-1 15,0 0-1-15,3-3 0 0,-3 1-1 0,3-6 0 16,-3 3 0-16,0-6 0 0,0 0-9 0,-3 1 0 16,3-3 0-16,-3 2 8 0,-3-2-8 0,3 0-9 15,-3-1 9-15,0 4-13 0,0-3 3 0,0-1 1 16,-3 4 0-16,0 2 0 0,0-3 9 0,0 3 0 15,-3 3 0-15,3 5 0 0,-3-5 0 0,3 5 0 16,0 0 0-16,0 0 0 0,0 0 0 0,0 0 0 16,0 0 0-16,-3 5 8 0,0 3-8 0,3 0 11 15,0 0-11-15,0 0 12 0,3 0-12 0,0 2 10 16,3 1-10-16,-3-1 10 0,2 1-2 0,1 0-8 0,0-1 12 16,0-2-4-16,3 3-8 0,-3-3 0 0,0 0 0 15,0-3 0-15,3 0 0 0,0-5-11 0,0 0 1 0,-3 0 0 31,3-3-118-31,-3 1-23 0,0-3-5 0</inkml:trace>
  <inkml:trace contextRef="#ctx0" brushRef="#br1" timeOffset="39038.098">18430 8369 864 0,'0'0'38'0,"0"0"8"0,0 0-37 0,0 0-9 0,-6 5 0 0,3 0 0 16,0 1 146-16,0 2 27 0,3 0 6 0,0-1 1 0,0 1-83 0,3 3-16 16,0 2-3-16,3 3-1 0,0 0-9 0,0 2-1 15,0 1-1-15,3-3 0 0,-3 2-24 0,-1 4-5 16,4-7-1-16,-3 4 0 0,3-3-18 0,-3 0-4 16,3-3-1-16,0 0 0 0,-3 0-13 0,-3 1 8 15,0-4-8-15,3 1 0 0,-3-6 0 0,-3-5-12 16,3 8 1-16,-3-8 0 15,6 5-133-15,-6-5-28 0,0 0-4 0</inkml:trace>
  <inkml:trace contextRef="#ctx0" brushRef="#br1" timeOffset="39217.619">18605 8551 1472 0,'0'0'65'0,"-3"6"14"0,-3 2-63 0,3-3-16 0,0 3 0 0,1 2 0 15,2-2 27-15,0 3 2 0,0-11 1 0,-3 8 0 16,3 2-14-16,0 1-4 0,0-3 0 0,3 0 0 16,-1 0-12-16,4-3 0 0,-3 0 8 0,0-2-8 15,3 2-8-15,0-2-5 0,3 0-1 0</inkml:trace>
  <inkml:trace contextRef="#ctx0" brushRef="#br1" timeOffset="39407.111">18632 8393 1872 0,'-15'-6'41'0,"9"6"9"0,-3 0 2 0,0 0 0 0,4 0-42 16,2 0-10-16,-3 0 0 0,3 0 0 0,3 0 13 0,0 0 1 16,0 0 0-16,0 0 0 0,0 0-22 0,6 6-5 15,0-1-1-15,2 0 0 16,1 0-33-16,3-2-6 0,-3 0-2 0,3-1-722 0</inkml:trace>
  <inkml:trace contextRef="#ctx0" brushRef="#br1" timeOffset="39843.944">18778 8422 345 0,'0'0'15'0,"0"0"4"0,0 0-19 0,0 0 0 16,-3 0 0-16,-3 0 0 0,3 2 220 0,3-2 41 0,-3 3 8 0,3-3 2 15,-6 3-188-15,3 2-38 0,-3 0-7 0,0 6-2 16,0-1-6-16,3 1-2 0,-3 2 0 0,3 0 0 15,-3 3-1-15,4 0-1 0,2 3 0 0,0-6 0 16,0 0-6-16,0 0-2 0,2-2 0 0,4 0 0 16,-3-1-18-16,0-2 8 0,3-3-8 0,-3 1 0 15,6-4 10-15,-3 4-10 0,-6-6 8 0,6-3-8 16,0 0 9-16,0-2-9 0,0 0 10 0,0-1-10 16,0-2 9-16,0 1-9 0,-6-1 8 0,3 0-8 15,0 0 11-15,-3 0-3 0,0 0-8 0,-3 0 12 16,3 0-22-16,0 0-5 0,-3 5-1 0,0-2 0 15,0 0 26-15,3 5 5 0,-3-5 1 0,3 5 0 16,-3-6-16-16,3 6 0 0,-3-5 0 0,3 5 0 0,0 0-17 0,0 0 0 16,0 0 0-16,0 0 0 0,0 0 17 0,6 8 0 15,0 2 0-15,0 1 0 0,3 0 0 0,-3-1 8 16,0 3-8-16,3 1 12 0,-3 2 11 0,0-3 1 16,-1 3 1-16,-2 0 0 0,3 2 21 0,-6 1 4 15,0-1 1-15,-3 1 0 0,0-1-25 0,0-2-5 16,-2 0-1-16,2-3 0 0,-6 0-12 0,3 1-8 15,0-4 10-15,0 1-10 0,0-3 12 0,-3-3-3 16,0-2-1-16,0-1 0 0,3-2-22 0,-3 0-5 16,3-2-1-16,-3-4 0 15,3 1-44-15,0-3-10 0,3-2-2 0,-3-1-492 16,3-2-98-16</inkml:trace>
  <inkml:trace contextRef="#ctx0" brushRef="#br1" timeOffset="40196.998">18891 8456 1630 0,'0'0'36'0,"0"0"7"0,0 5 1 0,-3 6 3 0,3-3-38 0,-3 2-9 0,3 1 0 0,0 0 0 16,-3-1 39-16,3 1 5 0,-3-1 2 0,3 1 0 16,0 0-21-16,0-1-4 0,-3-2-1 0,3 0 0 15,0-8 4-15,0 8 0 0,0-8 0 0,0 0 0 16,0 0-4-16,0 0 0 0,0 0 0 0,0 0 0 15,0-5-20-15,3-3 0 0,3 0 0 0,-3-3 0 16,0-2 0-16,3 0 0 0,-6 0 0 0,3-1 0 16,0-2-21-16,0 1-9 0,3-1-2 15,-3 0 0-15,0 0 32 0,0 5 13 0,6 1-1 0,-3-1 0 16,0 3 5-16,0 3 1 0,-3 2 0 0,6 1 0 0,0 2-7 0,-1 2-2 16,-8-2 0-16,3 6 0 0,6 2 11 0,-6 5 3 15,3-3 0-15,3 4 0 0,-3 1 7 0,0-1 2 16,-3-1 0-16,0 3 0 0,3 0-20 0,0-3-3 15,0-5-1-15,0 2 0 0,-3-2-19 0,3-2-4 16,0 2-1-16,3-6 0 16,-3 1-129-16,0-3-27 0,0-3-4 0</inkml:trace>
  <inkml:trace contextRef="#ctx0" brushRef="#br1" timeOffset="40513.154">19132 8371 1152 0,'0'0'51'0,"0"0"10"0,0 3-49 0,0-3-12 0,0 0 0 0,0 0 0 15,0 5 128-15,3 3 24 0,0-2 4 0,3 2 0 16,0-3-98-16,-6-5-20 0,6 2-4 0,0 4-1 16,3-6-11-16,0 2-2 0,-9-2-1 0,9-2 0 15,-3-1 12-15,3-2 2 0,-3 0 1 0,0-3 0 16,0 2-34-16,-1-2 0 0,1 0-10 0,-3 0 10 16,0 1 0-16,-3-1 0 0,0 0 0 0,0 0 0 15,-6 0-9-15,3 0-7 0,-3 3-2 0,1 2 0 16,-1 3 18-16,-3 0-12 0,0 0 12 0,3 3-10 15,-3 2 10-15,-3 0-12 0,3 3 12 0,0 3-12 16,0-1 12-16,3 3-8 0,0 1 8 0,0-1-8 16,3 0 17-16,0-2 4 0,0 2 1 0,3 0 0 15,3-2 11-15,0 2 3 0,0-2 0 0,3-1 0 16,0-2-19-16,3 0-9 0,0 3 10 0,0-6-10 0,3 0 0 16,0-2-10-16,3-3 0 0,-3-3 0 15,5-2-134-15,-2 0-28 0,0-6-4 0</inkml:trace>
  <inkml:trace contextRef="#ctx0" brushRef="#br1" timeOffset="40917.075">19376 8242 921 0,'-12'5'82'0,"9"-2"-66"16,-6 5-16-16,1 0 0 0,-1 2 106 0,0 3 18 16,3 1 3-16,0 2 1 0,-3-1-56 0,6 1-12 0,0 0-1 15,0 3-1-15,3-3-18 0,0 2-3 16,0-5-1-16,3 3 0 0,0-3 10 0,3-2 2 0,0 0 0 15,3-6 0-15,-3 0-16 0,3 0-4 0,3-5 0 0,-1 0 0 16,-2-5-18-16,3 0-10 0,0 0 10 16,0-6-10-16,-3 0 0 0,0-2 0 0,-6 0 0 0,0-3 0 15,0 0-9-15,0 0-2 0,-3 0 0 0,0-2 0 16,3-1 11-16,-6 1-13 0,0-3 5 0,-6 2 8 16,0 1 0-16,0-4 0 0,-3 4 0 0,0-1 0 15,0-2 0-15,0-3 0 0,1 3 0 0,-1 0 0 16,3 0 0-16,0 2 0 0,0 4 0 0,0 1 0 15,3 4 17-15,3-1 2 0,0 3 0 0,0 3 0 16,3 5 5-16,0 0 2 0,0 0 0 0,0 0 0 16,0 0-11-16,9 11-3 0,-3-4 0 0,6 7 0 15,-3 2 4-15,3 2 0 0,0 3 0 0,-4 3 0 16,4 0 11-16,0 0 2 0,-3 2 1 0,0 3 0 0,0-2-13 16,3 2-2-16,-3-5-1 0,0-1 0 15,-3-1-14-15,0-1 8 0,-3-3-8 0,6-4 0 0,0-1 0 16,-3 0-8-16,0-5-1 0,-1 0 0 15,1-3-115-15,0 0-22 0,-6-5-5 0</inkml:trace>
  <inkml:trace contextRef="#ctx0" brushRef="#br1" timeOffset="41373.851">19597 8297 576 0,'0'0'51'0,"0"0"-41"0,0 0-10 0,0 0 0 16,0 0 184-16,0 0 34 0,-9 3 7 0,9-3 2 15,0 0-115-15,0 0-24 0,-3 5-4 0,3-5 0 16,0 0-40-16,0 0-7 0,0 0-1 0,0 0-1 16,0 0-20-16,0 0-4 0,0 0-1 0,-3 8 0 15,3-8-10-15,0 0 10 0,0 0-10 0,0 0 10 16,0 0-2-16,0 0-8 0,0 0 12 0,0 0-4 15,0 0-8-15,0 0 10 0,0 0-10 0,0 0 10 16,0 0-10-16,0 0 0 0,0 0 9 0,0 0-9 16,0 0 0-16,0 0 0 0,0 0 0 0,0 0 0 15,0 0 20-15,0 0 8 0,0 0 3 0,0 0 0 16,0 0-9-16,0 0-2 0,0 0 0 0,0 0 0 0,0 0 20 16,-6 3 3-16,0-3 1 0,0 0 0 15,6 0-28-15,0 0-6 0,0 0-1 0,0 0 0 0,-6-5 0 0,3 2 0 16,0-5 0-16,3 3 0 0,0-1-9 0,0 1 0 15,3-3 0-15,-3 3 0 0,3 0 0 0,0 2 0 16,-3 3 0-16,6-5 0 0,-6 5 0 0,0 0 0 16,0 0-8-16,0 0 8 0,0 0 0 0,0 0-9 15,0 0 9-15,3 5 0 0,-3-5-9 0,0 8 9 16,0 0 0-16,0-8-9 16,0 0-27-16,0 5-6 0,0-5-1 0,0 0-609 15,0 0-121-15</inkml:trace>
  <inkml:trace contextRef="#ctx0" brushRef="#br1" timeOffset="41737.883">19418 7800 864 0,'0'0'76'0,"0"0"-60"16,0 0-16-16,0 0 0 0,0 0 118 15,0 0 21-15,-3 5 4 0,3 3 1 0,-3-3-56 0,3 9-10 16,3-1-2-16,-3 0-1 0,0 0-2 0,3 6 0 15,3-3 0-15,0 2 0 0,-3 1-16 0,-3 2-3 16,3-3-1-16,0-2 0 0,0 0-31 0,0 3-6 16,0-3-2-16,3-3 0 0,-3 3-14 0,3-3 8 15,-3-2-8-15,0-1 0 0,0-2 0 0,0-3 0 16,-3-5-11-16,0 0 11 16,0 0-178-16,0 0-28 0</inkml:trace>
  <inkml:trace contextRef="#ctx0" brushRef="#br1" timeOffset="43696.638">19412 7763 115 0,'0'0'0'0,"0"0"10"0,0 0-10 0,0 0 0 16,0 0 0-16,3-5 0 0,-3 5 172 0,0 0 33 0,0 0 7 16,0 0 0-16,0 0-123 0,0 0-25 0,6 8-4 0,0-1-2 15,-3 7 14-15,0-1 2 0,0 3 1 0,0 2 0 16,-3 1-6-16,0 2-1 0,-3-2 0 0,3-1 0 16,0 3-24-16,-3-2-4 0,3-3-2 0,0-1 0 15,0 1-12-15,3-2-2 0,-6-1-1 0,3 0 0 16,0-5-12-16,0 0-3 0,3 0 0 0,-3-8 0 15,0 0-8-15,0 0 8 0,0 0-8 0,0 0 8 16,0 0-8-16,0 0 0 0,0 0 0 0,0 0 0 16,0 0 0-16,0-5 0 0,-3-3 0 0,3 0 0 15,0 0 0-15,0-3 0 0,0-2 0 0,3 2 0 16,3-2 0-16,-3-3-9 0,-3 3 9 0,0-5-13 16,0 2-12-16,-3-3-3 0,3 3 0 0,-3 0 0 15,0 0-9-15,0 3-3 0,3 3 0 16,0-1 0-16,-3 3 13 0,0 0 3 0,3 8 0 0,0 0 0 0,0 0 24 15,0 0 0-15,0 0 0 0,0 0 0 0,0 0 0 16,0 8 0-16,-3-3 12 0,6 6-4 0,3 0 10 0,-3 2 2 16,-3 0 1-16,0 3 0 0,0 0 5 0,0 2 1 15,0 1 0-15,0-1 0 0,3 4-3 0,-3-4-1 16,3 1 0-16,0-4 0 0,-3 1-7 0,0 0-2 16,0 0 0-16,0-3 0 0,3-2-5 0,-3-3-1 15,0-3 0-15,0-5 0 0,0 0-8 0,0 0 12 16,0 0-12-16,0 0 12 0,3-5-12 0,0 0 0 15,-3-3 9-15,3-3-9 0,0-2 0 0,0 0 0 16,-3-3 0-16,0-3 0 0,3 3-8 0,-3-2 0 16,0-3 0-16,0 2 0 15,-3 1-20-15,3-1-4 0,0 1-1 0,0-1 0 0,-3 3 6 0,3 0 2 0,0 3 0 0,3 2 0 16,-3 6 11-16,0 0 2 0,0 5 1 0,0 0 0 16,0 0 11-16,0 0 0 0,0 0 0 0,6 5 0 15,-3 6 13-15,0 2 2 0,-3 0 0 0,0 0 0 16,3 3 6-16,-3 0 2 0,2 3 0 0,-2-3 0 15,-2-1-3-15,2 4-1 0,0-3 0 0,0-3 0 16,-3 0-3-16,-3-2 0 0,3-1 0 0,3-2 0 16,-3-2-3-16,3-6-1 0,0 0 0 0,0 0 0 15,0 0 12-15,0 0 1 0,0 0 1 0,0 0 0 16,3-6-26-16,-3-2-19 0,0-5 3 0,3 3 1 16,3-4-5-16,-3 1 0 0,-3-3-1 0,2 0 0 15,1 1-26-15,-3-4-5 0,3 1 0 0,-3 2-1 16,0-3 1-16,-3 3 1 0,3 3 0 0,0 0 0 0,-3 0 26 0,6 5 5 15,-3 0 0-15,0 8 1 16,0 0 19-16,0 0 0 0,0 0 11 0,0 0-11 0,0 8 28 0,0 2-2 16,0 3 0-16,0 1 0 0,0-1 15 0,-3 3 3 15,1 0 1-15,2 0 0 0,0-3-10 0,-3 3-3 16,-3-3 0-16,3 0 0 0,3-2-9 0,-3-1-3 16,0-2 0-16,0-3 0 0,3-5 9 0,0 0 2 15,0 0 0-15,0 0 0 0,0 0-31 0,0 0 0 16,0 0 0-16,0-5 0 0,0-5 0 0,0-1 11 15,0 0-3-15,3 1-8 0,0-3 0 0,0-1 0 16,-3-1-15-16,0-1 5 0,3 0-2 0,-3 0-1 16,0-3 0-16,0 6 0 0,0-3-1 0,3 3 0 15,-6 2 0-15,3 4 0 0,0-4 14 0,0 6-11 0,0 5 11 16,0 0-10-16,0 0 10 0,0 0 0 16,0 0 0-16,0 0 0 0,0 0 0 0,0 8 0 0,0 2 0 0,0 1 0 15,3-3 0-15,-3 2 11 0,0 1-1 0,0-1 0 16,3 1 1-16,-3-3 0 0,-3 0 0 0,3-3 0 15,0-5-2-15,0 8 0 0,0-8 0 0,0 0 0 16,0 0-9-16,0 0 0 0,0 0 9 0,0 0-9 16,0 0 0-16,0 0 0 0,0 0 0 0,0 0-12 15,0-5-8-15,-3-3-1 0,0 3-1 0,3-1 0 16,-3-2 3-16,0 3 1 0,-3-3 0 0,3 3 0 16,3 5 4-16,-3-5 1 0,-3-3 0 0,3 2 0 15,0 4 13-15,0-4 0 0,-3 4 0 0,6 2 0 16,0 0 0-16,0 0 0 0,-9-3 12 0,9 3-12 15,0 0 20-15,-3 0-4 0,-3 0 0 0,6 0 0 16,0 0 0-16,0 0 0 0,0 0 0 0,0 0 0 0,0 0-3 16,6-3-1-16,3-2 0 0,-3 5 0 0,-6 0-1 0,6-5-1 15,-6 5 0-15,9-3 0 0,0 1-10 0,0-1 0 16,-3-2 0-16,0 2 0 0,2 3 8 0,-8 0-8 16,0 0 8-16,3-3-8 0,6 1 8 0,-9 2-8 15,0 0 0-15,0 0 8 0,0 0 5 0,0 0 1 16,0 0 0-16,-6-3 0 0,0 3-3 0,-2 3-1 15,2-1 0-15,0 1 0 0,0-3-10 0,0 3 0 16,0-1 0-16,6-2 0 16,0 0-23-16,0 0-6 0,0 0-2 0,0 0-583 15,0 6-117-15</inkml:trace>
  <inkml:trace contextRef="#ctx0" brushRef="#br1" timeOffset="53640.092">17412 8197 806 0,'0'0'17'0,"0"0"4"0,0 0 1 0,0 0 2 0,0 0-24 0,0 0 0 15,-3 8 0-15,-3 0 0 0,3 2 56 0,-6 3 6 16,-3 1 2-16,0-1 0 0,-3 5 0 0,-3 4 0 16,-2-4 0-16,-4 1 0 0,-3 2-33 0,3 0-7 15,6-2 0-15,0 4-1 0,-11 1 0 0,5 0 0 16,3-3 0-16,0 3 0 0,3 2-13 0,0-4-2 16,7-4-8-16,-1 1 12 0,3-4-24 0,0 1-6 15,0-5-1-15,3 0 0 0</inkml:trace>
  <inkml:trace contextRef="#ctx0" brushRef="#br1" timeOffset="53875.415">17174 8170 957 0,'0'0'42'0,"0"0"10"0,0 0-42 0,0 0-10 0,3 8 0 0,0 6 0 16,-6-1 71-16,9 5 12 0,3 1 2 0,-1 2 1 16,1 0-54-16,3 3-10 0,-3-3-2 0,3 6-1 15,6-4 4-15,-3 1 1 0,-6 0 0 0,6 0 0 16,3 0-13-16,2-1-3 0,-2-1 0 0,3 1 0 16,0 1-8-16,0 0-9 0</inkml:trace>
  <inkml:trace contextRef="#ctx0" brushRef="#br0" timeOffset="57772.992">17108 11740 1198 0,'0'0'26'0,"0"0"6"0,0 0 0 0,0 0 3 0,0 0-35 0,0 0 0 0,9 0 0 0,-9 0 0 16,3 8 53-16,0-3 4 0,6 3 1 0,-3 0 0 16,0 0-18-16,0 2-4 0,0-5-1 0,3 3 0 15,3 0 1-15,-6-2 1 0,0 2 0 0,2-3 0 16,7 0-1-16,-3-5 0 0,-3 0 0 0,-3 0 0 15,6 0-20-15,-6-2-4 0,0-4 0 0,0 1-1 16,0-3-3-16,0 0-8 0,3-3 12 0,-3 4-4 16,0-7-8-16,0 1 0 0,3 0 9 0,-1-3-9 15,-5 0 9-15,6-2-9 0,0-1 12 0,3-2-12 16,0 2 11-16,-3 1-11 0,0-3 10 0,3 2-10 16,0 1 0-16,-3 2 8 0,-3 0-8 0,0 3 0 15,3 2 0-15,-4 3-16 0,-2 0 3 0,0 3-547 16,3 2-110-16</inkml:trace>
  <inkml:trace contextRef="#ctx0" brushRef="#br0" timeOffset="58686.547">17129 15102 1375 0,'0'0'30'0,"0"-5"6"0,0 0 2 0,-3-3 1 0,-6 3-31 0,6-1-8 0,3 6 0 0,0 0 0 0,-6 0 69 0,6 0 13 15,0 0 2-15,0 0 1 0,3 8-42 0,0 5-9 16,0-2-2-16,3 5 0 0,3-3-9 0,-3 6-3 15,-3-3 0-15,6 2 0 0,6 1 4 0,-6-1 0 16,-6-5 0-16,3 1 0 0,5-4 3 0,-2-2 1 16,-3 0 0-16,0-5 0 0,3-1-20 0,0 1-8 15,3 0 8-15,-3-6-8 0,-9 3 12 0,9-8-4 16,6-3 0-16,-3-2 0 0,-3-3-8 0,3-2 8 16,5-3-8-16,-2-3 8 0,0 0-8 0,0-2 8 15,-3-4-8-15,3-1 8 0,3-1-8 0,-3 0 0 16,-6 0 0-16,-1 1 0 15,4 2-43-15,0 2-4 0,-6 6-1 0,-3 2 0 16,3 4-30-16,0 4-6 0,-3 0-2 0,-3 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1:51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10101 7295 795 0,'0'0'35'0,"0"0"8"0,0 0-35 0,0 0-8 0,0 0 0 0,0 0 0 16,0 0 74-16,0 0 13 0,0 0 2 0,0 0 1 15,-6 2-12-15,0 1-2 0,-3 2-1 0,1 0 0 16,-1 3-8-16,0 0-2 0,-3 3 0 0,3-1 0 16,0-2-21-16,3 3-5 0,0 0-1 0,0-3 0 15,3-3-22-15,3-5-4 0,0 8 0 0,0-8-1 16,6 5-11-16,3 0 0 0,0-2 0 0,3 0 0 16,3-3 0-16,0 0 0 0,-1 0 0 0,7 0 0 15,-3 0 0-15,0 2 0 0,3-2-9 0,-6 6 9 16,3-4 0-16,-6 4 0 0,2-1 0 0,-2 0 0 15,-3 3 8-15,-3 0 4 0,0 0 2 0,-6 2 0 16,0-2 12-16,-3 3 2 0,-3 0 1 0,-3-1 0 0,0 1-9 16,0-3-3-16,-2 2 0 0,-1-2 0 15,0-2-17-15,-3-1 8 0,3 0-8 0,-3 0 0 0,0-2-9 0,3-3-9 16,-3 0-2-16,3-3 0 16,1 3-31-16,-1-2-6 0,6-4-2 0,0 4 0 15,3-3-102-15,0-3-21 0</inkml:trace>
  <inkml:trace contextRef="#ctx0" brushRef="#br0" timeOffset="239.337">10310 7075 1094 0,'0'0'48'0,"0"0"11"0,-3-5-47 0,3 5-12 0,0 0 0 0,0 0 0 16,0 0 113-16,0 0 21 0,0 0 4 0,0 0 1 15,0 0-99-15,6 5-19 0,0 8-4 0,3 0-1 16,-6 3 18-16,2 3 3 0,-2 2 1 0,0 0 0 16,0 0-3-16,0 3-1 0,3-3 0 0,-3 3 0 15,6-3-17-15,0 0-3 0,-6 1-1 0,6-7 0 16,-3 1-13-16,3-2 0 0,-3-4 0 0,0-2 0 16,0 3-108-16,3-3-16 15,-9-8-2-15</inkml:trace>
  <inkml:trace contextRef="#ctx0" brushRef="#br0" timeOffset="426.84">10265 7263 1555 0,'0'0'138'16,"0"0"-110"-16,0 0-28 0,0 0 0 0,0 0 108 0,0 0 16 15,0 0 3-15,0 0 1 0,6-5-101 0,0-3-27 16,6 2 8-16,-3-2-8 0,6 0 0 0,-3 0 0 15,-3-2 0-15,2-1 0 0,7 1-17 0,0 2-1 16,-3-3 0-16,0 3-569 16,3-2-113-16</inkml:trace>
  <inkml:trace contextRef="#ctx0" brushRef="#br0" timeOffset="1145.934">10792 7054 1335 0,'0'0'59'0,"0"0"13"0,0 0-58 0,3 8-14 0,-3 5 0 0,3-2 0 16,0-1 56-16,-3 3 8 0,3 1 1 0,0-1 1 15,3 0-30-15,-3-2-7 0,-3 2-1 0,3-3 0 16,0 1 12-16,0-3 1 0,0 0 1 0,0-3 0 16,-3-5-18-16,0 8-3 0,0-8-1 0,0 0 0 15,0 0-6-15,0 0-2 0,0 0 0 0,0 0 0 16,0 0-3-16,0 0-1 0,0 0 0 0,3-8 0 15,-3 0-8-15,0 0 0 0,-3-2 0 0,0 2 8 16,0-5-8-16,0 2 0 0,3-2 0 0,0 0 0 0,-3-1 8 16,3 1 5-16,3-3 2 0,0 6 0 0,-3-1-28 15,6 0-6-15,0 4-1 0,2-1 0 0,1 0 20 16,0 2 0-16,3 4 0 0,0-4 0 0,3 4-8 0,-3 2 8 16,0 2 0-16,0-2 0 0,3 3-23 0,-3 0 3 15,-4-6 0-15,4 6 0 16,-3-3-52-16,0 0-9 0,0 0-3 0,-9 0-662 0</inkml:trace>
  <inkml:trace contextRef="#ctx0" brushRef="#br0" timeOffset="3881.61">10518 7125 57 0,'0'0'0'0,"0"0"0"0,0 0 0 15,0 0 0-15,0 0 180 0,0 0 30 0,0 0 6 0,0 0 2 16,0 0-152-16,0-5-30 0,-3 0-7 0,3 5-1 16,0 0 6-16,0 0 1 0,0 0 0 0,0 0 0 15,-6-3 1-15,6 3 0 0,-6 0 0 0,6 0 0 16,-3 5-13-16,-3 1-3 0,0-1 0 0,3 3 0 16,-3 2-20-16,3 1 0 0,-3 0 0 0,0 2 0 15,1 0 0-15,2 3 0 0,-3 0 0 0,3 0-8 16,3 0 8-16,-3-3-12 0,3 3 12 15,3 0-12-15,3-3 12 0,0 0 0 0,-1-2 0 0,1-1 0 16,0-5 0-16,3 3 8 0,-3-2-8 0,3-4 0 16,0-2 0-16,0-2 0 0,-3-1 0 0,0-2 0 15,3-3 0-15,-3-3 0 0,-3 1 0 0,3-4 0 16,-3 1 0-16,3-5 0 0,-3-1 0 0,0 1 0 16,-3-1 0-16,0 1 8 0,0-1-8 0,0 3 0 15,-3 0 0-15,0 0 8 0,0 3-8 0,3 0 0 0,-6 0 0 16,3 2 0-16,-3 3 0 0,3 0 0 0,0 0 16 15,0 6-2-15,3-4 0 0,0 6 0 0,0 0 16 16,0 0 3-16,0 0 1 0,0 0 0 0,0 8-15 0,3 3-3 16,-3-1-1-16,3 1 0 0,3 2-1 0,-3-2 0 15,6 2 0-15,-3 0 0 0,3 1-6 0,0-4 0 16,-1 3-8-16,1-5 12 0,0 0-4 0,0 3-8 16,0-3 11-16,0 0-11 15,0 0-16-15,0-3-9 0,3 0-3 0,0-2 0 0</inkml:trace>
  <inkml:trace contextRef="#ctx0" brushRef="#br0" timeOffset="4380.262">10953 6668 345 0,'0'0'15'0,"0"0"4"0,0 0-19 0,0 0 0 15,0 0 0-15,-3 7 0 0,3 1 226 0,0 6 42 16,0-4 8-16,3 3 1 0,3 6-180 0,0-1-36 0,-3 1-7 16,2 5-2-16,4 2-2 0,0 1-1 0,-3-3 0 0,3 2 0 15,-3-2 2-15,3-3 0 0,-3 0 0 0,3-2 0 16,-3-1-29-16,0 1-6 0,-3-6 0 0,3 0-1 16,0 0-15-16,-3-2 0 15,3-3 0-15,0 0 0 16,-3 0-37-16,0-6-11 0,-3-2-1 0</inkml:trace>
  <inkml:trace contextRef="#ctx0" brushRef="#br0" timeOffset="4569.776">10884 6929 1152 0,'-12'-2'102'0,"9"-1"-82"0,-3 3-20 0,6 0 0 15,0 0 152-15,0 0 27 0,0 0 5 0,3-5 0 0,3 2-130 16,0-2-26-16,3 0-6 0,3-3-1 0,3 0-13 0,0 0-8 15,0 0 10-15,3-3-10 0,-1-2 15 0,1 2-3 16,0 1-1-16,0 2 0 0,0-3-11 16,-3 1 0-16,3-1-10 0,-4 1-566 15,-2 2-114-15</inkml:trace>
  <inkml:trace contextRef="#ctx0" brushRef="#br0" timeOffset="5252.942">11515 6731 874 0,'0'0'39'0,"0"0"8"0,-3-3-38 0,-3 1-9 16,0-1 0-16,6 3 0 0,-6 3 101 0,0-1 19 15,0 4 3-15,1-1 1 0,-1 3-56 0,3 2-10 0,-3 4-2 0,3 2-1 16,-3-1-19-16,6 1-4 0,-3 0-1 0,3 3 0 16,3-1 2-16,0-2 1 0,0 0 0 0,3-3 0 15,0-2-14-15,2-1-4 0,-2-2 0 0,3-2 0 16,0-4-3-16,0 1-1 0,3-6 0 0,-3 1 0 15,0-6 4-15,0-3 0 0,0 1 0 0,0-6 0 16,-3 2-4-16,0-1-1 0,0-1 0 0,-3 0 0 16,0 0 8-16,-3-3 1 0,0 4 1 0,-3 1 0 15,0 1-21-15,-3 2-15 0,0-2 3 0,0 3 0 16,0 2 12-16,-3 0-9 0,0 0 9 0,3 3-8 16,0 2-20-1,-3-2-4-15,6 5-1 0,-3-3 0 0,0 3-133 0,6 0-26 16</inkml:trace>
  <inkml:trace contextRef="#ctx0" brushRef="#br0" timeOffset="5518.257">11706 6448 230 0,'0'0'10'0,"0"-11"2"0,0 1-12 0,3-3 0 16,0 2 0-16,-3 0 0 0,0-2 297 0,-3 3 57 16,0-4 11-16,0 4 3 0,-6-1-252 0,3 3-49 15,-3 0-11-15,3 0-1 0,-3 3-21 0,0 0-4 16,0 2-1-16,3 3 0 0,-3 0-17 0,3 5-4 15,0 3-8-15,0 0 12 0,3 5-12 0,0 3 9 16,0 3-9-16,3 2 8 0,3 6-8 0,0 2 0 16,0 0 0-16,3-3 0 0,0 3 0 0,6-2 0 15,-3 2 0-15,3-3 0 0,-3-2 0 0,0 0 0 0,-3-3 0 16,3 0 0-16,-3-2 0 0,3-1 0 16,-3 1 0-16,3-6-11 0,-6-2 11 0,0-1 0 0,0-4 0 0,-1 1 0 31,1 1-46-31,-3-8-7 0,-3 6-2 0,3-6 0 15,0 0-140-15,-5-3-28 0</inkml:trace>
  <inkml:trace contextRef="#ctx0" brushRef="#br0" timeOffset="5660.831">11503 6668 691 0,'0'0'30'0,"-3"-8"7"16,3 8-29-16,0 0-8 0,-3-3 0 0,3 3 0 16,0-5 252-16,3-1 48 0,0-2 11 0,3 3 1 15,3 0-224-15,3 0-46 0,0-3-9 0,0 0-1 0,6 0-7 0,0 0-1 16,2-3 0-16,-2 3 0 0,-3-2-37 0,3 2-8 15,0-3-2-15,0 3-561 16,0 0-112-16</inkml:trace>
  <inkml:trace contextRef="#ctx0" brushRef="#br0" timeOffset="6783.829">10250 7879 345 0,'0'0'31'0,"0"0"-31"0,0 0 0 0,0 0 0 16,0 0 168-16,3 8 28 0,-3 0 6 0,0 0 1 15,3 0-99-15,0-3-19 0,0 3-4 0,0 0-1 16,-3 3-12-16,0-3-2 0,3-3-1 0,0 3 0 16,0 0 3-16,0-3 0 0,-3 3 0 0,3-3 0 15,-3-5-29-15,3 8-6 0,-3-8-1 0,3 8 0 16,0-2-19-16,-3-6-4 0,0 0-1 0,0 8 0 15,0-8-8-15,0 0 0 0,0 0 0 0,0 0 8 16,0 0-8-16,0 0 10 0,0 0-10 0,0 0 10 16,0 0 0-16,0 0 0 0,0 0 0 0,0 0 0 0,-6-6-10 15,3 4 12-15,0-1-12 0,0-5 12 0,0 3-12 16,3-3 0-16,-3 0 0 0,3-3 0 0,3 3 0 0,-3 0 0 16,0-2 0-16,3-1 0 0,-3 1 0 0,3-1 0 15,3 3 0-15,-3-2 0 0,3 2 0 0,-3 0 0 16,0 0 0-16,3 5 0 0,-6 3-9 0,9-5 9 15,-3 2 0-15,3 6 0 0,-9-3-9 16,6 5 9-16,-1 0 0 0,1 6-9 0,3 0 9 0,-3-4 0 16,0 4 0-16,0 0 0 0,0-1 0 0,-3 1 0 15,0-1 0-15,0-2 0 0,-3 0 0 0,3 0 0 16,-3-8 0-16,0 0 8 0,0 0 3 0,0 0 1 16,0 0 0-16,0 0 0 0,0 0-3 0,0 0 0 15,0 0 0-15,0 0 0 0,0 0-9 0,-3-5 0 0,3-3 0 0,3 0 8 16,-3-3-8-16,3 1 0 0,-3-1 0 0,3-2 8 15,0 0-8-15,-3 0 0 0,6-1 0 0,0-2 0 16,0 3-8-16,0 3 8 0,0-1-10 0,0 3 10 16,0 0 0-16,3 3 0 0,0 0-8 0,-1 5 8 15,1 2 0-15,0 1-9 0,-3 2 9 0,3 3-8 16,0-3 8-16,0 6 0 0,-3-3 0 0,0 3 0 16,0-1 0-16,0 1 0 0,0-1 0 0,-3-2 0 15,0 0 0-15,0 0 0 0,0 0 0 0,-3-8 0 16,3 5 0-16,-3-5 0 0,0 0 0 0,0 0 0 15,0 0-48-15,0 0-4 0,6 0 0 0,-6 0-537 16,6 0-107-16</inkml:trace>
  <inkml:trace contextRef="#ctx0" brushRef="#br0" timeOffset="7201.71">10652 7773 518 0,'0'0'23'0,"0"0"5"0,0 0-28 0,0 0 0 15,0 0 0-15,0 0 0 0,0 0 237 0,0 0 43 16,0 0 8-16,6 6 1 0,-6-6-229 0,6 5-45 16,0-2-15-16,3 2 8 0,0-2 16 0,-3-3 4 15,3 2 1-15,0-2 0 0,-4 0 26 0,4-2 5 0,-3 2 0 0,3 0 1 16,-3-3-20-16,0 0-4 0,0-2-1 0,3 2 0 16,-3 1-36-16,0-1 0 0,-6 3 0 0,3-8 0 15,3 0 0-15,-3 3 0 0,0-3 0 0,-3 8 0 16,0-5 12-16,0-1-3 0,-3-2 0 0,0 3 0 15,-3 0-9-15,3 0 0 0,-3-1 0 0,-3 4 0 16,0-1-14-16,0 3-2 0,0 3 0 0,0-1 0 16,-3 1 1-16,4 2 0 0,-1 1 0 0,0 1 0 15,0 4 6-15,0 0 1 0,3-1 0 0,-3 1 0 16,6 2 8-16,-3-2 0 0,3 2 0 0,0-3 0 16,0 4 0-16,3-1 8 0,-3 0-8 0,3 0 11 15,3 1 6-15,0-4 2 0,3 1 0 0,-3-1 0 16,3-2-3-16,3 3 0 0,0-6 0 0,3 3 0 15,-3-5-16-15,3 2 8 0,2-5-8 0,1 0 0 16,0 0 0-16,0-5 0 0,-3-1 0 0,3 1 0 16,0-3-20-16,-3 0-12 0,3-2-1 0,-4-1-1 15,1 1-141-15,-3-4-28 0,-3 4-5 0</inkml:trace>
  <inkml:trace contextRef="#ctx0" brushRef="#br0" timeOffset="7717.352">10842 7641 864 0,'3'3'76'0,"-3"-3"-60"16,0 0-16-16,0 5 0 0,3 0 124 0,3 3 23 15,-3 0 4-15,0 0 1 0,0 3-82 0,3-1-16 16,0 1-3-16,-3 0-1 0,0-1-5 0,3 1-1 16,-3-1 0-16,3 1 0 0,-6-1 4 0,3 1 0 0,0 0 0 0,-3-3 0 15,0 0-17-15,0-3-3 0,0-5-1 0,0 0 0 16,0 0-18-16,0 0-9 15,0 0 10-15,0 0-10 0,0 0 0 0,0 0 8 0,0-5-8 0,0-1 0 16,0-2 0-16,0 0 0 0,0-2-12 0,-3-1 12 16,3-2-16-16,0 0 3 0,3 2 1 0,-3 1 0 15,0-4-4-15,0 1-1 0,3 0 0 0,-3 0 0 16,3 2 1-16,3 0 1 0,-3 4 0 0,3 1 0 16,0 1 15-16,-6 5 0 0,0 0-10 0,9 5 10 15,0 1 0-15,0 1 0 0,-3 4 0 0,0-3 0 16,-1 3 0-16,1-3 0 0,-3-1 0 0,0 1 0 15,-3-8 0-15,6 6 10 0,-6-1-2 0,0-5-8 16,0 0 20-16,0 0-2 0,0 0-1 0,0 0 0 16,0 0-3-16,0 0-1 0,0 0 0 0,0 0 0 15,6-3-13-15,-3-5 0 0,0 0 8 0,3-2-8 16,0-3 0-16,0-1 0 0,0 1 0 0,0-3 0 0,3 0 0 16,-3 1-8-16,3-1 8 0,0 5 0 0,3 1-11 15,-3 2 11-15,-3 2-10 0,-1 4 10 0,1 2 0 0,3 2 0 16,-3 4 0-16,-3 2 0 0,0-1 0 0,0 4 20 15,3 0-4-15,-3 2 0 0,0 0-16 0,0-2 8 16,0-1-8-16,0 1 0 0,0-3 0 0,0 0 0 16,0-3 0-16,-3-5 0 15,0 0-20-15,3 5-12 0,-3-5-1 0,0 0-1 16,6 3-134-16,3-6-28 0,-6 3-4 0,-3 0-2 0</inkml:trace>
  <inkml:trace contextRef="#ctx0" brushRef="#br0" timeOffset="8021.522">11265 7472 403 0,'0'0'17'0,"0"0"5"0,-6 2-22 0,3 1 0 0,-3 2 0 0,3 1 0 15,3-1 200-15,0 3 36 0,-3-3 8 0,3 3 0 16,0 0-172-16,3 3-34 0,-3-3-7 0,3 0-2 16,3 2 7-16,-3-2 0 0,-3 0 1 0,0 0 0 15,6 0 29-15,-3-3 6 0,3 0 0 0,0-2 1 16,0-3-32-16,0 0-6 0,0 0-2 0,0-5 0 15,3 0-12-15,0-3-2 0,-3 0-1 0,3-3 0 16,-3 1-9-16,0-1-1 0,-1-2-8 0,-2 2 12 16,0-2-12-16,-3 2 8 0,-3 1-8 0,0 2 0 15,-2 0 12-15,-1 0-4 0,0 3-8 0,-3-1 12 16,-6 1-12-16,3 2 11 0,0 1-11 0,0-1 10 0,0 3-10 0,3 0 0 16,-3 0 0-16,3 3 0 0,-3-1-24 0,4 1-1 15,-1 0 0-15,0-1 0 16,9-2-103-16,0 0-21 0,0 0-4 0,0 0-560 15</inkml:trace>
  <inkml:trace contextRef="#ctx0" brushRef="#br0" timeOffset="8351.634">11387 7371 518 0,'0'0'46'0,"0"0"-37"0,0 0-9 16,6 8 0-16,0 0 233 0,0 0 45 15,0 3 9-15,3-1 1 0,-3 1-193 0,0 2-39 0,6-2-8 0,-6-1-2 16,3 1-22-16,-6-3-4 0,3 0 0 0,-3 0-1 16,0 0 10-16,2-3 3 0,-5-5 0 0,0 0 0 15,0 0 21-15,0 0 5 0,0 0 1 0,0 0 0 16,0 0-45-16,0 0-14 0,0 0 8 0,0 0-8 16,0 0 16-16,0 0-1 0,0 0 0 0,0 0 0 15,-5-5-15-15,5-1 0 0,-3-4 0 0,3 2 0 16,0-5 0-16,0-1-16 0,0 1 3 0,3 0 1 15,2-3 12-15,-2 0 0 0,3-2 12 0,0 2-12 16,3 2 0-16,-3 4 0 0,3-3 0 0,3 5-12 16,-3-3-3-16,3 3 0 0,-3 6 0 0,0-1 0 15,0 0-38-15,3 3-8 0,-3 3-2 16,-1 2 0-16,1 3-169 0,-3-3-33 0,9 3-7 0,-15-8-2 16</inkml:trace>
  <inkml:trace contextRef="#ctx0" brushRef="#br0" timeOffset="8555.088">11682 7300 1425 0,'0'0'31'0,"0"0"6"0,0 0 2 0,0 0 2 0,3-5-33 0,0 2-8 15,0 0 0-15,3 1 0 0,0-1 42 0,-6 3 6 16,0 0 2-16,0 0 0 0,9 5-31 0,0 1-7 16,-3-1 0-16,2 3-1 0,4 0 29 0,0 0 5 15,-3 2 2-15,0 1 0 0,3-3-29 0,0 2-6 16,-3-2 0-16,0 0-1 0,0 0-11 0,3 0 0 15,-3-3 0-15,0-2 8 0,-4 2-24 0,1-2-6 16,-6-3-1-16,9 3 0 16,-9-3-49-16,9-3-11 0,0 0-1 0,-3 1-392 0,0-1-79 0</inkml:trace>
  <inkml:trace contextRef="#ctx0" brushRef="#br0" timeOffset="8771.512">11935 7138 345 0,'0'0'15'0,"0"0"4"0,0 0-19 0,0 0 0 0,0 0 0 0,0 0 0 16,0 0 188-16,0 0 35 0,0 11 6 0,0 0 2 16,0-1-163-16,0 3-32 0,-3 6-6 0,3 2-2 15,0 0 21-15,0 6 4 0,-3 2 1 0,0 0 0 16,3 3 30-16,-6-3 5 0,3 3 2 0,0-3 0 0,-3 0-16 16,3 0-3-16,-3-3-1 0,0 1 0 0,0-3-47 0,3-6-10 15,0 3-2-15,0-2 0 16,3-9-12-16,0 1-12 0,0-3 3 0,0-3-607 15,0-5-122-15</inkml:trace>
  <inkml:trace contextRef="#ctx0" brushRef="#br0" timeOffset="11076.347">11616 7710 734 0,'0'0'32'0,"0"0"8"0,0 0-32 0,6 5-8 15,-6-5 0-15,3 6 0 0,3-1 51 0,-3 3 9 16,3 0 1-16,0-3 1 0,0 6-7 0,3-3-2 16,-3 2 0-16,3-2 0 0,0 3-2 0,0-3-1 15,-3 2 0-15,0 1 0 0,3-3-26 0,3 5-4 16,-1-5-2-16,-2 5 0 0,6-5-6 0,-3 3-2 15,0 2 0-15,0-3 0 0,3 4-10 0,0-1 8 16,0-3-8-16,-3 4 8 0,2-4 16 0,1 3 2 16,-3 1 1-16,3-1 0 0,0 3-3 0,0-3-1 15,0 0 0-15,0 1 0 0,-1-1-3 0,1 3-1 16,3-3 0-16,-3 0 0 0,0 0-8 0,3 1-2 0,-3-1 0 0,3-3 0 16,-4 4-9-16,1 1 0 0,0 1 9 0,-3 0-9 15,3 3 10-15,0-3-2 0,0 2-8 0,0 1 12 16,0-1-12-16,-4-2 9 0,7 3-9 0,-6-4 8 15,3 1-8-15,0 0 0 0,-3 0 0 0,0 0 0 16,3-3 0-16,-3 0 0 0,-3 3 0 0,-1 0 0 16,4 0 0-16,-3-3 8 0,3 3-8 0,-3 3 0 15,3-3 11-15,0-1-3 0,-3 4-8 0,0-3 12 16,3 2-12-16,-3 1 11 0,3-3-11 0,-4-3 10 16,1 3-10-16,0 0 8 0,3-3-8 0,-3 0 8 15,3 0-8-15,-3 1 0 0,3 1 0 0,-3 1 0 16,0-2 0-16,3-1 0 0,-3 3 0 0,0-3 0 0,2 3 0 15,-2-3 0-15,0 0 0 0,0 3 8 0,3 0-8 0,0 0 0 16,-3-3 0-16,0 0 0 0,0-2 0 16,0 2 0-16,-3-2-9 0,0-1 9 0,0 1 0 0,3 2 0 15,-3-2 0-15,-1-1 0 0,-2-2 0 0,3 0 0 16,0 0 8-16,0 0-8 0,0 0 0 0,-3 0 11 16,3 0-11-16,3-3 10 0,-3 3-10 0,0-3 10 15,-3 1-10-15,6-1 10 0,-6 3-10 0,3 0 0 16,0 0 9-16,0 0-9 0,0-3 12 0,0 3-1 15,0 0-1-15,0 0 0 0,0 0 2 0,2 0 0 16,1 2 0-16,0-2 0 0,-3 3-4 0,3-3-8 16,-3 0 12-16,3 2-4 0,-3-2-8 0,3 0 0 15,-3 0 0-15,0-3 0 0,0 3 0 0,3-2 8 0,-3-1-8 16,3 3 0-16,0 0 11 0,0 0-3 0,-1-3-8 16,1 6 12-16,-3-1 0 0,3 1-1 15,0-3 0-15,3 2 0 0,-6-2-11 0,3 3 12 0,-3-1-12 0,3 4 12 16,-6-1-12-16,3 0 0 0,0 3 0 0,0 0 0 15,-3 0 0-15,0 2 0 0,6 1 0 0,-6-1 0 16,0-2-8-16,2 0 8 0,-2-3 0 0,3 0 0 16,-3 3 0-16,3-5 0 0,-3-3 0 0,0 0 0 15,3 0 0-15,-3 0-11 0,-3-8 11 0,6 2-8 16,-3 4 8-16,-3-6 0 0,0 0 0 0,6 2 0 16,0 1 0-16,-6-3 0 0,0 0 0 0,0 0 0 15,0 0 0-15,6 3 0 0,0-1 0 0,-6-2 0 16,0 0 0-16,0 0 0 0,0 0 0 0,6 5 0 0,-6-5 0 15,0 0 8-15,0 0-8 0,3 3 0 0,-3-3 0 0,0 0 0 16,0 0 0-16,0 0 0 0,0 0 0 0,0 0 0 16,0 0 0-16,0 0-8 0,0 0 8 0,0 0 0 15,0 0 0-15,0 0 0 0,0 0 0 0,-3-3 8 16,-6 3-8-16,3-2 0 0,-3-1 0 0,3-2 0 16,0 2 0-16,-3 1 8 0,0-4-8 0,0 1 0 15,0 0 0-15,1-1 8 0,-1-2-8 0,0 3 0 16,-3-3 0-16,0-2 0 0,0 2 0 0,-3 0 0 15,3 0 0-15,0 0 0 0,0 0 0 0,-3 0 0 16,4-5 0-16,2 5 0 0,-3-3 0 0,0 3 0 16,3-2 0-16,3 2 0 0,-3-3 0 0,3 3 9 15,0 3-9-15,3 2 10 0,0 1-10 0,3 2 0 16,0-6 0-16,0 6 0 0,0 0 0 0,0 0 8 0,0 0-8 16,3 8 0-16,6 0 0 0,-3 3 0 0,6-1 8 15,-3 4-8-15,3 2 8 0,0 2-8 0,0-2 12 0,-1 2-4 16,4 1 5-16,-3 0 1 0,0-4 0 0,0-1 0 15,0-1 1-15,-3-3 0 0,3-2 0 0,-3 3 0 16,0-3-3-16,0-5 0 0,0 2 0 0,-1-5 0 16,-2 2-2-16,3-4-1 0,0-1 0 0,0-2 0 15,-3-3-1-15,3 0 0 0,0-3 0 0,-3-2 0 16,3-3-8-16,-3 0 8 0,0 1-8 0,0-7 8 16,0 1-8-16,0 0 0 0,-6-5 0 0,3-1 8 15,0-2-8-15,0 0 0 0,-3 3-12 0,0-1 12 16,0 3-14-16,0-2 5 0,0 7 1 0,-3-2 0 15,0 5-1-15,3 0 0 0,0 6 0 0,0-1 0 0,0 1-7 16,0 2-2-16,0 2 0 0,0 6 0 16,0-5-29-16,0 5-5 0,0 0-2 0,0 0 0 15,0 0-98-15,0 0-20 0,0 0-4 0,0 0-555 16</inkml:trace>
  <inkml:trace contextRef="#ctx0" brushRef="#br0" timeOffset="16326.331">24085 9874 568 0,'-6'-2'25'0,"6"2"6"0,0 0-31 0,0 0 0 15,-3-3 0-15,3 3 0 0,0 0 67 0,0 0 7 0,0 0 2 0,0 0 0 16,-3 0-32-16,3 0-5 0,0 0-2 0,0 0 0 15,-3-3-15-15,0 1-3 0,3 2-1 0,0 0 0 16,0 0 5-16,0 0 1 0,0 0 0 0,0 0 0 16,0 0 4-16,0 0 2 0,0 0 0 0,0 0 0 15,0 0-16-15,0 0-3 0,0 0-1 0,0 0 0 16,0 0 2-16,0 0 0 0,0 0 0 0,0 0 0 16,0 0-12-16,0 0 0 0,0 0 0 0,0 0 0 15,0 0 0-15,0 0 0 0,6-3 0 0,-6 3 8 16,0 0 0-16,0 0-8 0,6-5 12 0,-6 5-4 15,0 0 7-15,0 0 1 0,0 0 0 0,0 0 0 16,0 0 0-16,0 0 1 0,0 0 0 0,0 0 0 16,6 0-9-16,-6 0-8 0,0 0 12 0,0 0-12 15,6-3 11-15,-6 3-11 0,0 0 10 0,6-3-10 16,-6 3 12-16,0 0-3 0,6-5-1 0,-6 5 0 16,0 0-8-16,6-2 0 0,0-4 9 0,-6 6-9 0,0 0 9 15,6-5-9-15,0 2 12 0,0-2-12 0,-6 5 21 16,6-3-2-16,-6 3-1 0,9-2 0 0,0 2-18 0,0-3 0 15,0 0 0-15,-4 1 0 0,4 2 0 16,0 0 0-16,0-3 8 0,0 3-8 0,0 0 0 0,0 0 0 16,3-3 0-16,0 3 0 0,-3 0 10 0,0 0-2 15,3 0 0-15,-3 3 0 0,2-3 0 0,-2 0-8 16,3 0 12-16,0 3-4 0,-3-3-8 0,0 2 0 16,3 1 0-16,-3 2 0 0,3-5 8 0,0 3 0 15,-3 2 0-15,0 3 0 0,2-2 6 0,4 1 1 0,-3-1 0 16,-3 4 0-16,3-2-4 0,-3 3-1 0,0-3 0 0,0 0 0 15,0 2-10-15,0 4 8 0,0-4-8 16,0 3 8-16,-3-2-8 0,0 0 0 0,2-1 0 0,-2 3 0 16,-3-2 0-16,0-1 0 0,0 1 0 0,0 0 0 15,-3-3 11-15,0 2-3 0,0 1-8 0,0-1 12 16,0-2-12-16,-3 3 0 0,-3-1 0 0,3 1 0 16,-3 0 0-16,3-1 0 0,-5 1 0 0,2-1 0 15,0-2 0-15,0 3 0 0,-3-6 8 0,0 3-8 16,0 0 0-16,-3 0 0 0,-3-3 8 0,0 1-8 15,0-1 0-15,-3-2 0 0,7 2 0 0,-4 0 0 16,-3-2 0-16,3-1 0 0,0 4 0 0,-3-4 0 16,3 1 0-16,-3 0 0 0,7-3-13 0,-4 2 4 15,0-2 9-15,0 0-13 0,0 3 5 0,0-3 8 16,0 0-9-16,3 0 9 0,-6 0 0 0,1 3 0 16,2-3 0-16,0 0 0 0,0 0 0 0,-3 0 0 0,-3 2 0 0,0 1 0 15,4-3 0-15,-4 2 0 0,-3 1 0 0,3-3 0 16,0 3 0-16,3-3 0 0,-2 2 0 0,-1 1 0 15,3-3 0-15,0 0 0 0,0 3 0 0,3-1 0 16,-6-2 0-16,7 0 0 0,-1 0 0 0,-3 0 0 16,3-2 0-16,-3 2 0 0,3-3 0 0,-3 0 0 15,3 3 0-15,-2 0 0 0,-1-2 0 0,0 2 0 16,0 0 0-16,0 0 0 0,-3-3 0 0,3 0 0 16,1 1 0-16,-1 2 0 0,0-3 0 0,0 3 0 15,3-2 0-15,0 2 9 0,-3 0 2 0,6-3 0 16,-5 3 0-16,-1-3 0 0,6 1-11 0,-6 2 0 0,3-3 0 0,0 3 0 15,0 0 17-15,3-3-1 0,-5 3-1 0,2 0 0 16,0-2-15-16,-3-1 0 0,0 3 0 0,0-3 0 16,6 3 0-16,-3 0 0 0,1 0 0 0,-1 0 0 15,-6 0 0-15,3 0 0 0,0 0 0 0,-3 0 0 16,3 0 0-16,1 0 8 0,-1 0-8 0,-3 0 0 16,3 0 0-16,0 0 0 0,-3 0 0 0,3 0 0 15,-2 0 0-15,-1 0 0 0,0 0 0 0,-3 0 0 16,3 0 0-16,0-2 0 0,-2 2 0 0,2-3 0 15,0 3 0-15,3 0 0 0,-3 0 0 0,3 0 0 16,-5 0 0-16,2 0 0 0,3 0 0 0,-3 0 0 16,0 0 8-16,3 0-8 0,-2 0 11 0,2 3-11 15,-3-1 0-15,3-2 0 0,-3 3-12 0,0-3 3 16,1 0 0-16,-4 3 0 0,0-1 0 0,0-2 0 0,3 0 9 16,0 0-13-16,1 0 5 0,-1 0 8 0,0 0-11 0,0 0 11 15,-3 3-8-15,0-3 8 0,4 3 0 0,-1-3 0 16,-3 0 0-16,3 0 0 0,0 0 0 0,3 0 0 15,-2 2 0-15,-4-2 8 0,3 3-8 0,-3-3 0 16,0 0-11-16,-2 0 11 0,-1 0 0 0,0 0 0 16,-3-3 0-16,0 6 0 0,-2-3 0 0,2 3-9 15,0-3 9-15,0 0 0 0,4 0 0 0,-4 0-8 16,3 0 8-16,-6 0 0 0,4 2-9 0,-4 1 9 16,0-3-10-16,0 0 10 0,1 0-10 0,-1 0 10 15,3 0-10-15,-3 0 10 0,4 0-9 0,-1 0 9 16,0 0-8-16,3 0 8 0,3 0 0 0,-2 0-8 0,-1-3 8 0,3 1 0 15,-3 2 0-15,0 0-10 0,1 0 10 0,-1 0 0 16,6 0-12-16,-3 0 4 0,-6-3 8 16,1 3-13-16,2-3 13 0,-3 3-12 0,3-2 12 15,-2 2-12-15,2 2 4 0,0-2 8 0,0 0-13 16,-3 0 5-16,4-2 8 0,-4 2-10 0,0 2 10 0,3-2-10 16,-2 0 10-16,2 0-8 0,-3-2 8 0,3 2-8 15,-3 0 8-15,4-3 0 0,-4 0 0 0,6 3 0 16,-3 0 0-16,3-2 0 0,-2 2 0 0,2-3 0 15,0 3 0-15,-3-3 0 0,3 3 0 0,-2 0 0 16,-4 3 0-16,3-3 0 0,0 0 0 0,-2-3 0 16,-4 3 0-16,3 0 0 0,3 0 0 0,0 0 0 15,1 0 0-15,2 0 0 0,-3 3 0 0,3-3 0 16,0 0 0-16,-2 0 0 0,2-3 0 0,-3 3 0 16,-3 0 0-16,6-2 0 0,-2 2 0 0,-1 0 0 0,0 0 0 15,-3-3 0-15,1 3 0 0,2 0 0 0,0 3 0 0,-3-3 0 16,3-3 0-16,4 3 0 0,-4 0 0 0,3 0 8 15,3-3-8-15,-3 3 0 0,1-2 0 0,-4-1 0 16,0 3 0-16,0-2 0 0,0-1 0 0,1 3 0 16,2 0 0-16,-3-3-8 0,0 3 8 0,3-2 0 15,1-1 0-15,-1 3 0 0,0-3 0 0,0 3 0 16,0-2 0-16,1 2 0 0,-1 0 0 0,0 0 0 16,-3 0 0-16,0 0 0 0,1 0 0 0,-1 2 0 15,3 1 0-15,-3-3 0 0,0 0 0 0,1 3 0 16,-1-3 0-16,0 2 0 0,3-2 0 0,0 3 0 15,1-3 0-15,-1 3 0 0,3-1 0 0,-3-2 0 0,3 0 0 0,0 0 0 16,1 0 0-16,-1 0 0 0,0 0-8 16,3 0 8-16,-3-2 0 0,0 2 0 0,1 0 0 0,-1 0 8 15,0-3-8-15,0 3 0 0,-3 0 0 0,3 0 0 16,1 0 0-16,-1 0 0 0,-3 0-8 0,3 0 8 16,0 0-8-16,-3 3 8 0,1-1-8 0,2-2 8 15,0 3-12-15,0-3 4 0,-6 2 0 0,7-2 0 16,-1 3 8-16,0-3 0 0,-3 0 0 0,0 0 0 15,3 0 0-15,1 0-8 0,-1-3 8 0,-3 3-8 16,-3-2 8-16,6 2 0 0,0-3 0 0,4 3 0 16,-7-5 0-16,3 2 0 0,3 1 0 0,0-1 11 15,3 0-11-15,-3 1 0 0,-2 2 0 0,2-3 0 16,0 0 0-16,0 1 0 0,-6-1 0 0,6 3 0 16,1-3 0-16,-1 3 0 0,-6 0 0 0,-3 0 0 15,3 0 0-15,3 0-11 0,1 3 11 0,-4-3-8 0,3 3 8 16,0-3 0-16,0 2 0 0,-3-2 0 0,1 3 0 0,2-3 0 15,0 0 0-15,3 0 0 0,-6 0 0 0,3 0 0 16,1 0 8-16,-1-3-8 0,0 3 0 0,0-2 0 16,0 2 0-16,0 0 0 0,7-3 0 0,-7 3 0 15,0-3 0-15,0 3-8 0,0-2 8 0,3-1 0 16,-5 3 0-16,-1 0 0 0,3 0 0 0,0 0 0 16,0 0 8-16,0 0-8 0,-2 0 0 0,2 3 0 15,-3-3 0-15,0 0 0 0,-3 0 0 0,4 0 0 16,-4 0 0-16,0 2 0 0,3-2 0 0,-3 3 0 15,4-3 0-15,-1 3 0 0,0-6 0 0,0 6 0 0,0-3 0 16,3 0 0-16,-2 0 0 0,2 0 0 0,0 0 0 16,0 0 0-16,0 0 0 0,0 0 0 0,1 0 0 15,-1 0 0-15,-3 0 0 0,3 0 0 0,0 0 0 0,-3-3 0 16,4 3 0-16,-7 3 0 0,3-3 0 0,-3 0 0 16,0 0 0-16,4 0 0 0,-4 0 0 0,3 0-8 15,-3 0 8-15,0 0 0 0,4 2 8 0,-4 1-8 16,0-3 0-16,3 0 0 0,-6 0 0 0,1 0 0 15,-4-3 0-15,3 3 0 0,3 0 0 0,-2-2 0 16,2 2 0-16,0 0 0 0,0 0 0 0,1 0-8 16,-1-3 8-16,0 0 0 0,0 1 0 0,3-1 0 15,1 0 0-15,-1 1 9 0,0-1-9 0,0 1 0 16,3-1 8-16,0 3-8 0,-2-3 0 0,-1 3 0 16,3 0 0-16,0 0 0 0,0 0 0 0,-3 3 0 0,1-3 0 15,2 3 0-15,0-1 0 0,0 1-9 0,0-1 9 0,3-2 0 16,1 0 8-16,-1 0-8 0,0 0 0 0,3 0 0 15,-3-2-10-15,0 2 10 0,3-3 0 0,-2 3 0 16,-1-2 0-16,-3-1 0 0,3 3 8 0,-6-3-8 16,3 3 0-16,-2 0 0 0,2 0 0 0,0 0 0 15,-3 0 0-15,0-2 0 0,0 2 0 0,4-3 0 16,-4 3 0-16,3 0 0 0,0-3 0 0,0 3 0 16,3-2 0-16,-2 2 0 0,5-3 8 0,-3 3 0 15,3-3-8-15,-3 3 12 0,3-2-1 0,-3 2-1 16,0-3 0-16,4 0 0 0,-4 3-10 0,-3-2 0 15,3-4 9-15,-3 4-9 0,3-1 0 0,0 1 8 16,-2-1-8-16,-4 0 0 0,6 3 0 0,-3-2 0 16,0-1 0-16,0 0 0 0,1 1 0 0,-1-1 0 0,3 0 0 15,0 3 0-15,-3-2 0 0,3 2 8 0,-2 0-8 0,-1 2 0 16,3-2 0-16,-3 3 0 0,3 0 0 0,-3-1-8 16,3 1 8-16,1-3 0 0,-1 3 8 0,0-1-8 15,6 1 0-15,-3 0 0 0,0-1 0 0,-3-2 0 16,3 3 0-16,1-3 0 0,-4 2 0 0,0-2 0 15,0 3 0-15,0 0 0 0,0-3 0 0,0 2 8 16,4-2-8-16,-4 3 8 0,3 0-8 0,-3-1 8 16,3 1-8-16,-6 0 0 0,3 2 0 0,0-2 8 15,1-1-8-15,-1 4 0 0,3-4 0 0,-3 6 8 16,6-5-8-16,-3-1 0 0,3 4 0 0,-3-4 0 16,7 4 0-16,-4-4 0 0,3 1 0 0,0 0 0 15,-3-1 0-15,0 1 11 0,0 2-3 0,0-2 0 16,0 2-8-16,0-2 0 0,0-1 0 0,1 4 0 0,-4-1 0 15,3-2 0-15,0 2 0 0,0-2 0 0,-3 2 0 16,3 3 0-16,0-3 0 0,0 0 0 0,0 3 0 0,0-2 0 16,-2 2 0-16,5-1 0 0,-3 1 0 0,-3 0 0 15,0 0 0-15,3 0 0 0,-3-2 0 0,3 1 0 16,-3-1 0-16,4 2 0 0,-4 2 0 0,6-2 8 16,-3 0-8-16,3 0 0 0,3 0 0 0,-3 0 0 15,0 0 0-15,0 2 0 0,0 1 0 0,3 0 0 16,0-1 0-16,3 3 0 0,-3 1 0 0,3-1 0 15,0 0 0-15,0 3 0 0,3-3 12 0,0 3-2 16,0 0-1-16,-3 3 0 0,6-4-9 0,-3 4 10 0,0-3-10 16,3 0 10-16,0 2-10 0,0 3 0 0,-3-5 0 15,6 0 8-15,-3-3-8 0,3 1 0 0,0-4 0 0,3 1 8 16,0-1-8-16,0-2 8 0,0-2-8 16,3 1 8-16,3-1-8 0,0-4 12 0,-1 1-12 0,4 0 12 15,0-3-4-15,0 0-8 0,0 0 12 0,0-3-4 16,0 0-8-16,-3 1 0 0,-1 2 9 0,1 0-9 15,-3-3 8-15,0 3-8 0,0-3 8 0,-3 3-8 16,0 0 0-16,0-2-18 0,-3 2 3 0,3 0 1 31,-3 0-40-31,0-3-8 0,3 6-2 0,-4-3-448 0,4-3-91 0</inkml:trace>
  <inkml:trace contextRef="#ctx0" brushRef="#br0" timeOffset="16759.146">12941 10687 518 0,'0'0'46'0,"0"0"-37"15,-3-3-9-15,-3 3 0 0,3 0 107 0,-3-3 19 16,3 1 4-16,3 2 1 0,-3 0-57 0,3 0-11 16,-6-3-3-16,6 3 0 0,0 0-4 0,0 0 0 0,-3-3-1 0,3 3 0 15,0 0-3-15,0 0 0 0,6-5 0 16,0 2 0-16,3 1-12 0,0-1-4 0,3 3 0 0,0 0 0 16,0 3-13-16,6-1-3 0,-1 4-1 0,-2-1 0 15,3 0-19-15,0 1 0 0,6-1 8 0,-3 0-8 16,0 0 0-16,2 1 0 0,-2-1 0 0,0 0 0 15,-6 3 0-15,3-2 0 0,-6 1 0 0,-3 1 0 16,0 0 0-16,-1-2 0 0,-5 2-11 0,3-3 11 16,-9 3 0-16,0-3 0 0,0 3 0 0,-3-3 9 15,-2 3 1-15,-4-2 0 0,0 1 0 0,-6-1 0 16,3 2 2-16,-3-3 0 0,0 3 0 0,3-3 0 16,3 3-4-16,-2 0-8 0,2-3 12 0,0 1-4 15,3-1-8-15,0 0 0 0,0-2 0 0,9-3 0 16,0 0-60-16,0 0-13 0,3 8-3 0</inkml:trace>
  <inkml:trace contextRef="#ctx0" brushRef="#br0" timeOffset="21068.622">24121 10708 248 0,'0'0'11'0,"0"0"2"0,0 0-13 0,0 0 0 16,0 0 0-16,0 0 0 0,0 0 32 0,0 0 4 15,0 0 1-15,0 0 0 0,0 0-4 0,0 0-1 16,0 0 0-16,0 0 0 0,0 0 7 0,0 0 1 16,-6 0 0-16,6 0 0 0,0 0-11 0,0 0-1 15,-9 0-1-15,9 0 0 0,0 0-18 0,0 0-9 16,-3 0 10-16,3 0-10 0,0 0 0 0,0 0 0 16,0 0 0-16,0 0 0 0,0 0-20 0,0 0 2 0,0 0 1 15,0 0 0-15,0 0 17 0,0 0 12 0,0 0-1 0,0 0-1 16,0 0 22-16,0 0 4 0,0 0 0 0,0 0 1 15,0 0 11-15,0 0 3 0,0 0 0 0,0 0 0 16,0 0-15-16,0 0-4 0,-6 0 0 0,6 0 0 16,0 0-6-16,0 0-2 0,-6 0 0 0,6 0 0 15,0 0 4-15,0 0 0 0,0 0 0 0,0 0 0 16,0 0-17-16,0 0-3 0,0 0-8 0,0 0 12 16,-6 0 20-16,6 0 4 0,0 0 1 0,0 0 0 15,-6 0-5-15,6 0-2 0,0 0 0 0,0 0 0 16,0 0-16-16,0 0-3 0,-6 0-1 0,6 0 0 15,-3 0 4-15,3 0 1 0,-3-3 0 0,-3 3 0 16,0 3 9-16,6-3 1 0,0 0 1 0,-3-3 0 16,-2 3-14-16,2-3-4 0,3 3 0 0,0 0 0 15,0 0-8-15,-6 0 12 0,3-2-12 0,3 2 12 16,0 0-12-16,0 0 10 0,0 0-10 0,0 0 10 0,0 0-1 0,0 0 0 16,3-3 0-16,-3 3 0 0,0 0-1 0,6-5-8 15,-6 5 12-15,6-5-4 0,-6 5 0 0,0 0 0 16,2-3 0-16,4-2 0 0,0 2-8 0,-6 3 0 15,6-3 9-15,-6 3-9 0,6-2 0 0,0 2 0 16,0-3 0-16,3 0 0 0,-9 3 20 0,9-2 0 16,0 2 0-16,0-3 0 0,-3 3-20 0,3-3 0 15,-3 3 0-15,3 0 0 0,0 0 0 0,-3-2 0 16,2 2 0-16,-2 0 0 0,3-3 0 0,-3 3 0 16,3 0 0-16,0 0 0 15,-3 0-21-15,0 0-9 0,-6 0-2 0,9 0 0 0,0 0 32 0,0 0 13 16,0 0-1-16,0-3 0 0,-3 3 8 0,3-2 0 0,0 2 1 0,-3 2 0 15,-1 1-33-15,4-3-8 0,0 0 0 0,0 3-1 16,-3-3 21-16,3 2 0 0,-3-2 0 0,3 0 0 16,-3 0 0-16,3 3 0 0,0 0 0 0,0-1 0 15,0 1 0-15,0 0 0 0,-3 2 0 0,3 0 0 16,-1 1 0-16,1-1 0 0,0 0-11 0,0 0 11 16,-3 1 0-16,0 2 0 0,0 0 0 0,-3 0 0 15,0 2 0-15,0-2-8 0,3 3 8 0,-3-3 0 16,0-1 0-16,0 4 0 0,3 0 0 0,0-1 0 15,0-2 0-15,0 3 0 0,0 2 0 0,0-2-8 16,0-1 8-16,-3 3 9 0,2-2-1 0,-2 2-8 16,0 0 0-16,3-2 0 0,-3 0 0 0,0-1-12 0,0 1 12 15,-3-1 0-15,-3 4 0 0,3-4 0 16,-3 1 0-16,-3-1 0 0,3 1 0 0,-3-1 0 0,1-2 0 0,2 3 10 16,-3 0-10-16,0-3 8 0,0 2-8 0,0-2 0 15,0 0 0-15,0 3 0 0,3-3 16 0,-3-1 4 16,0 4 0-16,-3 0 1 0,3-3-21 0,0 2 0 15,-3-2 0-15,0 0 0 0,0 3-9 0,0-6-7 16,0 3 0-16,-2 2-1 0,2-2 17 0,-3-2 0 16,3-1 0-16,0 0 0 0,-3 1 0 0,3 1 0 15,0-4 0-15,3 2 0 0,-3 1 8 0,0-4-8 16,0 1 0-16,0 2 0 0,-2-2 0 0,2 0 8 16,-3 4-8-16,3-4 0 0,-3 0 12 0,0-3-1 0,3 2 0 15,-3 1 0-15,0 0-11 0,0-1-12 0,0 1 2 0,3 2 1 16,-2-2 9-16,-1-3 0 0,3 3 0 15,-6-3 0-15,3 2 0 0,-3-2 0 0,3 0 0 0,3 0 0 16,-3 0 0-16,0 3 0 0,-2-3 0 0,2 3-8 16,-3-3 8-16,0 0 0 0,3 2 0 0,-6 1 0 15,6-3 0-15,-3 2 0 0,0-2 0 0,4 0 0 16,-4 3 0-16,0-3-8 0,3 0 8 0,0 0 0 16,0 0 0-16,0 0-10 0,0 0 10 0,0 0 0 15,3-3-10-15,-3 3 10 0,4 0-8 0,-4 0 8 16,0-2 0-16,0 2 0 0,3-3 0 0,-3 3 0 15,0 0 0-15,0 0-13 0,0 0 5 0,0-2 8 16,-3 2-15-16,4 0 5 0,-4-3 1 0,0 0 0 16,3 3 9-16,-3-2 0 0,3 2 0 0,0-3 0 0,-3 3 0 15,0-3 0-15,4 3 0 0,-4 0 0 0,3-2 0 16,0 2 0-16,-3-3 0 0,3 3 0 0,0 0 0 0,0-3 0 16,0 3 0-16,0-2 0 0,1-1 0 0,-1-2 0 15,0 2 0-15,0 0 0 0,0 3 0 0,-3 0 0 16,0-5 0-16,0 0 0 0,0 2 0 0,-2-2 0 15,2 2 0-15,-3-2 0 0,0 5 0 0,-3-3 0 16,0-2 0-16,3 5 0 0,1-5 0 0,-1 5 0 16,-3-5 0-16,-3 2 0 0,0 0 0 0,3 1 0 15,1-1 0-15,-4 0 0 0,0 1 0 0,3-1 0 16,0 0 0-16,3 3 0 0,-2-5 9 0,-1 2-9 16,0-2 12-16,0 2-12 0,-3 3 0 0,3-2 0 15,-2 2 0-15,2-5 0 0,0 2 0 0,0 3 0 0,0-3 0 16,-3 1 0-16,4 2 0 0,-4 0 0 0,0-3 0 15,3 0 0-15,0 3 0 0,0 0 0 0,4-2 0 0,-4 2 0 16,3 0 0-16,-3 0 0 0,3-3 0 0,0 3 0 16,-3 0 0-16,4-3 0 0,-4 3 0 0,0 0 0 15,-3 0 0-15,3 0 0 0,3 0 0 0,1-2 0 16,-4 2 0-16,0 0 0 0,-3 0 0 0,3 2 0 16,-3-2 0-16,4 0 0 0,-1 0 0 0,0 0 0 15,0 0 0-15,3 0 0 0,-3 3 0 0,4 0 0 16,-4-1 0-16,3-2 0 0,0 0 0 0,-3 0 0 15,0 3 0-15,0-3 0 0,-2 3 0 0,2-3 0 16,-6 0 0-16,3 0 0 0,0 0 0 0,1 0 0 16,-1 0 0-16,0-3 0 0,0 3 0 0,3 3 0 0,-2-3 0 15,2 2 0-15,0-2 0 0,-3 0 0 16,3 0 0-16,-3 0 0 0,1-2 0 0,-1 2 0 0,0 2 0 0,-3-2 0 16,0 0 0-16,1 0 0 0,5 0 0 0,-3 0 0 15,-3 0 0-15,0 0 0 0,1 0 0 0,2-2 0 16,0 2 0-16,0 0 0 0,0 0 0 0,1 0 0 15,-1 0 0-15,0 0 0 0,0 2 0 0,-3-2 0 16,3 3 8-16,1 0-8 0,-1-3 0 0,-3 2 0 16,0-2 8-16,3 3-8 0,-2-3 0 0,-4 0 0 15,3 0 0-15,0 0 0 0,-2 0 0 0,2 0 0 16,0-3 0-16,0 3 0 0,0 0 0 0,1 3 8 16,-1-3 0-16,-3 0-8 0,3 0 13 0,-2 0-4 15,2 0-1-15,-6 0 0 0,0 2-8 0,3-2 0 0,4 0 0 0,-4 0 0 16,0 3 14-16,0-3-2 0,-2 0-1 15,2 0 0-15,-6 0-11 0,3 0 0 0,1 3 0 0,-4-1-11 16,3 1 11-16,0 0 0 0,-5-3 8 0,2 0-8 16,0 2 0-16,1-2 0 0,2 0 0 0,0-2-8 15,0 4 8-15,-2-2 0 0,2 0 0 0,-6 3 0 16,4 0 0-16,-4-1 0 0,3-2 0 0,0 0 0 16,-2 3 0-16,2-3 8 0,0 0-8 0,1 0 0 15,2 0 0-15,0 3 0 0,-3-3 0 0,1 0 0 16,-1 5 0-16,0-2 14 0,0-3-3 0,1 2-1 15,2 1-10-15,-3-3-11 0,1 5 3 0,2-5 0 16,3 5 8-16,-3-2 0 0,1-3 0 0,2 0-8 16,-6 0 8-16,3 0 14 0,1 0-3 0,-4 0-1 0,3 3-10 0,3-1-11 15,-2-2 3-15,2 0 0 16,-3 0 8-16,6 0 8 0,-2 3-8 0,2 0 11 0,0-3-11 16,0 0 0-16,3 2 0 0,-2-2 8 0,-1 0-8 0,0 3-14 15,-3-6 3-15,0 3 1 0,4 3 10 0,-1-3 0 16,0 0 0-16,0 0 0 0,1 3 0 0,-1-3 0 15,3 2 0-15,-3-2 0 0,3 3 0 0,1-3 14 16,-1-3-3-16,3 3-1 0,0 0-10 0,-3 0-14 16,-3-2 3-16,4-1 1 0,-1 0 10 0,3 3 0 15,-3 0 0-15,0 0 0 0,1-2 0 0,2 2 0 16,0-3 0-16,0 0-8 0,-3 3 8 0,0 0 0 16,7 0-9-16,-7 0 9 0,0 0 0 0,3 0 0 15,-3 0 0-15,0 3 0 0,1-3 0 0,-4 0 0 16,-3 0 0-16,3 3 0 0,3-1 0 0,-2-2 0 0,-4 0 0 15,3 0 0-15,0 0 0 0,4 0 0 0,-7 0 0 0,0 0 0 16,3 0 0-16,3 0 0 0,1-2 0 0,-4 2 0 16,0-3 0-16,3 0 0 0,0 3 0 0,-2 0 0 15,-7-2 0-15,6-1 0 0,3 0 0 0,0 1 0 16,-2-4 0-16,-1 4 0 0,3 2 0 0,3-3 0 16,-6-2 0-16,1 2 0 0,2 1 0 0,0-1 0 15,3 0 0-15,-3 1 0 0,1-1 0 0,2 0 0 16,-3 3 0-16,0-2 0 0,0 2 0 0,0 0 0 15,1 0 0-15,-1-3 0 0,-3 3 0 0,3-3 0 16,-3-2 8-16,1 2-8 0,-1 1 0 0,3-1 8 16,-3-2-8-16,3 2 0 0,1 1-12 0,2-4 12 15,-3 4 0-15,3-4 0 0,-3 4 0 0,1-1 0 16,-1 0 0-16,3 1 0 0,-6-4 0 0,3 4 0 0,0-1 0 16,1 1 0-16,2-1 11 0,-3 3-11 0,0-5 0 15,3 5 0-15,-2 0 0 0,-1-3 0 0,0 0 0 16,0 1 0-16,-3 2 0 0,4-3 0 0,-4 0 0 0,3 1 0 15,-3 2 0-15,0-3 0 0,1 0 0 0,-4 3 0 16,-3-2 0-16,0-1 0 0,4 3 0 0,-1-2-16 16,0-1 1-16,0 3 1 0,0 0 14 0,1 0-11 15,2 0 11-15,0 0-10 0,0 0 10 0,-2 0 0 16,2 3 0-16,0-3-8 0,-3 0 8 0,0 2-12 16,1 1 12-16,2-3-12 0,0 2 3 0,-3-2 0 15,4 3 0-15,-4 0 0 0,6-3-1 0,-3 0 0 16,3 2 0-16,-2-2 0 0,5 0 10 0,-3 0 0 15,3 0 0-15,-3 0-8 0,3 0 8 0,-2 0 0 0,2-2 0 16,0-1 0-16,-3 0 0 0,0 3 0 0,7-2 0 16,-4-1 0-16,0 3 0 0,0 0 8 0,0-2-8 0,0 2 0 15,0-3 0-15,1 0 0 0,-4 3 0 0,3 0 0 16,-3 3 0-16,3 0 0 0,-2-1 0 0,2-2 0 16,-3 3 0-16,0-1 0 0,0 1 0 0,0-3 0 15,4 3 0-15,-4-1 0 0,0-2 0 0,0 3 0 16,3 0 0-16,1-3 0 0,-4 0 0 0,0 2 0 15,0 1 0-15,3-3 0 0,0 0 0 0,1 0 0 16,-1 0 12-16,0 0-1 0,3 0-1 0,0 3 0 16,0-3-2-16,0 2 0 0,1 1 0 0,-4-3 0 15,6 0-8-15,0 3 0 0,-3-1 0 0,3 1 8 16,0-1-8-16,0 1 8 0,-2 0-8 0,-1-3 8 16,6 2 8-16,0 1 0 0,-3 0 1 0,0-1 0 0,0 1-17 15,0 0-19-15,1-1 4 0,-1 1 1 0,0 0 14 16,-3-3 0-16,6 2 0 0,-3-2 0 0,0 3 11 0,0-3-11 15,0 0 10-15,1 3-10 0,-1-3 8 0,3 2-8 16,-6 1 0-16,0-1 9 0,3 1-9 0,-3-3 0 16,0 3 0-16,-2-1 0 0,2 1 0 0,-3-3 0 15,0 3 0-15,3-1 0 0,0 4 0 0,1-1 0 16,-1-2 0-16,-3 2 8 0,0 0-8 0,0-2 0 16,3 2 0-16,0 0 0 0,1-2 0 0,-1 2 0 15,0 3 0-15,3-2 0 0,0-1 0 0,0 0 0 16,-3 0 0-16,3 1 0 0,1-1 0 0,-1 3 0 15,-3-3 0-15,0 3 0 0,0-3 0 0,3 1 0 0,-6 2 0 16,4-3 0-16,-1 3 0 0,-3 0 0 0,6 0 10 0,-3 0-10 16,3 0 0-16,0 0 0 0,0-3 0 0,4 5 0 15,-4 1 0-15,3-3 0 0,0 0-11 0,3 0 11 16,0 0-10-16,3 2 10 0,0 1-8 0,0 0 8 16,0-1 0-16,3 3 0 0,-3 1 0 0,3 1-8 15,0-1 8-15,0 2 0 0,0-1 10 0,0 4-10 16,3 0 0-16,0-4 0 0,-3 1 0 0,3-3 0 15,3 1 0-15,-3-4 0 0,3 4 0 0,0-4 0 16,3 3 0-16,0-2 0 0,6 0 0 0,-3-4 0 16,3 1 0-16,3 0 0 0,3-2 0 0,3-1 0 15,-1 0 0-15,4-2 0 0,3-1 0 0,0-2 9 16,0 0-9-16,-1 0 10 0,1-5-10 0,-3 3 10 16,0-4-10-16,-3 4 8 0,2-4-8 0,-2 1 8 15,0 0-8-15,-3-1 0 0,3 1 9 0,-3 3-9 0,-3-1 0 16,-1-2 0-16,1 2 0 0,0 0 8 0,-3 1-8 0,-3-1-10 15,3 0 10-15,-3 3-13 16,-9 0-15-16,0 0-4 0,0 0 0 0,6 0 0 16,3 0-24-16,-3 0-6 0,-6 0-1 0,3 6-465 15,-3-6-94-15</inkml:trace>
  <inkml:trace contextRef="#ctx0" brushRef="#br0" timeOffset="21394.789">13093 11647 806 0,'-9'-8'36'0,"6"5"7"0,-3-2-35 0,3 2-8 0,-3 1 0 0,3-1 0 16,0 1 132-16,3 2 24 0,-6-3 4 0,6 3 2 16,0 0-121-16,0 0-24 0,0 0-5 0,0 0 0 15,0 0-12-15,0 0 0 0,6 0 0 0,3 0 0 16,3 0 0-16,-3 0 0 0,0 0 0 0,0 3 0 15,3-3 9-15,-1 0 3 0,7 2 1 0,-3-2 0 16,0 3-13-16,0-1 0 0,0-2-12 0,-3 6 12 16,0-4 19-16,0 4 10 0,-3-4 3 0,-4 4 0 15,-2 2-32-15,0-3 0 0,-3-5 0 0,-3 8 0 16,-3 0 9-16,-2 0-9 0,-4 2 8 0,0-2-8 16,-3 3 34-16,0-1 2 0,-3-2 0 0,0 3 0 15,3-1-20-15,3-2-4 0,1-2-1 0,-1-1 0 16,0 3-19-16,6-3-4 0,-3 3-1 0,3-3-752 15</inkml:trace>
  <inkml:trace contextRef="#ctx0" brushRef="#br0" timeOffset="22996.464">24285 11634 403 0,'0'0'36'0,"0"0"-36"0,0 0 0 16,0 0 0-16,0 0 88 0,0 0 10 0,0 0 2 0,0 0 1 16,0 0-32-16,0 0-6 0,0 0-2 0,0 0 0 15,6 5 13-15,-6-5 2 0,6 3 1 0,0 2 0 16,-1-2 3-16,4 2 1 0,-9-5 0 0,9 3 0 15,-3-3-37-15,3 2-8 0,-3-2-2 0,3 0 0 16,3-2-3-16,-3-1-1 0,0 3 0 0,0-3 0 16,-3 1-22-16,3-1-8 0,-3-2 0 0,0-1 0 15,0 4 0-15,-1-4 0 0,-5 6 0 0,0-2 0 16,3-3 0-16,-3 5 8 0,0-6-8 0,-3 1 0 16,1 0 0-16,-4 2 0 0,0 0 0 0,0 1 0 15,-3-4 0-15,3 6 0 0,-3-2 0 0,0-1 0 16,0 3-22-16,0 3 2 0,0-1 1 0,-3 1 0 15,0 0 7-15,3 2 2 0,0 3 0 0,-2 0 0 0,2 0 10 16,0 2 14-16,3-2-3 0,0 3-1 0,0-1 10 16,3 1 1-16,0 2 1 0,0-2 0 0,3-1-22 0,0 1 0 15,3 0 0-15,0-1-8 0,6 1 8 0,-3-3 11 16,6-3-3-16,-3 0 0 0,5 1-8 0,1-1 8 16,0-5-8-16,3 0 8 0,0 0-22 0,-3-3-5 15,3 1-1-15,-3-4-771 0</inkml:trace>
  <inkml:trace contextRef="#ctx0" brushRef="#br0" timeOffset="23225.853">24547 11393 864 0,'-12'0'76'0,"12"0"-60"0,0 0-16 0,0 0 0 16,0 5 121-16,-3 3 22 0,3 0 4 0,0 3 1 15,0 2-116-15,0 3-24 0,0 0-8 0,0 0 0 16,3 5 12-16,-3-3-12 0,-3 3 12 0,3 1-12 16,3-4 15-16,-3 1-4 0,0-1-1 0,0 1 0 15,-3-6-10-15,3 0 0 0,0 0 0 0,0 3 0 16,-3-5 0-16,0-1 0 0,3-2-9 0,0 0-423 16,-3-2-85-16</inkml:trace>
  <inkml:trace contextRef="#ctx0" brushRef="#br0" timeOffset="23435.292">24436 11546 1497 0,'0'0'133'0,"0"0"-106"16,0 0-27-16,0 0 0 0,0 0 105 0,0 0 16 15,0 0 3-15,6 0 1 0,6-2-82 0,-3-1-17 16,3 0-3-16,3 3-1 0,3-5-22 0,3 3 0 15,0 2 0-15,-4-3 0 16,-2 0-46-16,3 1-10 0,-3-1-3 0,3 3 0 16,-6-3-106-16,3 3-22 0,9-5-4 0,-7 5-1 0</inkml:trace>
  <inkml:trace contextRef="#ctx0" brushRef="#br0" timeOffset="23624.791">24728 11544 1382 0,'-12'-3'61'0,"9"6"13"0,-6 2-59 0,0 0-15 0,0 1 0 0,1 2 0 16,-4 0 42-16,3 2 6 0,-3 1 0 0,3 2 1 16,3-2-39-16,0 2-10 0,0 0 0 0,3 0 0 15,3-2 14-15,0-1 1 0,3 4 0 0,3-6 0 16,3 2 15-16,0-2 3 0,3-3 1 0,-3 1 0 16,3-1-9-16,2 0-1 0,-2 1-1 0,3-4 0 15,-3-2-90 1,3 0-17-16,-3 0-4 0</inkml:trace>
  <inkml:trace contextRef="#ctx0" brushRef="#br0" timeOffset="23763.414">24856 11753 2070 0,'0'0'92'0,"0"0"18"0,-3 0-88 0,3 0-22 15,-6 0 0-15,6 0 0 0,0 0 20 0,0 0 0 16,0 0 0-16,0 0-645 15,0 0-130-15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3:52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9-27T22:54:19.831"/>
    </inkml:context>
  </inkml:definitions>
  <inkml:trace contextRef="#ctx0" brushRef="#br0">5539 2333 140 0,'-6'-2'55'0,"3"2"-30"0,0 0-29 0,-3 0 49 16,-3 0-15-16,9 0-2 16,-3 0-3-16,0 0-15 15,0 0-1-15,9 0 3 16,-3 0-5-1,9 0-3-15,-6 2 0 0,3 1-3 16,5 5 2-16,7 3-4 0,3 5 0 16,12 7 1-16,5 9 2 15,-2 8-1-15,-9-1-1 16,3 6 1-16,-10 3 1 16,-2-3 1-16,-6 0 1 0,-6-3 6 15,-9-2 4-15,0 0 1 16,-9-1 4-16,-3-4 0 31,-17-1 1-31,8-7-7 0,-3-4 0 16,0-4-8-16,3-6-1 15,0-2-2-15,10-1-2 16,-4-2-2-16,0-2 1 16,6-1-17-16,6-2-5 15,-3 2-27-15,3-2-8 16,3-3-18-16,0 0-5 0</inkml:trace>
  <inkml:trace contextRef="#ctx0" brushRef="#br0" timeOffset="1">5678 2871 184 0,'-14'2'68'0,"11"4"-36"0,-6 4-37 16,6-5 10-16,-3 9 10 15,-3 7 7-15,-3 0-2 16,0 0 1-16,0 0-12 16,-3 3-1-16,6-3-1 0,-3-5-3 0,6 5-1 15,0-2-1-15,3 2 1 31,3-2-2-31,3-6 4 16,3 0 1-16,0-2-2 0,9-3-3 16,0-1-3-16,3 1-1 0,0 3-42 15,6-3-18-15,5 2-36 16</inkml:trace>
  <inkml:trace contextRef="#ctx0" brushRef="#br0" timeOffset="2">5509 3455 168 0,'-18'-8'63'0,"15"8"-34"0,3 0-12 0,0 0 20 16,0 0-10-16,0 0-1 15,0 0-13-15,0 0-5 16,9 0-5-16,0 3-3 0,-3 0 1 31,12 2-1-31,-1 3 0 0,4 2 0 16,3 9 2-16,6 5-6 15,6 2 1-15,-4 3 3 16,-8 3 4-16,-3 3 1 16,-3-1 0-16,-6-2 5 15,-6 5 4-15,-12-3 1 0,-9-2 4 16,-3 0-7-16,-3-6-2 0,0-2-5 15,1-6-4 1,-1-2 0-16,0-2 1 0,3-1-10 16,-3 0-4-16,3-2-14 15,3-1-6-15,1-2-14 16,5-3-4-16,6-2-50 31</inkml:trace>
  <inkml:trace contextRef="#ctx0" brushRef="#br0" timeOffset="3">5562 3892 172 0,'-6'3'66'0,"3"2"-36"0,-3 3-37 0,1-3 10 15,-4 6 17-15,-3-1 8 0,-6 3-5 16,3 3 0-16,3 3-14 16,-3-3-5-16,9 2-3 0,0-2-1 0,3-3 0 0,3 1 0 31,0-4 0-31,15 1 0 16,6-3 0-1,-3-3 2-15,3 0-17 0,-3 1-4 0,-1-1-79 16</inkml:trace>
  <inkml:trace contextRef="#ctx0" brushRef="#br0" timeOffset="4">4610 1844 176 0,'0'-19'68'0,"0"19"-36"0,0 0-37 16,0 0 40-16,3 6-12 0,0 2-8 15,3 0-5 1,0 0-6-16,-3 2 2 0,6 1 0 16,-3 2 2-16,3-2 2 0,-1 2-1 15,1-3 0-15,0 1-3 16,0 0-1-16,-3-1-1 0,3-2 2 15,-3 0-3-15,0-3 0 16,0-2 1-16,3 0 2 16,0-3 8-16,0-3 3 15,0-5-4-15,0-3-3 16,0-2-5-16,2-3-2 31,-2 0 1-31,3 1 0 0,-3 1-2 16,0 4-2-16,-3-1-4 15,-6 3 0-15,6 6-27 16,-3-4-9-16,0 1-20 16,0 2-5-16,3 1-38 15</inkml:trace>
  <inkml:trace contextRef="#ctx0" brushRef="#br0" timeOffset="5">4723 1873 152 0,'-6'0'57'0,"6"3"-30"0,0-3-16 0,0 0 18 15,0 0 3-15,0 0 3 16,0 0-8-16,0 0-2 15,3-3-14-15,0 0 0 0,0-2 0 16,-3-3-2-16,0-8 2 16,0-2-2-16,3-6 2 15,0-10-2-15,3-9 0 16,0-10 1-16,0-2 1 16,3-6-5-16,0-5-2 0,-3-6 2 15,0 1 1-15,-3 0 1 16,-3 2 2-16,0 0-1 0,0 5 2 15,0 9 0-15,-3 5 1 16,0 2 0-16,0 8 0 0,0 9-6 16,0 4-2-16,0 6-2 15,0 5-2-15,0 3-13 16,3 2-6-16,0 1-26 31,3 2-11-31,0-3-58 16,6-5-62-16,5-2 57 15</inkml:trace>
  <inkml:trace contextRef="#ctx0" brushRef="#br0" timeOffset="6">4271 100 124 0,'0'-2'46'0,"0"2"-24"0,0 0-4 16,0 0 18-16,0 0-9 0,0 0-3 16,0 0-8-16,3 5 0 15,-3 3-9-15,0 5 5 0,0 6 3 16,-3 7-5-16,0 9-3 15,0-1-2-15,0-2-1 16,3-3-5-16,0 0-1 16,0-5 3-16,3-3 3 15,0-3-3-15,0 1-3 0,0-3-21 16,-1-8-10-16,4-3-32 16,0-2-48-16,0-6 24 15</inkml:trace>
  <inkml:trace contextRef="#ctx0" brushRef="#br0" timeOffset="7">4485 106 156 0,'-6'-3'57'0,"6"3"-30"0,0 3-21 0,0-3 17 15,0 2-5 1,-3 6-1-16,-3 3-3 0,0 5-1 16,0 8-7-16,0 2 0 0,0 3 4 15,3 3-4-15,0 0 2 16,3-3-5-16,6-3-2 0,3-5 0 0,3-2-1 31,0-3 4-31,3-3 2 16,3-5 2-16,0-5 0 0,-4-3 2 0,1-3 1 15,-3-2-3 1,-3-1 0-16,-3-2-3 0,-6-2 2 31,-6-1 0-31,-3 1 3 0,0 2-1 16,-6 2 2-16,-2 1-8 15,5 2-2-15,-3 1-8 16,3-1 0-16,0 3-17 16,9 0-4-16,0 0-15 15,3 0-5-15,6-2-56 16</inkml:trace>
  <inkml:trace contextRef="#ctx0" brushRef="#br0" timeOffset="8">4649 225 212 0,'0'-3'82'0,"0"3"-44"0,3-5-36 0,0 2 17 15,-1-2-8-15,-2 0 1 16,3-3-7-16,-3-3-1 0,0 0-2 16,0-2-2-16,0 5 3 0,0 0-4 0,0 3 0 15,0 0-23-15,0 2-10 32,0 1-50-17,6 2-37-15,0 2 48 0</inkml:trace>
  <inkml:trace contextRef="#ctx0" brushRef="#br0" timeOffset="9">4854 235 148 0,'0'0'57'0,"-3"3"-30"0,3-3-10 0,0 0 20 15,-3 0-10-15,0 3-3 16,0-3-10-16,0 2-4 16,-3 1-5-16,0 0-4 0,0-1 2 15,3 6-2-15,0 0-1 16,0 5-2-16,6 1 1 0,0-1 1 16,0 0 0-16,3 0 2 15,0 0 1-15,-6 1 5 16,0-1 5-16,0-2 6 15,-6-1 5-15,0 1-10 16,-3-3-3-16,0-3-5 0,0 0-1 31,-2-2-6-31,5-1-1 16,0-2-30-16,0 0-12 0,3-2-67 31,6-1-40-31,6 1 72 0</inkml:trace>
  <inkml:trace contextRef="#ctx0" brushRef="#br0" timeOffset="10">5309 249 156 0,'-3'-3'57'0,"-14"0"-30"0,8 3-14 16,6 0 17-16,-6 3-11 0,0 0-3 15,-3 5-7-15,-6 2-4 16,6 6-2-16,-3 2-3 0,0 4 1 16,6-1-4-16,0 0 2 31,6 3 1-31,3-6 2 0,6-2-1 0,0-3 2 16,3-2 2-16,3-3 4 15,-3-8 2-15,3-3 3 16,-3-5-3-16,6-2-1 15,-6-6-9-15,-3-3 0 16,3-10 3-16,0 0 2 31,-6-5-2-31,-3-3-3 0,0 2 2 16,-3 4 0-16,-3 4-4 16,0-2-1-16,0 8 1 15,0 2 2-15,3 6 2 16,0 3 1-16,0 7-2 15,3 6-2 1,0 7 1-16,3 11-1 0,0 6 0 16,0 7 2-16,3 3 3 15,0 0 0-15,3-2 0 16,-3-4-3-16,3-4-2 0,5-1-6 16,-2-7-4-16,-3-3-38 15,3-6-19-15,0-4-38 16</inkml:trace>
  <inkml:trace contextRef="#ctx0" brushRef="#br0" timeOffset="11">5431 301 188 0,'0'14'71'0,"0"-12"-38"0,0 9-28 16,0-6 17-16,0 6-10 15,0 2 1-15,0 0-8 16,6 1-1-16,-3-1-2 16,-3-3-2-16,0 1 1 0,6-3-37 15,-3-3-15-15,6-5-36 16</inkml:trace>
  <inkml:trace contextRef="#ctx0" brushRef="#br0" timeOffset="12">5399 172 296 0,'-9'-11'112'0,"18"11"-60"0,-6 0-63 16,-3 0 18-16,0 0-9 0,6 0-2 16,-3 6-17-1,8-1-9-15,-2 0-86 0,12 0-36 16,0-2 76-16,-3 0 36 15</inkml:trace>
  <inkml:trace contextRef="#ctx0" brushRef="#br0" timeOffset="13">5607 227 184 0,'-15'0'68'0,"12"3"-36"0,-3 0-26 15,3-1 15-15,-3 4-9 16,0 12 1-16,0 3-10 0,0 0-2 15,0 1-1-15,-2-4 0 0,8 1 0 16,0-3 0-16,0-1 2 16,0-4 1-1,5-3 3-15,1-3 1 16,0-2 1-16,-3-3-4 16,6-3-1-16,-3-2 1 15,0-3 0-15,-6 0-2 0,6 0 1 16,-6-2 0-16,0 4 1 15,0 1-2 1,0 0-2-16,0 2-2 16,0 3-5-16,3 5-1 15,-3 6 6-15,9 2 3 16,-3 0-2 0,0 9 1-16,3-4 2 15,-3 1 1-15,-3-1 14 16,-3-2 6-16,-3 0 4 0,-3 0 1 15,-6-3-13 1,0 0-4-16,-3-2-7 0,6-3-3 16,-6-3-5-16,-2-2 0 15,2-3-22-15,-3-3-8 16,0-2-16-16,9-1-4 16,3-2-53-1</inkml:trace>
  <inkml:trace contextRef="#ctx0" brushRef="#br0" timeOffset="14">5756 246 208 0,'-12'3'77'0,"12"2"-42"0,0 13-30 0,0-4 17 16,0-1-3-1,0 0 3-15,0 3-10 16,0-3-4-16,9 3-5 16,-6-5-5-16,6-1-1 0,-3 1-18 15,0-3-7-15,3-8-78 16</inkml:trace>
  <inkml:trace contextRef="#ctx0" brushRef="#br0" timeOffset="15">5705 140 232 0,'-6'-8'88'0,"9"6"-48"0,0-6-51 0,6 5 11 16,9-2-12-16,-6-3-3 16,9 2-42-16,-3-4-18 0,-1-3 4 15,-2-1 2-15</inkml:trace>
  <inkml:trace contextRef="#ctx0" brushRef="#br0" timeOffset="16">5902 0 220 0,'-6'8'85'0,"12"-3"-46"0,-6 8-39 16,0-2 18-1,0 5-1-15,0 8 2 0,0 10-6 16,0 8-3-16,0 6-5 16,3-6-4-16,-3-2 2 0,3-6-2 15,-3-2-1-15,0-3-10 16,0-2-4-16,0-9-48 15,9-10-74 1</inkml:trace>
  <inkml:trace contextRef="#ctx0" brushRef="#br0" timeOffset="17">5872 201 272 0,'-6'-8'104'0,"12"5"-56"0,6-2-49 16,-9 2 18-1,15 1-6-15,-6-1 1 16,5 0-4-16,4 1-3 16,3-1-2-16,0 1 0 0,0-4 0 15,0 4-45-15,-7-1-22 16,4 0-58 0</inkml:trace>
  <inkml:trace contextRef="#ctx1" brushRef="#br0">149 8589 471 0,'0'0'20'0,"0"0"6"0,0-3-26 16,0 3 0-16,0 0 0 0,0 0 0 0,-6-5 48 0,6 5 5 15,0-8 1-15,0 8 0 0,-3-3 13 0,-3 0 2 16,6 3 1-16,0 0 0 0,0 0-11 0,-6 3-3 16,-6 0 0-16,3-1 0 0,3 4-17 0,-3 2-4 15,-2 2-1-15,2 1 0 0,6-3 4 0,-6 5 1 16,-3 0 0-16,3 3 0 0,0 0 2 0,0 0 1 16,6 0 0-16,-3 0 0 0,-3-1-7 0,6 1-2 15,3-2 0-15,3-1 0 0,-6 0-22 0,6-2-11 16,6-3 10-16,0-3-10 0,3-3 9 0,0 1-9 15,-3-6 8-15,6 1-8 0,0-3 9 0,-1 2-9 0,-5-2 10 16,3-3-10-16,0-3 0 0,0 1-8 16,-6-1-1-16,3 0 0 15,-3-2-25-15,0 3-5 0,-3-4-1 0,-3 4 0 16,0-4 11-16,-3 4 1 0,6-3 1 0,-6-1 0 0,0 1 27 0,0 0 0 0,6 0 0 0,-3 5-8 16,-3 0 8-16,3 0 0 0,0 0 0 0,0 8-8 15,0 0 8-15,0 0 12 0,0 0-2 0,0 0-1 16,0 0-9-16,3 8 0 0,-3 3 0 0,3-4 0 15,6 1 28-15,-6 0 3 0,3 3 1 0,-3 0 0 16,3 2-24-16,3-3-8 0,-3 1 0 0,2-1 0 16,-5-2 8-16,6 0-8 0,0 0 0 0,0-2 0 15,-6 2-90 1,3-6-24-16,18 3-5 0,-12-2-1 0</inkml:trace>
  <inkml:trace contextRef="#ctx1" brushRef="#br0" timeOffset="452.814">390 8480 345 0,'0'0'31'0,"-3"0"-31"15,-3-2 0-15,0-1 0 0,6 3 172 0,-6 0 28 16,0 0 5-16,0 3 2 0,6-3-147 0,-6 5-28 16,-5 3-7-16,5 2-1 0,0-2-16 0,0 3-8 15,0 2 8-15,-3 3-8 0,3 0 51 0,-3 0 5 16,9 2 0-16,-3-2 1 0,-6 3-18 0,6-3-4 15,6-3-1-15,-3 0 0 0,0 3-19 0,3-6-4 16,0 1-1-16,6-3 0 0,0-3-10 0,-3-2 0 16,-6-3 0-16,9 0 0 0,3 0 12 0,0-5-4 0,-12 5 0 0,5-8 0 15,4-3 12-15,-3 0 3 0,-6 4 0 0,0-4 0 16,0-2-13-16,0 0-2 0,-3-1-8 0,3 1 12 16,-6-3-12-16,3 0 0 0,6-2 0 0,-6 5 0 15,-5-6 0-15,-1 1-10 0,9-1 2 0,-3 0 0 16,-6 1-11-16,3-1-1 0,-3 4-1 0,6-1 0 15,0 0 11-15,0 3 10 0,-3 2-13 0,6 3 5 16,0 0 8-16,0 3 0 0,-3 0 0 0,3 5 0 16,0 0 0-16,0 0 8 0,0 0-8 0,0 0 0 15,0 0 0-15,3 7 8 0,0 1-8 0,0 3 0 16,-3 0 16-16,3 2-2 0,9 3 0 0,-6 2 0 16,0 3-2-16,0-2-1 0,6-1 0 0,-4-2 0 15,4 5-11-15,-6-2 0 0,0-6 0 0,3 0 8 16,9 1-25-16,-6-4-6 0,-9-2-1 0,6 0 0 15,9-5-130-15,-6 2-26 16</inkml:trace>
  <inkml:trace contextRef="#ctx1" brushRef="#br0" timeOffset="867.68">587 8443 1090 0,'-27'0'48'0,"21"-3"11"0,6 1-47 0,0 2-12 16,-6 2 0-16,-3-2 0 0,6 3 20 0,-3 2 1 15,6-5 1-15,-6 8 0 0,-6 6-22 0,3-4 8 16,6 3-8-16,-3 1 0 0,-9-1 20 0,9 3 0 0,4-3 0 0,-1 3 0 16,0-3 26-16,3 3 5 0,0 0 1 0,3-3 0 15,8-2-18-15,-5-1-3 0,-6 1-1 0,6-6 0 16,6 0-16-16,-3 1-3 0,-9-6-1 0,0 0 0 16,12 0 3-16,-3-3 1 0,0 0 0 0,-3-2 0 15,0-3 2-15,3 0 1 0,-3-2 0 0,0-1 0 16,-6 0-17-16,0-2-17 0,6 0 3 0,-3 0 1 31,-3 0-19-31,-3-1-4 0,6-7-1 0,-3 3 0 16,-3 2-10-16,0-3-1 0,-6-2-1 0,6 0 0 0,0-3-20 0,-3 3-4 0,-9 0-1 0,6 2 0 15,3 1 33-15,-3-1 6 0,-3 3 2 0,0 0 0 16,3 6 69-16,0-3 13 0,1 5 3 0,2 2 1 16,-9 1 16-16,9 5 3 0,6 0 1 0,0 0 0 15,-12 3-41-15,3 2-9 0,9 0-2 0,0 6 0 16,0 2 0-16,3 0 0 0,6 1 0 0,0-1 0 0,3 3-5 0,0 0-2 15,-6 2 0-15,5 1 0 0,4-3-2 0,0-3-1 16,-3 3 0-16,0-3 0 0,0-3-11 0,3 4 0 16,-3-1 0-16,0-3 0 15,-3 1-128-15,-1-3-20 0</inkml:trace>
  <inkml:trace contextRef="#ctx1" brushRef="#br0" timeOffset="1209.771">694 8369 230 0,'0'0'20'0,"0"0"-20"0,3 8 0 16,0-3 0-16,3 3 151 0,-3 3 25 0,0-3 6 0,3 0 1 16,2 2-91-16,-5-2-17 0,-3 5-4 0,6-5-1 15,0 0-10-15,0 0-1 0,-3 3-1 0,-3-3 0 16,3 0-29-16,0 0-5 0,3-3-2 0,-6 3 0 15,-3-3-14-15,3-5-8 0,0 0 8 0,0 0-8 16,-3 5 9-16,3-5-9 0,0 0 12 0,0 0-12 16,0 0 12-16,-9-5-12 0,3-3 12 0,3-2-12 15,0-1 24-15,-3 0-1 0,1-2-1 0,2 0 0 16,3-3-9-16,0 3-1 0,-3 0-1 0,3-3 0 16,0 3 7-16,3-1 2 0,-3 4 0 0,3-1 0 15,-1 3-11-15,1 0-1 0,3 0-8 0,0 0 12 16,-3 3-12-16,3 0-15 0,6 2 3 0,-3 3 1 15,0-2-112-15,0 2-22 0,12-6-5 0,0 6-1 0</inkml:trace>
  <inkml:trace contextRef="#ctx1" brushRef="#br0" timeOffset="1553.841">860 8324 518 0,'0'0'23'0,"0"0"5"0,6 0-28 0,-6 0 0 15,0 0 0-15,0 0 0 0,12 3 177 0,-6-1 31 16,-6-2 5-16,0 0 2 0,9 3-164 0,3 0-33 16,-3-1-6-16,-3-2-2 0,-6 0 6 0,9 0 0 0,0-2 1 0,-3-1 0 15,-6 3 2-15,9-5 0 16,0-1 0-16,0 1 0 0,-6 0-19 0,5 0 0 0,1-3 0 16,-6 2 0-1,3-2-27-15,-3 3-9 0,0-3-1 0,0 3-1 16,0-3 8-16,-6 3 2 0,0 2 0 0,0-2 0 0,3 5 17 0,-6 0 11 0,-3 0-12 0,-2 0 12 15,2 5-8-15,0-2 8 0,-6 5 0 0,3 0 0 16,0-1 0-16,-3 4 12 0,3 0 0 0,0 2 0 16,0 0 13-16,3 0 3 0,6 1 0 0,0-1 0 15,-5 5 4-15,5-4 2 0,3-1 0 0,0-3 0 16,0 1 11-16,0-1 3 0,0 1 0 0,6-3 0 16,5-3-28-16,-2 1-6 0,-9-6-1 0,9 5 0 15,9-5-5-15,-3 0 0 0,-3 0-8 0,0 0 12 16,3-3-136-16,0-2-27 15</inkml:trace>
  <inkml:trace contextRef="#ctx1" brushRef="#br0" timeOffset="2002.641">1152 8165 633 0,'0'0'56'0,"0"0"-44"0,-3 6-12 0,-3-4 0 16,3 1 126-16,-3 2 23 0,3 0 5 0,-3-2 1 16,3 2-62-16,3-5-12 0,0 0-2 0,-6 6-1 15,3 2-24-15,0-3-5 0,3-5-1 0,0 0 0 16,0 8-28-16,0 0-5 0,0-8-2 0,3 8 0 16,3 0-13-16,0 0 0 0,0 0 0 0,0 0 0 15,0-1 0-15,0 1 0 0,-3 0 0 0,0-2 0 16,3 2 0-16,-3-3 0 0,-3 3 0 0,0 0 0 15,0 0 9-15,-3-3-9 0,0 6 8 0,-3-6-8 16,3 3 8-16,-3 0-8 0,0 0 0 0,0-3 8 0,-3 3-8 16,3-5-9-16,0 2 9 0,1-3-13 15,-1-2-32-15,0 0-7 16,6 0 0-16,0 0-1 0,0 0-35 0,-3-2-8 0,-3-3 0 0</inkml:trace>
  <inkml:trace contextRef="#ctx1" brushRef="#br0" timeOffset="2333.759">1295 8073 403 0,'0'0'36'0,"0"0"-36"0,0 0 0 0,0 0 0 15,3 8 112-15,-6 0 15 0,3-3 3 0,-3 3 1 16,3 0-60-16,-3 2-12 0,3-2-3 0,0 0 0 16,0-2-9-16,0 4-3 0,3-2 0 0,0 0 0 15,0 0-8-15,0 2-3 0,3-2 0 0,0 0 0 16,-3 0-1-16,0 0-1 0,3-2 0 0,-6-6 0 16,3 7 10-16,0 1 3 0,-3-8 0 0,0 8 0 15,-3 3 9-15,0-3 3 0,3 0 0 0,-6 0 0 16,0-6 0-16,0 6 0 0,0-2 0 0,0-1 0 15,0 0-45-15,3-2-11 0,-6-1 0 0,3 1-599 16,6-3-121-16</inkml:trace>
  <inkml:trace contextRef="#ctx1" brushRef="#br0" timeOffset="2991.046">1667 7980 864 0,'0'0'76'0,"0"0"-60"15,0 0-16-15,0 0 0 0,-6 0 29 0,6 0 3 16,-3 3 1-16,0-1 0 0,-3 1 14 0,3 0 2 15,0 5 1-15,0-3 0 0,0 3-2 0,3 2 0 16,-3 1 0-16,0 0 0 0,0 2-14 0,3-3-3 16,0 4-1-16,3-4 0 0,0 3 10 0,0 1 1 15,0-4 1-15,0-2 0 0,3 0-33 0,0-3-9 16,0-5 0-16,3 3 0 0,3 0 12 0,-3-6-3 16,0-2 0-16,0-3 0 0,0 0 5 0,0-3 1 15,3 1 0-15,-4-3 0 0,-2-1-3 0,0 4-1 16,3-4 0-16,-3 1 0 0,-6 0-11 0,0 2 0 0,0 1 0 0,0-1 0 15,-3 1-13-15,-3 2 1 0,3 0 1 0,-3 0 0 16,0 3 11-16,-3-1 0 0,-2 1 0 0,2 5 0 31,0-3-72-31,0 3-13 0,-3 0-3 0,3 3 0 0</inkml:trace>
  <inkml:trace contextRef="#ctx1" brushRef="#br0" timeOffset="3252.329">1864 7578 1184 0,'-9'-8'52'0,"6"5"12"0,-3-2-52 0,0 2-12 16,0 3 0-16,0-2 0 0,0 2 42 0,0 5 6 16,0 0 0-16,0 1 1 0,3 2-36 0,0 0-13 15,-3 5 9-15,3 3-9 0,3 0 45 0,0 5 4 16,0 2 1-16,0 1 0 0,3 0-14 0,3 0-2 15,-3 2-1-15,6 1 0 0,-3-3-5 0,3-1-2 16,0 1 0-16,0 0 0 0,0 0-26 0,3-3 0 16,-4-2-12-16,4-1 12 15,-3-2-68-15,0-3-5 0,0 0-2 0,-3-5-396 16,0 3-79-16</inkml:trace>
  <inkml:trace contextRef="#ctx1" brushRef="#br0" timeOffset="3415.871">1691 7858 1684 0,'0'0'75'0,"0"0"15"0,3-2-72 0,6-4-18 0,-3 1 0 0,6-3 0 16,3 0 24-16,2-2 0 0,1-1 1 0,0 3 0 16,6-2-25-16,-3-4 0 0,0 1 0 0,-1 3-524 15,4 2-104-15</inkml:trace>
  <inkml:trace contextRef="#ctx1" brushRef="#br0" timeOffset="5854.343">146 9163 288 0,'0'0'25'0,"0"0"-25"16,0 0 0-16,0 0 0 0,0 0 145 0,0 0 24 16,0 0 5-16,0 0 1 0,0 0-87 0,0 0-18 15,0 0-3-15,-3 5-1 0,0 0-13 0,0 1-2 16,3-6-1-16,0 8 0 0,-3-3-22 0,3 3-4 15,6-3 0-15,-3 3-1 0,-3 0 2 0,3-3 1 16,-3-5 0-16,6 8 0 0,3-2-18 0,-3-1-8 16,-6-5 8-16,12 2-8 0,0 1 0 0,-3-3 8 15,-3 0-8-15,3 0 0 0,-1-3 10 0,-2 1-10 0,0-1 12 0,0-2-12 16,-3 2 0-16,3-2 0 0,0 0 0 0,-3-1 0 16,-3 6-13-16,3-8-10 0,3 3-1 0,-3 0-1 15,-3 5 25-15,0 0 0 0,0-5 0 0,0 5 0 16,0 0 0-16,0 0 0 0,0 0 0 0,0 0 0 15,6-3-12-15,-6 3 4 0,0 0 0 0,0 0 0 16,9 5 8-16,-6 3 0 0,-3 0 0 0,3-3 0 16,6 3 16-16,-3-2-2 0,-3-1 0 0,-3-5 0 15,6 0-5-15,3 0-1 0,6 0 0 0,-7-3 0 16,-5 1 3-16,6-4 0 0,6-2 0 0,-3 3 0 16,-6-3-11-16,-3 0 0 0,6-2 0 0,0 2 0 15,0-3 0-15,-6 1 16 0,-3-1 0 0,6 3-1 16,0-3-2-16,-6 3 0 0,-6 1 0 0,3 1 0 15,3 1-5-15,-3 0-8 0,-6-1 11 0,3 4-11 16,0 2 8-16,0-3-8 0,0 0 0 0,-3 6 0 16,-6 0-68-16,6 2-16 0,9-5-4 15,-6 5-569-15</inkml:trace>
  <inkml:trace contextRef="#ctx1" brushRef="#br0" timeOffset="6170.496">587 9015 820 0,'0'0'36'0,"0"0"8"0,3 8-35 0,-6 5-9 0,-3-3 0 0,3 4 0 16,3-1 17-16,0 0 2 0,-3-2 0 0,0-1 0 16,6 1 9-16,0-3 3 0,3 0 0 0,0-3 0 15,-6-5 17-15,8 5 4 0,4-5 1 0,-3 0 0 16,-9 0 7-16,12-2 0 0,3-4 1 0,-3 1 0 15,-3 0-25-15,0-3-6 0,3-3-1 0,-3 1 0 16,3-1-17-16,-6 0-3 0,-3-2-1 0,0 3 0 16,2-1-8-16,-2-2 0 0,-6 8 0 0,-2-6 8 15,5 3 4-15,-3 0 0 0,-6 3 0 0,0 2 0 16,0-2-12-16,0 5 0 0,-3-3 0 0,3 1 0 16,-6 4-23-16,6 1 0 0,3-3 0 0,-3 3 0 15,-3 4-118 1,3-1-24-16</inkml:trace>
  <inkml:trace contextRef="#ctx1" brushRef="#br0" timeOffset="6454.736">828 8980 288 0,'0'0'12'0,"0"0"4"0,12 3-16 0,-6 2 0 16,-6-5 0-16,6 8 0 0,5-3 184 0,-5 1 35 15,-9 4 6-15,3-2 2 0,0-8-183 0,6 8-44 16,-6-8 0-16,0 0 0 0,-3 8 0 0,3-8 10 16,0 0-10-16,0 0 8 0,-12 3 28 0,7-1 4 0,5-2 2 0,0 0 0 15,0 0-9-15,-6-2-1 0,0-6-1 0,6 0 0 16,3 0-14-16,-3-3-2 0,-3 1-1 0,3-1 0 16,6-7-14-16,0 4 0 0,-9 1 0 0,6-3 0 15,2 0 0-15,1 1 0 0,0 4 0 0,-3 0 0 16,0 3 0-16,0 1 0 0,6-1 0 0,-3 2 0 31,0 6-106-31,3-5-18 0</inkml:trace>
  <inkml:trace contextRef="#ctx1" brushRef="#br0" timeOffset="6870.664">1131 8774 345 0,'0'0'31'15,"0"0"-31"-15,0 0 0 0,-6 3 0 16,-3-1 192-16,3 1 33 0,1-1 7 0,-1 1 0 0,0 5-179 0,0-3-36 15,0 1-7-15,0 4-2 0,0 1-8 0,0-1 0 16,0 1 0-16,3 0 0 0,3-1 16 0,0 1 2 16,-3-1 0-16,3-2 0 0,0-8 10 0,3 8 3 15,3 0 0-15,0-3 0 0,3-2-22 0,-3-3-9 16,6 0 8-16,-3-3-8 0,-1 1 0 0,4-4 8 16,-3-1-8-16,0-1 0 0,-3 0 0 0,3-3 0 15,-3 0 0-15,0 1 0 0,-3-1-11 0,0-2 11 16,0 0-8-16,-3 2 8 0,3-2 0 0,-6 2 0 15,3-2 0-15,-3 3 0 0,0-4 0 0,0 1 0 16,-3 0 0-16,-3 0 0 0,3 2-11 0,0-2-3 16,-6 0-1-16,3 2 0 0,0 1 3 0,1 2 0 0,-1 2 0 0,0 1 0 15,0 0 12-15,6-1 13 0,3 6-2 0,0 0-1 16,-6 3 6-16,6-3 0 16,0 0 1-16,0 0 0 0,0 8-17 0,6 3 0 0,0-3 8 15,0 2-8-15,3 1 26 0,0-1 2 0,-1 3 0 0,4-2 0 16,0 0 14-16,0 2 3 0,0-3 1 0,3-2 0 15,-3 3-19-15,0 0-4 0,3-3-1 0,0 2 0 16,-4-2-22-16,4 0 0 0,-3-3-12 0,0 1 4 31,0 1-106-31,3-1-21 0,-6-4-4 0,0 1-1 0</inkml:trace>
  <inkml:trace contextRef="#ctx1" brushRef="#br0" timeOffset="7094.027">1530 8615 1047 0,'0'0'46'0,"3"5"10"0,0 3-44 0,0-2-12 15,0-1 0-15,0 3 0 0,0 0 53 0,0 0 9 16,3-3 2-16,-3 3 0 0,0 0-42 0,0 0-8 15,0-3-2-15,-3 3 0 0,0-8-12 0,3 5 9 16,-3-5-9-16,0 0 8 16,3 8-93-16,-3-8-19 0</inkml:trace>
  <inkml:trace contextRef="#ctx1" brushRef="#br0" timeOffset="7255.615">1474 8538 403 0,'0'0'17'0,"0"0"5"0,0-5-22 0,0 0 0 0,0 5 0 0,0 0 0 15,0 0 84-15,0 0 12 0,12-11 2 16,-12 11 1-16</inkml:trace>
  <inkml:trace contextRef="#ctx1" brushRef="#br0" timeOffset="7510.941">1712 8491 1436 0,'-3'2'32'0,"0"4"6"0,-3-4 2 0,0 4 0 0,3 2-32 0,-3 0-8 0,3-3 0 0,-3 0 0 0,0 0 0 0,3 3 8 16,-3-2-8-16,6 2 8 0,-3-3-8 0,3-3 0 15,-3 4 0-15,3-6 0 0,3 5 0 0,3 3 0 16,0-3 0-16,3 1 0 0,0-1 0 0,3 3 0 15,0-3 0-15,0 3 0 0,0-3 0 0,-1 3 0 16,-2 0 0-16,0-2 0 0,0 4 24 0,-6 1 4 16,0-6 1-16,-6 6 0 0,0-1-21 0,-3-5-8 15,0 3 0-15,-3 0 9 0,-3 0 2 0,4 0 0 16,-4 3 0-16,3-3-719 0</inkml:trace>
  <inkml:trace contextRef="#ctx1" brushRef="#br0" timeOffset="8773.536">408 9729 727 0,'-24'-5'32'0,"24"5"7"0,0 0-31 0,0 0-8 16,-3-6 0-16,0 1 0 0,3 5 59 0,-3-5 10 16,0 0 3-16,-6-1 0 0,0 4-16 0,0 2-2 15,9 0-1-15,-8 0 0 0,-4 0-10 0,3 2-3 16,6 4 0-16,0 1 0 0,-3 1-27 0,0 0-5 15,0 6-8-15,6-4 11 0,0 3-11 0,0-2 8 16,0 2-8-16,3-2 8 0,3 2 3 0,-3-5 0 16,0 0 0-16,3 0 0 0,3-6-11 0,0 4 12 15,-3-6-12-15,-6 0 12 0,6-3-12 0,5 0 0 16,1-2 0-16,-3 0 0 0,-9-3 0 0,6-3 0 16,6 1 0-16,-3-3 0 0,-12 2 0 0,6 0-9 15,3 1 9-15,-3-3-10 0,0 5-7 0,0-3-2 16,-6 3 0-16,6 0 0 0,3 0 19 0,-6 0 0 0,-3 3 8 0,3 2-8 15,0 3 19-15,0 0-3 0,-6-5 0 0,6 5 0 16,0 0-7-16,0 0-1 0,0 0-8 0,-3 8 12 16,-3 3-1-16,6-3-1 0,9 2 0 0,-6 3 0 15,-6-2-10-15,6 0 0 0,6-1 0 0,3-2-11 16,-3 0-9-16,3-3-3 0,-3 1 0 0,5-6-599 16</inkml:trace>
  <inkml:trace contextRef="#ctx1" brushRef="#br0" timeOffset="9155.513">616 9615 691 0,'-9'0'61'0,"0"0"-49"0,-2 3-12 0,2 0 0 0,3-1 167 0,0 3 30 16,-6 3 7-16,3-2 0 0,6 4-155 0,0 1-31 16,-3-1-6-16,0 4-2 0,3 2-10 0,0-3 0 15,0 0 0-15,0-2 0 0,3 2 0 0,3-3 0 16,6-2 10-16,-3 0-10 0,-6-8 20 0,6 6-2 15,9-6-1-15,-6 0 0 0,0-3-17 0,0 0 8 16,0-5-8-16,2 3 0 0,1-6 0 0,-6 1 0 16,0-3-12-16,3 2 3 15,3-2-15-15,-6 0-2 0,-6-1-1 0,3 1 0 0,0 0 15 16,0 0 4-16,-6-1 0 0,0 1 0 0,-3-3 8 0,3 3-8 16,-6-3 8-16,0 3-8 0,-3-3 8 0,3 0 8 15,0 0-8-15,1 3 11 0,-4 0 5 0,3 2 0 0,6-2 1 0,0 5 0 16,3 8 23-16,0 0 4 0,0 0 0 0,0 0 1 15,0 0-21-15,0 0-5 0,0 5-1 16,6 6 0-16,9 0-18 0,-6 2 0 0,-4 3 0 0,1 2 0 16,6 1 0-16,-3-1 0 0,0 1 0 0,-6-1 0 15,3-2 0-15,3-3 0 0,3 1-10 0,-6-4 10 32,0 1-55-32,0-6-3 0,3 0-1 0,0 1-401 0,-3-4-80 0</inkml:trace>
  <inkml:trace contextRef="#ctx1" brushRef="#br0" timeOffset="9530.51">810 9541 345 0,'-12'0'31'0,"12"0"-31"0,0 0 0 0,-9 3 0 0,0-3 186 0,0 5 31 15,9-5 7-15,-6 5 0 0,0 1-156 0,0 2-32 16,3 0-7-16,0 2-1 0,3 3-20 0,0-2-8 16,-3 2 0-16,3-2 0 0,3 2 12 0,0 0-3 15,0-2-1-15,0-1 0 0,0-2 16 0,0 0 2 16,-3-8 1-16,6 6 0 0,3-4-8 0,0 1-2 15,0-3 0-15,0-3 0 0,-3-2 11 0,3 0 1 16,6-3 1-16,-6-3 0 16,-9 1-56-16,3-1-11 0,5-2-3 0,-2-1 0 0,-3-1 13 0,0 1 3 15,0-2 0-15,0 3 0 16,3-3-5-16,-9 3-1 0,-3-3 0 16,0 0 0-16,6 3 50 0,-3-3 9 0,-11 3 3 0,2 0 0 0,3 0-21 0,-3-1-11 15,0 1 12-15,0 0-12 0,3 2 17 0,0 3-3 16,0 0-1-16,3 3 0 0,-3 5 5 0,3-2 1 15,6 2 0-15,0 0 0 0,-3 7 5 0,3 1 0 0,3 3 1 0,3 2 0 16,-3 3-25-16,3 0 0 0,0 2 0 0,6 1 0 16,3-3 16-16,-3 2 2 0,-3-2 0 0,3 3 0 15,9-6-8-15,-4 0-2 0,-8 0 0 0,3 1 0 16,0-4-8-16,3-2-12 0,-3 0 2 0,-3-3 1 31,0 1-61-31,-3-4-12 0</inkml:trace>
  <inkml:trace contextRef="#ctx1" brushRef="#br0" timeOffset="9822.729">1012 9517 288 0,'0'0'12'0,"-3"3"4"0,0 2-16 16,3-5 0-16,0 0 0 0,3 6 0 0,-3 2 243 0,3-3 45 16,-3-5 10-16,6 8 2 0,0-3-236 0,-3 3-46 15,3-3-10-15,0-2-8 0,0 2 27 0,-6-5-2 16,0 0 0-16,0 0 0 0,9 5 19 0,-9-5 3 15,0 0 1-15,0 0 0 0,0 0-6 0,0 0-1 16,0 0 0-16,0 0 0 0,0 0-23 0,0 0-5 16,0 0-1-16,-3-2 0 0,-3-3-3 0,0 2-1 15,6-5 0-15,-3 3 0 0,-6-3 5 0,3 0 1 16,0 0 0-16,3-3 0 0,0 3-14 0,3-2 8 16,-6-1-8-16,6 1 0 0,6-4 0 0,0 6 0 15,-3 0 0-15,3 3 0 0,3-3-16 0,-3 6-7 0,0-4-1 16,3 4 0-1,0-1-160-15,0 0-33 0</inkml:trace>
  <inkml:trace contextRef="#ctx1" brushRef="#br0" timeOffset="10123.924">1176 9433 172 0,'0'0'8'0,"0"0"1"16,0 0-9-16,0 0 0 0,0 0 0 0,0 0 0 0,0 0 235 0,6 5 45 0,0-2 8 0,-6-3 3 15,6 2-195-15,0 1-40 0,0-3-7 0,0-3-1 16,0 1-30-16,0-1-6 0,0-2 0 0,-1 2-1 15,-2-2-11-15,0-1 0 0,0-1 0 0,0 1 8 16,0 1-8-16,-3 0 8 0,0-1-8 0,0 1 8 16,3 0-8-16,-3-1 8 0,-3 4-8 0,0-3 8 15,3-3-8-15,-3 5 0 0,3 3 0 0,-6-3 8 16,1 1-8-16,-1 2 0 0,0-3 0 0,0 6 8 16,-3-1-8-16,3 4-11 0,0-1 3 0,-3 3 0 15,0 5 8-15,3-2-12 0,0-1 12 0,-3 6-12 16,6 0 12-16,-3 0 8 0,3-3-8 0,3 3 11 15,0-3 17-15,0 3 3 0,0-3 1 0,0 1 0 0,6-4-8 0,0 1-2 16,0-3 0-16,0 0 0 0,3-3-14 0,0-3-8 16,0 4 8-16,3-6-8 0,-3 0 0 0,3 0-20 15,2-6 4-15,1 4-467 16,0-3-93-16</inkml:trace>
  <inkml:trace contextRef="#ctx1" brushRef="#br0" timeOffset="10659.49">1468 9253 403 0,'-15'-3'17'0,"12"3"5"0,-3 0-22 0,0 0 0 16,3 0 0-16,-3 0 0 0,-3 0 212 0,3 3 37 15,0-1 8-15,-3 1 2 0,6 2-150 0,-6 1-29 16,0-1-7-16,6 3-1 0,-3 0-41 0,3 0-9 16,-3 0-2-16,4 0 0 0,4 0-9 0,-2-1-3 15,0-7 0-15,0 11 0 0,3 0 0 0,0-3 0 16,-3-8 0-16,6 10 0 0,3-2-8 0,0 0-17 15,-3 0 4-15,3 0 1 0,0-3 12 0,-3 1 0 16,3 1 0-16,-3-1 0 0,-6-6 0 0,6 5 0 0,-3 0 0 0,0 3 0 16,-3-2 23-16,-3-1 7 0,0 3 2 0,0 0 0 15,-3-3-32-15,0 3 0 0,0-3 0 0,-3 1 0 16,3-1 0-16,0 0-13 0,-3-2 1 0,3-1 0 31,0 1-43-31,6-3-8 0,-3 0-1 0,3 0-651 0</inkml:trace>
  <inkml:trace contextRef="#ctx1" brushRef="#br0" timeOffset="14562.053">1599 9189 882 0,'0'0'39'0,"0"0"8"0,0 0-38 0,0 0-9 16,0 0 0-16,0 0 0 0,0 0 114 0,0 0 21 15,0 0 4-15,0 0 1 0,0 0-56 0,-6 3-12 16,0 0-1-16,0-1-1 0,-3 1-22 0,3 2-5 0,0 0-1 0,3 3 0 16,-3-2-6-16,3 2-2 0,0-3 0 0,0 0 0 15,3 0-19-15,0-5-4 0,0 0-1 0,6 8 0 16,-3-2-1-16,6 2 0 0,-3-6 0 0,3 4 0 15,3-4 3-15,0 1 0 0,0 0 0 0,-1-1 0 16,4 3-22-16,-6 1-4 0,3 2-1 0,-6 0 0 16,0 0 25-16,0-1 5 0,-3 1 1 0,-3 0 0 15,-3 3-16-15,0 0 0 0,-3 2 0 0,-3-3 0 16,0-2 9-16,0 0-1 0,0 0 0 0,0-3 0 16,-2 3-8-16,2-5 0 0,-3 0 0 0,0-3 0 15,3 2-28 1,0 1-7-16,0-6-1 0,0 1-1 0,3 2-125 0,6 0-25 15,0 0-5-15,0 0 0 0</inkml:trace>
  <inkml:trace contextRef="#ctx1" brushRef="#br0" timeOffset="14936.053">1956 9128 691 0,'0'0'61'0,"0"0"-49"16,-3 8-12-16,3-2 0 0,-3 2 132 0,3 0 23 16,0-1 5-16,3 4 0 0,-3 0-91 0,3-1-18 0,0-2-4 0,3 3-1 15,-3-3-26-15,3 0-4 0,3-3-2 0,-3 3 0 16,2-6-3-16,1 1-1 0,0-3 0 0,3 0 0 15,-3-3-2-15,3 1 0 0,-3-6 0 0,0 3 0 16,-3-3 3-16,3-3 0 0,-3 0 0 0,-3 1 0 16,0-3 7-16,-3-1 2 0,0 7 0 0,0-4 0 15,-6 0 3-15,0 1 1 0,-3 4 0 0,0-1 0 16,0 1 5-16,-3-2 2 0,3 6 0 0,-6-1 0 16,3 0-6-16,3 3-1 0,-2-2 0 0,-1 2 0 15,0 0-24-15,3 2 0 0,0-2 0 0,3 3 0 31,0 2-139-31,6-5-20 0,0 6-4 0</inkml:trace>
  <inkml:trace contextRef="#ctx1" brushRef="#br0" timeOffset="15184.391">2206 8681 1418 0,'-9'-10'63'0,"3"7"13"0,0-2-61 0,-3-1-15 15,0 6 0-15,0-2 0 0,0 4 44 0,0 1 5 16,3 2 2-16,-3 1 0 0,1-1-42 0,2 3-9 16,0 5 0-16,3 0 0 0,0 3 30 0,3 3 6 15,-3 2 2-15,6 3 0 0,0 0 14 0,3 2 2 16,-3 0 1-16,3-2 0 0,2 3-20 0,1-1-4 16,0-5-1-16,0 3 0 0,3-3-20 0,-3 1-10 15,3-1 10-15,0-3-10 0,-3-5 31 0,0 3 0 16,6-5 0-16,-6-1-660 15,-6 1-132-15</inkml:trace>
  <inkml:trace contextRef="#ctx1" brushRef="#br0" timeOffset="15363.954">2012 9038 1324 0,'-3'-10'59'0,"3"10"12"0,0-5-57 0,3-3-14 0,3 0 0 0,0-3 0 15,6-2 157-15,3-3 29 0,0 0 6 0,6 0 0 16,-3 3-165-16,2 0-27 0,1 2-19 0,0-2 3 16,-3 5-26-16,0 0-6 0,0 0 0 0,-3 3-777 15</inkml:trace>
  <inkml:trace contextRef="#ctx1" brushRef="#br0" timeOffset="16083.989">402 10118 403 0,'12'-5'36'0,"-12"5"-36"0,-3-6 0 0,3 6 0 16,0 0 204-16,0 0 35 0,-3-2 6 0,0-4 2 15,-3 4-173-15,6 2-34 0,0 0-8 0,0 0 0 16,-3 5 8-16,3 0 3 0,9 6 0 0,-3 0 0 16,-3 2-1-16,0 3 0 0,3 0 0 0,0 2 0 15,-3 3-7-15,0 0-2 0,0 1 0 0,6-1 0 16,0 3-33-16,0-3 0 0,-9-3 0 0,3-5 0 31,8 3-40-31,-2-5-14 0,-6-3-3 0</inkml:trace>
  <inkml:trace contextRef="#ctx1" brushRef="#br0" timeOffset="16363.235">613 10216 1587 0,'0'0'70'0,"-3"8"15"0,0 2-68 16,3 6-17-16,0-3 0 0,3 3 0 0,0 0 0 0,3 0 10 16,3 0-10-16,0 0 8 0,0 0-8 0,0-6 0 15,0 1 0-15,0-6 0 0,6 6 12 0,-6-9-2 16,0-2-1-16,3 0 0 0,2 0 27 0,-2-5 6 16,-6-5 1-16,3-1 0 0,3-2-18 0,-3 2-3 15,-9 1-1-15,0-4 0 0,3 1-21 0,-3 0 0 16,-3 0 0-16,0 2 0 0,-6 0 0 0,3 4 8 15,0-1-8-15,-3 0 11 0,-3 2-11 0,-2 1 12 0,2 0-12 0,3-1 12 16,-3 4-12-16,3-1 0 0,-3 1 0 0,6 2 0 31,6 0-76-31,-6 5-18 0,0-5-3 0,6 0-651 0</inkml:trace>
  <inkml:trace contextRef="#ctx1" brushRef="#br0" timeOffset="16786.117">786 10152 864 0,'0'0'76'0,"0"0"-60"0,3 8-16 0,0 3 0 16,-3-3 181-16,3 0 34 0,9 2 6 0,-6 1 2 16,-3-1-176-16,6 1-35 0,6 2-12 0,-3-5 0 15,-4 0 0-15,-2-3 0 0,0 1 0 0,6-4 0 16,0 1 27-16,-3-3 5 0,-9 0 0 0,6-3 1 0,9 1-16 0,-6-1-3 15,-6-5-1-15,0 3 0 0,0-3-13 0,-3 0 9 16,3 0-9-16,-6 0 8 0,0 0-8 0,0 0-12 16,3 0 2-16,-6 0 1 0,0 0 9 0,0 1 0 15,6-1 0-15,-3 2-8 0,-3 1 8 0,3 0 0 16,3-1 8-16,0 6-8 0,0 0 0 0,0 0 0 16,0 0-12-16,0 0 4 0,12 8 8 0,-6 0 9 15,-6-8-1-15,6 8-8 0,9 0 16 0,-6-3-3 16,0-2-1-16,0 0 0 0,-1-3 9 0,1 0 2 15,0-3 0-15,0 0 0 0,-6-2-1 0,3 0 0 0,0 0 0 16,0-1 0-16,-3-2-3 0,0 0-1 16,3 3 0-16,-3-3 0 0,-3 0-18 0,0 0 8 0,-3 0-8 15,3 3 0-15,0 0 0 0,0-3-11 0,-3 3 0 0,0-1 0 32,3 6-90-32,0 0-19 0,-6-8-3 0,3 3-671 0</inkml:trace>
  <inkml:trace contextRef="#ctx1" brushRef="#br0" timeOffset="17102.29">1087 10047 1760 0,'0'0'78'0,"0"0"16"0,0 0-75 0,0 0-19 0,0 0 0 0,6 0 0 16,3 0 28-16,-4 0 3 0,4 0 0 0,-3-3 0 16,3 0-20-16,-3-2-11 0,3 2 12 0,-3-2-12 15,3 0 8-15,-6 2-8 0,0-2 0 0,3-1 0 0,-3 4 15 0,0-3-1 16,0-1 0-16,-3 1 0 0,3 0-6 0,-3 5-8 15,0-6 11-15,0 6-11 0,0 0 0 0,-3-5 0 16,0 2 0-16,3 3-9 0,0 0-11 0,-6-2-1 16,-3-1-1-16,0 3 0 0,0 3 4 0,0-1 1 15,0 1 0-15,0 2 0 0,-3 3 17 0,4-2-8 16,2 4 8-16,0 1 0 0,-3-1 0 0,6 1 0 16,0 0 0-16,3-1 0 0,0 1 0 0,0-3 17 15,0-8-3-15,6 10-1 0,0-2 2 0,3 3 0 16,0-6 0-16,-1 0 0 0,1 3-15 0,3-2 8 15,-3-4-8-15,3 1 0 0,0 2 0 0,0-5-13 16,0 0 1-16,0-5 0 16,0 2-37-16,3-2-7 0,-1-3-2 0,4 0-716 0</inkml:trace>
  <inkml:trace contextRef="#ctx1" brushRef="#br0" timeOffset="17361.609">1366 9927 633 0,'-3'0'56'0,"-2"0"-44"0,-4 0-12 0,0 0 0 16,3 3 225-16,-3 0 43 0,3-1 9 0,0 1 2 15,-3 2-183-15,3 1-37 0,0-4-7 0,6-2-2 16,-3 6-29-16,3-6-5 0,0 7-2 0,3 1 0 16,-3-8 2-16,6 6 1 0,3-1 0 0,0 3 0 15,3-3 8-15,0 1 2 0,3-1 0 0,-4 3 0 16,1-3-27-16,0 3-9 0,-3 0 0 0,0 0 0 16,-3 0 19-16,0 0 4 0,-3 0 1 0,0 0 0 15,-3 0-1-15,-3-1 0 0,-3 1 0 0,3-2 0 16,-3-1 5-16,-3-2 1 0,-3 2 0 0,3-2 0 0,-3-1-20 15,4-2-9-15,-4 0 1 0,0-2 0 0,3-1-4 16,0-2 0-16,-3 2 0 0,3-2 0 16,0-3-40-16,3-3-9 0,0-2-2 0,3 0-807 15</inkml:trace>
  <inkml:trace contextRef="#ctx1" brushRef="#br0" timeOffset="17550.061">1426 9655 979 0,'0'0'87'0,"0"3"-70"16,6-1-17-16,0 4 0 0,-3 4 190 0,6 1 34 16,-3-1 8-16,3 3 0 0,-3 3-156 0,3 6-31 0,-1-1-6 0,1 3-2 15,0-6-9-15,0 3-1 0,-3 3-1 0,3-3 0 16,0-2-2-16,-3 2-1 0,3-3 0 0,-3-2 0 16,0 0-12-16,0-3-3 0,3 1 0 0,0-1 0 31,-6-5-28-31,3 0-7 0,0-3-1 0,-3 0-902 0</inkml:trace>
  <inkml:trace contextRef="#ctx1" brushRef="#br0" timeOffset="17715.618">1349 9890 2066 0,'0'0'45'0,"9"-2"10"0,-4-4 1 0,7 1 3 0,3-5-47 0,3-1-12 0,3 0 0 0,0-2 0 0,3-3 0 15,-4-2-16-15,4 5 4 0,-3-3 1 16,0 2-138-16,3 1-28 0,0-3-6 0,-1 3-533 16</inkml:trace>
  <inkml:trace contextRef="#ctx1" brushRef="#br0" timeOffset="18346.93">1813 9504 1724 0,'0'0'38'0,"0"0"8"0,0 0 2 0,0 0 0 0,0 0-39 0,3 11-9 0,3-1 0 0,3 6 0 0,0 0 16 0,3 3 2 16,0-1 0-16,-1 1 0 0,4 2-18 0,-3 0 0 16,0-3 0-16,0 1 0 0,-3-1 14 0,3-2 9 15,-6 0 1-15,0-3 1 0,0 1-2 0,0-4-1 16,0 1 0-16,-3-3 0 0,0 0-22 0,-3-8 9 16,0 0-9-16,0 0 0 0,0 0 0 0,0 0 0 15,0 0 0-15,0 0-9 0,0 0-3 0,0 0 0 16,0 0 0-16,0 0 0 0,0-6 12 0,0-1 0 15,-3-1 0-15,3 0-8 0,0-3-4 0,3 0-1 16,-3 1 0-16,3-1 0 16,3 1-12-16,-1-1-3 0,1 1 0 0,-3 2 0 0,3 0 14 0,3 0 2 15,0 2 1-15,0 4 0 0,-3-1 11 0,3 3 0 0,0 3 10 0,3-1-10 16,-6 1 22-16,3 2-2 16,-3 3 0-16,0 0 0 0,0 0 9 0,-6 0 2 0,3 3 0 0,-3-1 0 15,-3 1-11-15,0-1-1 0,-6 1-1 0,3-3 0 16,0 3-18-16,-3-3 10 0,0-1-10 0,0-1 8 15,0-1-8-15,3 0 0 0,-3 1-10 0,0-4 10 32,0-2-119-32,3 0-17 0,-3-2-4 0,4-1-593 0</inkml:trace>
  <inkml:trace contextRef="#ctx1" brushRef="#br0" timeOffset="18535.431">2143 9589 1785 0,'0'0'159'0,"0"0"-127"0,3 8-32 0,3-3 0 16,-3 6 29-16,6-1 0 0,-3-2 0 0,3 3 0 0,-3-3-12 0,0 2-2 16,3-2-1-16,0 0 0 0,-3-3-14 0,3 3-16 15,-3-2 3-15,3-4 1 16,0 1-14-16,-4-3-2 0,-2 0-1 0,3-3 0 16,-3 1-11-16,3-4-3 0,0 1 0 0,0 0 0 0</inkml:trace>
  <inkml:trace contextRef="#ctx1" brushRef="#br0" timeOffset="18703.03">2313 9586 1335 0,'0'0'59'0,"-3"11"13"0,3 2-58 0,-3 0-14 0,3 3 0 0,-3 0 0 16,0 5 53-16,0 0 8 0,3-2 2 0,-3 2 0 16,0-3-51-16,3-2-12 0,0 3 0 0,-3-6 0 15,6 0 0-15,-3-2 0 0,0-3 0 0,3-3 0 16,-3-5 0-16,3 5 0 0,-3-5 0 15,0 0-462-15,6 0-92 0</inkml:trace>
  <inkml:trace contextRef="#ctx1" brushRef="#br0" timeOffset="18924.385">2376 9242 1094 0,'0'0'97'0,"0"0"-77"0,0 0-20 0,0 0 0 16,2 8 137-16,1 0 24 0,3 0 5 0,0 5 1 0,0 0-114 0,0 3-22 16,0 5-5-16,3-2-1 0,0 7 13 0,-3-4 2 15,3 1 1-15,0 1 0 0,-3-3-5 0,3 1 0 16,-3-4-1-16,3 1 0 0,0-3-16 0,0-1-3 16,-4-1-1-16,1-1 0 0,0-3-29 0,0 1-6 15,0-6 0-15,-3 3-1 16,-3-2-168-16,0-6-34 0</inkml:trace>
  <inkml:trace contextRef="#ctx1" brushRef="#br0" timeOffset="19140.838">2307 9488 1818 0,'0'0'80'0,"0"0"17"0,3-5-77 0,6-3-20 0,-3 0 0 0,6 0 0 15,-3-2 32-15,6-1 4 0,-3-2 0 0,5 2 0 16,1 1-19-16,0-4-3 0,0-2-1 0,0 3 0 16,3 3-5-16,-3-1 0 0,-1 0-8 0,4 4 12 15,-6-1-12-15,3 2 0 0,-3 1 0 0,0 0-597 16,3-1-120-16</inkml:trace>
  <inkml:trace contextRef="#ctx1" brushRef="#br0" timeOffset="19467.979">2637 9340 864 0,'0'0'38'0,"0"0"8"0,0 0-37 0,0 0-9 16,3 8 0-16,3-3 0 0,0-2 267 0,3 2 51 15,-3 1 10-15,3-4 3 0,0 1-266 0,0-3-53 16,3-3-12-16,-3 3 0 0,3-2 0 0,3-1 0 16,-6 0 0-16,2 1 0 0,-2-4 0 0,0 1 0 15,0 0 0-15,-3-3 0 0,3 0 0 0,-6 0 8 16,3 3-8-16,-3-3 8 0,-3 2-21 0,3-2-4 15,-3 3-1-15,-3-3 0 16,0 6-15-16,-3-4-3 0,0 1-1 0,-3 2 0 16,-3-2-3-16,0 2 0 0,-2 6 0 0,-1-3 0 0,-3 0 20 0,3 5 3 15,0 3 1-15,0 0 0 0,3 3 16 0,-3-1 0 16,3 6 0-16,1 3 0 0,2 5 13 0,0-3 10 16,3 0 1-16,0 0 1 0,3 3 22 0,0-3 4 15,3-2 1-15,3-1 0 0,0 1 1 0,6-3 1 0,0-6 0 16,6 1 0-16,-1-3-12 0,7-3-2 0,0-2-1 15,6-1 0-15,3-4-39 0,-1-1 0 0,4-2 0 0,0-6-1010 16</inkml:trace>
  <inkml:trace contextRef="#ctx1" brushRef="#br0" timeOffset="25018.088">6748 9552 1040 0,'-6'-8'46'0,"6"8"10"0,-3-3-45 0,0-2-11 16,-3-3 0-16,0 3 0 0,-3-3 32 0,0 0 5 15,-3 0 1-15,1-3 0 0,-4 1-14 0,-3-1-4 16,-3 0 0-16,0 1 0 0,-6 2 19 0,-2-3 3 0,-4-2 1 16,0 3 0-16,-3-1 16 0,-2 6 3 15,-4-3 1-15,0 5 0 0,1 0-9 0,-1 9-2 0,0-1 0 16,-2 3 0-16,-4 8-34 0,3 2-7 0,-5 6-2 15,2 3 0-15,-2 7-9 0,5-2 0 0,0 5 0 16,4 3 0-16,2 2 0 0,6 3 0 0,3 2 12 0,7 4-4 16,2 2 4-16,6-3 1 0,9 3 0 0,6-3 0 15,9 3 2-15,9-3 0 0,9 3 0 0,5 0 0 16,13-5-15-16,6-9 0 0,5 1 0 0,7-8 0 16,8-8 0-16,3-6 0 0,7-5 0 0,5-5 9 15,9-8-1-15,-2-5-8 0,2-11 12 0,3-5-4 16,0-3 4-16,-5-5 1 0,-4-8 0 0,-9-3 0 15,-5-2-13-15,-10 2-16 0,-5-2 3 0,-10 0 1 16,-8 2 29-16,-12-2 7 0,-6 2 0 0,-7 0 1 16,-8 1 28-16,-9-1 6 0,-9-2 1 0,-2-1 0 15,-10 6-86-15,-3-2-17 16,-3 2-3-16,-6-1-1 0,4 7-21 0,-4 4-4 0,0 1 0 0,-3 7-808 16</inkml:trace>
  <inkml:trace contextRef="#ctx1" brushRef="#br0" timeOffset="30321.935">4022 10176 511 0,'0'0'22'0,"0"0"6"0,-3 8-28 0,-3-5 0 0,3 2 0 0,-3 0 0 15,0 1 0-15,0-1 8 0</inkml:trace>
  <inkml:trace contextRef="#ctx1" brushRef="#br0" timeOffset="33788.937">3861 10308 741 0,'0'0'32'0,"0"0"8"0,0 0-32 0,0 0-8 15,0 0 0-15,0 0 0 0,0 0 63 0,0 0 10 16,0 0 3-16,0 0 0 0,0 0-3 0,0 0 0 16,0 0 0-16,0 0 0 0,0 0 15 0,0 0 2 0,0 0 1 0,0 0 0 15,0 0-15-15,0 0-2 0,0 0-1 0,0 0 0 16,0 0-38-16,0 0-8 0,0 0-2 0,6 0 0 16,3 0-10-16,3 3-3 15,0-3 0-15,5 3 0 0,1-3 5 0,3 2 1 0,6-2 0 0,0 0 0 16,5 3 12-16,1 0 2 0,9-3 1 0,-1 0 0 15,4 2-5-15,6-2-2 0,-1-5 0 0,4 0 0 16,2 2-3-16,7 0-1 0,-1-2 0 0,-2 0 0 16,0 2-6-16,-4-2 0 0,-2 0-1 0,-4 2 0 15,-2-2-6-15,-3-1-1 0,-7 4 0 0,-2 2 0 16,-3-6-8-16,-7 6 0 0,-5-2-12 0,0-1 12 16,-9 1-66-16,3 2-6 15,-9 2 0-15</inkml:trace>
  <inkml:trace contextRef="#ctx1" brushRef="#br0" timeOffset="34574.528">4569 10359 943 0,'0'0'41'0,"0"0"10"0,0 0-41 16,0 0-10-16,0 0 0 0,0 0 0 0,0 0 48 0,0 8 7 16,0 0 1-16,0 0 1 0,0-1 3 0,0 1 0 15,0 3 0-15,0 0 0 0,0-1 1 0,3 3 1 16,0 1 0-16,0-1 0 0,0 0-10 0,3 6-1 15,0-4-1-15,0 1 0 0,3 0-2 0,0 3 0 16,0 2 0-16,0-8 0 0,0 3-22 0,3 0-5 16,-1 5-1-16,1 0 0 15,6 3-8-15,-3 0-1 0,3 2-1 0,6 6 0 0,0 0-10 0,2-3 10 0,1-5-10 0,3-3 10 16,3-3-1-16,-1-2 0 0,4 0 0 0,3-3 0 16,-3-2-9-16,2-3 0 0,1 0 0 0,-3-6 0 15,2 1 0-15,-2-6 0 0,0-2 11 0,2-3-11 16,1-2 8-16,0-1-8 0,0-5 0 0,-4 0 0 15,1-5 25-15,-3-3-1 0,-3-2 0 0,-4-1 0 16,1 1 13-16,-6 2 3 0,-3 0 0 0,-3 1 0 16,3-1-21-16,-4-3-4 0,1 3-1 0,-3 1 0 15,-3 1-14-15,3-1 0 0,0-4 0 0,-6 9 0 16,0 4 0-16,-3 1 0 0,-3 0 8 0,0 5-8 16,0 0 0-16,0 3 0 0,0 5 0 0,0 0 0 15,0 0 0-15,0 0-13 0,0 0 1 0,0 0 0 16,0 0-20-16,0 0-4 0,-6 5-1 0,6-5 0 15,0 0-150-15,0 8-29 16</inkml:trace>
  <inkml:trace contextRef="#ctx1" brushRef="#br0" timeOffset="35065.216">5700 10417 1353 0,'0'0'60'0,"0"0"12"0,0 0-57 0,0 0-15 0,0-5 0 0,0 5 0 15,0 0 104-15,0 0 19 0,-6 0 3 0,0 0 1 16,0 2-55-16,-2 4-12 0,-1-1-1 0,0 3-1 16,-3 0-21-16,0 2-4 0,-3-2-1 0,3 3 0 15,-3-1-16-15,0 1-4 0,0 0-1 0,4-1 0 16,-4 1-11-16,3-1-12 0,3-2 2 0,0 0 1 16,3 0 9-16,0-3 11 0,6-5-3 0,0 0 0 15,0 0-22-15,0 0-5 0,0 0-1 0,6-2 0 16,0-1 0-16,6-2 0 0,3 0 0 0,-3-1 0 15,-1-2 1-15,4-2 0 0,0 2 0 0,3-3 0 16,0 1 19-16,0-1-8 0,-3 0 8 0,0 4 0 0,-1-1 0 16,4 2 0-16,-3-2 0 0,0 8 0 15,-3-2 20-15,0 2 2 0,0 2 0 0,0 4 0 0,0-1 4 16,-3 3 1-16,2 0 0 0,1 0 0 0,-6 5 8 0,6-2 1 16,-6 2 1-16,3-3 0 0,-6 1-17 0,3 2-4 15,-6 0-1-15,0-2 0 0,0 0-15 0,0-1 11 16,3 3-11-16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06:48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3080 6464 1249 0,'0'0'55'0,"-6"-6"12"0,6 6-54 0,0-2-13 0,-6-3 0 0,6 5 0 16,0 0 56-16,0 0 9 0,0 0 2 0,6-3 0 0,6 0-38 0,2 1-7 16,4-4-2-16,9 1 0 0,9 2-9 0,8-2-3 15,7 0 0-15,12-3 0 0,2-5 16 16,9-1 2-16,10 6 1 0,-1-2 0 15,9-1 1-15,1 1 1 0,8-1 0 0,3-2 0 0,9 5-5 0,-6 0 0 16,9 3-1-16,-8-1 0 0,2-1 15 0,-3 4 3 16,0 0 1-16,-6 3 0 0,-3 0-34 0,-5 6-8 15,-10-6 0-15,-3 2 0 0,-5 1 8 0,-4-1-8 16,-11 4 12-16,-10-4-4 0,-8 1-8 0,-6 2 0 16,0-2 0-16,-16 2 0 0,-5 1 8 0,0-4-8 15,-9 1 0-15,-6-3 8 0,0 0-8 0,0 0 0 16,-6-3 0-16,-9 3 0 0,-6 0 18 0,-5 0-2 15,-7-5 0-15,-3 2 0 0,-5 3-16 0,-10 3 10 16,0 0-10-16,-8-3 8 0,-1-6-8 0,-2 6 8 16,-4-2-8-16,-2 2 8 0,-1 0-8 0,-2 0 0 0,-6 2-12 15,2-2 12-15,-8 0-12 0,8-2 12 0,4 2-12 16,-1 2 12-16,1-2 0 0,3 3 0 0,5-6 0 0,4 3 0 16,2 3 0-16,6 2 0 0,1-5 0 0,8 3 0 15,6-1 0-15,4 4 0 0,-1-4 0 0,6 1 0 16,3 0 0-16,6-1 0 0,4 4 0 15,8-1 0-15,0 0-13 0,6-5-8 0,0 0-2 0,9 11 0 32,8-6-5-32,7 6 0 0,12-6-1 0,-3 3 0 0,8-3 20 0,7 3 9 15,3 0-8-15,5 0 8 0,1 0 0 0,2 0 0 0,1-3 0 0,5 3 0 16,1 3 0-16,-4-1 0 0,-2-2 0 0,-4 3 0 16,1-3 0-16,-15-3 0 0,-4 3 0 0,-5-3 0 15,-3-2-8-15,-9 0 8 0,-4-3-8 0,-11 0 8 0,-6 0 0 16,0 0 0-16,-6-3 9 0,-5 3-9 0,-13-3 28 15,-3 3-2-15,-6 0 0 0,-3-2 0 0,-8 2-26 0,5 2 0 16,3-2 0-16,4 3 0 0,-4 0 0 0,6-1 0 16,3 1 0-16,4 0 0 15,2 4-125-15,6-1-24 0,-24 4-5 16,27-4-1-16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5:58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 16470 212 0,'-12'11'82'0,"12"-8"-64"0,-6-3 18 0,6 0 2 16,0 0-3-16,0-3 4 15,0-5-10-15,0-5-5 16,6-8-14-16,-3-9-4 0,6-15 0 16,3-13-5-16,6-5-1 0,0-3 0 15,3-6 0-15,-7-5-3 16,4-5 2-16,-6 6 1 16,0 10 2-16,3 10-3 15,-9 14-2-15,0 7 2 16,0 11 0-16,0 6-2 15,6 18 0 1,3 13-1-16,5 24 3 16,10 8 0-16,0 5-4 15,0 1 1-15,3 10 2 16,-4 2 1-16,1 9-2 0,-6-6 0 16,-3-8 2-16,0-8 0 15,-7-5 3 1,-2-8 1-16,-3-8-1 15,-3-8-2-15,-3-7 3 16,-6-1 2-16,-3-13-4 0,-9 0-1 16,-5-8-2-16,-4-11 0 15,-9 1 0-15,-3-11-2 16,-2-3-2-16,-7 0 1 16,-3 1 1-16,-2 1-1 15,-4 4 1-15,1 2 3 16,2 11 0-16,3 2 3 15,7 6-1-15,-4 0 2 16,18 2-4-16,0 1 0 0,10-1-4 16,11 0 1-1,6 1-3-15,14-9 0 0,22 3 1 16,15-10 2 0,5 2 2-16,13-8 1 15,14-8-2-15,6 6 2 0,-2-1-1 0,-7 1-2 16,-5 5 0-1,-7 2 3-15,-8 6-2 16,-13 5 1-16,-11 5 2 16,-15 9 2-16,-9 7 3 15,-21 13 2-15,-9 6 3 16,-18 8 4-16,-17 15-10 16,-16 14-2-16,-2 0 0 0,-4-6 3 15,7-5-2-15,2-7 0 16,10-12-12-16,8-7-7 15,9-11-192 1,16-37 72 0</inkml:trace>
  <inkml:trace contextRef="#ctx0" brushRef="#br0" timeOffset="1">3330 17507 160 0,'-3'-10'63'0,"12"7"-49"0,-9-2 11 15,0 5 5-15,0 0-3 16,6 0 2-16,-3 5 1 16,0 3 1-16,-1 13-16 15,-2 8 2-15,0 6 3 0,0 10-5 16,0 0 2-16,0 2-8 16,0-2-1-16,-2 6-4 15,2-9-3-15,0-10-3 16,0 0 1-16,0-11-19 15,0-3-7-15,0-10-21 16,0-3-10-16,-3-5-55 16</inkml:trace>
  <inkml:trace contextRef="#ctx0" brushRef="#br0" timeOffset="2">3151 17756 296 0,'-18'-5'112'0,"15"5"-87"0,6 0 2 0,-3 0-4 16,6 0-6-16,3 0-1 16,6-3-2-16,6-2-1 15,6 0-7-15,5 5-4 0,1-8-1 16,3 8-4-16,-3-6 2 16,-1 4-19-16,1-3-7 0,-3 5-28 15,-3-6-12-15,-4 6-36 16,1-2-32-1,-6-4 52-15</inkml:trace>
  <inkml:trace contextRef="#ctx0" brushRef="#br0" timeOffset="3">3568 17486 260 0,'-15'-2'96'0,"15"4"-75"0,0 1-5 0,0 2-7 16,0 3-2-1,0 5 6-15,0 11 6 16,0 5 3-16,0 8-11 16,0 3 0-16,0 5 0 0,0-5-6 0,0 5-3 15,0-6 1-15,0 1 2 16,0-13-4-16,0-1-3 16,0-13 3-16,0 0 1 15,0-7-3-15,0-12-1 16,0-7-4-16,3-5 1 15,3-9 1-15,3 6-1 16,0 3 1-16,3-4 0 16,2 9 0-16,4 3 3 15,0 7 0-15,0 8 3 0,0 6-1 16,0 7-1-16,-3 1 1 16,-3 2 1-16,-1-2-3 15,-2 2-2-15,0-11-16 16,-3 4-7-1,-3-7-20-15,0-7-9 16,0 0-50 0</inkml:trace>
  <inkml:trace contextRef="#ctx0" brushRef="#br0" timeOffset="4">3818 17764 228 0,'0'5'88'0,"3"3"-69"0,9 6 0 16,-6-9-7-16,3 3-2 15,0 2 1-15,5-2-1 0,-2-2 1 16,0-6-6-16,0 5-1 0,3-5 0 16,-3-5 0-16,0-1 0 15,-3-2-5-15,0 0 1 16,-6-2-2-16,-3 2-2 16,-6-3-2-16,-3 3-1 15,-3 3 6-15,-3 5 5 16,-6 0 4-16,0 13 6 15,0 1-6-15,1 4-2 16,5 1 3-16,6 2 2 16,6 5-4-16,9-2-2 15,6-3-5-15,6-2 0 16,11-11-5-16,4-3 1 16,12-10-33-16,2-9-13 0,10 7-70 15</inkml:trace>
  <inkml:trace contextRef="#ctx0" brushRef="#br0" timeOffset="5">4511 17510 212 0,'-9'0'79'0,"6"3"-61"0,3 7-3 0,0 1-6 0,3 10 1 16,0 11 4-16,0 8 6 15,0-1 2 1,-3 12-11-16,0 1 0 0,0 1 0 0,0-8-6 16,0 0-1-16,0-10-2 15,0-4 1-15,0-9 2 16,0-7 4-16,0-7 2 16,0-13 1-16,0-8-9 15,3-6-3-15,0-7-6 16,3-1 1-16,3-2 3 15,3 0 3-15,3 3-2 16,3 5-2-16,0 2-1 16,3 6 3-16,-1 10-2 15,4 6 1-15,-3 5 4 0,-3 8 3 16,-6 0 0-16,0 10 2 16,-3 0-2-16,-3-2 0 15,-3 3-6-15,-3-6 1 16,0-3-18-16,3-4-5 15,-1-6-24 1,1-3-8-16,3-5-55 16</inkml:trace>
  <inkml:trace contextRef="#ctx0" brushRef="#br0" timeOffset="6">4898 17783 244 0,'-12'0'90'0,"6"0"-70"0,-5 5-1 16,8-5-3-16,-6 8-3 16,0 2 4-16,-3 6-7 15,0-2-1-15,0 12-5 16,6 3-1-16,0 0 1 0,3 3-5 16,3-6 1-16,6-4 0 15,3-4 0-15,0-5-3 16,0-7 0-16,3-1 2 15,-3-10 0-15,0-9-2 16,0 1 2-16,-4-8-1 16,-2-3 0-16,-3-2 2 15,0-1 0-15,-3 9 0 16,3-1 2-16,0 6 1 0,0 5 1 16,0 3 0-16,0 10 0 15,3 3-2-15,3 11 1 16,0 7-2-16,3 0 2 15,0 1-7-15,3-1-1 16,0-7-18-16,0-1-5 16,3-4-19-16,-3-6-8 15,0-8-41 1</inkml:trace>
  <inkml:trace contextRef="#ctx0" brushRef="#br0" timeOffset="7">5035 17791 228 0,'-6'2'88'0,"6"1"-69"0,3 15-7 0,0-10-9 15,-3 11-7-15,3 2 3 0,-3 5 11 16,0-2 6-16,3-3-8 16,-3-2 0-16,0-6-1 0,0 0 1 15,0-5 0-15,0-5 4 16,-3-6 3-16,3-5-6 15,-3-10-1-15,0-3 0 16,3 0 2-16,3-3-5 16,0-3-3-16,3 9-1 15,3-3 1-15,3 7-1 0,3 1-1 16,3 5-2-16,3 8-1 16,-1 3-23-16,1 2-7 15,3 3-11-15,-3 3-2 16,0-9-57-1</inkml:trace>
  <inkml:trace contextRef="#ctx0" brushRef="#br0" timeOffset="8">5381 17801 256 0,'-12'-5'96'0,"9"2"-75"0,-6 3-3 0,6-2-6 0,-3 2-5 16,-3 0 1-1,-3 2-2-15,0 1-1 16,0 10-3-16,-3 0-2 0,0 11 1 0,3 5 1 16,4 3 3-16,2 0-7 15,6 2 0-15,3-5 0 16,5-8 3-16,4 1 0 16,0-9 2-16,3-8 2 15,0-10 2-15,0-11-3 16,-3-11-1-16,0-4-3 15,-3-6-1-15,-6-3 3 16,-3-5 1-16,-6-8-6 16,-3 0-2-16,0-5-3 15,0 5 0-15,3 13 7 16,0 3 2-16,3 16 7 0,0 8 3 16,3 18-6-16,3 16-1 15,6 24 0-15,0 3 0 16,0 10-2-16,0 0 1 15,3 1-2-15,3-12-1 16,2-4-28-16,7-14-11 16,6-11-85-1</inkml:trace>
  <inkml:trace contextRef="#ctx0" brushRef="#br0" timeOffset="9">5571 17783 184 0,'-3'-14'68'0,"0"14"-52"0,0-5 14 0,3 2 4 15,0 3-6 1,0 0-2-16,0 0-10 0,0 3-5 15,0 10-6 1,0 6-2-16,0 7 3 0,0 1-3 16,3-1 0-16,0 3-3 0,3-7-1 15,0-1-4-15,3-8 1 16,0-2-3-16,3-9 2 16,-3-2-4-16,3-2 1 15,-4-4-3-15,-2-2 0 16,-3-2 3-16,0 7 3 0,0-2 3 15,-3 5 3-15,3 8-2 16,0 5 0-16,3 0 1 16,0 3 0-16,3-3 0 15,0-5 0-15,3 0 11 16,0-3 7-16,3-10 2 16,-3-3 3-16,0-10-9 15,-1-1-1-15,-2-2-1 16,-3 2 0-16,-6-2-6 15,0 0-2-15,-3-3-2 16,-3 11-2-16,0 0-8 16,1 0-5-16,-1 7-22 15,3-2-10-15,0 8-20 16,3 6-10-16,6-4-12 16</inkml:trace>
  <inkml:trace contextRef="#ctx0" brushRef="#br0" timeOffset="10">5907 17777 244 0,'-9'-2'90'0,"6"-4"-70"0,-3 6-3 0,4 0-7 16,-1 0-11-16,-3 8 1 16,-3-2 4-16,-3 7 2 15,0 5-2-15,3 4-1 16,0 4 1-16,3 6 0 0,3 0 0 15,3-1-7-15,6-4-2 16,3-6 2-16,0-3 1 16,3-10 4-16,0-2 1 15,0-12 3-15,-1-7 1 0,1-3-1 16,-3-8-1-16,-3 3 1 16,-3-3 1-16,-3-2 1 15,-3 0 2-15,0 7-5 16,0 6-1-16,0 0 2 15,3 5 3-15,0 8-6 16,0 8-4-16,3 5-3 16,3 5 3-16,3 3-7 15,3 3 1-15,0-3-21 0,3-2-7 16,0 0-11 0,-3-12-1-16,0 4-50 15</inkml:trace>
  <inkml:trace contextRef="#ctx0" brushRef="#br0" timeOffset="11">6077 17806 216 0,'-6'3'82'0,"9"10"-64"0,0 1-7 0,-3-4-8 16,3 6 0-16,0 3 5 15,0-1 5-15,0 1 4 16,0-4-9-16,-3-1 4 0,3-4 2 15,0-2-5-15,-3-2-1 0,-3-4 7 16,3-2 2-16,-3-8-2 16,0 0-1-16,0-5-6 15,0-5-3-15,0-1 0 16,3 0-1-16,0-2-5 16,3 8 1-16,3-5 0 15,3 4 0-15,0 1-14 16,0 0-3-16,3 8-24 15,0 2-11-15,-1-2-2 16,1 5 0-16,0 5 31 16,-3 0 12-16,0-2 15 15,0 7 6-15,-3-2 8 16,0 0 3-16,3 6-2 16,-3-4 1-16,3-2-2 15,0 5 0-15,3-5-5 0,-1-2-3 16,4-6-5-16,0 0-2 15,0 0 3-15,-3-6 1 16,0-2 1-16,-3 0 2 16,-3-2-7-16,-3-3-2 15,-6 5 1-15,-3 0 3 16,-6 2-4-16,-3-2-3 16,-6 8 1-16,0 8 0 15,1 6 1-15,2 7 2 16,0 5-3-16,3 6 0 15,6 0 3-15,6-6 3 0,3 6-2 16,9-11 0 0,12-2-23-16,6-6-9 15,8-8-52 1,16-15-60-16,14-4 39 0</inkml:trace>
  <inkml:trace contextRef="#ctx0" brushRef="#br0" timeOffset="12">7071 17841 192 0,'-6'-8'71'0,"6"3"-55"0,-3-1 2 0,3 4-1 0,-3-4 0 15,-3 1 2-15,-6 2-2 16,1 1 0-16,-4 2-9 16,-6 2-5-16,3 6 0 0,0 11-2 15,0 2-1-15,3 11-4 16,0 2 0-1,7 3 2-15,5-2 3 16,3-4 2-16,6-9 1 0,2-4-2 16,1-5 1-16,6-5 2 15,-3-10 4-15,3-9-2 16,0-10 1-16,-3 0-5 16,-3-11 0-16,3-5-1 15,-9-11 1-15,-3-2-7 16,-3-3-1-16,0-5 2 0,0 5 3 15,-6 8 3-15,6 11 3 16,0 2 3-16,0 13 2 16,3 3-5-16,3 11-4 15,3 13 1-15,3 19 0 16,0 10 3-16,0 10 3 16,-1-2-2-16,4 8 1 15,0-3-7-15,3-2-1 16,0-8-20-16,3-9-7 15,0-7-32-15,0-8-15 16,2-11-34 0</inkml:trace>
  <inkml:trace contextRef="#ctx0" brushRef="#br0" timeOffset="13">7300 17783 80 0,'-9'0'30'0,"4"0"-24"0,-4 8 26 16,6-6 8-16,-3 6 15 16,-3 0 6-16,0 5-18 15,0 6-8-15,0 7-20 16,3 1-1-16,6 5 0 0,6-1-5 0,6-4-1 15,6-6-4-15,6-3-3 16,2-12 4 0,4-12 4-16,0-12 4 15,-6-1 2-15,-4-10-6 0,-8-2-3 16,-3 4-1-16,-12-5-1 16,-9 6-2-16,-8-6 1 15,-7 6-9-15,0 7-3 16,0-2-26-16,3 8-10 15,4 5-158 1,11 3 80 0</inkml:trace>
  <inkml:trace contextRef="#ctx0" brushRef="#br0" timeOffset="14">7580 17846 208 0,'-6'3'79'0,"6"2"-61"0,3 0 1 0,-3-5-1 16,6 3-3-16,3-3 0 15,0 0-3-15,3 0-2 16,0-3-6-16,0-2 6 0,0 0 3 16,-3 2-2-16,0-7-1 15,-4 2-2-15,-2 2 2 16,-3-2-1-16,-6-2 0 16,-2 2-3-16,-4 5-1 0,-3-2-1 15,0 0 2-15,-6 10-1 16,3 3 2-16,0 0-4 15,3 8-2-15,1-3-3 16,5 3-1-16,0 8 2 16,6-3 2-16,3-3-2 15,6 3 0-15,6-2-1 16,2 0-2-16,7-12-22 16,3 1-10-16,3-8-19 15,0-8-8-15,2 3-41 16</inkml:trace>
  <inkml:trace contextRef="#ctx0" brushRef="#br0" timeOffset="15">7842 17756 244 0,'-9'-5'90'0,"9"2"-70"0,-9 3-3 0,9 3-7 15,-3 2 0-15,-3 0 6 16,-3 3-2-16,-3 6 0 15,-2-1-8-15,5 0-2 0,3 6 2 16,3-6-3-16,6 5-2 16,6-2 0-16,3 3-1 15,8-1 2-15,-2 3 1 0,-6-2 3 16,0 0 3-16,-3-4 5 16,-9 1 1-16,-3 0-2 15,-6-3 0 1,-6 1-3-16,-6-4-1 0,-5-7-5 15,2 2-3 1,0-5-11-16,3-5-4 0,3 2-13 16,3-2-3-16,9-8-35 15,6-1-15-15,9 1-31 16</inkml:trace>
  <inkml:trace contextRef="#ctx0" brushRef="#br0" timeOffset="16">7940 17804 296 0,'3'0'110'0,"3"10"-86"0,0 4-9 0,-3-6-8 16,0 10-9-16,0 1 0 16,-3 2 4-16,0 5 3 15,0-7-2-15,0 2 3 0,-3-3 0 16,3-4-2-16,-3-1-1 15,3-8-1 1,0 3 1-16,0-8 2 0,0-8 2 16,3-5-6-16,0-6 0 15,3-7-3-15,6 0-2 16,0 2 0-16,3-3 3 16,0 6-2-16,3 3 1 0,-1 4 2 15,1 6 2-15,3 8 1 16,-3 8 1-16,0 3 2 15,0 5 1-15,-3 8-1 16,-4-3-1-16,-2-3-3 16,-3 3-2-16,0-7 1 15,-3-1 1-15,0 0-23 16,0-8-8-16,0 3-21 16,-3-8-9-16,6-2-54 15</inkml:trace>
  <inkml:trace contextRef="#ctx0" brushRef="#br0" timeOffset="17">8306 17738 260 0,'-5'-3'99'0,"7"-2"-77"0,-2-1-4 0,0 4-8 16,0-3-2-16,0-1 5 15,-2-2-1-15,2-2 1 16,-3-1-7-16,0-5-6 0,0 3-3 16,3 5-25-16,0-5-11 15,0 5-79 1</inkml:trace>
  <inkml:trace contextRef="#ctx0" brushRef="#br0" timeOffset="18">8393 17489 252 0,'0'13'93'0,"3"6"-72"0,0 20-6 0,0-17-8 0,3 15-10 16,0 2 2-16,0 9 3 16,-3-3 3-16,0 5-2 15,0-5-2-15,-1-5 0 0,4-6-21 16,-3-7-7-16,0-9-76 15</inkml:trace>
  <inkml:trace contextRef="#ctx0" brushRef="#br0" timeOffset="19">8292 17836 348 0,'0'0'132'0,"9"-8"-103"0,8 8-8 0,-5 0-9 16,6-6-11-16,6 4 2 16,6-4-4-16,2-2-2 15,7-2 2-15,3 2-44 0,2-5-17 16,10-6-75 0</inkml:trace>
  <inkml:trace contextRef="#ctx0" brushRef="#br0" timeOffset="20">9060 17449 224 0,'-6'6'85'0,"3"7"-66"0,3 21-3 16,0-10-7-16,0 10 1 15,0 17 6-15,-3 4-2 16,0 3 0-16,0 6-8 16,0-11 5-16,0-6 2 0,0-9-11 0,3-4-3 15,0-10-11-15,0-6-3 16,0-5-30 0,0-5-10-16,6-8-45 15</inkml:trace>
  <inkml:trace contextRef="#ctx0" brushRef="#br0" timeOffset="21">9241 17666 260 0,'-6'0'96'0,"6"0"-75"0,-6 6-10 0,3 1-10 16,-3-1-2-16,-6 7 2 0,-3 0 18 15,-5 0 8-15,-1 1-14 16,-3 4 4-16,0-5 1 0,3 1-10 16,3-4-2-16,7 1 0 15,2-1 3-15,6-2 0 16,6 6 0-16,6 4-3 16,5 3-1-16,7 3-6 15,3-3 1 1,3 3 0-16,0-3 0 0,-1-2-18 15,1-6-5-15,-3-5-35 16,-3-3-13-16,3 0-49 16</inkml:trace>
  <inkml:trace contextRef="#ctx0" brushRef="#br0" timeOffset="22">9351 17751 220 0,'-3'5'85'0,"6"8"-66"0,-3 14-6 0,0-9-4 16,0 4 3-16,-3 1 4 15,0-1 6-15,0 4 1 0,0-7-12 16,0-1-7-16,0-5 0 15,0-5-3-15,3 0-1 16,0-8 5-16,0-2 4 16,3-9-5-16,3-2-2 15,0-8-4-15,3-1 1 0,6-7-4 16,-3 3 1-16,3 5 2 16,0 7 3-16,0-4 0 15,0 18-1-15,2 5 1 16,1 8-1-16,-3 9 6 15,-3 4 6-15,-3 6-6 16,-3 0-3-16,-3-6-2 16,0 0 1-16,0-2-17 15,0-8-4-15,3-3-29 0,0-7-11 16,0-6-49 0</inkml:trace>
  <inkml:trace contextRef="#ctx0" brushRef="#br0" timeOffset="23">9682 17783 280 0,'-18'5'104'0,"12"0"-81"0,3 16-6 0,3-7-9 15,0 4-11-15,0 3 2 16,0 6 5-16,6-1 2 15,3-2-2-15,0-8 4 0,3-3 4 0,2-2-2 16,4-11 0-16,0-6-4 16,0-7 1-16,-3-8 0 15,-3-3 1-15,-6-2-4 16,-6-1-1-16,-6 1-1 16,-9-6 1-16,-3 6-2 15,-3-1-1-15,0 9-15 16,1 4-5-16,-1 7-32 15,6 1-12-15,6 6-54 16</inkml:trace>
  <inkml:trace contextRef="#ctx0" brushRef="#br0" timeOffset="24">9857 17748 264 0,'-6'3'101'0,"9"2"-78"0,-3 16-7 0,0-5-8 15,3 5-6-15,0 6 1 16,0-1 3-16,3 6 1 16,0-5-3-16,3-6-1 0,0 3 1 15,0-9-2-15,3-4-2 16,0-6 1-16,0-5-1 15,0-5 0-15,-4-3 0 16,1-8-5-16,-3 3 1 16,0-3 2-16,-3 3 1 0,0 2-2 15,0 3 2 1,0 3-4-16,-3 5 1 0,3 5 0 16,3 9-1-16,0-1 4 15,3 0 2-15,0 0-2 16,3 0 0-16,3-5 5 15,0-5 5-15,-3-3 10 16,5-11 6-16,1-2-5 16,-3-5 1-16,-3-3-3 15,-6 2 0-15,0-2-9 0,-12-3-5 16,-3-5-6-16,-3 0-1 16,3 8-16-16,-3 2-5 15,3 3-32-15,3 3-12 16,6 2-54-1</inkml:trace>
  <inkml:trace contextRef="#ctx0" brushRef="#br0" timeOffset="25">10354 18005 220 0,'-3'0'82'0,"3"0"-64"0,3 5 4 15,-3-5-1-15,0 0 2 16,0 0 3-16,0 0-7 15,0 0-4-15,0 0-8 16,0 0-5-16,0 0 1 0,0 0-2 16,0 0-1-16,0 0-15 15,0-5-7-15,0 2-25 16,0-7-9-16,3-4-46 16</inkml:trace>
  <inkml:trace contextRef="#ctx0" brushRef="#br0" timeOffset="26">10339 17346 272 0,'3'-16'101'0,"0"14"-78"0,3-1 0 0,-6 3-4 15,3 5-2-15,0 3 4 16,0 13-5-16,-3 11 1 15,0 5-10-15,0 5-4 0,0 1-2 0,0-4-1 16,0-4 2 0,3-3-14-16,0-11-5 0,3-3-37 15,0-4-18-15,6-7-48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6:21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8807 12451 148 0,'-9'0'57'0,"9"3"-44"0,0-3 18 0,0 0 6 0,0 0-4 16,0 0 1-16,0 0-11 15,0 0-3-15,0 0-12 16,0 0 8-16,0 0 6 0,3 0-9 16,0 0-2-16,3 0-7 15,-1 0-1-15,4 0 1 16,3-3 2-16,0 3-3 15,3 0 0-15,3-2 1 16,6-1 2-16,3 0-3 16,2 1 0-16,4 2 1 0,3 0 0 15,-1 0 2-15,1 0 1 16,-3 0-3-16,0 0-1 16,-1 0-1-16,1-3 1 15,0 0 0-15,3 1 3 16,-1-1-5-16,7 0-1 15,-3 1 2-15,-4-1 3 16,1 3-2-16,0 0-2 16,0 0 0-16,-4 0 1 15,-2 0-1-15,0 0 2 16,0 0-2-16,-1 0-1 16,1 0-2-16,3 0 1 15,3-2 1-15,2 2 0 16,4-3 2-16,0 0 1 15,-1 1-4-15,-2 2 1 16,-3 0 0-16,-1 0 0 0,1-3 0 16,3 0 0-16,-3 1 0 15,2-1 2-15,4 0-1 16,3 1-1-16,-1 2-2 16,-2 0 1-16,-3-3 1 15,-1 3 0-15,-2 0 0 16,0 0 0-16,-3 0 0 15,-1 0 2-15,4 0-6 16,3 0 1-16,-1 0 3 16,4 0 2-16,3 0 2 0,-4 0 0 15,1 0-5-15,3 0-1 16,-4-3 1-16,1 3 0 16,0 0 3-16,2-2 1 15,4-1-1 1,-3 1-2-16,-4-1-2 0,1 3-1 15,-6 0 2-15,-4-3 0 16,-2 3-2-16,-3 0 2 16,0 0 3-16,0 0 3 15,-4 0-4-15,1 0-3 16,-3 0-8-16,0-2-4 16,-3 2-34-16,0-3-14 15</inkml:trace>
  <inkml:trace contextRef="#ctx0" brushRef="#br0" timeOffset="1">8940 16002 80 0,'-5'-5'30'0,"2"7"-24"16,-3 1-25-16,6-3-14 0,-3 0 7 16,0 0 4-16</inkml:trace>
  <inkml:trace contextRef="#ctx0" brushRef="#br0" timeOffset="2">8756 16007 140 0,'-15'0'52'0,"9"0"-41"0,-3 8 11 16,6-8 1-16,-3 0 4 15,3 3 4-15,0-3-2 16,0 0 2-16,0 0-17 16,0 0-1-16,3 0 0 0,0 0-1 0,0 0 1 15,3 3-3-15,3-3 1 16,3 0-2-16,6 0 2 15,3 0-2-15,6 0 0 16,0 0-3-16,2 5 1 16,1-5-2-16,3 0 2 15,0 0-2-15,2 0 2 16,4 0 0-16,0 0 3 16,3 0-7-16,-1 2-2 15,1 1 1-15,3-3 3 16,-4 0-2-16,-2 0-2 15,0-3 4-15,-1-4 1 16,1 7-2-16,3-3-3 16,-6 0 0-16,2 1 1 0,1-4-1 15,0 6 2-15,2 0-4 16,1 0 0-16,-3 0 1 16,0 6 0-16,-1-6 0 15,-2 0 0-15,0 0 0 16,0 0 0-16,-1-6 2 15,1 6 1-15,0 0-1 16,0 0 1-16,-1 0-2 16,1 0-1-16,3 0 1 15,-1 0 1-15,1 0-1 16,0 0-1-16,-3 0-2 0,2 0 1 16,1 0 1-16,0 0 0 15,2 0 2 1,4 0 1-16,0 0-6 15,-1 6 0-15,4-4 3 16,0 1 2-16,-4 0-3 0,-2-3 1 16,0 0 0-16,0 0 0 15,-1 0 0-15,1 0 2 16,0 0-1-16,-1 0-1 16,1 0 1-16,3 0 1 15,-4 5-3-15,1-5 0 16,0 0 1-16,-3 0 0 0,-1-5 0 15,-2 5 0-15,0 0 0 16,-4-3 0-16,-2 3 0 16,0 0 2-16,-3 0-1 15,-6 0-1-15,-3 0-10 16,-3 0-4-16,-7 3-64 16,-2 7-27-1,-3 3-31-15</inkml:trace>
  <inkml:trace contextRef="#ctx0" brushRef="#br0" timeOffset="3">16307 11888 148 0,'6'-16'55'0,"-3"8"-43"0,3-5 10 16,-3 5 1-16,0-3 4 16,0-2 4-16,0-3-4 15,-3 0-2-15,-3-2-13 16,-6-1-3-16,-3 1 1 0,-5-1-2 16,-7 1 1-16,-3 2-5 15,-12 0-1-15,-2 3-1 16,-4 2-2-16,-3 3-2 0,-2 5 1 15,-4 9-1 1,4 7 0-16,-7 8 0 0,0 16 0 16,4 13-3-1,5 14 1-15,10 7 0 0,5 9 2 16,21 4 1-16,18 1 1 16,18-6-3-16,17-12 2 15,16-7 5-15,23-9 2 16,16-14-2-16,2-16-1 15,3-10 1-15,-3-14 2 16,-6-13-1-16,-14-13 0 16,-13-13 8-16,-20-11 6 15,-15-8-4-15,-15 0 0 16,-18-5-1-16,-12 0 2 16,-9 0-5-16,-9 2-1 0,-3 8-15 15,4 6-4-15,-10 3-36 16,12 10-13-1,9 18-76 1</inkml:trace>
  <inkml:trace contextRef="#ctx0" brushRef="#br0" timeOffset="4">20957 11763 228 0,'-15'-31'88'0,"9"20"-69"0,-9-7 6 0,9 10-2 15,-6 0-9-15,-6 0 2 16,-5 0-7-16,-7 5-1 15,-9 3-4-15,-6 5-1 0,-8 9 1 16,-4 15-7-16,-5 16-2 16,-1 13-1-16,4 11 2 15,8 5 2-15,13 10 1 0,20 1-4 16,15-5 1 0,18-12 0-16,20-4-1 0,19-11 8 15,17-14 3-15,16-17 3 16,11-17 5-16,6-10-4 15,-9-22 0-15,-11-15 5 16,-16-16 2 0,-17-11 0-16,-16-5 0 0,-14-6-5 15,-18 1 0-15,-18 5-5 16,-11 8 1-16,-7 8-23 16,-6 15-9-16,-3 14-63 15,1 19-28-15,-1 10-3 16</inkml:trace>
  <inkml:trace contextRef="#ctx0" brushRef="#br0" timeOffset="5">16409 15314 152 0,'0'-26'57'0,"-3"12"-44"15,-6-9 12-15,3 15 4 0,-6-3-4 16,-6-2 0-16,-9 2 4 15,-3 1 4-15,-8-1-18 16,-10 3-6-16,-5 3-4 0,-4 8-3 16,-2 10 1-16,-1 16-4 15,0 18 0-15,7 20-4 16,2 7-1-16,13 16 0 16,17 13 4-16,18-3-1 15,18-4 1-15,17-4 2 16,22-10 0-16,14-13 0 15,10-21 2-15,11-25 5 16,9-28 6-16,7-13 2 0,-13-25 0 16,-9-18-3-16,-20-21-2 15,-22-2-2-15,-17-9 0 16,-21-5-4-16,-21 3-3 16,-15 5-11-16,-11 16-4 15,-4 16-26-15,-2 13-9 16,8 16-68-1</inkml:trace>
  <inkml:trace contextRef="#ctx0" brushRef="#br0" timeOffset="6">21073 15341 212 0,'-21'-27'79'0,"9"17"-61"0,-6-6-3 0,9 8-4 0,-5 0 1 16,-10 0 2-16,-9 0 4 15,-6 3 3-15,-2 2-11 16,-13 0 1-16,-3 3 2 0,-2 11-7 16,-4 13-3-16,-2 15-5 15,2 17-1-15,-5 13-1 16,2 18 3-16,16 3-5 15,17 3 2-15,21-1 0 0,18 3 2 16,18-2-6-16,21-16 1 16,20-16 3-16,13-16 2 15,5-19 4-15,12-15 3 16,3-22 2-16,-2-13 3 16,-10-10 4-16,-15-14 3 15,-17-15 6-15,-18-22 3 16,-18-2-2-16,-24-14-1 15,-18-5-8 1,-15 3-2-16,-9 11-25 16,-5 15-11-16,-4 13-49 0,-5 19-18 15,-1 11-38 1</inkml:trace>
  <inkml:trace contextRef="#ctx0" brushRef="#br0" timeOffset="7">17662 4760 104 0,'-21'-19'41'0,"18"17"-32"0</inkml:trace>
  <inkml:trace contextRef="#ctx0" brushRef="#br0" timeOffset="8">17754 4397 208 0,'-21'-2'79'0,"9"7"-61"0,-9 3 4 0,13 0-4 0,-4 2-7 15,-3 9-1-15,0 13-2 16,-3 15 0-16,0 12-4 16,-3 12 2-16,-5 19 3 0,-7 21-7 15,-3 11-3-15,-6 21 4 16,-2 10 3-16,-4 24-3 16,1 6-2-16,-1 13 4 15,-3 13 1-15,-2 8 2 16,-1 2 0-16,1 9-2 15,-4-6 1-15,0 11-2 16,4 0 0-16,-4 10 1 16,4-2 3-16,-4 10-4 15,1 14-3-15,-7-3 1 16,1 10 0-16,-4 6-1 16,1-5-2-16,8 15 3 15,-2-5 2-15,-7-5 2 0,-2 10 3 16,-1-15-3-16,4 13-2 15,2 7 0-15,4-7 1 16,-1 8-1-16,-2 5 2 16,-4-13-4-16,-8 7-2 15,2 12 2-15,1-17 2 16,-1 0 2-16,-8-2 3 16,-15 37-5-16,5-11-1 15,7-42 2-15,9-8 1 16,5-29-3-16,1-11-3 0,2-29-9 15,10-29-5-15,8-29-40 16,9-13-17-16,13-30-77 31</inkml:trace>
  <inkml:trace contextRef="#ctx0" brushRef="#br0" timeOffset="9">19841 4715 116 0,'-3'-3'44'0,"3"1"-35"0,0-1 14 0,0 3 2 0,0 0 4 16,0-3 5-16,0 3-2 15,0 0 1-15,0-2-18 16,-3-1 4-16,0 3 4 0,0 0-3 16,-3 3 0-16,0 2-5 15,-3 3-1-15,-6 5-4 16,-3 6-1-16,0 2-1 15,-3 5 2-15,4 9-5 16,-1 7-3-16,3 8-4 16,6 6 1-16,3-6-1 15,9-2 0-15,6-3 0 16,6-8-2 0,6-6 3-16,-1-9 0 0,1-6-2 15,3-11 0-15,-3-5 2 16,0-5 2-16,-3-6 0 15,-3-5-1-15,-4-2 3 0,-5-4 2 16,-6 1 4 0,-3 3 5-16,-6-1-2 0,-2 6 3 15,-4 2-6-15,-3 6-3 16,-3 5-6-16,0 3-2 16,3 2-2-16,3 0 0 15,3-2-17-15,4 0-7 16,5-1-23-16,3-2-7 15,9-2-32 1,5-6-48-16,4-3 39 16</inkml:trace>
  <inkml:trace contextRef="#ctx0" brushRef="#br0" timeOffset="10">19989 4807 288 0,'-8'-2'107'16,"5"4"-83"-16,0 4-7 0,3-1-7 0,-3 3 2 16,0 5 4-16,-3 3-3 15,0 5-3-15,-3 3-5 16,0 3-2-16,3-1 1 0,0 0-2 16,3-4-2-16,3-4 1 15,0-2-1-15,3-3-3 16,3-5 2-16,3-3 3 0,3-5 3 15,3-2-4-15,0-1-3 16,2-2 1-16,4 0 0 16,0 2-17-16,-3 0-8 15,0 1-17-15,0-1-6 16,-1-2-12-16,-5-1-1 16,0-1-24-1</inkml:trace>
  <inkml:trace contextRef="#ctx0" brushRef="#br0" timeOffset="11">20132 4789 224 0,'-6'0'85'0,"9"5"-66"0,0 3-1 0,0 0-3 0,0 5 2 15,0 6 7-15,3 10-7 16,-3 8-2-16,0 5-8 15,0 6 2-15,0-6 1 0,0-2-8 16,3-3 0-16,-3-5-2 16,0-6 2-16,0-5-21 15,3-5-7-15,0-5-29 16,0-6-10-16,3-13-34 16</inkml:trace>
  <inkml:trace contextRef="#ctx0" brushRef="#br0" timeOffset="12">20353 4956 280 0,'0'-11'104'0,"6"6"-81"0,8-3-8 0,-8 8-11 15,3-3-14-15,0 1-2 16,3 2 0-16,3 0 0 15,0 0-46-15,0 0-19 16,3-3-12-16,-3 3-1 16</inkml:trace>
  <inkml:trace contextRef="#ctx0" brushRef="#br0" timeOffset="13">20626 4733 220 0,'-8'11'85'0,"8"-3"-66"0,-3 10-8 16,6-2-6-16,0 3 4 16,-3 7 5-16,2 9 0 15,1 4 0-15,-3 1-8 16,0 2 0-16,3-7 1 0,-3-3-3 0,0-6-1 15,3-7 1-15,-3-4 0 16,0-4 0-16,0-6 2 16,0-5-3-16,0-5-2 15,3-8-5-15,0-3 0 16,6-5-3-16,0 0 2 16,3 5 3-16,3 2 1 15,0 7-4-15,3 4 1 16,0 6 4-16,-1 7 2 15,1 3 2-15,-3 6 0 16,-3-1 11-16,-3 1 5 16,-6-1-2-16,-6 1 2 15,-3-1-9-15,-3-2-2 16,-3-2-5-16,-3-4-1 16,-2-5-12-16,-4 1-4 0,0-4-18 15,6-2-8-15,0-2 1 16,6-6 0-16,3-3-66 15</inkml:trace>
  <inkml:trace contextRef="#ctx0" brushRef="#br0" timeOffset="14">20951 5014 240 0,'-3'21'90'0,"3"-5"-70"0,3 16-5 0,0-16-8 16,-3 2-1 0,0 1 6-16,3-1-6 0,0-2-1 15,0 0-3 1,0-6-24-16,0 1-7 0,-3-11-76 16</inkml:trace>
  <inkml:trace contextRef="#ctx0" brushRef="#br0" timeOffset="15">20868 4823 264 0,'-6'-8'101'0,"6"6"-78"0,6-1-22 0,-3 3-14 0,2-3-6 15,4 1 1-15,3-6-18 16,3 0-9-16,3-3-38 15,3-7-15 1</inkml:trace>
  <inkml:trace contextRef="#ctx0" brushRef="#br0" timeOffset="16">21162 4702 240 0,'0'42'90'0,"6"-16"-70"0,-3 25 6 0,0-27-3 16,0 10-7-1,-3 8 1-15,3 6-7 16,0-6-2-16,0 1-4 16,0-9-3-16,0-2 0 0,0-8-37 0,0-3-15 15,0-8-65 1</inkml:trace>
  <inkml:trace contextRef="#ctx0" brushRef="#br0" timeOffset="17">21046 4903 296 0,'0'-8'112'0,"6"5"-87"0,9-2-9 0,-3 2-9 16,6 1 2-16,6-1 5 16,-1 0-4-16,10 3-1 15,-3 0-5-15,3 3-5 0,-1 0-2 0,1-3-64 16,-3-3-28-16,-9-5-23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9:03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20814 12171 910 0,'0'0'40'0,"0"0"9"0,0 0-39 0,0 0-10 16,0 0 0-16,0 0 0 0,9 0 52 0,-9 0 8 16,0 0 1-16,0 0 1 0,3 0-14 0,-3 0-4 15,0 0 0-15,0 0 0 0,0 0 7 0,0 0 1 16,0 0 0-16,0 0 0 0,0 0-2 0,0 0 0 15,0 0 0-15,0 0 0 0,-3 0-4 0,3 0-1 16,3-5 0-16,-3-3 0 0,0 5-13 0,-3-2-2 16,3 5-1-16,0 0 0 0,6-3 6 0,0-2 1 15,-6-1 0-15,0 1 0 0,6 0-12 0,-6 0-1 0,0-1-1 0,0 1 0 16,3 0 7-16,-3-1 2 0,3 1 0 0,3-3 0 16,3 0-15-16,0 0-2 0,-4 3-1 0,7-3 0 15,3 0-3-15,0 0-1 0,3-2 0 0,-3-1 0 16,0 6 0-16,3-3 0 0,-3 0 0 0,2 5 0 15,4 1-9-15,-6-1 0 0,0 0 0 0,3 9-11 16,-3-4 11-16,0 6-13 0,-6-3 5 0,2 3 8 16,1 3-8-16,-6 2 8 0,0-2 0 0,0 2 0 15,-6-2 0-15,-3 4 0 0,0 1 0 0,-3 0 0 16,0 3 0-16,0-3 10 0,0-6-2 0,-2 3-8 16,-4-2 12-16,3 0-12 0,3-3 12 0,-3-3-12 15,0 3 10-15,3-3-10 0,0-2 8 0,6-3-8 16,0 0 0-16,0 0 0 0,0 0 0 0,0 0 0 15,0 0 0-15,6 0 8 0,-6 0-8 0,9-3 12 0,3 3-12 16,0 0 0-16,3 0 0 0,-1 0 0 0,1 3 0 0,3 2 0 16,-3 0-12-16,3 1 12 0,-3 2-12 15,0 5 12-15,0-3-10 0,2 4 10 0,-2-1 0 0,-3 3 0 16,0-3 0-16,-3 3 0 0,0-3 0 0,-3 3 0 16,-6-3 0-16,-3 3 10 0,0 0 10 0,-3-6 3 15,0 1 0-15,-3-3 0 0,3 0 11 0,-6 0 2 16,-3 0 1-16,-2-3 0 0,2-2-29 0,0-1-8 15,-6 1 0-15,6-3 0 0,-3-3 22 0,0 1 0 16,0 2 0-16,1-3 0 0,-1-5-7 0,0 3-2 16,3 0 0-16,0-1 0 15,3-2-43-15,0 3-9 0,3 0-1 0,0-1-1 16,1 1-23-16,2 0-4 0,0 0 0 0,6 5-652 0,0 0-131 0</inkml:trace>
  <inkml:trace contextRef="#ctx0" brushRef="#br0" timeOffset="656.246">21481 11957 1454 0,'0'0'64'0,"0"0"14"0,0 0-62 0,0 0-16 16,0 0 0-16,0 0 0 0,0 0 47 0,0 0 6 15,-3 5 2-15,0 3 0 0,3 0 4 0,0 0 1 16,-3 0 0-16,0 0 0 0,-3 5 3 0,6-5 1 15,-3 2 0-15,3 1 0 0,0 2-26 0,0-2-5 16,-3-1-1-16,0 1 0 0,0-3-21 0,3 0-11 16,-3 2 10-16,3 1-10 0,0-3 12 0,0-3-4 15,0-5-8-15,0 0 12 0,0 5-4 0,0-5 0 16,0 0-8-16,-3 8 12 0,3-8-12 0,0 0 0 0,-3 3 8 16,3-3-8-16,0 0 0 0,0 0 11 0,0 0-11 0,0 0 10 15,0 0-10-15,0 0 0 0,0 0 0 0,0 0 8 16,6-3-8-16,-6 3 8 0,0 0-8 0,9 0 8 15,0-2 0-15,-3-4-8 0,3 1 12 0,-3 0-4 16,3-3-8-16,0 3 0 0,2 2 0 0,1 0 0 16,0-2 0-16,0 2 0 0,3-2 0 0,-3 2 0 15,3 3 0-15,0 0-12 0,0 0 4 0,2 3 8 16,-2 0 0-16,3-1 0 0,0 4 0 0,-3-1 0 16,9 3-10-16,-6 0 10 0,-9 2-13 0,-3 1 5 15,5 0 8-15,-2 2 0 0,-3 0 0 0,-3 0 0 16,0 0 11-16,-3-2 1 0,-3 2 0 0,-3-2 0 15,-6-1 19-15,3-2 4 0,1 0 1 0,-4 0 0 16,0-2-12-16,-3 1-1 0,3-1-1 0,-3 2 0 0,0-6-11 16,3 4-3-16,-3-4 0 0,1 1 0 15,-1-3-8-15,0 0 10 0,0 0-10 0,0 0 10 0,-3 0-22 0,3-3-4 16,0 3 0-16,0-2-1 16,1 2-34-16,-1 0-6 0,3 0-2 0,0-3 0 15,0 3-23-15,3-3-5 0,-6 1-1 0,9 2-550 16,0-6-110-16</inkml:trace>
  <inkml:trace contextRef="#ctx0" brushRef="#br0" timeOffset="953.449">21433 11898 1267 0,'0'0'112'0,"0"0"-89"0,0 0-23 0,0 0 0 15,0 0 120-15,0 0 20 0,0 0 4 0,6-5 1 16,3 2-28-16,3 1-5 0,-3-1-2 0,3-2 0 16,0 0-88-16,5 2-22 0,-2-5 0 0,6 3 0 15,-3-1 34-15,3 1 2 0,0-3 1 0,-3 0 0 16,5 3-25-16,-5-3-4 0,3 3-8 0,-3-1 11 15,0 1-11-15,3 2 0 0,-6-2 0 0,2 2 0 16,-2 1-112-16,0 2-27 0,-6 0-5 0,0 2-2 0</inkml:trace>
  <inkml:trace contextRef="#ctx0" brushRef="#br0" timeOffset="5245.98">22067 11811 864 0,'0'0'76'16,"0"0"-60"-16,0 0-16 0,0 0 0 15,0 0 36-15,0 0 4 0,0 0 0 0,0 0 1 16,0 0 12-16,0 0 3 0,0 0 0 0,0 0 0 16,0 0-12-16,0 0-1 0,0 0-1 0,0 0 0 15,0 0-11-15,0 8-3 0,0-8 0 0,-3 5 0 0,0 3-11 0,3-8-2 16,-3 5-1-16,3 3 0 0,-3 0-1 0,3 0 0 15,-3 0 0-15,0 0 0 0,3-8-1 0,-3 8-1 16,0-3 0-16,3-5 0 0,-3 8-3 0,0-2 0 16,3-6 0-16,0 0 0 0,0 0-8 0,-3 5 0 15,-3 0 0-15,6-5 0 0,0 0 9 0,0 0-9 16,0 0 10-16,0 0-10 0,0 0 16 0,0 0-4 16,0 0 0-16,0 0 0 0,0 0-12 0,0 0 0 15,-6-5 0-15,6 0 0 0,0-1 0 0,3 1 0 16,0-3 0-16,-3 3 9 0,0 0-9 0,3-3 0 15,-3 0-12-15,6 0 12 0,-3 2 18 0,3-2 11 16,-6 3 3-16,3-3 0 0,0 0-23 0,3 0-9 16,-3 3 8-16,0 0-8 0,0-1 18 0,0 1-2 0,3 0 0 0,-3-3 0 15,0 3-16-15,3 2 0 0,0-2 8 0,0 2-8 16,-6 3 0-16,6-3 0 0,0 1 8 0,0 2-8 16,0 0 0-16,0 0 0 0,-6 0 0 0,6 2 0 15,0 4 0-15,-6-6 0 0,0 0 0 0,5 5 0 16,-2 3 104-16,0 0 18 0,0 2 3 0,0-2 1 31,-3 3-200-31,3 0-40 0,-3-1-8 0,0 3-2 0,0 1 99 0,-3 2 25 0,3-1 0 0,-3 1 0 16,0 0 0-16,0 0 10 0,3 3 1 0,-3 2 0 15,3-3 49-15,0-2 9 0,-2 0 3 0,-1-3 0 16,3 6-95-16,0-3-18 0,0 2-4 0,0-2-1 16,0 0 46-16,0-3 0 0,0 0 0 0,0 1 0 15,0-1 48-15,0-3 13 0,0-2 3 0,0 3 0 16,0-3-103-16,0 0-20 0,3-3-4 0,-3-5-1 0,2 5 48 0,1 1 16 15,-3-6-9-15,0 0 9 0,0 0 0 0,0 0 12 16,0 0 0-16,0 0-1 0,0 0-11 0,0 0-9 16,0 0 9-16,0 0-13 15,0 0-31-15,0 0-7 0,0 0-1 0,0 0 0 16,0 0-44-16,0 0-10 0,0 0-2 0,0 0 0 0</inkml:trace>
  <inkml:trace contextRef="#ctx0" brushRef="#br0" timeOffset="5682.805">21993 12340 806 0,'0'0'72'0,"0"0"-58"0,-3-2-14 0,3-4 0 15,-3 1 120-15,3 5 22 0,0 0 4 0,0 0 1 16,0 0-108-16,0-5-22 0,0 5-4 0,0 0-1 16,0 0 2-16,0 0 0 0,0-8 0 0,0 8 0 15,3-6 20-15,-3 6 4 0,0 0 1 0,0 0 0 16,0 0 19-16,0 0 4 0,0 0 1 0,6-2 0 15,0-1-35-15,3 0-6 0,-3 1-2 0,2-1 0 0,4 1-3 16,0-1-1-16,3 3 0 0,0-3 0 16,0 1 1-16,3-4 0 0,3 4 0 0,2-6 0 0,-2 2 11 15,3 4 3-15,0-3 0 0,3-1 0 0,-4 4-16 0,-2-1-3 16,3-2-1-16,-3 2 0 0,-3 0-11 0,-3-2 0 16,0 2 9-16,-1 1-9 0,-2 2 0 0,-3 0 0 15,3 0 0-15,-6-3 0 0,0 3-10 0,0 0 0 16,-6 0 0-16,0 0 0 15,0 0-141-15,0 0-28 0,0 0-5 0,0 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6:30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8530 7234 140 0,'3'-6'55'0,"0"4"-43"0,0-1 12 15,-3 3 2-15,0 0-3 16,3 3 0-16,3 5-3 15,0 2-1-15,-1 11-10 16,1 9 3-16,-3 9 2 0,-3 12 4 16,0 9 1-16,-3 20-2 15,-3 7 0-15,1 0-5 16,2-2-2-16,0-6-4 16,3-2-1-16,0-5-3 0,0-9 1 15,0-10-2-15,0-8 2 16,0-8-2-16,0-11-1 15,0-7-28-15,0-6-11 16,0-5-21-16,0-10-7 16,0-9-33-1</inkml:trace>
  <inkml:trace contextRef="#ctx0" brushRef="#br0" timeOffset="1">8595 7141 160 0,'-3'-10'60'0,"9"12"-47"0,9-10 8 16,-6 6 2-16,6-1-1 16,6-2 2-16,5-1-5 15,10 6-1-15,9-2-10 16,5-4 1-16,13 6 2 0,8-8-9 0,19 1 0 15,2-4 0-15,6 3 1 16,6 5-4-16,4 6 1 16,-10-6 0-16,-9 6 0 15,-9 0 0-15,-5 2 0 16,-10-2 0-16,-8 2 0 16,-7 0 6-16,-8 0 6 15,-9 3-2-15,-6-2 0 16,-6 2-4-16,-4 0-1 15,-8 2-1-15,3 3 2 16,-6 6-3-16,-3 7-2 0,-3 14-3 16,0 8 1-16,-3 7 1 15,3 3 2 1,3 11-1-16,0 13 2 0,0 11-4 16,-3-6 0-16,6-5 3 15,-3-2 3-15,3-6-4 16,0-6-1-16,-3-9 2 15,-3-9 1-15,-3 0-1 16,3-13-2-16,-6-5-15 16,0-6-7-16,-6-7-25 15,-3-3-7-15,-3-3-14 16,-5-5-42 0,-4-3 20-16</inkml:trace>
  <inkml:trace contextRef="#ctx0" brushRef="#br0" timeOffset="2">8539 8411 156 0,'3'0'60'0,"6"-3"-47"0,2-12 15 15,-2 15 2-15,6-3-4 16,3-5-1-16,9 8-7 15,3-5-1-15,11 5-10 16,4 2 5-16,9 1 1 0,5-3-2 16,13 5-1-16,-1 1 9 31,9-1-10-31,19-8 2 0,-1 6-2 0,9 7 1 16,-15-4 6-1,-11-1 2-15,-10 0-9 16,-8-5 6-16,-7 3 2 0,-8-3-14 0,-7-3-3 15,-2 3-1-15,-6 0 2 16,-6-2-24-16,-7-1-10 16,-5-2-78-1</inkml:trace>
  <inkml:trace contextRef="#ctx0" brushRef="#br0" timeOffset="3">10476 7300 208 0,'3'0'77'0,"0"3"-60"0,0 4 4 0,0-4-3 0,3 5-3 16,0 3 4-16,0 2-9 15,0 0-3-15,0 0-4 16,0-2 0-16,0-1 0 0,0 1-8 16,0-3-2-16,-3 0-25 15,0-3-11-15,0-7-55 16</inkml:trace>
  <inkml:trace contextRef="#ctx0" brushRef="#br0" timeOffset="4">10610 7281 236 0,'-9'-5'90'0,"12"8"-70"0,6 7-7 0,-3-7-10 16,0 8 0-16,-3-1 3 16,3 3-1-16,-3 3 0 15,6-3-3-15,0-2-4 0,-3 0-1 16,0-1-23-16,0-5-7 15,0 1-63 1</inkml:trace>
  <inkml:trace contextRef="#ctx0" brushRef="#br0" timeOffset="5">10840 7310 204 0,'-6'14'77'0,"6"-1"-60"0,0 21 10 16,3-18 1-16,-3 8-5 15,0 5-2-15,0 3-7 0,0 5-1 16,0 0-8-16,0 3-1 16,0-3 2-16,0-3-8 0,3-2 0 15,-1-6-27-15,4-5-8 16,-3-7-49 0,6-14-47-1,0-6 46-15</inkml:trace>
  <inkml:trace contextRef="#ctx0" brushRef="#br0" timeOffset="6">10938 7620 180 0,'3'8'68'0,"3"-5"-52"0,3 2 14 16,-3 0 6-16,2 0-14 15,1-2 5 1,3 2-17-16,6-2 4 0,0 0-13 16,3-3-3-16,-3 0 3 15,-3-6 3 1,2 1-1-16,-5-3-6 0,0 0-1 0,-3 3 2 16,-6-6 1-16,-3-2 3 15,-3 3 3-15,-6 2-7 16,-3 0-3-16,-5 0 3 15,-1 2 0-15,-3 4 2 0,0 7 0 16,3 6-3-16,3-1 0 16,3 3 8-16,3 6 4 15,6 2-4-15,3 3-1 16,6 0-2-16,3-3 1 16,6-3-11-16,3-4-4 15,3-4-32-15,3-7-13 16,3-8-40-1</inkml:trace>
  <inkml:trace contextRef="#ctx0" brushRef="#br0" timeOffset="7">11253 7564 264 0,'-18'-5'101'0,"12"8"-78"0,0-1-7 0,4 1-8 16,-4 2-4-16,0 3 2 15,-6 3 4-15,0 2 4 0,6 6-8 16,0 2-5-16,6 3-2 0,0-3 1 16,3 0 2-16,3 0-1 15,3-5 2-15,3-5-2 16,0-6-1-16,2-5-6 16,1-5-4-16,0-6-5 15,-3-2-2-15,0-6 12 16,-3 1 7-16,-6-1-5 15,0 3 1-15,-3 0 4 16,0 6 4-16,-3 2 1 0,0 0 1 16,0 5-7-1,3 3-2-15,0 6 0 16,3 4 2-16,0 1 0 0,3 2 2 16,0-2-13-16,3 2-3 15,0-3-38-15,3-2-14 16,2-5-33-1</inkml:trace>
  <inkml:trace contextRef="#ctx0" brushRef="#br0" timeOffset="8">11566 7567 264 0,'-15'-16'101'0,"6"16"-78"0,6-2-9 0,3 2-12 16,-9 5-9-1,0 0 12-15,-3 0 9 0,3 3-7 16,3 0-3-16,0 3-3 0,6 2-4 16,6 3 0-16,3 3 2 15,3-1 0-15,0 1 3 16,-3-1 3-16,0-2 4 16,-3 2 2-16,-9-7 6 15,0 2 3-15,-6 1-6 16,-9-9-3-16,-3-3-13 15,-2-4-4-15,-1-3-24 16,0-3-10-16,3-3-10 0,3-2-5 16,6 0-44-1,6-6-23-15,9 3 59 16</inkml:trace>
  <inkml:trace contextRef="#ctx0" brushRef="#br0" timeOffset="9">11679 7353 252 0,'-9'8'96'0,"6"0"-75"0,0-3-5 32,0 32 10-32,0 0 8 15,3 0-16-15,3 0-4 16,0 3-9-16,0-1-6 0,0-1-2 15,3-7-23-15,-3-4-7 0,0-1-41 16,3-13-16-16,0-10-3 16</inkml:trace>
  <inkml:trace contextRef="#ctx0" brushRef="#br0" timeOffset="10">11512 7562 264 0,'15'-3'101'0,"6"1"-78"0,9-6-7 16,-15 5-8-16,2-2-6 15,7-1 1-15,3 1-23 0,3 2-12 16,6 1-76-16,-7-6-34 16</inkml:trace>
  <inkml:trace contextRef="#ctx0" brushRef="#br0" timeOffset="11">12236 7535 208 0,'-3'0'79'0,"3"-2"-61"0,-9 10 21 0,6-6 5 16,-6 4-22-16,0-6-7 15,-3 5-8-15,0 3 0 16,0 0-4-16,3 0-4 0,0 0 0 16,3 0-1-16,3-1-2 15,6 4 3-15,6 2 0 16,6 1-2-16,0-1 2 0,0 0 5 15,-3 0 5 1,-3-2 4-16,-3-1 4 0,-6 1-3 16,-6 0 2-16,-3-4-5 15,-6-1-1-15,0-1-9 16,-6-8 0 0,0-2-28-1,6 0-11-15,6 0-25 16,7-6-11-16</inkml:trace>
  <inkml:trace contextRef="#ctx0" brushRef="#br0" timeOffset="12">12337 7559 276 0,'-3'3'104'0,"6"-3"-81"0,0 5-10 16,0 0-10-16,0 1-1 0,-3 4 4 15,0 3 3-15,0 3 2 16,0 0-5-16,0 3-4 0,-3-1 1 16,0-2-18-16,3-3-6 15,0-2-30-15,-3 0-10 16,3-9-41 0</inkml:trace>
  <inkml:trace contextRef="#ctx0" brushRef="#br0" timeOffset="13">12292 7525 280 0,'-9'0'107'0,"15"-6"-83"0,-3 1-12 0,-3 3-8 0,0 2 0 16,0 0 5-16,0 0-7 15,3-3 0-15,-3 3-2 16,3 5-20-16,3-5-9 0,3 3-40 15,0-3-19-15,3 5 0 16</inkml:trace>
  <inkml:trace contextRef="#ctx0" brushRef="#br0" timeOffset="14">12512 7578 228 0,'-20'5'88'0,"11"-5"-69"0,9 0-3 0,-3 3-4 15,0 2 2-15,-6 0 3 16,-3 3-4-16,0 3-3 16,0 2-5-16,3 0-2 0,3 0 3 15,3 1-3-15,3-1-2 16,3-3-3-16,0-2 1 16,6-2 3-16,0-4 1 15,-3-4-6-15,3-4-2 16,3-2-1-16,-3-2 4 15,0-1 1-15,-3 1 1 16,-1-1 0-16,1 1 2 0,-3 2-3 16,-3 2-6-1,0 6-1-15,0 0 2 16,6 8 3-16,-3 8 0 16,6 26 1-1,-3-2 19 1,0-3 11-16,-3 0-3 15,-6-8-2-15,0-2-7 16,-6-3 0-16,-3-6-7 16,-8-2-1-16,-1-3-13 15,-3-7-6-15,3-9-28 16,0-2-13-16,3-3-49 16,6-6-52-16,4-7 52 15</inkml:trace>
  <inkml:trace contextRef="#ctx0" brushRef="#br0" timeOffset="15">12554 7615 188 0,'6'8'71'0,"0"2"-55"0,-3 6 9 0,-3-8 1 16,3 3 0-16,-3 2 2 0,-3 0-11 15,3-2-3 1,0-1-8-16,0 1 0 0,-3-6 1 0,3-2-3 16,0-3-3-1,0-6 0-15,0-1 1 0,3-9-8 16,3 0-1 0,0 0 2-16,3-3 0 0,3 4 3 15,0 1 1-15,2 6 3 16,1 0 1-16,0 3 5 15,0 8 3-15,0 2 7 16,0 8 6-16,-3 3-11 16,0 5-4-16,-3-2-4 15,-3-1-1-15,-3 4-13 0,-1-9-4 16,-2-3-36-16,0 1-13 16</inkml:trace>
  <inkml:trace contextRef="#ctx0" brushRef="#br0" timeOffset="16">12873 7615 288 0,'-9'0'110'0,"12"8"-86"0,0 8-11 0,0-6-9 16,-3 3-6-16,0 1 1 15,0 1 1-15,0-1-5 16,0 4 3-16,0-5-3 15,0-2-59-15</inkml:trace>
  <inkml:trace contextRef="#ctx0" brushRef="#br0" timeOffset="17">12804 7448 252 0,'-6'3'93'0,"12"-6"-72"0,0-5-15 16,0 8-12-16,3 0-20 16,0 3-6-16,6-3-45 15,6-3-20-15</inkml:trace>
  <inkml:trace contextRef="#ctx0" brushRef="#br0" timeOffset="18">13161 7332 208 0,'3'-19'79'0,"-3"19"-61"0,-9-18 8 0,3 12 1 16,-3-2 1-16,-3 0 6 16,1 6-10-16,-4 2-5 15,0 5-10-15,0 8-8 0,0 14-2 16,3 4-1-16,0 7-2 16,3-4 5-1,3 6-1-15,3 2 3 16,0 3-2-16,6-5 2 15,-3-1-13-15,3-7-6 16,-3-5 9-16,0-6-52 0,0-5-20 16</inkml:trace>
  <inkml:trace contextRef="#ctx0" brushRef="#br0" timeOffset="19">12867 7588 296 0,'-12'-10'112'0,"24"7"-87"0,-4 6-11 16,1-3-10-16,3-3-6 16,6 0 3-16,0 1-9 15,3 2-2-15,0-3 5 16,3 0-33-16,-4 3-12 0,1 0-56 16</inkml:trace>
  <inkml:trace contextRef="#ctx0" brushRef="#br0" timeOffset="20">13158 7580 236 0,'-3'11'90'0,"3"-11"-70"0,0 29 4 0,0-18 0 16,3 2-16-16,0 3-1 15,0 0-5-15,0-1-35 16,0-1 19-16,0-4-108 16,0 1 68-16</inkml:trace>
  <inkml:trace contextRef="#ctx0" brushRef="#br0" timeOffset="21">13206 7477 312 0,'-15'3'118'0,"15"-3"-92"0,3-6-9 16,0 4-12-1,0 4-6-15,0-2-31 16,3 6 18-16,3-1-98 15,6 3 62-15</inkml:trace>
  <inkml:trace contextRef="#ctx0" brushRef="#br0" timeOffset="22">13402 7557 240 0,'-20'-6'90'0,"20"6"-70"0,-12 16 8 16,3-11 0-16,6 1-17 15,-6-1-4-15,0 3 2 0,0-3 2 16,3 6-6-16,0 2-1 16,6 0-2-16,3 3-19 15,3 0 9-15,6-3-34 16,3 0 23-16,3-5-97 16,2 0 65-16</inkml:trace>
  <inkml:trace contextRef="#ctx0" brushRef="#br0" timeOffset="23">13536 7570 280 0,'-15'-8'104'0,"9"8"-81"16,-5 5-2-16,5 0-4 0,0 3-7 16,0 0 9-1,0 0-11-15,-3 3 1 16,6 2-6-16,-3 3 3 15,6 0-4-15,0 0 6 16,3 2-5-16,0-5 1 16,6-2-2-16,0-6-2 15,0 1 1-15,3-14-1 0,-1 0 0 16,-2-3 0-16,-3 1 0 16,0-4 2-16,-3 1-3 15,-3 2 0-15,3 4 1 0,-3 1-3 16,0 4 2-1,0 2-1 1,3 5 0-16,-3 3 0 0,3 2 0 0,0 1-22 31,3 2 12-31,0-2-49 0,3-1 34 16</inkml:trace>
  <inkml:trace contextRef="#ctx0" brushRef="#br0" timeOffset="24">13646 7586 192 0,'-3'2'71'0,"3"-2"-55"0,6 6 0 0,-6-4 20 15,3 6-22-15,0 3 31 16,0-1-25-16,-3 1 3 16,3 2-13-16,-3-2-2 15,0-1-5-15,0-2 0 16,0 3-1-16,0-9-8 15,0 1 3-15,0-11-27 32,6 0 16-32,0-10-22 15,6 2 20-15,0-5 2 16,0 5 8-16,3-3 6 16,3 9 1-16,0-4 15 15,2 9-9-15,-2 3 24 16,-3 2-18-16,0 5 18 15,0 5-17-15,-6 6 3 16,0 3-9-16,-6 2-3 0,3 0-3 0,-3 0-21 16,3-2 10-16,-3-6-54 15,3 0 35-15,-1-5-99 16,1-5 70-16</inkml:trace>
  <inkml:trace contextRef="#ctx0" brushRef="#br0" timeOffset="25">13968 7347 280 0,'-15'-2'104'0,"15"2"-81"0,6 0-17 0,-6 5-8 16,3 3-3-16,0 5 14 16,0 6-4-16,-3 5 6 15,3 2-6-15,0 6 0 16,0 2-3-16,-3 3-15 15,3-2 7-15,-3-1-52 16,0-5 32-16</inkml:trace>
  <inkml:trace contextRef="#ctx0" brushRef="#br0" timeOffset="26">13810 7551 276 0,'12'-8'104'0,"-12"8"-81"0,27-2-4 0,-15-1-4 15,0 3-11-15,8-3 0 16,1 3-2-16,9-2-109 16,3 2 58-16,0-8-102 15,-4 0 87-15</inkml:trace>
  <inkml:trace contextRef="#ctx0" brushRef="#br0" timeOffset="27">14471 7321 192 0,'0'40'74'0,"3"2"-58"0,3 6 12 0,-6-25 2 16,0 1-3-16,0 3 2 15,0-1-10-15,-3-2-4 16,0-3-4-16,0-5 0 16,3 0-6-16,0-5-1 15,0-4 0-15,0-7 2 16,0-2-10-16,0-3-4 0,0-9 4 15,0 1-5-15,3-3-2 0,3 3 2 16,3-3 3-16,0 3-4 31,3 5 6-31,3 3 7 16,-1 5-2-16,1 2 13 16,0 4-7-16,0 2 23 15,0 2-17-15,-6 3 14 16,-3 3-16-16,-12 3 4 15,0-1-10-15,-12 3 0 0,-3-5-8 16,0 0 0-16,-2-5-19 0,-1-6-6 16,6-2-25-16,0-3-97 15,6 0 81 1,3-6-55-16</inkml:trace>
  <inkml:trace contextRef="#ctx0" brushRef="#br0" timeOffset="28">14593 7543 272 0,'0'6'104'0,"0"-6"-81"0,15 15-8 0,-9-7-2 16,0 3-11-16,3 2 15 16,0 0-9-16,0 1 3 15,2 2-7-15,-2-3-11 16,0 0 4-16,0-2-33 15,0-3 21-15,0-6-63 16,3-2 44-16,-3-8-81 16,3 3 65-16</inkml:trace>
  <inkml:trace contextRef="#ctx0" brushRef="#br0" timeOffset="29">14792 7549 212 0,'0'8'79'0,"0"-8"-61"0,-6 18 8 16,3-5 3-1,0 0-17-15,-5 11 9 16,-1 5-12-16,-3 6 4 16,3 2-8-16,-3-5-11 15,3-3 3-15,-3-5-37 0,6-3 22 16,0-8-102-16,3 0 67 0</inkml:trace>
  <inkml:trace contextRef="#ctx0" brushRef="#br0" timeOffset="30">14914 7342 252 0,'-6'-8'93'0,"6"8"-72"0,9 0-11 0,-9 3 0 15,3 2-10-15,-3 8 21 16,0 3-12-16,-3 11 12 15,3 2-12-15,-3 5-3 16,0-2-3-16,-2 0 2 16,5 0-3-16,-3-3-29 15,3-3 14-15,0-5-120 16,5-2 73-16</inkml:trace>
  <inkml:trace contextRef="#ctx0" brushRef="#br0" timeOffset="31">14822 7519 268 0,'-15'-10'101'0,"15"10"-78"0,0 0-11 0,0-3 2 16,6 1-11-16,0-4 23 31,6 4-14-31,3-4 5 0,0 4-9 0,9-4-21 15,-3 6 7-15,2-2-55 16,4 4 33-16,0-2-106 16,-3 0 75-16</inkml:trace>
  <inkml:trace contextRef="#ctx0" brushRef="#br0" timeOffset="32">15120 7554 220 0,'3'10'82'0,"-3"-10"-64"0,6 11 2 0,-3-8 5 15,3 2-17-15,3-2 17 16,0-1-15-16,2-2 9 16,4 0-11-16,0-5 2 15,3 2-6-15,-3-7 0 16,3 2-2-16,-6-5 1 16,0 2-2-16,-6-5-1 15,0 6 1-15,-9-6-21 16,3 5 11-16,-12-2-14 15,0 5 13-15,-9 3 12 16,3 5-1-16,-6 5 5 16,6 5-3-16,-2 4 5 15,5 2-5-15,3-1 14 16,6 1-9-16,3 0 9 0,3 3-9 0,6 5 4 16,3 2-7-16,6-7-15 15,5-1 4-15,1-7-52 16,3-3 32-16,0-8-110 15,-3-3 76-15</inkml:trace>
  <inkml:trace contextRef="#ctx0" brushRef="#br0" timeOffset="33">14426 7866 200 0,'-6'8'77'0,"6"-8"-60"0,0 3 13 0,0-3 3 16,0 0-15-16,0 0 11 31,6 0-17-31,3 0 7 0,3 2-2 0,6-2 8 15,3 0-14-15,15-2 4 16,-1 2-10-16,16-6 0 16,-1 4-3-16,19-6-2 15,-4 5 1-15,16-5 1 16,-10 6-1-16,4-4-1 16,-13 6 1-16,-2-2-4 15,-13 4 2-15,-5-2 3 16,-6 6-1-16,-10-6 2 15,-5 2-2-15,-6-4-1 16,-3 2 1-16,-3-3-28 16,-3 3 15-16,-6-5-79 15,3 2 51-15</inkml:trace>
  <inkml:trace contextRef="#ctx0" brushRef="#br0" timeOffset="34">15620 7138 236 0,'3'6'88'0,"-3"-4"-69"0,-3 1 4 0,3-3-4 0,-3 8 1 16,0 5 4-16,-3 3-10 15,0 5-5-15,-3 0-6 16,0 1-3-16,0-1 1 0,3-5-26 16,-3-3-10-16,3-5-46 15</inkml:trace>
  <inkml:trace contextRef="#ctx0" brushRef="#br0" timeOffset="35">15694 7170 232 0,'-3'6'88'0,"3"-6"-69"0,0 18-5 0,-3-7-10 31,0 2-5-31,-3 3-10 15,0 2 6-15</inkml:trace>
  <inkml:trace contextRef="#ctx0" brushRef="#br0" timeOffset="36">4205 8924 200 0,'-6'3'74'0,"3"-8"-58"0,12 13 14 0,-9-8 1 16,3 5-5-16,3-5 2 15,0 5-10-15,0 1-3 16,0-1-8-16,11-5-1 0,-2 5 1 0,3-2-1 16,-3-6 1-16,-3 1-6 15,0-4-1-15,0 4 0 16,0-4 2-16,-3-2-3 15,-3-5 0-15,-3 5 1 16,-6 0 2-16,-3 3-3 16,-15-3 0-1,-3 8 1-15,3 0 2 16,-6 5 3-16,4 6 0 16,2-1 0-16,0 4-1 15,6 2 2-15,6 2 1 16,6 1 1-16,6-1-7 15,3-2 0-15,9-3-1 0,3 0 2 16,9 1-19-16,-4-9-8 16,7-2-25-16,-3-6-11 15,6-2-55 1</inkml:trace>
  <inkml:trace contextRef="#ctx0" brushRef="#br0" timeOffset="37">4538 8885 228 0,'-21'-6'88'0,"12"12"-69"0,-3-20 0 0,9 17-7 15,-5 5-4-15,-4 0 2 16,0 3-5-16,-3 2-1 0,3 5-2 16,0 4 7-16,3-1 4 15,6-3-9-15,3 1-1 16,3-6-3-16,3-2 2 0,3-4-6 15,3-7 1-15,3-5-1 16,0-3 2-16,3-5-8 16,-4 0-3-16,-2 0 7 15,-3-1 5-15,-3 4 7 16,0 4 7-16,-6 1 8 16,3 3 5-16,-3 2-14 15,0 5-5-15,0 3-2 16,3 2 1-16,0 4-5 15,3-1-3-15,0 0-6 16,6 0-2-16,0-5-28 16,3-3-13-16,6-5-48 15,-1 0-37-15,13-2 56 16</inkml:trace>
  <inkml:trace contextRef="#ctx0" brushRef="#br0" timeOffset="38">4797 8916 208 0,'-15'-15'79'0,"9"17"-61"0,0-4 4 0,3-1-2 16,-6 0-3-16,-5 6-1 16</inkml:trace>
  <inkml:trace contextRef="#ctx0" brushRef="#br0" timeOffset="39">4717 8914 388 0,'-12'13'3'0,"0"0"0"16,6 3-7-16,3 0 1 0,9 0-1 16,6 0 2-1,0-6-8-15,9-2-1 16,2-2-14-16,1-9-4 15,3-2-62-15</inkml:trace>
  <inkml:trace contextRef="#ctx0" brushRef="#br0" timeOffset="40">4866 8713 148 0,'0'13'57'0,"6"11"-44"0,8 13 7 0,-8-13 1 16,0 5 9 0,0 2 6-16,-3 7-6 15,-3-1-3-15,0-3-15 16,0-5-3-16,0-5 1 0,0-8-4 0,0-3 2 16,0-5-7-16,0-8-3 15,6-5-6-15,3-9-2 16,3-4 9-16,3-1 5 15,3 3-10-15,0 6-5 16,-1 2 7-16,4 8 6 16,0 5 11-16,-3 8 4 15,0 6-2-15,-6 0-1 16,3 4-11-16,-3-1-1 0,-1-4-29 16,-2-7-9-16</inkml:trace>
  <inkml:trace contextRef="#ctx0" brushRef="#br0" timeOffset="41">5517 8784 240 0,'9'35'90'0,"-6"-9"-70"0,3 22-5 0,-6-27-6 15,3 5 7-15,-6 6 7 16,0 0 2-16,-3-6 0 0,3-2-14 16,0-5-7-16,0-6-7 15,3-8-3-15,0-8-2 16,0-4 2-16,6-9-5 16,3-3-1-16,3 1 2 15,0 2 4-15,3 2-4 16,6 4 2-16,3 5 2 15,-4 5 3-15,1 5 8 16,-3 5 7-16,-3 1 11 16,-9 5 6-16,-6 2-4 0,-3 1-1 15,-9-3-11-15,-3 2-3 16,-6-7-13-16,-2 2-3 16,-1-2-21-16,3-6-10 15,3-5-19-15,6-5-5 16,6-6-49-1</inkml:trace>
  <inkml:trace contextRef="#ctx0" brushRef="#br0" timeOffset="42">5759 8954 296 0,'3'21'112'0,"8"2"-87"0,-2 1-7 0,-3-13-9 16,-3 5-5-16,3-3 2 0,0 0 0 15,0-2-1-15,0 2-52 16,3-8 26-16,0-5-49 16,3-5-16-16</inkml:trace>
  <inkml:trace contextRef="#ctx0" brushRef="#br0" timeOffset="43">5961 8980 268 0,'-24'21'101'0,"18"0"-78"0,-6 14-5 16,6-17-7-16,-6 11-12 16,-5 0-1-16,-1 6-2 15,0-11 3-15,6 2 0 0,-3-7-15 16,6 2-4-16,3-8-28 0,0-5-11 16</inkml:trace>
  <inkml:trace contextRef="#ctx0" brushRef="#br0" timeOffset="44">6023 8760 212 0,'-3'6'82'0,"12"-9"-64"0,0 16 2 0,-3-7 13 15,-3 23-2 1,0 2-7-16,-3 6-2 16,3 6-13-16,-3-4-5 0,0 1-1 0,-3 0-4 15,3-8 0-15,3-3-39 16,-6-11-18-16</inkml:trace>
  <inkml:trace contextRef="#ctx0" brushRef="#br0" timeOffset="45">5907 8919 312 0,'-9'-5'118'0,"9"5"-92"0,15-3-9 0,-6 3-10 15,3 0-5-15,0 0 1 16,3 3-6-1,0-1-2-15,9 1 2 0,2-3-32 0,-5 8-13 16,-3 0-9-16,6 3-10 16,-6 2 28-1,0-3 35-15,-3 4 17 16,-4-1 7-16,1-3 0 16,0-2-2-16,3 0-1 15,3-2-1-15,3-6 0 16,-3-3-4-16,0-5-2 15,-4-3-4-15,1 1 1 0,-6-3 2 16,-3 2 5-16,-6 0-15 16,-3 4-5-16,-6-1 13 15,-3 5 6-15,-3 3-5 16,-2 8-4-16,-4 5-3 16,0 6-1-16,6 4 6 15,3 1 6 1,12 3 0-16,0-1 1 0,6 1-5 15,6-6-3-15,12-8-31 16,3-2-15-16,5-11-83 16</inkml:trace>
  <inkml:trace contextRef="#ctx0" brushRef="#br0" timeOffset="46">6654 9020 172 0,'3'-6'66'0,"0"6"-52"0,-3 3 10 0,0 2 0 16,-3 1-1-16,3 2 1 16,-3 5-5-16,0 3 1 15,1 2-11-15,2 1 1 0,5 7 7 16,1-7-2-1,3-3-6-15,0-6-3 16,0-2-1-16,0-5-1 16,3-6-9-16,0-5-4 15,0-2 0-15,0-4 0 0,-3 4 6 16,-3-1 1 0,0 3-1-16,0 6 2 0,0 2-1 15,-4 5 0-15,4 8 6 16,9 0 2-1,0-2 9 1,0-6 4-16,0 3-5 16,3-11-1-16,0-2-5 15,-3-3 0-15,-4-2-1 16,-2-4 3-16,-6-1-5 16,0-1-1-16,-3-3-9 0,-6 6-2 15,-3 0-25-15,1 2-9 16,-1 1-43-16,3 7-16 15</inkml:trace>
  <inkml:trace contextRef="#ctx0" brushRef="#br0" timeOffset="47">6985 9041 260 0,'-9'18'99'0,"12"-4"-77"0,-3 9-4 0,0-12-8 15,0 0-13-15,0-1 0 16,-3 1-26-16,6-3-8 16,-6-6-65-16,9 1-28 0</inkml:trace>
  <inkml:trace contextRef="#ctx0" brushRef="#br0" timeOffset="48">6910 8919 188 0,'0'-5'71'0,"9"-3"-55"0,0-3-42 15,-3 9-21-15,3-4-23 16,0-2-5-16</inkml:trace>
  <inkml:trace contextRef="#ctx0" brushRef="#br0" timeOffset="49">7065 8834 212 0,'3'27'79'0,"0"-1"-61"0,-6 11-1 0,3-15-5 16,-3 7-6-16,-3 2-1 16,6 4 3-16,-6-3 3 15,0 2-6-15,0-8-3 0,3-4-1 16,9-7-23-16,0-1-10 16,0-14-50-1,6-3-36-15,3-8 47 16</inkml:trace>
  <inkml:trace contextRef="#ctx0" brushRef="#br0" timeOffset="50">7122 8816 228 0,'0'5'88'0,"3"8"-69"0,-3-5-5 0,6 14 28 16,0 4-4-16,-3 8-10 15,0 6-4-15,0 2-14 16,0-2-6-16,3 0-1 0,-1-8-7 16,1-9-1-16,-3-4-38 15,6-6-109 1</inkml:trace>
  <inkml:trace contextRef="#ctx0" brushRef="#br0" timeOffset="51">7488 8893 244 0,'0'37'90'0,"-6"-16"-70"0,0 24 13 0,3-24 1 15,3 11-7-15,-9 2-1 16,6 3-3-16,0-5-3 15,0 0-10-15,0-11-4 0,-3 3-2 16,3-14-2-16,3-2-2 16,-3-8-4-16,6-2-2 0,6-9-8 15,0-10-4-15,0-8-8 16,0 0-1-16,3 2 9 16,0 3 8-16,0 1 5 15,0 9 3 1,0 1-4-16,-1 5 0 15,1 5 20-15,0 6 12 0,-3 8-6 16,0-1-3-16,3 4-6 16,-6 7 0-16,-3-3-6 15,-3 6-1-15,3-5-7 16,-3 7-29 0,6-7-11-16,0-4-32 15,3-4-10-15</inkml:trace>
  <inkml:trace contextRef="#ctx0" brushRef="#br0" timeOffset="52">7792 9057 236 0,'-21'-8'90'0,"15"5"-70"0,-9 8 8 0,6-2 2 15,6 2-18 1,-9 6-2-16,0 2-6 0,0 8-3 15,0 0 4-15,3 3 1 16,0-3-2-16,6-2-5 0,3 0-2 16,3-1 4-16,3-5 1 15,3 0 0-15,3-10-2 16,0-3-4-16,0-8 0 0,3 0-3 16,-6-8 2-16,-3 1 16 31,0 1-6-31,-3 1 7 0,0 2 0 15,-3 1 0 1,0 7-4 0,3 11-3-16,6 11 0 15,0 7-1-15,2-7-2 16,-2 2-2-16,3 0-13 16,-6-10-6-16,3-6-19 15,3-2-6-15,0-6-10 16,-3-8-4-16,0 3-32 15</inkml:trace>
  <inkml:trace contextRef="#ctx0" brushRef="#br0" timeOffset="53">7893 9123 184 0,'-6'-16'68'0,"12"11"-52"0,-6 2-5 16,3 8 27-16,6 1-12 16,-6 4 3-16,6 9-1 15,-4-3 13 1,4 5-22-16,-3-5-6 0,3 2-4 15,-3-7-3-15,0 5-1 16,0-11-3-16,0 5-2 16,-6-10 1-16,6 0 1 15,-6 0-1-15,6-2 2 16,3-3-2-16,-6-6-1 16,3-5-13-16,-3-2-6 15,3-4 1-15,0 1 0 0,0 3-11 16,0 4-4-1,0 9 1 1,0 5 25-16,3 8 12 0,-1 3 22 16,1-1 8-16,3 1-23 15,0 2-10-15,0-5-10 16,0-3-1-16,-3-2 29 31,3 2-11-31,-3-7 2 16,0-1-7-16,-3-8-3 0,0 3 0 15,-6-5-17 1,3 0 9-16,-9-6-10 0,-3 4 14 0,-3 7 8 16,0 5-2-16,0 8-1 15,0 6-1-15,3 5 5 0,3 2 4 16,0 3 12-16,3 9 8 16,6-12-11-1,3 9-3-15,6-4-12 0,3-4-3 16,0-9-173-1,6 1 94-15</inkml:trace>
  <inkml:trace contextRef="#ctx0" brushRef="#br0" timeOffset="54">8792 9078 176 0,'-12'-11'68'0,"12"11"-52"0,-9 0 8 0,9 0 2 15,-12 3-9-15,-6 5 1 0,0 5-5 16,-3 8 2-16,1 0-8 16,2 6-2-16,6-1 1 0,3 6 6 15,6-5 4-15,9-6-6 16,6-3-3-16,3-2 0 16,2-8 2-16,4-3-9 15,-3-15-2-15,6-1-8 16,-3-7-2-16,-3-1 9 15,-6 1 4-15,-6 2 11 16,-4 0 7-16,1 0-4 16,-3 3 2-16,3 7-8 0,-3 1-1 15,6 16-4 1,3 10-3-16,3 5 2 16,0-2-2-16,6 3 2 15,3-6-26-15,3-5-10 16,-1 0-102-1</inkml:trace>
  <inkml:trace contextRef="#ctx0" brushRef="#br0" timeOffset="55">9461 9144 184 0,'0'-13'68'0,"0"7"-52"0,-6-1 10 15,3 1 4-15,-5 4-1 16,-4-1 5-16,0 3-12 16,-3 5-5-16,-3 3-10 15,3 5-5-15,-6 9-1 0,3-1-4 16,9 3 0-16,1 5 2 0,8 0 0 16,5-3 3-16,4-7 1 15,6-3 1-15,0-8 0 16,6-3 2-16,0-8 3 15,0-13-4-15,0 0-1 16,-7-5-4-16,-2-8-1 16,-3-3-1-16,-3-7 0 15,-6-6 0-15,-6 0-2 16,-3 8 0-16,0 2 0 16,3 6 7-16,0 8 3 15,1 8-1-15,-1 5 0 16,0 8-3-16,6 8 1 15,0 10 7-15,12 38 3 32,2-8 0-32,1 2 0 0,-3-13-67 31,0 0 30-31</inkml:trace>
  <inkml:trace contextRef="#ctx0" brushRef="#br0" timeOffset="56">9664 9149 280 0,'-21'3'107'0,"21"-3"-83"0,3 21-9 0,-3-8-11 16,0 3-5-16,0 3 2 16,0 2 0-16,0-3-27 15,0 1 14-15,0-6-114 16,0 0 70-1</inkml:trace>
  <inkml:trace contextRef="#ctx0" brushRef="#br0" timeOffset="57">9607 8914 296 0,'-27'-16'110'0,"27"16"-86"0,0 5-20 0,0-5-26 16,6 0 8-16,0 0-29 15,6 6 24-15,3-4-89 16,3 6 60-16</inkml:trace>
  <inkml:trace contextRef="#ctx0" brushRef="#br0" timeOffset="58">9932 8811 272 0,'-21'-27'104'0,"21"27"-81"0,-21-2-2 15,12-1 0 1,6 6-15-16,-9-1 4 16,3 6-6-16,-3 11 0 15,6 4-2-15,-3 14-2 16,4 3 1-16,-1 8-1 0,6-1 0 0,0 1-11 16,3-3 6-16,-3-5-82 15,3-3 48-15,-1-5-98 16,1-3 77-16</inkml:trace>
  <inkml:trace contextRef="#ctx0" brushRef="#br0" timeOffset="59">9637 9046 276 0,'-6'-5'104'0,"6"5"-81"0,18-3-8 0,-3 1-11 16,0 4-5-16,5-4-11 15,4 2 7-15,3-3-45 16,3 0 28-16,3-2-96 16,-4 0 66-16</inkml:trace>
  <inkml:trace contextRef="#ctx0" brushRef="#br0" timeOffset="60">10045 8898 228 0,'0'-16'85'0,"0"16"-66"0,-15-16 8 15,6 8 11 1,6 3-22-16,-9 0 8 15,6 2-15-15,-6 8-3 16,3 3-3-16,-6 8 4 0,6 3-4 16,1 20 8-1,5 6-7-15,0 11-8 16,3-6 2-16,-3-2-50 16,6-11 28-16,-3-5-115 15,0-9 77-15</inkml:trace>
  <inkml:trace contextRef="#ctx0" brushRef="#br0" timeOffset="61">9801 9067 300 0,'-12'-8'112'0,"12"8"-87"0,9 3-9 0,-3-3-13 15,0 0-6-15,6-3-7 16,-1 3 6-16,7-2-34 15,0 2 21-15,6-3-52 16,0 6 39-16,0-3-17 16,-1 2 28-16,-2 1 37 15,-3 2-9-15,-3 1 42 16,-3 2-28-16,-3-1 4 16,3 4-16-16,-3-6 2 15,0 3-8-15,0-5 11 16,-1 0-9-16,1-9 5 15,0 4-7-15,-3-6 9 16,3-3-8-16,-6-2 5 16,0 5-6-16,-6-5-4 15,0 5-2-15,-3-3-8 16,0 3 5-16,-6 3-5 0,0 2 5 0,-2 6 2 16,2 2 2-16,0 6 17 15,6 5-9-15,0 2 15 16,6 6-14-16,3 0 3 15,6 0-8-15,3-3-6 16,0-3 0-16,-1-2-32 16,4-3 19-16,0-5-54 15,0 0 39-15,-3-8-89 16,6-2 66-16</inkml:trace>
  <inkml:trace contextRef="#ctx0" brushRef="#br0" timeOffset="62">10229 9083 192 0,'6'3'74'0,"-6"-3"-58"16,0 24 9-16,0-14 13 16,0 3-22-16,0 6 23 15,0-1-23-15,-3 1 21 16,3 0-21-16,-3-4 10 16,3 1-16-16,-3-10 8 15,3-1-10-15,0-8 9 16,3 1-10-16,0-6-4 15,0 0-1-15,0-11-22 16,0 3 11-16,3-10-32 16,3 5 23-16,0-3-44 15,3 5 35-15,-3 1-36 0,3 7 36 16,-3 1 7 0,0 7 13-16,0 3 38 15,0 5-16-15,-4 3 31 0,4 5-26 16,-3 1 21-1,3-1-24-15,-3-3 12 0,3 1-18 0,0-6 1 16,3 1-7-16,-3-9-3 16,3 0-1-16,-6-5-8 15,3 0 4-15,-6-5-10 16,0 3 8-16,-6-9-9 16,0 9 8-16,-6-1-2 15,0 6 5-15,-6 5 0 16,6 2 1-16,-3 9 8 15,3 2-3-15,0 8 14 16,3-2-9-16,6-1-8 31,3 4-1-31,6-4-53 16,3-2 30-16,0-8-112 16,3 0 77-16</inkml:trace>
  <inkml:trace contextRef="#ctx0" brushRef="#br0" timeOffset="63">10488 9099 204 0,'-6'5'77'0,"6"-5"-60"0,0 16 8 15,0-5 22 1,0-1-27-16,0 6 26 0,0 3-27 16,0-1 1-16,3-2-11 0,-3-3-4 15,3-2-3-15,0-6-4 16,0-2 1-16,0-6-4 15,3 1 3-15,3-12-10 16,0 4 7-16,3-11-5 16,3 2 6-16,0-5 2 15,3 8 2-15,-4 3 13 16,4 5-7-16,-3 6 17 16,0 7-13-16,-3 8 2 15,3 3-7-15,-6 5-3 16,3 0-1-16,-3-2-37 15,0-1 20-15,-3-4-61 16,-1-4 42-16,1-7-91 16,3-3 71-16</inkml:trace>
  <inkml:trace contextRef="#ctx0" brushRef="#br0" timeOffset="64">10601 8946 252 0,'3'0'96'0,"6"2"-75"0,12 1 1 16,-6-3-3-16,3 3-4 15,3-1 0-15,6-2-3 16,2 0-2-16,7 0-6 16,0 5-3-16,-1-2 0 0,-2 0-12 15,-6-3-3-15,0 5-24 16,-9-2-8-16,-9-3-64 15</inkml:trace>
  <inkml:trace contextRef="#ctx0" brushRef="#br0" timeOffset="65">10807 8768 260 0,'-12'16'96'0,"9"8"-75"0,3 2 17 0,0-18 3 15,0 24-9-15,0 8 1 16,0 7-12-16,3 6-3 31,3 14-10-31,0-15-18 0,3-7-66 16,3-13-17-1,0-5-39 1</inkml:trace>
  <inkml:trace contextRef="#ctx0" brushRef="#br0" timeOffset="66">11387 9049 232 0,'-9'-8'88'0,"9"8"-69"0,-18 0 11 0,12 2 1 16,-2 4-8-16,-7 4 6 15,3 4-17-15,-9 12 1 16,3-2-9-16,3 0-2 16,6 2-1-16,3 1-4 15,3-4 2-15,6-1-6 16,6-4 4-16,6-5-1 16,0-10-9-16,0-11-1 15,3 3 7-15,-3-11 14 16,2 3-2-16,-5-6 15 15,-3 3-11-15,-3-2 16 16,3 2-15-16,-3 0 2 16,0 8-7-16,-3 3-3 15,3 7-1-15,-3 6 3 16,3 3-2-16,0 5-1 16,3 2 0-16,0-2-26 15,0 0 14-15,0-3-66 16,3-2 43-16,-1-3-106 15,4-3 79-15,6-8-49 0</inkml:trace>
  <inkml:trace contextRef="#ctx0" brushRef="#br0" timeOffset="67">11670 9120 216 0,'-9'-29'82'0,"9"29"-64"0,-9-10 18 0,3 7 10 31,3 3-26-31,-9 0 2 0,0 5-14 0,0 8-1 16,-2 1-6-16,-1 1-1 15,6 4 0 1,0 7 2-16,6 1-1 0,3-3 2 16,6 0-2-16,3-9 2 15,3-1-2-15,3-9 2 16,-1 0-2-16,-2-15-1 16,3-1 1-16,-3-13 1 15,0 0-1-15,-6-13 2 16,0 6-2-16,-3-14-1 15,-6 0-2-15,-3 10 8 16,3 4-4-16,-3 1 7 16,6 12-6-16,-6 5-5 15,6 7 0-15,-6 12-1 16,6 4 1-16,-3 14 2 16,3 5 0-16,6 11-62 31,3 2 34-31,6 1-121 15,3-6 84-15</inkml:trace>
  <inkml:trace contextRef="#ctx0" brushRef="#br0" timeOffset="68">11875 9075 260 0,'-23'-16'96'0,"23"16"-75"0,-21 3 1 0,12 0 1 15,3 5-15-15,-6 5 1 16,-3 8-2-16,3-3 3 15,3 1-5-15,0 2 1 16,9 3-3-16,6 2-2 16,3-4 2-16,0-12 0 15,6 1-1-15,0-14-8 16,3 0 3-16,-3-15-1 16,2 2 2-16,-2-18 0 15,-3 5 0-15,-6-14 0 16,0 6 0-16,-6-5 0 15,0 5 0-15,-6 0 6 16,3 8-2-16,-6 10 4 16,3 9-4-16,-3 12 1 15,6 6-1-15,0 16 5 16,3 2-4-16,3 14 3 16,3 2-3-16,3 3-17 15,3-2 7-15,3-6-50 16,0-3 32-16,-3-13-111 15,3-2 77-15</inkml:trace>
  <inkml:trace contextRef="#ctx0" brushRef="#br0" timeOffset="69">12057 9099 228 0,'-3'16'85'0,"3"-16"-66"0,9 29 5 0,-6-18 18 16,0-1-25-16,0 3 17 15,0 1-20-15,-3-4-3 16,3 3-7-16,-3-5 4 16,3 3-5-16,-3-8 10 15,0-1-7-15,-3-4 3 16,3-1-5-16,-3-5-2 16,3 0-1-16,0-8-1 15,3 6 0-15,0-6-3 16,3 5 2-16,0-2-34 15,0 5 18-15,3-3-85 16,2 6 57-16,4 0-88 16,0 2 76-16</inkml:trace>
  <inkml:trace contextRef="#ctx0" brushRef="#br0" timeOffset="70">12244 9181 248 0,'-3'3'93'0,"3"-3"-72"0,9 10-4 15,-6-7 4 1,3 0-14-16,3-3 14 16,0 2-12-16,0-7 5 15,3 2-9-15,-3-5 4 16,3 3-5-16,-3-8 0 16,0 5-2-16,-6-5 3 15,0 2-3-15,-9-2-3 0,3 5 0 0,-9 0-4 16,3 3 3-16,-9 5 1 15,3 5 1-15,-6 3 2 16,6 2-1-16,-2 1 2 16,8 2-2-1,0 1 2-15,6 1-2 0,3-1-20 16,6 2 10-16,0-3-67 16,6 3 42-1,2-3-99-15,1-3 74 0</inkml:trace>
  <inkml:trace contextRef="#ctx0" brushRef="#br0" timeOffset="71">12512 9102 220 0,'0'0'85'0,"0"0"-66"0,-3 2 14 15,3-2 26 1,3 0-33-16,-3 0 27 0,0 0-31 0,-3 0 9 31,-3 6-19-31,-3-1 0 16,4 0-7-16,-7 3-5 15,6 3-1-15,-3 2-1 16,3 0 0-16,0 3 4 0,6 0-1 0,3 0-9 16,6 2 4-16,0-4-10 15,3-4 9-15,-6 1 4 16,2-1 1-16,-5-2 3 16,0 3-2-16,-9-6 2 15,3 3-2-15,-8-8-16 16,-1 3 8-16,-6-9-48 15,6 1 31-15,-3-3-111 16,6 3 76-16,6-6-76 16,3 6 78-16</inkml:trace>
  <inkml:trace contextRef="#ctx0" brushRef="#br0" timeOffset="72">12747 9033 336 0,'-5'0'126'0,"5"0"-98"0,-9 0 1 16,3 0-5 0,6 0-16-16,-9 0 4 15,0 5-7-15,-6 0-2 16,6 6-2-16,0 0-6 16,6 2 3-16,3 8 5 0,3 0-1 15,6 0 1-15,0 3 5 0,0 3 5 16,-6-4-1-16,-3 1 1 15,-6-8-7-15,-3 3-2 0,-9-3 2 16,-6-3-25-16,-5 3-12 16,-10-8-66-16,-3 0-29 15</inkml:trace>
  <inkml:trace contextRef="#ctx0" brushRef="#br0" timeOffset="73">5250 8287 224 0,'-6'2'85'0,"12"-12"-66"0,-9 7 3 0,6 6-1 15,0 2-9-15,2 3 1 16,7 5 14-16,-3-2 7 16,15 18-17-16,9 5 2 0,6 9-1 15,2 4-10-15,10-2-2 16,-10 0-4-16,4-5 1 16,-6 0-2-16,0-9-1 15,-10-7 3-15,-2-5 0 16,-3-3-6-16,-6-3-2 15,-3-3-25-15,-3-2-10 16,-4-2-12-16,-5-4-6 0,-3-2-52 16</inkml:trace>
  <inkml:trace contextRef="#ctx0" brushRef="#br0" timeOffset="74">5116 8334 184 0,'0'14'71'0,"-3"-17"-55"0,9 19 4 0,0-8-2 15,-1 2 0-15,-2-2 3 16,-3 0-7-16,3 3-1 15,3-3-7-15,0 2-4 0,0-10 1 16,-6 0 2-16,6 0 4 16,-3-10 2-16,0 2 1 15,-3-3-6-15,0-2-2 16,-3-6 0-16,0 1 0 0,-3 2 2 16,3 3 3-16,3 2 0 15,-3 1-5 1,3 2-2-16,6 2-4 15,9 4-1-15,3-1 4 16,-3 3 3-16,9 3-1 16,-3 2-2-16,2 0 0 15,1 6 1-15,3-6-21 16,3 1-7-16,0-4-99 16</inkml:trace>
  <inkml:trace contextRef="#ctx0" brushRef="#br0" timeOffset="75">6199 8260 8 0,'0'3'5'0,"3"-3"-4"0,-6-3 9 0,3 3 5 16,6-5 32-16,-3 0 17 15,0-3-11-15,6 2-4 16,-6 1-11-16,3 3-3 16,-6-1-12-16,0 3-3 15,-3 8-12-15,-3 5 4 0,-3 6 1 16,0 4 5-16,-3 12 3 15,-3 4-2-15,0 1 0 16,3 3-4-16,-2-1-1 16,5 0-8-16,-3-5-4 15,3-5-1-15,3-8-1 16,0 0-11-16,0-11-3 16,3-3-24-16,3-2-8 15,-3-2-18-15,3-6-5 16</inkml:trace>
  <inkml:trace contextRef="#ctx0" brushRef="#br0" timeOffset="76">6181 8202 156 0,'-3'-3'57'0,"6"9"-44"0,-3-6 23 0,-3 5 6 15,3-5-3-15,0 5 2 16,-6-2-17-16,0 2-6 15,-3 6-11-15,0-1 2 0,-5 4 1 16,-4-1-5 0,3 0-3-16,0 0-1 0,3-5 1 15,0 0-6-15,6 0 1 16,0-8-4-16,9-2 0 16,6-1-1-16,0 0 0 15,9-7-4-15,-3-4-3 16,3 1 9-16,0 0 2 15,-1 2 4-15,-5 1 0 0,0 2 8 16,0 3 5-16,3 2-4 16,3 3-1-16,-6 5 7 15,0 3 4-15,0 3-3 16,-4 2 1-16,1 5-10 16,-3-2-4-16,0 0-2 15,-3 0 1-15,-3 0-34 16,0 0-13-16,0-6-38 15</inkml:trace>
  <inkml:trace contextRef="#ctx0" brushRef="#br0" timeOffset="77">6268 8707 156 0,'-9'-2'57'0,"6"-3"-44"0,6 7 7 0,-3-2 3 16,0 0-5-16,0 0 1 16,0-2-6-16,0-1 0 15,6 0-8-15,-1 1 1 0,10-4 6 16,6-2-3-16,3-2 3 15,9-1-1-15,5-2 1 16,7-6 0-16,3 1-4 16,2-3 0-16,4-6-1 15,5 3 3-15,1-2-3 16,11 2-2-16,-2-5-2 16,-1 3-3-16,1-1 1 15,-4 1 1-15,-8-1-1 16,-7 6-1-16,-5 3 3 15,-9 4 2-15,-12 4 15 16,-4 2-8 0,-5 3-4-16,-3-1-4 15,-3 1-1-15,-6 0-18 16,3 2-4-16,0-2-29 16,-3-1-11-16,0 1-60 15</inkml:trace>
  <inkml:trace contextRef="#ctx0" brushRef="#br0" timeOffset="78">7184 8157 252 0,'-9'-3'96'0,"9"3"-75"0,3 6 10 0,-3-6 1 15,0 0-14-15,6 0-2 16,3 0-3-16,3 0-1 0,9 0-6 16,0 0-4-16,3 2-1 15,-1 1-1-15,1 2 0 16,-3 6 0-16,-9 7 2 16,-9 1 10-1,-6 2 4-15,-3 0-7 16,0-2-5-16,-3-1-10 15,0-4-1-15,3-1-41 16,0-5-16-16,3 2-68 16</inkml:trace>
  <inkml:trace contextRef="#ctx0" brushRef="#br0" timeOffset="79">6372 8861 176 0,'3'-11'68'0,"0"27"-52"0,-3-16 8 15,0 0 2-15,6-2-4 16,0 2 1-16,0 0-6 0,2 0 0 15,7 0-10-15,0 2 2 0,0-4 2 16,9 2 0-16,0 0 3 16,3 0-5-16,-1-8-3 15,1 0 1-15,0-3 2 16,3 3 0-16,2-5 2 16,1 5-6-16,3-5-3 15,0 0-1-15,5 2 1 16,-2-5 1-16,3 3 3 15,-1 0-1-15,1-1 2 16,0 4-4-16,-1-3 0 16,4-1-1-16,0 1 1 15,-1 0-2-15,4 0 2 16,-3 2 0-16,-1 0 1 0,1 1 0 16,-1-3 0-16,1-1-5 15,0 1 1-15,-1 0 9 16,1 0 3-16,0 0-8 15,-4 2-4-15,1 0 0 16,3 3-1-16,2-2 1 16,-11 2 2-16,0 0-1 15,-4 0-1-15,-2-5 1 16,-3 5 1-16,0-5 1 16,0 5 1-16,-4 2-5 0,1-2 1 15,-3 1 0 1,0 4 0-16,0-5 0 15,3 5 0-15,-4-5 2 16,1 6-1 0,0-4 2-16,-6-2 0 0,-6 3 3 15,3 3-3-15,-3 2 0 16,-3-6-3-16,0 1-5 16,0 5 2-16,0-5-11 15,2 5 7-15,-2-6-25 16,0 6 18-16,0-5-53 15,0 2 37-15,-3-2-120 16,0 0 83-16,-3-3-62 0</inkml:trace>
  <inkml:trace contextRef="#ctx0" brushRef="#br0" timeOffset="80">8196 8199 264 0,'-21'-2'101'0,"13"-1"-78"0,2 6 6 0,6-3 0 0,0 0-16 16,0 0 2 0,0 0-9-16,0 0 1 15,6 2-4-15,0 1 0 16,5 2-1-16,1 1-2 16,6 2 1-16,3-3-1 0,-3 0 0 15,-6 0 6-15,0 6-3 0,-6 0 8 16,3 2-7-16,-9 0 10 15,0 3-8-15,-6 3 1 16,0 2-4-16,-6 0 0 16,6 3-1-16,-3-3 1 15,0-5-20-15,0-3-54 16,3 0 37-16,0-2-33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59:56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11852 5398 200 0,'-3'-6'77'0,"6"4"-60"0,-3 2 4 0,0 0-3 15,3 5-3-15,0 3 1 16,2 8 5-16,1 13 1 16,0 10-11-16,-3 12-2 0,0 4 1 15,-3 4-6-15,0 1-2 16,0 1-1-16,0 0-1 15,0-3 2-15,0-7 3 16,0-6-2-16,0-6-2 0,0-4 0 16,0-9-1-16,0-7-25 15,0-6-8-15,-3-3-21 16,3-7-6-16,0-8-34 16</inkml:trace>
  <inkml:trace contextRef="#ctx0" brushRef="#br0" timeOffset="1">11935 5411 160 0,'-15'-11'60'0,"12"9"-47"0,3-1 8 0,0 3 0 16,0 0 0-16,0 0 2 16,0 0-12-16,6 0-7 15,0 0-2 1,6 3 0-16,6-3 3 0,6 0 0 0,2 0 0 15,7 0 1-15,3 0 3 16,2-3-2-16,4 3 1 16,6 0-5-16,5 3-2 15,7-1 2-15,-1-2 2 0,4-2-2 16,5-1 0-16,1 0-1 16,2 3 1-16,7 0-2 15,-4-2 2-15,0-1-2 16,1 0-1-16,2 1 5 15,4-1 1-15,-4 0 2 16,-6 1 0-16,1-4-4 16,-4 1-1-16,-2 0 1 15,-1 0 2-15,4 2-3 16,-1-2 0-16,-2-1-1 16,-4 1-2-16,1 2 1 15,-4-2 1-15,1 2-1 16,-4 1-1-16,1 2 1 15,-3 0-1-15,-7-3 2 16,-2 3 1-16,-4-3-4 16,-2 1-1-16,-3-1 5 0,-3 1 5 15,-4-1-2-15,-2 0-1 16,-3 1 0-16,-6-1-1 16,-3 3 0-16,0-3 2 15,-3 1-3-15,-4 2 0 16,1 0-1-16,-3 0 1 15,0 2-2-15,0 1-1 16,-3 5-2-16,0 2 1 16,0 4 1-16,-3 7 0 15,0 11-3-15,0 13 2 16,-3 5 1-16,0 3 0 0,0 2 0 16,0-2 0-1,-3 3 0-15,3-1 0 16,0 4 0-16,3-4 0 0,0-2 0 15,0-8 2-15,0-8-3 16,3 0 0-16,0-5 1 16,0-8 2-16,0-3 1 15,-3-5 1-15,0-3-2 16,0 0-2-16,0-2 1 16,3-3-1-16,-3 0-3 15,0 0 2-15,0 0-1 16,0-3 0-16,-3 0 0 15,0 0 0-15,-3-2 2 0,0 2 0 16,-3-2 0-16,-2 0 2 16,-7-1-1-16,-3 1 2 15,-6-3 0-15,-3 0 1 16,-8 0 0-16,-4 0 2 16,-3 0-1-16,-5 0 2 15,-4 0-6 1,1 0-1-16,-4 3 2 0,-9-3 1 15,4 0-4-15,-1 0 1 16,-2 0 2-16,2 2 3 16,1 1 0-16,2-3 0 15,-2 0-3-15,-4 0-2 16,-2-3-2-16,-6 3-1 16,-1 0-3-16,-8 3 1 0,-1-3 1 15,4 0-1-15,3-3 6 16,5 1 1-16,7 2-5 15,2-3 0-15,4 0 3 16,-7-2 2-16,1 0-3 16,-7-1-1-16,-2 4 1 15,0 2 2-15,-7 0 0 16,-2 0 2-16,2 2-2 16,7 4-1-16,9-4 1 15,8 4 1-15,9-4-6 16,10 4-1-16,8-1-62 15,9 5-28-15,9 1-35 16</inkml:trace>
  <inkml:trace contextRef="#ctx0" brushRef="#br0" timeOffset="2">11866 7996 172 0,'0'-6'66'0,"3"12"-52"0,3-1 3 0,-3 0-2 0,0 9 1 16,0 12 4-16,-3 16 3 15,0 14 1-15,-3 10-13 16,-3 0-2-16,-3 6-2 0,1 2-1 16,2 0-1-16,3-8-6 15,0-8 1-15,3-5 2 16,0-11 1-16,0-7-10 16,0-9-5-16,0-5-36 15,0-5-14-15,0-10-32 16</inkml:trace>
  <inkml:trace contextRef="#ctx0" brushRef="#br0" timeOffset="3">11929 7969 192 0,'-9'-13'71'0,"9"10"-55"0,3 3-9 0,3 0-6 16,3 0 1-16,6 0 6 16,3 0 2-16,5 0 4 15,4 3-7-15,3 0 0 0,6-1 3 0,5 1-4 16,7 2-1-16,9 1 2 15,5-4 0-15,4 1-3 16,5-3-3-16,9 0 0 16,4 2-1-16,2 1 0 15,-6 0 0-15,4-3 0 16,2 0 0-16,0 0 4 16,4 2 5-16,-7-2-5 15,3 0-2 1,4-2-1-16,-4-1-1 0,0 3 0 15,-2 0 0-15,-10 0 0 16,-3 0 2-16,1 0 1 16,-7 0 1-16,-2 0-2 0,-7 0-2 15,-5 0-4-15,0 3 0 16,-10-3 2-16,-5 2 3 16,-6-2 6-16,-3 0 6 15,-4 0-3-15,-5 0 2 16,-3 0-5-16,-3 0-2 15,-3 0-5-15,-3 0 0 16,0 3 0-16,0 0 2 16,-3 2-1-16,0 0-1 15,-3 6 1-15,0 7 1 16,-3 9-1-16,-3 10-1 0,0 11 1 16,-3 15-1-1,-3 3 0-15,0 6 0 0,3 2-3 16,0 0 2-1,3-3 1-15,6-2 2 16,0-8-3-16,3-8 0 0,0-6 3 16,0-4 3-16,0-6-4 15,0-8-1-15,0-5 0 16,-3-3 2-16,0-5-1 16,0-3-1-16,0-2 3 15,0-4 0-15,-6-4-1 16,-3-3-2-1,-3 0 3-15,-5-3-2 16,-4-2-1-16,-9 0 3 16,-6 0 2-16,-8-1-2 0,-13 1 0 15,-8 2-1-15,-10-5-2 16,-11 3 7-16,-3 3 5 16,-10-1 0-16,-2 0 3 15,-6 3-2-15,0 3 2 16,-9-3-4-1,-9 3-1-15,0 4-2 16,0 1 0-16,-3 0-4 0,-3 3-3 16,9-1-5-16,9-2 0 15,5-2 2-15,7-1 3 16,12 0 0-16,11 1-1 16,16-1-21-16,11-2-11 15,16 2-90 1,14-3-77-16,12-2 66 0</inkml:trace>
  <inkml:trace contextRef="#ctx0" brushRef="#br0" timeOffset="4">15212 12467 168 0,'0'-10'66'0,"3"10"-52"0,0-3 3 16,-3 3 0-16,0 0-7 16,3 5 2-16,0 6 4 0,-3 7 4 15,-3 19-10-15,0 16 8 16,0 11 2-16,-3 2-6 0,3 5-3 15,0 3-4-15,0 1 0 16,3-9-4-16,0-8 0 16,0-8-1-16,0-10 1 15,-3-11-4 1,0-8-2-16,0-8-16 0,0-13-5 16,0-10-74-1,3-11-48-15,-3-8 60 16</inkml:trace>
  <inkml:trace contextRef="#ctx0" brushRef="#br0" timeOffset="5">15135 12383 220 0,'-12'-24'82'0,"9"18"-64"0,3 1 4 0,3 2-3 0,0 1-4 16,3-1 1-16,6 1-4 15,5-4-2-15,10 1-6 16,9 0 4-16,15-1 2 0,11-2-5 16,10 0-3-16,5 3-1 15,12 0-1-15,9 0 0 16,-8-1 0-16,-4 4 0 16,-12 2 0-16,-8 2-3 15,-12 4 2-15,-10 2-1 0,-8-1 0 16,-6 7 2-16,-7-1 0 15,-5 3 0-15,-3 2 0 16,-6 4 0-16,-3 7 0 16,-6 18 4-16,-3 19 5 15,0 8-5-15,0 1 0 16,3 1 2-16,3 9 3 16,0-6-2-16,3-5-2 15,0-10-2-15,0-9-3 16,-3-10 1-16,0-10 1 15,-3-9-1-15,0-2-1 0,0-8-13 16,-6-5-4 0,-3-6-31-16,-3-5-14 0,-6-3-51 31</inkml:trace>
  <inkml:trace contextRef="#ctx0" brushRef="#br0" timeOffset="6">15212 13351 240 0,'-33'0'90'0,"30"0"-70"0,3 0 4 16,0 0-5-16,6 3-1 0,3-1 3 15,9 1 6 1,9-3 4-16,15-3-17 15,17 1 3-15,10-1 1 0,8 0-10 0,15-2-4 16,9 0-1-16,-5 2 2 16,-7 3-4-1,-12 3-3-15,-5-1 1 16,-10 1 2-16,-5 0-2 0,-10-1-2 16,-5 1-20-16,-6 0-10 15,-6-1-25-15,-7-2-9 16,-5 0-52-1</inkml:trace>
  <inkml:trace contextRef="#ctx0" brushRef="#br0" timeOffset="7">16203 11710 160 0,'-3'-5'63'0,"6"5"-49"0,-3-2 18 16,0 2 7-16,0 0-9 15,0 0 0-15,0 0-6 16,3 5-3-16,0 5-11 16,0 9 5-16,-3 7 4 0,-3 3-4 15,0 9 2-15,0 1-4 16,0-4 0-16,0-6-7 15,0-3-2-15,3-2 0 0,0-3 0 16,0-2-2 0,0-6-2-16,0-3-2 0,0 1 1 15,0-3 1-15,3-3 2 16,0 1 1-16,3-4 1 16,0-2-2-16,3 0-2 15,3-2 3-15,0-1 0 16,3 0-4-16,3 1 1 15,0-1 0 1,2 0 2-16,1 1-3 0,0 2 0 16,0 0 1-16,0 2 2 15,-3 1-1-15,-4 0-1 16,1-3 1-16,-3 0-1 16,-3 0-9-16,-3 0-2 15,0 0-16-15,-3-3-6 16,0-2-24-16,-3-1-11 0,0 4-46 15</inkml:trace>
  <inkml:trace contextRef="#ctx0" brushRef="#br0" timeOffset="8">17072 11724 192 0,'0'-11'74'0,"3"11"-58"0,-3 0 7 0,0 0-1 16,0 0-6-16,3 5 1 0,-3 6 2 15,0 5 2-15,0 8-11 16,0 2 5-16,0 3 3 0,0 3-8 16,0-6-1-16,-3-2-5 15,0-3-3-15,0-2 0 16,3-3 1-16,0-6 3 16,0-2 0-1,0-2 2-15,-3-6-9 16,6-8 0-16,0-3-9 15,3 1-3-15,3-4 5 16,0 4 3-16,3 2-1 16,3 2 2-16,0 4 3 15,0 7 1-15,0 6 3 16,-3 2 1-16,-3 0 5 16,-4 0 3-16,-5 1 5 15,-5-1 4-15,-4 0-8 0,-3 0-4 16,0-2-5-16,-3-3 0 15,-3-3-20-15,3-2-8 16,-3-3-14-16,3 0-3 16,4-3-22-16,2-2-7 15,12-3-17 1</inkml:trace>
  <inkml:trace contextRef="#ctx0" brushRef="#br0" timeOffset="9">17203 11909 220 0,'0'10'82'0,"6"6"-64"0,0 3 2 0,0-11-4 15,3 2-3-15,-3 1 5 16,0 0-10-16,0-3-2 0,0-1-4 16,3 1-2-16,0-2 1 0,3-4-26 15,0 1-10-15,3-3-22 16,-4-3-7-16,1-2-15 15</inkml:trace>
  <inkml:trace contextRef="#ctx0" brushRef="#br0" timeOffset="10">17373 11954 212 0,'-12'16'79'0,"9"0"-61"0,-12 7 6 0,9-12-2 16,-3 5-3-16,0 2 3 15,1 1-10-15,-1 2-2 16,0 0-6-16,3-2-3 0,0-3 2 15,3-3-18-15,0-3-4 16,0-4-31-16,3-6-10 16,6-3-33-1</inkml:trace>
  <inkml:trace contextRef="#ctx0" brushRef="#br0" timeOffset="11">17546 11628 228 0,'-3'-7'85'0,"6"7"-66"0,-3 5-10 15,0 3-7-15,-3 5 11 16,3 11 11-16,-6 8 3 16,3 7 2-16,-3 6-16 15,3 3-6-15,0-1-2 0,3-4-3 16,-3-6 1-16,3-5-2 15,-3-6-1-15,3-5-21 16,0-2-11-16,0-6-68 16</inkml:trace>
  <inkml:trace contextRef="#ctx0" brushRef="#br0" timeOffset="12">17364 11853 296 0,'-15'-13'112'0,"21"13"-87"0,0 0-7 0,0 0-7 15,3 0 1-15,6-3 7 16,6 1-10-16,6-3-5 16,-1 2-2-16,7 0-11 0,0 1-4 15,0-1-37-15,-1 0-15 16</inkml:trace>
  <inkml:trace contextRef="#ctx0" brushRef="#br0" timeOffset="13">17680 11909 252 0,'-9'5'96'0,"12"3"-75"0,3 0 1 16,0-3-5-16,0 1-1 15,2-1 2-15,4-2-3 16,3-3-1-16,0 0-8 15,3-3-4-15,0-2-1 0,0-1 1 16,0-2 1-16,-4 0-4 16,-2-2-1-16,-6-3-6 0,-6-1 0 15,-6 1-7 1,-6 3-3-16,-8 2 7 16,-4 5 4-16,-3 6 0 0,-3 5 2 15,3 5 3-15,4 3 1 16,2 5 12-16,3 0 5 15,6 0 3-15,6 0 3 16,6 1-8-16,6-4-3 16,3 1-4-16,9-4-2 15,6-1-1 1,2-4 0-16,4-2-27 0,3-2-11 16,-3-4-85-1,0-2-52-15,-10-5 73 16</inkml:trace>
  <inkml:trace contextRef="#ctx0" brushRef="#br0" timeOffset="14">16700 11753 192 0,'3'-3'71'0,"0"3"-55"0,0-2 13 0,-3 2 2 16,3 0-12-16,-3-3-3 16,3 0-1-16,-3 1 1 15,0-1-9-15,0 0 2 0,0-2 4 16,-3 2-1-16,0-2 1 0,-3 0-3 16,-3 2-1-16,-2-2-3 15,-1 2-1-15,-3 1-6 16,-3-1 1-16,-6 3 0 15,0 3 0-15,0-1-3 16,4 3 0-16,2 1-1 16,3 2 3-16,6 0-2 15,3 0-1-15,3 2 3 16,6 1 0-16,6 2 1 16,3 0 0-16,6 3 0 15,0 3 0-15,2-1-3 16,1 9 2-16,0-1-1 15,0 0 0-15,-3-2 4 16,-3-3 3-16,-3-2 2 16,-4-3 3-16,-2-3 6 0,-3-2 2 15,-3-3 2-15,-3-3 0 16,-6-2-11-16,-2-3-3 16,-4-3-4-16,-6 0 1 15,0-2-2-15,0 0-1 16,0-3-8-16,3 2-5 15,1 1-13-15,2 0-6 16,6 0-27-16,0-1-13 16,3 9-47-1</inkml:trace>
  <inkml:trace contextRef="#ctx0" brushRef="#br0" timeOffset="15">16299 13245 120 0,'-3'-3'46'0,"6"3"-35"0,-3 0 5 16,0 0 2-16,0 0-4 16,0 0 2-16,0 0-5 15,0 0 1-15,3 6-7 16,-3-6-1-16,2 2 2 0,4 1-1 16,0 2 2-16,0 1 0 15,3-1 1-15,3 0-2 0,3 0 1 16,0 3-2-16,3 0 0 15,3 3-3-15,2-3-2 16,1 0 1-16,3 2 1 16,-3 1-1-16,3 0-1 15,-4-4 1-15,1 1-1 16,0 0 4-16,3 0 2 16,0 0 0-16,-1-2-1 15,1-1 1-15,0-3 3 16,3 1 0-16,0-3 0 15,-4 0-5-15,1 0-1 16,0-3-1-16,0 1-2 16,0-1 1-16,-4 1 1 15,4-1-3-15,0-2 0 0,0-1 1 16,2 1 0-16,4 0-3 16,3-1 2-16,0 1 5 15,2 2 5-15,4 1-12 16,-6 2-2-16,-4 0 6 15,-2 2 6-15,0 4-3 16,-3-1-2-16,0 3-1 16,-4 3-1-16,1-1 0 15,-3 3 0-15,0 3 2 0,-3 3 3 16,0-1 0-16,-4 1 2 16,1-1-4-16,-3-2 0 15,-3-3-1-15,0-2 1 16,-3 0 0-16,0-3 1 15,-3-3-2-15,-3-5-2 16,0 0-6-16,3 0-1 16,0-3-24-1,0-5-9-15,3-2-72 16</inkml:trace>
  <inkml:trace contextRef="#ctx0" brushRef="#br0" timeOffset="16">17739 13433 192 0,'-6'-5'71'0,"6"5"-55"0,0 2-7 16,0-2-7-16,0 0 3 16,0 6 4-16,0 1 9 15,0 7 3-15,0 2-10 16,3 5-2-16,0 3 1 0,0-1-6 15,0-1-2-15,0-1-4 16,-3-3 1-16,0-2 3 16,0-3 3-16,-3-2-2 15,0 0 0-15,-3-4 8 16,-6-1 2-16,-3-1-2 16,-2-2 1-16,-4-3-1 15,-3-3 3-15,0 0-3 0,0-2-1 16,3 0-6-16,1 0-3 15,5-1-3-15,0 1-1 16,3 0-25-16,3-1-11 16</inkml:trace>
  <inkml:trace contextRef="#ctx0" brushRef="#br0" timeOffset="17">15028 13306 176 0,'0'-5'68'0,"3"7"-52"0,-1-2 3 16,-2 0-1-16,0 0-7 15,3 3-1-15,-3 0 2 16,0 2 5-16,0 0-9 15,-3 0 2-15,1 1 1 0,-4-1-2 16,-3 0 2-16,0 1 3 16,-3-1 1-16,-3 0-6 15,0 0-3-15,-3 1-1 16,0 2 1-16,-3-3 1 16,1 3 1-16,2 0-4 15,-3-3-1-15,0 0-1 16,0 3-2-16,0-2 5 15,1-1 1-15,2-2-2 16,-3-1-3-16,0 1 4 0,0 0 1 16,-3-1-5-16,1-2 0 15,-1 0-1-15,-3 0 2 16,0 0 1-16,0 0 1 16,1 0-2-16,-1 0-2 15,3 0 1-15,0 0 1 16,0 3-1-16,1-3-1 15,-1 0 1-15,0 0 1 0,0 0-3 16,-3 0 0-16,1 0 1 16,-4 0 0-16,-3 0 0 15,0 2 0-15,1-2 0 16,-1 0 2-16,-3 3-1 16,6-3-1-16,1 3 1 15,-1-1 1 1,0 1-1-16,0-3-1 0,1 0-2 15,-1 0 1-15,-3 0 1 16,-3 0 2-16,1 0-1 16,-4 0-1-16,0 0-2 15,1 0 1-15,2 0 1 16,0 0 2-16,3 0-1 16,-2-3-1-16,-1 1-2 0,0-1 1 15,-3-2 3-15,-2 2 1 16,-4-2-4-16,-5 2-1 15,5 1 1-15,0 2 0 16,4 0 1-16,2 0 0 16,3-3 0-16,0 0 2 15,1 1-1-15,-4-1-1 16,-3 0-2-16,1 3 1 16,-4 0 3-16,0 0 3 15,1 0-4 1,2 0-3-16,3 3-2 0,1-3 3 15,2 0 0-15,3-3 3 16,-5 1-1-16,2 2-1 16,-3 0-2-16,-3 0 1 15,-2 2 1-15,-1 4 0 0,3-1 0 16,-5 3 0-16,5 0-3 16,3 0 0-16,4-3-1 15,2 0 3-15,0-2-2 16,1 2 1-16,-4 1 2 15,0-1 0-15,-3 3 0 16,-2 0 0-16,2 2-3 16,3 1 2-16,-2 0 1 15,8-1 0-15,0 1 0 16,0 2 0-16,1 0 0 16,2 3 0-16,0 0 0 15,3 2 0-15,0 1-3 16,1-1 0-16,-1 1-1 15,0 2 3-15,0-2 2 16,0-1 2-16,0-2-4 0,1 0 1 16,2 2 0-16,0 4 0 15,0-1 0-15,3 0 0 16,0 3 0-16,1 2 0 16,2 3-3-16,-3 3 2 15,3-3 1-15,0 3 2 16,0 0-1-16,-3-1-1 15,0-1-2-15,4 1 1 16,-1-2 1-16,0-2 0 16,0-1 0-16,0 3 0 0,3 6 0 15,0 4 2 1,3 6-3-16,0-2 0 0,0-1 1 16,4 0 0-1,-1-4-3-15,3-4 2 16,0 3 1-16,0-5 2 15,6 5-1-15,-3 2-1 0,3 6 1 16,3 3-1-16,-1-3-3 16,1-3 2-16,3 1 1 15,0-6 2-15,3 0-1 16,0-5-1-16,0 2 1 16,3 0 1-16,0 1-1 15,0 2-1-15,3 0 3 0,-1 2 2 16,1 1-2-16,0-5 0 15,0-4-1-15,3 1 1 16,0-5-2-16,2-4-1 16,1 1 3-16,3-3 2 15,0 0 0-15,3-5 0 16,-1 0-3-16,1 0-2 16,-3 0 1-16,0 0-1 15,-3 0 0 1,-1 2 0-16,1 3 0 0,0 6 0 15,-3-1-3-15,0 3 2 16,-1 1 3-16,1-4 1 16,-3-7-4-16,0 2 1 15,-3-5 2-15,-3-3 1 0,0-3-4 16,-3-2 1-16,3 0 0 16,-6 0 0-16,-1-3 2 15,1 1 1-15,0-4-6 16,-3 6-2-16,-3-8 4 15,3 3 5-15,-3-3-4 16,0 0-2-16,0 0 3 16,0 0 1-16,0 0 4 15,0-3 1-15,0-5-3 16,-3 0-1-16,-3-5-3 16,0-3-1-16,0-5 3 15,-2-5 1-15,-1-1-1 16,3-2-2-16,0 0 1 15,0 8-1-15,0 0-5 16,3 5 1-16,0 3 2 16,0 2 1-16,3 3-2 0,0 0 2 15,0 8-6-15,0 0 0 16,0 0 5-16,3 8 3 16,3 5-2-16,0 9 1 15,3 4-2-15,0 3 0 16,3 8 2-16,-4-5 2 15,1-3-3-15,-3-5 0 16,0-6-1-16,0-4 0 16,-3-4 4-16,0-5 3 15,-3 6-2-15,-3-8-2 0,-3-3 2 16,-6 0 0-16,-5-3-1 16,-4 0-2-16,0 1 1 15,-3-4-1 1,0 1 0-16,0 0 0 15,4 0 0-15,2-1 0 0,6-2-3 16,3 3 0-16,3 0-29 16,6 2-14-16,6 3-38 15,12-3-15-15,6 1-4 16</inkml:trace>
  <inkml:trace contextRef="#ctx0" brushRef="#br0" timeOffset="18">12003 17605 172 0,'-6'0'66'0,"3"0"-52"0,0 3 10 0,3-3 2 16,0 0-6-16,0 0-2 15,0 0-2-15,0 0 0 16,0 0-8-16,0 0 1 0,0 0 4 16,0 0-1-16,3 3 1 15,3-3-1-15,0 0 0 0,3 0-4 16,0 0 0-16,0 0-1 16,3 2 3-16,3-2 1 15,3 0 1-15,6 6-4 16,5-6 0-16,7 0-3 15,6 0 2-15,5-6-2 16,1 6 2-16,0-5-2 16,2 2 0-16,4-2-3 15,8 0 1-15,1-3-2 16,-4 5 2 0,-8-2 0-16,-6 0 3 0,-7-1 1 15,-8 4 3-15,-3-4-1 16,-6 6 0-16,-3-5-5 15,-7 5-1-15,1 0 1 16,-3 0 0-16,-3 0-5 16,0 0 1-16,-3 0 0 15,0 0 2-15,0-3-10 0,-3-2-4 16,0 5-45-16,3-5-20 16,3 5-73-1</inkml:trace>
  <inkml:trace contextRef="#ctx0" brushRef="#br0" timeOffset="19">12521 18076 184 0,'-6'-8'71'0,"3"3"-55"0,-6 5 6 0,6 0 0 15,-3 0-3-15,-5-5 3 16,-1 5-10-16,-3 5-2 16,0 3-6-16,0 5-3 0,0 6 2 15,3 5-4-15,0 2-2 16,6 3-1-16,3 3 3 16,3-6 0-16,6 6 3 15,3-13-1-15,3-1 2 0,6-10 0 16,0-3 3-16,3-10-1 15,-3-8 0-15,-1 0-3 16,1-6-2-16,-6-7 1 16,-3-1 1-16,-3-5-6 15,-3-2 1-15,-3-6-1 16,-3-2 2-16,-3 2-4 16,0 1 2-1,0 7 0-15,0 5 2 0,0 6 3 16,3 8 2-16,-3 0-4 15,6 13-1 1,0 8 1-16,6 5 2 16,0 13 4-16,0 6 0 15,0 8 0-15,0 0-1 0,3-1 0 16,0-2-5-16,0-5-1 16,0-3 1-16,0 0 2 15,0-8-16 1,0-2-4-16,0-6-22 15,0 0-9 1,-1-10-37-16</inkml:trace>
  <inkml:trace contextRef="#ctx0" brushRef="#br0" timeOffset="20">12697 18156 212 0,'-9'5'79'0,"6"3"-61"0,-3 10 1 0,3-7-3 16,3 2-3-16,0 1 5 16,3-1-4-16,3 0 0 0,6 0-8 15,3 0-2-15,3-5 0 0,5-8 0 16,1 0 2-16,0-5-1 16,-6-3 0-16,0-10-1 15,-6 4 2-15,-6 1-1 16,-9-3 2-16,-3-2 0 15,-6 5 3-15,-3-1-7 16,-3 1-2-16,0 2-6 16,0 4 1-16,3 1-18 0,1 6-8 15,2 0-17-15,6 0-6 16,3 0-29 0,3 0-31-16,9 0 41 15</inkml:trace>
  <inkml:trace contextRef="#ctx0" brushRef="#br0" timeOffset="21">12870 18121 184 0,'5'14'71'0,"1"4"-55"0,3-2 4 0,-3-3-2 16,0-2 0-16,0 7 1 16,-3-2-4-16,0-3 1 0,0 1-9 15,0-1-2-15,0-3-1 16,0-7-2-16,-3 2 1 0,0-5 0 15,3 0 3-15,0-5-3 16,-3-8 0-16,3 0-6 16,3-9-2-16,0 4 2 15,0 2 3-15,0 0 1 16,3 3-1-16,0 5-2 16,0 3-1-16,0 10 2 15,-1 0 0-15,1 3 1 16,-3 5 2-16,0 1-1 15,0-1-1-15,0 0 1 16,0 0 1-16,0 1-10 16,0-9-4-16,0 8-30 15,0-8-10-15,3-2-41 16</inkml:trace>
  <inkml:trace contextRef="#ctx0" brushRef="#br0" timeOffset="22">13120 18121 244 0,'-9'0'93'0,"9"-5"-72"0,0 2-4 0,0-2-7 15,0 5 3-15,0-8 6 16,0-2-8-16,0-4-1 16,0 1-6-16,3 0-5 0,0-6-2 15,3 3-14-15,-1 1-6 16,1-1-35-16,3-3-12 15,3 1-24 1</inkml:trace>
  <inkml:trace contextRef="#ctx0" brushRef="#br0" timeOffset="23">13262 17828 208 0,'3'5'77'0,"0"3"-60"0,0 24 8 15,0-14 0-15,0 11-13 16,0 16-4-16,0 0-5 15,0 0-3-15,6 0 1 16,-3-3-1-16,0-2 2 0,-3 3-12 16,3-9-3-16,-3 3-32 15,0-16-12-15</inkml:trace>
  <inkml:trace contextRef="#ctx0" brushRef="#br0" timeOffset="24">13194 18182 252 0,'-3'-13'96'0,"6"13"-75"0,3 0 1 0,0 0-5 16,3-8-8-16,3 3 2 16,6 2-6-16,2-2-1 15,13-1-2-15,0-1-26 0,3-1-11 16,5-6-79-16</inkml:trace>
  <inkml:trace contextRef="#ctx0" brushRef="#br0" timeOffset="25">13870 18050 144 0,'-3'-5'55'0,"6"5"-43"0,0 0 3 16,-3 0 1-16,3 5 10 16,0 8 5-16,3 0-7 15,-3 14-1-15,2-1-14 16,-2 6-3-16,0-6 0 0,0 1-3 15,0-1-2-15,0-7 2 16,-3-6 0-16,0 0 3 16,0-7 1-16,0-6-3 15,-3-6-1-15,0 1-1 16,0-11-2-16,0-2-2 0,3-3 1 16,0-3 1-16,3 5 2 15,3-2-1-15,0 8-1 16,0-6 1-16,3 6-1 15,0 0 0-15,3 5 2 16,0-3-14-16,3 3-5 16,0 3-13-16,0 5-6 15,-3-3-28 1</inkml:trace>
  <inkml:trace contextRef="#ctx0" brushRef="#br0" timeOffset="26">14042 18127 192 0,'-6'2'71'0,"6"-2"-55"0,0 11-5 16,0-9-3-16,3 9 6 15,0-3 8-15,3 0-5 16,3-3-2-16,0 3-8 16,3-8-3-16,6 5 2 0,-3-10-3 15,0 5-2-15,-3-8 2 16,-1 3 2-16,-2-3-2 0,0-5-2 16,-3 5-3-16,-3-3 1 15,-3-2 1 1,-6 5 2-16,-3 0-6 0,-3 3-1 15,-2 0-5 1,-1 5 1-16,-3 0 3 0,0 5 1 16,0 3 3-16,3 5 1 15,3 6 1-15,3 2 2 16,3 3 1-16,3-3 1 16,3-3 0-16,6-5 0 0,3 1-2 15,6-1-2-15,3-5 1 16,3-3 1-1,0 3-19-15,3-8-6 0,-4 0-30 16,1 0-11-16,0 0-13 16</inkml:trace>
  <inkml:trace contextRef="#ctx0" brushRef="#br0" timeOffset="27">14263 18076 192 0,'-3'8'71'0,"3"-2"-55"0,0 7 0 15,3 0-5-15,0 6-1 16,2-1 4-16,1 3-4 0,3 3 2 16,-3-8-7-16,3 2-1 0,0-4 2 15,0-6-3-15,0 2-2 16,-3-7 2-16,0-3 0 15,0-3 3-15,-3-2 1 16,0-8-3-16,0 5-1 16,0-11-1-16,0 6-2 15,-3-11 1-15,0 3-1 16,0 2-3-16,0-2 2 16,0 3-6-16,0 5-3 15,3 5-16-15,0 2-9 0,-3 1-32 31,0 5-43-31,6 5 29 16</inkml:trace>
  <inkml:trace contextRef="#ctx0" brushRef="#br0" timeOffset="28">14453 18135 192 0,'-3'7'71'0,"9"-1"-55"0,3 2-5 15,-3-3-3-15,0 3-5 16,3-8 3-16,0 0 8 16,0 0 5-16,3 0-9 15,-1-3-6-15,-2-2 0 0,0-3-3 16,-3-3-1-16,0 4 1 0,-3 1-1 16,0-2 0-1,-3 0 0-15,-6-2 0 0,0 7 2 16,-3-2-6-1,-3 0-1-15,-2 5-3 16,-1 5 2-16,0 0 4 0,3 3 1 16,0 0 1-16,3 11 0 15,3-6 0-15,3 8 6 16,3-3 4 0,6 1-3-16,3 0-2 15,0-4-2-15,3-1-3 16,3-4-6-16,0-2-4 0,0-3-14 15,-1-5-7 1,1-5-31 0,-3 0-41-16,0-3 29 0</inkml:trace>
  <inkml:trace contextRef="#ctx0" brushRef="#br0" timeOffset="29">14608 18142 156 0,'0'6'57'0,"3"-6"-44"0,3 18 7 0,-3-10 1 0,0 11-2 16,0-6 1-16,3 6-7 16,-3-4-3-16,3-1-5 15,-3-1-4-15,0-3 0 0,0-7 3 16,-1 2 2-16,-2-5 6 0,0 0 3 16,0-5-6-1,0-8-1-15,0 0-4 0,0-9-1 16,3 1-1-16,3-3-2 15,0 6 3-15,0 2 0 16,3-2-4-16,0 10 1 16,0-3-7-16,0 8 0 15,3-2-21-15,0 5-7 16,-3 5-53 0,3-2-33-16,0 2 52 15</inkml:trace>
  <inkml:trace contextRef="#ctx0" brushRef="#br0" timeOffset="30">14876 18090 212 0,'-6'0'82'0,"0"0"-64"16,0 0-9-16,6 5-9 0,-3-2 5 16,-3 2 7-16,-3 0 2 15,0 3 2-15,3-3-8 16,3 3-5-16,0 3 0 0,0-3-4 15,6 0 0-15,0 5 1 16,3 0 2-16,0-2-3 16,-3 7 0-16,-3-4 7 15,0-1 4-15,-3 0-1 16,-3-5 2-16,-6 5-6 16,0-13-1-16,-6 0-9 15,1-8-4-15,-1-2-9 0,3 2-1 16,3 2-10-1,6-2-4-15,3-5-40 16,3 0-37-16,6 0 36 16</inkml:trace>
  <inkml:trace contextRef="#ctx0" brushRef="#br0" timeOffset="31">14914 18121 196 0,'12'8'74'0,"-3"3"-58"0,3-9 5 0,-6 4-3 0,3-1-7 15,0-2 1 1,3 2-3-16,0-5 0 0,0 0-5 16,0-5 2-16,0 2 0 0,-1-2-2 15,-2-3-3-15,0-3-3 16,-3 3 1-16,-3 3-4 16,-6-3 1-16,-3 0-7 15,-3-2-1-15,-3 4 2 16,-2 6 1-1,-4 6 12-15,0 2 5 0,3-3-1 16,0 8-2-16,3 11 4 16,3-3 2-16,3 0 2 15,6-2 5-15,6-1-4 16,6 3 2-16,3-7-14 16,6-4-3-16,6-2-11 15,5-3-3-15,4-5-67 16,6-5-65-16,-1-8 42 15</inkml:trace>
  <inkml:trace contextRef="#ctx0" brushRef="#br0" timeOffset="32">15516 17777 172 0,'0'0'66'0,"0"11"-52"0,0 10 3 0,0-8 0 16,0 14 2-16,0 12 3 15,0 6-9-15,0 0-5 16,-3 6-5-16,3-9 0 0,0 3 0 16,0-8-1-16,0-8-2 0,0 0-15 15,0-8-5-15,0-7-39 16,0-1-51 0,0 0 22-16</inkml:trace>
  <inkml:trace contextRef="#ctx0" brushRef="#br0" timeOffset="33">15391 18018 220 0,'-6'-8'82'0,"6"8"-64"0,3 0-4 15,-3 0-8-15,6 0 5 0,3 0 7 16,2 0-3-16,4 0 0 15,6 0-9 1,3 0-4-16,0 0-1 0,3 0-4 0,-1-5 2 16,-2 2-21-16,0-2-10 15,-3-3-35 1,-3-3-52-16,3 4 26 16</inkml:trace>
  <inkml:trace contextRef="#ctx0" brushRef="#br0" timeOffset="34">15662 17836 188 0,'-3'5'71'0,"9"8"-55"0,-3 14-2 0,-3-14-6 16,2 13-2-16,-2 14 3 0,0 5 9 16,-2 0 3-16,-1 5-10 15,0-8-4-15,0-10-3 0,0 0-2 16,-3-11-2-16,6-2 3 15,0-11 2-15,0-3-2 16,0-5-2-16,6-8-7 16,0-16-4-16,0 3-5 15,2-11-2-15,1 6 10 16,3-1 3-16,0 4 6 16,0 7 1-16,0 5 1 15,0 11 2-15,0 11 1 16,-3 2 3-16,0 8-3 15,-3 3-2-15,0-3-5 16,-3 0 0-16,0-2-11 16,-1-6-3-16,1-2-26 15,-3-4-12-15,0-1-32 16</inkml:trace>
  <inkml:trace contextRef="#ctx0" brushRef="#br0" timeOffset="35">15846 18121 200 0,'0'8'74'0,"6"-2"-58"0,6 7-2 0,-6-5-5 15,3-3 1-15,3 0 6 0,0-5-4 16,0 0-2-16,2-5-5 16,1 0-4-16,-3-3 0 15,0 0-1-15,-3-3 0 0,-3-2-5 16,-3 0-1-1,-6 0-8-15,-6-1-2 16,-3 1 4-16,-3 8 5 0,0 2 8 16,1 6 5-16,-1 7-1 15,0 6 2-15,0 3-2 16,6 7 0-16,0 1 8 16,6-1 3-16,3-2-5 15,9-3-2-15,3-8-10 16,9 1-1-16,6-4-33 15,5-7-12-15,7-3-49 16</inkml:trace>
  <inkml:trace contextRef="#ctx0" brushRef="#br0" timeOffset="36">16400 17764 180 0,'-6'11'68'0,"6"-3"-52"0,0 18-5 15,3-7-6-15,0 7 1 0,0 14 6 16,-3-1 5-16,0 1 2 16,0 5-10-16,3-13-3 0,0 2 0 15,0-5-3-15,0-7-2 16,-3-1 0-16,0-8 1 15,0-8-3-15,0 1-2 16,0-6 2-16,0-6 2 16,3-7-2-16,0 0 0 15,0-6-1-15,3-2-2 0,-1-3 3 16,7-2 2 0,-3 5-2-16,3 2 0 0,3 3 3 15,0 6 1-15,0 4-1 16,3 9-2-1,-3 8 9-15,-1 4 4 16,-2 7-6-16,-3 4-2 0,-3 9-3 16,0-6 1-16,-3 0-2 15,0-11-1-15,-3 1-15 16,3-6-5-16,0 0-21 16,0-13-9-16,3 0-37 15</inkml:trace>
  <inkml:trace contextRef="#ctx0" brushRef="#br0" timeOffset="37">16683 18055 204 0,'0'3'77'0,"8"2"-60"0,1 3-1 0,-3-3-1 16,3 1-7-16,0-4 1 15,0 4-1-15,0-6 2 16,0 0-5-1,0 0-1-15,0-6 2 0,-3 4-3 0,-3-9 0 16,0 3 1-16,-3 0 0 16,-3-2-9-16,-3-4-4 15,-3 6 0-15,0 0 0 16,-3 3 6-16,3 5 1 16,-3 0-1-16,3 8 2 0,0 5 3 15,0 1 1-15,3-1 5 16,3 5 3-16,1 9 0 15,2-9 3-15,2 9-7 16,4-6-2-16,3-8-8 16,3 3-2-16,3-8-14 15,3-3-5-15,3-10-23 16,0 0-9-16,3-3-31 16</inkml:trace>
  <inkml:trace contextRef="#ctx0" brushRef="#br0" timeOffset="38">16992 17986 252 0,'-12'0'93'0,"9"6"-72"0,0 2-6 0,0-3-8 15,0 8-7 1,-3 6 0-16,-3 2 0 0,-3 5 2 16,1-2-1-16,-1-3-5 0,0 3 0 15,0-8-20-15,0 2-9 16,0-7-27-1,0-8-50-15,3-3 22 16</inkml:trace>
  <inkml:trace contextRef="#ctx0" brushRef="#br0" timeOffset="39">16796 18005 192 0,'3'-3'71'15,"0"6"-55"-15,6 2 11 0,-4 3 0 0,4 3 0 16,6 2 3-1,3 3-12-15,0 2-3 16,3 9-9-16,3-3-6 0,2-3-1 0,-2-3-30 16,0-4-14-16,3-1-63 15</inkml:trace>
  <inkml:trace contextRef="#ctx0" brushRef="#br0" timeOffset="40">17581 17984 188 0,'-11'-6'71'0,"5"1"-55"0,-3 5-5 0,6 0-5 0,-6 5-6 15,-3 1 2-15,-6 2-1 16,0 5 2-16,-3 5-2 16,0 4 6-16,4 9 5 0,5 1-6 15,3-5-3-15,6-1 0 16,6 0 2-16,6-7 0 15,3 0 2-15,5-12 0 16,1 1 1-16,0-8 2 16,0-8 4-16,0-5-6 15,-6-5-2-15,0-3-6 16,0-6-2-16,-3-5 5 0,-4-5 5 16,-2-2-9-16,-3-6-1 15,-3-3-1-15,1 3 1 16,-4 0 1-16,0 5 3 15,3 6-3-15,0 7 0 16,0 4 1-16,0 9 2 16,3 1-3-16,3 8 0 15,0 10 5-15,0 19 5 16,3 5-1-16,0 16 1 16,-1 5-5-16,1-2-3 15,0 5 0-15,0-3-1 16,0-2 0-16,3-8 0 0,0-9 0 15,0-4 0 1,0-9-27-16,3-5-11 16,0-7-69-16,0-1-35 15,0-10 69-15</inkml:trace>
  <inkml:trace contextRef="#ctx0" brushRef="#br0" timeOffset="41">17721 18005 268 0,'-9'0'101'0,"9"5"-78"0,0 3-13 16,3 3-10-16,0 2-4 15,0 3 2-15,3 8-5 0,0-3-3 16,-3-3 6 0,3 1-8-16,-3-3-1 0,0-3-44 15,-3-2-62-15</inkml:trace>
  <inkml:trace contextRef="#ctx0" brushRef="#br0" timeOffset="42">17665 17841 252 0,'-3'-13'93'0,"9"13"-72"0,0-6-24 0,-3 6-13 0,3 0-7 16,0 0 1-16,0 6-14 15,2-6-4-15,1 5-32 16,3 3-14-16</inkml:trace>
  <inkml:trace contextRef="#ctx0" brushRef="#br0" timeOffset="43">17909 17971 196 0,'-12'2'74'0,"6"9"-58"0,-3 2-6 0,6-5-8 16,-3 10 1-16,-3 4 5 15,0 1 7-15,0-1 3 16,3 4-9-16,6-2-3 0,3-8 0 16,3-3 1-16,3 0 1 15,6-8 0-15,3-10 0 16,-3-3-4-16,0-5-3 15,0 0-3-15,-3-6 1 16,-4 3 1-16,-2-2 0 16,-3-1 0-16,-3 1 0 15,0 2 0-15,-3 3 0 0,0 2 0 16,0 3 0-16,3 3-7 16,0 5 0-16,3 10 3 15,3 6 2-15,0 8 2 16,3 3 2-16,0 4 10 15,-3-2 4-15,-3 3 1 16,-3 0 2-16,-3-6-4 16,-3-4 1-16,-6 4-7 15,-3-7-3-15,-5-9-3 0,-1-2 0 16,-6-8-4-16,3 0-2 16,0-5-23-16,1-8-10 15,2-1-12 1,6 1-6-16,3-8-50 15</inkml:trace>
  <inkml:trace contextRef="#ctx0" brushRef="#br0" timeOffset="44">18064 17978 204 0,'0'8'77'0,"9"6"-60"0,-1 4-1 0,-5-5-1 0,0 1 0 16,0 4 3-16,0-5-7 16,0 1-4-16,0-1-4 15,0 0-7-15,0-8-2 0,-3 3-35 16,0-8-13-16,0 0-36 16</inkml:trace>
  <inkml:trace contextRef="#ctx0" brushRef="#br0" timeOffset="45">18046 17849 188 0,'-3'-13'71'0,"12"-1"-55"0,3-4-84 0,-6 10-42 16</inkml:trace>
  <inkml:trace contextRef="#ctx0" brushRef="#br0" timeOffset="46">18177 17666 200 0,'0'6'74'0,"0"-6"-58"0,0 21-4 0,3-8-4 15,0 5-1-15,0 9 4 16,0 10-2-16,0 11 2 16,0 7-6-16,0-2-3 0,-3-5 1 15,3 2-2-15,-3-8-1 16,0-5-28-16,0-5-14 15</inkml:trace>
  <inkml:trace contextRef="#ctx0" brushRef="#br0" timeOffset="47">18105 17952 260 0,'6'-13'99'0,"3"13"-77"0,6-8-7 16,-6 8-7-16,3-5-22 15,0 5-5-15,3 0 1 16,0 0 2-16,2 0 10 16,1 5-30-16,0-3-12 0,0-2-34 15</inkml:trace>
  <inkml:trace contextRef="#ctx0" brushRef="#br0" timeOffset="48">18397 17931 240 0,'-3'0'90'0,"0"0"-70"0,0 2-1 0,0-2-6 15,0 6-5-15,-3 2 2 16,0 2-1-16,0-2 2 16,3 5-6-16,3-2-3 0,0 0-1 15,6-1-1-15,3 3 0 16,0 6 2-16,0-3 1 15,-6-3 5-15,0 6 5 0,-3-1-3 16,-6-5 0 0,-3 6-4-16,-3-6-1 0,-3-5-3 15,0 0-2-15,-2-3-8 16,-1-5-3 0,3-5-18-16,3 2-9 0,3-2-55 31,9-3-51-31,0-3 49 15</inkml:trace>
  <inkml:trace contextRef="#ctx0" brushRef="#br0" timeOffset="49">18611 18187 88 0,'0'0'33'0,"0"0"-26"0,-3 11 22 0,3-8 9 16,-3 2 4-16,0 0 2 16,0-2-20-16,0 2-7 15,0 3-10-15,3-8-16 16,0 5-6-16,0-5-29 0</inkml:trace>
  <inkml:trace contextRef="#ctx0" brushRef="#br0" timeOffset="50">18656 17526 256 0,'0'-3'96'0,"0"6"-75"0,0 10-3 16,0 0-8-16,-3 14-4 16,0 7 1-16,-3 17 5 15,-3 2 5-15,0 7-9 16,3 4-2-16,3-6-2 0,0-10-42 16,3-9-19-16,0-15-59 15</inkml:trace>
  <inkml:trace contextRef="#ctx0" brushRef="#br0" timeOffset="51">18573 18219 184 0,'-9'8'68'0,"6"-3"-52"16,0 3-3-16,3-8-5 0,-3 6-2 15,0-6 1-15,0 0 1 16,0 0 0-16,0 0-4 15,0-6-5-15,3-2-2 0,0-5-7 16,3 5-2-16,0-5 2 16,3 2 4-16,0 4 3 15,0 1 4-15,0 6 11 16,0 0 4-16,0 6 6 16,-3-4 3-16,0 3-4 15,-3 6-1-15,0-8-2 16,-3 2 0-16,0 3-5 15,0-3-3-15,-3-5-1 16,3 0-1-16,0-5-2 16,0-3 1-16,0 3-4 15,0-3-2-15,3-3 0 0,3 3-1 16,0 3-3-16,0-3 2 16,0 8-1-16,-3 0 0 15,0 0-18-15,0 0-9 16,0 8-38-16,0-3-17 15</inkml:trace>
  <inkml:trace contextRef="#ctx0" brushRef="#br0" timeOffset="52">9833 7633 168 0,'0'0'63'0,"3"0"-49"0,0 0 14 15,-3 0 4-15,3 0-5 16,3 0-1-16,0-2-8 15,3-1-1-15,3 0-10 16,3-2 5-16,3 0 1 0,6 2-2 16,5 0 1-16,4 1-3 0,0-1 0 15,3 3-1-15,-1 0 2 16,1-3-3-16,3 1 1 16,-1-1-5-16,4 1-2 15,6-1 2-15,-1 3 0 16,1 0-1-16,0 3 1 15,-4 2-2 1,-2 0 2-16,0-2-2 0,-1-1 2 16,4-2 0-16,0 0 1 15,2 0-2-15,4 0-2 16,-4 3 1-16,1 0-1 16,0-1 0-16,-7 1 2 15,1-3 1-15,0 0 1 0,-1-3-5 16,7 1 1-16,3-1 0 15,2 3 0-15,-2 0 0 16,-4 3 0-16,-2-3 0 16,-3 0 0-16,-1 0 0 15,-2 0 2-15,3 0-3 16,-1 0 0-16,13 0 1 16,0 0 0-16,-1 0 0 15,-8 2 0-15,-3 1 0 16,-4 0 0-1,-2-1 0-15,0-2 0 0,-4-2 0 16,-2-1 2-16,3 0-1 16,0 1 2-16,-1 2-2 15,4 0-1-15,0 0 1 16,0 0-1-16,-4 0 0 0,1 2 0 16,-3 1-3-16,-3 0 2 15,-1-3 3-15,-2 0 3 16,0 0 0-16,-3 0 2 15,-3 0-6-15,-3 0-1 16,-1 0 0-16,1 0 2 16,-6 0 1-16,0 0 1 15,-3 0-7-15,0 0 0 16,-6 0 1-16,0 0 3 16,0 0-13-16,0 0-7 15,0 0-94 1,0 0-79-16,0-3 59 0</inkml:trace>
  <inkml:trace contextRef="#ctx0" brushRef="#br0" timeOffset="53">12289 6533 176 0,'0'-8'68'0,"3"8"-52"0,0 0 12 0,-3 0 3 16,3 5-10-16,0 3 1 16,0 2-2-16,-3 6 2 15,-3 3-12-15,-3-1 1 0,0 4 0 16,3-4-6-16,0 1-3 16,0-4-4-16,3-1 1 15,0-4 3-15,3 1 1 16,0-3 1-16,3-3 0 0,0-5 0 15,3 0 0-15,3-3-2 16,0 1-2-16,3-1 1 16,0 0-1-16,2 1 0 15,1-1 0-15,3 3-5 16,0-2-1-16,-3-1-17 16,3 0-8-16,-4 3-74 15,7 0-46 1,-6 0 66-1</inkml:trace>
  <inkml:trace contextRef="#ctx0" brushRef="#br0" timeOffset="54">12420 6686 180 0,'-9'0'68'0,"9"0"-52"0,0-3 3 0,0 3 1 16,3-2-3-16,0-1 1 15,3-2-3-15,6-3-1 16,3-5-8-16,3-3-2 0,6 0 0 15,8-5 2-15,7 0 1 0,9-3-3 16,5 3-1-16,4-1 3 16,2 9 1-16,4 8-6 15,8 8 0 1,7 7 1-16,2 9 3 0,-3 4-2 16,-8 4 0-16,-7 5 5 15,1 5 5-15,-7 8-1 16,-5 2 1-16,-3-2-1 15,-4 0 0-15,-5-8-6 16,-3-8-4-16,-1-5-1 16,-5-5 1-16,0-6-14 15,-3-5-5-15,-1-3-46 0,1-2-19 16,-6-6-33 0</inkml:trace>
  <inkml:trace contextRef="#ctx0" brushRef="#br0" timeOffset="55">14105 6779 208 0,'0'-3'79'0,"0"6"-61"0,3 5-5 0,0 0-7 15,0 10 13-15,0 8 10 16,0 9-8-16,-3 2-2 16,0 0-11-16,0-3-5 0,0 1 0 15,0-1-2-15,0 1-1 16,0-1 3-16,0-2 0 15,-3-6-32-15,0-2-15 16,3-6-66 0</inkml:trace>
  <inkml:trace contextRef="#ctx0" brushRef="#br0" timeOffset="56">13956 7046 236 0,'-6'-11'90'0,"12"6"-70"0,0 0 2 16,0 5-4-16,3-3-1 15,3 3 2-15,3 0-8 16,5 0-4-16,7 3-4 16,0-1-5-16,6 1-1 0,-3-3-1 0,-1 3 3 15,-2-3-35 1,0 0-14-16,-3-6-58 15</inkml:trace>
  <inkml:trace contextRef="#ctx0" brushRef="#br0" timeOffset="57">14298 6879 200 0,'-3'5'77'0,"6"9"-60"0,-3 12-1 0,0-10-1 16,-3 5 11-16,0 3 8 16,0 2-13-16,0-2-4 0,0 0-11 15,0 0-2-15,0-3 2 0,0-2-3 16,0-4-2-16,3-4 0 16,0-3 1-16,0-3-6 15,0 1 1-15,0-6-1 16,3-3 2-16,0-5 1 15,3-3 3-15,3-2-3 16,0 0 0 0,3-3-1-16,3 0 0 0,0 3 2 15,0 2 0-15,3 3-3 16,0 6 2-16,-1 2 3 16,1 2 1-16,0 4 3 15,-3 2 1-15,-3 2 1 16,0 3 0-16,-3 1-7 0,0-4 0 15,-3 1-6-15,0-1 1 16,0 1-40-16,-1-3-16 16,1 0-51-1</inkml:trace>
  <inkml:trace contextRef="#ctx0" brushRef="#br0" timeOffset="58">14641 7091 252 0,'0'2'93'0,"6"6"-72"0,-3 3-8 0,-1-6-8 15,1 3-1-15,0 0 5 16,-3 0-5-16,3 3-2 0,-3-1-1 16,3-2-6-16,-3 0-1 0,0 0-46 15,3-3-18-15,-3-5-24 16</inkml:trace>
  <inkml:trace contextRef="#ctx0" brushRef="#br0" timeOffset="59">14647 6935 280 0,'0'-13'104'0,"8"10"-81"0,1-2-6 0,-6 2-9 16,3 3-11-16,0 0 0 15,0 0-23-15,3 3-10 16,0 2-47 0,3 0-20-16,3 0 27 15,0 1 15-15</inkml:trace>
  <inkml:trace contextRef="#ctx0" brushRef="#br0" timeOffset="60">14849 7001 208 0,'-3'-3'77'0,"6"6"-60"0,0 0-1 0,-3-3-4 0,0 0 16 16,-3 2 11-16,-3 3-16 15,0-2-7-15,0 2-10 16,-3 1-3-16,3 2 3 0,0 0-8 16,3 2 0-16,0 1-2 15,3-1 2-15,6 4-1 16,0-1 1-16,3 0 4 15,-3 3 1-15,0 0 5 16,-3 0 5-16,-3 0 6 16,-6-3 5-16,0 0-8 15,-6-2-4-15,-3-4-7 16,0-1-4-16,-2-6-31 16,2 0-15-16,0 0-81 15,3 0-49 1,3-3 78-16</inkml:trace>
  <inkml:trace contextRef="#ctx0" brushRef="#br0" timeOffset="61">15456 7038 160 0,'3'-3'63'0,"-3"-2"-49"0,0-3 5 0,0 8 0 16,0 0 4-16,-3-3 6 16,-3 3-12-16,-3 0-2 15,-6 6-9-15,-2 2-4 0,-4 2 1 16,0 6-4-16,3 0 0 0,3 2 3 16,3 1 1-16,6 2 1 15,6-2 2-15,9-1 6 16,9-2 2-16,6-5-5 15,9-3-3 1,-1-6-12-16,4-2-4 16,0-2-22-16,0-6-9 0,-1-6-62 15</inkml:trace>
  <inkml:trace contextRef="#ctx0" brushRef="#br0" timeOffset="62">15626 6776 200 0,'-3'-3'77'0,"6"6"-60"0,3 5-3 0,-3 0-3 16,0 8 9-16,3 8 7 16,0 7-2-16,0 6-1 15,-3 6-13-15,0-4-7 0,0 4-2 16,0-6-2-16,-1-3 2 15,1-5-10-15,0-2-4 16,0-3-41-16,0-9-15 16,6-1-31-1</inkml:trace>
  <inkml:trace contextRef="#ctx0" brushRef="#br0" timeOffset="63">15852 6990 140 0,'-3'-8'52'0,"3"11"-41"0,0-3 20 15,0 3 5-15,-3-1-1 16,-3 1 4-16,0 2-15 16,-6 3-4-16,0 5-12 15,0 3-5-15,1 0 0 0,-1 3-4 16,3 2 0-16,3-3 3 15,6 1 1-15,6-3-1 16,3-3-2-16,3-2 1 16,-1-6-1-16,4-5 2 15,0-3 3-15,-3-2-4 16,0-3-1-16,-3-3 2 0,-3 1 1 16,-3-3 1-16,0-3 2 15,-3 0-5-15,-3 3-3 16,0-1 3-16,0 6 1 15,0 1-3-15,3 7-3 16,0 5 1 0,3 3 2-16,3 2 1 15,3 1-3-15,3 2 2 0,0 0 3 16,3 1 1-16,-4-1-10 16,1-3-3-16,3 1-44 15,-3-3-16-15,3-3-27 16</inkml:trace>
  <inkml:trace contextRef="#ctx0" brushRef="#br0" timeOffset="64">16194 6980 160 0,'-3'-6'60'0,"3"9"-47"0,0 0 15 0,0-3 4 15,0 0 4-15,-3 2 3 16,-3 1-8-16,-2 0-4 16,-4 2-15-16,0 0-1 0,-3 3 0 15,3 0-6-15,0 3-3 0,6-1-1 16,0-2-1-16,6 3-3 15,3-1 0-15,6 1-1 16,6 0 3-16,3-1 0 16,0 1 1-16,-1-1 0 15,-2 1 2-15,-3-1 1 16,-3-2 3-16,-6 0 3 16,-6 0 2-16,-6 0-3 15,-3-2 0-15,-6-4-5 16,-2-2-2-16,-1 0-11 15,3 0-4-15,0-2-26 16,3 2-9-16</inkml:trace>
  <inkml:trace contextRef="#ctx0" brushRef="#br0" timeOffset="65">16516 6914 140 0,'9'-3'52'0,"-9"3"-41"0,0 3 26 0,0-3 9 0,0 2 1 15,-3 1 4-15,-3 2-15 16,-3 0-7-16,-6 3-16 16,-3 3 5-16,0-3 2 15,3 0-10-15,1 0-6 16,5 2-7-16,6 1-1 0,6 2 0 16,6 0-1-16,8 3 1 15,-2 0 0-15,0 0 3 16,0 0 0-16,-3 0 5 15,-6 0 5-15,-3-3 6 16,-6 0 5-16,-6-2-6 0,-9-1-3 16,-6-2-13-16,-5-2-6 15,-1-1-47-15,3 0-19 16,6 0-61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3:00:09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4196 128 0,'0'-10'49'0,"0"7"-26"0,5 0-3 0,-2 3 19 16,0 0-6-16,0 0 0 16,0 0-5-16,3 3 0 15,-3 5-16-15,-3 3 0 0,0 12-1 16,-3 4-2-16,-6 5 2 16,-5-3-4-16,-1 0 1 15,0 0-5-15,6-5 0 16,0 0-1-16,3-3 1 15,0-5 0-15,3-3 1 16,0-3-5-16,3-2-1 16,6-2 1-16,3-4 2 15,9-4 0-15,0-1 2 0,0-2-2 16,2 5 2-16,4-6-2 16,3 6-1-16,0 3 1 15,-3 0 1-15,-4-1-1 16,-2 4-1-16,0-1-15 15,-3 0-5-15,-3 3-32 16,0-5-14-16,-3-1-40 16</inkml:trace>
  <inkml:trace contextRef="#ctx0" brushRef="#br0" timeOffset="1">3068 4215 192 0,'-9'-3'71'0,"9"6"-38"0,0 5-19 0,0 5 20 15,3 11-6-15,0 5-2 16,0 5-3-16,3 9-3 15,-3 2-10-15,-3 2-2 0,0 4-1 16,3-9-3-16,0 0-1 16,0-2-1-16,0-3-2 15,0-11-6-15,0-4-1 0,2-7-46 16,1-4-19-16,3-14-40 16</inkml:trace>
  <inkml:trace contextRef="#ctx0" brushRef="#br0" timeOffset="2">3577 4310 144 0,'-3'-24'55'0,"3"27"-30"0,0-3-10 0,0 0 18 16,3 8-7-16,0 5-3 0,0 3 4 15,0 5 3-15,0 8-16 16,0 3 3-16,0 2 3 0,3 1-7 15,-6 2-2-15,0-5-2 16,0-3-1-16,0-6-4 16,0-4-1-16,0-3-1 15,0-3 1-15,0-5-2 16,0 0 2-16,0-8 0 16,0 0 1-16,0-5-2 15,0-6-2-15,0-2 1 16,2-3-1-16,1 0-3 15,3 0 0-15,0 3-1 0,3-3 3 16,3 3 0 0,3 2 3-16,9 1-1 0,-3 4-1 15,0 4 1-15,-1 4 1 16,-2 4 1-16,0 4 1 16,-3 4 4-16,-3 1 5 15,-6 4-1-15,-6-1 3 16,-3 1-4-16,-6 0 1 15,0-4-7-15,-6 4-1 16,-6-3-11-16,0-3-3 16,4-5-15-16,-1 0-6 15,3-3-9-15,3-7 0 0,3-1-20 16,3-2-7-16,6-1-32 31</inkml:trace>
  <inkml:trace contextRef="#ctx0" brushRef="#br0" timeOffset="3">3868 4524 264 0,'3'0'99'0,"-3"0"-54"0,3 6-33 15,0-1 26-15,6 3-11 0,0 5-3 16,3 3-12-16,0 0-5 15,0 2-4-15,0-2-3 0,3 0 1 16,0 3-1-16,-1-3 2 16,-2-3-25-16,0-3-10 15,3-10-23-15,-3 0-10 16,0-2-13 0,0-4-41-16,0 1 30 15</inkml:trace>
  <inkml:trace contextRef="#ctx0" brushRef="#br0" timeOffset="4">4127 4540 160 0,'0'-2'63'0,"0"2"-34"0,0 2-14 0,0 4 20 0,-3 1 7 16,0 9 7-16,-3 6-10 16,-2 9-3-16,-7 6-20 15,-3 3-3-15,0-3 0 0,0-3-7 16,3 1-1-16,3-1-5 15,3-5-1-15,3-5-19 16,0-5-9-16,3-6-27 16,3-3-12-16,3-10-46 15</inkml:trace>
  <inkml:trace contextRef="#ctx0" brushRef="#br0" timeOffset="5">4303 4217 232 0,'-3'0'88'0,"3"6"-48"0,0 18-31 0,0-6 19 15,0 9 1-15,0 4 2 16,0 12-10-16,0-1-5 15,0 6-9-15,3-3-5 0,0 0 1 16,0 2-2-16,0-7-1 16,3-6-35-16,-3-5-14 15,0-5-46 1,-3-5-52-16,0-3 42 0</inkml:trace>
  <inkml:trace contextRef="#ctx0" brushRef="#br0" timeOffset="6">4107 4524 304 0,'-3'-2'115'0,"9"2"-62"0,2-3-44 15,1 0 25-15,9-2-19 16,6-8-3-16,6 5-8 15,6-3-1-15,2 6-1 0,-2 0-35 0,0 2-12 16,-4 8-57 0,1 1-65-16,-6-1 49 15</inkml:trace>
  <inkml:trace contextRef="#ctx0" brushRef="#br0" timeOffset="7">4499 4583 176 0,'-3'0'66'0,"6"2"-36"0,3 4-13 0,-3-4 22 16,3 1-5-16,3-1 3 0,0-2-15 15,3 0-5 1,0 0-10-16,3-2-1 0,-3-1 1 16,6-2-3-16,-3-3-3 0,-1 3 2 15,-5-3 0-15,3 0-1 16,-9 0 1-16,-3 0-2 15,-6-3 2 1,-9 3-9-16,1 0-1 0,-4 3-3 16,-3-3-1-16,-3 6 6 15,3 10 2-15,0-3 7 16,3 3 2-16,4 0 4 16,2 2 4-16,3 3 1 15,3 6 3-15,3 0-6 16,6-1-2-16,6 1-5 15,3-4-2-15,5-1 1 16,4-4 2-16,12-2-19 16,-3-5-5-16,0-6-38 15,-1 1-17-15,1-4-49 16,-3 1-25-16,-6-3 77 16</inkml:trace>
  <inkml:trace contextRef="#ctx0" brushRef="#br0" timeOffset="8">4928 4482 196 0,'3'-5'74'0,"-3"5"-40"0,-3 0-2 16,3-6 27-16,-3 9-18 15,-3 0-6-15,-3-1-8 16,-6 1-2-16,0 5-14 16,1 0-7-16,2 3-2 0,6-4-5 15,3 4 0-15,9 2-1 0,3 0 0 16,3 3 3-16,2 3 0 16,1-3 1-16,0 0 2 15,-6 0 14-15,-3-3 9 16,-9 5 12-16,-6-10 7 15,-6 5-22-15,-9-5-7 16,1-8-30-16,-1 0-10 16,3-2-81-16,3 7-35 15,3-5-7 1</inkml:trace>
  <inkml:trace contextRef="#ctx0" brushRef="#br0" timeOffset="9">2892 4860 104 0,'3'-8'41'0,"0"6"-22"0,0-3-5 0,-3 5 17 16,3 0-4-16,0-3 1 16,0 3 2-16,0 0 4 15,-3 0-19-15,0 0 14 0,-3 5 5 16,-6 6-12-16,-3 5-4 16,-15 7-3-16,-2 9 1 15,-7 13 4-15,-3 13 4 16,0 3-3-16,-2 3-1 15,-1-1-2-15,3 1 0 0,-2-3-3 16,8-3 1-16,6-3-9 16,3-10-4-16,1-2-2 15,11-12-1-15,0-7 0 16,3-3 2-16,0-7-21 16,0-4-11-1,0-2-8-15,0-3-15 16,3-2-6-16,0-3-15 15,3-8-3-15,-9 0-23 16</inkml:trace>
  <inkml:trace contextRef="#ctx0" brushRef="#br0" timeOffset="10">2303 5424 168 0,'-6'-8'66'0,"3"8"-36"0,3 0-15 0,0 0 18 16,0 0-3-16,0 8 2 16,0 5-5-16,0 8 1 15,0 6-16-15,0 10 0 0,0 0-1 16,0 0-4-16,0-5 1 16,0-6-3-16,0-2 2 15,3-6-2-15,3-2 0 16,6-5-3-16,0-3 1 0,5-11 2 15,7-2 2 1,3-6-3-16,0 1-1 0,0 2-1 16,-4-8 1-16,1 5-2 15,-3 1-1-15,-3 2-8 16,0-5-49 0,-3-1-13-16,0 1-58 15</inkml:trace>
  <inkml:trace contextRef="#ctx0" brushRef="#br0" timeOffset="11">4255 9401 144 0,'0'-14'55'0,"3"14"-30"0,-3 3-29 15,3 2 69-15,-3 1-15 0,0 2-8 16,0 5-8-16,-3 3-20 16,0 5 0-16,-3 3 0 0,-3-1-3 15,-5 4-1-15,2 7-4 16,-3-7-1-16,3-3-1 16,0-6 0-16,3-2-5 15,3-3 1-15,0-2-2 16,3-3 0-16,9-3 2 15,6-2 2-15,3-9-1 16,0 4 2-16,3-1-4 16,0 3-2-16,2-3-1 15,-2 3 3-15,3 0 0 16,3 3 1-16,-3-3-18 0,-3 3-5 16,-4-1-9-16,-2-2 0 15,0 0-10-15,-3 0 0 16,-3 0-11-1,0 0-44-15,0 0 16 16</inkml:trace>
  <inkml:trace contextRef="#ctx0" brushRef="#br0" timeOffset="12">4422 9472 164 0,'-6'-5'63'0,"6"5"-34"0,-3 0-14 16,3 0 18-16,0 2-10 16,0 4-3-16,0 4 2 15,0 9 0-15,0 7-11 16,0 14-2-16,3-3 1 0,-3 0-2 16,3 3 3-16,-3-3-4 15,3-3-2-15,-3-7-2 16,3-4-3-16,0-4 3 15,0-3 0-15,0-6-19 16,0-2-9-16,0-2-20 0,0-1-10 16,-3-5-30-1</inkml:trace>
  <inkml:trace contextRef="#ctx0" brushRef="#br0" timeOffset="13">4705 9525 148 0,'-3'0'57'0,"6"3"-30"0,-3 2-18 16,0 3 16-16,0 5 3 16,0 11 6-16,3 2-6 15,-3 6 0-15,0 0-15 16,3 2 1-16,0-2 0 0,-3 0-5 15,3-6-1-15,-3-2-4 16,0-5-3-16,3-6 2 0,-3 0 2 16,3-5 0-16,-3 0 2 15,0-8-4-15,0 0 0 16,3-3-3-16,0-5-1 16,0-5-4-16,3 0 1 15,0 2 2-15,2-2 1 16,4 2 1-16,3 4 0 15,3 1-3-15,0 4 2 16,0 10 1-16,-3-1 0 16,0 7 6-16,-4-1 4 15,-2 3 1-15,-3 0 1 16,-3 0-2-16,-3-1 1 16,-3 1-4-16,-3-2-2 15,-3-1-7-15,-8-3-1 0,2-2-12 16,-3-2-23-1,0-4 0-15,6-2-9 16,3 0-3-16,3-2-16 16,6-4-46-1,0-2 23-15</inkml:trace>
  <inkml:trace contextRef="#ctx0" brushRef="#br0" timeOffset="14">4925 9774 212 0,'0'2'79'0,"3"-2"-42"0,-3 6-23 15,3-4 20-15,3 6-11 0,0 5 0 16,3 3-10 0,0-2-3-16,3 1-5 0,0 1-4 0,0 0 2 15,-4-3-4-15,1 1-2 16,0-4-12-16,3-2-2 15,-6-3-23-15,3 1-7 16,0-6-35 0,-3 0-34-16,0-3 39 15</inkml:trace>
  <inkml:trace contextRef="#ctx0" brushRef="#br0" timeOffset="15">5145 9824 176 0,'-3'0'68'0,"3"3"-36"0,-3-1-20 0,3 4 19 0,-3 2-3 16,0 5 1-16,-5 3-5 15,-7 7-3-15,-3 4-11 16,0 2-6-16,0 8-1 0,3-3-4 16,0-2 0-16,3-5-1 15,3-6-2-15,4-5-24 16,-1-3-11-16,3-5-24 15,3-8-9-15,3-5-10 16</inkml:trace>
  <inkml:trace contextRef="#ctx0" brushRef="#br0" timeOffset="16">5229 9557 224 0,'0'-8'85'0,"3"13"-46"0,-3-2-35 0,3 2 19 15,-3 3-7-15,0 16 3 16,0 0-6-16,0 7 0 16,3 6-8-16,-3 3-1 0,-3 0 0 15,0 2 0-15,0-2 2 0,0-6-5 16,0-2-1-16,3-6-24 15,0-2-12-15,0-11-21 16,0-5-7 0,0-5-30-16</inkml:trace>
  <inkml:trace contextRef="#ctx0" brushRef="#br0" timeOffset="17">5139 9750 200 0,'-12'-3'77'0,"12"6"-42"0,0 2-19 0,0-5 22 16,0 0-14-16,3 3-1 16,6-1-7-16,3-2-2 15,3 0-8-15,6-2-2 0,3-1 0 16,3 1-5-16,-4 2 1 15,1 0-16-15,0 0-6 16,-3 0-14-16,-3 0-2 16,-3 0-20-16,-3 2-5 15,-4 1-16 1</inkml:trace>
  <inkml:trace contextRef="#ctx0" brushRef="#br0" timeOffset="18">5378 9805 184 0,'-6'14'68'0,"6"-14"-36"0,0 2-18 16,0-2 36-1,6 8-14-15,-1 0-8 16,4 0-8-16,0-3-12 16,3 1 1-16,3-4 2 0,0 1-6 15,-3-3-1-15,6-3 0 16,-3 1 0-16,3-9-2 15,-4 3-8 1,-5 0-1-16,-6-2-2 16,-3-1 3-16,-9 3-3 15,-3 0 1-15,-2 3 2 16,-4 2 1-16,-3 3-2 0,0 8 0 16,-3 5 12-16,6 1 7 15,4-1-2-15,2 0 2 16,3 3-1-1,3 0 1-15,3 0-6 0,3-3-4 16,6 0-1-16,6 0-1 16,2-2-5-16,4-6-1 15,3-2-28-15,6-3-13 16,3-3-26-16,-3-2-12 16,-4-3-1-1</inkml:trace>
  <inkml:trace contextRef="#ctx0" brushRef="#br0" timeOffset="19">5693 9753 220 0,'-6'0'82'0,"3"5"-44"0,-3-5-27 16,3 5 23-16,-3 0-14 16,-3 3-1-16,3 3-11 15,0 0-5-15,3 2-2 16,3-3-4-16,0 4 2 0,9-1 1 0,0 0 0 16,0 0 2-16,0 0 3 15,-3 1 13-15,-3-1 6 16,-3 0 7-16,-6-2 6 15,-6-1-18-15,-3-2-8 16,-8-2-40-16,-4-4-19 16,0-2-103-1</inkml:trace>
  <inkml:trace contextRef="#ctx0" brushRef="#br0" timeOffset="20">6190 9776 96 0,'0'-5'38'0,"0"2"-20"0,0 1 3 0,0 2 17 16,-3-3-1-16,0 0 1 15,-3 3-6-15,3-2 0 16,-3 2-18-16,0 2-1 0,-3 6-2 16,0 6-4-16,1 4-2 15,2 3-5-15,3-5 0 16,0 0-2-16,3 5-2 15,3 6 0-15,3-3 3 16,8-6 2-16,4-7 2 0,0-6 1 16,0-5 0-1,0-8 0-15,-3-3 2 16,-3-2-1-16,-3 0 2 16,-3-6 0-16,-6-2 3 15,-3 3 1-15,0 5 1 0,0 2-6 16,-6 3-2-16,-6-3-11 15,-3 6-3-15,6 2-19 16,3 3-7-16,3 6-21 16,3-4-6-16,9 1-73 31,6-8 59-31</inkml:trace>
  <inkml:trace contextRef="#ctx0" brushRef="#br0" timeOffset="21">6333 9742 140 0,'0'-3'55'0,"3"9"-30"0,0-4-29 16,0 14 65-16,0 5-20 15,-3 0-7-15,0 1-9 16,0 1-15-16,0-1-4 0,0-4 0 16,0-2 1-16,0-3 1 15,0-5-2-15,3-3 1 16,0-7-2-16,3-3 2 15,0-6 0-15,0-5 1 16,3-8-7-16,0 6-2 16,5-1-5-16,4 9 1 15,0 2 3-15,0 5 3 0,0 11 2 16,0 3 3-16,-3 4 8 16,-3 1 5-16,-4 3-7 15,-2-1-4 1,0 1-3-16,-3-3-1 15,0-3-13-15,0-2-4 0,0-3-36 16,3-8-77 0,3-6-23-1,-3-2 49-15</inkml:trace>
  <inkml:trace contextRef="#ctx0" brushRef="#br0" timeOffset="22">6797 9602 136 0,'-3'-19'52'0,"3"19"-28"0,-3 0-2 15,3 0 20-15,0 0-7 16,0 0-1-16,0-2-8 15,0-1-2-15,3 0-13 16,3-2-2-16,0 0-2 0,3-1-1 0,3 4-1 16,3 2-6-16,0 2-1 15,3 6 3-15,-6 6 1 16,-3 4 4-16,-6 3 1 16,-3-2-1-16,-6 2 1 15,0-3-4-15,3-2-2 16,0-2-3-16,0-1 1 15,9-3-6-15,6 1 0 16,2 0 3-16,1-4 2 16,3 7 2-16,-3-1 0 15,-3 3 4-15,-6 0 2 16,-6 0 11-16,-3-1 6 16,-6 1-6-16,-9-2 1 0,0-1-9 15,0-3-3-15,1-2-6 16,-1-2 0-16,3-4-13 15,3-2-7-15,3-2-22 16,3-1-9-16,6-2-35 16,3-3-57-1,9-6 37-15</inkml:trace>
  <inkml:trace contextRef="#ctx0" brushRef="#br0" timeOffset="23">7074 9663 116 0,'-6'-11'44'0,"6"11"-24"0,-3 3 1 0,3-3 19 16</inkml:trace>
  <inkml:trace contextRef="#ctx0" brushRef="#br0" timeOffset="24">7068 9647 308 0,'3'-11'47'16,"6"1"-24"-16,0 2-6 0,3 0-1 16,-3 0-6-16,3 2-3 15,-3 6-4-15,3 8-3 0,-3 11 1 16,-3 5-1-16,-4 0 4 16,-2 7 5-1,-2 6-5-15,-7-5-2 0,0-3-1 16,-6-2 1-16,3-4 1 15,3-1 1-15,0-7 2 16,3-1 3-16,0-4 0 16,3-2 0-16,0-2-3 15,9-4-1-15,6 1-1 16,0-3 0-16,0 0-2 16,3-3-2-16,0 3-2 15,-1 0 1-15,1 0-15 16,0 0-4-16,0 0-28 0,0 0-11 15,-3-2-46 1,0-1-32-16,-3 0 62 16</inkml:trace>
  <inkml:trace contextRef="#ctx0" brushRef="#br0" timeOffset="25">7280 9779 248 0,'-9'-3'93'0,"12"6"-50"0,0-3-37 0,-3 0 20 16,6 0-14-16,2 3-4 15,7-1-12-15,3 1-5 16,0 0 5-16,3-3-43 0,-3 0-17 0,3-3-39 16</inkml:trace>
  <inkml:trace contextRef="#ctx0" brushRef="#br0" timeOffset="26">7500 9596 208 0,'-6'16'77'0,"6"5"-42"0,0 6-23 16,0-11 21-16,0 5-4 15,0 3 1-15,0 5-15 16,0-3-4-16,-3-2-7 16,3-3-3-16,0-5 2 0,-3-3 0 0,3-2 1 15,0-3 0-15,0-3 2 16,-3-2-1-16,6-6 0 16,-3-2-3-16,6-8-2 15,0 0-4-15,6-1 0 16,6 1 2-16,-4 2 1 15,4 4-2-15,-3 1 2 16,3 4-4-16,-3 4 1 16,0 11 4-16,-3-2 4 15,-3 0 12-15,-6-1 7 16,-3 1-10-16,-6-1-4 16,0 1-4-16,-9-3-1 0,-3-3-2 15,0-2 1-15,0-3-7 16,3 0 1-16,1 0-21 15,2 0-7-15,0 0-24 16,6 0-8-16,3 0-52 16</inkml:trace>
  <inkml:trace contextRef="#ctx0" brushRef="#br0" timeOffset="27">7765 9760 220 0,'0'3'85'0,"3"0"-46"0,-3 10-15 0,0-2 27 15,0 2-26-15,0 0-9 16,0 0-10-16,0 1-5 16,0-4 0-1,0 1-37-15,0-1-15 0,0-2-54 16</inkml:trace>
  <inkml:trace contextRef="#ctx0" brushRef="#br0" timeOffset="28">7744 9681 172 0,'-3'-8'66'0,"3"6"-36"0,3-20-40 0,0 17 9 0,3-8-29 15,6 2-10-15,-3 1-19 16,9-1-6-16,-4 1 30 16,1-1 17-16,-3 3 140 31,3 8-34-15,-3 5-6-16,0 16-27 15,0 6-13-15,-3 2-21 16,3 8-8-16,-6 0-8 0,3 0-4 15,-4-2 2-15,-2-4-4 16,0 1-2-16,0-6-38 16,0-4-17-16,0-6-44 15,0-6-25-15,0-5 61 16</inkml:trace>
  <inkml:trace contextRef="#ctx0" brushRef="#br0" timeOffset="29">7824 9774 300 0,'-12'-3'112'0,"27"8"-60"0,-3-10-45 0,-3 5 23 0,9 0-14 16,6-3-4-1,6 1-10-15,2 2-1 16,-2-3-1-16,0 0-22 0,-3 3-8 15,-4-2-69 1</inkml:trace>
  <inkml:trace contextRef="#ctx0" brushRef="#br0" timeOffset="30">8426 9766 108 0,'0'0'44'0,"3"2"-24"0,-1-2-8 0,-2 0 16 0,3 3 1 16,-3 5 3-16,6 11-6 15,0 2-2-15,-3 3-13 16,0-3-2-16,0 0 1 0,0-3-2 16,0-2 1-16,-3-3-3 15,0-2-1-15,0-3-1 16,0-8 2-16,0 0-3 15,3-3 0-15,0-5-1 16,3-2-2-16,-6-3-4 16,6-6 0-16,0-5 2 15,0 6 1-15,0 2 1 16,0 0 0-16,0 3 0 16,0 2 0-16,-3 6 0 15,3 2 0-15,0 3 4 0,0 8 5 16,0 8-3-16,-3 0 2 15,0 0-1-15,-3 0 1 16,0 0-2-16,0-3-1 16,0-3-3-16,0-2-2 15,0-2 1-15,0-6 1 16,3-3-3-16,2-5 0 16,4-3 1-16,6-2 0 15,-3-5 0-15,0 2 0 0,0 5-3 16,0 1 0-16,0 10 2 15,3 5 0 1,0 6 1-16,-3 2 0 16,-4 3 0-16,-2 2 2 0,0 1-1 15,-3-3 2-15,-6-3-18 16,3-3-6-16,12-4-76 16,-3-6-12-1</inkml:trace>
  <inkml:trace contextRef="#ctx0" brushRef="#br0" timeOffset="31">8866 9792 140 0,'-6'-5'55'0,"3"8"-30"0,-3-3-7 16,3 2 18-16,-3 6-7 0,0 3 0 15,-6 2-16-15,3 3-6 16,1 2-4-16,2 4 0 0,3-1 2 15,3 0-2-15,3-5-2 16,3-3-5-16,-1-2 0 16,4-6-3-16,3-5 2 15,-3-5-6-15,0-6-1 16,0 0 7-16,-3-2 2 16,-3-3 5-16,0 0 3 15,0 6 7-15,0-1 2 16,-3 3-3-16,3 11-4 15,0 5-4 1,0 2-2-16,6 4 0 0,0-1-6 16,3 0 1-16,0-2-31 15,-1-3-14-15,1-3-41 16</inkml:trace>
  <inkml:trace contextRef="#ctx0" brushRef="#br0" timeOffset="32">9054 9771 152 0,'-27'5'57'0,"12"3"-30"0,-3 27-10 16,12-22 20-16,-3 0-15 0,0 3-4 16,3 3-11-16,6-1-5 15,3 1-1-15,3-4-8 0,6 1-3 16,6-5-8-16,3-3-1 15,0-5-14-15,-1-6-7 16,1-5-9 0,-3-3-22-16,-3-2 18 15</inkml:trace>
  <inkml:trace contextRef="#ctx0" brushRef="#br0" timeOffset="33">9131 9575 112 0,'-3'3'44'0,"6"21"-24"16,-3 10-2-16,0-21 18 0,3 9-5 16,0 1 2-16,3 12-2 15,0-4 3-15,0 1-18 16,-3-3-5-16,-3-5-3 0,0-3-2 16,3-5-4-1,0-5-3-15,6-9-2 16,0-4 2-16,2-4-7 15,-2-4 1-15,3-6 1 16,0 3 1-16,0 2 0 16,3 3 4-16,0 8-2 15,-3 6 1-15,0 4 11 0,-3 3 5 16,-3 3-4 0,0 0-1-16,-3 0-5 15,-1 0-1-15,1-3-14 0,-3-2-6 16,0-3-44-16,0-3-18 15,3-5-8 1</inkml:trace>
  <inkml:trace contextRef="#ctx0" brushRef="#br0" timeOffset="34">9485 9800 228 0,'0'19'85'0,"0"-14"-46"0,3 14-32 0,-3-12 20 16,0 1-16-16,0 3-6 16,0 0-21-16,0-1-10 0,0-2-55 15,0 0-22-15,0-3 26 16,0-5 17-16</inkml:trace>
  <inkml:trace contextRef="#ctx0" brushRef="#br0" timeOffset="35">9452 9713 180 0,'-3'-3'68'0,"6"1"-36"0,0 2-42 16,3 0 11-16,0 0-36 15,3 0-14-15,3 2-15 0,0-2-6 16</inkml:trace>
  <inkml:trace contextRef="#ctx0" brushRef="#br0" timeOffset="36">9595 9848 236 0,'0'26'88'0,"0"-15"-48"0,-3-1-29 0,3-4 21 16,0-1-13-16,0-5-3 16,0 0-7-16,0 0-1 15,9-3-5-15,-3-5-4 0,0 0-2 16,6-5 2-16,0-5 0 15,-3 2 1-15,3 0 0 16,0 3-3-16,0 2 0 16,0 6-1-16,-1 5 3 15,1 8 0-15,-3 5 3 0,-3 0 5 16,0 3 4-16,0 0-6 16,0 0-1-16,-3-3-15 15,0 0-8-15,0-2-45 16,0-3-19-16,3-5-21 15</inkml:trace>
  <inkml:trace contextRef="#ctx0" brushRef="#br0" timeOffset="37">9908 9845 252 0,'6'13'93'0,"0"-10"-50"0,3 0-33 15,-3-1 25-15,3-2-17 0,0 0-2 16,2 0-10-16,1 0-2 16,0-2-2-16,0-4-2 0,0-2 1 15,-3-2-15-15,-3-3-3 16,-3-1-2-16,-3-1-1 16,-6 1-3-16,-3 1 2 15,-6 5 10-15,-3 3 5 16,-3 5 11-16,1 8 5 15,-1 5 3-15,-3 8 3 16,3 3 8-16,6 2 7 0,9 4-3 16,3-4-2-16,9-2-10 15,3-3-3-15,6 3-5 16,9-11 0 0,3-5-25-16,5-5-10 0,4-6-67 15,0-8-28-15,-6 1 10 16</inkml:trace>
  <inkml:trace contextRef="#ctx0" brushRef="#br0" timeOffset="38">4437 10221 168 0,'0'-8'63'16,"0"8"-34"-16,0-5-12 0,0-1 22 0,-3 4-7 16,0-1-1-16,-6-2 2 15,-3 2 2-15,-3 0-19 16,-6 3-3-16,1 3-1 0,-4 2-5 15,-3 1 1-15,-9 7-5 16,4-2-2-16,2 4 0 16,6 1-1-16,3-3-3 15,6-2 2-15,9 0-1 16,6 2-2-16,15 3 0 16,6 2 0-16,6 3 0 15,0 1 3-15,2 4 0 16,-5-2 1-16,-3 5 0 0,-6 0 2 15,-3-8 1-15,-12 0 3 16,-6-5-1-16,-6-2 0 16,-3-4-1-16,-6-5 0 15,-3-5-2-15,-2 0-2 16,2-2 1-16,3-9-1 16,6-5-7-16,6 0 0 15,9-2-4-15,12-6 0 16,9-5 3-16,3 3 5 15,2-4 0-15,4-4 1 16,0 2 2-16,-3 6 2 16,-6 2 8-16,-6 3 3 15,-4 2-4-15,-5 3-3 0,-6 3-8 16,0 3-1-16,-6 2-37 16,6 0-15-16,0 2-71 15</inkml:trace>
  <inkml:trace contextRef="#ctx0" brushRef="#br0" timeOffset="39">4744 10194 140 0,'0'-5'52'0,"0"5"-28"0,2 3-15 0,-2-3 14 15,3 8 0 1,0 8 3-16,0 5-1 0,-3 5 0 16,3 6-14-16,-3 2 4 0,0 3 3 15,0 0-4-15,0-2 2 16,0-6-7-16,0-3-3 16,-3-7-3-16,3-6-3 15,0-2 3-15,0-3 0 16,0-8 1-16,0 0 2 15,0-6-5-15,3-7-3 16,0 0-2-16,3 0 0 16,0-1 0-16,0 4 0 15,6-3 0-15,3 7 3 0,0 4-2 16,0 4 1-16,-3 4 4 16,0 7 1-16,-3 3 5 15,-1 0 3-15,-2-1-2 16,-6-1 0-16,-3-4-3 15,0 1-1-15,-5-3-1 16,-4 0 0-16,-3-3-11 16,0 0-5-16,3-2-10 15,0-3-3-15,0 0-20 16,3-3-9-16,0 1-44 16</inkml:trace>
  <inkml:trace contextRef="#ctx0" brushRef="#br0" timeOffset="40">4904 10393 156 0,'3'0'60'0,"0"2"-32"0,3 4-9 0,-3-1 23 15,3 3-6-15,0 3-1 16,3-1-15-16,0 3-7 16,0 11-8-16,0-5-4 0,0-3 0 0,0-1-1 15,0-1 2-15,-1-4-32 16,-2-2-14 0,0 0-25-16,0-3-46 15</inkml:trace>
  <inkml:trace contextRef="#ctx0" brushRef="#br0" timeOffset="41">5122 10430 168 0,'0'10'66'0,"-6"4"-36"0,3 15-13 15,-3-13 20-15,-6 7-6 0,-3 4 2 16,0-1-13-1,0 9-4-15,0-3-9 16,3-6-7-16,3-2-1 0,0-6-19 0,4-2-7 16,2-5-24-16,3-3-7 15,0-8-32 1</inkml:trace>
  <inkml:trace contextRef="#ctx0" brushRef="#br0" timeOffset="42">5253 10274 208 0,'0'-3'77'15,"0"14"-42"-15,11-1-23 0,-11-4 21 0,6 4-8 16,-3 11 0-1,-6 8-10-15,0 14-4 16,0-1-6-16,3 0-2 0,-3-5 1 0,3-5-2 16,0-5-2-16,-3-3-15 15,3-6-5-15,0-5-30 16,0-5-10-16,0-5-37 16,0-6-21-1,0-5 61-15</inkml:trace>
  <inkml:trace contextRef="#ctx0" brushRef="#br0" timeOffset="43">5175 10403 252 0,'-12'-2'96'0,"12"2"-52"0,0 2-36 0,0-2 24 15,0 0-14-15,3 3-2 16,6 0-9-16,6-1-5 15,3-2-1-15,6 3 1 0,-1-3 3 16,-2 0-26-16,0 0-11 16,0 0-28-16,-3 0-10 15,0-3-31 1</inkml:trace>
  <inkml:trace contextRef="#ctx0" brushRef="#br0" timeOffset="44">5386 10472 228 0,'-3'8'88'0,"9"8"-48"0,0 13-36 16,0-21 21-16,3 0-10 16,0 0 2-16,6 0-6 15,-3-3-1-15,6-5-6 16,3 0-5-16,0-2 0 0,-4-6-4 15,-2 0-1-15,0-3-4 16,-3 0-1-16,-3 1-3 0,-6-1-1 16,-3 1-1-16,0 2 0 15,-9 0 0-15,-6-3 0 16,0 6 2-16,-3 5 3 16,1 3 9-16,-4 2 3 15,0 8 7-15,3 3 5 16,-3 3 6-16,9-4 5 15,3 1 1-15,3 0 0 16,6 0-14-16,6 0-4 16,3-3-3-16,6-2 0 15,9-1-16-15,0-2-6 16,3 0-29-16,-1-8-12 16,1 0-38-16</inkml:trace>
  <inkml:trace contextRef="#ctx0" brushRef="#br0" timeOffset="45">5779 10435 160 0,'-3'0'63'0,"3"0"-34"0,0 0-3 16,0 0 23-16,-6 3-7 16,0-1-2-16,-5 1-14 0,-4 2-3 15,0 1-14-15,3 4-3 0,3 4 0 16,3-1-5-16,3 3-1 16,6 2-2-16,3 1-2 15,6 2 3-15,0-3 0 16,0-2 1-16,-3 0 0 15,-9-3 4-15,0-2 2 16,-9-1 0-16,-3-2-1 16,-3-2-30-16,0-1-12 15,0-5-88 1,0 0-43-16,3-5 85 16</inkml:trace>
  <inkml:trace contextRef="#ctx0" brushRef="#br0" timeOffset="46">6190 10472 140 0,'-3'-5'52'0,"3"10"-28"0,0-5-28 15,-6 3 60-15,0 0-21 0,3-1-15 16,-3 1-12 0,0 5-7-16,3 5-1 0,0 3 2 0,3 0-1 15,0 2-1-15,3-2-2 16,6 0 1-16,3-3-1 16,0-2 0-16,0-6 2 15,0 0 0-15,3-5 4 16,0-2 2-16,-3-6 0 15,0 0-1-15,-4-5 3 16,-2-1 3-16,-6-1 7 16,-3 1 3-16,-3 1-2 15,-2 2 1-15,-4 1-7 16,0 2-3-16,-3 3-5 16,0 2-4-16,3 0-20 0,3 1-10 15,15-1-78 1,3 0-6-1</inkml:trace>
  <inkml:trace contextRef="#ctx0" brushRef="#br0" timeOffset="47">6348 10467 220 0,'3'11'85'0,"0"-4"-46"0,0 12-32 0,0-8 20 15,0 2-7-15,-3 0 0 16,0 0-9-16,0 0-2 0,0-2-5 16,0-3-3-16,0-3 2 0,0-2 0 15,0-3 1-15,0 0-2 16,3-3-2-16,0-10 1 16,3-3-1-16,0 0 0 15,9 0 2-15,5 3-3 16,1 3-2-16,0 4-3 15,0 4 1-15,-3 7 5 16,0 8 2-16,-4 3 2 16,-2 3 2-16,0-4-3 15,-3 1 0-15,0 0-3 0,-3-3-3 16,0-5-42-16,-3 0-20 16,3-5-49-1,3-3-18-15,-3-5 70 16</inkml:trace>
  <inkml:trace contextRef="#ctx0" brushRef="#br0" timeOffset="48">7021 10200 156 0,'6'-6'57'0,"-9"1"-30"0,6 0-5 0,-3 5 20 16,0 2-7-16,-3-2-3 15,0 3-10-15,-3 2-1 16,-3 11-12-16,-6 5 3 0,-3 6 4 16,-3 7-2-16,3 3 2 15,3 3-7-15,3 2-3 16,4-2-6-16,8 0-2 16,8-9 3-16,4-1 1 15,6-9-3-15,3-5 1 16,3-6-2-16,0-7-2 0,2-6 0 15,-2-2 0 1,-6-8 5-16,-3-1 3 16,-9-7 5-1,-3 0 2-15,-9 3 1 0,-3-1-4 16,-3 3-3 0,-3 3 0-16,0 5-1 0,1 3-22 15,2 2-8-15,-3 0-25 16,6 3-7-16,3 0-19 15,6-2-4-15,3-1-2 16</inkml:trace>
  <inkml:trace contextRef="#ctx0" brushRef="#br0" timeOffset="49">7137 10313 240 0,'0'3'90'0,"-12"0"-48"0,6 7-31 0,6-2 23 16,0 3-16-16,-3 2-4 15,3 3-9-15,0 0-4 16,0-3 0-16,0 0-4 0,0-2 2 16,6-3 1-16,0-3 2 15,0 0-3-15,3-2-2 16,0-3 2-16,2 0 0 15,4-3-17-15,0 1-5 16,0-1-33-16,0 0-12 16,-3 1-28-16</inkml:trace>
  <inkml:trace contextRef="#ctx0" brushRef="#br0" timeOffset="50">7288 10263 220 0,'0'0'85'0,"0"3"-46"0,0 15-28 16,0-10 23-16,0 8-7 0,0 8-1 15,0 5-12-15,-2 13-4 16,-1-2-6-16,0 0-3 0,3-6 0 15,0-2-4-15,3-8 0 16,-3-3-36 0,3-5-16-16,-1-6-47 15,10-2-34-15,-3-5 57 16</inkml:trace>
  <inkml:trace contextRef="#ctx0" brushRef="#br0" timeOffset="51">7375 10459 236 0,'-21'-5'90'0,"21"5"-48"0,3 0-49 0,6 0 66 16,3 0-30-1,0-3-13-15,6 0-10 0,-1 1-5 16,1-1-37-16,0 0-13 0,3 1-54 15,3 2-40 1,-9-3 60-16</inkml:trace>
  <inkml:trace contextRef="#ctx0" brushRef="#br0" timeOffset="52">7628 10247 212 0,'-9'24'79'0,"9"-3"-42"0,-3 8-26 0,3-10 23 16,0 5-9-16,0 5-2 15,-3 5-7-15,3-5-2 16,0 0-8-16,0-5-4 0,0-5-1 0,0-6 1 15,0 0 1 1,0-2-4-16,0-6 1 16,0-8-2-16,3-4 0 15,0-9 0-15,0 0 0 16,3 0 0-16,0 0-2 0,6-2 0 16,0-1 0-16,5 6 0 15,1 5 0-15,6 8 3 16,-3 2 0-16,3 6 5 15,-6 6 2-15,-4 7 11 16,-11-3 6-16,0-2-1 16,-9 3-1-16,-5-3-11 15,-4-3-4-15,-6 0-2 16,0-2 2-16,0-3-12 16,0-3-3-16,4-2-16 15,-1-3-4-15,3 0-23 16,9-6-66-1,6 1-25-15,6-3 43 16</inkml:trace>
  <inkml:trace contextRef="#ctx0" brushRef="#br0" timeOffset="53">7881 10430 168 0,'9'13'66'0,"-6"-2"-36"0,0 13-15 0,0-17 20 16,-3 9-15-16,0-2-6 16,0-1-17-16,0-3-8 15,0 1-48-15,0 0-21 16,0-4 5-16,0-1 5 16</inkml:trace>
  <inkml:trace contextRef="#ctx0" brushRef="#br0" timeOffset="54">7878 10361 216 0,'-12'-13'82'0,"12"10"-44"0,0 1-40 16,0 2 17-16,0-3-29 15,0 0-7-15,3 1-34 0,3-1-15 16,0 0-1-16,0 3 3 15</inkml:trace>
  <inkml:trace contextRef="#ctx0" brushRef="#br0" timeOffset="55">8003 10197 172 0,'12'0'66'0,"-9"0"-36"0,0 3-11 0,3-1 23 15,0 12 1-15,0 7 2 16,-3 5-14-16,-3 6-7 16,0 5-13-16,0 11-5 0,-3-6 0 0,0 0-3 15,0-2 0-15,0-8-25 16,3-6-11 0,0-5-40-16,-3-5-19 15,3-5-9-15</inkml:trace>
  <inkml:trace contextRef="#ctx0" brushRef="#br0" timeOffset="56">7922 10419 180 0,'0'-2'68'0,"3"-1"-36"0,3 0-18 15,3 3 20-15,3 0-11 16,9-2 0-16,3 2-8 15,0-3-1-15,0 3-8 16,-1-3-33-16,-5 1-11 0,0-1-68 16</inkml:trace>
  <inkml:trace contextRef="#ctx0" brushRef="#br0" timeOffset="57">8411 10369 160 0,'0'-3'60'0,"3"3"-32"0,0 3-15 0,-3-3 34 15,3 11-8-15,0 4-13 16,0 4-7-16,0 2-11 16,5-5-1-16,-8 5 0 0,0-5 3 15,0-3 1-15,0-2-3 16,0-3-3-16,3 0-2 15,-3-6-3-15,0-4 3 0,6-6 0 16,0-3-4-16,0-2 1 16,-3-3-5-1,6-5 1-15,0 2 0 0,-3 4 2 16,0 1 1-16,0 4 1 16,0 2 0-16,0 3 2 15,0 2-1-15,3 8 2 16,0 3 4-16,-3 3 4 15,0-1-4-15,-3 1 1 16,-3-1-3-16,0-2 2 16,0 0-2-16,0-2 0 15,0-1-3-15,0 0-2 16,0-5 1-16,0 0 1 16,3-8-1-16,2 0-1 0,1-2-2 15,3-3-1 1,3-1-1-16,-3 4 3 0,3 2-2 15,0 2-1-15,0 6 5 16,0 6 1-16,0 2 2 16,-3 2 2-16,-3 4-1 15,0 4 2-15,-3-2-2 16,0 0 0-16,0 0-6 16,-1-3-34-1,7-5-58 1,6-8 8-16,0-5-25 15</inkml:trace>
  <inkml:trace contextRef="#ctx0" brushRef="#br0" timeOffset="58">8872 10366 228 0,'-6'-8'88'0,"3"6"-48"0,-3-1-25 0,3 3 24 16,-3 3-17-16,0 2-2 15,-3 3-14-15,0 5-7 16,0 6 1-16,4 2-3 0,2 3-1 16,3 2 3-16,3-5 0 15,5-2-2-15,1-3 0 16,0-6-9-16,3-4-5 16,0-12 6-16,-3-4 4 15,3-1 2-15,-3-2 4 16,0-3 2-16,-3-5 2 0,0 2 5 15,-3 4 3-15,0-1 2 16,-3 5 3-16,-3 6 6 16,0 7-14-1,6 6-4-15,0 3-3 16,0 2-1-16,6 11-3 16,-1-3 2-16,1-2-23 15,0-3-10-15,0-3-24 16,0-5-9-16,3-3-30 15</inkml:trace>
  <inkml:trace contextRef="#ctx0" brushRef="#br0" timeOffset="59">9125 10329 160 0,'-12'-8'60'0,"6"8"-32"0,-9 3-13 0,9 0 18 16,-6 2 1-16,-2 3 5 15,-1 5-22-15,3 3-7 16,3 3-7-16,3-1-5 0,3-2 1 16,6 10-1-16,6-2 0 15,6-5 2-15,3-6 0 16,5-8-11-16,-2-7-5 16,3-4-3-16,0-4-1 15,-3-6-14-15,-1-5-5 0,-5 0-15 31,-3-1-30-31,-3-4 23 0,-3-3 30 16,-3 0 18 0,-3 2 31-16,0 3 10 0,-3 3 22 15,0 5 8-15,0 6-19 16,0-1 9 0,-3 22-10-16,6 5-21 15,0 5 9-15,0 11 3 0,0 5-2 16,0 0-1-16,-3 2-1 15,0-2-1-15,3-2-13 0,0-9-4 16,0-7-5-16,0-3 1 16,3-6 0-16,-3-4 1 15,0-6-9-15,6-8-4 16,0-8-2 0,0-3-1-16,3-5 0 0,3-2 2 15,0 2 6-15,0 6 4 16,-3 2-1-16,0 5-2 15,0 3 4-15,0 8 1 16,-4 5 8-16,7 6 4 16,-3 2-1-16,0 6 2 15,0-3-6-15,3 8-1 16,-3-6-6-16,0-5-4 0,-3 0-28 16,0-2-12-16,0-3-34 15,0-5-13 1,6-9-5-1</inkml:trace>
  <inkml:trace contextRef="#ctx0" brushRef="#br0" timeOffset="60">9512 10372 208 0,'-3'2'77'0,"3"4"-42"0,3 4-12 15,-3-2 26-15,3 3-16 16,0-1-4-16,0 1-15 15,0-1-6-15,0 1-5 16,0 2-9-16,-3 1-4 0,0-7-56 16,0 1-24-16,3 6-18 15</inkml:trace>
  <inkml:trace contextRef="#ctx0" brushRef="#br0" timeOffset="61">9479 10321 236 0,'-6'-8'90'0,"6"8"-48"0,0 0-40 0,0 0 17 15,0 0-17-15,6 0-5 16,0-2-57-16,3 2-22 16,0 0-8-16,0 2 0 15</inkml:trace>
  <inkml:trace contextRef="#ctx0" brushRef="#br0" timeOffset="62">9646 10372 200 0,'15'23'74'0,"-9"-4"-40"0,-3 5-16 16,0-14 23-16,0 4-8 16,0 7 0-16,-3-5-16 15,0-6-8-15,0-2-5 16,0 0-4-16,0-3 3 0,3-7 0 15,-3-4 1-15,3-4-5 16,0-3-1-16,3-3-2 16,-1-5 0-16,4-1 5 0,0 7 1 15,0 1 2-15,0 4 0 16,0 4 2-16,3 6 1 16,-3 6 5-16,0 4 3 15,0 4-6-15,-3 4-1 16,0 3 0-16,-3 3 0 15,-3-5-4-15,0-1-3 16,3-2-25-16,-3-3-11 16,3-2-29-16,0-6-12 15,6 0-25 1,5-5-25-16,4-2 52 16</inkml:trace>
  <inkml:trace contextRef="#ctx0" brushRef="#br0" timeOffset="63">9970 10438 244 0,'0'0'90'0,"3"0"-48"0,6 2-29 16,-3 1 22-16,0 0-5 16,3-1 2-1,0 1-9-15,0-3-2 0,6 3-12 16,-3-3-1-16,6 0 2 0,-4-3-6 16,1 0 0-16,-3-2 0 15,0-3 0-15,-3-2-2 16,-3-4-2-16,-3 1-13 15,-3-3-4-15,-9 3-2 16,-6 2 1-16,-3 1 5 16,-2 2 6-16,-1 5 4 0,0 3 4 15,0 8 2 1,0 5 3-16,3 3 6 0,6 5 2 16,4 6-1-1,2 5 2-15,6-1-4 16,6-4-1-16,5-3-6 0,4-6-3 15,6-5-3-15,6-5 1 16,3-8-37-16,2-2-16 16,1-4-92-1</inkml:trace>
  <inkml:trace contextRef="#ctx0" brushRef="#br0" timeOffset="64">3916 9983 96 0,'0'-3'35'0,"0"6"-18"0,3-3 0 16,-3 0 14-16,0 0 3 0,0 0 5 15,0 0-7 1,0 0 1-16,0 0-19 0,0 0 3 0,0 0 3 16,-6 0 9-1,-3 0-7-15,0-3 0 16,0 0-7-16,0 1-1 16,0-1-2-16,-5 1 5 15,2-4-6 1,0 4-5-16,0-4-4 15,-3 1 1-15,-3 2 2 16,0 1-2-16,0-1 0 16,0 0 1-16,1 1 2 15,-1-1-3-15,0 0-2 16,-3 1 0-16,0-1-1 16,0 3 2-16,1 0 1 15,-1 0-1-15,-3 3-2 16,0-1-2-16,0 1 1 0,0 0 1 15,1-1 2-15,-4 1-3 16,3 2 0-16,-6 1-1 16,1-1-2-16,-1 3 3 15,0 0 0-15,0 2 1 16,-3 1 2-16,4-3-1 16,-1 16-1-16,3-6 1 15,-3 1-1-15,1-1-3 0,-1 3 2 16,6 1 1-1,-6 1 0-15,9 4-3 16,-5 2 2-16,2 3-1 16,-9 2-2-16,9 1 3 0,0-1 2 15,4 3 0-15,2 3 2 16,3-6-2-16,3 0-1 16,6-7 1-16,-3-1-1 15,6-4 0-15,0-4 2 16,0-2 1-16,3-3 3 15,0-2-19-15,0-3-8 16,-3-3-9-16,3 0-2 16,-3-2-21-16,0-3-5 0,-3 0-21 31,0-3-43-31,-3 3 31 16</inkml:trace>
  <inkml:trace contextRef="#ctx0" brushRef="#br0" timeOffset="65">2651 10380 140 0,'0'-8'52'0,"0"8"-28"0,3 0-11 15,-3 0 19-15,0 0-5 16,6 2 1-16,3 6 2 15,-3 3 1-15,3 5-16 16,6 8 4-16,-6 7 2 0,2 4-3 0,1-4 0 16,3-1-4-16,-3-4-1 15,6 0-7 1,-3 1-2-16,-3-6-2 0,-3-5-2 16,0-3 3-16,-6-2 2 15,3-3-2-15,-3 0 0 16,0-3 5-16,-3-5 3 15,5-3-6-15,1-2-1 16,3-6-2-16,0-2-2 16,0-3 1-16,3-2 1 15,0-1-3-15,3 1 0 16,-3-1-1-16,0 1 0 16,-3 2 2-16,3 5 0 0,-3-2 0 15,-1 2 2-15,-2 6-39 16,0-3-19-1,0 6-11-15</inkml:trace>
  <inkml:trace contextRef="#ctx0" brushRef="#br0" timeOffset="66">14513 6154 108 0,'-9'3'44'0,"6"-3"-24"0,-3 3-4 0,6-3 18 0,0 0-3 15,-3 0 2-15,0 0-10 16,3 0-4-16,0 0-11 16,0 0 1-16,0 0 2 0,0 0-6 15,0 0-1-15,0 0 2 16,0 0 1-16,0 0-3 16,0 0-1-16,-3 2-1 15,3 1-2-15,-3-1 3 16,3 1 0-16,-3-3-4 0,3 0 1 15,0 0 2-15,3 3 1 16,0 2 1-16,3 0 0 16,3 1 0-1,3-4 2-15,2 1 3 0,1 2 5 16,0 0-2-16,9-2 1 16,0 0-5-16,0-1 0 15,-1 4-1-15,1-4 1 16,0 1-2-16,0 0-1 15,3-3 1-15,0 0 1 16,-1 2-3-16,7-2-1 16,3-2-1-16,-1-1-2 0,1 0-2 15,3 3 1 1,-3-2 3-16,-4 2 1 0,1 2-1 16,-3-2-2-1,-3 0-2-15,-1 0-1 0,1 0 4 16,0 0 1-16,0 0 0 15,-3 0-2-15,-1 0 3 16,1 0 2-16,0 0-4 16,0 0-3-16,0 0 1 15,-1 0 2-15,-2 0-2 16,0 0 0-16,0 0 1 16,0 3 2-16,0-3 1 15,-3 3 1-15,-4-3-5 16,-2 0-1-16,-3 0 1 15,0 0 0-15,0 2-2 16,-3-2 0-16,0 0-27 0,0 0-10 16,0 0-46-16,0 0-20 15,-3-2 3 1</inkml:trace>
  <inkml:trace contextRef="#ctx0" brushRef="#br0" timeOffset="67">22615 8755 52 0,'-3'19'22'0,"3"-17"-12"0,0-2 3 0,0 0 14 15,0 0 5-15,0 0 5 16,0 0-9-16,0 0-4 15,0 0-8-15,0 0 0 16,0 0-9-16,0 0 2 0,0 3 2 16,0 0-2-16,0-1 2 15,0 1-4-15,-6-1 1 16,0 1-5-16,0 0 0 16,3-1-1-16,0 1 3 15,0 0 1-15,0-1 0 16,3 1-1-16,0-3 3 15,6 0 3-15,0 3 2 16,3-3 3-16,0 2-7 16,3-2-3-16,3 0-1 15,-1 3-1-15,4 0-2 16,0-1-2-16,3-2 3 16,3 3 2-16,0 0 0 15,2-3 0-15,1 2-1 16,0-2 0-16,3 0-2 15,-3 0-2-15,5 3 1 16,-2-3 1-16,-6 0 1 16,6 0 1-16,-4 0-2 15,1 0-2-15,0 0-2 16,0 0 1-16,0 0 1 0,-4 2 0 16,1-2 0-16,3 0 2 15,0 0-3-15,-3 0 0 16,-1 0 3-16,-5 0 1 15,-3 0-4-15,3 3-1 16,-6-3 3-16,15 0 1 16,-6 0-3-16,-1 0 1 15,-2 0 0-15,-3 0 2 16,3 0-1-16,0 0 2 16,-3 0-2-16,3 0 2 15,-6 0-2-15,5 3-1 0,-2-3 1 16,0 0 1-16,0 0-3 15,-6 2 0-15,6-2-1 16,-9 0 0-16,3 0-5 16,3 0 0-16,-6 0-19 15,-3 0-6-15,6 0-14 16,-4-2-6-16,1-1-49 16</inkml:trace>
  <inkml:trace contextRef="#ctx0" brushRef="#br0" timeOffset="68">9110 12129 44 0,'0'0'16'0,"0"0"-8"0,0 0 8 16,0 0 13-16,0 0-4 15,3 0-2-15,3 0-2 16,3 0-1-16,3 0 0 15,3 0 2-15,3 0-3 16,0 0 0-16,5 0-10 16,1-3 1-16,6 0 3 0,6 1-3 15,-1-1 2-15,7 0-5 16,0 1-2-16,2 2-2 16,4 0-3-16,0 0-2 0,-1 0 1 15,1-3 3-15,-1 0 1 16,-2 1 3-16,0-1 3 15,-1 0-2-15,-2 1 1 16,3-4-3-16,-1 1 2 16,-2 0-4-16,-6 2 0 15,-4 1-1-15,-5-1-2 0,-3 0 3 16,-3 1 0 0,-6 2-26-16,-3 0-11 15</inkml:trace>
  <inkml:trace contextRef="#ctx0" brushRef="#br0" timeOffset="69">15245 12121 56 0,'6'-3'24'0,"12"3"-12"0,-3 0 6 0,-4 0 12 0,1-3-2 15,6 1 0-15,6-1-6 16,6 0-2-16,0 1-9 16,5-1-2-16,4 0-5 15,3 1-3-15,5-1 2 0,1 0-2 16,5 1-1-16,-2-1 5 15,0 3 1-15,-1-2 2 16,4 2 2-16,-4 0-3 16,-5 0 1-16,0 0-1 15,-4 0 1-15,1 0-2 16,0-3-1-16,-1-2-3 16,-2 2 1-16,-3 0-2 0,-3 1-1 15,-7-1 3 1,-5 0 0-16,-3 1-32 0,-9-6-81 31</inkml:trace>
  <inkml:trace contextRef="#ctx0" brushRef="#br0" timeOffset="70">17174 14740 108 0,'-9'-16'44'0,"9"16"-24"0,-3 0-24 0,3 0 8 0,0 0-2 15,0 0 12 1,0 8 4-16,0-8 6 16,6 0 2-16,3 5-2 15,3-2-1-15,5 0-12 16,10-1-2-16,6-2-2 0,9-2 1 15,2-1 2-15,7 0 4 16,2 1 1-16,7-1-2 16,-1-5 2-16,4 3-2 15,-3-1 0-15,-4 1-7 16,-5 3-2-16,2 4 0 16,-5-7 2-16,-3 8-3 0,-4-1-2 15,-2 1 0-15,-6-1 1 16,-7-2-3-16,-2 3 0 15,-6-3 1-15,-6 0 2 16,-3 0-28-16,0 0-11 16</inkml:trace>
  <inkml:trace contextRef="#ctx0" brushRef="#br0" timeOffset="71">23356 18058 144 0,'0'-13'55'0,"0"26"-30"0,0-21-12 15,0 8 17-15,0 0-2 16,6 0 1-16,0 0-5 16,0-5-3-16,3 5-11 15,3 0 0-15,0-3 3 0,5-2-5 16,7 5-2-16,0-6-3 16,0 6 0-16,6-2 0 15,-1-4 3-15,1 6 1 16,3-5 3-16,3 5-5 15,-1 0-1-15,1 0-2 16,-3 0 1-16,5-3 0 0,-2-2 1 16,3 5 0-1,-6-5 0-15,8 5-2 16,-5 0-2-16,-3 0 3 0,5 0 0 16,-5 0-1-16,-3 5 1 15,3-5 0-15,-6 0 1 16,-1 0 0-16,1 0 0 15,9 0-2-15,-3 0-2 16,-1 0 3-16,-5 0 0 16,-3 0-1-16,0 0 1 0,-3 0-4 15,-7 0-2-15,7 0 2 16,-6 0 0 0,-3 0 3-16,-3 0 1 0,0 0-39 15,-3 5-17-15,3-2-80 16</inkml:trace>
  <inkml:trace contextRef="#ctx0" brushRef="#br0" timeOffset="72">13355 14915 108 0,'0'-3'41'0,"0"0"-22"0,3 3-9 0,-3 0 14 15,3 0 4-15,-3-2 3 16,0-1-10-16,0 0-3 16,-3 1-10-16,0-1 1 0,0 0 2 15,-3 1-6-15,0-1-1 16,0 3 0-16,-6-3 2 15,0 3 1-15,-3-2 1 16,0 2 0-16,3 0 2 16,0 0-3-16,1 2-2 15,-1 1-2-15,-3 0-3 16,0 2-2-16,0 3 1 16,0 5 1-16,0 8 2 0,-3 1-3 15,4 1 0-15,-1 1-1 16,-3 0 0-16,3 8 2 15,-6-3 0-15,3 0 2 16,3 0 1-16,3 3-6 16,1 0 0-16,2-1 1 15,3 4 1-15,0 4 1 0,3-2 0 16,3-2 0-16,0-3 0 16,0 2 0-1,3 0 0-15,6 3-3 16,-3-5 2-16,5 3 1 15,1-1 0-15,-3 3 2 0,3 5 1 16,0 3-4-16,-3 0 1 16,0 0 0-16,-3 3 0 15,-3-3 0-15,-3 5 0 16,-3-2 0-16,-3-3 2 16,-9 2 12-16,-3 4 6 15,-6-12-2-15,1 1 2 16,-1 0-9-16,0-11-2 15,-3-5-5-15,-3-1-3 0,4-4-3 16,2-3 1-16,3-3-26 16,6-8-11-16,6 9-98 31,6-9 27-15</inkml:trace>
  <inkml:trace contextRef="#ctx0" brushRef="#br0" timeOffset="73">12792 16497 76 0,'-18'0'30'16,"15"0"-16"-16,0 0 10 0,3 0 19 0,0 0-6 16,0 0-1-16,0-6-18 15,0 6-6-15,3-2-8 16,6-3 6-16,0 5 3 0,6 0-6 15,0-3-4-15,0 3-2 16,3 3-1-16,0 2 2 16,-1 3 1-16,-2 2-1 15,0 1-2-15,0 0 1 16,-3 2 1-16,-3 0-1 16,6 3 2-16,-3 0 4 15,-3 2 4-15,0 3-4 0,-4 1 1 16,1 7-1-16,-3-3 3 15,0 1-5-15,0-1-3 16,-3-5-1-16,0 6-1 16,0 4 0-16,0 1 2 15,-6 0 1-15,0-6 3 16,1 4-1-16,-1-1 2 16,0 0-4-16,0 5 0 15,3-2-1-15,-3 0 1 16,3 5-4-16,-3-3 0 15,3-2 1-15,-3 2 0 16,0 3 0-16,0-2 2 0,0 4 1 16,3-2 3-1,0-2-3-15,0 4-2 0,0 6 0 16,0-5 1-16,3 2 1 16,3-7 1-16,0 5-2 15,3-3-2-15,0 2-2 16,3 1 1-16,9 0 1 15,0-1 2-15,2-4-1 16,1-4-1-16,0 1 1 16,3-5-1-16,0 4-7 15,3-9 0-15,2-4-26 16,7-13-8-16,0-10-72 16</inkml:trace>
  <inkml:trace contextRef="#ctx0" brushRef="#br0" timeOffset="74">11122 16163 112 0,'-3'6'44'0,"6"-4"-24"0,6 4-19 15,-3-4 11-15,0 1 3 16,6 0 3-16,6-3-3 15,-3 2-1-15,0-2-6 16,0 0 0-16,-1 0-5 16,1-2 3-16,-3-1 0 0,0-2-2 15,-3-3-3-15,-3-3 0 16,0-2 1-16,-3 5-1 16,-3-5-1-16,-3-1 3 0,-3 4 0 15,0 2-4-15,-3 3 1 16,-6 2 6-16,-6 6 6 15,4 2-2-15,-1 6 0 16,3 2 0-16,0 3 4 16,3 7 3-16,3-1 4 15,3-1-9-15,6 3-4 16,3-3-8-16,9 5 0 0,6-7 0 16,0-6 0-16,3-2-5 15,2-9 1-15,1-2-38 16,0-13-14-16,0 0-36 15,3-3-21 1,-4-3 51-16</inkml:trace>
  <inkml:trace contextRef="#ctx0" brushRef="#br0" timeOffset="75">11503 16063 164 0,'-12'-3'63'0,"9"14"-34"0,0-1-19 0,-3-2 17 16,-5 3-7-1,-4 5-1-15,0 5-9 0,3 0-4 16,0 6-3-16,3-1-5 0,3 3 1 16,3-5-39-16,0-6-15 15,3-4-30 1</inkml:trace>
  <inkml:trace contextRef="#ctx0" brushRef="#br0" timeOffset="76">11372 16110 208 0,'-12'-7'79'0,"12"7"-42"0,0 0-32 0,0 0 17 15,0 0-8-15,6 2 0 0,0 9-2 16,3-1 2 0,6 6-7-16,6 0-4 0,0 5 0 15,3-2-2-15,-4-3-1 0,-2-3-19 16,0-3-8-16,0-4-26 15,-3-1-9-15,-3-5-24 16</inkml:trace>
  <inkml:trace contextRef="#ctx0" brushRef="#br0" timeOffset="77">11613 15923 192 0,'-3'-8'74'0,"3"8"-40"0,0 0-33 16,3 2 16-16,0 4 2 16,0 7 3-16,6 13-5 0,-3 6 0 15,0 0-10-15,3 5 0 0,0 0 0 16,0-5-6-16,0 7 0 16,0-2-21-16,-3-5-7 15,3-5-26-15,-3-9-11 16,0-5-21-1</inkml:trace>
  <inkml:trace contextRef="#ctx0" brushRef="#br0" timeOffset="78">11575 16060 236 0,'-9'-2'88'0,"9"2"-48"0,3-11-38 0,3 8 17 0,0-2-8 16,3 0-1-16,11 2-9 15,1-2-2-15,0 0 0 16,3-1-22-16,0 4-9 0,3-4-33 16,-7 6-53-1,-2-2 23-15</inkml:trace>
  <inkml:trace contextRef="#ctx0" brushRef="#br0" timeOffset="79">11807 16068 92 0,'-6'16'35'0,"9"-11"-18"0,0 6 0 0,0-6 14 15,3 8-1-15,0 6 2 16,-3-1-5-16,0-2-2 15,0 0-13-15,0-3-3 0,0 1 1 16,-3-4 0-16,0-4 4 16,0 1-1-16,0-7 2 15,0-2-2-15,0-6 2 16,0-5-8-16,0-3-2 16,3 0-1-16,3 0 2 15,0 3 3-15,5 0 2 0,4-1-5 16,0 1-4-1,3 5-4-15,-3 6-1 0,0 2-29 16,3 0-12-16,0 0-19 16,-1 0-6-16</inkml:trace>
  <inkml:trace contextRef="#ctx0" brushRef="#br0" timeOffset="80">12134 16100 132 0,'-21'-3'52'0,"19"6"-28"0,-16-3-8 16,12 3 16-16,-3-1-4 16,-3 9-2-16,0 2-10 15,3 3-3-15,0 8-7 16,3 2-6-16,3-5-1 0,3 6 1 16,3-6 0-16,3-8-3 0,3-8 2 15,6-10-1-15,3-5 0 16,-3-4-7-16,0-4-4 15,-4-1 7-15,-2 1 2 16,-3 2 12-16,0 3 5 16,-3 2 7-16,-3 3 4 15,0 3-3-15,0 5-3 16,3 8-8-16,3 2-4 0,0 1-3 16,3 2-3-1,3-2-17-15,6-6-6 0,3 3-88 16,-3-8-39-1,14-3 74-15</inkml:trace>
  <inkml:trace contextRef="#ctx0" brushRef="#br0" timeOffset="81">10956 16764 140 0,'-9'19'55'0,"6"-12"-30"0,3 12-16 0,0-11 16 16,3 13-3-1,0 11 1-15,0 0-1 0,6 5 1 16,-1-3-13-16,1 0-3 0,3-2-3 16,0-5-2-16,-3-9-2 15,3 1-2-15,-6-6-1 16,0-5-1-16,-3-8 0 16,-3 0-2-16,-6-8 1 15,0-11 3-15,-6 4 3 16,0-9 0-16,0-8 2 15,0 3 0-15,1-3 3 0,2 0-1 16,3 1 0-16,6-1-1 16,3-3 0-16,6 4 0 15,5 10 0-15,7-3-2 16,0 10-2-16,0 9 1 16,3 8 1-16,-3 10 3 15,-4 6 2-15,-5 2 5 16,-3 0 3-16,-3 5-6 15,-6 1-3-15,-3-1-3 16,-3-7-3-16,-6-1-4 16,0-10 0-16,1 3-18 15,-4-8-8-15,0-3-13 16,9-8-4-16,3-3-20 16,3-2-35-16,9-3 31 15</inkml:trace>
  <inkml:trace contextRef="#ctx0" brushRef="#br0" timeOffset="82">11277 16693 184 0,'-15'5'68'0,"9"0"-36"0,-3 16-20 0,3-7 21 15,0 1-10-15,-6 7-1 16,4 1-11-16,-1 4-2 15,9 2-5-15,0 0-3 0,9-2 2 0,-1-9-2 16,4 1-1-16,0-11-8 16,0-8-5-16,0 0-2 15,0-14 1-15,-3 1 6 16,0 0 2-16,-3-3 4 16,-6-8 1-16,-3 6 3 15,0-4 1-15,-3 4 14 16,0 5 6-16,0 5 2 15,3 10 0 1,3 9-14-16,3 2-9 16,3 0-4-16,0 1 3 15,6-1 1-15,0-3-16 0,3 6-5 16,5-5-24 0,7-8-8-16,0-3-19 15,-3-3-40-15,0-10 31 16</inkml:trace>
  <inkml:trace contextRef="#ctx0" brushRef="#br0" timeOffset="83">11557 16701 160 0,'-12'-8'63'0,"6"8"-34"0,-9 0-12 0,9 8 22 16,0 2-13-16,-6 6-3 0,-6 2-13 16,4 6-4-1,2-3-4-15,3 6 1 0,9-1 0 16,9-2-4-16,3-3 1 15,-1 3-2-15,4-8 0 0,0-5-5 16,0-11-3 0,0-3 1-16,-3-8 3 0,-3-2 1 15,-3-11 3-15,-3 3 1 16,-3-11 1-16,-3-2 0 16,-6-8 0-16,0 2 0 15,-3 0 0-15,3 9 6 16,-6 9 4-16,3 4 6 15,3 5 2-15,9 5-9 16,0 13-3-16,0 11 2 16,3 8 3-16,3 10-4 15,3 3-2-15,0 3-2 16,3-6-3-16,0 1-4 0,3-4 0 16,6-7-29-16,3-5-11 15,-1-17-28 1,4-2-47-16,0-8 28 15</inkml:trace>
  <inkml:trace contextRef="#ctx0" brushRef="#br0" timeOffset="84">11786 16640 200 0,'-30'5'77'0,"21"3"-42"0,-6 5-30 0,10-5 17 16,-4 8-6-16,0 10 1 0,3-2-5 15,3 0-2-15,0 2-6 16,3-4-3-16,3-4 0 16,3-5-4-16,3 1 0 15,6-4-3-15,-4-7-1 0,1-6 1 16,0-7 4-16,0-4 1 16,-3-12 1-16,-6-1-3 15,-3 1 2-15,-6-8 3 16,0-3 1-16,-6-3-1 15,0 0-2-15,0 6 3 16,3 5 2-16,1 2 7 16,-1 11 2-16,3 6-7 15,3 4-2-15,3 17-1 16,3 2 0-16,3 6 2 16,3 7 1-16,2 6-1 0,1 10-1 15,3-2-3-15,0-3-2 16,3-3-10-1,-3-4-4-15,6-7-28 0,3-4-11 16,-1-8-27 0,-2-9-39-16,-3-4 40 15</inkml:trace>
  <inkml:trace contextRef="#ctx0" brushRef="#br0" timeOffset="85">11988 16645 228 0,'-5'0'85'0,"5"3"-46"0,0 10-46 0,2 0 14 16,-2 3-7-16,0 8 2 16,3 0-6-16,-3-3 1 0,6 3-45 15,0-6-21-15,0-2-13 16,3-5-3-16</inkml:trace>
  <inkml:trace contextRef="#ctx0" brushRef="#br0" timeOffset="86">11962 16563 228 0,'-15'-13'88'0,"12"13"-48"0,3 0-51 16,0 0 11-16,0 0-34 15,6 5-10-15,3 0-42 0,0-2-15 16</inkml:trace>
  <inkml:trace contextRef="#ctx0" brushRef="#br0" timeOffset="87">12170 16603 84 0,'-3'-3'33'0,"3"3"-18"0,-3 0-9 0,3 0 9 15,0 0-6-15,0 3-1 16,0 2 5-16,0 8 1 16,0-2 1-16,0 2 1 0,0 8-2 15,0-2 1-15,0 2-8 16,0 0 2-16,0-5 2 0,0-6-4 16,0-4-2-16,0-1 2 15,0-5 2-15,0-13-6 16,0 0-2-16,0-6-3 15,0-2 0-15,3 0 0 16,0 0-2-16,0 5 3 16,3 2 2-16,0 4 0 15,3 2 2-15,3 8 4 16,0 8 4-16,0 2 0 0,-3 4 1 16,-1 2-4-1,1 5-3-15,-3 3-2 0,0-6 0 16,-3 1-2-16,0-6-1 15,-3-5-2-15,0 2 1 16,3-4-37-16,0-12-16 16,0-4-37-1</inkml:trace>
  <inkml:trace contextRef="#ctx0" brushRef="#br0" timeOffset="88">12438 16581 140 0,'-18'-2'55'0,"9"4"-30"0,-15 4-23 16,18-1 14-16,-6 3-1 16,1 5 0-16,2 3-12 15,0 3-4-15,3 4 0 16,3 4 0-16,9-6 1 0,9 0 2 15,-1-2 1-15,1-6-1 16,3-8 1-16,-3-5-2 16,0-5 2-16,0-8 0 0,-3-3 1 15,0 0 0 1,-6 0 0-16,0-2 11 0,-3 4 7 16,-3-4-2-1,-3 5-2-15,3-3-6 16,-3 2-2-16,0 4-4 0,3 5 1 15,0 5-6-15,6 10-3 16,3 9 5-16,5 10 5 16,4 13 5-16,0 0 2 15,-6 11-4-15,-6-2 1 16,-6 2 4-16,-6-6 2 16,-6-4-5-16,-9-9-3 15,-5 3-5-15,-16-16-2 0,-6-2-28 16,1-11-12-16,-4-8-95 31,-6-6-47-31,1-4 83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3:00:2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13662 2506 128 0,'0'-6'49'0,"3"6"-26"0,0-7-9 15,0-1 15 1,0 2-1-16,3 1 1 16,-3 0 3-16,0 2 5 15,0 0-11 1,0 11-15-16,0 3 3 0,-3 5-1 0,0 5-9 15,-3 5-1-15,0 1 1 16,-3-3 2-16,0-3 0 16,0 0 1-16,0-2-4 15,3-1 0-15,0 1-1 16,3-6 1-16,0-3-2 16,0 1 2-16,0-3 0 0,0 0 1 15,0-3 0-15,0-2 0 16,0-3-2-16,0 0 1 15,6 0 2-15,3-3 2 16,3-2-3-16,3 0-3 16,3-1 0-16,2-2 1 0,7 0-1 31,0 3-1-31,0 0 1 16,0 0-1-16,-4 2-3 15,-2 0 2-15,-3 1 3 16,-3 2 3-16,-3 0-4 15,-3 0-1-15,0 0-13 0,-3 0-5 16,-3 0-17 0,-3 0-7-16,6 0-25 15,-6 0-9-15,0 0-20 16</inkml:trace>
  <inkml:trace contextRef="#ctx0" brushRef="#br0" timeOffset="1">13739 2702 88 0,'-12'0'33'0,"9"2"-18"0,-2-2 2 0,5 0 16 16,-3 0 5-16,3 0 4 0,0 0-10 15,0-2-4-15,0-1-16 16,0 0-3-16,3 1-2 0,2-9 3 15,1 3 1-15,3-5-1 16,6 0 1-16,3-1 0 16,3-1 1-16,0-1 0 31,3 0 2-31,2-3-5 0,-2 1-1 16,6-3-2-16,-3-3 1 15,3 3-2-15,2-1 2 16,4 4-4-16,3-1 0 15,-1 4 1-15,4-1 0 16,3 5 0-16,2 0 2 0,-2 4-1 16,-3-1 2-16,-1 0-2 15,4 0 2-15,0 2-2 0,-1-2 2 16,1 3-2-16,0 0 2 16,-4 0-2-16,1 2 2 15,0 0 0-15,-1 3 1 16,-2 0-7-16,0 0-2 15,2 0 2 1,1 3 1-16,0 2 0 16,-1 1-2-16,7-1 1 15,-6 3 1-15,-4 0-1 16,1 0 2-16,-3 0-2 16,-1 0 2-16,-2-1-2 15,0 1 2-15,3-2-2 16,-1-1-1-16,4 0 1 0,-3 1 1 15,5-1 1 1,-5 3 3-16,3 0-5 16,-3-3-1-16,-4 0 2 15,4 6 1-15,-3-8-1 0,0-1-2 16,-4 1 1-16,7-3 1 16,-3 0-1-16,-1-5 2 0,1 5-2 15,-3-6 2-15,0 4-2 0,-3-1-1 16,-1 0 1-16,1 3 1 15,0-2 1-15,-3-1 3 16,0 0-3-16,-1 1-2 16,1-1 0-16,0 0 1 31,-3 1-1-31,0-1-1 0,-3 1 1 16,-1-1-1-16,1 0 0 15,0 1 0-15,0-1-3 16,0 0 2-16,0 1 3 15,0-4 3-15,-1 1-2 16,1 0-2-16,3-1 0 16,-3 1-1-16,0 0 0 0,3-3 0 15,-1 0 0-15,1 0 2 16,3-3-3-16,-3 1 0 16,3 2 1-1,-6-3 0-15,-1 3 0 16,1 1 0-16,0-1 0 15,-3 0 2-15,3 2-1 16,-3-2-1-16,0 0 1 16,0 3-1-16,-3 0 0 15,2-3 0-15,-2 0 0 0,0 3 0 16,-3-1 0 0,-3 1 2-16,0 2-1 0,-3 1-1 15,0-1 1-15,-3 3-1 16,0 0-3-16,0 0 2 0,0-2-8 15,0 2-2-15,0 0-7 16,0 0-2 0,0 0-16-1,-3 0 14-15,3-6 2 16,-3 1 7-16,3 0 8 16,0 2 3-16,-3-2 2 0,0-1 0 15,0 4 0-15,-3-1 2 16,0 1-3-16,-3-1 0 15,-6 0 3-15,-5 3 3 16,-1 0-2-16,-3 0 0 16,3 0-1-16,3 3 1 0,3 0 0 31,3-1 1-31,3-2-2 0,4 0 1 16,2 0-4-16,3 0-2 15,8 0 2-15,7 0 2 16,6-2 0-16,6-4 2 15,0 1-2-15,0 2 2 16,-1 1-2-16,1-1-1 16,-3 3 3-16,-3 0 0 0,-3 0-4 15,-3 5-1-15,-7 1 5 16,-8 12 14 0,-2-2-1-16,-4 0-7 15,0 0-3-15,-3 2-2 16,0-2 0-16,0 0-2 15,3-3-2 1,0-2-4-16,3-1 0 16,3 1-29-16,0-3-11 15,6 0-21-15,0 0-8 16,3-6-53 0</inkml:trace>
  <inkml:trace contextRef="#ctx0" brushRef="#br0" timeOffset="2">13507 1368 140 0,'-3'-5'52'0,"3"5"-28"0,-3 2-15 16,3 1 16-1,0 5-12-15,-3 8-4 16,3 10 5-16,-3 19 2 0,0 16-7 15,0 5-3-15,0 8 0 16,0 0 3-16,3 3 2 16,3-11-3-16,0-5 0 15,0-11-5-15,0-7-2 0,0-14 0 16,-3-3 1-16,0-10-1 0,0-5-1 16,-3-6-37-16,0-10-17 15,3-11-37 1</inkml:trace>
  <inkml:trace contextRef="#ctx0" brushRef="#br0" timeOffset="3">13498 1434 136 0,'3'-16'52'0,"18"11"-28"0,6-8-17 16,-12 8 13-16,9-3-4 15,11 0 3 1,10-3-4-16,11 3 1 16,4 0-9-16,6-2-6 0,8 2-2 15,9 0 1-15,1 0 2 0,-1-5-1 16,-6 5-1-16,-5 0 1 16,-4 2-1-16,-5 1 0 15,-7 2 0-15,-8 1 0 16,-3-1 0-16,-10 3 0 0,-2 0 0 15,-9 5 2-15,0 3 3 16,-4 3 2-16,-5 10 1 16,-3 11 2-16,-3 13 1 15,0 10 1 1,-3 9 0 0,-3-1 0-16,0 4 0 0,0-1-4 15,3-3 0-15,-3 1-5 0,3-9 0 16,-3-10 1-16,0-5 0 15,0-11-2-15,0-2 1 16,-3-12-15 0,-3-1-5-16,-3-9-40 15,-3-2-17-15,0-6-24 16</inkml:trace>
  <inkml:trace contextRef="#ctx0" brushRef="#br0" timeOffset="4">13495 2135 104 0,'-6'6'38'0,"3"-4"-20"0,3-4 1 0,0 2 16 16,0 0-2-16,0 0 1 0,0 0-13 31,0 0-3-31,6 2-10 16,0 1 4-16,9-3 1 0,0 0 2 15,9-3 4-15,9 1-2 16,11-1-1-16,7 0 0 16,8 1 3-16,4-1-5 15,8-2 0-15,13 2-4 16,-4 0-1-16,6-2 3 0,-5 3 3 15,5-1-4 1,0 0-1-16,-8 3-2 0,-7-2 0 16,-5 2-4-16,-7 0-1 15,-8-3-1 1,-7 3-2-16,-11 0 3 0,-6 0 0 16,-6 0-6-16,-3 0 0 15,-9-3-59 1,0-2-93-16</inkml:trace>
  <inkml:trace contextRef="#ctx0" brushRef="#br0" timeOffset="5">13963 580 68 0,'-3'-6'27'0,"3"6"-14"0,6 0 7 16,-6 0 16-16,0 0 7 15,0 0 6-15,3 0-11 16,5 6-3-16,-2 2-7 16,0 15 0-16,0 4-16 15,-3 2 0-15,0 0-1 0,0 5-2 0,-3-2 0 0,0-3 1 16,0-5 1-16,0-3-3 16,0 0 0-16,0-5-1 31,0-2 1-31,0-4-2 15,3-2-1-15,-3 0-1 16,6-3 4-16,0 1 0 16,3-4-1-16,3-2-2 15,0-2-1-15,3-1 2 16,3 0-3-16,0 3-2 16,-1 0-3-16,1 0 1 0,0 0 1 15,-3 0 0 1,-3 0 0-16,0 0 2 15,0 0-1-15,-3 0-7 16,0 0-1-16,-3-2-19 16,-1 2-8-16,4-3-18 15,-6 3-7-15,0-3-127 16,9-2 86 0</inkml:trace>
  <inkml:trace contextRef="#ctx0" brushRef="#br0" timeOffset="6">14460 593 116 0,'3'-11'44'0,"-3"9"-24"0,0-4 3 15,0 1 21 1,0 2-4-16,-6 1-1 16,0-1-9-16,0 3-4 15,-3 0-14-15,0 0-1 0,-3 5 2 16,0 3-5-16,-3-5-2 15,3 2-1-15,3 3-1 16,3 3-7-16,1-3 0 16,5 8-1-16,2-1 2 15,7 1 1-15,3 0 1 16,0 3-3-16,6-1 0 0,0 3 4 16,-3-2 3-1,-3-3 5-15,-3-3 5 0,-9 6 16 16,-9-1-12-1,0-2-4-15,-3-3-6 16,-3 0-1-16,-3-2-6 0,0-8-1 16,3 2-2-16,1 0-2 15,2-5-24-15,3 0-9 16,6 0-21-16,0 0-6 0,6 0-45 16</inkml:trace>
  <inkml:trace contextRef="#ctx0" brushRef="#br0" timeOffset="7">14811 556 80 0,'3'0'33'0,"-3"5"-18"0,0-2 15 0,0 2 21 0,0 3-10 16,0 8-1-1,0 8-10-15,3 5-2 0,0 0-15 16,-6 0 3-16,3-3 2 0,0 4-4 16,0-4 0-16,0-2-6 15,0-6 0-15,0-2-3 16,0-3 2-16,0-2-4 16,3-3 0-16,-3-3 3 15,0-5 1-15,0 0-1 0,3-5-1 16,0-3-3-16,3-3 1 15,0-2-7-15,3 3 1 16,0-1 1-16,5 3 1 16,4 3-2-16,0 2 0 15,0 6 2-15,0-1 2 16,-3 9-5-16,0-3 1 0,-3 5 3 16,-1 0 4-16,-5-2 8 15,-3 2 2-15,-3-5-1 16,-3 0 2-16,-5 0-8 15,-7 0-2-15,-6-3-3 0,0 1-2 16,0-4-4 0,0-2-2-1,0 0-13-15,7 0-5 0,2-2-12 16,3-1-4-16,0 0-21 16,6 1-7-16,3-1-25 15</inkml:trace>
  <inkml:trace contextRef="#ctx0" brushRef="#br0" timeOffset="8">15028 783 204 0,'-6'0'77'0,"6"0"-42"0,12 3-43 0,-6 2 10 16,3 1 16-16,0 1 13 15,0 7-5-15,0-1 0 16,0 0-15-1,0 3-4-15,-3-5-3 0,0-1-2 16,3 1 1-16,-4-3-4 16,7-3-28-16,6-5-55 15,-3 0 2 1,0-3-7 0</inkml:trace>
  <inkml:trace contextRef="#ctx0" brushRef="#br0" timeOffset="9">15257 810 184 0,'-3'0'71'0,"3"8"-38"0,0-6-39 16,-3 9 45 0,0 5-9-16,-2 5 6 0,-7 0 2 15,-6 6-21-15,0-1-1 0,3 1 1 16,0 4-9-16,0 1-2 16,6-3-4-16,0-5-2 15,3-6-6-15,0-4-4 16,4-6-27-16,2-11-12 0,2-8-31 15,10-2-52 1,6-8 31-16</inkml:trace>
  <inkml:trace contextRef="#ctx0" brushRef="#br0" timeOffset="10">15341 574 192 0,'3'-13'71'0,"0"13"-38"0,12-5-32 0,-9 10 14 0,-6-5 5 16,3 3 7-16,0 7-1 15,-3 9 2-15,2 10-16 16,-2 3 0-16,0-1-1 0,3 1-6 16,-3 5-1-16,0-2-2 15,0-4 1-15,0-4-2 16,3-1 2-1,0-5-20-15,-3-5-8 16,0-2-170 0,-9-7 68-1</inkml:trace>
  <inkml:trace contextRef="#ctx0" brushRef="#br0" timeOffset="11">15243 757 252 0,'-6'-11'96'0,"12"14"-52"0,5-3-54 0,-5 0 16 16,3 0 9-16,3 0 10 15,3-3-9-15,6 1-1 16,6-1-9 0,0 0-11-16,-1 3-1 0,4-2-36 15,-3 2-14-15,-3 0-31 16,-3 0-39-1,2 2 43-15</inkml:trace>
  <inkml:trace contextRef="#ctx0" brushRef="#br0" timeOffset="12">15573 770 176 0,'-3'5'68'0,"3"3"-36"0,0-5-24 0,0-3 18 16,3 5-4-16,0 1 1 16,6-1-1-16,0-3-2 15,6 1-10-15,0 0-2 0,-1-3 2 16,1 0-4-16,0-3 2 0,0-2-5 15,0 0-2 1,-3-1 0-16,-3-2 1 0,-3 0 1 0,0 3 1 16,-6-8-5-16,-3 5-1 15,-6-3-4-15,-3 3 1 16,-12 6 1-16,0-1 2 16,0 3 1-16,4 3 1 15,-1 2 0-15,0 6 2 31,3 2 8-31,3 3 5 0,3 2 8 16,3 6 6-16,6-3-5 16,6 3 0-16,9-3-7 15,6-2-2 1,9-3-12-16,3-1-1 0,2-4-2 16,1-6 2-16,6-2-12 15,-3-6-3-15,-4-2-40 0,-2 0-16 16</inkml:trace>
  <inkml:trace contextRef="#ctx0" brushRef="#br0" timeOffset="13">5194 871 108 0,'-12'-3'44'0,"-3"3"-24"0,3 0-4 0,3 0 18 16,0 0-5-16,-3 3 0 15,0 7-12-15,-3-4-5 0,1 7-7 16,-4 8 1-16,0 8 3 0,3 16-5 15,3 3 0-15,3-1-4 16,6 1-3-16,6-3-1 16,9-8 0-16,6-5 3 15,12-11 0-15,5-5 5 16,1-11 5-16,3-13-3 0,-1-5 2 16,1-8-1-16,-6-8 3 15,-9-9 4-15,-6 4 3 16,-7-3 0-16,-5 0-1 15,-12 3-4-15,-2 2 0 16,-1 3-3-16,-6 5 0 31,3 5-3-31,-3 6-1 0,3 5-10 16,3 3-4-16,3 5-22 16,6 0-7-16,6 5-23 15,6 3-9-15,9 0-22 16</inkml:trace>
  <inkml:trace contextRef="#ctx0" brushRef="#br0" timeOffset="14">5706 902 160 0,'-12'-2'60'0,"9"2"-32"0,-9 2-28 15,6 4 13-15,-12 7-3 0,-3 11 4 16,0 13-3-16,1 13 1 16,-1 3-7-16,9 5 4 0,9 0 1 15,6-5-3-15,15-5-2 16,5-6 4-16,4-13 2 16,6-13 0-16,6-13 3 15,-4-11-1-15,1-16 2 0,-3-8-6 16,-6-5-3-16,-7-13 1 15,-5 0 2-15,-9-3 0 16,-6 5 0-16,-3 6-5 0,-6-3-1 16,-2 11-1-16,-4 4 1 15,0 9-7-15,0 11-1 32,0 2-18-32,3 8-5 0,3 5-24 15,3 6-6-15,6-1-43 16</inkml:trace>
  <inkml:trace contextRef="#ctx0" brushRef="#br0" timeOffset="15">6325 979 156 0,'-3'0'57'0,"3"8"-30"0,-6 8-23 0,3-5 13 16,-3 20-4-16,0 4 0 16,0 4-1-16,0 12 2 15,9-1-7-15,0-2-2 0,3-6 1 16,3-2 3-16,3-9 2 15,6-10 6-15,2-10 1 0,7-14 2 16,3-10 0-16,3-11-9 16,-6-7-4-16,-7-9-2 15,-8-2 1-15,-9-3 1 16,-9 0 1-16,-6 2 0 16,-5 6 0-16,-4 5 0 15,-3 9 0-15,0 7-7 0,3 8-2 16,-6 8-11-16,4 5-5 15,2 6-18-15,6 5-5 16,9 7-8-16,3-4-2 16,9-3-46-1</inkml:trace>
  <inkml:trace contextRef="#ctx0" brushRef="#br0" timeOffset="16">6706 998 156 0,'-21'16'57'0,"15"2"-30"0,-3 40-29 0,3-34 11 16,0 10 14-16,0 9 9 0,0 2-3 16,6 2-2-16,3-2-15 15,3-8-5-15,9-7-1 0,3-9 12 16,3-8 6-16,3-16-1 15,2-10 0 1,4-16-3-16,-3-3-3 16,-6-10-1-16,-9-11 3 0,-9-3-5 15,-9 1 0-15,-6 5-8 16,-3 10-2-16,-9 5-2 16,-3 9-2-16,0 10-24 15,1 3-11-15,2 10-44 16,3 11-19-16,6 0-24 15</inkml:trace>
  <inkml:trace contextRef="#ctx0" brushRef="#br0" timeOffset="17">7566 937 200 0,'-9'-6'74'0,"3"6"-40"0,-9 8-31 0,9 0 15 16,-6 8-9-16,-6 16-3 15,-8 13 1 1,-1 3 0-16,6 10-3 16,6-3 4-16,6 1 4 0,6-3-6 15,18 0-1-15,6-11 1 16,6-13 3-16,3-13 11 0,2-11 5 0,1-13-2 16,0-13 0-16,0-13-8 15,-4-6-2-15,-8-13-3 31,-6-2-1-31,-9-6-3 0,-9 5 1 16,-3 9-2 0,-9 2 0-16,-3 10-6 0,-3 6 1 0,-2 11-22 15,-1 7-10-15,3 6-15 16,3 10-6-16,3 8-20 16,9 3-8-1,3-3-12-15</inkml:trace>
  <inkml:trace contextRef="#ctx0" brushRef="#br0" timeOffset="18">7765 1029 124 0,'0'19'49'0,"0"13"-26"0,0 18-16 0,0-29 15 16,3 3 4-16,0 10 5 15,3-2-11-15,3 0-4 0,3-3-9 16,0-3 2-16,15-7 3 0,0-6 11 16,2-8 8-16,4-7-3 15,-3-9-2-15,-3-5-6 0,-3-5-2 16,-7-8 1-16,-11 0 2 16,-6-11-5-16,-9 1-1 15,-5-1-7-15,-10 3-3 16,-6 5-9-16,-3 6-5 15,3 4-15-15,4 9-7 16,2 8-39-16,6 8-15 0,9-1-35 16</inkml:trace>
  <inkml:trace contextRef="#ctx0" brushRef="#br0" timeOffset="19">8614 929 208 0,'-21'10'79'0,"12"1"-42"0,-12 13-43 0,9-8 12 15,-3 15 5-15,-3 6 7 16,4 6 0 0,2 4 1-16,6-2-10 15,6 0-3-15,6-2 0 0,12-1-3 16,5-8-2-16,7-7 11 15,9-11 4-15,5-14-2 16,7-9 0-16,0-7-6 16,-10-10 0-16,-5-2 1 15,-9-11 2-15,-9-11 3 0,-9 3 4 16,-12-2-4-16,-12 2 2 16,-9 5-5-16,-3 8 1 0,-3 6-14 15,1 7-3-15,-4 6-18 16,6 8-8-16,6 5-19 15,3 5-6-15,7-2-27 16,8 2-11-16,3-5 2 16</inkml:trace>
  <inkml:trace contextRef="#ctx0" brushRef="#br0" timeOffset="20">9013 979 208 0,'-21'13'77'0,"9"9"-42"0,3 22-43 0,9-14 10 0,-3 4 10 31,0 8 6-31,3 1 9 16,0-1 4-16,9-2-17 15,3-1-1-15,3-7-2 0,6-8 0 0,5-11 3 16,7-10 4-16,6-11 1 15,2-8-4-15,-2-8-1 16,-6-5 5-16,-9-11 5 16,-9-5-4-16,-9-5 0 0,-18 0 4 15,-6 5 2-15,-9 5-9 16,-3 8-5 0,0 9-27-16,4 7-10 15,-1 8-37-15,6 5-15 16,-3 3-85-1</inkml:trace>
  <inkml:trace contextRef="#ctx0" brushRef="#br0" timeOffset="21">50 10806 208 0,'0'-13'79'0,"0"10"-42"0,3 6-23 0,-3-3 31 15,3 18-14 1,6 19-3-16,-9 16-3 16,3 18-14-16,0 22 2 0,-3 13 3 0,0-8-4 15,3 0-2 1,0-6-1-16,0-2 1 16,6-10-5-1,-3-14-3-15,-3-13 1 16,0-11 2-16,0-10-22 15,-3-8-10-15,0-11-14 0,0-8-4 16,0-10-64 0,-3-24-51-16,-3-6 64 15</inkml:trace>
  <inkml:trace contextRef="#ctx0" brushRef="#br0" timeOffset="22">8 10843 176 0,'-8'-6'66'0,"11"6"-36"0,8-2-37 16,-2 2 10-16,3-3 3 15,6 1 4-15,12-1 8 0,9 0 6 16,5 3-13 0,1 0 10-16,11 0 5 0,7-2-3 0,11 2 1 15,4 0-9-15,2 0-4 16,6-3-4-16,4 0-2 16,2 1-1-16,6-1 2 15,-5 0 3-15,5-2 2 16,0 0-1-16,0 0-1 15,-3-1-3-15,1 1 1 0,2 0-4 32,3-1-2-32,-6 1 0 0,-2 0 1 15,2-1-1-15,3 1-1 16,-3 0 1-16,-2 0-1 16,-4 2 0-16,6 0 2 15,-3 3-1-15,1 0 2 16,-7 3-2-16,-3 0-1 15,-5-1 1-15,-1 1-1 16,1 2 0-16,-4-2 0 16,-3 2 2-16,4-2 1 15,-7-1-1-15,1-2 1 16,2 0-2-16,-5 0 2 16,5 0-2-16,-11 3-1 15,-7 0 3-15,-11-1 0 16,-9 1-1-16,-10 2 1 0,-5-2-11 15,0 2-4-15,-6 1-16 16,0 1-5-16,0 4-18 16,0 8-8-16,0 4-61 15,0-1-27-15,-3-4 77 16</inkml:trace>
  <inkml:trace contextRef="#ctx0" brushRef="#br0" timeOffset="23">3982 10906 264 0,'-3'-21'101'0,"6"8"-54"0,3 8-59 16,-3 10 15-16,0 3-7 15,3 5 2-15,-3 0 12 16,0 6 6-16,0 7-8 16,-3 6 7-16,0 13 4 0,-3 13-4 15,0 19 0-15,0 2-7 16,0 1 0-16,0 2-5 15,3-3 0-15,3 3-1 32,0-10 1-32,3-12-2 0,0-9 2 0,3-9-18 15,-3-8-4-15,0 1-26 16,-3-6-9-16</inkml:trace>
  <inkml:trace contextRef="#ctx0" brushRef="#br0" timeOffset="24">223 11999 124 0,'-12'-11'46'0,"18"14"-24"0,-6-6-10 16,0 3 16-16,0 0-7 16,0 0 0-16,0 0-1 15,0-5 0-15,6 5-11 16,0-3 6-16,3 1 4 0,6-1-4 15,5-2 2-15,4 0-1 0,9 2 2 16,12 0-6-16,11 3 1 16,13 3-2-16,-4 0 3 15,7-1-1-15,8 1 0 0,6 0-5 16,4-1 0-16,-4 1-1 16,0-1 1-16,6-2-4 31,1 0-1-31,-4-2 1 0,0 2 0 15,-2 0-2-15,-1 0-2 16,0-3 1-16,-8 3 1 16,-1-2 1-16,-6 4 3 15,-2-2-3-15,-1 0-2 16,4 0 0-16,-4 0 1 16,-2-2-1-16,2 2-1 15,1-6-2-15,-1 4 1 0,1-1 3 0,2 0 3 16,-2 1-2-16,-1 2-2 31,-3 0 0-31,-2-3-1 0,-3 0-3 16,2 3 0-1,4-2 2-15,-4 2 2 0,15 0 0 0,-2 2 2 16,-4-2-2-16,-8-2-1 16,-7 2 1-16,1 0-1 0,-1-3 0 15,-2 0 0-15,-6 1 4 16,-1 2 5-16,-5-5-5 15,0 2-2-15,-7-2-1 32,-2-1-1-32,-3-2-7 0,-6 3 0 15,-1 0-28-15,1-1-9 16,-3 1-40-16,6 0-14 16</inkml:trace>
  <inkml:trace contextRef="#ctx0" brushRef="#br0" timeOffset="25">8825 10152 148 0,'0'-2'57'0,"3"-1"-30"0,0 8-29 16,0 1 11-16,3 4 7 15,0 6 7 1,0 10-3-16,3 14-2 0,0 16-10 15,-3 10-3-15,0 3-1 0,0 5 0 16,0-6 0-16,-1 1 0 16,-2-5 0-1,3-9-5-15,0-7-1 0,0-11-50 16,0-5-20-16,0-14-8 16</inkml:trace>
  <inkml:trace contextRef="#ctx0" brushRef="#br0" timeOffset="26">9197 10052 108 0,'86'-11'44'0,"-41"14"-24"0,32-3-15 0,-38-8 13 31,15-3-4-31,17 6 0 0,13 0-4 15,8-6-1-15,12 3-5 16,3-2-3-16,15-1 0 0,6 0 1 16,6 1 3-16,3-3 2 15,0-1 3-15,-3 4-1 16,9-3 2-16,0-1-2 16,3 4 2-16,-1-1-6 0,4 1-3 15,0 2-1-15,3 0 1 0,3 0-1 16,-7 2-1-16,7 1 1 15,0 0 1-15,-3 0 3 16,9-1 4-16,-4 1-4 16,-2 0-1-16,9 2-2 31,0-5 1-31,5 3-2 0,-2 0-1 16,-3-1 3-16,2 4 0 15,1-1-4-15,-3-5 1 16,2 0 0-16,4 5 2 15,-9-2-3-15,2 0 0 16,1 2 3-16,-3 3 1 16,0-2-1-16,-7 7 1 0,7-8-4 15,0 8 0 1,29-7 3-16,-8-1 1 16,-6 1-4-16,-7 2 1 15,-5-3 0-15,0 0 0 16,-7 3 0-16,4-2 2 15,0-1-1-15,-6 3-1 16,5-3 1-16,-5 3-1 0,-3 0-3 16,12-2 2-16,-10-1 1 0,-2 3 2 0,3-3-1 15,-3 1-1-15,-6 2 5 16,0-3 1-16,-4 0 0 16,-5 3-1-16,3 0-1 31,-3 0 2-31,0 0-1 0,-12 0 0 15,3 0-3-15,-6 0 1 16,-12 3-2 0,-6-3-1-16,7-3 1 0,-13 3-1 0,-6-2 2 15,-12-1 1-15,-14 0 5 32,2 1 3-32,-14-1-2 0,3 1 0 0,-4-4-3 15,-5 1-1-15,-7 0 1 16,-8 2 1-16,-3 0-1 15,0-2-1-15,-9 2-1 16,-7 1 0-16,-2-1 0 16,-3 1 0-16,-3-1 0 15,0 3 0 1,-6 0-2-16,0 0-2 16,0 5-4-16,0 8 0 0,-6 14-3 15,0 7 2-15,-3 19 3 16,-3 27 1-16,-2-1 1 15,5 8 0-15,0 3 0 16,6-8 2-16,3 8-10 16,0-10-4-16,3-14-38 0,0 5-18 15,-9-15-50 1</inkml:trace>
  <inkml:trace contextRef="#ctx0" brushRef="#br0" timeOffset="27">8959 11039 124 0,'-3'-11'49'0,"6"8"-26"0,3-2-27 0,3 5 10 16,6-3-5-16,-3 1-1 15,3-1-2-15,-4 0 1 16,4 1 12-16,3-1 7 0,3 3 2 15,3-2 0-15,3 2-4 16,8 0-2-16,1 0-8 16,6 0-2-16,11 0 2 0,7 0 3 0,8 0 2 15,7 0-3-15,5 0 0 16,3 0-3-16,7-3 0 16,2 0 3-16,0 1 3 15,7-4-2-15,5 1 2 0,3 0-2 16,3-1 0-16,6 1-3 15,0 0-1-15,-3 0-1 16,3-1 0-16,0 1-5 16,4 2-1-16,-1 1 1 31,-9 2 2-31,3 0-2 0,0 0 0 16,-3 0 3-16,-3 0 1 15,3 0-1-15,0-8-2 16,-2 2 1-16,-4 6-1 15,-3-5 0-15,6 0 0 16,0-6 0-16,-2 3 0 16,20 6 0-16,-3-9 0 0,-3 3 0 15,-6 3 0-15,0 2 0 16,3-2 0-16,6 2 0 16,3 3 2-16,-3-2-1 15,3-1-1-15,0 0-2 16,0 3 1-16,3-2 1 15,3 2 0 1,-3 0 2-16,-3 0 1 16,9-3-4-16,0 0 1 0,3 3 0 0,6 0 0 15,0-2 0-15,-1 2 0 16,4-3 0-16,0 0 0 16,0 1 0-1,3-1 0-15,0 1 0 16,-3-1 0-16,-1 0-3 15,1 1 2-15,0-1 3 0,-6-2 3 16,3-1-4-16,-6 4-1 16,-3-1 0-16,9-2 2 15,-6 2-3-15,-1 1 0 16,1-1 1-16,-3 0 0 16,-9 1-3-16,0-1 2 0,6-2 1 15,0-1 0-15,-6 1 0 16,6-3 2-16,-3 0-1 15,3 0 2-15,-12 3-4 16,3-3 0-16,3 3 5 16,-9 2 2-16,-2 0-2 0,5 1-1 31,3-1-1-31,-6 0-2 16,-6-2 1-16,6 3 1 0,0-1-3 15,-6-2 0-15,-6-1 7 16,9 4 4-16,-5-1-3 15,-10 3-2-15,-9-5-2 16,-14 5-3-16,-4-3-8 16,-11 0-3-16,-19 3-113 15,-11-13-60-15,-12-8 84 16</inkml:trace>
  <inkml:trace contextRef="#ctx0" brushRef="#br0" timeOffset="28">9027 9435 140 0,'-23'-10'52'0,"20"7"-28"0,-18 0-13 16,15 3 15-16,0 0-3 16,-3 3-2-16,0 2-3 15,-3 3-1-15,0 5-9 16,-3 9-3-16,3 9-1 0,1 9 0 15,2 5 2-15,6 0-3 16,6-5 0-16,6-3-1 0,5-8-2 31,13-5 3-31,3-8 2 16,3-9 0-16,2-9 0 16,1-11-3-16,-3-6-2 0,-6-2 3 15,-6-3 0-15,-7-13 7 16,-8 3 6-16,-9-1 1 15,-6 1-1-15,-5 5 3 16,-4 5 0-16,-6 5-6 0,-3 6-3 16,3 8-10-16,1 2-5 15,5 6-11-15,3 2-2 16,6 3-15-16,6 3-7 16,9-1-36-16,9 6-13 15,3-3 0 1</inkml:trace>
  <inkml:trace contextRef="#ctx0" brushRef="#br0" timeOffset="29">9432 9541 188 0,'-18'0'71'0,"15"19"-38"0,-3-1-41 0,4-7 12 16,-7 5-2-16,-3 2 3 0,-3 1 2 0,3-1 3 15,0 3-5-15,3-2-3 0,0-6-1 16,0 3-12-16,-3-3-5 16,0-8-69 15</inkml:trace>
  <inkml:trace contextRef="#ctx0" brushRef="#br0" timeOffset="30">9286 9549 184 0,'-3'0'71'0,"6"3"-38"0,3 10-41 0,0-3 12 0,0 1 11 16,3 0 7-16,3 2-2 16,3 5 1-16,0 1-12 15,6-1-3-15,-3 4-2 0,2 1-2 16,1-4-2-16,-3-3-10 15,-3-11-6-15,0 0-87 16</inkml:trace>
  <inkml:trace contextRef="#ctx0" brushRef="#br0" timeOffset="31">9602 9403 140 0,'0'-7'55'0,"0"4"-30"0,0 3-25 0,0 0 13 32,0 0 11-32,0 8 9 15,0 5 0-15,0 6 1 16,0 15-19-16,0 3-2 0,0 3-2 16,3-1-6-16,0-2-1 15,3 0-2-15,3-5 1 0,9-8-4 16,5-5 0-16,4-4-32 15,0-4-15-15,0-8-56 16</inkml:trace>
  <inkml:trace contextRef="#ctx0" brushRef="#br0" timeOffset="32">9894 9446 188 0,'-21'-16'71'0,"18"13"-38"0,-6 1-28 16,6 2 19-16,0 2-4 15,-3 1 0-15,0 5-2 16,-3 2-1-16,3 6-9 31,0 11-1-31,3-1 3 0,3 6-6 0,6 0 0 16,6-3 2-16,9-8 1 16,0-2 1-16,3-6 2 15,2-5 1-15,1-3 1 16,0-5 2-16,-3-5 2 15,-6-6-1-15,-6-7 1 16,-7-6-4-16,-5-3 0 0,-5-4-7 16,-7 4-3-16,-3 1-1 15,0 4 1-15,-3 7-8 16,-6 1-1-16,3 6-16 16,6 3-8-16,4 0-10 15,5 2-4-15,9 1-14 16,8-1-3-16,1 0-37 31</inkml:trace>
  <inkml:trace contextRef="#ctx0" brushRef="#br0" timeOffset="33">10111 9393 156 0,'-3'3'57'0,"0"2"-30"0,-3 8-27 15,6-2 10-15,-3 4 5 0,3 9 4 0,3 5 6 16,3 1 2-16,12-1-14 15,3 0 3-15,5-3 2 16,4-5-2 0,12-7 1-16,0-9 4 0,2-8 3 15,-5-5-3 1,-6-8-1-16,-7-7 4 0,-8-7 5 16,-9 1-3-16,-9 0-1 15,-9 3-9-15,-9 2-5 16,-5 3-6-16,-1 5-4 15,0 3-25-15,0 5-9 16,-3 3-45-16,10 5-17 16</inkml:trace>
  <inkml:trace contextRef="#ctx0" brushRef="#br0" timeOffset="34">14978 9829 120 0,'6'-8'46'0,"0"6"-24"0,-3-1-8 0,-3 3 15 16,0 0-3-16,0 0-1 15,0 0-7-15,0 0-3 16,5 5-9 0,1 6 5-16,0 8 4 0,0 12 6 15,-3 17 2-15,0 10-4 0,3 6-1 0,-6 7-4 32,0 6 1-32,0 5-8 15,0-3-2-15,0-7-1 16,3-6 0-16,0-11 0 0,0-7 2 15,0-8-3-15,-3-6 0 16,0-7-8-16,0-6-2 16,0-5-25-16,0-6-9 15,3-5-83-15</inkml:trace>
  <inkml:trace contextRef="#ctx0" brushRef="#br0" timeOffset="35">18032 9816 108 0,'-6'-8'41'0,"6"8"-22"0,0-5-9 0,0 5 12 0,0 0-1 16,3 0-1-16,0 0 1 15,-3 0-1-15,0 0-11 0,6 3-3 16,-1 2-2-16,4 8 6 0,0 11 6 15,0 21 7-15,-9 10 3 16,0 9-2-16,6 7-3 16,-9 1-9-16,3 5-3 15,0-1-1-15,6-7 2 16,-6-5-3 0,3-9-2-16,0-7 0 15,0-11-1-15,0-5-9 16,0-6-4-16,0-5-42 15,0-5-16-15</inkml:trace>
  <inkml:trace contextRef="#ctx0" brushRef="#br0" timeOffset="36">11775 9970 144 0,'3'-27'55'0,"0"25"-30"0,3-4-16 0,-3 6 16 16,3-2-10 0,-3-1-1-16,3 3-4 0,0 3 1 15,0 2-6-15,-1 11 10 0,1 16 7 16,-3 7 2-16,0 14 3 16,-3 11-11-16,0 12-4 15,0 4 1 1,0-1 2-16,3-10-6 15,3-3-1-15,0-8-2 16,3-5-1-16,0-8-10 0,0-8-4 16,6-5-39-16,-3 0-17 15,3-8-50 1</inkml:trace>
  <inkml:trace contextRef="#ctx0" brushRef="#br0" timeOffset="37">10572 10017 132 0,'0'-18'52'0,"0"18"-28"0,3 2-22 0,-3-2 23 16,3 16-7-1,0 8 5 1,0 10 2-16,0 6-13 16,0 8 9-16,3 10 2 0,0 13 0 0,0 4 0 15,6-9-10-15,-3-3-5 16,3-5-5-16,0-5 0 15,-3-5-2-15,0-6 2 16,-1-7-24 0,1-9-11-16,3-7-80 15</inkml:trace>
  <inkml:trace contextRef="#ctx0" brushRef="#br0" timeOffset="38">13445 9927 128 0,'-6'-8'49'0,"3"6"-26"0,3-1-18 15,0 3 13-15,0 0-1 16,0 0-1-16,0 0 0 16,0 0 0-16,0 0-8 15,3 8-1-15,0 16 0 0,3 10 14 16,3 9 6-16,-3 15 0 15,0 8-2-15,-1 11-9 16,4-1-3-16,0-2-5 16,3-5 0-16,-3-8-5 15,-3-11-2-15,0-5-16 16,-6-8-7-16,-3-2-36 0,0-9-12 16,0-5-30-1</inkml:trace>
  <inkml:trace contextRef="#ctx0" brushRef="#br0" timeOffset="39">16573 9795 176 0,'-3'-8'66'0,"3"8"-36"0,-3 3-37 0,3-3 10 15,0 8 3-15,3 8 6 0,-3 15 18 16,3 20 8-16,-3 12-19 16,0 6 7-16,0 8 2 0,-3-1-11 31,-3 1-2-31,6-6-9 0,0-4-2 15,3-12-4 1,0-5-1-16,3-12-28 16,0-7-10-16,6-7-82 15</inkml:trace>
  <inkml:trace contextRef="#ctx0" brushRef="#br0" timeOffset="40">19687 9816 148 0,'0'-5'55'0,"0"5"-30"0,3 0-29 16,2 0 8-16,1 0-7 16,-3 0 2-16,-3 0 12 15,3 3 7-15,0-1-9 16,0 6 6-16,0 5 3 0,0 9 3 15,-3 17 4-15,0 11-2 16,-3 11 0-16,0 3-10 16,0 2-3-16,3 3-6 0,0 0-1 15,3-6 1-15,0-7 0 16,0-9-2-16,-3-7-2 16,6-6-24-16,0-5-11 15,3-10-75 1</inkml:trace>
  <inkml:trace contextRef="#ctx0" brushRef="#br0" timeOffset="41">20100 9290 92 0,'3'-24'35'0,"0"21"-18"0,-3-7 4 0,0 7 17 16,0-2-3-16,0-1 0 15,-3 1-5 1,0 0 1-16,0 2-17 16,-3 1 3-16,-3 4 3 0,-2 3-11 15,-4 6-2-15,0 10-3 16,3 0 2-16,0 6-3 16,6 5-2-16,3 2 0 0,6-2 1 15,9-1 1-15,6-4 3 16,3-6-1-16,2-10 2 15,4-3 0-15,-3-11 3 16,0-8-1-16,0-7 0 16,-4-6-3-16,-5-2-1 15,-3-3-1-15,-9-3 2 0,-6-3 1 16,-6 4 1-16,-3 4 4 16,-2 3 5-16,-7 6-7 0,6 5-3 31,-3 5-7-31,0 5-2 0,9 3-15 0,3 5-6 31,3 3-26-31,6 0-11 16,6 0-37-1,15 3-46-15,0-6 47 16</inkml:trace>
  <inkml:trace contextRef="#ctx0" brushRef="#br0" timeOffset="42">20484 9245 180 0,'-6'0'68'0,"6"0"-36"0,0 8-26 15,0-6 28 1,-9 17-7-16,0 2-9 16,-2 0-6-16,2 3-7 15,-3 0-4-15,0 0 0 0,3-3-4 16,0-5 2-16,-3-3-26 15,3-3-11 1,3-2-58 0</inkml:trace>
  <inkml:trace contextRef="#ctx0" brushRef="#br0" timeOffset="43">20306 9287 228 0,'-3'-3'88'0,"6"3"-48"0,3 6-45 0,-6-6 26 15,12 10-6 1,2 3 0-16,1 3-2 16,0 6-7-16,0 1-4 0,3 4 1 15,3-3-2-15,0-3-1 16,-1-3-8-16,1-4-3 16,-3-7-43-1,0-4-19-15,6-6-24 16</inkml:trace>
  <inkml:trace contextRef="#ctx0" brushRef="#br0" timeOffset="44">20666 9194 220 0,'-9'-8'85'0,"3"11"-46"0,6-3-41 0,0 0 14 15,0 8 3-15,0 5 4 16,0 3 0-16,-3 5-2 15,0 3-9-15,3 0-5 0,3 2 0 16,0 1-2-16,3-1 2 16,0-4-9-16,0-4-3 15,3-5-37-15,0-5-15 16,0-3-44 0</inkml:trace>
  <inkml:trace contextRef="#ctx0" brushRef="#br0" timeOffset="45">20800 9253 184 0,'-24'2'68'0,"24"6"-36"0,-3 3-33 15,3-1 12-15,0 4 8 16,0 1 7-16,0 7-2 16,0-1 0-16,9 0-13 15,6 0-4-15,0-5-1 0,3-3 1 16,2-5 3-16,4-8-1 0,3-8 0 15,-3-2-5-15,-3-4-1 16,-4-4-1-16,-5-3 1 16,-9-3-2-16,-9 0 2 15,-5 0 2-15,-4 3 2 16,-3 3 1-16,-6-1 0 0,3 3-4 31,0 6-3-31,6-1-18 0,1 3-9 16,11 3-48-16,6 0-22 15,11 2-8 1</inkml:trace>
  <inkml:trace contextRef="#ctx0" brushRef="#br0" timeOffset="46">21032 9059 264 0,'-9'0'101'0,"12"0"-54"0,-3 3-50 0,0-3 19 0,9 3-3 0,-3-1 2 32,9 1-8-32,3 0-4 15,2-3-2-15,4-3-1 0,0 0 0 0,6-2-5 0,-6 0 1 16,2 0-3-16,-5-1 0 16,-6 1 4-16,0 2 3 15,-9 1-1-15,3 4-2 16,-9 6 2-16,-3 16 2 15,-3 5 2 1,0 8 3-16,-3-2-1 0,0 2 2 16,3-3-4-16,0-2-2 15,0 0-3-15,6-3 1 16,0-6-21-16,0-4-10 16,0-3-88-1</inkml:trace>
  <inkml:trace contextRef="#ctx0" brushRef="#br0" timeOffset="47">21172 9269 300 0,'-9'-6'112'0,"12"6"-60"0,9-2-61 16,3-1 20-1,0-2-8-15,11-1 3 16,-2 4-3-16,6-4-2 15,9 4 0-15,-7-1-59 0,-2 3-25 16,-3-3-33 0</inkml:trace>
  <inkml:trace contextRef="#ctx0" brushRef="#br0" timeOffset="48">15612 10128 128 0,'-30'-8'49'0,"39"6"-26"0,-18 7-23 0,6-5 13 15,-3 3 6-15,-3 2 8 16,-3 0 3-16,0 1 4 16,-3 2-18-16,0 5-7 0,1 5-2 15,2 3-2-15,0 3 2 16,3 5-2-1,3 3 2-15,3 13 0 16,6-3 3-16,9-4 1 16,6-4 3-16,8-5-5 15,7 0-3-15,0-13 3 0,0-8 4 16,-4-8-1-16,1-8 1 16,-6-8-5-16,-6-8 0 15,-6 0 1-15,-3-2 5 16,-9-3-2-16,-3 0 1 0,-6 2-1 15,0 1 2-15,-9 5-5 16,3 2-3-16,3 3-14 16,3 6-38-1,3 2-7-15,9 5-17 16,6 1-4-16,3 4-37 16</inkml:trace>
  <inkml:trace contextRef="#ctx0" brushRef="#br0" timeOffset="49">15981 10136 228 0,'-6'-5'88'0,"6"8"-48"0,3 2-47 16,0 3 16-16,-3 13 18 15,0 3 14-15,0 5-3 16,3 5-2-16,0 1-20 15,0 10-8-15,0-3-1 0,3-2-4 0,0-6 0 16,-1-5-19-16,7 0-9 0,0-7-62 16,6-9-83 15</inkml:trace>
  <inkml:trace contextRef="#ctx0" brushRef="#br0" timeOffset="50">17064 10128 156 0,'-3'-10'60'0,"6"10"-32"0,-6 0-11 15,3 0 20 1,-3 0-10-16,-3 2-3 16,0 4-14-16,-6 2-4 0,1 8-4 15,-4 7 1-15,0 6 0 0,3 6 3 0,6 2 3 31,3 0-4-31,12 3-1 16,6-6 11-16,3-5 5 0,5-8 1 16,1-10-1-16,9-11-4 15,-3-8-2-15,-1-8-6 16,-2-2 0-16,-6-6 4 16,-6 0 2-16,-6 0 1 15,-9-10 1-15,-6 7 0 0,-9 1 3 16,-3-1-7-16,3 9-2 15,0 2-14-15,1 5-5 16,2 1-29-16,3 2-11 16,6 5-34-16,3 3-14 15,9 6-26 1</inkml:trace>
  <inkml:trace contextRef="#ctx0" brushRef="#br0" timeOffset="51">17338 10131 200 0,'-18'-5'77'0,"15"2"-42"0,0 0-12 0,3 3 24 0,3 0-18 16,3-2-5-16,6-1-13 15,3 1-5 1,9-1-3-16,3 3-3 0,-4 3 1 16,-2 2-6-16,0 8 1 0,-3 6 2 15,-9 7 1-15,-6 0 1 0,-6 4 2 16,-6 1 1-16,-6-2 1 16,0-5-2-1,0-3 1 1,3-2 4-16,3-1 6 0,0-2-3 15,6-2 8-15,3-6-3 0,6-1-8 16,9-1-4-16,3-1-2 16,6-2 1-16,0-1-3 15,0 1 0-15,8 0-19 16,1-1-9-16,-6 9-80 31</inkml:trace>
  <inkml:trace contextRef="#ctx0" brushRef="#br0" timeOffset="52">18615 10118 168 0,'-3'-8'66'0,"0"8"-36"0,0-5-9 16,3 5 25-1,-3 0-15-15,-6 0-5 16,3 5-18-16,-9 0-5 16,3 6-2-16,-2 7 1 0,2 9 1 0,0 2 1 0,3 5 0 15,6 1-2-15,6 2 1 16,6 0 0-16,12 0 3 31,2-8-1-31,7-8 0 0,3-8 10 16,-3-13 5-16,8-5 1 15,-5-8-1-15,-9-6 7 16,-6-7 5-16,-12-3 0 0,-9-8 1 16,-9 2-7-16,-6 3-4 15,-3 1-19-15,0 7-9 16,0 3-39-16,-2 5-18 0,-4 8-61 16,3 5-25-16,6 1 27 15</inkml:trace>
  <inkml:trace contextRef="#ctx0" brushRef="#br0" timeOffset="53">18919 10099 160 0,'-6'-5'60'0,"9"0"-32"0,-3 2-15 0,0 3 17 15,0-3 0-15,0 1 2 0,-3-1 2 16,3 0 4-16,0-2-21 16,3 0-5-16,3 0-1 0,2-1-7 15,1-4 0-15,0-6 0 16,15 11 2-16,-3 2-5 15,-3 8-3-15,-3 6 1 16,-3-1 0-16,-3 4 1 0,-3 1 2 16,-3 1-3-16,-3 0 0 15,0 5 1-15,0-5 0 32,2 0 0-32,1 3 2 0,6-1-3 15,3 1 0-15,3-1-1 16,0 1 0-16,-3-1 6 15,-3-2 2-15,-6 0 13 16,-6 0 7-16,-6-3 4 16,-6-2 4-16,-12-1-12 15,3-2-5-15,1-2-13 16,-1-4-2-16,3 1-18 0,6-3-6 0,3 0-55 31,9-3-120-31</inkml:trace>
  <inkml:trace contextRef="#ctx0" brushRef="#br0" timeOffset="54">20258 10049 160 0,'-6'-5'60'0,"-3"2"-32"0,-3 0-24 0,6 3 15 0,-3 3 2 16,-8 2 2-16,-7 3-1 16,3 3 1-16,-3 7-13 15,0 1 3-15,6 13 3 0,3-1-4 16,10 4 1-16,5-1-6 16,5-2 1-16,19-3 1 15,3-5 5-15,9-8 1 16,-3-8 0-16,5-8 1 15,1-6 3-15,-6-7 6 16,-9-3 5-16,-1-5 1 16,-14-11 1-16,-12 1-6 15,-6-4-2-15,-6 4-4 0,-2-4-3 16,-1 3-12-16,-3 6-5 16,9 5-18-16,-6 2-8 15,3 14-23-15,3 2-8 16,3 11-39-16,9 5-13 15,3 1-25 1</inkml:trace>
  <inkml:trace contextRef="#ctx0" brushRef="#br0" timeOffset="55">20496 9946 184 0,'0'-3'71'0,"0"6"-38"0,0-1-14 0,0-2 21 0,0 6 0 0,0 4 0 16,-3 9-17-16,0-1-6 31,0 1-11-31,0 2-2 0,-3-5 0 0,6-3-2 0,-3 3 1 16,3-5 0-1,0-3 3-15,0 0-1 16,3-1 0-16,-3-1 3 16,12-4 3-16,0-2-6 15,3 3-1-15,3-3-2 0,3 0-2 16,3 3 1 0,-4-3-1-16,7 0-3 0,-3 0 2 15,-6 0-21 1,0 0-8-16,-3 0-25 0,-4 0-10 15,1 0-51 1</inkml:trace>
  <inkml:trace contextRef="#ctx0" brushRef="#br0" timeOffset="56">20737 9972 168 0,'-6'-24'66'0,"12"22"-36"0,-6-1-26 15,0 3 15 1,0 0 13-16,3 3 7 16,-3 7-3-16,0 9 1 15,3 5-21-15,-3 10 6 0,0 6 5 16,-3 5-9-16,3 2-2 0,-3-2-7 16,3-2-1-16,0-1-3 15,0-2 0 1,3-6-1-16,0-7 0 15,0-4-5-15,-3-4 1 0,3-6-35 16,0-2-15-16,-3-6-89 16,0-5-44-16,0-11 89 15</inkml:trace>
  <inkml:trace contextRef="#ctx0" brushRef="#br0" timeOffset="57">3601 3376 104 0,'-6'-2'38'0,"6"2"-20"0,-3 2-10 0,3-2 13 16,0 0-6-1,0 0 0-15,0 0-12 16,0 0-1-16,0 0-2 15,0 0 0-15,0 0 0 0,3 3 4 16,3 0 2-16,9-1 6 16,9 1 5-16,9 2-5 0,8-2 1 15,19 2-4-15,14-5 0 16,22 0-1-16,20 0 0 0,18 0-4 16,8 0-1-16,13-3 3 15,12-2 1 1,6-5 3-16,2-4 1 15,-8 6 6-15,-12-5 1 0,-13 3-1 16,-2 2 0 0,-24 2-5-16,-14 1-2 15,-16 2-6-15,-15 3-1 16,-17 0-1-16,-12 3-2 0,-13-3-15 16,-11 3-7-16,-9 5-44 15,-12 5-20 1,-3-3-13-1</inkml:trace>
  <inkml:trace contextRef="#ctx0" brushRef="#br0" timeOffset="58">5869 3424 56 0,'0'0'24'0,"0"0"-12"0,0 0-8 0,0 0 10 16,0 0-6-16,0 0-2 15,0 0 1-15,6 3 0 16,0 2 1-16,0-3 2 0,0 4-3 16,0-1 1-16,0 0 1 15,0 3 2-15,0 0-5 16,0 5-2-16,0 3-2 16,0 0 1-16,3 0 0 15,0-3 1-15,0 3-2 16,3-3-2-16,-1 3 3 15,7-3 2-15,3 3 4 16,-3-2-2-16,3-1 1 16,0-3-3-16,-1 1 0 15,1 0 1-15,0-3 3 0,3-1-4 16,3 1-3-16,0 0-1 16,-4-2 1-1,4-1-3-15,0 0 0 16,0 0 3-16,2 1 1 15,1 4-1-15,0 6 1 0,6-5-4 16,-4-1 0-16,-2 4 3 0,-3-4 1 16,0 3-1-16,0 1 1 15,-1-1-2-15,1 3-1 16,-3 0 1-16,0 5-1 0,-3-3 2 16,-1 4 1-16,1-4-4 15,0-2 1-15,0 0 0 16,-3 0 0-16,0 2 0 15,0 3 2-15,-4 1-1 16,1 1-1-16,0-4 1 31,-3-1-1-31,3 4 0 0,-3 1 0 16,3-1 2-16,-3-1 1 16,0 0-1-16,-3-3-2 15,-1 1 1-15,1-1 1 16,0 1 1-16,-3-1 3 0,3 4-3 15,-3-1 0-15,3 0-1 16,-3-3 1-16,3 1-2 16,-3 2-1-16,0 0-4 0,0 0 0 15,0 1 4-15,0-1 2 16,0-3 0-16,-3 1 1 16,0 2-4-16,0 3 0 15,0 0 1-15,0-1 2 31,-3 4-1-31,0-1 2 0,3 1-2 16,-3 5-1-16,0-6-2 16,3 1 1-16,0-4-1 15,-3 4 0-15,2-1 2 16,1 1 2-16,-3-1-1 16,3 1-1-16,-3 7 1 15,3 0-1-15,0 9-3 16,0-1 2-16,0 0 1 15,0-2 2-15,-3 5-1 16,9-5-1-16,-3-3 1 16,0 0 1-16,3-3-3 0,0 9 0 15,0 4 1-15,0 1 2 16,0-6-1 0,0 3 2-16,0-3-2 15,-3-4-1-15,0-4 1 16,3 0 1-16,-1 1-3 0,1-1 0 15,3 19-1-15,3 0 0 16,3 0 4-16,0 0 3 16,0 0-2-16,3 0-2 15,-1 0-3-15,4-3 1 0,-3 3 1 16,0-3 0-16,-3-8-3 16,3 9 2-16,-1-4 1 15,-2 3 2-15,-3-2-1 16,3 0-1-16,3-3-2 15,3-6 1-15,-6 14 1 16,-1-8 0-16,-2-2 2 0,3-4 1 16,3 6-1-16,3 0 1 15,0-2-4-15,-1-4 0 16,1 1 3-16,3 0 3 16,9 10-4-16,-7-8-1 15,-2 3 0-15,0-2 2 0,3-9-1 31,-6 6 2-31,2 2-2 16,1-2 2-16,-3-3-2 0,0 0-1 16,0 0 3-1,-1-3 2-15,4 11-2 16,0-2-2-16,-3-6 0 16,0-3-1-16,2 0 2 15,4 6 1-15,-3-3-1 0,-6-3-2 0,-3-2 1 16,0-3-1-16,-4 0 2 15,1-5 3 1,-3-3-2-16,0 1 0 16,0 1-3-16,0-1-3 15,-3 4 8-15,0 0 4 0,0-2-4 0,0-3-3 16,-3-2-1-16,9-3-1 16,-4 2 2-16,4-4 1 15,-3-1 1-15,-3-3 2 16,0 1-1-16,-3 8 2 15,0 2-4-15,0-5 0 16,0-3-1-16,0 0-2 0,0-2 3 31,0-1 0-31,0 1-4 16,-3-3-1-16,0 0 1 16,0 2 2-16,0 1 0 15,0-1 2-15,0 1-2 0,0 0-1 16,2-1 3-16,1 1 0 15,0-1-4-15,0 1-1 16,0-1 1-16,0-2 0 0,0 0 1 16,0 0 0-16,0 8 0 15,-3-5 0-15,3 13 0 16,-3-6 0 0,3-2 2-16,0 0-1 15,-3-3 2-15,0-2-4 31,0-1-2-31,0 1 2 0,0-1 2 16,0 1 0-16,3 0-1 16,-3 7 1-16,3-2-1 15,-3 2 0-15,0-2 0 16,0 0 0-16,0-3 2 16,0-2-3-16,0 0 0 15,5-3-1-15,-2-3 0 16,0 0 2-16,-3 3 2 15,0 0-3-15,0 0 0 0,0 0 1 0,0 0 0 16,-3-3 0-16,3 0 2 16,6 1-3-1,-3-1 0 1,0 0 3-16,-3 1 1 0,-3-6 3 0,3 5-3 31,-3-5-2-31,3 5 0 16,-3-5-1-16,3 5 0 15,-3-5 2-15,0 0-3 16,0 0 0-16,0 0 1 16,0 0 2-16,0 0-1 15,0 0 2-15,0 0-2 0,0 0-1 16,0 0 1-16,0 0 1 16,0 0-3-16,0 0 0 15,0 0 1-15,0 0 2 16,0 0-3-16,0-2 0 15,0-1 1-15,-15-5 0 16,3 0 0-16,0 0-3 16,0 0 2-16,3 0-1 15,1 1 0-15,-1 1 2 16,0 1 2-16,0 0-1 0,-3-1 2 16,3-2-4-16,-3 3-2 15,0 0-3-15,0 0 1 31,0-1 3-31,0 1 1 0,0-6-2 16,4 3 2-16,-1 3 1 16,0 0 2-16,0 0-3 15,3 2 0-15,0 0-1 16,3 3 0-16,0-2 2 16,0 2 2-16,0 0-1 15,0 0-1-15,0 0 1 16,3 0-6-1,0-8 5 1,0 8 2-16,0 0-3 16,0 0 1-16,0 2-2 0,0-2 0 0,0 0 2 15,0 0 0-15,3 14 2 32,0-4-1-17,3 3-1-15,3-2-2 16,0 2-1-16,3 0 2 0,0 3 0 15,2-2 1-15,-2-1 2 16,3-3-1-16,-3 1-1 16,0-3-2-16,0-3 1 15,0-2 1-15,0-1 0 0,-3 1 0 16,0-3 0-16,3 0 2 16,-4 0-3-1,1 0 0-15,-3-3 1 16,0 1 0-16,3-3 2 15,0-1-1 1,-3 1-1-16,0-3 1 0,0 3-1 16,-3-3-3-16,3 0 2 15,-3 0 1-15,3 3 2 16,0-1-1-16,-3 1-1 16,0-3 1-16,0 0-1 15,-3 0 0-15,3 0 0 0,0-5 2 31,0-5 1-31,0-1-1 16,0 0-2-16,0 4 1 16,-3 1 1-16,3 4-1 0,-3-1 2 15,0 1-4-15,0 2 0 16,0 0 1-16,0 2 2 16,0 4-1-16,0-1-1 15,0 1-4-15,3-4 0 0,0 1-20 16,0-3-9-16,2-11-30 15,4-10-10-15,0-2-23 32</inkml:trace>
  <inkml:trace contextRef="#ctx0" brushRef="#br0" timeOffset="59">7777 3456 60 0,'-18'-3'24'0,"13"6"-12"0,-4-1-8 16,6 1 10 0,0 0 1-16,0-1 0 0,0-2 1 15,0 3 3 1,0-3-5-16,3 2 0 16,-3-2-4-16,3 3-1 15,0-3-5-15,0 0-1 0,0 0-1 16,0 0 1-16,0 0 0 0,3 3-1 0,3-1 1 15,0 1-2-15,-6-3-1 16,6 3 1 0,-6-3 1-16,0 0-1 15,0 0-1-15,0 0 1 16,3 0-1-16,-3 0 0 16,0 0 0-16,0 0 0 15,6 2 2-15,-1-2 5 16,4 0 6-16,0 0-1 15,6 0 3-15,12 0-8 0,6 0-4 0,8 0 0 16,13-2 2-16,17-1 2 16,16-2 3-16,17-1-1 15,18-1 2-15,18-4-4 16,15 0-2-16,20 1 2 16,7-3 0-16,11-1 3 15,1-4 1 1,-4-6 3-16,1 5 2 15,-1 4-5-15,1 4 1 16,-7 0-5-16,-8 4-2 16,-9 1 0-16,-10-2-1 15,-14 3 4-15,-18 0 3 0,-6-1-4 16,-23 1 1-16,-16 0-5 16,0 0-2-16,-17-1 2 15,-21 1 0-15,-10 0-1 16,-11-1-2-16,-6 1-21 15,-6-3-11-15,-6-2-64 16</inkml:trace>
  <inkml:trace contextRef="#ctx0" brushRef="#br0" timeOffset="60">11406 3434 124 0,'-6'-5'49'0,"9"8"-26"0,-3-1-29 16,0-2 8-16,3 3-2 0,3 0 0 15,0 2 4-15,0 0 2 16,0 3 4 0,2 0 4-16,1 5-6 0,0 3 0 0,3-2-4 15,3-1 4-15,3 0 4 0,0 3-6 16,3 5-3-16,0 3 2 15,-1 2 1 1,1-2 0-16,6 3-1 16,0 4-3-16,-3-4-2 15,2-3 1-15,1-3-1 16,3-5 2-16,3-3 1 16,-1-3 1-16,-2 1 2 15,3-6 1-15,0 1 1 16,-4-4-4-16,1 1-3 0,-3 0 2 15,0-1 0-15,0 1-1 0,2-1-2 16,-2-2 1-16,0 3 1 16,0-3-1-16,-1 0 2 15,4 0 0-15,0 0 3 16,0 3-3-16,-3 2-2 16,5 0 2-16,1 3 0 15,0-2-4-15,-3 2 1 16,2-1 0-16,-5 4 0 0,3-3 0 15,-3 3 0-15,-4-1 0 16,1 3 0-16,0 1 0 16,0-4 0-16,3 3 0 31,-6 1 0-31,-1-1 2 0,-2 3 1 16,0 0-4-16,0 2 1 15,0 3 0-15,-3-2 0 16,0-1-3-16,-1 6 2 15,4 0 3-15,0 0 1 16,-3 0-4-16,0 5 1 16,-3 0 2-16,3 0 1 0,-3 0-1 15,0-5 1-15,-1 0-2 16,-2-3 2-16,0 0-2 16,0 3 2-16,0 0-4 15,0-1 0 1,0 1 1-16,-3 3 0 15,3 4 0-15,3-1 2 16,-3-1-3-16,3 0 0 0,-3-3 1 16,0 1 0-16,2 4 2 15,1 1 1-15,0-5-4 16,0-4 1-16,0 1 2 16,0 0 1-16,3 3-1 15,3-1-2 1,0 0 1-16,-1-2 1 0,1 0 1 0,0 5 3 15,6 6-3-15,3-4 0 16,0 1-3-16,-1 2-1 16,4-4 3-16,-3-1 3 15,-3-3-2-15,2-2 0 16,-2 0 1-16,-3-3 0 16,-3-3-2-16,0-2-2 0,0 0 3 15,3 0 0-15,-1 0 1 16,4 0 2-16,-3 0-3 15,0 2 0-15,0-5-3 16,0 1-3-16,-1-1 2 16,-2 0 2-16,6 3 0 15,-3 3 2 1,-3-4-2-16,0 4-1 0,-1-6 1 16,1 3 1-16,0 0-1 15,0 2-1-15,0 1 1 16,3-3 1-16,-3 5-1 15,-4-5 2-15,1-3-2 16,0 3-1-16,0-3 1 16,0 0-1-16,0-2 0 0,0 0 0 15,0-1 2-15,0 3 1 16,2 1-4-16,1-1 1 16,-3 0 2-16,0 0 1 15,0 1-4-15,3 1-1 16,0 1 1-16,5-2 2 15,-2-1 0 1,-3 0 2-16,3 3-4 16,-3 5 0-16,-3-2 1 15,6 2 2-15,-4-3-1 0,4 6 2 16,0-3-4-16,-3-2 0 16,0-1 1-16,0 1 2 15,-3 2-1 1,2-5-1-16,1-3 1 15,-3 0-1-15,3-2 0 0,0-1 2 0,0 1-1 16,0 0-1-16,-1 2 1 16,1 0 1-16,-3 0-1 15,6 1 2-15,-3-1-4 16,0 0 0-16,0 0 1 16,-1 0 2-16,-2 3-1 0,0-5 2 15,0-1-2-15,0 4-1 16,0 2 1-16,0-1-1 15,-3-1 0-15,5-1 2 16,1 0-1-16,-3 0 2 16,0 1-2-16,0-4-1 31,0 1 1-31,0 2-1 0,0-5 0 16,3 3 2-16,-1-1-3 15,7 1 0-15,-6 5 1 16,3-3 2-16,-3 3-1 15,3-6-1-15,5 1 1 16,-5-1-1-16,0 1 0 0,0 2 2 16,0 0-1-16,-3-2 2 0,-1 2-2 15,1-2-1-15,0 2 1 16,-3-2 1-16,3 2-1 16,0-3 2-16,0 1-4 15,-4 0 0-15,4-1 1 16,0 1 2-16,3 2-1 31,0-5-1-31,0 0 1 0,0 0-1 16,-1 5 0-1,1-10 2-15,0 7-1 0,3 1-1 16,0-1-2-16,-3-2 1 16,-1 3 1-16,1-3 2 0,0-3-3 15,3 1 0 1,-3 1 1-16,2 1 2 15,1 0 1-15,-3-2 1 16,3-1-5-16,0 0-1 16,0 3 1-16,2-3 2 0,1 1-2 0,0-1 0 15,-3 0 3-15,3 3 1 16,-1-2-6-16,1 1 0 16,0 1 5-16,0 0 4 15,-3-5-6-15,-1 2-1 0,-2 1-3 16,6-4 3-16,0 6 2 15,-3 0 2-15,-4 3-1 16,4-3-2-16,0-3-2 16,3 0-1-16,0 1 2 31,-1-1 2-31,-2 0 0 0,3-2-1 16,6-1-2-16,-4 4 1 15,1-1 1-15,-3 0 0 16,0 1 0-16,0-1 0 15,2 0 0-15,1 3 0 16,-3-3 0-16,0 1 0 16,0 2 2-16,2 0 1 0,1-1-4 15,0 1-1-15,3 0 1 16,-7 0 0-16,4 0 1 16,-3 0 0-16,0 0 2 15,-1 0 1-15,1 0-4 16,-3 0 1-16,3-3-2 0,0 3 0 31,-4 3 4-31,1-1 1 16,-3-2-4-16,3-2 1 0,0-1-2 15,0 8-2-15,-1-2 3 16,1-1 2 0,0-2 0-16,0 0 2 15,3 0-2-15,-4 3-1 0,-2-1 1 16,3 1-1-16,0-1 0 0,-3 1 2 15,0 0-1 1,2 2-1-16,1-3-2 16,3 6 1-16,-3 3-1 15,0-3 0-15,-1-3 2 0,4 0 0 0,-3 0 2 16,3 1 1-16,0-1-1 31,-4 0 1-31,4 0-4 16,3 3 0-16,0-3 1 15,-4 3 2-15,1-3-3 16,-3 1 0-16,0-1 1 16,-3 0 2-16,3-2-1 15,-1-3 2-15,1 15-2 0,-3-4-1 16,-3-3 1-16,3-3 1 16,0-2-3-16,2-1 0 0,-2 1 1 15,0-1 0-15,-3 1 0 16,0 0 0-16,0-1 0 15,-1-2 2-15,-2 0-3 16,0 0 0-16,0 3 1 16,0-1 2-16,0 1-3 0,0-1 0 15,0 1 3-15,0 2 1 16,-4-2-4-16,4-1 1 16,-3 1-2-16,3-1 0 15,-3 1 4-15,6 0 1 16,-3-1-4-16,0 1 1 15,-3 2 0 1,-1-2 0-16,1 2 0 16,0-3 2-16,0 1-1 15,0 2-1-15,0-2-2 16,0-1 1-16,0 1 1 16,3 0 2-16,0-1-3 15,-1 6 0-15,1 5 1 16,0-2 0-16,0-3 2 15,-3-3 1-15,3-3-4 0,-3 4 1 16,0-1 0-16,3 0 2 0,-4 0-1 16,1 1-1-16,0 1-2 31,0-1 1-31,0 2 3 16,0-3 1-16,0 0-4 15,-3 0 1-15,3 0 0 0,-3 1 0 16,0-1 2-16,0 0 1 15,-1 0-4-15,1 3 1 16,0 0 0-16,9 0 0 16,-6 2 0-16,3-2 0 15,-3 0 0-15,0 0 2 16,0 3-3-16,0 4-2 0,0 1 4 16,-1-3 1-16,1-2-3 15,3-1-1-15,3 4 3 16,0-1 1-16,0-3-3 15,-3 9-1-15,0-6 3 16,-1-3 1-16,-2 1-3 0,3-3 1 16,-3 0 0-16,3 0 2 15,0 2-1-15,-3 1-1 0,0-1 1 16,0 1-1-16,0-1 0 16,-1 1 0-16,1 2 0 15,0-5 0-15,0 5 0 16,0-3 2-16,0 4-3 31,0-6 0-31,-3-1 1 0,0 1 2 16,3 0-1-16,0 3-1 15,2-3 3-15,-2-3 0 16,0 0-1-16,0 6-2 16,0-1 1-16,0 1-1 15,0-4 0-15,0 1 2 16,3 0-3-16,0 0 0 0,-4 3 1 15,4-1 2 1,-6 1-3-16,9-4 0 16,-6 1 1-16,0 0 0 15,-3-3 0-15,3 1 0 0,-3 4 0 0,3 1 0 16,2-3 0-16,1 2 0 31,0 3 2-31,0-5 1 0,0 3-4 16,-3-3 1-1,-3-3 0-15,3 0 0 0,0-2 0 16,-3-1 0-16,0 1 0 16,-1-1 0-16,1 4 0 15,-3-4 0-15,0-2 0 16,0 0 2-16,0-3-1 16,0 3 2-16,-3-2-2 0,3-1-1 15,6 3-2-15,-3-3 1 16,-3 3 1-16,0-3 0 15,3 3 0-15,0 0 0 16,-3-3 0-16,0 1 0 16,0-1 0-16,-1 0 0 0,1 3 0 31,0 0 2-31,-3 0-3 0,3 0 0 16,0 0 3-16,0 0 1 0,0 0-4 15,0 0-1-15,0 0 1 0,0-3 0 16,0 0 1-16,0 1 2 31,-3-1-1-31,0 0-1 16,3-2 1-16,-6-3-1 0,3 3 0 15,-3-3 2-15,6 2-1 16,-6-2 2-16,6 3-2 16,-6-3-1-16,0 0-2 15,6 2-1-15,-6-2 4 16,6 0 1-16,-6 0-3 15,0 0 1-15,0 0 0 0,0 0 2 16,0 0-3 0,0 0-2-16,3-2 2 15,0-3 2-15,0-1 0 16,0-2 2-16,0 0-4 0,-1-2-2 0,-2-3 2 31,0-1 2-31,0-2-2 16,0 1 0-16,0 1-1 15,0 1 0-15,0-3 2 16,0 3 2-16,0-8-6 16,0 2 3-16,0 3 2 0,0 3 0 31,0 0-1-31,-2 2 1 0,2 1 1 16,-3-1-3-16,0 1 0 15,3 2 1-15,-3 0 0 0,0 3 0 16,0-1 2-16,3 4-1 15,0-1-1-15,0 0-2 16,0 1 1-16,0 2-1 16,0 0 0-16,0 0 0 0,0 0-2 15,0 0 3-15,0 0 2 16,0 5-2-16,3 6 0 16,0-1 1-16,0 3 0 15,-3 8 0-15,3-2 0 16,0 2 0-16,-1-2 2 15,-2-1-1 1,6-2-1-16,-6-3-2 16,0-2 1-16,0-1-1 15,0-2 0-15,0 0 2 16,0-2 2-16,0-1-3 16,0-5 0-16,0 5 3 15,0-2 1-15,-6 2-4 16,6 0-1-16,0 1 1 0,0-1 2 15,0 0 0 1,-2-2-1-16,2-3 1 0,0 0-1 0,0 0 0 16,0 3 0-16,-3-1 0 31,3 1 2-31,-3 0-3 0,3 2 0 16,0 0 1-1,0 0 0-15,0 1-3 0,0-1 2 16,0 0 1-16,0 1 0 15,0-1 0-15,0 0 0 16,0-5-3-16,0 0 2 16,0 0 1-16,0 0 2 15,0 0-1-15,0 0 2 16,0 0-4-16,0 0 0 0,0 0 1 16,0 0 2-16,0 0-1 15,0 0-1-15,0 0-8 16,0 0-5-16,0 0 15 15,-3 3 8-15,0-3-11 16,0 0-5-16,-3-3 2 0,0 1 3 16,0-1 2-16,0 0-1 15,-3-2-2-15,0 2 1 16,3 1 3-16,0-1 1 0,-3 0-1 16,3 1-2-16,0 2-2 15,0-3 1-15,0 0 1 16,-3 1 0-16,0-1 0 31,1 1 2-31,-7-1-1 16,0 0-1-16,3 3 1 15,0 0-4-15,3 0 2 16,0 0-1-16,3 0 0 16,0 0 2-16,0 0 2 15,0 0-1-15,0 0-1 16,0 3 1-16,3 0-1 0,0-3 0 15,0 0 2-15,0 2-3 16,0-2-2-16,1 0 4 16,-1 0 1-16,3 0-3 15,-3 0 1-15,3 0 0 16,0 0 0-16,0 0-5 0,0 0 1 31,0 0 2-31,0 0 1 16,0 0-6-16,0 0 0 15,0 0-4-15,0 0 2 0,0 0-2 16,0-2 2-16,0 2-2 16,-3 0 2-16,0-3-2 15,3 3 0-15,0 0 1 16,-3-3 4-16,0 3 3 16,0 0 2-16,3 0 1 0,0 0 0 15,-3 0-7-15,3 0 0 16,-3 0-4-16,3 0 2 15,-3 0-13-15,3-2-3 16,0 2-36-16,-3 0-13 16,3 0-5-16</inkml:trace>
  <inkml:trace contextRef="#ctx0" brushRef="#br0" timeOffset="61">9620 10303 160 0,'-21'-13'60'0,"6"10"-32"0,-6 3-15 16,12 3 17-16,-3 2-11 16,-5 3-3-16,-7 8-7 0,3 5-1 15,3 13-5-15,3 6-2 0,6 8 2 16,3 2 0-16,12-5 3 15,6-5-1-15,9-6 2 16,9-10 7-16,8-8 3 0,7-11-2 16,3-10-1-16,-4-14-6 15,-2-7-3-15,-9-9 0 16,-9-4-1-16,-10-1 2 16,-8-5 3-16,-9 3 2 15,-5 5 1-15,-13 8-4 16,-3 5 0-16,-3 5-7 0,0 6-1 15,3 5-13-15,4 3-7 16,5 5-22-16,9 2-9 16,6 4-15-16,9-4-4 15,15 1-15 1</inkml:trace>
  <inkml:trace contextRef="#ctx0" brushRef="#br0" timeOffset="62">10034 10285 184 0,'-30'5'68'0,"18"8"-36"0,-3 16-40 0,9-10 12 16,0 18 2-16,-3 5 6 0,9 0 11 31,6 6 6-31,9-11-15 16,9-8 10-16,12-8 3 0,8-7-6 15,7-14 1-15,2-11-9 0,-5-10-3 0,-9-14 1 16,-10 4 0-16,-8-6 6 16,-15 0 3-1,-15 0-10-15,-9 2-6 16,-2 3-5-16,-13 3 0 0,0 11-17 16,0 7-5-16,1 6-33 0,5 8-12 15,9 4-57 1</inkml:trace>
  <inkml:trace contextRef="#ctx0" brushRef="#br0" timeOffset="63">11037 10298 224 0,'-24'0'85'0,"18"8"-46"0,-9 13-46 0,6-8 14 15,-3 11-7-15,0 13 2 16,0 0 12-16,3 0 8 16,6 3-11-16,6-3 7 0,6-8 5 15,6-5-1-15,9-8-1 16,6-9 11-16,3-7 4 0,-1-7-11 16,4-12-2-16,-3-7-9 15,-6-9-1-15,-7 1-4 0,-5-6 0 31,-12 0-5-31,-3 3-1 16,-12 0-1-16,-3 8-2 16,-2 5-15-16,-10 6-7 15,3 7-18-15,-6 6-5 0,6 5-18 16,4 5-8-16,8 3-30 31,6-2-39-31,12-1 50 0</inkml:trace>
  <inkml:trace contextRef="#ctx0" brushRef="#br0" timeOffset="64">11325 10374 188 0,'-15'27'71'0,"15"18"-38"0,0 3-32 15,3-30 16-15,3 6 4 0,3 8 5 0,9-6 3 31,6 1 5-31,9-9-19 16,8-5 7-16,4-5 2 0,-3-8-4 0,-1-10 1 16,-5-6-1-16,-9-5 0 15,-12-9 2-15,-9-4 3 16,-12-3-11-16,-9-5-3 16,-12 2-16-16,-6 6-6 15,-5 7-26-15,2 9-9 0,3 4-38 16,6 12-14-16,10 2-25 15</inkml:trace>
  <inkml:trace contextRef="#ctx0" brushRef="#br0" timeOffset="65">12433 10282 192 0,'-3'-11'74'0,"6"11"-40"0,-3 0-42 0,0 0 10 15,-3 6 3 1,-3 7 4-16,-3 8 7 16,-3 11 4-16,0 10-10 0,3 3 8 0,6 3 4 15,6 2-11-15,9-10-4 16,9-6 0-16,6-8 0 16,2-10 5-16,7-8 5 15,0-13-3-15,-3-8 0 16,-4-6-4-16,-5-7-1 15,-6-14 3-15,-9-2 3 16,-6-3-2-16,-15 0 0 0,-3 2-3 16,-6 6-1-16,-3 6-12 15,-5 4-3-15,-1 11-19 16,3 6-9-16,0 10-20 16,6 2-8-1,7 4-38-15,14 2-40 16,12 0 52-16</inkml:trace>
  <inkml:trace contextRef="#ctx0" brushRef="#br0" timeOffset="66">12840 10433 228 0,'-14'47'85'0,"11"-18"-46"0,6 8-41 15,0-21 17-15,2 11-7 16,4-3 1-16,12-6 12 31,3-2 9-31,3-5-16 0,6-6 13 0,2-13 3 0,-2-3-9 31,-3-7-4-31,-6-6-2 16,-6-13 3-16,-10-3-6 16,-8-5-2-16,-11 3 1 0,-10 2 3 0,-3 6-19 15,-6 7-8-15,-3 6-36 0,-2 8-14 16,-1 8-42-16,6 5-18 31</inkml:trace>
  <inkml:trace contextRef="#ctx0" brushRef="#br0" timeOffset="67">14037 10115 244 0,'-15'-5'90'0,"6"8"-48"0,-15 4-45 0,15 1 19 0,-5 8-12 15,-4 8-2-15,0 8 3 16,3 10 1-16,3 3-2 15,9 3 4-15,9-1 4 0,9-4 0 16,9-9 3-16,3-10 1 16,5-8-1-16,7-14 1 15,0-20 0-15,-7-3-4 0,-2-6 0 16,-9-7 4-16,-6 0 4 16,-9-9-8-16,-12 1-2 15,-9 2-2-15,-6 3 0 16,0 5-11-1,1 9-3-15,-1 1-21 16,6 9-8-16,-3 8-26 16,9 8-11-16,9 2-31 15,6 0-40-15,12 0 45 16</inkml:trace>
  <inkml:trace contextRef="#ctx0" brushRef="#br0" timeOffset="68">14421 10192 192 0,'-12'13'74'0,"6"-8"-40"0,-6 22-40 16,9-11 12-16,-3 10 7 15,3 9 6-15,3 7 8 16,9 0 4-16,6-2-17 16,6-6 7-16,12-5 6 0,11-10-4 15,10-14 1-15,0-10-9 0,-1-16-2 16,-8-8 4-16,-7-6 3 15,-14-2 12-15,-12 0 4 16,-12-2-7 0,-12-4-3-16,-9 4-13 0,-8 4-5 15,-7 6-23-15,0 5-10 16,6 8-47 0,4 8-18-16,2 8-73 15</inkml:trace>
  <inkml:trace contextRef="#ctx0" brushRef="#br0" timeOffset="69">15740 10666 104 0,'3'-6'41'0,"0"6"-22"0,-3 0-3 0,0 0 18 16</inkml:trace>
  <inkml:trace contextRef="#ctx0" brushRef="#br0" timeOffset="70">15743 10671 241 0,'-6'13'17'0,"-3"6"-10"31,-3 4 0-31,-6 6 2 0,0 11-3 15,-3-3 2-15,3-5-1 16,4-3 1-16,2-5-4 16,3-3-1-16,3-2-1 0,0-6-2 15,3-3 7-15,0-2 5 16,3-5-2-16,0-3 2 16,9-5-7-16,3-6-3 15,0-5-1-15,2-10-1 16,1-1 0-16,0 1 0 0,-3-1 0 15,0 1 0-15,0 2-3 16,-3 6 2 0,0 2 1-16,-3 2 0 0,-3 4 2 0,0 2 1 15,3 3 1-15,0 5 2 16,0 5 3-16,0 8 5 16,5 6-2-16,1 7 1 15,6 9-5-15,3-1 0 16,-3-2-3-16,3-3 0 15,0 0-3 1,-1-5-2-16,1 0 1 16,-3-6 1-16,-3-7-23 15,-3-3-8-15,0-6-39 16,-6-4-16-16,-3-6-9 16</inkml:trace>
  <inkml:trace contextRef="#ctx0" brushRef="#br0" timeOffset="71">15710 10822 96 0,'6'-8'35'0,"-3"5"-18"0,0 3 2 0,-3 0 16 16,3 5 0-16,0 3 2 16,3 13-9-16,0 9-3 0,0 7-14 15,0 15 4-15,-1 9 3 0,-2 13-2 16,3 6 3-16,0-1-4 31,6-2-1-31,-3-3-8 16,0-8-2-16,3-8 2 0,-3-2 1 15,-6-3-1-15,0-13-1 16,-3-9-17-16,3-4-4 16,-3-9-36-16,0-12-14 15,3-17-41 1</inkml:trace>
  <inkml:trace contextRef="#ctx0" brushRef="#br0" timeOffset="72">16180 10041 88 0,'9'-8'33'0,"-3"3"-18"0,-3-11 2 0,0 13 34 31,-3-7-6-31,0-1-4 16,-3 1-6-16,-3-1-20 16,-3 0-5-16,-6 1-2 0,-9-1-2 15,-5 1 1-15,-7 2-4 16,-3 0 0-16,-5 3-1 15,-7-1-2-15,-6 1-2 16,-8 0 1-16,-6 2 1 0,2 3 0 16,4 5 0-16,-4 3 0 15,4 5 0 1,-10 9 2-16,10 9-1 0,2 9-1 16,7 13 1-16,5 0 1 0,12 10-1 15,13 17 2-15,17 2 0 16,18 0 3-1,20 2-1-15,16-4 0 0,12 5-3 16,14-17 1-16,15-9 2 16,13-17 2-16,-1-13-1 0,12-21-1 15,9-16-1-15,-3-13 2 16,-6-8-1-16,-12-8 2 16,-8-11-2-16,-13-8 2 15,-14-10 5-15,-19-5 2 16,-20 2 4-16,-15 0 3 31,-12 8-7-31,-12 6-3 0,-9 5-13 16,-11-1-4-16,-1 12-17 15,-3 7-8-15,3 8-45 16,7 13-19-16,5 6-18 16</inkml:trace>
  <inkml:trace contextRef="#ctx0" brushRef="#br0" timeOffset="73">15305 11949 168 0,'-3'0'66'0,"6"-3"-36"0,-6 0-18 0,3 1 19 16,-3 4-5-16,0 1 6 31,-6 8-9-31,-3-1-12 16,0 3-5-16,-5 9 0 0,-1 4-1 15,3 6 0-15,9 8 1 16,6 2 3-16,9 0-2 16,6-2-2-16,5-6 0 0,4-5-1 0,3-10 0 31,0-6 0-31,3-5 2 0,-4-16 3 0,1-8-4 16,-3-8-1-1,-6-5 0-15,-9-5 0 16,-6-3 0-1,-6 3 0-15,-6-1 2 0,-6 3 1 16,-3 3 1-16,-3 5 0 16,3 6-7-16,-2 5-2 15,2 7-7-15,3 4 0 16,3 2-20-16,3 8-9 16,3 0-17-16,6 2-6 15,9 1-49 1</inkml:trace>
  <inkml:trace contextRef="#ctx0" brushRef="#br0" timeOffset="74">15757 12081 208 0,'-8'11'79'0,"2"-1"-42"0,-9 17-41 15,6-14 13-15,0 8 4 0,-3 6 3 16,-3-1-5-16,0-2-4 16,0-3-4-16,3-3-16 0,0-2-4 15,4-5-46 1,-1-3-59-16,3-5 29 16</inkml:trace>
  <inkml:trace contextRef="#ctx0" brushRef="#br0" timeOffset="75">15555 12089 232 0,'0'-3'88'0,"6"3"-48"0,3 6-49 0,-3-1 14 16,6 5 10-16,3 6 7 0,0 8-6 0,2 5-4 16,4 3-7-16,0 0-4 0,0-3 0 15,0 0-4-15,3-8 0 31,-1-2-36-31,1-6-14 16,3-5-52 0</inkml:trace>
  <inkml:trace contextRef="#ctx0" brushRef="#br0" timeOffset="76">15936 12036 232 0,'-15'-8'88'0,"12"8"-48"0,0 3-53 0,3 2 12 16,-3 3 1-16,0 3 5 16,0 4 6-16,0 7 4 15,3 1-8-15,0 14-4 0,3-2 0 16,3-3-4-16,3-6 0 16,3-2-30-16,0-6-14 15,3-4-52-15</inkml:trace>
  <inkml:trace contextRef="#ctx0" brushRef="#br0" timeOffset="77">16079 12092 200 0,'-30'0'77'0,"27"5"-42"0,0 8-43 0,0-5 10 0,3 5 8 16,0 8 7-16,0 6 5 15,3-1 2-15,3-2-13 16,3 0-2-16,6-3 1 0,3-5-2 16,0-5 1-16,3-9 1 15,2-2 4-15,-5-5-4 16,3-8 0-16,-3-8 0 16,-12-1 4-16,-6-1-4 0,-3-4 2 15,-9 1-1-15,-3 2 1 0,-3 3-4 16,-3 5-3-16,1 3-5 31,-1 2 0-31,3 3-22 16,6 3-10-16,3 2-20 15,3 1-5-15,3 2-20 16,15-3-9-16,3 3 3 16</inkml:trace>
  <inkml:trace contextRef="#ctx0" brushRef="#br0" timeOffset="78">16278 11951 228 0,'3'3'85'0,"-3"-3"-46"0,0 13-39 15,6-2 18-15,-3-1 1 16,-3 1 5-16,3 2-3 16,0 3-3-16,-3 0-10 15,0 0-5-15,3 0 0 0,0 0-2 16,-3-3 2-16,3-3 0 0,-3 1 1 15,3-3 0-15,0-3 0 16,3 1 0 0,3-4 2-16,3-2-3 0,0-2 0 15,3-1-1-15,0 0-2 16,-1 1-2-16,1-1-1 0,-3 0-18 31,0 1-7-31,-3-4-16 16,0 1-5-16,-3-3-23 15,0-2-48-15,0-1 27 16</inkml:trace>
  <inkml:trace contextRef="#ctx0" brushRef="#br0" timeOffset="79">16478 11933 232 0,'-3'-3'88'0,"6"6"-48"0,-3 2-36 16,0 0 19-1,0 11 0 1,0 3 6-16,3 10-7 0,0 5-1 15,0 3-12-15,0 11-3 0,0-6 0 16,3-2-3-16,0-6-2 16,0-4-3-16,0-4-1 15,-1-5-34-15,-2 0-15 16,6-5-75 0</inkml:trace>
  <inkml:trace contextRef="#ctx0" brushRef="#br0" timeOffset="80">17180 773 208 0,'-6'-11'77'0,"0"14"-60"0,-3-14 13 15,6 9 3-15,-5-1-2 16,-10 3 4-16,-3 5-17 16,-6 6-8-16,-6 2-6 15,-2 11-1-15,-4 16 2 0,3 18-2 16,6 3 0-16,13-1-1 15,8-1-2-15,15 2 3 16,11 2 0-16,13-2-10 0,9-6-5 16,6-10-25-16,5-8-9 15,1-13-55 1,-1-13-41-16,-5-14 60 16</inkml:trace>
  <inkml:trace contextRef="#ctx0" brushRef="#br0" timeOffset="81">17466 950 148 0,'6'-11'57'0,"-6"6"-44"0,6-5 14 16,-6 4 3-16,0 1 2 0,0-3 4 16,-3 0-5-16,0 0 1 15,-3 0-18-15,-3 3 7 0,-3-3 6 16,-3 3-9-16,-3 2 0 15,-2 3-6-15,-4 8-2 16,3-3-6-16,3 6-3 16,3 2-3-16,6 3-1 15,6 2-3-15,9 6 1 16,9 3 1-16,9 2 2 16,3 3-1-16,3 2 1 15,-7-2 2-15,-2 0 0 0,-3-3 0 16,-6 0 2-1,-6 0 1-15,-6-3 3 16,-6-2-3-16,-3-5 0 0,-6-6 1 16,-3-3 2-16,-3-7 1 15,4-6 3-15,-1-2-7 16,9-11-2-16,6-2-1 16,9-9 0-16,9-4-3 15,2-9 2-15,4-2-1 16,0-1-2-16,0 3 3 15,-3 6 2-15,-6 5 0 16,-3 5-1-16,0 6 1 0,-6 2 1 16,-3 3-17-16,-3 2-4 15,-3 3-24-15,0 3-10 16,0 2-23-16,3 3-7 16,0 3-9-1</inkml:trace>
  <inkml:trace contextRef="#ctx0" brushRef="#br0" timeOffset="82">17880 873 156 0,'0'0'57'0,"0"0"-44"0,0 0 10 0,0 0 0 16,0 0-2-16,3 8-1 15,0 0-4-15,0 8 0 16,0 8-9-16,0 10 7 0,-3 3 3 15,0 3-1-15,0-3 1 16,-3-5-7-16,0-3-2 16,0-5 0-16,0-3 2 15,0-5-5-15,0-3-1 16,0-2 0-16,0-4 0 16,0-4 2-16,0-3 1 15,3-5-6-15,0-3 0 16,6-3-8-16,3-2-3 15,0-3 3-15,6 3 4 16,-1 2-3-16,7 3 0 16,0 6 3-16,0 2 3 0,-3 5-1 15,0 3 0-15,-3 0 10 16,-6 3 3-16,-4 2 6 16,-5 0 3-16,-3 0-9 15,-5 0-4-15,-4-2-8 16,-3-3 0-16,-3 0-7 15,0-3 0-15,0-2-13 16,3 0-4-16,3-3-14 16,0 0-4-16,7 0-32 15</inkml:trace>
  <inkml:trace contextRef="#ctx0" brushRef="#br0" timeOffset="83">18094 1135 208 0,'3'6'79'0,"3"-1"-61"0,0 3 8 0,0-3-1 15,0 3-9-15,0 3 1 16,0-1-8-16,3 1-1 16,0-1-4-16,0 1-3 0,-1-1 2 15,4-2-9-15,-3 0-1 16,0-2-23-16,0-1-10 0,0-5-39 31,0-5-39-31,3-6 41 0</inkml:trace>
  <inkml:trace contextRef="#ctx0" brushRef="#br0" timeOffset="84">18308 1127 212 0,'-3'14'82'0,"0"-4"-64"0,0 9 9 16,0-9 0-16,-2 6-7 15,-4 5 0-15,-3 6-9 16,0 2-2-16,0 0-5 16,0 3-5-16,3-6 0 0,0-2 1 15,3-8 0-15,0-3-27 16,3-5-11-16,3-5-28 16,0-9-8-16,6-10-7 15</inkml:trace>
  <inkml:trace contextRef="#ctx0" brushRef="#br0" timeOffset="85">18457 852 260 0,'-3'-10'96'0,"3"10"-75"0,3 5-5 0,0-3-9 15,0 6 1-15,0 3 7 16,0 8 4-16,-3 12 1 0,0 9-11 15,0 5-3-15,0-3-2 16,0 1-2-16,0-6 1 16,0-3-2-16,0-2-1 15,-3-3-21-15,0-5-11 0,0-6-33 16,3-5-11-16,-3-5-24 16</inkml:trace>
  <inkml:trace contextRef="#ctx0" brushRef="#br0" timeOffset="86">18347 1021 288 0,'-6'3'107'0,"6"-6"-83"0,9 3-3 0,-3 0-4 16,3-2 0-16,3-1 7 15,3 1-11-15,3-1-4 16,5 0-6-16,1 1-3 0,3-1 1 15,0 0-28 1,0 3-9-16,-4 0-26 16,1 0-9-16,0 0-37 15</inkml:trace>
  <inkml:trace contextRef="#ctx0" brushRef="#br0" timeOffset="87">18603 1159 244 0,'3'8'93'0,"3"-8"-72"0,6 3 0 0,-6-1-4 16,3 1-8-16,3-3 2 0,3 0-4 15,-1-3 1-15,1-2-5 16,0-3-4-16,-3 0 0 0,-3-2-1 16,0-1 0-1,-6-2 0-15,-3-1-2 16,-6 1-6-16,-6 3-2 0,-3 2 0 15,-3 2 2-15,-2 6 6 16,-1 6 2-16,3 4 4 16,3 4 3-16,0 1 7 15,6-1 4-15,3-4-4 16,3 6-2-16,0 5-1 16,6 0-1-16,3-5-7 15,6 0 0-15,6-3-8 0,3-2 0 16,3-6-30-1,2-2-13-15,4-6-58 16</inkml:trace>
  <inkml:trace contextRef="#ctx0" brushRef="#br0" timeOffset="88">18954 1045 264 0,'-15'-5'101'0,"12"5"-78"0,-3 3 9 0,4-1 0 15,-4 4-9-15,-3 1 1 0,0 1-11 16,0 3-5-16,0 0-5 16,3 2-5-16,3 0-1 0,3 3-1 15,6 0 3 1,3 2-5-16,3 1 2 0,0-1 2 16,0 1 3-16,-4-3 4 15,-2 0 4-15,-6-3 0 16,-3 0 2-16,-3-2-4 15,-5-3-2-15,-4-3-5 16,-3-2 0-16,0-3-13 16,-3-3-5-16,0 0-34 15,6-2-16-15,1-3-60 16</inkml:trace>
  <inkml:trace contextRef="#ctx0" brushRef="#br0" timeOffset="89">19073 802 192 0,'12'5'74'0,"3"3"-58"0,9 8 20 0,-12-3 5 16,9 14-4-16,0 7 1 0,-1 11-8 15,-5 3-4-15,-6-1-14 16,-9 1-1 0,-12 0 0-16,-12 2-2 0,-8 3 0 0,-1-6-14 15,-3-2-6 1,1-8-55-16,-7-8-21 0,0-13-40 15</inkml:trace>
  <inkml:trace contextRef="#ctx0" brushRef="#br0" timeOffset="90">5247 32 160 0,'0'-11'63'0,"0"9"-49"0,0-4 20 0,-3 6 6 16,0 0-5-16,-6 0 0 16,-3 0-9-16,-5 6-2 15,-7 7-13-15,-6 13-2 0,-3 6-2 16,1 10-6-16,-1 9-2 16,6-6 0-16,6 8 0 15,9 2-2-15,12 1 2 16,12-9-10-16,12-4-5 15,12-9-25-15,8-7-11 0,4-9-53 32</inkml:trace>
  <inkml:trace contextRef="#ctx0" brushRef="#br0" timeOffset="91">5372 371 120 0,'-6'21'46'0,"3"0"-35"0,0 11 7 0,3-14 4 16,0 9-4-16,-3 2 1 15,3-3-6-15,-3 3 0 16,3-8-8-16,0-2-3 0,0-3 1 15,0-6 0-15,0-2 3 0,0-2-1 16,-3-12 2 0,0-4-9-16,3-6-3 15,-3-5-2-15,3-6-1 0,0-2-2 16,0-3 1 0,0 1 3-16,6 2 3 0,0-1 0 15,3 4-1-15,3-3 3 16,0 8 2-16,3 8 4 15,3 2 4-15,0 8 0 16,-3 9 2-16,-1 2 0 16,-2 5 1-16,-6 5 0 15,-6-2 0-15,-6 8-4 16,-3-3 0-16,1 0-5 16,-4-2-2-16,3-6-5 0,0-2 0 15,0-3-27-15,3-3-11 16,3-10-45-1</inkml:trace>
  <inkml:trace contextRef="#ctx0" brushRef="#br0" timeOffset="92">5658 320 140 0,'-9'0'52'0,"3"3"-41"0,-3 0-2 0,6-1-5 16,-3 1 0-16,-3 5 2 0,0 2 0 16,-3 6-1-16,-2-2-3 15,5 12-4-15,3-8 1 0,3 6-1 16,6-3 0-16,3 1 0 16,3-9-2-16,5-8-8 15,-2-2-3-15,0-6 1 16,0-2 1-1,0-6 5-15,-3-2 5 16,0 0 6-16,-6-3 6 16,-3 0 1-16,0 0 0 15,0 3 1-15,-3-6-4 16,3 12 1-16,0-1-5 16,0 5-2-16,0 8 0 15,3 3 10-15,0 8 5 0,3 0-8 0,3 2-4 16,0 1-8-16,3-3 0 15,0-3-66 1</inkml:trace>
  <inkml:trace contextRef="#ctx0" brushRef="#br0" timeOffset="93">5887 315 148 0,'-21'5'57'0,"15"9"-44"0,-8 1-8 0,8-4-5 16,-3 8 2-16,0-1 6 15,0 3-4-15,3 3 0 16,0-3-2-16,6 0-2 0,3-2 3 0,6-9-2 16,3-4-1-16,0-6 5 15,2-8 1-15,4-5-11 16,-3-6-4-16,0-2 2 15,-3-3 3-15,-3-2 3 16,-3-3 1-16,-6-1 0 16,-3 1 2-16,-3-2-1 15,0 9 2-15,3-1-2 16,-3 1-1-16,-3 1 3 16,3 8 0-16,0 8-1 15,3 10 1-15,3 8 0 0,3 8 3 16,0 9-3-1,3 1-2-15,3 4-5 16,0-1 0-16,0 0 8 16,3 1 7-16,0-6-14 15,0-8-7-15,3-2-64 16</inkml:trace>
  <inkml:trace contextRef="#ctx0" brushRef="#br0" timeOffset="94">6346 125 168 0,'-3'31'66'0,"3"-10"-52"0,3 16 3 16,-3-18 0-16,0 5-5 15,0 2 3-15,0 1-10 16,-3-1-3-16,0 3-2 16,0-2-22-16,0-3-8 0,0-3-51 15</inkml:trace>
  <inkml:trace contextRef="#ctx0" brushRef="#br0" timeOffset="95">6250 310 184 0,'-3'-11'71'0,"9"8"-55"0,3-4 4 0,-3 4 0 15,3 0-3-15,0 1-1 16,3-6-11-16,3 5-2 16,3 0-3-16,3 3-16 0,5 0-6 15,-5 0-49 1,0 0-43-16,-3 3 40 0</inkml:trace>
  <inkml:trace contextRef="#ctx0" brushRef="#br0" timeOffset="96">6480 339 164 0,'-12'16'63'0,"6"-11"-49"0,0 8 7 15,6-5 2-15,0 3-12 16,3 2-1-16,3 0 3 16,3 0 3-16,2-2-8 15,4-3 2-15,3-5 3 0,3-3-1 16,0-6 1-16,-3-2-3 16,-3-2 1-16,-3-3 3 15,-6 2 3-15,-6-8-5 16,-6 4 1-16,-3 1-4 0,-6 1 0 15,-3 0-14 1,0 2-4-16,0 3-36 16,3 3-13-16,3 5-58 15</inkml:trace>
  <inkml:trace contextRef="#ctx0" brushRef="#br0" timeOffset="97">7239 156 160 0,'-3'-16'63'0,"-3"11"-49"0,0-3 16 0,3 6 5 15,-3 2-6-15,-3 0 0 16,-6 0-14-16,-3 2-4 15,-3 6-7-15,3 0-3 0,3 5 2 16,4 0-7-16,5 1 1 16,6 4 1-16,6 3 1 15,5 3-2-15,1 0 0 16,3 2 2-16,0 1 0 16,0-3 1-16,-6 0 0 15,-6 2 6-15,-3-5 4 0,-6 0-3 16,-3-5-2-16,-3-3-2 15,-3-5-3-15,0-2 1 16,-2-6 1-16,2-6-1 16,6-2-1-16,6-2-4 15,6-6 0-15,9-3-3 16,3 1 2-16,5-8 3 16,1-4 1-16,3 7 1 15,-3 4 0-15,-6-5-5 16,-3 8-1-16,-3-2-19 15,-3 2-9-15,-1 0-62 16</inkml:trace>
  <inkml:trace contextRef="#ctx0" brushRef="#br0" timeOffset="98">7590 125 104 0,'0'5'41'0,"0"5"-32"0,0 9 13 0,0-6 3 16,0 11 0-16,0 8 2 16,-3-1-9-16,-3 4-3 15,3-6-8-15,-3-3 2 0,3-2 1 16,0 0-5-16,0-8-1 16,0-3 0-16,3-5-5 15,-3-3 1-15,3-5-2 16,6-5 0-16,0-3-5 15,0-5 0-15,3 0-6 16,3-6 1-16,0 6 4 16,0 0 2-16,-1 7 4 15,1 4 3-15,-3 4 9 16,0 6 3-16,-3 6 9 16,-6-1 6-16,-3 8-9 15,-3-5-3-15,-3 2-7 16,0-2-4-16,-3-3-5 15,4-2-2-15,-1 0-24 16,0-9-7-16,0 1-35 16,6-8-44-1,3-3 28-15</inkml:trace>
  <inkml:trace contextRef="#ctx0" brushRef="#br0" timeOffset="99">7736 323 200 0,'3'8'77'0,"3"0"-60"0,3 8-5 0,-7-6-6 16,4-4-6-16,0 4 2 15,-3 1-1-15,0 2-1 16,3-5 1-16,0 0-12 0,0-3-3 16,0 0-70-1</inkml:trace>
  <inkml:trace contextRef="#ctx0" brushRef="#br0" timeOffset="100">7890 344 184 0,'-11'8'68'0,"8"5"-52"0,-6 6 1 16,3-3 0-16,-3 2-2 15,-3 6 3-15,0 2-6 16,0-2 1-16,3 0-8 15,0-3-3-15,3-5-1 0,0-3-30 16,3-5-10-16,3-8-54 16</inkml:trace>
  <inkml:trace contextRef="#ctx0" brushRef="#br0" timeOffset="101">8063 125 200 0,'-3'0'74'0,"6"2"-58"0,3 6-8 0,-3 0-7 15,0 5 8-15,0 6 6 16,-3 7 6-16,0 6 4 16,-3 2-13-16,0-5-2 0,0 3-3 15,0-3-3-15,0-2-3 16,0-1-9-16,0-5-5 15,0-2-31-15,3-6-13 16,0 0-35 0</inkml:trace>
  <inkml:trace contextRef="#ctx0" brushRef="#br0" timeOffset="102">7965 262 224 0,'-3'-3'85'0,"9"3"-66"0,6-2-3 15,-6 2-7-15,3 2 1 0,3 1 4 16,-1-3-5-16,4 5-3 16,3-5-3-16,3 0-7 0,0 0-2 15,3-5-30-15,-4 2-14 16,4-2-45-1</inkml:trace>
  <inkml:trace contextRef="#ctx0" brushRef="#br0" timeOffset="103">8218 294 200 0,'-6'8'77'0,"12"2"-60"15,3-2-5-15,-3-2-4 16,3-1 4-16,3 3 7 0,2-3-1 15,1 0-1-15,3 1-9 16,-3-4-5-16,0-2 0 0,0 0 0 16,-3-2 1-16,-3-1-2 15,0-2 1-15,-3-1-4 16,-3-1-2-16,-6-1-5 16,-3 0-2-16,-3 0-2 15,-3 0 0-15,-6 2 2 16,-3 4 1-16,0 2 3 15,0 5 4 1,4 3-1-16,-1 3 1 0,3 2 4 16,3 0 1-16,3 3 3 15,3-3 3-15,6 6 0 16,6-3 0-16,3-3-5 16,3 0-1-16,6-2-3 0,0-3-1 15,2-3-26-15,4-5-9 16,3-3-59-1</inkml:trace>
  <inkml:trace contextRef="#ctx0" brushRef="#br0" timeOffset="104">8605 267 208 0,'-15'0'77'0,"15"0"-60"0,-3 0-3 0,0 0-5 0,0 0 12 15,-6 6 9-15,-3 2 0 16,-3-6 2-16,0 9-18 16,1-3-8-16,-1 0-2 15,3 0-5-15,6 2 0 16,3 1-1-16,6-1 0 0,6 6 2 16,0-2 0-16,3-1 0 15,-1 0 0-15,-2 0 0 16,-3 0 2-16,-6 1 1 15,-3-4 1-15,-6 1 2 16,-5-1 3-16,-7-7-4 16,0-3-3-16,0 0-12 15,0-3-6-15,3 3-30 16,3-8-12-16,9 6-56 16</inkml:trace>
  <inkml:trace contextRef="#ctx0" brushRef="#br0" timeOffset="105">8757 5 164 0,'3'-5'63'0,"-3"5"-49"0,3 0 7 16,0 3 0-16,2 7 4 15,4 4 5-15,3 4-3 16,3 11 1-16,0 8-16 16,-3 8 9-16,0 0 5 0,-3 0-5 15,-9 3-2-15,-3-8-5 16,-6 5-1-16,-9-3-5 16,-6 0 0-16,-6-10-3 15,-2-3 0-15,-7-5-43 16,6-6-19-16,4-2-81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9:32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4598 5731 112 0,'0'0'44'0,"0"-3"-24"0,3 1-4 16,-3 2 16-16,0 0-11 16,0 0-2-16,3 5-9 0,0 0-2 15,0 3-4-15,-3 0 2 0,3 5 3 16,0-2 1-16,0 2 2 16,-1 0-2-16,1-2-1 15,0-1-5-15,0 1-1 16,3-3-1-16,0 0 1 15,3-3-2-15,-3 1 2 16,0-4 0-16,3-2 1 16,-3 0 0-16,0-2 0 15,3-1-2-15,-3 0-2 16,0 1-2-16,0-4 1 16,0 1 3-16,0 0 3 15,0-1-4-15,0 4-1 16,0-1-2-16,-3 0-2 15,-1 1 0-15,-2 2 3 16,0 0-5-16,6 2 2 16,3 1 2-16,0 2 1 0,3 1 1 15,0 2 0-15,0-3 2 16,0 0 3-16,0-2 2 16,0-3 1-16,0 0 4 15,0-3 3-15,-1-2-6 16,1-3-1-16,0-3 0 15,0-2 0-15,-3 0-2 16,-3-3-1-16,0-2-6 16,-3 2 1-16,-3 2 2 15,0 4 1-15,-3-1-4 16,0 3-1-16,0 3-8 16,0 0-2-16,3 5-20 15,0 0-6-15,0 0-27 0,0 0-9 16,9 0-5-1</inkml:trace>
  <inkml:trace contextRef="#ctx0" brushRef="#br0" timeOffset="1">5202 5694 104 0,'3'-8'38'0,"-3"5"-20"0,3-5-1 15,-3 8 16-15,0-2 0 16,-3 2 3-16,0-3-18 15,-3 6-8-15,-3 2-6 16,-3 3-6-16,0 5 1 0,-3 3-1 16,3 5 0-16,3 3 0 15,4-3-2-15,2-2 5 16,6-1 1-16,2-2 2 16,7-3 0-16,3-2 0 15,3-6 2-15,0-7 6 0,3-1 2 16,0-5-3-16,-3-5 1 15,-4-3-3-15,-2 0 2 16,-6 0 7-16,-6 0 3 16,0 6-4-16,-6-1-2 15,-3 6-14-15,0-1-3 16,-2 6-12-16,-1 0-7 16,3 3-17-16,0 0-8 15,3-3-25 1,6 0-43-16,6-3 26 15</inkml:trace>
  <inkml:trace contextRef="#ctx0" brushRef="#br0" timeOffset="2">5381 5665 140 0,'-6'2'52'0,"9"-2"-28"0,0 6-33 15,-1-1 9-15,1 6 7 16,0 2 4-16,3 3 13 15,0 2 5-15,0 1-15 16,0-1-4-16,0-2 1 0,-3-3-7 16,0 1 0-16,-3-4 2 15,0-2 1-15,0-3 3 16,0-2 1-16,-3-3-1 16,0-3 1-16,0-2-4 0,3-8 1 15,0-3-1 1,6 0 1-16,6 0-2 0,0 0-1 15,0 3-8-15,3 3-2 16,3-1 2-16,2 0 1 16,1 3 2-16,0 3 0 15,0 2 2-15,0-2 1 16,-3 3-12-16,0-1-4 16,-4-2-36-16,1 2-15 15</inkml:trace>
  <inkml:trace contextRef="#ctx0" brushRef="#br0" timeOffset="3">5776 5429 156 0,'-3'3'57'0,"3"0"-30"0,0 7-32 0,0 1 12 0,0 7 11 16,0 6 9-16,0 10-1 15,3 3 2-15,0 3-16 16,0-3-5-16,0-2 0 0,0-4-6 16,0-2-1-16,0-5 2 15,0-3 3-15,0-5-13 16,0-2-5-16,0-4-39 16,0-2-17-16,6-3-13 15</inkml:trace>
  <inkml:trace contextRef="#ctx0" brushRef="#br0" timeOffset="4">5994 5659 180 0,'-6'-2'68'0,"6"4"-36"0,0 1-40 0,-3 2 10 16,-6 1 1-16,-6 2 3 15,-6 0 1-15,-3 2 1 16,-3 1-4-16,4-1-3 0,2-2 0 15,3 0 1-15,3 0 1 16,6 0-4-16,3 0-1 16,3 0 3-16,6 3 1 0,9-4 0 15,6 4 1 1,6-3 0-16,0 0 3 0,-1-3-3 16,4-2-2-16,-6-3-3 15,0 0 1-15,0 0-34 16,-3-5-15-16,-1-3-29 15</inkml:trace>
  <inkml:trace contextRef="#ctx0" brushRef="#br0" timeOffset="5">6134 5419 144 0,'0'0'55'0,"3"8"-30"0,0 2-29 0,0 1 8 16,-3 10 13-16,0 5 9 16,0 9 0-16,0 2 2 15,0 3-16-15,-3-6-7 0,0-2-1 16,0-6-1-16,0-2 3 16,0-6-1-16,3-4 0 15,0-6 1-15,0-3 1 16,0-5 1-16,3-8 0 15,3-5-7-15,0 0 0 16,8-1-3-16,1-4 0 16,0 2 0-16,0 3 0 15,3 5 2-15,-3 5 0 16,3 6 0-16,-1 5 0 0,-2 5 2 16,0 3 1-16,-3 0 1 15,-3 0 0-15,0-1-2 16,-3-1 1-16,0-4-2 15,0-2-1-15,3 0-28 16,0-8-11-16,3-3-30 16,6-2-44-1,5-5 25-15</inkml:trace>
  <inkml:trace contextRef="#ctx0" brushRef="#br0" timeOffset="6">6544 5670 192 0,'-9'3'71'0,"3"5"-38"0,-2 5-36 0,5-3 13 15,-3 4 4-15,-3 4 3 16,3 1-2-16,3-6 1 16,3 0-9-16,3 0 2 0,3 1 2 15,3-4 7-15,3-2 3 16,2-5 3-16,1-3 0 16,0-3-7-16,3-7 0 15,-3-6-10-15,0 0-2 16,-6-3-1-16,-6-2 0 15,-6-3 0-15,-6 3 0 16,-6 5-11-16,0 3-3 16,-6 8-13-16,-3 5-3 15,4 0-10-15,2 0-5 16,3 0-18-16,3 2-7 0,6-2-27 16</inkml:trace>
  <inkml:trace contextRef="#ctx0" brushRef="#br0" timeOffset="7">6678 5654 144 0,'0'35'55'0,"3"-22"-30"0,0 8-23 16,0-10 12-16,-3-1 8 16,3 1 6-16</inkml:trace>
  <inkml:trace contextRef="#ctx0" brushRef="#br0" timeOffset="8">6690 5768 330 0,'0'5'29'0,"0"-5"-2"0,0 0 0 0,0-2 2 15,0-4-9-15,0-2-4 16,0-2-9-16,3-3-5 16,0-1-1-16,3 4 1 15,0-1-6-15,3 3 1 16,0-2-1-16,3 4 2 16,3-2-1-16,0 0 1 15,2 8-25-15,1-5-9 16,3 5-37-16,6-8-16 15,0 0-2 1</inkml:trace>
  <inkml:trace contextRef="#ctx0" brushRef="#br0" timeOffset="9">7032 5559 244 0,'-5'0'93'0,"2"3"-50"0,-6-1-35 0,3 1 24 0,-6 2-16 15,3 0-1-15,-3 6-9 16,0 5-2-16,0-3-2 15,3 0-6-15,6 1 0 0,3 1 0 16,3 1 2-16,6 5 3 16,0 1 2-16,3-1 1 15,-6-5 2-15,0 0-1 16,-6-3 0-16,-6-3 1 16,-3-2 3-16,-3 3 0 15,-3-3 2-15,0-3-6 16,0-5-3-16,4-3-28 15,-1-4-12-15,3-4-41 0,6 0-17 16,9 1-4 0</inkml:trace>
  <inkml:trace contextRef="#ctx0" brushRef="#br0" timeOffset="10">7137 5667 192 0,'-3'6'74'0,"3"-4"-40"0,6 1-44 0,-3 0 9 15,3 2 4-15,3 0 5 16,2 0 8-16,4-2 4 16,0-3-10-16,3-3 3 0,0 1 3 15,0-3-6-15,0-1-1 0,-3-7-1 16,-4-5 0 0,-5 2-4-16,-3 0-1 0,-3 0 5 15,-6 3 3-15,-8 5-11 16,-7 5-4-16,-3 6-1 15,-3 13 1-15,0 2-1 16,3 6 4-16,4 2 11 16,2 3 6-16,6-5 3 15,9 0 1-15,3 0-3 16,9-3 2-16,6-5-10 16,9-3-5-16,5-2-17 15,4-6-4-15,12-8-125 16</inkml:trace>
  <inkml:trace contextRef="#ctx0" brushRef="#br0" timeOffset="11">4499 6067 116 0,'-14'0'44'0,"2"18"-24"0,-6-2-13 0,9-5 13 16,-12 7-8-16,-3 9-2 16,-3 10-1-16,-5 13-1 15,-4 24-4-15,3 16 10 0,3 5 6 16,10 11-4-16,8 5 1 15,15-2-6-15,12-9-1 16,11-7-4-16,13-16-1 16,9-8-8-16,2-9-2 15,1-20-38-15,2-13-16 16,-5-22-23 0</inkml:trace>
  <inkml:trace contextRef="#ctx0" brushRef="#br0" timeOffset="12">4630 6445 140 0,'-3'3'55'0,"6"0"-30"0,-3 4-14 0,0-1 15 16,0 4-14-16,0 6-7 15,0 0-3-15,0 0 0 16,6-3-1-16,0 0-5 0,0-2-2 16,-3 0-44-1,0-3-45-15,-3-3 25 0</inkml:trace>
  <inkml:trace contextRef="#ctx0" brushRef="#br0" timeOffset="13">4595 6337 48 0,'-3'-3'19'0,"6"3"-10"0,6-3-28 16,-6 6-6-16,3 0 10 15,2 2 6-15</inkml:trace>
  <inkml:trace contextRef="#ctx0" brushRef="#br0" timeOffset="14">4717 6466 52 0,'0'30'22'0,"0"-12"-12"0,-3-2-3 0,3-8 9 16,0 0 5-16,-3-3 2 15,3-2-1-15,0-3-2 16,0 0-10-16,3-3-6 16,0-7-3-16,0-6-1 15,3 0 0-15,3 0 0 0,0 0 0 16,-4 3 0-16,4 2 2 16,0 1-1-16,3 4 2 15,0 4-2-15,0 4 2 0,0 4-2 16,0 2-1-16,-3 7 1 15,0 4-1-15,0-1 0 16,-3-2 2-16,0-2-1 16,0-4 2-16,-1-2-44 15,1-3-39 1,3-2 21-16</inkml:trace>
  <inkml:trace contextRef="#ctx0" brushRef="#br0" timeOffset="15">4994 6406 152 0,'-9'-3'57'0,"9"3"-30"0,-3 0-18 16,3 0 14-16,-3 3-5 0,0-1 0 15,-3 4-10-15,0-1-3 16,3 0-3-16,0 0-4 0,3 3 1 16,6 0 1-16,3 0 0 15,0 0-3-15,3 5 2 16,-1 3 1-16,-2 0 2 15,-3-3 3-15,-3 1 4 16,-3-4 2-16,-3 1 1 16,-3-3-6-16,-3 0-4 15,1-6-4-15,-4 1 1 16,0-3-32-16,0 0-15 16,3-3-38-1,3-10-18-15,6-8 53 16</inkml:trace>
  <inkml:trace contextRef="#ctx0" brushRef="#br0" timeOffset="16">5130 6194 108 0,'-3'3'44'0,"6"-3"-24"0,0 2-10 15,-3 3 14-15,0 3 7 16,0 6 3-16,0 4-7 15,0 6-4-15,0 8-13 16,0 2-4-16,0 6 0 0,0-3-1 16,3 0 0-16,-3-5-3 0,3-6-2 15,-3-2-19 1,0-6-10-16,0-4-62 16</inkml:trace>
  <inkml:trace contextRef="#ctx0" brushRef="#br0" timeOffset="17">4979 6392 124 0,'9'-8'46'0,"3"3"-24"0,5-3-10 0,-8 6 16 16,9-1-18-16,0 0-5 0,3 1-4 15,0 2-1-15,0 0-36 16,-4 0-15-16,1 0-7 16,-3 2-1-16</inkml:trace>
  <inkml:trace contextRef="#ctx0" brushRef="#br0" timeOffset="18">5232 6435 112 0,'6'23'44'0,"-3"-12"-24"0,-3 23-8 16,3-23 16-16,0 0-12 15,0-1-3-15,-3 1-8 0,0-3-2 16,0-3-1-16,0-5 3 0,0 0 1 15,0 0 0-15,0-3 1 16,0-7-4-16,0-6 0 16,5-5 1-16,4 0 0 15,0-1-2-15,0 4-2 16,0 2 1-16,3 3-1 16,0 2 0-16,0 3 0 15,0 3-5-15,0 2 1 16,0 1-18-16,-3 4-6 15,0 1-45 1</inkml:trace>
  <inkml:trace contextRef="#ctx0" brushRef="#br0" timeOffset="19">5401 6379 80 0,'0'0'33'0,"3"3"-18"0,-3-1 0 16,3 4 13-16,0 2 2 16,-3 2 2-16,3 3-15 15,-3 1-5-15,3 4-6 16,0 6 1-16,0-5-4 16,3-4-2-16,3-1 2 0,-3-4 0 15,0-2 1-15,3-5-2 16,0-8 1-16,0-6-2 0,0-2 2 15,3 2-2-15,-3 1-1 16,-1-1 1-16,-2 0-1 16,0 1 2-16,-3-1 3 15,0 3 0-15,0 0 0 16,-3 3-3-16,0 2 1 16,3 1-2-16,-3 2 2 15,0 0 0-15,6 8 1 16,3 0 2-16,-3 2 1 15,3 3-3-15,0 3-1 0,0-2 1 16,3-1 2-16,0-3-3 16,-3-2-2-16,3-2-7 15,-1-12-4-15,1 1-34 16,-3-8-16-16,3 2-24 16</inkml:trace>
  <inkml:trace contextRef="#ctx0" brushRef="#br0" timeOffset="20">5779 6353 112 0,'-6'-3'44'0,"6"3"-24"0,0 0-17 16,0 0 12-16,0 0 15 16,-3 3 8-16,-3-1-6 15,1 4-4-15,-4 2-16 0,0 2-8 16,0 1-2-16,0 2-2 0,3 0 2 15,6 0-1-15,3 3-1 16,3 5 1-16,6-2-1 16,0-3 0-16,5-6 0 15,4-7-5-15,3-3 1 16,0-8-27-16,0-2-9 16,-3-4-44-1</inkml:trace>
  <inkml:trace contextRef="#ctx0" brushRef="#br0" timeOffset="21">5931 6160 148 0,'0'10'55'0,"3"1"-30"0,-3 7-23 0,3-5 12 0,0 6 10 16,0 5 8-16,0 2-13 15,0 6-3-15,0 2-10 16,0 3-2-16,0 3 0 0,3-6-5 16,-6-4 1-16,0-7-29 15,0-4-10-15,-3-3-49 16</inkml:trace>
  <inkml:trace contextRef="#ctx0" brushRef="#br0" timeOffset="22">5794 6363 192 0,'0'0'71'0,"3"-2"-38"0,3 2-25 0,0-3 18 15,3 0-9-15,3 1 1 16,3-1-13-16,3 0-6 15,3 1 1-15,2-1-10 0,4-2-3 16,-3 2-40-16,0 0-17 0,3 1-11 31</inkml:trace>
  <inkml:trace contextRef="#ctx0" brushRef="#br0" timeOffset="23">6116 6345 160 0,'-3'8'60'0,"6"0"-32"0,0 7-31 15,0-7 11-15,-3 3 2 16,3 2 6-16,0-2-6 16,0-1-3-16,0 1-4 15,-3-3-16-15,0-3-6 0,3-2-59 16</inkml:trace>
  <inkml:trace contextRef="#ctx0" brushRef="#br0" timeOffset="24">6113 6289 244 0,'-15'-5'93'0,"18"5"-50"0,-3 0-50 0,0 0 16 16,0 0-6-16,0 0 3 16,0 0-5-16,6 3-3 15,3-1 1-15,0 1-13 0,6-1-4 16,5 1-30-16,1 0-14 15,-3-1-11 1,3 1-17-16,-6 2 41 16</inkml:trace>
  <inkml:trace contextRef="#ctx0" brushRef="#br0" timeOffset="25">6276 6366 132 0,'-8'18'52'16,"8"-7"-28"-16,-3 8-19 0,3-12 11 0,3 4-1 15,-1 0 1-15,4 4-2 16,3-1 1-16,3-4-8 15,0-2 7-15,0-10 3 0,3-1-1 16,-3-2 3-16,0-3 3 16,-3-3 1-16,-3-2 1 15,-6-3 0-15,-6-2-7 16,-6-1-2-16,-6 3-3 16,0 3 0-16,-3 2-6 0,0 3-4 15,4 3-12 1,2 0-6-16,3 5-21 15,3 0-9-15,9 0-11 0,0 0-4 16,9 0-5 0,6-3-32-16,3 0 25 15</inkml:trace>
  <inkml:trace contextRef="#ctx0" brushRef="#br0" timeOffset="26">6491 6297 180 0,'6'11'68'0,"0"-1"-36"0,0 9-29 0,-3-9 15 16,0 1 0-16,-3 2 1 0,0-2 3 16,0-1 1-1,0-2-12-15,0-2 0 0,0-1 0 16,0-2 0-16,0-3 1 0,0-6-4 16,3-2 0-16,3-5-5 15,-1-3 0-15,7 0-3 16,3 3-3-16,0 0-1 15,3 5 3-15,3 5-2 16,-3 6-1-16,0 2 0 16,-1 6 3-16,-2 5 4 15,-3 0 6-15,0-1-5 16,-3 1 0-16,0-2-13 16,0-4-4-16,0-2-71 15</inkml:trace>
  <inkml:trace contextRef="#ctx0" brushRef="#br0" timeOffset="27">4681 7019 88 0,'-3'3'35'0,"6"2"-18"0,6 3 0 0,-3-2 16 16,0-1-4-16,3 0-2 15,3 0-7-15,3-2-2 16,2 0-10-16,1-1-3 0,0-4 1 16,0-4 1-16,-3 1 3 15,-3 0-1-15,-3-3 0 16,-3 0-3-16,-3-8-1 16,-3-2-3-16,-6 2 1 15,-3 2 2-15,-3 4 2 16,-3 5-1-16,-6 5-1 0,0 8-3 15,0 2 1-15,-2 6-2 16,5 0-1-16,3 2 3 16,3 1 0-16,3-1 1 15,9 1 0-15,6-1 2 16,6 1 1-16,6-3-3 16,6-3-1-16,2-2-1 15,1-3 1-15,0-8-29 16,3-8-11-16,0-3-42 15,2-2-48-15,-5 0 39 16</inkml:trace>
  <inkml:trace contextRef="#ctx0" brushRef="#br0" timeOffset="28">5083 6953 192 0,'-27'3'74'0,"27"-3"-40"0,-3 3-33 0,3 4 14 15,-3 4-10-15,-3 5-1 16,-3 2 4-16,-6 1 3 15,-3 2-6-15,4 6-5 0,-1-4-1 16,3-1-1-16,0-7 0 16,3-1-29-16,3-4-14 15,0-10-39 1,6-8-19-16,0-2 54 16</inkml:trace>
  <inkml:trace contextRef="#ctx0" brushRef="#br0" timeOffset="29">4910 6977 156 0,'-6'-16'57'0,"6"16"-30"0,3 3-29 16,0 5 11-16,0-3 14 16,3 3 9-16,3-3-1 15,3 6-1-15,3 2-16 16,3 3 2-16,0 3 2 0,2-1-10 16,4 3-2-16,0 0-4 15,-3-2-2-15,0-3-10 16,0-3-6-16,-1-8-63 15,1-5-62-15,-3-8 37 16</inkml:trace>
  <inkml:trace contextRef="#ctx0" brushRef="#br0" timeOffset="30">5214 7027 156 0,'-3'0'60'0,"9"3"-32"0,0 0-24 0,0-1 15 15,0 1 4-15,6 2 6 16,2 1-5-16,1-1 0 16,0-3-13-16,0-2-7 0,3 0 0 15,-3-2-3-15,0-1 2 16,-3-2 0-16,0-3 3 16,-4 0-1-16,-2-5 2 0,-6 0-6 15,-3-3-1 1,-5 2 0-16,-4 4 2 0,-3 7-8 15,-6 3-3-15,0 11 0 16,0 2 0-16,0 6 3 16,4-1 4-16,2 1 1 15,3 2 3-15,6 0-1 16,6 0-1-16,3-2 1 16,3-4 1-16,12-1-1 15,-1-4 2-15,4-4-9 16,6-4-1-16,3-4-40 15,0-9-17-15,2-2-24 16</inkml:trace>
  <inkml:trace contextRef="#ctx0" brushRef="#br0" timeOffset="31">5592 6929 140 0,'-12'8'55'0,"9"-16"-30"0,-12 6-23 0,9 10 14 15,-3 8 7-15,-3-1 6 16,3 1-9-16,0 6-2 16,3-4-10-16,3 1-3 0,3 4-1 15,6-4-2-15,9-3 1 16,0-3-4-16,3-2 0 16,3-9-19-16,0-2-7 15,0-5-43-15,-4 0-40 16,4-6 40-16</inkml:trace>
  <inkml:trace contextRef="#ctx0" brushRef="#br0" timeOffset="32">5687 6916 36 0,'-3'0'13'0,"3"13"-6"0,3 1 20 16,0-4 18-16,-3 6-8 15,3 0-3-15,0 3-7 16,3-1-2-16,3 1-12 15,3-4-3-15,0-1-6 16,0-6-3-16,0-3 2 0,-1-5-4 16,1-3 0-16,0-5-4 15,0-2 1-15,-3-3-11 0,-3-11-3 16,0 0 11 0,-3 3 6-16,-3 5 2 0,0 5-1 15,0 3 1-15,0 14 1 16,3 7-1-1,0 3 10-15,3 0 6 16,0 2-9-16,3 1-2 16,0-1-4-16,3-5 1 15,-1 1-7-15,1-4-1 16,0-5-45 0,3-5-45-16,6-5 23 0</inkml:trace>
  <inkml:trace contextRef="#ctx0" brushRef="#br0" timeOffset="33">6029 6665 148 0,'0'0'55'0,"0"3"-30"0,3 15-10 16,-3-7 18-16,0 4 4 15,0 9 2-15,-3 11-13 16,3 7-3-16,0 0-13 15,0 1-6-15,3-4-1 0,-3-4-2 16,3-3-1-16,0-9-13 0,0-4-4 16,0-6-37-1,0-5-18-15,0-3-20 16</inkml:trace>
  <inkml:trace contextRef="#ctx0" brushRef="#br0" timeOffset="34">5922 6845 156 0,'0'2'60'0,"3"-2"-32"0,0 3-20 0,0 0 16 16,3-3 1-16,3 0 4 15,9 0-13-15,0 0-7 16,6 0-5-16,-1-3-4 0,1 0 1 0,-3 1-19 15,-3-4-5-15,6 4-31 16,-9-1-52 0,-3 3 16-16</inkml:trace>
  <inkml:trace contextRef="#ctx0" brushRef="#br0" timeOffset="35">6196 6855 160 0,'0'16'63'0,"6"-8"-34"0,0 8-19 15,-3-8 20-15,0 13-12 16,-3-2 0-16,6-1-10 15,-6-2-3-15,3 0-3 16,0-3 1-16,0-5 0 0,0-3-56 16</inkml:trace>
  <inkml:trace contextRef="#ctx0" brushRef="#br0" timeOffset="36">6143 6750 220 0,'-9'-3'85'0,"9"6"-46"0,3-3-48 0,-3 0 14 15,0 0-5-15,6 2 0 16,5 3 0-16,4 1 0 16,0-1 0-16,3 0-31 0,3 1-14 15,-3 2-17 1,0 0-13-16,-4 2 31 15,-2 1 35-15,-3-1 21 0,-6 3 27 16,-3 3 12-16,0 6-17 16,-3 7-8-16,3-6-9 15,0 1-1-15,3 0-9 16,3-5 2-16,3-1 2 0,0-2-2 16,3-5 0-16,3-3 3 15,0-6 5-15,-3-4 6 16,3-6 6-16,-1 0-3 15,-2-8-1-15,-3-3-7 16,-9-2-3-16,-3 0-9 16,-3 0-4-16,-6 2-1 15,-2 1-1-15,-4 4-5 0,0 4-1 16,3 5-19-16,3-1-7 16,0 4-14-16,6-1-4 15,3 3-4-15,3-3 1 16,6 1-17-1,3-4-10-15,6 1 40 16</inkml:trace>
  <inkml:trace contextRef="#ctx0" brushRef="#br0" timeOffset="37">6503 6837 172 0,'9'16'66'0,"-3"-3"-36"0,0 5-24 0,-4-15 17 15,1 8-8-15,3 2 2 16,-3 5 1-16,0-4 1 15,-3-1-10-15,0-5 3 0,3-3 2 0,-3 0-3 16,0-5-1-16,0-5-2 16,3-5 2-16,3-4-7 15,3-2-4-15,3-2-3 16,3-1 3-16,6 4 0 16,-3 1 1-16,0 6-3 15,-1 8 2-15,1 6 1 16,0 4 0-16,0 9 0 15,-3 5 2-15,-3-1 1 16,-3-1 3-16,0-4-3 16,0-2-2-16,-1-3-14 15,1-2-4-15,0-3-70 16,0-6-64 0,6-4 48-16</inkml:trace>
  <inkml:trace contextRef="#ctx0" brushRef="#br0" timeOffset="38">6884 5940 140 0,'-12'-3'55'0,"12"1"-30"0,0 2-21 0,0 0 13 15,0 0-10-15,0 0-4 16,3 2 2-16,3 4 4 16,6 1-5-16,0 7 2 0,-1 7 1 15,4 8 1-15,3 5 2 16,0 3-3-16,0 6 1 16,3-1 6-16,-6 6 5 15,2-1-5-15,-2 6-3 16,-3 5-2-16,0-5 1 15,-3-2-3-15,-3-1-2 0,0-2 0 16,-3-3-1-16,0 0-2 16,-3-1 1-16,0-1 4 15,-6-1 6-15,0 8-3 16,-3-7 2-16,0-4-7 16,0-2-1-16,0-5-4 15,3-11-1-15,0-5 5 16,-3 3 5-16,-5 7-3 15,-1-5 2-15,-6-2-3 16,6-3 0-16,-3-3-6 16,0 0 1-16,3-2-13 15,1-3-7-15,2 0-36 16,3-3-13-16,0 0-44 16</inkml:trace>
  <inkml:trace contextRef="#ctx0" brushRef="#br0" timeOffset="39">11152 7324 80 0,'3'-8'33'0,"0"5"-18"0,3-2 11 15,0 5 20-15,-6 0 0 16,0 0 2-16,0 2-9 15,-3 4-1-15,-3 2-22 16,-6 2-5-16,-9 11-3 0,-6 3 0 16,-2 0 0-16,-1 0-4 15,3 0-3-15,0-3 0 0,4 0 1 16,5 0-3-16,0 0 0 16,9-5 1-16,6-3 2 15,6 1-1-15,6-1 2 16,6 0-2-16,0 3-1 15,5 0 1-15,1 0-1 16,0 0 2-16,0 0 3 16,-3-3-2-16,-3 0-2 15,-3 0-3-15,-3-5 1 16,-4-3-30-16,1-2-12 16,-6-3-35-1,0 0-51-15,0-3 35 16</inkml:trace>
  <inkml:trace contextRef="#ctx0" brushRef="#br0" timeOffset="40">10970 7631 96 0,'-2'-3'35'0,"4"3"-18"0,-2 0 4 15,0 0 19-15,0 0-4 16,6 0 2-16,0 0-18 16,6-3-4-16,6 3-10 15,6 0 7-15,12 0 4 0,5-2-5 16,22-1 1-16,8 0-2 16,10 1 1-16,5 2-4 0,18 0 0 15,3-3 1-15,6 6 5 16,-5-3-4-16,5 2 2 15,-6 1-1-15,-3 0 1 16,-9 2 5-16,-5-2 1 16,-4-1-1-16,-6 1 0 15,-14 0-1-15,-13-1 3 16,-5-2-7-16,-6 0-2 16,-4 0-8-16,-14 0-1 15,-3 0 1-15,3 0 3 16,-6 0-2-16,0 0-2 15,-4 0 2-15,-2 0 0 0,-3 0-4 16,0 0 1-16,0 0 0 16,-3 0 2-16,0 0-6 15,-3 0 1-15,0 0-12 16,0 0-6-16,0 0-17 16,0 0-8-16,-3 0-14 15,0 0-5-15,0 0-39 16,3 0-34-1,0 0 56-15</inkml:trace>
  <inkml:trace contextRef="#ctx0" brushRef="#br0" timeOffset="41">12899 7472 236 0,'-6'-11'88'0,"9"11"-48"0,0 3-36 0,-3-3 21 16,3 3-12-16,0-3 0 16,6 2-7-16,-3 1-4 15,9 5-1-15,-3-3-1 0,6 6 0 16,-3-3 0-16,6 5 0 16,-4-3 0-16,4 4 0 15,-3-4 0-15,-3 3 0 16,-3-2 6-16,-9 0 4 0,0-3 12 15,-12 5 8-15,0-3-4 16,-12 4-1-16,3-4-10 16,-6 3-4-16,-5 6-6 15,-1-3-2-15,6-3-3 16,6 0-3-16,3 0-14 16,3-5-4-16,4 0-27 15,5 0-9-15,0 0-21 16,6-2-6-16,5-9-12 15</inkml:trace>
  <inkml:trace contextRef="#ctx0" brushRef="#br0" timeOffset="42">6684 12353 140 0,'0'-5'55'0,"0"2"-30"0,0 1-3 0,0 2 20 0,0 0-9 16,0 0-4-16,0 5-15 15,0 0-4-15,0 3-6 16,0 6-1-16,0 4 1 0,0 9 6 16,0-1 4-16,0 3-1 15,0 3 0-15,0 5-7 16,3 0-4-16,0 8 3 15,3-5 1-15,0-3-2 16,-3-6-3-16,0-4 0 16,0-1 1-16,0-7 3 15,-3-6 2-15,0-5-10 16,0-3-5-16,0-2-38 16,-3-3-17-16,0-3-26 15</inkml:trace>
  <inkml:trace contextRef="#ctx0" brushRef="#br0" timeOffset="43">6568 12409 72 0,'-9'-5'27'0,"6"2"-14"0,-3-2 9 16,3 2 15-16,0 0 5 16,0 3 4-16,0-2-10 15,0-1-2-15,3 3-4 16,0 0-1-16,0 0-16 15,0 0-3-15,6 0 0 0,6 0 0 16,6 0 4-16,3 0 4 16,6-2 1-16,8-1-4 15,7-2-1-15,0-1-4 16,-6 1-1-16,-4 0-5 0,1 2-1 16,-6 0-1-1,-6 1 1-15,-3 2-2 0,-7-3 2 16,1 3-15-16,-3 0-5 15,-3 0-22-15,-3 0-8 16,-3 0-13-16,0 0-2 16,-3 5-20-1,-6 1-25-15,0 2 37 16</inkml:trace>
  <inkml:trace contextRef="#ctx0" brushRef="#br0" timeOffset="44">6497 12832 104 0,'0'-2'41'0,"3"4"-22"0,3-4-7 15,-6 2 16-15,6 0 6 16,0-3 6-16,2 3-6 16,4 0-3-16,3-3-17 15,3 3-2-15,3 0 1 0,0 0-5 16,3 0 0-16,-1 0-4 0,4 0-3 15,0 0 2-15,-3 0 0 16,0 0-1-16,-4-2 1 16,-2-1-11-16,3-2-2 15,-3 2-30-15,0-2-12 16,0 0-46 0</inkml:trace>
  <inkml:trace contextRef="#ctx0" brushRef="#br0" timeOffset="45">6928 12602 116 0,'-3'-5'44'0,"9"5"-24"0,-6 2-19 16,-3 1 8-16,3-3 10 15,3 8 5-15,0 3 3 16,0 2 3-16,0 3-3 16,0 2-2-16,0 3-13 15,0-2-5-15,0-1-1 0,-3-4 1 0,0-4 1 16,0-2-2-1,0 0-1-15,0-3 1 0,0-10 1 16,0-8-3 0,3 2-5-16,0-2-2 15,0 0 4-15,3 0 1 16,0-1-3-16,3 1-1 16,3 3-2-16,3-1 0 15,-3 3 3-15,5 3 0 16,-2 2 3-16,0 6 3 15,0 2-7-15,0 3 0 16,0 3 9-16,0 4 4 16,-3-1-2-16,-3 4-1 15,0 1-2-15,-1-3-1 0,-2-3-1 16,0 0 0-16,-3-5-9 16,0-3-2-16,0-2-14 15,3 0-4-15,-3-3-14 16,0-11-82-1</inkml:trace>
  <inkml:trace contextRef="#ctx0" brushRef="#br0" timeOffset="46">7345 12404 160 0,'0'-6'60'0,"3"9"-32"0,-9-3-17 0,9 3 18 16,0 2-4-16,0 0 3 15,0 6-1-15,3 5 3 16,-3 2-16-16,3 3 1 0,-6 6 1 16,0 5 1-16,0-1-1 15,0-2-6-15,6 1-4 16,-6-1-3-16,3-3 0 15,0-7-7-15,-3-3-1 16,-3-1-31-16,3-4-12 16,-3-3-24-16,3-8-9 0,3-8-10 31</inkml:trace>
  <inkml:trace contextRef="#ctx0" brushRef="#br0" timeOffset="47">7229 12565 172 0,'-6'-5'66'0,"6"5"-36"0,3 0-15 15,-3 0 20-15,3 0 12 16,3 0 5-16,3 0-14 16,3 0-6-16,6 0-18 15,2 0-2-15,4-3 1 0,3 3-5 16,0 0 0-16,3-3-4 15,-4 1-1-15,1-1-28 0,0 3-12 16,0 0-37-16,-3 0-16 16,-1 0-23-1</inkml:trace>
  <inkml:trace contextRef="#ctx0" brushRef="#br0" timeOffset="48">7607 12584 140 0,'-6'2'52'0,"6"4"-28"0,0-1-13 0,3 0 18 15,0 0 0-15,0 3 5 16,3 0-3-16,6 0-1 16,3 0-17-16,3 0-1 0,-1-3 1 0,1 1-3 15,0-6 2-15,3 0-1 16,-6-3 3-16,-3-2-5 15,0-3-1-15,-3 0 0 16,-6 0 0-16,-3-3-4 16,-3 1-1-16,-3-1-12 15,-3 3-4-15,-3 3-3 16,-6 0 2-16,-3 5 3 16,0 2 5-16,0 4 1 15,4 2 3-15,2 2-1 16,0 3-1-16,0 1 7 0,3 1 5 15,6 7 2-15,0 1 2 16,3-1-6-16,6-1-2 16,3-3-2-16,3 1 1 15,3-6-11-15,6-2-2 16,3-6-22-16,-1-2-9 16,7-6-27-16,-3 0-10 15,6-10-7 1</inkml:trace>
  <inkml:trace contextRef="#ctx0" brushRef="#br0" timeOffset="49">7863 12613 124 0,'-6'2'46'16,"9"4"-24"-16,-3 2-8 0,0 0 15 16,0 2 6-16,0 1 5 0,0 5-12 15,0 5-5-15,0-3-13 16,3 1-2-16,-6-3-1 0,3 2 1 15,0-5 2-15,0-5-1 16,-3-2 0-16,6-1-1 16,-3-5 2-16,0-3 1 15,-3-2 1-15,3-8-4 16,0-3 0-16,3 3-3 16,-3-1 2-16,3 1 2 15,0 0 5-15,3 2-4 16,0 1 0-16,3-1-6 15,0 3-3-15,3 0 0 16,0 3-1-16,2 0-5 0,-2-1 1 16,9 1-66-1,0 0-46 1,3 0-51-16,0-1 62 16</inkml:trace>
  <inkml:trace contextRef="#ctx0" brushRef="#br0" timeOffset="50">8306 12602 100 0,'6'-8'38'0,"-6"6"-20"0,0-1 7 16,0 3 22-16,0-3-1 15,0 1 2-15,-3-1-15 16,-5 3-8-16,-4 3-14 16,-3 2-5-16,-3 5-2 0,-3 6-5 15,-3 3 1-15,0 5 0 16,7 5 2-16,2 0-1 16,9-3-1-16,6 3 3 15,9-5 0-15,6-3-1 16,5-2 1-16,7-6-9 15,0-2-1-15,0-6-16 16,0-8-8-16,-1-2-16 0,-2-3-9 16,0-2-7-1,-3-4-21-15,-3-4 28 16</inkml:trace>
  <inkml:trace contextRef="#ctx0" brushRef="#br0" timeOffset="51">8464 12652 132 0,'-6'-5'52'0,"-6"8"-28"0,3-1-28 15,3 4 63-15,1-1-19 16,-1 3-9-16,-3 5-9 16,3 6-14-16,0-1 1 0,3 3 4 15,3 3-3-15,3-3 2 16,3 0-1-16,6-5 1 0,0-2 2 16,2-4 2-16,1-5 4 15,-3-5 2-15,0-2-3 16,0-6 1-16,-3-3-2 15,-3-7-2-15,-6-6-4 16,-3 0 0-16,0-2-5 16,-6 5-2-16,-3 2-18 15,0 3-8-15,0 3-19 16,0 5-7-16,3 3-19 16,3 2-7-16,1 3-13 15,2 0-35 1,6 0 37-16</inkml:trace>
  <inkml:trace contextRef="#ctx0" brushRef="#br0" timeOffset="52">8580 12613 156 0,'-3'-3'57'0,"6"6"-30"0,3-1-29 0,-3 4 11 15,0-1 18-15,0 6 10 16,3 2 5-16,-3 5 4 15,0 6-25-15,0 0-5 0,-3 0-4 16,0 2-3-16,0-7 0 16,0-6-3-16,0 0-1 15,0-5 1-15,0 0 1 16,0-5-1-16,0-6-1 16,0-2 1-16,0-3 3 0,0-11-6 15,0 1-2-15,3-3-3 16,3 5 0-16,0 2-3 15,0 4 1-15,3 2 0 16,0 3-1-16,3 2 6 16,0 3 3-16,-3 3 1 15,2 5 2-15,-2 2 0 16,0 3 1-16,0 1-2 16,-3 4 1-16,-3-5-4 15,-3 1-2-15,0-4-14 16,0 1-6-16,0-3-30 15,0 0-11-15,6-3-15 16,0-2-4-16,3-6-10 16</inkml:trace>
  <inkml:trace contextRef="#ctx0" brushRef="#br0" timeOffset="53">8851 12642 168 0,'0'-3'63'0,"3"3"-34"0,-3 3-25 0,0-3 15 16,3 5 11-16,0 3 8 16,0 3-7-16,0 4-1 15,0 9-17-15,-3 0-1 0,0-3 1 16,0 3-1-16,0-5 1 16,3-6-7-16,-3 0-2 15,0-5 0-15,0 0 0 16,0-5 0-16,0-3 2 15,0-3-1-15,0-5 0 0,0-3-3 16,3-4-2-16,0-7-4 16,6 1 0-16,0 5-3 15,0 3 2-15,0 3 1 16,0 2 2-16,0 5-1 16,2 3-1-16,1 8 9 15,-3 8 6-15,0-3-1 16,0 3 0-16,-3 2-4 15,-3-4 1-15,0-1-11 16,0-3-2-16,0-2-35 16,0 0-13-16,0 0-32 15,6-5-11-15,3-6 6 16</inkml:trace>
  <inkml:trace contextRef="#ctx0" brushRef="#br0" timeOffset="54">9140 12684 220 0,'-6'0'82'0,"9"3"-44"0,0-1-47 0,-3-2 14 15,3 11 17-15,3-3 12 16,0 0-2-16,0 5-1 16,3-2-17-16,3-1-9 0,-1-2-1 15,1 0 1-15,3-3 2 16,-3-5 3-16,0-5 1 0,0-3-3 15,-3-2-3-15,0-1 0 16,-3-2 1-16,-6 0-3 16,-3-1-2-16,-3 1-7 15,-3 0-4-15,-3 2-5 16,-3 6-4-16,0 2 4 16,0 6 4-16,-2 5 4 15,2 0 2-15,0 8 3 16,3 5 1-16,0 0 7 15,6 0 4-15,3 3-8 16,6-5 0-16,3 2 0 16,6-3 1-16,3 1-8 0,6-9-2 15,2-2-31-15,4-2-13 16,3-9-47 0,6-5-37-16,-1 0 53 15</inkml:trace>
  <inkml:trace contextRef="#ctx0" brushRef="#br0" timeOffset="55">9530 12621 220 0,'-9'-3'82'0,"6"6"-44"0,-9-1-33 0,6 1 17 16,-6 2 1-16,-3 3 3 15,0 3-13-15,-5 7-6 16,2 6-4-16,0 0-3 0,6 0 3 15,3-3 2-15,6 0 2 0,6-2-1 16,3-1 1-16,9-2 0 16,6-3 1-16,5-5-9 15,4-3-4-15,-3-2-8 16,6-3-5-16,0-3-19 16,-4-2-9-16,-2-5-30 15,0-14-48 1,-6-8 31-16</inkml:trace>
  <inkml:trace contextRef="#ctx0" brushRef="#br0" timeOffset="56">9747 12443 200 0,'-3'-2'74'0,"3"7"-40"0,-3 0-33 0,3 1 16 15,0 4 6-15,0 3 8 16,-3 6-5-16,0 7-1 15,0 9-14-15,-3 4-2 0,0 4 1 16,0-4-2-16,3 1 1 16,3-3-5-16,0-5-3 15,0-8-16-15,0-8-5 16,0-3-28-16,6-16-92 31</inkml:trace>
  <inkml:trace contextRef="#ctx0" brushRef="#br0" timeOffset="57">9545 12607 240 0,'-9'-5'90'0,"12"5"-48"0,0 0-38 16,0 3 19-16,3-3 2 15,3 2 7-15,3 1-13 16,8 0-3-16,4-1-10 15,3 1-2-15,0 0 0 0,2-1-27 16,1 1-9-16,0-3-30 16,-3 0-14-16,0-3-30 15</inkml:trace>
  <inkml:trace contextRef="#ctx0" brushRef="#br0" timeOffset="58">9926 12618 236 0,'-9'3'90'0,"9"2"-48"0,0 3-45 0,0-3 16 15,0 6 8-15,0 2 9 16,0 5-7-16,0 4-1 16,0 1-13-16,0-1-5 0,0-1-3 15,0-5-4-15,0-3 0 16,0-3-34-16,0-2-12 16,3-2-42-1,3-6-48-15,0-3 43 16</inkml:trace>
  <inkml:trace contextRef="#ctx0" brushRef="#br0" timeOffset="59">9887 12547 272 0,'-6'-6'101'0,"6"4"-54"0,3 2-57 15,0 0 14-15,3 0-5 16,3 0 0-16,3 0-19 15,3 2-7-15,3 1-35 16,-1 0-12-16,4 2-8 16,3-3-3-16</inkml:trace>
  <inkml:trace contextRef="#ctx0" brushRef="#br0" timeOffset="60">10101 12626 160 0,'-18'18'63'0,"7"-7"-34"0,2 8-25 0,9-6 15 16,0 8-5-16,0 0 2 15,0-2-3-15,6 2 2 16,0-3-8-16,5-2 5 0,1-3 1 16,3-5 5-16,0-2 3 15,0-6-2-15,3-3 0 16,-3-5-4-16,-6-3-1 16,-3-10-6-16,0 0 0 15,-6-5-3-15,-6-1 0 16,-3 1 1-16,-3-1 1 15,-3 6-6-15,-6 5-2 16,6 3-18-16,0 2-5 0,3 4-15 16,3 1-5-16,4 4-16 15,5 2-5-15,11 0-22 16</inkml:trace>
  <inkml:trace contextRef="#ctx0" brushRef="#br0" timeOffset="61">10289 12597 184 0,'0'5'68'0,"0"3"-36"0,3 8-29 16,0-8 15-16,-3 5 11 15,0 6 6-15,0 2-5 16,0 0-1-16,0-3-16 16,0-2-1-16,0-5-1 0,0 2-2 15,0-5 2-15,0-8 3 0,0 0 1 16,6-21-4-1,3 0-8-15,3-3-4 16,5 0-3-16,4 3 0 16,0 2 3-16,0 4 0 15,0 7-4-15,0 5-1 16,-1 8 7-16,4 9 4 16,-3 1 9-16,0 7 5 15,-3-1-3-15,-6 0-1 16,0-3-9-16,-3-2-4 15,-1 3-37-15,1-9-16 16,3 1-45-16,3-3-17 16,0-5 5-16</inkml:trace>
  <inkml:trace contextRef="#ctx0" brushRef="#br0" timeOffset="62">17575 4585 48 0,'-5'-5'19'0,"5"2"-10"0,-12-2-11 15,12 2 4-15,0 1 15 0,-3-1 9 16,3-2 6-16,0-1 4 16,0 1-3-16,0 0 2 15,0 2-2-15,0-2 2 16,0 2-19-16,0 1 8 0,-3 10 6 15,0 10-14 1,-3 11-6-16,0 11-4 16,0 2 0-16,3 1 1 15,0-4-3-15,0-2-1 16,3-5 1-16,0-5 2 16,0-4-16-16,3-4-8 15,0-3-27-15,0-6-11 16,0 1-47-1</inkml:trace>
  <inkml:trace contextRef="#ctx0" brushRef="#br0" timeOffset="63">17686 4802 116 0,'-3'-2'44'0,"3"2"-24"0,-3 2-2 16,3-2 20-16,-3 3-10 15,0-1-4-15,0 4-9 16,0 2-2-16,0 2-8 0,0 4 1 0,0 7 1 16,3-3 1-16,6-2 0 15,6 0 0-15,6 0 2 16,2-6 6-16,4-2 2 15,6-5-3-15,-3-3-1 16,0-3-4-16,-4-2 1 16,-5-6-2-16,-6-2 0 15,-6-3 1-15,-6 1 4 16,-6-1 3-16,-9 2 2 16,-3 4-6-16,-2 2-3 15,-1 3-5-15,0 2-4 16,3 3-9-16,6-3-3 15,3 3-27-15,6 0-13 16,9 0-9-16,3 0-3 16,15 0-42-16</inkml:trace>
  <inkml:trace contextRef="#ctx0" brushRef="#br0" timeOffset="64">18153 4778 144 0,'-3'-5'55'0,"3"-13"-30"0,-3 7-5 16,0 8 21-16,-3 3-2 15,-3 0 1-15,-3 8-13 16,0 3-5-16,0-1-12 16,0 4-4-16,1 2 0 0,2-1-1 0,0 4 0 15,6-1-1-15,3 4 0 16,3-4-2-16,6-2-2 15,3-5-10-15,5-1-6 16,7-2-32-16,3-8-11 16,0-3-45-1</inkml:trace>
  <inkml:trace contextRef="#ctx0" brushRef="#br0" timeOffset="65">18352 4813 204 0,'-9'-8'77'0,"3"3"-42"0,1 5-26 0,2 0 19 16,-6 2-3-16,-3 3 2 0,0 1-9 16,-3 2 0-1,3 5-11-15,-3 5-2 0,3 1-1 0,3-3 0 16,3 0 0-16,6 0-2 16,0-3 1-16,3-3-7 15,3-2-1-15,3-2-7 16,6-6 0-16,-3-3 1 15,0-2 5-15,-3-6 1 16,0 1 3-16,-3-4 3 16,0 1 2-16,-3 0-4 15,3 2-1-15,-3 3 1 16,0 3 2-16,0 2 0 16,0 3-1-16,2 6 5 0,1 2 1 15,0 2-2-15,3 1-3 16,0-1 0-16,3 1 1 15,0 0-1-15,0-4-1 16,3 1-17-16,3-2-9 16,0-1-26-16,-4-8-12 15,1-7-28 1</inkml:trace>
  <inkml:trace contextRef="#ctx0" brushRef="#br0" timeOffset="66">18576 4559 196 0,'-9'-11'74'0,"6"11"-40"0,0 0-27 0,3 0 18 15,0 5-7-15,0 9 0 0,0 7 14 16,0 5 8-16,0 17-20 16,3-1-2-16,0 0-3 0,3 1-8 15,0-6-4-15,3-6-5 16,-1-4 1-16,1-3-45 15,-3-3-20-15,0-3-59 16</inkml:trace>
  <inkml:trace contextRef="#ctx0" brushRef="#br0" timeOffset="67">17543 5503 64 0,'6'-10'27'0,"9"4"-14"0,-6-1 11 15,-7 4 16-15,4 0-7 16,-6-2-4-16,0 0-2 0,0-1 0 15,-6-2-1-15,1 3-1 16,-4 2-14-16,-3 1-2 0,-3 4 1 16,0 4-4-16,-3 4-1 15,0 4-2-15,-3 4-3 16,4 3 1-16,5 3-1 16,6 3 0-16,6-4 0 15,6-1 2-15,3-4 1 16,2-5 3-16,4-5 1 15,3-8 1-15,0-5 0 16,0-11-2-16,-3-2 1 16,0-6-4-16,-3-3-2 15,-1-2 0-15,-2-3 1 16,-3-2-1-16,0 0 2 16,-6-1-2-16,-3 3 2 0,0 9 11 15,0-1 8-15,-3 3 2 16,0 5 3-16,4 5-13 15,-4 3-3-15,3 6-9 16,0 4-2-16,0 12-2 16,3 4 0-16,3 3 4 15,0 6 1-15,0 4 1 16,3 6 0-16,-1 3-5 16,4-8-1-16,0 0 3 15,3-1 1-15,0-4-22 0,0-6-9 16,3-5-28-16,0-3-11 15,0-13-37 1,3-8-36 0,-4-2 56-16</inkml:trace>
  <inkml:trace contextRef="#ctx0" brushRef="#br0" timeOffset="68">17909 5456 200 0,'-3'-11'74'0,"-3"8"-40"0,0-2-24 0,3 3 20 16,-3 2-7-16,0 0 1 16,-6 2-13-16,-3 3-4 15,0 6-5-15,1 2-4 0,-4 3 1 16,3 3 1-16,3-1 0 0,6 3 0 16,3 6 2-16,6-6-1 15,3-2-1-15,3-6 1 16,6-5-1-16,0-3-5 15,-1-10 1 1,1-6-5-16,0-2-1 0,-3-3 2 16,-3-3 3-16,0 1 3 15,-3-1 3-15,-3 4 4 16,-3 1 4-16,0 4 0 16,0 2 0-16,3 3-5 15,-3 5-1-15,0 5-3 16,3 5-1-16,3 4 1 15,0 2 2-15,3 2 1 0,0 6 1 16,3-3-2 0,-1-2 1-16,4-1-4 0,0-5-2 15,0-2-38-15,0-6-15 16,0-5-47 0,0-18-20-16,0-1 63 15</inkml:trace>
  <inkml:trace contextRef="#ctx0" brushRef="#br0" timeOffset="69">18096 5286 208 0,'-6'-8'77'0,"6"8"-42"0,0 6-34 16,0-1 14 0,0 3 5-16,0 3 7 0,0 7-10 15,0 3-4-15,0 6-8 16,0 2-2-16,0 3 1 0,0-3-2 15,3-3 1-15,0 1-20 16,0-4-6-16,0 1-52 16,0-11-61-1,0-5 34-15</inkml:trace>
  <inkml:trace contextRef="#ctx0" brushRef="#br0" timeOffset="70">17965 5424 276 0,'-9'-11'104'0,"15"11"-56"0,-3-2-43 0,3 2 22 15,3 0-4-15,3 0 3 16,9-3-10-16,3 0-4 16,3 1-7-16,2-1-6 0,1 3 0 15,-3 0-17-15,-3 3-5 16,0-1-33-16,-1 4-14 15,-2-1-51 1</inkml:trace>
  <inkml:trace contextRef="#ctx0" brushRef="#br0" timeOffset="71">18406 5453 120 0,'0'-3'46'0,"3"1"-24"0,-3 2-15 16,0 0 13-16,0 0 12 15,-3 0 7-15,0 0-9 16,-3 0-6-16,-3 2-13 16,-3 4 1-16,-3 2 2 0,-6 2-3 15,1 3 1-15,2 3-5 16,0 3-2-16,6-3-2 16,3 8 0-16,3-1-2 15,6-4-1-15,6-3 3 16,3-6 2-16,3-2 2 15,3-8 1-15,0-5-7 16,3-6 0-16,-1-2-1 0,-2-3 0 16,-3 0 0-16,0-2 0 15,-3 2 0-15,0 0 0 16,-3 6 0-16,0 2 2 16,-3 2-1-16,0 6-1 15,3 6 1-15,3 4 1 16,3 3 8-16,-1 1 3 15,1 4-2-15,3 6-1 16,0-3-6-16,3-5-3 16,0-3-33-16,0-2-14 15,0-3-83 1</inkml:trace>
  <inkml:trace contextRef="#ctx0" brushRef="#br0" timeOffset="72">17641 6009 116 0,'-6'-6'46'0,"0"6"-24"0,-3 0-6 16,3 3 18-16,-6 2-3 16,-3 3-1-16,1 6-10 15,-1-1-5-15,0 0-8 16,3 0-3-16,3 0 2 0,3 1-5 15,6-1-3-15,6 3 5 16,6 0 3-16,3 0-1 16,0-1 2-16,-4 4 7 0,-2-1 3 15,-3-2 11 1,-6 0 7-16,-3-5-9 0,-6-1-4 16,-2-2-8-16,-4-2-4 15,-3-6-8-15,0-3-3 16,0-2-20-16,3-3-7 15,3-3-23-15,3-2-7 16,6-3-41 0,9-3-36-16,3 1 52 15</inkml:trace>
  <inkml:trace contextRef="#ctx0" brushRef="#br0" timeOffset="73">17751 5887 132 0,'0'-3'52'0,"3"3"-28"0,-3 3-13 16,0-3 15-16,3 8 8 15,-3 5 3-15,0 6-4 16,0 12 0-16,0 9-19 16,0 5 1-16,-3 3 1 0,0-3-8 15,3-3-2-15,0-5-6 16,0-3-1-16,3-7-32 15,-3-6-13-15,3-5-65 16</inkml:trace>
  <inkml:trace contextRef="#ctx0" brushRef="#br0" timeOffset="74">17644 6162 244 0,'-6'-5'90'0,"9"5"-48"0,6 0-38 0,0 0 21 16,3-3-14-16,6-2-1 15,2 2-13-15,10-2-3 16,0 0 3-16,0 2-47 0,-3 0-19 16,-4 3-31-16</inkml:trace>
  <inkml:trace contextRef="#ctx0" brushRef="#br0" timeOffset="75">17930 6162 148 0,'-12'8'57'0,"3"5"-30"0,0 1-14 16,6-7 17-16,0 9-2 15,3 0 3-15,0 0-2 16,3 0 2-16,3 0-17 16,3-3 1-16,3-2-1 0,3-3 1 15,2-3 1-15,1-5-4 16,0-3-2-16,-3-2-4 15,0-6 1-15,-6-4-2 16,-3-1 0-16,-3-3 1 0,-6 3 1 16,-6 0-8-16,-3 0-1 15,-6 3-11-15,0 8-2 16,3 0-27 0,4 2-11-16,-1 3-47 15,9 0-45-15,3 0 54 16</inkml:trace>
  <inkml:trace contextRef="#ctx0" brushRef="#br0" timeOffset="76">18093 6178 192 0,'0'5'71'0,"6"3"-38"0,0 3-41 0,-3-3 12 15,0 2 13-15,-3 4 9 0,3-1-5 16,-3-3-1-16,0 1-12 15,0-3-5-15,0-3-2 0,0 1 5 16,0-6 6-16,0 0 5 16,0 0 4-16,0-6-2 15,3-4-2-15,0-1-7 16,3-2-4-16,3-3-3 16,3 0-3-16,0 0-2 15,3 3 1-15,0 0 1 16,3 0 0-16,-1-3-3 15,1 8 2-15,0 2-8 16,-3 4-4-16,-3 2-26 16,0 2-10-16,-3 4-50 15,3-1-41-15,-3 3 56 16</inkml:trace>
  <inkml:trace contextRef="#ctx0" brushRef="#br0" timeOffset="77">18528 6154 124 0,'-6'-5'46'0,"6"0"-24"0,-6-1 7 0,0 4 23 16</inkml:trace>
  <inkml:trace contextRef="#ctx0" brushRef="#br0" timeOffset="78">18489 6130 380 0,'-15'0'63'15,"-2"3"-31"-15,-1 5-23 0,-3 5-9 0,0 3-2 16,3 5-2-16,3-2 3 15,3-1 0 1,6 1 3-16,6-3 1 0,3 0 1 16,6-6 0-16,3-2-5 15,0-5 1-15,0-3-11 16,6-6-5-16,-3-1 1 16,-3-4 4-16,-3-2 8 15,0-1 4-15,-4 1 1 16,-2 0 1-16,0 2-2 15,0 3 2-15,-3 3-2 16,0 3 2-16,0 7-2 16,3 3-1-16,3 8 1 15,0 0-1-15,0-1 0 16,0 1 0-16,3 0-9 0,3-3-2 16,3-2-36-1,0-3-16-15,3-5-41 16</inkml:trace>
  <inkml:trace contextRef="#ctx0" brushRef="#br0" timeOffset="79">18745 6194 200 0,'-18'-13'77'0,"7"13"-42"0,2-8-15 0,6 8 24 16,-3 2-16-16,-3 4-5 15,0-1-14-15,-3 3-6 0,0 5-2 16,3 6-1-16,0-3 2 0,3-1 3 15,3 1 4-15,3 0-4 16,6-3-1-16,3-2 0 16,0-3 0-16,3-5-5 15,3-3 1-15,-3-3-9 16,3-2-2-16,-4-3 6 16,-2-3 4-16,0 1 0 15,-3-4 0-15,-6 1-4 16,0 0-1-16,-3 5-6 15,3 0-3-15,0 3 0 16,-3 2-1-16,0 6 6 16,-3 10 4-16,6 0 8 15,-3 6 4-15,0 4 19 16,3 4 10-16,0 2 3 0,-3-3 1 16,1 4-8-16,-4 1-2 15,0-4-10-15,-6-6-4 16,-6-5-4-16,-3-3-2 15,-3-5-21-15,0-11-9 16,-2-7-29-16,-4-3-13 16,3-6-44-1,9-5-57-15,6 0 48 16</inkml:trace>
  <inkml:trace contextRef="#ctx0" brushRef="#br0" timeOffset="80">18858 6136 208 0,'6'0'77'0,"0"5"-42"0,6 3-19 16,0-3 24-16,3 1-1 15,0-1 1-15,3 0-17 16,0-2-6-16,2-1-11 15,4-4-2-15,-3 2 0 0,-3-6-2 16,-3 1 1-16,-3 0 0 16,-3-3 1-16,-6-8-11 15,-6 3-3-15,-6-6-6 16,-6 3-1-16,-3 3 5 0,-9 3 3 16,-3 4 5-1,1 9 2-15,2 8 2 0,0 2 0 16,0 8 4-16,9 0 2 15,4 0 17-15,5 3 10 16,6 0 0-16,9 0 1 16,5 0-8-16,10-1-2 15,6-4-7-15,12-6 0 16,5-2-12-16,1-6-3 16,3-5-37-16,-4-3-17 15,1-10-68-15,-6-5-28 16,-10-6 22-1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9:41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12310 17523 124 0,'6'-10'46'0,"-3"4"-35"0,3-4 18 0,-6 7 9 15,0-2-6-15,-3 5 1 16,-3-3-5-16,-3 3 0 15,-6 3-16-15,-6 15-2 0,-6 4 0 16,-2 17-2-16,-4 6 3 16,-6 14-2-16,4 12 0 15,5 14-8-15,12-1-2 16,15-4 0-16,12-4 0 16,15-2-6-16,17-5 0 0,16-3-35 15,11-13-12-15,7-13-49 16</inkml:trace>
  <inkml:trace contextRef="#ctx0" brushRef="#br0" timeOffset="1">12557 17986 52 0,'3'-8'19'0,"-3"8"-15"0,6-5 8 16,-3 3 4-16,3-4 14 16,0 1 6-16,0-3-4 0,-3 0 1 15,0-3-2-15,-3 4 1 16,-3-1-6-16,0-3-4 16,-3 8-12-16,-6 1 5 15,-3 4 2-15,-6 6-5 0,0 6-2 16,-2 4-12-16,2 9-4 15,3 2 3 1,3 0 1-16,6 0-1 0,6-3 0 16,3-2-1-16,6-3 3 15,6-2-2-15,0-6 1 16,0-5 2-16,3-3 2 16,-3-5-1-16,-1-5 2 15,4-3 0-15,-6-5 3 0,0-6-3 16,-3 6 0-16,0-3-1 15,-3 0 1-15,0 3-4 16,-3 5 0-16,0 3 5 16,0 5 2-16,3 5-5 15,0 8 0-15,3 1-8 16,0-1 0-16,0 5 7 16,3-4 5-16,0-1-16 15,0 0-4-15,0-5-31 16,2 3-12-1,-2-9-34-15</inkml:trace>
  <inkml:trace contextRef="#ctx0" brushRef="#br0" timeOffset="2">12691 17973 216 0,'0'5'82'0,"0"6"-64"0,3 10-4 0,0-8-6 15,0 1-7-15,0 4 2 16,0-2 0-16,0-3 1 16,0 1-2-16,0-4 1 0,-3-2 0 15,0-3-1-15,0-5-2 16,0 0 5-16,0-5 4 16,0-8-5-16,3-6 0 15,3-2-4-15,0 3-1 16,3-4 3-16,-1 9 1 15,4 8-1-15,3 5-2 16,0 5-2-16,0 14 1 16,0 2 3-16,-3 0 3 15,0-2-4-15,0 4-3 0,0-1 1 16,-4-4 0-16,1-2-26 16,0-3-9-16,6-8-37 15,0-5-43 1,3-7 38-16</inkml:trace>
  <inkml:trace contextRef="#ctx0" brushRef="#br0" timeOffset="3">13084 17992 212 0,'-15'-8'82'0,"9"2"-64"0,-6 6-2 0,6 0-5 15,0 6-4-15,-3 2 1 16,0 2-2-16,0 3-1 15,0 3-3-15,4 8-6 0,2-3 0 16,3 6 0-16,3-3-1 16,2-3 4-1,4-3 2-15,0-4 0 0,0-7-1 16,3-7 5-16,0-5 1 16,0-3-2-16,-3-13-1 15,0-11-1-15,-3-7 1 16,-6-6-4-16,-3-3-2 0,-3-2-1 15,0 5 3-15,0 0 4 16,0 10 3-16,0 4 9 16,0 12 2-16,3 6-8 15,0 13-5-15,3 5-10 16,6 16-4-16,3 16 8 16,3 8 3-16,3 3 2 15,3 5 1-15,0-8-24 16,5-5-9-16,4-9-79 15</inkml:trace>
  <inkml:trace contextRef="#ctx0" brushRef="#br0" timeOffset="4">13837 17894 184 0,'-6'-13'71'0,"3"13"-55"0,-9 0 11 15,9 0 0-15,-6 0 0 16,-3 0 3-16,-3 7-10 16,-2-1-4-16,-1 7-9 15,3-2-7-15,3-3-3 0,6 5 2 16,3-5 0-16,6 5-2 0,6 0 2 16,6 6 1-16,3-1 0 15,-4 1 0-15,1-3 2 16,-3 7 1-16,-6-7 1 15,-6 3 4 1,-3-1 5-16,-6 1-1 16,-6-6 1-16,-2-5-5 15,-4 0-3-15,0-3-7 0,0-5-1 16,0-5-21-16,6 2-9 16,6-7-21-16,3-6-6 15,9-8-41 1</inkml:trace>
  <inkml:trace contextRef="#ctx0" brushRef="#br0" timeOffset="5">13968 17645 232 0,'-3'5'88'0,"6"3"-69"0,0 6-9 16,0-1-8-16,3 11 5 15,0 2 4-15,0 8 7 16,-3 19 3-16,0 0-11 16,0-2-1-16,3-4-2 0,-3-2-6 15,0-13-2-15,0-6-25 16,-1 1-10-16,-2-14-56 16,0-8-43-16,0-10 50 15</inkml:trace>
  <inkml:trace contextRef="#ctx0" brushRef="#br0" timeOffset="6">13834 17894 296 0,'-15'-6'112'0,"18"4"-87"0,3-3-9 0,0-1-9 16,3 4-3-16,3-9 5 15,3 3-5-15,3 3-2 16,5-3-1-16,4 3-1 0,6-3 2 15,0 8-23-15,-1 0-8 16,-2 0-43-16,3 0-17 0,-9 0-8 31</inkml:trace>
  <inkml:trace contextRef="#ctx0" brushRef="#br0" timeOffset="7">14185 17881 212 0,'-12'-6'79'0,"12"12"-61"0,-6 7-5 16,3 0-7-16,0 0 2 15,0 14 5-15,0-1-4 16,0 6-1-16,3 0-4 16,3-1-3-16,6-9 2 0,3 1 0 0,0-9 3 15,3-6 6 1,3-8 4-16,0-6-2 0,-3-7 2 15,-3-3-7-15,-4-8-1 16,-8 3-4-16,-3-5-1 16,-5-1 1-16,-7 3 0 15,-3 3-2-15,-3 3-2 16,0 5-10-16,3 5-6 16,3 2-34-16,4 6-15 15,5 0-43 1</inkml:trace>
  <inkml:trace contextRef="#ctx0" brushRef="#br0" timeOffset="8">14373 17912 212 0,'6'8'82'0,"0"5"-64"0,6 14-7 15,-7-9-8-15,1 6-2 16,0-3 1-1,0 6 15-15,0-6 6 0,-3-2-11 16,0-6 6-16,-3-3 3 16,0-2-3-16,0-8 0 0,0 0-4 15,-3-5-1-15,0-3-1 16,0-10 0-16,0-9-4 16,3 1-3-16,0-1-2 15,3 1 0-15,0 2-4 16,3 3 0-16,3 2-1 0,0 3 0 15,3 3-25-15,0-3-11 16,3 8-12-16,0 0-2 16,0 3-27-1,-4 0-43-15,1 5 35 16</inkml:trace>
  <inkml:trace contextRef="#ctx0" brushRef="#br0" timeOffset="9">14593 17902 228 0,'-3'16'88'0,"6"-8"-69"0,0 13 4 0,3-16-4 15,0 8-4-15,3-5 4 16,3-3-2-16,3 3-1 16,2-5-8-16,4-3-5 0,0-3-2 15,0-5 1-15,-3 1 1 16,-3-4-4-16,-3-2 1 16,-3-1 0-16,-7 7 0 0,-4-7-7 15,-7 6-3-15,-3-2-5 16,-6 7-4-16,-3 0 6 15,-3 9 5-15,0 4 5 16,4 6 4-16,2 3-2 16,3 7 0-16,6 1 3 15,3-1 3-15,6-2-2 16,6-3-2-16,6 0-9 16,3-2-3-16,5-6-29 15,4-2-14-15,6-11-38 16</inkml:trace>
  <inkml:trace contextRef="#ctx0" brushRef="#br0" timeOffset="10">14992 17881 264 0,'-18'0'99'0,"9"0"-77"0,-3 5-18 0,6 3-10 15,-3 2-3-15,-3 6 4 16,-3 3 10-16,1 7 7 15,-1 6-6-15,6 0 3 0,0-3 2 16,6-3-6-16,3-2-3 0,3-11-1 16,9 1 1-16,-3-7 1 15,3-1 3-15,2-12-1 16,1-7 0-16,0-8-3 16,0-5 1-16,-3-11 0 15,-3-3 1-15,-3-5 0 16,-6-3 2-16,-3 3-3 15,-3-2 0-15,-3-4 8 16,0 12 4 0,0 7-1-16,0 11 2 0,3 2-9 15,3 11-4-15,3 8-13 16,3 14-6-16,3 7 10 16,3 11 5-16,0 15-1 15,0 3 0-15,0 3 1 16,3 0 2-16,3-13-16 0,0 0-4 15,2-11-33-15,10-13-14 16,6-11-47 0</inkml:trace>
  <inkml:trace contextRef="#ctx0" brushRef="#br0" timeOffset="11">15498 17881 228 0,'-3'5'85'0,"3"3"-66"0,-3 10-6 0,3-10-4 16,0 11 1-16,0 7 5 15,0-2-3 1,0-3-2-16,0 6-5 0,0-6-6 0,0 3 0 16,3-6-1-16,0-2-2 15,0-3-26-15,0-7-12 16</inkml:trace>
  <inkml:trace contextRef="#ctx0" brushRef="#br0" timeOffset="12">15456 17809 280 0,'-6'-13'104'0,"6"8"-81"0,0-3-13 15,0 8-9 1,0 0-10-16,0 0 3 0,0 0-3 16,0 0-1-16,0 0 5 15,3 5-18-15,0 0-4 0,3-2-52 16,3 5-41 0,0 2 44-16</inkml:trace>
  <inkml:trace contextRef="#ctx0" brushRef="#br0" timeOffset="13">15590 17933 196 0,'-3'19'74'0,"6"-6"-58"0,3 14-4 0,-6-17-6 15,0 3 0-15,0 1 4 16,0-6 10-16,0 0 7 16,0-3-14-16,0 3 6 0,0-8 4 15,3-3-8-15,0-7-1 16,0 2-8-16,3-11-4 15,0 1-4-15,6-4 1 16,3-4 1-16,3 7 0 16,-4 4 0-16,1 4 2 15,0 6-1-15,0 5 2 16,-3 5-2-16,0 14-1 16,-3 2 1-16,0 3-1 0,0-3-3 15,-3 5 2-15,3-7-19 16,-1-6-9-16,4 0-47 15,3-13-19-15,0-5 4 16</inkml:trace>
  <inkml:trace contextRef="#ctx0" brushRef="#br0" timeOffset="14">16200 17624 192 0,'-3'-11'74'0,"3"6"-58"0,3-3 7 15,-3 8-1-15,0 0-12 16,0 11-1-16,3 2 1 15,-3 8 1-15,0 13-5 16,0 4-2-16,0 1 0 16,0 11-5-16,0-2 1 0,0 0 0 15,0-11 2-15,0-3 3 16,0-10 2-16,0-6-6 16,0-4 0-16,0-12-6 15,0-4-1-15,0-12-11 16,0-9-3-16,-3-4-8 15,0-5 0-15,0-7 8 16,-3-1 7-16,0 0 12 0,0-5 8 16,4 11 10-16,-1 2 7 15,0 6 0-15,0 7 3 16,3 11-9 0,6 11-7-16,-1 16-5 15,4 4-6-15,0-1-2 16,0 4 3-16,0 0 1 15,0-4-3-15,3-7-1 16,0 1 5-16,0-10 3 16,0-1-1-16,0-10 0 15,3-1 1-15,-4-10 1 16,1-7-8-16,0 1-1 16,-3-9-7-16,0-1 1 15,0 6 15-15,0 4 9 0,-3 4-5 16,0 13-1-16,3 5-4 15,0 13-1-15,3 13-1 16,-3 3 0-16,0 6 6 16,-1 4 4-16,1 6-5 15,-3-5-3-15,0 5-3 16,0-11-3-16,0-2-10 16,0-5-4-16,0-4-31 15,0-7-12-15,0-5-64 16</inkml:trace>
  <inkml:trace contextRef="#ctx0" brushRef="#br0" timeOffset="15">16602 17907 220 0,'0'13'85'16,"6"-2"-66"-16,6 2-1 0,-6-10-6 16,3 7-6-16,3-7 1 0,0 2-2 15,0-5 2-15,0-5-4 16,-1 2 5-16,-2-2 2 0,0-3-5 15,-3-3-1 1,-3 4-4-16,-6-7-3 16,-3 6 4-16,-3-2 3 15,-3 2-6-15,-2 3 0 0,-1 5 2 16,-6 5 4-16,3 3-1 16,0 5 0-16,3 6-1 15,3 2-2-15,6 3 5 16,3-3 1-16,9 5-2 15,3 1-1-15,6-9-1 16,6-5-2-16,3 1-26 16,6-6-10-16,5-8-17 0,4-8-5 15,6-6-31 1</inkml:trace>
  <inkml:trace contextRef="#ctx0" brushRef="#br0" timeOffset="16">16870 17891 196 0,'0'-3'74'0,"3"6"-58"0,0 0 3 15,0 5-4-15,3 2 1 16,-3 11 2-16,0 6-1 15,0 2 2-15,0 0-10 16,-3-2 1-16,0-1 3 0,0-7-5 16,0-6-2-16,0-3 1 15,0-7 0-15,0-3 1 16,0-3 2-16,0-7-5 16,3-9-3-16,0-2-8 15,3-5-1-15,0-6 3 0,0 5 2 16,3 1 2-16,-1 7 0 15,1 4-3-15,0 4 0 16,0 8 2-16,0 6 0 16,0 8 3-16,-3 2 3 15,-3 3 0-15,0 2 0 16,-3 1-1-16,0-6 2 16,3-5-1-16,-3 2 0 15,3-7-3-15,0-3 1 16,3-8-2-16,0 0 2 15,3-5-2-15,0-3-1 0,3 0-2 16,0 6 1 0,-4 2 1-16,4 8 2 15,-3 8-1-15,0 5-1 0,0 5 3 16,-3 4 0-16,0-4-1 16,0 6-2-16,0-8-2 15,0-3 1-15,0-2-34 16,3-9-15-16,0-2-16 15,0-2-7-15,3-12-22 16</inkml:trace>
  <inkml:trace contextRef="#ctx0" brushRef="#br0" timeOffset="17">17284 17873 220 0,'-9'-6'82'0,"6"12"-64"0,3 2-4 0,0-3-6 15,0 3 2-15,-3 10 5 16,0 3 4 0,0 11 3-16,3-5-12 15,6 4 3-15,0-4 1 0,6-6-7 0,3-8-2 16,0 1 1-16,-1-9 3 16,4-8 2-16,0-7 1 15,-3-4-6-15,-6-4-2 0,0-3 0 16,-9-1 0-16,-6-4-5 15,-3 2-1-15,-3 3-4 16,-6 3 1-16,0-1-13 16,0 11-5-16,4 0-13 15,2 3-4-15,0 0-76 16</inkml:trace>
  <inkml:trace contextRef="#ctx0" brushRef="#br0" timeOffset="18">17486 17886 172 0,'9'16'66'0,"-6"2"-52"0,3 14 10 0,-3-19 0 16,-3 6 8-16,-3-1 7 15,0-2-6-15,0 3-2 16,0-6-17-16,3-5 0 0,0-3 0 16,0 0-3-16,-3-5 1 15,3-5-1-15,0-3 1 16,3-10-6-16,3-1-2 16,0-2-2-16,3-3-2 0,0-2 1 15,0 5 1 1,3 2-6-16,0 6 1 15,-3 0-12-15,-1 5-3 0,4 2-20 16,-3 1-8 0,3 5-15-16,-3 0-7 15,3 0-27 1</inkml:trace>
  <inkml:trace contextRef="#ctx0" brushRef="#br0" timeOffset="19">17692 17836 264 0,'-6'0'99'0,"9"0"-77"0,3 5-11 16,-1 3-10-16,1 2 2 16,3 6 7-16,3 3 5 15,6 7 3-15,0 6-10 0,0-6-4 16,0 1-3-16,3-1-1 0,-4-7 0 16,1-1-18-1,-3-10-8-15,0 0-19 0,-3-2-10 16,0-12-45-1</inkml:trace>
  <inkml:trace contextRef="#ctx0" brushRef="#br0" timeOffset="20">17992 17881 248 0,'-3'-14'93'0,"6"9"-72"0,-3 5-8 0,0 0-8 16,0 0-3-16,0 0 1 15,0 5 12-15,-3 3 5 0,-3 11-10 16,-3 5 5-16,-6 10 3 0,-2 6-6 16,-4 5 1-16,0 0-8 15,0 0-1-15,3-3-2 16,0-5 1-16,3 3-4 16,4-9-2-16,2-9-23 15,3-4-10-15,0-5-52 31,6-5-63-31,0-8 38 16</inkml:trace>
  <inkml:trace contextRef="#ctx0" brushRef="#br0" timeOffset="21">18156 17396 200 0,'3'0'74'0,"0"6"-58"0,6 2-4 15,0 0-6-15,3 10 2 16,3 14 5-16,5 10 13 16,4 8 6-16,-3 3-16 15,0 0 2-15,-6-2 2 0,-3 7-9 16,-9 3-3-16,-6-3 6 16,-6-5 2-16,-6 2-3 15,-9-7-3-15,-3 0-3 0,-6-6 0 16,1-8-4-16,-1 3-2 15,3-8-16 1,0 3-5-16,1-13-28 0,2 2-9 16,3-3-65-1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9:49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12066 14393 84 0,'0'-2'33'0,"0"2"-18"0,0 0-7 16,0 0 11-16,0 5-3 16,0 3 1-16,-3 5-5 15,-3 3 0-15,-3 10-3 16,0 4 0-16,0-1-5 15,-3-3-1-15,3-2 3 0,0-6-1 0,0 1 0 16,3-6-3 0,1-2 1-16,2-3-2 15,0-6 2-15,3-2-2 16,3-2 2-16,0-4-4 16,2-4 0-16,1-3 1 15,0-6 0-15,3-2 0 0,0 0 0 16,0 2 0-16,0 1 2 15,0-1-1-15,3 3 2 16,0 3-4-16,-3 5-2 16,0 6-1-16,-3 2 3 15,0 5 2-15,3 8 2 16,-1 8 1-16,-2 0 0 0,0-2-2 16,3-1 1-16,0-2-4 15,0-2 0 1,0-4 3-16,0-2 1 15,0 3-34-15,0-6-17 0,3-2-22 16</inkml:trace>
  <inkml:trace contextRef="#ctx0" brushRef="#br0" timeOffset="1">12105 14512 60 0,'0'-2'24'0,"0"2"-12"0,0 0-5 15,0 0 7-15</inkml:trace>
  <inkml:trace contextRef="#ctx0" brushRef="#br0" timeOffset="2">12105 14523 143 0,'3'16'21'0,"0"0"-6"0,-3 2-4 15,0 1-5 1,0 2 1-16,0 3-4 0,5 2 0 16,-5-2 1-1,0 2 0-15,3 1-2 0,0-1 1 0,0 1 0 16,0-1-1-16,0 17 1 15,0-4 0-15,0-2 1 16,0 0-2-16,0 6-2 16,-3-1 1-16,0-5-1 15,3-2 2-15,-3-1 1 16,3-2-1-16,0-1-2 16,0-1 1-16,0 9-1 0,3-4 0 15,0-4 0-15,0-2 0 16,3-2 0-16,3-1-3 15,0-2 2-15,0-3 3 16,3 3 1-16,-1 5-1 16,1-8-2-16,6 1 1 15,6-4-1-15,0 1 0 16,2-1 0-16,1 1 4 16,12-3 2-16,-3-3 0 15,8 0-1-15,1 0-1 16,-1-2 0-16,7 2 0 15,-3 0 2-15,-4 1-5 16,-5 1-1-16,3 1-9 16,-10-2-2-16,4-4-60 15,-3 6-34 1,-4-3 49-16</inkml:trace>
  <inkml:trace contextRef="#ctx0" brushRef="#br0" timeOffset="3">13155 15859 80 0,'3'-8'30'0,"0"8"-16"0,0 5-17 16,3 9 28-16,3 2-9 15,0 2-2-15,0 1-4 16,0 7-6-16,3 8-1 16,0-10 1-16,-3 3 2 15,3-6-1-15,-1-3 2 0,-2-2 0 16,0-2 1-1,-3-4-4-15,3-5 8 0,-3 1 7 16,0-6-4-16,0-6 0 16,0 6-5-16,-3-5 1 0,3-3-4 15,0-2 1-15,0-6-5 16,0 0 0-16,0-5-1 16,0 0 1-16,-3-1-2 15,3 1-1-15,-3-8 1 16,0 11-1-16,3-4 0 15,-3 4 0-15,-3 5-5 16,2 2-1-16,1 8-24 16,0 1-8-16,3 7-29 15,0 6-27 1,0 2 34-16</inkml:trace>
  <inkml:trace contextRef="#ctx0" brushRef="#br0" timeOffset="4">13590 15949 112 0,'-3'-8'44'0,"3"3"-24"0,-3 2-19 0,3 1 11 15,0-1 1-15,-3-2 4 16,-3 5 0-16,0-3 1 16,-3 0-5-16,0 3-3 15,0 6-5-15,-12 4-6 0,4 6 0 0,-1 13 3 16,3-2 1-1,3-4-8-15,6 1-2 16,3 0 6-16,6-5 2 16,3-4 1-16,6-7-2 15,0 0 3 1,3-8 0-16,-1-8 1 0,-2 6-2 16,0-11-2-16,0-3 1 15,-3 0-1-15,0 3 2 16,-3 2 3-16,0 3-4 15,-3 3-1-15,0 2 0 16,0 6 0-16,0 5 0 16,3 2 2-16,0 1-3 15,0 2 0-15,0-2 1 16,3-1 0-16,-3-2 0 0,2 5 2 16,-2-2-14-16,0-3-7 15,0 0-23 1,0-3-46-1,0-5 11-15</inkml:trace>
  <inkml:trace contextRef="#ctx0" brushRef="#br0" timeOffset="5">13679 15714 56 0,'-3'-11'22'0,"3"11"-12"0,0 0-5 0,0 0 8 0,0 5 2 16,0 6 3-16,0 2-1 15,3 6 1-15,0 15-5 16,0 3-3-16,0 3-3 16,0 2-2-1,3 0-1-15,3-2 0 0,-3-5-2 16,6-9 1-16,-3 0 0 0,0-4-19 15,0-12-7-15,0 3-34 16</inkml:trace>
  <inkml:trace contextRef="#ctx0" brushRef="#br0" timeOffset="6">13849 15965 88 0,'-6'-5'35'0,"6"7"-18"0,0 4-22 0,0-1 6 16,0 5 1-16,0 1 1 16,0 2 5-16,0 8 5 15,3-2-7-15,0 0-1 16,3-4-5-16,0 1-1 16,3-8 3-16,3 3 1 15,-1-9 3-15,4 4 1 16,-3-12-3-16,0 6-3 15,0-5 2-15,-3-13 0 16,-3-1-1-16,0 3 1 0,-3 3 2 16,0 0 2-16,-3 7-3 15,0 4-3-15,0-3 0 16,0 15 1-16,0-2 1 0,0 5 1 16,0 1 0-16,0-1-2 15,0 0-2-15,3 0-2 16,3-2 1-16,0-1-30 15,3-4-47 1,0-1 8-16</inkml:trace>
  <inkml:trace contextRef="#ctx0" brushRef="#br0" timeOffset="7">14117 16013 116 0,'-6'-6'46'0,"9"14"-24"0,3-5-28 16,-3 5 6-16,3 0-1 0,0 2 2 16,5-7 15-16,-2 2 9 15,0 3-10-15,3-5-3 16,0-3-6-16,0 0-1 16,0-5-3-16,-3-1-2 0,-3-2 3 15,0-2 0-15,-3 4 1 16,-3-1 0-16,-3 1 0 15,-9-2-7-15,-6 8 0 16,0 0-4-16,-3 14 2 16,1-1 5-16,-1 0 2 15,3 6 2-15,3-4 0 0,3 4 2 16,9-1 1-16,6-4-1 16,12 4 1-16,6-10-4 15,11 3-2-15,7-9-42 16,9-2-60-1,2-2 13-15</inkml:trace>
  <inkml:trace contextRef="#ctx0" brushRef="#br0" timeOffset="8">14739 16063 80 0,'-9'0'33'0,"3"3"-18"0,-3 10-13 15,6-8 9-15,0 6-5 16,0-1 2-16,0 11-3 15,3-2 0-15,3 2-1 16,6-2 2-16,3-6 3 16,3-3 5-16,0-4-2 15,3-6 1-15,2-6-3 16,-2-4 1-16,-3-3-6 16,-6-1 4-16,-3 1 1 0,-6 0 1 15,-9-3 3-15,-3 3-7 16,0-3-4-16,-3 3-9 15,0 2-1-15,1 8-26 16,2 3-10-16,3 6-27 16</inkml:trace>
  <inkml:trace contextRef="#ctx0" brushRef="#br0" timeOffset="9">14968 15753 96 0,'-18'-18'35'0,"12"15"-18"0,-6 3-11 15,9 3 9 1,-3 2-8-16,-3 3-4 16,1 5 2-16,-4 8 4 0,3 9-3 15,6 7-1-15,3 5 0 16,0 3-1-16,3 0-2 15,3-5 1-15,0 5-2 16,3-6-1-16,-1-4 1 0,1-9-21 16,-3 3-49-1</inkml:trace>
  <inkml:trace contextRef="#ctx0" brushRef="#br0" timeOffset="10">14778 16005 184 0,'-3'-6'68'0,"8"9"-36"0,19-14-35 0,-9 9 13 15,3-4-9-15,6 1-1 16,9-3-7-16,-1 3-3 16,10 0-67-16,0 2-31 15</inkml:trace>
  <inkml:trace contextRef="#ctx0" brushRef="#br0" timeOffset="11">15498 15949 104 0,'-3'-8'38'0,"9"3"-20"0,3-3-6 15,0 0 13-15,6-5-5 0,2-6-1 16,1 1-14-16,0-1-5 16,3 11 0-16,0 0-1 0,-3 11 1 15,0 10 0-15,-1 8 2 16,-11 8 1-16,-6 6 1 16,-3 2 0-16,-6-3 2 15,-5 6-1-15,-4-3 0 16,-6-5-1-1,0-3 2-15,3-3 6 0,3-7 4 16,3-6 5-16,4 0 2 16,2 1-8-16,6-9-2 15,3-5-3-15,15 0-1 16,2-5-1-16,7 2 2 0,3-2-5 16,3-1-1-16,6 1-4 15,-7-3-1-15,-2 8 1 16,-3-3 2-16,0 3-14 15,-6 0-7-15,-4 3-21 16,1-3-8-16,-3 0-38 16,-3 0-28-1,0 0 51-15</inkml:trace>
  <inkml:trace contextRef="#ctx0" brushRef="#br0" timeOffset="12">15882 15809 104 0,'-12'-3'41'0,"12"3"-22"0,-3 3-25 0,3-3 6 16,3 3 1-16,0 10 1 15,3 0 8-15,3 0 4 16,0 0-3-16,3-2-1 16,0-3 2-16,5-3 3 0,4-10 9 15,-3 0 7-15,-3-6-16 16,-3-5-2-16,-3 3 1 16,-3-3-4-16,-9-2 0 15,-6-1 0-15,-6 3 4 0,-6 6-4 16,-6 2 0-16,1 5-11 15,2 6-4-15,3-1-17 16,3 9-9-16,6-3-32 16,9-3-52-1,12 0 26-15</inkml:trace>
  <inkml:trace contextRef="#ctx0" brushRef="#br0" timeOffset="13">16224 16005 184 0,'-12'2'68'0,"12"-2"-36"0,9 0-31 0,-6 0 16 0,3 0-5 16,0-2 3-16,3-1-8 16,3 0-2-16,3 1-3 15,3-1-2-15,2 3 1 0,-2 0-4 16,0 0 0-16,-3 0-25 16,3 3-11-16,-6-3-35 15</inkml:trace>
  <inkml:trace contextRef="#ctx0" brushRef="#br0" timeOffset="14">16239 16124 104 0,'-6'0'38'0,"6"0"-20"0,0 0-12 0,0 0 11 15,3 0 2-15,3-6 1 16,3 6 2-16,3-2 3 15,3-1-13-15,3 0-7 16,2 3-3-16,1 0-2 0,3 0 0 16,-3 0-5-16,3 0 1 15,-6 0-22-15,2 0-11 16,-5 0-31-16</inkml:trace>
  <inkml:trace contextRef="#ctx0" brushRef="#br0" timeOffset="15">16656 15825 108 0,'0'-21'41'0,"3"18"-22"0,-3-2-9 15,3 5 12-15,-3 0 3 16,0 0 2-16,3 0-8 16,-3 2-1-16,0 12-11 15,0 9-2-15,0 6 1 0,0 6 1 16,0 7 3-16,0 3-3 0,0-3-2 16,6 1-2-1,0-9-3-15,0 3 1 0,-1-2 1 16,1-1-10-16,0-5-4 15,0-8-74 1</inkml:trace>
  <inkml:trace contextRef="#ctx0" brushRef="#br0" timeOffset="16">13533 16439 72 0,'-6'-3'27'0,"6"3"-14"0,3-5-15 0,-3 5 6 0,3 8-1 16,0-3 3-16,3 0 1 15,0 8 3-15,0 3-5 16,3-3-3-16,0 1-6 15,0-1-2-15,-3-2-33 16,0-4-13-16</inkml:trace>
  <inkml:trace contextRef="#ctx0" brushRef="#br0" timeOffset="17">13632 16423 104 0,'-3'2'41'0,"3"4"-22"0,3 2-25 0,0 0 8 16,-1 2-2-16,1 1 2 15,3 5 1-15,0-3 1 16,3 0-5-16,0 0 1 16,3 0-46-16,6-2-20 15</inkml:trace>
  <inkml:trace contextRef="#ctx0" brushRef="#br0" timeOffset="18">14876 16740 52 0,'0'-2'19'0,"0"-12"-10"0,0 22 0 15,0 3 9-15,3-1 3 16,0 1 4-16,0 8-7 16,0-1-3-16,0-2-6 0,0 2-4 15,0-2 0-15,3 3-1 16,-1-3-2 0,1-6-2-16,0-4 1 0,3-6-4 0,0 0 2 15,0-3-8-15,0-8-2 16,-3 6 4-16,0-3 3 15,0 0 1-15,-3-2 1 16,0 7 2-16,0-2 2 16,0 5-1-16,0 0-1 0,3 5 7 15,0-2 5 1,0 7-2-16,3-2 0 16,0 0-2-16,-1-3 0 0,4 3 4 15,-3-5 3-15,0-6-2 16,3-5 2-16,-3 6-6 15,-6-9-3-15,3 6-3 16,-6-8 0 0,-3 5-9-16,-3 0-3 0,0-3-28 15,0 6-14-15,3-3-17 16</inkml:trace>
  <inkml:trace contextRef="#ctx0" brushRef="#br0" timeOffset="19">15159 16828 116 0,'5'0'44'0,"4"-6"-24"0,3 12-21 15,-3-6 7-15,-3-3 2 16,3 0 5-16,-3-2 2 16,0 0 0-16,0-3-5 0,0-6-4 15,0 7-3 1,-3-1-3-16,0-3 1 0,-6 0 1 0,0 3 1 15,-3 1-1-15,0 1 1 16,-3 4-4-16,-3 4 0 16,0 9 1-16,0-1 0 15,0 1 2-15,3 2 3 16,1 0 2-16,2 1 1 16,3-1-2-16,3 5 1 15,3-2 0-15,3-5 1 0,5 2-7 16,1-5 0-16,3-3-19 15,0 3-5-15,6-8-33 16,3-8-38 0,-3 6 23-16</inkml:trace>
  <inkml:trace contextRef="#ctx0" brushRef="#br0" timeOffset="20">15358 16783 144 0,'-6'-6'55'0,"6"12"-30"0,0-1-27 16,0-3 9-16,0 9 1 16,0 0 5-16,3 2-5 0,0 0 0 15,0-2-4-15,0-3-7 0,3 2-1 16,0-5-55 0,0-5-39-16,0-2 37 15</inkml:trace>
  <inkml:trace contextRef="#ctx0" brushRef="#br0" timeOffset="21">15334 16621 184 0,'-6'-3'71'0,"9"3"-38"0,0 3-54 0,-3-3 4 0,6 0-8 15,0 0 1 1,3 5-16-16,0-2-4 0,3 0 1 15,3-1 1-15</inkml:trace>
  <inkml:trace contextRef="#ctx0" brushRef="#br0" timeOffset="22">15611 16648 104 0,'-6'0'41'0,"3"0"-22"0,0 0-20 16,0 0 7-16,0 0 9 15,0 8 5-15,-6-3 1 16,-6 3 2-16,0 8-11 16,1 5-4-16,2 5-5 15,3 1-3-15,3-3 1 0,0-6-1 16,6-2 0-16,3-3 0 0,6 0 0 16,3-5 0-16,0-5 0 15,-1-6-7-15,1-5 0 16,0-5 1-16,-3 5 1 15,-3-5 0-15,0-6 4 16,-3 4-2-16,0-1 1 16,-3 8 2-16,0 0 2 15,0 3-3-15,0-1-2 16,0 14 2-16,3 3 0 16,3 2 1-16,0 8 2 0,0 3 10 15,0 5 7-15,3 3 3 16,-6 0 2-16,0-6-5 15,-3-2-1-15,-3-3-4 16,-3 3 1-16,-6-8-6 16,-6-6-3-16,-3-7-6 15,-3 2-2-15,-2-10-26 16,-1 2-9-16,0-2-14 16,3-6-4-16,6 1-16 15,6-14-10 1,6 6 41-16</inkml:trace>
  <inkml:trace contextRef="#ctx0" brushRef="#br0" timeOffset="23">15679 16534 124 0,'0'-3'49'0,"3"6"-26"0,3 7-20 0,-3 1 12 16,3 5 11-16,0 8 5 16,-3 7-4-16,0 4-2 15,6 5-14-15,-3-9-7 0,0 1-2 16,0-8-2-16,-3-8 2 16,0 2 1-16,0-10-1 15,6-8-2-15,-3-5-13 16,3-11-4-16,0-8 2 15,0 3 1-15,-1 2 9 16,1 4 4 0,0 4 2-16,3 3 2 0,0 3 4 15,3 5 6-15,0 10-1 16,-3 6 3-16,0 3-8 16,-3 2-4-16,-3-3 0 15,0 1 2-15,-3-3-13 16,0-3-5-16,0-2-28 15,-3-3-12-15,0-3-25 16</inkml:trace>
  <inkml:trace contextRef="#ctx0" brushRef="#br0" timeOffset="24">16037 16510 156 0,'-3'-5'57'0,"9"5"-30"0,-3 2-32 0,0 1 10 16,0 8 6-16,-1 2 7 16,1 11 4-16,0 5 2 15,0 5-13-15,0 6-4 0,3-3-3 16,0-3-5-16,0 3 1 16,0-8-13-16,-3-2-7 15,0-9-60 1,-3-4-34-16,0-9 50 0</inkml:trace>
  <inkml:trace contextRef="#ctx0" brushRef="#br0" timeOffset="25">15921 16653 132 0,'-9'-11'52'0,"12"9"-28"0,0-4-24 16,0 4 13-16,2-1 6 15,4-5 6-15,12 5 0 16,6 1 0-16,0-1-14 16,3-2-7-16,5 5-2 0,1-3-18 15,0 1-4-15,-4-6-56 16,1 5-34 0,-6 0 46-16</inkml:trace>
  <inkml:trace contextRef="#ctx0" brushRef="#br0" timeOffset="26">16376 16436 140 0,'0'-11'55'0,"3"11"-30"0,-3 6-14 16,3-1 18-16,-3-2-6 15,0 7-1-15,-3 3-12 16,0 3-4-16,-3 0-4 16,0-3 1-16,3 1 0 0,0-1-19 15,0-3-7-15,3-4-23 16,0 2-51-1,0-8 15-15</inkml:trace>
  <inkml:trace contextRef="#ctx0" brushRef="#br0" timeOffset="27">16516 16399 196 0,'-6'10'74'0,"6"1"-40"0,-3 8-42 16,3-6 12-16,-3 0-2 0,0 0 1 15,-6 0-4-15,9 1 1 16,-6-4-82-16,6-2-34 16,3 3 56-16</inkml:trace>
  <inkml:trace contextRef="#ctx0" brushRef="#br0" timeOffset="28">8548 14404 72 0,'0'-11'27'0,"0"9"-14"0,3-4 0 16,0 4 14-16,-3-1-15 0,2 0-4 16,-2 3-3-16,3 3 1 15,-3 8 6-15,0 5 4 16,0 10-4-16,-3 11-2 15,1 0-3-15,-4-2-2 16,0 2-3-16,3-3 1 0,0-5 0 16,0-5 1-16,0-6 0 15,3-2 0-15,0-18 0 16,3-4 0 0,0-2-2-16,0-5 1 0,3-3-4 15,0-10-2-15,-1-9 2 16,1 4 0-1,0-1 1-15,3 3 0 16,-3 5-5-16,0 3-1 0,0 2 5 16,0 6 2-16,3 3 3 15,0 4 2-15,0 6 1 16,0 6 1-16,3 4 0 16,0 9 2-16,3 4-5 15,2 1-1-15,1-3 0 16,0 1 0-16,0-4-2 0,0-2 1 15,0 2-40 1,-3-7-16-16,-1 2-27 16</inkml:trace>
  <inkml:trace contextRef="#ctx0" brushRef="#br0" timeOffset="29">8625 14504 20 0,'0'19'8'0,"0"0"-4"0,0-6-1 16,3-8 7-16,0 0-2 15,0 3 3-15,0 0-6 16,0 3-3-16,0 5-1 0,0-3 1 16,0 0 5-16,0 6 4 15,3 2-4-15,-3-3 1 16,3 1-1-16,-3-3 3 15,3 2-3-15,-3 1 1 16,2-1-5-16,4 1-2 16,-3-1 2-16,0 1 2 15,6-1-4-15,-3 4-3 16,0-1 1-16,0 3 2 16,0-3 0-16,0 0-1 0,0 0-2 15,0-2 1 1,0 2 3-16,3-3 3 0,-1 3-2 15,1-5 0-15,0 0 1 16,0 0 2-16,3 0-1 16,3 2 2-16,0-2-2 15,-3-2 0-15,0-1-6 16,-1-3-1-16,4 1 3 16,0-1 1-16,0 1 0 15,0 0-2-15,0 2 1 16,0 0-1-16,2 0 0 15,4 1 0-15,0-1 2 16,0-3 1-16,0 1-1 16,0 2-2-16,-1 0 1 15,4-2-1-15,0 5 0 0,3 0 0 16,-4-3 2-16,-2-2-3 0,3-1 0 16,0 1 1-16,0-1 0 15,-1 1 0-15,1-3 0 16,3 0 4-16,3 0 2 15,-1 0-2-15,1-3-3 16,-3 0 0-16,0 1 1 16,-1-4-1-16,7 6 2 15,-6-5-2-15,0 2-1 16,-3 0 1-16,-1 1 1 0,1-4 3 16,-3 4 2-16,-3-4-3 15,-3 1-1 1,-1 0 5-16,1-3 5 15,0 2-7-15,3 1-3 0,3 2-5 16,-3-2 1-16,-3 5 3 16,-1 0 1-16,1 2-4 15,-3 1 1-15,0-1 6 16,3 1 4-16,-3 0-5 16,0-4-3-16,-3 1-4 15,2 0 1-15,4 3 1 16,-3-3 2-16,0 0-1 15,3 2 2-15,-3 1-4 0,-3 0 0 16,-3-1-1 0,0-2 0-16,0 5 2 15,-1 1 2-15,1-1-1 0,0 5-1 16,0 9 1 0,-3-3-1-16,0-3 0 0,0 0 0 15,0-3 0-15,0 9 0 16,-3-6-3-16,3 8 2 15,-3 0 1-15,0-2 0 16,0-3 0-16,0-1 2 16,-3 1-1-16,0 0-1 15,0-3-2-15,0 6 1 16,-3 4 1-16,0 4 0 16,0-4 2-16,0-1 1 15,-3-7-1-15,0 1 1 16,0-3-4-16,0-2 0 15,0-1 1-15,0 4 2 0,0 4-3 16,0-7-2-16,0 2 4 16,0-3 1-16,-3-5 0 15,-2 6-2-15,2-3 1 16,-6 0-1-16,3 0 0 16,-3-1 2-16,0 1-1 15,3-2-1-15,0 9 1 16,-3-1-1-16,0 1 0 15,1 1 0-15,-1-5 0 16,3 5 0-16,-12-3 0 16,3 0 2-16,0-3-6 15,3 9 1-15,1-9 3 16,-1 9 2-16,0-3 4 16,0-3 3-16,0 0 2 0,3-3 1 15,0 6-6-15,1-8-4 16,-1 3 1-1,3 2 0-15,0-5-1 0,3-3-2 16,-3 8 1-16,0-5-1 16,3 8 2-1,0-6-23-15,-3-2-8 16,9 0-52 0,0 0-36-16,3 10 46 15</inkml:trace>
  <inkml:trace contextRef="#ctx0" brushRef="#br0" timeOffset="30">8464 14417 60 0,'-3'0'24'0,"3"0"-12"0,0 0-1 15,0 0 10-15</inkml:trace>
  <inkml:trace contextRef="#ctx0" brushRef="#br0" timeOffset="31">8461 14417 151 0,'0'-2'17'0,"0"-1"-5"0,0 3-2 16,-3 0 2-16,6-3 3 16,-6 3-2-16,0 0 0 15,6 0-3-15,-9 0 1 16,3 0-6-16,0 0 1 0,0 0 4 16,3 0-6-1,0 0 0-15,0 0 2 16,6 0 1-1,0 0-6-15,3 3 2 16,0-3 2 0,0 3-2-16,3-3 0 15,0 0 1-15,0 0 0 0,0-3 0 16,3 0 2-16,-1 1-3 16,4-1-2-16,-3 3 0 15,0 0-1-15,0 0 2 16,0 0 3-16,-3-3-2 15,3 3 0-15,5-2 1 16,-2-1 2-16,0 0-1 16,0 1 2-16,0-1-2 15,0 0 2-15,-3 1-4 16,0-1 0-16,-1 0 1 16,1 1 2-16,0-1-3 15,3 1-2-15,0 2 0 16,-3 0-1-16,0 0-5 15,0-3-1-15,-1 3 9 16,1-3 5-16,0 3-3 0,0-2-3 16,0 2-1-16,0-3 1 15,0 3-3-15,0 0 0 16,0 0 1-16,-1 0 0 16,-2 0 0-16,0 0 0 15,0 3 0-15,3-3 2 16,0 0-1-16,0 0 2 15,-3 0-2-15,0 0-1 0,2 2 1 16,-2-2-1-16,0 0 0 16,3 0 0-16,-3 3 0 15,0 0 2 1,0-1-3-16,-3-2 0 0,0 0 1 16,0 0 2-16,0 3-1 15,0-3-1-15,2 2 1 16,4 1-1-16,0 0 0 15,0-1 0-15,-3 1 0 16,-3 0 2-16,0-1-3 16,0 1 0-16,0 0 1 15,3-1 0-15,0-2 2 16,-1 3 1-16,1-3-4 0,0 0-1 16,0 0 1-1,0 0 2-15,0 3-2 16,0-3-2-16,0 2 2 15,-3-2 2-15,0 3 0 0,0-3 2 16,-1 3-2-16,7-1-1 16,0 1 1-16,0-3-1 15,0 0 0-15,0 0 0 16,0 0 0-16,0 0 0 16,0 2 0-16,-1 1 0 15,1-3-3-15,0 0 2 16,-3 3 1-16,0-1 0 15,3-2 0-15,3 0 2 16,0 0-1-16,-4 0-1 16,1 0 1-16,0 0-1 15,3-2 0-15,0 2 0 0,0-3 0 16,0 0 0-16,3 1 0 16,-4-1 0-16,1 1 0 15,0 2 0-15,3 0 0 16,0 0 0-16,0 0 0 15,-4 0 0-15,1 2 0 16,0 1 0-16,0-3 2 16,3 0 1-16,-3 0-4 15,0 0-1-15,2 0 1 16,4 0 0-16,-3 0 1 16,-3 0 0-16,0 0 0 15,0 0 0-15,0 0-3 16,-1 0 2-16,1 0 3 0,0 0 1 15,0 0-1-15,0 0 1 16,0 0-4 0,0-3-2-16,-1 3 4 0,4 0 1 15,-3 0-3-15,0 0-1 16,-3 0 1-16,0 0 0 16,0 0 3-16,-1 0 1 15,-2 0-4-15,0-2-1 16,0-1 1-16,0 0 2 15,0 1 2-15,0-1-1 16,-3 0-2 0,0 1 1-16,-3 2-1 15,-3 0-47-15,-3 0-18 0,-3 5-44 16</inkml:trace>
  <inkml:trace contextRef="#ctx0" brushRef="#br0" timeOffset="32">8485 13436 88 0,'-12'2'33'0,"12"9"-18"0,9 10-7 15,-3-8 11-15,-3 6-7 16,0 7-2-16,0 9-1 16,0-4-1-16,0-4-2 15,0-6-1-15,0-3-1 16,0-2 0-16,-3 0-2 15,0-5 9-15,0-6 8 0,0-2-4 16,0-3 0-16,-3-3-7 16,0-2-3-16,-3-11-2 15,0-8-3-15,0 3 3 0,3-3 0 16,-6 0-4 0,9 0-1-16,-6-2 5 0,12 5 3 15,-6 0-3-15,9-3 0 16,0 5-1-16,0-2 1 15,0 3-2-15,0 4-1 16,3 4-2-16,0 7-1 16,-1 3-1-16,4 6 3 15,3 1 0-15,-6 1 1 16,0 3-3-16,-3 0 2 16,-3 2 3-16,-6 0 3 15,-3 0 0-15,-3 0 0 16,-6 1 1-16,0-4 1 15,-3-2-6-15,0-2-2 0,4-4-9 16,-1-2-2-16,3 0-15 16,3-2-6-16,3-1-26 15,3-2-32 1,3-1 30-16</inkml:trace>
  <inkml:trace contextRef="#ctx0" brushRef="#br0" timeOffset="33">8774 13385 88 0,'-3'0'35'0,"0"0"-18"0,0 0-7 0,0-2 12 15,-3 4-6-15,-3 1 1 16,0 2-10-16,0 1-2 15,0 1-3-15,0 1-2 16,0 3 1-16,3 2-4 0,3 0 2 16,3 1 1-16,0-4 2 15,6 1-3-15,0-3 0 16,6-3 5-16,-3-2 2 16,0-3 0-16,0-3-1 15,-3-2-1-15,0-3 2 16,-3 0-3-16,0 0 0 0,0 0 3 15,-3 0 3 1,0 0-2-16,0 3 1 16,0 2-5-16,0 1 0 0,0 2-6 15,0 5-2-15,3 0-1 16,0 3 4-16,3 0-1 16,3 0-1-16,0 0-33 15,3-3-50 1,-1-2 8-16</inkml:trace>
  <inkml:trace contextRef="#ctx0" brushRef="#br0" timeOffset="34">8976 13404 112 0,'-3'-13'44'0,"3"13"-24"0,-6 0-24 0,6-6 8 15,-6 9-4-15,0 5 0 16,-6-3-3-16,1 3 2 15,-1 3-1-15,0-1 0 16,3 3 2-16,3 1 2 16,0-1-3-16,3 0 0 15,3 0 1-15,3-2 0 16,6-6 4-16,0-2 5 16,3-3-1-16,-3-3 1 15,0-2-5-15,-1 0-1 0,-2-3 3 16,0 0 1-16,-3 0-3 15,0-3 2-15,0 3 0 0,-3-5 0 16,0-8-1 0,0 2-3-16,0 1-2 0,0-1 1 15,-6 4-1-15,3 1 4 16,0 1 5-16,0 5-3 16,3 0 2-16,-3 3-5 15,0 2-2-15,0 6-5 16,3 2 0-16,0 0 0 15,3 3 2-15,0 8-1 16,3 3-1-16,0-1 3 16,3 1 2-16,0-1-2 15,0 1 0-15,3-1 3 16,0 1 3-16,3-6-29 0,0-2-13 16,0-3-28-1</inkml:trace>
  <inkml:trace contextRef="#ctx0" brushRef="#br0" timeOffset="35">9289 13404 124 0,'-3'-13'49'0,"3"-1"-26"0,-6 6-25 0,3 6 11 16,-3 2-4-16,0 0 2 15,-3 0-4-15,0 5-2 16,-6 0 0-16,-3 6-4 0,3 0 2 0,4-1 1 15,2 1 0 1,0-1-3-16,3 1 0 16,3-1 2-16,6-2 0 0,6 0 3 15,0-5 1-15,0-3 7 16,-1-3 4-16,4-2-3 16,-3 0 1-16,0-3-5 15,0-3-2-15,-3-2-2 16,0-3-3-16,-3 0-4 15,-3-2 0-15,-3-1 0 16,0 1 2-16,0 4 3 16,-3 4 2-16,3 2-4 15,-3 0 1-15,3 5-5 16,0 3 1-16,0 3 0 0,0 5 2 16,3 2 1-16,3 4 1 15,3 2 2 1,0-1 3-16,3 4 0 15,0-3 0-15,0 0-6 0,0 0 1 16,3-1 4-16,-3-1 2 16,0-4-9-16,3-2-5 15,-4-2-111 1,13-6 41 0</inkml:trace>
  <inkml:trace contextRef="#ctx0" brushRef="#br0" timeOffset="36">9464 13385 160 0,'0'0'63'0,"0"0"-34"0,3 3-38 0,0 2 7 0,0 1 1 16,-3-1 2-16,3 3 3 16,-3 0 0-16,3 2-2 15,0 1-2-15,0-1 1 0,0 1-4 16,0 0 2-16,0-3-67 15</inkml:trace>
  <inkml:trace contextRef="#ctx0" brushRef="#br0" timeOffset="37">9479 13303 188 0,'0'-5'71'0,"0"2"-38"0,0 3-52 0,0 0 7 16,6 3-3-16,0 0 4 16,0-1-25-16,0 4-8 15,3-1-11-15,3 0-2 16</inkml:trace>
  <inkml:trace contextRef="#ctx0" brushRef="#br0" timeOffset="38">9610 13393 64 0,'12'0'24'0,"-9"11"-12"0,0-1-14 0,0-4 4 15,-3 2 17-15,6 2 10 0,-6 1 1 16,0 2 2-16,-3-2-16 16,3-1-7-16,-6-2-3 15,3 0 0-15,0-3-3 16,0-2-2-16,0-3 2 0,6-3 4 15,-6-2 4-15,6-3-6 16,0-2-3-16,6-1-6 16,3 0 0-16,0 3 2 15,3 3 3-15,3 0 2 16,-1 0 1-16,1 2-2 16,0 3-2-16,-3 0 5 15,3 5 1-15,-3 0 2 0,-3 3 2 16,0 3-1-16,-6 0 0 15,0 2-8-15,-4 0 0 16,1-2-8-16,-3-1 0 16,3-2-30-16,0 0-11 15,0-3-28 1</inkml:trace>
  <inkml:trace contextRef="#ctx0" brushRef="#br0" timeOffset="39">10024 13428 168 0,'-9'-6'66'0,"6"6"-36"0,-6-2-37 15,6 2 8-15,-3 2-5 16,-6 1 3-16,0 2 6 16,-3 1 7-16,4 1-6 15,-1 7-5-15,3-1-2 0,0 3 1 16,3-3 0-16,6 0-3 15,3-2 2-15,3-3 7 16,6-3 4-16,0-2-1 16,2-6 0-16,-2-2-10 15,0-3-1-15,0-3 2 16,-3 1 2-16,-3-1 0 0,-3 1 1 16,0-1-2-16,-3 3 2 15,0 0 0 1,0 3 1-16,0-1-5 0,0 4-1 15,3 2-6-15,3 2 0 16,0 4 2-16,3 4 3 16,3 6 2-16,0 3 3 15,3 5 10-15,-7 7 4 16,-5-2 6-16,-3-2 3 16,-6-1-2-16,-5-4 0 15,-10-4-3-15,-6 1-1 16,-3-6-10-16,0-3-5 15,-2-2-8-15,-1-2-2 0,3-6-39 16,3-3-15-16,7 0-54 16</inkml:trace>
  <inkml:trace contextRef="#ctx0" brushRef="#br0" timeOffset="40">8494 17529 100 0,'-3'-6'38'0,"3"4"-20"0,0-6 1 0,0 5 18 15,3-5-7-15,3 3-2 16,6-6-10-16,6 1-1 16,3-3-10-16,5 5-6 0,-2-3-2 15,9 8-1-15,-6 3-2 16,-1 8 3-16,-5 6 0 15,-6 9 3-15,-12 4 1 16,-9 12-1-16,-6 4 1 16,-9-6 0-16,-2 10 1 0,-4-4-5 15,3-4 1-15,0-4 0 16,0-3 2-16,4-6-3 16,5-5-2-16,3-2 4 15,9-9-1 1,3-7 0-16,9-3 3 15,6 0 0-15,5-5 5 16,7-3 5-16,3 5-5 16,3-2 0-16,0 0-6 15,-4 5-4-15,-2 5 1 16,-3-3 0-16,-3 1 3 0,-3 0 1 16,-4-3-37-1,-2 5-16-15,-3-5-41 16</inkml:trace>
  <inkml:trace contextRef="#ctx0" brushRef="#br0" timeOffset="41">8851 17291 156 0,'0'-3'60'0,"3"0"-32"0,3-2-15 15,0 5 17-15,3-5-15 0,3 2-6 16,3-2-8-16,0-1-1 16,3-2 0-16,-1 3 0 0,1-3 0 15,0 3 0-15,-3 0 0 16,0-3 0-16,-3 13 0 15,-3-2 0-15,-3 2 2 16,-3 6-3-16,-3 2 0 16,0 3 5-16,-3 2 5 15,0 6-1-15,0-3 1 16,0 6-5-16,0-9-1 16,3-2-1-16,0-3 1 15,0-2-2-15,0-3-1 0,0 2-43 16,-3-7-21-16,0 2-21 15</inkml:trace>
  <inkml:trace contextRef="#ctx0" brushRef="#br0" timeOffset="42">8949 17391 156 0,'0'0'57'0,"3"0"-30"0,6-3-12 15,0-7 20-15,6 5-10 16,6 2-3-16,6-8-14 16,0 9-6-16,2-9-50 15,1 8-22-15,-3-2-12 16,-6 5-2-16</inkml:trace>
  <inkml:trace contextRef="#ctx0" brushRef="#br0" timeOffset="43">9479 17150 72 0,'-6'0'27'0,"6"19"-14"0,-3-6-7 16,0 0 9-16,0 6 11 15,-3 2 9-15,0 11-2 16,0 7 3-16,-8 12-14 15,-4 4-3-15,-3 9-11 16,0 2 1-16,-3 3 4 0,6-8-5 16,1-9 0-16,-1 1-2 15,3-8-1-15,3-5-1 16,3-8 2-16,0-6-5 16,0-2-1-16,3-8-24 0,3-5-12 15,3-4-41 1,0-1-36-16,9-6 42 15</inkml:trace>
  <inkml:trace contextRef="#ctx0" brushRef="#br0" timeOffset="44">9574 17523 120 0,'-2'-8'46'0,"2"8"-24"0,0-5-10 16,2 2 16-16,4-2-3 15,6-3 3-15,6 0-14 0,3-2-3 16,0 4-7 0,0-1-5-16,0 7 0 0,-1 0 1 0,-2 7 2 15,-3 9-3 1,-3 8-2-16,-3 8 4 15,-6 8 3-15,-6-3-3 16,-3 2-1-16,-3 1 2 0,-6-8 3 16,-6 2 2-16,-2-2 1 15,2-6-4-15,0 1-1 16,3-9 3-16,3-4 1 16,3-1 1-16,3 0 0 15,6-8-7-15,3 3 0 16,9-2 1-16,6-6 3 0,3 0-2 15,3 0 0 1,3 0-1-16,-1 5-2 16,-2-3-2-16,3-2 1 0,0 6 1 15,-3 2 2-15,-3-8-6 16,-4 5 1-16,-2 0-34 16,-3-2-16-16,0-3-38 15,0 0-18 1,0-3 55-16</inkml:trace>
  <inkml:trace contextRef="#ctx0" brushRef="#br0" timeOffset="45">9875 17391 72 0,'-3'0'30'0,"3"0"-16"0,-3 19-1 16,0-14 14-16,3-2-9 16,0-3 0-16,0 5-6 15,0-5 0-15,0 0-3 16,0 0 0-16,0 0-5 15,0 0 4-15,0-5 2 0,3-1-1 16,0-4 0-16,3-1-5 16,0 3-3-16,0-2-3 15,0 7 1-15,0-2-1 16,0-1 0-16,-3 6 0 0,0 11-2 16,0-3 3-16,0 5 0 15,-3-2 3-15,0-1 1 16,0 1 3-1,-3-3 1-15,3 2-3 16,-3-2-3-16,3-2 0 16,0-4-1-16,0-2 2 0,0 0 3 15,0 0-2-15,3-2 0 16,0-4-6-16,3 1 0 16,0-8-1-16,3 7-1 15,0-1 4-15,-1-7 0 16,1 1 1-16,-3 8 0 15,3-3 6-15,-3 3 4 16,0 10 3 0,0 5-4-16,0 1-1 15,0 0-2-15,0-3-1 16,0 5-6-16,0-3 1 0,0-2 0 16,-3 0 2-16,0-2-1 15,3 1-1-15,3-1-35 16,0-1-14-16,3-2-35 15</inkml:trace>
  <inkml:trace contextRef="#ctx0" brushRef="#br0" timeOffset="46">10146 17399 148 0,'-6'-3'55'0,"6"3"-30"0,-3 0-7 0,3 0 18 15,0 0-16-15,3 0-3 16,3 0-9 0,3 0-3-16,-3 3-2 0,3-3-3 0,0 0 3 15,-3 0-7-15,3 0 1 16,-3 0-23-16,0 0-8 15,-1 3-45-15,1-1-23 16,0-2 49 0</inkml:trace>
  <inkml:trace contextRef="#ctx0" brushRef="#br0" timeOffset="47">10268 17298 140 0,'-3'-5'52'0,"3"10"-28"0,0-5-15 16,0 3 14-16,0 2-5 16,0 6 2-16,3 0-11 15,3-1-5-15,0 11-3 16,-3-2-1-16,0-6 0 0,0 0 0 16,0 1 2-16,0-1-39 15,3 0-14-15,0-2-21 16</inkml:trace>
  <inkml:trace contextRef="#ctx0" brushRef="#br0" timeOffset="48">8092 18161 44 0,'0'0'19'0,"3"0"-10"0,-3 5 13 0,3-2 17 16,0 2-18-16,0 1-8 15,3-4-9-15,0 3-1 16,3 6-2-16,0-8 2 16,0 2-31-16,0 3-11 15,-3-3-2-15,0 1 1 16</inkml:trace>
  <inkml:trace contextRef="#ctx0" brushRef="#br0" timeOffset="49">8181 18148 64 0,'0'5'27'0,"3"-2"-14"0,0-3-2 15,0 5 12-15,3 3-12 16,0-3-4-16,0 3-4 15,0 3 0-15,3-3-46 16</inkml:trace>
  <inkml:trace contextRef="#ctx0" brushRef="#br0" timeOffset="50">13798 16439 100 0,'0'0'38'0,"0"0"-20"0,0 5-15 15,0 0 12-15,0 3 0 0,0 5 0 16,0 1-3-1,0 7-2-15,0 5 2 16,0 6 3-16,0 0-8 16,-3 7 2-16,3-2 4 0,0-2-5 0,3-1 0 15,0-5-4 1,0-8-3-16,0 3 2 0,0-8 0 16,0-3-1-16,0 1 1 15,0-9-9-15,-3 3-1 16,0-3-53-1,0-5-50-15,0 0 35 16</inkml:trace>
  <inkml:trace contextRef="#ctx0" brushRef="#br0" timeOffset="51">13861 16777 76 0,'-3'6'30'0,"3"-6"-16"0,3 2-10 0,-3-2 8 0,6 3 4 16,0-1 2-16,6-2-5 16,2 6-3-16,1-6-5 15,0 0-2-15,-3-6 1 16,0 1 2-16,0-3-3 15,-3-5 0-15,0 2-1 16,-3 1 1-16,-3-1 0 0,-3 3-4 0,-3 0 1 16,0-2 0-16,-6 10 0 15,-6-3 2-15,3 3 1 16,-3 3-1-16,3 5 1 16,0 8-4-16,0-1 0 15,3-1 7-15,4 4 4 16,-1 1 1-16,6-1 1 15,0-2-4-15,3-3-3 16,8 1-5-16,4-4 0 16,0-2 0-16,3-3 2 15,0 1-32-15,0-4-12 16,0-2-28-16</inkml:trace>
  <inkml:trace contextRef="#ctx0" brushRef="#br0" timeOffset="52">14135 16740 96 0,'-9'-2'38'0,"3"4"-20"0,0 1-10 16,3 7 13-16,-3-4-10 15,-3 7-1-15,0 0-4 16,-3 0-1-16,6 3-3 15,0 0-2-15,3-3 1 16,3 6-4-16,3-6 2 0,3 0 3 16,3-2 1-16,6-8 1 15,-3-3 0-15,-3 0 0 0,0-6 0 16,-3-4-2-16,0-1-2 16,-3 6 1-1,0-3 1-15,-3 0 1 0,0-3 3 16,0 9-1-16,-3-4 2 15,0 1 0-15,3 3 1 16,0 2-13-16,0 2-4 16,0 3 8-16,3 3 7 0,0 0 0 15,5 3-1 1,1-1-2-16,0-2 0 0,3 0-24 16,0 6-8-1,0-9-43 1</inkml:trace>
  <inkml:trace contextRef="#ctx0" brushRef="#br0" timeOffset="53">14298 16732 104 0,'-6'-2'41'0,"3"-9"-22"0,0 3 0 15,3 8 18-15,-3 0-9 0,0 0-4 16,0 0-13-16,0 0-5 16,0 3-4-16,1 2-4 0,-1 3-1 15,3 5 2 1,5 3-2-16,1-3 1 15,0 3 4-15,0 0 1 16,0 0 3-16,0-3 1 16,0 0 3-16,-3 1 1 15,-3-4-1-15,0-2 1 16,-6 0-6-16,0-3-1 16,-3 6 0-16,0-8 0 15,0-3-18-15,1 0-7 0,-1 0-19 16,3 0-5-16,3 0-31 15</inkml:trace>
  <inkml:trace contextRef="#ctx0" brushRef="#br0" timeOffset="54">14417 16563 104 0,'-3'0'41'0,"-6"-3"-22"0,12 6-16 15,0 5 10-15,0 0 5 16,-3 2 3-16,3 6-4 0,0 0 0 16,0 11-8-16,0 12-3 15,0-7-3-15,0 5 0 0,0-5 0 16,0-3-1-16,0 3-2 15,0-6-15-15,-3 1-7 16,0-9-51 0</inkml:trace>
  <inkml:trace contextRef="#ctx0" brushRef="#br0" timeOffset="55">14322 16693 164 0,'-9'-3'63'0,"6"3"-34"0,3 0-14 15,0 0 34 1,9-3-10-16,6 1-13 16,3-4-7-16,3 1-11 15,5 0-7-15,1-3-2 0,0 0-37 16,0 0-14-16</inkml:trace>
  <inkml:trace contextRef="#ctx0" brushRef="#br0" timeOffset="56">8387 18378 112 0,'0'-3'44'0,"3"6"-24"0,-3-3-24 0,3 5 27 16,0 8-5-16,0 1-2 16,0-1 0-16,0 5 2 15,0 4 3-15,0 1-11 16,0-1-6-16,0-4-2 0,-3-5 0 15,3 1 1-15,-3-6-1 16,3 2 1-16,-3-7 0 16,0-3 3-16,0 0-3 15,0 0 0-15,-3-3-3 16,0-10-1 0,3-6 1-16,0 6-3 15,3-5 0-15,0 4-1 0,5-4 3 16,1 2-2-16,3-3-1 15,-3 6 3-15,0 5 2 16,0 3-5-16,0 5 1 16,0 5 1-16,-3 3 1 15,0 5 5-15,-3 1 2 16,-3 4 4-16,0 3 1 16,0-2-1-16,0-6-1 15,0 0-5-15,0 1-1 16,0-9-1-16,3-2 1 15,0-17 2-15,0 1-4 16,0-3-3-16,3-2-2 16,0 4 0-1,0-4 0-15,3 5 3 0,-1-1-2 16,4 9-1 0,3-3 0-16,0 8 3 0,0 8 2 15,-3 3 2-15,0 2 3 16,-3 8 1-16,0 6 1 15,-3-9 0-15,0 3-4 16,-3-2-3-16,-3-1-5 16,0 1-2-16,0-11-37 15,0 5-14-15</inkml:trace>
  <inkml:trace contextRef="#ctx0" brushRef="#br0" timeOffset="57">8762 18455 108 0,'-6'8'41'0,"3"-3"-22"0,-9 3 11 0,9-3 23 16,3 8-22-16,6 1-6 15,0-1-16-15,3 5-4 16,0 4-3-16,3-9-2 0,3 0 3 0,0-2 2 15,2-6 2 1,-2-5 3-16,3-5 1 0,-3-9 1 16,-3-4 0-16,-3-1-4 15,-9 6 0 1,-3-8-3-16,-3 2 0 16,-3 1-3-16,0 5-2 0,-3-1-6 15,0 1-4-15,0 11-19 16,0-4-8-16,3 12-39 15,1-4-40 1,5 3 37-16</inkml:trace>
  <inkml:trace contextRef="#ctx0" brushRef="#br0" timeOffset="58">9015 18365 132 0,'-9'-8'49'0,"9"8"-26"0,-3 0-12 0,0 5 18 16,0-2-8 0,-3 2-2-16,0 3-7 0,0-3-2 15,0 8-6-15,3-2-3 0,3-3 0 16,0 5-1-16,3 0 0 16,3 1 2-16,3-1 3 15,0 0 9-15,0 6 3 16,-3-1 5-16,-6-2 1 15,0-3-6-15,-3 1-2 16,-3-1-9-16,0-3-2 16,-3 4-9-16,-3-6-2 15,-3-3-29-15,0-5-14 0,4 0-21 16,2 0-43 0,3-8 26-16</inkml:trace>
  <inkml:trace contextRef="#ctx0" brushRef="#br0" timeOffset="59">9122 18254 144 0,'0'26'55'0,"0"-2"-30"0,3-3 4 15,-3-2 23-15,0 2-22 0,3 8-8 16,0 0-14-16,0 11-6 15,0-9-1-15,3 1 1 0,0-5 1 16,0-1-43-16,-3-7-20 16,-3-6-32-1</inkml:trace>
  <inkml:trace contextRef="#ctx0" brushRef="#br0" timeOffset="60">9033 18463 212 0,'9'-8'79'0,"3"2"-42"0,8-7-34 0,-8 5 15 15,6 3-14-15,6 2-1 0,3-2-71 16,6 0-32-16,-1-3 22 16</inkml:trace>
  <inkml:trace contextRef="#ctx0" brushRef="#br0" timeOffset="61">9545 18383 112 0,'-3'13'44'0,"3"-2"-24"0,3 5-2 15,0-5 18-15,0 2-7 16,0 0-2 0,3 3-15-16,0 2-8 0,0 1-2 15,-1 2 0-15,7-8 1 0,-3-2-1 16,6-8 1-16,-3-3 2 16,-3 0 2-16,0-14-3 15,-3 6-1-15,3 0-3 16,-6-2-1-16,3-3-1 15,-3 5-2-15,0 2 3 16,-3 6 2-16,0 0-5 16,3 6 1-16,3 2-1 0,0-3 2 15,3 8 5-15,-1 0 6 16,1-5 4-16,0-2 4 16,0-1 2-16,0-10 3 15,0-3 1-15,0-3 1 16,-3-2-11-16,0 0-5 15,-3-6-8-15,-3 6 0 16,0-3-18-16,0 3-5 0,-3 0-22 16,0 2-7-1,3 3-115 1,0 8 77 0</inkml:trace>
  <inkml:trace contextRef="#ctx0" brushRef="#br0" timeOffset="62">9804 18447 140 0,'0'2'55'0,"12"4"-30"0,-3-6-10 16,-1 0 18-16,1 0-5 15,0 0 0-15,0 0-9 16,0 0-4-16,0-6-8 16,0 4-3-16,0-4 0 0,0-1-2 15,0-4 1-15,-3 3 0 16,-3 3 1-16,-3-3-7 15,-3 0-2-15,-6 3-9 0,0-1-4 16,-3 6 5 0,-3 6 5-16,-3 7 5 0,3 0 2 15,0 0 3 1,1 0 1-16,5 6 12 16,3-3 7-16,3 2-7 0,3 1-1 15,6-1-8-15,6-2-2 16,0-2 0-16,2-9 0 15,4 3-11-15,0-8-3 16,3 0-46-16,-3 0-18 16,0-8-17-16</inkml:trace>
  <inkml:trace contextRef="#ctx0" brushRef="#br0" timeOffset="63">9979 18407 156 0,'-3'3'60'0,"3"2"-32"0,0 8-4 16,0-5 22-16,0 3-19 16,0 2-5-16,3 3-15 15,0 2-5-15,0 6-2 16,0-8-14-16,0 3-3 0,0-6-73 16</inkml:trace>
  <inkml:trace contextRef="#ctx0" brushRef="#br0" timeOffset="64">9985 18299 156 0,'-6'-19'57'0,"9"16"-30"0,0-15-27 16,0 13 13-16,0 5-14 0,3 5-1 15,0 3-39-15,0-3-15 16,0 8-1-16,0 1 2 15</inkml:trace>
  <inkml:trace contextRef="#ctx0" brushRef="#br0" timeOffset="65">10176 18352 44 0,'-12'0'19'0,"6"0"-10"0,-9 5 20 15,9 0 17-15,-3 3-15 16,-6 5-4-16,3 0-13 16,0 6-4-16,3 0 3 15,9-4 4-15,0 4-9 16,9-6-2-16,0-5-2 0,3-3 6 16,0-5 4-16,0 0-5 15,-3-8-1-15,3 3-4 16,-6-8-1-16,0 5-1 15,-3-3 1-15,0-2-2 16,-3 5-1-16,0 3-8 16,0-3-5-16,0 8 0 15,0 0 2-15,0 5 5 16,0 9 3-16,3 1 0 0,0 9-1 16,3 3 18-16,0 4 10 15,-3-4 1-15,-3-1 0 16,-3 1 0-16,-3-1-1 15,-3-5-11-15,-3-2-5 16,-6-1-5-16,-3-4 0 16,-3-1-24-16,1-5-11 15,2-3-34-15,-3-5-16 16,3-5-3-16</inkml:trace>
  <inkml:trace contextRef="#ctx0" brushRef="#br0" timeOffset="66">10200 18219 148 0,'0'-8'55'0,"0"8"-30"0,3 3-14 15,-3-3 15-15,3 11-3 16,2 2 0-16,-2 8-1 15,0 5-2-15,0 1-10 16,-3 5 0-16,0 2 1 0,0-5-6 16,0-2-1-16,0 2 0 15,0-6 2-15,0-4-3 16,0-3 0-16,0-6-1 0,0-10-2 16,0-5-19-16,3-8-10 15,0 0-10-15,3-1-1 16,0-4 20-16,0-1 8 15,3 6 17-15,3 5 7 16,0 0 10-16,-3 3 4 16,0 5-6-16,0 5 1 15,-3 3-6-15,0 5-1 16,-3 9-8-16,0-9-2 16,0 11-2-16,-3-3 1 0,0-3-24 15,0-4-11-15,0-6-71 16,3 2-33-1</inkml:trace>
  <inkml:trace contextRef="#ctx0" brushRef="#br0" timeOffset="67">10408 18174 152 0,'-6'0'57'0,"6"8"-30"0,-3 11-14 15,3-6 17-15,0 11-2 16,-3-3 3-16,3 5-15 16,0 1-4-16,3 5-8 0,0-6-3 0,0 0 2 15,0 6-11 1,0 0-4-16,0-6-76 16,-3 1-47-1,0-9 58-15</inkml:trace>
  <inkml:trace contextRef="#ctx0" brushRef="#br0" timeOffset="68">10334 18370 208 0,'0'-8'79'0,"5"3"-42"0,4 0-19 0,-3 5 23 16,6-3-26-16,3-2-9 0,3 5-19 15,0 0-4-15,0 0-91 16,3 0-38-16</inkml:trace>
  <inkml:trace contextRef="#ctx0" brushRef="#br0" timeOffset="69">10673 18161 104 0,'0'0'41'0,"0"8"-22"0,0-3 6 0,0 3 20 16,0 3-13-16,-3 2-4 15,0 0-18-15,-3 6-9 16,6-3-1-16,-3 2-6 0,3-5 0 16,0-2-77-1</inkml:trace>
  <inkml:trace contextRef="#ctx0" brushRef="#br0" timeOffset="70">10700 18201 140 0,'0'5'52'0,"-3"3"-28"0,0 5-17 16,0-2 13-16,3-3-12 15,-3 10-4-15,0-2-67 16,0 0-30-16,0 0 40 16,0-3 22-16</inkml:trace>
  <inkml:trace contextRef="#ctx0" brushRef="#br0" timeOffset="71">10795 18193 116 0,'0'0'46'0,"0"0"-24"0,0 8-21 16,0-3 11-16,0 3-4 15,0 5 3-15,0 6-4 16,0-1 1-16,0 3-5 16,-3-7-2-16,0 4 0 0,3-5-65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39:58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9673 7011 288 0,'-21'-58'107'0,"39"42"-83"0,26-7-9 15,-5 12-9-15,50-2-6 16,45-6 0-16,60-5 0 16,62 1 0-16,68-6 0 15,66-1 0-15,66 1 0 0,56 5 0 16,17 6 0-16,4 5 4 15,6 5 5-15,-18 8-1 0,-48 8 3 16,-38 8-4 0,-45 10-2-1,-72 8-2-15,-47 4-3 16,-60 1 1-16,-50-7 1 0,-48-8-1 16,-38-6 2-16,-46-7 0 15,-47-6 3-15,-47-5-3 16,-63-5-2-16,-74-8-3 15,-63-9 1-15,-60-4 3 0,-47 0 1 16,-36 4-4-16,-29 4-1 16,-19 10 1-16,1 5 0 0,0 9 1 15,17 4 2 1,27 6-1-16,63 3-1 16,27-1 1-16,68 3-1 0,62-2 0 15,57-1 2 1,48 1-12-16,47-1-3 15,69-2 4-15,71-3 4 0,72-2 6 16,83 0 2 0,86-3-1-1,69-1 1-15,50 4-2 0,15 0 2 16,87 5-2-16,-51-3-1 16,-48 0 3-16,-56-5 0 15,-72 2 1-15,-47-2 2 0,-63 0-3 16,-68-2-2-1,-57-6 4-15,-62-6 1 0,-63 1-11 16,-77-11-6-16,-84-8-2 16,-94-5 0-16,-99-10 10 15,-84-4 4-15,-38 6-5 16,-59 5 1-16,-31 14 3 0,13 15 2 16,14 14 0-16,33 10-2 15,63 6 3-15,53-1 0 16,90-5-4-16,65-2-1 15,86-6 3-15,78-3 1 16,80-2-7-16,72-5-4 16,94-8 5-16,120-11 3 15,116-16 2-15,84-8-1 16,58-2 1 0,67 5 1-16,-7 13 3 15,0 11 2-15,-20 13 1 0,-48 16 0 16,-69 13-2-16,-62 5-1 15,-71 3-3-15,-66-2-2 16,-81-9 1-16,-67-5-1 0,-82-5-16 16,-64-2-6-1,-99-6 4-15,-98-6 3 0,-96-7 6 16,-79-3 4-16,-90 0 5 16,-45 3 4-16,-15 7-1 15,-17 6 0-15,23 6 3 16,57-1 1-16,83 0-1 15,69 3 1-15,98 0-4 16,83-6-2-16,117-2 0 31,86-2-6-31,109-6 1 16,123-8 2-16,107-6 1 16,122-2 1-16,57 1 2 0,62-4 3 15,-6 9 2-15,-38 4-1 16,-66 4 1-16,-66 2 7 15,-121 2 3-15,-90 1-8 0,-83-3-5 16,-72 5-36 0,-83 0-14-16,-95 3-87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0:34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5593 176 0,'-6'-5'66'0,"12"5"-52"0,-6 0 12 0,0 0 4 0,0 0-3 16,0 0 2-16,0 5-5 16,3 6-3-16,0 5-11 15,3 8 2-15,-6 2 2 0,0 3 1 16,0 6 1-16,0 4-2 15,0 4-1-15,0-1-7 16,0 0-2-16,3-5-2 16,3-8-2-16,-6-2 3 15,3-6 2-15,-3-5-13 16,0-6-7-16,0-2-100 31,0 0 62-31,-3-5-28 0</inkml:trace>
  <inkml:trace contextRef="#ctx0" brushRef="#br0" timeOffset="1">624 5858 160 0,'-12'0'60'0,"3"3"-47"0,3 4 10 0,3-1 1 0,0 4-8 15,-6 4-1-15,3 1-5 16,3 7-1 0,-3 1-5-16,3 1-3 0,6 3 2 0,3-6 0 31,3 0-1-31,3-2-2 0,6-6 7 15,3-8 12 1,0 0-11-16,0-13 6 16,-4 0-9-16,-5-13 7 15,3 3-8-15,-6-11 5 0,-3 0 0 16,-6 2 1-16,-9 3-3 16,0 3 1-16,-3 5-5 0,0 3-8 15,-2 5-5-15,-1 3-98 16,6 2 59-16,-3 3-26 15,6 3 0-15,6-3-1 16</inkml:trace>
  <inkml:trace contextRef="#ctx0" brushRef="#br0" timeOffset="2">785 5842 168 0,'0'13'66'16,"0"6"-52"-16,0 10 8 0,0-16 1 0,3 8-5 16,3 3-1-16,-6-3-7 15,6 0-4-15,0-2-3 16,2-3-3-16,4-6 3 0,-3-2 0 15,-3-8 1-15,0-8-7 32,3 3 2-32,0-13-7 0,-3-4 1 15,0 1-2-15,3 3 6 16,-9 4 1-16,3 4 2 16,0 5-3-16,-3 5 0 0,3 10 4 0,0 3 3 15,0-2 14 16,3 2-9-31,3-2 2 0,-3 2-2 0,8 0 1 16,-5-5 8-16,6-5 3 16,3-6-10-16,-9-5-2 0,3-5 1 15,-3-3-4-15,0-5 2 16,-6 0-3-16,-3 0 2 16,0 2-6-16,-3 1-3 15,3 2-17-15,-6 5-7 16,3 6-34-16,3 0-13 15,0 5-28 1</inkml:trace>
  <inkml:trace contextRef="#ctx0" brushRef="#br0" timeOffset="3">1097 5879 208 0,'3'8'79'0,"6"-3"-61"0,-6 3-1 0,3-2-5 16,0-1 3-16,0 0 9 15,3 0-13-15,-3 1 2 0,3-4-4 16,0-2 1-16,3-2-3 16,-3-4 1-16,2-2-5 15,-2-2 0-15,0-3 1 0,-3-3-2 16,-3 3 1-16,-3-1-2 16,-3 4 2-16,-6 2-9 0,0 5-1 15,-2 3-3-15,-4 5 1 16,0 6 3-16,-6 18 3 31,6 3 6-31,9-6 3 16,0 1-5-1,12-3 0-15,0-3-1 0,9-5 0 16,-3-3-9-16,6-3-4 16,3-4-29-16,-1-9-10 15,1-5-46 1</inkml:trace>
  <inkml:trace contextRef="#ctx0" brushRef="#br0" timeOffset="4">1392 5813 252 0,'-6'-19'93'0,"6"17"-72"0,-3-1 14 0,3 3 0 16,-6 0-9-16,0 0-1 0,-3 5-12 16,-3 3-3-16,-3 3-6 15,0 2-5-15,7 0 0 0,-4 1-1 16,6 1-2-16,6 4 0 15,6-3 3-15,6 0-5 16,2 0 2-16,1-1 2 16,0 1 1-16,-3 0 5 15,-3 0 5-15,-3-3 4 16,-12 1 4-16,0-1-9 16,-3-3-2-16,-9-4-11 15,0-1-4-15,4-2-20 16,-7-6-6-16,6 0-26 15,3-5-9-15,9-2-40 16</inkml:trace>
  <inkml:trace contextRef="#ctx0" brushRef="#br0" timeOffset="5">1535 5575 244 0,'-9'0'90'0,"9"5"-70"0,0 3-1 0,0 0-3 0,0 8 1 16,3 10 7-1,3 3 2-15,-6 6 2 0,0 4-15 16,3 6-6-16,3 0 0 16,-3 3-4-16,6-3-2 0,-9-8-9 15,3-5-3-15,3-8-40 16,-6-8-19-16,0-9-52 15</inkml:trace>
  <inkml:trace contextRef="#ctx0" brushRef="#br0" timeOffset="6">1383 5786 260 0,'9'-5'99'0,"0"0"-77"0,12 0 7 0,-9 5-1 15,2-3-11-15,7 0-2 16,3 3-11-16,6 0-2 16,-3 0-2-16,-1 0-33 0,4-2-15 15,0-1-73 1</inkml:trace>
  <inkml:trace contextRef="#ctx0" brushRef="#br0" timeOffset="7">2112 5784 200 0,'-6'-8'77'0,"3"5"-60"0,-6-2 8 16,6 5 2-16,-9 0-10 15,4 3-2-15,-7 5-8 16,0 2-5-16,-3 6-1 16,0 5-1-16,3 6 0 0,3 4 6 15,3 1 4-15,9 0-5 16,0-6-3-16,9-2-1 15,3-8 1-15,0-3 1 0,0-7 1 16,3-9-2-16,0-8 1 16,-3-5-4-16,-3-5-2 15,0-3 2-15,-6 1 0 16,-1 1 1-16,-2 4 0 16,0 2 4-16,0 3 2 15,0 10 13 1,0 6-4-16,0 7-1 15,3 9-7-15,0-1-5 16,3 1-1-16,0 2-1 16,3-2-11-16,6-3-3 0,-6-3-37 15,6-5-17 1</inkml:trace>
  <inkml:trace contextRef="#ctx0" brushRef="#br0" timeOffset="8">2309 5779 268 0,'-21'-3'101'0,"12"3"-78"0,-3 5-11 15,9 0-9-15,-12 6-3 16,3 5 2-16,-3 5 0 16,6 3 1-16,-2 8-2 15,5-3-3-15,3 0 1 0,3 0-4 16,6-5 1-16,2-6 4 15,7-4 4-15,-6-7 3 0,6-9 3 16,3-11-1-16,-9-9 0 16,6-7-3-16,-6-8 1 15,-6-5-4 1,-3-8 0-16,-3-3-6 0,0-3-2 16,-9 3-5-16,6 11 1 15,0 8 9-15,3 10 5 16,0 8 2-16,3 11 3 15,0 12-5-15,0 12-3 16,0 10-1-16,6 8-1 16,0 3 6-16,0 2 4 15,6 3-5-15,-3 0-3 16,3-3-10-16,-3-2-3 0,2-11-34 16,1-10-15-1,6-9-55-15</inkml:trace>
  <inkml:trace contextRef="#ctx0" brushRef="#br0" timeOffset="9">2541 5776 296 0,'-21'-5'112'0,"18"5"-87"0,-9 2-9 0,6 4-9 0,-3-1-12 16,-6 3-1-16,-2 5 0 15,-1 5 4-15,0 4 1 16,6 1-2-16,3 7 0 0,3-1-1 15,9-3 3-15,0-2-2 16,12-6 1-16,-3-2 4 0,6-8 1 16,2-8 5-16,-8-10 3 15,6-11-4-15,-6-9-2 16,0-1 0-16,-3-12 1 16,-6-7-1-16,-3-3 0 15,-6-2-8-15,0 2 0 16,-3 10 1-16,0 9 1 15,3 10 3-15,-6 8 3 16,6 11 0-16,0 10 0 16,3 11-3-16,3 11 1 15,3 7 7-15,3 6 3 16,3 2-2-16,0 0-1 16,0 3-6-16,3-2-3 15,-3-1 0-15,3-8 1 16,0-5-32-16,0-10-14 15,0-8-33-15,2-9-15 0,1-10-14 16</inkml:trace>
  <inkml:trace contextRef="#ctx0" brushRef="#br0" timeOffset="10">2684 5789 268 0,'-9'0'101'0,"9"3"-78"0,3 2-9 15,0 3-8-15,0 3 9 16,3 7 10-16,3 6 4 15,-9 5 3-15,6 0-17 16,-3-2-5-16,0-4 1 0,0-1-1 16,-3-7 4-16,0-1-5 0,0-6-1 15,0-8-6 1,-3-8-4-16,0-8 1 16,0-11 2-16,3-2-7 15,3 0-1-15,0 3 2 0,5-1 0 16,-2 9 0-16,3 2 4 15,3 3 0-15,3 2 1 16,3 3-3-16,0 3 2 16,0-1-15-16,3 4-4 15,-1-1-36-15,4 1-14 16,-3-1-57 0</inkml:trace>
  <inkml:trace contextRef="#ctx0" brushRef="#br0" timeOffset="11">3023 5749 360 0,'-6'3'134'0,"3"-6"-104"0,3 6-6 16,0-3-11-16,0 0-11 15,0 0-2-15,0 3-35 16,0 2-16-16,3 3-93 16,-3 8-42-16</inkml:trace>
  <inkml:trace contextRef="#ctx0" brushRef="#br0" timeOffset="12">3029 5988 344 0,'-12'18'129'0,"9"-13"-100"0,3 1-4 16,0-6-7-16,0 0-16 0,0 0-1 15,9-3-19 1,-6-5-8-16,6-3-118 0,6-4-55 16</inkml:trace>
  <inkml:trace contextRef="#ctx0" brushRef="#br0" timeOffset="13">21290 5749 292 0,'-12'-8'110'0,"12"8"-86"0,0 0-11 0,0 0-9 16</inkml:trace>
  <inkml:trace contextRef="#ctx0" brushRef="#br0" timeOffset="14">21287 5747 370 0,'12'5'-74'15,"3"0"-29"-15,3 1-7 16</inkml:trace>
  <inkml:trace contextRef="#ctx0" brushRef="#br0" timeOffset="15">20829 5683 140 0,'0'-10'55'0,"0"4"-43"0,3 1 14 15,-3 5 6-15,0 0-1 16,0 0 11 0,3 5-17-16,0 9-13 15,0 4-4-15,0 6 2 0,0 5 3 16,-3 5 4-16,0 6 0 16,0 0 1-16,0 0-5 0,0-6-3 15,-3-5-8-15,3-5-1 16,0-6 1-16,0-4 1 15,0-6-1-15,0-3-2 16,0-5 1-16,0-8-1 16,0-3-3-16,3-5 0 15,0-2 2-15,3-1 0 16,0 1-2-16,0-1 0 16,0 3-1-16,2 1 3 15,1 4-2-15,3 0 1 16,0 6 0-16,0 8 0 15,0 10 2-15,-3 3 0 16,0 2 2-16,-3 4 3 16,-3 1-2-16,0-1-2 0,-3-1 0 15,0-3 1-15,0-2-17 16,0-3-4-16,0-2-44 16,6-14-83-1</inkml:trace>
  <inkml:trace contextRef="#ctx0" brushRef="#br0" timeOffset="16">21132 5943 236 0,'-8'10'88'0,"8"-2"-69"0,-3 8 2 15,3-5-5-15,0 2-9 0,0 0-2 16,3 0-2-16,2-2-3 16,1-1 1-16,0-2-32 0,0-5-12 15,0-6-57 1</inkml:trace>
  <inkml:trace contextRef="#ctx0" brushRef="#br0" timeOffset="17">21135 5779 260 0,'-8'0'99'0,"13"0"-77"0,-2 2-11 15,0 3-10-15,3 1-22 16,3 2-6-16,3 0-74 16,0 0-34-1</inkml:trace>
  <inkml:trace contextRef="#ctx0" brushRef="#br0" timeOffset="18">21299 5868 228 0,'-12'0'85'0,"12"-2"-66"0,-6 4 8 16,3 1-2-16,0 0-11 16,-3 2-3-16,0 6-4 0,0 2 0 15,1 3-4-15,-1 0-2 16,0 2 2-16,0 1-7 0,3-1 1 15,3-2 1-15,0-3 1 16,3-2-2-16,3-3 2 16,0-3 1-16,0-5 2 15,2-3-1-15,-2-2 2 16,0 0-7 0,0-3 1-16,-3 0 3 0,0 0 2 15,0 3-3-15,0-1 1 16,0 4-2-16,0 2 0 15,3 2 2-15,3 6 2 16,0 6-6-16,0 2-1 16,0 5 10-16,0 0 9 15,-6 5 4-15,-3 1 4 0,-3-1-10 16,-6-2-2-16,-3-3-6 16,-3-5-1-16,0-3-12 15,-3-5-4-15,0-5-18 16,-2-6-8-16,-1-2-6 15,0-6 0-15,6-7-2 16,6-3 2-16,9-6-26 16</inkml:trace>
  <inkml:trace contextRef="#ctx0" brushRef="#br0" timeOffset="19">21362 5710 244 0,'-3'-3'93'0,"3"6"-72"0,3 2-11 0,0 0-7 16,0 6 6-16,3 5 8 15,0 5-4-15,-3 5-2 16,-1 6-6-16,-2 3 1 0,3 2 3 16,0-8-3-16,-3-6-1 15,0-1-2-15,0-9 0 16,0-3-4-16,3-4 0 15,0-9-6-15,3-7-3 16,3-6-5-16,3-3-2 16,0 1 8-16,0 2 4 15,3 3 2-15,-3 5-1 0,3 5 11 16,-3 8 5 0,-1 6 6-16,-2 5 1 0,0 5-8 15,-3 0-4-15,-3-2-4 16,3-4-3-16,0-1-32 15,0-6-16-15,0-3-71 16</inkml:trace>
  <inkml:trace contextRef="#ctx0" brushRef="#br0" timeOffset="20">21665 5871 236 0,'-3'3'90'0,"3"2"-70"0,3 6 6 0,0-6-3 16,0 3-7-16,3 0 3 16,0 0-10-16,3 0-3 15,0-3-4-15,0 0 1 0,3-5 0 16,-3-2-1-16,0-4-2 16,0-2 3-16,-3-2 2 15,-3-1-11-15,-3 1-3 16,-3-1-7-16,-3 3-1 15,-3 3-1-15,0 2-2 16,-3 6 9-16,-3 2 6 16,0 3 4-16,0 5 1 15,3 1 4-15,3-1 2 0,3 0 4 16,3 3 4-16,3 0-4 16,3 0 2-16,6-1-7 15,3-1-1-15,3-1-9 16,3-2-2-16,3-4-27 15,3-4-10-15,-1-6-60 16</inkml:trace>
  <inkml:trace contextRef="#ctx0" brushRef="#br0" timeOffset="21">21948 5821 276 0,'-21'-3'104'0,"12"3"-81"0,-3 3 3 16,6 2-6-16,-3 0-11 0,1 3-1 16,2 0-6-16,3 3-4 15,3-1 1-15,6 6 0 0,3-2 1 16,5 1-3-16,1 1 2 16,0 0-1-16,3 3 0 15,-9-3 13-15,-6 2 7 16,-9 1 2-16,-6-3 0 15,-9-1-8-15,0-4-3 16,-2-3-10-16,-1-5-1 16,0-3-24-16,3-3-8 0,6-2-18 15,6-6-6-15,6-7-58 16</inkml:trace>
  <inkml:trace contextRef="#ctx0" brushRef="#br0" timeOffset="22">22136 5654 280 0,'-3'3'104'0,"6"5"-81"0,-3 16 5 16,0-9-2-16,0 7-8 16,0 7 1-16,0 8-10 0,3 2-3 15,0 4-4 1,0-1-2-16,-1-5 1 0,1-2-12 0,0-9-3 15,0-5-48-15,0-5-19 16,0-11-36 0</inkml:trace>
  <inkml:trace contextRef="#ctx0" brushRef="#br0" timeOffset="23">22058 5842 332 0,'-6'-5'126'0,"12"2"-98"0,6-2-5 0,-3 2-11 16,3 0-10-16,3-2 1 15,9 0-11-15,2 0-2 16,7-1 5-16,0 4-79 0,3 2-33 16,-7 0 2-16</inkml:trace>
  <inkml:trace contextRef="#ctx0" brushRef="#br0" timeOffset="24">22767 5800 160 0,'-3'-6'63'0,"3"6"-49"0,-3-2 16 0,3 2 5 15,-6 2-8-15,-3 4-3 16,-3 4-8-16,-6 6-2 16,-3 8-8-16,3 5 0 0,0 5 4 15,4-2-2-15,2 0 1 16,3-3-5-16,3-2-1 15,6-4-1-15,3-4 1 16,3-6 4-16,3-5 4 16,3-3-6-16,-1-7-1 15,1-6-4-15,0-8-1 16,0-5 1-16,-3-6 0 16,-3-2-5-16,-3 0 1 15,0 3 0-15,-3 4 2 16,-3 4 3-16,3 5 4 15,-3-1-2-15,3 9-2 0,0 5 2 16,0 5 2-16,3 9 2 16,3 2 3-16,3 5-5 15,3 5-3-15,-3 1-1 16,6-1-1-16,0 1-7 16,2-6-3-16,1-5-25 15,-3-3-12-15,6-8-34 16,6-8-50-16,-3-5 30 15</inkml:trace>
  <inkml:trace contextRef="#ctx0" brushRef="#br0" timeOffset="25">23067 5855 244 0,'-3'-18'93'0,"-3"12"-72"0,-3 4 11 0,6 2 3 16,-3 0-15-16,-5 5-1 15,-4 0-11-15,-3 6-5 16,-3 2-2-16,-3 8-1 0,9-2 0 15,3 2 0-15,3 3 0 16,6 0 0-16,6-3 0 16,6-3 0-16,6-4 0 15,3-6 0-15,0-6 2 16,0-7-1-16,0-8-1 16,-3-9-2-16,-4-7-1 0,-2-2-1 15,-3-6 3-15,-6-8 0 16,-6-3 3-16,0 0-6 15,-2 6 1-15,-1 8 3 16,3 7 4-16,0 9 3 16,-3 7 3-16,9 11-10 15,0 11-2-15,0 10 3 16,6 8 3-16,0 3-1 16,0 5-2-16,0 0-3 15,0-3 1-15,8-2-15 16,-2-6-6-16,3-7-33 15,3-9-15-15,3-4-38 16</inkml:trace>
  <inkml:trace contextRef="#ctx0" brushRef="#br0" timeOffset="26">23282 5794 252 0,'-21'-5'93'0,"12"8"-72"0,-9 2 5 0,9 0-1 16,0 6-14-16,-6 2-3 15,-3 6-1-15,6 4 2 16,1 4-4-16,2-1 1 0,3 1 4 16,6-3-6-16,6-3-2 15,3-5-1-15,5-6 1 16,1-4 1-16,0-9 3 16,6-10-3-16,-6-8-2 15,-3-9-3-15,-9-1-1 0,3-6-1 16,-12-11 0-1,0 3 0-15,-3 0 3 16,-6 3 0-16,6 7 1 0,-3 6 4 16,9 8 2-16,-3 13 2 15,3 8-2 1,0 13-1-16,6 9-1 16,3 4 2-16,0 6 3 15,3 5 5-15,3 5-8 16,3 0-1-16,0-2-5 15,0-3-1-15,0-10-23 16,-1-9-12-16,4-10-28 0,0-8-12 16,0-8-39-1</inkml:trace>
  <inkml:trace contextRef="#ctx0" brushRef="#br0" timeOffset="27">23427 5794 260 0,'-12'0'96'0,"15"6"-75"0,-3 2 3 0,3 0-2 15,0 5 8-15,0 5 6 16,6 3-8-16,-3 3-2 16,0-3-15-16,-3 1-2 0,0-7 1 15,-3-1 0-15,0-4 2 16,0-4-6-16,-3-9-2 16,0-5-7-16,0-8-2 0,3-8-3 15,6 1 0 1,0-7 2-16,9 7 4 0,0-1-1 15,6 5-1-15,9 3 0 16,-10 6 0-16,7 2-30 16,-6 3-15-16,-6 5-94 15</inkml:trace>
  <inkml:trace contextRef="#ctx0" brushRef="#br0" timeOffset="28">21356 3498 276 0,'-12'5'104'0,"12"-5"-81"0,3 0 3 15,-3 0-4-15,0 0-3 16,6-5 1-16,0 2-7 16,3 1 0-16,3-1-8 0,2-2-3 15,4-1 1-15,3-2-4 0,3 0 0 16,-3 0-1-16,0 3-2 15,-1 0-22-15,-2 0-7 16,-3 2-19-16,-3 0-6 16,-3 3-52-1</inkml:trace>
  <inkml:trace contextRef="#ctx0" brushRef="#br0" timeOffset="29">21409 3596 272 0,'-6'-6'101'0,"12"1"-78"0,6 2-7 0,-3 1-8 15,3-1-6-15,6-2 3 16,3 2-2-16,3-2-2 0,-1 2 0 16,1-2-15-16,0 0-5 0,-3-1-76 15,0 4-55 1,-6-1 60-16</inkml:trace>
  <inkml:trace contextRef="#ctx0" brushRef="#br0" timeOffset="30">21894 3196 204 0,'-17'-5'77'0,"11"10"-60"0,-6-5 8 0,6 5 0 16,0 3-7-16,-3 6 0 0,0 2-6 16,-3 10 0-16,3 6-7 15,3 7 1-15,0 1 4 0,6 2-4 16,9-7-1-16,3-3-2 16,6-1 0-16,3-4 0 15,6-9 3-15,-1-4 1 0,10-9 3 16,-6-8-1-16,-3-10 0 15,-7-8-3 1,-2-6 1-16,-9-2-6 0,-6-5-3 16,-6-1-2-16,-6 4 3 15,-3 2-2-15,-2 5 1 16,-1 5-7-16,0 6-2 16,0 5-23-16,3-3-8 15,3 6-29-15,0 3-12 16,9 2-5-1</inkml:trace>
  <inkml:trace contextRef="#ctx0" brushRef="#br0" timeOffset="31">22088 3175 188 0,'0'0'71'0,"0"5"-55"0,0 1 2 16,0 4-1-16,3-2 0 16,0 11 2-16,3 4 5 15,-3 7 2-15,3 1-13 16,-3-2 1-16,0 3 2 0,0-3-4 16,0-2-2-16,0-6-5 15,-3-5-2-15,0-3 1 16,0-2 0-16,0-6 0 15,0-5 0-15,0-3-5 16,3-5-1-16,0-2-8 0,3-4-4 16,3 4 3-16,-1-3 4 15,4 5 2-15,3 2 0 16,0 6 1-16,3 3 0 16,0 5 7-16,-3 3 5 15,0-1 11-15,-6 6 6 16,-7 0 2-16,-2 0 1 15,0-3-9-15,-5 0-1 16,-7 0-9-16,-6 1-3 16,0-4-6-16,-3-2 0 0,3-2-20 15,0-1-7 1,3-3-17-16,4-2-7 0,2 0-26 16,9-2-11-16,6-3-11 31</inkml:trace>
  <inkml:trace contextRef="#ctx0" brushRef="#br0" timeOffset="32">22537 3209 176 0,'0'-8'66'0,"0"3"-52"0,3 5 12 0,-3 0 4 16,0 0-3-16,0 0 2 16,3 5-8-16,0 3-2 15,-3 6-11-15,0 4 6 0,-3 6 5 16,0 5 1-16,0 0 0 15,0 0-8-15,0-2-3 16,-2-1-5-16,5-7-3 16,0-1 0-16,0-5 1 15,0-2-8-15,0-3-3 16,0-3-28-16,0-5-12 16,0 0-45-1,0 0-52-15,5-2 44 16</inkml:trace>
  <inkml:trace contextRef="#ctx0" brushRef="#br0" timeOffset="33">22725 3188 164 0,'0'-2'63'0,"3"2"-49"0,3 0 5 15,-6 0-2-15,3 2 7 16,0 6 7-16,0 0-1 16,0 11 2-16,0 2-18 15,-3 11 10-15,0 2 3 0,-3 3 1 16,0-3 1-16,0-5-14 16,0-2-4-16,0-6-7 15,3-2-3-15,0-6 0 16,0 0-1-16,0-5-16 15,0-3-6-15,0-5-42 16,0 0-16-16,3 0-43 16</inkml:trace>
  <inkml:trace contextRef="#ctx0" brushRef="#br0" timeOffset="34">22978 3477 228 0,'-3'5'85'0,"3"-13"-66"0,0 13 3 16,0-5-3-16,0 0-8 15,0 3-1-15,0-3-6 16,0 0-3-16,0 0 0 16,0 0-6-16,0 0 1 0,3-3-18 15,0 1 10 1,-3-1 5-16,0 3 9 16,0 0 7-16,0 0 10 0,0 0 6 15,-3 3-5-15,3 2 1 16,0-2-12-16,-3-1-5 15,3-2-14-15,0 0-4 16,0 0-35-16,0 0-13 16,6 6-43-1</inkml:trace>
  <inkml:trace contextRef="#ctx0" brushRef="#br0" timeOffset="35">23103 3471 240 0,'-6'3'90'0,"9"-3"-70"0,0 3-3 0,-3-3-5 0,0 0 2 15,0 5 3-15,0-5-13 16,0 0-4-16,0 0-1 16,0 0-5-16,0 0 2 0,6 0-11 15,-3-3-6 1,-3 3 7-16,3-2 5 0,-3 2 10 15,0 0 5-15,0 0 10 16,0 2 5-16,0 4-5 16,0-1-1-16,0-2-9 15,0-3-2-15,0 2-4 16,0-2-3-16,0 0-38 0,0 0-15 16,6 8-49-1</inkml:trace>
  <inkml:trace contextRef="#ctx0" brushRef="#br0" timeOffset="36">23302 3506 200 0,'0'2'74'0,"3"-2"-58"0,-3-2 9 0,0 2 2 15,0 0-12-15,0 0-1 16,0 0-10-16,0 2-3 16,0-2-1-16,0 3-20 0,6-3-7 15,0-3-17-15,0 1-7 0,3-1-20 16,0-5 28 0,-3 8 60-16,0 0 46 15,-6 0 25-15,3 0-32 16,-3 0-15-16,0 8-25 15,0-5-11-15,0-3-3 16,0 5-9-16,0-5-3 0,0 0-49 16,9 0-72-1</inkml:trace>
  <inkml:trace contextRef="#ctx0" brushRef="#br0" timeOffset="37">23722 3199 232 0,'0'0'88'0,"0"2"-69"0,3 6 19 0,0-2 4 15,0 7-7-15,-3 8 2 16,0 8-10-16,0 6-4 15,0-4-13-15,0 4 0 0,0-4 1 16,0-4-6-16,0-3-3 16,0-6-4-16,0-2 1 15,0-3-43-15,0-2-20 16,0 0-83 0</inkml:trace>
  <inkml:trace contextRef="#ctx0" brushRef="#br0" timeOffset="38">23984 3228 136 0,'0'-5'52'0,"0"-1"-41"0,0 1 15 16,0 5 4 0,0 0 2-16,0 0 4 15,0 0-5-15,0 0 1 0,0 0-18 16,0 11 3-16,0 2 3 0,0 11 2 15,0 10 2-15,0 0-7 16,0 6 0-16,0 0-8 16,-3-3-3-16,3-8-3 15,3 0-3-15,-3-10-17 16,9-4-6-16,-3-4-90 16,0-6-69-1,3-10 65-15</inkml:trace>
  <inkml:trace contextRef="#ctx0" brushRef="#br0" timeOffset="39">7827 5379 164 0,'-6'-8'63'0,"6"8"-49"0,0-3 7 0,0 3 0 15,3-2-5-15,0-1 1 0,0 0-1 16,0 1 0-16,0-1-8 16,3 1 1-16,-3 2 4 0,0 0-3 15,0 0 0-15,-3 0 0 16,3 2 1-16,0 3-1 15,-3 9-1-15,3 7-5 16,-3 13-1-16,0 9 5 16,-3 4 5-16,3 3 4 15,-3 1 2-15,0 7-2 16,0 13 2-16,3 3-4 16,-3-5-1-16,3-8-6 15,0-8-3-15,3-5 0 16,-3-9 1-16,0-2-3 15,0-5 0-15,0-5-1 0,-3-4-2 16,0 1-2-16,0-3 1 16,0-5 3-1,-3-2 3-15,0-4-7 0,0-2-3 16,0-5-19-16,0-3-8 16,0-3-32-16,3-2-13 15</inkml:trace>
  <inkml:trace contextRef="#ctx0" brushRef="#br0" timeOffset="40">7857 5379 132 0,'-3'-21'52'0,"-3"31"-41"0,6-18 24 15,3 8 7-15,-3-2-3 16,0-1 0-16,0 3-9 0,3-2-2 15,0-1-15-15,0 0-1 0,0 1 1 16,0-1-1-16,3 0 3 16,3-5-6-16,0 6-1 15,0-1-2-15,0 3-1 16,5 0-3-16,1 0 1 16,3 0 0-16,9-3 3 15,9 1-3-15,8-1 0 16,7 0 1-16,0 3 0 15,-1 0-2-15,-2 3-2 16,-1-6 5-16,4 3 1 16,3 0 4-16,-1 0 1 15,-2 0-1-15,-1 3-1 16,-2-6-3-16,-3 3 1 16,-7-2-2-16,-5 4 2 15,-3-2 2-15,-6 3 2 0,-3 0-3 16,-4-3-3-16,-5 2 2 15,0-2 0-15,-6 0-1 16,0 0-1-16,0 3-3 16,-6-3-2-16,3-3-8 15,-3 3-5-15,0 3-29 16,0-3-10-16,0 0-28 16,0 5-12-16,3 1-37 15</inkml:trace>
  <inkml:trace contextRef="#ctx0" brushRef="#br0" timeOffset="41">8902 5345 204 0,'-3'-3'77'0,"0"8"-60"0,3-5 6 0,0 0-1 16,0 3-3-16,0-3 3 15,-3 5-3-15,3 6 0 16,-3 5-10-16,0 7-5 0,0 14-3 16,0 6 5-16,0 2 6 15,0-3 3-15,0 6 0 16,3 5-1-16,-3 10-1 0,0 6-1 16,0 2 2-1,0-7-3-15,0-3 1 0,0-8-5 16,3-3 1-16,-3-8-3 15,0-2 2-15,3-8-2 16,0-6 2-16,0-5-2 16,0-5 0-16,-3-3-10 15,3-2-2-15,-3-3-40 16,0 0 1 0,0-3 0-16,-3 3-14 15,3-5-6-15,-6 2-41 16</inkml:trace>
  <inkml:trace contextRef="#ctx0" brushRef="#br0" timeOffset="42">7878 6310 176 0,'-6'0'66'0,"0"0"-52"0,-3-5 17 16,6 5 2-16,0 0 10 15,3 3 6-15,-3-3 0 16,3 0 2-16,0 0-28 16,6 2 0-16,-6-2 1 0,0 0-13 15,6 3-6-15,0-3 1 16,3 0 0-16,3 0 0 0,0 0 1 15,3 0-2 1,2-3 2-16,10-2-4 16,6 2 0-16,9 3-1 15,8 0-2-15,4 6 1 0,-4-1 1 16,1 0-3-16,0-2 0 16,2 0 3-16,4-1 1 15,2-2-1-15,1 0-2 16,-1-2 3-16,1-1 0 15,-10-2 3-15,-2 2 3 16,-6 0-2-16,-7 3-2 16,-2 0 2-16,-6 6 0 15,-3-4-1-15,-3 1-1 16,-6 0-3-16,-1-3 1 0,-2 0-2 16,-3 0 2-16,-3-3-20 15,0 0-6-15,-6-2-30 16,0 2-14-16</inkml:trace>
  <inkml:trace contextRef="#ctx0" brushRef="#br0" timeOffset="43">8098 4464 216 0,'-6'5'82'16,"6"-3"-64"-16,0-2 15 0,3 3 4 0,-3-3-1 16,0 0 2-16,0 0-9 15,0-3-3-15,0 3-15 16,3-2-4-16,0-1-3 0,0-5 9 15,0 0 6-15,0-2-10 16,0-4-2-16,0-4-7 16,3-1-1-16,-3 1 1 15,0 2 0-15,0 3-11 16,-3 5-5-16,3 0 8 16,-3 3 4-16,0 5 0 0,3 2 3 15,0 9 14-15,3 7 6 16,0 4-23-16,-3 1-8 15,0 4 9-15,0 5 5 16,0-6 3 0,0 6-3-16,0-3-12 15,2-3 6-15,-2-4-61 16,0-1 36-16,-3-5-129 16,3-3 89-16</inkml:trace>
  <inkml:trace contextRef="#ctx0" brushRef="#br0" timeOffset="44">8074 4733 280 0,'-9'3'104'0,"9"-3"-81"0,3-5-4 0,-3 2 18 16,6 6-23-16,0-9 34 16,6 4-28-16,3-6-9 15,3 3-7-15,9-3-18 0,-1 0 2 16,-5-3-34-1,3 6 25-15,-6 0-132 16,0 2 86-16</inkml:trace>
  <inkml:trace contextRef="#ctx0" brushRef="#br0" timeOffset="45">8429 4281 232 0,'-3'5'88'0,"8"3"-69"0,1 13 8 0,-3-5-1 16,3 5-3-16,-6 3 3 15,3 5-5-15,0 0-1 16,-3 1-9-16,0-7 0 16,0 4-6-16,0-9 1 15,0 1-3-15,0-6 0 16,0 0-1-16,0-5-2 0,0-8-2 16,0-2 1-16,0-6-4 15,3-3-1-15,-3-2 3 16,6 0 1-16,-3-1 4 15,0 6-3-15,3 1 0 16,0-9-4-16,3 13 1 0,0 0 2 16,3 6 1-16,0 2 3 15,-3 1 1-15,0 4 5 16,-6 3 3-16,-3 1-2 16,-3-1 2-16,-3-3-11 31,3 4 1-31,-9-1-9 0,0-3-19 0,0-2-10 15,0-5-1-15,3 0 0 16,0-1 22-16,3-2-33 0,3-2-12 16,9-1-28-1</inkml:trace>
  <inkml:trace contextRef="#ctx0" brushRef="#br0" timeOffset="46">8613 4466 212 0,'0'0'79'0,"0"-2"-61"0,3 2 12 0,0 5 4 16,3 0-5-16,0 3 3 0,3 3-12 16,-3-3-2-16,6 10-10 15,-3-5-3-15,0 1-1 0,5-4-5 16,-5-2 1-16,0 0-24 15,0-3-12-15,3-7-36 16,-6 2-15-16</inkml:trace>
  <inkml:trace contextRef="#ctx0" brushRef="#br0" timeOffset="47">8783 4458 240 0,'-6'11'90'0,"3"-3"-70"0,6 13 15 0,-6-5 0 16,-3 5-3 0,-3 8 1-16,-3 5-12 15,0 1-3-15,0-3-10 0,0-1-7 0,3-7-2 16,0-8-17-16,3 0-8 16,6-5-41-16,3-14-18 15</inkml:trace>
  <inkml:trace contextRef="#ctx0" brushRef="#br0" timeOffset="48">8929 4194 268 0,'-3'-3'101'0,"0"3"-78"0,0 5 2 0,3 9-5 0,0 1-5 16,0 12 1-16,0 10 5 16,-3 3 3-16,0 2-12 15,3 0-5-15,0-2-2 0,3-3-6 16,0-3 1-16,3-7-33 16,0-9-15-16,-1-2-91 15</inkml:trace>
  <inkml:trace contextRef="#ctx0" brushRef="#br0" timeOffset="49">8786 4437 320 0,'-6'0'121'0,"9"-16"-95"0,12 14-2 0,-3-6-6 15,2 8-16-15,4-8-3 16,3 2-31-16,-3 1-122 16,6 2 83-16,3 1-78 15</inkml:trace>
  <inkml:trace contextRef="#ctx0" brushRef="#br0" timeOffset="50">9036 4469 288 0,'-9'13'110'0,"15"-5"-86"0,3-3-6 15,-3-2-8-15,0-3-3 16,3 3 4-16,2-6-4 16,-2 0 1-16,3-5-5 15,-3 3-4-15,6-6 0 0,0-2-1 16,-9 0-2-16,0 0-2 16,-6-3-1-16,-6 3 4 15,-3 5 3-15,-3 0-4 16,-3 8-1-16,0 5-1 0,0 8 4 15,-2 6 1-15,5-3 3 16,0 2 8-16,6 3 3 16,6 3-4-16,3 3-3 15,6-4-3-15,6-1 0 16,2-6-4-16,7-3 0 16,3-5-28-16,6-6-10 15,-3-4-87 1</inkml:trace>
  <inkml:trace contextRef="#ctx0" brushRef="#br0" timeOffset="51">9509 4374 232 0,'-6'-8'88'0,"3"-3"-69"0,0 22 13 0,3-11 2 0,-3-3-9 15,0 3 0-15,-3 5-8 16,0 1 0-16,-3 4-10 16,-3-2-2-16,3 5 1 0,1 1 1 15,2 1 1-15,3 1-4 16,3 0-3-16,6 0-3 0,2-5-1 15,4-3 2-15,3 0 0 16,3-8 1-16,-3-6 2 16,0 1-1-16,-3 0 2 15,-6-1 0-15,-6-2 1 16,-3 0-2-16,-6-7-2 16,-3 4-19-16,0-2-10 15,0 2-25-15,3 3-9 16,3 6-54-1</inkml:trace>
  <inkml:trace contextRef="#ctx0" brushRef="#br0" timeOffset="52">9750 4138 236 0,'-6'-21'90'0,"0"16"-70"0,0-6 17 0,0 11 2 0,-3 0-8 16,0 3-1-16,-2 2-12 15,-1 6-4-15,0 4-8 16,3 9-4-16,3 8 1 0,3 10-4 16,3-2 0-16,3-3 3 15,3 0 1-15,3 0-1 16,0-8-2-16,6-2-8 16,-10-3-3-16,-5-9-34 15,0-1-13-15</inkml:trace>
  <inkml:trace contextRef="#ctx0" brushRef="#br0" timeOffset="53">9461 4389 312 0,'-3'6'118'0,"3"-6"-92"0,27-16-7 0,-12 16-10 15,12-5-5-15,6-1 2 16,5-4-5-16,1-1 0 15,0 1-138-15,-1 2-59 16</inkml:trace>
  <inkml:trace contextRef="#ctx0" brushRef="#br0" timeOffset="54">10241 4268 228 0,'-6'5'85'0,"9"-8"-66"0,3 3 3 0,-6 0-1 15,0 0 4-15,0-2 7 16,-3 2-8-16,-6 2-2 16,3 4-13-16,-9-4 1 0,1 6 3 15,-7 11-7-15,0-1-3 0,-3 6-2 16,6-3-1-16,6 3 0 15,3-3 0-15,6-2-5 16,6-3 1-16,6-3 2 16,0-5 1-16,3-8 3 15,3-5 3-15,0-1 0 16,-3-7 2-16,-3-3-2 16,0-10 2-16,-3-3-2 15,-9-6 0-15,0 1-3 16,-3-3 1-16,-3 2-4 15,0 4-2-15,3 7 2 16,-3 5 2-16,3 9 6 0,3 4 4 16,6 9-13-1,3 13-5-15,6 10 0 16,3 9 4-16,0 2 4 0,0 5 2 16,-1-2-4-16,4-8 1 15,0-6-20-15,3-5-9 16,0-8-16-16,3-5-7 15,-1-2-19-15,-2-14-5 16,0 2-14 0,-3-4 207 15,-6-14-35-31,-6 6 0 16,-3 2-33-16,-6 10-19 15,-3 1-17-15,-3 5-9 16,-3 5-2-16,0 9 0 0,3-1 3 0,0 3-2 15,6 0-2-15,3-3-5 16,0 0 0 0,3-2 2-16,6-3 1 0,0-6-2 15,3-2 0-15,0-8-5 16,0 0 0-16,-3-2 4 16,0-1 2-16,-3 3 2 15,0 0 0-15,-3 3 4 16,0 0 5-16,-3 5-7 15,6 5-1-15,-1 0-1 16,1 3 2-16,3 0-1 16,-3-3-1-16,3 3-13 0,0-8-6 15,0 3-37-15,0-6-16 16,3-5-50 0</inkml:trace>
  <inkml:trace contextRef="#ctx0" brushRef="#br0" timeOffset="55">10521 4006 276 0,'-9'-5'104'0,"9"7"-81"0,3 3-8 0,0 1-11 16,0 7 8-16,3 13 6 16,-3 6 5-16,0 8 3 15,3 5-14-15,0-3-5 0,-3 1-2 16,3-4-8-16,0-2 0 0,0-8-41 15,-3-5-16-15,0-3-70 16</inkml:trace>
  <inkml:trace contextRef="#ctx0" brushRef="#br0" timeOffset="56">10363 4276 332 0,'-9'0'123'0,"12"-8"-95"0,12 5-13 0,-6 0-12 16,6-2-6-1,6 0 1-15,3-3-5 0,2 3-3 16,4-1 6 0,-6 4-38-16,15-4-17 0,-1 4-60 15</inkml:trace>
  <inkml:trace contextRef="#ctx0" brushRef="#br0" timeOffset="57">10759 4212 260 0,'-6'0'96'0,"0"0"-75"0,-9 8 8 0,9-3-3 15,-3 3-14-15,-2 8-4 16,-1-3 1-16,-6 9 2 16,18 7-6-1,0-8-3-15,6-5-1 0,3-6-1 16,0-7 2-16,0-6-6 15,-1-5 1-15,4 0-1 16,-3-5-1-16,-3 0 6 16,0 0 1-16,0 5 6 15,-3 0 3 1,0 5-9-16,0 3 0 0,3 8 4 16,0 3 6-16,3 2-4 15,0 8 0-15,3-5-4 16,3 0-3-16,0 0-7 15,-1-6-1-15,4-4-41 16,0-4-16-16</inkml:trace>
  <inkml:trace contextRef="#ctx0" brushRef="#br0" timeOffset="58">11167 4154 324 0,'-9'0'123'0,"9"0"-95"0,-3 0 5 0,0 0 6 15,6 0-24-15,0 0 8 16,3 0-14-16,3 0 4 15,6-3-5-15,0 1-1 0,3-4-5 16,2 1-2-16,1 0-7 16,-6 0-29-1,3 5 19-15,-6-6-67 16,3 6 47-16</inkml:trace>
  <inkml:trace contextRef="#ctx0" brushRef="#br0" timeOffset="59">11167 4255 312 0,'-9'10'115'0,"6"-13"-89"0,6 9-1 0,-3-6 2 15,6 0-19-15,0-3 8 16,3 3-3 0,3-3 0-16,6 3-5 0,2-2-3 15,4-1-7-15,-3 1-28 16,3-1 16-16,-3-2-146 15,0 2 89-15</inkml:trace>
  <inkml:trace contextRef="#ctx0" brushRef="#br0" timeOffset="60">11602 3974 272 0,'-9'-3'101'0,"6"9"-78"0,-3-4 2 0,12-4-3 15,0-1-8-15,2-10 0 16,4 5-11-16,3 0-3 0,3-3-1 15,0 11 0-15,0 0 3 0,0 11-1 16,-3 2 2-16,-3 8-4 16,-10 6 0-16,1-6 3 15,-11 19 1-15,-7-1-1 16,3-7 1-16,0-5-2 16,0-4 2-16,0-4 4 15,6-6 6-15,3-2-1 16,0-3 3-16,0 0-8 15,3-3-2-15,6-2 1 16,6-3 1-16,3 0-6 16,3 0 0-16,0 0-3 15,5 0 0-15,-5 2-3 16,-3-2 1-16,0 3-22 0,0-1-8 16,-3-4-16-1,0 2-6-15,-3 2-65 16</inkml:trace>
  <inkml:trace contextRef="#ctx0" brushRef="#br0" timeOffset="61">12090 3881 248 0,'0'6'93'0,"-3"-9"-72"0,9 24 3 15,-3-5-5 1,0 8-8-16,-3 8-1 0,-3 7 5 16,3 4 4-16,-3-6-9 15,3-5-1-15,0-6-2 0,-3-5-6 16,3-5 0-16,0-5-6 15,0-3-1-15,0-8-13 16,0-6-3-16,0-2-1 16,3-5-2-16,0 0 8 15,3-3 5-15,0 3 2 16,2 0 4-16,1 5 8 16,3 2 6-16,3 4 9 15,0 7 7-15,0 3-9 16,-3 5-1-16,0 3-2 0,-3 2 2 15,-3 6-7-15,0-8-4 16,0-3-24-16,-3 1-9 16,0-6-56-1,2 0-56-15,1-11 38 16</inkml:trace>
  <inkml:trace contextRef="#ctx0" brushRef="#br0" timeOffset="62">12334 4138 272 0,'-3'0'101'0,"9"3"-78"0,3 2-9 0,-3 0-8 16,3 1 3-16,-1-1 3 15,1-2 3-15,0 2 1 16,3-3-8-16,3-4-3 16,-3-1-3-16,0-5 1 0,-3 0 0 15,-3-2 1-15,0-1-9 16,-9 1-2-16,0 2-9 15,-6 0-5-15,-3 2-5 16,-3 6-1-16,0 6 10 16,-3 2 7-16,3 5 11 15,4 3 5-15,2 2 3 0,6 1 2 16,3 2 1-16,6-3 2 16,3-4-3-16,5-1-1 15,4-5-20-15,6 0-5 16,3-8-46-16,0-3-18 15,-1-7-16 1</inkml:trace>
  <inkml:trace contextRef="#ctx0" brushRef="#br0" timeOffset="63">12625 4114 284 0,'-17'21'107'0,"14"-10"-83"0,-9 8-18 0,6-9-14 15,0 3-9-15,-3-2 2 16,3 0-26-16,0-6-13 16,0 3-38-16,3-6-17 15</inkml:trace>
  <inkml:trace contextRef="#ctx0" brushRef="#br0" timeOffset="64">12512 4112 288 0,'-3'2'110'0,"9"4"-86"0,9 2 7 16,-6-1-4-16,3 1-6 16,0 6-1-16,3 1-13 15,6 1-4-15,0-2-2 16,2-1-41-16,1-5-15 0,-3-8-81 16</inkml:trace>
  <inkml:trace contextRef="#ctx0" brushRef="#br0" timeOffset="65">13099 4056 220 0,'-12'-13'82'0,"3"10"-64"0,0 1 18 0,3 2 2 16,-3 0-11-16,-3 5-1 0,-6 5-11 16,0 4-4-16,-2 4-6 15,2 3-6-15,3 1 0 0,6 1-1 16,12 1 0-16,3-5 0 15,6-3 0-15,3-9 4 16,3-1 1-16,-1-9-1 16,4-7 1-16,0-9 0 15,-3-2 1-15,0-3-2 16,-6-5 1-16,-3 0-2 16,-6-6 2-16,-3 4-4 15,-3-1 0-15,-3 5-1 16,0 4 0-16,0 1 2 0,0 7 2 15,0 4-1-15,0 19 2 16,3 3-2 0,0 7 6-16,6 6 5 15,3 2-4-15,0 3 0 16,3 1-6-16,3 1-4 16,0-7-10-16,2 0-5 15,-2-8-29-15,3-6-10 16,0-7-68-1</inkml:trace>
  <inkml:trace contextRef="#ctx0" brushRef="#br0" timeOffset="66">13268 4001 296 0,'-6'-8'110'0,"6"13"-86"0,3 5-9 0,0-2-10 0,0 3 0 15,0 2 6-15,0 6-3 16,-3-3 0-16,3-1-4 15,0 1-5-15,0-5-2 0,0-3-42 16,3-3-20-16,-6-5-55 16</inkml:trace>
  <inkml:trace contextRef="#ctx0" brushRef="#br0" timeOffset="67">13245 3929 288 0,'-6'5'110'0,"6"-18"-86"0,9 10-20 0,-9 3-13 16,6 3-23-16,-1 5-6 16,7-3-67-16,3 1-29 15</inkml:trace>
  <inkml:trace contextRef="#ctx0" brushRef="#br0" timeOffset="68">13465 3977 264 0,'-12'5'99'0,"3"-5"-77"0,0 3-7 0,6-3-5 16,-3 5-3-16,-6 3 6 16,0 0-1-16,-3 2 1 15,4 4-7-15,2-1 0 0,3 3 1 16,3 0-6-16,3-6 0 0,3-2-6 31,3 0 3-31,6-5-1 0,-1-3-3 16,1-3-1-16,0-2-1 15,-3-3 2-15,-3 0 4 16,-3 0 3-16,3 5 4 0,-3-2-7 16,0 2-3-16,0 9-8 15,3 4 2 1,0 9 3-16,3 7 16 16,-3 3 9-16,0 0 12 15,-3-2 6-15,-3-3-3 16,-3 0-2-16,-3-1-12 15,-6-7-4-15,-3-5-6 0,-3-3 0 16,-6-6-14-16,6-4-5 16,-2-4-22-16,2-4-8 15,3-9-23-15,3-4-8 16,9-1-49 0</inkml:trace>
  <inkml:trace contextRef="#ctx0" brushRef="#br0" timeOffset="69">13542 3974 320 0,'-3'5'121'0,"6"3"-95"0,-3 6-8 0,3-7-11 16,0 1-5-16,-3 6 3 16,0 4 0-16,0-5 2 15,-3 1-4-15,0-4-8 0,3 1-5 0,0-3-69 16,0-3-30-16,3-5-7 15</inkml:trace>
  <inkml:trace contextRef="#ctx0" brushRef="#br0" timeOffset="70">13533 3850 320 0,'-15'-8'121'0,"18"8"-95"0,3-8-33 16,0 3-20-16,3-1-4 0,0 1 5 15,0-3 6-15,3 0 5 16,0 0 0-16,0 0-5 16,0 0 11-1,0 0 22 1,0 6-6-16,-4 2 42 0,1 5-27 0,0 8 20 31,0 3-24-31,-3 8 0 0,0 2-12 0,-3 6-10 16,3 0 2-16,-6-3-35 15,3 0 20-15</inkml:trace>
  <inkml:trace contextRef="#ctx0" brushRef="#br0" timeOffset="71">13617 3908 308 0,'-6'-8'115'16,"6"8"-89"-16,21-3-8 0,-13 1-12 15,4 2-7-15,3-3-23 16,3 0 12-16,6-2-124 16,0 2 75-16</inkml:trace>
  <inkml:trace contextRef="#ctx0" brushRef="#br0" timeOffset="72">13941 3860 324 0,'-21'6'123'0,"21"-6"-95"0,-18 8-8 0,15-1-9 15,0-4-15-15,0 0-1 16,0 5 2-16,3 0 1 16,3 2 2-16,0 6 6 15,6 0-3 1,0 0 21-16,3 2-13 0,-6 1 23 15,0-1-19 1,-9 1 8-16,3 2-13 16,-15-2-54-16,0-4 23 0,-11-1-164 15,2-1 103-15</inkml:trace>
  <inkml:trace contextRef="#ctx0" brushRef="#br0" timeOffset="73">8030 6051 204 0,'0'16'77'0,"-6"-11"-60"0,6-2 8 0,0-3 0 16,3 2-2-16,-3-2 1 16,0 0-5-16,0 0 1 15,3 0-11-15,-3 0 1 0,3-2 3 16,-3-9-3-16,3-2 2 15,0-8-5-15,3-3-2 16,-1-8-2-16,4-5-3 16,0 3-6-16,0-6-4 15,0 6 3-15,0 2 2 16,-3 6 3-16,0 4 1 16,-3 4 9-16,0 5 7 15,0-1-5-15,0 6-3 16,3 3-4-16,0 3-3 15,0 2-2-15,0 2 1 16,3 6-1-16,0 3 0 0,0 5 8 16,-1 5 4-16,1 5-3 15,0 9 1-15,0 2-3 16,0 5 2 0,0-5-6-16,0-5-1 0,3-3 0 15,-3-8 2-15,-3-2-10 16,-3-4-2-16,0-7-22 15,0-2-6-15,-3-4-12 16,-3-4-2-16,-3-1-50 16,0-8-33-1,-3-4 60-15</inkml:trace>
  <inkml:trace contextRef="#ctx0" brushRef="#br0" timeOffset="74">8030 5919 280 0,'-6'-3'104'0,"6"-2"-81"0,6 2 3 0,-3 1-6 16,0-1-2-16,6-2 1 15,2-1-2-15,10-2 0 16,6 0-9-16,3 3-7 0,3 0-4 16,-1 0-1-16,-5-1 3 15,-6 1-42-15,-6 5-16 16,3-5-74-1</inkml:trace>
  <inkml:trace contextRef="#ctx0" brushRef="#br0" timeOffset="75">8429 5691 260 0,'-3'21'99'0,"3"-34"-77"0,3 29 11 16,-3-5 2-16,0 7-12 15,0 6-1-15,-3 8-7 16,0 2-1-16,0 3-8 16,0 3-4-16,0-6-1 0,0-5-1 0,3-5 2 15,0-8-23-15,0-5-11 16,-3-6-60-16,6-13-26 15</inkml:trace>
  <inkml:trace contextRef="#ctx0" brushRef="#br0" timeOffset="76">8375 5752 200 0,'3'3'74'16,"-6"2"-58"-16,0-10 3 0,9-1-2 16,-6 1-7-16,0 5 2 0,0 0-3 15,0-5 2-15,-3 2-6 16,0-2 6-16,0 5 4 0,-3-3 6 15,6 6 2-15,0-3-6 16,0-3 0-16,3-2-8 16,-3 5-1-16,6-3-6 15,-6 3-2-15,9-5 2 16,0-3 1 0,3 5 1-16,3-5-5 0,-1 8 1 15,1 0 0 1,0 3 0-16,0 2 2 0,-6 6 3 15,0 0 2-15,-6 2 3 16,-6 3-1-16,-3-3 0 16,0 3-5-16,0 2-1 15,-3-4-1-15,3-4-2 16,0-2-2-16,3 0-1 16,3 0-7-16,3-3-2 15,3 3 5-15,6 0 1 16,3 8 4-16,3-3 1 15,0 3 1-15,0 3 0 16,-1 2 11-16,-5 0 5 16,-3 0 9-16,-6-2 7 0,-6-3-6 15,-9-1-1-15,0-4-10 16,-2-3-4 0,-4 0-13-16,0-3-4 0,-3 0-26 15,6-5-11-15,6 0-36 16,0-2-14-16,6-1-46 15</inkml:trace>
  <inkml:trace contextRef="#ctx0" brushRef="#br0" timeOffset="77">7214 6948 88 0,'-9'0'33'0,"9"3"-26"0,0-1 3 0,0 1 1 15,0-3 2-15,0 0 4 16,0 0-9-16,0 5-4 15,0-2-3-15,0-3 1 16,-3 0-1-16,3 2-1 16,0-4 1-16,-3 2-1 15,3 0-9-15,0-3-4 16,0 1-22-16,0 2-10 16</inkml:trace>
  <inkml:trace contextRef="#ctx0" brushRef="#br0" timeOffset="78">7196 6922 120 0,'3'5'46'0,"-3"-10"-35"0,0 7-2 0,3-4 0 16,-3 2 5-16,0 0 3 16,3-3 7-16,0 3 5 15,-3-3-1-15,0 3 3 16,-3-2-17-16,0 2 5 0,0-3 4 15,0 6-1-15,-3-1-1 16,-3-2-7-16,3 6-4 16,0 4-3-16,-3 3 0 15,-5 1-2-15,8 7 0 16,-3-3-3-16,6 9-2 16,-3-6 1-16,6 0 1 15,6 3-1-15,0-3-1 16,3-5-2-16,3-3 1 15,2-2 3-15,1-9 1 0,0-4 5 16,3-6 3-16,-3 0-4 16,0-8 1-16,-3-3-3 15,-6 1 2-15,-6-1 5 16,-3-2 4-16,-3 0-6 16,-6 0-1-16,0 2 4 15,-3 3 1-15,0 3-5 16,3 3-1-16,0 4-11 15,3 4-5-15,3 2-14 16,3 0-6-16,3 0-18 16,9 0-9-16,3 0-14 15,6 0-7-15,3-3-32 16</inkml:trace>
  <inkml:trace contextRef="#ctx0" brushRef="#br0" timeOffset="79">7390 6877 204 0,'-3'0'77'0,"9"2"-60"0,-12 1 2 0,6-1-2 16,0-2-2-16,0 6 0 15,0 2-1-15,3 2-1 16,0 6-7-16,0 5 9 0,-3 6 7 16,3-6-5-16,-3 5-2 15,-3-2-4-15,3-3 0 16,-3-5-4-16,3 0-2 15,0-5-2-15,0-3 0 16,0 0 0-16,0-6 3 0,-3 4-3 16,0-4 0-1,3-4-6-15,0-1 0 16,3-5-6-16,0 0 1 0,3 0 2 16,3 3 1-16,2 2 3 15,4 3 1-15,-3-3-2 16,3 9 0-16,0 2 4 15,0 0 3-15,-3 2 5 16,-3-2 5-16,-3 0 5 16,0-3 3-16,-9 3 6 15,-3-2-15 1,-6-4-5-16,-6 1-10 16,-3-3-1-16,3 0-19 0,3-3-6 15,0 1-9-15,7 2-5 16,-1 0-30-16,21-3-78 31</inkml:trace>
  <inkml:trace contextRef="#ctx0" brushRef="#br0" timeOffset="80">7711 6964 132 0,'-3'-16'49'0,"3"13"-38"0,0 1 10 0,0 2 2 15,0-3 4-15,0 0 6 16,0 1-5-16,0 2 0 16,0 0-15-16,3-3-1 0,-3 0 1 15,3 11 10 1,0 6-5-16,-3 4-1 16,0-5 0-16,0 16 9 15,0 3-2 1,0-5-11-16,0-4-5 15,0-1-8-15,0-4-2 16,0-2-2-16,0-5 0 16,3-3-24-16,0-6-11 0,3-2-18 15,-3-2-7-15,6-6-45 16</inkml:trace>
  <inkml:trace contextRef="#ctx0" brushRef="#br0" timeOffset="81">7857 6993 172 0,'0'-8'66'0,"6"5"-52"0,-9 6 14 16,6-3 5-16,-3 3-6 16,0-1 1-16,-3 4-11 0,0 4-5 15,-3-2-7 1,0 3 5-16,0 5 3 0,3-1-2 0,3 1-1 15,0-2-4-15,6 1 1 16,6-1-4-16,-3 4-2 16,9-2 2-16,-3-5 2 15,3-6 4-15,-1 0 5 16,-2-7-4-16,0-6 0 16,0-3-2-16,-6-2 2 15,0-3-3-15,-6 0 1 16,-3-8-1-16,-6 3 1 15,0-3-4-15,-6 3-1 16,0 5-1-16,-3 3 1 0,0 8-11 16,4-1-4-16,-1 1-12 15,6 5-33 1,3 3 1 0,9 2-39-1,3-5-49-15,2-3 41 16</inkml:trace>
  <inkml:trace contextRef="#ctx0" brushRef="#br0" timeOffset="82">8068 6953 220 0,'-3'0'82'0,"9"-2"-64"0,-6 7-9 16,0-5-7-16,3 5 9 15,0 3 9-15,0 5 4 0,0 3 3 16,-3 3-15-16,0-1 11 0,3 3 4 15,-3-5-12-15,3 3-3 16,0-1-10-16,0-4-2 16,3-6-16-16,0-1-6 15,0-1-20 1,3-9-9-16</inkml:trace>
  <inkml:trace contextRef="#ctx0" brushRef="#br0" timeOffset="83">8223 6966 232 0,'-12'14'88'0,"12"-4"-69"0,-3-2-3 0,3 0-6 0,0 5 11 16,-3 1 9-16,3 4-2 15,3 1-2-15,3-1-14 16,3 1-8-16,0-6 0 0,6-2-1 15,0-6 3-15,3-5-1 16,3-5 2-16,-1-3-2 16,-2-6 0-16,-6-2 3 15,-3-5 5-15,-9 3-1 16,-6-3 1-16,-3-1-7 16,-6 7-4-16,0-1-8 15,1 8-1-15,-1 0-15 16,3 5-5-16,3 1-24 15,0 4-10-15,6 1-60 16,3-3-31-16,6-3 75 16</inkml:trace>
  <inkml:trace contextRef="#ctx0" brushRef="#br0" timeOffset="84">8708 6900 232 0,'3'0'88'0,"-3"0"-69"0,3 3 13 0,0 0 0 16,0 2-2-16,-3 3 2 16,0 8-13-16,0 0-4 15,-3 10-9-15,0 1-2 0,3 2 2 16,0-3-3-16,0 1 0 15,0-4-1-15,0-4-2 16,3-3-15-16,-3-3-7 16,0-5-25-16,0 0-9 15</inkml:trace>
  <inkml:trace contextRef="#ctx0" brushRef="#br0" timeOffset="85">8836 6974 192 0,'-3'-2'74'16,"3"10"-58"-16,3-11 12 0,-6 8-1 0,0 1-7 16,0 4-1-16,-6 9-3 15,3-3 0 1,6 7-6-16,-2 1-2 0,7-3-4 15,1 1-1-15,3-4 3 16,3-5 1-16,0-2 3 0,0-6 1 16,3-5 1-16,0-8 2 15,-3 0-1-15,0-8 2 16,-3-5-6-16,-3 0-3 16,-6-3-1-16,-3 1 1 15,-3-1-3-15,-3 3-2 16,0-1-9-16,-3 6-3 15,0 6-7-15,-3 2-4 16,0 3-15-16,6 2-6 16,0 3-17-16,6 0-7 15,6 0-28 1</inkml:trace>
  <inkml:trace contextRef="#ctx0" brushRef="#br0" timeOffset="86">9009 6932 260 0,'0'3'99'0,"9"2"-77"0,0 3-9 15,-3 0-7-15,0 5 3 16,-3 3 3-16,0 5 6 16,-3 0 3-16,3 3-11 15,0 0-3-15,0-3-1 0,3-2-8 16,-3-3-3-16,-1-3-28 0,4-5-14 15,-3-6-48 1,6-4-46-16,-3-6 50 16</inkml:trace>
  <inkml:trace contextRef="#ctx0" brushRef="#br0" timeOffset="87">9188 6916 256 0,'0'11'96'0,"3"-6"-75"0,2 8-10 0,1-2-8 16,-3 7 10-16,0 1 9 16,0 5-3-16,-3 0 2 15,0-1-12-15,3 4-5 0,-3-3-3 16,3-6-54-16,0-5-22 0,0 1-39 16</inkml:trace>
  <inkml:trace contextRef="#ctx0" brushRef="#br0" timeOffset="88">8143 6165 188 0,'3'-3'71'0,"-3"6"-55"0,0-8 11 0,0 5 3 16,0 10-9-16,-3 3-2 16,0 6-5-16,-6 7 1 15,0 11-8-15,0 11 0 0,-3 2 0 16,3-5 8-16,-3 3 4 15,3-3-7-15,0-5-2 16,6-3-8-16,-3-6-2 16,1-2 0-16,2-7 2 15,0-7-23-15,0-4-8 16,0 0-28-16,0-3-11 16,3-3-35-1</inkml:trace>
  <inkml:trace contextRef="#ctx0" brushRef="#br0" timeOffset="89">8012 6628 200 0,'3'-5'77'0,"-6"7"-60"0,0-2-5 0,6 11 27 15,0 2-9-15,0 3-3 16,-3 5-4-16,0 3-13 15,0 0 0-15,0-3 3 0,0-5-9 16,3-3-2-16,0-2 0 0,-3-4 1 16,3-1-4-16,-3-6 1 15,6-3 0-15,0-5 2 16,3 0-6-16,-1-2-1 16,4-4-16-16,0 1-6 15,3-3-41-15,3-2-17 16</inkml:trace>
  <inkml:trace contextRef="#ctx0" brushRef="#br0" timeOffset="90">8437 6160 192 0,'-3'-24'74'0,"3"37"-58"0,6 0 1 0,-3-10-6 16,-3-3 8-16,3 2 5 16,3 9 1-16,0 8 0 15,3-1-14 1,0 6 2-16,6 10 3 0,0 9 1 0,3 4 1 15,3 1-7-15,2-8-2 16,4 2-5-16,-3-8-1 16,-3-5 1-16,0-5 0 15,-6-3-7-15,-1-2 0 16,-5-9-17-16,0-2-4 16,-3 0-19-16,0-2-8 15</inkml:trace>
  <inkml:trace contextRef="#ctx0" brushRef="#br0" timeOffset="91">8756 6562 228 0,'-6'-6'88'0,"3"4"-69"0,9 4-9 0,-3 1-8 0,-3-3 9 15,3 5 7-15,-3 3 3 16,0 3 2-16,6 5-13 15,-3 2-3-15,3 1-3 0,3-1-2 16,-3 6 1-16,0-5-2 16,0 2 4-1,-3-5 1-15,0-3 2 0,-6-8 2 16,0 0-1-16,-6-2 2 16,-3-3-2-16,-3-5 0 15,0 2-8-15,0-2 0 16,0 2-12-16,3-2-5 15,3 2-39-15,3 1-14 16,0 7-50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1:04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18721 16473 208 0,'-5'-5'79'0,"2"5"-61"0,3 2-1 0,0-2-2 16,0 0-2-16,0 0 2 15,5 3 0-15,1 0 4 0,0 2-11 16,3 5-4-16,3 4-1 0,0 2-2 16,6 5 2-16,3 0-4 15,0-3 0-15,2 9 1 16,1-3 2-16,0 0-1 15,3-3-1-15,0 0 1 16,-1 0-1-16,-2-2 0 16,0-1 0-16,-6-2 0 15,0-3 0-15,-3-2 2 16,-6-3 1-16,-3 2 1 16,-6-2 2-16,-6 0 6 15,-6 3 2-15,-9-1-5 16,-3 1-1-16,-3 7-2 15,0 1 1-15,-2-3-4 16,-1 5 0-16,3-2-3 16,3-1-1-16,4-5 1 0,2 6 0 15,3-6-18 1,0 0-5-16,9 0-27 16,6 1-10-16,18-6-50 15</inkml:trace>
  <inkml:trace contextRef="#ctx0" brushRef="#br0" timeOffset="1">19439 16600 148 0,'-3'-5'57'0,"0"5"-44"0,3-3 12 15,0 3 4-15,0 0-8 16,0-3 0-16,3 1-6 16,0-4-1-16,3 1-8 15,3 0 0-15,3-3 1 0,5 3-3 16,1 2-3-16,3 3-3 15,0 5 1-15,0 6-1 16,3 7-2-16,-7 6 3 16,-2 5 0-16,-6 3 1 15,-6 0 0-15,-6 2 2 0,-6-2 1 16,-6 0 1 0,-2-6 0-16,-10 6-5 15,3 2-1-15,-3-5 1 16,3-2 2-16,4-6 6 15,2 0 4-15,3-5 0 0,3-3 1 16,3-2 0-16,3-6 0 16,3 3-2-16,3-8 1 15,9 0-2-15,9-3 0 16,6-2-3-16,5 5 1 0,4-2-4 16,0-1 0-16,-3 3-3 15,-1 3-1-15,-5-1 1 16,0-2 2-16,-6 5-3 15,0-2 0-15,-3 0-17 16,-3-1-5-16,-3-2-5 16,-4 0 0-16,-5 0-17 15,0 0-9-15,0 0-40 16</inkml:trace>
  <inkml:trace contextRef="#ctx0" brushRef="#br0" timeOffset="2">19906 16645 192 0,'-3'-11'74'0,"3"11"-58"0,0 8-2 0,0-2-3 16,0 4-2-16,-3 3 2 16,0 6 3-16,-3 2 4 15,0 0-10-15,0 0 0 0,3-2-1 16,-3-1-1-16,3-4-1 16,0 4-6-16,0-5-1 15,1-5 1-15,2 3 0 16,-3-8 3-16,3 2 3 15,0 0-2-15,0-5 0 16,0 0 1-16,5-5 2 0,4 0-5 16,3 2-1-16,6 0-2 15,3 1-2-15,6-4 0 16,3 6 3-16,2 8 0 16,1-2 1-16,0 7 0 15,-3-3 0-15,-4 6 2 16,-5-2 1-16,-3 1-4 15,-6 1 1-15,-6-2 6 16,-6 4 4-16,-6 3-5 16,-6-5-3-16,-6 0 1 0,-6-3 0 15,-5 0-17-15,-4 1-5 16,-3-9-18-16,3 3-6 16,-2-5-57-1</inkml:trace>
  <inkml:trace contextRef="#ctx0" brushRef="#br0" timeOffset="3">19876 16640 164 0,'6'-11'63'0,"0"8"-49"0,6-5 3 15,-3 6-1-15,3-6 10 16,3 3 8-16,3-6-3 16,3 0-1-16,2 1-16 15,4 2-9-15,0 0-3 16,-3 3-2-16,0-1 0 0,2 4-7 16,-2 2 0-16,-3 0-37 15,-3 2-13-15,0 1-42 16</inkml:trace>
  <inkml:trace contextRef="#ctx0" brushRef="#br0" timeOffset="4">20353 16608 156 0,'0'8'57'0,"3"2"-44"0,-3 6 12 0,0-5 4 16,0 2-8-16,0 0 0 16,-3 9-12-16,0-4-3 15,0-5-4-15,0 6-2 0,0-6 3 16,0 0 0-16,3-5 1 15,0-3-5-15,0 6 1 16,3-8 0-16,3 2 0 0,3 0 0 16,2-2 0-16,10 2-3 15,0 1 2-15,3 1 1 16,3 1 0-16,0 6 0 16,-4-1 2-16,1 3 1 15,-3 5 3-15,-6-5 3 16,-3 2 2-16,-6 1 1 15,-3-1 2-15,-6-2-1 16,-3 0 2-16,-9-3-4 16,-6-2 1-16,-3-1-7 15,-5-2-3-15,-1-2-19 16,0-6-9-16,-3 5-15 0,0-5-5 16,1 0-21-1,2-5-43 1,3-1 23-16</inkml:trace>
  <inkml:trace contextRef="#ctx0" brushRef="#br0" timeOffset="5">20359 16581 252 0,'-3'-18'96'0,"12"10"-75"0,14-11-3 0,-11 17-6 16,9-9-3-16,6 9 2 0,3-4-1 16,-1 1-1-16,4 2-5 15,0 3-3-15,0 0 2 0,-1 0-9 16,1 0-3-16</inkml:trace>
  <inkml:trace contextRef="#ctx0" brushRef="#br0" timeOffset="6">13393 16484 148 0,'-3'0'57'0,"6"5"-44"0,-3-3 10 0,0-2 0 15,0 0 0-15,0 0 1 16,0 0-2-16,6 3-2 16,-6-3-10-16,0 0 0 0,3 3 1 15,-3-3 5-15,0 0 2 16,0 0-3-16,0 0 1 15,0 0 0-15,0 0-1 16,0-3-3-16,-3 0-2 16,0 1-2-16,0-3 0 15,0-3-2-15,-3-3-1 0,1-2-3 16,-1-3-2-16,0-8 3 16,0 8 0-16,0-5-4 15,3-3 1-15,0 0-2 16,3-2 0-16,0 0 2 15,3-1 2-15,0 1-3 16,3-1-2-16,0 1 4 16,3 2 1-16,-1-3-3 15,4 9-1-15,0-1-2 16,3 1 3-16,0-3 0 16,3 0 1-16,6 2 0 15,3 0 2-15,2-2-3 16,4 5-2-16,3 1 4 15,-1 1 3-15,-2 4-3 16,0 2-3-16,0 0 1 16,-4 3 0-16,-2 2 1 0,-3 0 0 15,-6 1 2-15,-3-1 1 16,0 0-1-16,-3-2-2 16,-3 0-13-16,-1-1-6 15,-2-1-23-15,0-4-11 16,0 6-19-16,0-3-7 15,0-5-10 1</inkml:trace>
  <inkml:trace contextRef="#ctx0" brushRef="#br0" timeOffset="7">13899 15642 172 0,'-11'-5'66'0,"8"5"-52"0,-3 0 17 16,6 0 2-16,-3 3-7 16,0-3-1-16,3 2-10 15,0-2-2-15,0 0-7 16,3 0 0-16,0 8 1 0,6-3-1 15,-1 1-1-15,4-1-3 0,6 0-2 16,0 3 1-16,3 0-1 16,0 0-3-16,0 3 2 15,-1-1 3 1,-2 1 1-16,-6 2-1 0,-3 6-2 16,-6-1 3-1,-6 3 0-15,-6 0-1 0,-3-2 1 16,0-1-2-1,-3-2 2-15,4 0-7 0,-1-3-1 16,0 1-27-16,3-6-9 16,3 2-69-1</inkml:trace>
  <inkml:trace contextRef="#ctx0" brushRef="#br0" timeOffset="8">6232 14319 184 0,'-12'-8'68'0,"3"11"-52"0,0-3 8 16,3 0 0-16,-3 5-1 15,-6 1 1-15,-6 4-5 16,-2 6 1-16,-4 10-11 15,-3 12-8-15,0 6-1 0,4 7 0 16,2 2 0-16,9 8-5 16,6-1-1-16,12-1 3 15,9-6 3-15,9-9-4 16,11-6-1-16,4-7-45 16,0-7-18-16,0-8-26 15</inkml:trace>
  <inkml:trace contextRef="#ctx0" brushRef="#br0" timeOffset="9">6330 14880 148 0,'-3'56'57'0,"3"-22"-44"0,-3 11 1 0,3-24-4 16,0 6 7-16,3-3 4 16,0-1-7-16,0-1-3 15,0-4-6-15,0-2 1 0,0-5 0 16,0-6-2-16,-3-5-1 16,3-3 1-16,-3-5 0 15,0-2-5-15,-3-6-1 16,0-5-2-16,0-3 3 15,0-3 0-15,0-7 1 16,0 0 0-16,0-1 0 16,3 1 0-16,0-1 0 0,3 1 0 15,6 2 0-15,3 6 2 16,0 2 1-16,3 3-4 16,3 10 1-16,2 6 0 15,1 8 2-15,-3 7 3 16,0 6 4-16,-3 3 0 15,-3 2 2-15,-6 2-2 16,-6 1 2-16,-3-3-2 16,-6 1 2-16,-3-1-6 15,-6-5-1-15,-3-6-13 16,0-2-7-16,0-5-13 16,1-3-5-16,2-3-4 15,3-2-2-15,3 0-39 16</inkml:trace>
  <inkml:trace contextRef="#ctx0" brushRef="#br0" timeOffset="10">6666 14727 208 0,'-12'2'79'0,"12"4"-61"0,-11 4-5 0,8-2-7 16,-3 5 9-16,0 6 7 0,0 2-6 16,3 3-4-1,3 0-7-15,3 0-4 0,3-1 2 0,6-4-2 16,2-3 2 0,7-6 0-16,3-7 1 15,0-6-2-15,0-7 1 0,-3-6-2 16,-7 0 2-16,-5-3-2 15,-6-2-1-15,-6 0 3 16,-6 0 2-16,-2 2-7 16,-4 6-3-16,0 3-6 15,0 2-1-15,0 2-21 16,3 4-5-16,3-1-63 16</inkml:trace>
  <inkml:trace contextRef="#ctx0" brushRef="#br0" timeOffset="11">6884 14727 176 0,'-3'10'68'0,"6"1"-52"0,0 10 3 0,-3-8 1 15,0 3-6-15,3 3 2 16,-3-1-7-16,0 1-3 16,0-1-3-16,3-2-7 0,-3-3-2 0,0-5-59 15,3-2-55 1,-3-12 33-16</inkml:trace>
  <inkml:trace contextRef="#ctx0" brushRef="#br0" timeOffset="12">6854 14605 176 0,'0'-11'68'0,"6"9"-52"0,-3 4-25 16,-3-2-13-16,6 3-35 15,3 2-14-15,0-2 24 16,3 5 14-16</inkml:trace>
  <inkml:trace contextRef="#ctx0" brushRef="#br0" timeOffset="13">7032 14761 168 0,'-2'27'66'0,"4"-12"-52"0,-2 7-3 0,0-14-6 15,0 5 1-15,0-3 6 16,0 1 0-16,0 0 1 15,0-4-7-15,0-1-2 0,0-1 2 16,0-5-1-16,0-3 2 0,3-5-9 16,0-2-3-1,3-6-6-15,0-3-4 0,3-2 2 16,0 0 0-16,3 3 8 16,0 2 2-1,3 3 11-15,0 5 7 16,0 2-3-16,3 9-2 0,-1 5 3 15,-2 5 4-15,0 6-5 16,0 2-2-16,0 3-5 16,-3-1-4-16,0-1-5 15,-3-4 0-15,-3-2-25 16,0-5-10-16,-3-3-53 16</inkml:trace>
  <inkml:trace contextRef="#ctx0" brushRef="#br0" timeOffset="14">7396 14436 212 0,'0'-8'79'0,"6"10"-61"0,-6 6 1 0,0 0-1 15,0 8 1-15,0 8 5 16,0 10-6-16,3 6 0 16,-3 2-11-16,0 1-4 0,0 2-2 15,3 0-1-15,0-3 0 16,2-5-5-16,-2-3-1 16,3-7-19-16,-3-6-7 0,-3-5-51 15</inkml:trace>
  <inkml:trace contextRef="#ctx0" brushRef="#br0" timeOffset="15">7205 14679 220 0,'-3'-5'85'0,"9"5"-66"0,9-3 1 16,-6 1-4-16,9-1-3 0,9-2 3 16,8-1-7-16,7 1-1 15,0 0-4-15,-1-1-3 0,-2 1 2 16,-3 2-31-16,-4 3-11 16,-2 3-66-1</inkml:trace>
  <inkml:trace contextRef="#ctx0" brushRef="#br0" timeOffset="16">7622 14716 200 0,'0'3'77'0,"3"-1"-60"0,3 6 10 15,0-5 4-15,3 2-8 16,6-2 1-16,-1 0-11 16,4-3-3-16,0 0-6 15,0-3-1-15,0 0 3 0,0-2-1 16,-3 0 0-16,-1-3-3 16,-5 0-2-16,-6-3-2 15,-6 1-1-15,-6-1-5 16,-5 1 0-16,-1 2-1 15,-6 5 3-15,0 0 2 0,-3 9-1 16,3 2 1 0,1 2 3-16,-1 3-2 0,3 3-1 15,3 0 5-15,3 5 3 16,6 0 3 0,3 1 3-16,6-1-5 15,6 0-3-15,6-5-1 16,3 0 1-16,6-6-12 0,-1-4-6 15,4-9-29-15,0-5-11 16,0 0-39 0</inkml:trace>
  <inkml:trace contextRef="#ctx0" brushRef="#br0" timeOffset="17">7854 14708 160 0,'0'0'60'0,"3"3"-47"0,-3 7 8 16,3-4 2-16,-3 4 1 15,3 4 5-15,0 1-2 16,3 4-2-16,-3 2-13 16,0-2-3-16,0-4-2 0,0-1-3 15,0-4-1-15,0-2 1 16,-3-2 0-16,0-6 0 16,0-3 0-16,3-2-2 15,-3-6-2-15,3-5 3 16,-3-2 0-16,3-1-1 15,3 1 1-15,3 2-7 16,-1 2 1-16,4 1 1 16,0 3 1-16,0-1-2 0,0 6 0 15,0 2-27-15,0 3-12 16,0 0-17-16,0 5-6 16,3 1-15-1</inkml:trace>
  <inkml:trace contextRef="#ctx0" brushRef="#br0" timeOffset="18">8196 14692 164 0,'-3'-8'63'0,"6"8"-49"0,3 0 3 0,-6 0-3 15,0 0 21-15,3 0 13 0,-3 0-6 16,-3 0 1-1,0 0-25-15,-3 3-8 0,-3 2-3 0,-2 1-4 16,2 2 0-16,0-1-3 16,3 1-1-16,3 0-1 15,3 0-2-15,3 3 0 16,3 2 3-16,6 0 0 16,-1 6 3-16,1 2 3 15,0-2 2-15,0-4-1 16,-3 1-1-16,-3-2 1 15,-3-4 1-15,-6-2 1 0,-6-3 2 16,-3-2-5-16,-3-3-3 16,-3-3-12-16,1 1-6 15,-1-1-14 1,0 0-6-16,6-2-30 16,0 2-10-16,6 1-26 15</inkml:trace>
  <inkml:trace contextRef="#ctx0" brushRef="#br0" timeOffset="19">8461 14340 200 0,'0'-2'77'0,"3"4"-60"0,6 4-1 15,-3 2-4-15,3 5 11 16,3 11 10-16,6 10 0 15,3 8 1-15,2 9-19 16,7-1 0-16,-9 6 1 0,-6-1-6 16,-9 1-1-16,-9-6-10 15,-12-2-1-15,-9-6-53 16,-9 3-23-16,-11-8-46 16</inkml:trace>
  <inkml:trace contextRef="#ctx0" brushRef="#br0" timeOffset="20">14358 15610 144 0,'-3'3'55'0,"6"-3"-43"0,-3 3 8 0,0-3 2 16,0 0 2-16,0 0 5 15,0 0-4-15,0 0-1 16,0-3-13-16,0 0-2 0,0 1 1 16,0-4-4-16,3-1 2 15,0-1-5-15,0-3-2 16,0-5-3-16,0 0-1 16,0 3 2-16,0-3 0 0,0 6-2 15,-3 2 0 1,0 2-1-16,0 1 3 0,3 2-2 15,-3 1-1-15,0 2 3 16,3 5 0-16,0 6 1 16,0 5 2-16,-3 2 1 15,0 9 1-15,0 2 0 16,0 8 0-16,0 0-2 16,0 2-2-16,0-2-2 15,0-2-1-15,0-3 4 16,0-3 3-16,0-6-10 15,0-1-3-15,0-6-20 16,0-3-9-16,0-3-55 16,3-4-27-1,-1-1 60-15</inkml:trace>
  <inkml:trace contextRef="#ctx0" brushRef="#br0" timeOffset="21">14271 16007 200 0,'-5'0'77'0,"5"6"-60"0,5-6 4 0,-5 0 13 16,12 2-6-16,3-2-7 15,3-2-2 1,3-4-12-16,0 6-4 0,3-2 0 16,-4 2-4-16,1-3 0 0,-3 3-19 15,0 0-7-15,-3 0-32 16,-3-3-15-16,3 3-14 16</inkml:trace>
  <inkml:trace contextRef="#ctx0" brushRef="#br0" timeOffset="22">14727 15595 156 0,'-3'2'60'0,"9"-4"-47"0,-3 4-1 0,-3-2-2 16,3 8 8-16,3 8 6 15,-3 5-8-15,0 11-4 0,0 2-7 16,-3 3 1-16,0 0 0 0,3 0-5 15,-3-5 0-15,3-3-1 16,-3-5 2-16,0-8 1 16,0-3 3-16,-3-2-1 15,0-6 2-15,0-8-4 16,3-2 0-16,0-5-6 16,3-4-2-16,3-2-3 15,3 1 2-15,0 1 2 16,2 1 2-1,1 5 1-15,3 6 1 0,3 2 0 16,0 2 0-16,3 9 4 16,-3-1 5-16,-3 4 1 15,-4-1 2-15,-5-3 2 16,-6 9 4-16,-6-3-10 16,-2 0-4-16,-4-3-6 0,-3 0-1 15,-3-2-12-15,0-3-2 16,0-6-8-16,3 4 1 15,0-6-16-15,3-6-6 16,7 4-34 0</inkml:trace>
  <inkml:trace contextRef="#ctx0" brushRef="#br0" timeOffset="23">14929 15798 220 0,'0'6'85'0,"3"-4"-66"0,6 4-6 0,-3 4-4 16,3 1-2-16,3 2 6 16,0 3-3-16,0 2 0 15,0 1-6-15,0-1-3 0,0-2 2 0,-4 0-2 16,1-5-1-16,0-1-21 16,0 1-11-16,-3-6-24 15,0-5-7-15,3-5-16 16</inkml:trace>
  <inkml:trace contextRef="#ctx0" brushRef="#br0" timeOffset="24">15150 15825 200 0,'-3'5'77'0,"0"0"-60"0,0 6-5 0,3-1-6 16,-3 6 0-16,-3 8 4 15,-3 3 6 1,-3 7 2-16,-3 0-9 0,3 1-3 15,0-3 0-15,3-3-3 16,3-6-2-16,0-4-20 16,3-6-10-16,3-10-18 0,3-3-9 15,6-13-22 1</inkml:trace>
  <inkml:trace contextRef="#ctx0" brushRef="#br0" timeOffset="25">15272 15595 220 0,'0'-19'85'0,"0"14"-66"0,3 2-8 15,-3 3 3 1,3 8 1-16,0 8 3 16,0 8 2-16,-3 10-11 15,0 8 1-15,0 1 3 0,3 2-9 16,-1 0-5-16,1-3-4 15,0-8 0-15,-3-2-26 16,3-8-11-16,0-3-67 16</inkml:trace>
  <inkml:trace contextRef="#ctx0" brushRef="#br0" timeOffset="26">15173 15798 280 0,'3'-10'107'0,"9"2"-83"0,3-3-7 0,-6 9-9 16,3-4-11-16,3-2 0 16,0 6-1-16,3-4 0 15,-1 1 3-15,1 5-27 0,0 0-8 16,-3 5 2-16,0 1 3 15,-3 2 11-15,-3 2 7 16,-3 3 25-16,0 1 12 16,-3-1 4-16,3 0 1 15,0 0-10-15,3-2-4 16,-1-1-2-16,1-4 1 0,3-4-7 16,0-2-2-16,0 0-3 15,0-2 1-15,-3-4-4 16,-3-1 0-16,-3-4-8 15,-6-2-2-15,-3 0-3 16,-3 5 1-16,-6 2 7 16,-3 6 5-16,0 6 2 15,1 2-1-15,2 5 1 16,3 5 1-16,3 1 10 0,3-1 4 16,9 1-1-16,6-1 1 15,6 1-7 1,8-6-1-16,7 3-33 15,3-3-13-15,15-8-80 16</inkml:trace>
  <inkml:trace contextRef="#ctx0" brushRef="#br0" timeOffset="27">15935 15687 264 0,'-12'0'99'0,"12"0"-77"0,0 3-4 0,0-3-8 16,6 2-2-16,3-2 5 15,3 0 2-15,3 0 0 16,3 0-7-16,6 0-7 0,0 0-2 16,-1 0 1-16,1 0 0 15,-3 0-16-15,-3 0-4 16,0 0-17-16,-3 0-6 15,-3 0-65 1</inkml:trace>
  <inkml:trace contextRef="#ctx0" brushRef="#br0" timeOffset="28">15971 15819 228 0,'-6'6'85'0,"6"-6"-66"0,3 5-1 16,3-2-3-16,3-1 2 15,3 1 4-15,3-3-4 16,3 0-2-16,5 0-9 16,1 0-6-16,0 0-3 0,3-3-36 15,0-2-16-15,2-3-54 16</inkml:trace>
  <inkml:trace contextRef="#ctx0" brushRef="#br0" timeOffset="29">16754 15542 180 0,'-6'-6'68'0,"3"-2"-52"0,-6 3 6 0,6 5-1 15,-3-3 0-15,-6-2 4 16,0 5-4-16,-3 8-1 15,-2-3-11 1,-4 3-8-16,0 0-1 0,3 0 0 0,3 3 0 16,3-1 0-16,6 4 0 15,6-1 0-15,9 3 0 16,3 2-3-16,3 3 2 0,3 6 1 16,0 2 0-1,0 0 0-15,-3 0 2 0,-4 0-1 16,-5-2 2-16,-6-1 0 15,-3-2 3-15,-6-3-3 16,-5-8-2-16,-4 1 2 16,-3-9 2-16,-3-2-2 15,0-6 0-15,6-5 3 16,4-5 3 0,8-3-6-16,6-5-2 0,8-6-3 15,10-4-2-15,3-1 3 16,3 0 2-16,0 3 0 15,0 2-1-15,-4 4 3 16,-5 4 2-16,-3 3-2 16,-3 3-2-16,-6 0-9 15,-3 2-3-15,-3 3-32 0,0-2-14 16,3 7-52 0</inkml:trace>
  <inkml:trace contextRef="#ctx0" brushRef="#br0" timeOffset="30">17129 15489 204 0,'-6'2'77'0,"9"9"-60"0,-3 7 6 0,0-7 1 16,0 10-4-16,-3 6 3 15,3 4-2-15,-3 6-1 16,0 1-10-16,0-1-9 0,0-6-1 15,0-2 2-15,3-5 1 16,-3-5 3-16,3-6 1 16,-3-2-3-16,3-4-1 15,0-1 1-15,0-12-7 16,0-4-2 0,3-3-3-16,3-3 2 0,0-3 2 15,3 1 2-15,3 2-1 16,3 3-1-16,3 2 3 15,3 11 0-15,-1 5 1 16,7 3 0-16,-3 11 2 16,-3-1 3-16,-6 4 2 15,-6-1 1-15,-6-3 2 16,-6 3 1-16,-6-2-3 16,-6-3-3-16,-6-3-2 15,-3-2-3-15,-3-6-13 0,4-5-6 16,-1-3-10-1,3-2-3-15,3 0-11 16,6-3-5-16,6-3-49 16</inkml:trace>
  <inkml:trace contextRef="#ctx0" brushRef="#br0" timeOffset="31">17415 15737 264 0,'0'16'99'0,"6"8"-77"0,-6 8-9 0,0-16-9 16,0-3-1-16,0 8 3 0,-3-5-3 15,0-3 0-15,0-2-1 16,3-1-30-16,-3-4-11 0,3-6-69 16</inkml:trace>
  <inkml:trace contextRef="#ctx0" brushRef="#br0" timeOffset="32">17352 15629 260 0,'-9'-13'96'0,"15"10"-75"0,3-5-58 16,-3 5-31-16,3-2-26 15,3-3-8-15</inkml:trace>
  <inkml:trace contextRef="#ctx0" brushRef="#br0" timeOffset="33">17519 15444 192 0,'9'0'74'0,"-12"2"-58"0,6-2 9 0,-3 0 9 15,0 14-14 1,3 4-3-16,0 6-4 16,0 5-7-1,0 8 0-15,0 3 1 0,3 2-3 0,-3 0-3 16,0-7-5-1,0 2-2-15,0-5-30 0,0-6-12 16,0-5-52 0</inkml:trace>
  <inkml:trace contextRef="#ctx0" brushRef="#br0" timeOffset="34">17456 15690 264 0,'9'-16'99'0,"9"8"-77"0,-3-3-9 16,-3 9-7-16,0-4-8 15,3 1 0-15,3 0-5 16,0-3-3-16,2 5 6 16,4 1-34-16,0-1-14 0,0 0-37 15</inkml:trace>
  <inkml:trace contextRef="#ctx0" brushRef="#br0" timeOffset="35">17784 15616 240 0,'-3'0'90'0,"-3"5"-70"0,-9 3 10 0,9-3-1 16,-3 3-15-16,0 0-5 15,0 3-9 1,3 2 0-16,0 0 0 16,3 3 0-16,6 3 0 0,3-1 2 0,3 6 3 15,0 0 2-15,-3-3 1 16,0-5 0-16,-6 5 0 15,-6-5 0-15,-3-3 0 16,-3-2-9-16,-6-3-1 16,-2-3-40-16,-1-3-14 15</inkml:trace>
  <inkml:trace contextRef="#ctx0" brushRef="#br0" timeOffset="36">18224 15539 164 0,'3'-8'63'0,"-3"8"-49"0,0 5 11 15,0-5 2-15,0 0-4 16,-3 6-2-16,-3 2-3 15,-3 0-1-15,-2 2-9 16,-4 3 1-16,0 1 4 0,0-1-7 16,0 0-3-16,0 0 0 15,3-5 0-15,3 5-1 16,3-2-2-16,0-3 1 16,3 0-1-16,3 0 0 0,3 0 2 15,3 2-1-15,3 1 2 16,3-3-2-16,3 5-1 15,0-2-4-15,0-1-2 16,3 1-17-16,-3-3-8 16,-1 0-12-16,1-3-4 15,-3-2-40 1</inkml:trace>
  <inkml:trace contextRef="#ctx0" brushRef="#br0" timeOffset="37">18192 15661 148 0,'-6'-3'55'0,"3"3"-43"0,3 0 10 16,0 0 1-16,0 0 0 16,0 0 1-16,0 0-9 15,0 0-2-15,0 0-7 16,6 0 3-16,3 0 1 0,5 0-1 0,7 0 0 16,9 0-3-16,6 0 1 15,2-3-2-15,4 1 0 16,0-1-3-16,2 3 1 15,-2 0 0-15,0 0 1 16,-3 3-5-16,-4-1 1 16,1 1 0-16,-3-3 2 15,-7 0-1-15,1 0 2 16,-3-3-2-16,-3 1-1 16,-3-1 1-16,-6 3-1 15,-3 0 2-15,-3 0 3 16,-6 0-2-16,3 0-2 15,-3 0-5-15,0 0-2 16,0-3-15-16,0 3-4 16,0 0-22-16,0 0-8 0,0 0-35 15</inkml:trace>
  <inkml:trace contextRef="#ctx0" brushRef="#br0" timeOffset="38">18754 15552 216 0,'-12'-8'82'0,"15"3"-64"0,-3 10-9 0,3 1-7 16,0-4-6-1,3 6 2-15,3-3 7 0,6 1 5 16,6 2-5-1,0 0-3-15,-1 0 1 0,1-1 0 0,0 1 1 16,-3 0-5-16,-3 0 1 16,-3 0 0-16,-6 0 0 15,-6 5 8-15,-6 1 5 16,-3 2-2-16,-6-1-1 16,-6-1-6-16,0-1-3 15,0 0-5-15,4 0-2 16,2-2-28-16,3-3-10 15,3 0-53-15</inkml:trace>
  <inkml:trace contextRef="#ctx0" brushRef="#br0" timeOffset="39">19150 15497 148 0,'-3'-3'57'0,"3"-5"-44"0,3 8 10 0,-3 0 2 0,3-3 3 16,3 1 3-16,3-4-8 15,3 1-1-15,3-3-13 16,6 0-1-16,-1 0-1 0,1 8-3 16,0 0-3-16,0 8 0 15,-3 3-1-15,-3 7 0 16,-3 6 2-16,-6 5-1 15,-6 0 2-15,-6 3-2 16,-9 0-1-16,-6 5 1 16,-3-3 1-16,-3 1 3 15,0-1 2-15,4-5-1 16,2-2-1-16,3-6 5 16,3-5 4-16,6-3-3 15,3-2 1-15,6-3-3 16,6-1 0-16,6-4-1 15,6 0 0-15,9-3-2 0,2 0-1 16,4 2-3 0,-3-2 1-16,-3 6-2 0,0-1-1 15,-4-2 1-15,-5-3 1 16,-3 5-6-16,0-5 1 16,-3 0-15-16,-3 0-5 15,-3-5-17-15,0 5-7 16,-3-6-26-16,0-2-11 15,0-5-4 1</inkml:trace>
  <inkml:trace contextRef="#ctx0" brushRef="#br0" timeOffset="40">19552 15219 192 0,'-6'-16'74'0,"3"13"-58"0,-3-2 18 16,3 5 6-16,-3 3-10 16,-3-1-2-16,-3 4-10 15,0-1-1-15,0 3-10 16,1 2-2-16,2 1-1 0,6 2-5 15,3 3 1-15,6 3-2 0,8 4 0 16,4 1 4 0,3 0 1-16,3 0-4 15,-3 0 1-15,-3-3 2 16,-3-3 1-16,-7 4-1 16,-5-9 1-16,-6 0-13 0,-8-2-3 15,-7-6-1-15,-3 0 3 16,-3-7 7-16,3-1 4 15,3-2 12-15,4-3 7 16,2-3-6-16,6-2-2 16,3-3-6-16,6-8-4 15,3 3 4-15,3-3 4 16,-1 3-5-16,1 0-2 0,0 2-1 16,0 6-1-16,-3 0-5 15,-3 2 1-15,0 3-25 16,-3 3-8-16,0 0-19 15,0 2-7-15,0 3-39 16</inkml:trace>
  <inkml:trace contextRef="#ctx0" brushRef="#br0" timeOffset="41">19683 15650 208 0,'-3'0'79'0,"6"0"-61"0,0 0 12 15,0 0 2-15,3 0-11 16,3-3 1-16,3-2-9 16,3 5-3-16,-1-2-5 15,4-1-4-15,0 0 0 0,0-2-15 16,0 2-3-16,-3 1-31 15,-3 2-11-15</inkml:trace>
  <inkml:trace contextRef="#ctx0" brushRef="#br0" timeOffset="42">19689 15812 228 0,'0'-6'85'0,"3"6"-66"0,6-2-8 0,-3-1-8 16,3 0-2-16,6 1 3 15,2-1 1-15,1 0 2 0,3 1-4 16,-3-4-6-16,3 4-3 0,0-4-35 16,-4 1-15-16,1 3-31 15</inkml:trace>
  <inkml:trace contextRef="#ctx0" brushRef="#br0" timeOffset="43">20004 15550 200 0,'-6'-8'74'0,"3"5"-58"0,0-5 14 0,3 8 3 16,0 0-10-16,3-3-1 15,3-2-11-15,3-3-4 16,3 0-4-16,6 0-5 0,0 3 1 16,0 2-1-16,0 3 0 15,-3 3 2-15,-4 5 0 16,-2 5-7-16,-9 8-3 0,-6 6-3 16,-3 5 0-1,-2 2 7-15,-7 3 3 16,0 3 3-16,0-6 2 15,0-5 8-15,3-5 3 0,3-5 5 16,3-1 1-16,3-5-6 16,3-5 0-16,3-3-6 15,6-2 1-15,3-3-5 16,6-3-2-16,6-2 2 16,3 0 0-16,0-3-4 15,3 5 1-15,-4 1 0 16,1-1 0-16,-6 3-5 15,-3 0 1-15,-3 0-25 0,-3-5-8 16,-3 5-30 0,-3-3-12-16,-3 0-11 15</inkml:trace>
  <inkml:trace contextRef="#ctx0" brushRef="#br0" timeOffset="44">20222 15571 232 0,'6'-8'88'0,"3"8"-69"0,-1 2 0 15,-2 1-7-15,-3 0 7 16,0 2 7-16,0 3-7 16,-3 3-1-16,3 2-10 15,0 0-5-15,3 0 0 0,-3-5-2 16,3 5 2-16,3-2-2 15,3 0-1-15,3-1-2 16,0 1 1-16,0 2-1 16,0 3 0-16,-1 5 6 15,-5-2 5-15,-6 2-1 16,-6 0 1 0,-6-5-3-16,-2 5-1 0,-4-5-12 15,0-6-3-15,0-2-26 16,-6-5-11-16,-3-6-34 15,0-2-57 1,-5-6 32-16</inkml:trace>
  <inkml:trace contextRef="#ctx0" brushRef="#br0" timeOffset="45">20129 15510 232 0,'6'-8'88'0,"6"-3"-69"0,6 3 6 0,-3 6-2 16,3-1 0-16,3-2 3 16,2 0-9-16,4-1-5 15,0 1-7-15,0 0-4 0,0-1 0 16,2 1-30-16,-5-3-10 16,-6 3-82-16</inkml:trace>
  <inkml:trace contextRef="#ctx0" brushRef="#br0" timeOffset="46">20656 15415 228 0,'0'-3'85'0,"0"3"-66"0,0 0-1 0,0 0-3 16,-3 5-5-16,-3 3 4 16,-3 5-1-16,-6 11 2 15,-5 3-8-15,-4 10 0 0,-3 8 0 16,3 5-3-16,3 3-1 16,7 0-1-16,5-6 1 0,6-9-4 15,9-1 0-15,5-8 3 16,10-11 3-1,6-7-2-15,6-9 0 0,-3-4-3 16,2-6-3-16,-8-5 4 16,-3-3 1-16,-12-3 2 15,-6 6 2-15,-9-3-1 16,-9 0 2 0,-9 3-11-16,-3 2-2 15,1 3-32-15,-4 3-15 0,3 8-66 16</inkml:trace>
  <inkml:trace contextRef="#ctx0" brushRef="#br0" timeOffset="47">21097 15362 208 0,'-3'-3'79'0,"0"8"-61"0,3 1 4 16,0 2-2-16,-3 7-6 15,3 12 2-15,-3 10 0 0,3 5-1 16,-3 9-7-16,3 1-3 16,0 1-1-16,0-2-2 0,0-9-2 15,0-2-4-15,0-9 0 16,0-4-27-16,0-6-9 15,-3-5-55 1,0-5-35-16,-6-9 58 16</inkml:trace>
  <inkml:trace contextRef="#ctx0" brushRef="#br0" timeOffset="48">20924 15655 248 0,'0'-13'93'0,"6"11"-72"0,6-9-2 0,-3 11-3 0,3-3-6 16,6-2 4-16,3 2-7 15,2 1-4-15,1-1-2 16,3 3-1-16,-3 0 0 0,0-3-29 16,-4 3-13-16,1 0-69 15</inkml:trace>
  <inkml:trace contextRef="#ctx0" brushRef="#br0" timeOffset="49">21207 15417 184 0,'-3'0'71'0,"3"8"-55"0,3 5 4 0,0 1-2 16,-3 7 2-16,0 8 2 15,0 8-3-15,-3 3 1 16,0 2-11-16,0 0-1 0,0-5-1 16,3-5-6-16,-3-5 0 15,3-4 1-15,0-7 3 16,0-2-2-16,0-9 0 16,0-5-8-16,0-5-2 15,3-6-1-15,3-2 0 16,3-3 5-16,0-3 1 15,0 6 2-15,3 0 0 0,0 2 11 16,2 6 5-16,1 5 3 16,0 5 1-1,0 6-9-15,0 7-2 0,-3 4-7 16,0-1-2-16,-3 0-2 16,-3-5 0-1,-3 2-18-15,0-5-7 16,-3-2-24-16,0-3-10 0,0 0-42 15</inkml:trace>
  <inkml:trace contextRef="#ctx0" brushRef="#br0" timeOffset="50">21415 15724 244 0,'0'3'90'0,"6"2"-70"0,0 8-7 0,-3-5-8 15,0 6-3-15,-3-1 1 16,0 3-1-16,0 0-2 16,0-3 1-16,0-3-15 0,0 1-3 15,0-6-57 1,-3 0-53-16,0-5 42 16</inkml:trace>
  <inkml:trace contextRef="#ctx0" brushRef="#br0" timeOffset="51">21356 15618 184 0,'-3'-10'68'0,"9"10"-52"0,0-3-60 0,-6 3-29 0,6 0 10 16,0 0 10-16</inkml:trace>
  <inkml:trace contextRef="#ctx0" brushRef="#br0" timeOffset="52">21451 15685 184 0,'-3'21'68'0,"9"-5"-52"0,-3 2-1 15,0-5-4-15,0 1-1 16,0-1 4-16,-3-3 3 16,0-2 4-16,3 0-11 15,0-2-3-15,3-9 1 16,0-2 0-16,3-6-6 15,0-2-3-15,2-6-5 0,4 3 1 16,3-2 5-16,0 7 2 16,0-2 2-16,0 5 2 15,-3 5 1-15,0 3 3 16,-4 6-3-16,1 4 1 16,-3 6-1-16,0 0 1 15,-3 3-4-15,-3-1-3 16,0-2-16-16,0 0-7 15,0-6-31-15,0 1-14 16,0-3-28 0</inkml:trace>
  <inkml:trace contextRef="#ctx0" brushRef="#br0" timeOffset="53">21781 15695 200 0,'-9'-5'74'0,"6"5"-58"0,0 0-4 16,1 2-4-16,-1 4-5 16,-3-1 3-16,0 6 1 15,0-1 1-15,0 3-4 16,0 1-1-16,3 2 3 0,0-1-3 0,3-1 0 16,0-4-3-16,3 1-1 15,3-3 1-15,0-3 0 16,0 0 0-16,3-5 0 15,0-2 0-15,-4-6 0 16,1-5-3-16,0 2 2 16,-3-2 1-1,-3-3 2-15,0-3 1 16,0 6 1-16,0 0-5 16,0 8 1-16,0-3 0 15,0 2 2-15,0 6-1 0,0 6-1 16,3 7 1-16,3 8-1 15,-3 5 4-15,6 4 2 16,-3-1 4-16,-3 2 4 16,-3 1-2-16,-3-5 3 0,-3-4-8 15,-3-1-2-15,-3-1-1 16,0-5 0-16,-2-3-7 16,-1-3-2-16,0-4-23 15,0-6-6-15,0 0-21 16,3-8-7-16,6-11-25 15</inkml:trace>
  <inkml:trace contextRef="#ctx0" brushRef="#br0" timeOffset="54">22014 15581 192 0,'-6'-5'71'0,"3"10"-55"0,-3-2 0 16,3 0-5-16,-6-1 8 0,0 4 5 16,-3-1 1-16,3 0 0 15,0 0-14-15,0 3-4 0,6 0-3 16,6 3-2-16,9 2-2 16,0 3 1-16,3 3 1 15,0 2 1-15,-3 0 1 16,-3 0 0-16,-9-2 2 15,-6-1-1-15,-3 1 2 16,-6-1 0-16,-3-5 1 16,0-2-7-16,-3-6 0 15,3-5-19-15,3 0-8 16,7-5-24-16,2-3-8 16,6-5-45-1</inkml:trace>
  <inkml:trace contextRef="#ctx0" brushRef="#br0" timeOffset="55">22207 15565 200 0,'-6'-2'77'0,"9"4"-60"0,-3-2-1 15,0 0-1-15,6 0 0 0,0-2 5 16,3 2-4-16,3-3 1 16,6 1-10-16,-1-1-6 0,13-2-2 15,0-1 5-15,3 6 2 16,2 0-5-16,-2 0-2 16,-3-2-3-16,-3-1 0 15,-3 3 7-15,-4-3 3 16,-2 3-3-16,-3-5-2 15,-6 5 0-15,3 0 1 16,-3 0-3-16,-3 0 0 16,0 0-15-16,0 0-4 15,-3-3-14-15,0 3-7 16,0-2-35 0,0 2-33-16,6 0 39 15</inkml:trace>
  <inkml:trace contextRef="#ctx0" brushRef="#br0" timeOffset="56">22618 15393 192 0,'-6'0'74'0,"3"6"-58"0,3-1 1 0,0-5-6 15,3 5 1-15,3 1 5 16,0-1-5-16,6 0 1 16,3 1-8-1,-1-4-1-15,4 6 2 0,0-3-3 16,0 1-2-16,3 2 0 0,-6 2-1 15,-6 3 0-15,-3 1 2 16,-6-1-1-16,-6 5-1 16,-3-2 9-16,-6-2 6 15,-3-1-7-15,3 0-4 16,0 0-3-16,0-2-1 0,6-1-29 16,0-2-10-16,3 3-69 31</inkml:trace>
  <inkml:trace contextRef="#ctx0" brushRef="#br0" timeOffset="57">23267 15253 144 0,'-6'-16'55'0,"6"11"-43"0,0-6 3 0,0 9 1 16,0-3 10-16,-6-1 5 15,6 1 0-15,-6 2-1 16,-9 3-17-16,6 6-1 0,-6 4 1 16,-3 11-5-16,0 11 0 15,4 10-4-15,2 9-1 16,3 4 1-16,3 3 0 15,6-2-2-15,9 0 1 16,3-9-2-16,14-7 2 16,4-11 2-16,6-13 4 15,3-13 0-15,-1-17 2 16,-5-7-4-16,3-11-2 16,-13-13 0-16,-11-2-1 15,-3-6 0-15,-9 5 2 16,-12 3 1-16,-8 3 1 0,-1 8-7 15,-6 7-2 1,6 6-20-16,0 8-7 16,3 5-25-16,7 5-11 15,11 6-50-15</inkml:trace>
  <inkml:trace contextRef="#ctx0" brushRef="#br0" timeOffset="58">23579 15396 296 0,'-21'0'112'0,"27"0"-87"0,-3-3-11 0,3 3-12 15,0 0-5-15,3 3 3 16,6 0 1-16,-3-1-1 15,3 1 1-15,0-3-30 0,0 0-13 16,2 0-73 0</inkml:trace>
  <inkml:trace contextRef="#ctx0" brushRef="#br0" timeOffset="59">23782 15309 260 0,'-3'-13'96'0,"12"7"-75"0,5-4-8 15,-5 7-7-15,9 0-2 16,-6 1 2-16,6-1-2 16,-3 3-3-16,-6 5 0 15,6 6 3-15,-9 5 5 0,3 8-5 16,-9 7 0-16,-9 9 0 15,-3 2 0-15,-9 3-5 16,-3 3-1-16,-3-6 1 16,-2-5 0-16,8-7 1 15,3-7 2-15,3-4 3 16,6-6 2-16,6-5-1 16,3-3-1-16,6-5-1 15,12 0 0-15,0-2 2 0,6-1 1 16,2 3-3-16,-2-3-3 15,-3 3 0-15,0-2-1 16,-3 2 0-16,-6 0 2 16,2 0-8-16,-8-3-3 15,6 0-22-15,-6 3-7 16,-3-2-25-16,3-1-8 16</inkml:trace>
  <inkml:trace contextRef="#ctx0" brushRef="#br0" timeOffset="60">24035 15367 180 0,'-3'-3'68'0,"6"1"-52"0,-3-1 3 0,0 3-1 16,0 0 0-16,6 3 3 16,-3 2 9-16,0 3 3 15,0 5-17-15,-3 6 0 0,0 2-2 16,0 3-7-16,-3-3-2 15,0-3-1-15,0-2 2 16,3-3-1-16,0-2 0 16,3-3-3-16,0-3-2 15,5-5-2-15,1 0 1 16,12 0-1-16,6-5 0 16,3 2 2-16,0-2 2 15,-1 10-3-15,-2 1-2 16,-3 2 2-16,-9 2 2 15,-3 3 4-15,-6 3 4 0,-12 0-6 16,0 0-2-16,-9-3-1 16,0 0 2-16,-6-2-19 15,0-3-6-15,-3-3-26 16,4-2-11-16,-1-6-50 16</inkml:trace>
  <inkml:trace contextRef="#ctx0" brushRef="#br0" timeOffset="61">24011 15356 236 0,'3'-15'88'0,"12"4"-69"0,8-5-7 0,-11 11-7 15,9-3 1-15,0 0 6 16,6 0-8-16,-3 0-2 15,-4 0-2-15,4 3-3 0,-3 2 0 16,-6 1-78 0,6 2-57-16,-12 2 46 15</inkml:trace>
  <inkml:trace contextRef="#ctx0" brushRef="#br0" timeOffset="62">24407 15282 244 0,'-9'3'90'0,"12"5"-70"0,-3 10-7 0,0-7-10 16,0 2 4-16,-3 8 5 16,0-2 8-16,-3-1 2 0,6-2 6 15,0 0-15-15,0-3-7 16,9-5-2-16,3-2-1 15,3-4 1-15,5 4-7 16,4-4 0-16,3 4-1 16,-3-1 2-16,6 3 3 15,-10 5 4-15,-8 6 0 16,-3-1 2-16,-9 3 2 0,-9 0 2 16,-3 1-5-16,-5-1-4 15,-4-3-6-15,-3-5-2 16,-3-2-30-16,6-6-14 15,0-5-58 1,1-2-48-16,-4-6 61 16</inkml:trace>
  <inkml:trace contextRef="#ctx0" brushRef="#br0" timeOffset="63">24368 15256 280 0,'27'-19'104'0,"-3"9"-81"0,17-1-8 16,-20 9-9-16,6-1-13 16,3 3 0-16,-1 0-57 15,-5 0-24-15,12-3-8 16,-12-2 0-16</inkml:trace>
  <inkml:trace contextRef="#ctx0" brushRef="#br0" timeOffset="64">23011 15793 208 0,'-18'-3'79'0,"6"9"-61"0,0 4-5 0,3 1-5 0,-3 5-3 15,-6 2 2-15,6 14 1 16,1-6 0-16,2 9-4 16,6 2-5-16,6-3 0 0,8-2 1 15,7 2 0-15,3-10-16 16,3 3-6-16,0-9-20 0,0-10-9 15,-1 3-23 1</inkml:trace>
  <inkml:trace contextRef="#ctx0" brushRef="#br0" timeOffset="65">23154 16031 232 0,'-6'3'88'0,"0"5"-69"0,-3 2-9 16,9-2-10-16,0 0-1 15,0 3 2-15,6-1-2 16,-3 1 1-16,0-6 0 16,3 6 0-16,-3-9 2 0,5 4-32 0,-8-6-14 15,3 0-44 1</inkml:trace>
  <inkml:trace contextRef="#ctx0" brushRef="#br0" timeOffset="66">23142 15978 220 0,'-9'-13'82'0,"15"13"-64"0,-6 0-40 0,0 0-23 16</inkml:trace>
  <inkml:trace contextRef="#ctx0" brushRef="#br0" timeOffset="67">23234 16034 208 0,'-9'10'77'0,"9"-7"-60"0,0 8-1 15,0-6-4-15,6 0-6 16,-6 0-1-16,3 1-6 15,-3-6 1-15,0 0 0 16,6 2 0-16,0-2 2 0,0-2-1 16,3-4-1-16,3-1-2 15,0-1-1-15,-1-3 2 16,4 8 2-16,-3 1-2 16,0-1 0-16,0 3 3 15,-3 5 3-15,3 3 0 16,-3 0 0-16,-3 0-3 15,-3 0-2-15,3-3-8 0,-3 1-5 16,0-4-29 0,-3-2-12-16,0 0-25 15</inkml:trace>
  <inkml:trace contextRef="#ctx0" brushRef="#br0" timeOffset="68">23457 15830 228 0,'0'-5'88'16,"0"5"-69"-16,9 5-5 0,-6 0-5 0,3 3 1 15,-3 5 3 1,6 6-2-16,-3 5-1 16,0 5-6-16,-3 3-3 0,-3 5 0 15,0-3-8-15,0-2-3 0,0-3-21 16,0-5-10-16,0-8-58 15</inkml:trace>
  <inkml:trace contextRef="#ctx0" brushRef="#br0" timeOffset="69">23407 15954 272 0,'-12'-10'101'0,"12"10"-78"0,3-8-11 0,3 8-9 16,-3 0-7-16,8-3-1 15,-2 3 4-15,6-2 0 16,0-1 1-16,3-2 0 0,3 5 0 16,3-3-20-16,-6 3-7 15,2 0-32-15,-5 0-13 16,0 3-8-1</inkml:trace>
  <inkml:trace contextRef="#ctx0" brushRef="#br0" timeOffset="70">23606 15999 184 0,'-6'3'71'0,"6"2"-55"0,3 3 0 16,0-2-5-16,0-1-1 15,6 0 4-15,0-2-4 16,3-3 2 0,0 0-7-16,3 0-3 0,-1 0 1 0,1 0-4 15,-3-3 0-15,0-2-4 16,-3 0-1-16,-6-3 3 16,-3 0 1-16,0 0-1 15,-3 0 0-15,-6 0 4 16,-3 0 3-16,0 5-1 15,-3 3 0-15,1 0 5 0,-1 8 3 16,3 0-6-16,0 0-1 16,3 3 2-16,0-1 1 15,9 1-1-15,0 2-1 16,6 0-3-16,3 1-2 16,3-4-10-16,0 1-4 15,6-3-35-15,-4-3-15 16,7-2-25-1</inkml:trace>
  <inkml:trace contextRef="#ctx0" brushRef="#br0" timeOffset="71">23832 15989 220 0,'-21'0'82'0,"12"2"-64"0,-2 6-4 16,8-2-8-16,-3 2 0 15,0 0 6-15,0 2-2 16,3 1 2-16,3-1-7 16,6 4-3-16,3-4-1 0,0-2-1 15,8-3 2-15,-2-2-6 16,0-3-1-16,-3-3-3 16,0-2 0-16,-3 0 2 15,-3-3 2-15,0 0 2 16,-6 0 3-16,6 0-5 15,-3 0 1-15,-3 3 1 16,0-1 1-16,0 4-2 16,0 2 2-16,6 5 1 15,-6 6 2-15,3 2 3 16,0 5 2-16,-3 4 1 16,0 1 0-16,0 4 0 0,-6-3 2 15,-9 0-3-15,0-1 1 16,-6-2-3-16,0-7 0 15,-3-4-12-15,4-4-5 16,-1-6-25-16,6-11-11 16,0-2-50-16</inkml:trace>
  <inkml:trace contextRef="#ctx0" brushRef="#br0" timeOffset="72">23978 16005 260 0,'-3'0'99'0,"12"2"-77"0,3 6-9 0,-3-5-9 0,0 0-5 16,6 2 2-16,-3-3 0 15,2-2 2-15,-5 0-2 16,6-2-1-16,-3-3 1 0,0 5-1 15,-3-3 0-15,-6-2-5 16,-3-1-1-16,-3-2-6 16,-6 3 0-16,-3 0 6 0,-3 2 3 15,-6 0 5-15,7 3 3 16,-1 6 4-16,0-1 2 16,3 3-3-16,6-3 0 15,-3 9-1-15,9-4 1 16,6 1-4-16,0-1-3 15,3 1 0-15,0-1 1 16,9-2-19-16,-3-2-6 16,-1-4-21-16,1-2-8 15,0-2-40 1</inkml:trace>
  <inkml:trace contextRef="#ctx0" brushRef="#br0" timeOffset="73">24207 16007 176 0,'0'8'66'16,"6"3"-52"-16,-3 5-3 0,-3-6-4 0,6 4 3 15,-3 1 5-15,0 1 4 16,3-3 3-16,-3 1-12 16,6-6 1-16,-6 2 0 0,0-7-2 15,-3-3 0-15,3 0-3 16,0-3-1-16,-3-7-1 15,6 2 0-15,-3-3-2 16,3-2 1-16,0-3-4 0,3 0 0 16,0 0-1-1,2-2 0-15,4 5-3 16,-3 5-1-16,0 0-26 16,0 0-9-16</inkml:trace>
  <inkml:trace contextRef="#ctx0" brushRef="#br0" timeOffset="74">24499 15941 236 0,'-9'-5'90'16,"9"2"-70"-16,-3 3-3 0,3 0-7 0,-6 3 0 15,3-3 4-15,-6 8 6 16,0-3 4 0,3 3-12-16,0-3-5 0,3 1 0 0,3 4-9 15,3-2 0-15,6 0 0 16,0 3 1-16,0-1-2 16,-3 3 0-16,3 1 2 15,-9-1 2-15,0 3 4 16,-3 0 2-16,-9-3 1 15,-3 0 0-15,3-8-2 16,-5 3 1-16,-4-5-17 16,6-6-8-16,-3-5-24 0,0 6-11 15,12-9-63 1</inkml:trace>
  <inkml:trace contextRef="#ctx0" brushRef="#br0" timeOffset="75">24684 15716 228 0,'0'-5'88'0,"5"2"-69"0,4 6-9 0,-3-3-8 0,3 5 0 16,9 3 4-16,0 8 10 16,3 8 7-16,0 5-12 15,0 3 5-15,-1 7 4 0,-8 1-7 16,0 0 0-16,-12 5-1 15,-6 0 0-15,-9-3-6 16,-8-5-2-16,-7-5-40 16,-3 0-15-16,-6-6-76 15</inkml:trace>
  <inkml:trace contextRef="#ctx0" brushRef="#br0" timeOffset="76">7949 5289 168 0,'0'3'63'0,"3"-3"-49"0,-3 2 9 0,0-2 3 16,0 0 0-16,0 0 4 15,0 0-5-15,0 0-1 16,0 3-13-16,0-3 0 0,0 0 0 16,0 0 0-16,0 0 1 15,0 0-4-15,0 0 0 0,0 0-5 16,-3 0 0-16,3 0 3 16,-3 0 1-16,0 0-1 15,0 0 1-15,0 0-2 16,0 0 0-16,0 0 1 15,0 0 1-15,-3 0-3 16,1 0-1-16,-1 0 1 16,0 0 2-16,0 0-3 15,-3 0-2-15,3 0-3 16,-3 0 1-16,0 3 1 16,-3-1 2-16,0 1-1 15,0-3 2-15,0 3-2 16,0-3-1-16,-2 0 1 15,-4 0-1-15,3 0 0 16,0 0 2-16,0 0-1 16,0-3-1-16,-3 3-2 15,3 0 1-15,1 0 1 0,-1 0 0 16,0 0 0-16,0 0 0 16,0 3 0-16,3-1 0 15,3 1-3-15,0-1 0 16,3 1-1-16,0 0 0 15,0-1-30-15,6-2-13 16,3 3-53 0,6-3-61-16,3-8 48 15</inkml:trace>
  <inkml:trace contextRef="#ctx0" brushRef="#br0" timeOffset="77">7556 5300 168 0,'-6'0'63'0,"6"0"-49"0,0 0 7 0,0 0 2 0,0 0-8 16,0 0 2-16,0 0-4 15,0 0 0-15,0 0-7 16,0 0 5-16,6-3 2 0,3-2 0 16,0-1 2-16,3-2-2 15,3 1 2-15,6-4-4 16,3 0 1-16,2-2-5 16,4-3 1-16,3-2-3 15,3-3 0-15,5-1-6 16,-5 1 1-16,0 0 2 15,-9 3 1-15,-4 2-4 16,10-8-1-16,12-8 3 16,-1 3 3-16,-2 5 1 15,0-2 2-15,-4 5-2 0,-2 2 2 16,-3 3-2-16,0 0 0 16,-7 0-1-16,1 3 2 15,-3 3-1-15,-3-1 0 16,-3 0-1-16,-3 3 2 15,0 1-3-15,-4 1 0 16,-2 1-3-16,0 0-1 16,-3-1 3-16,0 1 1 15,-3 2-12-15,0 1-7 0,0-1-35 16,0 1-17 0,0-1-64-1</inkml:trace>
  <inkml:trace contextRef="#ctx0" brushRef="#br0" timeOffset="78">8497 4763 156 0,'-9'0'57'0,"6"-6"-44"0,0 4-4 0,3 2-4 16,-3 0-3-16,0 0 1 15,3 0 7-15,0 0 6 16,0 2-8-16,-3 1 11 15,0 0 7-15,3-1 1 0,0-2 2 16,0 0-3-16,0 0-1 16,0 0-6-16,0 5-1 15,3 1-6-15,3-1 0 16,0 0-3-16,3 3 0 16,3 0-3-16,3 3 1 15,6 2 0-15,2 0 1 16,7 3 0-16,0 3 0 0,3 4-4 15,-1 4-1-15,1 2-1 16,-3 5 1-16,0-2-2 16,-1 0-1-16,1 0-2 15,0-3 1-15,0-3-1 16,0-2 0-16,-4-5 8 16,1-1 4-16,0-5-3 15,-3 1-2-15,0-1-2 16,-1-3 0-16,-2 1-2 15,-3-3-1-15,-3-3 1 16,0 0 1-16,-3 1-1 16,-3-4-1-16,-3 1 3 15,0 0 0-15,-6-3 1 16,3 2 0-16,-3-2-5 0,0 0 1 16,0 0 0-16,0 0 2 15,0 0-1-15,0 0-1 16,0 0-19-16,0 0-10 15,-3 0-23-15,0 0-7 16,0 0-77 0,3 0-38-16,0 6 86 15</inkml:trace>
  <inkml:trace contextRef="#ctx0" brushRef="#br0" timeOffset="79">9235 5323 200 0,'-3'0'77'0,"0"0"-60"0,3-2 10 16,0 2 1-16,-3 0-1 15,-3 0 1-15,0 0-2 16,-3 0-1-16,-3 0-14 16,-2 0 11-16,-7 0 7 0,0 0 0 0,-3 2 3 15,-3 1-14 1,1 0-3-16,-1-3-7 0,3 2-3 16,0 1-5-16,9 0-2 15,3-1-19-15,0 1-7 16,1 0-51-1,8-1-107 1</inkml:trace>
  <inkml:trace contextRef="#ctx0" brushRef="#br0" timeOffset="80">3907 10483 168 0,'-3'2'63'0,"3"-2"-49"0,-3 3 11 16,3-3 5-16,0 0-5 16,0 0 0-16,0 0-9 15,0 5-5-15,3 1-6 16,0-1 1-16,0-2 0 0,0-1 2 15,3 1 2-15,0 0-1 16,3-3 2-16,3 0-8 16,0 0-2-16,0-3 1 15,0 0 3-15,-1-2-2 16,-2 0 0-16,0-1 1 16,-3 1 0-16,0-3 0 0,-3 0 2 15,-3-5-3-15,0 2-2 16,-3 1-3-16,-3 2-1 15,-3 0-1-15,0 3 0 16,-3 2 0-16,-2 3 0 16,-1 5 3-16,0 3 0 15,-3 3-2-15,0 2 2 16,-3 8-1-16,3-2 0 16,1 2 0-16,5 0 0 15,3 0 2-15,6-2 0 16,6-1 2-16,6-2 1 15,3-5 1-15,5-1 2 16,1-4-3-16,3-6-2 16,0-3 0-16,0-2-1 15,0-1-27-15,-1-2-11 0,-2 1-56 16,0-1-47 0,-6 0 50-1</inkml:trace>
  <inkml:trace contextRef="#ctx0" brushRef="#br0" timeOffset="81">4139 10570 220 0,'0'0'82'0,"3"3"-64"0,0-3 13 0,-3 0 1 16,0 0-8-16,0 0-2 15,0 0-8-15,0 0-4 16,-3 2-5-16,3 1-6 0,0-3 0 16,0 0-1-16,0 0 0 15,0 0-5-15,0 0 0 16,0 0-19-16,0 0-8 15,3-3-53 1,3 1-47-16,0-4 43 0</inkml:trace>
  <inkml:trace contextRef="#ctx0" brushRef="#br0" timeOffset="82">4309 10454 148 0,'-3'-6'55'0,"3"4"-43"0,0-1 16 15,0 3 5-15,-3 0 1 16,0 0 2-16,0 0-13 16,0 0-6-16,-3 3-10 15,-3 5-5-15,-3 2 1 0,0 6-2 16,-3 0 2-16,4 0-2 0,-1 2-1 15,3 1-2 1,3-1-1-16,6-2 2 16,3-2 0-16,6-4 1 15,0-2 2-15,3-5-1 16,2-6 2-16,1-5-4 0,-3-2 0 16,0-1 3-16,-3 0 1 15,-3-2-4-15,-3 0 1 16,0 0 0-16,-3-1 2 15,-3 4-1-15,0-1 2 0,0 3-4 16,0 3 0-16,3 2-1 16,0 3-2-16,0 8 0 15,6 6 3-15,3 4-2 16,0 3-1-16,0 3 5 16,-3 0 3-16,0 0 14 15,0 0 8-15,-3-3-2 16,-6 0 0-16,0-3-4 15,-3 1-3-15,-9-3-9 16,-3-3-3 0,-3-5-1-16,-3 0 0 0,1-5-16 15,2-1-4-15,0-2-21 16,6-2-9-16,3-4-28 16,6 1-13-16,9 0-12 15</inkml:trace>
  <inkml:trace contextRef="#ctx0" brushRef="#br0" timeOffset="83">4443 10628 264 0,'-6'0'101'0,"6"0"-78"0,0 0 4 0,0 0-1 16,0 0-13-16,0 0 0 15,0 0-9-15,0 0-3 16,0 0-1-16,0 0-14 0,0 0-3 16,0 0-15-16,3 8-100 31</inkml:trace>
  <inkml:trace contextRef="#ctx0" brushRef="#br0" timeOffset="84">5169 10483 136 0,'3'-8'52'0,"-3"5"-41"0,0-5 13 15,0 6 2-15,0-1-1 16,-3 0 2-16,0-2-4 0,-3 2-2 16,0 1-11-16,-3-1 0 0,-3 6 1 15,1 2-13-15,-4 6-5 16,-3 7 0-16,0 3 4 15,0 3 2-15,3 0 1 16,3-3-5-16,6 0 1 16,3-2 2-16,3-3 1 15,6-3 1-15,3-3 2 16,3-7-1-16,3-3-1 16,3-10 1-16,0-4 1 15,0-2-3-15,-4-5 0 16,-2 0 1-16,-3-3 2 15,-3 0-1-15,-3 3-1 0,-3 3 3 16,0 2 2-16,0 5 2 16,0 6 3-1,-3 5-5-15,0 8-1 16,3 8-4-16,0 2-1 16,6 4 1-16,3-1 2 15,3 0-3-15,0 0 0 0,3-5 1 16,0-3 2-16,3-2-50 15,2-6-19-15</inkml:trace>
  <inkml:trace contextRef="#ctx0" brushRef="#br0" timeOffset="85">5738 10274 112 0,'6'-6'44'0,"0"4"-35"0,0-3 9 16,-3 5 2-16,0 0-4 15,-1-6 1-15,1 4 4 16,0-1 3-16,0 3-12 15,0-3 6-15,-3 3 5 0,0 0-3 16,0 0-2-16,-3 0-10 16,0 6-3-16,0-1-1 0,-2 3 2 15,-1 0-1-15,-3 5 0 16,0 3-1-16,3 0 0 16,0-3-2-16,-3 11 1 15,-3 13 0-15,3 0 1 16,3 0 0-16,3 3 0 15,3-6-5-15,6-2 1 16,3-3-2-16,0-3-2 16,6-5 7-16,0-5 3 15,3-2 3-15,-1-6 2 16,1-3-3-16,0-5 0 16,0-5-3-16,-6-1 2 15,-3 4-2-15,3-9 0 16,-3-5-1-16,-3 6 2 15,0-1 1-15,-6 0 1 16,0 1 0-16,-9-1 2 0,-9-5-1 16,0 6 0-16,-3 2-5 15,0 3-3-15,0 2 0 16,1 3 1-16,-1 0 1 16,3 3 1-16,6-1-5 15,0 1 1-15,6-1-20 16,3 1-9-16,3 0-21 15,3-1-6-15,0 1-71 16</inkml:trace>
  <inkml:trace contextRef="#ctx0" brushRef="#br0" timeOffset="86">5973 10522 184 0,'-6'0'71'0,"3"0"-55"0,3 0 11 15,0 0 0 1,0 0-2-16,0 0 2 0,0 0-9 16,0 0 0-16,6 3-11 15,-3-3 0-15,6 0 0 0,0 0 1 16,3 3 0-16,-3-3-4 16,5 2-3-16,-2-2-3 15,3 3-1 1,3-3-16-16,-6 0-7 0,-3 0-29 15,3-3-10-15,-3 1-30 16</inkml:trace>
  <inkml:trace contextRef="#ctx0" brushRef="#br0" timeOffset="87">6241 10335 168 0,'-3'0'63'0,"3"0"-49"0,0 2-6 0,0-2-7 16,0 8 13-16,0-2 8 0,0 12 0 15,0-2-1-15,-3 10-11 16,3-4 2-16,-3 7 4 0,0-3-4 16,0 3 1-16,0-5-6 15,0 0 1-15,-3-6-3 16,3-2 2-16,0-3-4 15,0 1 0-15,0-4-1 16,3-2 1-16,0-3-13 16,0-5-3-16,0 0-3 15,3-7 0-15,0 1 0 16,3-4 2-16,3-1 6 0,0 1 2 16,3-4 1-1,-3 6 1-15,0 3 3 16,2 2 0-16,1 1 9 15,3 7 7-15,-3-2 8 0,0 5 6 16,0 0-10-16,-3 2-1 16,-3-2 1-16,-3 3 0 15,0-3-4-15,-9 2-1 16,3-2-8-16,-6 0-2 16,0 0-11-16,-3-3-3 15,3 1-17-15,-3-6-6 0,-3 0-11 16,6 0-5-16,4 0-39 15,2-3-36 1,0 0 47-16</inkml:trace>
  <inkml:trace contextRef="#ctx0" brushRef="#br0" timeOffset="88">6461 10562 228 0,'-3'11'88'0,"3"-11"-69"0,3 24-3 16,0-19-4-16,-3 3 0 0,0 0 4 15,0 2-8 1,0-2-4-16,0 0-3 16,0 0-17-16,0-3-4 0,0 1-39 0,3-4-14 15,-3-2-11 1</inkml:trace>
  <inkml:trace contextRef="#ctx0" brushRef="#br0" timeOffset="89">6455 10403 256 0,'-6'-8'96'0,"6"8"-75"0,9-7-19 0,-6 7-12 16,3-3-3-16,3-2 3 0,0-1-25 15,3-2-9-15,-3 3-40 16,0 0-16-16</inkml:trace>
  <inkml:trace contextRef="#ctx0" brushRef="#br0" timeOffset="90">6619 10319 220 0,'-3'21'82'0,"3"-21"-64"0,-3 50 4 15,3-42-3-15,0 19-10 16,0-4-1-16,-3 14-2 15,0 6 1-15,0-6-4 16,3-5-4-16,0-11 0 0,0-5-21 16,0-1-8-16,0-1-71 15</inkml:trace>
  <inkml:trace contextRef="#ctx0" brushRef="#br0" timeOffset="91">6491 10501 240 0,'0'0'90'0,"0"0"-70"0,15-8-3 0,-12 8-7 15,12-2 0-15,-4 2 6 16,7-3-6-16,-3 3-1 16,12 0-5-16,-6 0-3 0,6-3 0 15,-4 1-81 1</inkml:trace>
  <inkml:trace contextRef="#ctx0" brushRef="#br0" timeOffset="92">7381 10485 156 0,'0'-7'57'0,"-3"4"-44"0,-6 0 14 0,6 3 5 16,-3 0-7-16,-3 3-2 16,-3 2-11-16,-6 3-3 0,0 3-5 15,-2 2-3-15,-1 5 2 0,0 4-4 16,3 1 0-16,6 1 1 15,3 0 0-15,6-5-3 16,6-4 2-16,6-1 1 16,3-6 2-16,3-6 3 15,3-2 2-15,3-5-6 16,-4-6-2-16,1-2-3 16,-3-3 0-16,-3-2 5 0,-3-1 1 15,-3 3 0-15,-3 0 1 16,-3 3 4-16,-3 3 6 15,0 4-5-15,0 4 0 16,0 4-6-16,0 6-2 16,3 6 0-16,0 1 0 15,3 4 0-15,3-1 2 16,0 1-1 0,3-3-1-16,0-3-15 0,3-2-5 15,3-3-28-15,2-6-11 16,4-2-31-1</inkml:trace>
  <inkml:trace contextRef="#ctx0" brushRef="#br0" timeOffset="93">7565 10544 192 0,'-6'-16'74'0,"0"13"-58"0,-3 0 9 16,6 3 2-16,1 3-14 16,-4 2-2-16,-3 3-9 15,-3 6-2-15,0 7 0 16,3 3 0-16,0-1 0 0,3-1-3 15,6-1 2-15,3-3 1 16,3-5 0-16,3-5 4 16,3-5 2-16,0-6 2 15,0-2 2-15,-1-5-3 16,1-6-2-16,-3-6-2 16,-3-1-3-16,0-6 1 15,-3-6 1-15,-3-2 1 16,-3-3 3-16,0 1-3 15,0 7-2-15,0 8-3 0,0 6-1 16,0 7 2-16,3 6 2 16,-3 10-2-16,3 8-2 15,0 6-1-15,0 5 0 16,3 2 3-16,0 6 0 16,0-3 1-16,3-3 2 15,0-2-6-15,3-3-1 16,0-5-27-16,3-5-9 15,3-3-56-15</inkml:trace>
  <inkml:trace contextRef="#ctx0" brushRef="#br0" timeOffset="94">7738 10560 184 0,'0'-14'71'0,"0"12"-55"0,-6-6 9 0,3 5-1 0,0 0-3 15,-3 1-1-15,-3 2-13 16,0 5-4-16,-3 3-2 15,0 5-6-15,1 6-1 0,2 2 3 16,3 0 1-16,3-2-1 16,3-4 2-16,6-1 1 15,3-4 0-15,-1-2 0 16,4-8 2-16,3-2-1 0,0-6-1 16,-3-6 1-16,0-1 1 15,-3-4 1 1,-3-2 3-16,-3-8-3 0,-3-3-2 15,-3-5 2 1,-3-5 0-16,0 5-4 0,0 2 1 16,0 6-2-16,0 5 0 15,3 6 2 1,0 5 2-16,0 2-1 16,3 11-1-16,0 11 5 0,0 10 4 15,3 10-5-15,0 6 0 16,3 1-4-16,0 1-1 15,0-4 1-15,0-6 0 16,0-5-5-16,-3-3-1 16,0-3-33-16,0-5-11 15,0-2-46-15</inkml:trace>
  <inkml:trace contextRef="#ctx0" brushRef="#br0" timeOffset="95">7821 10565 168 0,'-3'10'66'0,"3"1"-52"0,3 5 3 15,3-6 0-15,-3-2 2 16,3 3 3-16,-3 0 2 16,0-4 0-16,0 1-13 15,0-2-4-15,-3-6-3 0,3 2 0 16,-3-2 2-16,0 0-1 15,0-2 0-15,0-6-3 0,0-3-2 16,0-2 1-16,0 0 1 16,0 0-1-16,3-3-1 15,0 0-2-15,3 0-1 16,3 3 2-16,0-1 2 16,0 4 0-16,3-1-1 15,0 3-8-15,-1 3-5 16,-2 2-18-16,0 1-5 15,0 2-63 1</inkml:trace>
  <inkml:trace contextRef="#ctx0" brushRef="#br0" timeOffset="96">7997 10546 184 0,'-3'11'68'0,"6"-6"-52"0,0 3 1 15,0-3 0-15,3 1-5 16,0-1 3-16,0 3 1 15,3-3-1-15,0 1-7 16,2-6-1-16,1-3 3 0,0 0-4 16,0-2-1-16,-3-3-2 15,-3 0 0-15,0-3-2 16,-3 1-1-16,-3-3 3 16,-3-1 0-16,-6 4-8 15,0 2-4-15,-3 5-4 0,-3 6-2 16,1 2 3-1,-1 6 5-15,3 2 4 0,0 3 2 16,3 0-2 0,3 2 0-16,6 1 4 0,0-3 3 15,6 0 1 1,0-3 0-16,3 0-6 16,0-2 1-16,3-3-29 15,0-3-10-15</inkml:trace>
  <inkml:trace contextRef="#ctx0" brushRef="#br0" timeOffset="97">8220 10530 200 0,'-9'0'74'0,"9"-2"-58"0,-3 2-4 15,3 0-6-15,0 0 7 16,-3 2 6-16,0 1 4 15,-3 2 3-15,-3 1-14 16,0 2-2-16,1 0 0 0,2-1-4 16,0 1-1-16,3 3-5 15,0 0 0-15,3-1-2 16,3 1-2-16,0-1 3 16,0 1 2-16,0-1 0 15,-3-2-1-15,0 0 3 16,-3 0 0-16,-3 0 1 15,0-2 2-15,0-1-3 16,-3 0-2-16,0-2-14 0,0-3-4 16,3 0-26-16,0-3-11 15</inkml:trace>
  <inkml:trace contextRef="#ctx0" brushRef="#br0" timeOffset="98">8303 10546 220 0,'-5'3'82'0,"5"2"-64"0,-6 1 0 0,6-4-3 0,-3 3-5 16,0 3 2-1,0 0-6-15,0 3-2 0,3 2-2 16,3 0-2-16,3 1 1 0,0-1 1 15,0 0 3-15,-4 0 11 16,-2 1 7-16,-2-4-3 16,-4 1 0-16,-3-3-11 15,-3-3-3-15,0-2-22 16,-3-3-7-16,0-3-59 16,3-2-24-16,0-1 6 15</inkml:trace>
  <inkml:trace contextRef="#ctx0" brushRef="#br0" timeOffset="99">8768 10544 132 0,'3'-3'52'0,"-3"3"-41"0,3 0 13 0,-3 0 5 16,0 0 0-16,0 0 5 0,0 5-14 16,0 1-4-16,-6 4-10 15,0 3-2-15,-3 3 2 0,-3 0 1 16,0 0 3-16,0-3-1 15,0 0 2-15,3-2-4 16,0 0-2-16,4-3-2 16,-1-3 0-1,3 0-9-15,0-2-3 16,3-3 9-16,3 0 6 16,3-5-2-16,-1-1-2 0,4 1-4 15,0-3 1-15,3 0 1 16,0 0 0-16,3-2 0 15,0-1 0-15,3-2 0 16,0 0 0-16,2-3 0 16,1 2 0-16,0 1-3 0,0 0 0 15,0 2-3-15,-3 1-1 16,0 2-1-16,-4 5 2 16,-5 1 4-16,-3 4 3 15,-3 3 4-15,-3 3 4 16,-6 3 2-16,-3 2 3 15,0 3-3-15,-2 3-1 16,-1-1-4-16,0-2 1 16,0 0-4-16,-3-3 0 15,3-2-1 1,3-1-2-16,3-2 1 0,3-2-1 16,0-1-3-16,3-5 2 15,6 0 1 1,0-3 0-16,0 1 2 15,3-4-1-15,0-2-1 0,3 0 1 16,0-2-1-16,3-1 0 16,0-2 0-16,2 0-3 15,1 0 2-15,3-1 1 16,0 4 0-16,0 2-3 16,0 0 2-16,-4 3 1 15,-2 2 2-15,-3 0-3 16,-3 3-2-16,-3 3 4 15,-6 2 3-15,-3 3 3 16,-3 3 1-16,-3 2-4 16,0 0-3-16,-3 0 0 0,1 1 1 15,2-4-1 1,0 1-1-16,3-1-8 0,0-2-5 16,0 0-20-1,3-2-6-15,3-6-26 16,0 0-12-16,6 0-9 15</inkml:trace>
  <inkml:trace contextRef="#ctx0" brushRef="#br0" timeOffset="100">9262 10530 144 0,'3'-2'55'0,"-3"4"-43"0,3-2 5 16,-3 0 0-16,0 0 5 16,0 3 6-16,0 2-6 15,-3 1-1-15,-3 2-12 16,-3 2-1-16,-6 3-1 0,0 3-1 15,-3 3-1-15,1-3-6 16,2 0 1-16,3-3 2 16,3 0 3-16,3-2-4 15,3-3-3-15,6-1 1 0,6-1 2 16,3-4 2-16,3-2 3 16,5-5-5-16,4 0-3 15,0-6-4-15,0-2-1 16,0-3-5-16,-3 0 0 15,-4 0 1-15,-2 3 5 16,3 0 3-16,-6 2 2 16,-3 3 3-16,-3 3 3 15,-3 0 0-15,-3 2 2 16,0 1-4-16,-3 4 0 16,-3 6 1-16,0 3 0 15,-3 5 4-15,-3-1 3 16,3 1-6-16,3 0-3 15,0-3-1-15,3 1-1 0,0-4 0 16,3-2 0-16,3 0-3 16,3-3 0-16,0-2-16 15,3-3-5-15,3 0-43 16,-3-3-50 0,3 1 29-16</inkml:trace>
  <inkml:trace contextRef="#ctx0" brushRef="#br0" timeOffset="101">9694 10562 164 0,'0'3'63'0,"-3"-1"-49"0,0-2 16 0,0 3 5 0,0 0-6 16,-6-1 0-16,-3 1-5 16,-6 2-1-16,-3 1-12 15,0-1-4-15,3 0-3 0,4 1-5 16,2-1 1-16,3-3-2 15,6 1 0-15,3-3-5 16,6 3-3-16,6 2 3 16,5 0 2-16,1 1 0 15,0-1 1-15,-3 0 0 0,-3 3 3 16,-6-3 13-16,-6 1 7 16,-6-1 2-16,-6 0 2 15,-6-2-9-15,-3 0-1 16,-2-1-5-16,-1 1-3 15,3 0-5-15,3-1-2 16,3-2-28-16,6 3-10 16,3-3-29-16,3 2-11 15,9-2-17 1</inkml:trace>
  <inkml:trace contextRef="#ctx0" brushRef="#br0" timeOffset="102">9970 10369 148 0,'-3'0'55'0,"3"0"-43"0,0 3 8 0,0-1 0 16,-3 4 1-16,0 4 2 16,-5 6-4-16,-4 5 1 15,-3 3-11-15,-6 8-1 0,-3 2 2 16,0-2-2-16,0 0 1 16,4-6-5-16,5-2-3 15,3-6 0-15,6-2-1 16,6-2 0-16,6-4 0 0,6-5-5 15,3-2-1 1,2-3-6-16,4 0 0 0,-3 0-18 16,0 0-8-1,-3 0-31-15,-3 0-33 16,-3 0 36 0</inkml:trace>
  <inkml:trace contextRef="#ctx0" brushRef="#br0" timeOffset="103">9780 10517 220 0,'-3'3'82'0,"3"-3"-64"0,3 2 4 16,0 1-3-16,3 0-1 0,3-3 3 16,3 0-7-16,5 0-1 15,4 0-7-15,3-3-4 0,0 0-1 16,0-2-28-16,0 0-9 15,-7-3-77 1</inkml:trace>
  <inkml:trace contextRef="#ctx0" brushRef="#br0" timeOffset="104">8768 10726 100 0,'-6'0'38'0,"3"0"-29"0,-3 0 12 15,3 3 4-15,0-3-7 16,0 3-3-16,-3-1-8 15,0 1-5-15,0-1-1 16,0 1-1-16,3 0 0 0,-3-1 0 16,3 1 2-16,0 0 3 15,0-3 2-15,3 0 8 16,0 0 4-16,0 0-3 0,0 0 1 16,0 0-6-16,0 0 1 15,0 0-1-15,0 0 1 16,0 0 2-16,0 0 2 15,0 0-5-15,0 0 1 16,6 2-5-16,0 1 1 16,3 0-1-16,0-1 1 15,3-2-7-15,3 0 0 16,3 0 1-16,3 0 3 0,-1 0-2 16,1 0-2-1,3-2 2-15,0 2 0 0,0-3-4 16,2 3 1-16,-2 0 0 15,0 0 2-15,0 0-1 16,0 0-1 0,0 3-2-16,-4-3 1 0,1 0 1 15,0 0 2-15,-3 2-1 16,0 1 2-16,3 0-4 16,-4-1 0-16,1 1 1 15,0-1 0-15,0 1-3 16,0 0 2-16,0-1 1 15,0-2 2-15,-1 0-3 16,1 0 0-16,0 0 3 0,3 0 1 16,-3-2-4-16,0 2 1 15,-3 0 0-15,0 0 0 16,2 0 0-16,-2 0 2 16,0 0-1-16,3 2-1 15,0 1 1-15,0 0-1 16,-3-1 0-16,2-2 0 15,1 0 0-15,3 0 0 16,-3 0 0-16,3 0 0 16,0 0 0-16,0 0 0 15,-4 3 0-15,1 0 0 16,-3-3-3-16,0 0 2 16,0 0 1-16,-3 0 0 0,0 0 2 15,0 0 1-15,0-3-1 16,-1 0-2-16,1 3 1 15,-3-2-1-15,0-1-3 16,0 3 2-16,0 0 1 16,-3 0 0-16,0 3-11 15,0-1-3-15,-3 1-26 16,-3-3-9-16,6 3-63 16</inkml:trace>
  <inkml:trace contextRef="#ctx0" brushRef="#br0" timeOffset="105">10366 10356 168 0,'0'-5'66'0,"0"7"-52"0,0 1 6 0,0-3-3 16,3 5-10-1,-3 3-4-15,0 8 6 0,0 8 4 16,0 7-6-16,0 12 0 0,0-4 0 15,0-4-1-15,0-3 1 16,0-6 2-16,0-2 5 16,0-6-8-16,0-2-1 15,0-5-3-15,0-3-2 16,0 0 3-16,0-8 0 16,0 0-1-16,3-3 1 15,0-5-4-15,-3-2-2 16,3-4-5-16,0-2 0 15,3 1-5-15,0-1-2 16,3 3 6-16,0 2 5 16,3 3 3-16,3 5 1 15,0 3 0-15,-1 6 0 0,1 4 8 16,-3 1 5-16,0 2 2 16,-6 0 4-16,-6-2 0 15,-3 2 3-15,-6-2-8 16,-6-1-1-16,0-2-5 15,-5 0-3-15,2-3-7 16,0-2-1-16,0 0-17 16,3-3-6-16,3-3-12 15,6 0-1-15,3 1-43 16,9-4-41-16,6-1 43 16</inkml:trace>
  <inkml:trace contextRef="#ctx0" brushRef="#br0" timeOffset="106">10551 10620 204 0,'6'6'77'0,"-3"2"-60"0,9 0 2 0,-3-3-2 16,-1-3-7-16,4 1 0 15,0 0-2-15,3-1 0 16,0-2-4-16,-3-2-1 0,0-4 1 16,0 1 2-16,-3-3 1 15,-3-2-3-15,0-1-1 16,-3 1-1-16,-3-1-2 15,-6 3 1-15,-3 3-1 16,-3 2-3-16,-3 3 2 0,0 5 1 16,0 6 0-16,0 2 0 15,3 3 0-15,6 0 0 16,3 2 0-16,3-2 0 16,6 0 0-16,6-3 2 15,9-2 3-15,3-3-18 16,0-5-5-16,3-3-32 15,-1-3-12 1,4-2-28-16</inkml:trace>
  <inkml:trace contextRef="#ctx0" brushRef="#br0" timeOffset="107">11128 10533 228 0,'-6'5'88'0,"3"-2"-69"0,-9 5-5 0,6-3-5 15,-2 3 1-15,-4 0 5 16,3 3-3-16,3-3-2 16,3 0-5-16,0 0-6 0,6-1-2 15,3 4 2-15,6 0 2 16,0-1 2-16,-1 3 3 0,-2-2-1 16,0 0 0-16,-6-1 1 15,-3 1 3-15,-6-3 2 16,-6 0 1-16,-2-6-6 15,-1-2-4-15,-3 0-15 16,0-2-6-16,0-1-21 16,3-2-10-16,3 2-132 31,12-5 88-31</inkml:trace>
  <inkml:trace contextRef="#ctx0" brushRef="#br0" timeOffset="108">11182 10594 200 0,'-6'16'77'0,"6"-3"-60"0,6 13-5 0,-6-12-4 15,0 2 2-15,0 2 5 16,0 3 4-16,0 0 3 16,0 1-12-16,0-4-6 0,0-2-2 15,0-3 0-15,0-5 1 16,0 0-4-16,0-5 1 15,-3-3-5-15,0-3 1 0,3-5-7 16,-3-5-1 0,0-6 7-16,0-2 2 0,3 0 0 15,0-3 2-15,0 0 1 16,0 1 2-16,6 1 1 16,0 4 3-16,3 2-3 15,0 3 0-15,3 2 1 16,0 3 2-16,2 6 1 15,-2 4 1 1,0 4 4-16,-3 4 3 0,-6 1-6 16,-3 2-1-16,-6 0-2 15,-3 0-1-15,0 1-12 16,-3-4-5-16,3-2-21 16,1-2-8-16,2-1-39 15,3-5-44-15,3 0 34 16</inkml:trace>
  <inkml:trace contextRef="#ctx0" brushRef="#br0" timeOffset="109">11319 10631 152 0,'0'3'57'0,"0"-3"-44"0,0 2 5 0,0-2 1 15,0 0-5-15,0 0 2 16,3 3 2-16,-3-3 3 0,3 5-11 16,3-2 1-16,0 2 2 0,3-2-3 15,-1-1 0-15,4-2-4 16,0 0 1-16,3 0-2 15,0-2 0-15,0-1-6 16,-3-2 1-16,0 0 2 16,-6-1 3-16,0-2-9 15,-3 3-2-15,-3-3 7 16,0 3 4-16,-6 0-11 16,-3-1-3-16,-3 4 2 15,0 2 1-15,-3 5 4 0,0 0 3 16,0 3-2-16,0 3 0 15,3-1 1 1,4 3 0-16,2-2-3 16,3 0 2-16,6-1 1 15,3 1 2-15,2-3-12 16,7 0-3-16,3-3-27 0,3-5-9 16,6-3-37-1</inkml:trace>
  <inkml:trace contextRef="#ctx0" brushRef="#br0" timeOffset="110">11587 10557 140 0,'-15'3'52'0,"6"-1"-41"0,-9 6 15 15,12 0 4-15,-3 5-6 16,0 1 0-16,0 1 0 15,3-1 2-15,3 1-14 16,3 1-2-16,6-2 0 0,3-1-4 16,6-3-1-16,3-2-16 15,3-2-7-15,0-4-31 16,-4-2-11-16,4-2-29 16</inkml:trace>
  <inkml:trace contextRef="#ctx0" brushRef="#br0" timeOffset="111">11673 10644 148 0,'-9'5'57'0,"9"-2"-44"0,3 5 10 0,-3 0 2 15,3 3-3-15,0 4-1 16,-3 4-9-16,0 0-3 0,3-4-5 16,0 1-14-16,0-5-3 15</inkml:trace>
  <inkml:trace contextRef="#ctx0" brushRef="#br0" timeOffset="112">11625 10454 220 0,'-6'-3'85'0,"12"3"-66"0,0 0-19 16,0 0-11-16,3 0-19 15,6 0-6-15,3 0-41 16,6 0-17-16</inkml:trace>
  <inkml:trace contextRef="#ctx0" brushRef="#br0" timeOffset="113">11908 10372 208 0,'-24'-8'79'0,"12"2"-61"0,-2 6-7 0,8 3-7 15,-3 2 0-15,-3 6 2 16,-3 7-2-16,0 12-1 16,0 7-1-16,3 8-2 0,6-3 1 15,3-2-1-15,3-3 2 16,0-3-12-16,0-5-6 16,0-5-49-1,3-3-48-15,-3-5 34 16</inkml:trace>
  <inkml:trace contextRef="#ctx0" brushRef="#br0" timeOffset="114">11619 10644 184 0,'3'-8'71'15,"9"3"-55"-15,9-6-16 0,-9 6-8 0,3 0 1 16,6 0 3-16,6-1-5 15,-4 1-2-15,1 0-21 16,0-1-9-16,-3 4 15 16,0-1 9-16,-4 6 46 15,-2 2 23-15,-3 6 0 16,-3 2 0-16,0 0-23 16,0 3-10-16,-3 0-11 15,0-3-6-15,0 0-1 0,0-2-10 16,0-1-4-16,0-4-84 15</inkml:trace>
  <inkml:trace contextRef="#ctx0" brushRef="#br0" timeOffset="115">11902 10536 220 0,'-9'2'85'0,"12"-2"-66"0,3 0-28 0,0 0-14 15,3 0-3-15,0 0 5 16,3 3-17-16,0 0-5 16,0 2 3-16,3 0 4 15,-1 3 22-15,1 0 13 16,0 0 33-16,0 3 14 16,-3-3-10-16,0 0-6 15,0-3-2-15,-3-3-1 0,0-2-6 16,0-2 0-16,-3-3-12 15,0-1-3-15,-1-2 0 0,-2-2-3 16,-3-1-2-16,-3 1-3 16,-2 2-1-16,-4 2-3 15,-3 6-1-15,-3 6-1 16,-3 7 2-16,3 5-1 16,3 4 2-16,3-1 1 15,6 0 2-15,6 0 3 16,6-2 2-16,0-6-26 15,6-3-11-15,3-4-41 16</inkml:trace>
  <inkml:trace contextRef="#ctx0" brushRef="#br0" timeOffset="116">12218 10615 144 0,'-21'3'55'0,"12"5"-43"0,-3 8-8 0,6-9-6 15,0 7 10-15,0-1 6 16,3 0 9-16,3 0 6 16,6 1-16-16,3-6 2 0,0-3-1 15,3-5-5-15,3-3-1 16,0-5-4-16,0-2-3 0,-4-4 0 16,1-4-1-16,-3-3 0 15,-3-6 2-15,-6-2-1 16,-3-5 2-1,-3 2 0-15,0 3 1 0,0 5 4 16,3 3 5 0,0 8-7-16,3 18-3 15,3 11-2-15,3 8 3 16,3 2 5-16,3 3-5 16,0-2-2-16,0-1-8 15,0-2-1-15,0-5-101 16,-3 2-48-1,-3-8 74-15</inkml:trace>
  <inkml:trace contextRef="#ctx0" brushRef="#br0" timeOffset="117">12852 10496 96 0,'-3'-5'35'0,"3"5"-27"0,-6 0 22 0,3 0 8 15,0 0-9-15,-3 2-5 16,-3 4-9-16,0 2-5 15,-3 2-5-15,0 6 1 0,0 3 0 16,3 2 2-16,0 0 0 16,6-3 0-16,3-2 2 15,3-2 6-15,3-4 2 16,3-2-5-16,0-3-3 16,3-5-3-16,0-2 0 15,0-6-4-15,0-3 0 16,-3-2-1-16,0-3-2 0,-3 0 1 15,-3 3-1 1,0 2 0-16,-3 3 0 0,3 3 0 16,-3 5 0-16,0 0 0 15,0 8 0-15,3 3-3 16,0 2 2-16,2 0 3 16,4 0 1-16,0-2-23 15,6 0-12-15,0-4-32 16,3-4-14-16,3-3-3 15</inkml:trace>
  <inkml:trace contextRef="#ctx0" brushRef="#br0" timeOffset="118">13066 10478 200 0,'-12'-14'74'0,"6"9"-58"0,0 2 9 0,6 3 0 16,-3 3 0-16,0 0 2 15,-3 2-10-15,0 3-3 16,0 0-8-16,0 2-4 0,3 1-1 16,3 0-1-16,0 2 0 15,6 0 0-15,3 3 2 16,0 0-1-16,0 0-1 16,0-3 3-16,-3 0 2 15,0-2 0-15,-6-1 2 16,-3-2 0-16,-6 0 3 15,0-3-5-15,-6-2-1 16,0 0-4-16,-2-3-3 16,-1 0-16-16,6-3-7 15,3 0-40-15,18 1-77 16</inkml:trace>
  <inkml:trace contextRef="#ctx0" brushRef="#br0" timeOffset="119">13685 10345 188 0,'-15'-5'71'0,"9"5"-55"0,-6 5 9 0,9 1-1 16,-6 1-10-16,1 7-1 15,-4 4-5-15,0 6-3 0,0 5-2 16,3 3 6-16,6 0 4 0,3-3-4 16,9-3-1-16,6-5 2 15,9-5 1-15,2-5-5 16,7-9-2-16,0-7 0 16,0-8 2-16,-7-6-1 15,-5-2 2 1,-3-5 0-16,-9-1 1 0,-9-2 2 15,-6-3 1-15,-6 3 1 16,-6 6 2-16,-3 1-9 16,1 7-6-16,-4 4-30 15,3 6-13-15,0 2-28 16,3 3-12-16,9 3-19 16</inkml:trace>
  <inkml:trace contextRef="#ctx0" brushRef="#br0" timeOffset="120">13810 10276 240 0,'0'0'90'0,"0"0"-70"0,6 6-9 0,0 2-9 16,0 5 7-16,0 8 6 15,-3 8 10-15,-3 6 7 16,3-1-17-16,-3-2-2 0,0-1 1 15,3-7-8-15,0-3-1 16,-3-5-5-16,0-2-1 16,0-4 5-16,0-5 2 15,0-2 0-15,0-3-1 0,0-3-8 16,3-2-2 0,0 0-5-16,3-8 1 0,3-1-6 15,0 1-3-15,3 3 5 16,-1 2 5-16,4 5 3 15,3 6 3-15,-3 2 3 16,0 5 2-16,0 4 12 16,-6-4 7-16,-3 4 6 15,-6-1 3-15,-6 0-5 16,-3 0-4-16,-6-2-10 0,-3-3-5 16,0-3-4-16,-3 0-3 15,4-2-8 1,-1-3-3-16,3-3-18 0,3 3-7 15,3-2-34-15,3-1-13 16</inkml:trace>
  <inkml:trace contextRef="#ctx0" brushRef="#br0" timeOffset="121">14179 10636 192 0,'-9'-2'74'0,"9"7"-58"0,0-5 16 16,0 0 2-16,0 0-4 16,0 0 2-16,6 0-12 15,0 0-2-15,3 0-10 16,3 0 4-16,3 0 3 0,3 0-1 16,6-3 0-16,-1 1-4 15,1-1-1-15,0 0-3 16,0 1 1-16,-3-1-4 0,-3 0-2 15,-4 1-3-15,-2-1 1 16,-3 0-26-16,-3 1-11 16,0-1-28-16,-3-2-10 15,6 2-37 1</inkml:trace>
  <inkml:trace contextRef="#ctx0" brushRef="#br0" timeOffset="122">14673 10583 144 0,'-6'3'55'0,"6"-6"-43"0,0 3 16 16,0 0 7-16,0 0 12 15,0 0 5-15,0 3-3 16,0-3-3-16,0 3-25 16,0-3-2-16,0 0 2 0,6 2-8 15,3-2-2-15,3 3-2 16,3-3 1-16,3 0-3 0,0 0-2 15,0 0-5 1,-1-3 0-16,1 3 0 16,0-2 0-16,-3 2-9 15,0-3-4-15,-3 0-20 16,3 1-8-16,-3-1-23 0,0 0-10 16,2 1-42-1</inkml:trace>
  <inkml:trace contextRef="#ctx0" brushRef="#br0" timeOffset="123">15087 10578 228 0,'0'5'85'0,"0"-5"-66"0,3 0 21 0,-3 0 4 16,3 0-13-1,3 0-6-15,3 0-6 0,3 0-2 16,0-2-9-16,6-1-3 0,-1 0 1 16,4 1-3-16,0 2 0 15,-3 0-3-15,-3 0-3 16,-3 0-20-16,-3-3-10 16,0 3-36-16,0-3-16 15,2 1-26 1</inkml:trace>
  <inkml:trace contextRef="#ctx0" brushRef="#br0" timeOffset="124">15534 10586 236 0,'-9'0'88'0,"12"0"-69"0,0 0-3 16,-3 0-4-16,6 0-3 0,2 0 5 16,1 0 1-16,3 0 0 15,6 0-7-15,3 0-3 0,0-3-1 16,0 3 0-16,2 0 2 15,-5 0-3-15,0 0-2 16,-3 0-7-16,0 0-4 16,-3 0-30-16,0-2-13 15,0-1-57-15</inkml:trace>
  <inkml:trace contextRef="#ctx0" brushRef="#br0" timeOffset="125">16013 10583 236 0,'-3'3'88'0,"3"-3"-69"0,3 0 4 0,-3 0-4 16,3 3 1-16,0-1 4 15,6-2-6 1,0 0-3-16,5 0-8 0,-2 0-1 16,6 0 4-16,-3 0-6 0,3 0-2 15,3 0-1-15,-6 0-1 16,-3 0-11-16,0 0-3 16,-1 0-44-16,4 0-19 15,-3 0-35-15</inkml:trace>
  <inkml:trace contextRef="#ctx0" brushRef="#br0" timeOffset="126">16415 10581 192 0,'12'0'74'0,"-12"0"-58"0,26-6 14 0,-20 6 1 0,3 0 1 15,0 0 4 1,9 0-18-16,-3 0-6 15,6 0-7-15,-3 0-2 0,5 0 1 16,-5 0-2-16,3 0-2 16,-3 0-32-16,3-2-16 15,-6 2-69 1</inkml:trace>
  <inkml:trace contextRef="#ctx0" brushRef="#br0" timeOffset="127">17049 10565 176 0,'3'5'68'0,"0"3"-52"16,-3 8 12-16,0-5 5 0,-3 2 1 15,-3 0 1-15,-3 3-14 16,-6 0-5-16,0 0-10 16,0-3-2-16,3 0 0 0,0-2-5 15,0-3-1-15,3-3-30 16,3 0-14-16,3-5-34 16,6-5-45-1,3 0 36-15</inkml:trace>
  <inkml:trace contextRef="#ctx0" brushRef="#br0" timeOffset="128">17278 10552 184 0,'0'2'68'0,"3"1"-52"0,3 2 8 15,0 0 2-15,0 1-9 16,3-4-2-16,2 1-6 15,1 0-4-15,3-3-2 16,0 0-3-16,0-3 3 16,-3 0-2-16,0-2 2 15,-3-3-2-15,0 0-1 0,-3-2 1 16,-3 2-1-16,-9-3 0 16,-6 3-3-1,0 3 2-15,-3 2-4 16,-3 3 1-16,-3 6 4 15,3 1 2-15,1 4 0 0,2 2 1 16,6 1 0 0,3 1 3-16,3 1 3 0,6 0 2 15,3 0-8-15,6-3-3 16,6-2 1-16,-1-1 1 16,4-2-14-16,0-2-6 15,0-6-27-15,-3 0-11 16</inkml:trace>
  <inkml:trace contextRef="#ctx0" brushRef="#br0" timeOffset="129">17507 10546 180 0,'-3'8'68'0,"9"-2"-52"15,3 4-1-15,-3 1-1 0,0-1 5 16,3 6 6-16,-3 0-9 15,3-3-2-15,0 0-8 16,0-2-2-16,-4 0 0 0,4-6 4 16,-3 0 5-16,0-5-1 15,3-2 3-15,-3-4-6 16,0-4-1-16,0-4-6 16,0-1-2-16,0-4-18 15,0 1-8-15,0-4-24 16,3 4-11-16</inkml:trace>
  <inkml:trace contextRef="#ctx0" brushRef="#br0" timeOffset="130">17736 10541 188 0,'3'8'71'0,"3"0"-55"0,0-3 2 0,0 0-1 16,0-2-5-16,3-3 1 15,0 0-5-15,0 0-3 0,0-3-2 16,0 1-3-16,-3-3 1 15,-3-1-4-15,0 1 0 16,-3 0-1-16,-3 2 0 16,-3 0-6-16,-3 1-2 15,-3 2 2-15,0 2 4 0,0 4 7 16,0 2 5-16,0 2-3 16,3 1 0-16,3 2 1 15,0 0 2-15,3 3-5 16,3-3-1-16,6 1 0 15,0-4 0-15,3 1-22 16,0-3-10-16,3-3-50 16</inkml:trace>
  <inkml:trace contextRef="#ctx0" brushRef="#br0" timeOffset="131">17891 10605 148 0,'3'21'55'0,"-3"-11"-43"0,0 1 10 0,0-6 1 15,0 0 0-15,0 3 3 16,0-2-14-16,0-4-7 16,0-2-3-16,-3 0 0 0,3 0 3 15,0-2-2-15,6-4-2 16,3-4-5-16,0-3-2 15,3-1-2-15,3 1 2 16,-3 3 4-16,-1 4 3 16,1 4 6-16,0 2 4 15,-3 8 0-15,0 2 1 16,3 1-9-16,-6 2-3 16,-3 0-1-16,0 0 0 15,0-2-26-15,0 0-9 0</inkml:trace>
  <inkml:trace contextRef="#ctx0" brushRef="#br0" timeOffset="132">18332 10623 160 0,'3'21'60'0,"-1"-10"-47"0,4 5 2 0,-3-8-5 15,-3 2-6-15,0 1-1 16,0-1-1-16,0-2 1 15,3 0-31-15,-3-2-11 16,0-6-26-16,3-3-12 16</inkml:trace>
  <inkml:trace contextRef="#ctx0" brushRef="#br0" timeOffset="133">18308 10456 188 0,'-3'-8'71'0,"6"6"-55"0,3-1-11 15,0 3-10-15,3-3-39 0,2 1-16 16,4-3-2 0,6-1-1-16</inkml:trace>
  <inkml:trace contextRef="#ctx0" brushRef="#br0" timeOffset="134">18590 10279 220 0,'-8'-5'85'0,"5"2"-66"0,-3-2 14 15,3 5 2-15,-3 2-7 16,-3 4-2-16,0 4-14 0,0 6-8 16,0 11-2-1,-3 10-2-15,6 2 0 0,0 6 0 0,3 0 0 16,0-5-3-16,3-3 2 16,0-8-10-16,3-2-5 15,-3-4-30-15,0-4-10 16,0-3-50-1</inkml:trace>
  <inkml:trace contextRef="#ctx0" brushRef="#br0" timeOffset="135">18340 10567 236 0,'9'-2'90'0,"3"-1"-70"0,9-2 10 0,-9 5 2 0,6 0-16 15,3-3-1-15,6 3-11 16,-1 0-5-16,4 0 0 16,-3 0-51-16,0-2-19 0,-4-4-36 15</inkml:trace>
  <inkml:trace contextRef="#ctx0" brushRef="#br0" timeOffset="136">18930 10554 156 0,'0'6'57'0,"3"-4"-44"0,0 11 18 0,0-5 8 15,0 6 0-15,-3 1 1 16,0 4-13-16,0-1-4 16,0 1-13-16,0 0-9 0,0-4-3 15,0-1-19-15,0-4-7 0,0-4-82 16,3-6-40-1,3-6 75-15</inkml:trace>
  <inkml:trace contextRef="#ctx0" brushRef="#br0" timeOffset="137">18927 10422 204 0,'-3'-5'77'0,"3"5"-60"0,3 0-7 15,0 0-6-15,-3 0-28 16,6 0-10-16,0 0-44 0,3-3-20 16</inkml:trace>
  <inkml:trace contextRef="#ctx0" brushRef="#br0" timeOffset="138">19085 10287 184 0,'0'11'71'0,"6"2"-55"0,-3 21 9 16,-3-15 1-1,0 15-11-15,0 8-3 16,-3 6-7-16,0-6-4 16,0-2 0-16,0-3-23 0,-3-5-8 15,0-3-62 1</inkml:trace>
  <inkml:trace contextRef="#ctx0" brushRef="#br0" timeOffset="139">18983 10525 176 0,'9'-3'68'0,"3"1"-52"0,6-1 21 16,-9 3 9-16,6-2-13 16,0-1-4-16,3 0-19 15,0 1-6-15,-1-1-3 16,1-2-50-16,-3-1-19 0,-3-2-34 16</inkml:trace>
  <inkml:trace contextRef="#ctx0" brushRef="#br0" timeOffset="140">19290 10544 228 0,'-18'8'88'0,"12"-3"-69"0,-9 3 17 0,9-3 3 16,-3 0-23-16,3 3-6 15,0-2-7-15,6-1-3 16,3 3 1-16,3 0-4 0,3 0 2 15,3 2 1-15,0-2 2 16,0 3 3-16,-3-1 4 16,-3-2 7-16,-6 0 4 15,-3 0-6-15,-6 0-1 16,-3-3-7-16,-6 1-2 0,-3-1-33 16,-2-2-15-16,-1-1-69 15</inkml:trace>
  <inkml:trace contextRef="#ctx0" brushRef="#br0" timeOffset="141">19573 10538 156 0,'0'6'57'0,"3"2"-44"0,3 5 12 0,3-5 4 16,-3 5-6-16,2 0 1 15,1 0-9-15,0 3-4 16,3-2-6-16,0-1-2 16,-3 0 3-16,0-2-3 0,0-3 0 15,-3-3 1-15,0 0 0 16,-6-5 6-16,3 0 6 16,0-3-4-16,0-2 1 15,-3-3-8-15,0-2-1 16,0-1 0-16,0-2 2 15,0 0-5-15,3-1-3 16,0 1 1-16,0 3 0 16,3-1-6-16,0 0 0 15,3 1-19-15,2 2-8 16,1 0-26-16,3 3-12 16,3-1-13-1</inkml:trace>
  <inkml:trace contextRef="#ctx0" brushRef="#br0" timeOffset="142">19900 10501 188 0,'-18'11'71'0,"12"-3"-55"0,-3 8-2 16,3-6-6-16,1 4 5 15,-1 4 3-15,0 1-5 16,3-4-4-16,3 1-4 15,0 0-5-15,3-3 1 0,3-2 3 0,0-3 3 16,-1-5-4-16,4-3-1 16,0-3-2-1,0-2-2-15,0-6 0 16,0-2 3-16,-3 0-2 16,-3-1 1-16,0 1 2 0,-3 3 0 15,0-1 2-15,0 6 1 16,0-1 7-16,0 6 4 15,0 6-5-15,3 2-3 16,0 5-3-16,3 0-3 16,0 0 1-16,0-2-1 15,3-1-5-15,0-2 1 16,0 0-25-16,0-2-8 0,-3-4-58 16</inkml:trace>
  <inkml:trace contextRef="#ctx0" brushRef="#br0" timeOffset="143">20016 10311 184 0,'0'-11'68'0,"3"14"-52"0,3 0-1 15,-3 2-4-15,3 5 10 0,0 9 9 16,-3 7-10-1,0 11-1-15,0 3-11 16,0 2-5-16,0-2-2 0,0-3-1 0,0-5 0 16,3-3-14-16,0-3-3 15,0-4-40-15,0-6-17 16,6-9-11 0</inkml:trace>
  <inkml:trace contextRef="#ctx0" brushRef="#br0" timeOffset="144">20213 10565 160 0,'0'2'63'0,"3"1"-49"0,6 5-4 0,-6-3-3 16,3 6 9-16,0 0 9 0,-1 2-1 16,1 0 0-16,0 0-13 15,0-2-7-15,3-3 0 0,0-3-1 16,0-2 1-16,0-3-2 15,0-3 1-15,0-2-2 16,-3-3-1-16,0-5-2 16,0-3-1-16,-3 0-1 15,0 3 3-15,-3 2-2 16,0 3 1-16,0 3 0 16,0 5-2-16,3 8 7 15,0 2 3-15,3 4-3 16,0 1-2-16,0 1-5 15,5-3 0-15,-2-2-27 16,0-3-11-16,3-3-48 16</inkml:trace>
  <inkml:trace contextRef="#ctx0" brushRef="#br0" timeOffset="145">20525 10589 172 0,'0'5'66'0,"3"-2"-52"0,6 5 1 0,-3-3-4 16,3 0 8-16,0-2 7 15,3-1-7-15,0-2-3 16,3-2-9-16,3-1-5 0,-1-2-1 16,-2-3 1-16,-3 0 1 15,-3 0-4-15,-3-3-1 0,-3 3 1 16,-6-2 0-16,-6 2 1 15,-3 0 0-15,-3 3 4 16,-5 2 2 0,-1 6 2-16,0 2 0 15,0 3-2-15,6 3 1 16,3 2-4-16,3 0 0 0,6 0 3 16,6 3 1-16,3-3 1 15,6 1 0-15,3-1-4 16,6-3-3-16,3-2-11 15,-1 0-6-15,1-2-34 16,0-6-15-16,-3 0-37 16</inkml:trace>
  <inkml:trace contextRef="#ctx0" brushRef="#br0" timeOffset="146">21091 10530 220 0,'0'11'85'0,"3"2"-66"0,-3 8-1 0,3-7-3 0,-3 2-5 15,3-1 2-15,0 1-6 16,0 0-2-16,0-3-2 16,0 1-4-16,0-4-1 0,0-2-75 15,3-3-64 1,2-7 47-16</inkml:trace>
  <inkml:trace contextRef="#ctx0" brushRef="#br0" timeOffset="147">21091 10380 268 0,'0'-8'101'0,"6"5"-78"0,0 0-11 0,-3 3-9 16,3 3-14-16,0 0-3 15,3 2-67-15,-1 0-31 16,7 1 30-16,3-1 17 15</inkml:trace>
  <inkml:trace contextRef="#ctx0" brushRef="#br0" timeOffset="148">21269 10459 252 0,'-14'5'93'0,"11"3"-72"0,-6-2 3 0,6-1-5 0,-3 3-6 16,0 0 2-16,-3 2-8 15,3 1-4-15,3 2-2 16,3 0-1-16,3 1 0 0,3-1-5 16,3 0 1-1,0 0 0-15,-3 0-1 16,0 1 10-16,-3-4 4 0,-3 1 11 16,-3-3 7-16,-3 0-10 15,-3 0-2-15,0-3-9 16,0 0-2-16,0-2-18 15,-3-3-7-15,3 0-43 16,3 0-19-16</inkml:trace>
  <inkml:trace contextRef="#ctx0" brushRef="#br0" timeOffset="149">21415 10673 272 0,'6'8'101'0,"-3"-5"-78"0,3 2-11 0,-3 0-11 16,-3 1 11-16,-6 2 11 16,-3 0-2-16,-3 0 0 15,-3 0-12 1,-2-1-5-16,-1 1-1 0,0-2-13 0,3-4-6 16,0 1-29-16,3-3-13 15,3-3-61 1</inkml:trace>
  <inkml:trace contextRef="#ctx0" brushRef="#br0" timeOffset="150">21796 10493 208 0,'0'-2'79'0,"0"2"-61"0,0 2 10 0,0-2 0 0,-3 3-5 15,-3 0 0-15,0 2-10 16,-3 0-5-16,1 3-5 15,-1 0-3-15,3 3 1 0,3-1-4 16,0 1 2-16,3-1-1 16,3 1 0-16,3 0 0 0,3-1 0 15,-1 1-5 1,-2-1 0-16,0 1 12 0,-3 0 8 16,-6-4 7-1,-3 1 5-15,-3 0-7 0,-2 0 0 16,-4-2-11-16,3-4-2 15,0 1-5 1,0-3-3-16,3 0-23 0,3-3-7 16,3 1-33-16,3-1-12 15,6-2-28 1</inkml:trace>
  <inkml:trace contextRef="#ctx0" brushRef="#br0" timeOffset="151">21987 10493 260 0,'-3'3'99'0,"0"-3"-77"0,0 3-2 0,3-1-7 0,-3 1-3 15,-3 5 4-15,-3 2-2 16,-3 4 1-16,-3 2-7 16,3-1-4-16,3 1-1 0,3 0-1 15,3-3 0-15,3-2 0 16,3-3 2-16,0 0-3 15,3-3 0-15,0-5-8 16,3-2-4 0,0-4-2-16,3-2 1 0,-6-2 3 15,0-3 2-15,-3-1 6 16,0 4 3-16,0-1 5 16,0 3 4-16,3 3 0 15,-3 2 0-15,3 3-3 0,0 3-1 16,0 5-1-1,3 0 0-15,-1 2-5 0,1 1 1 16,0 0-2-16,0-1-2 16,0-5-30-16,0 1-13 15,0-1-64 1</inkml:trace>
  <inkml:trace contextRef="#ctx0" brushRef="#br0" timeOffset="152">22115 10565 224 0,'-6'-5'85'0,"9"2"-66"0,0 3-6 0,-3 0-4 0,6 3 7 16,-3 2 9-16,3 0 1 15,0 3-1-15,3 3-13 16,-1-1-8-16,4 1-2 0,0-1 0 16,0-2 3-16,0 0-9 15,0 0-4-15,0-3-29 16,0-2-14-16,0-3-26 15,0-3-49 1,-1-4 32-16</inkml:trace>
  <inkml:trace contextRef="#ctx0" brushRef="#br0" timeOffset="153">22335 10522 208 0,'-3'-2'79'0,"6"7"-61"0,-3 0 1 0,0 3-3 15,-3 6 4-15,-6 7 5 16,-6 5-2-16,-6 6 0 15,1 2-12-15,-1 6 2 0,0 0 3 16,3-3-10-16,6-5-4 16,0-9-8-16,6-4-4 15,0-3-32 1,6-8-103 0</inkml:trace>
  <inkml:trace contextRef="#ctx0" brushRef="#br0" timeOffset="154">22508 10673 256 0,'3'8'96'0,"-3"0"-75"0,-3 5 17 16,-3-5 3-16,-3 3-18 15,-9 0-2-15,6-1-24 16,-9 1-8-16,-3-1-77 15,1 1-33-15,-1-3 12 16,0-3 11-16</inkml:trace>
  <inkml:trace contextRef="#ctx0" brushRef="#br0" timeOffset="155">22909 10393 184 0,'9'-11'71'0,"-6"6"-55"0,3-3 17 0,-3 5 7 15,3 1-3 1,-6-1 2-16,0-2-6 0,0 2 0 16,-6 1-19-16,3 4-1 0,-6 3 0 15,-2 9-14-15,-1 7-3 16,-3 11-1-16,0 5 2 15,6 5 2-15,3-2 3 16,12-6-6-16,3-2 1 16,6-6 3-16,6-5 4 15,2-7 8-15,4-9 2 16,0-8-3-16,3-7-1 0,-6-9-2 16,2-5 2-16,-8-5 4 15,-6-5 1-15,-6-3-2 16,-6 0 2-16,-6 0 1 15,-3 5-1-15,-3 6-5 16,-3 7-4-16,0 6-10 16,-2 2-5-1,-1 6-9-15,-3 5-3 0,9 5-20 16,3 3-7-16,6 3-9 16,6-1-3-16,3 1-35 15,9-3-52 1,3-3 43-16</inkml:trace>
  <inkml:trace contextRef="#ctx0" brushRef="#br0" timeOffset="156">23225 10340 172 0,'-6'5'66'0,"6"8"-52"0,0 11 17 0,0-8 2 16,0 8-5-16,0 2-2 16,-3 6 1-16,0-5 0 15,0-1-14-15,-3-5 1 0,6-2 2 16,0-3-4-16,0-6-2 15,0-2-5-15,0-3-2 16,0-2 3-16,0-3 1 16,0 0-3-16,6-5-3 15,0-3-5-15,0-3-2 16,3 3 0-16,3-2 2 16,0 2-3-16,6 3 0 15,2 2 4-15,1 6 1 16,0 2 2-16,0 3 0 0,0 2 4 15,-6 1 2-15,-3 0 9 16,-3 2 2-16,-9 0 7 16,-6-2 2-16,-3-1-13 15,-6-2-8-15,0 0-3 16,-6-3 0-16,0-2-8 16,0 0-3-16,1-3-9 15,2 0-3-15,3 0-9 16,6-3-4-16,0 3-23 15,9-3-9-15,0-2-47 16</inkml:trace>
  <inkml:trace contextRef="#ctx0" brushRef="#br0" timeOffset="157">23624 10395 140 0,'0'-2'52'0,"0"2"-41"0,0-3 18 0,0 3 3 15,0 0-2-15,-3 0 0 16,0 0-2-16,-6 0 0 0,6 0-15 16,-6 3 5-16,-3 5 3 0,0 5-7 15,-3 6-3-15,3 4-6 16,1 12-4-16,2-4 0 16,6 4-1-16,3-3 0 15,6-1 2-15,3-4 3 16,11-6 4-16,10-8 5 15,0-7 3-15,6-9-3 16,-1-5 0-16,1-11 0 16,-3-4 2-16,-3-4 2 15,-10-7 1-15,-8-3 5 0,-9 0 5 16,-6-3-3 0,-9 6 2-16,-5 4-7 15,-4 7-3-15,-3 4-17 0,0 6-5 16,0 5-23-16,3 3-8 15,1 7-44-15,2 6-16 16,15 3-72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3:25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 3130 1195 0,'0'0'52'0,"0"0"12"0,0 0-51 0,0 0-13 0,0 0 0 0,0 0 0 16,0 0 52-16,0 0 7 0,0 0 1 0,0 0 1 15,0 0-5-15,0 0-2 0,0 0 0 0,15 0 0 16,-9 3-5-16,-6-3-1 0,0 0 0 0,0 0 0 0,9 5-19 0,0 0-4 16,0-5-1-16,-9 0 0 15,0 0-11-15,0 0-2 0,9 0-1 0,2 3 0 16,7-3 10-16,-6 0 1 0,-3-3 1 0,3 3 0 0,-3 0-22 0,0 0 9 15,-9-5-9-15,12 0 0 0,-9 2 20 0,3 3-4 16,-3-5 0-16,6-1 0 0,-9 4-16 0,0 2 0 16,3-5 0-16,-3-1 0 0,0 1 9 0,-3 2-1 15,3 3-8-15,0-8 12 0,-6 6 3 0,3-1 0 16,0 3 0-16,-6-8 0 0,3 5 13 0,3 1 4 16,-6 2 0-16,0-5 0 0,-3 5-14 0,0 0-2 15,3 5-1-15,0-5 0 0,0 2-15 0,-2 4 0 16,-1-1 0-16,3 3 0 0,6 0 8 0,-6 3 0 15,0-6-8-15,-3 3 12 0,6 5-12 0,3-5 0 16,-9 2 8-16,6 4-8 0,3-9 0 0,3 6 8 16,-6-1-8-16,3 3 0 0,3 1 8 0,0-1-8 0,9-5 0 15,-9 2 9-15,3-2-9 0,3-2 10 0,6-1-10 0,-3-2 10 16,0-3-10-16,-6 5 0 0,9-5 0 16,-3 0 0-16,0 0 0 0,0-8-11 0,0 3 3 15,2-6 0 1,1 0-132-16,6 6-25 0,-9-5-6 0,-3 2-698 0</inkml:trace>
  <inkml:trace contextRef="#ctx0" brushRef="#br0" timeOffset="566.485">1946 3117 460 0,'0'0'20'0,"0"0"5"0,0 0-25 0,0 0 0 16,0 0 0-16,0 0 0 0,0 0 121 0,0 0 19 15,0 0 4-15,0 0 1 0,0 0-58 0,0 0-12 16,6-5-3-16,-6 5 0 0,0-8-20 0,0 2-5 15,0 6-1-15,0 0 0 0,0 0-6 0,0 0 0 0,0 0-1 0,0 0 0 16,0-5 1-16,0 5 1 16,0 0 0-16,0 0 0 0,-6-3-14 0,6 3-3 0,-6 3-1 0,0 2 0 15,-3-5-8-15,3 6-2 0,-3 2 0 0,0-1 0 16,0 4-13-16,0-3 0 0,6 5 0 0,-9 0 0 16,6-2 0-16,3 2-10 0,-3 0 2 0,6 1 0 15,-3 2 8-15,3-1 0 0,0-4 0 0,0 0 0 16,9-6-8-16,-9 3 8 0,0-8-8 0,9 0 8 15,-3 5 0-15,3-5 0 0,0 0 0 0,0 0 11 16,0 0-11-16,0-5 0 0,-3-8-12 0,3 2 12 31,0 0-35-31,0 1 1 0,-7 2 0 0,7-3 0 0,-3 3-6 16,0-5 0-16,0 5-1 0,3-2 0 0,-9 2 13 0,3 0 2 0,0 2 1 0,3-1 0 16,-6 7 25-16,0 0 0 0,0-6 0 0,0 6 0 15,0 0 33-15,0 0 6 0,0 0 1 0,0 0 0 16,0 8-40-16,0 3 0 0,0-3 0 0,-6 0 0 0,3 2 8 0,3-2 6 15,0 5 2-15,0 1 0 0,0-1-16 16,3 0 0-16,3 0 0 0,-3-2 0 16,-3-1-28-16,6 1-4 0,3 2-2 0,3-7 0 0</inkml:trace>
  <inkml:trace contextRef="#ctx0" brushRef="#br0" timeOffset="886.661">2196 3098 1378 0,'-3'0'30'0,"3"0"6"0,0 0 2 0,-6 0 2 0,-3 0-32 0,3 3-8 0,0 0 0 0,3 5 0 15,-6-3 17-15,-3 3 3 0,6-3 0 0,3 3 0 16,-3 0-20-16,0 2 8 0,0-2-8 0,3 3 0 16,-3-3 29-16,3 5-1 0,3 6 0 0,-6 2 0 15,6-11-16-15,0 4-3 0,0-6-1 0,0 5 0 16,6-8-8-16,-6 3 0 0,9-5 0 0,-9-3 0 16,0 0 0-16,9 0 0 0,-3-3 0 0,9 3 0 15,0-8-26-15,0 3-4 0,0-8-1 0,-3-1 0 16,2 1-41-16,-2 0-9 0,0 0-2 0,0-1 0 15</inkml:trace>
  <inkml:trace contextRef="#ctx0" brushRef="#br0" timeOffset="1276.591">2285 2966 644 0,'0'0'28'0,"0"0"7"0,0 0-35 0,0 0 0 16,0 0 0-16,0 0 0 0,0 0 72 0,3 8 8 15,3-3 2-15,-3 3 0 0,0-3-11 0,3 6-3 16,-6 0 0-16,3 2 0 0,3 0-6 0,-6-2-2 16,3 2 0-16,-3 3 0 0,0 2-12 0,0-4-2 15,-3-1-1-15,3 5 0 0,-6-5-18 0,6 1-4 0,-3-1-1 0,-3 0 0 16,6 0-9-16,-3 1-1 0,0-1-1 16,3-5 0-16,0 2-3 0,0-10 0 15,-6 6 0-15,6-6 0 0,0 0-8 0,0 0-11 0,0 0 3 0,0 0 0 16,0-6-5-16,0-2-1 0,0 8 0 0,6-5 0 15,-6-8-3-15,3 0-1 0,0 2 0 0,3 3 0 32,3-2-29-32,-6-1-5 0,3 6-2 0,0-6 0 0,-1 8 25 0,4-4 5 0,-9 1 0 0,6 1 1 15,0 5 23-15,-6 0 16 0,0 0-2 0,9 0-1 16,-9 0 11-16,0 0 1 0,0 0 1 0,0 0 0 16,9 5 2-16,-3 3 1 0,0 3 0 0,-3-1 0 15,-3-10 10-15,6 11 1 0,-6-6 1 0,0-5 0 16,0 8-9-16,3 5-1 0,0 1-1 0,-3-1 0 15,0-8-30-15,0 3-20 0,0-8 4 0,6 5-505 16,-6-5-101-16</inkml:trace>
  <inkml:trace contextRef="#ctx0" brushRef="#br0" timeOffset="9858.661">2836 3074 403 0,'-3'3'36'0,"-3"0"-36"0,0-3 0 0,0 5 0 15,3-5 108-15,3 3 16 0,-9 2 2 0,3 0 1 16,0 1-96-16,0 2-19 0,3-3-4 0,-9 3-8 16,12-3 0-16,-9 3 0 0,9 3 0 0,-6 2 0 15,3-3 0-15,0 6-9 0,3 11 9 0,0-6-8 16,0-8 8-16,3 6-13 0,0-11 5 0,3 2 8 15,-3-2 0-15,3-3 0 0,0-5 0 0,3 8 0 16,-3-8-9-16,3 0 9 0,3 0 0 0,-3-5 0 16,-3 0 0-16,3-9 0 0,-4-1 0 0,4 1 0 15,-3 1 0-15,0-5 11 0,3 4 0 0,-6 1 0 16,0 0-42-16,3 0-8 0,-3 2-1 0,3 1-1 0,-6-1 41 0,0 3 0 16,0-5 11-16,3 2-3 0,-3 6 19 0,0-3 3 15,-3 0 1-15,3 3 0 0,3-1-3 0,-6 4-1 16,-3 2 0-16,6 0 0 0,0 0 12 0,0 0 2 15,-3 0 1-15,3 0 0 0,0 0-25 0,0 8-5 16,-6-3 0-16,3 3-1 0,0 0-11 0,3 3 12 16,0-6-12-16,0 3 12 0,0-3 4 0,3 8 2 15,0-7 0-15,3 1 0 0,-6-1-4 0,3 2-1 16,3-3 0-16,0 3 0 0,-3-3-13 0,0 3 0 16,6-3 0-16,-6 3-380 15,3-2-75-15</inkml:trace>
  <inkml:trace contextRef="#ctx0" brushRef="#br0" timeOffset="10361.322">3053 3067 403 0,'-9'5'36'0,"9"-5"-36"0,0 0 0 0,0 0 0 16,0 0 181-16,0 0 30 0,0 0 5 0,0 0 2 16,-9 2-142-16,9-2-28 0,-12 3-5 0,12-3-2 15,0 8-26-15,-9 5-6 0,-3-7-1 0,6 7 0 16,3-5 7-16,-3-3 1 0,-3 8 0 0,3 0 0 16,1 1 0-16,2-1 0 0,-3 8 0 0,6 3 0 0,-6-11-16 15,9 0 9-15,6 1-9 0,-6-6 8 0,-3-1-8 0,5-1 0 16,7-1 0-16,-3 0 0 0,-6-5 0 15,6 3 0-15,0-6 0 0,0-2 0 0,3-13 0 0,-3 2 8 16,-3 5-8-16,3-2 8 0,6 0-8 16,-9-1 8-16,3 1-8 0,-3 0 8 0,-1 0 4 0,1-1 0 15,3 1 0-15,-9 3 0 16,0-6-33-16,0 3-7 0,0-1 0 0,3 1-1 0,-6-3 8 0,3 0 1 16,-6 3 1-16,-3 3 0 0,4-4 9 0,-4 6 2 15,3-5 0-15,0 3 0 0,0 2 8 0,3 2 0 16,3 4 0-16,0 2 0 0,0 0 0 0,0 0 8 15,0 0-8-15,0 0 0 0,9 0 11 0,-6 5-3 16,6 6 0-16,-6-1 0 0,3-2 3 0,-6 3 0 16,5 2 0-16,1 0 0 0,3 0-11 0,-6 1 0 0,3 1 0 0,0-1 0 15,0 2 12-15,3-3 6 0,-3 0 2 16,0 0 0-16,3 0-5 0,-6-5-1 0,-3 0 0 16,6 3 0-1,0-3-47-15,0 0-10 0,3 2-1 0,-9-4-606 0</inkml:trace>
  <inkml:trace contextRef="#ctx0" brushRef="#br0" timeOffset="10809.089">3318 3040 1324 0,'0'0'59'0,"0"0"12"0,0 0-57 0,-6 0-14 0,-3 5 0 0,3-5 0 0,-3 0 12 0,3 6-1 16,0 2 0-16,3-6 0 15,-3 9-41-15,0-3-8 0,0 2-2 0,0 4 0 0,3-1 24 0,-3 0 4 16,3 0 0-16,3 0 1 0,-6 1 11 0,6-1 16 16,0-8-4-16,0 8-1 0,6 9 23 0,-3-4 5 15,3-5 1-15,3-5 0 0,-3-2-26 0,3-4-5 16,-3 1-1-16,6-8 0 0,-3-6-8 0,-3 0 0 16,0 6 0-16,3-8 0 0,-6 0-16 0,0-1 0 15,3 9 1-15,3-8 0 0,-9 0 6 0,3-1 1 16,3 1 0-16,-6 0 0 0,0 0 8 0,0 0 0 15,0-1 0-15,0-2 0 0,0 1 0 0,-6 1-8 16,3-4 8-16,3 5-8 16,-6-6-16-16,0 3-4 0,3 0 0 0,0 0 0 15,0-2-5-15,3 5-2 0,-9-1 0 0,6 1 0 0,0 3 23 0,0-1 12 0,0 6-12 16,3 5 12-16,0 0 9 0,0 0 9 0,0 0 2 0,0 5 0 16,0 3 0-16,0 5 1 0,9 0 0 15,-6 1 0-15,0 4 11 0,3-2 3 0,0 0 0 0,-3 5 0 16,3-5-14-16,0 0-2 0,-6-3-1 0,9 0 0 15,-9 3-3-15,2 0-1 0,1-3 0 0,-3 1 0 16,3-6-4-16,0 5-1 0,0-5 0 0,-3 2 0 16,0-10-29-16,6 6-5 0,-6 4-2 0,0-10 0 15</inkml:trace>
  <inkml:trace contextRef="#ctx0" brushRef="#br0" timeOffset="11174.123">3449 3093 403 0,'0'0'36'16,"6"19"-36"15,0 12 0-31,3-4 0 0,-9-1 187 0,0-5 30 15,0-2 7-15,3-9 0 0,-3-2-126 0,3 0-26 0,-1-2-4 16,-2-1-2-16,0-5-24 0,0 0-5 0,6-13-1 0,-6 2 0 16,6 3-25-16,-6-2-11 0,0 2 8 0,3 0-8 15,3 2 0-15,-6-7 0 0,0 0 8 0,0 2-8 16,6 1 0-16,0-1 0 0,-6 3 0 0,0-5 0 16,0 0 0-16,0 2 0 0,3 3 0 0,3-2 0 15,0-1-9-15,3 6 9 0,0-6-12 0,0 9 12 16,0 2 0-16,0-6 0 0,-6 4 0 0,6 4 0 15,0 4-12-15,0-6 12 0,2 0-12 0,-8 5 12 32,9 3-57-32,-6-8-5 0,3 2-1 0,-6-2 0 0</inkml:trace>
  <inkml:trace contextRef="#ctx0" brushRef="#br0" timeOffset="11560.081">3678 3088 1267 0,'0'0'112'0,"0"0"-89"16,0 0-23-16,3 10 0 0,0-7 66 0,0 8 9 16,3-6 1-16,-6-5 1 0,3 2-59 0,3 9-18 15,-3-8 8-15,6 2-8 0,0 0 0 0,-3-5-15 16,2 3 3-16,-8-3 0 0,0 0 28 0,9 0 7 16,0-3 1-16,0 3 0 0,-9 0 24 0,9 0 6 15,-3-5 1-15,0-3 0 0,3 8-40 0,-6-5-15 16,3-1 11-16,0 4-11 0,0-9 0 0,-6 3 0 15,0 0 0-15,0 3 0 0,0 0 0 0,0 5 0 16,-6-6 0-16,6 4-10 16,-6-6-19-16,3 3-4 0,0 5-1 0,0-8 0 0,-3 5 34 0,0 0 0 15,0 3 8-15,3 0-8 0,-6 3-8 0,3 0-8 0,0 5-2 0,0-8 0 16,3 8 2-16,-9-3 1 0,7 0 0 0,2 3 0 16,-6 0 15-16,3 3 0 0,0-3 0 0,0 5 0 15,3 0 13-15,3-2-1 0,-6 2 0 0,6-3 0 16,-3 1 28-16,0 2 6 0,6-5 1 0,0 5 0 15,-3 6-31-15,6-6-5 0,0 0-2 0,0-2 0 16,3-3-9-16,0-3 0 0,-3 3 9 0,2-8-9 16,1 5-20-16,-3-5-8 15,6 0-1-15,-3 0-759 0</inkml:trace>
  <inkml:trace contextRef="#ctx0" brushRef="#br0" timeOffset="11958.017">3919 3074 1364 0,'0'0'60'0,"0"0"13"0,0 0-58 0,0 0-15 16,0 0 0-16,0 0 0 0,0 0 52 0,0 0 7 0,0 0 1 0,0 0 1 16,0 0-44-16,-3 3-9 0,-3 5-8 0,0-5 12 15,3-1-12-15,0 6 8 0,0-2-8 0,-3 2 8 16,0-3 6-16,3-5 1 16,0 8 0-16,3-3 0 0,-3-2 15 0,3-3 3 0,3 5 1 0,0 3 0 15,0-3-34-15,0 3 0 0,6-3-12 16,-6 1 3-16,0-1 9 0,3 3 11 0,3-3-3 0,-6 3 0 15,9-5-8-15,-12-3 0 0,0 0 0 0,6 10 0 16,3 9 0-16,-9-6 0 0,0-8 0 0,0 3 0 16,-6 0 0-16,3-2 12 0,3-6-2 0,-3 5 0 15,-6-2-10-15,3 2-12 0,3-5 2 0,-3 0 1 16,-3 0-112-16,3 5-23 0</inkml:trace>
  <inkml:trace contextRef="#ctx0" brushRef="#br0" timeOffset="12254.231">4077 3077 1386 0,'0'0'61'0,"0"0"13"0,0 0-59 0,-9 8-15 16,3-3 0-16,3 3 0 0,-3-2 8 0,3 2-8 15,3-8 11-15,-3 7-11 0,-3 4 0 0,6-3-12 16,-6 0 0-16,6 2 0 0,0-4 12 0,0 2 0 16,0-6-10-16,6 9 10 0,0-6 9 0,-6 3 7 15,3-5 0-15,0-1 1 0,0 6 17 0,3-2 3 16,0-4 1-16,-6-2 0 0,0 0-2 0,0 11-1 0,0 2 0 0,-6 0 0 16,0-5-4-16,0 0-1 0,3 3 0 0,-9-6 0 15,-3 3-17-15,6-5-3 0,0-1-1 0,3 6-543 16,-8-8-109-16</inkml:trace>
  <inkml:trace contextRef="#ctx0" brushRef="#br0" timeOffset="13085.01">4422 3077 460 0,'0'0'41'16,"0"0"-33"-16,0 0-8 0,0 0 0 0,0 0 74 0,0 0 13 16,0 0 2-16,0 0 1 0,0 0-6 0,0 0 0 15,0 0-1-15,0 0 0 0,0 0-11 0,0 0-3 16,-6 8 0-16,6-3 0 0,6 6-18 0,-6 0-4 16,0-6-1-16,0 8 0 0,3 3-11 0,-3 0-3 15,0-3 0-15,0 8 0 0,-3 0-12 0,3 3-4 16,0-8 0-16,0 0 0 0,-6-3-8 0,6-2-8 15,-3-1 9-15,0-2-9 0,3-2 0 0,0-6 0 16,0 0 0-16,0 0 0 0,0 0 19 0,0 0 4 16,0 0 1-16,0 0 0 0,0 0-8 0,0 0 0 15,-3-8-1-15,3-3 0 0,0-5-15 0,0-2 0 16,0-1 0-16,3 6 0 0,0 0 0 0,0-6 0 16,-3 3 0-16,6-2 0 0,0 4-9 0,3 1-5 15,-3 0-1-15,3 0 0 0,0 2 15 0,6 3 10 16,-12 0-2-16,6 3 0 0,5-6-8 0,-5 9 0 15,3-3 0-15,-3 2 0 0,3 0-16 0,-3 3 2 0,0 3 0 0,-3 0 0 32,0 2-18-32,0-3-4 0,3 1-1 0,-3 5 0 15,-6-8-31-15,9 5-5 0,-9-2-2 0,6 2 0 0,0 1-14 0,-6-6-3 16,0 0-1-16,0 0 0 0</inkml:trace>
  <inkml:trace contextRef="#ctx0" brushRef="#br0" timeOffset="16595.61">4726 3130 1555 0,'0'0'34'0,"0"0"7"0,0 0 2 0,0 0 1 0,0 0-36 0,3 0-8 16,-3 0 0-16,0 0 0 0,6 3 20 0,-6-3 3 15,0 0 0-15,0 0 0 0,11 5-9 0,-8-5-2 16,-3 0 0-16,0 0 0 0,9 0-12 0,0 5 0 16,0 1 0-16,-3-4 0 0,-6-2 23 0,6 0 1 15,-6 0 1-15,9 5 0 0,-3-5-15 0,-6 0-10 16,6-5 12-16,-6 5-12 0,0 0 13 0,0 0-4 15,0 0-1-15,6-2 0 0,-6 2-8 0,6-3 10 16,0 0-10-16,-6-2 10 0,0-3 10 0,0 8 3 16,0-5 0-16,-6-3 0 0,3 3 4 0,0-1 1 15,0 1 0-15,-3 2 0 16,0-5-48-16,3 6-8 0,-6-1-3 0,3 3 0 0,0-5 11 0,0 2 1 16,0 3 1-16,-3 0 0 0,3 8 2 0,-2-5 1 0,-1 2 0 15,3 0 0-15,-3 9 15 0,3-9 10 0,-3 3-2 0,3 0 0 16,0 2-8-16,3 3 0 0,-3-5 0 0,3 3 0 15,3 2 0-15,-3 0 0 0,3 3 0 0,0 3 0 16,3-6 15-16,3 0 1 0,-3-2 0 0,6-1 0 16,-6 1-7-16,9-3-1 0,-3 3 0 0,0-9 0 15,0 4-8-15,2-1 8 0,1-5-8 0,3 0 8 16,-6 0-28-16,3 0-5 16,-3 2-2-16,3-2-526 0,0-2-106 0</inkml:trace>
  <inkml:trace contextRef="#ctx0" brushRef="#br0" timeOffset="16949.678">5122 2884 1256 0,'-3'-8'56'0,"3"8"11"0,0 0-54 0,-3 0-13 0,-6 3 0 0,3-1 0 15,6-2 80-15,-9 3 14 0,0 2 2 0,0-2 1 16,3 7-61-16,-3 4-12 0,3-1-2 0,3 0-1 16,3 0-21-16,-9 6 0 0,3 2 0 0,0 3 0 15,6-3 36-15,-6-2 4 0,3 2 0 0,3 3 0 16,-3-3-10-16,3-3-2 0,3-2 0 0,-3 0 0 15,0 5-6-15,3-2-2 0,-3 2 0 0,6-3 0 16,-6-2-20-16,0 0 0 0,0-3 0 0,0 1 0 16,6-6-31-1,-6-1-10-15,0-7-3 0,0 0-521 0,0 0-105 0</inkml:trace>
  <inkml:trace contextRef="#ctx0" brushRef="#br0" timeOffset="17134.177">4839 3133 460 0,'0'0'20'0,"0"0"5"0,0 0-25 0,0 0 0 16,0 0 0-16,0 0 0 0,9-3 328 0,-6-2 60 15,6-3 12-15,0 3 2 0,2-6-317 0,7 8-63 16,0-5-13-16,0 3-9 0,-3 5 0 0,3-8 0 16,0 5 0-16,-1 3 0 0,4 0 0 0,-3 3 0 15,-3-3 0-15,0 0 0 0,0 3-12 0,0 2-4 16,-9-5 0-16,6 0-544 15,-4 3-110-15</inkml:trace>
  <inkml:trace contextRef="#ctx0" brushRef="#br0" timeOffset="17528.122">5145 3130 403 0,'-9'3'17'0,"9"-3"5"0,0 0-22 0,0 0 0 0,0 0 0 0,0 0 0 16,3 10 288-16,-3-4 54 0,3 1 10 0,-3-7 3 15,0 0-268-15,9 6-54 0,-9 2-10 0,9-3-3 16,-3 3 0-16,-6-8-1 0,9 3 0 0,0-1 0 16,0 1 14-16,0 2 3 0,-9-5 1 0,6-5 0 15,3 2-7-15,0 1-2 0,-3-1 0 0,0-5 0 16,0 3-16-16,-3 5-4 0,3-8-8 0,-6 2 12 16,5 1-12-16,-5 5 0 0,0 0 0 0,0-8 0 15,-3 3 0-15,3-3-10 0,-2 3 2 0,-4 5 0 0,0-8 8 0,0 3-13 16,0 5 5-16,0-6 8 15,-6 6-33-15,6 0 1 0,3 0 0 0,-9 6 0 0,6-6 16 0,0 5 3 16,-3 3 1-16,3-3 0 0,0 3-1 0,0 0 0 16,0 2 0-16,3-2 0 0,0 3 13 0,0 10 0 31,0 19 0-31,3-14 0 0,3-2 40 0,6-3 8 31,3-2 2-31,0-6 0 0,-3 0-30 0,0-5-5 16,6-2-2-16,-9-6 0 15,3 0-80-15,0 0-16 0,3-8-3 0,-3 5-739 0</inkml:trace>
  <inkml:trace contextRef="#ctx0" brushRef="#br0" timeOffset="17814.354">5303 3162 1386 0,'0'0'61'0,"0"0"13"0,0 0-59 0,0 0-15 0,0 8 0 0,0-8 0 15,0 5 23-15,3 6 1 0,-3-1 1 0,0 3 0 16,3 6 9-16,-3-6 2 0,0 0 0 0,3 1 0 15,-6-1 7-15,3 0 1 0,3-5 1 0,0 3 0 16,-3-3 43-16,0-3 9 0,0-5 2 0,0 0 0 31,0 0-111-31,0 0-23 0,0 0-4 0,0 0-1 0,0 0 40 0,0 0 0 0,0 0 14 0,0 0-4 16,0 0 1-16,0 0 0 0,0 0 0 0,3-5 0 16,0-3-11-16,-3-3 0 0,3 3 0 0,-3-5 0 15,0 0 0-15,0-9 0 0,3 7 0 0,0-1 0 16,0 0 8-16,0 5-8 0,3 1 8 0,0 2-8 0,0-6 0 15,3 1 0-15,3 8 0 0,-6-3 0 16,-1 3 0-16,1 5 0 0,6-8 0 0,-3 8-11 16,-3 0-32-16,3 0-6 0,3 0-2 0,-3 0 0 15,-3 0-153-15,3 0-30 0</inkml:trace>
  <inkml:trace contextRef="#ctx0" brushRef="#br0" timeOffset="18072.662">5559 3117 1036 0,'-9'2'92'0,"9"-2"-73"15,0 0-19-15,0 0 0 0,-6 6 176 0,6-6 32 16,0 0 7-16,0 0 1 0,0 0-88 0,0 0-18 16,-6 5-3-16,6-5-1 0,0 0-85 0,-3 8-21 15,0-3 0-15,3-5 0 0,0 0 0 0,0 6 0 16,0 1 0-16,3-1 0 16,3 2-61-16,-3 0-7 0,3 2-2 0,0 3 0 0,-3 9 54 0,3-9 16 0,0 0 0 15,0 0 0-15,-6 6 0 0,0-11 20 0,0 5-3 16,0-2 0-16,0 2 19 0,-6-5 3 0,0-3 1 15,3 0 0-15,-3 3-4 0,0 0 0 0,-6-2 0 16,3-6 0-16,0 2-19 0,0-2-4 0,-2 0-1 0,2-2 0 16,0 2-76-1,3 0-16-15,-3-6-4 0,-3 4 0 16,6 2 44-16,-3 0 8 0,9 0 1 0</inkml:trace>
  <inkml:trace contextRef="#ctx0" brushRef="#br0" timeOffset="18411.764">6041 2947 1094 0,'-9'14'97'0,"9"-12"-77"16,0 9-20-16,-6-3 0 0,6 2 76 0,-3 4 12 16,0-1 3-16,3 0 0 0,0 0-63 0,0 6-13 0,-3-3-3 0,1 2 0 15,2 1-12-15,-3 2 8 0,0-3-8 0,0-2 0 16,3 0 0-16,-3 0-10 0,0 8 0 15,0-3 0-15,3-2 10 0,-3-6 0 0,0-8 0 0,0 3 0 16</inkml:trace>
  <inkml:trace contextRef="#ctx0" brushRef="#br0" timeOffset="18829.684">5940 3101 1796 0,'0'0'40'0,"0"0"8"0,0 0 1 0,0-3 1 0,3-5-40 0,3 6-10 15,0-1 0-15,0-2 0 0,3-3 0 0,3 3 0 16,-6-1 0-16,3 4 0 16,3-6-25-16,-1 2-7 0,4 1-2 0,-3 0 0 0,-3 2 22 0,3 3 12 15,0 0-12-15,0 0 12 0,-6-5 0 0,6 5 0 16,-3 0 8-16,-9 0-8 15,0 0-82-15,12 0-22 0,-3 5-5 0,-9-5-1 16,0 0 37-16,3 8 7 0,2 0 2 0,-5 3 0 0,-3 2 89 0,1 0 19 16,-1 0 3-16,0 1 1 0,0-1 24 0,-3 0 4 15,3-2 2-15,0 2 0 0,0 0-16 0,3 8-3 16,0 0-1-16,0-2 0 0,0-9-40 0,3-2-8 16,3 6-2-16,-3-9 0 0,-3-5-8 0,9 0 0 15,2 3 0-15,-2-6 0 0,-3-8 48 0,0 3 15 0,6-5 2 16,-3 0 1-16,-6 0-54 0,3 2-12 15,0 3 0-15,-3-5 0 0,0 0 21 0,-3-1 7 0,0 1 2 16,-3 8 0 0,0-8-46-16,-3 5-10 0,3 3-2 0,-6-3 0 0,3-3 28 0,0 3 0 0,0 8 0 15,-3-8 0 1,3 3-69-16,0 5-9 0,0-5-2 0,4 2 0 0</inkml:trace>
  <inkml:trace contextRef="#ctx0" brushRef="#br0" timeOffset="19317.355">6628 3143 748 0,'0'0'33'0,"0"0"7"0,0-5-32 0,0 5-8 16,6-5 0-16,-3 2 0 0,-3-2 204 0,0 5 40 15,0 0 7-15,0 0 1 0,-3-6-147 0,0 4-29 63,-3 2-7-63,0 2-1 0,6-2-144 0,-6 11-30 0,-3 8-6 0,-6 7 0 0,0 8 89 31,0-2 23-31,6-3 0 0,3-2 0 0,6 2 47 16,0-16 13-16,0 0 4 0,3-5 0 0,9 3-64 15,-3-9-21-15,-9-2 0 0,0 0 0 0,0 0 9 16,3-2 1 0,3-3 1-16,3-3 0 0,9-16-18 0,-6 3-4 0,-6 10-1 0,-3 3 0 0,6-13 33 15,-9 21 0-15,3-5 0 0,0-3 0 0,3 2-9 16,-3-4 9-16,-3 2 0 0,0 8-9 0,0 0-3 15,0 0-1-15,0 0 0 0,0 0 0 0,0 0 25 16,0 0 6-16,5 10 1 0,-2 1 0 0,0 5-19 16,3 5 0-16,-3-8 0 0,3 1 0 0,-3-1 54 0,3 0 14 15,0-2 2-15,0-1 1 0</inkml:trace>
  <inkml:trace contextRef="#ctx0" brushRef="#br0" timeOffset="138978.727">7056 3117 403 0,'0'0'36'0,"0"0"-36"0,6 0 0 0,-6 0 0 16,0 0 86-16,0 0 10 0,0 0 3 0,0 0 0 16,0 0-49-16,0 0-10 0,0 0-1 0,0 0-1 15,0 0-14-15,-6-5-2 0,0 5-1 0,0 0 0 16,6 0 13-16,-6 5 2 0,-2-3 1 0,2 9 0 15,-3-8-29-15,3 2-8 0,0 3 0 0,0 2 0 16,0-2 0-16,-3 3-15 0,6 2 4 0,-3 0 1 16,3 1 2-16,-3-1 0 0,6 0 0 0,0 0 0 15,0 1 8-15,0-6 0 0,3-1 0 0,0 4 0 16,3-6 0-16,0 3 0 0,0-2 0 0,3-6 0 16,0 0 0-16,0 0 8 0,0 0-8 0,-1-6 11 15,1-2-11-15,3 3 12 0,-3-6-12 0,0 1 12 16,0-1 0-16,-3 3 0 0,0-5 0 0,0 0 0 0,3 0-12 15,-6-3 0-15,-3 5 0 0,0-2 8 0,-3 0-8 16,3-3-14-16,0 8 3 0,0-5 1 0,0-6-9 0,-3 3-1 16,-3 0-1-16,3 3 0 0,0-3 5 0,-3 3 2 15,0 0 0-15,3 0 0 0,3-1 14 0,-3 9 0 16,0-8 0-16,0 5 10 0,3 3 9 0,-3-1 1 16,3 6 1-16,0 0 0 0,0 0-5 0,0 0-2 15,0 0 0-15,0 0 0 0,3 8-14 0,0 3 0 16,-3-6 8-16,0 6-8 0,0-1 14 0,3 4 0 15,0-1 0-15,0 0 0 0,0 0-5 0,0 6-1 0,0-3 0 16,0 0 0-16,0 5-8 0,0-8 0 0,0 5 0 0,3 1 8 16,-3-3-8-16,3 2 0 0,0 1 0 0,0-1 8 15,-3 4-8-15,3-9 0 0,0 0 0 0,-3-5 0 32,-3 3-22-32,6-3-6 0,-6-8-2 0,6 0-479 0</inkml:trace>
  <inkml:trace contextRef="#ctx0" brushRef="#br0" timeOffset="139160.221">7274 3130 518 0,'-9'0'46'0,"6"3"-37"0,0 7-9 0,0-2 0 0,0-3 132 0,-3 9 25 15,3-9 5-15,0 3 1 0,6 5-131 0,-3-8-32 16,-3 9 0-16,0-1 0 15,3 0-16-15,0-5-11 0,0 0-1 0,0-3-1 16,6 1 0-16,-6-1 0 0,0-2 0 0</inkml:trace>
  <inkml:trace contextRef="#ctx0" brushRef="#br0" timeOffset="139295.857">7184 2966 1328 0,'6'-11'59'0,"-6"11"12"0,-9 6-57 0,9-6-14 0,0 0 0 32,0 0 0-32,0 0-34 0,0 0-10 0,9 5-1 0</inkml:trace>
  <inkml:trace contextRef="#ctx0" brushRef="#br0" timeOffset="139581.132">7512 2876 921 0,'0'0'82'0,"-3"0"-66"0,-3-11-16 0,0 9 0 15,0-3 96-15,3 5 15 0,-3-6 3 0,0 4 1 16,-3 2-90-16,3 2-17 0,3 4-8 0,-6-1 0 16,-3 3 0-16,3 5 0 0,0 0 0 0,3 6 0 0,-2-1 0 15,-1 1 0-15,3 2 0 0,0 0 0 0,0 6 35 16,3-1 4-16,-3 3 1 0,6-2 0 0,0 2-20 0,0 0-3 15,0 0-1-15,0-3 0 0,6-2-16 0,-3 3 10 16,3-12-10-16,-3 4 8 16,0 0-32-16,0-6-6 0,-3-8-2 0,3 3 0 15,0-3-30-15,-3-5-6 0,0 0-2 0,0 0-316 16,0 0-63-16</inkml:trace>
  <inkml:trace contextRef="#ctx0" brushRef="#br0" timeOffset="139748.638">7155 3088 288 0,'-3'-3'25'0,"-3"-5"-25"0,3 5 0 0,3 3 0 16,0 0 312-16,0 0 58 0,0 0 11 0,9-2 3 15,-1 2-284-15,4 0-57 0,0 0-11 0,6 0-3 16,6 0-14-16,0-5-3 0,0 5-1 0,-4 0 0 16,4 0-11-16,0 5 0 0,0-5 0 0,-3 0 0 31,-3 2-122-31,2 1-26 0,-2 0-6 0</inkml:trace>
  <inkml:trace contextRef="#ctx0" brushRef="#br0" timeOffset="139996.975">7589 2934 403 0,'-12'-13'17'0,"12"13"5"15,-6 0-22-15,0-5 0 0,0-3 0 0,0 5 0 0,0 3 210 0,-2 0 38 16,2 0 7-16,-3 0 1 0,3 3-208 0,-3 5-48 15,6-3 0-15,-3 3 0 0,0 5 0 0,-3-2 10 16,0 5-10-16,3 2 12 0,0 1 24 0,3 2 4 16,-3 3 2-16,3-1 0 0,0 1 0 0,3 3 0 15,3-1 0-15,-3 6 0 0,-3 0-42 0,3-6 0 16,3-5 0-16,-3 0 0 16,0-2-28-16,0 0-7 0,3-6-1 0,-6-3-1 15,0 1-40-15,0-6-8 0,3 1-2 0,0-1-492 0</inkml:trace>
  <inkml:trace contextRef="#ctx0" brushRef="#br0" timeOffset="140143.587">7297 3164 864 0,'0'-8'76'0,"0"8"-60"0,0-10-16 0,0 7 0 16,0 3 140-16,3-5 24 0,3-3 6 0,0 8 1 16,3-5-95-16,0 5-20 0,0-6-3 0,6 4-1 15,3-3-37-15,-3 5-15 0,0 0 11 0,-1 0-11 16,1 0 0-16,0 0-15 0,-3 0 2 0,3 5-479 15,0-5-95-15</inkml:trace>
  <inkml:trace contextRef="#ctx0" brushRef="#br0" timeOffset="140465.72">7533 3149 1450 0,'0'0'64'0,"0"0"14"16,-3 7-62-16,3-1-16 0,0-6 0 0,-3 8 0 0,3-8 12 0,3 5-1 15,3 6 0-15,-1-1 0 0,1-5 5 0,0 3 2 16,0-8 0-16,3 6 0 0,-3-6-18 0,0 2-19 16,3-2 4-16,0 0 1 0,-3-2 25 0,0 2 5 15,-6 0 0-15,9-6 1 0,3-2 3 0,0 3 0 16,-3 0 0-16,-6 0 0 0,-3 5-20 16,3-3 0-16,-3-5 0 0,0 3 0 0,-6-3-15 0,0 2-6 15,0-4-2-15,-3 7 0 16,-3 3-5-16,3-5 0 0,0 5-1 0,0 0 0 0,-3 0 29 0,0 0-9 15,3 5 9-15,0-5 0 0,-2 8 0 0,5 0-8 16,0 3 8-16,0 2 0 0,0 0 0 0,0 0-8 16,6 1 8-16,0-1 0 0,0 5 0 0,3-2 0 15,0 0 0-15,0-3 0 0,3-5 0 0,0 0 0 0,3 3 0 16,2-11 0 0,-2 8-28-16,3-8 0 0,-3 0 0 0</inkml:trace>
  <inkml:trace contextRef="#ctx0" brushRef="#br0" timeOffset="140735">7714 3156 748 0,'-12'3'67'0,"12"-3"-54"0,0 0-13 0,0 11 0 0,-6-3 140 0,6 2 24 0,3 1 6 0,0-1 1 16,-3 4-171-16,0-1-43 0,-3 0-4 0,0-2-1 15,6-1 48-15,0 1 13 0,-3-6 1 0,0 3 0 16,6-3 20-16,-6-5 4 0,0 0 1 0,0 0 0 0,0 0 27 0,0 0 6 15,0 0 0-15,0 0 1 0,0 0-25 0,0-13-4 16,3 3-2-16,0 2 0 0,-3 0-34 0,0-3-8 16,3 3 0-16,0-5 0 0,-3 0 0 0,0-1 8 15,3 4-8-15,3 2 12 0,0-11-12 0,0 6 0 16,-3 5 0-16,3-5 0 16,3 8-30-16,-3-8-8 0,3 5-2 0,-3 2 0 15,3 6-140-15,-9 0-28 0</inkml:trace>
  <inkml:trace contextRef="#ctx0" brushRef="#br0" timeOffset="141016.303">7842 3156 1170 0,'0'0'52'0,"0"0"10"0,3 8-50 0,-3-8-12 15,0 0 0-15,3 6 0 0,3 2 56 0,0-3 8 0,-6-5 1 0,6 5 1 16,3-2-48-16,0 2-10 0,-6-10-8 0,6 2 12 31,-3 1-46-31,0-1-9 0,0-5-1 0,-3 3-1 0,2 5 36 0,-2-8 9 0,3 2 0 0,-3-1 0 16,-3 7 0-16,0 0 0 0,0-6 0 0,0 1 0 15,-3-3 12-15,3 8 4 0,0 0 0 0,0 0 1 16,-3-5-45-16,-3 5-10 0,-2 0-2 16,2 0 0-16,0 0 21 0,-3 5 4 0,0-2 1 0,0 7 0 15,0-2 3-15,0 11 1 0,-3-6 0 0,3 0 0 16,0 0 30-16,3 1 7 0,0 4 1 0,3-5 0 16,-6 1 15-16,9-1 3 0,3 0 1 0,3-5 0 15,-3 11-21-15,0-12-4 0,3 4-1 0,3-6 0 16,0 3-21-16,0-8 0 0,3 0 0 0,-3 3-430 15,3-3-81-15</inkml:trace>
  <inkml:trace contextRef="#ctx0" brushRef="#br0" timeOffset="141350.352">8012 3151 1105 0,'0'8'24'0,"-3"3"4"0,0-3 2 0,0 5 2 0,3-3-32 0,-3 6 0 15,-3 3 0-15,3-1 0 0,0-4 13 0,0-1-4 16,0 0-1-16,3 0 0 0,-3-7-8 0,3-4 0 16,3 4 0-16,-3-6 0 0,0 0 0 0,0 0 0 15,0 0 0-15,0 0 8 0,0 0 8 0,0 0 2 16,0 0 0-16,3-8 0 0,3 2-18 0,0-7-12 0,3 0 1 0,0-6 1 31,0 3-14-31,0 1-4 0,-3 1 0 0,5 1 0 0,1 0 16 0,3 5 2 0,-3-3 1 16,-3 3 0-16,0 0 33 0,0 8 8 0,0 0 0 0,0 0 1 15,-9 0-1-15,3 8-1 0,6 3 0 0,-3 2 0 16,-3 0 26-16,0 3 6 0,0-2 1 0,3-1 0 16,-6 3-37-16,0-3-7 0,-3-3-2 0,6 1 0 15,0-3-18-15,-3 3 0 0,-3-3 0 0,3-3 0 16,3-3-33 0,-3-2-4-16,0 0-1 0,0 0-400 0,0 0-80 0</inkml:trace>
  <inkml:trace contextRef="#ctx0" brushRef="#br0" timeOffset="141560.792">8312 2839 748 0,'0'0'67'0,"0"11"-54"16,0-9-13-16,0-2 0 0,0 0 103 0,3 11 17 16,0 2 4-16,0 3 1 0,-3 0-47 0,3 5-10 15,0 3-1-15,-3 2-1 0,0 1 12 0,0-1 2 16,3 1 1-16,-3 2 0 0,3 0-65 0,-3-3-16 15,0 1 0-15,0-1 0 0,0 6 11 0,0-6-2 16,-3-7 0-16,3 2 0 0,0-8-9 0,0 6 0 16,3-11 0-16,-3 2 0 15,0-2-135-15,0-8-19 0,0 0-4 0</inkml:trace>
  <inkml:trace contextRef="#ctx0" brushRef="#br0" timeOffset="141732.332">8184 3040 230 0,'12'0'10'0,"-12"0"2"0,0 0-12 0,9-5 0 0,3 5 0 0,0-3 0 15,0 3 298-15,6 0 57 0,-6-5 11 0,6 5 2 16,-1 0-256-16,1 0-52 0,-3 0-11 0,3 5-1 16,-3-5-39-16,0 8-9 0,-6-8 0 0,3 5-510 15,-3-5-104-15</inkml:trace>
  <inkml:trace contextRef="#ctx0" brushRef="#br0" timeOffset="143152.56">8655 2876 871 0,'0'0'38'0,"0"0"9"0,0 0-38 0,0 0-9 0,3-5 0 0,-3 5 0 16,9-3 21-16,-9 3 3 0,0 0 0 0,3-3 0 15,3 1-12-15,-6 2-3 0,6 0 0 0,-6 0 0 16,2 5 28-16,1 3 6 0,-3-8 1 0,3 5 0 16,-3 9 3-16,3 1 1 0,-3 4 0 0,0-1 0 15,-3 4-19-15,3-1-3 0,0 3-1 0,-3-6 0 16,3 9-16-16,0-9-9 0,0 3 10 0,-3-2-10 15,3-3 0-15,0-3 0 0,0 0 0 0,-2-2 0 16,2 2 0-16,-3-8 12 0,0 3-3 0,3-8-1 16,0 0 9-16,0 0 2 0,0 0 0 0,0 0 0 15,-3-5 1-15,0 2 1 0,3-2 0 0,-3-3 0 16,0 3-21-16,3-6 0 0,0 1 0 0,3-1-8 0,-3-2 8 16,3 0 0-16,3-1 8 0,0 1-8 0,-1 0 0 15,1 0-13-15,3 2 1 0,0 3 1 16,0 0-16-16,0 3-3 0,0 0-1 0,0 2 0 0,3 3 31 0,-3 0 0 15,3 8 0-15,-3-3 0 0,0 3 0 0,0-3 0 16,-4 9 0-16,1-9 0 0,-3 5 0 0,0 1 0 16,3 2 0-16,-6 1 0 0,-3-1 26 0,3 0 11 15,-6-2 3-15,0-1 0 0,-5 1 14 0,-1 2 3 16,0-8 1-16,0 3 0 0,0 0-30 0,0 3-5 16,-3-3-2-16,3-8 0 0,-3 5-11 0,3-5-2 15,1 0-8-15,-1 0 12 0,6 0-23 0,0 0-5 16,-3-5 0-16,3-1-1 15,3 4-42-15,3-9-8 0,0 3-1 0,3 0-435 16,3-2-86-16</inkml:trace>
  <inkml:trace contextRef="#ctx0" brushRef="#br0" timeOffset="143312.109">8836 3059 1328 0,'0'0'29'0,"0"0"7"0,0 0 0 0,3 8 1 0,3-1-29 0,-3 4-8 0,0-3 0 0,0 3 0 16,-3-3 52-16,0 5 10 0,3 0 2 0,-3-5 0 15,6 2-50-15,-3 4-14 0,0-1 0 0,0-8 8 16,-3-5-8-16,0 0 0 0,0 0 0 0,3 8 0 16,3-3-50-16,0 3-11 0,0-2-3 15,-6-6-568-15</inkml:trace>
  <inkml:trace contextRef="#ctx0" brushRef="#br0" timeOffset="143493.623">8979 3104 1213 0,'-6'21'53'0,"3"-16"12"0,-3 8-52 0,-3 0-13 16,0 6 0-16,-2 2 0 0,2 6 44 0,0-4 5 15,0 1 2-15,0 3 0 0,0-3-34 0,3-6-6 16,-3 3-2-16,3-2 0 0,0-6-9 0,0 0 0 16,3-5 0-16,-3 3 0 0,3-9-8 0,3-2 8 15,0 0-10-15,0 0-410 16,0 0-81-16</inkml:trace>
  <inkml:trace contextRef="#ctx0" brushRef="#br0" timeOffset="143745.948">9158 2783 1407 0,'0'14'31'0,"-3"-6"6"0,3 5 2 0,-3 0 1 0,-3 0-32 0,3 6-8 0,3 2 0 0,-3 3 0 16,0 2 11-16,-3 1 1 0,3-1 0 0,0 1 0 15,-3-1-12-15,6 1 0 0,-6-1 0 0,6-2 0 16,-3-3 21-16,3-3 9 0,-3 1 2 0,3 2 0 16,0-2-16-16,0-6-2 0,0 3-1 0,0-6 0 15,0 4-123-15,0-12-25 0,0-2-5 16,0 0 0-16</inkml:trace>
  <inkml:trace contextRef="#ctx0" brushRef="#br0" timeOffset="143933.447">8973 3027 1450 0,'0'0'32'0,"0"0"6"0,0 0 2 0,0 0 1 0,0 0-33 0,0 0-8 0,0 0 0 15,9 0 0-15,6 0 28 0,0 0 3 0,0 0 1 0,0 0 0 16,6 0-32-16,-4-8 0 0,1 8-11 0,3 0 11 16,-3 0-20-16,0 0 4 0,-3-5 1 0</inkml:trace>
  <inkml:trace contextRef="#ctx0" brushRef="#br0" timeOffset="144272.55">9265 3080 864 0,'0'0'38'0,"-3"5"8"0,3-5-37 0,-3 8-9 0,0-3 0 0,3 1 0 16,0 2 211-16,0-8 40 0,0 0 8 0,6 5 1 15,0 3-197-15,3-3-40 0,0-5-8 0,0 3-2 0,0 2-13 16,-3-5 0-16,0-5 0 0,-1 2-10 16,4 3 10-16,0 0 0 0,-3 0 0 0,0-5 0 0,-3-3 0 0,3 3 0 15,0 5 0-15,3-8 0 0,-6 2-19 0,0-2-1 16,-3 3-1-16,0-3 0 15,0 3-19-15,0 5-4 0,-3-5-1 0,0 2 0 16,-3-2 1-16,-3 5 1 0,0-8 0 0,0 8 0 0,-3 2 43 0,3 4 0 16,-2-4 11-16,-4 4-3 0,0 1 9 0,3 4 2 15,3-3 0-15,-3 3 0 0,3 2 6 0,3-5 2 16,-3 5 0-16,6-2 0 0,-3-4 7 0,3 7 2 16,6-6 0-16,0 2 0 0,0 1-7 0,3-1-1 15,0-2 0-15,6 3 0 0,0-11-20 16,0 3-8-16,3 2 0 0,0 0 0 15,3-2-66-15,-4-1-19 0,1-4-4 0,0-1-1 0</inkml:trace>
  <inkml:trace contextRef="#ctx0" brushRef="#br0" timeOffset="144915.818">9765 3088 903 0,'0'0'40'0,"0"0"8"0,0 0-38 0,0 0-10 0,-6 5 0 0,3 0 0 16,-3 1 32-16,6-6 5 0,-3 2 1 0,-3 4 0 15,0 1-14-15,3 4-4 0,-3-8 0 0,3 7 0 16,0 3 15-16,0-5 2 0,3 3 1 0,0 0 0 15,3-1 14-15,-3 3 4 0,6-5 0 0,-3 6 0 16,3 1-21-16,0-4-4 0,0-6-1 0,3 1 0 16,3-4-3-16,-3-4-1 0,3 2 0 0,0-8 0 15,-3 2-11-15,6-4-3 0,-1 2 0 0,-5-5 0 16,0 5-12-16,-3-3-8 0,3 3 8 0,0-5-13 16,-6 2 13-16,0 1 0 0,0-3 0 0,-3 2 0 15,-6 3 0-15,0 3 0 0,0-3 0 0,0-3 0 0,-3 3 9 16,0 3-1-16,0 0-8 0,0 2 12 0,1-2-12 15,-1 2 9-15,0 0-9 0,3 1 8 16,0 4-43-16,3 1-9 0,3-3-1 0,0 0-672 16</inkml:trace>
  <inkml:trace contextRef="#ctx0" brushRef="#br0" timeOffset="145200.057">10048 2765 1497 0,'0'0'32'0,"0"0"8"0,-6 5 0 0,0 3 4 0,0-3-36 0,3 3-8 0,-3 6 0 0,3-1 0 15,-3 0 33-15,6 0 5 0,-3 6 1 0,0-1 0 16,0 9-23-16,6-1-4 0,-6-5 0 0,3 6-1 15,-3 5 17-15,0-6 3 0,3-2 1 0,0 2 0 16,0-4-32-16,0-1 0 0,3-5 0 0,-3 5 0 16,3-8-36-16,-3 3-14 0,6 0-2 0,-6-8-1 15,3 5-110-15,-3-8-21 0,0 8-5 16,0-13-1-16</inkml:trace>
  <inkml:trace contextRef="#ctx0" brushRef="#br0" timeOffset="145359.632">9860 3027 1324 0,'0'0'118'0,"0"0"-94"16,0 0-24-16,0 0 0 0,0 0 96 0,0 0 14 15,0 0 3-15,9-8 1 0,3 3-70 16,3-1-15-16,3 1-2 0,0 2-1 0,3-2-26 0,-1 2 0 16,1-2 0-16,0 5 0 15,-3-5-107-15,0 2-23 0,0 3-5 0</inkml:trace>
  <inkml:trace contextRef="#ctx0" brushRef="#br0" timeOffset="145906.17">10461 2995 403 0,'0'0'36'16,"0"0"-36"-16,0 0 0 0,0 0 0 16,0 0 169-16,-5-3 27 0,-1-2 6 0,-3 5 1 15,9 0-143-15,-6 3-29 0,-6-1-6 0,0 6-1 0,0-2 7 16,3 2 1-16,0-3 0 0,-3 3 0 0,3 5-16 15,0-5-2-15,-3 3-1 0,4 2 0 0,2 5 3 0,-3-2 1 16,6-3 0-16,-3 1 0 0,6-1-17 0,0-3 0 16,0 4 0-16,6-6 0 0,-3 0 0 0,6 2 0 15,0-10-10-15,-4 3 10 0,4-3-9 16,3-3 9-16,-3 3-12 0,3-5 12 0,0-3 0 0,-3 0 0 16,-3-3 0-16,3 3 0 0,0-5 16 0,0 0 8 15,-3 0 0-15,0 0 1 0,-3-3-38 0,3 0-8 16,-6-5-2-16,3 5 0 0,-1 0 23 0,1-8 8 15,-3 3 0-15,-3 2 0 0,1 1-8 0,-1-3 0 16,0 2-12-16,0-2 12 16,0-3-42-16,0 3-1 0,-3 8 0 0,3 0 0 0,3 2 35 0,0 3 8 0,-6 3 0 0,6 5 0 15,0 0 49-15,0 0 12 0,0 0 3 0,-3 10 0 16,-3-2-52-16,6 11-12 0,0-1 0 0,0-2 0 16,-6 3 33-16,6 5 4 0,0-3 1 0,3 5 0 15,-3-2-28-15,0-3-10 0,0 6 0 0,3-9 9 16,3 1 3-16,0-3 1 0,0-3 0 0,-3 5 0 15,6-4-23-15,0-1-5 0,-4-5-1 0,1 2-720 16</inkml:trace>
  <inkml:trace contextRef="#ctx0" brushRef="#br0" timeOffset="146287.153">10658 3008 576 0,'0'0'51'0,"0"0"-41"15,-3-2-10-15,-3 2 0 0,0 0 139 0,0 0 25 16,3 2 6-16,-3 4 1 0,0-6-134 0,0 5-26 16,0 3-11-16,-3-3 8 0,0 3-8 0,4 3-11 15,-4-1 3-15,3 1 0 0,0-3 40 0,3 2 8 16,-3 1 1-16,3 0 1 0,0-4 32 0,3 4 6 16,-3 2 2-16,6-7 0 0,0 1-50 0,0-1-9 15,0 2-3-15,3-6 0 0,-6-2-20 0,0 0 8 16,6 0-8-16,0-2 0 0,-6 2 10 0,0 0-2 15,9-6-8-15,-1 1 12 0,-2-3-12 0,3 0-8 16,0 3 8-16,-3-3-13 0,0 3 5 0,0-8 8 16,-3 5-13-16,0 2 5 0,0-2-3 0,0 3 0 15,-3-3 0-15,0 3 0 0,3-3 2 0,-3 8 0 0,0 0 0 0,0 0 0 16,0 0-4-16,0 0-1 0,0 0 0 0,0 0 0 16,0 0 3-16,0 8 1 0,0 0 0 0,0 0 0 15,0 2 10-15,0-2 9 0,6 3-1 0,-3-3-8 16,0 0 0-16,3 2-14 0,-3 3 1 0,6-7 0 15,-3 2 13-15,0-8 0 0,3 5 0 0,-3-2-447 16,2 2-86-16</inkml:trace>
  <inkml:trace contextRef="#ctx0" brushRef="#br0" timeOffset="146507.563">10777 2823 1004 0,'3'-5'22'0,"-3"5"5"0,0 5 1 0,0-5 0 0,0 0-28 0,0 0 0 16,0 0 0-16,6 13 0 0,-3 3 44 0,-3 0 3 15,3 5 1-15,0-2 0 0,0 7 0 0,-3 1 0 16,0-6 0-16,0 5 0 0,3-2-6 0,-3 3-1 16,-3-9 0-16,0 3 0 0,3 0-33 0,-3-2-8 15,0-1 0-15,3 1 0 16,0-6-100-16,-3-5-23 0,3 11-4 0,0-19-1 0</inkml:trace>
  <inkml:trace contextRef="#ctx0" brushRef="#br0" timeOffset="146746.925">10640 2942 1036 0,'0'0'46'0,"0"0"10"0,0 0-45 0,0 0-11 0,0 0 0 0,9 0 0 16,0-5 121-16,3 2 23 0,0 3 4 0,0 0 0 16,3-5-109-16,-1 5-23 0,4-8-4 0,3 8 0 15,0-5-20-15,0 5-4 0,0-6-1 0,-4 4-457 16,1-1-91-16</inkml:trace>
  <inkml:trace contextRef="#ctx0" brushRef="#br0" timeOffset="147152.832">11033 2966 1306 0,'0'0'28'0,"0"0"7"0,0 0 1 0,0 0 1 0,0 0-29 0,-6 3-8 15,0 2 0-15,6-5 0 16,-6 0-59-16,3 5-13 0,-6 3-2 0,0-3-1 0,0 3 60 0,-3-2 15 16,4 2 0-16,-4 5 0 0,0-5 48 0,3 2 13 0,-3 4 3 15,3-6 0-15,-3 5 0 0,6-3 0 16,3-2 0-16,-3 6 0 0,3-7-52 0,0 4-12 0,3-11 0 16,3 8 0-16,-3-8 0 0,6 5 0 0,-6-5 0 15,6 3 0-15,3 0 54 0,0-3 8 0,-3-3 2 0,3 0 0 16,0-2-52-16,-3 0-12 0,3 2 0 0,0-8 0 15,-3 4 0-15,2-1 0 0,1 2 0 0,-3-4 0 32,0-1-48-32,0-2-13 0,0 8-3 0,-3-6 0 0,0 3 52 0,0 0 12 0,0 3 0 0,-3 5 0 15,3-5 0-15,-3 5 0 0,0 0 0 0,0 0 0 16,0 0 0-16,0 0 0 0,0 0 0 0,3 10 0 16,0-2 48-16,-3 0 13 0,3 3 3 0,0 2 0 15,3-5-52-15,0 2-12 0,-3 4 0 0,6-1 0 16,-3 0 0-16,6-5 0 0,0 3 0 0,-3 2 0 15,2-5 0-15,1 0 0 0,3-3 0 0,0 0-509 16,0-5-105-16</inkml:trace>
  <inkml:trace contextRef="#ctx0" brushRef="#br0" timeOffset="150980.611">1222 2728 748 0,'0'0'33'0,"0"0"7"0,0 0-32 0,0 0-8 0,0 0 0 0,0 0 0 16,0 0 146-16,0 0 27 0,0 0 6 0,0 0 1 15,9-3-122-15,-6-2-24 0,3 10-5 0,-6-5-1 16,0 0-8-16,6 0-3 0,3 0 0 0,-3 3 0 16,3 2-17-16,-3-5 0 0,0 0 0 0,3 0 0 15,3 0 34-15,-9 5 10 0,6-10 1 0,-1 5 1 16,-5 5-1-16,-3-5 0 0,9-5 0 0,-3 5 0 0,6 0-6 0,-3 0-2 16,-3-5 0-16,3 2 0 15,6 3 3-15,-9-5 0 0,9 5 0 0,-3 0 0 16,-3 0-10-16,5 0-2 0,1 0 0 0,0 0 0 0,0 0-28 0,-3 0 0 15,3 0 0-15,0 5 0 0,0-5 0 16,0 0 0-16,-1 0 0 0,1 0 0 0,-3 3 9 0,3-3-9 16,0 0 8-16,-3 0-8 0,0 5 12 0,0-5-4 15,3-5 0-15,-1 2 0 0,1 3-8 0,-3 0 0 16,0 0 0-16,6-5 0 0,3 5 0 0,0 0 0 16,-3-5 0-16,-4 2 0 0,4-2 0 0,3-1 0 15,0 4 0-15,0-1 0 0,-3 0 0 0,-3-4 0 16,2 4 0-16,1 0 8 0,3 3-8 0,-3 0 10 15,-3 0-10-15,3-5 10 0,-6 5-10 0,5 5 0 16,-2-5 0-16,3 0 0 0,0 0 0 0,3 0 0 0,-3 0 0 16,-6 0 0-16,9 0 0 0,-4 0 0 0,4 0 0 15,0 0 0-15,0 0 10 0,0 0-10 0,-3 0 12 0,2 0-12 16,1 0 0-16,0-5 0 0,0 2 0 0,-3 3 0 16,3 0 0-16,-7 0 0 0,4-2 0 0,0-1 0 15,3 3 0-15,0 0 8 0,-6 0-8 0,6 0 10 16,-4 3-10-16,1-3 0 0,-3 0 0 0,0 0 0 15,0 0 8-15,6 0-8 0,-6 0 8 0,6 0-8 16,-7 0 0-16,4-3 8 0,0 3-8 0,3 0 0 16,-6 0 0-16,3 0 0 0,3 0 0 0,-4 0 0 15,1 0 0-15,3 0 0 0,0-5 0 0,-6 5 0 16,6 0 0-16,-3 0 0 0,2 0 0 0,1 0 0 0,-3-6 0 16,3 6 0-16,0 0 0 0,-3-2 0 15,2 2 0-15,1 0 0 0,0 0 9 0,0 0-9 0,-3 0 9 16,0 0-9-16,-1 0 12 0,1 0-12 0,-3 0 0 0,6 0-12 15,0 0 0-15,-9 0 0 0,6 0 12 0,3 0 10 16,-7 0-2-16,7 2 0 0,-6-2-8 0,6 0 0 16,0-2 0-16,-6 2 8 0,3 2-8 0,2 4 0 15,-2-12 0-15,0 6 0 0,-3 0 22 0,3 0-1 16,3-2 0-16,-1 2 0 0,1 0-21 0,0 0 0 16,-3 0 0-16,-3 0 0 0,6 0 0 0,-3 0 0 15,-1 0 0-15,1 0 0 0,3 0 0 0,-1473 0-15 16,2934 0 3-16,-1461 0 0 0,0 0 12 0,-7 0 16 15,4 0-3-15,0 0-1 0,3 0-12 0,-3 0 0 0,3 0 0 16,0 0 0-16,-1 0 0 0,-5 2 0 0,6-4 0 16,-3 2 0-16,3 0 0 0,0 0 0 0,-1 0 0 0,1 0 0 15,0 0 0-15,0 0 0 0,-3 0 0 0,-3 0 0 16,6 0 0-16,-1 0 0 0,-8 0 0 0,6 0 0 16,3-6 0-16,0 6 0 0,-6 0 0 0,6 0 0 15,-4 0 0-15,1 0 0 0,3 0 0 0,-3-5 0 16,3 10 0-16,0-5 0 0,-1 0 0 0,-2 0 0 15,3 0 0-15,0 0 0 0,0 0 0 0,-6 0 0 16,3 0 0-16,-1 0 0 0,-2 0 0 0,0 0 0 16,0 0 0-16,0 0 0 0,3 0 0 0,-3 6 0 15,0-6 0-15,-1 0 0 0,1 0 0 0,0 0 0 16,0 2 0-16,0-2 0 0,6 0 0 0,-6 0 0 16,3 6 0-16,-1-6 0 0,4-6 0 0,-3 6 0 15,0 6 0-15,0-6 0 0,3 0 0 0,0-6-10 0,-4 12 10 16,4-12 0-16,0 6 8 0,-3 0-8 0,0-2 0 0,0 2 0 15,0 0 0-15,-4 0 0 0,-2-6 0 0,3 6 0 16,0 0 0-16,0 6 0 0,-3-6 0 0,0 0 0 16,3 2 0-16,-3-2-8 0,-1 6 8 0,4-6 0 15,0-6 0-15,0 12 0 0,0-6 0 0,0 0 0 16,6 0 0-16,-6 0 0 0,-1 5 0 0,7-5 0 16,-9 0 0-16,6 0 0 0,3 0 0 0,0 0 8 15,-6 0-8-15,2 0 0 0,1 0 11 0,0 0-3 16,-3 0 0-16,3 0 0 0,-6-5-8 0,3 5 8 15,0 0-8-15,0 0 8 0,-4 0-8 0,4 0 0 0,-3 0 0 16,0 0 0-16,0 0 0 0,3 0 0 0,3 0 0 0,-9 0 0 16,6 0 0-16,-1 0 0 0,4 0 0 0,0 0 0 15,-3 5 0-15,3-5 0 0,-6 0 0 0,6 0 0 16,3 0 0-16,-4 0 0 0,-2 3 9 0,3-1-9 16,3-4 0-16,-3-1 0 0,0 6 0 0,0-3 8 15,2-3-8-15,-2 3 0 0,0 0 0 0,-3 3 0 16,0-3 0-16,3-3 8 0,0 3-8 0,-1 0 8 15,-2 0-8-15,3 0 0 0,3-5 0 0,3 5 0 16,-6 0 0-16,0-6 0 0,2 4 0 0,1 2 0 16,-3-6 0-16,0 6 0 0,3 0 0 0,0-5 0 15,-4 3 0-15,4 2 0 0,0-6 0 0,-3 6 0 16,0 0 0-16,0 0 8 0,0 0-8 0,-4-5 8 16,4 5-8-16,0 0 0 0,-3 0 0 0,0-3 0 15,0 3 0-15,6 0 0 0,-3 0 0 0,-1 0 0 0,1 0 0 16,3 0 0-16,-6 0 0 0,6-5 0 0,-3 5 0 0,0 0 0 15,-1 0 0-15,-2 0 0 0,3 0 0 0,-3 0 11 16,3 0-11-16,0 0 12 0,-3 0-12 16,-1 5 0-16,4-5 0 0,0 0 0 0,-3 0 0 0,3 0 0 15,0 0 8-15,0 0-8 0,0 0 0 0,-1 0 0 16,4 0 0-16,0 0 0 0,3 3 0 0,0-3 0 16,-3-3 11-16,-1 3-11 0,4 0 0 0,0 0 0 15,-6 0 0-15,0 0 0 0,3 8 0 0,-1-8 0 16,-2 0 0-16,0 0-10 0,0 0 10 0,0 0 0 15,3 0 10-15,-4 0-10 0,-2 0 0 0,3 0 0 0,6 0 0 16,-3 0 0-16,-3 0 0 0,3 0 0 16,2 0 0-16,4 0 0 0,0 0 0 0,-3 0 0 0,-6 0 0 0,2 0 0 15,13 0 0-15,-6 0 0 0,-6 0 0 0,3 0 0 16,2-5 0-16,1 5 0 0,-3-3 0 0,0 3 0 16,0 0 19-16,-1 0 10 0,7 0 3 0,-6 0 0 15,0-5-32-15,3 5 0 0,2 0 0 0,1 0 0 16,-3-5 0-16,0 5 0 0,6 0 0 0,-1 0 0 15,-5-3 0-15,3 3 0 0,-3 0 0 0,2 0 0 16,-2 0 0-16,-3-3 0 0,3 1 0 0,-3 2 0 16,-1 0 0-16,1 0 0 0,-3 0 0 0,0 0 0 15,-6 0 0-15,0 0 0 0,0 0 0 0,-4 0 0 16,-5 0 0-16,3 0 0 0,-9 0 0 0,0 0 0 16,0 0-27-16,0 0-11 15,0 0-2-15,-6-5-741 0,-6 2-148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116091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course, we’ll be doing everything in 64-bits</a:t>
            </a:r>
          </a:p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Today we’ll be talking about </a:t>
            </a:r>
            <a:r>
              <a:rPr lang="en-US" b="1" dirty="0"/>
              <a:t>the basic</a:t>
            </a:r>
            <a:r>
              <a:rPr lang="en-US" b="1" baseline="0" dirty="0"/>
              <a:t> execution model</a:t>
            </a:r>
            <a:r>
              <a:rPr lang="en-US" b="0" baseline="0" dirty="0"/>
              <a:t>, and focusing on how data gets </a:t>
            </a:r>
            <a:r>
              <a:rPr lang="en-US" b="1" baseline="0" dirty="0"/>
              <a:t>stored</a:t>
            </a:r>
            <a:r>
              <a:rPr lang="en-US" b="0" baseline="0" dirty="0"/>
              <a:t> in memory and </a:t>
            </a:r>
            <a:r>
              <a:rPr lang="en-US" b="1" baseline="0" dirty="0"/>
              <a:t>addressed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CPU:</a:t>
            </a:r>
            <a:r>
              <a:rPr lang="en-US" baseline="0" dirty="0"/>
              <a:t> all computations done here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Memory: big array of bytes</a:t>
            </a:r>
            <a:endParaRPr lang="en-US" dirty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Same root as the other kind of “bus”</a:t>
            </a:r>
            <a:endParaRPr lang="en-US" b="1" baseline="0" dirty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Take EE/CSE469 to</a:t>
            </a:r>
            <a:r>
              <a:rPr lang="en-US" baseline="0" dirty="0"/>
              <a:t> learn about the internal workings and design of the CPU, but we will reveal a few more details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11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buNone/>
            </a:pPr>
            <a:r>
              <a:rPr lang="en-US" baseline="0" dirty="0"/>
              <a:t>House analogy:  each byte is a house, which has a unique address/number.  Address space is the block, size of address space is how many houses are on this block.</a:t>
            </a:r>
          </a:p>
          <a:p>
            <a:pPr marL="0" indent="0">
              <a:buNone/>
            </a:pPr>
            <a:endParaRPr lang="en-US" baseline="0" dirty="0"/>
          </a:p>
          <a:p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09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2595" y="-2231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9280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customXml" Target="../ink/ink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8.png"/><Relationship Id="rId5" Type="http://schemas.openxmlformats.org/officeDocument/2006/relationships/tags" Target="../tags/tag110.xml"/><Relationship Id="rId15" Type="http://schemas.openxmlformats.org/officeDocument/2006/relationships/image" Target="../media/image20.png"/><Relationship Id="rId10" Type="http://schemas.openxmlformats.org/officeDocument/2006/relationships/customXml" Target="../ink/ink7.xml"/><Relationship Id="rId4" Type="http://schemas.openxmlformats.org/officeDocument/2006/relationships/tags" Target="../tags/tag109.xml"/><Relationship Id="rId9" Type="http://schemas.openxmlformats.org/officeDocument/2006/relationships/notesSlide" Target="../notesSlides/notesSlide9.xml"/><Relationship Id="rId1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115.xml"/><Relationship Id="rId7" Type="http://schemas.openxmlformats.org/officeDocument/2006/relationships/image" Target="../media/image160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tags" Target="../tags/tag154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42" Type="http://schemas.openxmlformats.org/officeDocument/2006/relationships/tags" Target="../tags/tag157.xml"/><Relationship Id="rId47" Type="http://schemas.openxmlformats.org/officeDocument/2006/relationships/tags" Target="../tags/tag162.xml"/><Relationship Id="rId50" Type="http://schemas.openxmlformats.org/officeDocument/2006/relationships/tags" Target="../tags/tag165.xml"/><Relationship Id="rId55" Type="http://schemas.openxmlformats.org/officeDocument/2006/relationships/notesSlide" Target="../notesSlides/notesSlide11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9" Type="http://schemas.openxmlformats.org/officeDocument/2006/relationships/tags" Target="../tags/tag144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tags" Target="../tags/tag155.xml"/><Relationship Id="rId45" Type="http://schemas.openxmlformats.org/officeDocument/2006/relationships/tags" Target="../tags/tag160.xml"/><Relationship Id="rId53" Type="http://schemas.openxmlformats.org/officeDocument/2006/relationships/tags" Target="../tags/tag168.xml"/><Relationship Id="rId5" Type="http://schemas.openxmlformats.org/officeDocument/2006/relationships/tags" Target="../tags/tag120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43" Type="http://schemas.openxmlformats.org/officeDocument/2006/relationships/tags" Target="../tags/tag158.xml"/><Relationship Id="rId48" Type="http://schemas.openxmlformats.org/officeDocument/2006/relationships/tags" Target="../tags/tag163.xml"/><Relationship Id="rId56" Type="http://schemas.openxmlformats.org/officeDocument/2006/relationships/customXml" Target="../ink/ink12.xml"/><Relationship Id="rId8" Type="http://schemas.openxmlformats.org/officeDocument/2006/relationships/tags" Target="../tags/tag123.xml"/><Relationship Id="rId51" Type="http://schemas.openxmlformats.org/officeDocument/2006/relationships/tags" Target="../tags/tag166.xml"/><Relationship Id="rId3" Type="http://schemas.openxmlformats.org/officeDocument/2006/relationships/tags" Target="../tags/tag118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46" Type="http://schemas.openxmlformats.org/officeDocument/2006/relationships/tags" Target="../tags/tag161.xml"/><Relationship Id="rId20" Type="http://schemas.openxmlformats.org/officeDocument/2006/relationships/tags" Target="../tags/tag135.xml"/><Relationship Id="rId41" Type="http://schemas.openxmlformats.org/officeDocument/2006/relationships/tags" Target="../tags/tag156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49" Type="http://schemas.openxmlformats.org/officeDocument/2006/relationships/tags" Target="../tags/tag164.xml"/><Relationship Id="rId57" Type="http://schemas.openxmlformats.org/officeDocument/2006/relationships/image" Target="../media/image23.png"/><Relationship Id="rId10" Type="http://schemas.openxmlformats.org/officeDocument/2006/relationships/tags" Target="../tags/tag125.xml"/><Relationship Id="rId31" Type="http://schemas.openxmlformats.org/officeDocument/2006/relationships/tags" Target="../tags/tag146.xml"/><Relationship Id="rId44" Type="http://schemas.openxmlformats.org/officeDocument/2006/relationships/tags" Target="../tags/tag159.xml"/><Relationship Id="rId52" Type="http://schemas.openxmlformats.org/officeDocument/2006/relationships/tags" Target="../tags/tag16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94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customXml" Target="../ink/ink13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image" Target="../media/image24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9" Type="http://schemas.openxmlformats.org/officeDocument/2006/relationships/tags" Target="../tags/tag20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55.xml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42" Type="http://schemas.openxmlformats.org/officeDocument/2006/relationships/tags" Target="../tags/tag271.xml"/><Relationship Id="rId47" Type="http://schemas.openxmlformats.org/officeDocument/2006/relationships/tags" Target="../tags/tag276.xml"/><Relationship Id="rId50" Type="http://schemas.openxmlformats.org/officeDocument/2006/relationships/tags" Target="../tags/tag279.xml"/><Relationship Id="rId55" Type="http://schemas.openxmlformats.org/officeDocument/2006/relationships/tags" Target="../tags/tag284.xml"/><Relationship Id="rId63" Type="http://schemas.openxmlformats.org/officeDocument/2006/relationships/notesSlide" Target="../notesSlides/notesSlide13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9" Type="http://schemas.openxmlformats.org/officeDocument/2006/relationships/tags" Target="../tags/tag258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tags" Target="../tags/tag266.xml"/><Relationship Id="rId40" Type="http://schemas.openxmlformats.org/officeDocument/2006/relationships/tags" Target="../tags/tag269.xml"/><Relationship Id="rId45" Type="http://schemas.openxmlformats.org/officeDocument/2006/relationships/tags" Target="../tags/tag274.xml"/><Relationship Id="rId53" Type="http://schemas.openxmlformats.org/officeDocument/2006/relationships/tags" Target="../tags/tag282.xml"/><Relationship Id="rId58" Type="http://schemas.openxmlformats.org/officeDocument/2006/relationships/tags" Target="../tags/tag287.xml"/><Relationship Id="rId5" Type="http://schemas.openxmlformats.org/officeDocument/2006/relationships/tags" Target="../tags/tag234.xml"/><Relationship Id="rId61" Type="http://schemas.openxmlformats.org/officeDocument/2006/relationships/tags" Target="../tags/tag290.xml"/><Relationship Id="rId19" Type="http://schemas.openxmlformats.org/officeDocument/2006/relationships/tags" Target="../tags/tag24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43" Type="http://schemas.openxmlformats.org/officeDocument/2006/relationships/tags" Target="../tags/tag272.xml"/><Relationship Id="rId48" Type="http://schemas.openxmlformats.org/officeDocument/2006/relationships/tags" Target="../tags/tag277.xml"/><Relationship Id="rId56" Type="http://schemas.openxmlformats.org/officeDocument/2006/relationships/tags" Target="../tags/tag285.xml"/><Relationship Id="rId64" Type="http://schemas.openxmlformats.org/officeDocument/2006/relationships/customXml" Target="../ink/ink14.xml"/><Relationship Id="rId8" Type="http://schemas.openxmlformats.org/officeDocument/2006/relationships/tags" Target="../tags/tag237.xml"/><Relationship Id="rId51" Type="http://schemas.openxmlformats.org/officeDocument/2006/relationships/tags" Target="../tags/tag280.xml"/><Relationship Id="rId3" Type="http://schemas.openxmlformats.org/officeDocument/2006/relationships/tags" Target="../tags/tag232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tags" Target="../tags/tag267.xml"/><Relationship Id="rId46" Type="http://schemas.openxmlformats.org/officeDocument/2006/relationships/tags" Target="../tags/tag275.xml"/><Relationship Id="rId59" Type="http://schemas.openxmlformats.org/officeDocument/2006/relationships/tags" Target="../tags/tag288.xml"/><Relationship Id="rId20" Type="http://schemas.openxmlformats.org/officeDocument/2006/relationships/tags" Target="../tags/tag249.xml"/><Relationship Id="rId41" Type="http://schemas.openxmlformats.org/officeDocument/2006/relationships/tags" Target="../tags/tag270.xml"/><Relationship Id="rId54" Type="http://schemas.openxmlformats.org/officeDocument/2006/relationships/tags" Target="../tags/tag28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tags" Target="../tags/tag265.xml"/><Relationship Id="rId49" Type="http://schemas.openxmlformats.org/officeDocument/2006/relationships/tags" Target="../tags/tag278.xml"/><Relationship Id="rId57" Type="http://schemas.openxmlformats.org/officeDocument/2006/relationships/tags" Target="../tags/tag286.xml"/><Relationship Id="rId10" Type="http://schemas.openxmlformats.org/officeDocument/2006/relationships/tags" Target="../tags/tag239.xml"/><Relationship Id="rId31" Type="http://schemas.openxmlformats.org/officeDocument/2006/relationships/tags" Target="../tags/tag260.xml"/><Relationship Id="rId44" Type="http://schemas.openxmlformats.org/officeDocument/2006/relationships/tags" Target="../tags/tag273.xml"/><Relationship Id="rId52" Type="http://schemas.openxmlformats.org/officeDocument/2006/relationships/tags" Target="../tags/tag281.xml"/><Relationship Id="rId60" Type="http://schemas.openxmlformats.org/officeDocument/2006/relationships/tags" Target="../tags/tag289.xml"/><Relationship Id="rId65" Type="http://schemas.openxmlformats.org/officeDocument/2006/relationships/image" Target="../media/image25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39" Type="http://schemas.openxmlformats.org/officeDocument/2006/relationships/tags" Target="../tags/tag26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9" Type="http://schemas.openxmlformats.org/officeDocument/2006/relationships/tags" Target="../tags/tag329.xml"/><Relationship Id="rId21" Type="http://schemas.openxmlformats.org/officeDocument/2006/relationships/tags" Target="../tags/tag311.xml"/><Relationship Id="rId34" Type="http://schemas.openxmlformats.org/officeDocument/2006/relationships/tags" Target="../tags/tag324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50" Type="http://schemas.openxmlformats.org/officeDocument/2006/relationships/customXml" Target="../ink/ink15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9" Type="http://schemas.openxmlformats.org/officeDocument/2006/relationships/tags" Target="../tags/tag319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notesSlide" Target="../notesSlides/notesSlide14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tags" Target="../tags/tag33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98.xml"/><Relationship Id="rId51" Type="http://schemas.openxmlformats.org/officeDocument/2006/relationships/image" Target="../media/image26.png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tags" Target="../tags/tag336.xml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1" Type="http://schemas.openxmlformats.org/officeDocument/2006/relationships/tags" Target="../tags/tag291.xml"/><Relationship Id="rId6" Type="http://schemas.openxmlformats.org/officeDocument/2006/relationships/tags" Target="../tags/tag29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63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tags" Target="../tags/tag379.xml"/><Relationship Id="rId47" Type="http://schemas.openxmlformats.org/officeDocument/2006/relationships/tags" Target="../tags/tag384.xml"/><Relationship Id="rId50" Type="http://schemas.openxmlformats.org/officeDocument/2006/relationships/tags" Target="../tags/tag387.xml"/><Relationship Id="rId55" Type="http://schemas.openxmlformats.org/officeDocument/2006/relationships/tags" Target="../tags/tag392.xml"/><Relationship Id="rId63" Type="http://schemas.openxmlformats.org/officeDocument/2006/relationships/tags" Target="../tags/tag40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9" Type="http://schemas.openxmlformats.org/officeDocument/2006/relationships/tags" Target="../tags/tag366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53" Type="http://schemas.openxmlformats.org/officeDocument/2006/relationships/tags" Target="../tags/tag390.xml"/><Relationship Id="rId58" Type="http://schemas.openxmlformats.org/officeDocument/2006/relationships/tags" Target="../tags/tag395.xml"/><Relationship Id="rId66" Type="http://schemas.openxmlformats.org/officeDocument/2006/relationships/image" Target="../media/image27.png"/><Relationship Id="rId5" Type="http://schemas.openxmlformats.org/officeDocument/2006/relationships/tags" Target="../tags/tag342.xml"/><Relationship Id="rId61" Type="http://schemas.openxmlformats.org/officeDocument/2006/relationships/tags" Target="../tags/tag398.xml"/><Relationship Id="rId19" Type="http://schemas.openxmlformats.org/officeDocument/2006/relationships/tags" Target="../tags/tag35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tags" Target="../tags/tag380.xml"/><Relationship Id="rId48" Type="http://schemas.openxmlformats.org/officeDocument/2006/relationships/tags" Target="../tags/tag385.xml"/><Relationship Id="rId56" Type="http://schemas.openxmlformats.org/officeDocument/2006/relationships/tags" Target="../tags/tag393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45.xml"/><Relationship Id="rId51" Type="http://schemas.openxmlformats.org/officeDocument/2006/relationships/tags" Target="../tags/tag388.xml"/><Relationship Id="rId3" Type="http://schemas.openxmlformats.org/officeDocument/2006/relationships/tags" Target="../tags/tag340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tags" Target="../tags/tag383.xml"/><Relationship Id="rId59" Type="http://schemas.openxmlformats.org/officeDocument/2006/relationships/tags" Target="../tags/tag396.xml"/><Relationship Id="rId20" Type="http://schemas.openxmlformats.org/officeDocument/2006/relationships/tags" Target="../tags/tag357.xml"/><Relationship Id="rId41" Type="http://schemas.openxmlformats.org/officeDocument/2006/relationships/tags" Target="../tags/tag378.xml"/><Relationship Id="rId54" Type="http://schemas.openxmlformats.org/officeDocument/2006/relationships/tags" Target="../tags/tag391.xml"/><Relationship Id="rId62" Type="http://schemas.openxmlformats.org/officeDocument/2006/relationships/tags" Target="../tags/tag39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tags" Target="../tags/tag386.xml"/><Relationship Id="rId57" Type="http://schemas.openxmlformats.org/officeDocument/2006/relationships/tags" Target="../tags/tag394.xml"/><Relationship Id="rId10" Type="http://schemas.openxmlformats.org/officeDocument/2006/relationships/tags" Target="../tags/tag347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52" Type="http://schemas.openxmlformats.org/officeDocument/2006/relationships/tags" Target="../tags/tag389.xml"/><Relationship Id="rId60" Type="http://schemas.openxmlformats.org/officeDocument/2006/relationships/tags" Target="../tags/tag397.xml"/><Relationship Id="rId65" Type="http://schemas.openxmlformats.org/officeDocument/2006/relationships/customXml" Target="../ink/ink16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39" Type="http://schemas.openxmlformats.org/officeDocument/2006/relationships/tags" Target="../tags/tag3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tags" Target="../tags/tag439.xml"/><Relationship Id="rId21" Type="http://schemas.openxmlformats.org/officeDocument/2006/relationships/tags" Target="../tags/tag421.xml"/><Relationship Id="rId34" Type="http://schemas.openxmlformats.org/officeDocument/2006/relationships/tags" Target="../tags/tag434.xml"/><Relationship Id="rId42" Type="http://schemas.openxmlformats.org/officeDocument/2006/relationships/tags" Target="../tags/tag442.xml"/><Relationship Id="rId47" Type="http://schemas.openxmlformats.org/officeDocument/2006/relationships/customXml" Target="../ink/ink17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tags" Target="../tags/tag432.xml"/><Relationship Id="rId37" Type="http://schemas.openxmlformats.org/officeDocument/2006/relationships/tags" Target="../tags/tag437.xml"/><Relationship Id="rId40" Type="http://schemas.openxmlformats.org/officeDocument/2006/relationships/tags" Target="../tags/tag44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tags" Target="../tags/tag436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tags" Target="../tags/tag431.xml"/><Relationship Id="rId44" Type="http://schemas.openxmlformats.org/officeDocument/2006/relationships/tags" Target="../tags/tag444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tags" Target="../tags/tag435.xml"/><Relationship Id="rId43" Type="http://schemas.openxmlformats.org/officeDocument/2006/relationships/tags" Target="../tags/tag443.xml"/><Relationship Id="rId48" Type="http://schemas.openxmlformats.org/officeDocument/2006/relationships/image" Target="../media/image28.png"/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tags" Target="../tags/tag433.xml"/><Relationship Id="rId38" Type="http://schemas.openxmlformats.org/officeDocument/2006/relationships/tags" Target="../tags/tag438.xml"/><Relationship Id="rId46" Type="http://schemas.openxmlformats.org/officeDocument/2006/relationships/notesSlide" Target="../notesSlides/notesSlide15.xml"/><Relationship Id="rId20" Type="http://schemas.openxmlformats.org/officeDocument/2006/relationships/tags" Target="../tags/tag420.xml"/><Relationship Id="rId41" Type="http://schemas.openxmlformats.org/officeDocument/2006/relationships/tags" Target="../tags/tag44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26" Type="http://schemas.openxmlformats.org/officeDocument/2006/relationships/tags" Target="../tags/tag470.xml"/><Relationship Id="rId39" Type="http://schemas.openxmlformats.org/officeDocument/2006/relationships/tags" Target="../tags/tag483.xml"/><Relationship Id="rId21" Type="http://schemas.openxmlformats.org/officeDocument/2006/relationships/tags" Target="../tags/tag465.xml"/><Relationship Id="rId34" Type="http://schemas.openxmlformats.org/officeDocument/2006/relationships/tags" Target="../tags/tag478.xml"/><Relationship Id="rId42" Type="http://schemas.openxmlformats.org/officeDocument/2006/relationships/tags" Target="../tags/tag486.xml"/><Relationship Id="rId47" Type="http://schemas.openxmlformats.org/officeDocument/2006/relationships/tags" Target="../tags/tag491.xml"/><Relationship Id="rId50" Type="http://schemas.openxmlformats.org/officeDocument/2006/relationships/tags" Target="../tags/tag494.xml"/><Relationship Id="rId55" Type="http://schemas.openxmlformats.org/officeDocument/2006/relationships/customXml" Target="../ink/ink18.xml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9" Type="http://schemas.openxmlformats.org/officeDocument/2006/relationships/tags" Target="../tags/tag473.xml"/><Relationship Id="rId11" Type="http://schemas.openxmlformats.org/officeDocument/2006/relationships/tags" Target="../tags/tag455.xml"/><Relationship Id="rId24" Type="http://schemas.openxmlformats.org/officeDocument/2006/relationships/tags" Target="../tags/tag468.xml"/><Relationship Id="rId32" Type="http://schemas.openxmlformats.org/officeDocument/2006/relationships/tags" Target="../tags/tag476.xml"/><Relationship Id="rId37" Type="http://schemas.openxmlformats.org/officeDocument/2006/relationships/tags" Target="../tags/tag481.xml"/><Relationship Id="rId40" Type="http://schemas.openxmlformats.org/officeDocument/2006/relationships/tags" Target="../tags/tag484.xml"/><Relationship Id="rId45" Type="http://schemas.openxmlformats.org/officeDocument/2006/relationships/tags" Target="../tags/tag48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49.xml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31" Type="http://schemas.openxmlformats.org/officeDocument/2006/relationships/tags" Target="../tags/tag475.xml"/><Relationship Id="rId44" Type="http://schemas.openxmlformats.org/officeDocument/2006/relationships/tags" Target="../tags/tag488.xml"/><Relationship Id="rId52" Type="http://schemas.openxmlformats.org/officeDocument/2006/relationships/tags" Target="../tags/tag496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tags" Target="../tags/tag466.xml"/><Relationship Id="rId27" Type="http://schemas.openxmlformats.org/officeDocument/2006/relationships/tags" Target="../tags/tag471.xml"/><Relationship Id="rId30" Type="http://schemas.openxmlformats.org/officeDocument/2006/relationships/tags" Target="../tags/tag474.xml"/><Relationship Id="rId35" Type="http://schemas.openxmlformats.org/officeDocument/2006/relationships/tags" Target="../tags/tag479.xml"/><Relationship Id="rId43" Type="http://schemas.openxmlformats.org/officeDocument/2006/relationships/tags" Target="../tags/tag487.xml"/><Relationship Id="rId48" Type="http://schemas.openxmlformats.org/officeDocument/2006/relationships/tags" Target="../tags/tag492.xml"/><Relationship Id="rId56" Type="http://schemas.openxmlformats.org/officeDocument/2006/relationships/image" Target="../media/image29.png"/><Relationship Id="rId8" Type="http://schemas.openxmlformats.org/officeDocument/2006/relationships/tags" Target="../tags/tag452.xml"/><Relationship Id="rId51" Type="http://schemas.openxmlformats.org/officeDocument/2006/relationships/tags" Target="../tags/tag495.xml"/><Relationship Id="rId3" Type="http://schemas.openxmlformats.org/officeDocument/2006/relationships/tags" Target="../tags/tag447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tags" Target="../tags/tag469.xml"/><Relationship Id="rId33" Type="http://schemas.openxmlformats.org/officeDocument/2006/relationships/tags" Target="../tags/tag477.xml"/><Relationship Id="rId38" Type="http://schemas.openxmlformats.org/officeDocument/2006/relationships/tags" Target="../tags/tag482.xml"/><Relationship Id="rId46" Type="http://schemas.openxmlformats.org/officeDocument/2006/relationships/tags" Target="../tags/tag490.xml"/><Relationship Id="rId20" Type="http://schemas.openxmlformats.org/officeDocument/2006/relationships/tags" Target="../tags/tag464.xml"/><Relationship Id="rId41" Type="http://schemas.openxmlformats.org/officeDocument/2006/relationships/tags" Target="../tags/tag485.xml"/><Relationship Id="rId54" Type="http://schemas.openxmlformats.org/officeDocument/2006/relationships/notesSlide" Target="../notesSlides/notesSlide1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5" Type="http://schemas.openxmlformats.org/officeDocument/2006/relationships/tags" Target="../tags/tag459.xml"/><Relationship Id="rId23" Type="http://schemas.openxmlformats.org/officeDocument/2006/relationships/tags" Target="../tags/tag467.xml"/><Relationship Id="rId28" Type="http://schemas.openxmlformats.org/officeDocument/2006/relationships/tags" Target="../tags/tag472.xml"/><Relationship Id="rId36" Type="http://schemas.openxmlformats.org/officeDocument/2006/relationships/tags" Target="../tags/tag480.xml"/><Relationship Id="rId49" Type="http://schemas.openxmlformats.org/officeDocument/2006/relationships/tags" Target="../tags/tag4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99.xml"/><Relationship Id="rId7" Type="http://schemas.openxmlformats.org/officeDocument/2006/relationships/customXml" Target="../ink/ink1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3" Type="http://schemas.openxmlformats.org/officeDocument/2006/relationships/tags" Target="../tags/tag503.xml"/><Relationship Id="rId7" Type="http://schemas.openxmlformats.org/officeDocument/2006/relationships/image" Target="../media/image290.png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4.xml"/><Relationship Id="rId9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image" Target="../media/image31.png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customXml" Target="../ink/ink2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9" Type="http://schemas.openxmlformats.org/officeDocument/2006/relationships/tags" Target="../tags/tag536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image" Target="../media/image32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customXml" Target="../ink/ink21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notesSlide" Target="../notesSlides/notesSlide19.xml"/><Relationship Id="rId8" Type="http://schemas.openxmlformats.org/officeDocument/2006/relationships/tags" Target="../tags/tag515.xml"/><Relationship Id="rId3" Type="http://schemas.openxmlformats.org/officeDocument/2006/relationships/tags" Target="../tags/tag510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20" Type="http://schemas.openxmlformats.org/officeDocument/2006/relationships/tags" Target="../tags/tag527.xml"/><Relationship Id="rId41" Type="http://schemas.openxmlformats.org/officeDocument/2006/relationships/tags" Target="../tags/tag548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574.xml"/><Relationship Id="rId21" Type="http://schemas.openxmlformats.org/officeDocument/2006/relationships/tags" Target="../tags/tag569.xml"/><Relationship Id="rId42" Type="http://schemas.openxmlformats.org/officeDocument/2006/relationships/tags" Target="../tags/tag590.xml"/><Relationship Id="rId47" Type="http://schemas.openxmlformats.org/officeDocument/2006/relationships/tags" Target="../tags/tag595.xml"/><Relationship Id="rId63" Type="http://schemas.openxmlformats.org/officeDocument/2006/relationships/tags" Target="../tags/tag611.xml"/><Relationship Id="rId68" Type="http://schemas.openxmlformats.org/officeDocument/2006/relationships/tags" Target="../tags/tag616.xml"/><Relationship Id="rId84" Type="http://schemas.openxmlformats.org/officeDocument/2006/relationships/tags" Target="../tags/tag632.xml"/><Relationship Id="rId89" Type="http://schemas.openxmlformats.org/officeDocument/2006/relationships/tags" Target="../tags/tag637.xml"/><Relationship Id="rId16" Type="http://schemas.openxmlformats.org/officeDocument/2006/relationships/tags" Target="../tags/tag564.xml"/><Relationship Id="rId107" Type="http://schemas.openxmlformats.org/officeDocument/2006/relationships/notesSlide" Target="../notesSlides/notesSlide20.xml"/><Relationship Id="rId11" Type="http://schemas.openxmlformats.org/officeDocument/2006/relationships/tags" Target="../tags/tag559.xml"/><Relationship Id="rId32" Type="http://schemas.openxmlformats.org/officeDocument/2006/relationships/tags" Target="../tags/tag580.xml"/><Relationship Id="rId37" Type="http://schemas.openxmlformats.org/officeDocument/2006/relationships/tags" Target="../tags/tag585.xml"/><Relationship Id="rId53" Type="http://schemas.openxmlformats.org/officeDocument/2006/relationships/tags" Target="../tags/tag601.xml"/><Relationship Id="rId58" Type="http://schemas.openxmlformats.org/officeDocument/2006/relationships/tags" Target="../tags/tag606.xml"/><Relationship Id="rId74" Type="http://schemas.openxmlformats.org/officeDocument/2006/relationships/tags" Target="../tags/tag622.xml"/><Relationship Id="rId79" Type="http://schemas.openxmlformats.org/officeDocument/2006/relationships/tags" Target="../tags/tag627.xml"/><Relationship Id="rId102" Type="http://schemas.openxmlformats.org/officeDocument/2006/relationships/tags" Target="../tags/tag650.xml"/><Relationship Id="rId5" Type="http://schemas.openxmlformats.org/officeDocument/2006/relationships/tags" Target="../tags/tag553.xml"/><Relationship Id="rId90" Type="http://schemas.openxmlformats.org/officeDocument/2006/relationships/tags" Target="../tags/tag638.xml"/><Relationship Id="rId95" Type="http://schemas.openxmlformats.org/officeDocument/2006/relationships/tags" Target="../tags/tag643.xml"/><Relationship Id="rId22" Type="http://schemas.openxmlformats.org/officeDocument/2006/relationships/tags" Target="../tags/tag570.xml"/><Relationship Id="rId27" Type="http://schemas.openxmlformats.org/officeDocument/2006/relationships/tags" Target="../tags/tag575.xml"/><Relationship Id="rId43" Type="http://schemas.openxmlformats.org/officeDocument/2006/relationships/tags" Target="../tags/tag591.xml"/><Relationship Id="rId48" Type="http://schemas.openxmlformats.org/officeDocument/2006/relationships/tags" Target="../tags/tag596.xml"/><Relationship Id="rId64" Type="http://schemas.openxmlformats.org/officeDocument/2006/relationships/tags" Target="../tags/tag612.xml"/><Relationship Id="rId69" Type="http://schemas.openxmlformats.org/officeDocument/2006/relationships/tags" Target="../tags/tag617.xml"/><Relationship Id="rId80" Type="http://schemas.openxmlformats.org/officeDocument/2006/relationships/tags" Target="../tags/tag628.xml"/><Relationship Id="rId85" Type="http://schemas.openxmlformats.org/officeDocument/2006/relationships/tags" Target="../tags/tag633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33" Type="http://schemas.openxmlformats.org/officeDocument/2006/relationships/tags" Target="../tags/tag581.xml"/><Relationship Id="rId38" Type="http://schemas.openxmlformats.org/officeDocument/2006/relationships/tags" Target="../tags/tag586.xml"/><Relationship Id="rId59" Type="http://schemas.openxmlformats.org/officeDocument/2006/relationships/tags" Target="../tags/tag607.xml"/><Relationship Id="rId103" Type="http://schemas.openxmlformats.org/officeDocument/2006/relationships/tags" Target="../tags/tag651.xml"/><Relationship Id="rId108" Type="http://schemas.openxmlformats.org/officeDocument/2006/relationships/customXml" Target="../ink/ink22.xml"/><Relationship Id="rId54" Type="http://schemas.openxmlformats.org/officeDocument/2006/relationships/tags" Target="../tags/tag602.xml"/><Relationship Id="rId70" Type="http://schemas.openxmlformats.org/officeDocument/2006/relationships/tags" Target="../tags/tag618.xml"/><Relationship Id="rId75" Type="http://schemas.openxmlformats.org/officeDocument/2006/relationships/tags" Target="../tags/tag623.xml"/><Relationship Id="rId91" Type="http://schemas.openxmlformats.org/officeDocument/2006/relationships/tags" Target="../tags/tag639.xml"/><Relationship Id="rId96" Type="http://schemas.openxmlformats.org/officeDocument/2006/relationships/tags" Target="../tags/tag644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5" Type="http://schemas.openxmlformats.org/officeDocument/2006/relationships/tags" Target="../tags/tag563.xml"/><Relationship Id="rId23" Type="http://schemas.openxmlformats.org/officeDocument/2006/relationships/tags" Target="../tags/tag571.xml"/><Relationship Id="rId28" Type="http://schemas.openxmlformats.org/officeDocument/2006/relationships/tags" Target="../tags/tag576.xml"/><Relationship Id="rId36" Type="http://schemas.openxmlformats.org/officeDocument/2006/relationships/tags" Target="../tags/tag584.xml"/><Relationship Id="rId49" Type="http://schemas.openxmlformats.org/officeDocument/2006/relationships/tags" Target="../tags/tag597.xml"/><Relationship Id="rId57" Type="http://schemas.openxmlformats.org/officeDocument/2006/relationships/tags" Target="../tags/tag605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558.xml"/><Relationship Id="rId31" Type="http://schemas.openxmlformats.org/officeDocument/2006/relationships/tags" Target="../tags/tag579.xml"/><Relationship Id="rId44" Type="http://schemas.openxmlformats.org/officeDocument/2006/relationships/tags" Target="../tags/tag592.xml"/><Relationship Id="rId52" Type="http://schemas.openxmlformats.org/officeDocument/2006/relationships/tags" Target="../tags/tag600.xml"/><Relationship Id="rId60" Type="http://schemas.openxmlformats.org/officeDocument/2006/relationships/tags" Target="../tags/tag608.xml"/><Relationship Id="rId65" Type="http://schemas.openxmlformats.org/officeDocument/2006/relationships/tags" Target="../tags/tag613.xml"/><Relationship Id="rId73" Type="http://schemas.openxmlformats.org/officeDocument/2006/relationships/tags" Target="../tags/tag621.xml"/><Relationship Id="rId78" Type="http://schemas.openxmlformats.org/officeDocument/2006/relationships/tags" Target="../tags/tag626.xml"/><Relationship Id="rId81" Type="http://schemas.openxmlformats.org/officeDocument/2006/relationships/tags" Target="../tags/tag629.xml"/><Relationship Id="rId86" Type="http://schemas.openxmlformats.org/officeDocument/2006/relationships/tags" Target="../tags/tag634.xml"/><Relationship Id="rId94" Type="http://schemas.openxmlformats.org/officeDocument/2006/relationships/tags" Target="../tags/tag642.xml"/><Relationship Id="rId99" Type="http://schemas.openxmlformats.org/officeDocument/2006/relationships/tags" Target="../tags/tag647.xml"/><Relationship Id="rId101" Type="http://schemas.openxmlformats.org/officeDocument/2006/relationships/tags" Target="../tags/tag649.xml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39" Type="http://schemas.openxmlformats.org/officeDocument/2006/relationships/tags" Target="../tags/tag587.xml"/><Relationship Id="rId109" Type="http://schemas.openxmlformats.org/officeDocument/2006/relationships/image" Target="../media/image33.png"/><Relationship Id="rId34" Type="http://schemas.openxmlformats.org/officeDocument/2006/relationships/tags" Target="../tags/tag582.xml"/><Relationship Id="rId50" Type="http://schemas.openxmlformats.org/officeDocument/2006/relationships/tags" Target="../tags/tag598.xml"/><Relationship Id="rId55" Type="http://schemas.openxmlformats.org/officeDocument/2006/relationships/tags" Target="../tags/tag603.xml"/><Relationship Id="rId76" Type="http://schemas.openxmlformats.org/officeDocument/2006/relationships/tags" Target="../tags/tag624.xml"/><Relationship Id="rId97" Type="http://schemas.openxmlformats.org/officeDocument/2006/relationships/tags" Target="../tags/tag645.xml"/><Relationship Id="rId104" Type="http://schemas.openxmlformats.org/officeDocument/2006/relationships/tags" Target="../tags/tag652.xml"/><Relationship Id="rId7" Type="http://schemas.openxmlformats.org/officeDocument/2006/relationships/tags" Target="../tags/tag555.xml"/><Relationship Id="rId71" Type="http://schemas.openxmlformats.org/officeDocument/2006/relationships/tags" Target="../tags/tag619.xml"/><Relationship Id="rId92" Type="http://schemas.openxmlformats.org/officeDocument/2006/relationships/tags" Target="../tags/tag640.xml"/><Relationship Id="rId2" Type="http://schemas.openxmlformats.org/officeDocument/2006/relationships/tags" Target="../tags/tag550.xml"/><Relationship Id="rId29" Type="http://schemas.openxmlformats.org/officeDocument/2006/relationships/tags" Target="../tags/tag577.xml"/><Relationship Id="rId24" Type="http://schemas.openxmlformats.org/officeDocument/2006/relationships/tags" Target="../tags/tag572.xml"/><Relationship Id="rId40" Type="http://schemas.openxmlformats.org/officeDocument/2006/relationships/tags" Target="../tags/tag588.xml"/><Relationship Id="rId45" Type="http://schemas.openxmlformats.org/officeDocument/2006/relationships/tags" Target="../tags/tag593.xml"/><Relationship Id="rId66" Type="http://schemas.openxmlformats.org/officeDocument/2006/relationships/tags" Target="../tags/tag614.xml"/><Relationship Id="rId87" Type="http://schemas.openxmlformats.org/officeDocument/2006/relationships/tags" Target="../tags/tag635.xml"/><Relationship Id="rId61" Type="http://schemas.openxmlformats.org/officeDocument/2006/relationships/tags" Target="../tags/tag609.xml"/><Relationship Id="rId82" Type="http://schemas.openxmlformats.org/officeDocument/2006/relationships/tags" Target="../tags/tag630.xml"/><Relationship Id="rId19" Type="http://schemas.openxmlformats.org/officeDocument/2006/relationships/tags" Target="../tags/tag567.xml"/><Relationship Id="rId14" Type="http://schemas.openxmlformats.org/officeDocument/2006/relationships/tags" Target="../tags/tag562.xml"/><Relationship Id="rId30" Type="http://schemas.openxmlformats.org/officeDocument/2006/relationships/tags" Target="../tags/tag578.xml"/><Relationship Id="rId35" Type="http://schemas.openxmlformats.org/officeDocument/2006/relationships/tags" Target="../tags/tag583.xml"/><Relationship Id="rId56" Type="http://schemas.openxmlformats.org/officeDocument/2006/relationships/tags" Target="../tags/tag604.xml"/><Relationship Id="rId77" Type="http://schemas.openxmlformats.org/officeDocument/2006/relationships/tags" Target="../tags/tag625.xml"/><Relationship Id="rId100" Type="http://schemas.openxmlformats.org/officeDocument/2006/relationships/tags" Target="../tags/tag648.xml"/><Relationship Id="rId105" Type="http://schemas.openxmlformats.org/officeDocument/2006/relationships/tags" Target="../tags/tag653.xml"/><Relationship Id="rId8" Type="http://schemas.openxmlformats.org/officeDocument/2006/relationships/tags" Target="../tags/tag556.xml"/><Relationship Id="rId51" Type="http://schemas.openxmlformats.org/officeDocument/2006/relationships/tags" Target="../tags/tag599.xml"/><Relationship Id="rId72" Type="http://schemas.openxmlformats.org/officeDocument/2006/relationships/tags" Target="../tags/tag620.xml"/><Relationship Id="rId93" Type="http://schemas.openxmlformats.org/officeDocument/2006/relationships/tags" Target="../tags/tag641.xml"/><Relationship Id="rId98" Type="http://schemas.openxmlformats.org/officeDocument/2006/relationships/tags" Target="../tags/tag646.xml"/><Relationship Id="rId3" Type="http://schemas.openxmlformats.org/officeDocument/2006/relationships/tags" Target="../tags/tag551.xml"/><Relationship Id="rId25" Type="http://schemas.openxmlformats.org/officeDocument/2006/relationships/tags" Target="../tags/tag573.xml"/><Relationship Id="rId46" Type="http://schemas.openxmlformats.org/officeDocument/2006/relationships/tags" Target="../tags/tag594.xml"/><Relationship Id="rId67" Type="http://schemas.openxmlformats.org/officeDocument/2006/relationships/tags" Target="../tags/tag615.xml"/><Relationship Id="rId20" Type="http://schemas.openxmlformats.org/officeDocument/2006/relationships/tags" Target="../tags/tag568.xml"/><Relationship Id="rId41" Type="http://schemas.openxmlformats.org/officeDocument/2006/relationships/tags" Target="../tags/tag589.xml"/><Relationship Id="rId62" Type="http://schemas.openxmlformats.org/officeDocument/2006/relationships/tags" Target="../tags/tag610.xml"/><Relationship Id="rId83" Type="http://schemas.openxmlformats.org/officeDocument/2006/relationships/tags" Target="../tags/tag631.xml"/><Relationship Id="rId88" Type="http://schemas.openxmlformats.org/officeDocument/2006/relationships/tags" Target="../tags/tag6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11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7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9.png"/><Relationship Id="rId8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14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customXml" Target="../ink/ink3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5.png"/><Relationship Id="rId5" Type="http://schemas.openxmlformats.org/officeDocument/2006/relationships/tags" Target="../tags/tag58.xml"/><Relationship Id="rId10" Type="http://schemas.openxmlformats.org/officeDocument/2006/relationships/customXml" Target="../ink/ink4.xml"/><Relationship Id="rId4" Type="http://schemas.openxmlformats.org/officeDocument/2006/relationships/tags" Target="../tags/tag57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6" Type="http://schemas.openxmlformats.org/officeDocument/2006/relationships/image" Target="../media/image1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customXml" Target="../ink/ink6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6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take 469</a:t>
            </a:r>
            <a:endParaRPr kumimoji="0" lang="en-US" sz="2200" b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5435802"/>
              </p:ext>
            </p:ext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45993" y="2819400"/>
            <a:ext cx="1367896" cy="1249680"/>
            <a:chOff x="2045993" y="2819400"/>
            <a:chExt cx="1367896" cy="1249680"/>
          </a:xfrm>
        </p:grpSpPr>
        <p:sp>
          <p:nvSpPr>
            <p:cNvPr id="2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5993" y="3703320"/>
              <a:ext cx="136789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 algn="ctr"/>
              <a:r>
                <a:rPr lang="en-US" sz="2200" b="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cxnSp>
          <p:nvCxnSpPr>
            <p:cNvPr id="28" name="AutoShape 41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38400" y="2819400"/>
              <a:ext cx="232363" cy="675853"/>
            </a:xfrm>
            <a:prstGeom prst="straightConnector1">
              <a:avLst/>
            </a:pr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554480" y="1737360"/>
            <a:ext cx="1371600" cy="731520"/>
            <a:chOff x="1554480" y="1737360"/>
            <a:chExt cx="1371600" cy="731520"/>
          </a:xfrm>
        </p:grpSpPr>
        <p:sp>
          <p:nvSpPr>
            <p:cNvPr id="22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4480" y="1737360"/>
              <a:ext cx="1371600" cy="365760"/>
            </a:xfrm>
            <a:prstGeom prst="rect">
              <a:avLst/>
            </a:prstGeom>
            <a:solidFill>
              <a:srgbClr val="FF9999"/>
            </a:solidFill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sz="2200" b="0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200" b="0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-cache</a:t>
              </a:r>
            </a:p>
          </p:txBody>
        </p:sp>
        <p:cxnSp>
          <p:nvCxnSpPr>
            <p:cNvPr id="34" name="AutoShape 4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240280" y="2103120"/>
              <a:ext cx="0" cy="365760"/>
            </a:xfrm>
            <a:prstGeom prst="straightConnector1">
              <a:avLst/>
            </a:prstGeom>
            <a:noFill/>
            <a:ln w="76200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More CPU details:</a:t>
            </a:r>
          </a:p>
          <a:p>
            <a:pPr lvl="1">
              <a:spcBef>
                <a:spcPts val="600"/>
              </a:spcBef>
            </a:pPr>
            <a:r>
              <a:rPr lang="en-US" b="0" dirty="0"/>
              <a:t>Instructions are held temporarily in the </a:t>
            </a:r>
            <a:r>
              <a:rPr lang="en-US" b="0" dirty="0">
                <a:solidFill>
                  <a:srgbClr val="FF0000"/>
                </a:solidFill>
              </a:rPr>
              <a:t>instruction cache</a:t>
            </a:r>
            <a:endParaRPr lang="en-US" b="0" dirty="0"/>
          </a:p>
          <a:p>
            <a:pPr lvl="1">
              <a:spcBef>
                <a:spcPts val="600"/>
              </a:spcBef>
            </a:pPr>
            <a:r>
              <a:rPr lang="en-US" b="0" dirty="0"/>
              <a:t>Other data are held temporarily in </a:t>
            </a:r>
            <a:r>
              <a:rPr lang="en-US" b="0" dirty="0">
                <a:solidFill>
                  <a:srgbClr val="0000FF"/>
                </a:solidFill>
              </a:rPr>
              <a:t>registers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Instruction fetching </a:t>
            </a:r>
            <a:r>
              <a:rPr lang="en-US" dirty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 (assembly)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>
                  <a:latin typeface="Calibri" panose="020F0502020204030204" pitchFamily="34" charset="0"/>
                  <a:cs typeface="Calibri" panose="020F0502020204030204" pitchFamily="34" charset="0"/>
                </a:rPr>
                <a:t>take 469</a:t>
              </a:r>
              <a:endParaRPr kumimoji="0" lang="en-US" sz="22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554480" y="1737360"/>
              <a:ext cx="1371600" cy="731520"/>
              <a:chOff x="1554480" y="1737360"/>
              <a:chExt cx="1371600" cy="731520"/>
            </a:xfrm>
          </p:grpSpPr>
          <p:sp>
            <p:nvSpPr>
              <p:cNvPr id="22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54480" y="1737360"/>
                <a:ext cx="1371600" cy="365760"/>
              </a:xfrm>
              <a:prstGeom prst="rect">
                <a:avLst/>
              </a:prstGeom>
              <a:solidFill>
                <a:srgbClr val="FF9999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60876" rIns="90000" bIns="45000" anchor="ctr"/>
              <a:lstStyle/>
              <a:p>
                <a:pPr algn="ctr"/>
                <a:r>
                  <a:rPr lang="en-US" sz="2200" b="0" dirty="0" err="1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200" b="0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-cache</a:t>
                </a:r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2240280" y="2103120"/>
                <a:ext cx="0" cy="365760"/>
              </a:xfrm>
              <a:prstGeom prst="straightConnector1">
                <a:avLst/>
              </a:prstGeom>
              <a:noFill/>
              <a:ln w="76200" cmpd="sng">
                <a:solidFill>
                  <a:srgbClr val="CC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dirty="0"/>
              <a:t>Each address is just a number represented in </a:t>
            </a:r>
            <a:r>
              <a:rPr lang="en-US" sz="2000" i="1" dirty="0"/>
              <a:t>fixed-length</a:t>
            </a:r>
            <a:r>
              <a:rPr lang="en-US" sz="2000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dirty="0"/>
              <a:t>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 dirty="0"/>
              <a:t>351)</a:t>
            </a:r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01692" y="1341413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7024632" y="1341413"/>
            <a:ext cx="86498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205">
            <a:extLst>
              <a:ext uri="{FF2B5EF4-FFF2-40B4-BE49-F238E27FC236}">
                <a16:creationId xmlns:a16="http://schemas.microsoft.com/office/drawing/2014/main" id="{F6349B81-C0B7-449D-9357-5113C52967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8990446">
            <a:off x="1701213" y="1356047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0x0…01</a:t>
            </a:r>
          </a:p>
        </p:txBody>
      </p:sp>
      <p:sp>
        <p:nvSpPr>
          <p:cNvPr id="12" name="Text Box 206">
            <a:extLst>
              <a:ext uri="{FF2B5EF4-FFF2-40B4-BE49-F238E27FC236}">
                <a16:creationId xmlns:a16="http://schemas.microsoft.com/office/drawing/2014/main" id="{C284FCF1-B6BA-4DE7-BE2F-54446363BAC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990446">
            <a:off x="6623020" y="1341413"/>
            <a:ext cx="871392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14:cNvPr>
              <p14:cNvContentPartPr/>
              <p14:nvPr/>
            </p14:nvContentPartPr>
            <p14:xfrm>
              <a:off x="163440" y="1143000"/>
              <a:ext cx="8481960" cy="1439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080" y="1133640"/>
                <a:ext cx="8500680" cy="14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DB7BD6-63B1-4FCE-AC3E-AA4B9D9F49D3}"/>
                  </a:ext>
                </a:extLst>
              </p14:cNvPr>
              <p14:cNvContentPartPr/>
              <p14:nvPr/>
            </p14:nvContentPartPr>
            <p14:xfrm>
              <a:off x="1377720" y="1711800"/>
              <a:ext cx="7570800" cy="443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DB7BD6-63B1-4FCE-AC3E-AA4B9D9F49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8360" y="1702440"/>
                <a:ext cx="7589520" cy="44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257505-AD62-43A1-8C76-8CD34D8A8835}"/>
                  </a:ext>
                </a:extLst>
              </p14:cNvPr>
              <p14:cNvContentPartPr/>
              <p14:nvPr/>
            </p14:nvContentPartPr>
            <p14:xfrm>
              <a:off x="439920" y="936360"/>
              <a:ext cx="3579480" cy="29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257505-AD62-43A1-8C76-8CD34D8A88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560" y="927000"/>
                <a:ext cx="359820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7DAD3B-6113-4B70-AF96-9B92D8288B63}"/>
                  </a:ext>
                </a:extLst>
              </p14:cNvPr>
              <p14:cNvContentPartPr/>
              <p14:nvPr/>
            </p14:nvContentPartPr>
            <p14:xfrm>
              <a:off x="826920" y="3759882"/>
              <a:ext cx="7791480" cy="291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7DAD3B-6113-4B70-AF96-9B92D8288B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560" y="3750522"/>
                <a:ext cx="7810200" cy="29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/>
                  <a:t>Historically (still true in some assembly languages), all instructions were exactly the size of a </a:t>
                </a:r>
                <a:r>
                  <a:rPr lang="en-US" dirty="0">
                    <a:solidFill>
                      <a:srgbClr val="C00000"/>
                    </a:solidFill>
                  </a:rPr>
                  <a:t>word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r="-102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087C2D-F615-449D-A931-D762DF09ED4B}"/>
                  </a:ext>
                </a:extLst>
              </p14:cNvPr>
              <p14:cNvContentPartPr/>
              <p14:nvPr/>
            </p14:nvContentPartPr>
            <p14:xfrm>
              <a:off x="4193640" y="3346200"/>
              <a:ext cx="3724200" cy="86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087C2D-F615-449D-A931-D762DF09ED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4280" y="3336840"/>
                <a:ext cx="3742920" cy="8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View of Memory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876CB1-DB6B-408D-8459-800A08B78231}"/>
                  </a:ext>
                </a:extLst>
              </p14:cNvPr>
              <p14:cNvContentPartPr/>
              <p14:nvPr/>
            </p14:nvContentPartPr>
            <p14:xfrm>
              <a:off x="3187440" y="1049760"/>
              <a:ext cx="4432320" cy="301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876CB1-DB6B-408D-8459-800A08B782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78080" y="1040400"/>
                <a:ext cx="4451040" cy="303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Address of Multibyte Data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The address of </a:t>
            </a:r>
            <a:r>
              <a:rPr lang="en-US" sz="2400" i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FF0000"/>
                </a:solidFill>
              </a:rPr>
              <a:t> chunk of memory is given by the address of the first byte</a:t>
            </a:r>
            <a:endParaRPr lang="en-US" sz="22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To specify a chunk of memory, need </a:t>
            </a:r>
            <a:r>
              <a:rPr lang="en-US" sz="2000" i="1" dirty="0"/>
              <a:t>both</a:t>
            </a:r>
            <a:r>
              <a:rPr lang="en-US" sz="2000" dirty="0"/>
              <a:t> its </a:t>
            </a:r>
            <a:r>
              <a:rPr lang="en-US" sz="2000" b="1" dirty="0"/>
              <a:t>address</a:t>
            </a:r>
            <a:r>
              <a:rPr lang="en-US" sz="2000" dirty="0"/>
              <a:t> and its </a:t>
            </a:r>
            <a:r>
              <a:rPr lang="en-US" sz="2000" b="1" dirty="0"/>
              <a:t>size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4F3677-CCC5-46D2-81F1-F495D373C28E}"/>
                  </a:ext>
                </a:extLst>
              </p14:cNvPr>
              <p14:cNvContentPartPr/>
              <p14:nvPr/>
            </p14:nvContentPartPr>
            <p14:xfrm>
              <a:off x="6544800" y="1741320"/>
              <a:ext cx="1299960" cy="249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4F3677-CCC5-46D2-81F1-F495D373C2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35440" y="1731960"/>
                <a:ext cx="1318680" cy="25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Alignment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The address of a chunk of</a:t>
            </a:r>
            <a:br>
              <a:rPr lang="en-US" sz="2400" dirty="0"/>
            </a:br>
            <a:r>
              <a:rPr lang="en-US" sz="2400" dirty="0"/>
              <a:t>memory is considered </a:t>
            </a:r>
            <a:r>
              <a:rPr lang="en-US" sz="2400" dirty="0">
                <a:solidFill>
                  <a:srgbClr val="FF0000"/>
                </a:solidFill>
              </a:rPr>
              <a:t>aligned</a:t>
            </a:r>
            <a:br>
              <a:rPr lang="en-US" sz="2400" dirty="0"/>
            </a:br>
            <a:r>
              <a:rPr lang="en-US" sz="2400" dirty="0"/>
              <a:t>if its address is a multiple of its size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View memory as a series of consecutive chunks of this particular size and see if your chunk doesn’t cross a boundary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7D6A48-4162-46DE-BD44-815ABB040C29}"/>
                  </a:ext>
                </a:extLst>
              </p14:cNvPr>
              <p14:cNvContentPartPr/>
              <p14:nvPr/>
            </p14:nvContentPartPr>
            <p14:xfrm>
              <a:off x="6125760" y="2384280"/>
              <a:ext cx="1692360" cy="311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7D6A48-4162-46DE-BD44-815ABB040C2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16400" y="2374920"/>
                <a:ext cx="1711080" cy="31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752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24BB3CE-3CC9-4985-8D54-6C44E6DDD69D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68888DAD-8322-409F-8049-D130E681D6C7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E0A50B94-4B8C-472D-A380-F83FF5DA9D0A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C5608247-0779-4989-BCB6-E76948EFC09D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000EC8AC-F8C3-4B09-9D6F-9429A5A58F99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83" name="Rectangle 14">
              <a:extLst>
                <a:ext uri="{FF2B5EF4-FFF2-40B4-BE49-F238E27FC236}">
                  <a16:creationId xmlns:a16="http://schemas.microsoft.com/office/drawing/2014/main" id="{1DB5D1EB-106B-42B4-BF90-D6DD634D8001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EB596F5C-36A3-47C4-8A8D-F4BB4EF00826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7D7D73F2-1745-40D2-A6B8-D4A6E4FFB48F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86" name="Rectangle 14">
              <a:extLst>
                <a:ext uri="{FF2B5EF4-FFF2-40B4-BE49-F238E27FC236}">
                  <a16:creationId xmlns:a16="http://schemas.microsoft.com/office/drawing/2014/main" id="{63BF2910-8EE4-43E5-9E2B-B344FB5B947C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8666402-2212-426F-82E0-8C563E9CD88F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D92E1FE-A2E7-48CF-9129-23EA54820B94}"/>
                </a:ext>
              </a:extLst>
            </p:cNvPr>
            <p:cNvCxnSpPr>
              <a:stCxn id="79" idx="2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CDBE58D-FE4D-46A0-AA96-9B61319C4B3C}"/>
                </a:ext>
              </a:extLst>
            </p:cNvPr>
            <p:cNvCxnSpPr>
              <a:stCxn id="80" idx="2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FC99255-0BD8-45E3-9805-E936B9A1EBDB}"/>
                </a:ext>
              </a:extLst>
            </p:cNvPr>
            <p:cNvCxnSpPr>
              <a:stCxn id="81" idx="2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BC3EA92-3018-4393-B0C6-71630D9FEA82}"/>
                </a:ext>
              </a:extLst>
            </p:cNvPr>
            <p:cNvCxnSpPr>
              <a:stCxn id="82" idx="2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83EE0EB-3F9B-4385-9578-761C889C3433}"/>
                </a:ext>
              </a:extLst>
            </p:cNvPr>
            <p:cNvCxnSpPr>
              <a:stCxn id="83" idx="2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BC93130-22AB-42E2-8A3E-9238CDC4C61C}"/>
                </a:ext>
              </a:extLst>
            </p:cNvPr>
            <p:cNvCxnSpPr>
              <a:stCxn id="84" idx="2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78C1FE6-5710-4F85-93D3-723DD0FF62DB}"/>
                </a:ext>
              </a:extLst>
            </p:cNvPr>
            <p:cNvCxnSpPr>
              <a:stCxn id="85" idx="2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6868FC0-925F-448D-9B27-1AD701FFCBC6}"/>
                </a:ext>
              </a:extLst>
            </p:cNvPr>
            <p:cNvCxnSpPr>
              <a:stCxn id="86" idx="2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DB240EC-363C-4309-BD72-B9DB2992FF5B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98" name="Rectangle 11">
              <a:extLst>
                <a:ext uri="{FF2B5EF4-FFF2-40B4-BE49-F238E27FC236}">
                  <a16:creationId xmlns:a16="http://schemas.microsoft.com/office/drawing/2014/main" id="{26A54A71-6011-4E5D-9251-85EAF09D721D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078F158-B841-4D35-ADD1-48C95E7173B1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E157891-02EC-4812-91FA-1F5A76587D5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B363E22-D538-4BFC-A3DB-4ED0808FA17C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9AEB01-3DFA-4C46-8370-92E97BDC2455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6517C-2B24-4DA1-9340-E147D2663D89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EECD01-8CF3-41E4-8742-CDE64DB97255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10C16-DFEB-4DA9-BF88-5094E32C4F6A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9">
              <a:extLst>
                <a:ext uri="{FF2B5EF4-FFF2-40B4-BE49-F238E27FC236}">
                  <a16:creationId xmlns:a16="http://schemas.microsoft.com/office/drawing/2014/main" id="{0268FC46-6038-49F3-97D2-D4BD7AA1C47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7" name="Rectangle 2">
              <a:extLst>
                <a:ext uri="{FF2B5EF4-FFF2-40B4-BE49-F238E27FC236}">
                  <a16:creationId xmlns:a16="http://schemas.microsoft.com/office/drawing/2014/main" id="{3A587432-A237-46B8-ABA3-493A0978BAFC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8" name="Rectangle 3">
              <a:extLst>
                <a:ext uri="{FF2B5EF4-FFF2-40B4-BE49-F238E27FC236}">
                  <a16:creationId xmlns:a16="http://schemas.microsoft.com/office/drawing/2014/main" id="{00EE76C4-53D1-47CF-A185-F4B8AE1656FC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4">
              <a:extLst>
                <a:ext uri="{FF2B5EF4-FFF2-40B4-BE49-F238E27FC236}">
                  <a16:creationId xmlns:a16="http://schemas.microsoft.com/office/drawing/2014/main" id="{62FE7B28-F910-433D-A3B0-81CD0C06A1FA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93F6E60A-5717-47F4-A879-C906A1095C83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A65DB29D-175E-468C-A3A0-2E3558335415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7">
              <a:extLst>
                <a:ext uri="{FF2B5EF4-FFF2-40B4-BE49-F238E27FC236}">
                  <a16:creationId xmlns:a16="http://schemas.microsoft.com/office/drawing/2014/main" id="{41C3A4FB-4B4D-458A-A143-11AE570942B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16950523-5246-41AF-8D7C-8741284CCAF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10">
              <a:extLst>
                <a:ext uri="{FF2B5EF4-FFF2-40B4-BE49-F238E27FC236}">
                  <a16:creationId xmlns:a16="http://schemas.microsoft.com/office/drawing/2014/main" id="{A4EFB203-8021-459B-BA48-1E119918B7D6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E27414-4DA1-4E01-BD28-B824A7ED49C3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5F801406-56DF-425B-AB03-F372516D722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DEA8B2AF-ACF5-4580-B868-8DB97BADF319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8C76B53D-4629-4451-81D1-31C14D01AD7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857058FA-60D5-474C-B062-BB84A89D8CB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358EC521-F81C-4B8E-86F0-34E95CD9645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1" name="Rectangle 19">
              <a:extLst>
                <a:ext uri="{FF2B5EF4-FFF2-40B4-BE49-F238E27FC236}">
                  <a16:creationId xmlns:a16="http://schemas.microsoft.com/office/drawing/2014/main" id="{5682A9C8-EF96-4F37-8688-944E9FAA127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00F58BED-FE85-4DA4-89EE-05827BDECFB8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3" name="Rectangle 21">
              <a:extLst>
                <a:ext uri="{FF2B5EF4-FFF2-40B4-BE49-F238E27FC236}">
                  <a16:creationId xmlns:a16="http://schemas.microsoft.com/office/drawing/2014/main" id="{97E6FA22-C173-4D2E-95C5-6979F690144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4" name="Rectangle 22">
              <a:extLst>
                <a:ext uri="{FF2B5EF4-FFF2-40B4-BE49-F238E27FC236}">
                  <a16:creationId xmlns:a16="http://schemas.microsoft.com/office/drawing/2014/main" id="{CCB4989C-86D4-4E0E-B2EF-FE1D83148D5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5" name="Rectangle 23">
              <a:extLst>
                <a:ext uri="{FF2B5EF4-FFF2-40B4-BE49-F238E27FC236}">
                  <a16:creationId xmlns:a16="http://schemas.microsoft.com/office/drawing/2014/main" id="{3773A45F-6746-43E1-AC4A-3AC5C1AB001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45B3832-39C0-4372-9318-8F816EDEFC9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9F2ED76-B0FF-42FB-AF49-69D34BB2B660}"/>
              </a:ext>
            </a:extLst>
          </p:cNvPr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128" name="Left Brace 127">
              <a:extLst>
                <a:ext uri="{FF2B5EF4-FFF2-40B4-BE49-F238E27FC236}">
                  <a16:creationId xmlns:a16="http://schemas.microsoft.com/office/drawing/2014/main" id="{CA020983-73D8-4AAE-82B9-D8C29E0E7DB7}"/>
                </a:ext>
              </a:extLst>
            </p:cNvPr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93C7E04-5737-40D2-9227-48F98EB291A4}"/>
                </a:ext>
              </a:extLst>
            </p:cNvPr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86DB92-1418-4227-80A4-F65109D573D5}"/>
                  </a:ext>
                </a:extLst>
              </p14:cNvPr>
              <p14:cNvContentPartPr/>
              <p14:nvPr/>
            </p14:nvContentPartPr>
            <p14:xfrm>
              <a:off x="3601080" y="2266920"/>
              <a:ext cx="5347440" cy="198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86DB92-1418-4227-80A4-F65109D573D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1720" y="2257560"/>
                <a:ext cx="5366160" cy="20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6801C2-9793-4D1B-A28A-31C81BE68818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113" name="Rectangle 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111" name="Rectangle 1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109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107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105" name="Rectangle 1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03" name="Rectangle 1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101" name="Rectangle 1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9" name="Rectangle 1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02641-BE04-4303-8EB4-FDA812A6F39B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114" name="Straight Arrow Connector 113"/>
            <p:cNvCxnSpPr>
              <a:stCxn id="113" idx="2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>
              <a:stCxn id="111" idx="2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109" idx="2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107" idx="2"/>
            </p:cNvCxnSpPr>
            <p:nvPr>
              <p:custDataLst>
                <p:tags r:id="rId51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05" idx="2"/>
            </p:cNvCxnSpPr>
            <p:nvPr>
              <p:custDataLst>
                <p:tags r:id="rId52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>
              <a:stCxn id="103" idx="2"/>
            </p:cNvCxnSpPr>
            <p:nvPr>
              <p:custDataLst>
                <p:tags r:id="rId53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stCxn id="101" idx="2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99" idx="2"/>
            </p:cNvCxnSpPr>
            <p:nvPr>
              <p:custDataLst>
                <p:tags r:id="rId55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78B595-627B-409A-965F-090FDE01BF97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1" name="Rectangle 11">
              <a:extLst>
                <a:ext uri="{FF2B5EF4-FFF2-40B4-BE49-F238E27FC236}">
                  <a16:creationId xmlns:a16="http://schemas.microsoft.com/office/drawing/2014/main" id="{9FAF9D25-CBD3-4282-906C-A4477083DC18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769F507-1565-4E59-AE9B-DF32F8F3E688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39B5C08-632E-4E72-AE31-E45405E671C6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E03F2E3-F406-4382-9F25-6904E010987F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04A947-8F6F-40C0-B7B0-8631BA548968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4E95057-FE7B-41DB-8495-7E7076BED86C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70B7FE9-4DD2-4231-AEBB-1D5F413C4112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0E551A1-CED6-4D9D-893C-DABA95FC0EA7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9">
              <a:extLst>
                <a:ext uri="{FF2B5EF4-FFF2-40B4-BE49-F238E27FC236}">
                  <a16:creationId xmlns:a16="http://schemas.microsoft.com/office/drawing/2014/main" id="{E46DE28E-5AE5-408B-A8E2-94B32A0F2300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0" name="Rectangle 2">
              <a:extLst>
                <a:ext uri="{FF2B5EF4-FFF2-40B4-BE49-F238E27FC236}">
                  <a16:creationId xmlns:a16="http://schemas.microsoft.com/office/drawing/2014/main" id="{4004AE87-3D08-4255-AD6C-07D3734DA9E4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1" name="Rectangle 3">
              <a:extLst>
                <a:ext uri="{FF2B5EF4-FFF2-40B4-BE49-F238E27FC236}">
                  <a16:creationId xmlns:a16="http://schemas.microsoft.com/office/drawing/2014/main" id="{ECE630C9-F29F-40C2-B8B5-EE42FA02BD17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2" name="Rectangle 4">
              <a:extLst>
                <a:ext uri="{FF2B5EF4-FFF2-40B4-BE49-F238E27FC236}">
                  <a16:creationId xmlns:a16="http://schemas.microsoft.com/office/drawing/2014/main" id="{EDAB0DC3-B0CC-4A23-856B-758141969460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3" name="Rectangle 5">
              <a:extLst>
                <a:ext uri="{FF2B5EF4-FFF2-40B4-BE49-F238E27FC236}">
                  <a16:creationId xmlns:a16="http://schemas.microsoft.com/office/drawing/2014/main" id="{3FA6BF79-4485-47F1-89D8-02D350A79EF2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4" name="Rectangle 6">
              <a:extLst>
                <a:ext uri="{FF2B5EF4-FFF2-40B4-BE49-F238E27FC236}">
                  <a16:creationId xmlns:a16="http://schemas.microsoft.com/office/drawing/2014/main" id="{F3FB6F28-3A14-4F48-9A0E-EBD83CA203C2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5" name="Rectangle 7">
              <a:extLst>
                <a:ext uri="{FF2B5EF4-FFF2-40B4-BE49-F238E27FC236}">
                  <a16:creationId xmlns:a16="http://schemas.microsoft.com/office/drawing/2014/main" id="{7C07740F-66A6-497C-8BAE-7B06985D7BF1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6" name="Rectangle 8">
              <a:extLst>
                <a:ext uri="{FF2B5EF4-FFF2-40B4-BE49-F238E27FC236}">
                  <a16:creationId xmlns:a16="http://schemas.microsoft.com/office/drawing/2014/main" id="{41213CA2-B3A3-4537-836E-1AB0B6154416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7" name="Rectangle 10">
              <a:extLst>
                <a:ext uri="{FF2B5EF4-FFF2-40B4-BE49-F238E27FC236}">
                  <a16:creationId xmlns:a16="http://schemas.microsoft.com/office/drawing/2014/main" id="{33C0A10F-DDD7-43D8-BE0B-578A623CDB30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C2D35-D206-4C30-BA38-60385DAB930D}"/>
              </a:ext>
            </a:extLst>
          </p:cNvPr>
          <p:cNvGrpSpPr/>
          <p:nvPr/>
        </p:nvGrpSpPr>
        <p:grpSpPr>
          <a:xfrm>
            <a:off x="4768238" y="3886200"/>
            <a:ext cx="4155442" cy="453687"/>
            <a:chOff x="4768238" y="3931920"/>
            <a:chExt cx="4155442" cy="4536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41D22-8D4C-4ED8-B625-5454CBA4C9B9}"/>
                </a:ext>
              </a:extLst>
            </p:cNvPr>
            <p:cNvGrpSpPr/>
            <p:nvPr/>
          </p:nvGrpSpPr>
          <p:grpSpPr>
            <a:xfrm>
              <a:off x="4768238" y="4077830"/>
              <a:ext cx="4155442" cy="307777"/>
              <a:chOff x="4768238" y="4077830"/>
              <a:chExt cx="4155442" cy="307777"/>
            </a:xfrm>
          </p:grpSpPr>
          <p:sp>
            <p:nvSpPr>
              <p:cNvPr id="139" name="Rectangle 14">
                <a:extLst>
                  <a:ext uri="{FF2B5EF4-FFF2-40B4-BE49-F238E27FC236}">
                    <a16:creationId xmlns:a16="http://schemas.microsoft.com/office/drawing/2014/main" id="{C2FE9E28-0395-41ED-B30E-F60E8B54F8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794991" y="4077830"/>
                <a:ext cx="543739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0x0C</a:t>
                </a:r>
              </a:p>
            </p:txBody>
          </p:sp>
          <p:sp>
            <p:nvSpPr>
              <p:cNvPr id="137" name="Rectangle 14">
                <a:extLst>
                  <a:ext uri="{FF2B5EF4-FFF2-40B4-BE49-F238E27FC236}">
                    <a16:creationId xmlns:a16="http://schemas.microsoft.com/office/drawing/2014/main" id="{16896608-92E3-40AE-B899-99D28AE2A7B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343639" y="4077830"/>
                <a:ext cx="56297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0x0D</a:t>
                </a: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8D49E90D-A7D7-448A-84F6-D92CCD2BBF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877039" y="4077830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0x0E</a:t>
                </a:r>
              </a:p>
            </p:txBody>
          </p:sp>
          <p:sp>
            <p:nvSpPr>
              <p:cNvPr id="133" name="Rectangle 14">
                <a:extLst>
                  <a:ext uri="{FF2B5EF4-FFF2-40B4-BE49-F238E27FC236}">
                    <a16:creationId xmlns:a16="http://schemas.microsoft.com/office/drawing/2014/main" id="{8D485AE3-75F0-4A26-8C2B-761CCA68499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392765" y="4077830"/>
                <a:ext cx="53091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0x0F</a:t>
                </a:r>
              </a:p>
            </p:txBody>
          </p:sp>
          <p:sp>
            <p:nvSpPr>
              <p:cNvPr id="131" name="Rectangle 14">
                <a:extLst>
                  <a:ext uri="{FF2B5EF4-FFF2-40B4-BE49-F238E27FC236}">
                    <a16:creationId xmlns:a16="http://schemas.microsoft.com/office/drawing/2014/main" id="{1EE0C53A-C3FE-4191-86EF-FBB6170AA95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68238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0x08</a:t>
                </a:r>
              </a:p>
            </p:txBody>
          </p:sp>
          <p:sp>
            <p:nvSpPr>
              <p:cNvPr id="129" name="Rectangle 14">
                <a:extLst>
                  <a:ext uri="{FF2B5EF4-FFF2-40B4-BE49-F238E27FC236}">
                    <a16:creationId xmlns:a16="http://schemas.microsoft.com/office/drawing/2014/main" id="{F9A5A689-AD99-4392-B136-FB475961821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316886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0x09</a:t>
                </a:r>
              </a:p>
            </p:txBody>
          </p:sp>
          <p:sp>
            <p:nvSpPr>
              <p:cNvPr id="127" name="Rectangle 14">
                <a:extLst>
                  <a:ext uri="{FF2B5EF4-FFF2-40B4-BE49-F238E27FC236}">
                    <a16:creationId xmlns:a16="http://schemas.microsoft.com/office/drawing/2014/main" id="{33770086-527F-47C0-9600-C6FBCCE1DF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50286" y="4077830"/>
                <a:ext cx="558166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0x0A</a:t>
                </a: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C8E40673-254B-451D-950E-826859EC01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366012" y="4077830"/>
                <a:ext cx="550151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0x0B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A3A193-E758-4E5E-B025-06992441C0DF}"/>
                </a:ext>
              </a:extLst>
            </p:cNvPr>
            <p:cNvGrpSpPr/>
            <p:nvPr/>
          </p:nvGrpSpPr>
          <p:grpSpPr>
            <a:xfrm flipV="1">
              <a:off x="4935891" y="3931920"/>
              <a:ext cx="3722332" cy="224135"/>
              <a:chOff x="4935891" y="4385607"/>
              <a:chExt cx="3722332" cy="224135"/>
            </a:xfrm>
          </p:grpSpPr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CE2C6AD-4082-48C8-8076-DFACC66E16F5}"/>
                  </a:ext>
                </a:extLst>
              </p:cNvPr>
              <p:cNvCxnSpPr>
                <a:cxnSpLocks/>
                <a:stCxn id="139" idx="2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6962644" y="4385607"/>
                <a:ext cx="10421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FC0100FF-5E20-4CFE-9A20-B695DCE591A3}"/>
                  </a:ext>
                </a:extLst>
              </p:cNvPr>
              <p:cNvCxnSpPr>
                <a:cxnSpLocks/>
                <a:stCxn id="137" idx="2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7496044" y="4385607"/>
                <a:ext cx="12908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CB7C0D9-205B-48FE-A3A6-BF0922880350}"/>
                  </a:ext>
                </a:extLst>
              </p:cNvPr>
              <p:cNvCxnSpPr>
                <a:cxnSpLocks/>
                <a:stCxn id="135" idx="2"/>
              </p:cNvCxnSpPr>
              <p:nvPr>
                <p:custDataLst>
                  <p:tags r:id="rId17"/>
                </p:custDataLst>
              </p:nvPr>
            </p:nvCxnSpPr>
            <p:spPr bwMode="auto">
              <a:xfrm flipH="1">
                <a:off x="8029444" y="4385607"/>
                <a:ext cx="11625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E7C1D472-EC9B-4747-AD58-6AC550935E1A}"/>
                  </a:ext>
                </a:extLst>
              </p:cNvPr>
              <p:cNvCxnSpPr>
                <a:cxnSpLocks/>
                <a:stCxn id="133" idx="2"/>
              </p:cNvCxnSpPr>
              <p:nvPr>
                <p:custDataLst>
                  <p:tags r:id="rId18"/>
                </p:custDataLst>
              </p:nvPr>
            </p:nvCxnSpPr>
            <p:spPr bwMode="auto">
              <a:xfrm flipH="1">
                <a:off x="8562844" y="4385607"/>
                <a:ext cx="9537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BDD72F-7F9B-4B65-ABD2-0B0730EC8642}"/>
                  </a:ext>
                </a:extLst>
              </p:cNvPr>
              <p:cNvCxnSpPr>
                <a:cxnSpLocks/>
                <a:stCxn id="131" idx="2"/>
              </p:cNvCxnSpPr>
              <p:nvPr>
                <p:custDataLst>
                  <p:tags r:id="rId19"/>
                </p:custDataLst>
              </p:nvPr>
            </p:nvCxnSpPr>
            <p:spPr bwMode="auto">
              <a:xfrm flipH="1">
                <a:off x="4935891" y="4385607"/>
                <a:ext cx="102614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588AC3E4-F7FE-4FC7-BEB6-0ED94B9D498A}"/>
                  </a:ext>
                </a:extLst>
              </p:cNvPr>
              <p:cNvCxnSpPr>
                <a:cxnSpLocks/>
                <a:stCxn id="129" idx="2"/>
              </p:cNvCxnSpPr>
              <p:nvPr>
                <p:custDataLst>
                  <p:tags r:id="rId20"/>
                </p:custDataLst>
              </p:nvPr>
            </p:nvCxnSpPr>
            <p:spPr bwMode="auto">
              <a:xfrm flipH="1">
                <a:off x="5469291" y="4385607"/>
                <a:ext cx="117862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4D8AC51-2CF3-4BF7-B14F-30C802E1CD4C}"/>
                  </a:ext>
                </a:extLst>
              </p:cNvPr>
              <p:cNvCxnSpPr>
                <a:cxnSpLocks/>
                <a:stCxn id="127" idx="2"/>
              </p:cNvCxnSpPr>
              <p:nvPr>
                <p:custDataLst>
                  <p:tags r:id="rId21"/>
                </p:custDataLst>
              </p:nvPr>
            </p:nvCxnSpPr>
            <p:spPr bwMode="auto">
              <a:xfrm flipH="1">
                <a:off x="6002691" y="4385607"/>
                <a:ext cx="126678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180037DD-F65F-42B0-A45A-4044FDC8CBC5}"/>
                  </a:ext>
                </a:extLst>
              </p:cNvPr>
              <p:cNvCxnSpPr>
                <a:cxnSpLocks/>
                <a:stCxn id="125" idx="2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6536091" y="4385607"/>
                <a:ext cx="10499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87C91E-9608-40F5-B451-2D399653FB6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79" name="Rectangle 14">
              <a:extLst>
                <a:ext uri="{FF2B5EF4-FFF2-40B4-BE49-F238E27FC236}">
                  <a16:creationId xmlns:a16="http://schemas.microsoft.com/office/drawing/2014/main" id="{38DAF18D-4191-4A11-9A21-42A60B4971C6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80" name="Rectangle 15">
              <a:extLst>
                <a:ext uri="{FF2B5EF4-FFF2-40B4-BE49-F238E27FC236}">
                  <a16:creationId xmlns:a16="http://schemas.microsoft.com/office/drawing/2014/main" id="{92DDDBC3-059A-471F-8E9A-FAC93DDE7D3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81" name="Rectangle 16">
              <a:extLst>
                <a:ext uri="{FF2B5EF4-FFF2-40B4-BE49-F238E27FC236}">
                  <a16:creationId xmlns:a16="http://schemas.microsoft.com/office/drawing/2014/main" id="{D6F9DB2F-0072-4A21-A638-F78C1578505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82" name="Rectangle 17">
              <a:extLst>
                <a:ext uri="{FF2B5EF4-FFF2-40B4-BE49-F238E27FC236}">
                  <a16:creationId xmlns:a16="http://schemas.microsoft.com/office/drawing/2014/main" id="{92CCE794-1D14-42AD-B057-2CC57699914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83" name="Rectangle 18">
              <a:extLst>
                <a:ext uri="{FF2B5EF4-FFF2-40B4-BE49-F238E27FC236}">
                  <a16:creationId xmlns:a16="http://schemas.microsoft.com/office/drawing/2014/main" id="{FCDF485B-A25D-4A2A-89CD-2F8029DF0DC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84" name="Rectangle 19">
              <a:extLst>
                <a:ext uri="{FF2B5EF4-FFF2-40B4-BE49-F238E27FC236}">
                  <a16:creationId xmlns:a16="http://schemas.microsoft.com/office/drawing/2014/main" id="{67046170-2948-4EC8-99B9-F453E339654C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85" name="Rectangle 20">
              <a:extLst>
                <a:ext uri="{FF2B5EF4-FFF2-40B4-BE49-F238E27FC236}">
                  <a16:creationId xmlns:a16="http://schemas.microsoft.com/office/drawing/2014/main" id="{26D538F2-896A-4C70-9319-3CBC05B1347D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86" name="Rectangle 21">
              <a:extLst>
                <a:ext uri="{FF2B5EF4-FFF2-40B4-BE49-F238E27FC236}">
                  <a16:creationId xmlns:a16="http://schemas.microsoft.com/office/drawing/2014/main" id="{934C61ED-7D7E-4E9B-A8C1-83C772759AF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87" name="Rectangle 22">
              <a:extLst>
                <a:ext uri="{FF2B5EF4-FFF2-40B4-BE49-F238E27FC236}">
                  <a16:creationId xmlns:a16="http://schemas.microsoft.com/office/drawing/2014/main" id="{34EA8BD2-A484-44D0-8D3F-A091E58A497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88" name="Rectangle 23">
              <a:extLst>
                <a:ext uri="{FF2B5EF4-FFF2-40B4-BE49-F238E27FC236}">
                  <a16:creationId xmlns:a16="http://schemas.microsoft.com/office/drawing/2014/main" id="{AAB64AC8-AEAD-4766-B500-75F2231B59F7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E62124F-2FC1-4A74-9CDB-58F334831A4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BB56C2-2BB3-4187-86D8-936BBD68E1AB}"/>
                  </a:ext>
                </a:extLst>
              </p14:cNvPr>
              <p14:cNvContentPartPr/>
              <p14:nvPr/>
            </p14:nvContentPartPr>
            <p14:xfrm>
              <a:off x="2590560" y="2761122"/>
              <a:ext cx="2644920" cy="395431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BB56C2-2BB3-4187-86D8-936BBD68E1A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81200" y="2751762"/>
                <a:ext cx="2663640" cy="3973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Pre-Course Survey and hw0 due tonight @ 11:59 pm</a:t>
            </a:r>
          </a:p>
          <a:p>
            <a:pPr lvl="1"/>
            <a:r>
              <a:rPr lang="en-US" dirty="0"/>
              <a:t>All other </a:t>
            </a:r>
            <a:r>
              <a:rPr lang="en-US" dirty="0" err="1"/>
              <a:t>hw</a:t>
            </a:r>
            <a:r>
              <a:rPr lang="en-US" dirty="0"/>
              <a:t> due at </a:t>
            </a:r>
            <a:r>
              <a:rPr lang="en-US" dirty="0">
                <a:solidFill>
                  <a:srgbClr val="FF0000"/>
                </a:solidFill>
              </a:rPr>
              <a:t>11:00 am</a:t>
            </a:r>
          </a:p>
          <a:p>
            <a:r>
              <a:rPr lang="en-US" dirty="0"/>
              <a:t>hw1 due Monday (9/30)</a:t>
            </a:r>
          </a:p>
          <a:p>
            <a:r>
              <a:rPr lang="en-US" dirty="0"/>
              <a:t>Lab 0 due Monday (9/30) @ 11:59 pm</a:t>
            </a:r>
          </a:p>
          <a:p>
            <a:pPr lvl="1"/>
            <a:r>
              <a:rPr lang="en-US" dirty="0"/>
              <a:t>This lab is </a:t>
            </a:r>
            <a:r>
              <a:rPr lang="en-US" i="1" dirty="0"/>
              <a:t>exploratory</a:t>
            </a:r>
            <a:r>
              <a:rPr lang="en-US" dirty="0"/>
              <a:t> and looks like a </a:t>
            </a:r>
            <a:r>
              <a:rPr lang="en-US" dirty="0" err="1"/>
              <a:t>hw</a:t>
            </a:r>
            <a:r>
              <a:rPr lang="en-US" dirty="0"/>
              <a:t>; the other labs will look a lot different</a:t>
            </a:r>
          </a:p>
          <a:p>
            <a:r>
              <a:rPr lang="en-US" dirty="0"/>
              <a:t>hw2 (on this lecture) due Wednesday (10/2)</a:t>
            </a:r>
          </a:p>
          <a:p>
            <a:pPr lvl="2"/>
            <a:endParaRPr lang="en-US" dirty="0"/>
          </a:p>
          <a:p>
            <a:r>
              <a:rPr lang="en-US" dirty="0"/>
              <a:t>Can also enroll in CSE391 – Unix Tools</a:t>
            </a:r>
          </a:p>
          <a:p>
            <a:pPr lvl="1"/>
            <a:r>
              <a:rPr lang="en-US" i="1" dirty="0"/>
              <a:t>Anyone</a:t>
            </a:r>
            <a:r>
              <a:rPr lang="en-US" dirty="0"/>
              <a:t> taking this course, including non-CSE majors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DF1F91-AD9C-477D-8261-F594A9BA4079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2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EDD21-5F17-4D7C-A548-65C1D8DD408C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27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A2D232-0446-46F1-B944-19E9866982A4}"/>
              </a:ext>
            </a:extLst>
          </p:cNvPr>
          <p:cNvCxnSpPr>
            <a:stCxn id="85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D6E93F-FE84-4ACB-BB5C-7B5883563E52}"/>
                  </a:ext>
                </a:extLst>
              </p14:cNvPr>
              <p14:cNvContentPartPr/>
              <p14:nvPr/>
            </p14:nvContentPartPr>
            <p14:xfrm>
              <a:off x="1104480" y="2301358"/>
              <a:ext cx="942120" cy="104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D6E93F-FE84-4ACB-BB5C-7B5883563E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95120" y="2291998"/>
                <a:ext cx="9608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A29915C-3505-46A8-A809-633C5B469FDA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00" name="Rectangle 11">
              <a:extLst>
                <a:ext uri="{FF2B5EF4-FFF2-40B4-BE49-F238E27FC236}">
                  <a16:creationId xmlns:a16="http://schemas.microsoft.com/office/drawing/2014/main" id="{3E68C03C-E499-446C-9B9A-0F0EC9A4D160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FE884A3-AC64-4C29-9268-E1BA97A80541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772349-D066-47DC-9052-166303B53055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04A50D-1870-4A87-AAD3-6783F67EB1E3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9A33806-0AE3-4096-9232-96AF5C2EA4E7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CBAC28-4D8B-42D0-AB39-D98FEF364C3B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C06422-4611-4675-8200-507DFA854140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137C3F-DDDF-467C-B44C-BE14CBE3604F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A5218529-7898-4433-9C8B-E809719CD43E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45D86765-A60E-4F1E-BC7E-3D8E33208F3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3">
              <a:extLst>
                <a:ext uri="{FF2B5EF4-FFF2-40B4-BE49-F238E27FC236}">
                  <a16:creationId xmlns:a16="http://schemas.microsoft.com/office/drawing/2014/main" id="{93382F64-29D8-46B6-82AE-38F0177AF5E8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7C1755DF-BAA2-4DCB-9A65-D3FC0DF61197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4D45823D-AF0C-4EB2-94AE-9B896AEA632B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7C8FA5F1-D022-4BEC-BDC0-7386CCA5412B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id="{86C1AC24-6B03-4AA5-8035-7B1828BEACF1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5" name="Rectangle 8">
              <a:extLst>
                <a:ext uri="{FF2B5EF4-FFF2-40B4-BE49-F238E27FC236}">
                  <a16:creationId xmlns:a16="http://schemas.microsoft.com/office/drawing/2014/main" id="{1142451E-1849-482E-8186-4CDF74F07F7B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6" name="Rectangle 10">
              <a:extLst>
                <a:ext uri="{FF2B5EF4-FFF2-40B4-BE49-F238E27FC236}">
                  <a16:creationId xmlns:a16="http://schemas.microsoft.com/office/drawing/2014/main" id="{23DBDA0A-260A-4912-97CF-B101801558F5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935095E-5550-4395-908A-B7FC8FB75F4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8" name="Rectangle 14">
              <a:extLst>
                <a:ext uri="{FF2B5EF4-FFF2-40B4-BE49-F238E27FC236}">
                  <a16:creationId xmlns:a16="http://schemas.microsoft.com/office/drawing/2014/main" id="{D3FDC265-EA18-4430-961C-E2F2DBB78A9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9" name="Rectangle 15">
              <a:extLst>
                <a:ext uri="{FF2B5EF4-FFF2-40B4-BE49-F238E27FC236}">
                  <a16:creationId xmlns:a16="http://schemas.microsoft.com/office/drawing/2014/main" id="{5BF786ED-EEB6-49F8-B5B8-E695F9653BB9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20" name="Rectangle 16">
              <a:extLst>
                <a:ext uri="{FF2B5EF4-FFF2-40B4-BE49-F238E27FC236}">
                  <a16:creationId xmlns:a16="http://schemas.microsoft.com/office/drawing/2014/main" id="{DCAA8B2E-66E1-4066-B87B-B6AAF0C86B9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21" name="Rectangle 17">
              <a:extLst>
                <a:ext uri="{FF2B5EF4-FFF2-40B4-BE49-F238E27FC236}">
                  <a16:creationId xmlns:a16="http://schemas.microsoft.com/office/drawing/2014/main" id="{CB2522C5-1FC2-44AD-AE86-A7060016CB48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2" name="Rectangle 18">
              <a:extLst>
                <a:ext uri="{FF2B5EF4-FFF2-40B4-BE49-F238E27FC236}">
                  <a16:creationId xmlns:a16="http://schemas.microsoft.com/office/drawing/2014/main" id="{13AFCFC6-2EBC-4E0F-8FD8-43AB5DB108D1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3" name="Rectangle 19">
              <a:extLst>
                <a:ext uri="{FF2B5EF4-FFF2-40B4-BE49-F238E27FC236}">
                  <a16:creationId xmlns:a16="http://schemas.microsoft.com/office/drawing/2014/main" id="{EAEF43D0-EFFB-4FA5-9A26-D1B5A16761A3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4" name="Rectangle 20">
              <a:extLst>
                <a:ext uri="{FF2B5EF4-FFF2-40B4-BE49-F238E27FC236}">
                  <a16:creationId xmlns:a16="http://schemas.microsoft.com/office/drawing/2014/main" id="{AAEA6F8F-2741-4EFD-A3E5-8955BCB0C60B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5" name="Rectangle 21">
              <a:extLst>
                <a:ext uri="{FF2B5EF4-FFF2-40B4-BE49-F238E27FC236}">
                  <a16:creationId xmlns:a16="http://schemas.microsoft.com/office/drawing/2014/main" id="{92ADB872-945E-4908-B099-62B3B1E1F56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4A03E3F6-74A2-4F1C-9592-B60570601971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FE5FFF73-214D-4CA6-B64E-F0E73645525A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2E5A2A3-2574-4C4A-B0B3-CDB6E3A267A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BA4BD0-9F54-4A7A-A3CF-1B0592B880E1}"/>
              </a:ext>
            </a:extLst>
          </p:cNvPr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130" name="Rectangle 15">
              <a:extLst>
                <a:ext uri="{FF2B5EF4-FFF2-40B4-BE49-F238E27FC236}">
                  <a16:creationId xmlns:a16="http://schemas.microsoft.com/office/drawing/2014/main" id="{4AA1380B-AE52-4B23-8543-4A1B2F8D581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1" name="Rectangle 15">
              <a:extLst>
                <a:ext uri="{FF2B5EF4-FFF2-40B4-BE49-F238E27FC236}">
                  <a16:creationId xmlns:a16="http://schemas.microsoft.com/office/drawing/2014/main" id="{ADEFDD22-A722-4108-AA85-22EC81119F20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2" name="Rectangle 15">
              <a:extLst>
                <a:ext uri="{FF2B5EF4-FFF2-40B4-BE49-F238E27FC236}">
                  <a16:creationId xmlns:a16="http://schemas.microsoft.com/office/drawing/2014/main" id="{F72A4791-ABF4-40DE-BD02-5C26ACAE909A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3" name="Rectangle 15">
              <a:extLst>
                <a:ext uri="{FF2B5EF4-FFF2-40B4-BE49-F238E27FC236}">
                  <a16:creationId xmlns:a16="http://schemas.microsoft.com/office/drawing/2014/main" id="{92D94A68-6363-4BD8-BC01-F9F06BCC0750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629FB690-D02B-44DB-A41A-C0B41C4232B2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5" name="Rectangle 15">
              <a:extLst>
                <a:ext uri="{FF2B5EF4-FFF2-40B4-BE49-F238E27FC236}">
                  <a16:creationId xmlns:a16="http://schemas.microsoft.com/office/drawing/2014/main" id="{0BF2F9F9-9AA9-4B45-BB8F-B7CB70C69448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6" name="Rectangle 15">
              <a:extLst>
                <a:ext uri="{FF2B5EF4-FFF2-40B4-BE49-F238E27FC236}">
                  <a16:creationId xmlns:a16="http://schemas.microsoft.com/office/drawing/2014/main" id="{AAF29740-22F9-4B53-91B1-6038FDEE625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37" name="Rectangle 15">
              <a:extLst>
                <a:ext uri="{FF2B5EF4-FFF2-40B4-BE49-F238E27FC236}">
                  <a16:creationId xmlns:a16="http://schemas.microsoft.com/office/drawing/2014/main" id="{44D48ABE-6299-4F69-95F6-4E9289B60300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CC38B9F-E947-4929-A4B9-B7AA46446AF0}"/>
              </a:ext>
            </a:extLst>
          </p:cNvPr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139" name="Rectangle 15">
              <a:extLst>
                <a:ext uri="{FF2B5EF4-FFF2-40B4-BE49-F238E27FC236}">
                  <a16:creationId xmlns:a16="http://schemas.microsoft.com/office/drawing/2014/main" id="{EE90F89A-2495-4AB5-8EFB-35B0563D945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0" name="Rectangle 15">
              <a:extLst>
                <a:ext uri="{FF2B5EF4-FFF2-40B4-BE49-F238E27FC236}">
                  <a16:creationId xmlns:a16="http://schemas.microsoft.com/office/drawing/2014/main" id="{ACA0FAF7-7BF7-4C5F-8B10-539190B525A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1" name="Rectangle 15">
              <a:extLst>
                <a:ext uri="{FF2B5EF4-FFF2-40B4-BE49-F238E27FC236}">
                  <a16:creationId xmlns:a16="http://schemas.microsoft.com/office/drawing/2014/main" id="{A1AE78FD-BC56-4537-A569-A2D9C38C158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2" name="Rectangle 15">
              <a:extLst>
                <a:ext uri="{FF2B5EF4-FFF2-40B4-BE49-F238E27FC236}">
                  <a16:creationId xmlns:a16="http://schemas.microsoft.com/office/drawing/2014/main" id="{545E8761-8621-403A-AFDF-BCA73AA2156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3" name="Rectangle 15">
              <a:extLst>
                <a:ext uri="{FF2B5EF4-FFF2-40B4-BE49-F238E27FC236}">
                  <a16:creationId xmlns:a16="http://schemas.microsoft.com/office/drawing/2014/main" id="{08CB3BC4-1A31-415D-B749-B3827B035DE1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4" name="Rectangle 15">
              <a:extLst>
                <a:ext uri="{FF2B5EF4-FFF2-40B4-BE49-F238E27FC236}">
                  <a16:creationId xmlns:a16="http://schemas.microsoft.com/office/drawing/2014/main" id="{35C76EFB-BCAE-49A2-A2A6-2832F9A56F5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5" name="Rectangle 15">
              <a:extLst>
                <a:ext uri="{FF2B5EF4-FFF2-40B4-BE49-F238E27FC236}">
                  <a16:creationId xmlns:a16="http://schemas.microsoft.com/office/drawing/2014/main" id="{2B80E3F3-D136-432E-B8F7-08133BAC48B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6" name="Rectangle 15">
              <a:extLst>
                <a:ext uri="{FF2B5EF4-FFF2-40B4-BE49-F238E27FC236}">
                  <a16:creationId xmlns:a16="http://schemas.microsoft.com/office/drawing/2014/main" id="{396E16D5-62B0-4027-99B3-BEB93D0E70B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A23284D-0605-4DCD-B2D6-DE9D9FBA19E6}"/>
              </a:ext>
            </a:extLst>
          </p:cNvPr>
          <p:cNvCxnSpPr>
            <a:stCxn id="142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4709160" y="6135624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F25A6AD-650F-4CB9-8DEB-5FA6B0CDDB4E}"/>
              </a:ext>
            </a:extLst>
          </p:cNvPr>
          <p:cNvCxnSpPr/>
          <p:nvPr/>
        </p:nvCxnSpPr>
        <p:spPr bwMode="auto">
          <a:xfrm flipH="1" flipV="1">
            <a:off x="5103159" y="5760720"/>
            <a:ext cx="1615440" cy="54864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E1469FA-5E7F-4055-8999-4573D6F4D025}"/>
                  </a:ext>
                </a:extLst>
              </p14:cNvPr>
              <p14:cNvContentPartPr/>
              <p14:nvPr/>
            </p14:nvContentPartPr>
            <p14:xfrm>
              <a:off x="789480" y="5626440"/>
              <a:ext cx="2951280" cy="884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E1469FA-5E7F-4055-8999-4573D6F4D02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120" y="5617080"/>
                <a:ext cx="2970000" cy="9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9914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2EF6221-83DB-4AB1-A53F-4C41F0001652}"/>
                  </a:ext>
                </a:extLst>
              </p14:cNvPr>
              <p14:cNvContentPartPr/>
              <p14:nvPr/>
            </p14:nvContentPartPr>
            <p14:xfrm>
              <a:off x="3132720" y="1582200"/>
              <a:ext cx="4555800" cy="432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2EF6221-83DB-4AB1-A53F-4C41F00016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3360" y="1572840"/>
                <a:ext cx="4574520" cy="434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A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be considered </a:t>
                </a:r>
                <a:r>
                  <a:rPr lang="en-US" i="1" dirty="0"/>
                  <a:t>aligned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good memory system performance, Intel (x86) recommends data be aligned </a:t>
                </a:r>
              </a:p>
              <a:p>
                <a:pPr lvl="1"/>
                <a:r>
                  <a:rPr lang="en-US" dirty="0"/>
                  <a:t>However the x86-64 hardware will work correctly otherwise</a:t>
                </a:r>
              </a:p>
              <a:p>
                <a:pPr lvl="2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7"/>
                <a:stretch>
                  <a:fillRect l="-291" t="-1225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dirty="0"/>
              <a:t>Want to keep consecutive bytes in consecutive addresses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803335-C451-401F-8CBE-8CB542EBA4FF}"/>
                  </a:ext>
                </a:extLst>
              </p14:cNvPr>
              <p14:cNvContentPartPr/>
              <p14:nvPr/>
            </p14:nvContentPartPr>
            <p14:xfrm>
              <a:off x="1664289" y="3048000"/>
              <a:ext cx="4149360" cy="81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803335-C451-401F-8CBE-8CB542EBA4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4929" y="3038640"/>
                <a:ext cx="4168080" cy="8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3D13D36-5C35-41B7-BAAF-2D0912ADE544}"/>
                  </a:ext>
                </a:extLst>
              </p14:cNvPr>
              <p14:cNvContentPartPr/>
              <p14:nvPr/>
            </p14:nvContentPartPr>
            <p14:xfrm>
              <a:off x="3539880" y="1905120"/>
              <a:ext cx="3176640" cy="4691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3D13D36-5C35-41B7-BAAF-2D0912ADE5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30520" y="1895760"/>
                <a:ext cx="3195360" cy="47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53D6E44-EA79-4224-BCAA-4524F0E6D855}"/>
                  </a:ext>
                </a:extLst>
              </p14:cNvPr>
              <p14:cNvContentPartPr/>
              <p14:nvPr/>
            </p14:nvContentPartPr>
            <p14:xfrm>
              <a:off x="825840" y="1504800"/>
              <a:ext cx="8001720" cy="5000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53D6E44-EA79-4224-BCAA-4524F0E6D85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6480" y="1495440"/>
                <a:ext cx="8020440" cy="50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1DB4A-2A53-4D81-8D65-F74F9AFD4A97}"/>
                  </a:ext>
                </a:extLst>
              </p14:cNvPr>
              <p14:cNvContentPartPr/>
              <p14:nvPr/>
            </p14:nvContentPartPr>
            <p14:xfrm>
              <a:off x="791640" y="983880"/>
              <a:ext cx="7710120" cy="444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1DB4A-2A53-4D81-8D65-F74F9AFD4A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280" y="974520"/>
                <a:ext cx="7728840" cy="44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dirty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CSE 2</a:t>
            </a:r>
            <a:r>
              <a:rPr lang="en-US" baseline="30000" dirty="0"/>
              <a:t>nd</a:t>
            </a:r>
            <a:r>
              <a:rPr lang="en-US" dirty="0"/>
              <a:t> floor breakout</a:t>
            </a:r>
          </a:p>
          <a:p>
            <a:pPr lvl="1"/>
            <a:r>
              <a:rPr lang="en-US" dirty="0"/>
              <a:t>Up the stairs in the</a:t>
            </a:r>
            <a:br>
              <a:rPr lang="en-US" dirty="0"/>
            </a:br>
            <a:r>
              <a:rPr lang="en-US" dirty="0"/>
              <a:t>CSE Atrium </a:t>
            </a:r>
            <a:br>
              <a:rPr lang="en-US" dirty="0"/>
            </a:br>
            <a:r>
              <a:rPr lang="en-US" dirty="0"/>
              <a:t>(next to the café)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the top of that first</a:t>
            </a:r>
            <a:br>
              <a:rPr lang="en-US" dirty="0"/>
            </a:br>
            <a:r>
              <a:rPr lang="en-US" dirty="0"/>
              <a:t>flight, the open area</a:t>
            </a:r>
            <a:br>
              <a:rPr lang="en-US" dirty="0"/>
            </a:br>
            <a:r>
              <a:rPr lang="en-US" dirty="0"/>
              <a:t>with the whiteboard</a:t>
            </a:r>
            <a:br>
              <a:rPr lang="en-US" dirty="0"/>
            </a:br>
            <a:r>
              <a:rPr lang="en-US" dirty="0"/>
              <a:t>wall is the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  <a:br>
              <a:rPr lang="en-US" dirty="0"/>
            </a:br>
            <a:r>
              <a:rPr lang="en-US" dirty="0"/>
              <a:t>breakout!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7678"/>
            <a:ext cx="4572000" cy="258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6883"/>
            <a:ext cx="4572000" cy="2585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7D5D8-58D7-4383-8AAD-BD715C5FA385}"/>
                  </a:ext>
                </a:extLst>
              </p14:cNvPr>
              <p14:cNvContentPartPr/>
              <p14:nvPr/>
            </p14:nvContentPartPr>
            <p14:xfrm>
              <a:off x="1485720" y="1801080"/>
              <a:ext cx="6885360" cy="414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7D5D8-58D7-4383-8AAD-BD715C5FA3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360" y="1791720"/>
                <a:ext cx="6904080" cy="41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D379BA-DB00-4F67-B9AD-464C0A6C4CB5}"/>
                  </a:ext>
                </a:extLst>
              </p14:cNvPr>
              <p14:cNvContentPartPr/>
              <p14:nvPr/>
            </p14:nvContentPartPr>
            <p14:xfrm>
              <a:off x="7493040" y="4231080"/>
              <a:ext cx="590760" cy="26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D379BA-DB00-4F67-B9AD-464C0A6C4C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3680" y="4221720"/>
                <a:ext cx="60948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83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61FDA2-8AA8-4AEC-B5CD-BD8C63060C53}"/>
                  </a:ext>
                </a:extLst>
              </p14:cNvPr>
              <p14:cNvContentPartPr/>
              <p14:nvPr/>
            </p14:nvContentPartPr>
            <p14:xfrm>
              <a:off x="1515960" y="1630800"/>
              <a:ext cx="5405040" cy="3004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61FDA2-8AA8-4AEC-B5CD-BD8C63060C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6600" y="1621440"/>
                <a:ext cx="5423760" cy="30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/>
              <a:t>The CPU </a:t>
            </a:r>
            <a:r>
              <a:rPr lang="en-US" dirty="0">
                <a:solidFill>
                  <a:srgbClr val="C00000"/>
                </a:solidFill>
              </a:rPr>
              <a:t>executes</a:t>
            </a:r>
            <a:r>
              <a:rPr lang="en-US" dirty="0"/>
              <a:t> instructions</a:t>
            </a:r>
          </a:p>
          <a:p>
            <a:r>
              <a:rPr lang="en-US" dirty="0"/>
              <a:t>Memory </a:t>
            </a:r>
            <a:r>
              <a:rPr lang="en-US" dirty="0">
                <a:solidFill>
                  <a:srgbClr val="C00000"/>
                </a:solidFill>
              </a:rPr>
              <a:t>stores</a:t>
            </a:r>
            <a:r>
              <a:rPr lang="en-US" dirty="0"/>
              <a:t> data</a:t>
            </a:r>
          </a:p>
          <a:p>
            <a:pPr lvl="2"/>
            <a:endParaRPr lang="en-US" dirty="0"/>
          </a:p>
          <a:p>
            <a:r>
              <a:rPr lang="en-US" dirty="0"/>
              <a:t>Binary encoding!</a:t>
            </a:r>
          </a:p>
          <a:p>
            <a:pPr lvl="1"/>
            <a:r>
              <a:rPr lang="en-US" dirty="0"/>
              <a:t>Instructions </a:t>
            </a:r>
            <a:r>
              <a:rPr lang="en-US" i="1" dirty="0"/>
              <a:t>are</a:t>
            </a:r>
            <a:r>
              <a:rPr lang="en-US" dirty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2B831C-0EB6-4A43-A1DF-FDEF60FEA082}"/>
                  </a:ext>
                </a:extLst>
              </p14:cNvPr>
              <p14:cNvContentPartPr/>
              <p14:nvPr/>
            </p14:nvContentPartPr>
            <p14:xfrm>
              <a:off x="4340520" y="6262560"/>
              <a:ext cx="2256120" cy="351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2B831C-0EB6-4A43-A1DF-FDEF60FEA0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1160" y="6253200"/>
                <a:ext cx="227484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D2FB0E-57ED-47F6-BE48-8083D12E5BD5}"/>
                  </a:ext>
                </a:extLst>
              </p14:cNvPr>
              <p14:cNvContentPartPr/>
              <p14:nvPr/>
            </p14:nvContentPartPr>
            <p14:xfrm>
              <a:off x="2933546" y="4806705"/>
              <a:ext cx="3101400" cy="195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D2FB0E-57ED-47F6-BE48-8083D12E5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186" y="4797345"/>
                <a:ext cx="3120120" cy="19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/>
              <a:t>To 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Fetch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Fetch data needed by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Write the result back to memory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EDCED6-CA95-48B4-9939-646524B5EFFC}"/>
                  </a:ext>
                </a:extLst>
              </p14:cNvPr>
              <p14:cNvContentPartPr/>
              <p14:nvPr/>
            </p14:nvContentPartPr>
            <p14:xfrm>
              <a:off x="3474720" y="2402280"/>
              <a:ext cx="2539800" cy="165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EDCED6-CA95-48B4-9939-646524B5EF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5360" y="2392920"/>
                <a:ext cx="255852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35944</TotalTime>
  <Words>2187</Words>
  <Application>Microsoft Office PowerPoint</Application>
  <PresentationFormat>On-screen Show (4:3)</PresentationFormat>
  <Paragraphs>779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UWTheme-351-Au19</vt:lpstr>
      <vt:lpstr>Memory, Data, &amp; Addressing I CSE 351 Autumn 2019</vt:lpstr>
      <vt:lpstr>Administrivia</vt:lpstr>
      <vt:lpstr>TA Office Hours</vt:lpstr>
      <vt:lpstr>Roadmap</vt:lpstr>
      <vt:lpstr>Hardware:  Physical View</vt:lpstr>
      <vt:lpstr>Hardware:  Logical View</vt:lpstr>
      <vt:lpstr>Hardware:  351 View (version 0)</vt:lpstr>
      <vt:lpstr>Binary Encoding Additional Details</vt:lpstr>
      <vt:lpstr>Hardware:  351 View (version 0)</vt:lpstr>
      <vt:lpstr>Hardware:  351 View (version 1)</vt:lpstr>
      <vt:lpstr>Hardware:  351 View (version 1)</vt:lpstr>
      <vt:lpstr>Byte-Oriented Memory Organization</vt:lpstr>
      <vt:lpstr>Polling Question</vt:lpstr>
      <vt:lpstr>Machine “Words”</vt:lpstr>
      <vt:lpstr>Word-Oriented View of Memory</vt:lpstr>
      <vt:lpstr>Address of Multibyte Data</vt:lpstr>
      <vt:lpstr>Alignment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Memory Alignment Revisited</vt:lpstr>
      <vt:lpstr>Byte Ordering</vt:lpstr>
      <vt:lpstr>Byte Ordering</vt:lpstr>
      <vt:lpstr>Byte Ordering Examples</vt:lpstr>
      <vt:lpstr>Polling Question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jhsia</cp:lastModifiedBy>
  <cp:revision>926</cp:revision>
  <cp:lastPrinted>2019-09-26T22:49:45Z</cp:lastPrinted>
  <dcterms:created xsi:type="dcterms:W3CDTF">2014-04-03T06:57:01Z</dcterms:created>
  <dcterms:modified xsi:type="dcterms:W3CDTF">2019-10-18T06:21:31Z</dcterms:modified>
</cp:coreProperties>
</file>