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ink/ink1.xml" ContentType="application/inkml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4.xml" ContentType="application/vnd.openxmlformats-officedocument.presentationml.notesSlide+xml"/>
  <Override PartName="/ppt/ink/ink2.xml" ContentType="application/inkml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notesSlides/notesSlide5.xml" ContentType="application/vnd.openxmlformats-officedocument.presentationml.notesSlide+xml"/>
  <Override PartName="/ppt/ink/ink3.xml" ContentType="application/inkml+xml"/>
  <Override PartName="/ppt/tags/tag59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4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notesSlides/notesSlide10.xml" ContentType="application/vnd.openxmlformats-officedocument.presentationml.notesSlide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notesSlides/notesSlide11.xml" ContentType="application/vnd.openxmlformats-officedocument.presentationml.notesSlide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24" r:id="rId1"/>
  </p:sldMasterIdLst>
  <p:notesMasterIdLst>
    <p:notesMasterId r:id="rId40"/>
  </p:notesMasterIdLst>
  <p:handoutMasterIdLst>
    <p:handoutMasterId r:id="rId41"/>
  </p:handoutMasterIdLst>
  <p:sldIdLst>
    <p:sldId id="706" r:id="rId2"/>
    <p:sldId id="735" r:id="rId3"/>
    <p:sldId id="708" r:id="rId4"/>
    <p:sldId id="733" r:id="rId5"/>
    <p:sldId id="734" r:id="rId6"/>
    <p:sldId id="682" r:id="rId7"/>
    <p:sldId id="736" r:id="rId8"/>
    <p:sldId id="737" r:id="rId9"/>
    <p:sldId id="680" r:id="rId10"/>
    <p:sldId id="661" r:id="rId11"/>
    <p:sldId id="664" r:id="rId12"/>
    <p:sldId id="663" r:id="rId13"/>
    <p:sldId id="700" r:id="rId14"/>
    <p:sldId id="674" r:id="rId15"/>
    <p:sldId id="675" r:id="rId16"/>
    <p:sldId id="711" r:id="rId17"/>
    <p:sldId id="701" r:id="rId18"/>
    <p:sldId id="666" r:id="rId19"/>
    <p:sldId id="679" r:id="rId20"/>
    <p:sldId id="712" r:id="rId21"/>
    <p:sldId id="713" r:id="rId22"/>
    <p:sldId id="714" r:id="rId23"/>
    <p:sldId id="715" r:id="rId24"/>
    <p:sldId id="716" r:id="rId25"/>
    <p:sldId id="717" r:id="rId26"/>
    <p:sldId id="718" r:id="rId27"/>
    <p:sldId id="719" r:id="rId28"/>
    <p:sldId id="720" r:id="rId29"/>
    <p:sldId id="721" r:id="rId30"/>
    <p:sldId id="722" r:id="rId31"/>
    <p:sldId id="723" r:id="rId32"/>
    <p:sldId id="725" r:id="rId33"/>
    <p:sldId id="726" r:id="rId34"/>
    <p:sldId id="727" r:id="rId35"/>
    <p:sldId id="728" r:id="rId36"/>
    <p:sldId id="729" r:id="rId37"/>
    <p:sldId id="731" r:id="rId38"/>
    <p:sldId id="732" r:id="rId39"/>
  </p:sldIdLst>
  <p:sldSz cx="9144000" cy="6858000" type="letter"/>
  <p:notesSz cx="9283700" cy="6997700"/>
  <p:custDataLst>
    <p:tags r:id="rId4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3" userDrawn="1">
          <p15:clr>
            <a:srgbClr val="A4A3A4"/>
          </p15:clr>
        </p15:guide>
        <p15:guide id="2" pos="292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andon Holt" initials="BH" lastIdx="1" clrIdx="0">
    <p:extLst/>
  </p:cmAuthor>
  <p:cmAuthor id="2" name="Brandon Holt" initials="BH [2]" lastIdx="1" clrIdx="1">
    <p:extLst/>
  </p:cmAuthor>
  <p:cmAuthor id="3" name="Brandon Holt" initials="BH [3]" lastIdx="1" clrIdx="2">
    <p:extLst/>
  </p:cmAuthor>
  <p:cmAuthor id="4" name="Brandon Holt" initials="BH [4]" lastIdx="1" clrIdx="3">
    <p:extLst/>
  </p:cmAuthor>
  <p:cmAuthor id="5" name="Brandon Holt" initials="BH [5]" lastIdx="1" clrIdx="4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C00000"/>
    <a:srgbClr val="4E6F21"/>
    <a:srgbClr val="4B2A85"/>
    <a:srgbClr val="999999"/>
    <a:srgbClr val="065081"/>
    <a:srgbClr val="F6F5BD"/>
    <a:srgbClr val="99CCFF"/>
    <a:srgbClr val="FF9999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6" autoAdjust="0"/>
    <p:restoredTop sz="91201" autoAdjust="0"/>
  </p:normalViewPr>
  <p:slideViewPr>
    <p:cSldViewPr snapToObjects="1">
      <p:cViewPr varScale="1">
        <p:scale>
          <a:sx n="83" d="100"/>
          <a:sy n="83" d="100"/>
        </p:scale>
        <p:origin x="1020" y="3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84"/>
    </p:cViewPr>
  </p:sorterViewPr>
  <p:notesViewPr>
    <p:cSldViewPr snapToObjects="1">
      <p:cViewPr varScale="1">
        <p:scale>
          <a:sx n="114" d="100"/>
          <a:sy n="114" d="100"/>
        </p:scale>
        <p:origin x="2160" y="168"/>
      </p:cViewPr>
      <p:guideLst>
        <p:guide orient="horz" pos="2203"/>
        <p:guide pos="292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gs" Target="tags/tag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87201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25T21:33:38.31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8390 5501 1828 0,'-6'-21'40'16,"-3"-3"9"-16,0 0 2 0,-6 0 0 0,-3 0-41 0,-6 0-10 0,4 3 0 0,-10-3 0 0,-3 1 96 0,-9-1 18 15,-11 0 3-15,2 6 1 16,1-9-146-16,-13 6-28 0,-8-6-7 0,-4 6-1 0,4 5 64 0,-4-5 0 16,-5 5 14-16,-9-2-2 0,-12 2-12 0,2-5 0 15,4 8 0-15,-9-1 8 0,-3 1-8 0,-6 0 0 16,0 5 0-16,-7 0 8 0,-2 3-8 0,-3 2 0 15,0 3 0-15,-3 0 8 0,0 3 2 0,0-1 0 0,3-2 0 16,3 6 0-16,-3-1 11 0,6 3 3 0,6-3 0 16,-3 6 0-16,0 2-9 0,-3 6-2 0,-3-6 0 0,0 8 0 15,0 8-4-15,0 0-1 0,-3 3 0 0,3 0 0 16,12 2-8-16,-9 3 0 0,-1 3-10 0,7 2 10 16,-3 3-11-16,0 5 11 0,-6-2-12 0,0 5 12 15,6 2-8-15,6 4 8 0,0-1 0 0,0 0 0 16,5 3 0-16,4-3 0 0,3 3 0 0,6 2 0 15,2-2 0-15,7 3-8 0,0-3 8 0,5 2 0 16,4 3 0-16,6 0 0 0,5 1 0 0,-2-1 0 16,8 3 0-16,0-1 0 0,4 6-11 0,5 1 11 15,7-4-8-15,2 3 8 0,3-3 0 0,9-2 0 16,4 3 0-16,5-1 15 0,6 1-3 0,3-4 0 16,9 4-20-16,3-3-5 0,9 2-1 0,3 0 0 15,5 1 14-15,4-1 16 0,3 1-3 0,3-3-1 0,3 2-12 16,5-2 0-16,4 0 8 0,6 2-8 0,2-2 0 15,4 0 0-15,5 2 0 0,-5 0 0 0,8-4-8 0,4-1-2 16,-4-3 0-16,7 1 0 0,2-1 10 0,1 1 0 16,-1-9 0-16,3 1 0 0,4 2 0 0,5-5 0 15,7-3 0-15,-4 1 0 0,9-4 0 0,0-2 0 16,13-2 0-16,-7-4 0 0,-6 1 0 0,6-3-8 16,9 3 8-16,0-6 0 0,-8 0 0 0,8-2 0 15,3-3 0-15,6 0 0 0,-3-2 0 0,6-3 0 16,6-3 0-16,-3-3 0 0,12-2 8 0,-3 0-8 15,-3-5 8-15,0-3-8 0,6 0 0 0,3-3 0 0,0-3 0 16,2-2 8-16,4 0 1 0,0-5 1 0,3-3 0 16,6-2 0-16,3-6 2 0,-4 0 1 0,4 3 0 15,3-6 0-15,8-2-2 0,-2-3-1 0,-15-2 0 0,3-3 0 16,5-3-2-16,-2-3 0 0,-3 1 0 0,3-3 0 16,-6 3 7-16,-4-3 1 0,-2 0 0 0,-3 0 0 15,3-3 9-15,-3-3 3 0,-3-1 0 0,-6-1 0 16,-3 0-4-16,-6 0-1 0,-3-3 0 0,-3 3 0 15,3 0-11-15,-9-3-1 0,0-2-1 0,-3 0 0 16,-3 0 5-16,-5-1 1 0,-4-4 0 0,-3-1 0 16,3 6-16-16,-5-3-13 0,-10-5 2 0,-6 0 1 15,-8-6 10-15,-1 3 12 0,-2-2-2 0,-4-3-1 16,-2-1-9-16,-7-1 0 0,-2-4 0 0,-6-2 0 0,-7-3 8 16,-5 1-8-16,-3-1 12 0,-9-5-4 15,-1-3 5-15,-5 3 1 0,-9 0 0 0,-6 3 0 0,-6-3 8 16,0 0 2-16,-3 0 0 0,-5 5 0 0,-7 0-5 15,-3 3-1-15,-6 0 0 0,-6-3 0 0,-2-2-18 0,-7 5 0 16,-3-3 8-16,-8 6-8 0,-4 2 0 16,-5-2 0-16,-7-1 0 0,-8 3 0 0,-3 3 0 15,-10 3-9-15,-2-3 1 0,-9 2 0 0,-9 1-8 0,-6 2-2 16,-3 0 0-16,-9 5 0 16,3 6-7-16,-9 2-2 0,0 6 0 0,-3 0 0 15,-3 5-3-15,-6 8-1 0,-2 2 0 0,-4 14 0 16,-3 0-158-16,-6 10-32 0,-139 3-7 0,68 16 0 0</inkml:trace>
  <inkml:trace contextRef="#ctx0" brushRef="#br0" timeOffset="19903.901">12271 7170 1134 0,'0'0'50'0,"0"0"10"0,9 0-48 0,0-2-12 0,-9 2 0 0,0 0 0 16,0 0 87-16,0 0 14 0,0 0 3 0,0 0 1 16,0 0-45-16,-6 8-8 0,0-1-3 0,-6 4 0 15,-3 2-19-15,-5 0-4 0,-4 1-1 0,-6 4 0 16,-6 1-10-16,-5 2-3 0,-4-3 0 0,-6 4 0 16,-2 1-12-16,-1 1 0 0,-2 0 8 0,2 0-8 15,6 0 0-15,4-1 8 0,-1-4-8 0,9 0 0 16,1-1 9-16,5 1-9 0,6-4 8 0,3-1-8 15,0-1 0-15,7-3 0 0,2 1 0 0,3 0 0 16,6 5 0-16,3-6 0 0,6 1 0 0,3-1 0 16,9 4 0-16,5-4 0 0,1 3 0 0,15 1 0 15,2-4 14-15,10 3-2 0,6 1-1 0,5 1 0 0,1 1-2 16,5 3 0-16,4-6 0 0,-4 0 0 0,3 1-9 0,-2-1 0 16,2 0 0-16,-2 0 0 15,-7 0-35-15,4-2 1 0,-7-6 0 0,1 3 0 16,-7-2-18-16,-2-1-3 0,-6-2-1 15,-7 2 0-15,-5-3-48 0,-6 1-9 0,12-3-3 0,-19 3 0 0</inkml:trace>
  <inkml:trace contextRef="#ctx0" brushRef="#br0" timeOffset="20201.497">11905 7715 1580 0,'0'0'35'0,"-9"-5"7"0,3 2 2 0,-3 1 0 0,9 2-36 0,0 0-8 0,0 0 0 0,0 0 0 16,0 0 0-16,6 0 0 0,9 0 0 0,3 2 0 16,9-2 27-16,11 0 0 0,7-2 0 0,9 2 0 15,5 0 13-15,10 0 4 0,5 0 0 0,6-3 0 16,7 3-22-16,8 0-4 0,6 0-1 0,6 0 0 16,1 3-17-16,2-1 8 0,-3 1-8 0,0 2 0 15,0-2 64-15,-3 2 7 0,1 3 1 0,-1-3 0 31,3 1-90-31,-9-1-18 0,-3 3-3 0,-2-3-1 0,-1 3 29 0,-6 3 11 0,-5-9-8 0,-1 6 8 16,-6-2 0-16,-5 2 0 0,-4 2 0 0,-5-2 0 16,-7-3 12-16,1 3-3 0,-6-2 0 0,-4-1 0 15,-2 0-20-15,-6 0-4 0,-7-2-1 0,-2 0-583 16,-3 2-117-16</inkml:trace>
  <inkml:trace contextRef="#ctx0" brushRef="#br0" timeOffset="20429.183">14670 7474 748 0,'6'-10'33'0,"3"7"7"0,3 3-32 0,3 3-8 16,6 0 0-16,3 4 0 0,2 1-8 0,7 3-4 16,6 2-1-16,-6 3 0 0,2 3-3 0,1 2 0 0,0 3 0 0,0 5 0 15,-7 0 48-15,-2-3 10 0,0 3 2 0,-6 0 0 16,-6 1 6-16,-6-4 2 0,-4-2 0 0,-8 0 0 15,-5-3 25-15,-7 0 6 0,-9-5 1 0,-12-3 0 16,-6-2 14-16,-8-3 3 0,-10 0 1 16,-2 2 0-16,-10-2-51 0,4 3-11 0,-6-1-1 0,-7 3-815 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25T22:55:08.34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14566 7760 345 0,'0'0'31'0,"-6"-8"-31"0,0 0 0 0,3-2 0 16,-6 2 232-16,3 3 41 0,0-3 8 0,-2 2 2 16,-4 1-175-16,3 2-34 0,3 3-7 0,0 0-2 15,-3-2-13-15,-3 7-4 0,0 3 0 0,0 5 0 16,0 0 3-16,-3 3 0 0,0 0 0 0,4 5 0 16,-4 3-14-16,3 3-2 0,0-1-1 0,0 8 0 15,3 1-16-15,3 2-3 0,3 0-1 0,0 5 0 16,6 1-14-16,3-4 0 0,0 1 0 0,6-6 0 15,3-2 12-15,3-5 0 0,2-4 0 0,7-4 0 0,-3-3 9 16,6-6 2-16,3-4 0 0,2-6 0 0,-2-3-4 16,3-5-1-16,-3-5 0 0,-4-6 0 0,1-2 18 0,-3-5 3 15,-6-6 1-15,0 0 0 0,-4-2-12 0,-5 2-3 16,-6 0 0-16,-3-2 0 0,0 0 3 0,-6-1 0 16,0 3 0-16,-6 1 0 0,-3-6-1 0,0 2 0 15,-2 3 0-15,-1 3 0 0,-3 0-12 0,3 3-3 16,0 2 0-16,-3 3 0 0,3 2-12 0,-3 6 11 15,7 0-11-15,-1 5 10 0,3 3-20 0,-3-1-4 16,3 4-1-16,9 2 0 16,0 0-169-16,0 0-35 0,6 8-6 0</inkml:trace>
  <inkml:trace contextRef="#ctx0" brushRef="#br0" timeOffset="277.257">15349 7914 1094 0,'0'0'48'0,"-6"2"11"15,0 4-47-15,-3-1-12 0,0 3 0 0,0 2 0 0,0 1 230 0,-3 5 44 16,1 0 9-16,-1 0 1 0,0 5-209 0,-3 0-43 15,-3 3-8-15,0 0-1 0,3 2 1 0,-3-2 0 16,1-3 0-16,2 0 0 0,-3 0-12 0,6-5-3 16,0 3 0-16,3-6 0 15,-3 0-71-15,3-5-14 0,3 0-4 0,0 0-870 16</inkml:trace>
  <inkml:trace contextRef="#ctx0" brushRef="#br0" timeOffset="484.697">15063 7982 2257 0,'0'0'100'0,"0"0"20"0,0 0-96 0,0 0-24 15,9 3 0-15,0 2 0 0,3-2 10 0,0 5-10 16,0 3 12-16,3-1-12 0,0 3 0 0,-1 3 0 16,-2 0 0-16,3 5 0 0,0 3-13 0,0-5-10 0,0-1-1 0,0-2-1 15,0 0 53-15,3 0 10 0,-4-3 2 0,1 0 1 16,-3-2-22-16,6-1-5 0,6-2-1 0,3 0 0 31,-6-2-67-31,5-4-14 0,1 1-2 0,-3-6-918 0</inkml:trace>
  <inkml:trace contextRef="#ctx0" brushRef="#br0" timeOffset="821.796">15998 7641 1497 0,'3'-5'32'0,"3"0"8"0,-6-3 0 0,0 2 4 0,-3 1-36 0,0-3-8 16,3 0 0-16,0 3 0 0,-9 0 104 0,3-3 20 16,0 2 3-16,-3 6 1 0,0 0-52 0,-6 0-9 15,0 0-3-15,1 6 0 0,-1 2 0 0,-3 2 0 16,-6 3 0-16,3 6 0 0,-3 5-51 0,1 5-13 15,-1 5 0-15,0 3 0 0,3 3 37 0,0 2 5 16,3 1 1-16,3-1 0 0,4-2-3 0,5 2 0 16,0-2 0-16,6-3 0 0,0-3-32 0,6 1-8 15,6-4 0-15,-1-4 0 0,7-1 0 0,3-7 12 16,6-3-4-16,0-6 0 0,5 1-8 0,1-6 0 16,6-5 0-16,0-3 0 15,-1-2-29-15,4-3-8 0,-3-5-2 0,-1 2 0 0</inkml:trace>
  <inkml:trace contextRef="#ctx0" brushRef="#br0" timeOffset="2843.09">16811 7895 2131 0,'11'3'47'0,"-11"-3"9"0,0 0 3 0,0 0 1 0,0 0-48 0,0 0-12 0,0 0 0 16,0 0 0-16,-6 0 77 0,6 0 14 0,12 0 2 0,-12 0 1 0,0 0-32 0,6-3-6 15,15 1-2-15,-3-1 0 0,-3-2-17 0,3 2-3 16,6-2-1-16,-4-1 0 0,4-2-9 0,-3 3-1 16,-6 0-1-16,6 0 0 0,6-1-14 0,-4 1-8 15,-14 0 10-15,6-1-10 0,6 4 20 0,-3-4-1 16,-6 4-1-16,0-1 0 0,0 3-27 0,2 0-6 16,-5-2-1-16,-3 2 0 15,-6 0-10-15,9 0-2 0,6-3-1 0,-6 3 0 16,-9 0-118-16,0 0-23 0,12 0-5 0,-3 0-544 15,-6 5-109-15</inkml:trace>
  <inkml:trace contextRef="#ctx0" brushRef="#br0" timeOffset="3051.368">16971 7996 403 0,'-21'5'36'0,"7"0"-36"16,8-2 0-16,-6 2 0 0,-3 1 310 0,3-1 55 15,12-5 11-15,0 0 3 0,-6 5-213 0,3 0-42 16,3-5-9-16,0 0-2 0,6 6-45 0,-6-6-8 15,0 0-3-15,3 2 0 0,15 1-12 0,-6 0-2 0,-3-1-1 0,5 1 0 16,7-3-22-16,0 0-4 0,0-3 0 0,0 3-1 16,-3-2-7-16,2 2 0 0,1-3-8 0,0 0 12 15,-12 1-12-15,12 2 8 16,9-3-8-16,-4 3 0 16,-11-3-18-16,3 3-10 0,3 0-1 0,-6-2-730 0,0-1-145 0</inkml:trace>
  <inkml:trace contextRef="#ctx0" brushRef="#br0" timeOffset="3790.849">18272 7591 1958 0,'0'0'43'0,"0"0"9"0,0 0 1 0,0 0 3 16,6 5-45-16,-3 3-11 0,3 5 0 0,-3 1 0 0,0-1 53 15,3 8 9-15,-3 8 2 0,0 3 0 0,-6 0-34 0,3 5-6 16,-6 0-2-16,0 0 0 0,0-3 16 0,0 1 3 0,-3-4 1 0,3 1 0 15,0 2-12-15,0-4-2 0,-3-7-1 0,3 1 0 16,3-3-13-16,0 0-2 0,3 1-1 0,0-6 0 16,0-1-11-16,0-1-12 0,-3-4 2 0,3-5 1 31,3 3-105-31,-3-8-21 0,6 3-4 0,0-3-842 0</inkml:trace>
  <inkml:trace contextRef="#ctx0" brushRef="#br0" timeOffset="4290.956">18522 7728 1497 0,'0'0'66'0,"0"0"14"0,-6-7-64 0,3 1-16 16,3 6 0-16,0 0 0 0,0-8 106 0,-3 3 18 16,3 5 3-16,3-8 1 0,6 3-52 0,-3-3-9 15,0 3-3-15,3-3 0 0,6 0 0 0,3 2 0 0,-1-2 0 0,4 1 0 16,-3 1-51-16,3 1-13 0,0 2 0 0,0 1 0 16,-6 7 0-16,2 0 0 15,1 1 0-15,-6 7 0 0,0 5 0 0,-3 3 0 16,0 1 0-16,-6 4 0 15,-3 3 0-15,-3 0-15 0,0 0 3 0,-6 3 1 0,-3 0 11 16,0 0 0-16,0-3 0 0,0 0 0 0,-2 0 0 0,-4-3-13 0,-3 1 5 0,3-1 8 16,0 1 0-16,3-3 0 0,0-1 0 0,0-1 0 15,7-4 9-15,-1-2 3 16,-3-3 1-16,0 0 0 0,3 1 2 0,3-6 0 16,6 0 0-16,-3-1 0 0,-3-4 3 0,6-3 1 15,0 0 0-15,0 0 0 0,0 0 4 0,12 0 1 16,0-5 0-16,3 2 0 0,3-2-12 0,5-3-1 15,-2 3-1-15,3-3 0 0,6 2 4 0,-3 4 1 16,2-4 0-16,-2 6 0 0,3-2-15 0,-3 2-16 16,-9 0 3-16,2 2 1 0,-5 1-6 0,3 2-1 15,0-2 0-15,-9 0 0 16,0 2-96-16,-3 0-19 0,3 1-4 0,-3-1-877 0</inkml:trace>
  <inkml:trace contextRef="#ctx0" brushRef="#br0" timeOffset="4538.285">19150 8107 1821 0,'0'5'40'0,"-3"3"8"0,0 3 1 0,0-1 3 0,0 3-41 16,0 3-11-16,-3 0 0 0,0 5 0 0,3-2 19 0,-3 2 1 16,0 0 1-16,0-2 0 0,3-1-13 0,-2-2-8 15,2 0 8-15,0-5-8 0,3 2 8 0,0-5-8 16,0 0 8-16,3-6-576 16,0 4-116-16</inkml:trace>
  <inkml:trace contextRef="#ctx0" brushRef="#br0" timeOffset="4824.516">19284 8109 1648 0,'0'0'36'0,"0"0"8"0,0 0 2 0,-3 11 0 0,0 0-37 0,-3 2-9 0,3 3 0 0,-3 0 0 15,3 0 20-15,-3 2 1 0,3 3 1 0,3-2 0 16,-3-6 34-16,3 3 6 0,3-6 2 0,0 4 0 15,3-1 51-15,0-5 10 0,3 2 3 0,0-4 0 16,3-6-103-16,0 2-25 0,-3-2 0 0,6-5 0 16,0 0 56-16,-1-3 7 0,-2 0 1 0,0-3 0 15,0 1-52-15,-3-4-12 0,-3-1 0 0,0-1 0 16,-6 2 0-16,0 1 0 0,0-3 0 0,-3 1 0 16,-6 1 0-16,-3 1 0 0,6 2 0 0,-6 1 0 15,0-1-48-15,3 3-13 0,-2 0-3 16,2 3-1049-16</inkml:trace>
  <inkml:trace contextRef="#ctx0" brushRef="#br0" timeOffset="6280.145">14149 9319 806 0,'0'0'72'0,"0"0"-58"16,0 0-14-16,-3-6 0 0,-5 1 136 0,5 2 25 15,3 3 5-15,-9-2 1 0,0-1-98 0,0 0-19 16,9 3-4-16,-3 3-1 0,-6 2 17 0,-3 1 3 16,3-1 1-16,0 6 0 0,6 2-3 0,-9 3-1 15,0 2 0-15,0 6 0 0,1 5-33 0,-1 6-6 16,3-1-2-16,0 3 0 0,3-3-13 0,3 3-8 15,0 3 8-15,3-3-8 0,3 0 14 0,6-2-2 16,0-4 0-16,0-2 0 0,3-2 4 0,2-6 1 16,7-2 0-16,0-4 0 0,-3-4 7 0,6-6 2 15,0-5 0-15,2-5 0 0,-5 0 20 0,3-3 4 16,-3-8 1-16,0-3 0 0,-3 1-9 0,2-6-2 0,-5 3 0 0,-3-3 0 16,3-2-16-16,-6-1-3 0,-3 1-1 15,-3-3 0-15,-3 2-9 0,-3-2-3 0,-3-5 0 16,0 2 0-16,-6 3-8 0,-3 0 12 0,3 5-12 0,-3 3 12 15,-2 2 2-15,-1 1 1 0,0 2 0 0,3 3 0 16,0-1 0-16,0 6 0 0,0 3 0 0,6 0 0 31,0 0-39-31,1 2-8 0,-1 3-2 0,9 0 0 16,0 0-197-16,0 8-39 0</inkml:trace>
  <inkml:trace contextRef="#ctx0" brushRef="#br0" timeOffset="7599.711">14614 9358 576 0,'0'0'51'0,"0"0"-41"15,0 8-10-15,3 0 0 0,0 3 208 0,-3-1 40 16,3 6 8-16,0 5 2 0,3 9-170 0,-3-1-33 0,-3-3-7 0,0 3-2 16,0 3 10-16,3-3 1 0,-3-3 1 0,0 1 0 15,0-6 13-15,0-2 2 16,0 2 1-16,0-5 0 0,-3-6-10 0,3 1-3 15,0-3 0-15,3 0 0 0,-3-8-25 0,0 5-4 0,0-5-2 0,0 8 0 16,0-8-11-16,0 0-3 0,0 0 0 0,0 0 0 16,0 0-2-16,0 0-1 0,3-8 0 0,0 0 0 15,0 0-13-15,2-5 11 0,-2 2-11 0,0-2 10 16,3 3-10-16,0-1-12 0,0-2 2 0,3-1 1 16,-3 1-13-16,3 0-2 0,3 0-1 0,-3 5 0 15,3 0 4-15,0 0 1 0,0 5 0 0,3 1 0 16,-1 7 9-16,4-2 3 0,0-1 0 0,-3 4 0 15,-3 4 8-15,0 3 0 0,0-2 0 0,0 5 0 0,-3-3 8 16,-3 0 4-16,-3 1 1 0,2-1 0 16,-5 0 22-16,0 3 4 0,-2-6 1 0,-4 4 0 0,-3-4-1 15,-3 1 0-15,3 2 0 0,-3-5 0 0,-3 0-17 0,-3 0-3 16,3 0-1-16,-3 0 0 0,1-6-10 0,-1 1-8 16,3 0 12-16,-3-3-12 0,6 0 0 0,-3-3-17 15,0 0 1-15,3 3 1 16,3-2-51-16,0-1-10 0,1-2-3 0,5 0 0 15,3 5-121-15,-3-6-25 0</inkml:trace>
  <inkml:trace contextRef="#ctx0" brushRef="#br0" timeOffset="7900.898">15117 9337 403 0,'0'0'36'0,"0"0"-36"0,0 0 0 0,6 8 0 16,0 0 294-16,-6 3 52 0,0-1 10 0,3 3 3 16,-3 3-229-16,3 5-46 0,0 6-8 0,-3 5-3 15,0-6-3-15,0 6-1 0,-3-3 0 0,0 0 0 16,0 0-8-16,0-2-1 0,3-6-1 0,0 0 0 15,-3-2-20-15,3-4-4 0,3 1-1 0,-3 0 0 16,0-3-22-16,0 1-12 0,0-6 12 0,3-1-12 16,0 1 0-16,-3 0 0 0,0-8-12 0,0 0 3 15,0 0-45-15,0 0-9 0,0 0-1 0,0 0-648 16,6 0-130-16</inkml:trace>
  <inkml:trace contextRef="#ctx0" brushRef="#br0" timeOffset="8247.966">15492 9372 403 0,'-15'5'17'0,"9"-3"5"0,-3-4-22 0,3 4 0 16,0 1 0-16,0 2 0 0,-3 3 388 0,0 3 72 16,3 0 16-16,0 7 2 0,1 3-387 0,-1 8-78 15,-3 3-13-15,0-3 0 0,3 0 33 0,0 0 14 16,3 0 2-16,-3-2 1 0,3 2 11 0,6-5 3 0,-3-6 0 0,6 1 0 15,6-1-40-15,-3-2-8 16,0-2-2-16,3-7 0 0,2-1-2 0,4-1 0 16,3 0 0-16,-3-5 0 0,3-2-12 0,0-6 0 0,-1 0 0 15,1-5-10-15,0-3 10 0,-3 0 11 0,0 0-3 0,0-3 0 16,-3 4-8-16,-1-7 12 0,-2 1-12 0,-3 0 12 16,-3 0 4-16,-3-6 0 0,-3-2 1 0,-3 3 0 15,0-3-17-15,-6 5 0 0,3 3 0 0,-5 2 0 16,-1 1 0-16,0 5 0 0,-3-3 10 0,0 2-10 15,0 4 10-15,0 2-10 0,0 3 12 0,3-1-12 16,-5 4-70-16,5-1-21 0,0 8-4 0,3 1-659 16,-3-1-132-16</inkml:trace>
  <inkml:trace contextRef="#ctx0" brushRef="#br0" timeOffset="8501.291">15903 9350 2026 0,'6'6'44'0,"-3"-4"10"0,-3 6 2 0,6-2 1 0,-1 4-45 0,1 6-12 16,-3 0 0-16,-3 5 0 0,6 6 21 0,-6 2 3 16,0 0 0-16,-3 0 0 0,0 3 30 0,0-3 6 15,0 2 2-15,-2-1 0 0,-4-4 2 0,3 0 0 16,6-4 0-16,0-1 0 0,-6-3-46 0,3 1-9 15,0-3-1-15,6-3-8 0,-3 0 0 0,0-2 0 16,3-3 0-16,0-3-9 16,3 3-193-16,0-3-38 0,-6-5-8 0,11-10-2 0</inkml:trace>
  <inkml:trace contextRef="#ctx0" brushRef="#br0" timeOffset="8846.374">16221 9401 1958 0,'0'0'87'0,"-6"2"17"16,6-2-83-16,-6 8-21 0,3 0 0 0,-3 5 0 0,0 9 0 15,3 1 0-15,-3 1 0 0,0 5 0 0,1 0 11 0,-1 1-3 16,0-1 0-16,6 2 0 0,-3 1 56 0,3-3 12 16,3-2 1-16,0-6 1 0,3 3-22 0,2-6-5 15,1 3-1-15,6-7 0 0,0-1-25 0,6-3-5 16,6-4 0-16,3-4-1 0,-1-2-6 0,4-8-1 15,3-2 0-15,2-6 0 0,-2 3-12 0,-6-6 0 16,-3-5 0-16,0 1 0 0,2-7 0 0,-5 1 0 16,-12-2 0-16,0-4 0 0,-3-4 12 0,-3 1-4 15,-6 1-8-15,-6 6 12 0,-6-1 4 0,0 3 1 16,-3 2 0-16,-3 4 0 0,-6 1 38 0,-2 4 7 16,8-1 2-16,-6 6 0 0,0 3-52 0,0-1-12 15,1 0 0-15,2 3 0 0,0 6 0 0,0-1 0 16,-3-2 0-16,3 5 0 15,7 0-131-15,2 5-29 0,3-2-5 0</inkml:trace>
  <inkml:trace contextRef="#ctx0" brushRef="#br0" timeOffset="9162.759">17052 9379 2649 0,'23'0'58'0,"-23"0"12"0,0 0 2 0,0 0 4 0,0 0-61 0,0 0-15 15,0 0 0-15,0 0 0 0,9 0 0 0,0 3 0 16,6 0 0-16,-3-1 0 0,-12-2 54 0,12-2 8 15,9-1 2-15,-6 0 0 0,-9 1-52 0,9 2-12 16,5-3 0-16,4 1 0 0,-6 2 0 0,3 0 0 16,0-3 0-16,0 0 0 0,2 1 0 0,-5-1 0 0,-9 3 0 0,6 0 0 31,9 0-151-31,-9 3-33 0,-9 2-6 0,0-2-2 0</inkml:trace>
  <inkml:trace contextRef="#ctx0" brushRef="#br0" timeOffset="9351.256">17064 9644 2577 0,'8'0'56'0,"-8"0"12"0,0 0 3 0,0 0 2 0,9 0-58 0,-3 0-15 0,-6 0 0 0,6 3 0 16,6-3 0-16,3 2 0 0,9-2 0 0,-6 3-10 16,-6-3 10-16,6 0 9 0,8 0-1 0,-2-3-8 15,-6 3 20-15,6 0-4 0,0-2 0 0,-4 2 0 16,1 0-16-16,-6-3-16 0,0 3 4 0,3-3-765 15,3 1-153-15</inkml:trace>
  <inkml:trace contextRef="#ctx0" brushRef="#br0" timeOffset="10997.068">14968 8874 288 0,'6'3'25'0,"-6"-3"-25"16,0 0 0-16,0 0 0 0,0 0 114 0,0 0 18 16,0 0 3-16,0 0 1 0,0 0-88 0,0 0-18 15,0 0-3-15,0 0-1 0,0 0-38 0,0 0-7 16,0 0-1-16,0 0-1 0,0 0 21 0,0 0 0 16,0 0 0-16,0 0 0 0,0 0 36 0,0 0 6 15,0 0 1-15,0 0 0 0,0 0 17 0,0 0 3 16,0 0 1-16,0 0 0 0,0 0-3 0,0 0 0 0,0 0 0 0,0 0 0 0,0 0-17 0,0 0-4 15,0 0-1-15,0 0 0 0,0 0-12 0,0 0-3 16,6-3 0-16,-6 3 0 0,0 0 0 0,9-5-1 16,3 2 0-16,-3 1 0 0,-3-6-3 0,3 5 0 15,2 3 0-15,-11 0 0 0,0 0-20 0,9 3 0 16,3-1-10-16,0 4 10 0,-6-4 0 0,-6-2 14 16,6 8-1-16,-3-3 0 0,3 3-1 0,-6 0-1 15,-3 0 0-15,0 3 0 0,0-3-11 0,-3 2 12 16,0 1-12-16,0-6 12 0,3 1-12 0,0 1 0 15,-3-1 0-15,3-1-11 16,0-2-13-16,3-3-4 0,0 0 0 0,0 0 0 16,0 0-12-16,0 0-2 0,0 0-1 0,6 5 0 0,-3 3 31 0,3-3 12 15,-6-5-8-15,6 8 8 0,3 0 0 0,-3 3-8 0,-3-1 8 16,0 3 0-16,0 3 21 0,-3-5 10 0,0 0 1 0,-3 2 1 16,3-3 19-16,-6 4 4 0,0-7 1 0,0 1 0 15,-3-2-9-15,3-1-3 0,-3 0 0 0,0-5 0 16,-2 3-29-16,2 0-5 0,9-3-2 0,-6 0 0 31,-3 0-52-31,3-3-10 0,6 3-3 16,0 0-822-16</inkml:trace>
  <inkml:trace contextRef="#ctx0" brushRef="#br0" timeOffset="11551.648">15426 8901 633 0,'6'2'56'16,"-6"-2"-44"-16,0 0-12 0,0 0 0 0,0 0 168 0,9 0 31 15,-9 0 6-15,9-2 2 0,0 2-152 16,3-3-31-16,0 0-5 0,-3 3-2 0,0-2-1 0,-3 2-1 16,3 0 0-16,-9 0 0 0,0 0 0 0,9 5 0 15,0 3 0-15,-3-3 0 0,-6-5-1 0,2 11 0 16,1-1 0-16,0 1 0 0,-3 0-4 0,-3 2-1 16,-2 3 0-16,-1-3 0 0,3 0 0 0,-3 0 0 15,-3 1 0-15,3 1 0 0,0-1 27 0,0-6 4 16,0 0 2-16,-3-3 0 0,0-8 38 0,9 3 7 15,0 0 1-15,0 0 1 0,0 0-89 0,0 0-19 16,6 8-3-16,0-5-1 0,-6-3 42 0,6 0 8 16,3-3 1-16,0 0 1 0,-3 1-18 0,3 2-11 15,0 0 12-15,2 2-12 0,1 1 0 0,0 0-9 0,-3-6-1 16,6 6 0 0,-3 2-98-16,0-5-19 0,-3-5-4 0,3 7-689 0</inkml:trace>
  <inkml:trace contextRef="#ctx0" brushRef="#br0" timeOffset="11867.812">15974 8877 1036 0,'0'0'92'0,"0"0"-73"16,-3 5-19-16,0 3 0 0,-3-3 93 0,3 3 15 16,3 3 4-16,-3-3 0 0,0 5-47 0,0-2-9 15,0-1-1-15,0 1-1 0,3 2-8 0,0 0-2 16,0-5 0-16,3-3 0 0,0 3-9 0,3-2-3 15,-6 4 0-15,6 1 0 0,0-3-42 0,0 0-9 16,-6 0-1-16,0-8-808 0</inkml:trace>
  <inkml:trace contextRef="#ctx0" brushRef="#br0" timeOffset="12346.519">16412 8901 1267 0,'-6'0'28'0,"6"0"5"0,0 0 2 0,0 0 1 0,0 0-36 0,0 0 0 15,0 0 0-15,0 0 0 0,0 0 0 0,0 0 0 16,-3 5 0-16,3-5 0 0,-6 8 0 0,3 0 0 16,-6 0 0-16,6 2 0 0,6-2 58 0,-3 0 5 15,-6 3 1-15,3 2 0 0,6-2 0 0,0-1 0 16,-3 3 0-16,6 1 0 0,0-6-32 0,0 2-5 15,-3 3-2-15,3-2 0 0,0 0 1 0,3-4 0 16,2-4 0-16,1 0 0 0,-6-3-5 0,6-3-1 16,0 0 0-16,3-4 0 0,-6-4-20 0,0-2 0 15,3-1-12-15,-3 1 4 0,3 0 57 0,-6 0 12 16,-3 2 3-16,0-2 0 0,-1-3-52 0,1 6-12 16,-8-1 0-16,-1-2 0 0,3-1 54 0,0 7 8 15,-6-1 2-15,0 2 0 0,0-2-52 0,3 3-12 0,0 0 0 16,0-1 0-1,-3 4-100-15,3-3-22 0,6 5-5 0,-6 0-1 0</inkml:trace>
  <inkml:trace contextRef="#ctx0" brushRef="#br0" timeOffset="15064.437">17948 9223 1036 0,'0'0'92'0,"-3"-2"-73"15,0-1-19-15,3 3 0 0,0 0 96 0,0 0 15 16,0 0 3-16,0 0 1 0,0 0-45 0,0 0-9 16,0 0-1-16,0 0-1 0,0 8-11 0,-3 0-1 15,3 0-1-15,0 5 0 0,-3-2 15 0,6 2 3 16,3 5 1-16,-3 4 0 0,-3-1-4 0,0 5-1 15,6 3 0-15,-4 3 0 0,1 3-18 0,-3-1-4 16,3-2-1-16,0-3 0 0,0 0-18 0,3-5-4 16,-6-3-1-16,3 0 0 0,3 0-6 0,-3-2-8 15,-3-3 11-15,0-1-11 0,3-4 0 0,-3 0 0 0,-3-3 0 16,0-3 0-16,3 0 0 0,0-5-16 0,0 0 2 0,0 0 0 31,0 0-128-31,0 0-26 0,0 0-4 0</inkml:trace>
  <inkml:trace contextRef="#ctx0" brushRef="#br0" timeOffset="15343.509">18424 9324 1382 0,'-9'11'61'0,"9"-11"13"0,-6 5-59 0,0 0-15 15,-3 6 0-15,0-1 0 0,3 3 169 0,-6 1 31 16,3-1 7-16,-6 0 1 0,4 3-138 0,-1 0-27 16,-3-3-6-16,3 3-1 0,0 0-5 0,3-3-2 15,-3 0 0-15,6-5 0 0,-3 0-13 0,3 3-4 16,3-3 0-16,3 0 0 15,0-8-113-15,0 0-23 0,-3 5-5 0</inkml:trace>
  <inkml:trace contextRef="#ctx0" brushRef="#br0" timeOffset="15566.909">18263 9350 1324 0,'0'0'118'0,"0"0"-94"0,0 0-24 0,0 0 0 0,0 0 160 0,0 0 27 0,0 0 5 0,6 3 2 16,0 2-158-16,0 1-36 0,-6-6 0 0,9 5 0 16,0 3 34-16,0 2 6 0,3 4 2 0,-3-1 0 15,-1-3 13-15,1 6 2 0,3 0 1 0,-3 3 0 16,-3-9-26-16,3 4-6 0,0 1-1 0,0-1 0 16,0-1-14-16,-6-3-3 0,6-2-8 0,0 0 12 15,-3-5-160-15,-6-3-33 0</inkml:trace>
  <inkml:trace contextRef="#ctx0" brushRef="#br0" timeOffset="16172.294">18629 9311 345 0,'0'0'31'0,"0"0"-31"0,0-6 0 0,0 1 0 15,0 0 277-15,3-3 50 0,0 3 9 0,3-1 3 16,6-2-248-16,0 0-50 0,0 0-9 0,0 3-3 16,3 3 16-16,-1-1 3 0,1 3 1 0,-3-3 0 0,-3 1 1 0,-9 2 0 15,0 0 0-15,12 5 0 16,-3 0-28-16,0 8-6 0,-3 1 0 0,-3-1-1 0,0 3 10 15,-3 0 3-15,-3 2 0 0,-3 3 0 0,-3 6-2 16,0-1 0-16,-3 1 0 0,-3 2 0 0,0 0-11 0,1-3-3 16,-1 1 0-16,0-3 0 0,3-1-2 0,0 1-1 15,0-5 0-15,0-1 0 0,3-4-9 0,3-1 0 16,-3-3 0-16,0 1 0 0,9-6 32 0,-3 1 4 16,0 1 0-16,3-1 1 0,0-6 0 0,0 0 0 15,0 0 0-15,0 0 0 0,0 0-17 0,0 0-3 16,6 2-1-16,3 1 0 0,3-3-7 0,0 0-1 15,0 0-8-15,3-3 12 0,0 3-12 0,3-5 11 16,0 2-11-16,-1 1 10 0,1-1-10 0,3 3 0 16,-3 0 0-16,-3 0-11 0,-3 0 11 0,0-2 0 15,3 4 8-15,-7-2-8 0,-8 0 0 0,9 3-18 0,0-1 3 16,-9-2 1 0,0 0-39-16,0 0-8 0,0 0-2 0,0 0-1060 0</inkml:trace>
  <inkml:trace contextRef="#ctx0" brushRef="#br0" timeOffset="17062.93">18942 8993 1036 0,'0'0'23'16,"0"0"5"-16,0 0 0 0,0 0 1 0,0 0-29 0,0 0 0 0,0 0 0 0,0 0 0 0,0 0 108 15,0 0 16-15,0 0 4 0,0 0 0 0,-3 0-52 0,0 0-9 16,3 0-3-16,0 0 0 0,-3-2 0 0,3 2 0 16,0 0 0-16,0 0 0 0,-3 0-51 0,3 0-13 15,0 0 0-15,0 0 0 0,0 0 54 0,0 0 8 16,0-6 2-16,0 6 0 0,9-5-30 0,0 2-6 16,-6-2 0-16,6 0-1 0,0 5 8 0,-1-6 1 15,1 1 1-15,3 3 0 0,-3-1-29 0,0 0-8 16,3 1 0-16,0 2 0 0,0 0 0 0,-3 2 0 15,0 4 0-15,-3-1 0 0,0-3 0 0,0 4 0 16,-3-1 0-16,0 3 0 0,-3 0 0 0,0-3 0 16,-3 6 0-16,-3-3 0 0,0 0 0 0,0 0 0 15,3 0 0-15,-6 2 0 0,3-2 21 0,3 0 3 16,3-8 1-16,0 0 0 16,0 0-42-16,0 0-9 0,0 5-2 0,3 1 0 15,3-4-7-15,-3 4-1 0,3-1-1 0,-3 0 0 0,6 0 14 0,-3 3 3 0,0 3 1 0,-1-1 0 16,1-2 19-16,-3 0 0 0,-6 0 0 0,0 0 0 15,0 3 32-15,1-3 3 0,-7 2 1 16,0 1 0-16,-9-6 0 0,6 3 1 0,0-3 0 0,6 1 0 16,-3-4-28-16,3 4-9 0,-3-4 0 0,0 1 0 15,0 0-10-15,3-3-9 0,0 0-1 0,-2 0-1 32,2-3-41-32,0 3-8 0,6 0-2 0,0 0 0 0,0 0-135 15,0 0-27-15,0 0-6 0</inkml:trace>
  <inkml:trace contextRef="#ctx0" brushRef="#br0" timeOffset="17390.038">19391 9268 806 0,'0'0'72'0,"0"0"-58"15,0 0-14-15,0 0 0 0,3 6 232 0,-3-6 44 16,3 8 9-16,-3 2 2 0,3 3-175 0,0 1-34 16,-6-4-7-16,3 6-2 0,3 3 9 0,-6-4 2 15,0-1 0-15,0 2 0 0,3-1-13 0,3 4-3 16,-3-3 0-16,0-3 0 0,0 0-30 0,3-2-6 0,3-3-2 0,-6-8 0 15,0 5-17-15,3 0-9 0,3 1 10 0,-6-6-10 32,0 0-46-32,0 0-15 0,3 5-3 0,-3-5-1 15,0 0-178-15,0 0-35 0</inkml:trace>
  <inkml:trace contextRef="#ctx0" brushRef="#br0" timeOffset="17578.534">19213 9417 1785 0,'0'0'159'0,"0"0"-127"16,0 0-32-16,6-3 0 0,-6 3 122 0,8-3 18 16,4-2 4-16,0 2 1 0,3 1-108 0,3 2-21 15,-3-3-5-15,3 3-1 0,3-5 16 0,-1 2 3 16,4 0 1-16,-3 3 0 0,0-2-3 0,-3 2-1 16,3-3 0-16,-1 0 0 0,4-2-26 0,0 0-11 15,0 2 1-15,-3-2-1111 16</inkml:trace>
  <inkml:trace contextRef="#ctx0" brushRef="#br0" timeOffset="17870.754">19873 9133 2131 0,'0'0'47'0,"0"0"9"0,3 8 3 0,-3-8 1 0,-3 8-48 0,3 0-12 0,3 5 0 0,-3 3 0 15,-3 3 15-15,0 2 1 0,0 5 0 0,0-2 0 16,0 0 38-16,-2 3 8 0,-1-1 2 0,0 6 0 16,3 2 0-16,0-2 0 0,-3-6 0 0,3 1 0 15,0-1-64-15,3-2 0 0,-3-3 0 0,6-2-13 16,3-1 13-16,-3-4 0 0,0-1 0 0,0-3 0 15,-3-2-27-15,3 0-2 0,6 0-1 0,-1-3 0 16,-8-5-145-16,0 0-29 0,6 0-5 16</inkml:trace>
  <inkml:trace contextRef="#ctx0" brushRef="#br0" timeOffset="18148.007">20359 9303 2188 0,'0'0'48'0,"0"0"11"0,0 0 1 0,0 0 1 0,-6 5-49 0,0 0-12 0,3 3 0 0,0 0 0 16,-9 3 54-16,3-1 8 0,0 1 2 0,-3 2 0 15,3 3-52-15,-3-3-12 0,0-5 0 0,3 3 0 16,-3-3 0-16,1 2 0 0,2-2 0 0,-3 0 0 16,3-2 12-16,3-4-1 0,0-2 0 0,-3 0-735 15,9 0-146-15</inkml:trace>
  <inkml:trace contextRef="#ctx0" brushRef="#br0" timeOffset="18345.481">20165 9282 1958 0,'0'0'43'0,"0"0"9"15,6 5 1-15,0 0 3 0,0 3-45 0,0 0-11 0,3 0 0 0,0 3 0 0,0-1 53 0,0 1 9 16,3-1 2-16,-4 4 0 0,1-4 0 0,0 1 0 16,3-1 0-16,0 1 0 0,0-1 0 0,0 1 0 15,-3-6 0-15,0 3 0 16,6 0-103-16,-3-2-20 0,-12-6-4 0,0 0-683 15,9 0-137-15</inkml:trace>
  <inkml:trace contextRef="#ctx0" brushRef="#br0" timeOffset="18806.389">20588 9229 2188 0,'0'0'48'0,"0"0"11"0,0 0 1 0,0-6 1 0,6 1-49 0,0 0-12 0,0 5 0 0,3 0 0 16,-1-3 54-16,4-2 8 0,0 0 2 0,0-1 0 15,-3 4-52-15,3-1-12 0,-3 3 0 0,0 3 0 16,-9-3 0-16,12 5 0 0,-3 0 0 0,0 3 0 15,-3 0 0-15,0 3 0 0,-3 2 0 0,-3 5 0 16,-3 1 0-16,0 2 0 0,-3 0 0 0,-3 3 0 16,0 0 0-16,0 0 0 0,-6-6 0 0,0 1 0 15,0 5 0-15,0-1 0 0,3-4 0 0,1 2 0 0,-1-8 0 16,0-2-12-16,0 2 3 0,3-2 0 0,3-3 9 16,0 0 0-16,3 0 0 0,0-3-8 0,3 3 8 0,0-8 0 15,0 0 0-15,0 0 0 0,0 0 0 0,3 0 0 16,3 0-9-16,0 2 9 0,0 4 8 0,3-4 5 15,0-2 2-15,3 0 0 0,0 0 2 0,2 3 1 16,1-3 0-16,0 3 0 0,-3 5-4 0,6-6-1 16,0 3 0-16,0-2 0 0,-3-6-5 0,5 6-8 15,-2 2 11-15,3 1-11 0,-3-6 8 0,-3 0-8 16,-3 2 0-16,0 1 0 16,-3-3-64-16,-1-3-16 0,-2 6-3 0,0-3-970 0</inkml:trace>
  <inkml:trace contextRef="#ctx0" brushRef="#br0" timeOffset="19079.29">20984 8853 2419 0,'0'0'107'0,"0"0"22"16,0 0-103-16,0 0-26 0,0 0 0 0,3 8 0 15,3 0 0-15,-3 2 0 0,-3 1 0 0,0 2 0 0,0 3 0 16,0 0 0-16,0 3 0 0,0-1 0 0,3-2 0 0,-3 2 0 16,3 4 0-16,-1-4 0 0,1-5 56 0,0 1 7 15,0 1 1-15,0-4-820 16,0-3-163-16</inkml:trace>
  <inkml:trace contextRef="#ctx0" brushRef="#br0" timeOffset="21182.731">21201 9345 2343 0,'0'0'52'0,"0"0"10"0,0 0 2 0,0 0 2 0,0 0-53 0,0 0-13 0,6 3 0 16,3-6 0-16,-6 0 16 0,6 1 0 0,0-1 0 0,3 1 0 16,5-1-16-16,1 0-13 0,0 1 2 0,3-1 1 15,0 3 10-15,-3-3 14 0,0 3-3 0,-1-2-1 32,4-1-80-32,-6 0-16 0,3 1-3 0,-3 2-568 0,0-3-114 15</inkml:trace>
  <inkml:trace contextRef="#ctx0" brushRef="#br0" timeOffset="21350.287">21314 9454 1094 0,'-6'-3'97'16,"0"0"-77"-16,3 1-20 0,0-1 0 16,-3 0 332-16,6 1 64 0,0 2 12 0,0 0 2 15,12-6-344-15,3 1-66 0,0 2-19 0,3-2-1 16,3 0 11-16,-4 2 9 0,4-2-13 0,0 2 5 15,0 1-173-15,0-1-35 0</inkml:trace>
  <inkml:trace contextRef="#ctx0" brushRef="#br0" timeOffset="22108.288">22049 9202 806 0,'9'-16'36'0,"-6"11"7"0,-3 5-35 0,9-5-8 0,-3-1 0 0,0 1 0 0,3-3 68 0,0 0 12 16,-6 3 3-16,3 0 0 0,3-3-4 0,-9 8-1 15,0 0 0-15,6-6 0 0,3-4 13 16,-6 2 2-16,-3 0 1 0,3-3 0 0,-3 1-23 0,-3-1-5 16,0 3-1-16,-3 0 0 0,0 0-1 0,-3 3 0 15,0 3 0-15,-3-1 0 0,0 0 0 0,-3 3 0 16,0 3 0-16,-3-3 0 0,1 5-51 0,-1 3-13 16,0 5 0-16,0 1 0 0,0-6 28 0,3 2 2 15,6 3 1-15,0-2 0 0,0-1-31 0,3 1 0 16,9 2 0-16,0 3-10 0,3 0 2 0,3 3 0 15,3-1 0-15,0 3 0 0,6 3 8 0,0 0-13 16,3 0 5-16,0 0 8 0,-1 2-13 0,-2 0 5 16,0-2 8-16,0 3-13 0,-6-1 21 0,0 1 5 15,-3-4 1-15,0 1 0 0,-9-3-14 0,0-2 0 0,-3-1-12 16,-3 1 12-16,3-6 0 0,-6 3 9 16,-3-5 1-16,0-1 0 0,0-4-2 0,-3-4-8 0,3 1 12 0,0-3-4 15,-3 0-8-15,4-3 10 0,-4-5-10 0,3-2 10 16,0 2-10-16,3-6 8 0,-3 1-8 0,3 3 8 15,6-6-8-15,-3-3 0 0,3-2 0 0,3-3 8 16,3 0-8-16,3 3 0 0,3 0 0 0,0 0 0 16,3 0-12-16,0 0 12 0,3-1-12 0,0 1 12 15,-1 0-9-15,1 0 9 0,0 5 0 0,0-2 0 16,-3 2 0-16,0 0 0 0,0 3 0 0,-6-1 0 16,3 4 0-16,-6-1 0 0,3 6 0 0,-3 0 0 15,0-3 0-15,-3 0 9 0,-3 2-9 0,3 6 8 16,0 0-32-16,0 0-6 0,0 0-2 0,0 0 0 15,0 0-101-15,0 0-21 16,0 0-4-16,0 0-765 0</inkml:trace>
  <inkml:trace contextRef="#ctx0" brushRef="#br0" timeOffset="22332.658">22499 9133 1324 0,'0'0'118'0,"0"0"-94"15,0 0-24-15,0 0 0 0,0 0 161 0,9 6 28 16,-3 2 6-16,-3 2 1 0,3 1-131 0,-3 2-25 16,-1 0-6-16,4 6-1 0,-3 2 22 0,0 0 4 15,0 0 1-15,-3 0 0 0,0 1-15 0,3-4-2 0,-3 1-1 0,3-1 0 16,-3 1-28-16,3-3-6 16,-3-3 0-16,3 0-8 15,0-2-20-15,0 2-12 0,-3 0-1 0,0 0-1 16,-3-2-150-16,3 2-31 0</inkml:trace>
  <inkml:trace contextRef="#ctx0" brushRef="#br0" timeOffset="22521.138">22392 9387 2451 0,'0'0'54'0,"0"0"11"0,0 0 3 0,0 0 0 15,0 0-54-15,3-5-14 0,5 2 0 0,1-2 0 16,3 0 0-16,0 2 11 0,3-5-11 0,3 3 10 0,-3 0 3 0,3-1 1 15,0-1 0-15,-4 4 0 16,4 0-14-16,0 1 8 0,0-1-8 0,0 0 0 16,0 3-121-16,0-2-31 0,-1 2-5 0,-5 0-2 0</inkml:trace>
  <inkml:trace contextRef="#ctx0" brushRef="#br0" timeOffset="22904.117">22877 9205 2188 0,'0'0'48'0,"0"-5"11"0,3-3 1 0,0 2 1 0,3-2-49 0,3 3-12 0,-3-5 0 0,5 4 0 16,1-2 0-16,3 3 0 0,-3-3 0 0,6 3 0 15,-3-1 54-15,0 4 8 0,0 2 2 0,0 0 0 16,2 2-52-16,-2 4-12 0,3 2 0 0,-9 2 0 15,-3 1 0-15,0 5 0 0,6 0 0 0,-6 7 0 16,-12 4 0-16,3-1 0 0,-3 3 0 0,0 3 0 16,-9-3 0-16,3 3 0 0,-6 2 0 0,3-2 0 15,1-3 0-15,-1-2 0 0,3-3 0 0,-3-1 0 16,3-1 0-16,3-4 0 0,0-5 0 0,0 1 0 16,3-4 8-16,3-2 4 0,3-8 2 0,0 0 0 15,0 0 21-15,0 0 4 0,0 0 1 0,9 3 0 16,0-3-21-16,6 0-4 0,0 0-1 0,3-3 0 15,0 0-6-15,-1 1-8 0,1-1 11 0,3 0-11 16,3 1 9-16,0-1-9 0,-3 1 0 0,-1 2 9 0,1 0-9 0,0-3-14 16,-6 3 3-16,0 0 1 15,0 3-147-15,0-1-30 0,-6 1-5 16</inkml:trace>
  <inkml:trace contextRef="#ctx0" brushRef="#br0" timeOffset="23178.647">23508 9268 2419 0,'0'0'107'0,"0"0"22"0,0 0-103 0,0 0-26 0,0 0 0 0,0 0 0 15,6-5 56-15,0 2 7 0,3 1 1 0,0-1 0 16,5-2 0-16,1 2 0 0,-3 1 0 0,6-4 0 16,-6-2-52-16,3 3-12 0,6 2 0 0,-3-2 0 15,-4 0 0-15,1 0 0 0,3 2 0 0,-3 0 0 32,3 3-100-32,-6-2-22 0,3 4-5 0</inkml:trace>
  <inkml:trace contextRef="#ctx0" brushRef="#br0" timeOffset="23337.214">23532 9406 2419 0,'0'0'53'0,"0"0"11"0,0 0 3 0,9 3 1 0,8-3-55 16,-5-3-13-16,3 3 0 0,0 0 0 0,3 0 0 0,0 0 0 16,0 0 0-16,-1-3 0 0,7 1 0 0,-3-1 0 15,0 0 0-15,0 1 0 0,0-1 0 0,-1 0 0 16,-2 1 0-16,0-4-1072 0</inkml:trace>
  <inkml:trace contextRef="#ctx0" brushRef="#br0" timeOffset="23715.558">24225 8985 1958 0,'0'0'87'0,"0"0"17"15,0 0-83-15,0 0-21 0,6 3 0 0,3-3 0 0,-3 3 56 0,0-1 6 16,-6-2 2-16,9 13 0 0,-3 9-52 0,0-1-12 15,-3 0 0-15,-3 8 0 0,0 0 105 0,0 6 19 16,-3-1 3-16,0 0 1 0,0-2-103 0,0 0-25 16,3 0 0-16,-3-1 0 0,0-2 0 0,3 1 0 15,0-1 0-15,3 0 0 0,-3-5 0 0,0-1 0 0,3-4 0 16,3-1 0-16,-3-2 0 0,0-2 0 0,0-4 0 0,0 1 0 31,3-1-46-31,-3-4-14 0,3 1-4 16,0-4 0-16,-1-3-153 0,-5 0-31 0,0 0-7 0,0 0-1 0</inkml:trace>
  <inkml:trace contextRef="#ctx0" brushRef="#br0" timeOffset="24063.877">24606 9157 1958 0,'0'0'43'0,"0"-8"9"0,0 3 1 0,0 5 3 0,0-5-45 0,0 5-11 0,0 0 0 0,0 0 0 15,-3 0 53-15,-3 2 9 16,0 6 2-16,0 0 0 0,3 5 0 0,-3 6 0 0,-3 7 0 0,0 4 0 16,4-1-52-16,-1 5-12 0,-3-2 0 0,0 2 0 15,3 3 54-15,3-5 8 0,0 2 2 0,6-5 0 16,6-2-52-16,0-6-12 0,0-2 0 0,5-6 0 16,1-5 0-16,3 0 0 15,6-6 0-15,0-2 0 0,0-2 54 0,2-6 8 0,-2-5 2 0,6-6 0 16,-3-2-52-16,-3-3-12 0,-4 0 0 0,1-2 0 15,-3-1 0-15,-3-2 0 16,-6 0 0-16,-9-3 0 0,0 1 0 0,-6-1 0 0,-3 3 0 0,0-3 0 16,-9 3 54-16,3 2 8 0,-5 1 2 0,2 2 0 15,-3 3-52-15,3 0-12 0,0 2 0 0,-3 6 0 16,0 5 0-16,7 3 0 0,-4 0 0 0,0 5 0 16,3 5-151-16,-3 3-33 15,6 0-6-15,3 5-1000 0</inkml:trace>
  <inkml:trace contextRef="#ctx0" brushRef="#br0" timeOffset="24463.392">24910 9520 1497 0,'6'13'32'0,"-6"-13"8"0,0 0 0 0,0 0 4 0,-3 5-36 0,3 6-8 0,0-3 0 0,0 5 0 16,-3 3 104-16,3 2 20 0,-3-2 3 0,3 3 1 15,-3 2-52-15,0-3-9 0,0-2-3 0,0 3 0 0,3-1 0 0,0-4 0 16,-3-4 0-16,3-2 0 0,3 3-51 16,-3-1-13-16,3-2 0 0,-3 0 0 15,0-8-48-15,0 0-13 0,6 3-3 0,-3 2-614 16,3-2-123-16</inkml:trace>
  <inkml:trace contextRef="#ctx0" brushRef="#br0" timeOffset="24755.599">25103 9589 1728 0,'-6'0'38'0,"6"0"8"0,0 0 2 0,0 0 0 0,0 0-39 0,0 0-9 0,0 0 0 0,0 0 0 16,0 0 53-16,0 7 9 0,-6 4 2 0,3 2 0 15,0 0 0-15,0 6 0 0,-3 2 0 0,0-5 0 16,6 0 0-16,-3 0 0 0,1 0 0 0,2-3 0 16,5-3 0-16,4 1 0 0,-3-6 0 0,3 1 0 15,0-4-52-15,0 1-12 0,6 0 0 0,-3-6 0 16,0 0 0-16,0 1 0 0,3-4 0 0,-3 1 0 16,5-3 0-16,-2 0 0 0,-3 0 0 0,-3-2 0 15,0-1 0-15,-3 1 0 0,-3-1 0 0,0-5 0 16,-3 0 0-16,-3 0 0 0,-3 3 0 0,-3 0 0 15,-3-3 0-15,3 3 0 0,-3 2 0 0,-3 3 0 16,1 0-100-16,-1 3-22 0,3 0-5 0,-3 2-922 16</inkml:trace>
  <inkml:trace contextRef="#ctx0" brushRef="#br0" timeOffset="27257.915">15444 10451 1497 0,'0'0'32'0,"0"0"8"0,6-5 0 0,-3 2 4 0,3 0-36 0,-6 3-8 15,0 0 0-15,6 6 0 0,3 4 53 0,0 4 9 16,-9-1 2-16,3 8 0 0,0 5 51 0,-3 4 10 16,-3 4 3-16,3 3 0 0,-6 0-103 0,3 3-25 15,-3 2 0-15,3-2 0 0,-3-1 0 0,3 1 0 16,3-3 0-16,0-5 0 0,0 0 0 0,0-3 0 15,3-3 0-15,0-2 0 0,3-5 0 0,-3 2 0 16,0-8 0-16,3 0 0 16,-3-2-97-16,6-3-25 0,-3-3-5 0,0-2-1 0</inkml:trace>
  <inkml:trace contextRef="#ctx0" brushRef="#br0" timeOffset="27513.278">15947 10438 1728 0,'0'0'38'0,"-3"5"8"0,3 3 2 0,0 5 0 0,-3 3-39 0,0 5-9 0,3 3 0 0,0 5 0 15,0 6 53-15,-3 2 9 0,-3 2 2 0,3 4 0 0,3 4 0 0,-3-2 0 16,-2-5 0-16,-1 0 0 0,6-1-52 0,-3-2-12 15,3-5 0-15,3-3 0 0,0-2 54 16,0-3 8-16,0-6 2 0,2 1 0 16,-2-4-154-16,6 1-30 0,0-5-7 0,0-3-820 15</inkml:trace>
  <inkml:trace contextRef="#ctx0" brushRef="#br0" timeOffset="28007.903">16900 10636 2188 0,'9'0'48'0,"-9"0"11"0,-6 0 1 0,6 0 1 0,12 0-49 0,-12 0-12 16,0 0 0-16,0 0 0 0,9 0 54 0,3-2 8 16,-4 2 2-16,1-3 0 0,0 0 0 0,6 1 0 15,3-1 0-15,0 0 0 0,-12 1-52 0,9-4-12 16,3 4 0-16,-1-3 0 0,-2-1 0 0,0 4 0 15,3-4 0-15,3 6 0 0,-3-5 0 0,0 5 0 16,-3-3 0-16,2 1 0 16,4 2-202-16,-9 2-43 0,-12-2-9 0,9 3-2 0</inkml:trace>
  <inkml:trace contextRef="#ctx0" brushRef="#br0" timeOffset="28170.467">16870 10872 2188 0,'9'0'48'0,"-9"0"11"0,0 0 1 0,0 0 1 0,15 5-49 0,0-2-12 0,-15-3 0 0,15 0 0 16,2 0 0-16,4 0 0 0,3-3 0 0,0 3 0 15,-6-3 0-15,9 1 0 0,5-1 0 0,-5 0 0 16,-9 1 0-16,9-1 0 0,8 3 0 0,1 0 0 16</inkml:trace>
  <inkml:trace contextRef="#ctx0" brushRef="#br0" timeOffset="28834.701">18171 10282 1958 0,'0'0'43'0,"0"0"9"0,0 0 1 0,0 0 3 0,0 0-45 0,6 2-11 16,0 4 0-16,0 2 0 0,-3 7 0 0,3 4 0 15,0 0 0-15,-1 4 0 0,1 4 0 0,0 2 0 16,0 3 0-16,-6 2 0 0,3 3 53 0,-3 0 9 16,0 3 2-16,0-3 0 0,0 0-52 0,-3-3-12 15,0 1 0-15,0-4 0 0,0 1 54 0,0-3 8 16,0-2 2-16,3-1 0 0,0-5-52 0,0 1-12 16,-3-7 0-16,3-1 0 15,0-1-48-15,3-3-13 0,-3-2-3 0,3-2 0 16,0-1-51-16,-3-5-10 0,0 0-3 0,0 0-716 0</inkml:trace>
  <inkml:trace contextRef="#ctx0" brushRef="#br0" timeOffset="29082.078">18442 10316 1958 0,'0'0'43'0,"0"0"9"0,0 0 1 0,0 0 3 15,9 3-45-15,0 5-11 0,-7 2 0 0,4 6 0 16,0 3 53-16,0-1 9 0,0 6 2 0,0 2 0 0,0 4-52 16,-3 4-12-16,3 3 0 0,-3-3 0 0,-3 3 0 0,3 0 0 15,0-2 0-15,-3-1 0 0,-3 3 54 0,3-5 8 16,0 2 2-16,0-4 0 16,0-1-52-16,0-3-12 0,0-2 0 0,0-3 0 15,0-5-48-15,0 0-13 0,3-3-3 0,6 0-614 16,-3-2-123-16</inkml:trace>
  <inkml:trace contextRef="#ctx0" brushRef="#br0" timeOffset="29319.396">18900 10951 1958 0,'0'0'43'0,"-6"5"9"0,3 3 1 0,0 6 3 0,0-1-45 0,3 0-11 0,-3 3 0 0,3 0 0 15,0 0 0-15,0 0 0 0,-3-1 0 0,3-1 0 16,0 2 0-16,0-3 0 0,0-3 0 0,0-2 0 16,0 0 0-16,3 0 0 0,3 0 0 0,-6-8-578 15,0 0-118-15</inkml:trace>
  <inkml:trace contextRef="#ctx0" brushRef="#br0" timeOffset="29608.618">19126 10996 1497 0,'0'0'32'0,"-3"8"8"0,-3-3 0 0,3 6 4 0,0-1-36 0,-3 4-8 16,0-1 0-16,1 3 0 0,2 0 53 0,0-3 9 15,0 0 2-15,6 0 0 0,0 1 0 0,0-4 0 16,5-2 0-16,-2 0 0 0,3-3 0 0,3 1 0 16,0-4 0-16,0 1 0 0,-3-6 0 0,6 1 0 15,-3-4 0-15,0 1 0 0,0 0-52 0,-1-6-12 16,-2 1 0-16,3-1 0 0,-3 0 0 0,-3-2 0 16,-3-3 0-16,0 0 0 0,-3 3 0 0,0 3 0 0,-6-1 0 0,0 0 0 15,0 1 0-15,-3 2 0 0,0 3 0 0,1-1 0 31,-4 1-100-31,3 0-22 0,-6 5-5 0,3-3-1 0</inkml:trace>
  <inkml:trace contextRef="#ctx0" brushRef="#br0" timeOffset="30880.223">2062 10713 1958 0,'0'0'43'0,"0"0"9"0,0 0 1 0,-6 8 3 0,6 0-45 0,0 10-11 0,0 6 0 0,6 8 0 16,-6 5 53-16,3 5 9 0,3 9 2 0,-6 7 0 31,3 5-103-31,-3 3-20 0,-3 3-4 0,3 3-1 0,0 2 103 0,0-5 20 0,0-3 4 0,3-5 1 16,-3-3 0-16,3-5 0 0,5-8 0 0,-2 0 0 15,-3-8-52-15,6 0-12 0,-6-8 0 0,6-3 0 16,-3-5-48-16,-6-5-13 0,6-5-3 0,0-3-614 16,3-6-123-16</inkml:trace>
  <inkml:trace contextRef="#ctx0" brushRef="#br0" timeOffset="32065.065">2077 10639 1267 0,'0'0'28'0,"0"0"5"0,0 0 2 0,0 0 1 0,0 0-36 0,0-5 0 0,5-1 0 0,-5 1 0 16,0 5 58-16,9-3 5 0,-3 1 1 0,3 2 0 16,0 0-52-16,3-3-12 0,3 0 0 0,-3 3 0 15,6 0 54-15,3 0 8 0,-7 0 2 0,7 0 0 16,0 3 0-16,0 0 0 0,3-3 0 0,0 2 0 15,2 1-52-15,-5 0-12 0,9-1 0 0,-6 1 0 16,3 0 54-16,2-1 8 0,4 1 2 0,-3-3 0 16,0 0-52-16,-1 0-12 0,7 0 0 0,0 0 0 15,0 0 0-15,-1 0 0 0,1 0 0 0,0 0 0 16,-4 0 11-16,1 0 9 0,3 3 1 0,3-3 1 16,2-3-14-16,10 3-8 0,-6 0 8 0,11-3-8 15,-5-2 39-15,5 5 3 0,1-3 1 0,2 1 0 16,-2-1-25-16,8 0-5 0,-5-2-1 0,5 2 0 0,1 3-12 15,2-2 11-15,-2-3-11 0,-1 5 10 0,1-3-10 16,-1 0 0-16,4 1 0 0,-1 2 0 0,-2 0 0 16,-1 0 0-16,1 0 0 0,-1 0 0 0,7 0 0 0,-1 2-14 15,0 1 3-15,-5 0 1 0,8-3 10 0,1 0 14 16,-7 0-3-16,4 2-1 0,-1 3-10 0,-2-2 0 16,-1 0 0-16,3-1 0 0,4 1-8 0,-4 0-1 15,4-1 0-15,-4 1 0 0,7 0 9 0,-10-1 0 16,3-2 0-16,1 3 0 0,-4 0 0 0,1-1 0 15,-4-2 0-15,4 0 0 0,-1 0 11 0,-2 0-3 0,2 0 0 0,1 0 0 16,-4 0-8-16,7 0-11 0,-1 0 3 0,-3 0 0 16,1 0 8-16,2 0 0 0,1 0 0 0,-1-2 0 15,-2-1 0-15,2 3 0 0,1 0 0 0,-1 0 0 16,3 0 0-16,-8 0 11 0,-10-3-3 0,10 3 0 16,8 3-8-16,-8-3-11 0,-7 0 3 0,4-3 0 15,2 3 8-15,1-2 0 0,-7 2 0 0,4-3 0 16,-1 3 0-16,4 0 11 0,-4 0-3 0,4 0 0 15,-4 0-8-15,1-3 0 0,2 3 0 0,4-2 0 16,-1 2 0-16,1 0-11 0,-4 0 3 0,1 0 0 16,-1 0 8-16,7 0 0 0,-1 0 0 0,1 0 0 15,-4 0 0-15,3 0 0 0,-2-3 0 0,2 3 0 16,-5-3 0-16,-1 1 0 0,1 2 0 0,-1-3 0 0,-2 3 0 0,-4-3 0 16,7 3 0-16,-1 0 8 0,1 0 2 0,-1 0 1 15,-2 0 0-15,2 0 0 0,1 0-11 0,-1 3 0 16,1-3 9-16,2 3-9 0,1-3 0 0,2 0 9 15,-3 2-9-15,1-2 0 0,-1 3 0 0,1 0 0 16,-1-1 0-16,-5 1 0 0,-4 0 0 0,4-1 0 16,-7-2 0-16,-5 3 0 0,-3-3 0 0,-4 3 0 15,1-1 0-15,-6-2 0 0,-1 3 0 0,-2 2 0 16,-3-2 0-16,0-1 0 0,-4-2 0 0,1 3 0 16,-3 0 0-16,0-1 0 0,-4 1 0 0,1 0 0 15,-6-3 0-15,3 2 0 0,3 1 8 0,-6-3-8 16,-3 0 0-16,-4 3 0 0,4-3 0 0,-3 0 0 15,0 0 0-15,-3 0 0 0,0 0 0 0,0 0 10 16,0 0-10-16,-3 0 8 0,3 0-8 0,-3 0 0 0,-6 0 0 16,6-3 0-16,-3 3 0 0,-3 0 0 15,6-3 11-15,0 1-11 0,-3 2 8 0,-3 0-8 0,0 0 0 0,5 0 9 16,1 0-9-16,-6 0 0 0,6 0 0 0,-3 5 0 16,0 0 0-16,0 1 0 0,-3 1 0 0,0 1 0 15,-3 6 0-15,0 2 0 0,0 7 0 0,-3 4 0 16,0 5 0-16,1 2 0 0,-4 11 0 0,0 3 0 15,0 4-9-15,-3 4 9 0,0-3 0 0,0 5 0 16,3 0 0-16,3 1 0 0,0-1 0 0,3-3 0 16,0-2 15-16,0-2 3 0,0-4 1 0,3-5 0 15,0-2-3-15,3-8 0 0,-3 0 0 0,3-6 0 16,3-2-16-16,0-3 10 0,6-5-10 0,-6-3 8 16,3-2-88-16,0-6-19 15,0 0-3-15,-3 1-1 0</inkml:trace>
  <inkml:trace contextRef="#ctx0" brushRef="#br0" timeOffset="33338.654">2148 11946 864 0,'0'0'38'0,"0"0"8"0,0 0-37 0,-6 0-9 0,-3-3 0 0,9 3 0 16,0 0 104-16,0 0 18 0,0 0 4 0,-9 3 1 15,6-3-95-15,3 0-20 0,0 0-3 0,0 0-1 16,0 0 16-16,0 0 4 0,3-3 0 0,6 3 0 16,-9 0 27-16,3 3 5 0,9-3 2 0,3 0 0 15,0 3-10-15,3-1-1 0,2 1-1 0,7 2 0 16,-3-2-12-16,6 2-2 0,0-2-1 0,2 2 0 15,4-2-7-15,6 2 0 0,-4-2-1 0,4-1 0 16,0 1-6-16,-1 0-1 0,7-1 0 0,3-2 0 16,-4 3 5-16,4 0 1 0,-1-3 0 0,4 5 0 15,0-5-10-15,5 0-3 0,1 0 0 0,2 0 0 16,-2 0-13-16,-4 0 0 0,10 0 8 0,-7 0-8 16,4 0 0-16,-1 0 8 0,7 0-8 0,-10-3 0 15,7 6 8-15,2-3-8 0,-8-3 0 0,-1 3 0 16,7-2 8-16,2 2-8 0,-2-3 0 0,-1 0 9 0,-2 3-9 0,2-2 8 15,1 2-8-15,-1 0 8 0,4 0 6 0,-1 0 1 16,-5 0 0-16,5-3 0 16,-8 3-6-16,5-3-1 0,-2 3 0 0,2-2 0 0,-5 2 8 0,2-3 2 15,1 3 0-15,-1 0 0 0,-2-3-18 0,-1 1 0 16,1-1 0-16,-1 0 0 0,4 1 0 0,-7 2 0 16,4-3 0-16,-1 0 0 0,4 1 0 0,-4-1 0 15,4-2-8-15,-4 0 8 0,4 2 0 0,-1 0 15 16,-2-2-2-16,3 2 0 0,-4-2-13 0,4 2 0 15,-1-2 0-15,-2 0 0 0,-1 2 0 0,4-2 0 16,-1 0 0-16,1 2 0 0,2 0 0 0,-2 1 9 16,2-4-9-16,-2 4 8 0,-4-1-8 0,4 3 8 15,5-5-8-15,-11 2 8 0,-1 1-8 0,4-4 0 16,5 4 9-16,1-1-9 0,-10-2 8 0,7 2-8 0,5-2 10 16,-2 2-10-16,-4 0 16 0,-2 3-4 0,2-2 0 15,4-1 0-15,5-2-12 0,-2 2 0 0,-7 3 0 0,1 0-10 16,5 0 18-16,1 3 3 0,-7-6 1 0,1 3 0 15,-1 3-12-15,-2-1 0 0,5-2 0 0,-5 3 0 16,-1 0 0-16,1-1-17 0,-1-4 4 0,4 2 1 16,-1 2 12-16,1 1 0 0,-1 0 12 0,-2-3-12 15,2 2 0-15,-2 1 0 0,-1-3 0 0,-2 3-12 16,0-3 12-16,-1 5 10 0,7-2-2 0,-7-1 0 16,-2-2-8-16,2 0 0 0,7 0 0 0,-7 0 0 15,-2 3 0-15,2 0 0 0,1-1 0 0,0-2 0 16,-4 0 0-16,4 0 8 0,-1-2-8 0,4 2 8 15,2 0-8-15,1 2 0 0,-4-2 0 0,4 0 0 0,2 0 0 16,-2 0-17-16,2 0 4 0,1 0 1 0,2 0 12 16,1 0 16-16,-7 0-3 0,1 0-1 0,2 0 7 0,-2-2 1 15,-7-1 0-15,4 3 0 0,-4 0-20 0,1-3 0 16,-1 1 0-16,-5-1 0 16,-3 3-20-16,5-3-7 0,1 1-1 15,2 2-1-15,-5 2-46 0,3 1-9 0,-1 0-1 0,-2-1-1 16,2 1-93-16,-2 0-18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25T22:56:07.68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9179 6932 691 0,'0'0'61'0,"0"-5"-49"15,-3-3-12-15,3-3 0 16,3 3 156-16,0-2 28 0,0 2 5 0,0 0 2 16,0-3-115-16,-1 1-24 0,4-4-4 0,-3 4 0 15,3-1 38-15,-3 3 8 0,0 0 2 0,3 3 0 16,-6 5 2-16,6 0 1 0,0 5 0 0,0 3 0 15,0 3-46-15,-3 2-9 0,0 6-1 0,3 5-1 16,-3 5-12-16,0 2-2 0,0 9-1 0,-6 2 0 16,3 3 1-16,-3 3 0 0,-3-3 0 0,-3 3 0 15,6-3-28-15,-3-3 0 0,3-2 8 0,0-6-8 16,0-5 11-16,0 0 0 0,0-2 0 0,3-4 0 16,0-4-11-16,0-6 0 0,3 0-12 0,0 1 12 15,0-9-40-15,-3-5 0 0,0 0 0 16,0 0 0-16,9 0-147 0,0-5-29 0</inkml:trace>
  <inkml:trace contextRef="#ctx0" brushRef="#br0" timeOffset="645.865">9607 6919 669 0,'-9'3'29'0,"9"-3"7"0,0 0-28 0,0 0-8 0,0 0 0 0,0 0 0 15,0 0 20-15,0 0 2 0,0 0 1 0,0 0 0 16,0 0 26-16,0 0 6 0,-3-8 1 0,0 0 0 15,-3 5 44-15,3-2 10 0,3 5 2 0,0-6 0 16,0 6-24-16,-6-5-5 0,1 0-1 0,2 0 0 16,3 5 62-16,-6-3 13 0,0-5 3 0,0 5 0 15,6 3-115-15,-3-5-22 0,-3-3-5 0,6 8-1 16,3-8 34-16,3 0 6 0,-3-2 2 0,6 2 0 16,-3 0-34-16,2 0-6 15,7-3-2-15,-3 1 0 0,0 2-5 0,6 0-2 16,0 2 0-16,0-1 0 0,0 7-10 0,-1 0 0 0,1 0 0 0,0 5 8 15,-3 3-8-15,0 5 0 0,0 0 0 0,-3 6 0 16,3-1 0-16,-6 1 0 16,-1-1 0-16,-5 1 0 0,0 5 0 0,-6-6 0 15,0 3 0-15,-2-2 0 0,-4-3 0 0,0 2 0 0,0-2 9 0,-3 0-9 0,3-3 0 0,-3 0 0 16,3-2 0-16,0-3 0 0,0 0 0 0,0-3-10 16,6-2 10-16,3-3 0 0,0 0-23 0,0 0 3 15,0 0 0-15,9 5 0 0,-3-2-4 0,3 2-1 16,3 0 0-16,0 3 0 0,3 0 5 0,6 3 0 15,-4 5 1-15,1 0 0 0,0 2 19 0,0 3 12 16,0-2-1-16,0-1-1 0,-3 3 15 0,0 1 3 16,-4 1 1-16,-5 1 0 0,0-3 3 0,-3 1 1 15,-3-4 0-15,-6 3 0 0,-3-5 2 0,-2 0 0 0,2 0 0 16,0-3 0-16,-6 0 37 0,0-2 7 0,0 0 1 16,0-4 1-16,-6-1-63 0,3 2-18 0,-2-8 0 0,2 2 8 31,0 1-68-31,0-3-15 0,0-3-2 0,6 3-1 15,-3-2 27-15,6 2 6 0,-2-3 1 0,5-2-750 0,0 2-150 0</inkml:trace>
  <inkml:trace contextRef="#ctx0" brushRef="#br0" timeOffset="1732.966">10229 7480 921 0,'0'0'40'0,"0"0"10"0,0 0-40 0,0 5-10 0,0 3 0 0,0 0 0 16,-3 0 214-16,3 2 41 0,0 1 8 0,0 0 1 16,0 2-171-16,3 0-34 0,0 3-7 0,-3-3-2 15,-3 0-10-15,0 1-3 0,3-1 0 0,0 0 0 16,0-2-21-16,3 2-5 0,0-2-1 0,0 2 0 16,-3-3-33-16,3-2-6 0,0-2-2 0,3 1-609 15,-3-1-123-15</inkml:trace>
  <inkml:trace contextRef="#ctx0" brushRef="#br0" timeOffset="2031.719">10447 7533 1036 0,'0'0'46'0,"0"0"10"0,0 0-45 0,-6 5-11 0,0 3 0 0,0-3 0 16,9 3 244-16,-3 3 46 0,-3-1 10 0,3 1 1 15,0 5-290-15,3 0-59 0,-3-3-11 0,3 3-2 16,0 0 121-16,3 0 24 0,3-1 4 0,-3-1 2 0,2-4-90 0,1 1-19 15,6-3-3-15,-3 0-1 0,0-3 49 0,0-2 10 16,3-1 1-16,3-4 1 0,-3-1-20 0,-1-2-4 16,-5-6-1-16,3 0 0 0,-3-2-5 0,-3-3 0 15,0 1-8-15,0 1 12 0,-3 1 0 16,-3-3-1-16,-3-2 0 0,0 4 0 0,-3-1 7 0,0 1 2 16,0-2 0-16,-3 3 0 0,-3 3-3 0,4-1 0 15,-7-2 0-15,3 2 0 0,0 3-17 0,0 0 0 16,0 3 8-16,3 0-8 15,0 5-25-15,0 0-9 0,9 0-2 0,0 0 0 16,-6 5-141-16,3 0-29 0,3-5-6 0,0 0 0 0</inkml:trace>
  <inkml:trace contextRef="#ctx0" brushRef="#br0" timeOffset="2363.82">11125 7086 864 0,'0'0'76'0,"0"0"-60"0,0 0-16 0,0 0 0 15,0 0 312-15,0 0 60 0,0 0 12 0,0 0 3 16,0 0-239-16,0 0-47 0,0 0-9 0,9 2-3 0,-6-2-35 0,6 0-7 16,-3 0-2-16,3 0 0 0,0 0-24 0,3-2-5 15,0-1 0-15,0 3-1 0,0-3-15 0,2 1 8 16,-2-1-8-16,3 0 0 0,-3 1 0 0,-3-4 0 16,3 4-8-16,0-4 8 15,3 6-48-15,0-2-4 0,-6-1 0 0,-1 1-741 16,1 2-149-16</inkml:trace>
  <inkml:trace contextRef="#ctx0" brushRef="#br0" timeOffset="2553.318">11098 7321 403 0,'0'0'36'0,"0"0"-36"0,-2 3 0 0,2-3 0 16,0 0 476-16,0 0 89 0,0 0 18 0,0 0 3 15,0 0-453-15,2 5-90 0,7-2-19 16,3-3-3-16,-3 0 12 0,6 0 3 15,6-3 0-15,-3 0 0 0,3 1-4 0,-3 2 0 0,2-3 0 0,1 0 0 16,3 1-16-16,-3-1-3 0,-3-2-1 0,3 2 0 31,2 3-80-31,-5-2-16 0,-3 2-3 0,3 0-1103 0</inkml:trace>
  <inkml:trace contextRef="#ctx0" brushRef="#br0" timeOffset="3676.351">12569 6837 892 0,'0'0'40'0,"0"0"8"0,-3-8-39 0,0 0-9 15,3 8 0-15,0 0 0 0,0-5-18 0,0 5-6 16,0 0 0-16,0 0-1 0,-3-6 2 0,3 6 1 16,0 0 0-16,0 0 0 0,0-8 30 0,0 8 5 15,0 0 2-15,0 0 0 0,0 0 48 0,3-5 9 0,-3 0 3 16,0 5 0-16,6-5 1 0,-3-1 0 15,0 1 0-15,-3-3 0 0,0 3 17 0,0-1 4 16,0 4 1-16,-3-3 0 0,3-1 16 0,-3 1 3 0,0-3 1 0,-3 5 0 16,-6-2-34-16,3 0-8 0,3 2 0 0,-6-2-1 15,-3 2 1-15,1 3 1 0,-1 0 0 0,0 0 0 16,-3 3-29-16,0-1-7 0,-3 1-1 0,3 2 0 16,0-2-12-16,1 5-4 0,-4-3 0 0,3 6 0 15,6-1-24-15,-3 1 0 0,0-3 0 0,6 3 0 16,6-3-14-16,0 5 5 0,3-3 1 0,6 6 0 15,3-3 8-15,3 6-8 0,6 2 8 0,3 0-8 16,6 3-10-16,-1 0-2 0,4 0 0 0,0 0 0 16,0-1 9-16,-1 1 2 0,1 0 0 0,0 0 0 0,-3-3 9 15,-3 0 0-15,-4 0 0 0,-2-2 0 0,-3 2 0 16,-6-3 0-16,-3 1 0 0,-6 0 0 0,0-4 0 0,-6 4 12 16,-6-6-4-16,0 6 0 0,-6-6-16 0,1 3-4 15,-4-6 0-15,0-2 0 0,-3 0-4 0,0-5 0 16,0 2-1-16,1-2 0 0,-1-3 2 0,3-3 1 15,0-2 0-15,0 0 0 0,1-3 14 0,2 2 0 16,0-2 12-16,3-2-12 0,6-1 21 0,0 1-2 16,3-6-1-16,0 0 0 0,9-3-8 0,3-2-2 15,3 3 0-15,3-6 0 0,6-3-8 0,3 1 0 16,-4 0-12-16,7-4 12 0,0-1 0 0,0 2 18 16,3-3-2-16,-3 3 0 0,-7 0-1 0,4 0-1 0,-3 2 0 15,0 3 0-15,-3 3-6 0,-3 3-8 0,0-1 11 16,-6 1-11-16,0 4 10 0,-1 4-10 0,-5-1 8 15,3 3-8-15,-3 3 0 0,0 5-14 0,0 0 2 0,0 0 0 32,0 0-99-32,0 0-19 0,0 0-4 0,0 10-610 0,0 4-121 0</inkml:trace>
  <inkml:trace contextRef="#ctx0" brushRef="#br0" timeOffset="4605.458">13798 6750 2419 0,'0'0'53'0,"0"0"11"0,0 0 3 0,0 0 1 0,0 10-55 0,0-2-13 16,0 5 0-16,3 1 0 0,0-1 0 0,0 8 0 16,-3 0 0-16,3 3 0 0,-3 0 9 0,0-3 9 15,0 3 2-15,3-1 0 0,0-1 1 0,0-1 1 16,0-5 0-16,0-3 0 0,-3-2-22 0,3 2 0 16,0-3 0-16,-3 1 0 0,0-3-17 0,3-3-5 15,-3 3-1-15,0-8-721 16,-3 5-144-16</inkml:trace>
  <inkml:trace contextRef="#ctx0" brushRef="#br0" timeOffset="4785.929">13617 7014 1958 0,'0'0'87'0,"0"0"17"0,0 0-83 0,0 0-21 16,0 0 0-16,6-3 0 0,3 1 172 0,5-3 29 15,1 2 7-15,6-2 0 0,3-1-165 0,0 4-34 16,0-4-9-16,-1 1 0 0,4 0 0 0,0-3-19 15,-3 3 4-15,0-3 1 16,-1 2-68-16,1 1-14 0,15-8-2 0,-3 2-987 0</inkml:trace>
  <inkml:trace contextRef="#ctx0" brushRef="#br0" timeOffset="5412.419">14706 6705 2188 0,'0'0'48'0,"0"0"11"0,0 0 1 0,0 0 1 0,0 0-49 0,0 0-12 0,0 5 0 0,-3 3 0 16,0 5 0-16,0 0 0 0,0 0 0 0,0 6 0 15,-3 0 42-15,-3 2 6 0,0 0 0 0,0 3 1 16,1-1-13-16,-1-1-4 0,0-1 0 0,3 0 0 15,0 0-6-15,0-2-2 0,-3-1 0 0,3-2 0 16,3 0-12-16,0-3-4 0,-3 0 0 0,3-2 0 16,3-3 5-16,3-3 1 0,-3-5 0 0,6 5 0 15,-6-5 2-15,6 3 0 0,3 0 0 0,-3-3 0 0,-6 0-4 0,12-3 0 16,3-2 0-16,-1 0 0 0,1 2-12 0,0-5 8 16,3 3-8-16,0-1 0 0,-3-2 8 0,3 3-8 15,0-3 0-15,-1 3 9 0,1 0-9 0,-3-1 0 16,0 1-10-16,0 0 10 15,0 2-55-15,-3 0-5 0,3-2 0 0,-3 3-1 16,2-1-192-16,-5 0-39 0</inkml:trace>
  <inkml:trace contextRef="#ctx0" brushRef="#br0" timeOffset="5646.792">14977 6755 2188 0,'-3'-3'48'0,"0"3"11"0,3 0 1 0,0 0 1 0,0 0-49 0,0 0-12 0,0 0 0 0,0 0 0 16,3 11 0-16,0 2 0 0,0 3 0 0,0 8 0 15,3 2 40-15,-3 6 6 0,-6 2 1 0,3 6 0 16,3 2 20-16,-3-2 4 0,0 2 1 0,-3-2 0 16,3-3-12-16,0 0-3 0,0-3 0 0,3-4 0 15,0-4-19-15,0 1-4 0,-3-6-1 0,6-3 0 16,-6 1-33-16,3-3-22 0,6-3 3 0,-6-5 1 15,0 2-24 1,-3-10-5-16,6 3-1 0,-1 0-1182 0</inkml:trace>
  <inkml:trace contextRef="#ctx0" brushRef="#br0" timeOffset="9228.212">16105 6861 691 0,'0'0'30'0,"0"0"7"16,0 0-29-16,0 0-8 0,0 0 0 0,0 0 0 15,0 0 219-15,0 0 42 0,0 0 9 0,3 10 2 16,0-2-179-16,0 3-35 0,-3 5-7 0,3 2-2 0,-3 3-9 0,0 3-3 16,3 0 0-16,-3 2 0 15,-3-2 0-15,3 3 0 0,0-4 0 0,-3-1 0 0,3-4-16 0,0 1-3 16,-3-3-1-16,3-3 0 0,3 0-17 0,-3 0 0 16,-3-5 0-16,3 0 0 15,0 3-140-15,0-11-32 0</inkml:trace>
  <inkml:trace contextRef="#ctx0" brushRef="#br0" timeOffset="9385.8">15992 7067 2440 0,'0'0'54'0,"0"0"11"0,0 0 3 0,0 0 0 0,12-3-55 0,0 1-13 0,3-4 0 0,3 4 0 15,-1-3-14-15,4-1-6 0,3 1 0 0,-3 0-1 31,3-1-13-31,-1 4-2 0,4-4-1 0,-3 4-978 0</inkml:trace>
  <inkml:trace contextRef="#ctx0" brushRef="#br0" timeOffset="9948.329">16900 6900 864 0,'-12'0'76'0,"12"0"-60"15,0 0-16-15,0 0 0 0,-6 0 220 0,6 0 40 16,0 0 9-16,6-2 2 0,0-4-167 0,-3 1-32 15,-3 0-8-15,3-3 0 0,9 0-33 0,-3 0-7 0,-12-5 0 0,9 0-1 16,6-1-1-16,-4 1 0 0,-8 3 0 0,0-4 0 16,9 1-13-16,-3 0-9 0,-3-3 12 15,-3 5-12-15,-3 1 8 0,6-1-8 0,6 1 0 0,-6 2 0 16,-9 2 0-16,6 1 0 0,12-3 0 0,-6 8 0 16,-6 0 0-16,0 0 0 0,9 5-9 0,0 6 9 15,0 5 0-15,-6 5 16 0,-3 6-3 0,6 2 0 16,6 8-13-16,-6-3 0 0,-9 0 0 0,3 4 0 15,9-4 10-15,-6 0 2 0,-9 1 1 0,3-4 0 16,0 1-2-16,3-5-1 0,3-1 0 0,-6 1 0 16,-6-4-10-16,6 1 0 0,12 0 9 0,-9-3-9 15,-6-2-14-15,3-1-7 0,12-5-2 0,-6 1-666 16,-3-4-134-16</inkml:trace>
  <inkml:trace contextRef="#ctx0" brushRef="#br0" timeOffset="10137.786">16903 7416 1152 0,'27'-8'102'0,"-27"8"-82"16,-6 0-20-16,6 0 0 0,14-2 203 0,-2-1 36 16,-3-5 7-16,0 5 2 0,3 1-208 0,3-1-40 15,0 1-9-15,0-1-2 0,-3 3 11 0,6 0 0 16,-1-3 0-16,1 3 0 0,-6 0 0 0,3 0 16 15,9 3-4-15,-6 0-613 16,-9 2-123-16</inkml:trace>
  <inkml:trace contextRef="#ctx0" brushRef="#br0" timeOffset="11262.77">11176 8475 1209 0,'0'0'108'0,"0"0"-87"15,-6 2-21-15,6-2 0 0,0 0 158 0,-6 3 27 16,0 0 6-16,6-3 1 0,0 0-89 0,0 0-18 16,0 0-3-16,0 0-1 0,0 7-1 0,0-7-1 15,3 8 0-15,3-5 0 0,3 2-42 0,0-2-8 16,3 0-1-16,0-3-1 0,0-3-17 0,-1 0-10 16,1 1 12-16,6-1-12 0,-3 0 8 0,6-2-8 15,-3 2 0-15,3-2 0 0,2 3 0 0,-2-1 0 16,-3 0 0-16,0 1 0 15,-3-1-51-15,3 3-13 0,-9 0-4 0,0 0-661 0,0 3-133 0</inkml:trace>
  <inkml:trace contextRef="#ctx0" brushRef="#br0" timeOffset="11425.34">11212 8723 1555 0,'-18'0'68'0,"12"3"16"0,3 2-68 0,-3-2-16 0,3-3 0 0,3 0 0 16,0 0 192-16,0 0 34 0,0 0 7 0,6 5 2 15,3-2-186-15,3-1-37 0,3-2-12 0,-1 0 8 16,1-2-8-16,3 2 0 0,9-3 0 0,3 1 0 31,-3 2-64-31,2 0-10 0,1 2-2 0</inkml:trace>
  <inkml:trace contextRef="#ctx0" brushRef="#br0" timeOffset="13452.737">12289 8377 345 0,'0'0'31'0,"0"0"-31"0,0 0 0 0,0 0 0 0,0 0 144 0,0 0 24 15,0 0 4-15,0 0 0 0,-9 0-92 0,6 2-18 16,3-2-4-16,-6 0-1 0,0-2-8 0,0 2-1 15,6 0-1-15,0 0 0 0,0 0 1 0,0 0 1 16,0 0 0-16,0 0 0 0,0 0 13 0,0 0 2 16,0 0 1-16,0 0 0 0,6-6 52 0,-3 1 11 15,-3 0 1-15,3 0 1 0,0-3-98 0,3 2-20 16,-3 1-4-16,3-3-8 0,0 0 24 0,3 0-1 0,3-2-1 0,-3 2 0 16,0 0 3-16,3 2 1 0,0 1 0 0,-1 0 0 15,-11 5-14-15,15 0-4 0,-3 5 0 0,-3 0 0 16,0 6-8-16,0 2 0 0,-3 3 0 0,0 3 0 15,-3 2 0-15,0 3 0 0,-6 5-9 0,0 0 9 16,-3 0-11-16,-3 3 2 0,-6 2 0 0,6 1 0 16,-3-1 9-16,0 0-10 0,1-2 10 0,-4-3-10 15,3 0 10-15,0 0 0 0,0-5 0 0,0 0 8 16,-3-5 0-16,3-4 0 0,3-1 0 0,0 1 0 16,0-4 13-16,4 0 3 0,5-11 1 0,0 0 0 15,5 5-1-15,4 0-1 0,-3-5 0 0,3 0 0 16,3 0-23-16,3-2 8 0,-3-1-8 0,6 0 0 0,3-2 21 15,2-3 0-15,-5 3 0 0,3 2 0 0,3-2-5 0,0 2 0 16,-3 1-1-16,-1 2 0 0,-2 0-15 0,3 0 0 16,-3 0 0-16,-3 0-10 0,0 0 0 0,-3 2 0 15,0 3 0-15,-3-2 0 16,-1-3-89-16,-2 0-17 0,-6 0-4 0,6 0-952 16</inkml:trace>
  <inkml:trace contextRef="#ctx0" brushRef="#br0" timeOffset="14225.93">12670 8062 1195 0,'-9'0'52'0,"3"3"12"0,0-3-51 0,0-3-13 0,0 3 0 0,3 0 0 15,0-3 94-15,0 3 16 0,3 0 3 0,0 0 1 16,0-2-26-16,0 2-4 0,0 0-2 0,0 0 0 15,0 0-46-15,0 0-8 0,9-3-3 0,3 3 0 16,-12 0-17-16,12-3-8 0,3 1 8 0,-3 2-8 16,-3 5 0-16,3-2 8 0,-3 5-8 0,-3-3 0 15,3 3 0-15,-3 0 0 0,-6 0 0 0,0 0 0 16,3 2 8-16,-3-2-8 0,-6 0 8 0,6 3-8 16,3-3 11-16,-3-1-3 0,0-1-8 0,0-6 12 15,0 0-12-15,8 5-12 0,-5 3 3 0,6-3 0 16,-3 1 9-16,0-1 0 0,3 3 0 0,0 0-8 15,-3-3 8-15,0 0 0 0,0 1 10 0,0-1-10 16,-6 3 22-16,-3 0-2 0,3-3 0 0,-3 3 0 0,-3 0 17 16,0-3 3-16,-9 1 1 0,3 1 0 0,3-1-33 0,-3-1-8 15,1-2 0-15,-4 2 0 0,3-2 0 16,0-1 0-16,0-2 0 0,0 3 0 16,3-3-25-16,3 3-1 0,6-3 0 0,0 0 0 15,0 0-102-15,0 0-20 0,0 0-4 0</inkml:trace>
  <inkml:trace contextRef="#ctx0" brushRef="#br0" timeOffset="14577.984">13605 8258 1954 0,'3'8'43'0,"0"2"9"0,-3 3 1 15,0 3 3-15,6 3-45 0,-3 5-11 0,-3-3 0 0,0 3 0 16,-3 2 24-16,3 1 4 0,3-1 0 0,-6-2 0 0,-3-3-13 0,6 0-3 16,6 6 0-16,-3-9 0 0,-3 1-12 0,0-4 0 15,-3 4 8-15,6-3-8 16,0 0-100-16,-3-3-24 0,-3 0-4 0,0-2 0 0</inkml:trace>
  <inkml:trace contextRef="#ctx0" brushRef="#br0" timeOffset="14752.516">13408 8541 633 0,'0'0'28'0,"0"0"6"0,0 0-34 0,0 0 0 16,0 0 0-16,0 0 0 0,6-3 392 0,3-2 71 16,3 2 14-16,3-2 3 0,6 2-390 0,0-2-78 15,5 0-12-15,1-1-11 0,3 1 11 0,3 0 0 0,-1-1-9 0,1 1 9 31,-3 0-111-31,-3 0-17 0</inkml:trace>
  <inkml:trace contextRef="#ctx0" brushRef="#br0" timeOffset="15376.667">14685 8319 288 0,'0'0'25'0,"0"0"-25"0,-3-6 0 0,-3 1 0 0,3-3 259 0,0 0 46 16,0 3 10-16,0-3 1 0,0-3-120 0,3 3-24 15,0 0-4-15,3-2-2 0,-3-1-45 0,6 3-9 16,3-5-1-16,3 2-1 0,-3 6-54 0,3-3-12 16,0 0-1-16,3 3-1 0,-3 2-29 0,3 6-5 15,-1-3-8-15,1 8 11 0,-3 3-11 0,0 4 0 0,-3 4 0 16,0 5 0 0,-6 2 0-16,-3 6-11 0,-3 2 11 0,-3 3-8 15,-3-2-8-15,-6-1 0 0,0 3-1 0,-2-2 0 16,-4 2 5-16,0 0 0 0,3-6 1 0,-3 1 0 15,-3-3 11-15,4 0 14 0,2-5-3 0,3-3-1 16,0-5-10-16,0 0 0 0,0-5 0 0,6-3 0 0,9-8 35 0,-6 5 1 16,-3 0 1-16,9-5 0 0,0 0 0 0,0 0 0 15,0 0 0-15,9 0 0 0,0 0-21 0,3-2-4 16,3 2 0-16,0-3-1 0,0-2-11 0,6 5 0 16,-1-3 0-16,-2 0 0 0,0-2 8 0,3 2-8 15,3 3 0-15,0-2 8 16,-1-1-44-16,-2 3-8 0,3-5-3 0,0 2 0 0,0-2-142 0,-1 0-29 0</inkml:trace>
  <inkml:trace contextRef="#ctx0" brushRef="#br0" timeOffset="15777.019">15090 8094 1926 0,'0'0'85'0,"-3"-6"18"0,3 6-83 0,-3-2-20 16,-3-4 0-16,6 6 0 0,0 0 77 0,0 0 11 0,3-5 3 0,0 2 0 15,6-2-66-15,0 5-13 0,-3 0-2 0,3 3-1 16,-3 2-9-16,0 0-12 0,-3 3 2 0,3 3 1 15,-6-3-11-15,3 5-3 0,-3 6 0 0,-6-4 0 32,0 7-29-32,3-4-5 0,-3-2-2 0,3 0 0 0,-3-3 23 0,0 0 4 15,0-2 0-15,3-3 1 0,0 0 50 0,0 0 9 0,3-8 3 0,0 0 0 16,0 0 34-16,0 0 7 0,0 0 2 0,0 0 0 16,12 0-20-16,-3-3-4 0,3 3-1 0,3-5 0 15,-3 2-20-15,5 1-4 0,-2-1-1 0,3 3 0 16,0-3-24-16,0 1 0 0,0-1 0 0,3 3 0 31,-4 3-81-31,4 2-22 0,-3-5-4 0,0 5-890 16</inkml:trace>
  <inkml:trace contextRef="#ctx0" brushRef="#br0" timeOffset="16033.627">16022 8192 2030 0,'-3'5'44'0,"3"3"10"0,3 5 2 0,3 3 1 0,-3 2-45 0,0 4-12 0,-3-1 0 0,6 5 0 16,-3-2 27-16,-3 5 3 0,0-2 1 0,0-6 0 15,0 0-16-15,3-5-3 0,-6 2-1 0,3-2 0 16,0 0-11-16,-3-3 0 0,3-5 0 0,-6 3-967 16</inkml:trace>
  <inkml:trace contextRef="#ctx0" brushRef="#br0" timeOffset="16199.194">15888 8416 2415 0,'0'0'53'0,"9"-2"11"0,3-4 3 0,0 1 1 0,2-3-55 0,7 3-13 16,6 0 0-16,0-1 0 0,0 1 0 0,-1 0-18 15,4 2 4-15,0 0 1 16,-3 1-35-16,2-1-8 0,-2-2 0 0,0 0-940 0</inkml:trace>
  <inkml:trace contextRef="#ctx0" brushRef="#br0" timeOffset="16978.137">16870 8133 1641 0,'18'-5'72'0,"-18"5"16"0,-6 0-70 0,6 0-18 0,9-3 0 0,-3-2 0 15,0 0 63-15,0-1 9 0,-3-1 1 0,9-1 1 16,2 2 36-16,1-2 7 0,-6 3 2 0,9 0 0 15,3-3-79-15,-3 3-16 0,-9 2-4 0,6 3 0 16,6 3-20-16,-4 2 0 0,-5 5 0 0,-3 4 0 16,-3 2 0-16,3 5 0 0,0 3-9 0,-12 2 9 15,-12 3-16-15,6 3 0 0,6-3 1 0,-9 3 0 16,-14 2-6-16,8-5-2 0,9 0 0 0,-6 0 0 16,0-2 7-16,-3-1 0 0,0-5 1 0,6 3 0 0,0 3 15 15,-5-6 13-15,-7-3-2 0,9-2-1 0,12-5 24 0,-6-1 5 16,-9-2 1-16,12 0 0 0,6-8 19 0,0 0 4 15,0 0 1-15,0 0 0 0,0 0-18 0,0 0-3 16,9 0-1-16,-3 0 0 0,-6 0-33 0,15-2-9 16,9-4 0-16,0 1 0 0,-7 2 11 0,4 1-3 15,9-3 0-15,-3 5 0 0,0-3-8 0,-4 0 8 16,-5 1-8-16,9-1 8 0,12 0-23 0,-12 1-5 16,-18-1 0-16,8 3-1 15,10-3-119-15,-9 1-24 0,-12-1-5 0</inkml:trace>
  <inkml:trace contextRef="#ctx0" brushRef="#br0" timeOffset="17617.429">17352 7816 518 0,'0'0'46'0,"0"0"-37"16,0 0-9-16,0 0 0 0,0 0 190 0,0 0 36 16,0 0 7-16,0 0 2 0,-9 0-169 0,9 0-34 15,0 0-6-15,0 0-2 0,0 0 16 0,0 0 2 16,0 0 1-16,0 0 0 0,6 5 13 0,-3 0 4 16,-6 6 0-16,3 0 0 0,9-1 10 0,-6 3 2 0,-6 3 1 0,3 0 0 15,9-3-13-15,0 1-4 0,-3-1 0 16,-3 0 0-16,-3 0-29 0,3-2-7 0,6-1 0 0,-6-4-1 15,-9-1 0-15,6-5 0 0,18 3 0 0,-9-3 0 16,-9 0 12-16,9-3 2 0,3-8 1 0,-1 3 0 16,-5 1 10-16,-3-4 1 0,3-2 1 0,0 0 0 15,0 2-35-15,-6-2-11 0,-6-1 0 0,3 4 0 16,9-1 11-16,-9-2-11 0,-12 2 10 0,6 1-10 16,9 2 0-16,-3 0 0 0,-8 3-8 0,-1-1 8 15,3 1-49-15,3 3-3 0,6 2-1 0,-6-3-1101 16</inkml:trace>
  <inkml:trace contextRef="#ctx0" brushRef="#br0" timeOffset="18818.229">11093 9763 1242 0,'0'0'55'0,"-3"5"11"0,-3-2-53 0,6-3-13 0,0 0 0 0,0 0 0 16,-6 5 99-16,3 3 17 0,-3-2 3 0,6-6 1 15,0 8-14-15,0-8-2 0,0 0-1 0,0 0 0 16,0 5-32-16,3 3-7 0,-3-8 0 0,3 5-1 15,6-5-30-15,0 3-5 0,-1-3-2 0,4 0 0 16,0-3-26-16,0 3 0 0,6-3 8 0,-3 1-8 0,-3-1 26 0,3 0 3 16,3 1 1-16,-7-1 0 15,-2 1-118-15,3-4-24 0,0 4-5 0,3 2-866 16</inkml:trace>
  <inkml:trace contextRef="#ctx0" brushRef="#br0" timeOffset="18953.853">11122 9911 1036 0,'0'0'92'0,"-6"0"-73"16,6 0-19-16,0 0 0 0,0 0 280 0,0 0 52 16,0 0 10-16,6 3 2 0,3-3-279 0,3 0-56 15,3 0-9-15,3 0 0 0,0 3 0 0,3-1 0 16,-7-2-8-16,7 3 8 0,3 5-16 0,-3-3 0 0,-3 0 0 0</inkml:trace>
  <inkml:trace contextRef="#ctx0" brushRef="#br0" timeOffset="19766.691">12024 9581 345 0,'0'0'31'0,"0"0"-31"0,0 0 0 0,0 0 0 0,0 0 164 0,0 0 26 16,0 0 6-16,0 0 0 0,3-6-81 0,-3 6-17 16,0 0-3-16,0 0-1 0,0-8-15 0,0 8-3 15,0 0-1-15,0 0 0 0,0 0-7 0,0 0-2 16,0 0 0-16,0 0 0 0,6 6-13 0,-3 2-2 15,0 0-1-15,0 5 0 0,3 5-10 0,-3 1-3 16,0-1 0-16,3 6 0 0,-3 5-3 0,3-2-1 16,-6 2 0-16,0 0 0 0,0 0-6 0,0 3-2 15,3-1 0-15,-3-4 0 0,0-1-13 0,3-2-4 16,0-5 0-16,0-1 0 0,-3-2-8 0,6-3 10 0,-3-2-10 0,-3 0 10 16,3-1-10-16,0-5 0 15,-3-5 0-15,0 0 0 16,3 6-38-16,-3-6-10 0,0 0-1 0,0 0-1 15,0 0-154-15,9-6-32 0</inkml:trace>
  <inkml:trace contextRef="#ctx0" brushRef="#br0" timeOffset="20172.701">12676 9678 633 0,'0'0'56'0,"0"0"-44"0,0 0-12 0,0 0 0 15,-6 11 223-15,0-3 42 0,3 0 9 0,-3 0 2 16,-3 0-152-16,0 2-29 0,0 1-7 0,3 0 0 0,-5-1-35 0,-1 3-6 15,3-5-2-15,0 6 0 0,0-4-25 0,0 1-6 16,0-1-1-16,0-2 0 0,3-2-13 0,0-1 0 16,-3 0 0-16,3 0 0 15,0 1-112-15,3-4-24 0,-3 1-6 0</inkml:trace>
  <inkml:trace contextRef="#ctx0" brushRef="#br0" timeOffset="20373.068">12486 9721 1854 0,'0'0'40'0,"0"0"9"0,0 0 2 0,6 2 1 0,-1 4-41 0,1-4-11 0,0 1 0 0,3 0 0 15,-3 2 25-15,6 3 3 0,-3 0 1 0,3 2 0 16,-6-2-7-16,3 3-2 0,3-3 0 0,-3 0 0 16,0 2-10-16,0-2-2 0,0-2-8 0,2-1 12 15,1-2-12-15,0 2 9 16,-3-2-9-16,0 2-607 0,3-3-126 0</inkml:trace>
  <inkml:trace contextRef="#ctx0" brushRef="#br0" timeOffset="20820.976">12816 9636 1710 0,'0'0'76'0,"0"0"15"0,0 0-73 16,3-3-18-16,0-4 0 0,3 1 0 0,3 1 82 0,-3 2 13 16,3-2 2-16,0 0 1 15,0-3-37-15,2 5-7 0,-2-2-2 0,0 5 0 16,3 3-52-16,-3-1 0 0,0 1 0 0,-3 2 0 0,3 3 0 0,-3 3-8 16,3-1 8-16,-6 6 0 0,3 0 0 0,-3 2 0 15,-3 4 0-15,0-4 11 0,-3 1-3 0,-3-1-8 16,0 3 12-16,0 1-4 0,-3-4-8 0,0 1 0 15,0-1 9-15,3-2-9 0,-3-3 0 0,0 3 9 16,0 0-9-16,3-3 0 0,0 0 11 0,1-2-11 16,-1-6 10-16,0 1-10 15,6-1 0-15,0-5 0 0,0 0 0 0,0 0 0 0,0 0 8 16,0 0-8-16,0 0 0 0,3 5 0 0,3 0 8 0,-1-2-8 0,4-3 0 0,0 5 9 16,0-2 1-16,0 0 0 0,0-3 0 0,0 0 0 15,3 5-10-15,-3-2 0 0,3-6 0 0,0 6 0 16,0-1 0-16,0 1 0 0,-4 0 0 0,1 2 0 15,0-3 0-15,-3 1 8 0,3-6-8 0,-3 1 0 16,-6 2 0-16,9 0-16 0,-3 0 3 0,-6 0 0 16,9-3-37-16,-9 3-7 15,6-5-2-15,0 0-594 16,-6-3-119-16</inkml:trace>
  <inkml:trace contextRef="#ctx0" brushRef="#br0" timeOffset="21624.866">13143 9337 1033 0,'0'0'22'0,"0"0"5"0,0 0 1 0,0 0 2 0,0 0-30 0,0 0 0 0,0 0 0 0,0 0 0 15,0 0 48-15,0 0 3 0,-3-5 1 0,3 5 0 16,0 0 32-16,0 0 8 0,0 0 0 0,0 0 1 16,0 0-32-16,0 0-6 0,-6 0-2 0,6 0 0 15,-3-5 11-15,3 5 3 0,0 0 0 0,0 0 0 16,-5-3-18-16,5 3-3 0,2-5-1 0,-2 5 0 15,0 0-19-15,0 0-4 0,0 0-1 0,6-6 0 16,3 1-21-16,0 0 0 0,0 2 0 0,0 0 0 16,-3 1 11-16,3 2-3 0,0 0 0 0,-9 0 0 15,0 0-8-15,12 2 0 0,0 6 0 0,-3-2 0 16,0-1-11-16,0 0 3 0,-3 1 0 0,-1 2 0 16,-5-1 8-16,0 1 12 0,-2-2-2 0,2 2-1 0,-3 0-9 15,3-1 10-15,-3-1-10 0,0 2 10 0,3-3-10 16,0-5 0-16,0 0 9 0,0 0-9 0,0 0 0 15,0 8 0-15,0-8 0 0,6 8 8 0,-1 2-21 0,1 1-4 16,3 0-1-16,-6-1 0 0,0 3 18 0,0 1 14 16,3-6-2-16,-3 5-1 0,-3 0-11 0,-3-2 0 15,3-3 0-15,-6 2 0 0,3 1 0 0,-3-1 0 16,-3-4 0-16,1 2 0 0,-1-3 12 0,0 0-4 16,0-5 0-16,-3 0 0 0,3 3-8 0,0-3 0 15,-3 0 0-15,3 0 0 0,3-3-19 0,-3 1 4 16,9 2 1-16,-9 0-653 15,0 0-130-15</inkml:trace>
  <inkml:trace contextRef="#ctx0" brushRef="#br0" timeOffset="21890.123">13682 9467 864 0,'-6'16'38'0,"6"-8"8"15,6-3-37-15,-3 3-9 0,-3 0 0 0,0 2 0 16,3 4 222-16,0-1 42 0,3 5 9 0,-3 4 2 0,-3-4-157 0,0 3-31 16,0 0-7-16,0 3 0 0,0-3-29 0,0-2-6 15,-3-1-1-15,0-4 0 0,6 1-24 0,-3-1-6 16,3-4-1-16,-3 4 0 0,3-7-13 0,-3 4-10 15,0-6 2-15,0-5-1026 16</inkml:trace>
  <inkml:trace contextRef="#ctx0" brushRef="#br0" timeOffset="22075.647">13512 9721 1497 0,'-3'-3'133'0,"3"3"-106"15,0 0-27-15,0 0 0 0,0 0 204 0,9 0 35 0,6-5 7 0,0 2 2 16,-3 3-179-16,6-2-35 0,3-1-7 0,0 3-2 16,-1-5-25-16,4 2 8 0,0-2-8 0,0 2 0 15,0 0 11-15,0-2-3 0,-4-3-8 0,-2 3-736 16,3 0-153-16</inkml:trace>
  <inkml:trace contextRef="#ctx0" brushRef="#br0" timeOffset="26522.732">11985 9610 518 0,'0'0'46'0,"0"0"-37"0,0 0-9 0,0 0 0 16,0 0 164-16,0 0 32 0,0 0 5 0,0 0 2 16,0 0-119-16,-2 8-23 0,-1 0-5 0,0-1 0 15,-3 1-13-15,0 3-3 0,0-3 0 0,3 5 0 16,-3 0-2-16,3-2-1 0,-3 0 0 0,3-1 0 16,0 1 3-16,3-3 0 0,-6 0 0 0,6-8 0 15,0 0-9-15,0 0-2 0,0 0 0 0,0 0 0 16,0 0-13-16,0 0-2 0,0 0-1 0,0 0 0 15,0 0 1-15,0 0 0 0,6-8 0 0,-3 2 0 16,3 4-6-16,-3-6 0 0,0-3-8 0,-3 1 12 16,0 2-12-16,3-3 0 0,0 1 8 0,0-1-8 15,3 0 0-15,-6 1 8 0,3-1-8 0,0 3 0 16,-3 3 8-16,0 5-8 0,0-5 0 0,0 5 0 0,0 0 12 16,0 0-4-16,0 0-8 0,0 0 12 0,0 0-12 0,0 0 8 15,0 0-8-15,6 5 0 0,-3 3 12 16,-3 0-4-16,3 0-8 0,-3-8 12 0,0 0-12 0,2 5 11 15,-2 3-11-15,0-8 10 16,3 5-92-16,-3-5-18 0,0 0-4 0</inkml:trace>
  <inkml:trace contextRef="#ctx0" brushRef="#br0" timeOffset="26950.588">11959 10126 1400 0,'0'0'62'0,"0"0"13"0,0 0-60 0,0 0-15 15,0 0 0-15,0 0 0 0,0 0 68 0,0 0 12 16,6-6 1-16,0 4 1 0,3-1-18 0,2-2-3 15,-2 2-1-15,3-2 0 0,-3 2-11 0,3 1-2 16,3 2-1-16,0 0 0 0,0-6-14 0,-3 6-2 16,0-2-1-16,2 4 0 0,1 4-19 0,-6-4-10 15,0 1 10-15,0 2-10 0,0-2 0 0,0-3-16 16,-9 0 1-16,6 5-949 0</inkml:trace>
  <inkml:trace contextRef="#ctx0" brushRef="#br0" timeOffset="28046.768">14203 9454 691 0,'0'0'61'0,"0"0"-49"15,3-6-12-15,-3 6 0 0,0 0 127 0,0 0 22 16,0 0 5-16,0 0 1 0,0 0-69 0,0 0-14 15,0 0-2-15,0 0-1 0,0 0-17 0,-3 11-3 16,-3-1-1-16,3 4 0 0,0-1-12 0,-3-3-2 0,0 1-1 0,3 0 0 16,0-1-13-16,3 1-4 0,-6-3 0 15,0 0 0-15,0 0 7 0,3 0 1 0,0-3 0 0,0-2 0 16,3-3 1-16,0 0 1 0,0 0 0 0,0 0 0 16,-2 5-26-16,2-5 0 0,0 0 0 0,0 0 0 15,0 0 0-15,5-8 12 0,-2 0-12 0,0 0 12 16,6 3-12-16,-6-3 0 0,0-3 9 0,0 1-9 15,3-4 0-15,0 1 0 0,0 3 0 0,-3-1 0 16,0-2 0-16,0 2 0 0,0 3 0 0,-3 8 0 16,0 0 0-16,0 0 8 0,3-5-8 0,-3 5 0 15,0 0 14-15,0 0-2 0,0 0 0 0,6 8 0 16,-3 0 4-16,0 5 0 0,-3 0 0 0,6 3 0 16,-3 3-2-16,0-1 0 0,-3-2 0 0,3 3 0 0,3-1-3 15,-6 1-1-15,0-4 0 0,0 1 0 0,3 0-10 16,0 0 0-16,-3-3 0 0,3-2 0 0,-3 2 8 0,0-2 0 15,0-1 0-15,0 1 0 0,0-3-20 0,0 0-4 16,0 0 0-16,0 0-1 16,0 0-137-16,0-8-27 0,0 0-6 0,0 15-1 0</inkml:trace>
  <inkml:trace contextRef="#ctx0" brushRef="#br0" timeOffset="28296.062">14155 9919 748 0,'0'0'33'0,"-3"6"7"0,3-6-32 0,0 5-8 0,-3 3 0 0,3-8 0 16,0 0 212-16,0 0 41 0,0 0 8 0,0 0 2 16,0 0-163-16,9 2-32 0,3 1-6 0,-3-3-2 15,-3 0 4-15,6-3 0 0,3-2 0 0,0 2 0 16,-3 1-20-16,0-1-3 0,6 3-1 0,-7-2 0 15,7 2-40-15,-3 0 0 0,-3-6 0 0,3 4 0 16,-3-1-19-16,0 3 1 0,-3-3 0 0,0 3 0 16,3-2-122-16,-12 2-25 15,0 0-5-15</inkml:trace>
  <inkml:trace contextRef="#ctx0" brushRef="#br0" timeOffset="28663.082">14769 9541 1267 0,'0'0'112'0,"0"-5"-89"0,0-1-23 0,0 6 0 16,0 0 118-16,0 0 19 0,0 0 4 0,0 0 1 16,-3 11-58-16,0 2-12 0,-3-5-3 0,0 0 0 15,0 5-37-15,-3 3-8 0,-3 0-2 0,0 2 0 16,0 1-2-16,3-3-1 0,-3 5 0 0,0-2 0 15,-3-4-11-15,4-1-8 0,2-4 9 0,3 1-9 16,0-3-10-16,0 0-8 0,6-8-2 0,0 0-617 16,0 0-124-16</inkml:trace>
  <inkml:trace contextRef="#ctx0" brushRef="#br0" timeOffset="28857.555">14581 9591 1670 0,'0'0'74'0,"0"0"15"0,0 0-71 0,0 0-18 16,0 0 0-16,6 0 0 0,3 3 39 0,0 2 4 16,-3-2 1-16,3-1 0 0,3 4 7 0,0 2 1 15,-4 5 1-15,4-3 0 0,0 1-4 0,0 2-1 16,0-2 0-16,-3-1 0 0,0 4-29 0,0-4-7 16,0 3 0-16,3-2-1 0,-3 0-11 0,-3-6-16 15,3 0 4-15,-1 0-643 16,-8-5-129-16</inkml:trace>
  <inkml:trace contextRef="#ctx0" brushRef="#br0" timeOffset="29275.435">14941 9432 1440 0,'6'-2'128'0,"0"-4"-103"0,-6 6-25 0,3-5 0 16,0-3 141-16,6 3 23 0,3 0 5 0,-3 2 1 16,0-2-90-16,0 5-19 0,3-6-3 0,-3 6-1 15,-1 0-37-15,1 6-8 0,3 2-2 0,-3 2 0 16,0 3-10-16,-6 3 12 0,0 6-12 0,0 1 12 16,-3 6-12-16,-3 1 0 0,-3 1 9 0,-3-2-9 0,3 3 0 15,-3-3-18-15,-3-2 3 0,-2-1 1 16,2 1-11-16,0-1-3 0,0-5 0 15,0 0 0-15,0-5 28 0,0 0-10 0,3-3 10 0,0 1 0 0,3-4-8 0,0-2 8 16,-3 0 0-16,6 0 0 0,0 5 0 16,1-5 19-16,2-8-3 0,-3 3 0 0,0 5 11 0,3-8 1 15,0 0 1-15,0 0 0 0,6 2-3 0,-6-2-1 16,0 0 0-16,8 6 0 0,7-4 4 0,0 1 1 16,-3-6 0-16,3 3 0 0,0 6-14 0,3-1-2 15,-6 0-1-15,0-2 0 0,-4 0-13 0,4 2 11 16,0 0-11-16,0 0 10 15,-3 3-29-15,0-8-5 0,0 3-2 0,3-3 0 16,-3 0-183-16,0 0-37 0,-9 0-7 0,15-8-2 0</inkml:trace>
  <inkml:trace contextRef="#ctx0" brushRef="#br0" timeOffset="29810.011">15209 9324 1728 0,'0'0'38'0,"0"0"8"0,0 0 2 0,0 0 0 0,0 0-39 0,0-5-9 16,0-3 0-16,0 2 0 0,0 6 53 0,6-5 9 15,-3 0 2-15,3 0 0 0,0 2 15 0,3-2 3 16,0-1 1-16,-3 1 0 0,3 0-59 0,0-1-12 15,3 4-3-15,-4 2 0 16,1-3-29-16,0 3-7 0,-9 0-1 0,9 3 0 0,-3 2 28 0,0 3 0 16,-3 3 0-16,0 2 0 0,-3 0 0 0,-3 0 0 15,-3-2 0-15,0 5 0 0,-3-3 0 0,0 5 0 0,0-2 0 16,-2 0 0-16,-1-3 0 0,3 1 0 0,0 4 0 16,0-5 0-16,3 6 8 0,0-8 8 15,3-1 0-15,0-5 1 0,0 3-2 0,0-2-1 0,3 2 0 16,0-6 0-16,0-2 4 0,0 0 1 0,0 0 0 0,6 3 0 15,0-3 11-15,3 3 2 0,0-1 1 0,0-4 0 16,0-1-33-16,3-2 0 0,-1-1 0 0,1 4 0 16,6 2-10-16,-3-6-9 0,0 1-1 0,6-3-1065 15</inkml:trace>
  <inkml:trace contextRef="#ctx0" brushRef="#br0" timeOffset="30344.589">15915 9520 2257 0,'-6'-11'49'0,"3"6"11"0,0 0 1 0,-3 2 3 15,3 3-51-15,0 3-13 0,3-3 0 0,0 0 0 16,-3 10-24-16,0 3-8 0,3-2-2 0,3 5 0 0,-3 2 34 0,0 4 14 16,0-1-1-16,-3 2 0 0,3-1 3 0,-3-1 0 15,0 0 0-15,0-5 0 0,6 0-4 0,0-3 0 16,-9 3 0-16,6-3 0 0,3-5-12 0,0 3-15 16,-3-3 3-16,0-8-657 15,0 0-132-15</inkml:trace>
  <inkml:trace contextRef="#ctx0" brushRef="#br0" timeOffset="30531.084">15730 9676 1036 0,'0'0'46'0,"0"0"10"0,-6-3-45 0,6 3-11 0,0 0 0 0,0 0 0 16,0 0 292-16,6-2 57 0,3-1 11 0,0 0 3 15,3-2-287-15,3 2-56 0,-3-2-12 0,5 0-8 16,1-1 0-16,0 4 0 0,6-1 0 0,0 0 0 15,0 1 0-15,2-1-16 0,-5-2 3 0,3 2 0 32,3-2-147-32,-3 2-30 0</inkml:trace>
  <inkml:trace contextRef="#ctx0" brushRef="#br0" timeOffset="30847.74">16358 9440 1868 0,'0'0'41'0,"-12"0"9"0,12 0 2 0,-12 3 0 0,0 0-42 0,-3-1-10 0,7 1 0 0,-1 2 0 0,0-2 36 0,0 7 6 16,3 6 1-16,-3 3 0 0,3-1-28 0,-3 1-6 16,3 2-1-16,3 3 0 0,0 2 40 0,-3 1 7 15,6-1 1-15,0 1 1 0,0-1-24 0,6 1-5 16,0-9 0-16,0 1-1 0,3-1-7 0,6-2-2 16,3-5 0-16,0-1 0 0,2-2-7 0,4-5-2 15,-3-1 0-15,6-4 0 0,3-6 4 0,-7-3 1 16,1 1 0-16,0-6 0 0,3 0 1 0,-3-5 0 15,-7 0 0-15,1-3 0 0,0 3-7 0,-6-1-8 16,-6-1 11-16,-3 1-11 0,0-1 14 0,-6-4-4 16,0 1-1-16,-6 2 0 0,0 0 2 0,-3 0 0 15,-3 6 0-15,-8-1 0 0,-7 3-19 0,6 3-4 0,3-3-1 16,0 6 0-16,-2 2 13 0,2 2 0 0,0 4 0 0,3-1 0 0,3 1-22 0,0 2-2 16,-3 7 0-16,3-1-732 15,4 2-148-15</inkml:trace>
  <inkml:trace contextRef="#ctx0" brushRef="#br0" timeOffset="31097.587">16995 9456 1814 0,'-12'13'40'0,"3"1"8"0,6-1 1 0,-3 0 3 0,-3 0-42 0,0 3-10 0,-2 3 0 0,5-1 0 16,0-2 8-16,-3 3-8 0,-9 2 12 0,6-5-4 15,15 0 21-15,-9-1 4 0,-9-1 1 0,6-1 0 16,9-5-7-16,0 0-2 0,-9 0 0 0,9-8 0 16,6 2-102-16,-6-2-21 0,0 0-4 15</inkml:trace>
  <inkml:trace contextRef="#ctx0" brushRef="#br0" timeOffset="31285.361">16715 9517 2023 0,'0'0'44'0,"0"0"10"0,0 0 2 0,0 0 0 0,-6 5-44 0,12 1-12 16,12 2 0-16,-6 0 0 0,-9-1 8 0,6 1 0 15,6 0 0-15,-3 0 0 0,0 0 30 0,3 3 6 16,-1-3 0-16,7 2 1 0,6-2-15 0,-6 3-3 15,-6-1-1-15,0 1 0 0,8-3-26 0,-2-5 0 16,-6 2 0-16,0 0-684 0,-6-2-134 0</inkml:trace>
  <inkml:trace contextRef="#ctx0" brushRef="#br0" timeOffset="31734.421">17266 9379 2188 0,'-6'-7'97'0,"6"7"20"0,15-6-93 0,-6 1-24 16,-12 2 0-16,9-2 0 0,12 0 56 0,-6-1 6 0,-12 1 2 0,5 0 0 15,7 2-52-15,-12 3-12 0,0 0 0 0,0 0 0 16,0 0 0-16,15-2 0 0,3 2 0 0,-18 0 0 15,0 0 54-15,9 5 8 0,0 5 2 0,-3 1 0 32,-9 5-103-32,3 0-20 0,0 5-4 0,-3 0-1 0,-3 3 52 0,-3 2 12 0,-3 3 0 0,3-2 0 15,3 2-68-15,-3-2-10 0,-14-1-2 0,8 0-1 16,12 1 32-16,-6-3 6 0,-15-3 2 0,9 0 0 16,6-2 41-16,0-4 8 0,-6-1 1 0,3-4 1 0,-2 1-10 0,11-6 0 15,3-5 9-15,-6 8-9 0,-6-3 30 0,9-2 2 16,3-3 0-16,0 0 0 0,0 0 9 0,0 0 3 15,9 8 0-15,6-5 0 0,8 2-12 0,-5-2-1 16,-6-3-1-16,9 0 0 0,9-3 2 0,-9 0 0 16,-7 3 0-16,4 0 0 15,9-2 2-15,-3 2 1 0,-9 0 0 0,-3 0 0 16,3 0-35-16,-4 0 0 0,1-3 0 0,-3 6 0 16,-9-3-96-16,9 0-25 0,3-6-6 0,-6 4-1 15,-6 2-51-15,0 0-10 0,15-11-3 0,-6 0 0 0</inkml:trace>
  <inkml:trace contextRef="#ctx0" brushRef="#br0" timeOffset="31990.779">17715 9001 2188 0,'-32'5'48'0,"32"-5"11"0,0 0 1 0,0 11 1 0,-3 2-49 0,-3 3-12 16,9 3 0-16,0 2 0 0,0 0 0 0,-6 0 0 16,-3 0 0-16,6 0 0 0,6-2 0 0,-6 2 0 15,-9-2 0-15,9-6 0 0,6 0 0 0,-3 0 0 0,-12 1 0 0,6-4-970 16</inkml:trace>
  <inkml:trace contextRef="#ctx0" brushRef="#br0" timeOffset="32550.29">18332 9284 1958 0,'0'0'43'0,"0"0"9"0,-3-2 1 0,3 2 3 0,0 0-45 0,0 0-11 0,0 0 0 0,0 0 0 16,0 0 53-16,0 0 9 0,0 5 2 0,0 3 0 16,0 0 0-16,0 8 0 0,3 0 0 0,-3 2 0 15,0 6-52-15,0 2-12 0,0 3 0 0,0 3 0 16,0 0 0-16,0-6-10 0,0 1 2 0,0-1 0 15,0-2 8-15,0-5 8 0,3-4-8 0,-1 4 11 16,-2-6-11-16,3-2 0 0,-3-3 0 0,3 0 0 16,0 0-96-16,-3-8-19 0,0 0-3 0,0 0-834 15</inkml:trace>
  <inkml:trace contextRef="#ctx0" brushRef="#br0" timeOffset="32727.825">18198 9562 2383 0,'-9'-11'52'0,"6"9"12"0,-3-3 1 0,6 5 2 0,0 0-54 0,0 0-13 16,3-6 0-16,-3 6 0 0,9-2 11 0,6-4-1 15,-4-2 0-15,7 0 0 0,0 0-10 0,0 3 0 16,6 0 0-16,-3 0 0 0,2-1 0 0,-2 1 0 16,3 2 0-16,-3 3 0 15,3-2-49-15,-3-1-12 0,-1 0-3 0,1 3-947 0</inkml:trace>
  <inkml:trace contextRef="#ctx0" brushRef="#br0" timeOffset="33380.701">18849 9364 1958 0,'0'0'43'0,"0"0"9"0,0 0 1 0,0 0 3 0,0-8-45 0,0 2-11 0,0 1 0 0,0 0 0 16,0 0 0-16,0-3 0 0,0 0 0 0,6-3 0 16,-3 0 0-16,3 1 0 0,-3-3 0 0,3-1 0 15,0 1 0-15,0 3 0 0,-3-1 0 0,3 0 0 16,0-2 0-16,-3 3 0 0,-3-1 0 0,3 3 0 15,-3 0 0-15,0 8 0 0,0 0 0 0,0 0 0 16,0 0 0-16,0 0 0 0,0 0 0 0,0 0 0 16,6 8 53-16,-3 5 9 0,3 3 2 0,0 3 0 15,-3-1-52-15,0 6-12 0,3 3 0 0,0 2 0 16,-3-3 0-16,0 3 0 0,0 0 0 0,-3-2 0 16,3 5 41-16,-3-3 6 0,0-6 1 0,0 1 0 0,3 0-28 15,-3 0-4-15,0-6-2 0,-3 1 0 0,0-1-14 0,0-2-12 16,0-2 3-16,0-4-700 15,-3 1-140-15</inkml:trace>
  <inkml:trace contextRef="#ctx0" brushRef="#br0" timeOffset="33584.128">18805 9729 921 0,'-6'5'40'0,"3"-5"10"0,0 0-40 0,3 0-10 16,0 0 0-16,0 0 0 0,0 0 312 0,0 0 61 0,6 3 12 0,6-3 3 15,-3 0-309-15,6-3-62 16,-4 3-17-16,4-3 0 0,3 3 28 0,0 0 0 0,0-5-1 0,3 2 0 16,3 3 2-16,-7-2 1 0,-2 2 0 0,-3-3 0 15,3 3 2-15,3 0 1 0,-3 5 0 0,0-5 0 32,0 0-167-32,-3 0-34 0,-4 0-6 0,4 0-2 0</inkml:trace>
  <inkml:trace contextRef="#ctx0" brushRef="#br0" timeOffset="33840.438">19433 9321 1728 0,'0'0'76'0,"0"0"16"0,0 0-73 0,0 0-19 15,0 0 0-15,-6 3 0 0,3 2 106 0,-6 1 18 16,3 4 3-16,-3 1 1 0,-3 2-52 0,0 3-9 16,0 2-3-16,-5 3 0 0,2 3-51 0,-3-3-13 15,6-2 0-15,0-3 0 0,0 2 0 0,3-4 0 16,0-4 0-16,0-2 0 16,3 0-100-16,0-3-22 0,0 1-5 0,6-6-820 0</inkml:trace>
  <inkml:trace contextRef="#ctx0" brushRef="#br0" timeOffset="34019.96">19224 9353 2188 0,'0'0'48'0,"0"0"11"0,0 0 1 0,0 0 1 0,6 3-49 0,3-1-12 0,-3-2 0 0,0 6 0 16,6 2 0-16,-3-1 0 0,3-1 0 0,0 2 0 16,3 2 54-16,-3 1 8 0,0-1 2 0,0 4 0 15,-1 4-52-15,1-5-12 0,3 1 0 0,-3-1 0 16,-3-3 0-16,0 1 0 0,0 0 0 0,0-3 0 15,-3 2-48 1,3-2-13-16,0-3-3 0,0-2-947 0</inkml:trace>
  <inkml:trace contextRef="#ctx0" brushRef="#br0" timeOffset="34430.854">19653 9255 2188 0,'0'0'97'0,"0"0"20"0,0-5-93 0,3 0-24 16,0-1 0-16,3-2 0 0,0 3 56 0,6 0 6 16,-3 2 2-16,3 0 0 0,0-2-52 0,-3 3-12 15,2-1 0-15,1 6 0 0,0-1 54 0,0 1 8 16,-3-1 2-16,3-2 0 0,-6 6-52 0,3-1-12 16,3 6 0-16,-3 4 0 0,-6-1 0 0,0 2 0 15,0-3 0-15,-3 5 0 0,-3 6 0 0,-3-3 0 16,-6 3 0-16,3 3 0 15,-3 2-48-15,-3 0-13 0,0-3-3 0,0 1 0 16,0-3 0-16,-2-1 0 0,2-4 0 0,0-1 0 0,-3-2 52 0,6 0 12 16,0-3 0-16,3-2 0 0,3 0 0 0,0-4 0 15,0-1 0-15,3 2 0 0,3-3 48 0,0-5 13 16,0 0 3-16,0 0 0 0,6 5 0 0,0 1 0 0,-6-6 0 16,12 2 0-16,0 1-52 0,3-3-12 0,-3 0 0 0,3 3 0 15,3-1 0-15,0-2 0 0,-1-2 0 16,1-1 0-16,0 6 54 0,0-6 8 0,0 3 2 0,0 0 0 15,-3 0-52-15,2 0-12 0,1 0 0 0,-3-3 0 16,-3-2 0-16,0 5 0 0,0-5 0 0,0 2 0 16,-3 0-202-16,0 1-43 0,0-4-9 0,2 4-2 15</inkml:trace>
  <inkml:trace contextRef="#ctx0" brushRef="#br0" timeOffset="34754.994">20198 9176 1728 0,'0'-8'38'0,"0"0"8"0,0 0 2 0,0 3 0 0,0-3-39 0,0-3-9 15,0 3 0-15,0 8 0 0,0 0 53 0,0 0 9 16,-6 0 2-16,0 0 0 0,-3 3 0 0,0-1 0 16,3 4 0-16,-3 4 0 0,3 1 0 0,0 2 0 15,3-2 0-15,0 2 0 0,0 3-52 0,3-6-12 16,6 1 0-16,0 0 0 0,-3-1 54 0,3-5 8 15,3 1 2-15,3-1 0 0,-3-2-52 0,0-1-12 16,3 4 0-16,3-6 0 0,0-3 0 0,-4-2 0 16,-2-1 0-16,3-4 0 0,-3 2 54 0,0-5 8 0,-3 2 2 15,0-2 0-15,-3 2-52 0,0-2-12 16,-3-3 0-16,-6 0 0 0,0 6 0 0,-3-1 0 16,0 1 0-16,-3 2 0 0,0 0 0 0,1 2 0 0,-1-2 0 0,-3 6 0 15,0-3 0-15,0 2 0 0,3-2 0 0,3 2 0 31,-3 0-100-31,6 6-22 0,0 2-5 0,3 3-1 0</inkml:trace>
  <inkml:trace contextRef="#ctx0" brushRef="#br0" timeOffset="35793.223">11012 11107 345 0,'0'0'31'0,"0"0"-31"0,-6 0 0 0,0 0 0 15,-3-2 225-15,3 2 39 0,3 0 8 0,-3 0 2 0,-2 0-149 0,2-3-29 16,6 3-7-16,0 0-1 0,-6 3 22 0,3-1 4 16,-3-2 1-16,6 0 0 0,0 0-10 0,0 0-1 15,0 0-1-15,0 0 0 0,6 8-47 0,-3-5-8 16,3 2-3-16,2-2 0 0,4 2-30 0,3-2-7 16,0-3 0-16,3 2-8 0,0-2 17 0,3 0-3 15,3 0-1-15,-4-2 0 0,4 2 1 0,0-3 0 16,0 0 0-16,-3 1 0 0,-6 2-14 0,2-3 0 15,4 0-12-15,0 1 12 0,-6-1 0 0,0 1 0 16,0-1 0-16,0 0 0 16,-1 1-108-16,-5-1-25 0,-3 3-5 0,0 0-926 0</inkml:trace>
  <inkml:trace contextRef="#ctx0" brushRef="#br0" timeOffset="35991.696">10968 11390 2365 0,'0'0'52'0,"0"0"10"0,-6 0 2 0,6 0 4 0,0 0-55 0,0 0-13 0,0 0 0 0,3-2 0 15,5-1 0-15,4 0 9 0,6 1-9 0,3-4 8 16,3 1-8-16,6 3 0 0,-4-4 0 0,7 6 0 16,-3-5 26-16,-3 5 3 0,0-3 1 0,2 3 0 15,4-2-42-15,-3 2-8 0,-3 0-1 0,2 0-1063 16</inkml:trace>
  <inkml:trace contextRef="#ctx0" brushRef="#br0" timeOffset="39458.905">12334 10925 1728 0,'0'0'38'0,"-6"-3"8"0,0 0 2 0,3 3 0 0,-6 6-39 0,0-6-9 15,-6 2 0-15,3 6 0 0,0 5 104 0,0 3 20 16,1 3 3-16,-4 7 1 15,0 3-154-15,-3 6-30 0,-3-1-7 0,3 6-1 0,3 2 103 0,3 1 20 16,0-1 4-16,7-2 1 0,2-1 0 0,6-2 0 0,2-2 0 16,7-6 0-16,0 0-52 0,6-5-12 0,3-3 0 15,3-5 0-15,3-3 0 0,5-2 0 0,1-9 0 16,3-2 0-16,0-2 0 0,-4-6 0 0,4-3 0 0,-3-5 0 16,-4-2 54-16,4-3 8 0,-6-6 2 15,0 3 0-15,-3-2-52 0,-9-1-12 0,-7 1 0 0,-2-3 0 16,-3 0 0-16,-6 0 0 0,0 2 0 0,-6 1 0 15,-5 2 0-15,-1 0 0 0,-3 0 0 0,-3 6 0 16,0-1 0-16,-3 1 0 0,1 2 0 0,-1 0 0 16,3 5 0-16,0 6 0 0,3-3 0 0,0 5 0 15,3 1 0-15,1 2 0 0,2 2 0 0,3 1 0 16,9-3-151-16,0 5-33 16,3 3-6-16,3-2-479 0,6 2-96 0</inkml:trace>
  <inkml:trace contextRef="#ctx0" brushRef="#br0" timeOffset="39966.532">12801 11036 1728 0,'0'0'38'0,"0"0"8"0,0 0 2 0,0 0 0 0,0 0-39 0,0 0-9 16,0 0 0-16,3 5 0 0,0 6 53 0,0-1 9 15,3 6 2-15,-3 3 0 0,3 2-52 0,0 5-12 16,-6 3 0-16,6 3 0 0,-3 3 54 0,0-1 8 0,0-5 2 0,0 3 0 16,0-6-52-16,0 1-12 0,0-1 0 0,0-2 0 15,0-3 54-15,0-2 8 0,0-6 2 0,-3 0 0 16,3-2-52-16,-3-1-12 0,0-10 0 0,0 0 0 16,0 0 0-16,0 0 0 0,0 0 0 0,0 0 0 15,0 0 0-15,0 0 0 0,0 0 0 0,0 0 0 16,0-8 54-16,0 0 8 0,-3 0 2 0,3-2 0 15,-3-1-52-15,3-2-12 0,3-3 0 0,0 3 0 16,2 0 0-16,1-1 0 0,3-1 0 0,0 4 0 16,3 0-48-1,3 1-13-15,0 2-3 0,3 0 0 0,3 3 52 0,-1 5 12 0,4 0 0 0,-3 2 0 16,0 6 0-16,0 0 0 0,0 5 0 0,2 3 0 16,-5 0 0-16,0 0 0 0,-3 3 0 0,-3-4 0 15,3 4 0-15,-9 0 0 0,0-1 0 0,-3-2 0 16,-3-3 0-16,-6 3 0 0,0-3 0 0,-3 0 0 15,-3 1 48-15,-3-4 13 0,0 1 3 0,-6-3 0 0,4-3-52 0,-4 0-12 16,0-2 0-16,0 0 0 0,-3-3 0 16,3 0 0-16,1 0 0 0,-1-6 0 0,0 1 0 0,3 2 0 15,3 1 0-15,0-3 0 16,6-1-48-16,0 1-13 0,0 2-3 0,6 1 0 16,3-4-153-16,6 4-31 0,6-9-7 0,0 3-1 0</inkml:trace>
  <inkml:trace contextRef="#ctx0" brushRef="#br0" timeOffset="44310.379">13599 11054 576 0,'0'0'12'0,"0"0"4"0,0 0 0 0,0 0 0 0,-3-5-16 0,6 0 0 0,0-1 0 0,-3 6 0 15,-3-2 105-15,3 2 19 0,0 0 3 0,3-6 1 16,-3 6 0-16,0 0 0 0,0 0 0 0,0 0 0 15,0 0-52-15,0 0-9 0,3 6-3 0,-3 2 0 16,-3 2 0-16,3 1 0 0,-6 2 0 0,0 0 0 16,0 1-51-16,3-1-13 0,0 0 0 0,-3-2 0 15,0-1 54-15,0-2 8 0,0 0 2 0,3 0 0 16,-3-3-52-16,6 1-12 0,0-6 0 0,0 0 0 16,-6 0 0-16,6 0 0 0,0 0 0 0,0 0 0 0,0 0 0 15,3-6 0-15,-3 1 0 0,3-3 0 16,-3 3 0-16,3-3 0 0,-3-3 0 0,3 1 0 0,-3-1 0 0,0 1 0 15,3-6 0-15,0 2 0 0,0 4 0 0,3-3 0 16,-3-1 0-16,0 4 0 0,0-1 0 0,-3 3 0 16,6 0 0-16,-3 3 0 0,-6 0 0 0,3 5 0 15,9-3 0-15,-3 3 0 0,-6 0 0 0,0 0 0 16,0 0 0-16,9 5 0 0,0 3 0 0,-3 0 0 16,-3 5 0-16,3 1 0 0,0-1 0 0,-1 3 0 15,-5 2 0-15,3 4 0 0,0-4 0 0,0 3 0 16,-6 3 0-16,3 0 0 0,-6 2 54 0,3-2 8 15,3-3 2-15,0 0 0 0,-2 3-52 0,2-3-12 16,2 1 0-16,-2-1 0 0,0-3 0 0,3-2 0 0,0-3 0 16,3 1 0-1,3-4-48-15,-6-2-13 0,3 0-3 0,0-3-614 0,3 1-123 0</inkml:trace>
  <inkml:trace contextRef="#ctx0" brushRef="#br0" timeOffset="44519.807">13587 11583 1958 0,'0'0'43'0,"0"0"9"0,0 0 1 0,0 0 3 15,0 0-45-15,0 0-11 0,0 0 0 0,0 0 0 16,9 3 0-16,0-3 0 0,0 0 0 0,3 0 0 0,2 0 53 0,4 0 9 16,-3-3 2-16,0 3 0 0,3 3-52 0,-3-3-12 15,3-3 0-15,3 1 0 0,-7-1 54 0,1 3 8 16,-3 0 2-16,3 0 0 15,0 0-154-15,0 0-30 0,0-2-7 0,-3 2-1 0</inkml:trace>
  <inkml:trace contextRef="#ctx0" brushRef="#br0" timeOffset="45161.968">14182 11086 1267 0,'0'0'28'0,"0"0"5"0,0 0 2 0,0 0 1 0,0 0-36 0,0 0 0 16,-3 3 0-16,3-3 0 0,0 0 109 0,0 0 15 15,0 0 4-15,0 0 0 0,0 0 0 0,0 0 0 16,0 0 0-16,0 0 0 0,0 0-52 0,0 0-9 16,0-6-3-16,0 1 0 0,3 2-51 0,0-4-13 15,0 1 0-15,0-2 0 0,0-2 0 0,3 2 0 16,3-3 0-16,-3 3 0 0,-3 0 0 0,3-2 0 15,0-3 0-15,0 2 0 0,3 0 0 0,-3 3 0 0,0 0 0 0,-3 3 0 0,3-3 0 0,-6 6 0 16,0 2 0-16,0 0 0 0,0 0 0 0,0 0 0 16,3 5 0-16,2 3 0 0,-2 2 0 0,0 6 0 0,-3 0 0 15,0 5 0-15,0 0 0 0,0 3 0 0,3 0 0 0,-3 3 0 16,0-1 0-16,0-2 0 0,0 0 0 0,3-3 0 16,-6 0 0-16,3 0 0 0,3 0 0 0,-3-2 0 15,0-1 0-15,0 1 0 0,0-3 0 0,0-3 0 16,3 0 0-16,0 0 0 0,-3-5 0 0,3 0 0 15,0 0 0-15,-3-8 0 0,3 6 0 0,0 1 0 16,-3-7-202 0,0 0-43-16,0 0-9 0,0 0-2 0</inkml:trace>
  <inkml:trace contextRef="#ctx0" brushRef="#br0" timeOffset="45355.012">14191 11544 2188 0,'0'0'48'0,"-6"2"11"0,0 4 1 0,6-6 1 0,0 0-49 0,0 0-12 0,-3 5 0 0,3-5 0 0,0 0 54 0,0 0 8 15,3 5 2-15,3 1 0 0,-6-6-52 0,9 2-12 16,3 4 0-16,0-4 0 0,3-2 0 0,0 3 0 16,0-6 0-16,2 3 0 0,4 0 54 0,-3-2 8 15,0-1 2-15,-3 3 0 0,3-3-52 0,0 3-12 16,-7-2 0-16,1 2 0 31,-3-3-151-31,3 3-33 0,-3 0-6 0,3 3-2 0</inkml:trace>
  <inkml:trace contextRef="#ctx0" brushRef="#br0" timeOffset="45970.291">15025 11062 1497 0,'-3'-5'32'0,"3"2"8"0,3-2 0 0,0 0 4 0,-6-3-36 0,0 2-8 16,3-1 0-16,3 1 0 0,-3-2 53 0,0 3 9 15,-3-3 2-15,0 3 0 0,0 2 0 0,-3-2 0 16,-3 5 0-16,3-3 0 0,-3 3 0 0,0 3 0 15,0 0 0-15,-3 4 0 0,0 4-52 0,0 2-12 16,-3 6 0-16,1 5 0 0,-1-1 0 0,0 7 0 16,3 1 0-16,3 1 0 0,0 2 54 0,3 1 8 0,3-3 2 15,3-1 0-15,3-2-52 0,3-2-12 0,0-1 0 0,6-2 0 16,3-8 54-16,0 0 8 0,0-3 2 0,5-5 0 16,7-5-52-16,0-3-12 0,0-3 0 0,2-5 0 15,1-2 0-15,0-6 0 0,-3 0 0 0,0-3 0 16,-4 1 0-16,-2-3 0 0,-6-3 0 0,-3 3 0 15,0-1 0-15,-6-1 0 0,-3-4 0 0,-3 1 0 16,-3 2 0-16,-3 0 0 0,-3 0 0 0,0 0 0 16,-6 6 0-16,0-3 0 0,-3 2 0 0,4 1 0 15,-4 2 54-15,0 0 8 0,0 5 2 0,3 1 0 16,0 2-103-16,3 0-20 16,0 3-4-16,3 2-1 0,4 3-51 0,5 0-10 0,-6 0-3 15,6 0-580-15,0 0-116 0</inkml:trace>
  <inkml:trace contextRef="#ctx0" brushRef="#br0" timeOffset="46495.877">15566 10956 806 0,'0'0'17'0,"0"0"4"0,0 0 1 0,0 0 2 0,0 0-24 0,0 0 0 0,0 0 0 0,0 0 0 15,0 0 107-15,0 0 17 0,0 0 3 0,3 6 1 16,-3-6 0-16,0 0 0 0,0 0 0 0,0 0 0 15,3 8 0-15,-3-8 0 0,0 0 0 0,0 0 0 16,0 0-52-16,0 0-9 0,0 0-3 0,0 0 0 16,0 0 0-16,3-6 0 0,0-2 0 0,-3 3 0 15,3 0-51-15,0-3-13 0,0 3 0 0,3-3 0 16,-6 2 0-16,3-2 0 0,3 0 0 0,-3 1 0 16,0-1 0-16,0 2 0 0,-3 6 0 0,0 0 0 15,6-8 0-15,-6 8 0 0,0 0 0 0,0 0 0 16,0 0 0-16,0 0 0 0,0 0 0 0,3 8 0 0,0 3 0 15,-3 2 0-15,0 0 0 0,0 6 0 0,0 5 0 16,0-3 0-16,3 3 0 0,-3 2 0 0,0 1 0 0,0-1 0 16,3-2 0-16,-3 0 0 0,0-6 0 0,0 6 0 15,0-3 0-15,0 0 0 0,0-2 0 0,3 2 0 16,0-5 0-16,0 0 0 0,0-3 0 0,0-2 0 16,0-1 0-16,-3-2 0 0,3-3 0 0,0 1 0 15,-3-6 0-15,0 0 0 16,0 0-100-16,0 0-22 0,6 2-5 0,-6-2-922 0</inkml:trace>
  <inkml:trace contextRef="#ctx0" brushRef="#br0" timeOffset="46705.311">15525 11419 2419 0,'0'0'53'0,"0"0"11"0,0 0 3 0,0 0 1 0,0 0-55 0,0 0-13 0,0 0 0 0,0 0 0 16,0 0 0-16,6 8 0 0,0-2 0 0,2-1 0 15,1 0 54-15,3-2 8 0,0 0 2 0,3-1 0 16,3 1-52-16,0-1-12 0,0-2 0 0,3 0 0 16,-1 0 0-16,1-2 0 0,-3 2 0 0,3 0 0 15,-3-3 0-15,0 1 0 0,-4-1 0 0,-2 0 0 16,3 1 0-16,-3 2 0 0,0-3 0 0,-6 0-782 16,0 3-159-16</inkml:trace>
  <inkml:trace contextRef="#ctx0" brushRef="#br0" timeOffset="47738.549">13652 11480 1036 0,'0'0'23'0,"0"0"5"0,0 0 0 0,0 0 1 0,0 0-29 0,0 0 0 16,0 0 0-16,0 0 0 0,3-2 57 0,-3 2 6 16,-3-6 1-16,3 6 0 0,0-5 51 0,0 5 10 15,0 0 3-15,0 0 0 0,0 0-52 0,0 0-9 16,0 0-3-16,0 0 0 0,0 0 0 0,0 0 0 15,0 0 0-15,-3 5 0 0,0 1-51 0,0 2-13 16,3-3 0-16,0 3 0 0,0 0 0 0,-3 2 0 16,3 1 0-16,3-3 0 0,0 0 54 0,0 0 8 15,-6 0 2-15,3 0 0 0,3 0-52 0,0-3-12 16,-3 3 0-16,0-3 0 0,0-5 0 0,0 0 0 16,0 0 0-16,0 0 0 15,0 0-151-15,9 0-33 0,0 0-6 0,-3 0-2 0</inkml:trace>
  <inkml:trace contextRef="#ctx0" brushRef="#br0" timeOffset="48435.689">14274 11414 1036 0,'0'0'23'0,"0"0"5"0,0 0 0 0,0 0 1 0,0 0-29 0,0 0 0 15,0 0 0-15,0 0 0 0,0 0 108 0,0 0 16 16,0 0 4-16,0 0 0 0,0 0-52 0,3 5-9 16,-3-5-3-16,3 8 0 0,-3-2 52 0,0 4 9 15,3 1 3-15,-3-3 0 0,3 2-103 0,-3 1-25 16,-3 0 0-16,3 2 0 0,-3-5 0 0,3 2 0 15,-3-2 0-15,3 3 0 0,3-3 56 0,-6-3 7 16,3-5 1-16,0 8 0 16,0-3-103-16,0-5-20 0,0 8-4 0,0-3-1 15,0-5-102-15,0 0-21 0,0 0-4 0,9 0-1 0</inkml:trace>
  <inkml:trace contextRef="#ctx0" brushRef="#br0" timeOffset="49214.613">13453 11631 1267 0,'0'0'28'0,"0"0"5"0,0 0 2 0,0 0 1 0,0 0-36 0,0 0 0 15,0 0 0-15,0 0 0 0,0 0 58 0,0 0 5 16,0 0 1-16,0 0 0 0,6 0-52 0,3 0-12 16,-3-3 0-16,3 1 0 0,3-1 54 0,-3-2 8 15,5 2 2-15,1-2 0 0,3 0 0 0,0 5 0 16,3-6 0-16,0 4 0 0,0 2-52 0,-4-3-12 16,1 0 0-16,0 3-868 0</inkml:trace>
  <inkml:trace contextRef="#ctx0" brushRef="#br0" timeOffset="57369.146">11607 10668 1267 0,'0'0'28'0,"0"0"5"0,0-5 2 0,0-1 1 0,0 1-36 0,0 5 0 15,0 0 0-15,0 0 0 0,0 0 58 0,0 0 5 16,0 0 1-16,0 0 0 0,3 8-52 0,3 8-12 15,-3 5 0-15,0 8 0 0,0 6 54 0,-3 10 8 16,0 8 2-16,0 2 0 0,-3 9-52 0,0 7-12 16,3 0 0-16,-6 6 0 0,0 0 54 0,1 0 8 15,5-3 2-15,-3-3 0 0,0 3-52 0,3-8-12 16,0-7 0-16,6-6 0 16,-4-9-48-16,4-4-13 0,0-5-3 0,3-6 0 0,0-6 52 0,0-4 12 0,0-3 0 15,0-8 0 1,0 0-156-16,0-6-29 0,9-12-6 0,0-11-1 0</inkml:trace>
  <inkml:trace contextRef="#ctx0" brushRef="#br0" timeOffset="57732.168">11542 10620 1497 0,'0'-8'32'0,"3"3"8"16,-3 5 0-16,6-5 4 0,3-3-36 0,3 3-8 0,3 2 0 0,5-2 0 0,7-1 0 0,9 4 0 15,3-4 0-15,11 4 0 0,7-3 0 0,5 2 0 16,10 0 0-16,2 1 0 0,10-4 0 0,5 6 0 16,6-2 0-16,12-1 0 0,6 0 0 0,3-2 0 15,3 0 0-15,4 2 0 0,2-2 19 0,3 0 1 16,-3-1 1-16,9-2 0 0,2 0-9 0,7-2-3 15,3-3 0-15,6-1 0 0,0 1 58 0,3 0 11 16,-4-3 2-16,1 3 1 0,0 2-10 0,-3-2-3 16,-6 0 0-16,-3 0 0 0,-4 2-48 0,-8 3-9 0,-5 0-3 15,-10 3 0-15,-6 5-8 0,-9 0 0 0,-15 0 9 16,-2-3-9-16,-4 3-11 0,-8 3-6 0,-10-3-2 16,-5 0 0-1,-10 5-32-15,1 0-6 0,-9 3-2 0,-7 0-532 0,-5 0-106 16</inkml:trace>
  <inkml:trace contextRef="#ctx0" brushRef="#br0" timeOffset="58001.454">16346 10422 979 0,'0'-13'87'0,"0"7"-70"0,6 1-17 0,0 2 0 16,0 3 192-16,0 3 36 0,6 2 6 0,0 6 2 15,0 0-193-15,3 7-43 0,-1 6 0 0,1 2 0 0,0 11-13 0,-3 3 1 16,-3 2 0-16,-6 9 0 16,3 2 12-16,-3 7 15 0,-3 4-3 0,-6-3-1 0,0 2 85 15,3 1 16-15,-6-3 4 0,3 0 1 16,-3-1-133-16,6-1-26 0,0-4-6 0,3-2 0 16,0-3 48-16,0-5 11 0,6-5 1 0,0 0 1 0,0-3-13 0,3 0 0 15,0-5 0-15,3-1 0 0,-3 1 19 0,3-5 1 16,-6 2 0-16,3-3-973 0</inkml:trace>
  <inkml:trace contextRef="#ctx0" brushRef="#br0" timeOffset="58583.933">11566 12216 460 0,'15'-8'20'0,"-6"8"5"0,-3 0-25 0,8 0 0 16,1-3 0-16,6 3 0 0,3 0 216 0,9 0 37 0,5 3 8 0,7 0 2 16,9-1-162-16,2 1-32 0,10-3-6 0,8 0-2 15,12-3 10-15,10 1 1 0,5-4 1 0,15 4 0 16,15-4-15-16,9-4-3 0,6-1-1 0,5-5 0 15,4 3-5-15,9 0-1 0,6 0 0 0,5 2 0 16,7 0-48-16,-1 1 0 0,1 2 0 0,-3 0 0 16,-7 3 0-16,1 2 0 0,-9 0 0 0,-4 1 0 15,1-1 0-15,-3 3 0 0,-12 3 0 0,-3-3 0 16,-4 0 0-16,-2 2-11 0,0 1 0 0,-6 0-980 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25T22:57:26.26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10905 13163 806 0,'0'0'72'0,"0"0"-58"16,-3 0-14-16,3 0 0 0,-6-5 91 0,0 5 15 15,-3 0 3-15,-3 0 1 0,0 0-39 0,0 2-8 16,1 1-2-16,-1 5 0 0,-3 3 1 0,3 2 0 15,-3 3 0-15,0 5 0 0,-3 3-8 0,3 5-2 16,0 0 0-16,-2 5 0 0,2 6-8 0,3 0-3 16,6-1 0-16,0 1 0 0,3-3-16 0,6 0-3 0,0 0-1 15,6-8 0-15,3 0-21 0,3-8 0 0,5 1 0 16,4-9 0-16,6-3 0 0,3-2 0 0,0-8 0 16,-1-2 0-16,4-4 12 0,0-7-3 0,-7 3 0 0,1-6 0 15,-6-3 4-15,3-5 1 0,-6 1 0 0,-3-4 0 16,-7 1-2-16,1-3 0 0,-6-3 0 0,-3 3 0 15,-9-3 0-15,3 3 0 0,-6 2 0 0,0 1 0 16,-2 0-12-16,-4 2 8 0,-3 0-8 0,3 0 0 16,-3 6 9-16,0-1-9 0,0 1 8 0,1 2-8 15,5 2 0-15,0 6 8 0,-3 1-8 0,3-1 0 16,3 2-25-16,0 4-11 0,0-1-1 0,3 6-928 16</inkml:trace>
  <inkml:trace contextRef="#ctx0" brushRef="#br0" timeOffset="449.794">11250 13192 1209 0,'0'0'53'0,"-3"8"12"0,0 5-52 0,0 3-13 15,3 3 0-15,-3 2 0 0,0 5 100 0,-3 3 18 0,6-2 3 0,-3 7 1 16,3 1-47-16,-3-1-10 0,1-5-1 0,-1 0-1 16,3 0-11-16,0-5-3 0,3-3 0 0,-3 1 0 15,-3-4-28-15,3-5-5 0,3 1-2 0,2-1 0 16,1-5-14-16,0-3 11 0,0 0-11 0,-6-5 10 16,0 0-10-16,0 0 0 0,0 0 0 0,6-5 0 15,0 0 0-15,-3-3 0 0,-3 0 0 0,3-3 8 16,0 1-8-16,0-6 0 0,0 0-12 0,3 0 12 15,0 3-16-15,0 0 5 0,0-3 1 0,0 2 0 16,6-1 10-16,-3 7-12 0,0-3 12 0,3 6-12 16,2-3-1-16,1 8-1 0,0 2 0 0,3 9 0 15,-3 0 14-15,6 2-11 0,-6 0 11 0,3 3-10 16,-4 0 10-16,1 2 0 0,-3 1 0 0,0-1 8 16,0 1 15-16,-6-1 3 0,0 1 1 0,-6-3 0 15,3 0 12-15,-6-3 2 0,-3 0 1 0,0-5 0 0,-3 3-12 16,-3-1-2-16,-3-2-1 0,0-2 0 0,-2-4-16 0,-1 1-3 15,-3-6-8-15,3 3 12 16,-3-2-128-16,0-1-25 0,6-2-6 0</inkml:trace>
  <inkml:trace contextRef="#ctx0" brushRef="#br0" timeOffset="1969.732">12938 13203 1047 0,'0'0'46'0,"0"0"10"0,0-8-44 0,0 2-12 16,0-1 0-16,-3 1 0 0,3 6 59 0,-3-5 9 15,-3 0 3-15,3-1 0 0,3 6-9 0,-6-2-2 0,-3-1 0 0,3 0 0 16,-6 3-10-16,3 3-2 0,1 2-1 0,-4 3 0 16,0-2-3-16,-3 4 0 0,3 3 0 0,-3 6 0 15,-3-3-16-15,-3 8-3 0,3 2-1 0,4 6 0 16,-4 0-4-16,3 5-2 0,-3 5 0 0,6 3 0 15,0 0-7-15,6 0-2 0,6-5 0 0,6-6 0 16,6 0 7-16,3-2 0 0,6-5 1 0,6-4 0 16,-1-4-3-16,7-6-1 0,-3-2 0 0,6-3 0 15,2-6 13-15,1-4 2 0,0-6 1 0,-1-5 0 16,1-3 2-16,0-8 0 0,2-5 0 0,-5 0 0 16,-3-6-15-16,-6 1-2 0,-6-6-1 0,-7 3 0 15,-2 0-13-15,-9 3 8 0,-9 2-8 0,-3 3 0 16,-2 0 19-16,-7 0-3 0,-3 2 0 0,-6 1 0 15,-3 5 0-15,0-1-1 0,4 6 0 0,-1 1 0 16,0-1-15-16,3 5 8 0,3 3-8 0,1 3 0 16,5 0-106-16,-3 2-27 0,6 6-6 0</inkml:trace>
  <inkml:trace contextRef="#ctx0" brushRef="#br0" timeOffset="2911.112">15304 13200 1242 0,'0'0'55'0,"0"0"11"0,0 0-53 0,0 0-13 0,0 0 0 0,0 0 0 15,0 0 83-15,0 0 13 0,0 0 4 0,0 0 0 16,0 0-23-16,0 0-4 0,0 0-1 0,0 0 0 15,0 0-18-15,0 0-4 0,0 0-1 0,3-8 0 0,0 3-15 0,0-3-3 16,-3 0-1-16,6 0 0 0,-3 0-18 0,0 0-4 16,3-2-8-16,0 4 12 0,-3-2-12 0,0 3 0 15,3-3 0-15,3 0 0 0,0 0 0 0,0 3 0 16,-6 0 0-16,-3 5 0 0,6-6 0 0,-3 4 0 16,3-1 0-16,-6 3-10 0,0 0 10 0,0 0-8 15,6 5 8-15,0 3-8 0,-3 0 0 0,0 3 0 16,-1 2 0-16,1 3 0 0,0 0 8 0,0 5-13 0,-3 0 5 0,3 3 8 15,3 2 0-15,-6 1 0 0,0-3 0 0,0 2 0 16,3 1 13-16,-3-1 1 0,-3-2 0 0,0 2 0 0,3 3-4 16,0-5-1-16,3-3 0 0,-3-2 0 0,0-1-9 0,0 1 10 15,3-6-10-15,-3 0 10 0,-3 1-2 0,3-4-8 16,3 1 12-16,3-3-4 0,-6 0-8 0,0-8-17 16,0 0 4-16,3 2 1 31,-3-2-172-31,0 0-35 0</inkml:trace>
  <inkml:trace contextRef="#ctx0" brushRef="#br0" timeOffset="3118.528">15278 13695 2127 0,'0'0'94'0,"0"0"20"0,0 0-91 0,0 0-23 0,0 0 0 0,0 0 0 16,0 0 12-16,0 0-1 0,6 2-1 0,2-2 0 15,4-2-2-15,6-1 0 0,0 1 0 0,3-1 0 16,-3 0 17-16,0 3 3 0,5-5 1 0,1 5 0 0,-6 0 3 0,3 0 0 16,0 0 0-16,0 0 0 0,-1 3-22 0,-2-1-10 15,-3-2 10-15,0 3-10 16,0 2-15-16,0-5-9 0,-3 0-1 0,-3 3-1029 0</inkml:trace>
  <inkml:trace contextRef="#ctx0" brushRef="#br0" timeOffset="4653.492">6235 12308 910 0,'0'0'40'0,"0"0"9"0,0 0-39 0,0 0-10 0,0 0 0 0,0 0 0 15,0 0 114-15,0 0 21 0,0 0 4 0,0 0 1 16,6-8-42-16,0 1-8 0,6-4-2 0,8 0 0 16,-2-4-31-16,6-4-6 0,3-7-2 0,3-6 0 15,8 0 5-15,4-2 1 0,-3-1 0 0,8-4 0 16,4-1-14-16,3-2-2 0,-4-3-1 0,1 2 0 15,-4-2-14-15,-2 8-2 0,-3-2-1 0,-1 4 0 16,-5 3-21-16,-3 1 9 0,0 4-9 0,-4 3 0 16,1 1 8-16,-3 1-8 0,-6 1 0 0,0 5 0 15,-4-2 25-15,1 2-1 0,0 3-1 0,3-3 0 16,-3 3-70-16,3-1-13 0,-6 4-4 0,-1 2 0 16,1 0 0-16,-6 0 0 0,-3 3 0 0,0-1-546 15,0 4-110-15</inkml:trace>
  <inkml:trace contextRef="#ctx0" brushRef="#br0" timeOffset="5428.63">7092 11345 576 0,'0'0'51'0,"0"0"-41"0,0 0-10 0,0 0 0 15,0 0 160-15,0 0 29 0,0 0 7 0,0 0 0 16,0 0-114-16,0 0-23 0,0 0-5 0,0 0-1 16,0 0-15-16,9 3-3 0,-3-3-1 0,6-3 0 15,0 1-7-15,3-1-2 0,2-2 0 0,-2 2 0 16,0-2-11-16,0 0-2 0,9-1-1 0,-3-2 0 15,-3 3-11-15,-1 2 0 0,1 1 0 0,0-1 0 16,0 6 0-16,-6-1 0 0,0 1 0 0,-3 5 0 16,0-3 0-16,-3 6 0 0,-3-3 0 0,0 5 0 15,-3 0 0-15,-3 0 0 0,-3 1 0 0,3 2 0 16,-3-1 0-16,3-1 0 0,-6-1 0 0,0-3 0 16,6 1 53-16,-3 2 9 0,-3-7 2 0,6 2 0 15,0-1-52-15,3-7-12 0,-6 6 0 0,0-1 0 16,0-2 0-16,6-3 0 0,0 0 0 0,0 0-868 15</inkml:trace>
  <inkml:trace contextRef="#ctx0" brushRef="#br0" timeOffset="5829.376">7396 11068 1267 0,'12'-3'28'0,"-12"3"5"0,0 0 2 0,0 0 1 0,0 0-36 0,0 0 0 16,3 0 0-16,5-3 0 0,-5 3 58 0,3-2 5 0,0-1 1 0,3 0 0 15,0 3-52-15,0 0-12 0,0-2 0 0,3-1 0 16,-3 3 0-16,3 0 0 0,0-3 0 0,0 3-663 16</inkml:trace>
  <inkml:trace contextRef="#ctx0" brushRef="#br0" timeOffset="6370.905">7759 10956 1267 0,'12'0'28'0,"-12"0"5"0,0 0 2 0,0 0 1 0,0 0-36 0,0 0 0 16,-9-2 0-16,3-1 0 0,6 3 58 0,-6 0 5 16,0 0 1-16,-3 3 0 15,3-1 0-15,-3 1 0 0,0 0 0 0,-3-1 0 16,-6 4 0-16,6-4 0 0,12-2 0 0,-2 6 0 0,2-6-52 0,-6 8-12 0,3-1 0 0,6 4 0 31,0-6 0-31,2 3 0 0,1 0 0 0,3-3 0 0,6 3 0 16,-3 0 0-16,0-2 0 0,0 4 0 0,6-2 0 15,-3 0 0-15,-3 0 0 0,0 0 0 0,2 0 0 16,-5 0 0-16,-3 0 0 0,-3 2 0 0,3-2 0 16,-3 0 0-16,-6 0 0 0,3 0 0 0,0 3 0 0,-3-3 0 15,-3 0 0-15,-3 2 0 0,-3-2 0 0,1 0 0 16,-1-3 0-16,0-2 0 0,0 2 0 0,0-5 0 16,-6 0 0-16,9 0 0 0,3 0 0 0,-3-5 0 15,-3 0 0-15,6-3 0 0,9 0 0 0,-3-3 0 16,0-2 0-16,-3 2 0 0,6-2 0 0,0 3 0 15,6-6 0-15,-3 3 0 0,3-3 0 0,3 2 0 16,0-1 0-16,0-1 0 0,-3 0 0 0,0 0 0 16,3 3 0-16,0 2 0 0,-1-2 0 0,1 2 0 0,-3 3 0 15,-3 3 0-15,0-3 0 0,-3 3 0 0,-3 0 0 16,0 5 0-16</inkml:trace>
  <inkml:trace contextRef="#ctx0" brushRef="#br0" timeOffset="8423.384">6768 12491 1267 0,'0'0'28'0,"0"0"5"0,0 0 2 0,0 0 1 0,0 0-36 0,0 0 0 16,3 8 0-16,0 0 0 0,2 0 109 0,-2 0 15 15,-3 5 4-15,0 0 0 0,3 3 0 0,0 0 0 16,-3 0 0-16,0 0 0 0,-6 0-112 0,3 2-16 15,1-2-14-15,-4 0 2 0,3-3 32 0,-3 3 7 16,0-3 1-16,3-2 0 0,-3-1-15 0,3 1-2 16,0 0-1-16,0-4 0 0,-3 4 1 0,3-3 0 15,0-3 0-15,3-5 0 0,0 0 12 0,0 0 2 16,0 6 1-16,0-6 0 0,0 0-26 0,0 0 0 16,12 0 0-16,0-3 0 0,0 3 0 0,0-3 0 0,2 1 0 0,-2-1 0 15,3-2 0-15,0 2 0 0,3-2 0 16,0 2 0-16,-6 0 0 0,9 3 0 0,2 3 0 15,1 0 0-15,-6 2 0 0,3-2 0 0,3 2 0 0,-1 6 0 16,4-1 0-16,-9 3 0 0,-9 1 0 0,9-1 0 16,3 0 0-16,-9 0 0 0,-15 1 0 0,3-1 0 15,9 0 0-15,-12 3 0 0,-6-3 0 0,-3 0 0 16,-3-2 56-16,0 2 7 0,0 3 1 0,-3-3 0 16,-8 0-64-16,5-2-24 0,3 2 0 0,-6-5 1 15,-6 3 11-15,3-6 1 0,7 3 1 0,-4-3 0 16,0 1-62-16,0-4-13 0,-3-2-3 0,4 3-608 15,-1-6-123-15</inkml:trace>
  <inkml:trace contextRef="#ctx0" brushRef="#br0" timeOffset="8637.811">6815 12547 2188 0,'0'0'48'0,"0"0"11"0,0 0 1 0,12-3 1 0,6-5-49 0,-3 3-12 16,0-1 0-16,3 4 0 0,-1 2 0 0,4-3 0 16,3 0 0-16,-6 3 0 0,0-2 54 0,3 2 8 15,2 0 2-15,1 0 0 0,-9-3-52 0,6 1-12 16,6-1 0-16,3 0 0 16,-10 1-48-16,4-4-13 0,0 1-3 0,6 0 0 0</inkml:trace>
  <inkml:trace contextRef="#ctx0" brushRef="#br0" timeOffset="10316.795">17754 13229 1195 0,'0'0'52'0,"0"0"12"0,0 0-51 0,0 0-13 0,0 0 0 0,0 0 0 15,12 0 79-15,-12 0 13 0,-3-2 2 0,3 2 1 16,9-6-24-16,-3 4-5 0,-6-6-1 0,0 2 0 16,0 6-17-16,6-5-4 0,-3-3-1 0,-3 0 0 15,0 0-15-15,3 0-4 0,6 0 0 0,-6-2 0 16,0 2-13-16,0 0-3 0,0 0-8 0,3 0 12 16,3 0-12-16,-4 0 0 0,-5 8 0 0,9-5 0 15,3 0 0-15,-6-1 0 0,-6 6 0 0,0 0 0 16,9-2 0-16,-9 2 0 0,0 0 8 0,9 5-8 15,0 0 0-15,0 1-13 0,-6-1 1 0,0 5 0 0,0 1 12 0,-3 5 0 16,3 0 0-16,-3 5 10 0,-3 3 11 0,3 2 3 16,0-2 0-16,-6 2 0 0,3 1-1 0,-3 2 0 15,3 0 0-15,0 0 0 16,-3 3-9-16,3-3-2 0,-3-2 0 0,3-1 0 16,3-2-4-16,0 0 0 0,-3-6-8 0,3-2 12 15,3 0-12-15,-3-6 0 0,0 1 0 0,0 0 0 16,3-3 0-16,-3-8-15 0,3 5 2 0,-3-5 0 31,0 0-128-31,0 0-26 0,6 3-5 0</inkml:trace>
  <inkml:trace contextRef="#ctx0" brushRef="#br0" timeOffset="10527.262">17692 13774 2325 0,'-6'0'51'0,"6"0"10"0,0 0 3 0,0 0 2 0,0 0-53 0,0 0-13 16,9-2 0-16,5 2 0 0,-2-3 0 0,3 3 0 16,3-3 0-16,3 1 0 0,6-1 0 0,-3 0 12 15,-4 1-1-15,7-1-1 0,-3 3 22 0,3 0 4 16,-6 0 0-16,-1 0 1 0,1 0-29 0,3 0-8 16,-6 0 0-16,3 3 0 15,-3-1-140-15,-1 1-28 0,16 0-7 0,-9 2-1 0</inkml:trace>
  <inkml:trace contextRef="#ctx0" brushRef="#br0" timeOffset="12448.064">6309 13245 518 0,'24'5'46'0,"-24"-5"-37"0,0 0-9 0,0 0 0 16,9-2 147-16,0-6 27 0,-3 2 6 0,6-1 0 15,0-1-124-15,3-3-26 0,-4 0-5 0,4-2-1 16,6-3 5-16,0 0 1 0,3-5 0 0,3 0 0 15,-1-5 26-15,4-1 6 0,3-2 1 0,6 0 0 16,2 0-23-16,1 2-4 0,0-2 0 0,-1 3-1 16,-2-3-1-16,-3 0 0 0,5 5 0 0,-8 0 0 0,-9 3 14 15,6 0 2-15,2 0 1 0,-2-1 0 0,-12 1-27 0,6 0-6 16,12-5-1-16,-7-1 0 0,-2 9 10 0,-3-4 1 16,-3 4 1-16,6-3 0 0,11 2-29 0,-14 3 0 15,-21 0 0-15,9 1 0 0,9 1 0 0,-6 4 0 16,-15-1 0-16,3 3 0 0,3 0 0 0,-3 6 0 15,-6-4 0-15,-3 6 0 16,-3-2-45-16,3 2-15 0,6 0-4 0,-9 2-546 16,-6 4-110-16</inkml:trace>
  <inkml:trace contextRef="#ctx0" brushRef="#br0" timeOffset="12703.622">7342 12364 1958 0,'-9'-3'43'0,"3"3"9"0,6 0 1 0,6-2 3 0,6-4-45 0,-12 6-11 16,0 0 0-16,12 0 0 0,9-2 0 0,-9-1 0 15,-12 3 0-15,9 0 0 0,8 0 0 0,-2 0 0 16,-6 3 0-16,0 2 0 16,0 0-49-16,0 1-12 0,3-1-3 0,-3 3 0 0,-15-3 52 0,9 3 12 0,9 0 0 0,-9 0 0 15,-12 0 48-15,0 0 13 0,9-3 3 0,-3 3 0 16,-3 0-52-16,0 3-12 0,-3-3 0 0,6-3 0 15,6 0 0-15,-3-5 0 0,-9 5 0 0,6 1 0 32,9-1-48-32,-6-5-13 0,-6 0-3 0,6 0-742 0</inkml:trace>
  <inkml:trace contextRef="#ctx0" brushRef="#br0" timeOffset="12951.276">7687 12356 2188 0,'0'-3'48'0,"0"3"11"0,-6 0 1 0,9 0 1 0,-3 0-49 0,0 0-12 0,-3-5 0 0,3 5 0 0,21 0 0 16,-9-3 0-16,-12 3 0 0,0 0 0 0,15-2 0 0,0-1 0 15,-6 1 0-15,-9 2 0 16,0 0-48-16,15 0-13 0,0-3-3 0,-15 3-546 16,0 0-110-16</inkml:trace>
  <inkml:trace contextRef="#ctx0" brushRef="#br0" timeOffset="13307.319">7884 12250 1958 0,'0'0'43'0,"0"0"9"0,0 0 1 0,0 0 3 0,-9 3-45 0,6 2-11 16,6 3 0-16,-3-8 0 0,-9 11 53 0,6-1 9 0,6-2 2 0,-3 3 0 15,0-3-52-15,0-8-12 0,0 8 0 0,6 2 0 16,3-4 0-16,-9 1 0 0,-6 1 0 0,6-8 0 31,9 6-48-31,-9-6-13 0,-9 5-3 0,9-5 0 0,0 0 103 0,0 0 20 0,0 0 4 16,0 0 1-16,0 0-52 0,9 3-12 16,0-1 0-16,-9-2 0 0,0 0 0 0,3 0 0 0,12 0 0 0,-4-2 0 15,-2-1 0-15,0 0 0 0,0-2 0 0,3 2 0 31,0 3-48-31,0-5-13 0,-3 2-3 0,3-2-546 0,0 3-110 0</inkml:trace>
  <inkml:trace contextRef="#ctx0" brushRef="#br0" timeOffset="13520.002">8000 12248 1497 0,'12'0'32'0,"-12"0"8"0,-6 0 0 15,6 0 4-15,9 2-36 0,-9-2-8 0,-3 11 0 0,0-3 0 16,6 2 53-16,0 1 9 0,-3 5 2 0,-6 0 0 0,0 2 0 0,0 1 0 16,9-1 0-16,-6-2 0 0,-12 0 0 0,15 0 0 15,6-3 0-15,0 3 0 0,-9-5-52 0,3 2-12 16,3-3 0-16,0 1 0 0,9 0 0 0,-6-4 0 16,-9-1 0-16,6 2-646 15,9 0-132-15</inkml:trace>
  <inkml:trace contextRef="#ctx0" brushRef="#br0" timeOffset="14764.04">6705 13854 518 0,'0'0'46'0,"0"0"-37"0,0 0-9 0,0 0 0 15,0 0 187-15,0 0 35 0,0 0 7 0,0 0 2 16,0 0-115-16,0 0-24 0,0 0-4 0,0 0 0 15,6-3-25-15,0 0-5 0,0-2-1 0,-3 2 0 16,0-2 33-16,6 0 6 0,-3-1 2 0,0 1 0 16,-3 0-116-16,0-3-23 15,6 3-5-15,-3-3-1 0,0 0 47 0,-1 0 0 0,1-3 0 0,3 1 0 0,-3 2 8 16,0-3-8-16,-3 3 0 0,3 3 0 16,3 0 8-16,-3-1-8 0,-6 6 0 0,0 0 0 0,3-2 0 0,-3 2 0 15,0 0 0-15,0 0 0 0,0 0 0 0,0 0-9 16,3 5 9-16,-3 3-12 0,0 3 12 0,0 2-10 15,0 0 10-15,-3 0-10 0,-3 3 10 0,3 0 0 16,6 2 8-16,0 4-8 0,-3-4 22 0,0 3 0 16,0 1 0-16,0 1 0 0,0-2-5 0,0-2-1 15,-3 0 0-15,3-4 0 0,6 4-16 0,-3-6 8 16,-3 3-8-16,0-5 0 0,3 2-8 0,-3-3-9 16,0 1-2-16,0-3-621 15,0 3-125-15</inkml:trace>
  <inkml:trace contextRef="#ctx0" brushRef="#br0" timeOffset="14973.488">6631 14213 1440 0,'0'0'64'0,"0"0"12"0,0 0-60 0,0 0-16 0,0 0 0 0,0 0 0 16,0 0 112-16,6 0 20 0,3 0 4 0,2-2 1 15,1 2-57-15,3-3-11 0,3 6-2 0,3-6-1 16,3 3-85-1,0-3-17-15,2 3-3 0,-2 0-1 0,3 0 55 0,-3 0 10 0,-3 0 3 0,-1 3 0 16,7 2-16-16,-6-5-4 0,-3 3 0 0,-3 0 0 16,-3-1-41-16,3 1-9 15,-4 0-2-15,-2-1 0 0</inkml:trace>
  <inkml:trace contextRef="#ctx0" brushRef="#br0" timeOffset="15660.641">6384 14311 1328 0,'-9'0'29'0,"9"0"7"0,0 0 0 0,0 0 1 0,-3-2-29 0,3 2-8 16,0 0 0-16,0 0 0 0,6-6 44 0,-3 4 7 15,0-4 1-15,6 1 1 0,-1 0 13 0,1-6 2 16,0 3 1-16,3 0 0 0,0 0-5 0,3-2-2 16,3-3 0-16,0-1 0 0,3 1-21 0,-1-5-4 15,1-1-1-15,3 1 0 0,3-4-9 0,3 1-3 16,-1-3 0-16,4 3 0 0,6-2-13 0,-3-1-3 15,-4-3-8-15,1 3 12 0,3 1 0 0,-4-1-1 16,-8 5 0-16,3 1 0 0,-6-1 9 0,3 1 1 0,0 2 1 0,-10 0 0 16,-5 3-11-16,3 2-3 0,9-5 0 0,-9 6 0 15,-9-1-8-15,3 3 0 0,6-2 9 0,0-1-9 16,-9 6-10-16,0-3-6 0,6 2-2 0,0 1 0 31,2-3-27-31,-8 3-6 0,-9 5-1 0,6 0 0 16,12-3-122-16,-12 3-25 0,-6-2-5 0</inkml:trace>
  <inkml:trace contextRef="#ctx0" brushRef="#br0" timeOffset="15965.859">7104 13626 1821 0,'18'-3'40'0,"-18"3"8"0,0 0 1 0,-6-2 3 0,3-1-41 0,3 3-11 16,9-5 0-16,-9 5 0 0,0 0 0 0,6-5 0 15,12-1 9-15,-6 1-9 0,-12 5 9 0,8-5-9 16,13-1 12-16,0 6-12 0,-6-5 19 0,0 2-3 16,-3 1-1-16,3 4 0 0,8-2-15 0,-5 3 11 15,-9 2-11-15,0-2 10 0,6 2-10 0,-6 1 0 16,-6 2 0-16,0-1 0 0,0 4 56 0,0 2 10 16,-6-5 2-16,-6 3 0 15,-6 2-87-15,3-2-17 0,9-1-3 0,-6 1-1 0,-9-1 48 0,10 1 8 16,8-6 3-16,0-5 0 0,-12 8-19 0,0 0 8 15,12-8-8-15,0 0 0 0,0 0 0 0,0 0 0 16,0 0 0-16,3 5 0 16,9 1-135-16,-3-6-27 0,-9 0-6 0,14-3-596 0</inkml:trace>
  <inkml:trace contextRef="#ctx0" brushRef="#br0" timeOffset="16210.173">7539 13531 1753 0,'5'0'38'16,"-5"0"8"-16,0 0 2 0,0 0 2 0,12-3-40 0,-3 3-10 0,-9 0 0 0,6-5 0 0,6-8 11 0,0 5 0 15,-3 0 0-15,-3 2 0 16,3 4-32-16,3-1-7 0,0-2 0 0,-6 0-740 16</inkml:trace>
  <inkml:trace contextRef="#ctx0" brushRef="#br0" timeOffset="16404.649">7744 13377 1209 0,'15'0'53'0,"-15"0"12"0,-3 6-52 0,0 2-13 0,3-8 0 0,3 8 0 16,0 5 106-16,0 3 18 0,-6 5 4 0,6 0 1 15,6 0-80-15,-6 0-16 0,-9-5-3 0,3 3-1 16,12-3 5-16,-9-1 1 0,-3 1 0 0,0-2 0 16,6-4 28-16,-3 3 5 0,3-2 2 0,-3 0-986 15</inkml:trace>
  <inkml:trace contextRef="#ctx0" brushRef="#br0" timeOffset="17813.804">20564 13155 2026 0,'0'0'44'0,"-6"-5"10"16,-6 2 2-16,0-2 1 0,0 2-45 0,-3 3-12 0,-5 0 0 0,-1 3 0 0,-6 5 60 0,3-3 9 15,0 3 3-15,0 8 0 0,1 2-40 0,-1 6-8 16,0 0-2-16,3 5 0 0,0 0-2 0,4 6-1 16,2 4 0-16,6 1 0 0,3 2 3 0,3 3 1 15,6-2 0-15,3-4 0 0,6-2-12 0,5-2-3 16,4-1 0-16,9-7 0 0,0-6-8 0,6-3 12 15,2-4-12-15,4-9 12 0,-3-5 1 0,2-5 1 16,4-6 0-16,-6-2 0 0,-1-6 11 0,-5-5 3 0,-3-2 0 16,0-6 0-16,-1 3-28 0,-8-8 8 0,-6 0-8 0,-3 0 0 15,0 0 18-15,-9 3-2 0,-9-3 0 0,-3 2 0 16,-3 3-1-16,0 3-1 16,-3 3 0-16,-3 2 0 0,1 0 20 0,-1 6 4 15,0-1 1-15,0 3 0 0,-3 0-39 0,6 6 0 16,0-1 0-16,4 6 0 0,-1 2-86 0,0 3-18 0,3 6-4 0,0-1-706 15,3 8-141-15</inkml:trace>
  <inkml:trace contextRef="#ctx0" brushRef="#br0" timeOffset="18751.734">22915 13295 460 0,'0'0'41'0,"0"0"-33"15,0 0-8-15,0 0 0 0,0 0 248 0,0 0 47 16,0 0 9-16,0 0 3 0,-3-2-219 0,3 2-43 16,0 0-9-16,0 0-1 0,3-6 0 0,0-2 0 15,-3 3 0-15,3-3 0 0,0 3 0 0,-3-3 0 16,3 3 0-16,0-3 0 0,3 0-3 0,0-3-1 15,0 1 0-15,-3-1 0 0,0 3-13 0,3-2-2 16,-3 2-1-16,0-3 0 0,0 3-7 0,0 3-8 16,0-3 11-16,-3 8-11 0,0 0 0 0,6-5 0 15,-6 5 0-15,0 0 0 0,0 0 13 0,0 0-4 16,0 0-1-16,0 0 0 0,0 10 0 0,0-2 0 0,3 3 0 0,-3 2 0 16,0 3 5-16,0 0 1 0,0 2 0 0,0 6 0 15,0 2 1-15,-3 1 0 0,0 2 0 0,0 3 0 16,3 2 9-16,-3 3 1 0,-6 3 1 15,6-3 0-15,0-3-6 0,0-2-2 0,0 2 0 0,3-4 0 16,-3-4-18-16,6 0 10 0,-3-2-10 0,3-3 8 16,0-2-8-16,-3-3 0 0,3-3 9 0,-3-5-9 15,0 0 10-15,0 0-2 0,3-3-8 0,-3-5 12 32,0 0-41-32,0 0-9 0,0 0-2 0,0 0-676 0,0 0-135 0</inkml:trace>
  <inkml:trace contextRef="#ctx0" brushRef="#br0" timeOffset="18973.147">22814 13856 2487 0,'0'0'55'0,"0"0"11"0,-3-2 2 0,3 2 2 0,0 0-56 0,0 0-14 16,0 0 0-16,0 0 0 0,0 0 9 0,9 0-1 15,0-3 0-15,6 3 0 0,3 0-8 0,0 0 0 16,3-3 0-16,-1 3 0 0,1-5 27 0,6 2 0 15,-3 1 0-15,0-1 0 0,-1 3 1 0,-2 0 0 16,0-3 0-16,-3 3 0 0,6-2-28 0,-3-1-17 16,-4 3 2-16,-2 0 1 15,3-3-110-15,-6 3-23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25T22:58:02.77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11265 13150 518 0,'0'0'46'0,"0"-5"-37"15,0-3-9-15,-6 2 0 0,3-2 196 0,-3 0 38 16,3 0 7-16,-3 1 2 0,0 1-127 0,0 1-26 16,-2 0-5-16,-1 2-1 0,-3 0-17 0,0 3-4 15,3 0-1-15,-6 6 0 0,0-1-3 0,3 3-1 16,-6 2 0-16,0 6 0 0,1 3-18 0,-1 7-3 0,-3 6-1 0,3 2 0 15,0 6-36-15,0 5 0 0,0 0 0 0,7 3 0 16,2 5 0-16,6 0 0 0,0-1 0 0,3-4 0 16,9-3 8-16,3-5 0 0,2-6 0 0,7-2 0 15,0-6 4-15,0-4 0 0,9-4 1 0,-1-5 0 16,4-7 14-16,3-6 2 0,3-6 1 0,-1-7 0 16,4-5 6-16,3-4 0 0,-7-4 1 0,-2-3 0 15,0-6-18-15,-6 1-4 0,-4-3-1 0,-2 0 0 16,-6-3-14-16,-3 1 0 0,-12 2 0 0,3-1 0 15,-6 4 9-15,0-3-9 0,-9 3 8 0,0 2-8 16,-3 0 0-16,0 6 8 0,-3 2-8 0,0 3 0 16,0 2 8-16,1 3-8 0,-1 0 0 0,-3 6 8 15,0 2-21-15,3 3-5 0,3-1-1 0,0 9 0 16,0 2-131-16,3 1-26 0,1 4-6 0,2 1-784 16</inkml:trace>
  <inkml:trace contextRef="#ctx0" brushRef="#br0" timeOffset="272.275">11905 13420 1094 0,'0'0'48'0,"0"0"11"0,-3 10-47 0,-3 3-12 0,-3 3 0 0,3 3 0 16,-3 5 156-16,-3-3 30 0,-2 5 6 0,-4 1 0 15,6-1-79-15,-6 3-16 0,-3 0-3 0,0-2-1 32,3-3-115-32,1 2-23 0,-1-7-5 0,3-1-1 0,0 1 38 0,0-3 13 0,6-1-9 0,-3-4 9 31,3 2-168-31,0-7-28 0</inkml:trace>
  <inkml:trace contextRef="#ctx0" brushRef="#br0" timeOffset="448.796">11613 13520 691 0,'0'0'61'0,"0"0"-49"16,0 0-12-16,0 0 0 0,6 8 289 0,3 3 55 15,3-3 12-15,0 2 1 0,-3 9-270 0,3-1-55 16,6 1-10-16,0-1-2 0,3 6 4 0,-1 0 2 15,-2-3 0-15,6 3 0 0,0-6 5 0,-3 1 1 16,2 0 0-16,-2-4 0 0,3 1-42 0,-3-3-8 16,3 1-2-16</inkml:trace>
  <inkml:trace contextRef="#ctx0" brushRef="#br0" timeOffset="1359.369">14075 13195 903 0,'-15'-3'40'0,"15"3"8"0,0 0-38 0,6-5-10 0,-6 5 0 0,3-8 0 15,0 0 47-15,3 0 7 0,-6 0 2 0,6 0 0 16,0 0-21-16,0 0-4 0,-3 3-1 0,0-3 0 16,-3 0-2-16,3 0 0 0,0 0 0 0,0-2 0 15,-3-1 8-15,0-2 0 0,0 2 1 0,-3 1 0 16,3-1 33-16,-6 3 6 0,0 6 2 0,-3-1 0 16,3 0-11-16,-3 1-3 0,-3-1 0 0,-3 3 0 15,0 5-51-15,-2 3-13 0,-1 5 0 0,0 3 0 0,-3 3 44 16,3 5 7-16,-3 2 1 0,0 6 0 0,1 0-40 15,2 7-12-15,0 1 8 0,3 5-8 0,0 3 0 0,9 2 0 16,0-3 0-16,9 1-9 0,0-3 9 0,3-3 12 16,6-5-2-16,3-2-1 0,6-9 0 0,6 1 0 15,-1-11 0-15,13-3 0 0,6-3 5 0,-1-10 1 16,4-5 0-16,3-3 0 0,2-5 13 0,1-6 2 16,-1-7 1-16,1-3 0 0,-1-8 4 0,-5 2 1 15,-6-4 0-15,-7 2 0 0,-8-3 17 0,-6 6 4 16,-9-3 1-16,-6 2 0 0,-9-2 4 0,-6 3 1 15,0 2 0-15,-6 0 0 0,-9 0-27 0,4 6-6 16,-7 2-1-16,0 0 0 0,3 1-8 0,-3 1-1 0,1 4-1 16,2 2 0-1,3 0-67-15,0 3-12 0,0 2-4 0,3 3 0 16,7 3-153-16,-1 2-31 0,-6-2-7 0,18 5-1 0</inkml:trace>
  <inkml:trace contextRef="#ctx0" brushRef="#br0" timeOffset="4440.249">16373 12851 950 0,'0'0'20'0,"0"0"5"0,-3-3 1 0,3 3 2 0,0 0-28 0,0 0 0 0,0 0 0 0,0 0 0 15,0 0 8-15,0 0-8 0,0 0 0 0,0 0 8 16,0 0-8-16,0 0-14 0,0 0 3 0,0 0 1 15,0 0-1-15,0 0 0 0,3-2 0 0,-3 2 0 16,0 0 11-16,0 0 0 0,0 0 8 0,3 0-8 0,3-3 0 0,-6 3 0 16,0 0 0-16,0 0 0 15,6-3 0-15,-6 3 0 0,0 0 0 0,0 0 8 0,0 0 6 16,0 0 2-16,0 0 0 0,0 0 0 0,0 0 35 0,0 0 7 16,0 0 2-16,0 0 0 0,-6-2-13 0,6 2-3 15,0 0 0-15,0 0 0 0,-6-3-3 0,6 3-1 16,0 0 0-16,0 0 0 0,0 0-13 0,0 0-3 15,0 0-1-15,0 0 0 0,0 0-14 0,0 0-9 16,0 3 12-16,0-3-12 0,0 0 16 0,0 10-3 16,-3 1-1-16,0-1 0 0,3 4 28 0,0-1 6 15,-3 3 1-15,0 0 0 0,0 2-16 0,0-2-3 16,6 2-1-16,-6 1 0 0,0 2 14 0,0-5 3 16,3 0 1-16,0-3 0 0,-3 0-28 0,3-2-5 15,6-3-2-15,-3 0 0 0,-3 0-10 0,0 0 12 16,0 0-12-16,0-8 12 0,6 2-12 0,-6 4 0 0,-3-1 0 0,3-5 0 31,0 0-48-31,0 0-4 0,0 0-2 0,0 0-538 0,0 0-107 0</inkml:trace>
  <inkml:trace contextRef="#ctx0" brushRef="#br0" timeOffset="4872.092">16575 12867 1015 0,'0'0'44'0,"0"0"11"0,0 0-44 0,0 0-11 16,0 0 0-16,-12 2 0 0,4 1 37 0,-1 0 6 15,9-3 1-15,-6 8 0 0,-3-3 4 0,0 3 2 16,6-3 0-16,0 3 0 0,0 5-3 0,0 0-1 16,-3 1 0-16,6 2 0 0,0 5 6 0,0 0 0 15,0-3 1-15,3-2 0 0,6 0-15 0,-6 0-3 16,0 0-1-16,3-3 0 0,6-2-15 0,0-1-3 16,-1-4-1-16,1-1 0 0,0-2 18 0,3-1 4 0,3-4 1 0,-6 2 0 15,-6-6-24-15,6-4-5 0,9-1-1 16,-9 1 0-16,-7-1-8 0,4 0 10 0,9-7-10 0,-6 2 10 31,-3 0-33-31,-3 0-6 0,-9 3-2 0,0 0 0 0,3-3 76 0,-6 3 15 0,-9-1 4 0,3 4 0 16,6-1-52-16,-6 3-12 0,-5 3 0 0,2-3 0 15,6 0 0-15,-3 3 0 0,0 0 0 0,0 5 0 16,-3 0 0-16,6 0 0 0,9 0 0 0,-6 2-970 16</inkml:trace>
  <inkml:trace contextRef="#ctx0" brushRef="#br0" timeOffset="5863.442">17281 13830 1267 0,'27'0'112'0,"-27"0"-89"0,-12 0-23 0,6 0 0 15,6 0 147-15,0 0 25 0,-6-3 4 0,0-2 2 16,3 2-103-16,3 3-21 0,0 0-4 0,0 0-1 16,-9-10-4-16,9-1-1 0,12 0 0 0,-3-4 0 15,-9-1 3-15,3-3 0 0,12-2 0 0,-1 2 0 16,1-7-21-16,-3 2-4 0,-3-5-1 0,6 0 0 16,6-8-13-16,-6 0-8 0,-12 0 8 0,12 2-8 15,8 1-11-15,-5 0-6 0,-6-1-2 0,-3-2 0 16,6 3-9-1,0-1-1-15,-3-2-1 0,0 0 0 0,0-2 16 0,0 4 3 0,-1 6 1 0,-5 3 0 16,-6 5 37-16,6 2 7 0,9 3 2 0,-6 6 0 16,-9-1-36-16,3 6 0 0,3-1 0 0,6 4 0 15,3 2 0-15,-6 5 0 0,-6 0 0 0,9 3 0 0,6 6 0 16,-7 4 0-16,-8 3 0 0,6 6 0 0,9 7 20 0,-3 3-4 16,-12 3 0-16,6 2 0 0,6 0-16 0,0 3 0 15,-6 0 0-15,6 3 0 0,-3 0 18 0,2-1-3 16,7 1-1-16,-3-6 0 0,-3 1-14 0,3-6 0 15,0-6 0-15,0-2 0 0,-7 1 0 0,1-7 0 16,0-1 0-16,-3-4 0 0,0-2 0 0,0 0-12 16,-6-6 3-16,-3-2 0 15,0-8-56-15,0 0-11 0,-3 8-3 0,3-8-613 16,0 0-124-16</inkml:trace>
  <inkml:trace contextRef="#ctx0" brushRef="#br0" timeOffset="6044.956">17486 13581 1785 0,'6'-3'159'0,"-6"3"-127"0,0 0-32 0,0-5 0 15,0 5 145-15,0 0 23 0,6-8 5 0,3 3 1 16,-6 0-146-16,12 2-28 0,9-2-9 0,-3-1 0 16,-4-4 9-16,10 2 0 0,15-3 0 0,-3 3 0 15,-7 0 11-15,4 3-3 0,0-3 0 0,-1 3 0 31,-2 2-83-31,-6 1-17 0,24-6-3 0,-10 5-1 0</inkml:trace>
  <inkml:trace contextRef="#ctx0" brushRef="#br0" timeOffset="7985.765">6794 12054 1267 0,'0'0'56'0,"0"0"12"0,0 0-55 0,0 0-13 0,-15 3 0 0,4 0 0 16,-1-1-119-16,3 4-26 0</inkml:trace>
  <inkml:trace contextRef="#ctx0" brushRef="#br0" timeOffset="8387.025">6485 12340 1454 0,'0'0'32'0,"-6"0"6"0,0 5 2 0,-3-2 1 0,9-3-33 0,-6 5-8 15,0 1 0-15,0-1 0 0,3-2 54 0,3-3 9 16,0 0 1-16,0 0 1 0,0 0 8 0,0 0 2 15,0 0 0-15,0 0 0 0,6-6-28 0,3-2-6 16,3 0-1-16,3-2 0 0,3-6-8 0,0-3-3 16,5-2 0-16,1-5 0 0,3-3 6 0,3-3 1 0,2-2 0 15,10 2 0-15,6-5-11 0,-1 0-1 0,1-3-1 0,0 0 0 16,-7-2-23-16,7 0 0 0,5-1 0 0,4-2 0 16,-3 3 0-16,-4 0 0 0,-5 2 0 0,3 3 0 15,2 3 56-15,-8-1 6 0,-9 3 2 0,5 3 0 16,10 0-52-16,-15 3-12 0,-7 2 0 0,-2 3 0 15,6 0 0-15,-3 2 0 0,-6 3 0 0,-10 3 0 16,-8 0 0-16,6 2 0 0,9 3 0 0,-9 0 0 16,-9 8 0-16,3-8 0 0,6 0 0 0,-6 1 0 15,-3 7 0-15,-3-3 0 0,3-2 0 0,0-1 0 16,3 4-48-16,-3 2-13 0,-3-3-3 16,3 3 0-16,3-5-102 0,-3 5-21 0,-6-3-4 0,-3 8-1 15</inkml:trace>
  <inkml:trace contextRef="#ctx0" brushRef="#br0" timeOffset="8688.89">7568 11197 1497 0,'0'0'66'0,"0"0"14"0,0 0-64 0,0 0-16 16,0 0 0-16,0 0 0 0,6-5 0 0,3 5 0 16,-9 0 0-16,9-3 0 0,3 1 55 0,-3-1 7 15,6-2 2-15,-6 5 0 0,3-3-52 0,0 3-12 0,2-3 0 0,1 3 0 16,3 3 0-16,-6 0 0 0,-3-3 0 0,0 5 0 16,3 0 0-16,0 1 0 0,-12 1 0 0,3 1 0 15,3 0 54-15,-6 0 8 0,-6 6 2 0,3-1 0 16,3 0 0-16,0-2 0 0,-3-1 0 15,-3 1 0 1,3 2-103-16,0-2-20 0,0-4-4 0,-3-1-845 0</inkml:trace>
  <inkml:trace contextRef="#ctx0" brushRef="#br0" timeOffset="9903.651">7589 10943 1497 0,'9'0'32'0,"-9"0"8"0,0 0 0 0,0 0 4 0,0 0-36 0,0 0-8 0,-6-2 0 0,0-1 0 16,6 3 53-16,0 0 9 0,3-5 2 0,-3 5 0 15,-6 0-52-15,6 0-12 0,15-6 0 0,-9 4 0 16,-12-1 54-16,6 3 8 0,21 0 2 0,-9-3 0 16,0 3-52-16,-3-2-12 0,0-1 0 0,5 3 0 15,4-3 0-15,-6 3 0 0,-12 0 0 0,12 3-577 16,9-3-119-16</inkml:trace>
  <inkml:trace contextRef="#ctx0" brushRef="#br0" timeOffset="10227.768">7881 10827 1267 0,'-21'-13'56'0,"21"10"12"0,6 0-55 0,-3 3-13 16,-9 6 0-16,6-6 0 0,0 0 54 0,0 0 8 0,0 0 2 0,-3 10 0 15,-3 3-52-15,3-2-12 0,3 0 0 16,0-1 0-16,-12 1 54 0,6 2 8 0,12 0 2 0,-6 0 0 15,-3 3-52-15,0 0-12 0,6 0 0 0,3 0 0 16,0-3 0-16,-3 0 0 0,-6-5 0 0,6 3 0 16,9-3 0-16,-12-8 0 0,-3 8 0 0,3-8 0 31,6 5-48-31,-6-5-13 0,0 0-3 0,0 0 0 0</inkml:trace>
  <inkml:trace contextRef="#ctx0" brushRef="#br0" timeOffset="10600.773">7976 10861 1036 0,'-12'-5'23'16,"12"5"5"-16,0 0 0 0,0 0 1 0,0 0-29 0,0 0 0 0,0 0 0 0,0 0 0 0,0 0 57 0,0 0 6 16,0 0 1-16,3 5 0 0,-6 3-52 0,3 0-12 15,-6 0 0-15,6 3 0 0,6 2 54 0,-9 0 8 16,-6 3 2-16,6-3 0 0,9 6 0 0,-3-6 0 15,-12 0 0-15,6 0 0 0,6 1-52 0,0-7-12 16,-3-7 0-16,0 0 0 0,0 0 0 0,6 8 0 16,3-2 0-16,0-6 0 0,-9 0 54 0,6 0 8 15,15-8 2-15,-9 2 0 0,-12-1-52 0,3-1-12 16,9 0 0-16,0-3 0 0,-1 3 0 0,-5-2 0 16,-6-1 0-16,6 0 0 0,12 1 0 0,-12 2 0 15,-15-3 0-15,6 3 0 0,9-2 54 0,-6 2 8 16,-6-3 2-16,-3 1 0 0,3-1-52 0,0 3-12 0,0 0 0 15,-2 6 0-15,-7-1 0 0,9 3 0 0,6 0 0 0,-6-3 0 32,-12 3-48-32,12 0-13 0,6 0-3 0,0 0 0 15,-6 6-102-15,3-1-21 0,3-5-4 0,6 10-1 0</inkml:trace>
  <inkml:trace contextRef="#ctx0" brushRef="#br0" timeOffset="11734.74">8301 10882 1036 0,'0'0'46'0,"0"0"10"0,0 0-45 0,0 0-11 0,0 0 0 0,0 0 0 16,8 3 104-16,-8-3 20 0,0 0 3 0,-3 3 1 15,3-3-103-15,0 0-25 0,-5 8 0 0,-4-3 0 16,-6 0 56-16,6 6 7 0,3-3 1 0,-3 0 0 15,-9 2-52-15,6-2-12 0,12 0 0 0,-6 0 0 16,-6 0 0-16,0 0 0 0,12-8 0 0,-3 8 0 16,3-8 0-16,-3 8 0 0,-6-3 0 0,9-5 0 31,9 5-48-31,-9-5-13 0,0 0-3 0,0 0 0 0</inkml:trace>
  <inkml:trace contextRef="#ctx0" brushRef="#br0" timeOffset="11930.214">8178 10911 1267 0,'9'-10'56'0,"-3"7"12"0,3 1-55 0,-9 2-13 0,0 0 0 0,0 0 0 16,9-3 54-16,0 0 8 0,-9 3 2 0,0 0 0 15,9-2-52-15,-9 2-12 0,0 0 0 0,0 0 0 16,0 0 54-16,6 5 8 0,-6-5 2 0,6 10 0 0,-6-2-52 16,6 0-12-16,3 0 0 0,-3 0 0 0,-6 3 54 0,3-3 8 15,3 0 2-15,3 0 0 0,-6 0-52 0,3 2-12 16,3-5 0-16,-1 1 0 15,1-1-48-15,-9-5-13 0,0 0-3 0,12 5 0 0</inkml:trace>
  <inkml:trace contextRef="#ctx0" brushRef="#br0" timeOffset="12485.728">8476 10824 1267 0,'0'0'28'0,"0"0"5"0,0 0 2 0,0 0 1 0,0 0-36 0,0 0 0 15,6-3 0-15,-6 3 0 0,0 0 58 0,0 0 5 16,0 0 1-16,0 0 0 0,3 8 0 0,3 0 0 16,-3 0 0-16,-3 0 0 0,-3 3 0 0,3-1 0 15,3 1 0-15,-3 2 0 0,-3-2-52 0,3-1-12 0,0 4 0 0,0-4 0 16,0 1 0-16,-3-1 0 15,3 1 0-15,3-3 0 0,-3-8 54 0,0 8 8 0,0 2 2 0,0-10 0 16,0 0-52-16,0 0-12 0,0 0 0 0,-3 8 0 31,3-8-48-31,0 0-13 0,-3 8-3 0,3-8 0 16,0 0-102-16,0 0-21 0,0 0-4 0,0 0-1 0</inkml:trace>
  <inkml:trace contextRef="#ctx0" brushRef="#br0" timeOffset="13046.268">8673 10771 1267 0,'0'0'28'0,"0"0"5"0,0 0 2 0,0 0 1 0,0 0-36 0,0 0 0 16,0 0 0-16,0 0 0 0,0 0 0 0,0 0 0 15,0 0 0-15,0 0 0 0,-3 11 58 0,0-3 5 0,-3-3 1 0,0 3 0 16,3 3 0-16,-3 2 0 0,0 0 0 0,-3 0 0 16,-3 0-52-16,6 1-12 0,-3-1 0 0,6 3 0 15,0 0 0-15,0 0 0 0,-3-3 0 0,3 0 0 16,3 0 54-16,0 0 8 0,-3-2 2 0,6-3 0 16,3 0-52-16,3 0-12 0,-3 0 0 0,0 0 0 15,3-3 0-15,0-2 0 0,3-3 0 0,-3 0 0 16,3 2 0-16,0-4 0 0,-1-1 0 0,1 0 0 15,0-2 0-15,0 0 0 0,-3-1 0 0,3-1 0 16,-3 1 0-16,0-2 0 0,0-2 0 0,-3 2 0 16,-3 3 0-16,0-3 0 0,0 0 0 0,-3 2 0 15,0-2 0-15,-3 3 0 0,-3 0 0 0,0 0 0 16,0-1 54-16,0 1 8 0,-3 2 2 0,0 1 0 16,0 2-52-16,0-3-12 0,-3 3 0 0,0 3 0 15,0 2 0-15,1-2 0 0,2-1 0 0,0 4 0 16,3-1-48-16,0 0-13 0,3 0-3 0,3-5-546 15,0 0-110-15</inkml:trace>
  <inkml:trace contextRef="#ctx0" brushRef="#br0" timeOffset="14376.673">6976 12705 1148 0,'0'0'25'0,"0"0"6"0,0 0 1 0,0 0 0 0,0 0-32 0,0 0 0 0,0 0 0 0,0 0 0 16,0 0 38-16,0 0 2 0,0 0 0 0,9 8 0 15,-3-5 35-15,-6-3 7 0,0 8 2 0,3 0 0 16,3 0 3-16,-6 0 1 0,-3-3 0 0,0 3 0 16,3 2-12-16,0 1-3 0,-6-3 0 0,0 3 0 15,-3 2-37-15,3-3-7 0,6-2-1 0,-3 0-1 16,0 3-15-16,0-3-2 0,0 0-1 0,3-8 0 16,-3 5 2-16,3-5 0 0,0 0 0 0,0 0 0 15,0 0 1-15,0 0 0 0,0 0 0 0,0 0 0 16,0 0-4-16,0 0-8 0,0 0 12 0,9-3-4 15,3 3 8-15,-3-2 0 0,-6-4 1 0,6 1 0 0,6 2-17 0,-3-2 10 16,-1 3-10-16,4-4 8 0,0-2-8 0,3 3 0 16,6 0 0-16,-6 2 0 0,-3 3 0 0,0 0 0 15,8 0 0-15,-2 3 0 0,-9-1 0 0,9 6 0 16,6 0 0-16,-3 3 0 0,-1-1-14 0,-8 1-5 16,-6 2-1-16,0 0 0 0,6 1 31 0,-9-1 5 15,-6 0 2-15,0 0 0 0,6 1 2 0,-6-1 1 16,-6 3 0-16,-3 0 0 0,3-3-9 0,-3-3-1 15,-3 1-1-15,-6 0 0 0,-2-1 16 0,-1-2 3 16,6 0 1-16,-6 0 0 0,-9-3-20 0,3 1-10 0,10-1 10 16,-4 0-10-16,-6-5 0 0,3 3 0 0,3-3 0 15,0 0 0 1,4 0-42-16,-1 0-11 0,-3-3-3 0,3 0 0 16,3 1-115-16,3-3-23 0,-3-1-5 0,6 4-717 0</inkml:trace>
  <inkml:trace contextRef="#ctx0" brushRef="#br0" timeOffset="14586.12">6988 12647 1886 0,'-18'-13'84'0,"18"8"16"0,3-6-80 0,0 3-20 0,-3 0 0 0,3 5 0 16,0-2 73-16,6 0 11 0,0 2 1 0,0 1 1 15,-3-1-54-15,6 0-12 0,5 1-1 0,1 2-1 16,-6 0 15-16,6 0 3 0,6-3 1 0,3 0 0 15,-1 3-5-15,1-2-2 0,-6-4 0 0,6 4 0 0,3-4-19 0,-4 1-11 16,-8 3 12-16,6-1-12 16,6-5-108-16,-6 5-29 0</inkml:trace>
  <inkml:trace contextRef="#ctx0" brushRef="#br0" timeOffset="15216.874">7634 12467 864 0,'-21'5'38'0,"21"-5"8"0,0 0-37 0,0 0-9 0,-6 3 0 0,6-3 0 15,0 0 142-15,-9 5 26 0,0 3 6 0,-9 3 1 16,0 5-130-16,1 2-25 0,2 9-6 0,-6 2-1 16,-9 0 14-16,0 3 2 0,6-1 1 0,-11 4 0 15,-7-1 14-15,0 3 4 0,1 0 0 0,-1-2 0 0,0-1-16 0,4 1-2 16,-4 4-1-16,6-4 0 15,7-4-18-15,-1-4-11 0,-3-1 12 0,6-2-12 0,6-3 0 0,1-2 0 0,-4-1 0 0,6-2 0 32,0-3-64-32,3-2-6 0,3-3-2 0,3-3-457 0,-3 3-92 0</inkml:trace>
  <inkml:trace contextRef="#ctx0" brushRef="#br0" timeOffset="15759.573">7434 12375 1335 0,'6'5'29'0,"-6"-5"7"0,0 0 0 0,9 0 2 0,6 0-30 0,-6 0-8 0,-9 0 0 15,0 0 0-15,9-5 20 0,0 2 4 0,0-2 0 0,0-1 0 16,-3 1 12-16,6 2 2 0,2-2 1 0,-2 2 0 16,-12 3-39-16,9-5 0 0,9 3 0 0,-6-1 0 15,-12 3 0-15,6-3 0 0,6 3 0 0,0 0 0 16,0 3 0-16,0 0-8 0,-12-3 8 0,6 7 0 15,6 1 9-15,-7 0 7 0,-10 3 2 0,5 0 0 32,5 2 7-32,-2 3 2 0,-11-3 0 0,2 0 0 15,0 0 9-15,3 1 1 0,-6-4 1 0,3 1 0 0,-6-1-18 16,9 1-3-16,6 2-1 0,-3-2 0 16,-12-3-35-16,9 0-7 0,12-1-2 0,-3-1-787 15</inkml:trace>
  <inkml:trace contextRef="#ctx0" brushRef="#br0" timeOffset="16070.741">7860 12364 864 0,'12'3'76'0,"-12"-3"-60"0,0 0-16 0,0 0 0 15,9-3 158-15,-3 3 29 0,-6 0 5 0,0 0 2 16,0 0-152-16,9-3-30 0,3 1-12 0,-3-1 8 15,-9 3-8-15,8 0 0 0,1 0 0 0,-9 0 8 16,0 0-17-16,9 0-4 0,0 0-1 0,3 0-676 16</inkml:trace>
  <inkml:trace contextRef="#ctx0" brushRef="#br0" timeOffset="16411.826">8122 12253 518 0,'12'3'46'0,"-12"-3"-37"0,0 0-9 0,0 0 0 16,12 0 161-16,-12 0 31 0,0 0 5 0,0 7 2 16,-3 4-121-16,6-3-24 0,-3 3-5 0,0-1-1 15,-3 1 20-15,0 2 3 0,-3 3 1 0,-6 0 0 16,-3 0-33-16,3-1-7 0,9-1 0 0,0-1-1 16,-3 3-12-16,3-3-3 0,0-2 0 0,3-3 0 15,3 2-5-15,-3-2-2 0,-6-3 0 0,6-5-558 16,0 0-112-16</inkml:trace>
  <inkml:trace contextRef="#ctx0" brushRef="#br0" timeOffset="17041.145">8387 12345 1119 0,'0'0'49'0,"0"0"11"0,0 3-48 0,-6 0-12 16,6 2 0-16,-3 0 0 0,-3-2 44 0,0 0 7 16,-3 5 1-16,3-3 0 0,0 5-1 0,-3-2 0 0,0-2 0 15,0-1 0-15,6 0-23 0,-3 1-5 16,-2 1-1-16,-1-1 0 0,6-1-22 0,-3-2-12 0,3 2 2 0</inkml:trace>
  <inkml:trace contextRef="#ctx0" brushRef="#br0" timeOffset="17240.609">8265 12338 576 0,'0'0'25'0,"0"0"6"0,0 0-31 0,0 0 0 0,0 0 0 0,3 5 0 15,-3-5 152-15,6 8 25 0,3-3 5 0,0 3 1 16,0 0-127-16,-1 0-26 0,1 2-5 0,3-2-1 16,3-2 14-16,-6 2 2 0,-3-3 1 0,3 3 0 15,0-6-18-15,-9-2-4 0,6 11-1 0,3-6 0 16,-3 1-18-16,-6-6 0 0,9 5 8 0,-9-5-462 16,0 0-93-16</inkml:trace>
  <inkml:trace contextRef="#ctx0" brushRef="#br0" timeOffset="17679.436">8518 12316 748 0,'0'0'67'0,"0"0"-54"0,0 0-13 0,0 0 0 16,0 0 218-16,0 0 41 0,0 0 8 0,0 0 1 15,-3 8-204-15,3 0-42 0,0 0-8 0,0-3-2 16,0-5-12-16,0 0 0 0,0 0 8 0,0 8-8 16,0-8 8-16,0 0 0 0,0 0-8 0,6 6 12 15,-6-6 8-15,0 0 0 0,0 0 1 0,6 2 0 16,3 4 38-16,0-6 7 0,0 2 2 0,2-2 0 15,-2 0-53-15,3 0-15 0,0 3 0 0,0 0 8 32,0-1-60-32,0 1-11 0,0 2-2 0,-3 0-1 0,3 3 66 0,-3-2 0 0,-3-1 11 0,-4 3-1 15,1 0 16-15,0 0 3 0,-6 0 1 0,3 0 0 16,0-8 6-16,-3 8 2 0,-2 0 0 0,-1-1 0 16,0-1-2-16,0-1 0 0,-9 0 0 0,6 1 0 0,9-6-21 15,-6 2-5-15,6-2-1 0,-12 3 0 0,0-3-9 0,3 3-16 16,-3-3 4-16,0 0 1 15,-3-3-147-15,4 0-30 0,-1 1-5 0,0-4-2 0</inkml:trace>
  <inkml:trace contextRef="#ctx0" brushRef="#br0" timeOffset="17836.029">8417 12361 1792 0,'0'0'40'0,"6"-2"8"0,2-1 1 0,-2-2 1 0,3-1-40 0,3 1-10 16,3 0 0-16,3-3 0 0,0 3 54 0,6-3 9 0,-3 2 1 0,2-2 1 15,1 3-31-15,0-3-6 0,-3 3-2 0,0 0 0 16,-1-1-6-16,-2 4 0 0,3-1-1 0,-3 0 0 16,-6 3-9-16,3 0-2 0,-3-2 0 0</inkml:trace>
  <inkml:trace contextRef="#ctx0" brushRef="#br0" timeOffset="19168.214">20558 13100 864 0,'0'0'76'0,"0"0"-60"0,0 0-16 0,0 0 0 15,-3 7 232-15,3 4 43 0,3 0 9 0,-3 2 1 16,-3 3-192-16,0 2-38 16,3-2-8-16,-3 3-2 0,0-1 9 0,0 1 2 15,-3-1 0-15,3 1 0 0,-3-1-20 0,3-2-3 0,0-3-1 0,-3 1 0 0,3-1 7 0,0-3 1 16,3-2 0-16,-6 0 0 0,3 3-24 0,0-3-4 15,3-8 0-15,0 0-1 0,0 0-11 0,0 0 8 16,0 0-8-16,0 0 8 0,0 0 4 0,0 0 1 16,0 0 0-16,3-3 0 0,6 1 11 0,-3-4 1 15,3 1 1-15,3 0 0 0,3 2-26 0,3-2-14 16,-6-1 2-16,9-4 0 0,2 2 20 0,1 3 5 16,0 2 1-16,0 0 0 0,3 3-27 0,-1 3-6 0,1 0-1 15,0 5 0-15,0-1 7 0,-3 7 1 0,-4 2 0 16,1 2 0-16,-3 3 12 0,0 0 0 0,-3 3 0 0,-3 0 0 15,-3 0 0-15,0 0 0 0,-6-3 12 0,0 3-12 16,-3-3 28-16,-3 3-2 0,-3-3 0 0,0-3 0 16,-6 1-13-16,0-3-2 0,-6-3-1 0,3 0 0 15,3-2 0-15,-6-3 0 0,-5 0 0 0,-4-6 0 16,0 1-10-16,-3-3 0 0,1 0 0 0,2 0 0 31,-9-3-20-31,6-2-10 0,-2 0-2 0,2-1 0 0,-3 1-47 16,0-3-9-16,3 0-3 0,-2-2-648 0,2-1-129 0</inkml:trace>
  <inkml:trace contextRef="#ctx0" brushRef="#br0" timeOffset="19364.262">20365 13163 979 0,'2'-5'87'0,"4"-1"-70"16,6-1-17-16,3-1 0 0,3 0 294 0,3 0 55 0,6 2 11 0,2 1 3 15,7 0-250-15,-3 2-49 0,3-2-11 0,2 0-1 16,-2 2-8-16,0 0 0 0,2 1-1 0,-2-1 0 16,3 3-14-16,-6 0-2 0,2 0-1 0,-2 0 0 15,0 0-37-15,3 0-7 0,-4 0-2 0,1 0-1168 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25T22:58:49.56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11197 15571 691 0,'0'0'30'0,"0"0"7"0,-3-3-29 0,3 3-8 15,0 0 0-15,-6 3 0 0,-3 2 154 0,0-2 30 0,3-1 5 0,-3 4 2 16,0 2-109-16,0-1-22 16,-3 4-4-16,3 2 0 0,-3 3 3 0,-2 3 1 0,2 7 0 0,0 1 0 15,0 4-17-15,0-2-3 0,0 3-1 0,0 0 0 16,3 0 1-16,3-1 0 0,0-1 0 0,6-1 0 16,0 0-12-16,0-3-1 0,6-2-1 0,3-5 0 15,-3-4-2-15,6 1 0 0,0 0 0 0,3-5 0 16,-3-6-24-16,3 0 0 0,-1 1 0 0,4-6 0 15,-3-3 0-15,3-2 0 0,0-3-11 0,0 0 11 16,-3-5 0-16,-3-1 17 0,-3 1-2 0,2 0-1 16,-2-3-14-16,-6 0-10 0,-6-2 2 0,0 2 0 15,-3 3 8-15,-3-1 0 0,-2 4 8 0,-4-1-8 16,3 3 12-16,-6 3-3 0,-3 0 0 0,0-1 0 16,0 4-9-16,4 2 12 0,-1 0-12 0,0 0 12 15,3 2-12-15,-3 1-14 0,6 0 3 0,3 2 1 16,0 3-155-16,3-3-31 15</inkml:trace>
  <inkml:trace contextRef="#ctx0" brushRef="#br0" timeOffset="720.073">11789 15944 1342 0,'0'0'29'0,"0"0"7"0,-3-5 0 0,0 2 3 0,-3-2-31 0,0 2-8 0,0 3 0 0,-3 0 0 0,3 0 55 0,0 0 9 16,-6 0 3-16,7 3 0 0,-1 2-18 0,-3 3-3 15,-6-3-1-15,9 3 0 0,-3 3-17 0,3 2-4 16,0-3-1-16,-3 4 0 0,3 2-23 0,3-3 0 16,-3 3 0-16,6-3 0 0,-3 0 0 0,6 3 0 15,3-3 0-15,3 0 0 0,-9-13 0 0,0 0 0 16,12 6 0-16,3-4 0 0,0-4 0 0,0-1 0 15,-3-2 0-15,-1-1 8 0,4-1 0 0,-6-4 0 16,3-2 0-16,0 0 0 0,-3-1 3 0,0-2 1 16,-3-2 0-16,0 2 0 0,-3 0-12 0,0 0 12 15,-3-2-12-15,-3-3 12 0,3 2-12 0,-3 1 0 0,-3-4 0 0,0 4-11 16,3-3 2-16,-3 0 0 0,0 5 0 16,0-3 0-16,0 1 9 0,0 2 0 0,0 2 0 0,3 7 0 15,3 7 10-15,0 0 1 0,0 0 0 0,0 0 0 16,0 0 48-16,-3 7 9 0,0 4 3 0,0 2 0 15,3 3-60-15,0 5-11 0,6-2 0 0,-3 2 0 32,0 3-46-32,3 0-2 0,0-3 0 0,0 0 0 0,3 0 56 0,-3-2 12 0,-3 2 1 0,3-3 1 15,0-4-22-15,0 4 8 0,0-2-8 0,3 0 0 16,0-3 0-16,-3-5-18 0,0-3 3 0,2 1 1 31,-8-6-162-31,9 2-32 0</inkml:trace>
  <inkml:trace contextRef="#ctx0" brushRef="#br0" timeOffset="887.627">11980 15933 979 0,'0'0'87'15,"0"0"-70"-15,0 0-17 0,0 8 0 0,-3 0 214 0,0 0 39 16,0 0 8-16,3 3 2 0,0 4-204 0,-3-1-41 16,0-4-8-16,3 1-2 0,-3 5-8 0,0-6 0 15,3 1 0-15,0-3 0 0,0 0 53 0,3 0 9 16,-3-8 2-16,0 0 0 15,0 0-193-15,0 0-39 0,6 2-7 0,0-4-1 0</inkml:trace>
  <inkml:trace contextRef="#ctx0" brushRef="#br0" timeOffset="1039.221">11980 15859 1324 0,'0'0'118'0,"-3"-3"-94"0,0-2-24 0,3 5 0 15,-3-5 172-15,3 5 31 0,0 0 5 0,0 0 2 16,0 0-169-16,0 0-33 0,0 0-8 0,0 0 0 31,0 0-56-31,6 5-10 0,2 0-2 0,1 1-1 16,-3-1-27-16,6 0-4 0,-3 1-2 0,0-1-378 0,6 3-76 0</inkml:trace>
  <inkml:trace contextRef="#ctx0" brushRef="#br0" timeOffset="1461.091">12173 15907 1591 0,'0'0'70'0,"0"0"15"0,0 0-68 0,-6 2-17 0,-6 4 0 0,6-4 0 15,-3 1 84-15,0 0 14 0,0 2 2 0,-2 0 1 0,5 3-57 0,-3 0-11 16,0 3-2-16,3-1-1 0,-3 1-13 0,3 2-2 16,0-2-1-16,3-1 0 0,-6 1 2 0,9-3 1 15,0 0 0-15,0 0 0 0,0-8-5 0,0 5 0 16,3 0-1-16,3-2 0 0,-6-3-11 0,6 3 0 16,3-3 0-16,-3 0-11 0,3-3-2 0,-3 0-1 15,0 1 0-15,3-1 0 0,-4 0 5 0,1-2 1 16,-3 0 0-16,-3 5 0 0,6-3 8 0,-6 3 0 15,0-8 0-15,0 3-8 0,0 0 8 0,0-3 0 16,0 2 0-16,0 1 0 0,-6 2 0 0,6 3 8 16,0 0-8-16,0-5 0 0,0 0 0 0,0 5 0 15,0 0-12-15,0 0 4 0,0 0-1 0,0 0 0 16,3 5 0-16,0 3 0 0,3 3 9 0,0 2-10 16,-3 3 10-16,3 0-10 0,3 2 10 0,0 1 0 15,-3-1 0-15,0 3 0 0,-3-2 0 0,3-1 0 0,-6-2 0 16,0 0 8-16,0-3 20 0,0 1 4 0,-3-4 0 0,-3 1 1 15,0-3-6-15,3 0-2 0,0 2 0 0,-6-2 0 16,0-8-7-16,0 3-2 0,0 2 0 0,0-2 0 16,-2-3-16-16,2-3 0 0,-3 0 0 0,3 1 0 31,0-4-41-31,0 4-12 0,-3-9-3 0,6 6 0 0,-3 2-44 16,3-5-10-16,0-2-2 0,0-3-451 0,0 5-90 0</inkml:trace>
  <inkml:trace contextRef="#ctx0" brushRef="#br0" timeOffset="1666.543">12331 15901 1821 0,'0'0'80'0,"0"0"18"0,0 0-78 0,0 8-20 16,0 3 0-16,0-3 0 0,0 0 92 0,-3 5 14 15,3 0 3-15,-3 3 1 0,3 0-86 0,-3-3-16 16,-3 1-8-16,3-1 0 15,3 0-39-15,0-5-13 0,0-8-4 0,0 0 0 0,0 11 44 0,0-4 12 16,0-7 0-16,0 0 0 16,0 0-126-16,0 0-21 0</inkml:trace>
  <inkml:trace contextRef="#ctx0" brushRef="#br0" timeOffset="1959.759">12295 15819 806 0,'0'0'72'16,"0"0"-58"-16,-3-2-14 0,3 2 0 0,0-8 280 0,0 3 54 0,3-1 10 0,-3 6 3 31,0-8-308-31,6 3-62 0,0-3-12 0,3 3-2 16,-3 0-33-16,3-3-6 0,0-6-2 0,0 4 0 0,3-1-3 0,-1 1-1 16,-2-1 0-16,3 0 0 15,-3 4 10-15,0-1 3 0,0 0 0 0,0 0 0 0,0 5 14 16,0 0 3-16,-9 3 1 0,6 0 0 0,-6 0 98 0,0 0 19 0,9 8 4 0,-3 6 1 15,-3 1 44-15,0 7 9 0,0-4 1 0,0 3 1 16,-6-2-37-16,3 5-7 0,3 2-2 0,-6 1 0 16,3-6-39-16,-3 3-8 0,3-3-1 0,0 0-1 0,0-3-23 15,3-2-8-15,-3 3 0 0,0-6 9 0,0 0-27 16,0 0-6-16,0-2 0 0,0-3-854 16</inkml:trace>
  <inkml:trace contextRef="#ctx0" brushRef="#br0" timeOffset="2160.963">12390 15867 345 0,'0'0'31'0,"0"0"-31"0,0 0 0 0,0 0 0 15,-6-5 328-15,6 5 59 0,0 0 12 0,0 0 2 16,6-8-296-16,0 3-59 0,0-1-12 0,0 4-2 15,3-1 2-15,0 0 1 0,0-2 0 0,3 2 0 0,0 3-14 0,0 0-2 0,0 0-1 0,-1 0 0 32,1 0-89-32,3 3-17 0,-3-3-4 0</inkml:trace>
  <inkml:trace contextRef="#ctx0" brushRef="#br0" timeOffset="2469.381">12774 15854 691 0,'0'0'61'15,"0"0"-49"-15,0 0-12 0,0 0 0 0,-6 2 164 0,3 1 29 16,-3 2 7-16,0 1 0 0,0-1-97 0,1 0-20 0,-7 3-4 0,6 0-1 16,0-3 11-16,-3 3 3 0,0-2 0 0,6 2 0 15,3 0-48-15,-3 0-8 0,0-3-3 0,3-5 0 16,0 8-19-16,3 0-4 0,3-3-1 0,0 3 0 15,0 0-9-15,0 0-12 0,6 0 2 0,-6 0 1 16,0 0 9-16,-1 0 0 0,-2-1 0 0,0 1 8 16,0 0-8-16,-3 0 0 0,-3 0 0 0,0 0 8 15,-2-3 9-15,-4 3 3 0,-3 3 0 0,3-3 0 16,-3-3-20-16,-3 0 0 0,-6 1 0 0,0-4-659 16,3 1-135-16</inkml:trace>
  <inkml:trace contextRef="#ctx0" brushRef="#br0" timeOffset="5729.279">19951 3053 806 0,'0'0'72'0,"0"0"-58"0,0 0-14 0,0 0 0 0,0 0 207 0,-3 6 38 16,0 2 8-16,0-1 2 0,3 4-177 0,0-3-35 15,-3 11-7-15,3-6-2 0,0 5 64 0,0 1 13 16,0 5 2-16,0 5 1 0,-3-3-106 0,3 3-20 16,-3-2-5-16,0 2-1 0,-3-8 42 0,6 3 9 15,0-3 2-15,-3-3 0 0,-3-2-18 0,3 0-3 16,3-3-1-16,0 1 0 0,-3-4-13 0,3 1 11 16,0-6-11-16,0-5 10 0,0 0-2 0,0 0-8 15,-6 3 12-15,6-3-4 0,0 0 0 0,0 0-8 16,0 0 12-16,3-8-4 0,0 0 4 0,0-5 0 15,0-1 0-15,0-1 0 0,3-1-30 0,3 2-6 16,-3-1 0-16,3 1-1 0,0 1 13 0,0 3 2 16,0-4 1-16,0 9 0 0,2 0 9 0,-2-3 0 15,3 3 0-15,3-1 0 0,-3 4 0 0,0 4-12 0,0 4 4 16,3-1 0-16,0 3 8 0,-3-3-8 0,-4 8 8 16,1 1-8-16,3-1 8 0,-3 0 16 0,-3 0-4 15,-3 6-1-15,0-6 11 0,0 0 2 0,-3 3 1 0,-6 0 0 16,0-3-3-16,0 0-1 0,-3 1 0 0,0-1 0 15,-3 0-5-15,1-8 0 0,-1 6-1 0,-3 0 0 16,0-9-7-16,0 1 0 0,3-1-8 0,0-2 12 16,0-2-12-16,0-1 0 0,3 1-12 0,1-6 12 15,-1 2-46-15,3 6-2 0,0-8-1 16,3 3 0-16,0-3-23 0,3 3-5 0,3-3-1 0,3 3 0 16,3-1-27-16,0-2-6 0,-1-2-1 0,1 2-448 15,3 3-91-15</inkml:trace>
  <inkml:trace contextRef="#ctx0" brushRef="#br0" timeOffset="5908.801">20234 3381 864 0,'0'0'76'0,"0"0"-60"15,0 0-16-15,0 0 0 0,0 0 153 0,0 0 28 16,6 11 6-16,-1-6 1 0,-2 3-60 0,0-3-12 16,3 9-3-16,-6-9 0 0,0 6-13 0,0-1-2 15,0 3-1-15,0 1 0 0,-3-6-35 0,0 5-7 16,3 0-2-16,-3 0 0 0,3-2-53 0,0-3 0 15,0 0-8-15,0 2 0 0,0-10-9 0,0 0-2 16,0 0 0-16,0 0 0 16,0 0-153-16,0 0-30 0,0 0-6 0</inkml:trace>
  <inkml:trace contextRef="#ctx0" brushRef="#br0" timeOffset="6060.662">20293 3326 2055 0,'-15'-5'91'15,"9"5"19"-15,3 0-88 0,-3-6-22 0,6 4 0 0,-3 2 0 16,3 0 48-16,0 0 4 0,0 0 2 0,0 0 0 16,0 0-54-16,0 0-20 0,0 0 1 0,0 0 0 0,0 0 3 0,0 0 0 15,0 0 0-15,0 8-621 16,0-8-124-16</inkml:trace>
  <inkml:trace contextRef="#ctx0" brushRef="#br0" timeOffset="6436.857">20424 3405 1267 0,'0'0'56'0,"-6"5"12"0,0 3-55 0,0-8-13 0,0 6 0 0,6-6 0 15,6 8 108-15,-3 2 18 0,-6-2 4 0,0 5 1 16,3-5-76-16,3 6-15 0,-6-1-4 0,0-3 0 16,0 4 8-16,-3-6 0 0,9 2 1 0,-3 1 0 15,-6-1-13-15,3-4-4 0,9 2 0 0,-6-8 0 16,-3 5-16-16,0 3-4 0,3-8-8 0,0 0 12 15,0 0-12-15,0 0 11 0,0 0-11 0,0 0 10 16,3-8 8-16,0 3 2 0,0-3 0 0,0 2 0 16,3-4-20-16,-3-1 0 0,0-2 0 0,3 2 0 15,0-2 8-15,0 0-8 0,-3-6 0 0,0 6 0 0,3 0 0 0,0 0 0 16,0-1 0-16,3 6 0 0,0-2 0 0,0 2-19 16,0 3 3-16,2 2 0 0,-5 3 16 0,3 0 0 15,-3 8 8-15,3-5-8 0,0 7 10 0,-3-5-10 16,0 9 10-16,3-6-10 0,-3 5 17 0,0 0-2 15,-3 0-1-15,3 1 0 0,-3-1-14 0,0-3 0 16,-3 4 0-16,0-6 0 0,3 2 0 0,-3-2 0 16,0-3 0-16,0-5-10 15,0 0-30-15,0 0-7 0,6 8-1 0,-6-8 0 16,0 0-124-16,0 0-26 0,12-8-5 0</inkml:trace>
  <inkml:trace contextRef="#ctx0" brushRef="#br0" timeOffset="6831.946">20781 3381 633 0,'0'0'56'0,"0"0"-44"16,0 0-12-16,0 0 0 0,-6-2 224 0,6 2 44 15,0 0 8-15,0 0 1 0,-12 0-161 0,3 0-33 0,9 0-7 0,-8 0 0 16,2 2-18-16,0 4-3 0,-3 2-1 0,6 2 0 16,0-2-34-16,-3 5-6 0,0 1-2 0,0-1 0 15,6 3 16-15,0-3 4 0,-3 3 0 0,0 2 0 16,6-4-32-16,0-1 0 0,0-3 0 0,0-2 0 15,0 0 0-15,6-2 0 0,-3-1 0 0,6-3 0 16,-6 4 0-16,2-12 0 0,4 4-11 0,0-3 11 16,-3-3-9-16,3 2 9 0,-6-2 0 0,3-2 0 15,3 2-16-15,0-5 3 0,-6 2 1 0,0-2 0 0,3 5 4 16,-6-5 8-16,0-1-13 0,-3 1 5 0,0 0 8 16,0 0-8-16,0 2 8 0,3 3-8 0,-6-2 31 0,0 2 6 15,3 8 2-15,0 0 0 0,0 0-16 0,0 0-3 16,-6 5-1-16,6-5 0 0,-6 5 4 0,3 3 1 15,3 5 0-15,0-2 0 0,0 5-16 0,0 2-10 16,3-4 2-16,3 4 0 0,3-2 8 0,-6-3 0 16,0 0 0-16,3-2-8 0,2 2 0 0,-5 1 0 15,3-9 0-15,0 3 0 16,3-3-112-16,0 3-23 0,0-3-4 0,3-5-721 0</inkml:trace>
  <inkml:trace contextRef="#ctx0" brushRef="#br0" timeOffset="7163.117">21037 3445 691 0,'0'0'61'0,"0"5"-49"15,0-5-12-15,-3 5 0 0,0 3 242 0,0 0 46 16,3 3 8-16,0-3 3 0,0 5-237 0,0-8-47 16,0 9-15-16,3-1 8 0,-3-8 24 0,3 6 4 15,-3-1 2-15,3-2 0 0,-3 0 6 0,0 3 2 16,3-3 0-16,0 2 0 0,-3-10-24 0,0 0-5 15,0 0-1-15,0 0 0 0,0 0-8 0,0 0-8 16,0 0 9-16,0 0-9 0,0 0 14 0,3-5-3 16,0-3-1-16,-3 3 0 0,3-6 3 0,0 1 1 15,0-4 0-15,-3 4 0 0,3-3-1 0,0-1 0 16,0 1 0-16,6 0 0 0,-3-8 6 0,0 5 1 16,3 0 0-16,0 3 0 0,0-1 5 0,-3 1 2 0,2 8 0 0,-2-6 0 15,6 3-19-15,-3 3-8 0,-9 5 8 0,12-2-8 16,-3 2 0-16,3 0 0 0,-3 2 0 0,0 1 0 31,-9-3-39-31,9 8-3 0,0-3-1 0,-3 3 0 16,0-3 7-16,-3 3 2 0,6-3 0 0,-3-2-958 0</inkml:trace>
  <inkml:trace contextRef="#ctx0" brushRef="#br0" timeOffset="7371.561">21323 3437 1267 0,'0'0'112'0,"0"0"-89"0,0 0-23 0,0 0 0 15,0 0 224-15,0 0 41 0,0 0 8 0,0 0 2 16,0 0-262-16,6 0-52 0,0 5-10 0,0 3-3 0,-3 0 84 0,3 3 16 16,-3-1 3-16,3 1 1 0,-3 2-13 0,3 0-3 15,0-2 0-15,3 2 0 0,-4 0-27 0,4 1-9 16,-3-4 0-16,3 1 0 0,0-6 0 0,0 3 0 16,0-3 0-16,-9-5 0 15,12 0-27-15,0 0-9 0,0 0-1 0,0 0-1 16,-3-5-109-16,0-3-21 0,2 3-5 0</inkml:trace>
  <inkml:trace contextRef="#ctx0" brushRef="#br0" timeOffset="7535.123">21585 3405 1267 0,'0'0'112'0,"0"0"-89"16,0 0-23-16,0 0 0 0,-6 5 118 0,0-2 19 0,3 8 4 0,-3 2 1 16,0 0-53-16,0 0-10 0,0 3-3 0,0 3 0 15,0-1-18-15,-3 3-4 0,-3 3-1 0,1 3 0 16,-1-1-15-16,-3 6-3 0,0 0-1 0,0-3 0 15,3-3 0-15,0 1 0 0,0-1 0 0,0-2 0 16,-2-5-34-16,5-1 0 0,3-5 0 0,3 1-736 16,0-7-145-16</inkml:trace>
  <inkml:trace contextRef="#ctx0" brushRef="#br0" timeOffset="8564.367">22960 3273 806 0,'0'-5'17'0,"0"-3"4"0,-3 2 1 0,0 1 2 0,0 0-24 0,0 2 0 15,0-2 0-15,0-3 0 0,0 8 0 0,3-5 0 16,-3-3 0-16,0 2 0 0,0-2 0 0,3 3 0 16,0-3 0-16,-3 3 0 0,3-6 56 0,-3 3 6 0,3 0 2 0,0 1 0 15,-3-4 51-15,3 3 10 0,0 3 3 0,3-3 0 16,-3 3-52-16,0 5-9 0,0 0-3 0,0 0 0 15,0 0 0-15,0 0 0 0,0 0 0 0,6 13 0 16,-3 0 0-16,0 5 0 0,0 1 0 0,-3 10 0 16,0 3-51-16,0 2-13 0,0 3 0 0,0 0 0 15,0-2 0-15,0-1 0 0,-6-5 0 0,6-2 0 16,-3-3 54-16,3-1 8 0,-6-4 2 0,3-6 0 16,0 0 0-16,3 1 0 0,-3-9 0 0,3-5 0 15,0 0-52-15,0 0-12 0,0 0 0 0,0 0 0 16,0 0 0-16,0 0 0 0,0 0 0 0,3-5 0 15,0-3 0-15,3-3 0 0,0 3 0 0,0-5 0 16,0 0 0-16,3-6 0 0,0 1 0 0,0-1 0 16,3 3 0-16,0-5 0 0,-3 5 0 0,6 0 0 0,-3 3 0 15,2 2 0-15,1 4 0 0,-3-1 0 16,0 8-48-16,0 0-13 0,-3 8-3 0,0-3 0 16,0 3 52-16,0 5 12 0,-3 0 0 0,-3 6 0 0,0-3 48 0,0 7 13 15,-3-4 3-15,-3 2 0 0,0-2-52 0,-3-4-12 16,3 1 0-16,0 0 0 0,-3-3 0 0,3 1 0 15,-3-4 0-15,6-2 0 0,0 0 0 0,0 3 0 16,0-11 0-16,6 0 0 0,0 2 0 0,0-2 0 16,0 0 0-16,0-2 0 15,3-4-100-15,2 4-22 0,-2-3-5 0,0-1-922 0</inkml:trace>
  <inkml:trace contextRef="#ctx0" brushRef="#br0" timeOffset="8941.362">23311 3424 1958 0,'0'0'43'0,"0"0"9"0,0 0 1 0,0 0 3 0,0 0-45 0,0 0-11 0,0 0 0 0,0 0 0 16,-3 2 53-16,3-2 9 0,0 11 2 0,0-8 0 15,3 7-52-15,-3-10-12 0,6 3 0 0,0 2 0 16,0 0 54-16,3 1 8 0,0-4 2 0,3 4 0 16,-3-6-52-16,0 2-12 0,3-2 0 0,-3-2 0 15,0 2 0-15,-1 0 0 0,-8 0 0 0,6-8 0 16,3 2 0-16,0-2 0 0,-3 3 0 0,-3-5 0 15,0 2 0-15,-3 2 0 0,0-2 0 0,0 3 0 16,-3-3 54-16,0 3 8 0,-3-3 2 0,0 0 0 16,0 3-103-16,-3-6-20 0,4 9-4 0,-4-6-1 15,0 5 52-15,-3 3 12 0,3 0 0 0,-3 3 0 0,3 5 0 16,0-6 0-16,-3 9 0 0,3-3 0 16,0 5 0-16,0 0 0 0,0 0 0 0,1 3 0 0,2 0 0 15,3 3 0-15,-3-6 0 0,3 5 0 0,0-4 0 0,6-1 0 16,0 0 0-16,0 3 0 0,-3-3 48 0,6-2 13 15,0 2 3-15,5 0 0 0,-2-7-52 0,3 7-12 16,0-8 0-16,3 3 0 0,0-5 0 0,0-1 0 16,0-2 0-16,0 0 0 0,2-2 0 0,1-1 0 15,0-5 0-15,-3 3-782 16,3-6-159-16</inkml:trace>
  <inkml:trace contextRef="#ctx0" brushRef="#br0" timeOffset="9160.78">23788 3384 2188 0,'0'0'48'0,"0"0"11"0,0 0 1 0,0 0 1 0,-6-5-49 0,6 5-12 0,0 0 0 0,-6 0 0 16,-3 5 0-16,3 3 0 0,-3-3 0 0,0 3 0 16,-3 5 0-16,0-2 0 0,0 10 0 0,-3-8 0 15,-3 6 54-15,1 2 8 0,2-2 2 0,-6-1 0 16,3 3-52-16,3-2-12 0,0-3 0 0,0 2 0 15,3-5 0-15,1 1 0 0,2-4 0 0,0-2 0 16,3 0-100-16,0-3-22 16,6-5-5-16,0 0-513 0,0 0-102 0</inkml:trace>
  <inkml:trace contextRef="#ctx0" brushRef="#br0" timeOffset="9339.299">23505 3405 2188 0,'0'0'48'0,"0"0"11"0,0 0 1 0,0 0 1 0,0 0-49 0,0 0-12 15,6-5 0-15,3 5 0 0,0 5 0 0,3 0 0 16,-1 3 0-16,4-2 0 0,-6 7 54 0,6 0 8 16,3 3 2-16,-3 0 0 0,0 5 0 0,3-2 0 15,-1-1 0-15,1 3 0 0,3-7-52 0,0 4-12 16,0-5 0-16,0 3 0 0,2-3 0 0,1 1 0 16,-3-4 0-16,0-5-782 15,-3 3-159-15</inkml:trace>
  <inkml:trace contextRef="#ctx0" brushRef="#br0" timeOffset="19580.721">21894 6604 1267 0,'0'0'28'0,"0"0"5"0,0 0 2 0,0 0 1 0,0 0-36 0,6-3 0 0,-3-2 0 16,-3 5 0-16,0 0 0 0,0 0 0 0,0 0 0 0,0 0 0 15,0 0 58-15,0 0 5 0,0 0 1 0,0 0 0 16,0 0 0-16,0 0 0 0,-3 8 0 0,-3 0 0 16,-5 3 0-16,2-1 0 0,-3 1 0 0,0 2 0 15,0-2-52-15,-6 2-12 0,3-3 0 0,0 1 0 16,-6-1 54-16,7 4 8 0,2-1 2 0,-3-2 0 16,6-4-52-16,0 1-12 0,3 0 0 0,3 0 0 15,0 0 0-15,0 0 0 0,0 0 0 0,3-3 0 16,0-5 0-16,3 6 0 0,0-1 0 0,3 0 0 15,3 1 0-15,3 1 0 0,-3-4 0 0,3 5 0 16,0-3 0-16,-1 3 0 0,4 0 0 0,-3 0 0 16,3 0 0-16,0 0 0 0,0 0 0 0,-3 0 0 15,0 0 0-15,0 0 0 0,-3 0 0 0,2 0 0 16,-2 0-48-16,-3-3-13 0,-6-5-3 16,6 5-844-16</inkml:trace>
  <inkml:trace contextRef="#ctx0" brushRef="#br0" timeOffset="19989.225">21826 6850 1728 0,'-6'-3'38'0,"0"3"8"0,0 0 2 0,3 0 0 0,0 0-39 0,3 0-9 0,0 0 0 0,0 0 0 16,0 0 0-16,12-2 0 0,0-1 0 0,0 0 0 16,3-2 104-16,3-3 20 0,5 0 3 0,1 3 1 0,3 0-103 0,3-1-25 15,3 1 0-15,5 3 0 0,1-4 0 0,0 1 0 0,-1 0 0 0,4 2 0 16,3 0 0-16,-1 3 0 0,1 0 0 0,0 3 0 15,-7 0 0-15,4-1 0 0,-6 1 0 0,-1 0 0 16,1 2 0-16,-6-2 0 0,-3-1 0 16,-1 1 0-16,-2-1 0 0,-3-2 0 0,-3 6 0 0,-3-4 0 31,-3 1 0-31,-3 0 0 0,0-3 0 0,-3-3 0 0,-6 3 0 16,0 0 0-16,0 0 0 0,3-5 0 15,-3-1-97-15,0 1-25 0,-3 3-5 0,3 2-717 16</inkml:trace>
  <inkml:trace contextRef="#ctx0" brushRef="#br0" timeOffset="20308.417">22710 6686 1958 0,'0'0'87'0,"0"0"17"0,0 0-83 0,0 0-21 0,0 0 0 0,0 0 0 15,9 0 0-15,-6 3 0 0,-3-3 0 0,6 5 0 16,6 0 0-16,-3 1 0 0,0-4 0 0,3 6 0 16,-3 0 0-16,2 0 0 0,-2-3 0 0,3 3 0 15,-3 3 0-15,0-1 0 0,-3 1 0 0,0 2 0 16,0-2 0-16,-6-3 0 0,3 2 0 0,-3 1 0 15,-3-1 0-15,-3 1 0 0,0 2 0 0,-3-2 0 16,0-1 0-16,-6-2 0 0,0 3 0 0,1-3 0 16,5 0-47-16,-3 0-13 0,0-3-4 15,3 3-477-15,0-3-96 0</inkml:trace>
  <inkml:trace contextRef="#ctx0" brushRef="#br0" timeOffset="22007.822">21883 15978 864 0,'0'0'76'0,"0"0"-60"0,0 0-16 0,0 0 0 15,0 0 48-15,0 0 8 0,0 0 0 0,0 0 1 16,0 0-57-16,0 0 0 0,0 0-15 0,-3-5 3 15,0 0-8-15,3 5-1 0,3-3-1 0,3-2 0 16,-6-1 22-16,0 6 18 0,0 0-3 0,0 0-1 16,0 0 15-16,0 0 3 0,0 0 1 0,5 0 0 15,1 0-20-15,-6 0-4 0,0 0-1 0,6 0 0 16,-6 0 15-16,0 0 2 0,0 0 1 0,0 0 0 16,0 0 41-16,0 0 8 0,0 0 1 0,0 0 1 15,0 6 9-15,-3 2 2 0,0-3 0 0,-5 3 0 16,-4-3-29-16,0 3-6 0,-3 0-1 0,0 3 0 0,-3-3-29 15,-3 2-7-15,0 1 0 0,4-1-1 0,2-2 5 16,0 0 2-16,0 0 0 0,6 3 0 0,0-1-8 16,3-2-2-16,-3-5 0 0,3 2 0 0,6 3-12 0,0-8 0 15,0 0 8-15,0 0-8 0,0 0 0 0,3 11 0 16,6-1 8-16,0 1-8 0,3-1 12 0,3-2-1 16,3-2 0-16,0-1 0 0,2 0-11 0,-2 1-14 15,0-1 3-15,0 0 1 0,-3 3-11 0,3 0-3 16,-6 3 0-16,0-6 0 15,2 3-144-15,-2 0-30 0</inkml:trace>
  <inkml:trace contextRef="#ctx0" brushRef="#br0" timeOffset="22372.847">21814 16097 1497 0,'0'0'133'0,"0"-5"-106"0,-3 5-27 0,3 0 0 15,0 0 129-15,0 0 21 0,0 0 4 0,15 0 1 0,0 0-125 0,3 0-30 16,3-5 0-16,2 2 0 0,1 0 12 0,0 1-2 15,6 2 0-15,0-3 0 0,2 0 24 0,4 3 5 16,3 0 1-16,2-2 0 0,1-3-8 0,3 2 0 16,-4 0-1-16,4 3 0 0,-3 0-23 0,-4 0-8 15,-2 0 0-15,0 0 9 0,-6 3-21 0,-4 0-5 16,1-1-1-16,-3 3 0 0,0 1 6 0,-3-4 0 16,-9 1 1-16,-1 0 0 15,7-3-14-15,-9 2-3 0,0-2-1 0,-9 0 0 16,9-2-123-16,-3-1-24 0,3-2-4 0,-9 5-592 0</inkml:trace>
  <inkml:trace contextRef="#ctx0" brushRef="#br0" timeOffset="22752.847">22606 15962 1717 0,'0'0'76'0,"0"0"16"0,0 0-74 0,0 0-18 0,0 0 0 0,0 0 0 16,0 0 31-16,0 0 2 0,3 6 1 0,3 2 0 0,-3-1-24 0,6-1-10 15,3-1 8-15,0 3-8 0,2 0 21 0,-2 0-1 16,-3-3 0-16,0 3 0 0,3 0-9 0,0 0-3 16,-6 0 0-16,-3 0 0 0,0 0-8 0,0 2 10 15,3 4-10-15,-9-1 10 0,-6 3 4 0,0-3 1 16,0 5 0-16,0-2 0 0,3-8-15 0,-6 3 0 16,0-1 0-16,0 1 0 0,1 0 31 0,2-3 13 15,-3-3 2-15,3 0 1 16,0 0-211-16,0-2-41 0,-6-11-9 0,15 8-2 0</inkml:trace>
  <inkml:trace contextRef="#ctx0" brushRef="#br0" timeOffset="28706.68">6919 17378 345 0,'0'0'31'0,"0"0"-31"0,0 0 0 0,0 0 0 0,0 0 140 0,0 0 21 16,0 0 5-16,0 0 1 0,0 0-83 0,0 0-16 16,0 0-3-16,0 0-1 0,0 0 2 0,0 0 0 15,0 0 0-15,0 0 0 0,0 0 10 0,0 0 1 16,0 0 1-16,0 0 0 0,0 0-14 0,0 0-2 16,0 0-1-16,0 0 0 0,0 0-17 0,0 0-4 15,0 0-1-15,0 0 0 0,0 0-6 0,0 0-1 16,9 0 0-16,-9 0 0 0,0 0 0 0,6 2 0 15,0 1 0-15,3-3 0 0,0 0-8 0,-3 0-1 16,-6 0-1-16,9 0 0 0,6 3 9 0,-3-1 1 16,-12-2 1-16,12-2 0 0,3 2-21 0,-1 0-4 0,-5 0 0 15,3 0-8-15,0 0 14 0,0 2-4 16,3-2-1-16,-6 0 0 0,-3-2 3 0,6-1 0 0,6 3 0 0,-4 0 0 16,-14 0-12-16,12-3 0 0,6 1 0 0,0 2 8 15,-3 0 20-15,0 0 4 0,3-3 1 0,0 3 0 16,2 0-33-16,-8 0 0 0,-3 0-12 0,6 3 3 15,6-3 9-15,-9 0 0 0,-12 0 0 0,0 0 0 16,18 0 0-16,-6 0 0 0,-6 0 0 0,-6 0 8 16,0 0-8-16,9-3 0 0,2 1 8 0,-5-1-8 15,-6 3 8-15,0 0-8 0,9-3 8 0,-3 1-8 16,-6 2 8-16,0 0-8 0,6-3 8 0,0 3-8 16,-6 0 0-16,0 0 9 0,0 0-9 0,0 0 0 15,9 0 10-15,-9 0-10 0,0 0 8 0,0 0-8 16,9 3 0-16,-9-3 0 0,0 0 0 0,0 0 0 15,0 0 0-15,0 0 0 0,0 0 0 0,0 0 0 16,0 0 0-16,0 0 0 0,0 0 0 0,-6 0 0 0,-9 2 0 16,6 1 8-16,9-3-8 0,0 0 0 0,-12 3 0 15,0 2 0-15,7-5 0 0,-4 2 0 0,0 1 0 0,-3 0 0 16,0-1 0-16,3 1 0 0,9-3 0 0,-12 3 0 16,-9 2 0-16,3 0 0 0,12 1 0 0,-9-1 0 15,-5 0 0-15,2 0 0 0,0 1 0 0,3-1 0 16,0-2 0-16,0-1 0 0,0 6 0 0,3-5 0 15,10 2 0-15,-10 1 0 0,-3-6 0 0,6 5 0 16,9-5 0-16,0 0 0 0,0 0 0 0,0 0 0 16,-6 5 0-16,6-5 0 0,6 5 0 0,-6-5-11 0,0 0 11 15,9 6-8-15,6-1 8 0,-3-2 0 0,-7 2 0 0,4-2 0 16,3-1 0-16,0 1-10 0,-3-3 10 0,0 0-13 16,3 2 13-16,0 1 0 0,6 0 0 0,-6-1 0 15,-3 1 0-15,2 0 0 0,7-1 0 0,-6 1 0 16,-6-3-21-16,0 3-2 0,9 2 0 0,-6-2 0 15,-9-1 23-15,0 1 0 0,0 2 0 0,3-2 0 16,0 2-9-16,-6 0 9 0,-6 1 0 0,6-4 0 16,6 4 0-16,-9-1 0 0,-12-2 0 0,0 2 0 15,6-2-13-15,4-1 4 0,8-2 1 0,0 0 0 32,-9 3-26-32,9-3-5 0,0 0-1 0,-9 0-1073 0</inkml:trace>
  <inkml:trace contextRef="#ctx0" brushRef="#br0" timeOffset="29520.223">6991 16486 957 0,'0'0'42'0,"0"8"10"0,-6 5-42 0,0 3-10 0,3 0 0 0,-3 8 0 16,-6 10 44-16,0 3 8 0,-6 0 0 0,0 8 1 16,1 0-9-16,-4 8-3 0,-6 0 0 0,0 8 0 15,-3 5-8-15,1 3-1 0,-1-8-1 0,0-3 0 16,3-2-16-16,4-9-3 0,2-2-1 0,3-2 0 15,3-1-1-15,3-5 0 0,3-8 0 0,0-3-445 16,0-2-89-16</inkml:trace>
  <inkml:trace contextRef="#ctx0" brushRef="#br0" timeOffset="30111.638">8530 16529 864 0,'-9'7'76'0,"3"7"-60"16,-3 4-16-16,0 11 0 0,-3 6 96 0,-3 4 17 16,0 6 3-16,-3 0 1 0,-5 6-76 0,2 4-15 15,0 3-3-15,0 3-1 0,-3 0 2 0,-2-3 1 16,2-2 0-16,0-6 0 0,6-2 1 0,0-1 0 16,-9-7 0-16,7 5 0 0,11 0-10 0,-3-5-1 0,-12-1-1 15,6-7-481-15,12-5-96 16</inkml:trace>
  <inkml:trace contextRef="#ctx0" brushRef="#br0" timeOffset="30703.058">10122 16531 1036 0,'0'0'92'0,"0"0"-73"0,0 0-19 0,0 0 0 16,0 0 88-16,-6 8 13 0,0 8 3 0,0 3 1 15,-3 7-73-15,3 6-16 0,-5 2-2 0,-4 6-1 16,0 2 27-16,-3 3 4 0,-9 0 2 0,3 8 0 16,3 5 9-16,-2-2 1 0,-1-1 1 0,0-4 0 0,0-6-33 15,3-3-8-15,4-2 0 0,-1-6-1 0,0 0-15 16,0-2 0-16,6-5 0 0,3-6-838 16</inkml:trace>
  <inkml:trace contextRef="#ctx0" brushRef="#br0" timeOffset="42699.972">7818 17330 691 0,'-9'0'61'0,"9"0"-49"0,0 0-12 0,0 0 0 0,-6 0 112 0,6 0 19 16,0 0 4-16,0 0 1 0,0 0-87 0,0 0-17 15,0 0-3-15,9 8-1 0,0-3-4 0,-6 1-2 16,-6 2 0-16,6 0 0 0,6 0-12 0,-3-1-2 15,-9 4-8-15,0-3 12 0,9 0-3 0,-3 3-1 16,0-1 0-16,-3-2 0 0,0 3 4 0,6-3 1 16,0 5 0-16,0 0 0 0,-9-2 6 0,9-1 1 15,3 3 0-15,0-2 0 0,-6 0-5 0,3-1-1 16,3 3 0-16,3-2 0 0,-1 0-5 0,1-1-1 16,0 1 0-16,3-1 0 0,3-2 4 0,-6 3 0 15,-9-3 0-15,9 2 0 0,15-2-4 0,-7 0-8 16,-14 0 12-16,6 0-4 0,6 0 0 0,0 0 0 0,0-3 0 0,-3-2 0 15,0 2 7-15,2-2 1 0,1 2 0 0,0-2 0 16,-6-1-1-16,6 1 0 0,3 0 0 0,0-1 0 16,-6 1-7-16,-1-3 0 0,7 3-8 0,-3-3 12 15,3 0 0-15,-3 2-1 0,0-2 0 0,0 3 0 16,-1-3-1-16,-2 3 0 0,0-6 0 0,0 3 0 16,3 0 49-16,-3 0 9 0,0 0 3 0,5 0 0 31,-2-3-103-31,0 3-21 0,0-2-4 0,0 2-1 0,3-3 49 0,-3 0 9 0,-1 1 0 0,1 2 0 15,0-3 59-15,-3 3 6 0,0-3 2 0,0 3 0 16,0-2-100-16,0 2-20 16,0 0-4-16,-1-3-1 0,-2 3 46 0,3-2 12 0,0 2 0 0,0 0 0 15,0 0 0-15,0 0 0 0,3 0 0 0,-1 0 0 16,1 0 57-16,0 0 7 0,0-3 2 0,0 3 0 16,3 3-93-16,0-1-18 0,-4 1-4 0,4 2-1 0,-3-2 50 0,0 2 0 15,0 0 0-15,0 1 0 0,3-1 0 16,-4 0 14-16,-2 0-4 0,0 1-1 0,0-1 4 0,-3 0 1 15,3 1 0-15,0-1 0 0,-6 0-14 0,3 1 0 16,-4-4 0-16,1 3 0 0,-9-5 9 0,6 6-9 16,3-4 8-16,-9-2-8 0,0 0 11 0,0 0-3 15,0 0-8-15,0 0 12 16,0 0-39-16,0 0-8 0,0 0-1 0,0 0-598 16,6-2-119-16</inkml:trace>
  <inkml:trace contextRef="#ctx0" brushRef="#br0" timeOffset="43205.556">9372 17709 1148 0,'0'0'51'0,"0"0"10"0,0 0-49 0,0 0-12 0,0 0 0 0,0 0 0 0,0 0 31 0,0 0 3 16,0 0 1-16,0 0 0 0,0 0 5 0,0 0 0 15,0 0 1-15,0 0 0 0,0 0 16 0,0 0 3 16,0 0 1-16,0 0 0 0,0 0-10 0,0 0-3 15,0 0 0-15,0 0 0 0,6 5-38 16,-3 3-10-16,-3 0 0 0,6 0 0 0,0 0 113 0,-3 2 21 16,0 1 4-16,0-3 1 15,-3 2-211-15,6 1-41 0,0-3-9 0,-3 2-2 0,-6 1 157 0,6-3 31 16,3 0 7-16,-3 2 1 0,-3-2-52 0,0-8-9 16,0 0-3-16,0 0 0 15,0 8-32-15,0-8-8 0,0 0 0 0,0 0-1 16,0 0 53-16,0 0 10 0,-6 3 2 0,6-3 1 0,0 0-13 0,-9 3-4 15,-3-3 0-15,0-3 0 0,0 3-8 0,3-3-8 0,-3 3 12 16,0-2-12-16,0 2 8 0,3 0-8 16,-2 0 0-16,2 2 0 0,-3 1 0 0,0 0 0 0,6-3 0 15,-3 0 0 1,3 0-33-16,6 0-4 0,0 0-1 0,0 0-916 0</inkml:trace>
  <inkml:trace contextRef="#ctx0" brushRef="#br0" timeOffset="46314.337">9229 17275 1105 0,'0'0'24'0,"0"0"4"0,0 0 2 0,0 0 2 0,0 0-32 0,0 0 0 0,0 0 0 0,0 0 0 16,0 0 34-16,0 0 0 0,0 0 0 0,0 0 0 15,0 0 3-15,0 0 1 0,0 0 0 0,0 0 0 16,0 5-14-16,0-5-4 0,0 8 0 0,0-8 0 15,0 5-4-15,0 3 0 0,3-3-1 0,-3-5 0 16,0 0 1-16,6 8 0 0,-3-2 0 0,0 2 0 16,0 0-4-16,-3-8 0 0,6 7 0 0,0 1 0 0,0-2 9 0,0 2 2 15,-6-8 0-15,3 8 0 0,6-1-3 0,-3 1 0 16,-3-2 0-16,-3-6 0 0,6 8 0 0,0 0-1 16,3 0 0-16,-1-3 0 0,-2 3-8 0,3-3-2 15,3 0 0-15,0 3 0 0,-6-2 0 0,6-1 0 16,-3-2 0-16,3 2 0 0,-3 0 52 0,3 0 11 15,3 3 1-15,2-2 1 16,1-1-105-16,-3 0-21 0,-3-2-4 0,3-1 0 0,3 4 103 16,-3-4 21-16,3-2 4 0,-4 3 0 15,4 0-101-15,0-1-21 0,0 1-4 0,-3 2-1 0,3 1 55 16,3 2 0-16,-4-3 0 0,1 0 0 0,-3 0 0 0,0 1 8 16,3 2-8-16,0-3 0 0,-6 3 0 0,3-3 8 0,-1 3-8 15,1-3 0-15,6 6 0 0,-6-3 8 0,-3 2-8 16,0 1 0-16,3 0 24 0,0-1-1 0,-3 1 0 15,-1 2 0-15,-2-5-15 0,0 3-8 0,-3-3 10 0,3-3-10 16,-3 3 16-16,0-3-4 0,0 0 0 0,-6-5 0 16,0 0-1-16,0 0-1 0,0 0 0 0,0 0 0 15,3 3-10-15,-3-3 0 0,0 0 0 0,0 0-657 16,6 0-134-16</inkml:trace>
  <inkml:trace contextRef="#ctx0" brushRef="#br0" timeOffset="46745.189">10095 17632 1494 0,'-6'-3'66'0,"6"3"14"0,0 0-64 0,0 0-16 16,0 0 0-16,0 0 0 0,0 0 19 0,0 0 1 15,0 0 0-15,0 0 0 0,3 5-20 0,-3 3 0 0,0 0 0 0,0 0 0 16,0 0 30-16,-3 3 6 16,3-1 0-16,0 4 1 0,3-4 9 0,-3 1 2 0,0-1 0 0,0 1 0 15,0 0-23-15,0-1-4 0,0-2-1 0,-3-3 0 16,3 3 4-16,-3 0 0 0,0-2 0 0,3-6 0 15,-3 5-13-15,1 0-3 0,-4 0 0 0,0-2 0 16,0-6 7-16,0 6 1 0,0 0 0 0,-3-1 0 16,0-4 9-16,0 2 3 0,-3 0 0 0,0 0 0 15,-3-3-2-15,3 0 0 0,0 1 0 0,-2-1 0 16,-1 0-10-16,3 1-3 0,3-3 0 0,0 2 0 16,-3 0-13-16,0 3 8 0,6-2-8 0,0-1 0 15,0 3 0-15,0 0 0 0,3 0-8 0,3 0-690 16,0 0-138-16</inkml:trace>
  <inkml:trace contextRef="#ctx0" brushRef="#br0" timeOffset="55968.716">7559 8390 576 0,'0'0'25'0,"0"0"6"0,0 0-31 0,0 0 0 16,0 0 0-16,0 0 0 0,0 0 183 0,0 0 30 15,-3 8 7-15,3-8 0 0,-3 5-133 0,0 0-27 0,-3 1-6 0,1-1-1 16,2 3-16-16,-3-3-3 0,-3 3-1 0,-3 0 0 16,0 0 15-16,3 3 4 0,0-3 0 15,0 2 0-15,-3 3-3 0,0 1 0 0,0-1 0 0,-3 5 0 16,1 1-3-16,-7 2-1 0,0-2 0 0,0-1 0 15,6 1-20-15,-3-1-4 0,-5-2-1 0,-1 3 0 16,6-4 5-16,-3 4 1 0,3-3 0 0,0-3 0 16,3-2 5-16,3 2 1 0,1-3 0 0,-1-2 0 15,3 0-32-15,3 0 0 0,-3 0 0 0,3-5 0 16,-3 2 0-16,6-2 0 0,3-3 0 0,0 0 0 16,0 0-89-16,0 0-24 15,0 0-5-15,0 0-869 0</inkml:trace>
  <inkml:trace contextRef="#ctx0" brushRef="#br0" timeOffset="56340.72">7122 8684 1094 0,'0'0'48'0,"0"0"11"0,-3 2-47 0,-3 6-12 16,0-2 0-16,0 1 0 0,0-1 120 0,3 2 23 15,-3-3 4-15,0 6 1 0,0 2-91 0,0-3-17 0,0 1-4 0,-3 2-1 16,3-2 26-16,0-1 6 0,-3 4 1 0,7-4 0 16,-4-2-8-16,-3 3-2 0,3-3 0 0,0 0 0 15,0-3-30-15,6-5-7 0,0 0-1 0,0 0 0 16,-6 5-10-16,6-5-2 0,0 0-8 0,0 0 12 15,0 0-4-15,0 0-8 0,0 0 11 0,0 0-11 16,6 5 9-16,0-2-9 0,3-3 0 0,0 0 9 16,0 3-9-16,2-1 8 0,1-4-8 0,0-1 8 15,0 3-8-15,0-3 0 0,3 1 0 0,-3-1 0 16,3 3 0-16,-3 0-17 0,-3-3 4 0,-9 3 1 16,0 0-111-16,6-2-21 15</inkml:trace>
  <inkml:trace contextRef="#ctx0" brushRef="#br0" timeOffset="60084.706">8318 8422 1036 0,'0'0'23'15,"0"0"5"-15,0 0 0 0,0 0 1 0,0 0-29 0,0 0 0 0,0 0 0 0,0 0 0 0,0 0 0 0,0 0 0 16,6 0 0-16,0 0 0 0,-6 0 57 0,9 2 6 15,0 1 1-15,0 0 0 0,0 2 0 0,-3-2 0 16,-6-3 0-16,9 2 0 0,0 4 0 0,0-4 0 16,-3 3 0-16,0-2 0 0,3 2-52 0,0 1-12 15,-9-6 0-15,8 5 0 0,4 0 0 0,-3 3 0 16,0-5 0-16,3 2 0 0,-3 3 0 0,0-3 0 16,3-2 0-16,-3 2 0 0,0-2 0 0,0 5 0 15,0-5 0-15,5 2 0 0,-2 3 54 0,-3-3 8 16,0 0 2-16,3 1 0 0,3-1-52 0,-3 0-12 15,-3-2 0-15,6 2 0 0,-3 3 0 0,3 0 0 0,-7-3 0 16,7 1 0-16,-3 2 30 0,0-3 3 16,0 3 1-16,3-3 0 0,-3 3-22 0,0-3-4 0,0 3 0 0,3-2-8 15,-4-1 13-15,1-3-4 0,3 4-1 0,0-4 0 16,0 1-8-16,0 0 0 0,0-1 0 0,3 1 0 16,-1 0 0-16,1-3 0 0,-3 2 0 0,3-2 0 15,3 0 14-15,0 0 1 0,-6 0 0 0,3 0 0 16,-1 0-15-16,1 0 0 0,0 0 0 0,-3 0 0 15,3 0 54-15,0 0 8 0,0-2 2 0,-1-1 0 16,-2 3-52-16,0 0-12 0,3-3 0 0,0 1 0 16,-3 2 0-16,3 0 0 0,-1-3 0 0,4 3 0 15,-3 0 0-15,3 3 0 0,-3-3 0 0,3 2 0 16,6 1 0-16,-7 0 0 0,1-1 0 0,0 1 0 16,0 0 0-16,0-3 0 0,0 2 0 0,-1-2 0 0,1 0 0 0,0 0 0 15,0 3 0-15,-3-3 0 0,3 0 0 0,-4 3 0 16,4-3 0-16,0 0 0 0,0 0 0 0,-3 2 0 15,0-4 0-15,2 2 0 0,4-3 0 0,-3 0 0 16,-3 3 0-16,3-2 0 0,0 2 0 0,2 0 0 16,1 0 0-16,3 2 0 15,0 4-48-15,0 1-13 0,-7-1-3 0,4-1 0 0,0-2 52 0,0 2 12 16,-3-5 0-16,0 3 0 0,-1 2 0 0,1-2 0 16,-3-1 0-16,0 3 0 0,3 3 0 0,0-2 0 15,0 2 0-15,-4-3 0 0,-2 3 0 0,3-3 0 16,6 3 0-16,-6-3 0 0,0 1 0 0,-1-1 0 0,4 0 0 15,-3 1 0-15,0-1 0 0,0-2 0 0,-6-1 0 0,6 1 0 16,-3-1 0-16,-4-2 0 0,1 0 0 0,0 0 0 16,0 0 48-16,-3 0 13 0,-3 0 3 0,0-2 0 15,3 2-52-15,-6-3-12 0,-3 3 0 0,0 0 0 32,3-5-202-32,-3 5-43 0,0 0-9 0,0 0-2 0</inkml:trace>
  <inkml:trace contextRef="#ctx0" brushRef="#br0" timeOffset="60411.83">10631 8763 1497 0,'0'0'32'0,"0"0"8"0,0 0 0 0,0 0 4 0,0-8-36 15,0 8-8-15,0 0 0 0,0 0 0 0,6-3 0 0,-6 3 0 16,0 0 0-16,0 0 0 0,0 0 0 0,0 0 0 15,0 0 0-15,0 0 0 0,3 6 53 0,6 2 9 16,-3-3 2-16,0 0 0 0,0 6 0 0,0-3 0 16,3-3 0-16,-3 6 0 0,0-3-52 0,0 2-12 15,3-2 0-15,-1 0 0 0,-2 0 0 0,0 3 0 16,3-4 0-16,-3 1 0 0,-3 0 54 0,-3-8 8 16,0 0 2-16,3 8 0 15,0 0-103-15,-3-8-20 0,0 0-4 0,0 0-1 0,-3 3 103 0,-3 0 20 16,0-3 4-16,-3 2 1 0,-3 1-52 0,4-3-12 15,-1 0 0-15,-3 0 0 0,-3 2 0 0,3-2 0 0,0-2 0 16,0 2 0-16,3 2 0 0,-3-2 0 0,3 3 0 0,0-3-646 16,3 3-132-16</inkml:trace>
  <inkml:trace contextRef="#ctx0" brushRef="#br0" timeOffset="67918.35">13358 8885 633 0,'0'0'28'0,"0"0"6"0,0 0-34 0,0 0 0 16,0 0 0-16,0 0 0 0,0 0 164 0,0 0 27 15,0 0 5-15,0 0 0 0,0 0-98 0,0 0-20 16,-3-8-4-16,3 8-1 0,0 0-12 0,0 0-2 16,0 0-1-16,-6 0 0 0,0 0-14 0,0 2-4 15,6-2 0-15,-9 6 0 0,0-1-16 0,0 3-3 16,3-3-1-16,-3 3 0 0,3 5-7 0,-3 1-1 0,0 2-1 16,3 2 0-16,-3 1-1 0,1 4 0 0,2 4 0 15,-3 2 0-15,6 0 6 0,0-3 2 0,3-2 0 16,0 3 0-16,6-1-5 0,0-5-1 0,0-2 0 15,3-1 0-15,2-4-4 0,1-4-8 16,3 1 11-16,0-6-11 0,0-2 19 0,0-3-3 0,0 2-1 16,0-4 0-16,0-4 1 0,-1-1 1 0,-2-4 0 0,0-2 0 15,0-3-1-15,0-3 0 0,-6 1 0 0,3-1 0 16,-3 3-7-16,-3-2-1 0,0 2-8 0,0-8 12 16,-3 0-1-16,0 3-1 0,-3 3 0 0,-3-1 0 15,0 1-2-15,-3 2 0 0,3 3 0 0,-3-1 0 16,3 1-8-16,-3 3 8 0,0 2-8 0,0 0 8 15,0 0-8-15,3 5 0 0,1 0 0 0,-1 1 0 16,0 2-19-16,0 2-5 0,6-2-2 16,0 0 0-16,0 0-126 0,0 8-24 0,3 3-6 15</inkml:trace>
  <inkml:trace contextRef="#ctx0" brushRef="#br0" timeOffset="68392.08">13623 8887 1209 0,'-6'3'108'0,"3"2"-87"0,0 3-21 0,6 5 0 15,-6-2 90-15,3 2 14 16,0 6 2-16,3-1 1 0,0 9-63 0,0-3-13 0,-6-1-3 0,6 4 0 15,0-1 18-15,-3 1 3 0,0-9 1 0,0 3 0 16,3-2 3-16,-3 2 1 0,-3-5 0 0,0-5 0 16,3-1-20-16,0-5-4 0,0 3-1 0,0-8 0 15,-3 6-11-15,3-6-2 0,0 0-1 0,0 0 0 16,0 0-3-16,0 0 0 0,0 0 0 0,6-8 0 16,-3-3-12-16,-3 1 11 0,3-1-11 0,0-2 10 15,2-3-10-15,4 3 0 0,-6 2 0 0,6 1 0 16,0-1-17-16,3 0 4 0,-3 1 1 0,0 2 0 15,3 3 0-15,0 2 0 0,0 0 0 0,3 1 0 16,-3 4-2-16,-1 4 0 0,1-1 0 0,0 3 0 16,-3 0 14-16,3 2 0 0,-3 4-10 0,-3-1 10 15,0 0 16-15,-3 0 8 0,-3 0 2 0,0 1 0 0,-6-1 12 0,3 0 2 16,-6 0 1-16,0 1 0 0,-3 1-10 0,3-4-3 16,-3-3 0-16,-3-3 0 0,4 1-12 0,-1-1-2 15,-3-2-1-15,0-1 0 0,6 1-13 0,-3-3 0 16,0-3 0-16,0 1-10 15,0-1-52-15,3 0-10 0,0 1-3 0,4-4 0 16,-1 4-130-16,3-6-27 0</inkml:trace>
  <inkml:trace contextRef="#ctx0" brushRef="#br0" timeOffset="69195.934">14161 8882 1134 0,'0'0'50'0,"0"0"10"0,0 0-48 0,0 0-12 0,0 0 0 0,0 0 0 16,0 0 72-16,0 0 12 0,-3 0 3 0,3 0 0 16,0 0-15-16,0 0-2 0,-9 3-1 0,4 2 0 15,-4 0-17-15,3 3-3 0,0 3-1 0,-3-1 0 16,3 4-22-16,0 2-5 0,3 2-1 0,-3 3 0 15,0 0 0-15,0 6 0 0,6 2 0 0,-3 0 0 16,0-3 4-16,6 1 0 0,0-6 0 0,3-2 0 0,3-1-7 16,0-5-1-16,0-2 0 0,0-3 0 15,6-3 16-15,-4-2 2 0,1-1 1 0,3-2 0 0,0 0-6 0,0-5-1 16,0-5 0-16,0-1 0 0,-6 0-3 0,3 1-1 16,0-1 0-16,-4-5 0 0,1-2-9 0,0 2-3 15,-3 5 0-15,0-4 0 0,-6-7-2 0,3 1-1 16,-3 3 0-16,0 2 0 0,-3-3 2 0,0 3 0 15,-3 1 0-15,0-1 0 0,-3 2-11 0,0 1 12 16,1 0-12-16,-1 2 12 0,3 1-12 0,-3-1 0 16,-3 3 0-16,6 3 0 15,0 0-20-15,0 2-5 0,0 3-2 0,0 0 0 16,6 0-137-16,0 0-28 0,0 0-6 0</inkml:trace>
  <inkml:trace contextRef="#ctx0" brushRef="#br0" timeOffset="69540.009">14388 8914 864 0,'0'0'76'0,"-3"8"-60"0,0 0-16 0,0 5 0 16,0-2 96-16,-3 2 17 0,0 3 3 0,3 5 1 15,0 5-86-15,3-5-18 0,-3-2-3 0,3-1-1 16,3 1 59-16,0 2 11 0,0-5 2 0,3 3 1 15,0-4-8-15,3-1-2 0,-3-4 0 0,5-2 0 16,1 0-24-16,3-3-4 0,0 1-2 0,0-4 0 16,0-2-15-16,3-2-3 0,3-1-1 0,-1-5 0 15,-2-2 21-15,-3-1 4 0,3-2 0 0,-6-1 1 16,-3-1-11-16,0-1-2 0,0-3-1 0,0 1 0 0,-3 2 1 0,-3-3 1 16,-3 3 0-16,-3 1 0 0,0-4-13 0,0 3-2 15,-3 0-1-15,-3 0 0 0,-3 1 4 0,3 1 1 16,-3 1 0-16,0 2 0 0,-3 1-26 0,3 2-12 15,6 0 0-15,-6 3 1 16,-2-1-29-16,2 6-5 0,3 0-2 0,0 3 0 16,9-3-138-16,-6 5-28 0,3 3-6 0</inkml:trace>
  <inkml:trace contextRef="#ctx0" brushRef="#br0" timeOffset="69825.252">14801 8864 691 0,'0'0'61'16,"0"0"-49"-16,0 0-12 0,0 0 0 0,0 0 183 0,0 7 33 0,6 4 8 0,-3 2 0 15,0-2-116-15,0 2-23 0,0 3-5 0,0 3 0 16,0-6-17-16,-3 5-3 0,3 3-1 0,0 3 0 15,0-3-7-15,-3-2 0 0,3-3-1 0,0 0 0 16,-3-3-21-16,3 0-4 0,-3-2-1 0,0-1 0 16,3-2-14-16,-3 0-3 0,0-3-8 0,-3 1 12 15,3-1-12-15,0 0 0 0,0-5 0 0,0 0-10 16,0 0-126-16,0 0-24 0,0 0-6 0</inkml:trace>
  <inkml:trace contextRef="#ctx0" brushRef="#br0" timeOffset="70257.091">15108 8866 1267 0,'-9'3'112'0,"9"-3"-89"0,-3 5-23 0,0 0 0 16,-3-2 96-16,0 2 16 0,3 1 2 0,0 4 1 16,3 1-81-16,-6 2-16 0,0 0-3 0,0 3-1 15,6 0 12-15,-3 5 2 0,-3 0 1 0,3 3 0 16,6 0 31-16,-3-3 5 0,-3-2 2 0,3 2 0 16,3-3-16-16,3-2-3 0,-3 3-1 0,0-6 0 15,6 0-32-15,0-2-7 0,3-1 0 0,0-7-8 16,0 0 29-16,3-3-1 0,0 2 0 0,0 1 0 15,-1-3 23-15,1-5 4 0,0-9 1 0,3 4 0 16,-6 2-13-16,3-5-3 0,-3-1 0 0,0 1 0 16,0 0-23-16,-4-3-5 0,-2-5 0 0,-3 2-1 15,0-2 1-15,-3 3 1 0,-3 2 0 0,0-3 0 16,-3 1-1-16,-2 2 0 0,-1-3 0 0,-3 4 0 0,3 1-12 16,-3 4 0-16,0-3-12 0,0 2 12 0,-3 3-11 15,0 0 11-15,3 3-10 0,-3-1 10 16,4 6-43-16,2-2-2 0,-3 2-1 0,6 0 0 15,6 0-102-15,0 0-20 0,-6 5-4 0</inkml:trace>
  <inkml:trace contextRef="#ctx0" brushRef="#br0" timeOffset="70564.277">15504 8864 748 0,'0'0'67'0,"0"5"-54"0,-3 3-13 0,3-3 0 16,6 6 210-16,-3 2 39 0,-3 0 8 0,0 3 2 15,3 3-175-15,-3 2-34 0,0 0-7 0,-3 3-2 16,3 2 21-16,-3-2 4 0,0-3 1 0,0 0 0 15,-3-2 12-15,3-1 2 0,3-2 1 0,-6 0 0 16,3-3-40-16,0-2-8 0,6-1-2 0,0-2 0 16,-3 0-32-16,3-2 0 0,0-1 0 0,3-2 0 15,0-1-66-15,-6-2-17 0,0 0-3 0,9-2-928 16</inkml:trace>
  <inkml:trace contextRef="#ctx0" brushRef="#br0" timeOffset="70837.541">15709 8850 1641 0,'0'0'36'0,"0"0"7"0,0 0 1 0,0 8 4 0,0 0-39 0,0 3-9 16,3-1 0-16,-3 1 0 0,3 2 51 0,-3 3 8 15,0 0 1-15,0 2 1 0,0 6 25 0,0-3 5 16,0 3 1-16,0 0 0 0,0 0-17 0,0-3-3 16,0 0-1-16,0-2 0 0,0-1-42 0,0-2-8 0,0 0-1 0,0-3-1 15,3 0-19-15,-3-2 0 0,3-3 0 0,0-3 0 16,-3-5 0-16,0 0-11 0,6 8 11 0,-6-8-747 16,0 0-141-16</inkml:trace>
  <inkml:trace contextRef="#ctx0" brushRef="#br0" timeOffset="71219.069">15998 8938 1270 0,'0'0'56'0,"0"0"12"0,0 0-54 0,0 0-14 15,0 0 0-15,0 0 0 0,0 0 36 0,0 0 5 16,-3 5 1-16,3-5 0 0,0 8 66 0,0 0 12 15,-6 2 4-15,0 4 0 0,3 1-34 0,-3 4-6 16,3 0-2-16,-3-4 0 0,-3 1-40 0,3 3-8 16,6-1-2-16,0 3 0 0,0-2-17 0,3-3-4 15,0 0-1-15,3-3 0 0,0 3 8 0,3-3 2 16,-3-2 0-16,6-3 0 0,3 0-4 0,-3-1-1 16,3-7 0-16,-1 0 0 0,4 0 17 0,-3 0 4 15,-3-2 1-15,3-3 0 0,0-3 9 0,0-3 2 16,-3 0 0-16,0-2 0 0,2 3-24 0,-5-4-5 15,0 1-1-15,0-3 0 0,-6 0-10 0,0-2-8 16,0-1 12-16,-6 1-12 0,-3 2 32 0,0 0 0 16,0 0 0-16,-3 0 0 0,0-2-24 0,1 2-8 15,-4 3 0-15,-3 2 0 0,3 3-9 0,0-2-6 16,-3 2-1-16,3 0 0 16,0 8-44-16,0-6-10 0,0 4-2 0,1 2 0 15,2 0-174-15,3-3-35 0</inkml:trace>
  <inkml:trace contextRef="#ctx0" brushRef="#br0" timeOffset="71452.443">16421 8821 2250 0,'0'0'49'0,"0"0"11"0,6 6 1 0,-6-6 3 0,5 5-52 0,-2 5-12 16,6 1 0-16,-9 2 0 0,-3 3 11 0,3 3-1 15,3-1 0-15,-3 3 0 0,-6 6 36 0,3 2 7 16,0 3 2-16,-2-1 0 0,2 1-27 0,0-3-6 16,0-2-1-16,0-4 0 0,6-1-9 0,0-1-1 15,-6 0-1-15,9-5 0 0,2-3-10 0,1-2-16 16,0-1 4-16,0-4-750 16,3-4-150-16</inkml:trace>
  <inkml:trace contextRef="#ctx0" brushRef="#br0" timeOffset="73848.04">14054 9374 867 0,'0'0'19'0,"0"0"4"0,0 0 1 0,0 0 0 0,-3 5-24 0,3-5 0 0,0 0 0 0,0 0 0 16,-9-2 64-16,9 2 8 0,0 0 2 0,0 0 0 16,-9 5 2-16,9-5 0 0,0 0 0 0,0 0 0 15,0 0 1-15,0 0 1 0,0 0 0 0,-6 3 0 16,6-3-12-16,0 0-2 0,0 0-1 0,0 0 0 15,0 0-14-15,0 0-2 0,0 0-1 0,0 0 0 16,0 0-3-16,0 0-1 0,9 0 0 0,0 0 0 16,-9 0-16-16,9 0-3 0,6-3-1 0,0 0 0 15,-3 3-9-15,0 0-1 0,6-2-1 0,0-1 0 0,-4 6 0 16,4-3 0-16,0-3 0 0,3 3 0 16,0-2-2-16,0 2 0 0,-1 2 0 0,1 1 0 0,-3-3 7 0,3 2 0 15,-6 1 1-15,3 0 0 0,0-3 0 0,-4 2 0 16,1-2 0-16,0 0 0 0,0 3 23 0,-3 0 5 15,-3-1 1-15,0 1 0 0,-9-3-38 0,9 3-8 16,3-3 0-16,0 0 0 0,-6 2 0 0,3-2 8 16,-4 0-8-16,4 0 12 0,-3 0-12 0,-6 0 0 15,0 0 0-15,6 0 0 0,3 0 0 0,-9 0 9 16,0 0-9-16,0 0 12 0,6-5-27 0,-3 2-5 16,-3 3 0-16,0 0-1 15,3 0-120-15,-3 0-24 0,6-2-5 0</inkml:trace>
  <inkml:trace contextRef="#ctx0" brushRef="#br0" timeOffset="75395.863">14280 8541 867 0,'0'0'38'0,"0"0"9"16,0 0-38-16,0 0-9 0,0 0 0 0,6 0 0 0,0 2 79 0,0-2 13 15,-6 0 4-15,3 0 0 0,0 6-24 0,3 2-4 16,0-3 0-16,-3 3-1 0,6 0-2 0,-3 5 0 15,0 0 0-15,0 0 0 0,0 1-10 0,0-1-3 16,0 0 0-16,0-2 0 0,-3-3-14 0,3 0-3 16,-3 2-1-16,0-4 0 0,-3-6-14 0,0 0-4 15,6 5 0-15,-6-5 0 0,6 2-4 0,-6-2 0 16,5 0-1-16,-5 0 0 0,0 0-11 0,9-2 10 16,0-1-10-16,0 1 10 0,3-1-10 0,-6-2 8 15,0-1-8-15,0 1 8 0,3 0-8 0,-6 2-12 16,-3 3 2-16,0 0 1 15,9-3-29-15,-3 3-6 0,0-2 0 0,-6 2-1 16,0 0-111-16,0 0-21 0</inkml:trace>
  <inkml:trace contextRef="#ctx0" brushRef="#br0" timeOffset="75753.905">14399 8655 1458 0,'0'0'64'0,"0"0"14"0,0 0-62 0,0 0-16 16,0 0 0-16,0 0 0 0,0 0 59 0,0 0 9 15,0 0 1-15,0 0 1 0,0 0-26 0,0-6-4 16,3-7-2-16,3 0 0 0,-3 0 9 0,3-3 1 15,0 0 1-15,3-3 0 0,3 1-9 0,-3-1-3 16,-3-5 0-16,6 3 0 0,3 0 9 0,0-3 2 16,-6-5 0-16,3 3 0 0,5-3-31 0,-5 0-5 15,3 2-2-15,0-2 0 0,-3-3-2 0,3 6-8 16,0-1 12-16,-3 3-4 0,0 3-8 0,2 3 0 16,-2-1 0-16,0 6 0 0,-3 2-15 0,3 1 2 15,-3-1 0-15,3 3 0 16,0 0-39-16,-3 0-8 0,0 3-2 0,0-3-593 15,0 6-118-15</inkml:trace>
  <inkml:trace contextRef="#ctx0" brushRef="#br0" timeOffset="76497.919">14736 7551 1296 0,'-9'-2'57'0,"9"2"12"16,-3 0-55-16,-3 0-14 0,0-3 0 0,0 3 0 0,3 0 56 0,0 0 8 15,-3 3 1-15,0-1 1 0,-3 1-26 0,3 2-6 16,-3 3-1-16,0 0 0 0,-2 0-7 0,2 3-2 16,3-1 0-16,0 3 0 0,-3 1-8 0,6-1-3 15,-3 0 0-15,6 3 0 0,0 2-4 0,0-2-1 16,0-2 0-16,3-1 0 0,3 0-8 0,0-2 0 16,0-3 0-16,3-3 0 0,0 3 0 0,5-3 0 15,-2-2 0-15,3-1 8 16,-3-2-128-16,0 0-25 0</inkml:trace>
  <inkml:trace contextRef="#ctx0" brushRef="#br0" timeOffset="76874.909">14828 7604 1195 0,'0'0'52'0,"0"0"12"0,0 0-51 0,0 0-13 0,-6-3 0 0,6 3 0 16,-6 0 26-16,0 3 2 0,6-3 1 0,-6 0 0 15,0 5-7-15,0 1-2 0,0-1 0 0,0 3 0 16,1-3 27-16,-1 6 5 0,0-1 0 0,0-2 1 16,3 6-11-16,0-4-2 0,3 6-1 0,0-3 0 15,0 0-28-15,0 1-11 0,3-6 8 0,-3 0-8 16,6-3 10-16,-3 0-10 0,6 0 12 0,-3 1-12 16,-1-4 16-16,4-2-4 0,-3-2-1 0,0-1 0 15,3 0-11-15,-3-2 12 0,0 3-12 0,-3-6 12 16,3 0-12-16,0 0 0 0,-3-6 0 0,0 1 8 0,0 8-8 0,-3-6 0 15,-3 3 0-15,3 1-11 0,3-1 11 0,-3 2 0 16,-3 1 10-16,3 2-10 0,0 3 19 0,0 0-3 16,0 0 0-16,0 0 0 0,-6 0 0 0,6 0 0 15,0 0 0-15,-6 8 0 0,3 0-16 0,0 0 0 16,0 3 0-16,3-3 0 0,0 2 0 0,3-2 0 16,-3 0-13-16,6 0 5 0,-3 0 8 0,-3-8 0 15,0 5 0-15,3 3 0 16,0 0-24-16,-3-8-10 0,0 0-2 0,0 0-508 15,9 5-101-15</inkml:trace>
  <inkml:trace contextRef="#ctx0" brushRef="#br0" timeOffset="77236.938">14965 7617 1036 0,'9'6'92'0,"-9"-6"-73"0,0 0-19 0,0 0 0 16,3 8 86-16,0 0 14 0,-3 2 2 0,0-2 1 15,-3 3-50-15,3-1-9 0,0 3-3 0,0-2 0 16,-3 2-6-16,0-5-2 0,6 3 0 0,-3-1 0 16,3-4 10-16,-3-1 1 0,-3 3 1 0,3-8 0 15,0 0-30-15,0 0-7 0,0 0 0 0,0 0-8 16,6-3 10-16,-6 3-10 0,0 0 8 0,0 0-8 16,6-5 0-16,-3-6 0 0,0 1 0 0,0-3 0 15,0 5-12-15,0-3 12 0,3-2-12 0,3 0 12 16,-6 2-18-16,3 0 4 0,0 1 1 0,-1 2 0 0,-2 0-7 15,3 3 0-15,3-1-1 0,-3 1 0 0,-6 5 21 0,6 5-11 16,-6-5 11-16,9 6-8 0,0 2 17 0,-3 0 4 16,0 2 1-16,-3 1 0 0,3 2 4 0,-3 0 1 15,0 0 0-15,-3-2 0 0,0 0-11 0,0 2-8 16,0-5 9-16,3 2-9 0,-3-2 0 0,0-8 0 16,0 0 0-16,3 6 0 15,-3-6-106-15,0 0-27 0,0 0-6 0,0 0-1 0</inkml:trace>
  <inkml:trace contextRef="#ctx0" brushRef="#br0" timeOffset="77537.136">15278 7369 1036 0,'0'0'92'16,"0"0"-73"-16,0 0-19 0,0 0 0 15,0 8 75-15,0-8 11 0,0 8 2 0,0-8 1 0,0 7-17 0,3 1-4 16,-3 0-1-16,0 0 0 0,0 3-15 0,0-3-4 15,3-3 0-15,0 3 0 0,-3 0-24 0,0-8-4 16,0 0-2-16,2 5-554 16,-2-5-110-16</inkml:trace>
  <inkml:trace contextRef="#ctx0" brushRef="#br0" timeOffset="77730.618">15337 7345 633 0,'0'0'56'0,"0"0"-44"16,0 0-12-16,0 0 0 0,6 8 123 0,-3 0 22 15,3 0 5-15,-3 0 1 0,3 2-78 0,-6-2-15 16,0 0-3-16,0 3-1 0,3-1-10 0,0-2-1 0,0 3-1 0,-3-3 0 16,0-8-25-16,0 8-5 0,6 0 0 15,-6-1-700-15</inkml:trace>
  <inkml:trace contextRef="#ctx0" brushRef="#br0" timeOffset="78283.139">15542 7546 288 0,'0'0'25'0,"0"0"-25"16,0 0 0-16,-5 0 0 0,-1 3 254 0,0-1 46 15,6-2 8-15,0 0 3 0,-6 0-231 0,0 3-45 16,6-3-10-16,-6 5-1 0,3 0-24 0,0 1 0 16,-3-1 0-16,3 3 0 0,0 0 8 0,0 0-8 15,-6 2 8-15,6 1-8 0,0 0 14 0,3-3-2 16,-6 2 0-16,3 3 0 0,3-5-3 0,0 6-1 15,-3-1 0-15,3-3 0 0,0-2 0 0,3-2-8 16,0 1 12-16,0-1-4 0,-3-6 2 0,6 2 0 16,0-2 0-16,3 3 0 0,0-6-10 0,0-2 0 15,0-5 0-15,0-1 0 0,0 3 0 0,-1-3 0 16,-2 1-9-16,0-3 9 0,0-1-13 0,0 1 4 16,-3-3 1-16,0 3 0 0,3-3 8 0,-6 3 0 0,0-3 0 15,0 0 0-15,0-2 9 0,-3 2 4 0,3 3 1 16,-3-3 0-16,-6 0-1 0,3 0 0 0,3 0 0 0,-6-2 0 15,1 2-13-15,2 0 0 0,3 3 8 0,0 2-8 16,-3 0 12-16,3 6 0 0,3-3 0 0,0 8 0 16,0 0 10-16,0 0 2 0,0 0 0 0,0 0 0 15,0 0-24-15,0 0 8 0,0 8-8 0,3 5 0 16,3 1 16-16,0-1 0 0,-3 5-1 0,0-2 0 16,2 0 18-16,1 5 4 0,0 6 1 0,3-6 0 15,-6 0-20-15,6-2-4 0,-3-4-1 0,0 4 0 16,0-1 3-16,3-2 1 0,-3 0 0 0,3-3 0 0,0-2-17 15,-3 2 0-15,0 3 8 0,0-3-8 16,0-2-48-16,0-3-12 0,-6-8-4 0,9 3-822 16</inkml:trace>
  <inkml:trace contextRef="#ctx0" brushRef="#br0" timeOffset="78598.298">15715 7562 806 0,'0'0'72'0,"0"0"-58"16,0 0-14-16,0 0 0 0,0 0 148 0,3 5 28 16,0 3 4-16,0 0 2 0,0 0-139 0,0 0-28 15,0 0-6-15,-3 2-1 0,-3-2 54 0,3 0 10 16,3 0 3-16,0 0 0 0,-3 0 5 0,0-3 0 0,0-5 1 0,-3 8 0 16,3-8-45-16,0 0-8 0,-3 6-3 0,3-6 0 15,0 0 6-15,0 0 1 0,0 0 0 0,0 0 0 16,0 0-32-16,0 0 0 0,0 0 0 0,0-6 0 15,0-2 0-15,0 0 12 0,0-2-3 0,0 2-1 16,0-5-8-16,0 5 0 0,3-3 0 0,0 1 0 16,0-1-11-16,3 0 11 0,-3 3-8 0,3-2 8 15,0 2 0-15,0 0-10 0,3 0 10 0,-3 3 0 16,0-1-11-16,0 4 11 0,-1-1-10 0,1 3 10 16,3 0-99-16,-9 0-13 15,0 0-4-15,6 3-756 0</inkml:trace>
  <inkml:trace contextRef="#ctx0" brushRef="#br0" timeOffset="78898.491">15926 7570 1324 0,'0'0'118'0,"0"0"-94"16,-5 5-24-16,2 3 0 0,3-3 57 0,-3 3 7 16,0 0 2-16,0 0 0 0,6 3-43 0,-3-1-9 15,0 1-2-15,-3 2 0 0,0 3 42 0,0-3 8 16,6 0 2-16,0-2 0 0,0 0 5 0,0-4 2 15,5-1 0-15,1-4 0 0,3 4-20 0,-3-6-4 16,-3 0-1-16,6-3 0 0,0-2-30 0,0-1-7 16,-3-1-1-16,3-7 0 0,0 1 0 0,-6-3 0 15,0 3 0-15,3-3 0 0,-4 3 2 0,1 0 0 16,-6-1 0-16,0 1 0 0,0 0-2 0,0 2 0 0,-6-2 0 16,3 3 0-16,-2-1-8 0,-1 0 0 0,-3 3 0 15,3 1 0-15,-3-1 0 0,3 2 0 0,0 1 0 16,0 5-11-16,-3 0-6 0,3 0-2 0,-3 0 0 0,3 5 0 31,3 1-56-31,0-1-11 0,-3 3-2 0,6 0-540 0,0 0-107 0</inkml:trace>
  <inkml:trace contextRef="#ctx0" brushRef="#br0" timeOffset="79335.325">16063 7580 345 0,'9'8'31'0,"-6"-5"-31"0,0 5 0 0,0-3 0 15,-3 6 225-15,3-1 39 0,0 6 8 0,0 3 2 0,-3-1-194 0,0 1-38 16,0 2-8-16,0-3-2 0,0 4 7 0,0-7 1 16,0 1 0-16,0 0 0 0,-6-3 17 0,3 1 4 15,6-4 1-15,-3 1 0 0,-3-1-3 0,3-2-1 16,0-8 0-16,0 0 0 0,0 6-18 0,0-6-4 16,0 0-1-16,0 0 0 0,0 0-15 0,0 0-4 15,0 0 0-15,0 0 0 0,0-6-8 0,0-2-8 16,3-2 9-16,-3-1-9 0,0 1 8 0,0-4-8 15,0 4 0-15,0-6 9 0,-3 3-9 0,3-3 8 16,3-3-8-16,-3 1 8 0,-3-1-8 0,6 1 0 16,0-1 0-16,0 3 8 0,0 1-8 0,0-1 0 15,0-3 0-15,0 6 0 0,3 0 0 0,0 2 0 16,3-2 0-16,0 5 0 0,0 0-10 0,0 0 10 16,0 3-13-16,0 2 5 0,-1-2 8 0,1 2 9 0,0 3-1 15,3 0-8-15,-3 3 9 0,0 2-9 0,0 3 0 16,-3 0 9-16,0 3-9 0,0-1 10 0,-6 6-10 0,3-3 10 15,-3 0 11-15,0 1 3 0,-3-4 0 0,-3 1 0 16,0 2 11-16,0-2 2 0,-3-1 1 0,3 4 0 16,0-7-21-16,-3 4-4 0,0-3-1 0,0-3 0 15,0-2-12-15,4 0 0 0,-4-3 0 0,0-3-10 16,3 0-46 0,0-2-10-16,-3 0-2 0,6-1-640 0,-3-2-129 0</inkml:trace>
  <inkml:trace contextRef="#ctx0" brushRef="#br0" timeOffset="79630.535">16388 7295 633 0,'0'0'56'0,"0"0"-44"16,0 0-12-16,6 8 0 0,0-3 177 0,-3 3 34 15,0 0 6-15,0 0 2 0,3 0-127 0,-3-1-26 16,-3 1-5-16,0 3-1 0,3 0 4 0,-3-1 0 16,0-2 0-16,-3 3 0 0,-3-1-36 0,3-2-6 15,3-8-2-15,-3 8 0 0,0 0-20 0,0 0-12 0,9-3 2 0,-3 1 0 31,-3-6-32-31,0 0-6 0,0 0-2 0,0 0-746 0</inkml:trace>
  <inkml:trace contextRef="#ctx0" brushRef="#br0" timeOffset="79813.049">16492 7284 1731 0,'0'0'76'0,"0"0"17"0,6 8-74 0,-3-3-19 0,-3-5 0 0,3 8 0 15,0 3 12-15,-3-1-2 0,-9 1 0 0,6-1 0 16,6 1-10-16,-3 0 0 0,-3-3 0 0,3 2 0 16,-3-2 0-16,3 0 0 0,3 0 9 0,-3-8-9 15,-6 8-62-15,6-8-17 0,9 11-3 16,-9-11-1-16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25T23:00:17.87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10048 5450 1497 0,'6'-13'32'0,"-6"13"8"0,0 0 0 0,0 0 4 0,6-5-36 0,-6 5-8 0,0 0 0 0,0 0 0 16,0 0 104-16,6 5 20 0,-3 6 3 0,0 2 1 16,0 0-30-16,0 6-6 0,-3-3 0 0,0 5-1 15,0 5-44-15,0-2-9 0,2 0-2 0,-2 2 0 16,-2 1 0-16,-1-1 0 0,3-2 0 0,0 0 0 16,-3 0-18-16,3-3-4 0,-3-5-1 0,0 2 0 15,3 1 18-15,0-3 3 0,-3-3 1 0,3-3 0 16,0 6-35-16,0-2 0 0,0-4 0 0,0 1 0 0,0-1-10 15,0-2-9-15,0-2-1 0,0 1-1 0,0 1-3 0,0-2-1 16,-3-1 0-16,3-5 0 16,0 0-23-16,0 0-4 0,0 0 0 0,0 0-1 15,3 5-87-15,-3-5-18 0,0 0-3 0,0 0-727 16</inkml:trace>
  <inkml:trace contextRef="#ctx0" brushRef="#br0" timeOffset="539.845">10286 5466 1958 0,'0'-16'43'0,"0"16"9"0,0 0 1 0,0 0 3 0,0 0-45 0,0 0-11 0,0 0 0 0,6 8 0 15,0 6 53-15,-3-6 9 0,3 5 2 0,-3 0 0 16,0 0-38-16,-3 3-7 0,-3 3-2 0,3-4 0 16,-3 7 50-16,3-9 9 0,0 3 3 0,-3-3 0 15,3 0-19-15,-6 0-4 0,3 1-1 0,3 2 0 16,-3-11-31-16,3 3-5 0,3-3-2 0,-3-5 0 15,0 0-17-15,0 0 10 0,0 0-10 0,0 0 8 0,0 0 10 0,0 0 2 16,0 0 0-16,6-5 0 0,3-1-20 0,0 1 0 16,-3 3 0-16,5-6 0 0,-2 2-13 0,6-2-7 15,0 3 0-15,-3-3-1 0,0 3 33 0,3 2 8 16,3 3 0-16,0 0 1 0,-1 0-21 0,1 6 0 16,-3-1 0-16,0 3 0 0,3 0 0 0,-3 2 0 15,0 1 0-15,-3 2 0 16,0 3-47-16,-7 0-13 0,1-3-4 0,-6 0 0 0,3 3 103 0,-3 3 20 0,-6-6 4 15,0 0 1-15,1 0-52 0,-4-2-12 0,-6 2 0 0,0-5 0 16,0 0 0-16,0 3 0 0,0-3 0 0,-3-3 0 16,-3 0 0-16,1-2 0 0,5-3 0 0,0 0 0 15,3 0 0-15,0-3 0 0,-6 3 0 0,6-5 0 32,-3 0-151-32,4 5-33 0,-4-6-6 0,3 4-2 15,0-4 0-15,0 1 0 0,-12-8 0 0,9 2 0 0</inkml:trace>
  <inkml:trace contextRef="#ctx0" brushRef="#br0" timeOffset="748.182">10241 5543 1555 0,'0'0'68'0,"0"0"16"16,0 0-68-16,0 0-16 0,0-8 0 0,6 0 0 15,0 0 160-15,6-5 28 0,-3 2 5 0,6 3 2 0,3 1-120 0,-3 1-24 16,-1-2-5-16,4 3-1 0,3 0 15 0,0-1 4 15,0 4 0-15,3-1 0 0,-1-2-52 0,-2 2-12 16,0-2 0-16,-3 2 0 0,3 1 0 0,0-1 0 16,-9 0 0-16,2-2 0 15,4 0-100-15,-6 2-22 0,-3 3-5 0,3-8-1 0</inkml:trace>
  <inkml:trace contextRef="#ctx0" brushRef="#br0" timeOffset="3441.968">5666 6739 1476 0,'-9'0'65'0,"6"-3"14"0,0 3-63 0,-3-2-16 0,3-1 0 0,-3 3 0 15,6 0 52-15,-2 0 7 0,-4 0 1 0,-3 3 1 16,0-1-29-16,0 1-5 0,3 2-2 0,-3 3 0 16,0 3 0-16,-3 5 0 0,3 7 0 0,-3-1 0 15,3 1 0-15,0 4 0 0,-3 2 0 0,6 0 0 16,4 3-7-16,2 0-2 0,0-6 0 0,0 1 0 16,8-1-16-16,4-2 0 0,-3 0 0 0,6-6 0 15,0-5 0-15,3-2 0 0,3-3 0 0,-3-3 0 16,2-2 0-16,1-6 0 0,0-2 8 0,0 0-8 15,-3-6 24-15,0 0 0 0,0-4 1 0,2-1 0 16,-11-3 1-16,0 1 0 0,3-1 0 0,-3-2 0 16,3 2-6-16,-12-2 0 0,0 3-1 0,-6-3 0 15,6 2-3-15,-3 1-1 0,-3-4 0 0,0 1 0 16,-3 0 5-16,-3 0 0 0,3 0 1 0,-3 2 0 16,1 3-5-16,-1 3-2 0,3 2 0 0,-3 4 0 0,3 1-14 15,0 1-16-15,6 2 3 0,-3 1 1 16,3-1-167-16,3 3-33 0,0 0-6 0,0 16-2 0</inkml:trace>
  <inkml:trace contextRef="#ctx0" brushRef="#br0" timeOffset="3862.841">6000 6789 1440 0,'-6'11'64'0,"3"-3"12"0,3 2-60 0,0 4-16 16,0 4 0-16,6 3 0 0,-3 3 80 0,0 0 12 0,0 0 4 0,0-1 0 16,-3 4-53-16,0-3-11 0,0-3-1 0,0-3-1 15,-6 1 22-15,6-3 5 0,0 0 1 0,0-3 0 16,-3-2-9-16,3-1-1 0,0-2-1 0,3 0 0 16,-3-8-27-16,0 0-6 0,0 0-1 0,0 0 0 15,0 0-13-15,0 0 9 0,0 0-9 0,0 0 8 16,3-8-8-16,3 0-14 0,-3 0 3 0,-1-2 1 15,1-4-6-15,3-2 0 0,0 1-1 0,0 1 0 16,-3-1-8 0,6 4-2-16,0 0 0 0,0 3 0 0,3 0 9 0,-3 1 2 0,6 1 0 0,0 6 0 15,-3 0 7-15,0 0 9 0,5 6-13 0,-5 1 5 16,0 4 8-16,3 0 8 0,-6-1-8 0,3 3 11 16,-6 1 7-16,0-1 2 0,0-3 0 0,-3 4 0 0,-3-4 24 15,-3 4 6-15,-3-4 1 0,0 1 0 0,-3 2-4 0,-3-2-1 16,0-1 0-16,-3-2 0 0,-3 0-22 0,3-3-5 15,1 1-1-15,-1-4 0 0,-3 1-18 0,0-1 10 16,0-2-10-16,3-5 8 16,0 3-106-16,0-4-22 0,1 4-4 0,2-4-896 15</inkml:trace>
  <inkml:trace contextRef="#ctx0" brushRef="#br0" timeOffset="4725.532">6970 6795 1555 0,'0'0'68'0,"0"0"16"0,-6 0-68 0,3 2-16 0,3-2 0 0,0 3 0 16,-3-1 46-16,-3 6 6 0,0 3 0 0,3-3 1 16,0 2-18-16,-3 4-4 0,-6 2-1 0,6 2 0 0,6 3 14 0,-3 0 2 15,-3 1 1-15,4 4 0 0,4 1-18 0,1-1-3 16,-3-2-1-16,3 0 0 0,3-1 1 0,3-1 0 15,3 1 0-15,0-7 0 0,-3 0-15 0,3-8-3 16,9 0-8-16,0-5 12 0,-1-3 1 0,1-3 0 16,6-5 0-16,-3 0 0 0,3-5 10 0,-3-3 1 15,-7 0 1-15,4-2 0 0,6-4-1 0,-6-1-1 16,-12 2 0-16,0-1 0 0,6-1-5 0,-9 1-1 16,-15-1 0-16,3 1 0 0,3-1-4 0,0-1-1 15,-6 0 0-15,-6 0 0 0,-9 3 5 0,6 2 1 16,6 6 0-16,-6 0 0 0,-5 0-7 0,2 2-2 0,12 3 0 0,-6 3 0 15,-3 2-26-15,3 1-6 0,6 2-1 16,3 2 0 0,3 4-144-16,-3-1-28 0</inkml:trace>
  <inkml:trace contextRef="#ctx0" brushRef="#br0" timeOffset="5131.452">7428 6773 1674 0,'0'0'74'0,"-3"11"15"0,3 5-71 0,0 2-18 15,3 1 0-15,3-1 0 0,0 4 67 0,0-1 9 16,-9 0 3-16,3 3 0 0,3-1-22 0,-3 1-4 0,-3 0-1 0,0 0 0 15,0-6-4-15,3 1 0 16,6-3-1-16,-9 0 0 0,-6-3-25 0,6-2-5 16,12-1-1-16,-6 1 0 0,-3-3-16 0,0 0 0 0,9-6 0 15,-9-2 0 1,0 0-132-16,0 0-20 0,0 0-4 0</inkml:trace>
  <inkml:trace contextRef="#ctx0" brushRef="#br0" timeOffset="5560.353">7741 6847 1605 0,'-12'6'71'0,"12"-6"15"0,0 0-69 0,0 0-17 15,-6-3 0-15,6 3 0 0,0 0 36 0,0 0 4 16,-9 5 1-16,-6 1 0 0,0-1-10 0,9 3-3 16,9 2 0-16,-3 1 0 0,-6 2 23 0,3 3 4 15,6 3 1-15,-6-1 0 0,-5 6 0 0,5 0 0 16,9-3 0-16,-9 3 0 0,-9-3-23 0,12 0-4 16,12-2-1-16,-7 2 0 0,-10-3-19 0,10 1-9 15,16-6 8-15,-3-2-8 0,-3 2 13 0,0-5-2 16,0-3-1-16,6-5 0 0,2 0 7 0,-5-3 2 15,-12-2 0-15,9-3 0 0,15-5-3 0,-9 0-1 16,-12 0 0-16,-3-1 0 0,3-4-7 0,-3 2-8 0,-1-3 11 16,-2 1-11-16,-6-1 15 0,3 4-4 0,0-7-1 0,-8 4 0 15,-10-1 0-15,6 1 0 0,9-3 0 0,-6 2 0 16,-12-2-10-16,6 2 0 0,6-4 0 0,0 9 0 16,0 1 8-16,0 5-8 0,-2 0 12 0,5 3-4 31,9 2-108-31,-6 1-23 0,-9-1-4 0,6 0-922 0</inkml:trace>
  <inkml:trace contextRef="#ctx0" brushRef="#br0" timeOffset="5859.528">8039 6755 1958 0,'0'0'43'0,"0"0"9"15,-3 8 1-15,0 2 3 0,-3 4-45 0,0 1-11 0,6 4 0 0,-3 2 0 0,0 3 24 16,0-3 2-16,0 3 1 0,-3 2 0 0,-3 1-11 0,6-1-1 15,9 1-1-15,0-1 0 0,-12-2 50 0,6-3 9 16,9 0 3-16,0-5 0 0,-3 0-20 0,0 0-4 16,0-5-1-16,9-3 0 0,17-3-18 0,-8-5-3 15,-12 2-1-15,9-4 0 0,12-3 4 0,-10-6 1 16,-5-2 0-16,3-3 0 0,3 0-11 0,-3-3-3 16,-3-2 0-16,-7-3 0 0,1 3-10 0,-3-3-2 15,0 1-8-15,-6-1 12 0,-12-5 0 0,3 2-1 16,0-2 0-16,-3 3 0 0,-11-1-19 0,2 3-4 15,6 3-1-15,-6 5 0 0,0 3 13 0,-3 3 0 16,0 2 0-16,7 2 0 16,8 1-208-16,-12 5-38 0,-36 0-8 0,30 8-2 0</inkml:trace>
  <inkml:trace contextRef="#ctx0" brushRef="#br0" timeOffset="7994.867">6899 7363 403 0,'0'0'17'0,"0"0"5"0,0 0-22 0,0 0 0 0,0 0 0 0,0 0 0 16,0 0 235-16,0 0 42 0,0 0 9 0,0 0 2 16,0 0-189-16,0 0-38 0,11 0-7 0,-2 0-2 15,3-2 2-15,0 2 0 0,3-3 0 0,-3 0 0 16,9 1-8-16,-6-1-2 0,0 0 0 0,-1 1 0 15,7-1-20-15,-3 3-5 0,0 0-1 0,-3 0 0 16,3 0-18-16,-6 0 8 0,3 5-8 0,-4-2 0 0,1 0 0 16,0 2 0-16,-6 0-12 0,-6-5-895 15</inkml:trace>
  <inkml:trace contextRef="#ctx0" brushRef="#br0" timeOffset="10863.061">9068 6734 230 0,'-8'2'20'0,"5"-2"-20"0,3-2 0 0,-6 2 0 16,3-3 40-16,3 3 4 0,0 0 1 0,0 0 0 16,0 0-36-16,0 0-9 0,0 0 0 0,0 0 0 0,0 0 21 0,0 0 3 15,0-5 0-15,0 5 0 0,0 0 75 0,0 0 15 16,0 0 3-16,0 0 1 0,0 0-24 0,0 0-5 15,0 0-1-15,0 0 0 0,0 0-21 0,0 0-5 16,0 0-1-16,0 0 0 0,0 0 3 0,0 0 1 16,3 8 0-16,0 2 0 0,-9 3 43 0,6 6 9 15,-3 0 2-15,3 7 0 0,0 0-95 0,0 1-24 16,-3-1 0-16,3 3 0 0,3 1 37 0,-3-4 3 16,-6 0 1-16,6 1 0 0,3-9-11 0,-3 4-2 15,0-4-1-15,3-2 0 0,3-3-17 0,-6 0-10 16,0-2 12-16,3 0-12 0,0-1 8 0,-3-2-8 15,0-8 0-15,3 5 0 0,-3-5 0 0,0 0 0 16,0 0 0-16,0 0 0 16,0 0-51-16,0 0-13 0,8 0-4 0,-2-2-594 0,0-1-119 0</inkml:trace>
  <inkml:trace contextRef="#ctx0" brushRef="#br0" timeOffset="11491.246">9357 6731 403 0,'0'0'36'0,"0"0"-36"0,0 0 0 0,0 0 0 16,0 0 195-16,0 0 32 0,0 0 6 0,0 0 2 16,0 0-150-16,3 8-29 0,-3-8-7 0,3 8-1 15,-3 2 9-15,0 4 2 0,3 4 0 0,-3 3 0 16,0 1 66-16,0 1 14 0,0 1 2 0,0 3 1 16,0-1-167-16,0 1-34 0,0-4-6 0,-3 1-2 15,3-3 139-15,0 1 28 0,0-1 6 0,0-3 1 16,3-2-74-16,0 0-14 0,0 0-3 0,0-6-1 15,-3 4-6-15,6-6-1 0,-3-3 0 0,-3-5 0 0,0 0-8 16,0 0 0-16,0 0-10 0,0 0 10 16,0 0-58-16,0 0-6 0,0 0 0 0,0 0-595 15,0 0-118-15</inkml:trace>
  <inkml:trace contextRef="#ctx0" brushRef="#br0" timeOffset="12081.661">9795 6797 460 0,'0'0'41'0,"0"0"-33"0,-3-2-8 0,3 2 0 0,0 0 191 0,0 0 36 15,-3-6 7-15,3 6 2 0,0 0-122 0,0 0-24 16,0 0-5-16,-9 6-1 0,3-4-27 0,-3 6-5 16,3 3-2-16,-3 2 0 0,3 3-16 0,0 0-3 15,-3 2-1-15,3 1 0 0,0 2 2 0,0 0 1 16,0 0 0-16,0 6 0 0,4-4 8 0,2 4 2 16,-3-9 0-16,6 4 0 0,2-1-7 0,1-3-2 15,0 1 0-15,0-6 0 0,3-2-14 0,0-1-4 16,0-2 0-16,0-3 0 0,6-2 15 0,-3-6 2 15,3-4 1-15,-3-1 0 0,3 0-12 0,-4-6-2 16,4-1-1-16,-3-1 0 0,-3-6 2 0,0 4 1 16,3-3 0-16,-3 0 0 0,0 2 3 0,-6-2 1 15,-3 2 0-15,0-2 0 0,-6 3-14 0,0-1-4 0,-3-2 0 16,0 0 0-16,0 0-8 0,0 0 0 0,0 5 0 0,-3 0 0 16,0 3 0-16,1 2 0 0,2 0 0 15,0 6 0-15,-3-3 0 0,3 6-11 0,0-1 3 0,0 6 0 31,3-1-128-31,0 3-26 0,0 3-5 0,3 3-537 0,0 2-108 0</inkml:trace>
  <inkml:trace contextRef="#ctx0" brushRef="#br0" timeOffset="12352.936">10122 6787 979 0,'3'0'87'0,"-3"0"-70"0,3-6-17 0,0 1 0 0,3 5 184 0,-6 0 32 16,0 0 8-16,6-3 0 0,0 3-151 0,0 0-30 16,-6 0-7-16,6 3 0 0,-3 2 4 0,0 3 0 15,0 5 1-15,3 1 0 0,-3-1 17 0,0 3 3 16,0 0 1-16,0 2 0 0,0 3-22 0,0-2-5 16,3-3-1-16,0 2 0 0,-4 3-16 0,1-2-3 15,-3-3-1-15,3 0 0 0,-3 0-14 0,0-3 9 16,0 0-9-16,0-2 8 0,0-1-8 0,0-2 8 15,-3 0-8-15,3-3 8 16,0-5-44-16,0 0-8 0,0 0-3 0,0 0 0 16,0 0-173-16,0 0-34 0</inkml:trace>
  <inkml:trace contextRef="#ctx0" brushRef="#br0" timeOffset="15815.772">11021 6718 576 0,'0'0'51'16,"0"0"-41"-16,0 0-10 0,0 0 0 0,6 0 129 0,-6 0 24 15,0 0 5-15,0 0 1 0,0 0-67 0,0 0-12 16,0 0-4-16,0 0 0 0,0 0 0 0,0 0 0 15,0 0 0-15,6 2 0 0,-3 6-13 0,0 3-3 16,0 5-1-16,0 2 0 0,-3 9 11 0,0 2 2 16,-3 3 1-16,3-1 0 0,0 1-18 0,0-3-4 15,-3 3-1-15,3-6 0 0,3 4-29 0,3-7-5 16,-6-1-2-16,6-1 0 0,-3-5-14 0,3-1 11 16,-3-1-11-16,0-6 10 0,-3-8-10 0,0 0 0 15,0 0-10-15,0 0 10 16,0 0-62-16,0 0-6 0,0 0-2 0,0 0 0 15,6-6-115-15,-3-2-23 0</inkml:trace>
  <inkml:trace contextRef="#ctx0" brushRef="#br0" timeOffset="16234.647">11357 6861 806 0,'0'0'72'0,"-6"-6"-58"0,1 4-14 0,-1-4 0 16,6 4 152-16,-3-4 27 0,-6-1 5 0,6 4 2 15,3 3-103-15,0 0-21 0,0 0-4 0,0 0-1 16,0 0 3-16,-6 5 1 0,0 0 0 0,0 3 0 16,0 0-3-16,0 0-1 0,0 6 0 0,0 1 0 0,0 7-11 0,0-1-2 15,0 3-1-15,3-1 0 0,0 4-11 16,3-1-3-16,3-2 0 0,0 0 0 0,0 0-15 0,3-3-3 15,0-3-1-15,3-2 0 0,0-2 11 16,0-4 3-16,3-2 0 0,0-3 0 0,6-7-8 0,-1-1 0 16,-2-8-1-16,3 1 0 0,-3-6 33 0,3 0 8 15,0-8 0-15,3 0 1 0,-7-2-29 0,-2 0-7 16,0-4-1-16,0 4 0 0,-3 0-8 0,-6-1-1 16,-3-5-1-16,0 3 0 0,-3 3 12 0,-3-1 2 15,0 4 1-15,-6 4 0 0,3 0-25 0,-3 4 8 16,-2-4-8-16,2 6 0 0,-3 2 10 0,0 3-10 15,-3 3 12-15,3 0-12 0,-3-1 0 0,0 4-9 16,4 2-1-16,-1 0 0 16,-6 5-35-16,9 0-7 0,12-5-2 0,-3 11 0 15,0 0-171-15,0 4-35 0</inkml:trace>
  <inkml:trace contextRef="#ctx0" brushRef="#br0" timeOffset="16549.807">11658 6768 1695 0,'0'0'37'0,"-3"8"8"0,3 5 2 0,0 6 1 0,0-1-39 16,0 3-9-16,-3 3 0 0,3 3 0 0,-3-1 43 0,3 1 6 15,-6 2 2-15,3 0 0 0,0-3-9 0,0-2-2 16,3 0 0-16,-3 0 0 0,0-6-10 0,0 1-2 16,6-3-1-16,-3-3 0 0,0 0-16 0,0-5-3 15,-3 0-8-15,3-8 12 16,0 0-89-16,0 0-19 0,0 0-3 0</inkml:trace>
  <inkml:trace contextRef="#ctx0" brushRef="#br0" timeOffset="16983.926">11956 6784 1497 0,'0'0'66'0,"0"0"14"15,0 0-64-15,0 0-16 0,0 0 0 0,0 0 0 16,0 0 55-16,-3 5 7 0,-3 3 2 0,3 3 0 16,-3-3 19-16,3 5 4 0,-6-5 1 0,3 5 0 15,0 3-33-15,0 0-7 0,0 2 0 0,0 4-1 0,3-1 1 0,-3 0 0 16,6 3 0-16,3-3 0 0,-6-3-16 0,6-2-4 15,3 0 0-15,3 0 0 0,-3-5-10 0,6-1-2 16,3-2-1-16,3-3 0 0,-3 1-4 0,2-1-1 16,4-8 0-16,-3-2 0 0,3-3-2 0,0 0-8 15,-3-5 12-15,3 0-4 0,-4-6 20 0,-2 1 3 16,-3-1 1-16,0-5 0 0,-6 3-24 0,-3 0-8 16,0 0 0-16,-6 0 9 0,-3 2 7 0,-3-2 0 15,-3-3 1-15,-6 3 0 0,-2 5 7 0,2 0 0 16,-3-2 1-16,0 4 0 0,0 4-25 0,-3 2 0 15,6 0 0-15,-2 3 0 16,5 2-46-16,-6 3-14 0,3 3-4 0,0 2 0 16,6 0-153-16,-3 3-31 0,-17 8-7 0,14 3-1 0</inkml:trace>
  <inkml:trace contextRef="#ctx0" brushRef="#br0" timeOffset="18030.107">12807 6654 1267 0,'0'0'56'0,"0"0"12"0,0 0-55 0,0 0-13 0,0 0 0 0,0 8 0 16,0 0 54-16,0 5 8 0,0 3 2 0,3 0 0 15,-3 0 0-15,0 8 0 0,0 5 0 0,0 3 0 16,0-6 19-16,-3 3 4 0,3-2 1 0,0 2 0 0,0-5-25 16,0-1-5-16,-3-4-1 0,3-1 0 0,3 1-45 0,0-6-12 15,-3 0 0-15,3 1 0 0,0-4 0 0,0-2 0 16,0 0 0-16,-3-3-11 16,0-5-105-16,0 0-20 0,6 8-5 0,-6-8-711 15</inkml:trace>
  <inkml:trace contextRef="#ctx0" brushRef="#br0" timeOffset="18329.306">13024 6638 1728 0,'0'0'38'0,"0"0"8"0,0 0 2 0,0 0 0 0,0 0-39 0,6 8-9 0,-6-2 0 0,3 2 0 16,0 0 0-16,0 5 0 0,-3 3 0 0,6 2 0 15,-3 1 53-15,0 4 9 0,0 1 2 0,-3 8 0 16,-3-3 12-16,3-2 2 0,0 2 1 0,-3-3 0 16,3-2-37-16,-3 0-7 0,3-6-2 0,0 1 0 15,0-1-19-15,0-2-4 0,3-3-1 0,-3-2 0 16,3-3-9-16,0-3 0 0,-3-5 0 0,3 6-11 15,-3-6-121-15,0 0-24 0,6 0-4 0,-6 0-2 0</inkml:trace>
  <inkml:trace contextRef="#ctx0" brushRef="#br0" timeOffset="18786.086">13420 6675 1728 0,'0'0'76'0,"0"0"16"0,0 0-73 0,-3 0-19 0,-3 0 0 0,6 0 0 15,-3 3 55-15,0 0 7 0,-3-1 2 0,3 4 0 16,-3-1-52-16,0 3-12 0,1 0 0 0,-1 5 0 15,-3 3 0-15,3 5 0 0,0 6 0 0,0-1 0 16,-3 3 72-16,3-2 12 0,0 2 3 0,3-3 0 16,3 1-39-16,0-1-8 0,0-2-2 0,3-3 0 15,3 0-16-15,0-5-3 0,3-3-1 0,0-2 0 16,3-1-8-16,0-4-2 0,2-4 0 0,-2 1 0 16,3-6 10-16,0-2 2 0,3-3 0 0,0-5 0 15,0 0-4-15,-3 0 0 0,-1-6 0 0,1 0 0 16,0-2-3-16,-6-3-1 0,0 1 0 0,-3-4 0 15,6-2-4-15,-6 0 0 0,-6 3-8 0,-3-1 12 16,0-2-20-16,0 5-5 0,-3 3-1 0,-6 0 0 16,0 5 14-16,-3 0 0 0,-3 6 0 0,4-4 0 0,-1 6 0 15,3 3 0-15,-6 2 0 0,3 3 0 16,0 0-54-16,0 3-8 0,0 0-2 0,0 5 0 16,1 2-51-16,2 1-10 0,0-1-3 0,0 4-819 15</inkml:trace>
  <inkml:trace contextRef="#ctx0" brushRef="#br0" timeOffset="19006.496">13822 6652 1958 0,'0'0'43'0,"0"0"9"0,3 10 1 0,0 1 3 0,0-1-45 0,-3 9-11 0,3-1 0 0,-3 9 0 15,0 7 28-15,-3-2 4 0,3 2 1 0,-3-2 0 16,0 3 50-16,0-6 9 0,0 0 3 0,3 0 0 16,-3-3-25-16,0-4-5 0,0-1-1 0,6-3 0 15,-3 1-51-15,3-6-13 0,0-2 0 0,0-1-782 16,3-2-159-16</inkml:trace>
  <inkml:trace contextRef="#ctx0" brushRef="#br0" timeOffset="22577.903">8268 8202 748 0,'0'0'33'0,"-3"-5"7"0,-3-6-32 0,0 3-8 16,3 0 0-16,0 3 0 0,-6-3 191 0,3 3 36 15,0 2 7-15,0 1 2 0,-3-1-116 0,0 6-24 16,-6-1-4-16,3 3 0 0,4 1-21 0,-1 4-4 16,-9 4-1-16,3 1 0 0,0 7-22 0,0 4-5 15,-3 3-1-15,6 3 0 0,3 5-17 0,1 3-3 16,-4-1-1-16,6 6 0 0,3 3-9 0,3 0-8 16,-3-3 9-16,9-3-9 0,3-5 0 0,2-5 0 0,4-6 0 0,3-2 0 15,3-6 0-15,3-2 0 0,6-2 0 0,-1-9 0 16,-2 0 8-16,3-7-8 0,0-6 0 15,-1-3 9-15,1-2 3 0,-3-6 0 0,-3-5 0 0,0-2 0 16,-3-3 7-16,-4 0 1 0,1-6 1 0,-3 4 0 16,-9 4-13-16,3-5-8 0,-6 3 8 0,-3 3-8 15,-6-1 26-15,-3 1 1 0,0 2 0 0,-6 0 0 16,-3 3 16-16,1 0 3 0,-1 0 1 0,0 5 0 16,0-3-23-16,-3 6-5 0,3 0-1 0,0 5 0 15,4 3-18-15,-4-1 0 0,3 1 0 0,3 2 0 16,3 3-68-16,0 6-18 0,0-1-3 0,6 3-1 15,6 3-124-15,0 2-25 0,3 11-5 0,6-6 0 0</inkml:trace>
  <inkml:trace contextRef="#ctx0" brushRef="#br0" timeOffset="22778.288">8845 8416 1724 0,'0'0'76'0,"0"0"16"15,-3 11-73-15,0 0-19 0,3-3 0 0,-3 5 0 16,-3 0 45-16,0 3 6 0,0 0 1 0,0 8 0 16,-8 2 0-16,-1 3 0 0,-3-2 0 0,3 2 0 15,0-6-8-15,0 1-2 0,-3-3 0 0,3-2 0 16,4-1-22-16,-1-2-4 0,-6-5 0 0,6 2-1 16,9-5-97-16,-3 0-19 0,0 0-4 0</inkml:trace>
  <inkml:trace contextRef="#ctx0" brushRef="#br0" timeOffset="22955.907">8652 8424 2286 0,'0'0'101'0,"0"0"21"0,0 0-98 0,0 0-24 16,6 6 0-16,3 2 0 0,0 0 16 0,2 2-1 15,4 3-1-15,0 1 0 0,3 1-14 0,-3 7 0 0,0 1 0 0,3 1 0 16,-3 0 9-16,-1 0-1 0,1-3 0 0,-3 0 0 15,0 0-8-15,0-2 10 0,0-6-10 0,-3 0-699 16,3 1-145-16</inkml:trace>
  <inkml:trace contextRef="#ctx0" brushRef="#br0" timeOffset="23776.707">9518 8094 345 0,'9'0'15'0,"-9"0"4"0,0 0-19 0,0 0 0 0,0 0 0 0,0 0 0 15,0 0 304-15,0 0 56 0,0 0 12 0,0 0 3 16,0 0-220-16,0 2-44 0,-3 6-9 0,3 0-2 15,3 3-34-15,-6-1-7 0,0 4-2 0,0-1 0 16,0 3 5-16,3 2 1 0,-3 3 0 0,0 0 0 16,0-2-24-16,-3 2-5 0,0 0-1 0,-3 1 0 15,6-1-21-15,-3-5-4 0,0-1 0 0,3 1-8 16,-3-2 10-16,0-1-10 0,3-3 8 0,0-2-8 16,0 3 21-16,3-6-1 0,0-5 0 0,0 0 0 15,0 0-20-15,0 0 0 0,0 0 0 0,0 0 0 16,0 0 107-16,9 0 17 0,3-2 3 0,3 2 1 15,-6 0-205-15,3 0-41 0,0-3-8 16,3 0-2-16,-3-2 103 0,3 5 25 0,2-3 0 0,1 3 0 0,-3 0 0 16,3 0 0-16,0 0 0 0,0-2 0 15,-3-1-26-15,0 3 0 0,2-3 0 0,-2 1 0 16,-3-1-33-16,0 3-6 0,0 0-2 0,0-3 0 16,-3 1-106-16,-9 2-22 0,0 0-4 0</inkml:trace>
  <inkml:trace contextRef="#ctx0" brushRef="#br0" timeOffset="24042.995">9735 8218 1476 0,'0'0'65'0,"0"0"14"0,0 0-63 0,0 0-16 0,0 0 0 0,0 0 0 15,0 0 52-15,0 0 7 0,3 5 1 0,0 1 1 16,0 1 3-16,0 1 0 0,0 6 0 0,0 4 0 15,0 1 7-15,0 5 1 0,0 2 1 0,0 3 0 16,0 3-5-16,0 2 0 0,-3-2-1 0,0 0 0 16,0 2-31-16,0-2-7 0,-3-3-1 0,3 0 0 15,0-5-17-15,0-3-11 0,0-2 12 0,0-1-12 16,0-2 10-16,0-5-10 0,0-1 8 0,0-2-8 16,0 0-16-1,0-8-9-15,0 0-2 0,0 0 0 0,0 0-153 0,0 0-32 0,0 0-5 16</inkml:trace>
  <inkml:trace contextRef="#ctx0" brushRef="#br0" timeOffset="24380.098">10045 8236 1922 0,'0'0'42'0,"0"0"9"0,0 0 1 0,0 0 3 0,6 8-44 0,0-2-11 16,-3 4 0-16,0 1 0 0,0 7 37 0,3-2 6 0,-3 5 1 0,0 1 0 15,-1 4 3-15,-2 3 1 0,-2-2 0 0,-1 2 0 16,0-3-10-16,0 3-2 0,0 0 0 0,-3-2 0 15,0-3-16-15,0-3-3 0,3 0-1 0,0-2 0 16,0-4-6-16,0 1-2 0,0-2 0 0,3-7 0 31,0-1-28-31,0-6-5 0,0 0-2 0,0 0 0 16,0 0-168-16,0 0-33 0,6-6-8 0,0-1 0 0</inkml:trace>
  <inkml:trace contextRef="#ctx0" brushRef="#br0" timeOffset="24708.304">10083 8313 921 0,'-8'-10'40'0,"8"10"10"15,-3-6-40-15,3-2-10 0,-3 0 0 0,0 1 0 0,3-1 156 0,-3 0 28 16,3-3 7-16,0 0 1 0,-3 6-26 0,3-3-5 16,3 3-1-16,0 0 0 0,3-1-116 0,2 1-23 15,4 0-5-15,0 0 0 0,0-1 5 0,3 1 2 16,0 2 0-16,3 3 0 0,3 3-15 0,0 2-8 15,-4 1 10-15,4 4-10 0,3 3 8 0,-3 3-8 16,-3 0 0-16,3 5 0 0,-4 3 12 0,-5 5-3 16,-3-2-1-16,0-1 0 0,0 3 18 0,-6 0 3 15,-6 0 1-15,0-2 0 0,-6 2-16 0,-3-3-3 0,3 1-1 0,-6-3 0 16,-2-1 16-16,2-4 3 16,-3 0 1-16,-3-4 0 0,3-4-9 0,-3 2-1 0,1-5-1 15,2 3 0-15,0-6-10 0,0 0-1 0,0-2-8 16,0-3 12-1,6-3-33-15,0-2-7 0,-5 0-2 0,5-1 0 16,6 1-88-16,0 3-18 0,-3-4-3 0,6 1-884 0</inkml:trace>
  <inkml:trace contextRef="#ctx0" brushRef="#br0" timeOffset="25184.26">10497 8700 2106 0,'0'0'46'0,"0"0"10"0,0 0 1 0,0 0 3 0,0 0-48 0,0 0-12 16,0 0 0-16,0 0 0 0,0 0 55 0,0 0 9 15,9-6 1-15,-3-2 1 0,-3-2-38 0,0-4-7 16,6-1-1-16,0-1-1 0,-3 0 6 0,0-3 2 0,-3 1 0 0,6-3 0 0,-3-1 1 0,0-1 1 16,-3-1 0-16,3-3 0 0,0 1-19 0,-1 2-10 15,-2-2 10-15,0-3-10 0,3-3 0 0,0 0 8 16,0 3-8-16,0-3 0 0,3-2 0 0,-3 5 9 16,3 2-9-16,-3 1 8 0,6 5-8 0,-3 2 0 0,0 3 0 15,0 6 0-15,0 2 0 0,0 2 0 0,-1 4 0 16,-2 2 0-16,-6 0 0 0,9 10 0 0,0 1 0 0,0 5 0 15,0 5 0-15,0 3 0 0,-3 2 0 16,0 6 0-16,0 2 0 0,0 3 0 0,0-2 0 16,0 2 0-16,3 0 13 0,-6 0-2 0,3-3-1 0,-3-2 0 15,3-3-2-15,3 0 0 0,-4-2 0 0,1-3 0 16,-3-1 0-16,3-1 0 0,3-4 0 0,-3-2 0 31,0-3-8-31,-3 0 0 0,0-2 0 0,3-6 0 16,-6-5-31-16,0 0-8 0,0 0-1 0,0 0-1 15,0 0-181-15,0 0-36 0</inkml:trace>
  <inkml:trace contextRef="#ctx0" brushRef="#br0" timeOffset="25388.66">10566 8451 2379 0,'-15'-3'105'0,"15"3"23"0,0 0-103 0,0 0-25 16,-3-2 0-16,3 2 0 0,0 0 48 0,6-6 5 0,0 4 1 0,3-1 0 15,0 0-27-15,5 3-6 0,1-2-1 0,6-1 0 16,-3 3 0-16,3-3 0 0,3-2 0 0,2 2 0 16,-2 1-20-16,3-1 0 0,-3-2 0 0,3 2 0 15,-1 1 0-15,1-4 0 0,-3 1 0 0,3 0 0 16,-3 2-175-16,-3-2-39 16,-4-1-8-16,1 1-2 0</inkml:trace>
  <inkml:trace contextRef="#ctx0" brushRef="#br0" timeOffset="25634.93">11125 8107 2188 0,'0'0'97'0,"0"0"20"0,0 0-93 0,0 0-24 16,0 0 0-16,0 0 0 0,3 5 0 0,3 3 0 16,0 3 0-16,-3-1 0 0,0 6 30 0,0 5 2 15,3 3 0-15,-6 0 0 0,0 5 22 0,0 0 5 16,0 3 1-16,0 0 0 0,-6-1-20 0,3-2-4 15,3-2-1-15,-3-1 0 0,0-2-15 0,0 0-2 16,3-5-1-16,-3-1 0 0,3 1-17 0,0-4 8 16,0-4-8-16,-3 0 0 15,3-3-16-15,0-1-9 0,0-1-3 0,0-6 0 16,0 0-187-16,0 0-37 0</inkml:trace>
  <inkml:trace contextRef="#ctx0" brushRef="#br0" timeOffset="25925.149">11069 8178 2419 0,'-3'-5'53'0,"3"0"11"0,3-1 3 0,0-2 1 0,0 1-55 0,0-1-13 16,6-3 0-16,-3 3 0 0,5 0 0 0,-2 3 0 15,3 0 0-15,0 2 0 0,6-2 0 0,0 5 0 0,3-3 0 0,0 3 0 16,2 3 54-16,1 2 8 0,0 3 2 0,3 0 0 15,3 8-52-15,-4 0-12 16,1-1 0-16,-3 7 0 0,0-1 0 0,-6 3-15 16,-1 2 3-16,-2 0 1 0,0 1 11 0,-6-1 11 0,0 1-3 15,-6-3 0-15,-3-1 17 0,0 1 3 0,-6-3 1 16,-3 1 0-16,-3-4-1 0,-6 1-1 0,1-6 0 16,-4 0 0-16,-3 3-11 0,0-3-3 0,-9-5 0 0,7 3 0 15,5-1-22-15,0-4-5 0,-6-1-1 0,3 0-831 16,3-2-166-16</inkml:trace>
  <inkml:trace contextRef="#ctx0" brushRef="#br0" timeOffset="26757.07">7482 7985 1728 0,'-9'-3'38'0,"3"1"8"0,0-1 2 0,0 1 0 0,0-1-39 0,0 6-9 0,-3 2 0 0,3 3 0 15,-3 2 0-15,6 6 0 0,0 5 0 0,1 9 0 16,-4 7 14-16,6 8 1 0,3 7 0 0,-3 7 0 15,3-1 1-15,-1 8 0 0,1 5 0 0,6 6 0 16,0 3-8-16,-3-4-8 0,-3-2 11 0,3-2-11 16,3-3 0-16,0-11 0 0,-3-8 0 0,3-8-12 15,0-2-84-15,0-8-16 0,6 15-3 16,0-20-1-16</inkml:trace>
  <inkml:trace contextRef="#ctx0" brushRef="#br0" timeOffset="27435.112">7589 7885 1497 0,'18'-19'66'0,"-6"11"14"0,3 0-64 0,9-2-16 15,2-4 0-15,7-1 0 0,9 1 55 0,5-2 7 16,4 3 2-16,9-3 0 0,8 6-52 0,3-4-12 15,7 4 0-15,-1-1 0 0,10 3 0 0,2 0 0 16,3 1 0-16,0-1 0 0,1 2 54 0,5 1 8 0,9 0 2 0,3 2 0 16,0 0 0-16,9 1 0 0,9-1 0 0,3-2 0 15,6-3-1-15,0 3 0 0,6 2 0 0,6 0 0 16,9 1-38-16,-1 2-7 0,4 2-2 0,9 4 0 16,-4-4-16-16,-2 6 10 0,-9-3-10 0,-9 3 8 31,-3 0-51-31,-6 0-10 0,-12 6-3 0,-9-1 0 15,-12-8 20-15,-12 3 4 0,0 3 1 0,-14-4 0 0,-10 1 31 0,-5 0 0 0,-7-2 0 0,-8 2 0 16,-3 0 48-16,-7-1 2 0,1-1 1 0,-3 2 0 16,-4-3-21-16,1 0-4 0,-3 1-1 0,0-1 0 15,-6 0-16-15,-1 0-9 0,-2 1 10 0,-3-1-10 16,-3 0 10-16,-3 1-10 0,-3 2 10 0,0-1-10 16,-6 4 0-16,0 5 8 0,-3 0-8 0,0 2 0 15,-3 6 0-15,-3 3 8 0,0 4-8 0,-6 6 0 0,-3 8 0 16,3 0 8-16,-3 8-8 0,0 3 0 0,-3 2 0 15,4-2-10-15,-1-3 2 0,6 2 0 16,3 1-24-16,3-3-4 0,0-3 0 0,0-3-1 16,6-7-4-16,0-3-1 0,-9-2 0 0,6-4 0 15,3-2-2-15,-3-2 0 0,-6-3 0 0,-6-3 0 16,3 0 11-16,-6 0 1 0,0-8 1 0,-3 3 0 0,1 0 6 0,-4 3 1 16,3-1 0-16,-6-2 0 0,0 0 24 0,-3-5-10 15,1-1 10-15,-4-2 0 0,-6 3 16 0,-2-3 11 16,-7 0 1-16,-6-1 1 0,-5 7 47 0,-1-4 10 15,-2 1 2-15,-7-1 0 0,1-2-47 0,-13 3-9 16,-5-3-1-16,-9 3-1 0,-7-1-20 0,-5 1-10 0,-6-3 10 16,-12 0-10-16,-6-1 13 0,-6-4-3 0,-6 2-1 0,-3-5 0 15,-8 0 39-15,-4 0 7 0,-3 0 1 16,0 0 1-16,1-5-3 0,-1 0-1 0,0 2 0 0,-3-2 0 16,1 5-39-16,5-3-14 0,12 1 9 15,0-1-9 1,3 0-74-16,9 6-20 0,6 0-4 0,0 2-1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25T22:16:13.98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3065 8747 1098 0,'0'0'48'0,"0"0"11"0,0 0-47 0,0 0-12 16,3 8 0-16,-3-3 0 0,0 1 32 0,0 2 5 15,6 2 1-15,-6 3 0 0,0 3 2 0,0 5 0 16,-6 1 0-16,3 1 0 0,3 1-12 0,0 5-3 0,-6 0 0 16,3 6 0-16,0 2-4 0,0 0-1 0,-3 3 0 15,0-1 0-15,3 1-9 0,-3-3-3 0,3-3 0 0,0-2 0 16,-6-3 2-16,3 0 0 0,3 3 0 15,-3-5 0-15,3-1-10 0,0-2 8 0,3 0-8 0,-6-6 8 32,3-2-44-32,3-5-10 0,0 5-2 0,0-6-624 0</inkml:trace>
  <inkml:trace contextRef="#ctx0" brushRef="#br0" timeOffset="1162.425">3151 8700 975 0,'0'0'43'0,"9"-3"9"0,0 0-41 0,3-2-11 15,6 2 0-15,3-2 0 0,5 2 31 0,-5 1 4 16,3-1 1-16,6 0 0 0,2-2-11 0,4 0-1 15,0 0-1-15,0-1 0 0,2 4 17 0,4-6 4 16,3 0 1-16,2 2 0 0,1 1-5 0,0 2-2 16,5-2 0-16,-2 3 0 0,2-4-14 0,7 1-2 15,-4 2-1-15,10 1 0 0,-7-1-21 0,7 3 0 16,-1 0 0-16,4-3 0 0,-1 3 0 0,4 0 8 16,5 3-8-16,-8 0 11 0,2-3-11 0,0 0 0 15,7 2 0-15,-4 1 8 0,1 0-8 0,-1-3 0 0,-3 0 0 16,4 0 0-16,2 2 0 0,-2-2 0 15,2-2 0-15,0 2-11 0,1-3 11 0,-1 0 11 0,4 1-3 16,-4-1 0-16,-3 0 9 0,7 3 2 0,-4-2 0 16,4-4 0-16,-4-1-9 0,-3 4-2 0,7 3 0 0,-4 0 0 15,4-3-8-15,-1 1 0 0,0 2 0 0,1-3 0 16,-7 6 0-16,6-6 0 0,4 0 0 0,-13 3 0 16,-5 3 0-16,-4-3 0 0,10 0 0 0,-10 0 0 15,-2 0 0-15,-4 0 0 0,1 0 0 0,-4 0 0 16,4 3 0-16,-7-3 0 0,-5 0 0 0,6 2 0 15,-1-4 0-15,-2 2 0 0,-9 0 0 0,-1 0 0 16,7 0 0-16,-3 0 0 0,-4 0 0 0,1-3 0 16,-3 3 0-16,2 0 0 0,4-3 0 0,-6 3 0 15,-6 3 8-15,-4-6 0 0,7 1 0 0,-6 2 0 16,-3 0-8-16,0 0 0 0,-1-3 0 0,-2 0 0 0,0 3 24 16,-3-2 4-16,0-1 0 0,-3 0 0 0,-6 3-7 0,2-2-1 15,1 2 0-15,0 0 0 0,0 0-20 0,0 0 9 16,3-3-9-16,-3 3 0 0,3 5 0 0,-3 1 0 15,0-1 0-15,2-2 0 0,-2 2 10 0,3 0-10 16,-6 1 8-16,3-1-8 0,-3-3 0 0,-3 1 0 16,3 2 8-16,-3 1-8 0,0-4 0 0,0 1 0 15,0 0-10-15,-6-3 10 0,3 8 0 0,0-3 0 16,-3-5 0-16,3 10 0 0,0 4 0 0,-3-1 0 16,0 3 0-16,0 2 0 0,-3 6 0 0,3 5 0 15,-3 3 0-15,3 0 0 0,-3 2-9 0,0 0 9 0,0 4-8 16,3 1 8-16,0 4 0 0,0-1 0 0,0 0 0 15,-3 1 0-15,3 4 0 0,-3-4-8 0,0-4 8 0,0 1 0 16,3-6 0-16,-3-2 0 0,0-6 0 0,3 1-8 16,-3-6 8-16,3 3 11 0,3-6-3 0,-6 1 0 15,3-6-8-15,-3 0 0 0,0-2 0 0,0 0 0 16,3-1 60-16,-3-5 9 0,3-5 3 0,-6 8 0 31,3 0-90-31,0 0-18 0,-3-5-3 0,-3 2-1 0,6 3 29 0,-6-3 11 0,-3-2-8 0,1 0 8 16,-1 2 0-16,-3-2 14 0,-3-3-2 0,3 0 0 15,0 2-12-15,-3-2 9 0,-6 3-9 0,4-6 8 16,-7 1 0-16,0-1 0 0,-6 3 0 0,1-3 0 16,-4 1 0-16,-3 2 0 0,-6-3 0 0,-2 0 0 15,-1-2 0-15,1 3 0 0,-1-1 0 0,-3 0 0 16,-8 3-8-16,2-2 0 0,10-4 0 0,-10 4-11 0,-5 2 11 16,2-3 0-16,1 0-9 0,5 1 9 0,-6-1 0 15,-5 0 0-15,-9 1 8 0,5-1-8 0,4 0 0 0,-4 1 0 16,-5 2-9-16,-1-5 9 0,1 2-8 0,-4 0 8 15,4 6 0-15,0-3 0 0,2-3 0 0,-2 1 0 16,-4 2 0-16,7 0 0 0,-6 5 0 0,2-2 0 16,-2-1-10-16,-1 3 10 0,4-2 0 0,-3 2 0 15,2 1 0-15,-8-4 8 0,8 4-8 0,-5-4 0 16,0-4 0-16,-1 4 0 0,4 1 0 0,5 0 0 16,4-3-8-16,-3 0 8 0,-4-6 0 0,1 6 0 15,2 0 0-15,1 0 0 0,-1 0 0 0,4-5 0 16,-3 2 0-16,-1 1 8 0,7 2-8 0,-7 0 0 15,4 0-8-15,-4-3 8 0,4 0 0 0,2 1 0 16,7-1 0-16,-4 3 8 0,4 5-8 0,-1 1 0 0,1-1 0 0,-1 3 0 16,-2-3-16-16,2 3-4 0,1 3 0 0,-1 2-905 15</inkml:trace>
  <inkml:trace contextRef="#ctx0" brushRef="#br0" timeOffset="17071.291">20433 3014 518 0,'-6'0'46'0,"0"-8"-37"0,-6 2-9 0,0 1 0 16,3 0 151-16,0 2 28 0,-3-5 5 0,4 3 2 15,-4 0-105-15,0 2-21 0,0 0-4 0,0 1 0 0,0 2-30 16,0-6-6-16,0 4 0 0,0-1-1 15,0 3-11-15,-2-3-8 0,2 3 12 0,0-5-12 0,-3 5 8 0,0-5-8 16,-3 2 0-16,-3 3 0 0,-3-5 8 0,1 5-8 16,-1-8 0-16,-6 8 0 0,0 0 18 0,-2-5-3 15,-7 10-1-15,0-5 0 0,0 0 13 0,-2 0 2 16,-1 3 1-16,3 2 0 0,-2-5 7 0,-4 0 2 16,3 0 0-16,-2 0 0 0,-1 5-23 0,3-5-4 15,1 0 0-15,2 0-1 0,0 0 1 0,1 0 1 16,-4 0 0-16,3-5 0 0,4 5-3 0,-7 0-1 15,0 0 0-15,1 0 0 0,-1 0-9 0,3-5 10 16,-2 10-10-16,-1-5 10 0,0 0-10 0,-2 0 12 16,-4 5-12-16,0 3 12 0,1-3 58 0,2 3 12 15,-3 3 2-15,4-3 1 16,-1 0-127-16,-3 2-26 0,4-2-4 0,-1 6-2 0,-2-1 110 16,-1-5 23-16,0 5 4 0,4 0 1 0,-1 0-53 0,0 3-11 0,1 6 0 0,-1-4 0 31,-3-5-46-31,1 3-6 0,-1 8-2 0,-2-6 0 0,-10 17 96 0,9-11 19 15,7 5 4-15,-1 3 1 16,-5-9-118-16,-1 6-24 0,6 3-5 0,-2-5-1 0,2 4 65 0,-6 1 17 0,1 0 0 0,2 2 0 16,7-2-9-16,-1 8 9 0,-3-1-8 0,4 1 8 15,2-3 43-15,0 3 13 0,-5 0 4 0,2-1 0 32,9-4-100-32,-3 4-20 0,4 1-4 0,-4 2-1 0,-3 3 50 0,6 0 15 0,7 3 0 0,-4 0 0 15,0-3-11-15,0 5 11 0,4-3-8 0,-1 6 8 16,0 6-8-16,0 4 8 0,-3-2-8 0,4 5 8 0,-1 3 0 15,3-6-8-15,-6 9 8 0,7 2 0 16,-4-3 0-16,3-2-10 0,3 0 10 0,3 2 0 0,-3-7 0 16,6 7 0-16,-2 3 0 0,2-2 0 0,0-3-8 0,0 2 8 15,0-2 0-15,0 2 0 0,0 6-8 0,0 0 8 16,1 2 0-16,2 0 0 0,-3 6-10 0,3 0 10 16,-3 5-8-16,3 0 8 0,3-3 0 0,0 3 0 15,-3 5 0-15,0-2 0 0,1-1 0 0,5 1-8 16,0 0 8-16,3 2 0 0,-3-3 0 0,3 1 0 15,0 2 0-15,3-2 0 0,-3-3 0 0,3 2 0 16,0-4 0-16,3-1 0 0,0 3 0 0,0 0 0 16,-3 0 0-16,6-3 0 0,0 1 0 0,0-1 0 15,-3 6 0-15,5-4 0 0,1 4 0 0,0 0 0 16,0 2 0-16,0-2 0 0,-3-3 0 0,3-1 0 0,0 4 0 16,0-3 0-16,0-3 0 0,-3 1 0 0,6 2 0 15,-3 0 0-15,0 0 0 0,-3-6 8 0,2 1-8 0,-2-6 8 16,3 1-8-16,-3 2 0 0,0 2 0 0,0 1 0 15,0-6 0-15,0 6 0 0,-3 0 0 0,0-1 0 16,0 1 0-16,0 0 0 0,0-1 0 0,0 1 0 16,0 8 0-16,0-3 0 0,0-3 0 0,-3 3 0 15,0 2 0-15,3 4 0 0,-3-1 0 0,0 0 8 16,-3-2-8-16,3 2 0 0,-3 3 0 0,3 0 0 16,-3-3 0-16,0 3 0 0,3 5 0 0,-3 0 8 15,0-7-8-15,0 4 0 0,-3 3 0 0,3-2 0 16,3-3 0-16,-6-6 0 0,0-2 0 0,0 6 8 15,3 1-8-15,3 1 0 0,-6-8 0 0,3 3 0 16,3 5 0-16,0-8 0 0,0 0 0 0,0-3 8 16,3 0-8-16,0 1 9 0,0-4-9 0,3-2 10 0,0 0-2 15,0 3-8-15,0 0 12 0,3-1-4 0,0-2 47 0,0 0 9 16,3-5 1-16,-3 5 1 16,0 3-104-16,3-3-21 15,-4-3-4-15,4 1-1 0,-3-1 53 0,0 3 11 0,3 0 0 0,0 0 0 0,0-5 57 0,0 0 9 16,0-3 2-16,0 2 0 0,6 1-56 0,-7 0-12 15,1-3 0-15,0-5 0 0,0-6 0 0,3 6 0 16,-3 2 0-16,0 1 0 0,6-9 0 0,-3 1 0 16,2-3 0-16,-2 2 0 15,0 6-52-15,3-6-8 0,3-4-2 0,0-1 0 0,-6 0 50 0,5-5 12 16,7 0 0-16,0 0 0 0,-3 2 0 0,0-2 0 16,8-2 0-16,4 2 0 0,3-6 56 0,0 1 7 0,-7-3 1 0,4 0 1 31,9-3-103-31,-7 3-21 0,-2 3-4 0,0-3-1 0,8-3 52 0,-2 0 12 0,-6-2 0 0,2-3 0 15,1 0 0-15,3-3 0 0,0 4 0 0,-4-7-9 16,-2-2 9-16,-9-5 0 16,2 0 0-16,1 2 0 0,3 4 0 0,6-4-8 0,5 0 8 0,1-2 0 15,0 0 0-15,17 8-8 0,-2-6 8 0,-1 1 0 16,-5-1 0-16,2 1-8 0,-2-6 8 0,2 3 0 16,-2-1 0-16,0-4-8 0,-1 0 8 0,1-1 0 15,2-2 0-15,1 0 0 0,2-3 0 0,4 0-8 16,-1-2 8-16,4 2 0 0,-7-2 0 0,7 2 0 15,-1-5 0-15,4 2 0 0,-1-2 0 0,1 0 0 16,2-2 0-16,4-1 0 0,2-2 0 0,-8 2 8 16,-4-5-8-16,3 2 0 0,7-2 0 0,-4 3 0 0,-5-3 0 15,5 0 0-15,1 0 0 0,2 0 0 0,-5 0 0 0,2 0 0 16,0 0 0-16,1 29 0 0,-4 35 0 0,1-40 0 16,2-56 0-16,-2 0 0 0,2 16 0 0,-2 0 0 15,-7 6 0-15,7-4 0 0,-4 4 54 0,1-1 10 16,-4 1 1-16,1-1 1 15,-1-2-104-15,1 0-21 0,2-1-4 0,3-4-1 16,1 2 53-16,-4-2 11 0,4-6 0 0,-4-5 0 0,7-1 8 0,-4 1 0 16,1 0-8-16,-7 0 12 0,1 0-12 0,-16 8 9 15,4-6-9-15,3 1 8 0,-4 0 46 0,1-1 9 16,2 3 1-16,-2-2 1 16,3-1-100-16,17-7-20 0,-6 2-4 0,-2 3-1 0,-4 0 60 15,1-3 0-15,-3 3 12 0,-1-3-1 0,1 3-11 0,-4-5 0 0,1-6 0 0,-1 1 0 16,-2 1 8-16,0 1-8 0,2-2 0 0,1-1 8 15,-1 0-8-15,1 1 0 0,-3-4 0 0,-1-2 8 16,1-2-8-16,-4-4 8 0,4 6-8 0,-3 1 8 16,2-1-8-16,-2 0 0 0,-4 2 9 0,1-2-9 15,-3 6 0-15,-1-12 0 0,1-4 0 0,-3 2 0 16,-3 3 0-16,-1-1 9 0,1 1-9 0,0 0 0 16,-4-1 8-16,4-4-8 0,-3-3 0 0,0-1 0 15,-4 1 0-15,1 0 0 0,-3 2 0 0,3 1 0 16,-3-3 0-16,-1-6 0 0,1 3 0 0,-3-2 0 15,0 2 14-15,0 0-4 0,-1 0-1 0,-2-2 0 16,6-3 3-16,-3 0 0 0,0-3 0 0,-1 3 0 16,4-1-2-16,-3 1 0 0,-3-5 0 0,3-3 0 15,-4 5 0-15,-2-2 0 0,3-1 0 0,-3 1 0 0,3-6-1 16,-3 0 0-16,0 3 0 0,-1-3 0 0,1 3 3 0,0-2 0 16,-3-6 0-16,3 0 0 0,3 2-12 0,3 1 0 15,-1-3 0-15,1-3 0 0,3-2 0 0,-3-1 0 16,-3 1 8-16,2 0-8 0,4-6 0 0,-3 3 0 15,0 3 0-15,-3-3 0 0,0 5 0 0,-1-5 0 16,1-5 0-16,-3 5 0 0,-3 0 0 0,3-2 0 16,-3-4-12-16,0-2 12 0,-4 6-20 0,7-3 4 15,3-6 1-15,0 3 0 0,-6 0 0 0,0 0 0 16,0 3 0-16,-3 0 0 0,-1-6 1 0,-2 3 0 16,-3 3 0-16,-3-3 0 0,3-5 2 0,-3 5 0 0,-6 6 0 15,0-4 0-15,3-4 12 0,-3 2-9 16,-6 5 9-16,0 3-8 0,-2-5 8 0,-1 3 0 0,0-4-9 15,-3 4 9-15,0 4 0 0,3-2 0 0,-6-2 8 16,6-1-8-16,0 3 15 0,3 3-3 0,-2 2 0 0,-1-2 0 16,3-3-4-16,0 3 0 0,-3-1-8 0,6 1 12 15,-3-6-12-15,0 3 0 0,0 3 8 0,0 0-8 16,0 0 0-16,0-3 0 0,-3-3 8 0,-2 3-8 16,2 0 9-16,0 0-1 0,-3-3 0 0,0-2 0 15,0 0-8-15,3 0 8 0,-3-3-8 0,-3 0 8 16,-2 0-8-16,-1 5 0 0,6 6 0 0,-3-3 0 15,-3-5 16-15,3 8-1 0,0-1-1 0,4 6 0 16,-1 3-14-16,-3-3 0 0,0-5 8 0,3 2-8 16,0 6 15-16,-3-3 0 0,-2-6 0 0,5 6 0 15,3 5-3-15,-3 1-1 0,-3 7 0 0,3-8 0 0,3-2 13 16,0-1 4-16,-3 6 0 0,-2 0 0 0,-1 3-28 0,3-6 0 16,0 0 0-16,-3 1 0 0,-6-1 0 0,6 3 0 15,4 0 0-15,-4-3 0 0,-3 0 0 0,0 6 0 16,-3-3 0-16,3 10 0 0,1 1 0 0,-1 2 0 15,-3 3 0-15,3-6 0 0,-3 3-11 0,-3-2-7 16,4 7-2-16,-1 1 0 0,0 2 12 0,-3 0 8 16,0-3-12-16,1 1 12 0,-4-3 0 0,0-1-8 15,-3 6 8-15,4 1 0 0,-7-4 0 0,6 3 0 16,-6-3 0-16,7 6 0 0,-7-8 0 0,0 0 0 16,3 5 0-16,-5 5 0 0,-1 3 0 0,0 0 0 15,1 0 0-15,-7-2 0 0,6 4 0 0,1-2 0 0,-4-2 0 16,3 7 0-16,1-5 0 0,-1 11 0 0,-3-6 0 0,4 8 0 15,-4 1 0-15,3-1 0 0,0 0 0 0,-2 3 0 16,-1 2 0-16,0-2 0 0,1 0 0 0,-1 0 0 16,-6 0-19-16,4-3 3 0,-4 1 1 0,-2 4 0 15,-1 9 4-15,0 2 1 0,1-11 0 0,-1 9 0 16,-5-1 10-16,-1 3-10 0,-2 6 10 0,-1-4-10 16,-3 1 10-16,4 0 8 0,-1 5-8 0,-2 3 11 15,-1-8-11-15,-5 5 0 0,2 5 0 0,-5 0-11 16,0 3 11-16,2 0 0 0,1 0 0 0,2-5 0 15,1 2 0-15,-4 1 0 0,1-1 0 0,2 3 0 16,1 0 10-16,-1 0 1 0,1-5 0 0,-1 5 0 16,-5 0-3-16,5 0 0 0,4 0 0 0,-4 0 0 15,1 0 0-15,-3 0 0 0,-4 0 0 0,4 0 0 0,2 5-8 16,1-2-12-16,2 7 2 0,-2 4 1 16,-1-9-67-16,4 11-12 0,-4 8-4 0,1-3-862 15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25T23:00:55.40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16212 2114 903 0,'0'0'40'0,"0"0"8"0,-6-3-38 0,6 1-10 0,-3-6 0 0,0 3 0 16,3-3 32-16,-3 2 4 0,0-2 0 0,0 3 1 15,-3-3 39-15,6 8 7 0,0 0 1 0,0 0 1 16,3-8-25-16,-3 8-4 0,0 0-2 0,0 0 0 16,0 0-3-16,0 0-1 0,0 0 0 0,3 8 0 15,3 5-13-15,0 6-2 0,-3 2-1 0,3 11 0 16,-6 2-1-16,3 3 0 0,3 8 0 0,-3 0 0 15,3 11 3-15,-3-6 0 0,3-2 0 0,-3 2 0 16,0 3-16-16,3-13-2 0,-3-3-1 0,-3-6 0 16,3 4-8-16,-3-9-1 0,3-5-8 0,0 3 12 15,-6-8-12-15,3 0 9 0,3-3-9 0,0 0 8 16,3-5-8-16,-6-8-12 0,0 0 2 0,3-5 1 16,3 2-37-16,-3-10-7 0,3-3-2 15,-3 0-551-15,0-5-110 0</inkml:trace>
  <inkml:trace contextRef="#ctx0" brushRef="#br0" timeOffset="477.929">16206 2069 1695 0,'0'0'37'0,"0"0"8"16,-3 5 2-16,0 1 1 0,3-6-39 0,0 13-9 0,3 3 0 0,0 2 0 15,0 1 0-15,3-1 0 0,0 9 0 0,3-9 0 16,0 3 60-16,0 6 11 0,0-6 1 0,0 3 1 0,0 2-7 0,0-7-2 16,0-6 0-16,0 8 0 15,2-2-102-15,-2-6-21 0,0 0-4 0,0-7-1 0,0 1 52 0,0-1 12 16,-3-6 0-16,-6 0 0 0,6-6 20 0,0 1 8 16,3 3 0-16,-3-9 1 0,-6-2-14 0,3-3-3 15,0 5-1-15,3-7 0 0,-6 2-3 0,3-3-8 16,0-2 12-16,0 3-4 0,0-9-8 0,-3 9 0 15,0-3 0-15,3-3 0 0,0 3 0 0,0-3 0 16,-3 3 0-16,3 2 0 0,0 3 0 0,-1 6 0 16,-4-4 0-16,-1 1-11 0,6 5 11 0,-3-2 0 0,0 2 0 15,0 2 0-15,0 6 0 0,0 0 0 0,0 0 0 0,0 0 0 16,0 0 0-16,8 6-8 0,4 2 8 0,-3 2-8 16,-3 3 8-16,3 9 0 0,3 1 0 0,3 6 0 15,0 3 11-15,0 0 4 0,-3 2 1 0,0 6 0 16,5 2-2-16,-5 1 0 0,-3-4 0 0,3 4 0 15,0-4-6-15,0-7 0 0,-6-5-8 0,3 2 12 16,0-3-4-16,0-2-8 0,0-3 11 0,-3-2-11 16,-6-6 11-16,6-2-11 0,2-4 10 0,-8-7-10 31,0 0-21-31,0 0-11 0,6 0-1 0,0-7-1 16,-3 1-118-16,3-7-23 0</inkml:trace>
  <inkml:trace contextRef="#ctx0" brushRef="#br0" timeOffset="715.833">16748 2125 1490 0,'12'-6'66'0,"-12"6"14"15,0 0-64-15,0 0-16 0,0 0 0 0,0 0 0 16,0 0 48-16,0 0 8 0,0 0 0 0,6 6 1 0,6 2 51 0,-6 10 9 16,-3-5 3-16,0 8 0 0,9 1-120 0,-3 7-10 15,-4-3-9-15,1 6-1 16,-6 8 36-16,6-6 8 0,6-2 2 0,-6 0 0 0,-3-6-26 0,3 0 0 15,3 1 8-15,0-6-8 0,-9-2 9 0,3-1 0 16,6-5 0-16,0 1 0 0,-9-1-19 0,6 0-4 16,-6-8-1-16,6 3 0 15,3-8-59-15,-9 0-12 0,0 0-2 0,0 0-489 0,9 0-98 0</inkml:trace>
  <inkml:trace contextRef="#ctx0" brushRef="#br0" timeOffset="979.536">16778 2088 1879 0,'12'-6'83'0,"-12"6"17"16,-12-2-80-16,6 2-20 0,6 0 0 0,0 0 0 15,-3-6 58-15,3 6 7 0,0 0 2 0,3-5 0 16,6 2-35-16,-6-2-6 0,0-3-2 0,3 3 0 0,12-3-24 0,-4 3 8 15,-14 5-8-15,12 0 0 0,3-8 0 0,3 8 0 16,-6-6 0-16,3-4 0 0,-3 2 0 0,3 3 0 16,-1 2 0-16,-2-8 0 15,-6 9-35-15,3-9-5 0,9 3-2 0,-9 0 0 32,-6-2-110-32,3 7-23 0,3-2-4 0</inkml:trace>
  <inkml:trace contextRef="#ctx0" brushRef="#br0" timeOffset="1222.247">16873 2315 1152 0,'-15'5'51'0,"15"-5"10"16,0 0-49-16,0 0-12 0,-9 0 0 0,9 0 0 0,9 0 189 0,-9 0 35 15,3-5 8-15,-3 5 0 0,6-5-175 0,3 2-35 16,0-2-7-16,0-3-2 0,-3 3-5 0,3-1 0 15,6 1-8-15,-3-3 12 0,-4 0-12 0,1 3 0 16,9-3 8-16,-3 3-8 0,-6-3 0 0,3-3 0 16,0 9 8-16,3 2-8 15,-6-6-33-15,0 1-10 0,-3 2-1 0,2 3-1 16,7 0-114-16,-9 0-22 0</inkml:trace>
  <inkml:trace contextRef="#ctx0" brushRef="#br0" timeOffset="1410.737">16947 2609 1324 0,'-20'8'59'0,"20"-8"12"0,0 5-57 0,0-5-14 0,-6 5 0 0,3 3 0 15,6-2 124-15,-3-6 21 0,0 0 5 0,0 0 1 16,0 0-52-16,9 0-11 0,2 0-1 0,-2-6-1 31,-9 6-97-31,12 0-19 0,6-8-4 0,-3 3-1 16,-3-3 7-16,6 3 2 0,0 0 0 0,3 2 0 0,-1-2 77 0,-2 5 15 0,3-6 3 0,0 4-691 15,3 2-138-15</inkml:trace>
  <inkml:trace contextRef="#ctx0" brushRef="#br0" timeOffset="1732.878">17281 1879 806 0,'0'0'72'0,"-6"0"-58"16,0 5-14-16,6 8 0 0,0 3 177 0,-3 2 33 16,0 6 6-16,6 3 2 0,6-1-178 0,-6 6-40 15,-6 8 0-15,6-1 0 0,9 1 16 0,-3 5 5 16,-9 0 1-16,3 0 0 0,0 3-7 0,3-9-2 15,-3-7 0-15,0 0 0 0,-6-3 3 0,6-5 0 16,5-3 0-16,-2-3 0 0,-9 1-6 0,6-6-1 16,3-5 0-16,0 0 0 15,-6-8-34-15,0 0-7 0,0 0-2 0,6 0 0 16,-6 0-42-16,6-3-9 0,-6-10-2 0,3 0-569 0</inkml:trace>
  <inkml:trace contextRef="#ctx0" brushRef="#br0" timeOffset="2150.823">17287 2003 1267 0,'3'-5'112'0,"-3"-3"-89"0,-3-6-23 0,3 1 0 15,6 5 106-15,-6 3 17 0,-3-3 3 0,3 8 1 16,6 0-76-16,-6 0-15 0,0 0-4 0,6 13 0 16,3 3-12-16,-1 3-4 0,7 4 0 0,-6-1 0 15,-6 4 16-15,9-5 4 0,3 6 0 0,-3-3 0 16,-6-3-23-16,3-3-4 0,3 1-1 0,-3-6 0 0,0 0 4 15,0 0 0-15,-3-7 0 0,2 2 0 0,1-3-12 0,0-5 8 16,-3-5-8-16,0 5 8 0,9-8 0 0,-6-3 0 16,-6 3 0-16,0-5 0 0,3-6 20 0,3 1 3 15,-3 2 1-15,-3-10 0 16,-6 2-51-16,6 3-9 0,3 2-3 0,-3-7 0 0,-9-9 7 0,3 11 0 16,6-2 1-16,-3 5 0 0,0 5 11 0,0 0 3 15,3 3 0-15,0 8 0 0,3-3 9 0,-3 2 0 16,-3 6 0-16,0 0-8 0,9 0 8 0,-9 0 0 15,0 0 8-15,6 8-8 0,5 5 17 0,1 6-1 16,-6 5 0-16,3 2 0 0,0 9 4 0,0-4 1 16,-3 1 0-16,3 3 0 0,-6-4 3 0,6 4 0 15,6 2 0-15,-6-11 0 0,-3 1-24 0,0-1 0 0,5 6 0 16,1-6 0-16,-3-7 0 0,0 2 0 0,3-2 0 0,-3-6 8 16,3 0-19-16,-3-8-3 0,-3 3-1 0,3-8 0 31,6 0-43-31,-3-8-9 0,-6-5-1 0,2-3-1 15,4 0-39-15,0-7-8 0,-9 1-2 0</inkml:trace>
  <inkml:trace contextRef="#ctx0" brushRef="#br0" timeOffset="2487.732">17876 1852 1378 0,'0'0'30'0,"0"0"6"0,0 0 2 0,0 0 2 15,0 0-32-15,0 0-8 0,0 5 0 0,-3 9 0 16,3 1 40-16,0 9 6 0,0-5 2 0,0 7 0 0,0 1-2 0,3 7 0 15,6 3 0-15,-3 3 0 0,0-8 3 0,0 2 1 16,6 0 0-16,-3 3 0 0,3-10-2 16,0 5 0-16,-1-1 0 0,4 4 0 0,-3-17-19 0,6 1-4 15,0-6-1-15,0-2 0 0,0-1 1 0,3-15 0 16,-4-3 0-16,4-5 0 0,0 0-11 0,-3-11-2 16,3 3-1-16,-3-11 0 0,-4 0 1 0,-2 3 0 15,-3-3 0-15,-3 0 0 0,-3-2-12 0,-6 2 8 16,-3 9-8-16,-6-7 8 0,1 4-8 0,-4-3 12 15,-6 2-12-15,-3 1 12 0,0 5-12 0,-3 0 0 16,4 5 0-16,-1 8 0 0,0-5 0 0,3 5 0 16,-3 2 0-16,3 1 8 0,7 10-8 0,-4-5 0 15,0 0 0-15,6 6 0 16,3 2-107-16,3-3-17 0,0 3-3 0,3 5-497 0,6-2-99 16</inkml:trace>
  <inkml:trace contextRef="#ctx0" brushRef="#br0" timeOffset="2744.165">18281 1683 1440 0,'0'0'128'0,"0"0"-103"0,0 0-25 0,-3 5 0 16,3-5 75-16,0 8 9 0,0 5 3 0,3-5 0 0,3 8-63 0,-3 5-12 15,6 0-2-15,0 6-1 0,0 2 20 0,3 11 4 16,-6-1 1-16,2 1 0 0,1-6 2 0,3 3 0 16,-3 3 0-16,-3-3 0 0,0-2-9 0,0-9-2 0,0 0 0 15,0-2 0-15,0-3-12 0,-3-7-2 0,0-1-1 0,0 0 0 16,-6-5-25-16,3-8-5 0,0 0 0 0,0 0-1 31,0 0-76-31,-3-3-15 0,0-2-4 0</inkml:trace>
  <inkml:trace contextRef="#ctx0" brushRef="#br0" timeOffset="3201.23">18403 1722 1753 0,'0'0'77'0,"-9"-2"17"16,6-3-75-16,-3-1-19 0,0 1 0 0,0-3 0 0,3 3 65 15,3-3 10-15,-3 0 1 0,3-5 1 0,0 2-18 0,3 3-4 16,3-5-1-16,0 0 0 0,3 2-27 0,3 3-6 16,0-5-1-16,3 5 0 0,-3-3-20 0,3 9 9 15,5-4-9-15,-2 12 0 0,0-6 0 0,0 13 0 16,-3-5 0-16,0 10 0 0,0-2 0 0,-3 8 0 16,-4-5 0-16,-2 7 0 0,-6 1 0 0,0-1 0 15,-6 6 0-15,0-6 0 0,-2 1-9 0,-4-6 1 16,3 11 0-16,-6-6 0 0,0-2 8 0,0-3 0 15,3-2 0-15,0-6 0 0,0 0 0 0,-3 0 0 16,7-8 0-16,-4 3 0 0,3-2 19 0,3-4 2 16,6-2 1-16,0 0 0 0,0 0 12 0,0 0 2 15,0 0 1-15,0 0 0 0,12-2-37 0,0-9 0 16,-1 3 0-16,1 3 0 0,0 2 0 0,6 3 0 16,0 0 8-16,3 8-8 0,6-3 0 0,-4 3 0 15,4-2 0-15,-3 7-8 0,0-5 8 0,0 5 0 16,-3 0 8-16,-1 1-8 0,-2 4 0 0,-3-5 0 15,-3-5 0-15,0 3-12 0,-3 2 12 0,0-5 0 16,-3 5 8-16,-3-5-8 16,6 3-27-16,-6-9-9 0,-3-2-3 0,0 0 0 15,0 0-178-15,0 0-36 0</inkml:trace>
  <inkml:trace contextRef="#ctx0" brushRef="#br0" timeOffset="3490.458">19043 1577 1893 0,'-6'0'84'0,"6"0"17"0,0 0-81 0,0 0-20 0,0 0 0 0,3 3 0 16,0 2 12-16,3 8-3 0,0 0 0 0,0 6 0 15,0-1 18-15,0 4 3 0,0 9 1 0,3 1 0 16,-3 2 3-16,-1 1 1 0,-2 7 0 0,3-2 0 0,-3 5-9 0,0-11-2 16,6-2 0-16,-3-6 0 0,-3 1-24 0,3-6 8 15,0-2-8-15,0-6 0 16,-3-3-27-16,0-2-10 0,0-2-3 0,-3-6 0 16,0 0-140-16,0 0-29 0</inkml:trace>
  <inkml:trace contextRef="#ctx0" brushRef="#br0" timeOffset="3736.799">18814 1635 1612 0,'-21'3'72'0,"12"-3"14"0,0 5-69 0,3-5-17 0,0 0 0 0,6 0 0 15,0 0 171-15,0 0 30 0,0 0 7 0,0 0 0 16,6 0-143-16,3 0-29 0,3-8-5 0,0 8-2 15,3-5-13-15,3 5-2 0,-1-8-1 0,4 3 0 16,0-1-13-16,3 1 0 0,0 2 0 0,3-2-10 16,-1-3 10-16,4 3 0 0,-3-3 0 0,3 3 0 31,-4-1-30-31,1 4-10 0,-6 2-3 0,0 0 0 0,0 0-131 16,-6 0-26-16,-1 0-6 0</inkml:trace>
  <inkml:trace contextRef="#ctx0" brushRef="#br0" timeOffset="3983.192">19016 2088 1497 0,'-6'5'133'0,"0"-5"-106"16,3 0-27-16,0 3 0 0,-3-1 155 0,3-2 25 16,3 0 6-16,0 0 1 0,0 0-124 0,9 0-25 15,3 0-5-15,-12 0-1 0,9-2-19 0,3 2-4 16,0-3-1-16,6 3 0 0,0-5 3 0,0-1 0 15,-4 4 0-15,4 2 0 0,3 0-11 0,0-6 10 16,-3 6-10-16,3 0 10 0,-4-5-10 0,-2 2 0 16,3 3 0-16,-3 0 8 0,-3 0-17 0,3 0-4 15,-3-5-1-15,0 5 0 16,-3 0-66-16,0-5-14 0,-1 2-2 0,1-2-843 0</inkml:trace>
  <inkml:trace contextRef="#ctx0" brushRef="#br0" timeOffset="4720.17">19475 1447 1386 0,'0'0'61'0,"0"0"13"0,0 0-59 0,0 0-15 16,0 0 0-16,0 0 0 0,0 0 121 0,0 0 22 15,0 0 4-15,0 0 1 0,0 0-38 0,0 0-7 16,0 0-2-16,0 0 0 0,0 0-63 0,0 0-13 16,8 0-2-16,1-8-1 0,3 8-2 0,0-5-1 0,-3 0 0 0,6-3 0 15,3 3-4-15,-3-1-1 0,0 4 0 0,2-4 0 16,4-2-14-16,0 3 0 0,-6 0 8 0,3 2-8 15,3-2 0-15,-3-3 0 0,-4 3 0 0,1-1 0 16,-3 4 0-16,0-4 0 0,3 6 0 0,0-5 0 16,-6 5 0-16,0 0 0 0,0 5 0 15,-9-5 0-15,0 0 0 0,3 0 0 0,3 6 0 0,-3 2 0 16,-6-3 0-16,-3 3 0 0,3 5 0 0,-3-5 0 16,3 5-12-16,-3 6-6 0,0 5-1 0,0 2 0 15,-3 0 19-15,3 1-8 0,-6 5 8 0,-3-6 0 16,3 6-13-16,-3 2 4 0,1-2 1 0,-1-5 0 15,-3-1 8-15,3 0 0 0,3 1 0 0,-3 5-8 16,3-6 8-16,0 1 0 0,3-1 8 0,3 0-8 16,-2-2 8-16,2-10-8 0,0-1 8 0,6 0-8 15,0-5 23-15,0-3 0 0,0-5 0 0,0 0 0 16,6 0-13-16,6 0-2 0,-1 0-8 0,1-5 12 0,6-3-12 16,-3 3 9-16,3 5-9 0,-3-8 8 0,0-3-8 0,3 3 12 15,-1 0-12-15,-2-2 12 0,0 2-12 0,3 2 0 16,0 4 0-16,0-3 8 0,-6-1-8 0,0 4 0 15,-1-4 0-15,4 6 0 0,-6-5-17 0,0 5 1 16,0-5 0-16,-9 5 0 16,0 0-42-16,0 0-8 0,3-3-2 0,-3 3 0 15,0 0-28-15,0-5-7 0,0 5-1 0,-3-6-788 0</inkml:trace>
  <inkml:trace contextRef="#ctx0" brushRef="#br0" timeOffset="4931.608">19588 1754 2062 0,'0'0'92'0,"0"0"18"0,0 0-88 0,0 0-22 0,0 0 0 0,0 0 0 16,0 0 16-16,6-8-2 0,3 8 0 0,-1-5 0 15,4-3 22-15,3 3 4 0,-3-1 0 0,6 1 1 16,0 3-12-16,-3 2-2 0,0-6-1 0,5 6 0 15,1-5-26-15,0 2 8 0,-6 3-8 0,6 0 0 16,3-5-124-16,-3 5-31 0</inkml:trace>
  <inkml:trace contextRef="#ctx0" brushRef="#br0" timeOffset="5206.507">20061 1402 1036 0,'0'0'46'0,"0"0"10"0,-3 0-45 0,3 0-11 15,0 0 0-15,0 0 0 0,3 8 120 0,0 3 23 16,0 7 4-16,3-2 1 0,-3 8-63 0,0-3-12 16,0 3-2-16,0 2-1 0,3 9-5 0,-3-3-1 15,3-1 0-15,0 4 0 0,0-9-39 0,-4 6-8 16,-2-6-1-16,0 1-1 0,0-3-4 0,3 2-1 0,0 1 0 0,3-1 0 15,-6 1-10-15,3-9 0 0,3-5 0 0,-3-5 0 32,0 5-58-32,0-7-10 0,-3-6-3 0,0 0-520 0,0 0-104 0</inkml:trace>
  <inkml:trace contextRef="#ctx0" brushRef="#br0" timeOffset="5454.84">20052 1416 1440 0,'0'0'64'0,"0"0"12"15,0 0-60-15,0 0-16 0,-6-6 0 0,6 6 0 0,0 0 173 0,0 0 32 16,0 0 7-16,0 0 0 0,6-2-153 0,3-4-31 16,-3 6-7-16,6-5-1 0,-3 2-4 0,6-2 0 15,-4 5-1-15,4-5 0 0,0 2-15 0,3-2 8 16,3 5-8-16,0-5 0 0,-3 2 11 0,0-2-11 15,-1-3 12-15,4 2-12 0,-6-2 10 0,3-2-10 16,0 5 8-16,0 2-8 16,0-2-22-16,-7-3-10 0,-2 2-1 0,-3 6-651 15,3 0-131-15</inkml:trace>
  <inkml:trace contextRef="#ctx0" brushRef="#br0" timeOffset="5688.223">20195 1728 1440 0,'0'0'64'0,"-3"0"12"0,-3-6-60 0,6 6-16 0,0 0 0 0,0 0 0 16,6-5 195-16,-3 3 36 0,-3 2 7 0,9-6 2 15,0-2-186-15,0 3-37 0,3-3-7 0,-4 3-2 16,7 5-8-16,-3-6 0 0,0 4 0 0,0-3 0 15,3 5 0-15,3-6 0 0,-3 4 0 0,0 2 0 16,2 0-168-16,-5-6-33 0,9 1-7 16,-6 2 0-16</inkml:trace>
  <inkml:trace contextRef="#ctx0" brushRef="#br0" timeOffset="5866.736">20147 2098 1324 0,'0'0'118'0,"0"0"-94"16,0 0-24-16,0 0 0 0,0 0 209 0,0 0 38 16,9-5 7-16,0 0 2 0,6-1-203 0,0 4-40 15,3-9-13-15,3 3 8 0,2 0 12 0,4-2 4 16,-6 7 0-16,9-2 0 0,0-3-24 0,2 2 8 16,-2-4-8-16,3 7-693 15,0-7-142-15</inkml:trace>
  <inkml:trace contextRef="#ctx0" brushRef="#br0" timeOffset="6847.116">21481 1238 1249 0,'0'0'55'0,"0"0"12"0,0 0-54 0,0 0-13 0,0 0 0 0,0 0 0 16,0 8 72-16,-3 3 12 0,3 5 3 0,0 2 0 15,3 3-35-15,-3 8-8 0,0 6 0 0,-3 5-1 16,3 10 8-16,0 3 1 0,-3 0 1 0,0-3 0 16,-3-2-12-16,0-1-2 0,0-5-1 0,0-2 0 15,0-13 8-15,3 4 2 0,0 4 0 0,0-3 0 16,0-14-25-16,3 3-5 0,-3-8-1 0,3 1 0 15,3-6-17-15,-3 2 0 0,0-10 8 0,0 0-8 32,0 0-25-32,0 0-9 0,-3-13-2 0,3 0 0 15,-3-6-92-15,6-2-18 0,-3 3-4 0,3-9-1 0,-3 1-15 16,0-6-3-16</inkml:trace>
  <inkml:trace contextRef="#ctx0" brushRef="#br0" timeOffset="7248.05">21436 1318 921 0,'3'-8'82'0,"0"2"-66"16,-3-2-16-16,3-2 0 15,0 2 214-15,0 3 39 0,-3 2 8 0,3-2 2 0,3-3-153 0,-6 8-30 16,6 0-7-16,0 2-1 0,0 4-45 0,0 2-10 16,3 5-1-16,-3 5-1 0,-3 4 0 0,5 7 0 15,-2-3 0-15,0 9 0 0,-3 2-5 0,3-3-1 16,-3-2 0-16,0-1 0 0,0-9-9 0,0 4 10 16,3-13-10-16,-3 6 10 0,0-14 2 0,3 8 1 15,-3-10 0-15,-3-3 0 0,0 0-3 0,9-3-1 16,-3-2 0-16,3-3 0 0,0-5-1 0,0-3 0 15,0 0 0-15,0-2 0 0,0-9-8 0,-1 1 0 16,1-1 0-16,0 1 0 0,0-1 0 0,0-2 0 16,-6 3 0-16,0-1-11 0,0 6 1 0,3-5 0 0,-3 7 0 15,0 6 0-15,3-6 10 0,-3 11 0 0,0 1 0 16,3 1 0-16,-6 6 0 0,9 0 0 0,-6 6 0 0,3 7 0 16,0 0 8-16,0 0-8 0,3 14 8 0,-3-1-8 15,2 1 10-15,-2 4-2 0,-3 9-8 0,3 0 12 16,3-1-2-16,-6 1-1 0,0 0 0 0,3-3 0 15,-3 3 15-15,0-9 2 0,-3 4 1 0,3-4 0 16,-6 1-10-16,6-5-1 0,-3-6-1 0,0 3 0 16,3-11-15-16,-3 0 8 0,3 0-8 0,3-10 0 15,-6-3-20 1,0 0-9-16,6-3-3 0,3-7 0 16,0 2-96-16,0-5-20 0,0-1-4 0,0-7-488 0,3 8-98 0</inkml:trace>
  <inkml:trace contextRef="#ctx0" brushRef="#br0" timeOffset="7467.463">22028 1363 2113 0,'0'0'46'0,"0"0"10"0,0 0 1 0,0 0 3 0,0 0-48 0,0 0-12 15,0 0 0-15,6 5 0 0,-3 3 35 0,3-3 4 16,-3 8 1-16,3 9 0 0,-3 4-16 0,3 6-4 16,-3 7 0-16,0-2 0 0,-3 6-3 0,-3-1-1 15,0 0 0-15,3-2 0 0,-3-3-6 0,0-5-2 16,0 2 0-16,3-2 0 0,0 0-8 0,0-6 0 15,0-7 0-15,0 2 8 0,0-8-8 0,0 0 0 16,0-7 0-16,0-6 0 16,0 0-28-16,0 0-7 0,0 0-1 0,0-13-1 15,3-6-38-15,-3 6-7 0,0-8-2 0,0 2-849 0</inkml:trace>
  <inkml:trace contextRef="#ctx0" brushRef="#br0" timeOffset="7685.878">21996 1341 1209 0,'0'0'108'0,"-3"-5"-87"0,-3 5-21 0,6 0 0 16,0 0 240-16,0 0 43 0,0 0 9 0,0 0 1 15,0 0-201-15,3-5-40 0,3-3-8 0,0 3-1 16,3-3-10-16,-1 2-1 0,1 1-1 0,3 2 0 16,0-2 0-16,6-3 0 0,-3 3 0 0,3-3 0 15,3-3-8-15,0 3-2 0,-4 3 0 0,1-3 0 16,0 3-21-16,3-8 0 0,-3 5 0 0,3 3 0 15,-4-3-16-15,1 2-8 0,-3-2-2 0,0 3 0 16,0 5-72-16,-6 0-14 0,0-5-4 0,-3 2-934 16</inkml:trace>
  <inkml:trace contextRef="#ctx0" brushRef="#br0" timeOffset="7909.276">22019 1638 2430 0,'0'0'108'0,"-2"0"21"0,-1 5-103 0,3-5-26 0,0 0 0 0,0 0 0 15,0 0 18-15,8 0-2 0,-2 0 0 16,6 0 0-16,0 0-6 0,6-5-2 0,-3 2 0 0,0 3 0 16,0 0 4-16,0-5 1 0,5 5 0 0,-2-5 0 15,0-1-13-15,0 4-16 0,3-4 3 0,-3 1 1 31,3 2-127-31,-4-2-25 0,-2 5-4 0</inkml:trace>
  <inkml:trace contextRef="#ctx0" brushRef="#br0" timeOffset="8115.729">21951 2016 1785 0,'0'0'159'0,"0"0"-127"15,0 0-32-15,0 0 0 0,9 5 101 0,0 1 15 16,3-4 2-16,0-2 1 0,6 0-87 0,-1-2-18 16,1 2-3-16,3-6-1 0,3-4 27 0,0 2 6 15,0 0 1-15,-1-3 0 0,7 3-22 0,0-5-4 16,-3 5-1-16,2 3 0 16,1-3-115-16,-3-5-23 0</inkml:trace>
  <inkml:trace contextRef="#ctx0" brushRef="#br0" timeOffset="9360.778">22865 1852 1094 0,'0'0'97'0,"0"0"-77"16,0 0-20-16,0 0 0 0,0 0 108 0,0 0 17 15,0 0 4-15,-6 5 1 0,3-2-91 0,-3 2-19 16,3 1-3-16,-3-4-1 0,-3 9 17 0,6-11 3 15,-3 8 1-15,0-3 0 0,-3 8 12 0,0-5 3 16,3 3 0-16,0-11 0 0,-2 8 0 0,2-8 0 16,-3 0 0-16,3 0 0 0,0 0-13 0,0 0-3 15,-3-8 0-15,3 3 0 0,3-9-12 0,3 4-4 16,-6 7 0-16,3-8 0 0,3 4-9 0,0-7-3 16,3 6 0-16,3-5 0 0,-3 3-8 0,3 2-9 15,0-6 9-15,0 9-13 0,3-3 13 0,0 3 0 0,0 5 0 16,2-5-9-16,-2 5 9 0,0 5 0 0,0-5 0 0,0 5-8 15,0 3 8-15,-3 3 0 0,-3-3 0 0,3 0 0 16,-3 2 13-16,-3 3-1 0,-3-5-1 0,-3 6 0 16,3-9 13-16,-3 3 2 0,-6 5 1 0,3-5 0 15,0 3-4-15,0-11-1 0,0 5 0 0,-2-5 0 16,-1 2-13-16,3-2-9 0,3-7 12 0,-3 1-12 16,0 4 10-16,0-4-10 0,6 1 8 0,-3-3-8 15,3-3 0-15,0 4 8 0,6-7-8 0,0-4 0 16,0 2 0-16,3 3 0 0,-3 2 0 0,6-2-11 15,3 0 11-15,0 7-8 0,-3 4 8 0,0-4-8 16,5-2 8-16,1 8-8 0,-6 0 8 0,3 8-8 0,3-2 8 0,-6 2 0 16,3 0 0-16,-6 2-8 0,0 3 8 0,0 1 0 15,-3-1 0-15,-6 0 0 0,0 0 0 0,0 1 14 16,-3-9-3-16,-3 8-1 0,0 0 3 0,-3 1 1 16,0-9 0-16,0 3 0 0,0-3 0 0,-3 3 0 15,1-3 0-15,2-2 0 0,0-6-1 0,0 3 0 16,-3 0 0-16,3-5 0 0,3-3-13 0,0 3 0 15,0-3 0-15,6-3 0 0,0 3 0 0,0-5 0 16,6 0 0-16,0 2 0 0,0 3 0 0,6-5 0 16,0 0 0-16,3 0 0 0,0 5 0 0,3 2-16 15,-3 1 1-15,3 5 1 0,2 0 6 0,-2 5 8 16,3 1-13-16,-3 2 5 0,3 0 8 0,-3 2-12 16,-6 3 12-16,0 1-12 0,-3-6 12 0,0 5 0 0,-6 0 0 15,0-2 0-15,0 2 11 0,0 0 1 0,-6-5 0 0,-3 5 0 16,0-5 3-16,0 3 1 0,-3-11 0 0,3 8 0 15,-6-3-7-15,3-2-1 0,3-3 0 0,-3-3 0 16,1 3-8-16,2 0 10 0,-3 0-10 0,3-5 10 16,3-3-10-16,0 2 0 0,3-7 9 0,3 0-9 15,3 0 0-15,3 0 0 0,-3 2 0 0,6 3-8 16,3-5 0-16,-3 5 0 0,2 3 0 0,1-3 0 16,0 2 8-16,3 6-12 0,0 0 12 0,-3 0-12 15,0 6 12-15,0-4-8 0,-3 4 8 0,-3 1-8 0,-3 4 8 0,-3-11 0 0,3 8 0 0,-3 0 0 16,0 3 0-16,0-4 16 0,0-7-4 0,-6 11-1 15,-3-8 6-15,3 2 2 0,-3 0 0 0,0-2 0 16,0-3-4-16,0 0-1 0,0-3 0 0,0 3 0 16,3 0-6-16,-3 0-8 0,0-5 11 0,3 5-11 15,0-8 0-15,0-5 0 0,4 8 0 0,-4-3 0 16,6 2 0-16,0 6 0 0,-3-5 0 0,3 0 0 0,0 5-14 16,3-3 3-16,0-2 1 0,-3 5 0 0,0 0 10 15,0 0-8-15,0 0 8 0,0 0-8 0,0 0 8 0,0 0-8 16,0 0 8-16,0 0-8 0,0 0 8 0,0 0 0 15,0 0 0-15,0 0-8 0,0 0-6 0,0 0-1 16,0 0 0-16,0 0 0 16,0 0-35-16,0 0-7 0,0 0-2 0,0 0 0 15,0 0-19-15,5-8-4 0,-2 3-1 0,0-1 0 16,0 4-22-16,-3-4-5 0,6 1-1 0</inkml:trace>
  <inkml:trace contextRef="#ctx0" brushRef="#br0" timeOffset="9686.21">22802 1852 979 0,'0'0'87'0,"0"0"-70"16,0 0-17-16,0 0 0 0,0 0 91 0,0 0 14 0,0 0 3 0,0 0 1 16,-3-5-48-16,3 5-9 0,0 0-3 0,0 0 0 15,0 0 26-15,0 0 5 16,0 0 0-16,0 0 1 0,-6 0-28 0,0 0-5 0,0-3-2 0,6 3 0 15,0 0-31-15,0 0-7 0,0 0 0 0,0 0-8 16,0 0-45-16,0 0-16 0,0 0-3 0</inkml:trace>
  <inkml:trace contextRef="#ctx0" brushRef="#br0" timeOffset="10309.259">22630 1122 1213 0,'0'0'53'0,"0"0"12"0,0 0-52 0,0 0-13 0,0 0 0 0,0 0 0 15,6 5 80-15,-6-5 14 0,0 0 2 0,6 8 1 16,0 3-43-16,2 2-9 0,-5 0-1 0,6 0-1 16,-3 3 18-16,0 8 4 0,0-5 1 0,0 7 0 15,-3-5-31-15,0-2-7 0,0 7 0 0,0-7-1 16,0-3-16-16,-3 2-3 0,3-5-8 0,3-5 12 15,-3 3-22-15,-3-11-5 0,0 0-1 0,3 8 0 16,-3-8-132-16,0 0-28 0</inkml:trace>
  <inkml:trace contextRef="#ctx0" brushRef="#br0" timeOffset="10754.067">22606 1005 1209 0,'-9'-2'108'0,"9"2"-87"16,-3 0-21-16,3 0 0 0,0 0 112 0,0 0 19 16,0 0 3-16,0 0 1 0,0 0-90 0,0 0-17 15,6 0-4-15,6-6-1 0,3 6 3 0,0 0 1 0,-1-5 0 0,4 3 0 16,3-4-7-16,0 6-2 0,3 0 0 0,3 0 0 15,-1-5 4-15,1 5 1 0,-3 0 0 0,3-3 0 16,0 3-23-16,-4 0 0 0,1 0 0 0,0 0 0 16,-3 0 0-16,-3 0 0 0,0 0 0 0,-4 8 0 15,-5-8 0-15,0 6 0 0,0-6 0 0,0 7 0 16,-3-7 0-16,-3 6 0 0,-6 2 0 0,6 5 8 16,-3-5-8-16,0 2 0 0,0-4 0 0,0 7 0 15,-6-5 22-15,0 0 3 0,-3 2 1 0,3 4 0 16,-3-1 10-16,0 0 1 0,-2 6 1 0,-1 2 0 15,0 5-38-15,-3-5 0 0,3 9 0 0,0-1 0 16,-3 2 0-16,-3 1 11 0,3 3-1 0,1 2 0 16,-1-3 1-16,0-2 0 0,0-1 0 0,3-4 0 15,0-1-11-15,3-4 10 0,0-4-10 0,3-5 10 16,3-2-2-16,0 2-8 0,-3-13 12 0,6 0-4 0,0 0-22 16,0 0-5-16,0 0-1 0,0 0 0 15,0 0-134-15,6-10-27 0</inkml:trace>
  <inkml:trace contextRef="#ctx0" brushRef="#br0" timeOffset="12623.067">22597 1114 460 0,'0'0'41'0,"0"0"-33"15,0 0-8-15,6-5 0 0,-3 5 174 0,-3 0 33 16,0 0 6-16,0 0 2 0,9 5-122 0,-3 3-24 15,0 5-5-15,-3-2 0 0,0-3 10 0,3 10 2 16,3 3 1-16,-1-2 0 0,-2 7 2 0,0 1 0 16,3-1 0-16,-3 1 0 0,0 4-40 0,0 1-8 15,0-5-2-15,0-1 0 0,0 1-11 0,0-1-2 16,-3-5-1-16,0-2 0 0,3-1-1 0,0-5 0 16,-6 1 0-16,0-14 0 0,0 0-2 0,0 0 0 15,0 0 0-15,0 0 0 0,0 0-12 0,0 0 0 16,0 0 8-16,0 0-8 0,3-6 0 0,-3 4-15 15,0-9 3-15,0 3 1 0,0-5 11 0,-3 0 0 0,0-6 0 16,-3 1 0 0,0 2-24-16,0-8-10 0,-3 3-2 0,3-3 0 0,3 3 21 0,-3 0 4 0,-3-3 1 0,3 3 0 15,0 2 10-15,0-2-8 0,0-3 8 0,3 6-8 16,3 2 8-16,0 3 0 0,0 2 0 0,0 3 0 16,0 0 0-16,3 3 0 0,-3 5 0 0,0 0 0 15,3-8 10-15,3 8-2 0,3 8-8 0,-3-3 12 16,0 8-1-16,3 1-1 0,-3 1 0 0,3 9 0 15,-3-3 7-15,0 6 2 0,3-1 0 0,-3 3 0 16,0-2-10-16,-3-6-1 0,-3 0-8 0,3 3 12 16,-3-3-12-16,3-2 11 0,-3-6-11 0,0 0 10 15,0-8-2-15,0 3 0 0,0-8 0 0,0 0 0 16,-6 6 3-16,6-6 0 0,0 0 0 0,-3-6 0 16,-3-2 1-16,3-5 0 0,3 0 0 0,-3-5 0 0,-3-4-12 15,0 4-11-15,0-1 3 0,0-2 0 0,3 3-12 0,-3-4-3 16,0-1 0-16,-3 1 0 0,3-1 3 0,0 1 1 15,-3-4 0-15,0 8 0 0,4-4 19 0,2 4-8 16,3 5 8-16,-3-1 0 0,6 4-10 0,0 2 10 16,-3 8-8-16,0 0 8 0,0 0 0 0,5 5-10 15,1 8 10-15,0 1 0 0,3-1 0 0,0 5 0 16,0 11 10-16,0 1-2 0,-3 4 10 0,0-8 2 16,3 6 1-16,-3-5 0 0,3-1-21 0,-6 1 9 15,0-4-9-15,-3 4 0 0,3-6 0 0,0-3 0 16,-6-4 0-16,3-1 0 0,0-5 12 0,0-8-12 0,-3 5 12 0,3-5-12 15,0 0 8-15,0 0-8 0,0-8 0 0,0-5 0 16,0-6 0-16,0 1 0 0,3-3 0 0,-3-6 0 16,0 4 0-16,0-4 0 0,0 1-12 0,0-1 3 31,-3 1-14-31,3-1-2 0,-6 1-1 0,3-6 0 0,0 8 8 0,0-2 2 0,-3-1 0 0,3 6 0 16,6 3 24-16,-6-1 4 0,3 3 2 0,0 11 0 15,0 5-14-15,3 5 11 0,0-2-11 0,3 7 10 16,0-2-10-16,0 11 0 0,0-3 0 0,0 8 8 15,0 2 4-15,0 1 0 0,-3 4 0 0,3-4 0 16,2 4-4-16,-5-4-8 0,0-1 12 0,0-7-4 16,0 7-8-16,0-4 10 0,-3-9-10 0,0 5 10 15,0-4 5-15,0-1 1 0,0-8 0 0,-3 3 0 16,3-8-4-16,0 0-1 0,0 0 0 0,0-8 0 16,0 3-3-16,3-3 0 0,-3-5 0 0,0-6 0 0,0 1-8 15,3-4 0-15,0 4 0 0,-3-9 0 0,3 4 0 16,-3-4 0-16,0 1 0 0,0-1 0 0,-3-5-9 15,3 6-1-15,-3 0 0 0,3-1 0 0,3 1 10 0,-3 4 0 16,3-1-9-16,-3 9 9 0,6 6 0 0,-6 8-9 16,0 0 9-16,0 0 0 0,6 14-13 0,0 4 4 15,0 3 1-15,-3-2 0 0,3 7 8 0,-3 6 0 16,0 3 0-16,0-4 0 0,-3-4 0 0,3-1 0 16,-3 1 8-16,0-4-8 0,-3-1 12 0,0-4-3 15,3-2 0-15,0 3 0 0,0-12 8 0,-3 4 2 16,3-11 0-16,0 0 0 0,0 0-19 0,0 0 10 15,0 0-10-15,0 0 8 0,3-5-8 0,-3-3 0 16,3-5 0-16,0 2 0 0,0-5 0 0,0-2 0 0,0-4 0 16,-3 4 0-16,3-9-16 0,-3 1-1 0,3 0-1 0,-3-6 0 15,0 5 18-15,0-4 0 0,0-1 0 16,0 0 0-16,0 6-12 0,0 4 4 0,3 9 8 0,0 3-13 16,-3 2 13-16,0 8 0 0,0 0-10 0,0 0 10 15,3 8-9-15,0 5 9 0,-3 5-12 0,0 6 12 16,0-3 0-16,0 6 0 0,-3-3 0 0,3-3 0 15,0 5 0-15,-6 1 0 0,3-9 0 0,0 1 0 16,0-3 20-16,0-3 0 0,3 0 1 0,-3-2 0 16,3-3 5-16,0-8 1 0,-3 5 0 0,3-5 0 15,0 0-27-15,0 0-16 0,0 0 3 0,9 0 0 16,0-11 13-16,0 3 15 0,3-5-3 0,-3 0-1 16,2 0-33-16,-2-6-6 15,0 1-2-15,0-3 0 0,0 2 11 0,3-2 3 0,-3 0 0 0,0 2 0 16,-3-5-12-16,0 8-1 15,0 3-1-15,-3 8 0 0,-3-3 30 0,0 8 0 0,0 8 0 0,0-3 0 0,-3-2 0 0,-3 7 0 16,3 4 13-16,-3 2-4 0,-3 2 4 0,3 1 1 16,-3-1 0-16,0 3 0 0,3-2 4 0,0-6 1 15,-3 0 0-15,3 0 0 0,3 1 2 0,-3-6 1 16,3 2 0-16,3-10 0 0,0 0-6 0,0 0 0 16,0 0-1-16,0 0 0 0,0 0-15 0,6-5-13 15,-3-3 2-15,6 3 1 0,-3-9 10 0,3 1 0 16,3 3-9-16,-3-6 9 0,0 3-12 0,0-6 3 15,0 6 0-15,3-6 0 0,0 6-11 0,-3-8-1 16,2 2-1-16,-2 6 0 0,-3 5 8 0,0 3 2 16,-6 5 0-16,0 0 0 0,3 5 12 0,0-2 0 0,-3-3 0 15,0 10 0-15,0 4 26 0,-3-1-2 0,0-5 0 0,0 5 0 16,0 6-8-16,0-6-3 0,-3-5 0 0,3 2 0 16,0-2-1-16,0 6 0 0,3-9 0 0,0-5 0 15,0 0 4-15,0 0 0 0,0 0 0 0,0 0 0 16,0 0-16-16,0 0 8 0,3-5-8 0,0-3 0 15,3 2 0-15,0-2 0 0,-3-2 0 0,3 2-10 16,-3 0-2-16,3 3 0 0,-3-3 0 0,0-3 0 16,0 3-1-16,0 3-1 0,-3 5 0 0,0 0 0 15,0 0-3-15,0 0-1 0,0 0 0 0,0 0 0 16,-6-8-15-16,6 8-3 16,0 0-1-16,0 0 0 0,0 0-128 0,0 0-26 0,-6 3-5 15,6-3 0-15</inkml:trace>
  <inkml:trace contextRef="#ctx0" brushRef="#br0" timeOffset="13075.859">23043 997 1569 0,'0'0'34'0,"0"0"7"0,0 0 2 0,0 0 2 0,0 0-36 0,-6 8-9 15,1 3 0-15,-1-3 0 0,0-3 58 0,0 3 10 16,6-8 1-16,-3 5 1 0,-3 1-1 0,6-6 0 15,-3 0 0-15,3 0 0 0,-6 2-26 0,0 4-6 16,0-1-1-16,0-5 0 0,0 0-21 0,-3 0-5 16,6 3-1-16,-3 2 0 0,0-5-9 0,0 5 10 0,-3 3-10 0,0-3 10 15,3 3 4-15,-3-2 1 0,1-6 0 16,-1 8 0-16,3-3-6 0,0 3-1 0,0-3 0 0,0-5 0 16,3 8-8-16,-3-8 0 0,6 0 0 0,0 0 0 15,0 0 0-15,0 0 0 0,0 0 0 0,0 0 0 16,0 0 0-16,6-8-11 0,3 3 11 0,-3-8-12 15,3 5 12-15,0 2-8 0,0-2 8 0,-1-2-8 16,1-3-2-16,-3 5 0 0,0 0 0 0,0 8 0 16,-6 0 1-16,6 0 0 0,-3 0 0 0,0 8 0 15,0-3 9-15,-3 3 0 0,0-3 0 0,-3 3 8 16,0 5 12-16,3 1 4 0,-6-6 0 0,0 2 0 16,0 3 8-16,0-5 1 0,0 3 1 0,0-3 0 15,0 0-10-15,-2-3-1 0,5 0-1 0,-3 3 0 16,6-8-10-16,-3 6-3 0,3-6 0 0,0 0 0 15,0 0-9-15,0 0 0 0,0 0-12 0,0 0 12 16,0 0-45-16,6-6-2 0,0-2 0 0,0 3 0 16,2 0-134-16,-2 2-27 0,3-10-6 15,-3 8-1-15</inkml:trace>
  <inkml:trace contextRef="#ctx0" brushRef="#br0" timeOffset="13791.941">22978 1114 748 0,'0'0'67'16,"0"0"-54"-16,0 0-13 0,0 0 0 0,0 0 141 0,0 0 26 15,3-5 5-15,-3 5 0 0,0 0-85 0,0 0-18 16,-3-8-3-16,3 8-1 0,0 0-1 0,0 0-1 0,-3 0 0 0,-3-6 0 16,-3 6 5-16,3 0 0 0,6 0 1 0,-3 0 0 15,-6 0-12-15,0 0-2 0,3 6-1 0,0-4 0 16,-3 4-22-16,1-6-4 0,-1 5 0 0,0-2-1 16,0 2-7-16,3 0 0 0,0 3-1 0,0-3 0 15,0 1-7-15,3 2-2 0,3-8 0 0,0 5 0 16,0 3-10-16,0 0-14 0,0-8 3 0,0 0 1 15,0 0 18-15,6 10 4 0,-6-10 1 0,9 3 0 16,-3 2-21-16,3 1-5 0,-9-6-1 0,9 0 0 16,-3 0 14-16,-6 0-12 0,6 0 12 0,2 2-12 15,-5-4 3-15,3 2 1 0,-6 0 0 0,0 0 0 16,6 0-2-16,-3-6 0 0,0 6 0 0,-3 0 0 16,0 0 10-16,3-5-8 0,-3-3 8 0,3 8-8 15,-3-8 8-15,0 3 0 0,0-3 8 0,-3 3-8 16,0-3 0-16,0 2 8 0,0 1-8 0,0-3 0 15,0 3 0-15,-3-8 0 0,-2 7 0 0,2-2 0 16,0 0 0-16,-3-5 0 0,0 13 0 0,3-5 0 0,0-3 0 0,-3 8 0 16,3-5 0-16,-3 5 0 0,0 0 0 0,0 0 0 15,0 0 8-15,0 5-8 0,3 3 12 0,0-3-1 16,-5-2-1-16,2 2 0 0,0 0-2 0,0 3 0 16,0-8 0-16,3 6 0 0,-3-6 6 0,3 8 1 15,3-8 0-15,3 0 0 0,-6 5-23 0,6-5-5 16,0 0-1-16,0 0 0 0,0 0 22 0,0 0 4 15,6 0 0-15,-6 0 1 0,0 0-28 0,9 3-5 16,0 2-2-16,3-5 0 0,0 0 8 0,-3 0 2 16,-3 0 0-16,-1 0 0 0,4 0 3 0,-3 0 1 0,-6 0 0 15,0 0 0-15,6-5-4 0,-6 5 0 16,0 0 0-16,0 0 0 0,0 0 12 0,-3-3 0 0,3 3 8 16,-3-5-8-16,-6-9 0 0,3 6 0 0,-2 3 0 0,2-3 0 15,-3-2 0-15,0 7 0 0,0-2 0 0,0-1 8 16,0 4 4-16,-3-4 2 0,0 1 0 0,3 5 0 15,3 0 1-15,-3 0 0 0,0 0 0 0,0-5 0 16,1 10-3-16,8-5 0 0,0 0 0 0,-3 5 0 16,-3 3-2-16,3 3-1 0,3-11 0 0,0 8 0 15,3-3-9-15,-3 3-16 0,3 0 4 0,-3 3 1 16,0-11 11-16,6 8 14 0,-1-3-3 0,1 3-1 16,3-8-53-16,0 5-10 0,0-5-3 0,3 0 0 15,-3 0-24-15,3 0-6 0,-3-5-1 0,0 5 0 16,3-8-119-16,-3 3-24 0,-6 5-5 0</inkml:trace>
  <inkml:trace contextRef="#ctx0" brushRef="#br0" timeOffset="14185.143">22811 992 460 0,'6'5'41'0,"-6"-5"-33"0,0 0-8 0,0 0 0 0,0 0 160 0,0 0 31 0,0 0 5 0,0 0 2 15,0 0-121-15,3-5-24 0,0 3-5 0,-3 2 0 16,-3-6 2-16,3 6 1 0,0 0 0 0,0 0 0 15,0 0-5-15,0 0-1 0,-6 0 0 0,0-5 0 16,0 5 3-16,0 0 0 0,-3 0 0 0,3 5 0 16,-2-5 4-16,2 6 2 0,-9-6 0 0,3 0 0 15,3 0 2-15,0 2 0 0,-6-2 0 0,3 5 0 16,3-5-31-16,0 6-5 0,0-6-2 0,3 0 0 16,6 0-18-16,-6 0 10 0,1 2-10 0,2 4 8 15,3-6-8-15,0 0 12 0,0 5-12 0,-3 3 12 16,0-3-26-16,3-5-5 0,3 8-1 0,3-3 0 15,-1 1-11-15,4 2-2 16,-6-3-1-16,6-5 0 0,0 8-26 0,0-8-4 0,-9 0-2 0,3 5-535 16,6 3-107-16</inkml:trace>
  <inkml:trace contextRef="#ctx0" brushRef="#br0" timeOffset="14506.652">22624 1101 1494 0,'0'0'32'0,"0"0"8"0,0 0 0 0,0 0 3 0,0 0-35 0,0 0-8 0,-6 0 0 0,6 0 0 16,0 0 40-16,0 0 5 0,-3 0 2 0,3 0 0 15,-6 0 3-15,6 0 1 0,0 0 0 0,0 0 0 16,0 0 39-16,0 0 8 0,0 0 2 16,0 0 0-1,0 0-120-15,0 0-24 0,0 0-5 0,3 8-1 0,0-3 50 0,0 3 0 0,-3-8 14 0,6 8-3 16,0 8 5-16,0-8 2 0,-3 5 0 0,3 0 0 15,0 0-8-15,2 6-2 0,-2-3 0 0,0 0 0 16,0 5 2-16,3-3 0 0,-6 3 0 0,6 1 0 16,0-4-10-16,-3 1 12 0,3-1-12 0,-3-2 12 15,3-3-12-15,-6 0 0 0,3 3 9 0,-3-8-9 16,-3-8 0-16,9 8 0 0,-9-8 0 0,3 11 0 16,6-9-40-16,-3 4-7 0,-1-6-1 15,1 0-580-15,-3-6-116 0</inkml:trace>
  <inkml:trace contextRef="#ctx0" brushRef="#br0" timeOffset="14934.618">22779 1363 979 0,'-12'0'43'0,"12"0"9"0,0 0-41 0,0 0-11 16,0 0 0-16,0 0 0 0,0 0 132 0,0 0 24 16,0 0 4-16,0 0 2 0,0 0-126 0,0 0-26 15,0 5-10-15,3 3 8 0,-3-3 28 0,-3 3 6 16,3 5 1-16,0-7 0 0,0 7 7 0,0 0 2 0,0 6 0 0,0-6 0 15,3 3-12-15,-3 2-1 0,3 1-1 0,-3-1 0 16,0-5-14-16,0 3-4 0,0-2 0 0,0 4 0 16,0-10-12-16,0 3-8 0,-3 2 8 0,3-5-8 15,0 2 18-15,0-2-1 0,-3-2 0 0,3-6 0 16,0 0-17-16,0 0 0 0,0 0 0 0,0 0 0 16,0 0 0-16,0 0 20 0,0 0-4 0,0 0 0 15,0 0-26-15,0 0-6 0,0 0 0 0,0 0-1 16,0-6 3-16,0-2 1 0,0-2 0 0,3 2 0 31,0 3-13-31,-3-3-2 0,0 2-1 0,3-2 0 0,0 3-2 0,-1-3 0 0,-2 3 0 0,0 5 0 16,0 0 2-16,0 0 0 0,6-8 0 0,-6 8 0 15,0 0 0-15,0 0 0 0,0 0 0 0,0 0 0 0,0 0 29 0,0 0-9 16,0 0 9-16,0 0 0 0,3 3 24 0,-3 7 9 16,0-10 3-16,0 0 0 0,3 8-16 0,-3-8-4 15,-3 5 0-15,3-5 0 0,3 3-6 0,-3-3-2 0,0 0 0 16,0 0 0-16,0 0-8 0,0 0 0 0,0 0 0 15,0 0 0 1,0 0-30-16,0 0-5 0,6-3-1 0,-6 3 0 16,0 0-53-16,3-5-11 0</inkml:trace>
  <inkml:trace contextRef="#ctx0" brushRef="#br0" timeOffset="16061.78">22811 1564 864 0,'0'0'38'0,"0"0"8"0,-3 8-37 0,3-8-9 0,0 0 0 0,0 0 0 16,0 0 121-16,0 0 23 0,0 0 4 0,0 0 0 16,0 0-104-16,0 0-22 0,0 0-4 0,0 0-1 15,3-6 3-15,0-2 0 0,-3-10 0 0,3 5 0 16,0-1-10-16,0 6-2 0,0-5 0 0,0 0 0 16,-3 0-8-16,0 0 0 0,6-1 0 0,-3 4 0 15,0-9 0-15,-3 6 0 0,6-3-12 0,-3 3 12 16,0-6-11-16,0 6 11 0,0-5-8 0,0-1 8 15,3 3-15-15,-3-2 3 0,-3 4 0 0,3-4 0 16,0 5-9-16,0 0-2 0,-6-1 0 0,3 1 0 16,0 5 3-16,0 3 1 0,0-3 0 0,0 3 0 0,-3-1 19 15,3 6 11-15,0 0-2 0,0 0 0 16,0 0 3-16,0 0 0 0,0 0 0 0,0 0 0 0,0 0-12 0,0 0 8 16,0 0-8-16,0 0 8 0,-6-2 0 0,0 2-8 15,6 0 12-15,0 0-4 0,-3 2 0 0,-3-2 0 16,0-2 0-16,0 2 0 0,0 2 0 0,6-2 0 15,-6 0 0-15,6 0 0 0,0 0-8 0,0 0 0 16,-6-2 0-16,0 2 8 0,0 0-8 0,6 0 8 16,0 0-8-16,0 0 8 0,-3-6 15 0,3 6 2 15,0 0 1-15,0 0 0 0,0 0 13 0,-6 0 2 16,3-5 1-16,3 5 0 0,0 0-20 0,0 0-4 16,0 0-1-16,0 0 0 0,0 0-1 0,0 0-1 0,0 0 0 15,0 0 0-15,9 0-7 0,0 0-8 0,-9 0 11 0,9 0-11 16,0-5 12-16,3 5-4 0,0-3 0 0,-3 3-8 15,3-5 21-15,0-3-2 0,0 3-1 0,-1-1 0 16,1 4 11-16,0-4 3 0,3 6 0 0,-3-8 0 16,3 3-4-16,-3-3 0 0,0 3 0 0,0 5 0 15,0-5-3-15,-4 2-1 0,1-2 0 0,-9 5 0 16,0 0-8-16,0 0-3 0,0 0 0 0,0 0 0 16,0 0-1-16,0 0-1 0,0 0 0 0,0 0 0 15,0 0 13-15,0 0 4 0,-6 0 0 0,0 0 0 16,1 0-28-16,-1-6 0 0,-3 12 0 0,3-6 0 15,-3 0-11-15,0-6-7 0,0 12-2 0,0-1 0 16,-3-5 4-16,3 8 0 0,-3-8 0 0,3 0 0 16,-3 5 16-16,3-5 0 0,1-5 0 0,-1-3 0 0,3 8 0 15,-3 0-10-15,3-5 10 0,-3 5-8 0,3 0 8 16,0 0 0-16,0 0 0 0,0 0 0 0,0 0 0 16,0 0 0-16,0 0-9 0,0 0 9 0,3 5 0 0,3-5 0 15,-3 3 0-15,3-3 0 0,0 0 0 0,-6 5 0 16,6-5-8-16,0 0 8 0,0 0 0 0,0 0 0 15,-3 5 0-15,3-5 0 0,0 0 0 0,0 0 0 16,0 0 0-16,0 0 0 0,0 0 0 0,0 0 0 16,0 0-9-16,0 0 9 0,0-5 0 0,3-3 0 15,-3 8 0-15,0 0 0 0,3-5 0 0,-3 5 0 16,0 0 0-16,0 0 0 0,0 0 0 0,0 0 0 16,0 0 0-16,0 0 0 0,-3-8-12 0,3 8 0 15,0 0 1-15,-6 2 0 0,0 4 11 0,0-1-12 0,1-2 12 16,5-3-12-16,-3 5 12 0,3-5 0 0,-6 0 0 15,6 0 0-15,-3 5 0 0,3-5 0 0,-6-10 0 0,3 7 0 16,3 3 0-16,0 0 11 0,0-5-3 0,0 5 0 16,0 0-8-16,6-6 0 0,0 4 0 0,3-4 0 15,-4 1 0-15,4 0 0 0,0 2 0 0,3-2 0 16,0 0 0-16,0 2 0 0,3-2 0 0,0 5 0 16,-3 0 0-16,3 0 0 0,-3-6 12 0,2 4-4 15,-2 4-8-15,0-4 8 0,-3 2-8 0,0 0 8 16,-3 0-8-16,0 0 0 0,0 0 0 0,-6 0 8 15,0 0-8-15,0 0 0 0,0 0 0 0,0 0 0 16,0 0-34-16,0 0-9 16,0 0-1-16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25T23:01:21.39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8777 13703 748 0,'0'0'67'16,"0"0"-54"-16,-3 0-13 0,0 0 0 0,3 0 111 0,0 0 19 15,0 0 4-15,0 0 1 0,0 0-51 0,0 0-11 16,0 0-1-16,0 0-1 0,0 0-22 0,0 0-4 16,0 0-1-16,0 0 0 0,0 0 0 0,0 0 0 15,0 0 0-15,0 0 0 0,0 0-2 0,0 0-1 16,6 2 0-16,3 4 0 0,-3-6-5 0,3 2-2 16,-3 1 0-16,5-3 0 0,-2 3-8 0,3-3-2 15,3 0 0-15,0 0 0 0,3 2 4 0,0-2 1 31,3-2 0-31,-1-1 0 0,1 3-9 0,0 0-1 0,0-3-1 0,0 3 0 16,-3 0-3-16,-1 0-1 0,1 0 0 0,0 3 0 16,-6-3-2-16,3 5 0 0,-3-5 0 0,0 3 0 15,-3 0-12-15,-3-1 0 0,-6-2 0 0,9 0 0 16,-3 3 8-16,-6-3-8 0,0 0 0 0,0 0 9 16,9 0-26-16,-9 0-6 0,8 0-1 0,-8 0-1036 15</inkml:trace>
  <inkml:trace contextRef="#ctx0" brushRef="#br0" timeOffset="1354.368">11599 13650 403 0,'0'0'36'0,"0"0"-36"15,0 0 0-15,0 0 0 0,0 0 168 0,0 0 26 0,-3 0 6 0,0 0 0 16,-3-3-120-16,0 3-25 0,6 0-5 0,-3 0-1 15,-3 0-9-15,0 0-1 0,6 0-1 0,0 0 0 16,-3 0 6-16,3 0 2 0,0 0 0 0,0 0 0 16,0 0 5-16,0 0 1 0,0 0 0 0,0 0 0 15,0 0 11-15,0 0 2 0,0 0 1 0,0 0 0 16,0 0-12-16,0 0-2 0,0 0-1 0,0 0 0 16,0 0-28-16,0 0-6 0,0 0-1 0,0 0 0 15,0 0-7-15,6 6-1 0,0-4-8 0,3 1 12 16,0-3 3-16,0 2 0 0,2 1 0 0,-2 0 0 15,3-3 3-15,0 0 1 0,6 0 0 0,-3 0 0 16,0 0-3-16,3 0 0 0,2 0 0 0,1 0 0 16,0 2-7-16,0-2-1 0,0 3-8 0,3-3 12 15,-4-3-2-15,4 3-1 0,-3 0 0 0,3 0 0 16,0 0 2-16,0-2 0 0,-4 2 0 0,1-3 0 0,0 0-11 16,3 1 8-16,0-1-8 0,-3 3 8 0,-7 0-8 15,4 0 0-15,-6 0 0 0,0-2 8 0,0 4 20 16,-3-2 3-16,0 0 1 0,0 0 0 0,-3 3-14 15,-6-3-2-15,6 0-1 0,-6 0 0 0,6 2 0 0,-6-2 0 16,0 0 0-16,0 0 0 0,0 0-15 0,0 0 9 16,0 0-9-16,0 0 8 0,0 0-8 0,3-2 0 15,0-3 0-15,-3 5 0 16,3-6-87-16,0 4-19 0,0-4-4 0</inkml:trace>
  <inkml:trace contextRef="#ctx0" brushRef="#br0" timeOffset="2671.839">8955 13854 633 0,'0'0'56'0,"0"0"-44"0,0 0-12 0,0 0 0 16,0 0 107-16,0 0 19 0,0-6 4 0,0 6 1 16,0 0-85-16,0 0-17 0,0 0-3 0,0 0-1 15,0 0-2-15,0 0-1 0,0 0 0 0,0 0 0 16,0 0-6-16,0 0 0 0,0 0-1 0,0 0 0 15,0 0-15-15,0 0 0 0,0 0 0 0,0 0 0 16,6 0 0-16,-6 0 0 0,0 0 11 0,9 0-11 16,0-2 0-16,-9 2 0 0,0 0 0 0,0 0 0 31,9-6-43-31,-6 4-15 0,3-1-3 0,-3 3-1 0,3-3 117 0,-6 1 23 0,3-1 5 0,-3 3 1 16,0 0-29-16,0 0-6 0,0 0-1 0,0 0 0 15,0 0-16-15,0 0-3 0,0 0-1 0,-3 5 0 16,3-5 0-16,-9 8 0 0,3 0 0 0,3-2 0 0,3 2-12 15,-3-3-4-15,0 3 0 0,0 2 0 0,0-2-3 0,0 3-1 16,0-3 0-16,3 0 0 0,0 0 2 0,0-3 0 16,-3 0 0-16,-3 1 0 0,3-4 0 0,3-2 0 15,0 5 0-15,0-5 0 0,-3 0 11 0,3 0 3 16,0 0 0-16,0 0 0 0,0 0-4 0,0 0 0 16,0 0 0-16,0 0 0 0,0 0-12 0,0 0-8 15,0-7 8-15,0-4-8 0,6 3 11 0,-3-3-3 16,-3 4 0-16,3-1 0 0,0 0-8 0,3-3 0 15,-3 3 0-15,0-2 8 0,0 2-8 0,0 2 0 0,6-2 0 0,-6 3 0 16,-3 5 0-16,6-3 0 0,0-2 0 0,3 5 0 16,-3-3-11-16,0 3 3 0,0 3 0 0,3 0 0 15,-9-3 8-15,6 2 0 0,5 1 8 0,1 2-8 16,-3 3 0-16,0-2 0 0,0-1 0 0,0 0 0 16,3-2 8-16,-3 2-8 0,-3 0 8 0,0 1-8 15,3-1 0-15,-3-5 0 0,-6 0 0 0,9 3 0 16,-9-3 0-16,9 0-16 0,-3 0 2 0,-6 0-926 15</inkml:trace>
  <inkml:trace contextRef="#ctx0" brushRef="#br0" timeOffset="5687.131">9048 13793 403 0,'0'0'36'0,"0"0"-36"0,0 0 0 0,0 0 0 15,0 0 168-15,0 0 28 0,0 0 4 0,-6 5 2 16,0 0-117-16,3 3-23 0,0 3-5 0,0-1-1 15,-3 1-16-15,0 5-4 0,3 0-1 0,-3 0 0 16,0 5 14-16,0-5 3 0,0 0 1 0,3-1 0 16,0 1-1-16,0-2-1 0,0-4 0 0,3 1 0 0,0 2-21 15,-3-5-4-15,0-3-1 0,3 3 0 0,0-8-14 16,0 0-3-16,-3 3-8 0,0-3 12 0,0 0 52 0,3 0 9 16,0 0 3-16,0-6 0 15,-3-1-120-15,0-4-23 0,3 6-5 16,-3-6 0-16,-3 3 44 0,6-5 8 0,0 0 3 0,0-1 0 0,-6-4-7 0,6 5 0 15,0-1-1-15,0 4 0 0,-3-3 25 0,3 2-10 16,-2 0 10-16,4 4 0 0,4 1 0 0,-3 1 0 16,-3 0 0-16,0 5 0 0,3-6 0 0,-3 6-8 15,0 0 8-15,9-5 0 0,-3 2 13 0,3 1 7 16,0-1 0-16,0 3 1 0,0-3 55 0,0 6 10 16,3-3 2-16,-3 3 1 15,3-1-105-15,3 1-20 0,-4 2-5 0,1-2-1 16,-3 0 52-16,3-1 10 0,-3 1 3 0,3 0 0 15,-3-1-64-15,0 4-13 0,0-4-2 0,0 1-1 16,-3-1-12-16,3-4-3 0</inkml:trace>
  <inkml:trace contextRef="#ctx0" brushRef="#br0" timeOffset="10491.768">14926 13695 460 0,'12'0'20'0,"-12"0"5"0,0 0-25 0,0 0 0 0,0 0 0 0,0 0 0 16,0 0 228-16,0 0 41 0,0 0 8 0,0 0 2 15,0 0-187-15,0 0-38 0,0 0-7 0,0 0-2 16,0 0 20-16,0 0 4 0,0 0 1 0,0 0 0 16,0 0-1-16,0 0 0 0,0 0 0 0,0 0 0 15,0 0-9-15,0 0-3 0,9 2 0 0,-9-2 0 16,0 0-24-16,9 6-5 0,0-4 0 0,3-2-1 15,0 3-13-15,0 0-2 0,3-3-1 0,-3 0 0 16,2 0 0-16,-2 0 0 0,3 0 0 0,-3 0 0 16,6 0-11-16,-3 0 0 0,-3 0 0 0,3-3 0 15,-3 3 0-15,2 0 0 0,-5 0 0 0,-9 0 0 16,12-3-87-16,0 3-13 0,-12 0-2 0</inkml:trace>
  <inkml:trace contextRef="#ctx0" brushRef="#br0" timeOffset="11677.93">18081 13671 345 0,'0'0'31'0,"0"0"-31"16,0 0 0-16,0 0 0 0,0 0 124 0,0 0 20 16,0 0 3-16,0 0 1 0,0 0-35 0,0 0-6 0,0 0-2 0,0 0 0 15,0 0-17-15,0 0-4 0,-5 0-1 0,5 0 0 16,0 0-34-16,0 0-6 0,-6 5-2 0,6-5 0 15,0 0-28-15,-6 3-5 0,0 2-8 16,6-5 11-16,0 0-1 0,0 0 0 0,0 0 0 0,0 0 0 16,0 0 4-16,0 0 1 0,0 0 0 0,0 0 0 15,0 0 70-15,0 0 15 0,0 0 2 0,0 0 1 32,0 0-111-32,9 0-23 0,-6 3-4 0,3 0-1 0,-6-3 36 0,8 2 16 0,4-2-2 0,-3 3 0 15,-3-3 0-15,3 0 0 0,3 0 0 0,3 0 0 16,-3 0 2-16,6 0 0 0,-3-3 0 0,2 3 0 0,4 0-1 15,3-2 0-15,0-4 0 0,3 4 0 0,0-1-7 0,-1 3-8 16,-2-5 11-16,3 2-11 0,-3 3 21 0,0 0-2 16,-1-3-1-16,-2 3 0 15,-6 3 6-15,3-3 2 0,-3 3 0 0,0-3 0 16,3 2 5-16,-4-2 1 0,1 0 0 0,0 0 0 0,0 3-19 16,0-3-3-16,0 0-1 0,0 0 0 0,-3 0-9 15,3-3 12-15,-4 1-12 0,-2-1 12 0,3 0-12 0,-3 1 0 16,0-4 0-16,-6 4 0 15,3-3-72-15,-3 2-17 0,-3 3-3 0</inkml:trace>
  <inkml:trace contextRef="#ctx0" brushRef="#br0" timeOffset="12855.414">15019 13835 864 0,'0'0'38'0,"0"0"8"0,0 0-37 0,0 0-9 0,-3-5 0 0,3 5 0 15,0 0 81-15,0 0 15 0,0 0 2 0,0 0 1 16,0 0-78-16,0 0-21 0,0 0 8 0,0 0-8 16,0 0 9-16,-3 5-1 0,0 0 0 0,0 3 0 15,-3 0 29-15,3 0 6 0,0 3 1 0,-3-3 0 16,3 8-16-16,0-6-2 0,0 3-1 0,3-2 0 15,0 0-17-15,0-4-8 0,0 1 8 0,0-2-8 16,3 2 15-16,0-6-3 0,-3-2 0 0,0 0 0 16,0 0-12-16,3-2 0 0,-3 2 0 0,9-6 0 15,-3-2 0-15,0 0 12 0,0 1-1 0,0-4-1 16,-3 3-10-16,0-3 0 0,5 1 0 0,1 2 0 16,-6 0 0-16,3 3 0 0,-3-3 0 0,3 0 0 0,0 3 0 15,0 2 0-15,-6 3-12 0,0 0 12 0,6-3 13 16,3 1 11-16,-9 2 1 0,9 2 1 0,0-2 9 0,-3 6 1 15,-6-6 1-15,9 2 0 0,-3 3-7 0,3 1-2 16,-3-1 0-16,-6-5 0 0,9 5-19 0,-3 1-9 16,-6-6 8-16,8 2-8 0,-8-2 0 0,0 0-14 15,12 6 2-15,-12-6-826 0</inkml:trace>
  <inkml:trace contextRef="#ctx0" brushRef="#br0" timeOffset="14049.221">15057 13862 403 0,'0'0'17'0,"0"0"5"0,0 0-22 0,0 0 0 16,0 0 0-16,0 0 0 0,0 2 168 0,0-2 30 15,0 0 6-15,0 0 0 0,-3 5-104 0,3-5-20 16,0 0-5-16,0 0-1 0,0 0-25 0,6 6-5 15,-3 2 0-15,3 0-1 0,0 0-10 0,0 0-1 16,-6-8-1-16,6 5 0 0,3 0 6 0,-3 3 2 16,0 0 0-16,3-3 0 0,-3 3-7 0,3 0 0 15,-3 3-1-15,3-3 0 0,-3-3-9 0,2 6-2 16,1-4 0-16,0 1 0 0,0-2 0 0,3 2 0 16,-3-3 0-16,3 3 0 0,-3-3 0 0,3-2-1 15,0 2 0-15,0-2 0 0,3-1 0 0,-4-2 0 16,7 3 0-16,-6 0 0 0,0-3-3 0,3 0-1 15,-3 0 0-15,3 2 0 0,0-2-15 0,0 0 8 16,-1 0-8-16,-2 3 0 0,6-3 9 0,-3 3-9 0,0-3 8 0,0 0-8 16,0 0 0-16,0 0 0 15,-3 0 8-15,2 2-8 0,1-2 0 0,0 0 0 0,3 0 0 16,-3-2 0-16,-3 2 0 0,3-3 8 0,0 0-8 16,-1 1 8-16,1-1-8 0,0-2 0 0,0-1 9 0,-3 1-9 15,3 3 8-15,0-4-8 0,0 1 10 0,0-3-10 16,-1 3 16-16,1-1-4 0,-3 1 0 0,0 0 0 15,3 0-12-15,3-1 8 0,-3 1-8 0,0 0 0 16,0-1 0-16,-1 4 0 0,1-4 0 0,-3 4 0 16,0-1 0-16,0 0 0 0,3 1 0 0,-3-1 0 15,0 3 0-15,0-2 0 0,0-4 0 0,-1 4 0 16,1-6 0-16,0 2 0 0,0 4 0 0,3-4 0 16,0 1 0-16,-3 3 0 0,3-4 0 0,-3 4 0 15,5-4 0-15,-2 1 0 0,3 2 0 0,0-2 0 16,-3 0 0-16,6-3 0 0,-3 3 0 0,2-1 0 0,1 1 0 15,-3 0 0-15,-3-1 0 0,3 1 0 0,3 0 0 0,-3 2 0 16,-1-2 0-16,-2 2 0 0,3 3 0 0,0-2 0 16,-3-1 0-16,3 0 0 0,-3 3 0 0,6-2 0 15,2 2 0-15,-5 0 0 0,-3-3 0 0,3 3 9 16,9-3 1-16,-6 3 0 0,-7 3-10 0,7-3 0 16,0-3 0-16,3 3 0 0,3 3 0 0,-6 0 0 15,-4-3 0-15,4 0 0 0,3 0 0 0,-6 2 0 16,-3 1 0-16,0 0 0 0,6 2 19 0,-4 0 1 15,-5-2 1-15,0 2 0 0,3 0-21 0,0 1-18 16,-3-1 3-16,3 0 1 0,-9 1 14 0,9-1 8 16,5 0 0-16,-5 0-8 0,-9-2 10 0,6 0-10 15,6 2 8-15,-3 0-8 0,0 3 12 0,-3-2-2 0,-3-1-1 16,6 0 0-16,8 0-9 0,-5 1 0 0,-9-1 9 0,6 0-9 16,9 3 0-16,-6-3 0 0,-3 1 0 0,-4-1 0 15,7 0 0-15,-3 1 0 0,0-1 0 0,-3 0 0 16,0 1 0-16,0-4 9 0,6 1-9 0,-3-1 10 15,-7 1-10-15,4 2 0 0,9-5 9 0,-6 3-9 16,-3-3 0-16,3 0 0 0,3 0 0 0,0 3 8 16,2-3-8-16,-2 0 0 0,-3 0 0 0,6 0 8 15,6 2-8-15,-3 1 0 0,-9 0 0 0,8-1 0 16,4 1 0-16,0 0 9 0,-6-1-9 0,-3 1 0 16,-1-3 8-16,4 3-8 0,-3-1 0 0,-3-2 0 15,0 0 0-15,0-2 10 0,0-1-10 0,3 3 8 16,-7-3-8-16,4-2 0 0,-3 2 0 0,0 1 0 15,0-4 10-15,3 4-10 0,-3-4 12 0,3-2-12 0,-3 1 29 16,0-1-1-16,-1 0 0 0,4-3 0 0,0 0-28 16,-3 1-15-16,0-1 2 0,-3-2 0 0,0 3 13 0,0-1 0 15,-3 3 0-15,0-3 0 0,3 3-12 0,-6 3-7 16,0 0-1-16,0 0 0 0,0-1 20 0,-3 6 0 16,0 0 11-16,0 0-11 15,0-2-14-15,0 2-10 0,0 0-1 0,0 0-1 16,0 0-22-16,0 0-5 0,0 0-1 0,0 0 0 15,0 0-87-15,0 0-18 0,0 0-3 0</inkml:trace>
  <inkml:trace contextRef="#ctx0" brushRef="#br0" timeOffset="14548.885">18174 13729 460 0,'0'0'20'0,"0"0"5"0,0 0-25 0,0 0 0 0,0 0 0 0,0 0 0 0,0 0 223 0,0 0 39 15,0 0 8-15,0 0 2 0,0 0-152 0,-3 6-29 16,0-1-7-16,-3 0 0 0,-3 0 23 0,-3 1 5 16,0-1 0-16,0 0 1 15,-3 1-113-15,3-1-25 0,-2 0-4 16,5-2-1-16,-3-1 30 0,0 1 8 0,3 0 1 0,0-1 0 0,3 1-9 0,3-3 0 16,-3 3 0-16,3-3 0 0,3 0 0 0,0 0-9 15,0 0 9-15,0 0-13 0,0 0 49 0,0 0 11 16,0 0 1-16,0 0 1 0,0 0-49 0,9-6-9 15,3 4-3-15,0-1 0 16,-3 3-60-16,3-3-13 0,0 1-3 0,2-1 0 0,1 1 51 0,0-1 9 16,0 3 3-16,0-3 0 0,-3 1 25 0,3-1 0 15,-3 3 0-15,-3 3 11 0,3-1 71 0,-7 1 14 0,4 0 4 16,0 2 0-16,-3 0-57 0,0 0-11 0,-3 3-3 0,3 0 0 16,-3 3-9-16,0-3-1 0,-3 0-1 0,3 2 0 15,0-4-9-15,3 2-1 0,-6-3-8 0,3 3 12 16,-3-8-12-16,0 0 0 0,0 0 0 0,6 2-690 15,3-2-143-15</inkml:trace>
  <inkml:trace contextRef="#ctx0" brushRef="#br0" timeOffset="19782.926">9030 13862 723 0,'0'0'32'0,"0"0"7"0,0 0-31 0,0 0-8 0,0 0 0 0,-6 5 0 15,0-5 44-15,0 2 8 0,6-2 2 0,0 0 0 16,0 6 8-16,0-6 2 0,0 0 0 0,0 0 0 16,0 0-16-16,0 0-4 0,0 0 0 0,0 0 0 0,0 0-4 15,0 0 0-15,0 0-1 0,0 0 0 0,0 0 7 0,0 0 2 16,0 0 0-16,6 5 0 0,-6-5-17 0,9 8-3 15,-6 3-1-15,3-6 0 0,0 3 4 0,0 0 1 16,-3-6 0-16,3 4 0 0,0-1 35 0,-1-2 7 16,1-1 2-16,0 4 0 0,0-1-47 0,3 0-9 15,-3 0-1-15,3 1-1 0,0-4-2 0,0 4 0 16,0-4 0-16,3 1 0 16,-3 0-52-16,3 2-10 0,-6-2-2 0,6-1-1 0,-7 1 49 0,7-1 0 15,-3 1 14-15,0 2-3 0,0 1-3 0,0-4-8 16,3 1 12-16,-3 0-4 15,-9-3-50-15,12 5-10 0,0-2-3 0,0 2 0 0,-12-5 101 0,9 3 20 16,0-1 4-16,2 1 1 0,1-1-53 0,-3 1-10 16,3-3-8-16,-3 0 9 0,3 3-1 0,3-3 0 0,-3 0 0 15,3 0 0-15,0 0 4 0,-4 0 0 0,-2-3 0 0,0 3 0 16,3 0 0-16,-3 0 1 16,3 0 0-16,0 0 0 0,-3 0-1 0,3 0 0 15,0 0 0-15,-3 0 0 0,3-3-3 0,-1 3-1 0,1 0 0 0,0 0 0 16,0 0-8-16,0 0 8 0,0-2-8 0,0 2 8 15,3 2-8-15,-3-2 0 0,3-2 0 0,-4-1 8 16,1 3-8-16,0 0 0 0,3 0 0 0,-3-2 0 16,3 2 0-16,-3-3 0 0,0 0 0 0,0 3 8 15,0-2-8-15,-1-1 0 0,4-2 0 0,-3-1 0 16,3 4 0-16,-6-4 8 0,3 4-8 0,0-1 0 16,0-2 8-16,3 0-8 0,-3 2 8 0,0-2-8 15,2 2 15-15,1 0-3 0,-3 1 0 0,3-1 0 16,-3-2-12-16,0 2 0 0,0 3 0 0,0-3 0 15,0 1 0-15,-1-1 0 0,1 3-8 0,3-3 8 16,-3 1 0-16,0-1 0 0,0 1 12 0,0 2-3 16,0-3-9-16,-3 0 0 0,3-2 0 0,0 2 0 15,-1 1 0-15,1-1 0 0,3 0 0 0,-3 1 0 16,0-4 0-16,0 1 0 0,0 0 0 0,0 2 0 16,0-5 0-16,-3 6 0 0,0-1 0 0,-1-2 0 0,4 2-9 15,3-2 9-15,-3-1 0 0,0 4 0 0,0-1 0 0,0 1 0 16,-3-4 0-16,3 4 0 0,0-1 0 15,0 3 0-15,-4-3 0 0,4 1 0 0,0-1 0 0,0 0 0 16,3-2 0-16,-3 5 0 0,0-3 0 0,0 1 0 16,3 2 0-16,-3-3 0 0,2 0 0 0,-2 1 0 15,3-3 0-15,-3 2 0 0,0 3 0 0,0-3 0 16,3 3 0-16,-3 0 0 0,0 0 0 0,0 0 0 16,-3-2 0-16,-1 4 0 0,4-2 0 0,-3 3 0 15,3-3 0-15,-3 0 0 0,0 0 10 0,3 3-10 16,-3-3 10-16,3 2-10 0,-3 1 9 0,3-3-9 15,0 2 8-15,-1-2-8 0,1 0 0 0,6 3 0 16,-3 0 0-16,3 2 0 0,-3 0 0 0,0-2 0 0,0 0 0 16,-1-1 0-16,1 4 0 0,0-4 0 0,-3 1 0 0,3 0 8 15,0 2-8-15,-6 0 0 0,3 0 0 0,0-2 0 16,0 2 0-16,-4-2 0 0,1 0 0 0,3-1 0 16,-3 1 0-16,0 0 8 0,-3-1-8 0,6 1 0 15,-3 0 0-15,0-3 0 0,0 2 8 0,0 1-8 16,-3-3 0-16,3 2 0 0,3-2 9 0,-1 3-9 15,-2 2 0-15,0 1 0 0,0-1 0 0,3-2 0 16,0-1 0-16,0 1 9 0,3 2-9 0,3 0 0 16,0 3 8-16,-1-2-8 0,1 2 0 0,0-3 0 15,3 0 8-15,-6-2-8 0,0 0 0 0,0-1 0 16,2-2 15-16,-5 0-1 0,0 0 0 0,0 0 0 16,0-2-14-16,0-1 0 0,-3 0 8 0,3-2-8 15,-3 2 0-15,0-2 0 0,0 0 8 0,-3-1-8 0,3 4 0 16,-1-1 8-16,1-2-8 0,0 2 0 0,-3-2 0 15,3 0 0-15,0 2 0 0,-3-2 0 0,3-3 13 0,-3 2-3 16,-3 1-1-16,3 0 0 0,0 0 2 0,0-1 0 16,-6 1 0-16,3-3 0 0,3 3-20 0,-3 2-4 15,-3 3-1-15,0-5 0 0,0 0 14 0,0 5 0 16,0-6 0-16,0 6 0 0,-6-2-10 0,6 2 1 16,0 0 0-16,0 0 0 15,0 0-19-15,0 0-4 0,0 0-1 0,0 0 0 16,0 0-23-16,0 0-5 0,0 0-1 0,0 0-646 15,0 0-128-15</inkml:trace>
  <inkml:trace contextRef="#ctx0" brushRef="#br0" timeOffset="20342.423">11667 13806 633 0,'0'0'56'0,"0"0"-44"16,0 0-12-16,0 0 0 0,0 0 188 0,0 0 36 15,0 0 8-15,0 0 0 0,0 0-117 0,0 0-24 16,0 0-5-16,-6 0-1 0,-3 0-32 0,0 0-6 16,0 0-2-16,3 3 0 0,0-1-20 0,-3-2-4 15,0 0-1-15,1 3 0 0,2-3-10 0,-3 3-2 16,0-3-8-16,3 0 12 0,-3 2-12 0,3-2 0 16,6 0 8-16,-6 3-8 0,3-3 0 0,3 0 0 15,0 0 8-15,0 0-8 0,0 0-12 0,0 0-4 16,0 0-2-16,0 0 0 0,0 0 6 0,0 0 0 15,0 0 1-15,6 0 0 0,0 0 1 0,0 0 0 16,-6 0 0-16,9 0 0 0,3-3 10 0,-3 3 0 16,-9 0 0-16,12-2 8 0,-1-1-8 0,1 3 0 0,-3 0 0 0,0-3 0 15,0 3 0-15,0-2 0 0,0 2 0 0,0 0 11 16,-3 0 9-16,3 2 1 0,0-2 1 0,0 0 0 16,-9 0 8-16,6 3 2 0,0 2 0 0,2-2 0 15,-2 2-7-15,0 0-1 0,-6-5 0 0,3 6 0 16,-3-6-3-16,3 8-1 0,-3 0 0 0,3-3 0 15,-3-5-11-15,0 8-9 0,0-8 12 0,6 5-12 16,-6-5 9-16,0 0-9 0,0 0 0 0,3 3 9 16,3-1-23-16,3 1-5 0,-3-3-1 0,0 0-990 15</inkml:trace>
  <inkml:trace contextRef="#ctx0" brushRef="#br0" timeOffset="21459.937">11762 13835 518 0,'-9'0'46'0,"9"3"-37"0,0-3-9 0,0 2 0 15,-6-2 69-15,6 0 12 0,-3 3 3 0,0-3 0 16,3 3-70-16,-3-3-14 0,0 0 0 0,6 2 0 16,-3-2-19-16,0 0 1 0,-3 0 0 0,3 3 0 15,0-3 29-15,0 0 5 0,0-3 2 0,3 3 0 16,-6 0 58-16,3 0 11 0,0 0 2 0,0 0 1 0,0 0-13 0,0 0-2 16,0 0-1-16,0 0 0 0,0 0-4 0,0 0-1 15,0 0 0-15,0 0 0 0,0 0-17 0,0 0-3 16,0 0-1-16,0 0 0 0,0 0-28 0,0 0-5 15,0 0-2-15,0 0 0 0,0 0-13 0,0 0 0 16,0 0 0-16,0 0 0 16,0 8 13-16,3-2 0 0,-3-1 0 0,0 3 0 15,3-3 63-15,-3 3 13 0,0-3 3 0,3 3 0 16,-3-2-124-16,3 1-25 0,0 1-5 16,0-2-1-16,-3 2 63 0,3-3 18 0,0 3 1 0,0 0 0 15,-3 0-7-15,0 0 0 0,3 0-1 0,-3-8 0 16,0 0-11-16,-3 5 0 0,3 3 9 0,-3-3-9 0,3-5 0 15,-3 5 9-15,3-5-9 0,0 6 0 0,0-6-8 16,-3 8-9-16,3-3-2 0,0 0-606 16,0-5-122-16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25T22:18:21.34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7381 5525 1332 0,'-33'-14'59'0,"24"9"12"0,9-3-57 0,0 3-14 0,0-3 0 0,-3 3 0 16,0-3 9-16,3 0-1 0,6 0 0 0,-3-3 0 15,-6 3 4-15,6 0 1 0,6 0 0 0,0-2 0 16,-3-1 24-16,0 1 5 0,9 2 1 0,-3 0 0 16,0-3 15-16,2 3 3 0,-2-2 1 0,6 2 0 15,6 0-27-15,-3 2-6 0,-6-2-1 0,3 3 0 16,5 5-28-16,-2-8 0 0,-6 6 0 0,6 4 0 15,3 6 106-15,0-5 15 0,-7 2 3 0,-8 3 1 16,-3 3-191-16,3 2-38 16,9 3-8-16,-12 0-2 0,-12 2 114 0,6 6 25 0,9 2 4 0,-9 4 1 15,-9-4 0-15,-3 0 0 0,-3 4 0 0,-3 1 0 0,4-2-10 16,-10 3-1-16,-3-3-1 0,6 3 0 0,3-11-8 0,0 3-2 16,-8 2 0-16,-1-7 0 0,9-1-8 15,-3 1 10-15,0 0-10 0,0-4 10 0,1 7-10 0,5-9 8 16,3-3-8-16,-6-2 8 0,-3 0-8 0,6 3 0 15,15-3 0-15,-6-3 0 0,0 0 13 0,6-5-2 16,0 0-1-16,6 3 0 0,0 0 5 0,3-1 1 16,3 6 0-16,9-8 0 0,6 0-16 0,2 0 9 15,-8 0-9-15,3 0 8 0,15 0-8 0,-9 0 0 16,-7 0 0-16,1 0 0 0,3 0 0 0,0 0 8 16,0 0-8-16,-4 0 0 0,-5 3 0 0,0 0 0 0,3-1 8 15,-6 3-8-15,-6-5 0 0,3 0 0 0,3 0 0 16,-4 0 0-16,-11 0-18 0,6 3-2 0,6-3-1 15,0 0-675-15,0 3-134 0</inkml:trace>
  <inkml:trace contextRef="#ctx0" brushRef="#br0" timeOffset="445.195">8080 5088 518 0,'-18'-8'23'0,"18"8"5"0,9-5-28 0,-9 5 0 16,-6 0 0-16,6 0 0 0,6-3 219 0,0 3 38 0,-6 0 8 0,0 0 2 15,-9 3-194-15,3 2-38 0,6-5-8 0,0 11-2 16,-9-1 7-16,9-2 0 0,6 3 1 0,-6 2 0 15,-6 5 27-15,3 1 4 0,6 2 2 0,0 0 0 16,-3-2-25-16,-3-1-5 0,-2 4 0 0,5-4-1 16,5 3-24-16,-5-8-11 0,-5 3 10 0,5 0-10 15,8-3 40-15,-8 1 1 0,-6-1 1 0,1-5 0 32,5-8-235-32,0 0-47 0</inkml:trace>
  <inkml:trace contextRef="#ctx0" brushRef="#br0" timeOffset="880.689">8036 5106 1332 0,'0'0'29'0,"0"0"7"0,-3-5 0 16,6 0 1-16,6 0-29 0,-9 5-8 0,0 0 0 0,0 0 0 0,11-3-19 0,-5-5-5 15,-6 8 0-15,0 0-1 0,12-5 40 0,-3 2 8 16,-9 3 1-16,-3-3 1 0,-3 3 30 0,6 0 5 16,0 0 2-16,0 0 0 0,-9 3 3 0,9-3 1 15,6 8 0-15,0 0 0 0,0-3 26 0,-3 6 4 16,6-1 2-16,6 4 0 0,0-1-58 0,-3-5-12 16,-3 8-3-16,3-3 0 15,8 3-53-15,-8-3-10 0,-3 0-2 0,0 0-1 0,6 1 51 0,-3-4 10 16,-3 4 3-16,-3-1 0 0,3-8-9 0,0 3-2 15,0-3 0-15,-6 3 0 0,-3-8-4 0,0 0-8 0,9 3 11 16,-9-3-11-16,0 0 14 0,0 0-4 0,9-3-1 0,-9 3 0 16,0-5 6-16,0 0 1 0,5 2 0 0,4-10 0 15,0 2 0-15,-3 1 0 0,-3-6 0 0,3 2 0 16,0-4-8-16,3 2 0 0,-3-10-8 0,3 4 12 16,0-1-12-16,0-4 0 0,0-5 0 0,0 6 0 15,0 5 0-15,-3 2 0 0,3 1 0 0,-4 2 9 16,-2 0 8-16,0 3 2 0,3 5 0 0,-6-3 0 15,-3 3-19-15,3 3 0 0,0 2 0 0,0-5 0 16,3 3-76 0,-3 5-16-16,0 0-4 0</inkml:trace>
  <inkml:trace contextRef="#ctx0" brushRef="#br0" timeOffset="32330.49">3297 11372 403 0,'0'0'36'0,"0"0"-36"15,0 0 0-15,0 0 0 0,0 0 134 0,0 0 20 16,0 0 4-16,0 0 1 0,0 0-70 0,0 0-13 16,-9-3-4-16,9 3 0 0,-6-2-10 0,6 2-2 15,0 0-1-15,0 0 0 0,0 0 1 0,0 0 0 16,0 0 0-16,0 0 0 0,0 0-35 0,0 0-6 16,0 0-2-16,0 0 0 0,0 0-17 0,0 0 0 0,0 0 0 0,6 0-9 15,-6 0 25-15,9 0 4 0,3-3 2 0,0 3 0 16,-3 3-22-16,3-1 0 0,2-4-10 0,4 2 10 15,-3-3 0-15,3 3 8 0,6-3 0 0,0 1 1 16,2-1 2-16,4 3 0 0,-6-3 0 0,3-2 0 16,3 2-11-16,-7 1 12 0,4-1-12 15,-6 0 12-15,-6 3-12 0,0 0 10 0,0-2-10 0,0 2 10 16,-9 0-10-16,-1 0 0 0,4 0 0 0,-9 0 8 16,0 0-8-16,0 0 0 0,0 0-10 0,0 0 10 15,-9 5-50 1,4 0-4-16</inkml:trace>
  <inkml:trace contextRef="#ctx0" brushRef="#br0" timeOffset="33406.197">7047 11441 864 0,'-15'-3'76'0,"15"3"-60"16,0 0-16-16,0 0 0 0,0 0 98 0,0 0 17 15,0 0 3-15,6 0 1 0,0 3-35 0,0-3-8 16,-6 0 0-16,12-3-1 0,6 3-12 0,-3-3-3 16,-3 1 0-16,6-1 0 0,3 0-20 0,2 1-5 0,-2-1-1 15,6 0 0-15,0 1-17 0,3-1-3 16,2 3-1-16,1 0 0 0,-6-3 5 0,3 1 1 0,8-1 0 0,-5 1 0 15,-9-1-19-15,3 3-12 0,2-5 1 16,1 5 1-16,-3-3 67 0,-9 3 14 0,-6-3 2 0,6 3 1 16,-1 3-74-16,-5-3-12 0,-12 0-4 0,0 0-966 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25T21:36:49.14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19269 3379 576 0,'0'0'51'0,"0"0"-41"0,3-8-10 0,-3 5 0 15,0 1 48-15,3-6 8 0,3 2 2 0,-3 6 0 16,0-8-13-16,0 3-2 0,-3 5-1 0,0 0 0 16,3-5 51-16,-3 5 11 0,0 0 1 0,0 0 1 15,0 0-14-15,0 0-4 0,0 0 0 0,0 0 0 16,0 8-32-16,0 2-6 0,0 4-2 0,0 1 0 15,-3 1-16-15,0 0-3 0,0 3-1 0,0 2 0 0,0 5-15 16,0-2-3-16,0 8-1 0,-3-6 0 0,3 1-1 16,3 5-8-16,-3 2 12 0,3 3-4 0,-6 3 0 15,6-6-8-15,-3 3 12 0,3 3-4 0,0-6-8 16,0 3 12-16,-3 3-12 0,0-6 12 0,3 6-12 0,0-3 8 16,-3 3-8-16,3-1 8 0,-3 6-8 0,3-5 0 15,-3 0 0-15,3-1 0 0,0 1 0 0,0 0 8 16,3-3-8-16,0 3 0 0,-3-3 0 0,0 2 0 15,3-2 0-15,-3 0 0 0,3 3 0 0,0-3 0 16,-3 0 0-16,3 0 0 0,0 5 8 0,0-7-8 16,-3 5 8-16,0-1-8 0,0 1 0 0,0 5 0 15,0 0 0-15,0-3 0 0,0 1 0 0,-3-4 0 16,3 4 0-16,-3-6 0 0,3 5 0 0,0-10 0 0,0 5 0 16,0 0 0-16,-3 0 0 0,3 3 0 0,0-9 0 15,0 1 8-15,0 2-8 0,0 1 0 0,-3-3 0 0,3-1 8 16,-3 9-8-16,3-11 0 0,-3 6 0 15,3-1 8-15,0 0-8 0,-3 3 0 0,0-5 0 0,0 2 8 16,3 4-8-16,0-1 0 0,-3 0 0 0,3-3 0 16,-3 0 0-16,0 3 0 0,3 0 0 0,0 1 0 15,0-4 0-15,0 3 0 0,3 0 0 0,0 0 0 16,-3 0 0-16,3 0 0 0,0-2 0 0,0-1 8 16,0 6-8-16,0-9 0 0,0 4 0 0,0-1 0 15,3 1 0-15,-3 2 0 0,-3 0 0 0,0 0 0 16,6 2 0-16,-6 1 0 0,0 2 0 0,0-2 8 15,3 0-8-15,-3 2 0 0,-3-2 0 0,3 5 0 16,0 0 0-16,0 0 8 0,0 0-8 0,3 0 0 0,-3 0 9 0,0 2-9 16,3-2 10-16,-3 0-10 0,0 0 0 15,3 0 0-15,-3 3 0 0,3-3 0 0,0 2 0 0,0 1 0 16,-3-3 0-16,0-3 0 0,6 3 0 16,-6-2 0-16,0-1 0 0,3 3 0 0,0 0 0 0,0 3 0 15,-3-3 0-15,0 0 0 0,6-3 0 0,-3 3 0 16,0 0 8-16,-3 0-8 0,0 2 0 0,3 1 0 15,3 2-8-15,-3 1 8 0,3-4 0 0,-3 4 0 16,6-1 0-16,-6 0 0 0,3 0 0 0,-1 3 0 16,-2 3 0-16,3-1 0 0,-3-2 0 0,6 0 0 15,-3 0 8-15,3 0-8 0,0 0 0 0,-3-3 0 16,0-2-8-16,-3-1 8 0,-3 4 0 0,0-4 0 16,3-4 0-16,0-1 0 0,0 0 0 0,0-2 0 15,-3 2 0-15,0-2 0 0,3-3 0 0,0 3 0 0,0 7 0 16,-3-2 0-16,0 0 0 0,0-2-8 0,3 2 8 15,-3-3 0-15,3 6 0 0,0-3 0 0,-6 0-8 0,6 2 8 16,-3 1 0-16,3-1 0 0,-6-2-8 16,6 0 8-16,-3 0 0 0,3-2 0 0,0-1-8 0,0 0 8 15,-3-5 0-15,0 1-8 0,0-4 8 0,0 0 0 16,0 1-10-16,0-4 10 0,-3-4-8 0,3 2 8 16,-3-3 0-16,6-2 0 0,-3 0 0 0,-3 3 0 15,0-4 0-15,0 4 0 0,3-3 0 0,-3 2-8 16,3 1 8-16,-3-1 0 0,0-2 8 0,0-3-8 15,3-2 0-15,0-1 0 0,-3 1-10 0,0-6 10 16,0-3 0-16,3-2 0 0,0-8 0 0,0 0 0 16,-3 8 0-16,3-8-12 0,0 0 3 0,-3-5 0 15,0 0-17-15,-3-3-3 0,3-3-1 16,0-2 0-16,-3-6 15 0,0-4 3 0,0-4 1 0,-3-2 0 0,0-3 11 16,3-5-8-16,-5 0 8 0,2-5-8 0,-3-6 8 0,0 1-12 15,-3-6 12-15,3 0-12 0,0 0 0 0,0 3 0 16,-3 2 0-16,3 3 0 15,3 5-25-15,1 1-6 0,-1 4-1 16,3 6 0-16,-3 3 23 0,3 7 4 0,3 6 1 0,-3 2 0 0,3 9 16 0,3 2 0 16,-6 10-8-16,6 3 8 0,3 9 0 0,0-1 0 15,0 5 0-15,3 9 0 0,0 2 0 0,3 8 12 16,0 2-1-16,2 9-1 0,4 2-10 0,-3 6 12 16,0-4-12-16,3-1 12 0,0-1 0 0,-3-5 0 0,3 0 0 15,-3-8 0-15,-3-3 20 0,2-5 4 0,1-5 0 16,0-6 1-16,-3-5-6 0,3-2-2 0,3-6 0 0,-3-2 0 15,0-6-17-15,0-2-3 0,-3-9-1 0,6-2 0 16,-1-5 3-16,4-3 0 0,-3-2 0 0,3-9 0 16,3-2 7-16,3-5 2 0,-3-3 0 0,2-3 0 15,1-2-34-15,3-8-6 0,-3-1-2 0,3-7 0 16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25T23:02:02.33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11599 2035 1062 0,'0'0'47'0,"0"0"9"0,0 0-44 0,0 0-12 0,0 0 0 0,0 0 0 16,0 0 89-16,0 0 16 0,0 0 3 0,0 0 1 16,0 0-15-16,0 0-3 0,0 0-1 0,0 0 0 15,0 0-3-15,0 0-1 0,0 0 0 0,0 0 0 16,0 0-28-16,0 0-6 0,0 0 0 0,5-6-1 0,-2 4-27 16,0-4-6-16,0-4-1 0,3 2 0 15,-3 0-17-15,0-5 0 0,-3 7 0 0,6-7 0 0,-3-5 8 0,0 2-8 16,3 5 0-16,-3 3 0 0,0-5 0 0,0 2 0 15,0 9 0-15,-3-3 0 0,3-3 0 0,0 2 0 16,-3 6 0-16,0 0 0 0,0 0 0 0,0 0 0 16,0 0 0-16,0 0 0 0,0 0 0 0,6 8-9 15,-6-8 9-15,6 13-8 0,-3 6 8 0,3 0 0 16,-3-1-9-16,-3-2 9 0,0 2 0 0,0 1 0 16,0 7 8-16,-3-7-8 0,3 2 11 0,-3-2-3 15,0-3-8-15,0 2 12 0,0-5-12 0,3 6 8 16,0-6-8-16,0 6 0 0,-6-12 0 0,6 4-13 15,0-11 1-15,3 13 0 16,0 1-140-16,-3-7-27 0,0-7-5 0</inkml:trace>
  <inkml:trace contextRef="#ctx0" brushRef="#br0" timeOffset="211.433">11590 2225 576 0,'0'0'25'0,"0"0"6"0,-6 11-31 0,0-11 0 0,0 0 0 0,6 0 0 15,0 0 312-15,0 0 57 0,0 0 11 0,0 0 3 16,0 0-277-16,0 0-55 0,0 0-11 0,0 0-3 16,0 0 5-16,0 0 1 0,6 0 0 0,6 0 0 15,0 0-14-15,-1-6-2 0,1 6-1 0,3 0 0 16,-3 0-14-16,3-7-4 0,0 7 0 0,0 0 0 16,0 0-8-16,0 0-11 0,8 0 3 0,-2 0 0 15,-6 0-132-15,3 0-25 0</inkml:trace>
  <inkml:trace contextRef="#ctx0" brushRef="#br0" timeOffset="835.768">12247 2066 576 0,'-6'3'51'0,"1"-3"-41"0,5 0-10 0,0 0 0 16,-3-3 140-16,-3 3 25 0,0 0 6 0,0 0 1 15,6 0-55-15,0 0-10 0,0 0-3 0,0 0 0 16,0 0-26-16,-6 3-6 0,-3 8 0 0,0 2-1 16,3-8-35-16,-3 8-8 0,0 1 0 0,3 1-1 15,-3-1 33-15,6-4 8 0,-3 4 0 0,0-1 1 16,6 0-106-16,-3 0-22 0,6-7-4 0,0 1-1 0,0 1 52 15,-3-8 12-15,0 0 0 0,12 6 0 0,-12-6 0 16,0 0 0-16,6-8 0 0,6-3 0 0,3 3 57 0,-3-5 8 16,-6 5 2-16,6-3 0 15,0-7-112-15,-3 5-23 0,-7 5-4 0,4-5 0 0,0-1 48 0,0 1 11 16,-6-5 1-16,0 4 1 0,0 6 11 0,-3-5 0 16,0-5 0-16,-6 4-8 0,1 1 8 0,-1-5 0 15,6-3 0-15,0 2 0 0,-12 6 61 0,9 5 8 16,6-5 2-16,0 7 0 15,0 1-83-15,0 5-16 0,0 0-3 0,0 0-1 0,0 0 32 0,0 0 13 0,-9 11-1 16,9 2 0-16,6 0-4 0,-3 3 0 0,-3 2-8 16,0 1 12-16,3-3-12 0,0 8 9 0,3-6-9 0,0-2 8 15,0 8-8-15,3-8 0 0,-1 0 0 16,-2 5 0-16,-3-3 8 0,0-4-8 0,3-7 8 0,0 1-8 16,0 6-15-16,3-4-8 0,-3-4-1 0,3 1-592 15,3-7-117-15</inkml:trace>
  <inkml:trace contextRef="#ctx0" brushRef="#br0" timeOffset="1017.277">12438 2093 1209 0,'-9'0'53'0,"9"0"12"16,0 0-52-16,-3 5-13 0,-3 3 0 0,6-5 0 15,0-3 152-15,0 10 27 0,-3-4 5 0,3 2 2 0,3 5-138 16,-3-5-28-16,0 5-6 0,0-2-1 0,-6 2 11 0,6-5 1 15,3 0 1-15,-3 2 0 0,0-4-14 0,0-6-2 16,0 0-1-16,0 0 0 16,0 0-72-16,0 0-14 0,0 0-3 0</inkml:trace>
  <inkml:trace contextRef="#ctx0" brushRef="#br0" timeOffset="1172.856">12411 2053 2088 0,'0'0'46'0,"0"0"10"0,0 0 1 0,0 0 1 0,0 0-46 0,0 0-12 16,0 0 0-16,0 0 0 0,6-5 0 0,0 5 0 0,-6 0-10 0,6 0 10 31,0 0-31-31,3 5 0 0,-3-2 0 0,3 2-564 0,3-5-113 0</inkml:trace>
  <inkml:trace contextRef="#ctx0" brushRef="#br0" timeOffset="1618.139">12605 2088 1324 0,'-6'5'118'0,"3"-5"-94"0,-3 3-24 0,0-1 0 16,0 6 96-16,0 5 16 0,0-7 2 0,0 2 1 16,-3-1-86-16,3 4-17 0,3-3-3 0,0-3-1 15,0 9 8-15,3-7 2 0,0-1 0 0,0-6 0 16,0 0 3-16,0 0 1 0,3 13 0 0,3-8 0 0,-6-5-22 0,6 0 0 15,-6 0 0-15,9 3 0 0,-3-6 20 0,0 3-1 0,0-2 0 0,0-1 0 16,-3-5-5-16,3 3-1 16,0-1 0-16,-3 1 0 0,0 3-21 0,0-4-5 15,-3-2-1-15,0 3 0 0,0 0 22 0,0-3 4 0,-3 0 0 0,3-3 1 16,0 9-13-16,-3-4 0 0,3 6 0 0,0-8-10 16,0 3 10-16,0 5 14 0,0 0-3 0,0 0-1 15,0 0-10-15,0 0 12 0,9 5-12 0,0 3 12 16,2 0-12-16,1 3 0 0,-6 2-12 0,6 3 12 15,-3 2 0-15,0-7 0 0,0 2 0 0,0 1 0 16,-6 7 20-16,0-8 3 0,3 0 0 0,-3-5 0 16,-3 3 21-16,0 2 5 0,-3-8 1 0,0 3 0 0,-6 5-28 0,3 1-6 15,-3-1 0-15,0 0-1 0,0-8 9 16,-3 3 1-16,-3-2 1 0,3-1 0 0,1-3-10 0,-4-2-1 16,3 0-1-16,-3-2 0 0,6 2-14 0,0-5-12 15,0-9 3-15,3 1 0 16,-3 0-58-16,3 2-11 0,6-5-2 0,-3 3-1 15,3 3-110-15,3 2-21 0,3-6-5 0</inkml:trace>
  <inkml:trace contextRef="#ctx0" brushRef="#br0" timeOffset="1788.596">12801 2098 345 0,'0'0'31'0,"0"0"-31"15,0 0 0-15,6 8 0 16,-6 5 326-16,3-5 59 0,0-2 12 0,0 1 3 0,3 4-261 0,-6-3-52 15,6 0-11-15,-6 3-1 0,0-11-18 0,6 7-3 0,-3 1-1 0,-3-8 0 16,0 0-24-16,0 0-5 0,0 0 0 0,0 0-1 16,0 0-23-16,0 0 9 0,0 0-9 0,0 0 0 31,0 0-140-31,6 3-36 0,0-6-6 0</inkml:trace>
  <inkml:trace contextRef="#ctx0" brushRef="#br0" timeOffset="2057.991">12825 2021 1324 0,'0'0'118'0,"0"0"-94"0,-3-5-24 0,3 0 0 16,0 5 144-16,0-3 25 0,0-7 5 0,3 2 1 15,3-6-140-15,0-4-35 0,3 2 0 16,0 3 0 0,3 0-21-16,-1 2-11 0,-2-2-3 0,3 0 0 0,-3-1-23 0,3 6-5 0,-3-2-1 0,0 2 0 15,3 0 18-15,-3-3 3 0,0 9 1 0,-3-4 0 0,0 6 42 0,3-5 0 16,-9 5 0-16,0 0 0 0,0 0 63 0,3 8 14 15,6 3 3-15,-7-6 1 0,1 8 14 0,0 3 2 16,0 8 1-16,0 2 0 0,0 1-43 0,-3-1-9 16,0 1-2-16,0-4 0 0,0 7-28 0,0-4-7 15,0-2-1-15,0 2 0 0,-3-7-8 0,0-6 8 0,0 8-8 0,3-8 8 16,-3-5-8-16,0 3-17 0,3 2 4 16,-2-7-662-16,2-6-132 0</inkml:trace>
  <inkml:trace contextRef="#ctx0" brushRef="#br0" timeOffset="2285.972">12893 2096 2181 0,'0'0'96'0,"0"0"21"0,0 0-93 0,0 0-24 15,3-3 0-15,-3 3 0 0,0 0 45 0,3-5 5 16,0-3 1-16,6 2 0 0,-3-2-23 0,0 3-4 15,3 0 0-15,0 2-1 0,0-2 3 0,3 5 1 16,0-5 0-16,0 2 0 0,0-2-19 0,-1-1-8 16,4 6 0-16,0 0 8 15,-3-2-92-15,3 2-18 0,0-6-4 0,0 6-923 0</inkml:trace>
  <inkml:trace contextRef="#ctx0" brushRef="#br0" timeOffset="2444.553">13274 2008 633 0,'-6'13'28'0,"6"-13"6"0,0 0-34 0,0 0 0 0,-3 6 0 0,3-6 0 16,0 0 387-16,0 0 70 0,0 0 15 0,0 0 2 15,0 8-375-15,0-3-75 0,0-5-16 0,0 0-8 16,0 8 0-16,0-3 0 0,0-5-13 0,6 8 4 16,0 0-155-16,-3 3-30 0</inkml:trace>
  <inkml:trace contextRef="#ctx0" brushRef="#br0" timeOffset="2554.255">13265 2236 2052 0,'0'0'91'0,"0"0"18"15,0 0-87-15,0 0-22 0,0 0 0 0,0-6 0 0,3-1 21 0,3 7 0 16,-3-6 0-16,3-2-954 16</inkml:trace>
  <inkml:trace contextRef="#ctx0" brushRef="#br0" timeOffset="5889.333">13587 2225 1105 0,'-15'5'48'0,"9"1"12"0,0-6-48 0,3 2-12 16,-6-2 0-16,3 0 0 0,0 6 63 0,3-6 10 15,-3-6 3-15,3 6 0 0,-3 6 32 0,3-6 6 16,0 0 2-16,0 0 0 0,1 0-20 0,2 0-3 16,0 0-1-16,0 0 0 0,0 0-11 0,0 0-2 15,0 0-1-15,0 0 0 0,0 0-30 0,11 0-5 16,1 0-2-16,3 0 0 0,0 0-24 0,3 0-5 15,3 0 0-15,-3 0-1 0,0 5 18 0,5-5 4 16,4-5 1-16,0 5 0 0,-3 0-23 0,3 0-11 0,-1-6 10 16,1 4-10-16,-3 4 8 0,0 4-8 0,-3-6 0 15,-1 0 9-15,-2 5-9 0,-3-5 0 16,0 3 0-16,-3 2 0 0,0-5 0 0,-3 5-9 0,-3 3 9 0,0-3 0 16,3-5 0-16,-3 3 0 0,-3 2 12 0,-3-5-3 15,0 0 3-15,0 0 1 0,0 0 0 0,0 0 0 16,0 0-13-16,0 0 9 0,0 0-9 0,0 0 8 15,0 0-8-15,0 0 0 0,0-5-12 0,0-3 12 16,0 0-113 0,2 3-15-16,1-3-4 0,6-5 0 0</inkml:trace>
  <inkml:trace contextRef="#ctx0" brushRef="#br0" timeOffset="11651.151">14301 1963 230 0,'0'0'20'0,"0"0"-20"15,0 0 0-15,0 0 0 0,0 6 214 0,0-6 38 16,0 0 8-16,-3 7 2 0,0-1-154 0,3-6-32 16,0 0-5-16,0 0-2 0,0 0 7 0,0 0 2 15,0 0 0-15,0 0 0 0,0 0 15 0,0 0 3 16,0 0 1-16,0 0 0 0,0 0-26 0,0 0-6 15,0 0-1-15,0 0 0 0,0 0-27 0,0 0-5 16,0 0-2-16,0 0 0 0,0 0-14 0,0 0-4 16,0 0 0-16,0 0 0 0,0 0 0 0,6-6-1 0,3 1 0 0,0-3 0 15,0-5 6-15,3 0 2 0,0 0 0 0,0-1 0 16,3-4-7-16,0 5-2 16,-1-1 0-16,4 1 0 0,3-5-10 0,-3 2 0 0,-3 5 9 15,0 3-9-15,3-5 9 0,-4 0-9 0,1-1 12 0,-3 4-12 16,0 2 0-16,0 0 0 0,-3 3 0 0,0-3 0 15,0 3-16-15,0-1 4 0,-3-2 0 0,-3 8 0 16,3-5-40 0,-3 0-7-16,3 2-1 0,-6 3-1 0,0 0-119 0,0 0-24 15,0 0-5-15</inkml:trace>
  <inkml:trace contextRef="#ctx0" brushRef="#br0" timeOffset="11997.219">14608 1643 1717 0,'-15'5'76'0,"15"-5"16"0,0 0-74 0,-3 0-18 16,-6 0 0-16,3 0 0 0,0 0 64 0,6 0 10 16,-6 0 2-16,6 0 0 0,0 0-3 0,0 0 0 15,0 0 0-15,0 0 0 0,0 0-41 0,0 0-9 16,9-5-2-16,0 5 0 0,0-8-13 0,3 3-8 15,0-3 8-15,0 3-8 0,3-1 0 0,-1 6 8 16,-2-8-8-16,3 8 0 0,0 0 0 0,0 0 0 0,-3-5 0 16,-3 5-8-16,0 5-1 0,-9-5 0 0,0 0 0 0,9 3 0 15,-3 2 9-15,0 3-8 0,-3 3 8 16,-3-6-8-16,-3 8 8 0,0 1 0 0,-3-6 0 0,0-1 0 16,0 4 0-16,0 2 12 0,0-5-2 0,0 0-1 15,0 3-9-15,0-6 0 0,0 3 9 0,6-8-9 16,0 0 0-16,-3 5 0 0,0 3 0 0,3-8 0 15,0 0-40 1,0 0-5-16,0 0-2 0,0 0-613 0,0 0-124 0</inkml:trace>
  <inkml:trace contextRef="#ctx0" brushRef="#br0" timeOffset="12325.582">15025 1410 1674 0,'0'0'74'0,"0"0"15"0,0 0-71 0,-6 6-18 15,6-6 0-15,-6 7 0 0,-3 9 40 0,3-2 5 16,-6-1 1-16,6 3 0 0,3 2 2 0,-6 3 1 16,0 3 0-16,3-5 0 0,6 2-11 0,0-3-2 15,0 9-1-15,3-9 0 0,6-2 2 0,-3 3 1 16,0-11 0-16,6 2 0 0,6 4-14 0,0-9-4 15,-4-3 0-15,7-2 0 0,-3 0-6 0,3-2-2 16,-3-9 0-16,3 3 0 0,-6-2 1 0,-1 2 0 16,-2-5 0-16,-3-1 0 0,0 6 0 0,-6-5 0 15,-3 0 0-15,0 2 0 0,0-2-5 0,-6 5 0 0,-3-5-8 16,0 2 12-16,0 3-3 0,-5 0-1 0,2-2 0 0,-3 2 0 16,3 8-24-16,0-5-6 0,0 2-1 0,-3 3-716 15,3 3-143-15</inkml:trace>
  <inkml:trace contextRef="#ctx0" brushRef="#br0" timeOffset="12865.67">14325 2244 1141 0,'0'0'50'0,"0"0"11"0,0 0-49 0,0 0-12 0,0 0 0 0,0 0 0 0,0 0 121 0,0 0 22 15,-3-8 4-15,3 8 1 0,0 0-18 0,0 0-3 16,0 0-1-16,0 0 0 0,0 0-46 0,3 0-10 16,3 8-2-16,0-8 0 0,3 5-39 0,-3 3-8 15,3 5-1-15,0 0-1 0,3-7 0 0,-3 10 0 16,-1 7 0-16,1-1 0 0,3-4-8 0,0 1-2 16,-3-1 0-16,3-2 0 0,0 2-9 0,3-4 0 15,-3-1 9-15,0-2-9 0,-3 2 0 0,3-3-10 16,-1-4 1-16,-2-1 0 15,-3 3-87-15,3-3-16 0,0 0-4 0,0-5-888 0</inkml:trace>
  <inkml:trace contextRef="#ctx0" brushRef="#br0" timeOffset="13143.146">14623 2434 1886 0,'0'0'84'0,"0"0"16"0,0 0-80 0,0 0-20 0,0 0 0 0,0 0 0 16,0 0 42-16,0 0 4 0,0 0 1 0,3 5 0 15,6 3-33-15,-3 3-6 0,0-3-8 0,-1-3 11 16,4 8 12-16,0-5 2 0,-3 3 1 0,3 5 0 16,0-3-11-16,0 0-3 0,0 1 0 0,0 1 0 15,-6-1 0-15,3-1-1 16,-3-3 0-16,0 6 0 0,-3-2-3 0,0-7-8 16,0 1 12-16,-6 3-4 0,3-6 9 0,-6 3 2 0,-3-5 0 0,3 0 0 15,0-1-6-15,-6 3-1 0,3-5 0 0,-2 0 0 16,5 0-12-16,-3-5 8 0,0 5-8 0,0 0 0 15,0-2-16-15,3-1-10 16,0 0-2-16,6-2 0 0,-3 2-30 0,3-2-6 0,3 5-2 0,0 0 0 16,0 0-119-16,3 0-24 0</inkml:trace>
  <inkml:trace contextRef="#ctx0" brushRef="#br0" timeOffset="13363.365">15120 2416 2242 0,'-9'2'100'0,"9"-2"20"0,-3 14-96 0,0-7-24 16,-3 7 0-16,3 4 0 0,0 1 8 0,0 2-8 16,0 0 10-16,0 3-10 0,0-3 24 0,3 3 0 15,-6-3-1-15,3 5 0 0,0-7 26 0,3 0 6 16,0-4 1-16,0 4 0 0,-3-6-43 0,6 0-13 15,-3-13 8-15,6 8-764 16,0 3-152-16</inkml:trace>
  <inkml:trace contextRef="#ctx0" brushRef="#br0" timeOffset="15560.492">16510 1871 1627 0,'0'0'36'0,"0"0"7"0,0 0 1 0,0 0 2 0,0-11-37 0,0 11-9 15,6-3 0-15,0 3 0 0,0-13 46 0,0 8 7 16,6-3 2-16,-1 3 0 0,7-3-22 0,-6 5-4 0,3 0-1 0,0 3 0 15,-3 0 0-15,-3 0 0 0,3 0 0 0,0 8 0 16,6 11-28-16,-7-6 0 0,-5-8 0 0,0 11 0 16,0 3 0-16,-6 5-12 0,-3 2 3 0,-3-5 0 15,-6 6 1-15,4-9 0 0,-1 14 0 0,0-11 0 16,-6-2 51-16,0-3 10 0,3 2 3 0,0 1 0 31,0-6-103-31,0 0-20 0,3-5-4 0,-3 3-1 0,6-4 126 0,-2 1 25 0,-1-5 5 0,6 5 0 31,3-8-94-31,0 0-19 0,0 0-4 0,0 0-1 0,0 0 63 0,0 0 13 0,0 0 2 0,0 0 1 16,6-5-45-16,6 5-13 0,-1 0-1 0,1 0 0 16,0-3 22-16,3 3 5 0,6 8 1 0,-6-8 0 15,-3 0-29-15,3 0-5 0,5 0-2 0,-2 0 0 16,3 0-113-16,0 0-22 0,12 5-5 16,-3-5-1-16</inkml:trace>
  <inkml:trace contextRef="#ctx0" brushRef="#br0" timeOffset="16043.206">17120 2080 1324 0,'-12'-6'118'0,"6"1"-94"16,6 5-24-16,-9 0 0 0,-3 0 64 0,3 0 9 15,9 0 2-15,-6 5 0 0,-8-5-47 0,2 6-10 0,3 2-2 0,6 0 0 16,0 2 29-16,-3-2 6 0,-3 3 1 0,6 2 0 16,3 0-20-16,0 0-3 0,-3-5-1 0,3 0 0 15,3 5-5-15,-3-2-2 0,0-11 0 0,0 0 0 16,6 5-21-16,3 3-18 0,0-2 3 0,3 1 1 16,3-7 67-16,-4 0 14 0,1 0 2 0,-6-7 1 31,-6 1-99-31,6-4-20 0,3 2-4 0,0 0-1 0,-6-3 54 0,3 3 0 0,-3-5 11 0,3 0-2 15,0 5-1-15,-3-5 0 0,-6-1 0 0,6 1 0 16,6 3-8-16,-9-4 0 0,-6-4 0 0,3 2 0 16,9-3 0-16,-9-4-12 0,-3-4 2 0,-6 6 1 15,3 0-9-15,3 2-2 0,6 6 0 0,-3 0 0 16,-6 0 69-16,6 2 14 0,6 8 2 0,-3-2 1 16,-3 0-93-16,3 2-18 0,0 3-4 15,0 0-1-15,0 0 42 0,6 8 8 0,0-3 0 0,-3 9 0 0,3 7 10 16,0 0-1-16,6 3 0 0,0-3 0 0,3 3-9 15,0 2 0-15,-12-7 9 0,0 2-9 0,0-3 8 16,3-2-8-16,2 0 8 0,-2-3-8 0,-9 1 0 0,6-1 0 16,9-5 0-16,-6 5 8 15,-3-8-42-15,0 3-8 0,6-2-2 0,3 1-553 16,0-12-111-16</inkml:trace>
  <inkml:trace contextRef="#ctx0" brushRef="#br0" timeOffset="16209.758">17358 2043 864 0,'-18'5'76'0,"18"-5"-60"0,3 5-16 0,-3 3 0 16,-6-3 218-16,3 9 41 0,-3-1 8 0,6 0 1 15,6 0-212-15,-3 1-44 0,-3-7-12 0,3 7 0 16,3-4 11-16,-3-2-11 0,-6-2 12 0,3-6-12 16,9 13 10-16,-6-8-10 0,-3-5 8 0,0 0-560 15,0 0-113-15</inkml:trace>
  <inkml:trace contextRef="#ctx0" brushRef="#br0" timeOffset="16382.294">17311 2003 2289 0,'0'0'50'0,"0"0"10"0,0 0 3 0,0 0 2 0,0 0-52 0,0 0-13 15,6 5 0-15,-6-5 0 0,0 0 0 0,0 0-18 16,5 0 4-16,4 3 1 0,-3-1 5 0,-6-2 8 15,0 0-13-15,12 0 5 16,9 0-31-16,-6 0-5 0,-9 0-2 0,6 0-894 16</inkml:trace>
  <inkml:trace contextRef="#ctx0" brushRef="#br0" timeOffset="16802.175">17534 2029 1879 0,'0'0'41'0,"0"0"9"0,-6 6 2 0,0-6 0 0,6 0-41 0,-3 5-11 0,-6 3 0 15,3 0 0-15,6 2 32 0,-9 4 4 0,-6-6 0 0,6 2 1 16,3 3-11-16,3 1-2 0,0-1-1 0,3 0 0 16,-6-5 8-16,3-3 1 0,6 3 1 0,-3-8 0 15,0 0-17-15,0 0-4 0,9 6-1 0,0 1 0 16,-9-7-11-16,0 0 0 0,6 0 0 0,6 0 8 16,0 0-8-16,-3-5 0 0,-6 3 0 0,6-4 0 15,3 1-11-15,-6-3 3 0,-3 0 0 0,0 3 0 16,3-3 8-16,-3 3-10 0,-6-3 10 0,0 2-10 15,0-2 18-15,0 3 3 0,3 5 1 0,-3-8 0 16,-6 3-12-16,9 0-17 0,0 5 4 0,0 0 1 16,-6 0 1-16,6 0 1 0,0 0 0 0,3 5 0 15,-3 0-7-15,3 8-2 0,-3 1 0 0,6 1 0 16,3 4 19-16,-3 0 0 0,-3-6 0 0,6 5 0 16,2 3 9-16,-5 1 9 0,-9-4 2 0,3 1 0 15,3-3 28-15,-3 7 7 0,-3-9 1 0,-5-1 0 0,-1 5-12 0,0-4-3 16,6-1 0-16,-6-5 0 0,-6-3-18 0,3 3-4 15,6-3-1-15,-6 1 0 0,-3-6-18 16,3 0 10-16,3-6-10 0,6 6 8 16,-6-5-28-16,1-3-5 0,-1-5-2 0,0 0 0 15,6-6-48-15,0 6-9 0,-3 0-3 0,3-1 0 16,6 6-97-16,0 3-19 0,3-8-4 0</inkml:trace>
  <inkml:trace contextRef="#ctx0" brushRef="#br0" timeOffset="16989.681">17703 2074 1209 0,'15'6'108'0,"-15"-6"-87"0,-6-6-21 16,6 6 0-16,15 6 158 0,-6 2 27 0,-9-8 6 0,0 0 1 15,9 8-108-15,-3 2-22 0,-3-2-4 0,-3 3-1 16,-9-3 1-16,6-1 0 0,6 4 0 0,-3-3 0 16,-3-3-9-16,-3 3-1 0,6-8-1 0,0 0 0 15,0 0-27-15,0 0-6 0,0 8-1 0,0-8 0 31,0 0-37-31,0 0-7 0,0 0-1 0,0 0-698 0,9 5-139 0</inkml:trace>
  <inkml:trace contextRef="#ctx0" brushRef="#br0" timeOffset="17304.827">17686 1950 2487 0,'3'-13'55'0,"-3"5"11"0,-9 3 2 0,3-1 2 0,9 6-56 0,-6-2-14 0,-9-4 0 0,9 1 0 0,12 5 0 0,-6 0 0 15,0-8 0-15,-3 3 0 16,0-1-32-16,6 4-10 0,0-3-2 0,0-3 0 16,-6-6-3-16,6 9-1 0,5 0 0 0,-2-3 0 15,0 0-32-15,-3 3-6 0,6-1-2 0,3 4 0 16,0-4-44-16,-6 1-10 0,-6 0-2 0,3 2 0 16,6 3 86-16,-6-5 17 0,-6 5 3 0,0 0 1 0,6 5 142 0,-6-5 29 15,0 0 6-15,0 0 0 0,3 13-32 0,0 1-8 16,-3-6 0-16,0 2-1 0,-3 11-34 0,0-2-6 15,6 7-2-15,-3 1 0 0,-3-6-36 0,3 5-7 16,0-2-2-16,0 3 0 0,0-6-12 0,-3 3 9 16,6-3-9-16,-3-3 8 0,6-4-8 0,-6-1 0 15,0 0 9-15,3 0-9 16,2-5-29-16,-2 3-11 0,-6-9-1 0,3-2-951 0</inkml:trace>
  <inkml:trace contextRef="#ctx0" brushRef="#br0" timeOffset="17510.28">17730 2021 1868 0,'0'0'41'0,"0"0"9"0,6 0 2 0,-6 0 0 16,0 0-42-16,0 0-10 0,12 0 0 0,-3 0 0 15,-6-8 15-15,3 3 1 0,3 5 0 0,6 0 0 0,0 0 30 0,-3-5 6 16,2 2 2-16,-2 1 0 0,6 2-24 0,-3-3-5 15,-3 3-1-15,3 0 0 16,3 0-52-16,-3 0-12 0,-3-5-1 0,2 5-587 16,-2 0-118-16</inkml:trace>
  <inkml:trace contextRef="#ctx0" brushRef="#br0" timeOffset="17748.641">18004 1995 345 0,'0'0'15'0,"0"0"4"0,0 0-19 0,0 0 0 15,0 0 0-15,-3 8 0 0,-3 0 383 0,3-3 73 16,-3 0 14-16,6-5 3 0,-3 6-318 0,0-4-64 15,0 4-13-15,3-6-2 0,0 0-52 0,0 0-9 0,-3 8-3 0,3-8 0 16,6 10 2-16,0-2 0 0,3-3 0 16,0 3 0-16,0-2 5 0,3 2 1 0,0 2 0 0,0-2 0 15,-3-3-20-15,-3 3 0 0,3-2 0 0,-3 7 0 16,-6-13 0-16,0 8 0 0,0-3 0 0,-3 3 0 16,0-3 14-16,0 3-1 0,-6-2 0 0,3-6 0 15,-3 7 2-15,-3-7 0 0,3 6 0 0,-3-6 0 16,3 0-15-16,0 0-16 0,3 0 3 0,0-6 1 15,-6-1-178 1,3 1-35-16,3 1-7 0,6 5-2 0</inkml:trace>
  <inkml:trace contextRef="#ctx0" brushRef="#br0" timeOffset="20511.798">18242 1873 1234 0,'-3'24'55'0,"3"-24"11"0,0 0-53 0,0 0-13 0,0 0 0 0,0 0 0 16,-3 3 128-16,3-3 22 0,0 0 5 0,0 5 1 15,3 6-23-15,-3-3-4 0,3-3-1 0,-3-5 0 16,3 8-51-16,-3-8-10 0,3 5-3 0,-3-2 0 15,0-3-41-15,0 0-9 0,3 5-2 0,-3 0 0 16,3-2-72-16,0 2-14 16,-3-5-3-16</inkml:trace>
  <inkml:trace contextRef="#ctx0" brushRef="#br0" timeOffset="20649.425">18263 2146 2336 0,'0'0'104'0,"-6"5"20"0,6-5-99 0,0 0-25 16,0 0 0-16,0 0 0 16,0 0-99-16,0 0-25 0,0 0-4 0,0 0-486 15,3 3-97-15</inkml:trace>
  <inkml:trace contextRef="#ctx0" brushRef="#br0" timeOffset="21293.704">18602 2159 691 0,'3'-5'61'0,"-3"5"-49"0,-9 5-12 0,3-5 0 15,4 0 264-15,-1-5 51 0,3 10 9 0,-3-5 3 16,-3 0-211-16,3 0-43 0,3 0-8 0,0 0-1 16,6 5-4-16,-3-5-1 0,3-5 0 0,5 5 0 15,1 0-18-15,0 5-3 0,3-5-1 0,3-5 0 16,3 5-11-16,0 0-2 0,-1 0-1 0,4-5 0 16,0 2-11-16,-3-2-3 0,0 10 0 0,0-5 0 15,-4-5 2-15,-2 5 0 0,0 0 0 0,-3 0 0 16,0 0-11-16,-3 0 12 0,-9 0-12 0,0 0 12 15,0 0-12-15,0 0 0 0,0 0-12 0,0 0 12 16,0 0 0-16,0 0 8 0,0 0 2 0,0 0 0 16,0 0-22-16,0 0-4 0,0 0 0 0,9-6-1 15,0 4-119-15,-9 2-24 16,0 0-5-16</inkml:trace>
  <inkml:trace contextRef="#ctx0" brushRef="#br0" timeOffset="21846.227">19192 2151 1868 0,'-9'-5'83'16,"9"5"17"-16,0 0-80 0,0 0-20 0,0 0 0 0,0 0 0 0,0 0 13 0,0 0-1 16,0 0 0-16,9 0 0 0,0-6 20 0,3 6 3 15,-1 6 1-15,1-6 0 0,0-6 9 0,6 6 3 16,0 6 0-16,0-6 0 0,-3 0-6 0,6 0-1 15,-1 0 0-15,1 0 0 0,-6 0-9 0,0 0-1 16,-6 0-1-16,9 0 0 0,3 5-3 0,-3-5-1 16,-4 0 0-16,1 3 0 0,0 2-14 0,-3-5-2 15,0 0-1-15,0 0 0 0,-3 0 18 0,3 0 3 16,-3 0 1-16,-3-5 0 0,3 2-31 0,-1-2 0 16,-2 5 0-16,0-8 0 0,0 3-10 0,-3 5-8 15,-3 0-2-15,0 0 0 16,0 0-100-16,0 0-20 0,6-8-4 0,-6 8-882 0</inkml:trace>
  <inkml:trace contextRef="#ctx0" brushRef="#br0" timeOffset="24313.007">19778 1728 1407 0,'0'0'31'0,"0"0"6"0,0 0 2 0,0 0 1 0,0 0-32 0,0 0-8 0,0 0 0 16,0 0 0-16,0 0 62 0,0 0 11 0,3-6 3 0,-3 6 0 16,0 0 5-16,9-5 2 0,-3-3 0 0,0-5 0 15,3 5-23-15,0-5-4 0,6-6 0 0,0 1-1 16,-1-1-23-16,4-2-5 0,3 0-1 0,0-6 0 15,0 1-17-15,3 2-9 0,-1-8 10 0,-2 3-10 16,3 11 8-16,-3-9-8 0,-3 9 0 0,0-3 0 16,0 2 8-16,-4 1-8 0,4-1 0 0,-9 3 0 15,0 3-17 1,0 0-10-16,0 2-1 0,-3 3-1 0,-6 3-111 16,3-3-21-16,-3 8-5 0</inkml:trace>
  <inkml:trace contextRef="#ctx0" brushRef="#br0" timeOffset="24589.267">20126 1199 1036 0,'-3'2'46'0,"0"-2"10"0,0-2-45 0,0 2-11 16,1-6 0-16,2 6 0 0,0 0 213 0,0 0 41 15,2-8 8-15,1 3 2 0,6 0-188 0,-3 2-36 16,3-2-8-16,0 0-2 0,-3 2-17 0,6 3-3 15,-3-5-1-15,3 5 0 0,-3-6-9 0,3 6 0 16,0 0 0-16,0 0 0 0,-4 0-8 0,-2 6 8 16,3-1-10-16,0-5 10 0,-9 0-16 0,3 8 2 15,-3 5 1-15,0-5 0 0,0 3-7 0,-3 2 0 16,-6-5-1-16,0 0 0 0,3 2 21 0,1-4 15 16,-1 1-3-16,0-1 0 15,0 2-47-15,0-3-9 0,6-5-3 0,-3 0-524 0,-3 3-105 16</inkml:trace>
  <inkml:trace contextRef="#ctx0" brushRef="#br0" timeOffset="24969.251">20552 1077 1036 0,'-3'5'92'0,"-3"0"-73"15,0 3-19-15,0-2 0 0,3 2 137 0,-3-3 24 16,0 8 5-16,3 0 1 0,0-7-121 0,3 7-24 16,0 0-5-16,0 0-1 0,3 1 20 0,3-6 3 15,0-3 1-15,3 8 0 0,6-5-6 0,-3-8-1 16,0 5 0-16,3-5 0 0,0 0-3 0,0-5-1 15,2 5 0-15,-5-8 0 0,3 3-14 0,-3-3-3 16,0-5-1-16,-3 2 0 0,-3 3-11 0,-6 0 0 16,3-5 9-16,0 2-9 0,-6 3 9 0,0 3-9 15,0-3 12-15,-3-2-12 0,0 2 8 0,-3 0-8 16,3 2 0-16,0-2 0 0,-6 3 0 0,3-3 0 16,3 8 0-16,0 0 0 0,6 0 0 0,-6 0 0 15,1 0-12-15,5 0 3 16,-3 8-107-16,3-3-22 0,-3-2-4 0,3 2-1 0</inkml:trace>
  <inkml:trace contextRef="#ctx0" brushRef="#br0" timeOffset="25272.439">20993 958 1695 0,'0'0'37'0,"0"0"8"0,-6 8 2 0,3 2 1 0,0 4-39 0,0-1-9 0,0 8 0 0,3-3 0 0,0 1 0 0,0-6 8 16,3 0-8-16,3 3 8 0,6-2 29 0,-4-1 6 15,1-3 1-15,0-4 0 0,3 7 5 0,3-10 2 16,-3 2 0-16,3-5 0 0,0 0-27 0,0-5-6 16,0 2-1-16,-1-10 0 0,-2 7 18 15,0 1 3-15,0-8 1 0,0 0 0 0,-9 5-31 0,0-6-8 16,-3 1 0-16,0 0 0 0,-3 0 8 0,0 2 1 15,-6-2 0-15,3 5 0 0,-3-3-9 0,0 9 8 16,-6-9-8-16,4 9 8 16,2 4-144-16,-6-2-28 0,-24-8-7 0,12 14-1 0</inkml:trace>
  <inkml:trace contextRef="#ctx0" brushRef="#br0" timeOffset="25858.87">19981 2027 1209 0,'-15'0'53'0,"6"0"12"0,-3 2-52 0,6-2-13 0,6 0 0 0,-6 0 0 15,-3 6 125-15,3-6 23 0,6 0 4 0,0 0 0 16,0 0-62-16,0 0-13 0,0 0-2 0,0 0-1 15,0 0-36-15,0 0-7 0,12-8-2 0,-3 2 0 16,0-7-5-16,0 3 0 0,6 7-1 0,-1-2 0 16,-2-9-9-16,0 7-2 0,0-4 0 0,0 3 0 15,0-5-4-15,3 5-8 0,-3-3 11 0,6 3-11 16,-6 3 21-16,2-3-2 0,4-3-1 0,0 4 0 16,-6 1-10-16,0-2-8 0,3 3 12 0,-3-3-12 15,3 3 8-15,0-3-8 0,-1 0 0 0,-2 3 0 16,3-3-91-1,-6 5-25-15,3 0-4 0,0-2-812 0</inkml:trace>
  <inkml:trace contextRef="#ctx0" brushRef="#br0" timeOffset="26078.282">20281 1749 1947 0,'0'0'86'0,"0"0"18"0,0 0-83 0,0 0-21 15,0 0 0-15,0 0 0 0,0 0 24 0,0 0 1 16,0 0 0-16,0 0 0 0,6-3-25 0,3 3 0 15,0 0 0-15,0 0 0 0,-9 0 8 0,9 0 2 16,6 3 1-16,-3 2 0 0,0 0-11 0,-4-5 8 16,1 8-8-16,0-2 8 0,0-4-8 0,-3 4 0 15,-6-6 0-15,0 0 0 0,3 8 0 0,-3 2-12 16,0-10 4-16,0 0 8 0,-6 3 32 0,0 7 15 0,-3-4 2 16,3 2 1-1,6-8-131-15,-9 0-27 0,-2 5-4 0,-1-2-768 0</inkml:trace>
  <inkml:trace contextRef="#ctx0" brushRef="#br0" timeOffset="26439.317">20623 1662 1659 0,'0'0'73'0,"-2"0"16"0,-7 8-71 0,3-8-18 0,0 5 0 0,0-3 0 16,-6 4 16-16,6 2 0 0,0 2 0 0,-3-2 0 16,3 3 20-16,3 2 3 0,0-5 1 0,3 5 0 15,0-5 4-15,3 3 0 0,-3 2 1 0,6 0 0 0,-6-13-6 0,12 8-2 16,-3-3 0-16,3-2 0 0,0-3-13 0,3 0-2 16,-1 0-1-16,4-3 0 0,-6-2-8 0,0-3-1 15,6 3-1-15,0-3 0 0,-9-5-1 0,0 2 0 16,0 3 0-16,0 0 0 0,-4-5-10 0,-2 2 8 15,-3 4-8-15,0 1 8 0,0-2-8 0,-6-2 12 16,-2 2-12-16,-1 2 12 0,0 4-12 0,-3-9 10 16,0 9-10-16,3-4 10 0,-3 6-10 0,3 0 0 15,0 0-10-15,0 0 10 16,0 0-40-16,3 0-1 0,6 0-1 0,0 0 0 16,-3 8-108-16,3-8-22 0,0 0-4 0</inkml:trace>
  <inkml:trace contextRef="#ctx0" brushRef="#br0" timeOffset="26630.807">21106 1585 1879 0,'0'0'83'0,"0"0"17"0,0 0-80 0,0 0-20 0,3 8 0 0,3 2 0 16,-3-7 47-16,-3 8 5 0,0 2 0 0,-3-5 1 15,0 5 3-15,0 6 0 0,0-1 0 0,0-5 0 16,0 1-16-16,3-1-4 0,0 0 0 0,0-5 0 15,3 2-24-15,0 4-12 0,0-6 10 0,0-3-10 16,-3-5-66-16,9 8-19 0,-1-8-4 0</inkml:trace>
  <inkml:trace contextRef="#ctx0" brushRef="#br0" timeOffset="27192.304">19986 2212 1724 0,'0'0'38'0,"0"0"8"15,0 0 2-15,0 0 0 0,0 0-39 0,0 0-9 0,0 0 0 0,0 0 0 0,0 0 45 0,0 0 7 16,-2 11 2-16,4-9 0 0,4 3-10 0,0 1-1 15,0 2-1-15,3-3 0 0,3 3-2 0,3-3 0 16,0-2 0-16,0 7 0 0,0-2-17 0,3-2-4 16,2-6-1-16,-2 5 0 0,0 8-18 0,0-5 8 15,0-3-8-15,3 3 0 16,-3 0-19-16,-4 3-10 0,4-8-3 0,0 2-627 16,0 0-125-16</inkml:trace>
  <inkml:trace contextRef="#ctx0" brushRef="#br0" timeOffset="27442.631">20370 2257 979 0,'0'0'43'0,"0"0"9"0,0 0-41 0,-3 0-11 0,-8 0 0 0,2 0 0 16,9 0 244-16,0 0 48 0,-3 5 8 0,3-5 3 16,0 0-246-16,0 0-49 0,3 16-8 0,-3-5 0 15,3 2-16-15,0 0 2 0,3 0 0 0,2 6 0 16,1 2 22-16,0-8 4 0,0 0 0 0,-3-2 1 15,-3 0-1-15,0-1 0 0,-3 3 0 0,0 1 0 16,-3-9-12-16,0 3 8 0,0 3-8 0,3-4 0 16,0-7 8-16,-9 6-8 0,-9 2 0 0,1-3 9 15,-1 3-29-15,3-8-5 16,3 3-2-16,-3-1 0 0,0-2-36 0,3-2-7 0,3 2-2 16,0-3 0-16,-2 6-19 0,11-3-4 0</inkml:trace>
  <inkml:trace contextRef="#ctx0" brushRef="#br0" timeOffset="27716.9">20689 2270 1728 0,'0'0'153'0,"0"0"-122"0,0 0-31 0,0 0 0 16,0 0 97-16,0 0 14 0,3 5 2 0,0 14 1 16,-6 7-98-16,6 1-16 0,0-6-12 0,0-2 3 15,-6-1 9-15,3 9 16 0,0-12-4 0,3 4-1 16,0-1-11-16,0-4 0 0,0-1 0 0,3-5 0 16,0 2-8-16,3-2 8 0,-6 6 0 0,0-9 0 31,-3-5-195-31,3 3-34 0,-3-3-7 0,0 0-2 0</inkml:trace>
  <inkml:trace contextRef="#ctx0" brushRef="#br0" timeOffset="28028.069">21010 2275 1893 0,'0'0'41'0,"0"0"9"0,0 0 2 0,-3 8 2 0,-2 0-43 0,-1 3-11 15,3-3 0-15,0 5 0 0,-3 11 68 0,6-3 11 16,-6-2 2-16,6 2 1 0,-3-3-71 0,3-5-11 16,0 6-9-16,3-3 9 0,3-6 31 0,0 4 13 15,0-1 4-15,2 0 0 0,4-8-31 0,0-2-5 16,-3 2-2-16,3-5 0 0,3 0 10 0,0-8 1 16,3-2 1-16,-6 2 0 0,0-3-4 0,-4 1-1 15,1-1 0-15,-3-2 0 0,-3 5-2 0,0-5-1 16,-3 0 0-16,-3-1 0 0,0-4-1 0,-3 5 0 15,-3-6 0-15,-2 6 0 0,-1 5-13 0,-3-5 9 0,-6 7-9 16,6-2 8-16,-3 3-19 0,6 0-4 0,0 5-1 16,1 0 0-1,-1 0-92-15,0 0-18 0,3 5-4 0</inkml:trace>
  <inkml:trace contextRef="#ctx0" brushRef="#br0" timeOffset="28602.291">19856 2474 1382 0,'0'0'123'0,"0"0"-99"0,0 0-24 0,0 0 0 16,0 0 117-16,-3 10 19 0,3-10 3 0,0 6 1 15,3 7-113-15,0 0-27 0,-1 0 0 0,4 1 0 16,6 7 40-16,-3-3 6 0,-3 1 1 0,9 2 0 16,0-2-15-16,3 2-2 0,0-3-1 0,0 1 0 15,-1 2-9-15,7-3-3 0,0 4 0 0,-3-1 0 16,6 3-5-16,-6-11 0 0,2 0-1 0,1 0 0 16,-3 1-11-16,0-4 0 0,0-2 0 0,-3-3 0 15,-1 3-12-15,-5-2 0 0,3-4-1 0,0 3 0 16,3-10-149-16,-6 3-30 0</inkml:trace>
  <inkml:trace contextRef="#ctx0" brushRef="#br0" timeOffset="28922.43">20338 2752 1879 0,'0'-6'41'0,"0"6"9"0,0 0 2 0,0 0 0 0,-6 0-41 16,6 0-11-16,6 6 0 0,0 2 0 0,0 2 9 0,0 3 0 0,-6 3 0 0,3 3 0 16,3-11 15-16,-1 2 4 0,4 4 0 0,-3-1 0 15,-3 0-10-15,6 3-2 0,3-3 0 0,-3 3 0 16,0-8-7-16,0 5-1 0,-6-5-8 0,3 3 12 16,0 2-4-16,-6-8 0 0,3 3-8 0,-6-3 12 15,0-2 7-15,3-3 1 0,-6 5 0 0,3-2 0 16,3-3 9-16,-9 3 3 0,-3-3 0 0,-6 0 0 15,0 0-18-15,3 0-3 0,1-3-1 0,-1 0 0 16,3 3-10-16,0 0 0 0,0 0 0 0,3-5 0 16,3 5-15-16,0-3-5 0,6 3 0 0,0 0-1 31,0 0-137-31,0 0-27 0,0 0-6 0,9 0-1 0</inkml:trace>
  <inkml:trace contextRef="#ctx0" brushRef="#br0" timeOffset="29293.437">20763 2908 1688 0,'-6'2'37'0,"6"-2"8"0,0 0 2 0,0 0 0 0,0 0-38 0,0 0-9 0,0 0 0 0,0 0 0 16,0 0 55-16,0 0 9 0,0 11 1 0,0-3 1 15,-3 0-21-15,3 5-4 0,0 3-1 0,0-3 0 16,3 3-11-16,-3 3-2 0,-6-6-1 0,3 0 0 15,-2 0-2-15,5 1 0 0,0-4 0 0,0 1 0 16,-3-1-13-16,3-2-3 0,0-8-8 0,0 11 12 16,0-11-34-1,0 0-7-15,0 0-2 0,0 0 0 16,3 8-129-16,-3-8-27 0,0 0-5 0</inkml:trace>
  <inkml:trace contextRef="#ctx0" brushRef="#br0" timeOffset="29487.917">21013 2902 1382 0,'0'0'123'0,"0"0"-99"16,0 0-24-16,0 0 0 0,0 0 164 0,6 3 27 15,0 8 5-15,3 2 2 0,-3 0-153 0,0-5-30 16,-6 5-7-16,3 3 0 0,-3-3 23 0,3 3 5 16,0 3 0-16,-3-6 1 0,-3 0-21 0,3 1-4 15,0-4 0-15,0 3-1 0,0-2-11 0,3 0 0 16,3-4 0-16,-3 4 8 15,-3-11-80-15,0 0-17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25T23:02:43.21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15355 6443 1036 0,'0'0'46'0,"0"0"10"0,0 0-45 0,0 0-11 16,0 0 0-16,0 0 0 0,0 0 104 0,0 0 20 16,0 0 3-16,0 0 1 0,0 0-52 0,0 0-9 15,0 0-3-15,0 0 0 0,3-3 0 0,-3 3 0 16,0 0 0-16,-3-5 0 0,3 5 0 0,-3-6 0 15,-3 1 0-15,0 0 0 0,0 5 0 0,0-3 0 16,0 1 0-16,-3 2 0 0,0 0-51 0,3 0-13 16,-5-3 0-16,2 3 0 0,-3-3 54 0,0 1 8 15,0-1 2-15,0 0 0 0,0 1-52 0,-6-4-12 0,0 4 0 16,0-1 0-16,4 0 0 0,-4 1 0 0,0-1 0 16,-6 0 0-16,3 1 0 0,0 2 0 0,-2 0 0 0,-1-5 0 15,3 5 54-15,0 0 8 0,0-3 2 0,0 3 0 16,-2 0-52-16,-1 0-12 0,3-3 0 0,0-2 0 15,-3 2 0-15,3 1 0 0,-5-6 0 0,2 2 0 16,3 1 0-16,0 2 0 0,-6-2 0 0,7 0 0 16,-4 2 0-16,0 1 0 0,-3-1 0 0,3 0 0 15,4 3 0-15,-1 0 0 0,-3 0 0 0,-3 3 0 16,6-3 0-16,-3 0 0 0,-2 5 0 0,-1-2 0 16,0 0 0-16,0-1 0 0,3-4 0 0,-2-1 0 15,-4 8 0-15,3-2 0 0,-3-1 0 0,4 4 0 0,-7-4 0 16,6 4 0-16,3-4 0 0,0 4 0 0,1-4 0 0,-4 4 0 15,3-1 0-15,3 3 0 0,0-3 0 0,0 0 0 16,1 1 0-16,-1-4 0 0,0 4 0 0,3-4 0 16,-3 4 0-16,0-1 0 0,-2 0 0 0,5 3 0 15,-3-3 0-15,0 3 0 0,-3 0 0 0,3 3 0 16,1-3 0-16,2 0 0 0,0 2 0 0,3 1 0 16,-3-1 0-16,0 1 0 0,0-3 0 0,1 0 0 15,2 0 0-15,3 0 0 0,-3-3 0 0,0 3 0 16,0 3 0-16,3-9 0 0,-3 6 0 0,0 3 0 15,4-3 0-15,-1 2 0 0,-3 1 0 0,3-1 0 0,0 4 0 16,-3-1 0-16,0 0 0 0,3 6 0 0,0-3 0 16,0 2 0-16,-2 1 0 0,5-4 0 15,-3 4 0-15,3 0 0 0,-3 2 0 0,3 0 0 0,0 0 0 16,0 0 0-16,3 0 0 0,0-2 0 0,3 2 0 0,-3 0 0 16,3 0 0-16,3-2 0 0,0-3 0 0,0 2 0 15,3-2 0-15,-3 0 0 0,3 0 0 0,3 0 0 16,0 0 0-16,0 2 0 0,0 1 0 0,0-3 0 15,0-1 0-15,3 1 0 0,0-2 0 0,0-1 0 16,-3 0 0-16,3 3 0 0,3-3 0 0,-4 0 0 16,4 1 0-16,-3-4 0 0,3 1 0 0,-3-1 0 15,6 4 0-15,-3-4 0 0,0-2 0 0,0 3 0 16,3-1 0-16,-3 1 0 0,-1-6 0 0,4 3 0 16,-3 0 0-16,3-3 0 0,-3 1 0 0,0-1 0 15,3 0 54-15,-3 0 8 0,3 1 2 0,-3-1 0 0,-1-2-52 16,4-1-12-16,0 4 0 0,0-1 0 0,3-2 0 0,0 2 0 15,3-3 0-15,-4 4 0 0,1-1 0 0,0-2 0 16,3 2 0-16,0 0 0 0,-3-2 0 0,3 2 0 16,-4-2 0-16,4 0 0 0,0-1 0 0,-3-2 0 15,3 3 0-15,0-1 0 0,-1-2 0 0,1 3 0 16,-3 0 0-16,3-3 0 0,-3 0 0 0,3 0 0 16,0 2 0-16,-1-2 0 0,1 3 0 0,0-3 0 15,3 3 0-15,-3-1 0 0,3 1 0 0,-4 0 0 16,1-3 0-16,0 2 0 0,0 1 0 0,0-3 0 15,-3 3 0-15,2-3 0 0,4 0 0 0,-3 0 0 16,-3 0 0-16,3 0 0 0,6-3 0 0,-10 3 0 16,-2-3 0-16,6 3 0 0,0 0 0 0,0 3 0 0,0-6 0 15,-1 3 0-15,1 0 0 0,3 0 0 0,-3 0 0 0,0 0 0 16,-3 3 0-16,-1-3 0 16,4 0 0-16,-3 3 0 0,3-1 0 0,-6 4 0 0,3-4 0 0,-3 1 0 15,5-1 0-15,-2 1 0 0,3-3 0 0,0 3 0 16,0-1 0-16,-6-2 0 0,0 0 0 0,2 0 0 15,4 3 0-15,-3-3 0 0,0 0 0 0,-3 0 0 16,6 0 0-16,-3 0 0 0,-1 0 0 0,1 0 0 16,0 0 0-16,0 0 0 0,0-3 0 0,0 1 0 15,-3 2 0-15,2 0 0 0,1 0 0 0,-3 0 0 16,3 0 0-16,0 0 0 0,0-3 0 0,0 3 0 16,0 0 0-16,2 0 0 0,1 0 0 0,-3 0 0 15,0 0 0-15,0 0 0 0,-3 0 0 0,3-3 0 16,2 3 0-16,-2 0 0 0,0 3 0 0,0-3 0 0,0 3 0 15,0-3 0-15,0-3 0 0,-1 0 0 0,1 6 0 16,0-3 0-16,-3 0 0 0,3 0 0 0,-6 0 0 0,6-3 0 16,-4 3 0-16,4 0 0 0,-3 0 0 0,0 0 0 15,3 0 0-15,0-2 0 0,3-1 0 0,-6-2 0 16,2 2 0-16,-2 1 0 0,3-1 0 0,0 0 0 16,0 1 0-16,3-1 0 0,0 0 0 0,-4 1 0 15,4 2 0-15,-3-3 0 0,0 0 0 0,3 1 0 16,-3-1 0-16,0 3 0 0,-1 0 0 0,1-3 0 15,3 3 0-15,0 0 0 0,-6 0 0 0,3 0 0 16,2-2 0-16,1 2 0 0,0-3 0 0,-3 3 0 16,0 0 0-16,3-2 0 0,-3 2 0 0,2-3 0 15,1 3 0-15,3 0 0 0,-3-3 0 0,0 3 0 16,-3-2 0-16,2 2 0 0,-2-3 0 0,3 3 0 0,-3 0 0 0,3 0 0 16,0 0 0-16,-4 0 0 0,1 3 0 15,3-3 0-15,0-3 0 0,0 3 0 0,-6 0 0 0,3 0 0 16,5 0 0-16,-2-3 0 0,0 1 0 0,-6-1 0 15,0 0-12-15,0 1-6 0,-3-1-1 0,0 0 0 16,2 3 19-16,7 0 0 0,3 0 0 0,-3-2 0 16,-6 2 12-16,0-3 5 0,3 3 2 0,2 0 0 15,-2-3-19-15,0 3 0 0,-3 0 0 0,-3 0 0 16,-3-2-13-16,0-1-7 16,3 3 0-16,3-2-1 0,-1-1 21 0,1 0 0 0,0-2 0 0,0 0 0 15,0 2 0-15,3-5 0 0,-3 3 0 0,3-3 0 16,-4 0 12-16,1 0 8 0,3 0 0 0,0-3 1 0,-3 4-21 0,3-4 0 15,0 0 0-15,2 1 0 0,-5-1-11 16,0-2-6-16,-3 2-2 0,6-2 0 0,6 0 19 16,0 0 0-16,-7 2 0 0,-2-2 0 0,3 0 0 0,-6-3 0 15,-6 3 0-15,3-1 0 0,0-2 0 0,0 1 0 16,-3-1 0-16,0 0 0 0,0 0 14 0,-3 0 3 16,0-2 1-16,0-1 0 0,-6 1-18 0,3-4 0 15,3-1 0-15,-6 4 0 0,0 3 0 0,0-2 0 16,3-4 0-16,0 4 0 0,0-1 0 0,-3 1-11 15,3-1 2-15,0-4 0 0,0-1 9 0,0 5 8 16,-6-2-8-16,3 3 11 0,3 2-11 0,-3 0 0 16,-6-3 9-16,0 3-9 0,6 1 0 0,-6-1 0 15,-6 2 0-15,0-1 0 0,-3-1 16 0,4 2 0 16,-4 1-1-16,0-3 0 0,-9 0-24 0,3 3-5 16,3 0-1-16,1 2 0 0,-10-2 15 0,0 0 0 0,6 2 0 15,-3 1 0-15,-2-1 0 0,-1 1 0 0,-3-4 0 0,-3 4 0 16,7-1 0-16,-4 1 0 0,-9-1 0 0,7 0 0 15,-1 9 8-15,-3-11 4 0,-11 2 0 0,-4 3 1 16,0 5-13-16,13 3-18 16,-7-2 4-16,0-4 1 0,-5 4 13 0,-1-3 0 0,1-1 0 0,-4 1 0 15,1 0 48-15,-19-3 13 0,7 2 3 0,-7 1 0 16,7-3-52-16,2 3-12 0,1 5 0 0,-4 0 0 16,4 0 0-16,-1 0 0 0,4 0 0 0,-1 3 0 15,4-1 0-15,2 1 0 0,10-3 0 0,8 0 0 16,0 3 0-16,4-3 0 0,2 0 0 0,3 2 0 15,0 1-48-15,7-3-13 0,-1-3-3 0,-3 3 0 16,9-2-102-16,3-1-21 0,0 0-4 0,9 3-1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25T21:38:23.60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1428 5519 1796 0,'-9'11'80'0,"6"-9"16"0,0 4-77 0,-3-1-19 0,-3 0 0 0,3 1 0 15,0 2 72-15,3-3 10 0,-3-3 2 0,6-2 1 16,0 0-12-16,-3-2-2 0,3-6-1 0,0-3 0 16,0-7 1-16,0-6 0 0,0-2 0 0,9-9 0 15,-9-7-36-15,9-1-7 0,-9-7-2 0,6-3 0 16,0-5-14-16,3-5-4 0,-6 2 0 0,0 3 0 16,3-9-8-16,-6 9 12 0,0-8-12 0,0 5 12 15,0 6-12-15,0-1 0 0,0 6 0 0,0 5 0 16,0 2 12-16,0 6-2 0,0 6-1 0,3 4 0 15,3 3 0-15,-3 9 0 0,3-1 0 0,-6 8 0 16,2 2-9-16,-2 6 8 0,9 6-8 0,6 7 8 16,0-2-8-16,6 10-11 0,0 5 3 0,-3 9 0 0,6 2 8 15,2 8-13-15,-5 7 5 0,3 1 8 0,-3 6-19 16,6-4 4-16,-7 3 1 0,4-5 0 16,3 3-16-16,-12-6-3 0,3 0-1 0,0-7 0 15,-3-1-3-15,-7-8-1 0,1-4 0 16,0-7 0-16,-9-1 27 0,3-7 11 0,-3-4-8 0,-3 0 8 0,-6-6 0 0,0-2 0 15,1-3 9-15,-4-3-9 0,-9 0 18 0,3-2-3 16,-3-3-1-16,-3 0 0 0,-6 3-6 0,-8-8 0 16,5-1-8-16,-6-4 12 0,-5-1-12 0,5 1 0 15,-12 2 8-15,4 3-8 0,2-6 15 0,0 6 0 16,1 5 0-16,2-5 0 0,3 2 21 0,7 1 4 16,-7 4 0-16,6 1 1 0,7-3-22 0,2 5-5 15,3 1-1-15,3-6 0 0,9 5-13 0,6 1 0 0,3 2 0 16,3-8-10-1,9 2-20-15,9-7-4 0,6-3-1 0,2 0 0 16,4-5 7-16,15-5 2 0,5-3 0 0,7-3 0 0,2-3 6 0,1 1 2 0,2 2 0 0,-2-7 0 16,-4 2 3-16,4 2 1 0,-10 3 0 0,-2 6 0 15,0-1 14-15,-10 6-9 0,4 3 9 0,-15 5-8 16,-3 2 8-16,-4 3 0 0,-2 5 0 0,-9 1 8 16,0-1 15-16,-6 8 3 0,-3 3 1 0,-3 6 0 15,-3-1 8-15,-12 8 1 0,-6 3 1 0,-3 8 0 16,-14 10-14-16,-1 5-3 0,-6 9-1 0,-2 2 0 15,2-5-11-15,-5 0-8 0,-7 3 12 0,3-3-12 16,7 2 0-16,2-2 0 0,-5-5 0 0,11-1 0 16,0-4-116-16,6-1-16 15,-2-2-4-15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25T21:51:46.44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16688 9993 518 0,'-14'-2'46'0,"14"2"-37"0,0 0-9 0,0 0 0 0,0 0 89 0,0 0 16 16,-6-3 3-16,6 3 1 0,0 0 0 0,0 0 0 16,-6-5 0-16,6 5 0 0,0 0-10 0,0 0-3 15,0 0 0-15,0 0 0 0,6 2-29 0,3-2-7 16,2-2 0-16,-2 2-1 0,0 0 29 0,6 0 5 16,15 0 2-16,0 0 0 15,-6 2-117-15,5-2-23 0,10 0-5 0,3 0-1 0,-1 3 51 0,4-3 17 16,6 0 0-16,2 0 0 0,4-3 2 0,-4 3 0 15,-2 0 0-15,-3-2 0 0,2 4 1 0,-5-2 1 0,-4-2 0 16,1-1 0-16,3-2 3 0,-4 0 1 0,1-1 0 0,-6 1 0 16,0 2 10-16,-4-2 1 0,1 0 1 15,-3 5 0-15,-3 0-13 0,-4-3-4 0,4-2 0 0,-3 2 0 16,-6 0-12-16,-3 1-8 0,0-1 10 0,0 1-10 16,-7-4 10-16,1 6-10 0,-3-2 10 0,-3-1-10 15,0 0-12-15,-3 3-9 0,0 0-2 0,0 0-1090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25T22:45:20.64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8256 10864 806 0,'0'0'17'0,"0"0"4"0,0 0 1 0,0 0 2 0,0 0-24 0,0 0 0 0,0 0 0 0,0 0 0 0,0 0 56 0,0 0 6 15,0 0 2-15,0 0 0 0,0 0-52 0,0 0-12 16,0 0 0-16,0 8 0 0,0 0 54 0,0-3 8 15,0 0 2-15,0 3 0 0,0 0-52 0,0 3-12 16,3-1 0-16,-3 1 0 0,-6-3 54 0,6 2 8 16,3 1 2-16,-3 0 0 0,0-1-52 0,0-2-12 15,0 0 0-15,0 3 0 0,0-11 54 0,3 8 8 16,-3-8 2-16,0 7 0 0,0-7-52 0,0 0-12 16,3 6 0-16,-3-6 0 0,0 0 0 0,0 0 0 15,0 0 0-15,0 0 0 0,0 0 0 0,0 0 0 16,0 0 0-16,9 0 0 0,-9 0 54 0,9-3 8 15,-3-2 2-15,0 2 0 0,-3-2-52 0,3 2-12 16,2-2 0-16,-2 0 0 0,0-1 0 0,0 1 0 0,-3 2 0 16,6-2 0-16,-3 0 0 0,0 2 0 0,-6 3 0 0,9-2 0 31,0-1-48-31,-3 0-13 0,0 1-3 0,-6 2 0 16,6-3 0-16,0 0 0 0,0 1 0 0,0-1 0 0</inkml:trace>
  <inkml:trace contextRef="#ctx0" brushRef="#br0" timeOffset="637.296">8274 10964 1036 0,'0'0'23'0,"0"0"5"0,0 0 0 0,0 0 1 0,0 0-29 0,0 0 0 0,0 0 0 0,0 0 0 15,0 0 57-15,3-5 6 0,-3 0 1 0,3-1 0 16,-3 4-52-16,3-6-12 0,0 3 0 0,0-1 0 16,-3-2 54-16,0 0 8 0,6 3 2 0,0-3 0 15,2-2 0-15,-5-1 0 0,6 0 0 0,-3 1 0 16,6-1-52-16,-3-2-12 0,0-3 0 0,0 0 0 16,3 3 54-16,3 0 8 0,-3 0 2 0,3-1 0 15,-1 1-52-15,4 0-12 0,-3 0 0 0,3-1 0 16,-3 4 0-16,6-3 0 0,0-1 0 0,2 1 0 15,-5 3 0-15,3 2 0 0,3-3 0 0,0 3 0 0,-3 0 0 16,-1 3 0-16,1 0 0 0,0 2 0 0,0-2 0 0,0 2 0 16,-6 0 0-16,3 1 0 0,-1-1 0 0,-2 0 0 15,-3 3 0-15,0 0 0 0,0-2 54 0,0 2 8 16,-6 0 2-16,-6 0 0 0,0 0-52 0,9 0-12 16,-9 0 0-16,0 0-970 0</inkml:trace>
  <inkml:trace contextRef="#ctx0" brushRef="#br0" timeOffset="951.454">9060 10435 1958 0,'0'0'43'0,"0"0"9"0,0 0 1 16,0 0 3-16</inkml:trace>
  <inkml:trace contextRef="#ctx0" brushRef="#br0" timeOffset="1103.053">9077 10417 1036 0,'6'2'23'0,"-3"1"5"0,-3-3 0 0,0 0 1 0,0 0-29 0,0 0 0 15,0 0 0-15,0 0 0 0,0 8 57 0,0-8 6 16,0 8 1-16,-6 0 0 0,3 0 0 0,-3 0 0 15,6 0 0-15,0 0 0 0,0-8-52 0,3 7-12 16,-3 4 0-16,3-3 0 0,-3-8 0 0,3 8 0 16,-3-8 0-16,0 8 0 15,9 0-48-15,-9-8-13 0,0 0-3 0,0 0 0 0</inkml:trace>
  <inkml:trace contextRef="#ctx0" brushRef="#br0" timeOffset="1290.548">9149 10417 806 0,'0'0'36'0,"0"0"7"0,0 0-35 0,3 5-8 0,-3-5 0 0,3 8 0 16,-3 0 53-16,0 0 9 0,0-8 2 0,3 5 0 15,-3 3 0-15,0-3 0 0,0 3 0 0,0 0 0 16,0-8-52-16,3 8-12 0,-3-8 0 0,3 8-372 15,0 0-78-15</inkml:trace>
  <inkml:trace contextRef="#ctx0" brushRef="#br0" timeOffset="1868.003">9265 10634 806 0,'0'0'17'0,"0"0"4"0,0 0 1 0,0 0 2 0,-3 8-24 0,0-3 0 0,-3 0 0 0,3 0 0 16,-3 3 56-16,3 0 6 0,0-2 2 0,-3 2 0 15,3-1 0-15,0 4 0 0,0-3 0 0,3 3 0 0,0-6-52 16,0 5-12-16,3 1 0 0,0 0 0 16,3-1 0-16,0-2 0 0,0-3 0 0,0-2 0 15,0 2 54-15,3-5 8 0,0-5 2 0,0 2 0 0,0-5-52 0,0 3-12 16,0-3 0-16,2 0 0 0,-2 3 54 0,3-6 8 16,-3 1 2-16,0 2 0 0,0-3-52 0,-3 1-12 15,0-1 0-15,-3 3 0 0,3 0 54 0,-6-2 8 16,-3 2 2-16,0 0 0 0,0 0 0 0,0 3 0 15,-6-3 0-15,3 2 0 16,0 1-103-16,-3 2-20 0,3 1-4 0,-3-1-1 0,0 3 52 0,0 0 12 16,1 0 0-16,-1 3 0 0,0-1 0 0,0 4 0 15,0-1 0-15,6-2 0 16,-3 2-156-16,6-5-29 0,0 0-6 0,0 0-1 0</inkml:trace>
  <inkml:trace contextRef="#ctx0" brushRef="#br0" timeOffset="2318.23">9458 10620 1267 0,'0'0'28'0,"0"0"5"15,-3 8 2-15,3 0 1 0,-3 0-36 0,3 0 0 0,-3 3 0 0,3-3 0 0,0 5 0 0,0-3 0 16,-5-2 0-16,5 0 0 0,0 3 58 0,0-3 5 16,0-8 1-16,0 5 0 0,0-5-52 0,0 0-12 0,-3 8 0 15,3-8 0-15,-3 8 54 0,3-8 8 0,0 0 2 0,0 0 0 16,0 0-52-16,0 0-12 0,0 0 0 0,0 0 0 16,-3-5 0-16,3-1 0 0,0 1 0 0,0 0 0 15,3-3 0-15,3 0 0 0,-4 0 0 0,4-3 0 16,-3 1 0-16,3 2 0 0,0-3 0 0,3 1 0 15,0 2 0-15,0 0 0 0,0 0 0 0,0 0 0 32,0 3-48-32,0 2-13 0,-3 0-3 0,3 3 0 0,0 0 103 0,0 0 20 0,-3 3 4 0,-1 0 1 15,1 2-52-15,0 0-12 0,0 1 0 0,0-1 0 16,-3 0 54-16,0 3 8 0,3 3 2 0,-3-3 0 16,-3 2-52-16,0-2-12 0,3 0 0 0,0 0 0 15,-6 3 0-15,3-3 0 0,3-3 0 0,-3-5 0 16,0 0 0-16,0 8 0 0,-3-3 0 0,3-5 0 0,3 8 0 15,-3 0 0-15,0-8 0 0,0 0-577 16,0 0-119-16</inkml:trace>
  <inkml:trace contextRef="#ctx0" brushRef="#br0" timeOffset="2715.213">9714 10673 806 0,'0'0'17'0,"0"0"4"0,0 0 1 0,0 0 2 0,0 0-24 0,0 0 0 16,6 3 0-16,-6-3 0 0,0 0 107 0,9 5 17 15,0-2 3-15,0-3 1 0,-3 0-52 0,3 0-9 0,0 0-3 16,0-3 0-16,-3 1 0 0,3-1 0 0,-3-2 0 0,3 2 0 16,-3 0-51-16,0 1-13 0,-1-4 0 0,1 1 0 15,0 0 0-15,-3 0 0 0,3 2 0 0,-3-2 0 16,3-1 0-16,-6 6 0 0,3-5 0 0,-3 0 0 15,0 5 0-15,0-6 0 0,0-1 0 0,-3 4 0 16,-3-2 0-16,3 2 0 0,-6-2 0 0,3 2 0 16,0 0 0-16,-2 3 0 0,2 0 0 0,0 3 0 15,-3 0 0-15,0 2 0 0,0 0 0 0,0 1 0 0,0 1 0 0,-3 4 0 16,3-3 0-16,0 3 0 0,3-1 0 0,-3-2 0 16,3 3 0-16,0-3 0 0,0 0 0 0,6 2 0 15,0-5 0-15,0 3 0 0,3 0 0 0,0 3 0 16,3-3 0-16,0-3 0 0,-6-5 54 0,9 3 8 15,0-1 2-15,3-2 0 0,0 3-52 0,0-3-12 16,0-3 0-16,0 1 0 16,3-1-48-16,-3-2-13 0,2 2-3 0,-5-2 0 0</inkml:trace>
  <inkml:trace contextRef="#ctx0" brushRef="#br0" timeOffset="4339.269">10640 10612 1036 0,'0'0'46'0,"0"0"10"0,-3-2-45 0,3 2-11 16,0 0 0-16,0 0 0 0,-9-3 53 0,3 3 9 16,0-2 2-16,0 2 0 0,-3 2-52 0,3 3-12 15,-2-2 0-15,-1 5 0 0,0 0 0 0,0 0 0 16,-3 2 0-16,0 1 0 0,6 5 0 0,0-3 0 15,0-2 0-15,0-1 0 0,6 4 54 0,0-4 8 16,3-2 2-16,0 0 0 0,0 3-52 0,3-3-12 16,3-3 0-16,0 3 0 0,0-3 0 0,0-2 0 15,0-1 0-15,0-4 0 0,-3-4 54 0,-1 1 8 16,4 0 2-16,-3-3 0 0,0 0-52 0,0-3-12 16,-3 1 0-16,3 2 0 0,0-3 0 0,-3 1 0 15,-3-1 0-15,0 3 0 0,3-5 0 0,-3 2 0 16,0-2 0-16,3 0 0 0,-3-3 0 0,0 0 0 0,-3 0 0 15,3 3 0-15,-3-3 0 0,-3 0 0 0,3 3 0 0,0 0 0 16,-3 0 0-16,3 2 0 0,0 3 0 0,0 0 0 16,3 3 0-16,0 5 0 0,-3-8 0 0,3 8 0 15,0 0 0-15,0 0 0 0,0 0 0 0,0 0 0 32,0 0-48-32,0 0-13 0,0 0-3 0,0 0 0 0,6 3 103 0,-3 2 20 0,0 3 4 0,0 0 1 15,3 2-52-15,-3 1-12 0,3 2 0 0,-3 0 0 16,0 3 0-16,0 0 0 0,0 0 0 0,0 0 0 15,3 0 0-15,-3 0 0 0,6-1 0 0,-3-1 0 16,-3-1 0-16,3 0 0 0,-3 0 0 0,3-2 0 16,0-3 0-16,-3 0 0 0,-3-8 0 0,9 10-765 15</inkml:trace>
  <inkml:trace contextRef="#ctx0" brushRef="#br0" timeOffset="4536.745">10780 10626 1036 0,'0'0'23'0,"0"0"5"0,0 0 0 0,0 0 1 0,0 5-29 0,3 3 0 15,-3-8 0-15,0 8 0 0,3 0 57 0,0 2 6 16,-3-2 1-16,0 0 0 0,0 3 0 0,0-3 0 16,3 0 0-16,-3 0 0 0,0 0-52 0,3 0-12 15,-3-3 0-15,0-5 0 0,0 0 0 0,0 0 0 0,0 16 0 16,0-16 0-16</inkml:trace>
  <inkml:trace contextRef="#ctx0" brushRef="#br0" timeOffset="4688.333">10768 10538 1267 0,'0'0'56'0,"0"0"12"0,0 0-55 0,0 0-13 0,0 0 0 0,0 0 0 16,0 0 0-16,0 0 0 0,9 0 0 0,-3 0 0 15,3 0-48-15,-3 3-13 0,12-3-3 16,-18 0 0-16</inkml:trace>
  <inkml:trace contextRef="#ctx0" brushRef="#br0" timeOffset="5155.322">11018 10581 1267 0,'-3'0'28'0,"3"0"5"0,0 0 2 0,0 0 1 0,-6 5-36 0,0-2 0 16,3-1 0-16,-3 4 0 0,3-1 0 0,-3 3 0 16,0-3 0-16,-3 6 0 0,4-3 0 0,-4 2 0 15,-3 1 0-15,6 2 0 0,0-5 0 0,0 5 0 16,-3-2 0-16,6-1 0 0,0 1 58 0,3-3 5 16,0 2 1-16,0-2 0 0,0-2-52 0,3-1-12 15,6-2 0-15,-3-3 0 0,0 2 0 0,0-2 0 16,6-2 0-16,-3-1 0 0,-1-2 54 0,-2-1 8 15,0-2 2-15,3 1 0 0,-6 1-52 0,3-2-12 16,-3 3 0-16,3-3 0 0,-3 0 0 0,3 0 0 0,-6-2 0 16,0 2 0-16,0 0 0 0,0 2 0 0,-3-2 0 0,0 1 0 15,0 1 0-15,0 1 0 0,0 0 0 0,0-1 0 16,-3 4 0-16,6 2 0 0,0 0 0 0,0 0 0 16,-3 2 0-16,3-2 0 0,0 0 0 0,0 0 0 15,-3 8 0-15,3 3 0 0,0-3 0 0,3 2 0 16,0 4 0-16,0-1 0 0,3-3 0 0,3 4 0 15,-3-1 0-15,0 3 0 0,3 0 0 0,-3 0 0 16,3 2 0-16,-3-2 0 0,-3 0 0 0,-3-3 0 16,0 3 0-16,0-5 0 0,-3-1 0 0,0 1 0 15,-6-1 105-15,0 1 19 0,0-3 3 0,0-3 1 16,-6 0-154-16,0 1-30 16,3-4-7-16,-2 1-1 0,-1-3 103 0,0 0 20 0,0-3 4 0,0 3 1 15,6-2-103-15,0-1-20 0,-3 0-4 0,0-2-1 16,0 2 0-16,4-2 0 0,2-3 0 0,0-2 0 0</inkml:trace>
  <inkml:trace contextRef="#ctx0" brushRef="#br0" timeOffset="5361.584">11164 10586 1036 0,'0'0'46'0,"0"0"10"0,0 0-45 0,0 8-11 0,3 3 0 0,-3-1 0 16,0 3 53-16,0-2 9 0,0 2 2 0,0-2 0 16,0-1 0-16,0 1 0 0,-3 2 0 0,3-5 0 15,0-8-52-15,0 0-12 0,0 11 0 0,0-3 0 16,0-8 0-16,0 0 0 0,0 0 0 0,0 0 0 16</inkml:trace>
  <inkml:trace contextRef="#ctx0" brushRef="#br0" timeOffset="5509.923">11107 10467 1267 0,'0'0'56'0,"0"0"12"0,0 0-55 0,0 0-13 0,6-5 0 0,3 2 0 16,0 0 0-16,0 1 0 0,0-4 0 0,3 1 0 15</inkml:trace>
  <inkml:trace contextRef="#ctx0" brushRef="#br0" timeOffset="5718.228">11405 10292 1267 0,'0'0'28'0,"0"0"5"0,0 0 2 0,-3 6 1 0,-3 2-36 0,3-1 0 16,3 4 0-16,-3 0 0 0,3 2 58 0,0 3 5 15,-3-3 1-15,3 3 0 0,0 5 0 0,0 0 0 16,-3 0 0-16,3-2 0 0,3 5-52 0,-3-3-12 15,0 0 0-15,3-2 0 0,0-1 0 0,-3-2 0 16,3 0 0-16,-3 0 0 0,0-3 0 0,0 0 0 0,0 0 0 0,0-2 0 31,-3 0-48-31,3-4-13 0,0-7-3 0,6 14 0 0</inkml:trace>
  <inkml:trace contextRef="#ctx0" brushRef="#br0" timeOffset="5929.839">11250 10549 1497 0,'0'0'32'0,"0"0"8"0,0 0 0 0,6-3 4 0,3 3-36 0,-3-2-8 0,-6 2 0 0,9-3 0 16,0 0 53-16,3-2 9 0,3 2 2 0,3 1 0 15,-3-1 0-15,2 0 0 0,1 1 0 0,0-1 0 0,0 1-52 0,-3-1-12 16,3 0 0-16,-3 1 0 0,-1 2 0 0,-2-3 0 15,3 3 0-15,-3-3-868 16</inkml:trace>
  <inkml:trace contextRef="#ctx0" brushRef="#br0" timeOffset="6188.912">11643 10298 1267 0,'0'0'56'0,"0"0"12"0,0 0-55 0,0 0-13 16,0 0 0-16,0 0 0 15,0 0 54-15,0 8 8 0,-3 2 2 0,0 1 0 16,3-3-52-16,0 0-12 0,0 0 0 0,-3 2 0 15,3-2 0-15,-3 3 0 0,3-3 0 0,-3-1 0 16,0-1 0-16,0 2 0 0,3 0 0 0,0-6-663 16</inkml:trace>
  <inkml:trace contextRef="#ctx0" brushRef="#br0" timeOffset="6345.24">11712 10306 1267 0,'0'0'28'0,"0"0"5"0,0 0 2 0,0 5 1 0,-3 8-36 0,0-5 0 16,3 3 0-16,0-1 0 0,3-2 0 0,-3 3 0 16,-3-1 0-16,0 1 0 0,3-1 0 0,0 4 0 15,0-6 0-15,3 2-556 0</inkml:trace>
  <inkml:trace contextRef="#ctx0" brushRef="#br0" timeOffset="14638.276">7672 10782 633 0,'9'-3'28'0,"-9"3"6"0,0 0-34 0,0 0 0 16,0 0 0-16,0 0 0 0,0 0 139 0,0 0 21 15,0 0 4-15,0 0 0 0,0 0-75 0,0 0-15 16,0 0-3-16,0-5-1 0,3 2-21 0,-3 3-4 16,0 0-1-16,0 0 0 0,3-2-4 0,-3 2 0 15,0 0-1-15,0 0 0 0,0 0 45 0,0 0 10 16,3 2 2-16,-3 6 0 0,-3 0-96 0,6 3-24 0,0 5-3 15,-3 2 0-15,0-2 41 0,3 2 8 0,3 1 2 0,-3 2 0 16,0-2 3-16,0-3 1 0,0-1 0 0,3-1 0 16,3-4-7-16,-3 1-1 0,-9-1 0 0,6-2 0 15,6 0-6-15,-3-2-2 0,-6-6 0 0,6 7 0 16,3-7-3-16,-9 0-1 0,0 0 0 0,0 0 0 0,0 0-8 16,0 0 12-16,6-7-12 0,-3 1 12 0,0-4-4 0,0-1 0 15,6-2 0-15,-4 2 0 0,-2 3-8 0,3-5 0 16,3 3 9-16,3-1-9 0,-6 0 0 0,0 3 0 15,-3 3 0-15,-3 5 0 0,9-3 0 0,-3-2 0 16,-6 5 0-16,0 0 0 0,9-2 0 0,-9 2 0 16,0 0 0-16,0 0 0 0,9 0 0 0,-9 0 0 15,0 0 0-15,0 0 0 0,0 0-20 0,0 0 2 16,9 0 0-16,-9 0 0 31,0 0-18-31,0 0-3 0,0 0-1 0,0 0-630 0,0 0-126 0</inkml:trace>
  <inkml:trace contextRef="#ctx0" brushRef="#br0" timeOffset="15582.588">7744 10964 230 0,'0'0'10'0,"0"0"2"0,0 0-12 0,0 0 0 16,0 0 0-16,0 0 0 0,9 0 202 0,-9 0 38 16,0 0 7-16,0 0 1 0,0 0-152 0,0 0-32 15,0 0-5-15,0 0-2 0,-3-5-38 0,3 5-8 16,0-3-2-16,0 3 0 0,-6-8 11 0,3 3 3 16,6 0 0-16,-3 5 0 0,3-5 2 0,-3 5 1 15,3-6 0-15,0 4 0 0,6-4-11 0,-9 6-3 16,0 0 0-16,3-5 0 0,6 0-4 0,0-3 0 15,-9 0-8-15,3 0 12 0,3-5 17 0,-1 0 3 0,-2 2 1 0,0-2 0 16,3 5-33-16,0-5-14 16,0 2 1-16,-3 0 0 0,0-2 34 0,0 0 7 0,3 2 2 0,0-2 0 15,-9 3-16-15,6-4-3 0,6 1-1 0,0 0 0 16,-3 0-10-16,0-1 12 0,3 1-12 0,-3 0 12 16,6 0 4-16,-6 2 0 0,0-5 1 0,-3 3 0 15,5 2 4-15,1-2 1 0,-3 0 0 0,3 0 0 16,0-3 1-16,0 5 0 0,-3-2 0 0,3 2 0 15,6-2-6-15,-3-5-1 0,0-6 0 0,-3 3 0 16,3 0-8-16,5-1-8 0,10 1 9 0,-3 0-9 16,-3-3 0-16,0 3 8 0,3 0-8 0,-1 0 0 15,-2 0 0-15,0 2 0 0,3 1 8 0,0-1-8 16,-4 3 0-16,1 0 0 0,-3 3 0 0,3 2 0 0,0 4 11 16,-3-1-1-16,-3 2 0 0,-1 1 0 15,7-3 7-15,-3 5 2 0,0 1 0 0,0-1 0 0,0 0-1 16,0 1 0-16,2-1 0 0,-2 1 0 0,-3 2-10 0,3-3-8 15,3 0 9-15,-3 3-9 0,-3-2 0 0,-1 2 0 16,4-6 0-16,-6 4 0 0,0-1-20 0,0 0-3 16,0-2-1-16,-3 2-990 0</inkml:trace>
  <inkml:trace contextRef="#ctx0" brushRef="#br0" timeOffset="16131.127">8935 9856 1364 0,'0'0'30'0,"0"0"6"0,0 0 2 0,0 0 0 0,0 0-30 0,0 0-8 15,0 0 0-15,0 0 0 0,0 0 61 0,0 0 11 16,0 0 3-16,0 0 0 0,0 0-17 0,0 8-3 15,0 0-1-15,-3 0 0 0,3 2-9 0,0 1-1 0,0 2-1 0,0-2 0 16,0 2-19-16,0-3-3 0,0 1-1 0,0 0 0 16,0-1-11-16,0 3-9 0,0-7 12 0,0-1-12 15,0 3 9-15,0-3-9 0,0-5 0 0,0 0 9 32,0 0-46-32,0 0-10 0,0 0-1 0,0 0-541 0,0 0-108 0</inkml:trace>
  <inkml:trace contextRef="#ctx0" brushRef="#br0" timeOffset="16351.527">9054 9811 1447 0,'0'0'64'0,"0"0"13"0,0 0-61 16,0 0-16-16,0 8 0 0,0-8 0 15,-6 5 39-15,3 0 5 0,3 6 0 0,0-1 1 0,0 1-20 0,0 2-4 16,-6 0-1-16,6 1 0 0,3 4 18 0,-3-5 3 15,-3-2 1-15,0 0 0 0,6 2 28 0,0-3 6 16,-3-2 0-16,0 3 1 0,0-3-55 16,3 0-11-16,-3-8-3 0,0 5 0 15,0-5-160-15,0 5-33 0,0-5-7 0,0 0 0 16</inkml:trace>
  <inkml:trace contextRef="#ctx0" brushRef="#br0" timeOffset="17062.624">9244 9874 230 0,'0'0'20'0,"0"0"-20"0,0 0 0 0,6-2 0 16,-6 2 157-16,6-3 27 0,-6 3 6 0,6-3 1 15,-6 3-84-15,0 0-17 0,0 0-3 0,0 0-1 16,0 0-10-16,6 0-3 0,0 3 0 0,0 2 0 16,-6 6-8-16,0-1-1 0,0 6-1 0,0 0 0 15,-6 3 41-15,6-1 9 0,0 1 2 0,0 2 0 16,0 3-75-16,-3-3-14 0,3 0-3 0,-3 0-1 31,3 0-58-31,0-2-11 0,0-3-2 0,0 0-1 0,0-3 50 0,0-3 0 0,3 1 0 0,-3-3 12 16,0 0-4-16,-3-3-8 0,3-5 11 0,0 0-11 15,0 0-37-15,-3 6-15 0,3-6-2 16,0 0-814-16</inkml:trace>
  <inkml:trace contextRef="#ctx0" brushRef="#br0" timeOffset="17273.066">9116 10022 1591 0,'6'3'70'0,"-6"-3"15"0,0 0-68 0,0 0-17 16,0 0 0-16,6 3 0 0,3-1 22 0,-3 4 1 16,-3-6 0-16,3 0 0 0,6 2 27 0,-3-2 6 0,3 0 0 0,-4 0 1 15,7-2 3-15,0-1 0 0,3 0 0 0,0 3 0 16,-3-2-29-16,3-4-6 0,0 1-1 0,-4 0 0 16,4 0-24-16,0 2-12 0,-3 0 0 15,3 3-628-15,-3 3-125 0</inkml:trace>
  <inkml:trace contextRef="#ctx0" brushRef="#br0" timeOffset="17672.992">9420 10057 633 0,'0'0'28'0,"0"0"6"15,0 0-34-15,0 0 0 0,0 0 0 0,3 8 0 16,-3-8 228-16,6 8 38 0,3 0 8 0,-1 0 2 0,1-3-188 0,0-2-36 15,-9-3-8-15,9 0-2 0,0 2 92 0,0-2 18 16,-3-2 4-16,3-1 1 16,-3 3-147-16,3-3-30 0,0 1-5 0,-3-1-2 15,-6-2-30-15,3 2-7 0,6-2 0 0,-6 2-1 0,-3-2 54 0,0 2 11 16,0-2 0-16,3 0 0 0,-3 5 0 0,0-6 0 16,-6-2 0-16,3 3 0 0,3 5 52 0,-6-5 9 15,0 2 2-15,-3 0 0 16,9 3-139-16,-9 0-28 0,-3-2-6 0,0-1-1 15,3 3 50-15,-3 0 9 0,0 3 3 0,0 2 0 16,4-5 15-16,-1 5 3 0,3 1 1 0,-3-1 0 16,3-2-2-16,0 5 0 0,3-1 0 0,0 4 0 0,0-3 45 0,0-3 9 15,0 3 2-15,3 3 0 0,3-1 20 0,-3 1 4 16,3 0 0-16,0-4 1 0,-3 7 58 0,6-6 11 16,-3 2 2-16,3 1 1 15,0-3-121-15,0 0-30 0,0 0-3 0,6-3-1 0,-1-2 34 0,1 2 0 16,-3-5 12-16,0 3-3 0,0-6 7 0,3 3 0 0,0-3 1 0,0-2-946 15</inkml:trace>
  <inkml:trace contextRef="#ctx0" brushRef="#br0" timeOffset="18043.999">9637 10054 806 0,'6'11'36'0,"-3"-3"7"15,0 0-35-15,0 0-8 0,-6 0 0 0,3 5 0 0,6-3 169 0,-6 4 32 16,0-7 7-16,3 4 0 0,-3 2-104 0,0-2-20 16,0-3-5-16,0-8-1 0,0 0-40 0,0 8-8 15,0 0-2-15,0-8 0 0,0 0-3 0,0 0-1 16,0 0 0-16,0 0 0 0,0 0-24 0,0 0 0 16,0 0 0-16,3-6 0 0,-3 4-8 0,0-6-8 15,3 0 0-15,0 0-1 0,0 3-4 0,0-6-1 16,0 0 0-16,3 1 0 0,-3 2 5 0,3 0 1 15,-3-5 0-15,2 0 0 0,1 2 16 0,0 3 0 16,0 0-8-16,0 3 8 0,3 0 0 0,0 2 0 16,-3 3 0-16,3 0 0 0,-9 0 23 0,9 0 8 15,3 0 1-15,-6 3 1 0,0 2 9 0,-3 3 2 16,3-3 0-16,-3 3 0 0,3 0-28 0,-3 0-4 16,-3 2-2-16,0 1 0 0,3-3-10 0,-3 0 8 0,0-8-8 15,3 8 8-15,-3 0-8 0,0-8 0 16,0 0 0-16,0 0 0 15,0 0-49-15,0 0-12 0,0 0-3 0,0 0-827 0</inkml:trace>
  <inkml:trace contextRef="#ctx0" brushRef="#br0" timeOffset="18367.138">9997 9967 864 0,'-6'3'76'0,"6"-3"-60"0,0 0-16 0,3 5 0 0,-6 3 104 0,0-6 19 16,-3 4 3-16,3-1 1 0,0 3-47 0,0 0-10 15,-6-3-2-15,3 6 0 0,-5-1-19 0,5 1-4 16,0-1-1-16,0-2 0 0,0-2 10 0,3-1 2 16,0 3 0-16,3-3 0 0,0-5 18 0,0 0 4 15,3 8 1-15,0 0 0 0,-3-8-63 0,3 8-16 16,3 3 0-16,3-3 0 0,0-1 0 0,2-1 0 15,-2 2 8-15,-3-3-8 16,0 3-40-16,0 0-12 0,-6-8-1 0,0 10-1 0,0-2 76 0,-6 0 15 16,0 0 3-16,-3-2 1 0,0-1-13 0,1 0-4 15,-4-2 0-15,3-1 0 0,3 1-24 0,-3-3 0 16,3 0 0-16,0-3-1002 0</inkml:trace>
  <inkml:trace contextRef="#ctx0" brushRef="#br0" timeOffset="23261.74">10080 10615 403 0,'0'0'36'0,"3"0"-36"15,-3 0 0-15,0 0 0 0,9-3 140 0,-9 3 20 16,0 0 5-16,0 0 1 0,3-2-81 0,-3 2-16 15,0 0-3-15,0 0-1 0,0 0-17 0,0 0-3 16,6-5-1-16,-6 5 0 0,0 0 3 0,0 0 0 16,0 0 0-16,0 0 0 0,0 0 6 0,0 0 2 15,0 0 0-15,0 0 0 0,0 0-7 0,0 0-2 0,-6-3 0 16,6 3 0-16,0 0-14 0,-3-3-2 0,-3 3-1 16,0-2 0-16,6 2-12 0,-5 0-2 0,-1 2-1 0,0-2 0 15,6 0-4-15,0 0-1 0,-9 0 0 0,0 3 0 16,0 0 3-16,0-1 0 0,9-2 0 0,-6 5 0 15,-9-2 10-15,6 0 2 0,9-3 1 0,0 0 0 16,-6 2-25-16,6-2-19 0,-9 3 3 0,9-3 1 16,0 0 25-16,0 0 5 0,0 0 1 0,0 0 0 15,0 0-16-15,6 8 0 0,-6-8 0 0,3 5 0 16,6 1-15-16,3-4-2 0,-6 6-1 0,0-5 0 16,3 2 18-16,0-2 0 0,0-1-8 0,0 4 8 15,0-4 0-15,0 1 0 0,-1 0 0 0,-2 2 0 16,-6-5 0-16,6 5 0 0,3 3 0 0,-9-8 0 0,3 5 0 15,-3-5 16-15,0 8-4 0,0 0 0 0,0-8 23 0,-3 8 4 16,-3 0 1-16,-3 0 0 0,3-3-12 0,-2 1-3 16,-4-1 0-16,0-2 0 0,3 2-13 0,-3-2-4 15,3-1 0-15,0-2 0 0,-3-2-8 0,3-1 0 16,0 0 0-16,0 1 0 16,0-1-44-16,3 0-8 0,6 3-2 0,0-5-647 15,-3 2-130-15</inkml:trace>
  <inkml:trace contextRef="#ctx0" brushRef="#br0" timeOffset="24536.954">10467 10028 691 0,'0'0'61'0,"0"0"-49"15,0 0-12-15,-3 0 0 16,-5-3 109-16,2 0 19 0,6 3 4 0,0 0 1 15,-9 3-63-15,3 0-13 0,-3-1-2 0,3 4-1 16,0-1-23-16,0 3-5 0,-3-3-1 0,0 6 0 16,6-1-12-16,-6 1-2 0,3 0-1 0,0-1 0 15,-3 3 3-15,3 1 1 0,0-1 0 0,0 0 0 16,6-2 8-16,-3 2 2 0,3-5 0 0,0 2 0 0,3-2-4 16,3 0-1-16,-3 0 0 0,-3-8 0 0,0 0-9 15,6 8-2-15,3-5 0 0,0-1 0 0,3-2 10 0,-3 0 2 16,3-5 0-16,-3 2 0 0,3-2-20 0,-3 0 0 15,-3-6 0-15,3 3 0 0,0 0 0 0,-1-2 10 16,-5-3-10-16,3-1 12 0,0 1-3 0,0 0 0 16,-3 0 0-16,-3-3 0 0,0 0-1 0,0 0 0 15,0 0 0-15,0-2 0 0,-3-1-8 0,3 1 0 16,-3-6 0-16,3 5 0 16,-9 3-28-16,3 3-12 0,6-3-1 0,-3 3-1 0,0 0 34 0,3 2 8 15,-3 3 0-15,3 0 0 0,3 6 0 0,-3 2 0 16,-3-6 0-16,3 6 0 0,0 0 49 0,0 0 12 0,0 0 3 0,0 0 0 15,0 0-52-15,3 8-12 0,-3 3 0 0,0 2 0 16,3 0 0-16,-3 3 0 0,0 3 0 0,0-1 0 16,0 1 59-16,3-1 9 0,3 1 1 0,0 2 1 15,-3 0-91-15,3 0-19 0,-6-2-3 0,6-1-1 16,0 1 15-16,0-1 2 0,-3-4 1 0,3-1 0 16,0-2 26-16,0-1 0 0,-3 1 0 0,3-3 0 15,0 0 0-15,-6-8 0 0,0 0 0 0,0 0 0 16,6 2-56-16,-6-2-7 0,0 0-1 0,6-5 0 0</inkml:trace>
  <inkml:trace contextRef="#ctx0" brushRef="#br0" timeOffset="24708.427">10625 10065 1728 0,'0'0'38'0,"-3"5"8"0,0 3 2 0,0 0 0 0,0-3-39 0,0 6-9 16,0-3 0-16,3 2 0 0,-6 1 0 0,3-1 0 15,6 1 0-15,-3 0 0 0,3-3 0 0,0 0 0 16,-3-8 0-16,0 7 0 16,0-7-49-16,0 0-12 0,0 0-3 0,0 0 0 0</inkml:trace>
  <inkml:trace contextRef="#ctx0" brushRef="#br0" timeOffset="24866.918">10616 9977 1728 0,'-9'-5'76'0,"9"5"16"0,0 0-73 0,0 0-19 0,0 0 0 0,0 0 0 16,6 5 0-16,-6-5 0 0,6 3 0 0,0 0 0 31,-6-3-99-31,9 5-23 0,0 0-5 0,0 1-1 0</inkml:trace>
  <inkml:trace contextRef="#ctx0" brushRef="#br0" timeOffset="25317.661">10771 10022 1497 0,'0'0'32'0,"0"0"8"0,-3 6 0 0,-3-4 4 0,0 4-36 0,0-1-8 0,0 0 0 0,3 1 0 16,-6 1 0-16,0 4 0 0,3 2 0 0,1-2 0 16,-1 2 0-16,0-2 0 0,0-1 0 0,3 3 0 15,3 1 53-15,0-4 9 0,0-10 2 0,0 8 0 16,3 0-52-16,3-3-12 0,-6-5 0 0,6 3 0 15,-6-3 0-15,9 0 0 0,-1-3 0 0,-2 1 0 16,0-1 0-16,0-2 0 0,0-3 0 0,0 3 0 16,-3-6 0-16,3 3 0 0,0-2 0 0,-3 2 0 0,-3 0 54 0,3 0 8 15,0 0 2-15,-3 0 0 0,3 0-52 0,0 0-12 16,-6 3 0-16,3 5 0 0,0 0 0 16,0-3 0-16,-3-2 0 0,3 5 0 0,0 0 0 0,0 0 0 15,0 0 0-15,0 0 0 16,0 0-48-16,0 0-13 0,3 8-3 0,0 2 0 0,-3 4 52 0,0-4 12 15,6 3 0-15,-3 3 0 0,3-3 0 0,0 1 0 16,-3 2 0-16,0-3 0 0,0 3 48 0,0-3 13 16,-3 3 3-16,0-3 0 0,0-2 0 0,-3 2 0 15,-3-5 0-15,0 0 0 0,0 0 0 0,0 0 0 16,-6-6 0-16,3 1 0 0,0-1-52 0,-3-2-12 16,3 0 0-16,-3 0 0 0,3-2 54 0,1-3 8 15,-4 2 2-15,0-2 0 16,0-1-103-16,6 1-20 0,-3 0-4 0,3-3-1 15,0 0 0-15,3 0 0 0,0 0 0 0,0-3 0 16,6 6-153-16,-3-5-31 0,9-14-7 0,3 8-1 0</inkml:trace>
  <inkml:trace contextRef="#ctx0" brushRef="#br0" timeOffset="25495.187">10965 10001 1958 0,'0'0'87'0,"0"0"17"0,0 0-83 0,0 0-21 0,0 0 0 0,5 11 0 15,1-1 0-15,-3 1 0 0,-3-11 0 0,3 11 0 16,0-1 0-16,0 3 0 0,-6-5 0 0,3 3 0 16,3 0 0-16,-3-4 0 0,-3 1 0 0,3-8 0 15,0 0 56-15,0 0 6 0,0 11 2 0,0-11 0 16,0 0-103-16,0 0-20 0,0 0-4 0,0 0-845 16</inkml:trace>
  <inkml:trace contextRef="#ctx0" brushRef="#br0" timeOffset="25802.367">10962 9880 1958 0,'-15'-8'43'0,"12"5"9"0,0-2 1 0,3-1 3 0,0 4-45 0,3-6-11 16,0 3 0-16,3-3 0 0,-3 2 0 0,6-2 0 16,-6 0 0-16,5 0 0 15,1 3-49-15,3-3-12 0,-6 0-3 0,3 3 0 0,3 0 52 0,-3-1 12 0,0 4 0 16,-3-4 0-1,0-1-54-15,3 1-8 0,-9 6-2 0,9-2 0 0,0 2 52 0,-3 0 12 0,3 0 0 0,-9 0 0 16,0 0 0-16,2 5 0 0,4 0 0 0,0 6 0 16,-3 2 48-16,0 3 13 0,-3-3 3 0,3 0 0 15,-3 9 0-15,0-1 0 0,0 5 0 0,-3 1 0 16,3-4-52-16,0-1-12 0,0-1 0 0,0-3 0 16,0 1 54-16,0-1 8 0,0-2 2 0,0 0 0 15,3-3-52-15,-3 1-12 0,0-7 0 0,0 1 0 16,0-2-151-16,0-6-33 15,0 0-6-15,0 0-2 0</inkml:trace>
  <inkml:trace contextRef="#ctx0" brushRef="#br0" timeOffset="26003.218">11027 9887 1958 0,'0'0'43'0,"0"0"9"0,0 0 1 0,0 0 3 0,0 0-45 0,6-2-11 15,3-1 0-15,-3 3 0 0,3 0 0 0,3-2 0 16,-3-4 0-16,3 4 0 0,-1-1 53 0,1 0 9 16,0-2 2-16,0 5 0 0,-3 0-52 0,3 0-12 15,0 0 0-15,-3 0 0 0,0 0 0 0,0-3 0 16,3 1 0-16,0 2 0 16,-4 0-151-16,-2 2-33 0,6-4-6 0,-12 2-2 0</inkml:trace>
  <inkml:trace contextRef="#ctx0" brushRef="#br0" timeOffset="26243.573">11414 9697 1728 0,'-3'8'38'0,"3"-8"8"0,0 0 2 0,-3 8 0 0,-3-3-39 0,3 6-9 0,6-3 0 0,-6 0 0 16,0 2 0-16,0-2 0 0,3 3 0 0,-3-1 0 15,0 4 0-15,-3-4 0 0,0 1 0 0,3-1 0 0,3-2 0 0,-3 0 0 16,0 0 0-16,3-8-510 16,0 0-104-16</inkml:trace>
  <inkml:trace contextRef="#ctx0" brushRef="#br0" timeOffset="26424.09">11462 9671 1497 0,'0'0'32'0,"0"0"8"0,-3 7 0 0,3 4 4 0,0-11-36 0,0 8-8 16,3 0 0-16,-3 3 0 0,3-1 0 0,0 1 0 15,3-1 0-15,-3 1 0 0,-1 2 0 0,1-2 0 0,3-3 0 0,0 2 0 16,0 1 0-16,0-1 0 0,0-2 0 15,0-2 0-15</inkml:trace>
  <inkml:trace contextRef="#ctx0" brushRef="#br0" timeOffset="29559.716">6550 10978 288 0,'0'0'25'0,"0"0"-25"0,0 0 0 0,0 0 0 16,0 0 168-16,0 0 29 0,0 0 6 0,0 0 1 16,0 0-95-16,0 0-18 0,0-6-4 0,0 6-1 15,0 0-13-15,0-2-2 0,-3-4-1 0,3 6 0 16,0 0-23-16,0 0-5 0,0 0-1 0,0 0 0 15,0 0-7-15,0 0-2 0,0 0 0 0,0 0 0 16,0 0-11-16,0 0-2 0,0 0-1 0,0 0 0 16,0 0 21-16,0 0 4 0,0 0 1 0,0 0 0 0,0 0-18 15,0 0-3-15,0 0-1 0,0 0 0 0,3 6-8 0,0 2-2 16,-3-8 0-16,6 10 0 0,-3-2 0 0,0 0 0 16,0 0 0-16,3 0 0 0,-3-3-1 0,-3-5-1 15,6 8 0-15,-6-8 0 0,6 5 0 0,-6-5 0 16,6 6 0-16,-6-6 0 0,0 0-2 0,0 0-8 15,0 0 12-15,0 0-4 0,0 0 1 0,0 0 0 16,9-3 0-16,-3 0 0 0,-6 3 3 0,6-5 0 16,3 0 0-16,-3 0 0 0,0-3-12 0,0 0 8 15,-3 0-8-15,0 0 8 0,2 3-8 0,-2-3 0 16,0 0 0-16,0 0 8 0,0 0-8 0,0 2 0 16,0 1 0-16,-3 5 0 0,0 0 0 0,0 0 0 15,3-8 0-15,-3 8 0 0,3-8 15 0,-3 8-3 0,0 0 0 16,0-5 0-1,0 0-31-15,0 5-6 0,0 0-2 0,0 0 0 16,0 0-33-16,0 0-8 0,0 0 0 0,0 0-1 0</inkml:trace>
  <inkml:trace contextRef="#ctx0" brushRef="#br0" timeOffset="30475.258">6610 10978 460 0,'0'0'20'0,"0"0"5"0,0 0-25 0,0 0 0 0,0 0 0 0,0 0 0 15,0 0 118-15,0 0 18 0,0 0 4 0,0 0 1 16,0 0-65-16,0 0-14 0,0 0-2 0,0 0-1 16,0 0 20-16,0 0 4 0,0 0 1 0,0 0 0 0,0 0-17 0,0 0-3 15,0 0-1-15,0 0 0 0,-3 5-27 0,3-5-6 16,-6 3-1-16,6-3 0 0,0 0-16 16,0 0-3-16,0 0-1 0,0 0 0 0,-6 5-1 0,6-5 0 15,0 0 0-15,0 0 0 0,0 0 2 0,0 0 0 16,0 0 0-16,0 0 0 0,0 0 14 0,0 0 4 15,0 0 0-15,0 0 0 0,0 0-6 0,0 0-1 16,0 0 0-16,0 0 0 0,0 0 3 0,0 0 0 16,0 0 0-16,0 0 0 0,0 0-6 0,0 0-1 15,0 0 0-15,0-5 0 0,-3-1-6 0,3 1-2 16,0 5 0-16,0 0 0 0,0-8-9 0,0 0 0 16,3 0 9-16,0 0-9 0,-3 0 0 0,3 0 9 15,-3 0-9-15,0 0 0 0,0 0 10 0,3 1-10 16,-3-4 8-16,0-2-8 0,3 2 31 0,-3-2 1 0,-3 0 0 0,3-1 0 15,-3 4-32-15,0-1 0 0,0-2 0 16,-3 2 0-16,3 4 0 0,3-7 0 0,-3 4 0 0,0 2 0 16,-3-5 0-16,0 5-18 0,3-6 2 0,-3 6 1 15,-3-2 15-15,3-3 0 0,0 5 0 0,0-3 0 16,-2 1 15-16,-1-1-1 0,-3 0 0 0,3 3 0 16,0-2 6-16,0-1 0 0,-6 3 1 0,0 0 0 15,3 0-2-15,-6 1-1 0,-2 1 0 0,2 1 0 16,3 2 20-16,-6 3 4 0,0-5 1 0,0 5 0 15,0-3-28-15,1 3-6 0,-1 3-1 0,0-3 0 16,3 0-8-16,0 0 0 0,3 3-10 0,3-1 10 16,1-2-12-16,-1 0 12 0,3 0-13 0,3 0 5 15,0 3-153-15,6-3-31 0</inkml:trace>
  <inkml:trace contextRef="#ctx0" brushRef="#br0" timeOffset="37738.659">2836 10171 518 0,'0'0'23'0,"0"0"5"0,0 0-28 0,0 0 0 0,0 0 0 0,0-6 0 0,0 6 200 0,0 0 34 15,0 0 7-15,0 0 2 0,0 0-111 16,0 0-23-16,0 0-4 0,0 0-1 0,0 0-36 15,0 0-7-15,0 8-1 0,5-2-1 0,-5 1-38 0,0 1-7 16,0 0-2-16,0 0 0 0,0 3-4 0,0-6-8 16,0-5 11-16,0 8-11 0,0-3 0 0,0 3 0 15,0 0 0-15,0-8 0 16,0 0-16-16,0 0-11 0,0 0-1 0,0 0-560 16,0 0-112-16</inkml:trace>
  <inkml:trace contextRef="#ctx0" brushRef="#br0" timeOffset="37926.291">2913 10147 288 0,'0'0'25'0,"0"0"-25"0,0 0 0 0,0 0 0 16,0 0 295-16,0 0 53 0,0 0 12 0,0 8 1 15,0 0-262-15,0-3-53 16,3 3-10-16,-3-3-3 0,6 6-9 0,-6-3-3 16,0 2 0-16,3-2 0 0,0 3-5 0,3-1 0 15,-6-2-1-15,0 0 0 0,0 3-7 0,3-3-8 16,-3-3 11-16,0 0-11 15,0-5-45-15,0 0-16 0</inkml:trace>
  <inkml:trace contextRef="#ctx0" brushRef="#br0" timeOffset="38260.398">3115 10224 748 0,'0'0'67'0,"0"0"-54"0,0 0-13 0,0 0 0 0,0 0 92 0,0 0 15 15,9-3 3-15,-9 3 1 0,0 0-46 0,0 0-9 16,3 0-1-16,6 5-1 0,-6-2 6 0,3 5 0 15,-6-3 1-15,0 6 0 0,0-1 9 0,0 3 2 16,0 1 0-16,0 4 0 0,0 6-32 0,0-3-5 16,-6 3-2-16,3 0 0 0,-6-3 41 0,6 3 8 15,-6 0 2-15,3-3 0 16,0-5-113-16,3-1-23 0,0-1-4 0,1-4 0 0,-4 1 48 0,3-3 8 16,12-3 0-16,-9-5 8 15,0 0-109-15,0 0-22 0,5 0-4 0</inkml:trace>
  <inkml:trace contextRef="#ctx0" brushRef="#br0" timeOffset="38486.795">2996 10451 1382 0,'-18'0'123'0,"18"0"-99"0,0 0-24 0,0 0 0 16,0 0 112-16,0 0 16 0,0 0 4 0,0 0 1 15,0 0-80-15,0 0-16 0,0 0-3 0,6-3-1 16,3 1-3-16,0-1-1 0,-9 3 0 0,12 0 0 15,-3-3-1-15,3 1 0 0,0-1 0 0,0 1 0 16,3-1-6-16,6 0-2 0,-7 3 0 0,4-2 0 16,0 2-44-16,-6-3-8 15,6 0-3-15,-6-2 0 0,-3 0-136 0,0-3-27 16,3 2-6-16,-4 1 0 0</inkml:trace>
  <inkml:trace contextRef="#ctx0" brushRef="#br0" timeOffset="38851.814">3288 10221 1335 0,'-6'5'59'0,"6"-5"13"0,0 0-58 0,0 5-14 15,-3 1 0-15,3 2 0 0,-3 0 17 0,3 5 1 16,0 0 0-16,-3 0 0 0,6 6 26 0,-6 2 4 16,0 3 2-16,3 0 0 0,-3-1 10 0,-3-4 3 15,0 2 0-15,3-2 0 0,-3-3-3 0,6-1-1 16,0-1 0-16,0-1 0 0,-6-5-29 0,3 2-6 15,3-4 0-15,0-1-1 0,0-5-12 0,0 0-3 16,0 0 0-16,0 0 0 0,0 0 0 0,0 0-8 16,0 0 12-16,3-8-4 0,3 0-8 0,0 0-17 0,-3-2 4 15,0-4 1-15,6 1-4 0,-6 0 0 0,0-3 0 0,6 5 0 16,-3 1 7-16,3-3 1 0,-3-3 0 16,3 2 0-1,-3 7-16-15,0-1-4 0,3 2 0 0,0 4 0 0,-3 2 28 0,2 5 0 0,4 3 0 16,-9 2 0-16,3-2 17 0,6 6 9 0,-9-4 2 0,3 3 0 15,-6-2-17-15,3 2-3 0,-6 1-8 0,3-4 12 16,3 3-12-16,-6-2 11 0,3-3-11 0,0 2 10 16,0-2-10-16,0-2 0 0,0 2 0 0,0-8 0 15,0 0-96-15,0 0-20 0,0 0-5 16,0 0-1-16</inkml:trace>
  <inkml:trace contextRef="#ctx0" brushRef="#br0" timeOffset="39177.944">3493 10462 1605 0,'0'0'35'0,"0"0"7"0,0 0 2 0,-3 8 2 0,-6-3-37 0,6 0-9 15,1 3 0-15,2 3 0 0,-3-3 11 0,0 2 0 16,3 1 0-16,3 2 0 0,0 0 27 0,-3 0 6 16,0 1 0-16,2-4 1 0,10 4 13 0,-9-7 2 15,-3-7 1-15,6 11 0 0,6-3-41 0,-3 0-8 16,-9-8-1-16,9 0-1 0,3 0 6 0,-3-3 2 15,-3-2 0-15,3-3 0 0,3 0-18 0,-3-2 10 16,0-4-10-16,-3 4 8 0,5-1 19 0,-8-2 3 16,3 0 1-16,-6-1 0 0,0 1-31 0,0 3-12 15,0-4 1-15,-6 1 0 0,-3 3 28 0,4 2 6 0,-4 0 1 16,-6 0 0-16,3 2-8 0,0-1-2 0,3 4 0 0,-3-5 0 16,3 5-14-16,6 1 0 0,-6 2 0 0,-3 2 0 31,6-2-46-31,-3 3-9 0,6 0-1 0,0 2-1 15,1 0-169-15,2-5-34 0,0 0-6 0,0 0-2 0</inkml:trace>
  <inkml:trace contextRef="#ctx0" brushRef="#br0" timeOffset="39551.941">3654 10433 1267 0,'0'0'112'0,"0"0"-89"15,0 0-23-15,0 7 0 0,-3 1 89 0,3 0 14 16,0 0 2-16,0 3 1 0,0-1-73 0,0 4-14 15,0 2-3-15,3-3-1 0,6 5 17 0,-9-2 3 16,3-3 1-16,-3 3 0 0,6-2 15 0,-6-4 3 16,6 1 1-16,-3-6 0 0,-3-5-26 0,6 8-5 15,-6-8 0-15,0 0-1 0,9 5-11 0,0-2-1 16,0-3-1-16,0-3 0 0,-6-2 14 0,2 0 4 16,1-3 0-16,0 0 0 0,-3-5-28 0,0 2-11 15,0 0 1-15,3 1 0 0,0-3 10 0,-3-1-12 16,3 1 12-16,-6 0-12 0,0 0-1 0,0 2-1 15,0 0 0-15,0 1 0 0,0 2 14 0,-6-3 0 16,6 3-10-16,-3 3 10 0,3 0 0 0,0 5-9 0,0 0 9 16,0 0 0-16,0 0-11 0,-6 5 11 0,3 0-10 15,0 3 10-15,3-2-8 0,-3 4 8 0,3-2 0 0,3 0-9 16,-3 3 9-16,3-3 0 0,-3 2 0 0,3 1 0 16,3-3 0-16,3 2 0 0,-9-4 0 0,0 2 0 15,9-1 0-15,-6 1 8 0,-3-8-8 16,3 8 8-1,3-2-52-15,-6-6-9 0,6 5-3 0,-6-5-535 0,0 0-107 0</inkml:trace>
  <inkml:trace contextRef="#ctx0" brushRef="#br0" timeOffset="39928.935">3925 10456 1220 0,'0'0'54'0,"0"0"11"0,0 0-52 0,0 0-13 16,6 0 0-16,-6 0 0 0,0 0 87 0,0 0 14 15,0 0 3-15,0 0 1 0,0 0-11 0,0 0-2 16,-6 0-1-16,6 3 0 0,0-3-22 0,-9 3-4 16,3-1-1-16,-3 4 0 0,3-1-28 0,0 0-7 15,0 0-1-15,3 3 0 0,-3-2-28 0,6 2 0 16,0-8 0-16,0 8 0 0,0-3 0 0,0 3-12 15,0 0 1-15,6-3 0 0,-3 3 11 0,3-3 12 16,3 3-2-16,-3 0-1 0,6-5-9 0,-3 5 0 16,-6 0 0-16,3-3 8 0,6 0-17 0,-6 1-4 15,-6-6-1-15,0 0 0 0,0 0 29 0,0 0 5 16,-3 7 2-16,0-1 0 0,-3-4 0 0,6-2 0 0,-6 3 0 0,0 0 0 16,-6-3-7-16,0-3-2 0,3 3 0 15,-3-3 0-15,3 1-13 0,0 2-15 0,1-3 3 0,2 0 1 31,0 1-113-31,0-3-24 0,3 2-4 0,3 3-459 0,0 0-92 0</inkml:trace>
  <inkml:trace contextRef="#ctx0" brushRef="#br0" timeOffset="40359.258">4118 10493 1353 0,'0'0'60'0,"0"0"12"0,0 0-57 15,0 0-15-15,0 0 0 0,0 0 0 0,0 0 70 0,0 0 11 16,0 0 3-16,0 0 0 0,0 0-28 0,-8 0-6 16,8 0-1-16,-9 3 0 0,0 0 4 0,0-1 1 15,3 4 0-15,-3-1 0 0,0 0-34 0,0 3-6 16,6 0-2-16,-6 3 0 0,3-1-12 0,0 3 0 16,-3-2 8-16,3 0-8 0,6-1 0 0,-3 1 11 15,0-1-11-15,3 1 10 0,0-3-10 0,3 0 0 16,-3-8 9-16,9 8-9 0,-6-6 8 0,3 4-8 15,3-4 8-15,3-2-8 0,-6-2 10 0,3-1-2 16,0 0-8-16,0-5 12 0,0 3-4 0,0 0 0 16,-6-3-8-16,3 0 12 0,-1 0 8 0,1 0 0 15,-6 0 1-15,3 0 0 0,3 0-21 0,-6 0-16 0,0 0 2 16,0 1 1-16,0-1 13 0,-6 2 0 0,6 1 0 0,-3 0 0 16,3 5 0-16,0 0 0 0,0 0 8 0,0 0-8 15,0 0 12-15,0 0-2 0,0 0 0 0,0 5 0 16,0-5-10-16,-6 5 0 0,4 3 0 0,2 0 0 15,2 3-14-15,-2-1-2 0,6-2 0 0,-6 3 0 16,3-1 28-16,3-2 6 0,-6 0 1 0,3-2 0 16,3 2-19-16,0-3-19 0,-6-5 4 0,6 8 1 15,-6-8-28-15,0 0-6 0,0 0 0 0,6 2-576 16,-6-2-116-16</inkml:trace>
  <inkml:trace contextRef="#ctx0" brushRef="#br0" timeOffset="40700.424">4205 10512 1029 0,'0'0'45'0,"0"0"11"0,0 0-45 0,0 0-11 15,3 8 0-15,0 0 0 0,-3-8 52 0,0 8 9 0,3 2 2 0,3 1 0 16,-6-1 33-16,0 1 6 0,0 0 2 0,0-1 0 16,0-2 4-16,-6 3 0 0,6-3 1 0,0 0 0 15,0 0-71-15,0-8-14 0,0 0-4 0,0 0 0 16,0 0-8-16,0 0-3 0,0 0 0 0,0 0 0 15,0 0-9-15,0 0 8 0,0 0-8 0,0 0 8 16,0 0-8-16,6-6 12 0,-3-2-12 0,3 3 12 16,-3-3-12-16,0-2-17 15,0-1 4-15,2 0 1 0,1 1-2 0,-3-3 0 0,6 2 0 0,0 0 0 0,-3 1 14 0,-3 2-11 16,3 3 11-16,3-1-10 0,0 1 10 0,0 2-13 16,0 3 5-16,-3 0 8 0,3 6 0 0,-3-1 10 15,-3 0 1-15,3 3 0 0,-3 0-11 0,3 0 12 16,-3 3-12-16,-1-3 12 0,4 2-4 0,-3-2-8 15,-3 0 12-15,3 0-4 0,-3 0-8 0,0-8 10 0,0 0-10 0,3 8 10 32,3-3-52-32,-6-5-10 0,0 0-3 0,0 0-837 0</inkml:trace>
  <inkml:trace contextRef="#ctx0" brushRef="#br0" timeOffset="41136.53">4574 10520 403 0,'0'0'17'0,"0"-5"5"0,-9-1-22 0,6 1 0 0,0 0 0 0,3 5 0 15,-3-6 288-15,0 1 54 0,3 2 10 0,-9 1 3 16,9 2-249-16,-6 2-50 0,0 1-9 0,0 2-3 16,3 1-35-16,-3 2-9 0,0 0 0 0,-3 2 0 0,9 3 0 0,-9 1 0 31,1-4 0-31,2 6 0 0,3-3 0 0,0 3 0 16,3-5-8-16,0 2 8 0,0-2 0 0,0-1-9 15,6 1 9-15,3-6 0 0,-9-5 0 0,14 5 0 16,-5 1 0-16,3-4 0 0,0-2 0 0,0-2 8 15,-6-1-8-15,6-2 9 0,0-1 1 0,-6-4 0 16,0-1 0-16,0-2 0 0,3 0-1 0,-3 0 0 16,-6-1 0-16,3 1 0 0,0-3-9 0,0 0 8 15,-3-2-8-15,-3-1 8 0,-3 3 2 0,3-7 0 16,0 1 0-16,3-1 0 0,-9 1-10 0,3 4 0 0,0-3 0 16,3 5 0-16,0 0 0 0,0 3 0 0,3 0 0 15,-6 2 0-15,6 3 53 0,0 0 9 0,-3 5 2 0,3 3 0 16,3-2-52-16,-3 2-12 0,0 0 0 0,0 0 0 15,0 5 0-15,6 6 0 0,-12-1 0 0,6 1 0 16,0 2 0-16,0 3 0 0,0 2 0 0,0 4 0 16,0-4 0-16,0 1 0 0,6 2 0 0,-6 0 0 15,0 0 0-15,0-2 0 0,3-1 0 0,3-2 0 16,-3 0 0-16,6-3 0 0,-6-2 0 0,3 2 0 16,3-5-57-16,2 0-15 15,-8 0-2-15,6-6-824 0</inkml:trace>
  <inkml:trace contextRef="#ctx0" brushRef="#br0" timeOffset="41445.698">4800 10462 979 0,'0'0'87'0,"0"0"-70"15,0 0-17-15,0 0 0 0,0 0 130 0,0 0 22 16,-3 2 5-16,-9 4 1 0,6-1-82 0,3 3-17 15,-6-3-3-15,3 3-1 0,0 3-23 0,0-3-5 16,3-3-1-16,-2 3 0 0,5-3-10 0,0 3-3 16,0-8 0-16,0 8 0 0,5 0-13 0,-2 2 9 15,0-2-9-15,6 0 8 0,-3 0-8 0,3 0 8 16,0-2-8-16,-3 4 8 0,3-2 18 0,-3 0 3 0,0 0 1 16,-6-8 0-16,0 8-8 0,0-8-2 0,0 10 0 15,0-2 0-15,-6 0 19 0,3-2 3 0,-3-1 1 0,-3 0 0 16,0-2-27-16,0-1-4 0,3-4-2 0,0 2 0 31,0-3-45-31,0 3-9 0,-5-2-1 0,5-1-925 0</inkml:trace>
  <inkml:trace contextRef="#ctx0" brushRef="#br0" timeOffset="42052.078">5226 10483 1267 0,'0'0'28'0,"-3"-3"5"0,0 3 2 0,-3 0 1 0,-3 0-36 0,6 3 0 15,-6-1 0-15,3 1 0 0,0 5 0 0,0 0 0 16,-6 3 0-16,3-1 0 0,6 1 0 0,-6 5 0 0,-3-3 0 0,7 3 0 16,5 0 0-16,-3-1 0 15,0-1 0-15,3-1 0 0,0 0 58 0,3-2 5 16,2-1 1-16,1-2 0 0,0 0 0 0,6 0 0 0,0-5 0 0,0-1 0 15,0-2-52-15,3-2-12 0,0-4 0 0,-3 1 0 16,-3 0 0-16,0-3 0 0,2 0 0 0,-2-3 0 16,0 1 54-16,-3-3 8 0,3 2 2 0,-6-2 0 15,0 0-52-15,3-1-12 0,-6-2 0 0,-6 1 0 16,6-1 0-16,-3 0 0 0,-3 0 0 0,3-5 0 16,0 2 0-16,-3-5 0 0,0 1 0 0,3-4 0 15,-6 6-48 1,6 3-13-16,1-1-3 0,-4 6 0 0,0 2 0 0,0 1 0 15,3-1 0-15,0 3 0 0,0 5 103 0,3 3 20 0,0 0 4 0,0 0 1 16,0 0-52-16,0 0-12 0,0 0 0 0,0 0 0 16,0 11 0-16,3 0 0 0,0 2 0 0,-3 3 0 0,3 5 54 0,0 0 8 15,-3-2 2-15,3 2 0 0,3 0-52 0,-6 3-12 16,6-3 0-16,-6-3 0 0,2 4 54 0,1-4 8 16,0-2 2-16,0 2 0 0,0-4-52 0,0-1-12 15,0-2 0-15,3 2 0 0,-3-5 0 0,3 0 0 16,0-3 0-16,-6-5-970 15</inkml:trace>
  <inkml:trace contextRef="#ctx0" brushRef="#br0" timeOffset="42200.676">5440 10512 1728 0,'0'0'38'0,"0"0"8"0,0 5 2 0,3 3 0 0,3 0-39 0,-6 3-9 0,0-1 0 16,0-2 0-16,0 3 0 0,6-1 0 0,-12-2 0 0,6 0 0 15,0 0 0-15,0-3 0 0,0-5 0 0,0 0 0 16,-3 8 0-16,3-8 0 0,0 0 0 0,0 0 0 16</inkml:trace>
  <inkml:trace contextRef="#ctx0" brushRef="#br0" timeOffset="42362.274">5446 10417 1728 0,'-12'0'38'0,"9"-3"8"0,3 3 2 0,0 0 0 0,0 3-39 0,0-3-9 0,0 0 0 0,9 5 0 15,0 0-49-15,-3 1-12 0,0-1-3 0,3 0 0 0</inkml:trace>
  <inkml:trace contextRef="#ctx0" brushRef="#br0" timeOffset="42763.172">5610 10462 1728 0,'0'0'38'0,"0"0"8"0,0 0 2 0,0 0 0 0,-6 5-39 0,3-2-9 16,-3-3 0-16,0 5 0 0,6-5 0 0,-6 3 0 15,0 2 0-15,-3 0 0 0,3 0 53 0,0 6 9 16,0 0 2-16,-3 2 0 16,3-3-103-16,3 1-20 0,0 2-4 0,0-2-1 0,3-3 103 0,0 2 20 15,3-2 4-15,0 0 1 0,-3-8-52 0,0 0-12 16,6 5 0-16,0-2 0 0,6 0 54 0,-9-3 8 0,3-3 2 0,0-2 0 31,0 0-103-31,0-1-20 0,-3 1-4 0,3-3-1 0,-3 0 52 0,0 3 12 0,-3-6 0 0,3 3 0 16,-3 0 0-16,0 3 0 0,0 0 0 0,0-3 0 15,0 2 0-15,-3 1 0 0,3 5 0 0,0-8 0 32,-3 3-54-32,3 5-8 0,0 0-2 0,0 0 0 15,0 0 0-15,0 0 0 0,6 3 0 0,-3 2 0 0,0 3 52 0,0 2 12 0,0-2 0 0,3 3 0 16,3 0 0-16,-9 2 0 0,3 0 0 0,2 0 0 15,-2 3 48-15,0 0 13 0,0-3 3 0,-3 3 0 16,0-3 51-16,-3 3 10 0,0-3 3 0,-2 1 0 16,-1-4-52-16,-6 1-9 0,0-1-3 0,3-2 0 0,-9-2-51 15,3-1-13-15,3-5 0 0,-3 3 0 0,6-1 0 16,-9-2 0-16,7-2 0 0,-1 2 0 0,3-6 0 0,3 1 0 16,-3 0 0-16,3-3-714 15,6-3-146-15</inkml:trace>
  <inkml:trace contextRef="#ctx0" brushRef="#br0" timeOffset="42953.666">5690 10475 1958 0,'-6'5'87'0,"6"3"17"0,0 0-83 0,3 3-21 15,-3-3 0-15,0 5 0 0,0 0 0 0,0-2 0 0,0-1 0 0,0 3 0 16,-3-2 0-16,3 0 0 15,0-3 0-15,0-1 0 0,-6-1 56 0,6-6 6 0,0 0 2 0,0 0 0 32,0 0-103-32,0 0-20 0,0 0-4 0,0 0-1 0</inkml:trace>
  <inkml:trace contextRef="#ctx0" brushRef="#br0" timeOffset="43086.326">5628 10247 1728 0,'0'0'38'16,"0"0"8"-16,0 0 2 0,0 0 0 0,8-5-39 0,-2-3-9 0,-3 3 0 0,3 2-510 15,-3 1-104-15</inkml:trace>
  <inkml:trace contextRef="#ctx0" brushRef="#br0" timeOffset="43262.95">5788 10176 1728 0,'0'8'38'0,"0"0"8"0,0 0 2 0,0 5 0 0,0 0-39 0,-3 0-9 16,3 6 0-16,0 2 0 0,0-2 53 0,-3 7 9 16,3 3 2-16,-3 3 0 0,3-3-52 0,0 0-12 15,0-2 0-15,0-6 0 0,0 3 54 0,0-6 8 16,3-2 2-16,0-3 0 0,0 0-52 0,-3-2-12 16,6 0 0-16,-6-3-646 15,0-1-132-15</inkml:trace>
  <inkml:trace contextRef="#ctx0" brushRef="#br0" timeOffset="43451.336">5693 10425 1497 0,'0'0'32'0,"6"2"8"0,0-4 0 0,3-4 4 0,0-4-36 0,3 2-8 0,0 0 0 0,0 3 0 16,2-1 53-16,4 4 9 0,0-1 2 0,3-2 0 15,-12 5 0-15,6-3 0 0,0 3 0 0,0-3 0 16,-1 3-52-16,-2-2-12 0,3-1 0 0,-3 0-577 16,0 1-119-16</inkml:trace>
  <inkml:trace contextRef="#ctx0" brushRef="#br0" timeOffset="43748.542">6098 10118 1497 0,'0'0'32'0,"0"0"8"0,0 0 0 0,0 8 4 0,0-8-36 0,0 8-8 16,-6-1 0-16,6 4 0 0,-3 0 104 0,0 2 20 16,-3 0 3-16,3-2 1 0,-3 2-103 0,3-2-25 0,3-4 0 0,-3 1 0 15,0 0 0-15,0-2 0 0,3-6 0 0,0 0 0 32,0 0-46-32,0 0-14 0,0 0-4 0,0 0-742 0</inkml:trace>
  <inkml:trace contextRef="#ctx0" brushRef="#br0" timeOffset="43916.092">6172 10147 1728 0,'0'0'38'16,"0"8"8"-16,0 0 2 0,-3 5 0 0,3 0-39 0,-6 0-9 0,3 1 0 0,0 1 0 0,0-1 53 0,0-1 9 15,0-3 2-15,0 1 0 0,1-3-52 0,2 0-12 16,-3 0 0-16,3 0-868 15</inkml:trace>
  <inkml:trace contextRef="#ctx0" brushRef="#br0" timeOffset="46585.808">4422 9586 1130 0,'0'0'50'0,"0"0"10"0,0 0-48 0,-6 8-12 0,6 2 0 0,0-10 0 16,0 0 56-16,0 11 9 0,-3 2 2 0,3-2 0 16,-3 2-5-16,3-5-1 0,-3 0 0 0,3-8 0 15,0 0-3-15,0 10-1 0,0-10 0 0,0 0 0 16,-6 8-41-16,6-8-16 0,0 0 11 0,0 0-11 15,0 0 9-15,0 0-9 0,-6 0 8 0,6 0-8 16,-3-5 0-16,0 2 0 0,3 1 8 0,0-3-8 16,0-1 0-16,3-2 0 0,0 0 0 0,-3-2 8 15,6 2-8-15,-6-3 0 0,6 3 0 0,0 0 0 16,3 0 0-16,-3 6 0 0,-6 2 0 0,6-5 0 16,6 2 15-16,-6 0 1 0,-6 3 0 0,9 3 0 15,6 2 0-15,-9 0 0 0,0 1 0 0,-1-1 0 16,4 6 9-16,-6-3 3 0,-3-8 0 0,3 7 0 15,0 7-13-15,3-4-3 0,0 1 0 0,-6-3 0 16,0-8-24-16,0 0-6 0,3 10-1 0,-3-10 0 16,0 0-100-16,0 0-20 0,3 8-4 0</inkml:trace>
  <inkml:trace contextRef="#ctx0" brushRef="#br0" timeOffset="47016.653">4699 9554 1422 0,'0'0'31'0,"0"0"6"0,0 0 2 0,-3 0 1 0,-6 0-32 0,3-3-8 16,3 1 0-16,3 2 0 0,-3 5 8 0,-9 3 0 15,3-5 0-15,3 5 0 0,3 0-8 0,-3 0 0 0,-3-3 0 0,3 3 0 16,6 2 27-16,-5 4 3 16,2-4 1-16,0 3 0 0,3-2-2 0,0 2 0 15,0-2 0-15,3-3 0 0,0 0-9 0,2 0-1 0,-5 2-1 0,0-10 0 16,0 0 1-16,9 0 0 0,3 3 0 0,-3-3 0 15,0-3-3-15,3 1-1 0,-6-1 0 0,3-5 0 16,0 0-2-16,-6-3 0 0,3 3 0 0,0-2 0 16,0 2 2-16,0-3 0 0,-6-5 0 0,3 1 0 15,0 1 9-15,0-1 3 0,-3-1 0 0,0 0 0 16,0-5-27-16,0 2 0 0,-3-2 0 0,0 2 0 16,0-2 0-16,3 3 0 0,-6-1 8 0,0 1-8 15,3 2 0-15,-3 0-9 0,3 3 9 0,0 2-13 16,3 1 13-16,-3 4 0 0,3 1 0 0,0 5-9 15,0 0 9-15,0 0 11 0,0 0-3 0,0 8 0 16,3 0 0-16,-3 2 0 0,3 1 0 0,0 2 0 0,3 3 1 16,-3 5 0-16,3 3 0 0,0-3 0 0,-6 0 8 0,3 1 2 15,0 1 0-15,0-1 0 0,0-4-6 0,0 1-1 16,2 2 0-16,-2-3 0 0,0-2-12 0,0-3 0 16,0 1 0-16,0-4 0 15,3 1-92-15,3-6-20 0,-6 0-5 0</inkml:trace>
  <inkml:trace contextRef="#ctx0" brushRef="#br0" timeOffset="47329.212">4883 9551 518 0,'0'0'46'0,"3"8"-37"0,3 0-9 0,-6 6 0 15,0-4 232-15,0 1 45 0,0 5 9 0,0-6 2 16,6 1-126-16,-6-1-25 0,0 1-5 0,3-3 0 16,-3 2-55-16,0-10-10 0,0 0-3 0,3 8 0 15,3 0-46-15,-6-8-10 0,0 0-8 0,0 0 12 16,0 0-12-16,0 0 8 0,0 0-8 0,0 0 8 16,0 0-8-16,0 0 0 0,-6-2 0 0,0-4 0 15,6-2 0-15,-6 1 0 0,6-1 0 0,-3 0 0 16,3 0 0-16,0-3 0 0,0 1 0 0,3 2 0 0,-3-3 0 15,6 3-9-15,0-2 9 0,0 4 0 16,6-2-40-16,0 3 0 0,-3 0-1 0,3 2 0 16,3-2-118-16,-3 2-23 0,-3 3-5 0,2-5-570 15</inkml:trace>
  <inkml:trace contextRef="#ctx0" brushRef="#br0" timeOffset="47615.338">5113 9591 1036 0,'0'0'92'0,"0"0"-73"15,0 0-19-15,0 0 0 0,0 0 172 0,3 8 32 16,0 0 5-16,0 0 2 0,-3-8-143 0,0 0-29 0,0 0-6 0,0 0-1 15,8 5 0-15,-2-5-1 0,-6 0 0 0,9 0 0 16,0 0-16-16,-3-2-3 0,3-4-1 0,-3 1 0 16,0 0-11-16,0-3 8 0,-3 0-8 0,3 0 8 15,-6 8-8-15,0-5 0 16,0-6 0-16,-3 3 0 0,0-5 0 0,0 5 0 16,-3 0 8-16,3 0-8 0,-3-3-26 0,-3 4-7 0,0 1-2 0,6 4 0 15,-9 2 35-15,3 2 0 0,-2 1 0 0,2 7 0 16,0 4-27-16,3-4 2 0,-3 1 0 0,3 2 0 0,6 0 25 15,-6 1 0-15,0-4 0 0,3 3 0 0,0 1 0 0,6-4 0 16,-3 1 0-16,3-3 11 0,-3-8-11 16,12 8 10-16,-9 2-10 0,3-2 10 0,-6-8-10 0,12 5-9 15,-3 1 9-15,6-4-566 16,-4-4-106-16</inkml:trace>
  <inkml:trace contextRef="#ctx0" brushRef="#br0" timeOffset="48034.951">5309 9525 1476 0,'0'0'65'0,"-6"3"14"0,-3-3-63 0,0 0-16 0,3 0 0 0,0 2 0 16,0 4 43-16,-3-1 5 0,4 0 2 0,-1 0 0 15,3 6-39-15,-3 0-11 0,0-1 0 0,3 1 0 16,0 2 9-16,3 0-9 0,0 0 12 0,0 1-12 16,3-1 48-16,0 0 4 0,3-5 0 0,3 3 0 15,-3-6-17-15,2-2-3 0,1 2-1 0,0 0 0 16,0-2-16-16,0 0-3 0,0-3-1 0,3-3 0 15,-3 0-11-15,0-2 10 0,0-3-10 0,0-3 10 16,-3 3 1-16,0-2 0 0,3-3 0 0,-6-1 0 16,2 1-11-16,-5 0 10 0,0-6-10 0,0 6 10 15,6 3-10-15,-3-6 0 16,-12-5 9-16,7 2-9 0,2 1 23 0,-3 4 0 16,0-2 0-16,-3 1 0 15,0-1-70-15,3 0-13 0,0 0-4 0,0 3 0 0,3 2 52 0,0 3 12 0,0 0 0 0,-6 3 0 16,6 5 0-16,0 0 0 0,0 0 0 0,0 0 0 15,0 0 0-15,0 0 0 0,0 0 0 0,0 0 0 16,6 11 0-16,-6-4 0 0,3 1 0 0,0 3 0 16,0 5 48-16,3 0 13 0,0-3 3 0,-3 8 0 15,0-2-30-15,-1 2-6 0,4-3 0 0,-3 1-1 16,3-3-43 0,0 2-9-16,-3 1-2 0,6-3 0 0,-6-6 27 0,6 3 0 0,-3-2 0 0,6 0 0 15,-3-3 0-15,-3 2 0 0,0-2 0 0,3-3-654 16,0 1-126-16</inkml:trace>
  <inkml:trace contextRef="#ctx0" brushRef="#br0" timeOffset="48884.411">5639 9583 1267 0,'0'0'28'0,"0"0"5"0,0 0 2 0,0 0 1 0,0 0-36 0,0 0 0 16,-3-2 0-16,3 2 0 0,0 0 58 0,-5 0 5 15,2 5 1-15,-9-5 0 0,6-3 0 0,0 6 0 16,0 0 0-16,-3-1 0 0,0-2 0 0,0 3 0 16,3-3 0-16,-3 5 0 0,0-2 0 0,0 2 0 15,0 0 0-15,6 3 0 0,-3-2-52 0,6-6-12 16,-6 5 0-16,6-5 0 0,0 8 0 0,0-8 0 16,0 0 0-16,6 8 0 15,0-3-48-15,0 3-13 0,3-5-3 0,0-1 0 0,3 1 52 0,3 2 12 0,-6 0 0 0,6-2 0 16,-3 2 0-16,-3-2 0 0,0 2 0 0,-1 1 0 15,-8-6 48-15,6 5 13 0,3 0 3 0,-9-5 0 16,0 0 0-16,-3 8 0 0,-3-3 0 0,-3-2 0 16,1 0 0-16,-4-1 0 0,0-2 0 0,0 3 0 31,0-3-52-31,0-3-12 0,0 1 0 0,0-1 0 16,0 3-48-16,6 0-13 0,-9 0-3 0,10-3-682 15,-1-2-137-15</inkml:trace>
  <inkml:trace contextRef="#ctx0" brushRef="#br0" timeOffset="49936.59">6104 9610 806 0,'0'0'36'0,"0"0"7"0,0 0-35 0,-6 2-8 0,0 1 0 0,0-3 0 15,0 0 104-15,-3 0 20 0,3 0 3 0,-3 3 1 16,0 2-103-16,0 3-25 0,3 0 0 0,-6 0 0 16,4-3 0-16,-1 3 0 0,3 3 0 0,3-4 0 0,-3 7 0 0,6-4 0 15,-3 1 0-15,3-3 0 0,3 0 56 0,-3 0 7 16,3 0 1-16,3 0 0 0,0-6 0 0,0 1 0 15,-6-3 0-15,8 0 0 0,7 0-52 0,-9-3-12 16,3-2 0-16,-3-3 0 0,3 3 54 0,0-1 8 16,-3-4 2-16,0 2 0 0,0-5-52 0,-3-1-12 15,3 4 0-15,-3-1 0 0,0-2 0 0,0 2 0 16,0-4 0-16,0 4 0 0,0-2 54 0,0 0 8 16,-3-1 2-16,0-7 0 15,3-3-103-15,-3 3-20 0,-3 3-4 0,3 2-1 0,0-3 52 16,-3 3 12-16,0 0 0 0,0 3 0 0,0 0 0 0,0 0 0 15,0 2 0-15,3 3 0 0,-3 0 0 0,0 6 0 16,0-4 0-16,3 4 0 0,0 2 48 0,0 0 13 16,0 0 3-16,0 0 0 0,0 0-52 0,0 8-12 0,3 8 0 0,0-3 0 15,0 0 0-15,0 0 0 0,-3 0 0 0,3 6 0 16,0 5 54-16,0 0 8 0,-3-3 2 0,3 0 0 16,0 0-52-16,-3-2-12 0,0-3 0 0,3-1 0 15,0 4 0-15,3-3 0 0,-3-3 0 0,0 0 0 16,0 0 0-16,0-5 0 0,2 0 0 0,-5-8 0 15,0 0-151 1,6 6-33-16,-6-6-6 0,9 0-693 0</inkml:trace>
  <inkml:trace contextRef="#ctx0" brushRef="#br0" timeOffset="50098.159">6220 9589 1497 0,'0'0'66'0,"0"0"14"0,0 0-64 0,0 0-16 0,0 0 0 0,0 0 0 0,0 0 0 16,6 7 0-16,-3 1 0 0,-3 0 0 0,0 3 55 0,3-3 7 15,-3 0 2-15,-3 2 0 0,3 4 0 0,0-4 0 16,-3-2 0-16,3 3 0 0,0-1-52 0,0 1-12 16,0-3 0-16,-3 0 0 15,3-8-100-15,0 0-22 0,0 0-5 0,0 0-1 0</inkml:trace>
  <inkml:trace contextRef="#ctx0" brushRef="#br0" timeOffset="50251.746">6300 9549 2188 0,'0'0'48'0,"0"0"11"0,6-5 1 0,-12 2 1 0,6 0-49 0,-3 1-12 16,3-4 0-16,0 4 0 0,-3-1 0 0,0 0 0 15,3 3 0-15,-3-2 0 0,0-1 54 0,3 3 8 0,0 0 2 0,3 8 0 32,-3-3-103-32,0-5-20 0,12 6-4 0,-3 2-615 0,3-3-123 0</inkml:trace>
  <inkml:trace contextRef="#ctx0" brushRef="#br0" timeOffset="50668.632">6440 9583 1728 0,'-6'-2'38'0,"0"2"8"0,0 5 2 0,0 0 0 0,-3 0-39 0,3 1-9 0,1-1 0 0,-1 6 0 16,3-3 0-16,0 2 0 0,-3 1 0 0,3-1 0 16,3 4 0-16,0-4 0 0,-3-2 0 0,3 0 0 15,6 0 53-15,-6-8 9 0,0 0 2 0,6 8 0 0,3-3-52 0,-4 0-12 16,-5-5 0-16,0 0 0 0,9 0 0 15,-6-2 0-15,3-1 0 0,0-2 0 0,-3-3 0 0,0 3 0 16,3-3 0-16,-3 5 0 0,-6-2 54 0,3-1 8 16,3 1 2-16,-3-3 0 15,-3 3-103-15,3 0-20 0,0-3-4 0,0 2-1 0,0 1 52 0,-3 0 12 16,-3 0 0-16,6 5 0 0,0 0 0 0,0 0 0 16,0 0 0-16,0 0 0 0,0 0 0 0,0 0 0 15,0 0 0-15,0 5 0 0,0-5 0 0,3 8 0 16,0 5 0-16,0 0 0 0,-3 3 0 0,0 0 0 15,6 3 0-15,0-4 0 0,-3 1 48 0,0 3 13 16,3-1 3-16,-3 3 0 0,0 3 0 0,-3-5 0 16,-3-1 0-16,3 1 0 0,3-1-17 0,-6-2-3 15,0-5-1-15,-3-1 0 0,3-2-28 0,-3 0-6 16,-3-5-1-16,0 2 0 0,3-2 25 0,-3-6 5 0,-3 1 1 0,1-1 0 16,-4-2-39-16,6-3-15 0,3 0 1 0,0 0 0 31,-6 0-50-31,6 0-9 0,3-5-3 0,3-1 0 15,0 1-144-15,-3 0-28 0,3 2-7 0,3 4-1 0</inkml:trace>
  <inkml:trace contextRef="#ctx0" brushRef="#br0" timeOffset="50863.113">6589 9668 1958 0,'0'0'87'0,"0"0"17"0,0 0-83 0,0 0-21 16,0 8 0-16,3 0 0 0,0 0 56 0,-3 0 6 15,0 2 2-15,0-2 0 0,0 3 0 0,0-1 0 16,0 1 0-16,0-1 0 0,3 1-52 0,-3-3-12 16,0-8 0-16,0 0 0 0,-3 8 0 0,3-8 0 15,0 0 0-15,0 0 0 16,0 0-48-16,0 0-13 0,0 0-3 0,0 0 0 0</inkml:trace>
  <inkml:trace contextRef="#ctx0" brushRef="#br0" timeOffset="51154.335">6524 9451 1958 0,'0'0'43'0,"0"0"9"0,0 0 1 0,2-5 3 0,7 2-45 0,-6-2-11 0,3 2 0 0,0 0 0 31,0 1-49-31,3-1-12 0,-3-2-3 0,3 2 0 16,0-2 0-16,0 2 0 0,-3-2 0 0,0 0 0 0,0-1 52 0,0 4 12 0,3-1 0 0,-3 0 0 15,-6 3 0-15,6 0 0 0,2 0 0 0,-8 0 0 16,6 6 0-16,0-1 0 0,-3 3 0 0,0 3 0 16,-3-1 48-16,6 6 13 0,-3 5 3 0,-3 0 0 15,0 6 51-15,0-3 10 0,3-3 3 0,-6 3 0 16,3-3-103-16,-3 3-25 0,3-3 0 0,0-3 0 16,0 1 0-16,-3-3 0 0,3 0 0 0,-3-6 0 15,3-2 0-15,0 3 0 0,0-3 0 0,0-3-644 16,0-5-133-16</inkml:trace>
  <inkml:trace contextRef="#ctx0" brushRef="#br0" timeOffset="51388.708">6562 9607 2188 0,'0'0'48'0,"0"0"11"0,6 0 1 0,3 0 1 0,0-3-49 0,0 1-12 15,0 2 0-15,0-3 0 0,3-2 0 0,0 2 0 0,0 1 0 0,-1 2 0 16,4 0 0-16,-3-3 0 0,6 0 0 0,-3 1 0 31,0 2-100-31,0 0-22 0,0-6-5 0,-3-2-1 0</inkml:trace>
  <inkml:trace contextRef="#ctx0" brushRef="#br0" timeOffset="51599.144">6902 9345 1267 0,'-12'13'56'0,"12"-5"12"0,-3-2-55 0,3 4-13 16,0 1 0-16,-3-3 0 0,0 2 54 0,3 1 8 15,3-3 2-15,-6 2-478 16,0 9-95-16</inkml:trace>
  <inkml:trace contextRef="#ctx0" brushRef="#br0" timeOffset="51803.598">6994 9327 1497 0,'6'5'32'0,"-3"3"8"0,-3-3 0 0,3 3 4 0,6 3-36 0,-3-1-8 0,-6 1 0 16,0-1 0-16,0 4 0 0,0-4 0 0,3 1 0 0,-3-3-664 15</inkml:trace>
  <inkml:trace contextRef="#ctx0" brushRef="#br0" timeOffset="62508.79">3797 9295 1105 0,'0'0'48'0,"0"0"12"0,0 0-48 0,0 0-12 16,0 0 0-16,0 0 0 0,0 0 52 0,0 0 8 15,0 0 1-15,3 8 1 0,-3 2-23 0,3 4-5 16,-3-1-1-16,3 0 0 0,0 6 15 0,-3 2 4 15,0-3 0-15,0 6 0 0,0 0 2 0,-3 0 1 16,0 2 0-16,0-2 0 0,-3 0-1 0,6 0 0 16,-6-3 0-16,3 0 0 0,0-5-21 0,3 0-4 0,0-3-1 0,-3-3 0 15,0-2-20-15,3 0-8 0,-3 0 0 0,3-8 0 16,0 0 33-16,0 0 1 16,0 0 0-16,0 0 0 0,0 0-34 0,0 0 0 0,0-2 0 0,-6-1 0 15,6 3 12-15,0-5-4 0,-3-3 0 0,3 2-8 16,0-1 0-16,0 1 0 0,0-4 0 0,3 2 0 15,-3-6 8-15,6 7-8 0,-6-4 0 0,6 0 0 32,-3 1 0-32,3-3-16 0,3-1 4 0,-3 1 0 0,6 0 3 15,-3 0 1-15,-3-1 0 0,3 1 0 0,0 0-5 0,-3 2-1 0,5-2 0 0,-2 5 0 0,-3 0 6 16,3 3 8-16,0 2-13 0,-3 1 5 0,6-1 8 0,-9 0-13 31,-3 3 5-31,0 0 8 0,6 6 0 0,0-1 0 16,-6-5 0-16,3 11 0 0,3 2 0 0,0 0 0 0,-6 3 0 0,3 0 0 15,0 2 15-15,-3 1-3 0,-3-3 0 0,3 0 0 0,-3 2 10 16,-3-2 2-16,6-3 0 0,0 0 0 0,-3 1-24 0,3-4 0 16,-3-2 0-16,3 0-8 0,0 0 16 15,0-8 3-15,-3 8 1 0,3-8 0 0,3 5-12 0,-3-5-11 16,0 0 3-16,0 0 0 16,0 0-47-16,0 0-9 0,6-2-1 0,-6 2-564 15,6-3-113-15</inkml:trace>
  <inkml:trace contextRef="#ctx0" brushRef="#br0" timeOffset="63101.41">4086 9538 691 0,'0'0'61'0,"0"0"-49"0,0 0-12 0,0 0 0 0,0 0 98 16,0 0 17-16,-3 8 3 0,-3 0 1 0,6-8-47 0,0 13-10 15,0 1-2-15,0-1 0 16,0 3 0-16,0-6 0 0,3 1 0 0,0 2 0 16,-3-2-20-16,3 2-5 0,0-5-1 0,0 2 0 15,-3-4 16-15,0-6 3 0,9 8 1 0,-9-8 0 16,6 5-33-16,5-2-6 0,-2-3-2 0,-3-3 0 15,-6 3-13-15,6-3 11 0,3-2-11 0,-3 0 10 16,-3-6-10-16,9 3 0 0,-9 0 0 0,3-2 8 16,0-1-8-16,-3 0-12 0,0 1 2 0,0 2 1 15,3-3 9-15,-6 1 0 0,0-1 0 0,0 1-8 16,0-1 8-16,0 0 0 0,-6 4 0 0,6-1 0 16,0 0 0-16,0 8 0 0,0 0 0 0,0 0 0 15,0 0-8-15,0 5-4 0,0 0 0 0,-3 1 0 16,3-6 4-16,0 7 0 0,0 4 0 0,3 0 0 15,3-1 8-15,-6 3 11 0,3-2-3 0,0 2 0 16,3-2 6-16,3-1 1 0,-6-2 0 0,0 0 0 16,3 3-15-16,0-6 11 0,-6-5-11 0,5 8 10 0,1 3-10 0,0-6-16 15,-6-5 4-15,9 3-836 16</inkml:trace>
  <inkml:trace contextRef="#ctx0" brushRef="#br0" timeOffset="64072.832">3398 9099 806 0,'0'0'72'0,"0"0"-58"16,0 0-14-16,0 8 0 0,3 3 89 0,-3 2 15 15,0-3 4-15,-3 1 0 0,3 2-85 0,-6 0-23 0,3 1 8 0,3-1-8 16,-6 0 13-16,0-2 0 0,6-1 0 0,0 1 0 15,-3-1 11-15,3-2 1 0,0-8 1 0,0 0 0 16,0 0-26-16,0 0 0 0,3 6 0 0</inkml:trace>
  <inkml:trace contextRef="#ctx0" brushRef="#br0" timeOffset="64245.348">3470 9115 979 0,'0'0'87'0,"0"8"-70"0,-6 2-17 0,6 1 0 16,0-3 48-16,0 3 7 0,0 2 1 0,-3-3 0 15,6 1-45-15,-3 0-11 0,0-4 0 0,0 1 0 0,0-8 0 0,6 11 0 16,-6-3 0-16,0-8-520 16</inkml:trace>
  <inkml:trace contextRef="#ctx0" brushRef="#br0" timeOffset="70317.419">6910 9671 403 0,'0'0'17'0,"0"0"5"0,6 2-22 0,-6-2 0 16,-6 3 0-16,6-3 0 0,0 0 184 0,0 0 33 15,0 0 7-15,0 0 0 0,0 0-86 0,0 0-18 0,0 0-3 0,-3-3-1 16,-2 6-36-16,5-3-7 0,0 0-1 0,0 0-1 15,-3 2-19-15,3-2-4 16,0 0-1-16,0 0 0 0,-6 3-21 0,6-3-4 0,0 0-1 0,6 3 0 16,-6-3-21-16,0 0 9 0,0 0-9 0,8 2 0 15,4 4 16-15,-3-4-4 0,-9-2-1 0,9 8 0 16,3-5-11-16,-3 2 0 0,-9-5 9 0,6 8-9 16,0-3 0-16,0 6 0 0,3-3 0 0,-6 0 0 15,-3 0 16-15,6 2 3 0,3-4 0 0,0 4 0 16,-12-2-19-16,6 3 0 0,9-6 0 0,-6 3 0 15,-4 3 0-15,4-3 0 0,0 0 10 0,3 2-10 16,3-2 13-16,-6 3-2 0,-6-3-1 0,3 2 0 16,0 6-2-16,0-3 0 0,3 0 0 0,0 1 0 0,6-4-8 15,-3 4 0-15,-6-4 9 0,0 3-9 0,-3 1 9 0,3-1-9 16,0 0 12-16,-3 3-12 16,-6 0 15-16,6-3-4 0,6 0-1 0,-6-2 0 15,-6 5 9-15,3 0 1 0,12-1 1 0,-3 1 0 0,-6-2-21 0,-3 1 9 16,3-1-9-16,6-1 0 0,6-3 0 0,-9 4 0 15,-6-4 0-15,3 1 0 0,9-1 8 0,-6 1-8 16,-6 0 12-16,0-1-12 0,6 3 8 0,-3-2-8 16,0 2 0-16,-3 0 0 0,-6 1 0 0,3 2 0 15,6-1 0-15,0 4 0 0,3 2 8 0,-3-2-8 16,0-1 0-16,-6-2 0 0,-6 0 12 0,6 0-12 16,6 0 12-16,0 0-12 0,0-3 12 0,-3 3-12 15,3-3 12-15,3 3-12 0,3-3 9 0,-3 0-9 16,-9-2 0-16,6-1 9 0,9 1 1 0,-6 2 0 15,-9-2 0-15,6-1 0 0,6-2-10 0,-6 3 0 0,0 2 0 0,-6-2 0 16,3-1 21-16,3 1 9 0,6 2 2 0,-6-2 0 16,-9-1-32-16,3 3 0 0,12-2 0 0,-9 0 0 15,-6-1 10-15,6 3-1 0,3-2 0 0,0 2 0 16,3-5-9-16,-3 3 0 0,-3-6 0 0,0 0 0 16,-3 1 0-16,6-6 0 0,0 0 0 0,0 0 0 15,9 2 0-15,-9-2 8 0,0 0-8 0,0 0 0 16,0 0 0-16,0 0 0 0,0 0-12 0,-3-2 12 15,-9-1-38-15,12 3 0 0,0 0 0 16,-3-8 0-16,-9 3-163 0,12 5-33 0</inkml:trace>
  <inkml:trace contextRef="#ctx0" brushRef="#br0" timeOffset="70709.371">7003 10758 979 0,'0'0'87'0,"0"0"-70"16,-3 3-17-16,3-3 0 0,0 0 68 0,0 0 9 15,0 0 3-15,0 0 0 0,0 0-15 0,0 0-2 16,0 0-1-16,0 0 0 0,0 0 18 0,6 8 3 16,0 2 1-16,-3 1 0 0,-6 2-3 0,6-2 0 15,6-1 0-15,-3 1 0 0,-9-1-33 0,8 1-8 16,4-1 0-16,3 4-1 0,-9-4-11 0,3 3-1 0,0-2-1 0,0 0 0 15,3-1 4-15,-6 1 1 0,-6-1 0 0,9-2 0 16,6 0-7-16,-6-2 0 0,-9-1-1 0,3-5 0 16,0 0-5-16,0 0-1 0,0 0 0 0,0 0 0 15,-6 0-3-15,6 0-1 0,9 0 0 0,-9 0 0 16,0 0-3-16,3-8-1 0,6 3 0 0,-6-1 0 16,-6-2 5-16,3 8 1 0,9-8 0 0,0 1 0 15,-3-1-15-15,-3 0 0 0,0-3 0 0,6 3 0 16,5-2 0-16,-5-1 0 0,-12-2 0 0,12 2 0 15,12-2 8-15,-3 0-8 0,-12-1 0 0,0 1 0 16,3 3-32-16,3-4-13 16,-6 1-3-16,-6 3 0 0,-6-1-108 0,6 3-21 15,15 0-5-15</inkml:trace>
  <inkml:trace contextRef="#ctx0" brushRef="#br0" timeOffset="79906.25">1139 12234 1267 0,'0'0'28'0,"0"0"5"0,0 0 2 0,0 0 1 0,0 0-36 0,0 6 0 0,0-1 0 0,0 0 0 0,-6 3 58 0,3 0 5 16,3 3 1-16,0-1 0 0,0 3 0 0,0 3 0 15,0 0 0-15,0 3 0 0,0-3-52 0,0 0-12 16,0 2 0-16,0-2 0 0,0 0 54 0,0-3 8 16,0 3 2-16,0 0 0 0,0-6 0 0,0 1 0 15,0 0 0-15,0-4 0 16,0 1-103-16,0-8-20 0,0 0-4 0,0 0-1 0,0 0 52 0,0 0 12 15,0 0 0-15,0 0 0 0,0 0 48 0,0-5 13 16,0 0 3-16,0-3 0 0,0-5-52 0,0 2-12 16,0 0 0-16,0-2 0 0,-6 0 0 0,6-3 0 15,0 3 0-15,0-3 0 0,0 0 0 0,-3-2 0 16,3-1 0-16,0-2 0 0,3 5 0 0,3-2 0 16,-6 2 0-16,3-3 0 0,6 3 0 0,0 3 0 0,0 0 0 15,0 2 0-15,-3 1 0 0,9 2 0 0,-13 2 0 16,7 4 0-16,0 2 0 0,0 2 0 0,3 4 0 15,-9-1 0-15,3 3 0 0,0 3 0 0,9-1 0 16,-6 1 0-16,-6-1 0 0,0 4 0 0,3-1 0 0,-12 0 0 16,3-2 0-16,3-1 0 0,-3 1 0 0,-3-3 0 15,3 0 0-15,-6 0 0 0,0-1 0 0,6-4 0 16,-3 2 0-16,-3 1 0 0,3-4 0 0,-3 4 0 16,0-6 0-16,0 0 0 0,1-3 0 0,5 3 0 15,-6-3-100-15,6 1-22 0,3 2-5 16,0-6-717-16</inkml:trace>
  <inkml:trace contextRef="#ctx0" brushRef="#br0" timeOffset="80215.421">1419 12224 1497 0,'0'0'32'0,"0"0"8"0,0 0 0 0,0 0 4 0,0 0-36 0,0 0-8 16,0 0 0-16,0 0 0 0,0 8 53 0,-3 0 9 15,0 0 2-15,-6 0 0 0,9 2 51 0,-6 1 10 16,6-3 3-16,0 2 0 0,-3-2-103 0,3 0-25 16,0-8 0-16,3 11 0 0,-3-3 0 0,6 0 0 15,3-3 0-15,-6 0 0 0,6-5 0 0,0 0 0 16,0 0 0-16,-4-3 0 0,10 1 56 0,-9-1 7 0,3-2 1 16,-3-3 0-16,3 3-52 0,-6-1-12 0,0-2 0 0,3 0 0 15,-6 3 0-15,-6-3 0 0,3 3 0 0,0 0 0 16,3-3 0-16,-9 2 0 0,0-1 0 0,3 1 0 15,0-2 0-15,0 6 0 0,-3-1 0 0,4-2 0 16,-1 2 0-16,3 0 0 0,-3 1 0 0,6 2 0 31,0 0-100-31,0 0-22 0,0 0-5 0,0 0-513 0,0 0-102 0</inkml:trace>
  <inkml:trace contextRef="#ctx0" brushRef="#br0" timeOffset="80590.419">1630 12213 1267 0,'0'0'56'0,"0"0"12"0,-3-2-55 0,3 2-13 15,0 0 0-15,0 0 0 0,0 0 54 0,0 0 8 16,0 0 2-16,0 0 0 0,-9 2 102 0,0 1 21 15,9-3 4-15,-3 2 1 0,-9 4-154 0,6-1-30 16,3-2-8-16,3-3 0 0,-9 8 0 0,9-8 0 16,0 0 0-16,0 0 0 0,0 10 0 0,0-10 0 15,0 0 0-15,9 8 0 0,-6 3 0 0,6-3 0 16,0-3 0-16,0 6 0 0,3-4 0 0,-3-1 0 0,0 2 0 16,-3 0 0-16,-6-8 0 0,6 5 0 0,-6-5 0 0,0 0 0 15,0 11 0-15,0-11 0 0,0 0 0 0,0 0 0 16,-6 7 52-16,3 1 10 0,-9-5 2 0,6 2 0 15,3-5-52-15,-9 0-12 0,3 0 0 0,0 0 0 32,6-2-48-32,-6 2-13 0,0-3-3 0,1 3 0 15,-1-3-51-15,6 1-10 0,-6-1-3 0,6-2-716 0</inkml:trace>
  <inkml:trace contextRef="#ctx0" brushRef="#br0" timeOffset="80755.976">1737 12242 1497 0,'-15'0'66'0,"15"0"14"16,0 0-64-16,0 0-16 0,0 0 0 0,-3 8 0 0,0 0 55 0,3-8 7 16,0 8 2-16,-6 3 0 0,3-1 0 0,3 1 0 15,0-11 0-15,0 10 0 0,-6-2-52 0,6-8-12 16,0 0 0-16,0 11 0 0,0-11 0 0,0 8 0 16,0-8 0-16,0 0-577 15,6 8-119-15</inkml:trace>
  <inkml:trace contextRef="#ctx0" brushRef="#br0" timeOffset="81074.128">1672 12060 1958 0,'0'0'43'0,"0"0"9"0,0 0 1 0,0 0 3 0,0 0-45 0,0 0-11 0,0 0 0 15,0 0 0-15,0 0 0 0,6-6 0 0,-3 1 0 16,-3 5 0-1,6-8-49-15,3 6-12 0,-4-1-3 0,10 0 0 16,-9-2 0-16,3 2 0 0,-3-2 0 0,3 2 0 16,-3 1-51-16,3 2-10 0,-9 0-3 0,0 0 0 0,6-3 103 0,0 3 25 0,-6 0 0 0,0 0 0 15,6 3 97-15,-6-3 25 0,0 2 5 0,3 6 1 16,3-2-52-16,-6 2-9 0,3 2-3 0,0 1 0 16,-3 2 0-16,0 0 0 0,6 6 0 0,-6 2 0 15,3-3 0-15,3 4 0 0,-6-4 0 0,3 3 0 16,3-2-51-16,-6-1-13 0,0-2 0 0,3 0 0 15,0 0-48-15,-3-3-13 16,0 3-3-16,0-5 0 0,0-1 52 0,0-2 12 0,0 0 0 0,0-8-873 16</inkml:trace>
  <inkml:trace contextRef="#ctx0" brushRef="#br0" timeOffset="81266.615">1681 12211 2188 0,'0'0'48'0,"0"0"11"0,0 0 1 0,0 0 1 0,0 0-49 0,0 0-12 16,0 0 0-16,0 0 0 15,0 0-48-15,9-6-13 0,-1 4-3 0,4-1 0 0,0-2 103 0,3 2 20 16,-3 0 4-16,0 3 1 0,6 0-52 0,-9 0-12 16,3 0 0-16,6 3 0 0,-7 2 0 0,4-2 0 0,0-3 0 0,-6 0-646 15,3 3-132-15</inkml:trace>
  <inkml:trace contextRef="#ctx0" brushRef="#br0" timeOffset="81401.253">1940 12221 2188 0,'0'0'48'0,"0"0"11"0,0 8 1 0,0 0 1 0,0 0-49 0,-6 0-12 0,6 2 0 0,0 4 0 16,6-6 0-16,-6 2 0 0,0-10 0 0,0 11 0 16,3-1 0-16,-3-2 0 0,0-8 0 0,0 8 0 15,0-8 0-15,3 8 0 0,-3-8 0 0,0 0-646 16,0 0-132-16</inkml:trace>
  <inkml:trace contextRef="#ctx0" brushRef="#br0" timeOffset="81572.809">1913 12179 1958 0,'0'0'87'0,"0"0"17"0,0 0-83 0,0 0-21 15,6-6 0-15,-6 1 0 0,3 0 0 0,0 0 0 16,3-1 0-16,3 6 0 0,-3-2 0 0,0-1 0 15,2 3 0-15,1 3 0 16,-3 2-47-16,3-2-13 0,0 2-4 0,0-2-477 16,3-1-96-16</inkml:trace>
  <inkml:trace contextRef="#ctx0" brushRef="#br0" timeOffset="81808.164">2041 12229 1267 0,'0'11'56'0,"-6"-3"12"0,3-3-55 0,3 3-13 15,0 0 0-15,-6 0 0 0,3 2 105 0,3 1 19 16,-3-3 3-16,6 2 1 0,0 1 0 0,-3-11 0 0,6 8 0 0,-3 0 0 15,6 0-103-15,0 0-25 0,0-6 0 0,0 4 0 16,-3-4 0-16,8 1 0 0,-8-6 0 0,3 1 0 16,-3-1 0-16,3 0 0 0,3-2 0 0,-3 0 0 15,-6-3 0-15,6 0 0 0,0 0 0 0,-6 0 0 16,-3 0 0-16,0 0 0 0,0 0 0 0,0-2 0 16,-3 2 0-16,-6 0 0 0,9 0 0 0,-9 3 0 15,6-1 56-15,-6 1 7 0,-3 0 1 0,3-1 0 16,3 1-103-1,3 5-20-15,-9 0-4 0,-2 3-1 0,8 2-51 0,0-2-10 16,-3-1-3-16,6 4-716 0</inkml:trace>
  <inkml:trace contextRef="#ctx0" brushRef="#br0" timeOffset="82184.16">2294 12224 1792 0,'0'0'40'0,"0"0"8"0,0 0 1 15,0 5 1-15,0 3-40 0,3-3-10 0,-3-5 0 0,9 8 0 0,-9 3 28 0,0-3 4 16,3 0 1-16,-3-3 0 0,0 6 5 0,0-4 1 16,0-7 0-16,0 0 0 0,0 8-2 0,0-8 0 15,0 0 0-15,0 0 0 0,0 0-13 0,0 0-4 16,0 0 0-16,0 0 0 0,0 0-12 0,0 0-8 16,0 0 8-16,0 0-8 0,0 0 0 0,0 0 0 15,6-5 0-15,-6 0 0 0,3-3 8 0,3 0-8 16,0-3 8-16,-1 3-8 0,4 1-12 0,-3-1-6 0,0 0-2 15,3 0 0-15,-3 2 0 0,3 1-1 0,0 0 0 0,0 2 0 16,-9 3 11-16,9 0 10 0,0 3-13 16,3-1 5-16,-3 4 21 0,0-1 5 0,3 3 1 0,-10-3 0 15,7 3 14-15,-3 0 3 0,6 3 1 0,-12-1 0 16,3-2-1-16,3 3-1 0,-6-3 0 0,3 0 0 16,-3 2-15-16,0-2-2 0,3 0-1 0,-6 0 0 15,0-3-9-15,3 3-8 0,0-8 12 0,0 0-12 16,0 0 0-16,0 0 0 0,0 0 0 0,0 0 0 15,0 0-52 1,0 0-8-16,0 0-2 0,0 0-646 0,0 0-128 0</inkml:trace>
  <inkml:trace contextRef="#ctx0" brushRef="#br0" timeOffset="82343.676">2690 12203 2156 0,'0'0'96'0,"0"0"19"0,0 0-92 0,0 0-23 15,0 0 0-15,0 0 0 0,0 0 0 0,0 0 0 16,0 0 0-16,0 0 0 0,0 0 0 0,0 0 0 16,3 8 0-16,3-1-8 0,-6-7 8 0,0 6 0 15,12 2 0-15,-9 0-635 16,2 0-127-16</inkml:trace>
  <inkml:trace contextRef="#ctx0" brushRef="#br0" timeOffset="82472.335">2702 12361 1324 0,'0'0'118'0,"-3"3"-94"0,-6-3-24 0,0 3 0 16,0-1 210-16,9-2 38 0,9 3 7 0,0 0 1 16,-6-3-224-16,6 0-44 0,0 0-10 0,-1 0-630 15,4 0-125-15</inkml:trace>
  <inkml:trace contextRef="#ctx0" brushRef="#br0" timeOffset="86104.575">3258 12094 1497 0,'0'0'66'0,"0"0"14"0,0 0-64 0,0 0-16 16,-3-5 0-16,3 5 0 0,0 0 55 0,0 0 7 16,0-3 2-16,6-2 0 0,0 0 0 0,-6-1 0 15,6 4 0-15,-3-4 0 0,9 1 0 0,-3 0 0 16,-3 2 0-16,0 0 0 0,3 1-52 0,0 2-12 16,3 0 0-16,-3 0 0 0,-9 0 0 0,8 5 0 0,4 0 0 0,-6 1 0 15,0 2 0-15,3 0 0 0,-6 0 0 0,3-3 0 16,-12 3 0-16,6 0 0 0,-3 5 0 0,3 0 0 15,-9 0 0-15,3-2-8 0,0 0 8 0,-6-4-13 16,6 4 13-16,4-6 8 0,-7-2 0 0,3 2-8 16,0-2 0-16,6-3 0 0,0 0 0 0,0 0 0 15,0 0 0-15,0 0 0 0,0 0 0 0,12 3 0 32,-9-1-96-32,5 4-25 0,1-1-6 0,0 0-1 0,-3-2 103 0,3 2 25 0,-3 3 0 0,3 0 0 15,-6-3 0-15,3 3 0 0,-3 0 0 0,0-3 0 16,-3-5 97-16,0 8 25 0,-6 0 5 0,3 0 1 0,0-5-103 0,0 2-25 0,-6-2 0 0,-6-1 0 15,9 4 0-15,-9-4 0 0,1 1 0 0,-1-3 0 16,3 0 0-16,-3-3 0 0,6 3 0 0,-3-2 0 16,3 2 0-16,-3 0 0 0,6-3 0 0,6 3-644 15,0 0-133-15</inkml:trace>
  <inkml:trace contextRef="#ctx0" brushRef="#br0" timeOffset="86786.909">3699 12113 1497 0,'0'0'66'0,"0"0"14"0,0 0-64 0,0 0-16 0,0 0 0 0,0 0 0 16,0 0 106-16,3-8 18 0,3 2 3 0,3 1 1 15,-3-3-52-15,2 6-9 0,4-4-3 0,-3 4 0 16,3-1-51-16,-3 3-13 0,-3 3 0 0,3-1 0 16,-3 1 0-16,0 2 0 0,0 3 0 0,3 3 0 15,-9 5 0-15,3-1 0 0,-6 1 0 0,-3 0 0 0,0 0 0 0,0 0 0 16,-3 0 0-16,0-3 0 0,-3 0 0 15,3-2 0-15,0-1 0 0,3-2 0 0,-6 0 0 16,4 3 0-16,2-3 0 16,-3 0 0-16,3-3 0 0,6-5 0 0,0 0 0 15,0 0 0-15,0 0 0 0,0 0 0 0,0 0 0 0,0 0 0 16,6 3 0-16,0-3 0 0,3 0 0 0,-1 0 0 0,7 0 0 0,-3 0 0 16,3-3 0-16,-6 3 0 0,9 0 0 0,-3 0 0 15,0 0 0-15,0 0 0 16,-3 3-151-16,-1-3-33 0,16-3-6 0,-6 3-2 0</inkml:trace>
  <inkml:trace contextRef="#ctx0" brushRef="#br0" timeOffset="87203.136">4258 12062 1728 0,'0'0'38'0,"0"0"8"0,0 0 2 0,0 8 0 0,-3 0-39 0,3 0-9 0,0 5 0 0,0 1 0 15,-3 2 104-15,0-1 20 0,3-1 3 0,0 1 1 16,0 1-103-16,0-2-25 0,0-1 0 0,0 0 0 15,0-2 56-15,3-1 7 0,0 1 1 0,-3-1 0 16,3-2-52-16,-3 0-12 0,3-2 0 0,-3-6-714 16,3 7-146-16</inkml:trace>
  <inkml:trace contextRef="#ctx0" brushRef="#br0" timeOffset="87777.595">4639 12081 1497 0,'0'0'32'0,"0"0"8"0,0 0 0 0,-6 3 4 0,0-3-36 0,3 2-8 0,-8 3 0 0,2 3 0 16,3 0 53-16,-3 6 9 0,0-1 2 0,3 3 0 0,-9-3 51 0,9 3 10 16,0 0 3-16,3 0 0 0,3 2-103 0,0-2-25 15,0 0 0-15,3-3 0 0,3 0 0 0,3 0 0 16,-3-2 0-16,3 0 0 0,9-3 56 0,-6 0 7 15,0-3 1-15,2-3 0 0,4-2-52 16,0-2-12-16,0-1 0 0,0-2 0 0,-3-6 0 0,-3 1 0 16,2-1 0-16,-5-2 0 0,0 0 54 0,-3-3 8 15,0 3 2-15,-6-3 0 0,0 0-52 0,-6-3-12 16,0 1 0-16,-3-1 0 0,0 6 0 0,1 0 0 16,-4 0 0-16,0 2 0 0,6 3 0 0,-3 0 0 15,0 3 0-15,0 2-1175 0</inkml:trace>
  <inkml:trace contextRef="#ctx0" brushRef="#br0" timeOffset="213242.294">3160 13126 230 0,'0'0'20'0,"0"0"-20"0,0 0 0 0,0 0 0 16,0 0 157-16,0 0 27 0,0 0 6 0,0 0 1 16,0 0-109-16,0 0-22 0,0 0-4 0,0 0 0 15,6-3-22-15,-6 3-4 0,0 0-1 0,0 0 0 16,0 0 26-16,0 0 5 0,0 0 0 0,0 0 1 15,9 0-13-15,-9 0-4 0,0 0 0 0,6 0 0 16,-6 0-13-16,6 0-3 0,3 0-1 0,-3 0 0 16,-6 0 6-16,6 0 2 0,3 0 0 0,-4 0 0 15,4 0 5-15,6 0 0 0,-9-2 1 0,3-1 0 0,3 3-8 0,-3-3-1 0,0 1-1 16,3 2 0-16,3 0-7 0,-9 0 0 0,3 0-1 0,0-3 0 16,2 3-15-16,-2-3-8 0,-9 3 10 0,12-2-10 15,-3 2 8-15,6 0-8 0,-9 0 0 0,9 0 0 16,-15 0 20-16,9-3-3 0,3 1 0 0,-3-1 0 15,-9 3-17-15,6 3-19 0,3-6 4 0,0 3 1 16,-9 0 24-16,5 0 5 0,-5 0 1 0,12 0 0 16,-12 0-16-16,0 0-12 0,0 0 3 0,9-3 0 15,-3 1 9-15,-6 2 0 0,0 0 0 0,0 0 0 16,0 0-15-16,0 0-7 0,0 0-2 0,0 0-623 16,0 0-125-16</inkml:trace>
  <inkml:trace contextRef="#ctx0" brushRef="#br0" timeOffset="214050.741">3276 13234 1335 0,'0'0'29'0,"0"0"7"0,0 0 0 0,0 0 2 0,0 0-30 0,0 0-8 15,0 0 0-15,0 0 0 0,0 6 30 0,-3-1 5 0,0 3 1 0,0-3 0 16,-3 3 2-16,3 0 1 0,-3-3 0 0,3 3 0 16,0-2-16-16,3-6-3 0,0 5-1 0,-6 0 0 15,3 1 1-15,3-6 0 16,0 0 0-16,0 0 0 0,0 0-7 16,0 0-1-16,0 0 0 0,0 0 0 0,0 0-12 0,0 0 0 15,0 0 0-15,0 0 0 0,0 0 8 0,0 0 1 16,0-3 1-16,3-2 0 0,3-3-10 0,-3 2 0 15,0 1 9-15,0-3-9 0,3 0 0 0,0 3 0 16,0-3 0-16,-3 3 0 0,3-3 0 0,0 2-15 16,-3 1 4-16,3 0 1 0,-6 5-6 0,6-3 0 15,-3 1-1-15,-3 2 0 0,0 0 17 0,0 0-10 16,12 2 10-16,-12-2-8 0,3 6 8 0,0-1 0 16,0 0 0-16,3 0-8 0,0 1 8 0,3-1 11 15,-9 0-3-15,5 1 0 0,1 2-8 0,3-3 8 16,-9-5-8-16,3 2 8 0,0 4-22 0,-3-6-5 0,0 0-1 15,0 0-739-15</inkml:trace>
  <inkml:trace contextRef="#ctx0" brushRef="#br0" timeOffset="214527.472">3309 13303 1130 0,'0'0'24'0,"0"0"6"0,0 0 1 0,0 0 1 0,0 0-32 0,0 0 0 16,9 3 0-16,-9-3 0 0,0 0 52 0,0 0 4 15,0 0 1-15,0 0 0 0,0 0-20 0,0 8-4 16,3 2-1-16,-3 1 0 0,0 0 9 0,0-1 2 0,0 1 0 0,0 2 0 15,0 3 8-15,3 2 1 0,-3 4 1 16,0-1 0-16,0-3-18 0,0 3-4 0,3-2-1 16,0-1 0-16,0 1-2 0,3 2 0 0,3-2 0 0,-4-1 0 15,1-2-15-15,3 0-3 0,0-3-1 0,6-2 0 16,-3-1-1-16,3-2-8 0,0 3 12 0,0-6-4 16,6 0-8-16,-1-2 10 0,1-3-10 0,0 3 10 15,3-3 22-15,0-3 5 0,-3 3 1 0</inkml:trace>
  <inkml:trace contextRef="#ctx0" brushRef="#br0" timeOffset="-213825.323">3934 13663 691 0,'0'0'61'15,"0"0"-49"-15,0 0-12 0,0 0 0 0,0 0 120 0,0 0 22 16,0 0 4-16,0 0 1 0,0 0-66 0,0 0-13 15,0 0-2-15,-3 3-1 0,3-3-20 0,-6 0-4 16,-3 2-1-16,0 1 0 0,3 0-12 0,6-3-2 16,-6 5-1-16,6 0 0 0,0-5-15 0,0 0-10 15,0 0 12-15,-9 6-12 0,3-1 0 0,6-5 0 16,0 0 0-16,0 0 0 0,0 0 0 0,0 0 0 16,6 5 0-16,-3 0 0 0,3 1 10 0,0-1-10 15,3-2 8-15,0 2-8 0,0-2 0 0,3 2-14 16,-3 0 2-16,0 0 0 0,3 3 31 0,-3-5 6 15,-4 2 2-15,1 1 0 0,-6-6-2 0,6 8 0 16,-3-3 0-16,-3-5 0 0,0 0 15 0,-3 8 4 16,3-3 0-16,0 0 0 0,-12 1-13 0,4-1-3 0,2-2 0 15,-3 2 0-15,-3-2-14 0,3-1-3 0,-6-2-1 16,6 3 0-16,-3-3-10 0,6 0 0 0,-3-3-10 16,0 1 10-1,3-1-34-15,-3 3-1 0,1 0 0 0,8 0 0 16,0 0-12-16,0 0-2 0,-3-5-1 0,3 5 0 15,0 0-114-15,0 0-22 0</inkml:trace>
  <inkml:trace contextRef="#ctx0" brushRef="#br0" timeOffset="-213569.998">4062 13716 806 0,'0'0'72'0,"0"0"-58"15,0 0-14-15,6 8 0 0,-3 0 136 0,3 0 25 16,-3 0 5-16,0 0 1 0,0 0-83 0,3 0-16 16,0 0-3-16,-3-3-1 0,0 3-16 0,0-3-3 15,-3-5-1-15,3 8 0 0,5 0-36 0,-5-3-8 16,-3-5 0-16,6 5 0 15,-6-5-25-15,0 0-5 0,0 0-1 0,0 0-735 0</inkml:trace>
  <inkml:trace contextRef="#ctx0" brushRef="#br0" timeOffset="-213310.7">4202 13716 633 0,'0'0'28'0,"0"0"6"0,-3 5-34 0,3 1 0 0,-6-1 0 0,3 3 0 16,-3-3 131-16,3 3 19 0,-3 0 4 0,3 3 1 15,0-1-47-15,-3 6-8 0,0-3-3 0,3 3 0 16,-3 0-32-16,0 0-6 0,-3 0-2 0,3 5 0 16,6 0-21-16,-9-2-5 0,1-6-1 0,2 3 0 15,0-6-21-15,0 1-9 0,0-1 8 0,3-2-8 16,-3 0 10-16,6-2-10 0,0-6 12 0,0 0-12 15,0 0-25-15,0 0-12 0,0 0-3 0,0 0-496 16,0 0-99-16</inkml:trace>
  <inkml:trace contextRef="#ctx0" brushRef="#br0" timeOffset="-212680.387">4226 13750 1209 0,'0'0'108'0,"0"0"-87"0,0 0-21 0,0 0 0 15,0 0 80-15,0 0 11 0,0 0 2 0,6 6 1 16,0-1-75-16,-6-5-19 0,5 5 0 0,1 1 0 16,-6 2 24-16,0-1 2 0,6 1 0 0,-3 0 0 15,-3 3 10-15,0-3 1 0,0 0 1 0,3 0 0 16,0 0-18-16,3 0-4 0,-6-8-1 0,0 0 0 15,0 0-7-15,0 0-8 0,-6 8 11 0,6-8-11 16,0 0 12-16,0 0-12 0,0 0 12 0,0 0-12 16,0 0 12-16,0 0-4 0,0 0 0 0,0 0-8 15,0 0 8-15,0-6-8 0,0-2 0 0,0 3 0 16,0-3 0-16,0 0 0 0,6-2 0 0,-6 2-12 16,3-3-5-16,0 3-1 0,-3-2 0 0,3-1 0 15,3 6-1-15,-6-3 0 0,0 8 0 0,3-6 0 16,3 1 19-16,-6 5 16 0,0 0-4 0,0 0 0 15,6-3-22-15,-6 3-5 0,0 0-1 0,9 3 0 16,3 2 24-16,-9 1 4 0,-3-6 0 0,6 8 1 0,-3-3 5 0,0 3 1 16,0 0 0-16,0 0 0 0,-3-8-1 0,0 8 0 15,0-8 0-15,-3 5 0 0,3-5 9 0,0 0 1 16,0 0 1-16,0 0 0 0,0 0-18 0,0 0-11 16,0 0 12-16,0 0-12 0,0 0 15 0,0 0-4 15,0 0-1-15,0 0 0 0,0 0-10 0,3-3 12 16,0-5-12-16,3 3 12 0,-6 0-12 0,3 0 0 15,3-1 0-15,-1 1 0 0,1 0-11 0,-3-1-1 16,3 1 0-16,-6 5 0 0,0 0 12 0,9-3 0 16,-3 3-9-16,0 0 9 0,-6 0 0 0,0 0 0 15,0 0 0-15,6 6 0 0,-6-6 8 0,6 8 0 16,-3 2 0-16,-3-2 0 0,0 0-8 0,0 3 12 0,6-3-12 16,-6 0 12-16,0-3-12 0,0-5 0 0,0 8 9 0,0 0-9 15,0-3 0-15,0-5 0 0,0 0 0 0,0 0 0 31,0 0-31-31,0 0-10 0,0 0-3 0,0 0 0 16,0 0-116-16,0 0-23 0,21-5-5 0,-12-1 0 0</inkml:trace>
  <inkml:trace contextRef="#ctx0" brushRef="#br0" timeOffset="-212253.246">4553 13586 345 0,'0'0'31'0,"0"0"-31"0,0 0 0 0,0 0 0 0,0 0 212 0,0 0 37 16,0 0 7-16,0 0 2 0,0 0-188 0,0 8-38 0,0 0-7 0,0 3-1 0,-6-1 23 0,6 1 5 16,0 0 0-16,0 2 1 0,0 0 19 0,6 0 3 15,-6 0 1-15,6 3 0 0,-3-5-36 0,-3 2-8 16,0-5 0-16,6 3-1 0,0-3-4 0,-6 0-1 16,0-8 0-16,3 10 0 0,-3-10-26 0,0 0 0 15,0 0 0-15,0 0 0 0,0 0 0 0,0 0 0 16,0 0 0-16,0 0 0 0,0 0 0 0,0 0 15 31,0 0-4-31,0 0-1 0,0 0-10 0,0 0 0 16,0 0 0-16,3-5 0 0,-6 0 0 0,6-1-12 15,3 1 4-15,3-3 8 16,0 3-39-16,-6-3 0 0,0 3 0 0,3-1 0 0,2 6 23 0,1-2 4 0,-9 2 0 0,12-3 1 0,-6 3 11 0,-6 0 0 16,0 0 0-16,9 5 0 0,0-2 0 0,0 0 12 15,-9-3-2-15,6 7-1 0,0 1 14 0,0 0 2 16,-6 0 1-16,0 0 0 0,-6-2 7 0,3-1 2 15,0 0 0-15,-6 0 0 0,0 1-10 0,-3-1-1 16,3-2-1-16,0 2 0 0,0 0-15 0,1-2-8 16,-1-1 10-16,3 1-10 0,-3 0-10 0,-3-1-8 15,3 1-2-15,3-3 0 16,6 0-51-16,-6-3-10 0,-3 1-3 0,9 2-496 16,0 0-99-16</inkml:trace>
  <inkml:trace contextRef="#ctx0" brushRef="#br0" timeOffset="-211939.588">4749 13724 1249 0,'0'0'55'0,"0"0"12"0,-3 8-54 0,3 0-13 0,0-8 0 0,0 10 0 16,-8-2 0-16,5 3 11 0,3 0-11 0,0-4 10 15,0 1 2-15,0 0 0 16,0 0 0-16,3-2 0 0,-3-6 32 0,3 7 6 0,2-1 2 0,-2-1 0 15,6-2-8-15,-3-1-2 0,6-2 0 0,-6 0 0 16,3 0-1-16,-3-5 0 0,3 2 0 0,-3-2 0 16,3 0-41-16,-3 0 0 0,3-1 0 0,-3 1 0 15,0 0 8-15,-6-1 2 0,3 1 1 0,0-3 0 16,-3 0 8-16,0 0 1 0,0 0 1 0,0 0 0 16,-3-2 17-16,0 2 3 0,3 0 1 0,-9 0 0 15,3 0-18-15,0 0-4 0,-3 0-1 0,0 3 0 0,0 0-19 16,6 2 0-16,-6-2-8 0,3 2 8 15,6 3-35-15,-6 0-1 0,6-3 0 16,0 3-565-16,-6-2-114 0</inkml:trace>
  <inkml:trace contextRef="#ctx0" brushRef="#br0" timeOffset="-211705.391">5002 13507 1332 0,'-2'3'29'0,"-4"2"7"0,6-2 0 0,6 5 1 0,-6-3-29 0,0 5-8 0,0 1 0 0,0 2 0 16,0 3 28-16,0 0 4 0,-6 0 0 0,3 2 1 15,6 4 65-15,-3-4 13 0,0 3 2 0,-3 0 1 16,6 1-49-16,3-4-9 0,-6 1-3 0,0-4 0 16,2 1-41-16,4 0-12 0,-3-3 0 0,-3-2 0 15,-3 0 0-15,3-11 0 0,9 10 0 0,-9-10 0 16,-3 11-134-16,3-11-22 0</inkml:trace>
  <inkml:trace contextRef="#ctx0" brushRef="#br0" timeOffset="-210745.566">3865 13989 633 0,'0'0'56'0,"0"0"-44"15,0 0-12-15,0 0 0 0,0 0 91 0,0 0 16 16,0 0 3-16,0 0 1 0,9 2-58 0,-9-2-11 15,0 0-2-15,6 0-1 0,0 0 0 0,-6 0 0 16,9 0 0-16,-3-2 0 0,-6 2-7 0,15 0-2 16,-6 0 0-16,0 0 0 0,3 0 8 0,-3 0 2 15,3 2 0-15,3-2 0 0,-1 3-16 0,1-1-4 16,0 1 0-16,0-3 0 0,6 5 2 0,0-2 0 16,0 0 0-16,2 2 0 0,-2 0 0 0,3-2 0 0,3 2 0 15,-6 1 0-15,8-4-22 0,-2 1 0 0,0 2 0 16,3-2 0-16,0-1 8 0,2 1 0 0,4 0 0 15,0-1 0-15,-1 1-8 0,-5 0 0 0,12-3-8 16,-9 0 8-16,-1 2 0 0,4 1 0 0,-6-3 0 16,0 3 11-16,-1-3-11 0,-2 5 0 0,-3-3 0 0,3 1 0 15,0 0 0-15,-4-1-12 0,-8 1 2 0,6 0 1 32,3-1-110-32,-6-2-21 0,12 3-5 0,-13-3-1 0</inkml:trace>
  <inkml:trace contextRef="#ctx0" brushRef="#br0" timeOffset="-208866.576">6556 13168 288 0,'0'0'25'0,"0"0"-25"0,0 0 0 0,0 0 0 16,0 0 192-16,0 0 34 0,-3 0 6 0,3 0 2 16,0 0-132-16,-6-2-26 0,6 2-6 0,0 0-1 15,-6-3 3-15,6 3 0 0,0 0 0 0,0 0 0 16,0 0-26-16,0 0-5 0,0 0-1 0,0 0 0 15,0 0-23-15,9 0-5 0,0-3 0 0,3 1-1 16,0 2-11-16,0-3 10 0,3-2-10 0,0 5 10 16,0 0-10-16,-1 0 12 0,4-3-12 0,0 3 12 15,0-2-12-15,3-1 0 0,0 3 0 0,0-3 8 16,-7 3-8-16,1 0 8 0,3 3-8 0,-3-3 8 16,0 0-8-16,-6 0 0 0,-3 0 0 0,0 0 0 15,3 0 11-15,-9 0-3 0,0 0-8 0,0 0 12 16,0 0 2-16,0 0 0 0,0 0 0 0,-6 0 0 0,6 0-2 15,-9 3 0-15,0-1 0 0,-3-2 0 0,0 0-12 16,0-2 0-16,0 4 8 0,-3-2-8 0,-2 0 0 0,-1 0 0 16,3-2 8-16,0 2-8 0,-3 2 0 0,3 1 11 15,0-6-11-15,-3 3 10 0,7 0-1 0,-1-2 0 16,-3 2 0-16,0 0 0 0,3-3 0 0,0 3 0 16,6 0 0-16,-3 0 0 0,0 3-9 0,3-3 10 15,0 0-10-15,6 0 10 0,0 0-10 0,0 0 0 16,0 0 9-16,0 0-9 0,0 0 13 0,0 0-1 15,0 0-1-15,9 2 0 0,3-2-11 0,3 0 0 0,-3-2 0 16,3 2 0-16,3 2 0 0,0-2 8 0,-4 0-8 16,7 0 0-16,0 3 0 0,0-3 0 0,-3 0 0 15,0 0 0-15,2 2 0 0,1-2 0 0,-3-2 0 0,-3 4 0 32,0 1-26-32,-3 2-4 0,0-2-1 0,-3-3-594 0,0 3-119 0</inkml:trace>
  <inkml:trace contextRef="#ctx0" brushRef="#br0" timeOffset="-208184.411">6637 13232 345 0,'0'0'15'0,"0"0"4"0,0 0-19 0,0 0 0 0,0 0 0 0,0 0 0 15,0 0 227-15,0 0 41 0,0 0 9 0,-3 8 2 16,0-3-212-16,0 0-43 0,-3 1-8 0,3 2-1 16,-3 2 27-16,3 1 6 0,0-3 0 0,0 2 1 15,-3 1-13-15,0-3-2 0,3-3-1 0,3 3 0 16,-3-3-13-16,0 1-4 0,3-6 0 0,0 0 0 16,0 0 3-16,0 0 0 0,0 0 0 0,0 0 0 15,0 0-11-15,0 0-8 0,0 0 9 0,0 0-9 0,9 0 0 16,-3-6 0-16,3 4 0 0,0-4 0 0,-3 1-15 15,0-3 1-15,3 3 0 0,0-3 0 0,-4 0-1 16,4 3 0-16,-3-1 0 0,0 1 0 0,-3 0 15 0,3 2 0 16,3-5 0-16,-9 8-9 0,0 0 9 0,0 0 0 15,9 0 0-15,-9 0-8 0,0 0 8 0,0 0 0 16,9 0 0-16,-3 6 0 0,0 1 14 0,0-1-2 16,0-1 0-16,3 3 0 0,-3 0 3 0,0 0 0 15,-3-3 0-15,3 0 0 0,3 1-15 0,-3-4 9 16,-6-2-9-16,5 6 8 0,4-1-8 0,-6 0 0 15,-3-5 0-15,6 0-546 16,3 0-102-16</inkml:trace>
  <inkml:trace contextRef="#ctx0" brushRef="#br0" timeOffset="-207757.554">6669 13364 576 0,'0'0'25'0,"0"0"6"0,0 0-31 0,0 0 0 15,0 8 0-15,3 0 0 0,-3-3 157 0,-3 6 26 16,3-3 5-16,0 2 0 0,0 1-98 0,0 0-20 16,0 10-4-16,0-3-1 0,0 3-8 0,0 1-1 15,-3-1-1-15,3 0 0 0,0 0-15 0,0 0-2 16,3-5-1-16,0 5 0 0,3-2-19 0,-3-3-4 15,3-3-1-15,3 0 0 0,3-2-5 0,0-1 0 16,0-2-8-16,3 0 12 0,6-5-12 0,-4-1 0 16,-2-2 0-16,3 0 0 0,0-2 0 0,3 2 0 0,0-3-8 15,0-2 8 1,-4 2-104-16,1-2-16 0,24-3-4 0,-15 3-1 0</inkml:trace>
  <inkml:trace contextRef="#ctx0" brushRef="#br0" timeOffset="-206906.787">7184 13647 1350 0,'0'0'60'0,"0"0"12"0,0 0-58 0,0 0-14 15,-9 6 0-15,9-6 0 0,0 0 42 0,0 0 6 16,-9 5 0-16,-2 0 1 0,-1 0-12 0,3 1-2 15,6-1-1-15,-6 3 0 0,0-3 6 0,9-5 0 16,0 0 1-16,0 0 0 0,-12 5-41 0,12-5-11 16,3 6-1-16,0 2 0 0,-3-8 12 0,3 5 0 0,6-2 0 0,3 2-8 15,3 0 8-15,-3-2 0 0,-7 2 0 16,7 0-8-16,12 1 19 0,-9-1 4 0,-6-2 1 16,6 5 0-16,3-3-8 0,-6 0 0 0,-9-2-8 0,-3-3 12 15,0 0 80-15,-3 5 16 0,3-5 4 0,-9 8 0 16,-6-5-100-16,3 2-20 0,12-5-4 15,-15 5-1-15,-9-5 13 0,6 3 0 0,9 0 0 0,1-3 0 32,-7-3-121-32,3 3-19 0,0 3-3 0,6-3-1 15,6 0 36-15,-9 0 6 0</inkml:trace>
  <inkml:trace contextRef="#ctx0" brushRef="#br0" timeOffset="-206687.412">7315 13679 1209 0,'9'0'108'0,"-9"0"-87"16,0 0-21-16,0 0 0 0,0 8 81 0,3-3 12 15,-3-5 3-15,0 5 0 0,-3 3-60 0,3-2-11 16,6-1-2-16,-3 3-1 0,-9 0 15 0,6 0 3 16,6-3 1-16,0 0 0 0,-3 1-18 0,0 2-4 15,3-6-1-15,3 4 0 0,0-4-18 0,-9-2 0 16,0 0 0-16,9 6 0 15,3-4-45-15,-12-2-7 0,0 0 0 0,0 0-461 16,12 5-92-16</inkml:trace>
  <inkml:trace contextRef="#ctx0" brushRef="#br0" timeOffset="-206502.913">7449 13692 345 0,'9'8'31'0,"-9"-8"-31"0,0 5 0 0,-3 3 0 15,-6 3 156-15,3-3 26 0,6 2 5 0,-9 4 1 16,-3-1-93-16,4-2-19 0,8 2-3 0,-6-3-1 16,-9 4 15-16,6-1 2 0,3-3 1 0,3 1 0 15,-3 0-47-15,0 2-10 0,3-5-1 0,3 2-1 16,3 4-49-16,-6-4-10 0,-6 1-1 0,9-3-704 16</inkml:trace>
  <inkml:trace contextRef="#ctx0" brushRef="#br0" timeOffset="-205857.64">7515 13719 518 0,'32'5'46'0,"-32"-5"-37"16,-3 3-9-16,0 2 0 0,3-5 105 0,3 8 19 15,-3-8 4-15,-3 8 1 0,-5 0-42 0,2-3-9 0,6 3-2 0,0-3 0 16,-9 3-4-16,3-3-2 0,6-5 0 0,-3 6 0 16,-6-4-35-16,9-2-7 0,0 0-2 0,0 0 0 15,0 0-8-15,0 0-2 0,0 0 0 0,0 0 0 16,6 3-16-16,-6-3 0 0,-6 0 0 0,6 0 0 15,9-3 0-15,-9 3 0 0,0-5 0 0,0-3 0 16,0 3 0-16,3-3-12 0,-3 3 0 0,0-1 0 16,-6-2-7-16,6 3-1 0,6-3 0 0,-3 3 0 15,-6 0 2-15,6-3 0 0,6 5 0 0,-3-2 0 16,-6 5 10-16,0 0 8 0,6-3-12 0,-1 0 12 16,7 3-10-16,-6 0 10 0,-6 0-8 0,0 0 8 15,12 3 0-15,-3 2 0 0,-9 1 0 0,6 2 0 16,6 0 14-16,-6-1 8 0,-9 1 2 0,3-2 0 15,0 2 4-15,0-3 2 0,3 3 0 0,-6-3 0 16,-9-2-9-16,12-3-1 0,9 5-1 0,-9-5 0 16,-12 3-7-16,6-1-2 0,6-2 0 0,0 0 0 0,0 0-2 15,0 0-8-15,0 0 12 0,6-5-4 0,6 2-8 0,-6-2 0 16,-6 0 0-16,6-3 8 0,9 3-24 16,-6-3-6-16,-12 0-1 0,6-3 0 15,12 3-17-15,-6 0-4 0,-3 0-1 16,2 3 0-16,-2 0 17 0,0-1 3 0,6 1 1 0,-6 3 0 0,0 4 24 0,-6-2 0 15,6 0 0-15,-6 0 0 0,-3 5 24 0,6 3 9 16,9-2 3-16,-6 2 0 0,-3 2-3 0,-3-2 0 16,0 0 0-16,6 3 0 0,3-3-13 0,-9-3-4 15,-6 3 0-15,6 0 0 0,12 0-16 0,-9-3 10 0,-9 3-10 16,6-8 8 0,6 3-37-16,-3 2-8 0,-3-5-2 0,0 0-461 0,0 0-93 0</inkml:trace>
  <inkml:trace contextRef="#ctx0" brushRef="#br0" timeOffset="-205347.005">7848 13526 990 0,'-15'-3'44'0,"15"3"8"0,0 0-41 0,0 0-11 0,6 5 0 0,0 6 0 0,0-3 95 0,-3 2 17 15,3 1 3-15,-6 2 1 0,-6 0-29 0,6 1-6 16,9-1-1-16,-6 3 0 0,-3-3-17 0,3 0-4 16,0 0-1-16,6-2 0 0,0-1-13 0,-9-10-2 15,-3 8-1-15,3-8 0 0,12 11-26 0,-6 0-4 16,-9-3-2-16,3-8 0 0,0 0 3 0,0 0 1 15,-9 2 0-15,3 1 0 0,0-6-2 0,6 3 0 16,0 0 0-16,0 0 0 0,-9-2-12 0,6-1-18 16,6-2 4-16,0-1 1 0,-9 1 13 0,6 2 0 15,6-2 0-15,3-3 0 0,-6 3-11 0,3 0-9 16,-3-3-1-16,0 2-1 0,0 1-1 0,0 0 0 16,0 2 0-16,3-2 0 0,5 2 14 0,-2 1 9 15,-6-4-12-15,-3 6 12 0,0 0 42 0,9 0 15 0,0 0 3 0,-9 0 1 16,0 0-50-16,3 6-11 0,9-1 0 0,-6 3 0 31,-9 0-52-31,6 0-7 0,6 2-1 0,-3-2-1 0,-3-3 61 0,-3 6 20 0,0-3 0 0,0 0 0 16,0 2 5-16,-6-2 2 0,0 0 0 0,0-2 0 15,6-6-6-15,-9 5-1 0,-6 3 0 0,6-3 0 16,3-5-8-16,0 3-3 0,-5-3 0 0,-1 2 0 31,0 1-43-31,6-3-9 0,0-3-1 0,6 3-1 0,-3 0-121 0,3 0-24 0,0 0-5 16,-6-5-1-16</inkml:trace>
  <inkml:trace contextRef="#ctx0" brushRef="#br0" timeOffset="-205055.774">8155 13655 979 0,'-9'5'87'0,"3"1"-70"15,6-6-17-15,0 5 0 0,-3 3 79 0,-3 0 12 16,-3 2 2-16,3 1 1 0,9-3-55 0,-6 5-11 15,-3-2-3-15,6-1 0 0,9-2 25 0,-3 0 5 16,-12-2 1-16,6-6 0 0,12 8-4 0,-3-6 0 16,0 3 0-16,-9-5 0 0,0 0-39 0,9-2-13 15,6-1 8-15,-4 1-8 0,-11 2 16 0,6-6-1 16,9-2 0-16,-9 3 0 0,0-3 49 0,-3 0 9 16,0 0 3-16,0 0 0 15,-3 0-101-15,0 3-20 0,-6-3-4 0,3 3-1 0,6-1 58 0,-6 1 12 16,-9 3 3-16,6-4 0 0,3 4-23 0,-3-1-16 15,-3 0 2-15,3 1 1 16,-2-1-121-16,2 3-24 0,3-3-5 0,-6 3-1 0</inkml:trace>
  <inkml:trace contextRef="#ctx0" brushRef="#br0" timeOffset="-204840.347">8298 13430 1062 0,'0'0'23'0,"-3"11"5"0,6 5 0 0,-3 2 3 0,0-2-31 0,0 5 0 0,0 0 0 0,0 1 0 0,3 4 118 15,-3-2 18-15,-3 0 3 0,3 0 1 0,5-3-39 16,-2 0-7-16,-8 0-2 0,5 0 0 0,0-2-46 0,2-3-10 16,1-1-1-16,-3-1-1 0,-3-1-34 0,3-3 0 15,6 1 0-15,-6-6-893 16</inkml:trace>
  <inkml:trace contextRef="#ctx0" brushRef="#br0" timeOffset="-196678.058">8729 13668 345 0,'0'0'15'0,"0"0"4"0,0 0-19 0,0 0 0 0,0 0 0 0,0 0 0 16,6-2 208-16,-6 2 37 0,6-3 8 0,-6 3 2 15,0 0-157-15,0 0-31 0,0 0-7 0,0 0 0 16,6 0 23-16,3 3 5 0,-9-3 0 0,6 8 1 16,0 0-45-16,0 0-10 0,3-1-2 0,-6 1 0 15,3 3 2-15,0 0 0 0,0-1 0 0,0 1 0 16,-1-3-10-16,1 2-1 0,0-2-1 0,3 0 0 15,-6 0-10-15,3 0-1 0,-3-3-1 0,-3-5 0 0,6 6-10 0,-6-6 12 16,0 0-12-16,0 0 12 0,6 5-2 0,-6-5 0 16,0 0 0-16,0 0 0 0,0 0 3 0,6-5 1 15,-3-1 0-15,-3-2 0 0,3 3-5 0,0-5-1 16,0-1 0-16,-3 0 0 0,0-2-8 0,0 0 0 16,3 0 0-16,0-1 0 0,-3 4 0 0,0-1 0 15,0-2 0-15,0 5 0 0,0-2 0 0,0 4 0 16,0 1 0-16,0 5 0 0,0-5-16 0,0 5-4 15,0 0-2-15,0 0 0 16,0 0-50-16,0 0-9 0,0 0-3 0,0 0-519 16,0 0-104-16</inkml:trace>
  <inkml:trace contextRef="#ctx0" brushRef="#br0" timeOffset="-196202.333">9137 13650 460 0,'0'0'20'0,"0"0"5"0,0 0-25 0,0 0 0 0,-6 3 0 0,0-3 0 16,-3 2 189-16,3 1 33 0,-3-1 6 0,0 4 2 15,0-1-138-15,0 3-27 0,0 0-5 0,-5 2-2 0,-1-2-29 0,3 3-5 16,6 2-2-16,-3 0 0 0,-3 1-10 15,3 2-1-15,3-3-1 0,3 3 0 16,0-6 0-16,3 1 0 0,0-3 0 0,0 0 0 0,3 0-1 0,-3-8 0 16,9 2 0-16,0 1 0 0,3-3 3 0,0 0 0 15,-3-3 0-15,0 1 0 0,0-4-12 0,0 4 0 16,-1-4 0-16,-2 1 0 0,0 0-12 0,0 0-5 16,0-3-1-16,-3 2 0 0,3-2 18 0,-3 3 0 15,-3 0 0-15,3 0 0 0,0-3 0 0,0 0 0 16,-3 0 0-16,3 2 0 0,-3 1 0 0,3 0 8 15,-3-3 0-15,0 8 1 0,0 0-9 0,0 0 0 16,0 0 0-16,0 0 0 0,0 0 15 0,0 0 1 16,0 0 0-16,0 0 0 0,0 0 2 0,0 0 1 0,0 0 0 15,3 8 0-15,-3-8 58 0,3 8 12 0,3 0 3 16,-3 2 0 0,0 1-101-16,0 2-20 0,3-2-4 0,0-3-1 0,3 2 34 0,-3 1 0 0,0-3 12 0,3 2-3 15,0 4-9-15,-4-9-12 0,4 3 2 0,0-3 1 31,0-2-67-31,-9-3-12 0,0 0-4 0,9 0-713 0</inkml:trace>
  <inkml:trace contextRef="#ctx0" brushRef="#br0" timeOffset="-195943.024">9274 13518 1296 0,'0'-22'57'0,"0"22"12"0,-3 3-55 0,3-3-14 16,0 0 0-16,0 0 0 0,-6 11 21 0,3 5 2 15,3-1 0-15,0 4 0 0,0 2 25 0,0 0 6 16,0 0 1-16,-3 1 0 0,3 1 5 0,0 1 2 16,-3-3 0-16,6 1 0 0,-3-4-38 0,3-2-7 15,0 2-1-15,-3-2-1 0,3-5-15 0,3 2-12 16,-3 0 3-16,0-5 0 15,0 0-131-15,-3-8-25 0</inkml:trace>
  <inkml:trace contextRef="#ctx0" brushRef="#br0" timeOffset="-195584.984">9345 13679 921 0,'0'0'40'0,"0"0"10"0,-3 8-40 0,3 0-10 0,0 0 0 0,0 2 0 16,0 1 149-16,0 0 28 0,0-4 6 0,3 4 1 16,0 0-121-16,0-1-24 0,-3-2-5 0,3 0-1 15,3 0 3-15,-3-3 1 0,6 1 0 0,-9-6 0 16,6 2 43-16,3 1 9 0,0-3 2 0,0 0 0 16,-9 0-63-16,6-3-13 0,3-2-3 0,-3 0 0 15,-6-1-12-15,6-2 0 0,0 1 8 0,0-1-8 16,-6 0 0-16,2 0 0 0,-2-3 0 0,0 3 0 15,3-2 11-15,-3-1-1 0,-3 0 0 0,3 1 0 16,3 2-22-16,0 0-5 0,-6 0-1 0,3 3 0 16,-3-1 18-16,3 6-10 0,0 0 10 0,0 0-8 0,-2 6 8 15,2-6-8-15,0 8 8 0,0 0-8 0,-3 2 28 0,3 1 5 16,3-1 2-16,-1 4 0 16,-2-4-63-16,0 1-12 0,9-1-2 0,-3 1-1 0,0 0 51 0,0-1 0 15,3-5 0-15,-3 3 0 0,0-2 0 0,0 2-10 16,3-6 0-16,-3 1-602 15,3-1-121-15</inkml:trace>
  <inkml:trace contextRef="#ctx0" brushRef="#br0" timeOffset="-195211.98">9625 13690 1562 0,'0'0'69'0,"0"0"15"0,0 0-68 0,0 0-16 0,0 0 0 0,0 0 0 15,3 7 26-15,3 1 2 0,-6-8 0 0,3 6 0 16,6-1 16-16,0-2 3 0,0-1 1 0,0 1 0 16,0-3-3-16,-3 0 0 0,3-3 0 0,-1 1 0 15,1-1-25-15,3 0-6 0,-6-2-1 0,3 0 0 16,0-1-5-16,-3 4 0 0,-6 2-8 0,0-8 12 16,0 3-12-16,0-3 0 0,3 2 8 0,-6 1-8 15,0 0 0-15,0 0 0 0,0-3 0 0,-3 5 0 16,0 0 10-16,0 3-10 0,-3-2 10 0,-3 2-10 15,3 2 0-15,-2 4 0 0,-4-4-13 0,3 6 4 16,3 0 9-16,-3 3-8 0,0-1 8 0,3 1-8 0,0-1 16 16,0 1 3-16,0 2 1 0,3 0 0 0,6 1 16 15,-3-1 4-15,6-2 1 0,-3 2 0 0,3-3 2 16,3 4 0-16,3-4 0 0,0-2 0 0,0 3-15 0,3-6-2 16,3 0-1-16,0 1 0 0,0-4-9 0,3-2-8 15,-1-2 9-15,-2 2-9 16,0-3-76-16,0-2-20 0,-3 2-5 0</inkml:trace>
  <inkml:trace contextRef="#ctx0" brushRef="#br0" timeOffset="-194428.075">8783 13999 345 0,'0'0'15'0,"-6"-3"4"0,6 3-19 0,0 0 0 0,0 0 0 0,-6-2 0 16,0-1 145-16,6 3 26 0,0 0 5 0,-3 0 0 15,-3-2-57-15,6 2-12 0,0 0-3 0,0 0 0 16,0 0-15-16,0 0-3 0,0 0-1 0,0 0 0 16,0 0-17-16,0 0-3 0,0 0-1 0,0 0 0 15,0 0-21-15,6-3-5 0,0 3-1 0,3 0 0 16,3 0-21-16,-3 0-5 0,3 0-1 0,-1 0 0 15,4 3 7-15,3-1 2 0,-3-2 0 0,6 3 0 16,0-1 12-16,3-2 2 0,8 0 1 0,1 0 0 16,6 3-10-16,-1-3-1 0,1 0-1 0,3 0 0 15,-1 3-4-15,1-6-1 0,0 3 0 0,-1 0 0 0,4 0-3 16,-3 0-1-16,-1 0 0 0,1-3 0 0,-6 3-4 0,0 0-1 16,-7 3 0-16,1-3 0 0,-3 0-8 15,0 0 8-15,-7 5-8 0,1-5 8 0,-6 0-8 16,0 3 10-16,0 0-10 0,-6-3 10 0,0 0-10 0,0 0 0 15,0 0 0-15,-9 0-11 16,0 0-184-16,0 0-37 0,15-3-7 0,-15 3-1 0</inkml:trace>
  <inkml:trace contextRef="#ctx0" brushRef="#br0" timeOffset="-148516.271">15751 13150 957 0,'0'0'42'0,"0"0"10"0,0 0-42 0,0 0-10 0,0 0 0 0,0 0 0 16,0 0 65-16,0 0 11 0,0 0 3 0,0 0 0 16,0 0-28-16,0 0-6 0,0 0-1 0,0 0 0 15,0 0-2-15,0 0-1 0,0 0 0 0,6 0 0 16,3 2-5-16,3-2 0 0,0-2-1 0,5 2 0 16,7 0 0-16,0 0 0 0,-3 0 0 0,6 0 0 15,2 2-1-15,1-2 0 0,3 3 0 0,0-3 0 16,-1 0-6-16,1 0 0 0,6 0-1 0,0-3 0 15,-1 1-1-15,1-1 0 0,-6-2 0 0,-1 5 0 16,-2 0-10-16,-3-3-1 0,-3 1-1 0,-3-1 0 16,-1 3-6-16,-2 0-8 0,-6 0 11 0,-3-3-11 15,-9 3 10-15,6 0-10 0,0-2 8 0,-6 2-656 16,0 0-132-16</inkml:trace>
  <inkml:trace contextRef="#ctx0" brushRef="#br0" timeOffset="-146929.511">16051 13293 288 0,'0'0'12'0,"0"5"4"0,-2 0-16 0,2-2 0 0,-6 2 0 0,3 0 0 16,3 3 127-16,-3-2 22 0,0-4 5 0,-3 4 1 16,3-1-55-16,3-5-12 0,0 0-1 0,0 5-1 15,-3 3-6-15,3-8 0 0,0 0-1 0,0 0 0 16,0 0-11-16,0 0-3 0,0 0 0 0,0 0 0 16,0 0-7-16,0 0-2 0,0 0 0 0,0 0 0 15,6-2 28-15,-6 2 6 0,6-3 1 0,0-2 0 16,3-3-111-16,-4 2-23 0,1 1-4 15,0-3-1-15,-3 0 48 0,3 0 0 0,0 0 0 0,0 0 0 0,0 0 0 0,0 1 8 16,0-1-8-16,0 2 0 0,-6-2 0 0,3 6 0 16,-3 2 0-16,6-6 0 0,-6 6 8 0,0 0-8 15,0 0 0-15,0 0 0 0,9 3 10 0,-3 0-10 16,0 2 8-16,-3 0-8 0,3 3 9 0,-3 0-9 16,3-3 10-16,-3 6-10 0,3 0 12 0,0-3-4 15,-1-1-8-15,-2 1 12 0,3-2-12 0,0-1 8 16,0 0-8-16,-6-5 0 0,0 0 0 0,6 6 0 15,3 2 0-15,-9-8 0 16,0 0-36-16,0 0-14 0,0 0-2 0,0 0-548 16,0 0-108-16</inkml:trace>
  <inkml:trace contextRef="#ctx0" brushRef="#br0" timeOffset="-146450.798">16043 13399 288 0,'6'0'25'0,"-4"-6"-25"16,-2 6 0-16,6-2 0 0,0-4 75 0,0 4 9 15,0-4 3-15,0 1 0 16,-6-3-34-16,3 3-6 0,3 0-2 0,-3-1 0 16,-3 6 26-16,0 0 5 0,6-5 0 0,-6 5 1 0,0 0 2 0,0 0 0 15,0 0 0-15,0 0 0 16,0 0-10-16,0 0-1 0,0 0-1 0,0 0 0 16,0 0-27-16,3 8-4 0,-3-3-2 0,0 3 0 15,0 0-16-15,0 5-3 0,-3-2-1 0,3 5 0 16,0 8 11-16,-3-3 3 0,0-3 0 0,0 1 0 15,3 2-12-15,0-3-3 0,0 1 0 0,0-1 0 0,0-2 0 0,3 3 0 16,0-6 0-16,0 3 0 0,0-5 62 0,0 2 12 16,6-5 2-16,0 2 1 15,0-2-128-15,3-2-26 0,-3-1-4 0,3 0-2 16,2-2 70-16,-2-1 0 0,3-2 17 0,3-2-3 0,3-4 3 0,0 1 1 16,6 0 0-16,-4-3 0 0,1 3-18 0,0-3 8 15,-3 2-8-15,0 1 0 0,0-3 29 0,-4 3-1 16,-2 2 0-16,0-2-675 15,0 2-135-15</inkml:trace>
  <inkml:trace contextRef="#ctx0" brushRef="#br0" timeOffset="-139787.321">16825 13414 1234 0,'-14'6'55'0,"11"-1"11"0,3-5-53 0,0 8-13 0,-3 5 0 0,0 3 0 15,-6 0 20-15,9 2 2 0,6 1 0 0,-6-3 0 16,-9 2 2-16,3 1 0 0,9 2 0 0,3-2 0 15,0-4 25-15,-3 1 6 0,-3 3 1 0,0-3 0 0,9-3-13 0,-7 3-3 16,-4-3 0-16,2 0 0 0,8-2-21 16,-5-1-5-16,-6-4-1 0,3 2 0 0,0-8-5 15,0 0-8-15,0 0 11 0,0 0-11 0,0 0 120 0,0 0 16 16,0 0 4-16,0-8 1 16,-6 0-206-16,4-3-42 0,10-2-8 0,-8 2-1 15,-6 1 96-15,9-3 20 0,3-1 0 0,-3 1 0 0,0 0 8 0,3 0-8 16,0-1 0-16,3 4 8 0,0 2 45 0,0-3 9 15,-6 1 2-15,3 4 0 16,12 1-106-16,-9 0-21 0,-9 5-4 0,12-3-1 16,3 3 51-16,-4 3 17 0,1 2-12 0,-3 3 12 0,-3-3-12 0,3 6 12 15,6 0-13-15,-9 2 5 0,-6 0 8 0,6 3 0 16,3-3 0-16,-3 3 0 0,-9 0 20 0,3 0 0 0,0-3 0 16,0 0 0-16,-3 0 8 0,-6 1 0 0,0-4 1 15,0-2 0-15,6 0-13 0,-6 0-4 0,-6 0 0 16,6-5 0-16,3 2-2 0,-2-5-1 0,-7 0 0 15,3 0 0 1,3 0-61-16,-3-3-13 0,3 1-3 0,-6-1 0 16,-3 0-132-16,6 1-28 0,12 2-4 0,-12-8-371 0</inkml:trace>
  <inkml:trace contextRef="#ctx0" brushRef="#br0" timeOffset="-139146.448">17099 13621 633 0,'33'-8'28'0,"-21"5"6"0,-3 1-34 0,-9 2 0 0,0 0 0 0,0 0 0 16,-3-6 159-16,3 6 25 0,0 0 4 0,-3 0 2 15,-9 3-122-15,3 0-24 0,9-3-4 0,-9 7-2 16,-6 4-13-16,6 0-2 0,3-1-1 0,0 3 0 16,0 1-2-16,0-4 0 0,1 3 0 0,2-2 0 15,8 0-6-15,-5-1-2 0,-5 1 0 0,5-3 0 16,11-3 6-16,-8 0 1 0,-3-5 0 0,0 0 0 15,12 3-3-15,0 0-1 0,-3-3 0 0,-3-3 0 16,3 0-4-16,0-2-1 0,0 0 0 0,-6-1 0 0,-9 1-10 0,12 0 8 16,6-3-8-16,-6 3 8 0,-6-3-8 0,3 2-11 15,6-2 3-15,-3 3 0 0,-3-3-3 0,0 0 0 16,0 0 0-16,5 3 0 0,1 0-5 0,-9 5-2 16,0 0 0-16,0 0 0 0,12 2 2 0,-12-2 1 15,0 0 0-15,0 0 0 0,0 8 6 0,0 3 1 16,0 0 0-16,-3 2 0 0,-3 0 24 0,6 0 6 0,6 0 1 0,-3 3 0 0,-9-2-1 15,3-1 0-15,15-3 0 0,-3 1 0 0,-3 0-22 0,-3-4 9 32,6-1-9-32,0-1 0 15,0 0-90-15,0 1-25 0,0-4-5 0,9-4 0 0</inkml:trace>
  <inkml:trace contextRef="#ctx0" brushRef="#br0" timeOffset="-138830.255">17394 13645 691 0,'0'0'30'0,"-6"0"7"0,-6 2-29 0,6-2-8 16,6 0 0-16,-6 3 0 0,-3 2 168 0,0-2 32 0,0 5 6 0,6-6 2 15,-3 4-130-15,-3-1-26 0,4 0-4 0,5-5-2 16,3 8-14-16,-3-3-2 0,-6 1-1 0,6-6 0 15,11 8 4-15,-2-3 1 0,-9-5 0 0,6 3 0 16,6 2-10-16,0 0-3 0,-3 1 0 0,0-1 0 16,-9-5 10-16,9 8 1 0,3 0 1 0,-6-3 0 15,-6-5-11-15,3 8-2 0,3 0-1 0,-6-8 0 16,-3 5-2-16,3 0 0 0,-6 1 0 0,3-4 0 16,-3 4-5-16,-3-4-2 0,-3 1 0 0,3 0 0 31,9-3-30-31,-9 0-7 0,-6 0-1 0,3 0 0 0,12 0-140 0,-6 0-29 15,-8-3-6-15</inkml:trace>
  <inkml:trace contextRef="#ctx0" brushRef="#br0" timeOffset="-138261.458">17510 13676 745 0,'-12'6'32'0,"12"-6"8"0,3 0-32 0,-3 0-8 0,-6 0 0 0,6 0 0 16,0 0-12-16,0 0-4 0,0 0 0 0,0 0-1 15,0 0-47 1,0 0-8-16,0 0-3 0,0 0 0 0,-6 0 35 0,6 0 6 0,0 0 2 0,0 0 0 15,0 0 60-15,0 0 13 0,0 0 3 0,9 0 0 16,0-3 72-16,-9 3 16 0,0 0 2 0,0 0 1 0,0 0-5 16,0 0-1-16,-6-3 0 0,6 3 0 0,0 0-33 15,0 0-6-15,0 0-2 0,0 0 0 0,0 0-24 16,0 0-4-16,0 0-2 0,0 0 0 0,0 0-22 16,6 6-4-16,6-1 0 0,-6 0-1 0,-6-5 0 15,6 5 0-15,12-2 0 0,-6-3 0 0,-3 0-3 0,2 0 0 16,1 0 0-16,3-3 0 0,6 3-28 0,-6-2 0 15,-6-1 0-15,3 1 0 0,9-4 12 0,-9 1-3 16,-7 2-1-16,1-2 0 0,6-3-8 0,-6 3 0 16,-6 5 0-16,-6-5 0 0,-3-1 0 0,6-2 0 15,3 0 0-15,-3 0 0 0,-5 3-14 0,2 0-5 16,6 5-1-16,-12-5 0 0,-6 2-3 0,3 3-1 16,6-3 0-16,-3 6 0 0,-3 2 3 0,0 3 0 15,-3 3 0-15,7-1 0 0,2 6 11 0,0-3 10 16,-6 1-13-16,6-1 5 0,6 0 8 0,0 0 0 15,-6 3 10-15,9-3-10 0,0 1 37 0,3-1 2 0,0 0 0 0,3-2 0 16,0-1-1-16,6 1 0 0,0-3 0 16,0-3 0-16,-3 0-18 0,8-2-3 0,7-3-1 0,3-3 0 15,-6 1-16-15,3-1 0 0,2-5-11 0,4 0 11 16</inkml:trace>
  <inkml:trace contextRef="#ctx0" brushRef="#br0" timeOffset="-132195.491">16697 12216 864 0,'0'0'76'0,"0"0"-60"0,0 0-16 0,0 0 0 16,0 0 18-16,0 0 1 0,0 0 0 0,0 0 0 16,0 0 38-16,0 0 8 0,0 0 2 0,0 0 0 15,0 0-10-15,0 0-1 0,0 0-1 0,0 0 0 0,3 10 1 0,0 1 1 16,-6-3 0-16,0 0 0 0,0 0 3 0,0 0 1 16,9 0 0-16,-3 2 0 0,-9 1-18 0,6-1-4 15,3 1-1-15,0-3 0 0,-6 3-3 0,3-1-1 16,0-5 0-16,0 3 0 0,0-8-13 0,0 0-2 0,0 0-1 15,0 0 0-15,9 8-2 0,-9-8-1 0,0 0 0 0,0 0 0 16,0 0-5-16,0 0-1 0,0 0 0 0,0 0 0 16,0 0 3-16,0 0 0 0,12-2 0 0,-3-1 0 15,-9-2-24-15,3-1-4 0,9-2 0 0,-3 3-1 16,0 0 17-16,0-3 0 0,3 3 0 0,0-1 0 16,-3 1 0-16,2 0 0 0,-2-1 0 0,6 4 0 15,3-1 0-15,-6 3 0 0,-3-5 0 0,3 2 0 31,0 1-55-31,-3-1-7 0,-3 3-2 0,0 0-546 0,0 0-110 0</inkml:trace>
  <inkml:trace contextRef="#ctx0" brushRef="#br0" timeOffset="-131625.312">16721 12250 903 0,'0'0'40'0,"0"0"8"0,9 3-38 0,-9-3-10 0,0 0 0 0,0 0 0 16,6 0 63-16,-6 0 10 0,0 0 3 0,0 0 0 0,0 0 10 0,0 0 2 16,0 0 1-16,0 0 0 0,-9-3-20 0,9 3-4 15,3-5-1-15,3 0 0 0,-6 5-51 0,0-3-13 16,6-5 0-16,0 3 0 0,0-3 54 0,3 3 8 16,3-3 2-16,-3 0 0 0,6-3 0 0,-3 0 0 15,-1-2 0-15,7 0 0 0,3-3-52 0,0 3-12 16,-9 0 0-16,6 2 0 0,6 1 0 0,-4-1 0 15,-5 3 0-15,0-3 0 0,0 3 0 0,3 1 0 16,0-7 0-16,-3 6 0 0,-3 0 0 0,2 1 0 0,7 1 0 0,-6-2 0 16,-6 3 0-16,3 0 0 0,15 2 0 0,-6-2 0 31,-10-1-151-31,1 4-33 0,3-1-6 0,0 1-2 0</inkml:trace>
  <inkml:trace contextRef="#ctx0" brushRef="#br0" timeOffset="-130339.749">17549 11893 1036 0,'0'0'23'0,"0"0"5"0,0 0 0 0,0 0 1 0,0 0-29 0,0 0 0 16,0 0 0-16,0 0 0 0,-6-3 57 0,3-2 6 16,3 5 1-16,0 0 0 0,6-3 0 0,-6 3 0 15,-9-2 0-15,3-1 0 0,6 3 0 0,0 0 0 16,-12 3 0-16,6-1 0 0,6-2-52 0,-6 8-12 0,-6-2 0 0,3-1 0 15,3 3 0-15,0 0 0 0,-6 2 0 16,6-2 0-16,-3 3 0 0,4 0 0 0,2-4 0 0,0 4 0 16,-6-3 0-16,3 0 0 0,12-3 0 0,-3 1 0 15,-3-1 0-15,0-5 0 0,6 8 0 0,3-6 0 16,-4 1 0-16,4-3 0 0,-9 0 0 0,9-3 0 16,9 1 54-16,-6-4 8 0,-9 1 2 0,6 0 0 15,9-3-52-15,-9 0-12 0,-6 0 0 0,-3 0 0 16,3 0 0-16,3 0 0 0,-3 0 0 0,3-2 0 15,-6 2 54-15,6 0 8 0,0-3 2 0,-6 1 0 16,-12-1-103-16,9 1-20 16,9-1-4-16,-3 0-1 0,-9 1 52 0,0-1 12 0,9 3 0 0,0-2 0 15,-3 2 0-15,0-3 0 0,-6 3 0 0,6 0 0 16,9 0 0-16,-9 8 0 0,-9-5 0 0,9 5 0 16,0 0 0-16,0 0 0 0,-9-3 0 0,9 3 0 0,0 0 0 15,0 0 0-15,0 0 0 0,-3 3 0 0,-3 2 0 0,6 1 0 16,6 4 0-16,-6-2 0 0,-6 3 0 0,6 2 0 15,9-2 0-15,-6 2 0 16,-6-3-54-16,3 4-8 0,0 1-2 0,9-1 0 0,-3-1 52 0,0 0 12 16,-6-2 0-16,6 2 0 0,8-2 48 0,-8-4 13 15,-6-1 3-15,6 2 0 0,9 0-52 0,-9 0-12 16,-9-3 0-16,3-5 0 16,0 0-48-16,0 0-13 0,0 0-3 0,0 0 0 15,0 0 0-15,0 0 0 0,21 0 0 0,-12 0 0 0</inkml:trace>
  <inkml:trace contextRef="#ctx0" brushRef="#br0" timeOffset="-130172.197">17698 11896 1036 0,'26'-3'23'0,"-26"3"5"0,0-3 0 0,-3 3 1 0,3 0-29 0,0 0 0 0,-3 0 0 0,-3 0 0 16,-3 6 57-16,9-6 6 0,0 0 1 0,0 8 0 16,-8 0 0-16,5 2 0 0,9-2 0 0,-1-3 0 15,-2 3-52-15,-6 0-12 0,0 0 0 0,3-8 0 16,9 11 54-16,-3-6 8 0,-12 3 2 0,3-3 0 15,15 3-52-15,-12-8-12 0,0 0 0 0,0 0 0 16,6 6-151-16,-6-6-33 16,0 0-6-16,0 0-2 0</inkml:trace>
  <inkml:trace contextRef="#ctx0" brushRef="#br0" timeOffset="-130004.645">17695 11787 1728 0,'5'3'38'0,"-5"-3"8"0,0 0 2 0,0 0 0 0,-8-3-39 0,8 3-9 0,8-2 0 0,-8 2 0 0,-8-3 0 0,8 3 0 16,8 0 0-16,1 0 0 0,-9 0 0 0,0 0 0 15,0 0 0-15,0 0 0 0,12 5 0 0,0 0 0 16,-12-5 0-16,9 6-510 16,9 2-104-16</inkml:trace>
  <inkml:trace contextRef="#ctx0" brushRef="#br0" timeOffset="-129403.251">17888 11877 576 0,'0'0'25'0,"0"0"6"0,9 3-31 0,-9-3 0 0,0 0 0 0,0 0 0 16,6 0 0-16,-6 0 0 0,0 0 0 0,0 0 0 15,0 0 57-15,0 0 6 0,0 0 1 0,0 0 0 16,0 0 51-16,0 0 10 0,0 0 3 0,0-3 0 16,-9-2-52-16,6 2-9 0,3 3-3 0,0 0 0 15,-9-2 0-15,3 4 0 0,6-2 0 0,-6 3 0 16,0 2 0-16,-3 0 0 0,-3 1 0 0,6 4 0 0,3-2-51 15,-3 3-13-15,-2-3 0 0,2 2 0 0,9-2 0 0,-3 0 0 16,-3 0 0-16,0 0 0 0,6-3 0 0,-3-5 0 16,6 6 0-16,-6-6 0 0,0 0 0 0,0 0 0 15,11 0 0-15,-2 0 0 0,-9 0 0 0,9-3 0 16,6-2 0-16,-6 2 0 0,-3-2 0 0,0 0 0 16,3-3 0-16,0 2 0 0,0-2 0 0,-3 3 0 15,-6-3 0-15,3 3 0 0,3-3 0 0,-3 3 0 16,-6-1 0-16,6 4 0 0,-3 2 0 0,0 0 0 15,-3-6 0-15,3 6 0 16,0 0-48-16,0 0-13 0,0 0-3 0,0 0 0 0,0 0 52 0,0 0 12 0,0 0 0 0,0 0 0 16,-6 6 0-16,3 2 0 0,6 2 0 0,0 1 0 15,0-1 0-15,0 4 0 0,0-1 0 0,3 3 0 16,0-3 48-16,3 0 13 0,-9 0 3 0,2 1 0 16,1-1-52-16,3-3-12 0,-12 1 0 0,6 0 0 15,0-1 54-15,0-2 8 0,-3-3 2 0,1 3 0 16,-4 0-52-16,0 0-12 0,3-5 0 0,-6 0 0 15,-3-3 0-15,6-3 0 0,0-2 0 0,0-1 0 16,-6 4 0-16,3-4 0 0,3 1 0 0,-3 0 0 16,3-3-48-1,-3 0-13-15,-3 3-3 0,6-3-546 0,3 0-110 0</inkml:trace>
  <inkml:trace contextRef="#ctx0" brushRef="#br0" timeOffset="-129182.842">18043 11867 1497 0,'0'0'32'0,"0"0"8"0,0 0 0 0,3 8 4 16,0-3-36-16,0 3-8 0,-3-3 0 0,0 3 0 0,-3 0 0 0,3 2 0 16,3-4 0-16,0 2 0 0,-6 0 53 0,0 0 9 15,3 0 2-15,0-8 0 0,0 0 0 0,0 7 0 16,0-1 0-16,3 2 0 0,-3-8-52 0,0 0-12 15,0 0 0-15,3 5 0 16,0 3-100-16,-3-8-22 0,0 0-5 0,0 0-1 0</inkml:trace>
  <inkml:trace contextRef="#ctx0" brushRef="#br0" timeOffset="-129046.21">18043 11785 1497 0,'0'0'32'0,"0"-6"8"0,-6 1 0 0,3 2 4 0,0-2-36 0,0 2-8 0,3 1 0 0,0 2 0 16,-3 0 0-16,3 0 0 0,0 0 0 0,0 0-664 16</inkml:trace>
  <inkml:trace contextRef="#ctx0" brushRef="#br0" timeOffset="-128851.729">18209 11660 1267 0,'0'0'28'0,"0"0"5"0,0 8 2 0,0 0 1 0,-2-3-36 0,-1 3 0 0,3 0 0 0,-3 5 0 0,3-2 58 0,-3 2 5 16,0 3 1-16,0 0 0 0,3 0 0 0,0 0 0 16,-3 2 0-16,3-2 0 0,-3 3 0 0,3-6 0 15,0 3 0-15,3-3 0 0,0 0-52 0,0 0-12 16,-3-2 0-16,3 0 0 0,0-3 0 0,0 0 0 16,0-3 0-16,-1 0 0 15,1 3-151-15,3-3-33 0,-6-5-6 0,9 8-2 0</inkml:trace>
  <inkml:trace contextRef="#ctx0" brushRef="#br0" timeOffset="-128671.212">18028 11837 1497 0,'0'0'32'0,"0"0"8"0,0 0 0 0,0 0 4 0,0 0-36 0,0 0-8 0,6 0 0 0,0 0 0 16,0 0 53-16,3-2 9 0,0-1 2 0,6 3 0 15,5-2 0-15,-2-4 0 0,0 4 0 0,6-1 0 16,0 0-52-16,0 1-12 0,-1-1 0 0,-2-2-577 16,0 2-119-16</inkml:trace>
  <inkml:trace contextRef="#ctx0" brushRef="#br0" timeOffset="-127737.708">18471 11880 1234 0,'0'0'55'0,"0"0"11"0,3 8-53 0,0 2-13 16,-3-2 0-16,3 3 0 0,-3 5 53 0,0 0 8 16,0 2 2-16,0-2 0 0,0 3-13 0,0-4-2 15,-3 1-1-15,3 0 0 0,0 0-17 0,3-3-3 16,-3-2-1-16,0-1 0 0,-3 4 6 0,3-6 2 16,3-3 0-16,-3-5 0 0,-3 5 37 0,3-5 7 0,0 0 2 0,3 8 0 31,-3-3-111-31,0-5-21 0,0 0-5 0,0 0-1 0,0 0 43 0,0-8 15 0,3 1-9 0,-3-1 9 15,3 0 0-15,-3 0 14 0,0-3-2 0,-3-2 0 16,3 0 39-16,0-1 7 0,3 1 2 0,-3 0 0 31,0-3-103-31,0 3-20 0,0-3-4 0,-3 3-1 0,3-3 51 0,0 0 17 0,0 0-12 16,3 3 12-16,-3 0-12 0,3-1 3 0,3 4 1 0,0-3 0 16,-3 5 8-16,6-3 0 0,0 1-9 0,0 2 9 15,0 2 0-15,0 1 0 0,3 2-9 0,-3 3 9 16,3 0 0-16,-1 3-10 0,-2 0 10 0,0 2-8 15,-3 3 8-15,0 2 0 0,3-2 0 0,-6 3-8 16,3-3 25-16,-6 3 6 0,3-1 1 0,-6 3 0 16,0-2 9-16,0-3 3 0,-6 2 0 0,3 1 0 15,3 0-28-15,-6-3-8 0,0-1 0 0,0-1 0 0,1-1 0 0,-1-2 0 16,9-3 0-16,-9 5 0 16,6 0-54-16,-6-2-8 0,0-3-2 0,9 0-505 15,0 0-102-15</inkml:trace>
  <inkml:trace contextRef="#ctx0" brushRef="#br0" timeOffset="-127419.553">18739 11867 691 0,'0'0'61'0,"0"0"-49"0,0 0-12 16,-3 8 0-16,0-1 122 0,0 1 22 0,0 0 4 0,-3 3 0 15,3-1-56-15,1 1-12 0,-1-6-3 0,3 3 0 16,3 0 3-16,-1 0 1 0,1-3 0 0,0 1 0 16,-3-6-33-16,0 0-6 0,9 5-2 0,0-2 0 15,3-3-7-15,-3 0-1 0,3-3-1 0,-3 0 0 16,3 1-21-16,-3-6-10 0,0 3 10 0,-3-3-10 16,0 2 0-16,-3-2 0 0,3 3 0 0,-3-3 0 15,-6 0 0-15,0 0 0 0,0 0 9 0,0 0-9 16,-3 3 0-16,0-3 0 0,-3 3 0 0,0 0 0 15,3 2 32-15,-3-2 15 0,0 2 2 0,0 0 1 16,0 1-149-16,0 2-29 0,0 0-7 0,3 0-725 16</inkml:trace>
  <inkml:trace contextRef="#ctx0" brushRef="#br0" timeOffset="-126991.7">18921 11811 633 0,'0'0'56'0,"0"0"-44"0,0 0-12 0,0 0 0 15,0 0 107-15,0 0 19 0,0 0 4 0,0 0 1 16,0 0-55-16,0 0-12 0,0 0-1 0,0 0-1 16,0 0 22-16,-3 5 4 0,-3-2 0 0,0 2 1 15,3 1-31-15,-3-1-6 0,0 0-2 0,0 0 0 16,6-5-29-16,-3 6-5 0,-3-1-2 0,6-5 0 16,0 0-14-16,0 0 0 0,3 5 8 0,3 3-8 15,0-2 0-15,0-1 0 0,0 0 0 0,0 0 0 16,3 1 0-16,0-1 0 0,3 0 0 0,-3 1 0 15,0-1 9-15,-3 0 3 0,2-2 0 0,-2 2 0 16,-6-5 15-16,3 8 3 0,-3-8 1 0,0 5 0 0,0-5-5 16,-3 6-1-16,-5 2 0 0,2-6 0 15,0 1-25-15,-3 2 8 0,0-2-8 0,0-1 0 16,3 1-25-16,-3 2-11 16,0-2-1-16,-3-3-1 0,0 0-158 0,3 0-32 15</inkml:trace>
  <inkml:trace contextRef="#ctx0" brushRef="#br0" timeOffset="-126764.31">19108 11861 1548 0,'0'0'68'0,"0"0"15"0,0 0-67 0,-3 6-16 16,0 2 0-16,0-1 0 0,-2 1 36 0,2 3 4 0,0-3 1 0,3 2 0 15,-6 1-10-15,3-3-3 0,3 0 0 0,-3 0 0 16,6 0-28-16,-3-3 0 0,0-5-13 0,3 8 4 16,-3-3 9-16,0-5 0 0,0 0 0 0,0 0 0 31,6 3-84-31,-6-3-14 0</inkml:trace>
  <inkml:trace contextRef="#ctx0" brushRef="#br0" timeOffset="-126578.552">18980 11737 1821 0,'0'0'40'0,"0"0"8"0,0 0 1 0,0 0 3 0,6-3-41 0,-6 3-11 0,0 0 0 0,0 0-538 16,12-5-110-16</inkml:trace>
  <inkml:trace contextRef="#ctx0" brushRef="#br0" timeOffset="-126405.017">19224 11610 1324 0,'0'0'118'0,"0"0"-94"16,-2 5-24-16,2-5 0 0,-3 6 80 0,0 1 12 16,0 1 3-16,0 6 0 0,0 4-71 0,0 1-15 15,-3 2-9-15,3-3 12 0,3 6 14 0,-3-3 3 16,3 0 1-16,-3 1 0 0,3-1 43 0,0-3 9 0,-3 1 2 0,3-3 0 15,3-3-26-15,0 0-5 0,0 0-1 0,0-2 0 16,0 0-37-16,0-3-15 0,0-1 11 0,-3-1-11 16,3 2 0-16,-3-8-18 0,0 0 2 0,0 0-657 15,3 5-132-15</inkml:trace>
  <inkml:trace contextRef="#ctx0" brushRef="#br0" timeOffset="-126201.56">19099 11837 1807 0,'3'-2'40'0,"-3"2"8"0,0-3 1 0,6 1 2 16,-3-1-41-16,3 0-10 0,0 1 0 0,0-1 0 0,3-2 12 0,0 2 1 16,3 3 0-16,0-3 0 0,0 1 15 0,0-1 4 15,0 0 0-15,3 3 0 0,-4-5-5 0,4 2-1 16,-3 6 0-16,3-3 0 15,-3-3-84-15,0 3-17 0,0 0-3 0</inkml:trace>
  <inkml:trace contextRef="#ctx0" brushRef="#br0" timeOffset="-126036.003">19350 11800 1209 0,'0'0'108'0,"0"0"-87"15,0 0-21-15,0 8 0 0,0 0 125 0,2 0 21 16,-2 3 4-16,0-1 1 0,0-2-95 0,0 3-20 0,3 0-3 0,0-1-1 15,-3-2 10-15,0 3 2 0,3-3 0 16,-3-1 0-16,0 1-26 0,0 0-5 0,0-2-1 0,3-1 0 16,-3-5-12-16,0 0-16 0,0 0 3 0</inkml:trace>
  <inkml:trace contextRef="#ctx0" brushRef="#br0" timeOffset="-125868.452">19338 11734 1807 0,'0'0'80'0,"0"0"16"0,0 0-76 0,0 0-20 0,3-5 0 0,-3 5 0 16,0 0-29-16,6 0-10 16,2-3-1-16</inkml:trace>
  <inkml:trace contextRef="#ctx0" brushRef="#br0" timeOffset="-125588.201">19543 11811 403 0,'0'0'36'0,"0"0"-36"0,-6 5 0 0,-3 3 0 0,0 0 277 0,3 0 49 16,0 3 10-16,0-1 1 0,0 4-240 0,3-1-48 16,0-3-9-16,0 1-3 0,3-1-17 0,0 1-4 15,0 2-1-15,6-5 0 0,0 0 14 0,0 0 3 0,-6-8 1 16,9 3 0-16,0 2 6 0,3-2 1 0,-3-1 0 0,3-2 0 15,0-2-16-15,0-1-4 0,0-2 0 0,0-1 0 16,-1-1-6-16,-2-1-2 16,0 0 0-16,0 0 0 0,-3 0-12 0,0 0 0 0,-6 0 0 0,3-3 0 15,-3 3 19-15,-3-2 1 0,0 2 0 0,0-3 0 16,-6-2-20-16,3 2 0 0,-6 1 0 0,3 2 0 16,-5 0-15-16,2 3-3 0,3-1-1 0,-3 1 0 31,0 2-49-31,3 1-11 0,0 4-1 0,0-2-519 0,0 0-103 0</inkml:trace>
  <inkml:trace contextRef="#ctx0" brushRef="#br0" timeOffset="-125236.142">19719 11792 1310 0,'0'0'58'0,"0"0"12"0,0 0-56 0,6 6-14 16,0-1 0-16,-4 0 0 0,1 6 52 0,0-3 8 15,-3 2 2-15,3-2 0 0,-3 3 13 0,0-3 2 16,-3 0 1-16,3-8 0 0,3 10-10 0,-6-2-1 16,0-2-1-16,3-6 0 0,0 0-8 0,0 5-2 15,-5 0 0-15,5-5 0 0,0 0-37 0,0 0-8 16,0 0-2-16,0 0 0 0,0 0-9 0,0-5-9 16,0 0 9-16,2-3-13 0,1 2 13 0,0-1-9 15,0-4 9-15,3 0-8 16,0 1-20-16,0-1-3 0,3-2-1 0,0 2 0 15,0 1-8-15,0-1-1 0,0 3-1 0,3-2 0 0,3 2 18 0,-3 0 3 0,-3 5 1 16,2 3 0-16,-2 3 20 0,6 2-11 0,-3 3 11 0,0 0-8 16,-3 3 75-16,3 2 15 0,-3-3 3 0,0 4 1 31,0-1-86-31,-3 0-26 0,3-2-1 0,-3-1 0 0,2 1 39 0,-5-1 7 0,0-2 1 0,3-2 1 16,-3 2-21-16,3-3 0 0,0-3 0 0,0 1-968 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25T22:51:06.84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16498 7914 806 0,'9'-6'72'0,"-6"-4"-58"15,-6 2-14-15,6-3 0 0,3 1 146 0,-6-1 26 16,-3 1 6-16,0-4 1 0,6 4-127 0,0-3-26 15,-6-1-5-15,-3 4-1 0,-3-1 20 0,3-2 3 16,3-3 1-16,-6 3 0 0,-3 2 0 0,0-2 0 16,3 2 0-16,-3 1 0 0,1 2 38 0,-4 3 8 15,0-3 2-15,0 2 0 0,-3 1-59 0,0 5-11 16,-3 0-2-16,1 0-1 16,-1 3-63-16,-3 2-12 0,0 3-2 0,-3 3-1 0,3 2 44 0,-2 0 15 15,5 5-9-15,-3-2 9 0,-3 3 0 0,6-1 19 0,-2 1-3 16,2-1-1-16,-3 6-15 0,0 0 0 0,0 0 0 0,3 0 0 15,4 0 0-15,-1 2 0 0,0 3 0 0,0 0 0 16,0 3 0-16,3 0 0 0,-3-1 0 0,4 1 0 16,-1 0 0-16,0 0 0 0,6 2 0 0,-3 0 0 15,0-2 0-15,0 3 0 0,0-4 0 0,0 6 0 16,0 3 0-16,3 2 0 0,1 3 0 0,-1 3 0 16,0 0 0-16,3-1 0 0,-3 1 0 0,3 2-10 15,0-2 10-15,0-1 0 0,0 1-9 0,3 2 9 16,-3 1 0-16,3-4 0 0,-3-2 0 0,3 0 8 15,3 0-8-15,-3-3 0 0,-3-2 0 0,3 0 0 16,3 0 0-16,-3-3 0 0,0 2 0 0,0-2 0 16,3 3 0-16,0 0 0 0,0-3 0 0,3 2 0 0,0-2 0 15,0 1 0-15,0-1 0 0,3 5 0 0,3 0 0 16,3 3 8-16,-3 5-8 0,3-2 8 0,0-3-8 0,3 0 0 16,3-3 0-16,-1 1 0 0,1-4 0 0,3 1 0 15,-3-6 0-15,6 6 0 0,5-3 8 0,1-5 0 16,-3 0 0-16,6-6 0 0,5 1-8 0,1-9-11 15,0 3 3-15,0-5 0 0,-4-5 8 0,4 2 0 16,3-5 0-16,5 0 0 0,-2-5 0 0,3-3 0 16,-1 0 0-16,-5-6 0 0,0-2 0 0,2 0 0 15,4-2 10-15,-10-3-10 0,-5-1 15 0,3-7-3 16,9-3-1-16,-4-2 0 0,-5-1-11 0,3-2 12 16,-4-2-12-16,1 1 12 0,0 1-1 0,-3-2 0 15,-4-4 0-15,1 1 0 0,6-1-1 0,-9-2 0 0,-7 0 0 0,4-2 0 16,6-12 2-16,-6 1 0 0,-6 2 0 0,0 1 0 15,-1-6-12-15,-2-3 12 0,-3-2-12 0,-6-3 12 16,-6-2-4-16,-3 2-8 0,3 0 12 0,-6-2-4 16,-9-1-8-16,0-2 10 0,10-5-10 0,-7-1 10 15,-3 6-10-15,-3-5 10 0,3 4-10 0,0-4 10 0,0-6-10 0,-3 6 12 16,-5 5-12-16,-1-3 12 0,9 8-2 0,-6-3 0 16,-12 4 0-16,9 1 0 0,7 1 10 0,-4 8 1 15,-9 0 1-15,6 5 0 0,0 2-11 0,4 4-3 16,2 2 0-16,0 2 0 0,-6 3-8 0,6 3-11 15,9-2 3-15,-3 4 0 16,-6 3-138-16,7 1-27 0,-4-22-6 0,9 13-1 0</inkml:trace>
  <inkml:trace contextRef="#ctx0" brushRef="#br0" timeOffset="4949.602">15935 10038 1036 0,'0'0'23'0,"0"0"5"0,0 0 0 0,0 0 1 0,0 0-29 0,0 0 0 0,0 0 0 0,0-5 0 15,0-3 57-15,0 8 6 0,3-3 1 0,0-2 0 16,0 0-52-16,-3 5-12 0,6-5 0 0,-3-1 0 15,0 1 54-15,-3 5 8 0,0 0 2 0,0 0 0 16,0 0 0-16,0 0 0 0,0 0 0 0,0 0 0 16,0 0 0-16,0 0 0 0,0 0 0 0,-3 3 0 0,0 2-52 15,-3 3-12-15,-3 0 0 0,0 2 0 16,1 4 0-16,-4-1 0 0,3 0 0 0,0 0 0 0,-3 1 0 16,3-4 0-16,3 1 0 0,-3-1 0 0,3-2 0 0,0 0 0 15,6-3 0-15,0-5 0 0,0 0 0 0,0 0 0 16,0 0 0-16,0 0 0 0,0 0 54 0,0 0 8 15,0 0 2-15,0 0 0 0,0 0-52 0,9-2-12 16,-3-4 0-16,0 1 0 0,6 0 0 0,-6 0 0 16,0-1 0-16,0-2 0 0,0-2 0 0,3 2 0 15,-3 0 0-15,0 0 0 0,-3-5 0 0,-1 2 0 16,7 1 0-16,-3-1 0 0,3 0 0 0,-3 1 0 16,0 2 0-16,3-3 0 0,-3 3 0 0,0-2 0 15,0 5 0-15,0 2 0 0,0-2 0 0,-6 5 0 0,6-6 0 0,-6 6 0 16,0 0 0-16,0 0 0 0,0 0 0 0,6 6 0 15,0 2 0-15,-3 2 0 0,3-2 0 0,0 3 0 16,-3-1 0-16,3 1 0 0,0-1 0 0,-1 4 0 16,-2-1 0-16,3 0 0 0,0-2 0 0,0-1 0 15,0 1 0-15,0-3 0 0,3 0 0 0,-3 0 0 16,0-3 54-16,-6-5 8 0,9 8 2 0,-3-6 0 16,-6-2-154-16,9 3-30 15,-9-3-7-15,9 0-1 0</inkml:trace>
  <inkml:trace contextRef="#ctx0" brushRef="#br0" timeOffset="5596.865">15971 10081 1267 0,'0'0'28'0,"0"0"5"0,0 0 2 0,0 0 1 0,0 0-36 0,0 0 0 0,0 0 0 0,0 0 0 16,0 0 0-16,0 0 0 0,0 0 0 0,0 0 0 16,0 0 58-16,-3 2 5 0,0 6 1 0,3 0 0 0,-6 3-52 0,3 2-12 15,3 0 0-15,-3 3 0 16,0 0 54-16,0 2 8 0,-3 1 2 0,6 0 0 0,0 2-52 0,-3 0-12 16,3 3 0-16,0-1 0 0,3-1 0 0,-3 1 0 15,0-1 0-15,0 1 0 0,0-4 54 0,3 2 8 16,-3 0 2-16,0 0 0 0,-3-2-52 0,3-1-12 15,-3-2 0-15,-3 0 0 0,0 0 0 0,-2 0 0 16,2-3 0-16,-3 0 0 0,-6-2 0 0,3 0 0 16,-3-1 0-16,0 1 0 0,-6-3 0 0,-3 0 0 15,1 2 0-15,-4-2 0 0,0 0 54 0,0-3 8 16,-5 3 2-16,2-2 0 0,-3-1-52 0,-3-2-12 16,1 2 0-16,-4-2 0 0,-3-1 0 0,4 1 0 0,-1-3 0 15,3 0 0-15,0 0 0 0,4 0 0 0,-1 0 0 0,0 0-646 16,3 2-132-16</inkml:trace>
  <inkml:trace contextRef="#ctx0" brushRef="#br0" timeOffset="17956.428">12542 10713 1036 0,'0'0'23'16,"0"0"5"-16,0 0 0 0,0 0 1 0,0 0-29 0,0 0 0 0,0 0 0 0,0 0 0 0,3 8 57 0,6 0 6 15,0-3 1-15,0-2 0 0,-3 2 0 0,6-2 0 16,-3-1 0-16,0 1 0 0,3-6-52 0,-4 3-12 15,4 0 0-15,0-2 0 0,3-1 54 0,-3-2 8 16,-3 0 2-16,0-1 0 0,3 1-52 0,0 0-12 16,0-1 0-16,-3-2 0 0,-4 3 0 0,-2-3 0 15,3 3 0-15,-6 5 0 0,0-5 0 0,-3-1 0 16,0-2 0-16,0 3 0 0,1 0 0 0,-7-1 0 16,3 1 0-16,0 3 0 0,0-4 0 0,-3 4 0 15,0-1 0-15,-3 3 0 0,0 0 0 0,0 0 0 16,0 3 0-16,0-1 0 0,0 4 0 0,4-1 0 15,-7 0 0-15,6 3 0 0,0 0 0 0,0 0 0 16,0 5 0-16,3-2 0 0,-3-1 0 0,3-2 0 0,3 3 0 16,-3 2 0-16,3-2 0 0,0 2 0 0,3-3 0 15,6 1 0-15,-3 2 54 0,3-5 8 0,3 3 2 16,0-3 0-16,0 0-52 0,0 0-12 0,3-3 0 0,0 0 0 16,2-2 54-16,1 0 8 0,-6-3 2 0,6 2 0 31,3-2-103-31,-3 0-20 0,-3 0-4 0,0 3-547 0,0-3-110 0</inkml:trace>
  <inkml:trace contextRef="#ctx0" brushRef="#br0" timeOffset="18180.827">12846 10671 1267 0,'0'0'28'0,"-3"5"5"0,3-5 2 0,0 8 1 0,-3 2-36 0,3 1 0 16,-3 0 0-16,3-1 0 0,0 1 58 0,0 2 5 16,0 0 1-16,0 0 0 0,3 1 0 0,-3-4 0 15,0 1 0-15,0-1 0 0,3 1 0 0,0-6 0 16,0 1 0-16,-3-1 0 16,3 3-103-16,3-3-20 0,-6-5-4 0,0 0-743 0</inkml:trace>
  <inkml:trace contextRef="#ctx0" brushRef="#br0" timeOffset="18350.376">12816 10594 1958 0,'0'0'43'0,"0"0"9"0,0 0 1 0,0 0 3 0,0 0-45 0,0 0-11 0,3-3 0 0,-3 3 0 16,0 0 0-16,0 0 0 0,9-5 0 0,0 2 0 15,-3 3 0-15,0 0 0 0,-6 0 0 0,9 3 0 31,3 0-152-31,-4-1-32 0,10 4-6 0,0 2-2 0</inkml:trace>
  <inkml:trace contextRef="#ctx0" brushRef="#br0" timeOffset="18806.156">13057 10644 1497 0,'0'0'32'0,"0"0"8"0,0 0 0 0,0 0 4 0,-6 0-36 16,-3 3-8-16,0 2 0 0,0 0 0 0,3 3 0 0,-6 0 0 15,4 6 0-15,-1-1 0 0,0 0 0 0,0 3 0 16,6 0 0-16,-3 0 0 0,3-1 53 0,0 1 9 16,0-2 2-16,3-1 0 0,6 0-52 0,-3-2-12 15,0-1 0-15,0-4 0 0,3 1 54 0,3-1 8 16,-3-4 2-16,0 1 0 0,0-3-52 0,-1 0-12 16,1-5 0-16,0-1 0 0,0 1 0 0,3-3 0 15,-3 0 0-15,-3 3 0 0,3-3 0 0,0 0 0 16,0-2 0-16,-3-4 0 0,0 4 0 0,0-1 0 15,-3 1 0-15,3-1 0 0,-3 3 0 0,3 0 0 16,-3 0 0-16,0 0 0 16,-3 3-48-16,0 0-13 0,3 5-3 0,0 0 0 0,0-6 52 0,0 6 12 15,0 0 0-15,0 0 0 0,0 0 0 0,0 0 0 0,0 0 0 0,3 11 0 16,0 0 0-16,3 2 0 0,0 0 0 0,0 0 0 16,-3 3 0-16,3 0 0 0,6 2 0 0,0 1 0 15,-4 0 100-15,1-4 22 0,3 4 5 0,-3-1 1 16,-3-2-103-16,0 0-25 0,-6-3 0 0,3 1 0 15,-6-1 0-15,0 0 0 0,-3-5 0 0,0 3 0 16,-3-3 56-16,0-1 7 0,-6-1 1 0,1 2 0 16,-1-3-52-16,-3 0-12 0,3-2 0 0,-3-3 0 15,0-3-48-15,3 3-13 0,1-5-3 16,2 2 0-16,-3 1-102 0,6-4-21 0,-3-2-4 16,6 1-1-16</inkml:trace>
  <inkml:trace contextRef="#ctx0" brushRef="#br0" timeOffset="19245.978">13179 10435 1267 0,'0'0'28'0,"6"11"5"0,0-1 2 0,-3 4 1 0,3 1-36 0,0 4 0 16,0-1 0-16,0 6 0 0,-3 0 109 0,0 3 15 0,0-4 4 0,-3 1 0 16,0 3-103-16,-3-6-25 0,3 0 0 0,0-2 0 15,0-1 56-15,0 1 7 0,0-6 1 0,0-3 0 16,3 1-52-16,-3 0-12 0,0-6 0 0,0 3 0 16,0-8 0-16,0 5 0 0,0-5 0 0,0 0 0 15,0 0 0-15,0 0 0 0,0 0 0 0,0 0 0 16,-3-8 54-16,3 0 8 0,3-2 2 0,-3-1 0 31,-3-2-103-31,6 0-20 0,3-1-4 0,-3-4-1 0,0 2 0 0,0 0 0 16,6 0 0-16,-1 3 0 0,1 0 52 0,0 2 12 0,0 3 0 0,0 3 0 15,-3 0-54-15,3 5-8 16,0 0-2-16,-9 0 0 0,9 5 52 0,-3 3 12 0,3 2 0 0,-6 1 0 16,3-3 48-16,-3 3 13 0,3 2 3 0,-3 0 0 0,0 0-52 0,0-2-12 15,0-3 0-15,0 2 0 0,-3 4 0 16,0-1 0-16,-3-8 0 0,3 3 0 0,0-8 0 0,0 0 0 15,3 8 0-15,-3-8 0 0,0 0 0 0,0 0 0 16,0 0 0-16,0 0-765 16</inkml:trace>
  <inkml:trace contextRef="#ctx0" brushRef="#br0" timeOffset="19476.363">13507 10398 1497 0,'0'0'32'0,"-6"5"8"0,3 1 0 0,0 2 4 0,0-3-36 0,0 8-8 0,-3 0 0 0,3 3 0 16,0 3 0-16,0 5 0 0,0-3 0 15,0 5 0-15,0-2 53 0,3 0 9 0,0 0 2 0,0-3 0 16,-3-3 0-16,3 4 0 0,0-4 0 0,3 1 0 16,0-6-52-16,-3 3-12 0,3 2 0 0,0-2 0 15,-3-3 0-15,0-2 0 0,-3-1 0 0,3-2 0 31,0-8-48-31,3 8-13 0,-3-8-3 0,0 0-477 0,0 0-96 0</inkml:trace>
  <inkml:trace contextRef="#ctx0" brushRef="#br0" timeOffset="19668.848">13373 10591 1728 0,'0'0'76'0,"0"0"16"0,0 0-73 0,0 0-19 15,6-5 0-15,-1 2 0 0,1-2 55 0,0 5 7 16,3-5 2-16,0 2 0 0,0 0-52 0,3-2-12 16,3 3 0-16,0-1 0 0,-3 0 0 0,3-2 0 15,0 2 0-15,-1 1 0 0,1-1 0 0,0 0 0 16,-3 6 0-16,3-3-868 16</inkml:trace>
  <inkml:trace contextRef="#ctx0" brushRef="#br0" timeOffset="19976.027">13697 10578 1728 0,'0'0'38'0,"0"0"8"0,0 0 2 0,0 0 0 0,0 0-39 0,0 0-9 0,0 0 0 0,-6 3 0 16,0-1 0-16,0 1 0 0,0 0 0 0,0 2 0 16,-6 0 0-16,6-2 0 0,0 2 0 0,3 0 0 15,-2 1 53-15,2 2 9 0,3-8 2 0,0 5 0 16,3 3-52-16,-1-3-12 0,1 6 0 0,6-3 0 15,0-3 0-15,0 3 0 0,0 0 0 0,0 0 0 16,0 0 0-16,0 2 0 0,0-2 0 0,-3 3 0 16,3-3 54-16,-3-3 8 0,3 3 2 0,-6-3 0 15,3 1-52-15,-6-6-12 0,0 8 0 0,-3-3 0 16,-3 3 0-16,-3-3 0 0,6 0 0 0,-6-2 0 16,-3 0 54-16,0-3 8 0,3 2 2 0,-3 1 0 15,3 0-52-15,0-1-12 0,0-2 0 0,3 0 0 16,0 6-100-16,1-6-22 0,-1 0-5 15,6 0-820-15</inkml:trace>
  <inkml:trace contextRef="#ctx0" brushRef="#br0" timeOffset="20507.604">14141 10610 1497 0,'0'0'32'0,"0"0"8"0,-6 0 0 0,0 2 4 0,6-2-36 0,-6 0-8 0,-9 3 0 16,3 0 0-16,3 5 0 0,0-3 0 0,-6 6 0 0,3-1 0 16,-6-2 53-16,6 3 9 0,-2 2 2 0,2 0 0 15,0 0-52-15,3 1-12 0,0-1 0 0,6 0 0 16,-3-2 54-16,6 2 8 0,0-5 2 0,3-3 0 15,0 3-52-15,-3-8-12 0,9 5 0 0,0-5 0 16,3 0 54-16,-3 0 8 0,3-2 2 0,-1-1 0 16,-2-5-52-16,3 3-12 0,-3-3 0 0,0 0 0 15,3 3-48-15,-3-1-13 0,-3-4-3 16,0 2 0-16,0 0 52 0,0 0 12 0,0-3 0 0,-3 1 0 16,-3-1 0-16,3 1 0 0,0-1 0 0,-3 0 0 15,0 1 0-15,0-3 0 0,3-1 0 0,-3-1 0 16,0 1 0-16,0-2 0 0,-3 1 0 0,3-4 0 15,0 3-54-15,0 0-8 0,-3-2-2 0,0 2 0 0,6 3 52 0,-6-1 12 16,0 4 0-16,0 2 0 0,3 8 0 0,0 0 0 16,-3-8 0-16,3 8 0 0,0 0 0 0,0 0 0 15,0 0 0-15,0 0 0 0,-3 8 0 0,0 0 0 16,6 0 0-16,-3 5 0 0,0 6 0 0,0-1 0 16,0 1 0-16,3-1 0 0,0 3 0 0,0 0 0 15,0 3 0-15,0-5 0 0,3 2 48 0,-3-3 13 16,0 1 3-16,0-1 0 0,6-2-52 0,-7 0-12 15,1-3 0-15,-3 1 0 0,6 2 0 0,-3-3 0 16,0-3 0-16,0-2-577 16,0 0-119-16</inkml:trace>
  <inkml:trace contextRef="#ctx0" brushRef="#br0" timeOffset="20703.078">14248 10639 1497 0,'0'0'32'0,"0"0"8"0,0 0 0 0,0 0 4 0,0 0-36 0,-3 5-8 0,3 3 0 0,0 3 0 16,-6-3 0-16,6 5 0 0,0-3 0 0,0 4 0 15,0-6 53-15,0 5 9 0,0-3 2 0,0 1 0 16,3 0 0-16,-3-1 0 0,3-2 0 0,-3 3 0 16,3-1 0-16,0-2 0 0,-3-8 0 0,0 0 0 15,3 8-205-15,-3-8-41 0,0 0-8 0,0 0-2 16</inkml:trace>
  <inkml:trace contextRef="#ctx0" brushRef="#br0" timeOffset="20857.666">14233 10562 1728 0,'0'0'76'0,"-3"-5"16"0,3 5-73 0,0 0-19 16,0 0 0-16,0 0 0 0,0 0 55 0,0 0 7 15,0 0 2-15,0 0 0 16,0 0-103-16,0 0-20 0,6 5-4 0,3 0-1 15,0 1-51-15,3-1-10 0,-4-2-3 0,4 2 0 0</inkml:trace>
  <inkml:trace contextRef="#ctx0" brushRef="#br0" timeOffset="21262.332">14417 10626 1497 0,'0'0'32'0,"-9"0"8"0,0 2 0 0,1 1 4 0,-1-3-36 0,0 5-8 15,0 3 0-15,-3 0 0 0,3 0 0 0,-3 3 0 16,0 2 0-16,0-3 0 0,3 1 53 0,3 2 9 15,0 3 2-15,3-3 0 0,3 1 0 0,0-1 0 16,3-3 0-16,3 1 0 0,0 0-52 0,0-3-12 16,0-1 0-16,3-4 0 0,-3 0 0 0,3-1 0 15,3-2 0-15,-3-2 0 0,-3 2 54 0,0-3 8 16,3-2 2-16,-3 0 0 16,0-3-103-16,-3-3-20 0,0 6-4 0,0-3-1 0,-1-3 52 0,1 3 12 0,-3 0 0 15,-3-2 0-15,3 2 0 0,0 0 0 0,-2-3 0 0,-1 3 0 16,0 0 0-16,0 3 0 0,-3 0 0 0,3 0 0 15,0 2 0-15,0 0 0 0,0-2 0 0,3 5 0 16,0 0 0-16,0 0 0 0,0 0 0 0,0 0 0 31,0 8-54-31,0 0-8 0,6 2-2 0,-3 4 0 0,0-1 52 0,0 0 12 0,3 6 0 0,2-4 0 16,1 4 0-16,-3 0 0 0,0-4 0 0,-3 4 0 16,3-3 48-16,-3 0 13 0,-3 2 3 0,0-5 0 15,-3 1 0-15,0-1 0 16,-3-3 0-16,0 1 0 0,-6 0-52 0,1-3-12 0,-1 0 0 0,0-1 0 15,-3-4 54-15,3 2 8 0,-3-2 2 0,3 0 0 16,3-3-52-16,0-3-12 0,0 3 0 0,0 0 0 31,3-5-48-31,4-1-13 0,-7 1-3 0,6-3-614 0,0 3-123 0</inkml:trace>
  <inkml:trace contextRef="#ctx0" brushRef="#br0" timeOffset="21478.587">14587 10620 1728 0,'-9'3'76'0,"9"-3"16"0,0 0-73 0,0 0-19 15,0 8 0-15,0 3 0 16,0-1 0-16,0 1 0 0,3-1 0 0,-6 1 0 16,3 2 55-16,0 0 7 0,0 1 2 0,3-4 0 0,0-2-52 0,-3 3-12 15,3-3 0-15,0 0 0 0,0-1 54 0,0 1 8 16,-3-8 2-16,0 8 0 15,3 0-205-15,-3-8-41 0,0 0-8 0,0 0-2 0</inkml:trace>
  <inkml:trace contextRef="#ctx0" brushRef="#br0" timeOffset="21603.532">14539 10517 1728 0,'-12'-8'76'0,"12"8"16"0,-2-2-73 0,2 2-19 0,0 0 0 15,0-6-508-15,0-2-106 16</inkml:trace>
  <inkml:trace contextRef="#ctx0" brushRef="#br0" timeOffset="21824.648">14739 10311 1497 0,'0'0'66'0,"-3"8"14"0,0 0-64 0,-3 2-16 0,3 4 0 0,0-1 0 15,-3 3 55-15,3-1 7 0,3 4 2 0,0 2 0 16,0 3-52-16,3 0-12 0,0 2 0 0,0-2 0 16,0 0 54-16,0-3 8 0,-3 6 2 0,0-6 0 15,3 2 0-15,0-4 0 0,-3 0 0 0,3-1 0 16,-3-2-103-16,3 0-20 16,-6 2-4-16,3-4-1 0,0-1 52 0,0 0 12 0,0 0 0 0,-3-5-873 15</inkml:trace>
  <inkml:trace contextRef="#ctx0" brushRef="#br0" timeOffset="22011.148">14635 10578 1728 0,'0'-13'76'0,"0"13"16"0,0 0-73 0,0 0-19 15,6-5 0-15,0 2 0 0,2 0 55 0,1 1 7 16,0-1 2-16,0 0 0 0,3 1-52 0,0-1-12 15,3 3 0-15,0-3 0 0,0 3 0 0,0-2 0 16,2 2 0-16,-5-3 0 0,3 3 0 0,0 0 0 16,-3 0 0-16,-3 0-868 0</inkml:trace>
  <inkml:trace contextRef="#ctx0" brushRef="#br0" timeOffset="22281.429">15001 10271 1958 0,'0'0'87'0,"-3"5"17"15,3 3-83-15,-3 0-21 0,3 0 0 0,-6 3 0 16,3-1 0-16,0 6 0 0,6-2 0 0,-3-1 0 16,-3 3 0-16,0-3 0 0,3 0 0 0,0-2 0 15,0 2-149-15,3-3-35 0,-6 9-6 0,9-8-2 0</inkml:trace>
  <inkml:trace contextRef="#ctx0" brushRef="#br0" timeOffset="22460.949">15084 10268 1036 0,'3'16'46'0,"0"-8"10"0,-3 0-45 0,3 3-11 16,0 5 0-16,0-3 0 0,0 0 53 0,0 0 9 0,0 1 2 0,-3-1 0 15,0 0-52-15,3-2-12 0,-3 5 0 16,3-1 0-16</inkml:trace>
  <inkml:trace contextRef="#ctx0" brushRef="#br0" timeOffset="23425.368">12173 10306 1036 0,'0'0'23'0,"0"0"5"0,0-6 0 0,0 6 1 0,6-5-29 0,0 2 0 0,-6 3 0 0,3-5 0 16,6 2 57-16,-3-2 6 0,-6 5 1 0,3-3 0 16,6 1 0-16,-3-4 0 0,-6 6 0 0,3-2 0 15,3-1 0-15,-3 1 0 0,3 2 0 0,-6 0 0 16,0 0 0-16,2 5 0 0,4 3 0 0,-3-3 0 15,0 3-52-15,-3 0-12 0,6-3 0 0,-3 3 0 16,-3 3 54-16,0-1 8 0,0-2 2 0,3 6 0 16,0-4-52-16,-3 1-12 0,-3-1 0 0,6 1 0 15,0-3-48-15,3 0-13 0,-6 0-3 0,3-3 0 16,0 0 0-16,3 1 0 0,-3-4 0 0,3 1 0 0</inkml:trace>
  <inkml:trace contextRef="#ctx0" brushRef="#br0" timeOffset="23589.939">12352 10239 1267 0,'0'0'28'0,"0"0"5"0,0 0 2 0,0 0 1 0,0 0-36 0,0 0 0 16,3 6 0-16,0 2 0 0,-3 0 0 0,0 2 0 16,3-2 0-16,-3 3 0 0,3-1 58 0,-3 3 5 15,5 1 1-15,-2-1 0 0,0 0-52 0,0 3-12 0,3-3 0 0,0-2-441 31,3 2-91-31</inkml:trace>
  <inkml:trace contextRef="#ctx0" brushRef="#br0" timeOffset="30357.912">16787 15132 1166 0,'12'-6'52'0,"-12"6"10"0,-9 0-50 0,9 0-12 15,9-5 0-15,-9 5 0 0,-9-3 44 0,9 3 5 16,0 0 2-16,0 0 0 0,0 0 7 0,0 0 2 0,0 0 0 0,9 8 0 15,0 0-20-15,-4 0-3 16,-5 3-1-16,3 2 0 0,3 0 10 0,-3 0 2 0,-9 1 0 0,3 1 0 16,6 1 35-16,-6 0 7 15,0 0 2-15,1-3 0 0,-7 1-66 0,6-1-13 0,3-3-2 0,-3-2-1 32,-6-2-50-32,3-1-11 0,6-5-1 0,0 0-1 0,-6 3 53 0,6-3 12 0,0 0 1 0,0 0 1 15,6-8-6-15,-3-3 0 0,-3-5-8 0,6-2 12 16,6-1-12-16,-3 1-8 0,-9-4 8 0,5 1-13 15,10 3-7-15,-3-1 0 0,-6 3-1 0,3 0 0 16,0 3 58-16,0 0 12 0,0 0 3 0,0 7 0 16,-6-1-41-16,3 7-11 0,6 0 0 0,-3 0 0 15,-9 0 0-15,9 7 9 0,2 1-9 0,-2 3 0 16,-3 0-34 0,3-1-14-16,0 3-2 0,0 1-1 0,3-4 51 0,-6 3 9 0,-9 1 3 0,6-4 0 15,6 3-12-15,-6-2 12 0,-3 2-12 0,0-2 12 0,6 2-23 16,-3-2-4-16,3-3-1 0,-6-6 0 15,0 4-148-15,0-6-31 16</inkml:trace>
  <inkml:trace contextRef="#ctx0" brushRef="#br0" timeOffset="30631.173">17132 15110 1324 0,'-15'6'118'0,"6"2"-94"15,6 2-24-15,0 1 0 0,-6 2 98 0,3 3 15 16,6 0 3-16,-3 2 1 0,0 6-68 0,3-5-13 0,0-1-4 16,6-5 0-16,6 1 45 0,-6-4 9 0,-3-7 2 0,6 5 0 31,9-6-104-31,-3 1-20 0,-15-3-4 0,9-8 0 0,3-2 50 0,3-1 10 0,-4-5 3 0,1 3 0 16,-6-6-11-16,3 1-1 0,3 2-1 0,-6 3 0 15,-9-1-10-15,3 1 0 0,0 0 0 0,-3 0 8 16,-3 0-8-16,-3-1 0 0,3 4-10 0,0-1 10 15,0 1 17-15,-3 4 10 0,-2-4 1 0,2 4 1 32,3 1-145-32,-3 2-28 0,-3 1-7 0,3 2-693 0</inkml:trace>
  <inkml:trace contextRef="#ctx0" brushRef="#br0" timeOffset="31035.096">17328 15081 1324 0,'0'0'118'0,"3"11"-94"16,0-1-24-16,-6 4 0 0,-6 2 85 0,6-3 13 15,9 5 2-15,-6-2 1 0,-8 0-57 0,8 0-11 16,5-3-2-16,-2 0-1 0,0 1-14 0,3-1-4 16,0-5 0-16,3-3 0 0,3 0 10 0,-3-2 2 15,-9-3 0-15,12-3 0 0,3 1-9 0,-3-4-2 16,-9-2 0-16,3 1 0 0,3-1-13 0,0-3-12 15,-3 3 3-15,-3 0 0 16,-3 3-16-16,2 0-3 0,4-1-1 0,-3 1 0 0,-9 2 14 0,6 3 3 16,0 0 1-16,0 0 0 15,0 0-17-15,0 0-3 0,0 0-1 0,9 6 0 0,-3-1 32 0,-3 3 0 0,0-3 0 16,3 6 0-16,3-1 28 0,-3 1 6 0,-6-3 1 0,9-3 0 16,6 3-2-16,-3-3 0 0,-12-5 0 0,0 0 0 15,6-8 4-15,6 0 1 0,-3-2 0 16,-3 2 0-16,-3-3-2 0,0-2 0 0,3 3 0 0,-6-1 0 15,-3 0-9-15,3-2-3 0,3 3 0 0,2-1 0 16,-10 0-14-16,2 1-10 0,3-3 12 0,0 2-12 16,-6 0 0-16,3 3 0 0,0-2 0 0,0 2 0 15,6 0-154 1,-3 0-25-16,-12-5-5 0,12 13 0 0</inkml:trace>
  <inkml:trace contextRef="#ctx0" brushRef="#br0" timeOffset="31881.824">18028 15052 691 0,'0'0'61'16,"0"0"-49"-16,0 0-12 0,0 0 0 0,0 0 149 0,0 0 27 16,0 0 6-16,0 8 1 0,0 0-96 0,0 3-19 15,0 4-4-15,0 1-1 0,3 6-6 0,-3-1-1 16,3 5 0-16,-3 6 0 0,0 0 40 0,0 2 7 15,-3-2 1-15,3-3 1 0,0 0-70 0,0-5-15 16,-3 0-2-16,6-1-1 16,0-4-56-16,0-3-11 0,-3-3-2 0,0-2-1 0,3-1 53 0,0-4 0 15,-3-6 0-15,0 0 0 0,0 0 16 0,0 0-1 0,0 0-1 0,0-8 0 16,0-3 1-16,3-2 0 0,-3-3 0 0,0 0 0 16,0-5-15-16,0 0 0 0,0-3 0 0,-3-5 0 15,3 0 0-15,-3 0-16 0,3-3 3 0,3 0 1 16,0 3 4-16,0 0 8 0,3 0-13 0,3 5 5 15,0-3 8-15,-3 6 16 0,5 0-4 0,-2 5-1 16,3-2 1-16,0 5 0 0,-3 5 0 0,0 0 0 16,6 5-12-16,-6 3 0 0,3 3 9 0,-3 2-9 15,0 0 0-15,-3 3 8 0,0 3-8 0,-4-1 0 16,4 4 0-16,-3 1 0 0,-3-1 0 0,0-1 0 16,-3 0 19-16,0 0 2 0,0 1 1 0,-5-1 0 15,2-3-22-15,0 1 0 0,-3 0 0 0,0-1 0 16,3-5 0-16,-3 3 0 0,0-2 0 0,0-4 0 15,0 4-37-15,0-4-12 0,0 4-3 0,-3-4 0 16,0 1-38-16,4-3-8 0,2 0-2 0,-3 0-453 16,3 2-91-16</inkml:trace>
  <inkml:trace contextRef="#ctx0" brushRef="#br0" timeOffset="32200.461">18305 15094 691 0,'0'0'30'0,"-6"6"7"0,3-1-29 0,-3 3-8 0,0 0 0 0,0 3 0 15,3-4 195-15,0 7 37 0,-3-1 8 0,3 0 2 16,0-2-178-16,3-1-35 0,-3 1-7 0,6-3-2 0,0 0 9 0,3-3 2 16,-6-5 0-16,6 5 0 0,3-5 2 0,-3 0 1 15,3 0 0-15,-3-2 0 0,3-1-6 0,0-5 0 16,-3 3-1-16,0-3 0 0,-1 0-13 0,1-3-2 15,0 3-1-15,-3-2 0 0,0-1-2 0,-3 1 0 16,0 2 0-16,0-3 0 0,-3 3 11 0,-3-2 3 16,3-4 0-16,-3 6 0 0,-2-2-7 0,-1-1 0 15,-3 6-1-15,3-3 0 0,0 0-15 0,0 3 0 16,3 0 8-16,-3 5-8 0,3 0-17 0,0 0-7 16,0 0 0-16,6 0-1 15,-6 5-142 1,6-5-28-16,0 0-5 0,-3 13-2 0</inkml:trace>
  <inkml:trace contextRef="#ctx0" brushRef="#br0" timeOffset="32658.473">18436 15020 979 0,'0'0'43'0,"0"6"9"0,-3-1-41 0,3 3-11 0,-3 0 0 0,3 0 0 15,-3 2 133-15,0 4 25 0,0-1 5 0,3 3 1 16,0-3-108-16,3 0-22 0,-3 0-4 0,6 1-1 16,0-1 20-16,0-3 4 0,-3-2 1 0,3 0 0 15,-3 0-22-15,3 0-4 0,-4-3 0 0,-2-5-1 16,0 0 37-16,9 3 7 0,-3-3 1 0,-6 0 1 31,0 0-105-31,9-3-20 0,0-2-5 0,0 0-1 0,-9 5 25 0,6-5 5 16,0-1 0-16,-3-2 1 0,0 3-9 0,-3-3-1 0,0 0-1 0,0 3 0 15,0-3-5-15,0 3-1 0,-3-3 0 16,0 2 0-16,3 1 31 0,0-3 13 0,-3 6-12 0,3 2 12 16,0 0 25-16,0 0 13 0,0 0 2 0,0 0 1 0,0 0 9 0,0 0 2 15,0 0 0-15,0 0 0 16,3 8-16-16,0-3-4 0,6-3 0 0,-3 4 0 16,-6-6-3-16,0 0-1 0,9 0 0 0,0 2 0 0,0-2-1 0,0 0-1 0,-3 0 0 0,3 0 0 15,-9 0-26-15,5-2-14 0,4-1 2 0,-3 0 0 16,-6 3-4-16,6-2-1 0,-3-1 0 0,-3 3 0 15,3-5 29-15,-3 5 7 0,6-5 1 0,-6 5 0 32,0-6-116-32,0 1-24 0,0 0-4 0,0-3 0 0,-3 2 19 15,3-1 4-15,-3 1 1 16</inkml:trace>
  <inkml:trace contextRef="#ctx0" brushRef="#br0" timeOffset="33216.977">18745 15044 403 0,'0'0'17'0,"0"0"5"0,0 0-22 0,0 0 0 0,0 0 0 0,0 6 0 15,0-6 243-15,3 7 44 0,-3 1 9 0,3-2 1 16,0-1-185-16,-3-5-38 0,3 5-7 0,3 1-2 15,0-1-23-15,3-3-5 0,-3 1-1 0,3 0 0 16,0 2-8-16,-3-2-1 0,3-6-1 0,-3 3 0 16,3 0 0-16,-9 0 0 0,6 0 0 0,-6 0 0 15,5-5-26-15,1-1-12 0,0-1 0 0,0 1 1 0,-3 1 11 16,-3-3-10-16,3 3 10 0,-3-1-10 0,0 1-2 0,0 0 0 16,-3 0 0-16,0-1 0 0,-3-2-1 0,0 3-1 15,0 0 0-15,1 2 0 0,-4-2-2 0,3 2-1 16,-3-2 0-16,0 5 0 0,0 0 9 0,0 3 8 15,-3-1-12-15,3 1 12 0,0 2 0 0,0 0 0 16,3 1 0-16,-3 2 0 0,3 0 20 0,-3 2-3 16,7-2 0-16,-4 3 0 0,3-1-1 0,3 1-1 15,0 2 0-15,0 0 0 0,3 1 12 0,-3-1 2 16,3 0 1-16,0 0 0 0,-1-2-15 0,7-1-3 16,-3-2-1-16,3 3 0 0,3-6-11 0,0 0 0 15,0 1 0-15,-3-4 8 16,3 1-36-16,3-3-8 0,-3-3-2 0,-3 1-554 0,-1-1-112 0</inkml:trace>
  <inkml:trace contextRef="#ctx0" brushRef="#br0" timeOffset="33514.189">18891 15087 806 0,'0'0'36'0,"0"0"7"0,3-6-35 0,-3 6-8 0,0 0 0 0,0 0 0 16,0 0 148-16,0 0 27 0,0 0 5 0,0 0 2 15,0 0-128-15,0 0-26 0,6 3-4 0,0 5-2 16,0 0 31-16,-3 0 7 0,3 2 0 0,-3-2 1 15,-3 5 2-15,3-2 0 0,0-3 0 0,3 3 0 16,-6-1-28-16,0-5-6 0,0 3-1 0,3-2 0 16,-3-6-15-16,0 0-3 0,0 0-1 0,0 0 0 15,0 0-1-15,0 0 0 0,0 0 0 0,0 0 0 16,0 0 18-16,0 0 3 0,0 0 1 0,0-3 0 0,-3-5-30 0,3 0 0 16,0 0-11-16,-3 0 11 0,0 0 0 0,3-2 8 15,6-1 2-15,-6 3 0 0,3-5-10 0,-3 5 10 16,6-3-10-16,-3 4 10 0,3-1-10 0,0 0 0 15,-3 0 0-15,5 0 0 16,1 3-38-16,3-1-3 0,-3 1-1 0,3 2 0 16,-3 1-154-16,0-4-32 0,3 6-5 0,-3-2-478 0</inkml:trace>
  <inkml:trace contextRef="#ctx0" brushRef="#br0" timeOffset="33725.619">19171 15007 1490 0,'0'0'66'0,"0"0"14"0,0 0-64 0,0 0-16 15,0 0 0-15,0 0 0 0,-6 0 98 0,3 0 17 0,-3 3 3 0,0-3 1 16,0 2-79-16,3 1-16 0,0 2-4 0,0 1 0 15,0-1-10-15,3-5-2 0,0 5-8 0,3 3 12 16,3 0-12-16,0 0 0 0,0 3 8 0,0-1-8 16,3 1 0-16,0-3 0 0,0 2 0 0,0 1 0 15,-3-3 27-15,3 2-1 0,-6 1 0 0,0-3 0 16,0 3-6-16,-3-3 0 0,-3-3-1 0,-3 3 0 16,0 0 0-16,0-3 0 0,-3-2 0 0,0 2 0 15,0-5-19-15,0 3 0 0,0-6 0 0,0 3 0 31,-3 0-44-31,3 0-8 0,0-3-3 0,0 1-580 0,1-4-116 0</inkml:trace>
  <inkml:trace contextRef="#ctx0" brushRef="#br0" timeOffset="34157.468">19629 15028 518 0,'-9'8'23'0,"9"-8"5"0,-6 3-28 0,0 0 0 0,-2-1 0 0,5 1 0 15,3-3 184-15,-6 3 31 0,3 2 6 0,3-5 2 16,0 0-135-16,0 5-26 0,-3 0-6 0,3 3 0 16,0 0-8-16,-3 3 0 0,3 2-1 0,-3 0 0 15,3 3-11-15,0 0-3 0,0 0 0 0,3 2 0 16,0 1-13-16,3-3-2 0,0 2-1 0,5-2 0 16,-2 0-17-16,3-5 8 0,0-3-8 0,3 0 0 15,0-3 16-15,0 0-3 0,0-5-1 0,3 0 0 16,-6-2 0-16,-1-6 0 0,4-3 0 0,-6-2 0 15,3 0-4-15,-3 2 0 0,-3-5-8 0,-3 5 12 16,3 1 0-16,-6-3-1 0,0-1 0 0,-3 1 0 16,-3-3-3-16,0 3-8 0,0 3 12 0,0-1-4 15,-3-2-61-15,0 5-13 16,0-5-2-16,-3 5-777 0</inkml:trace>
  <inkml:trace contextRef="#ctx0" brushRef="#br0" timeOffset="34430.732">20004 14729 806 0,'-3'-5'72'0,"0"0"-58"16,-3-1-14-16,-2 1 0 0,2 3 296 0,-3-1 56 16,-3 0 11-16,3 3 2 15,0 3-333-15,0 2-66 0,-6 0-14 0,3 3-2 0,3 0 50 0,-3 3 0 0,3 2 12 0,0 3-3 16,1 8 29-16,2 2 6 15,0 1 0-15,3-1 1 0,0 1-11 0,3-1-2 16,0 1-1-16,0 2 0 0,0 0-31 0,0-3 0 0,3 1 0 0,0-3 0 16,3-1 0-16,-3-1 0 0,-3-1 11 15,6-5-11-15,-4-1-10 0,1 1-9 0,-3-5-1 0,3 2-1 32,0 0-98-32,-3-5-19 0,-6-2-4 0</inkml:trace>
  <inkml:trace contextRef="#ctx0" brushRef="#br0" timeOffset="34579.334">19674 15010 979 0,'-3'-11'43'0,"3"11"9"15,0-5-41-15,0 0-11 0,3-1 0 0,3 1 0 16,0-3 316-16,3 0 60 0,6 6 13 0,0-4 3 0,-1 1-320 0,7-3-63 16,3 3-9-16,0-3-9 0,-3 5-11 0,3-2-1 15,5 2-1-15,1 3-666 16,-3 0-132-16</inkml:trace>
  <inkml:trace contextRef="#ctx0" brushRef="#br0" timeOffset="35234.581">20591 14793 1695 0,'6'-11'75'0,"-3"6"16"0,0 0-73 0,0-3-18 0,-3 8 0 0,0-8 0 0,0 0 68 0,0 0 9 16,-3 0 3-16,0 3 0 0,-3-1-4 0,0 1 0 15,-3 0 0-15,0 2 0 0,-3 1-38 0,-3 2-8 16,0 0-2-16,-3 2 0 0,1 1 5 0,-4 2 1 15,0 0 0-15,0 3 0 0,0 3-34 0,3 0-14 16,3-1 1-16,4 3 0 0,-1 1 13 0,3 1 0 16,3 1 0-16,3 0 0 0,3 0-10 0,0 3 10 15,0-4-10-15,6 1 10 0,0 0-10 0,6 5 10 16,-4-2-10-16,7-1 10 0,0 4-8 0,3-1 8 16,-3 0 0-16,3 0-9 0,-9 0 9 0,3 0 0 15,3 1 0-15,-6-1 0 0,-4-3 0 0,-5-2 0 16,3 3 0-16,-6-3 0 0,-2-1 0 0,-1-1 0 15,-3-1 0-15,-3-3 8 0,0-2-8 0,-3-2 8 16,0-1-8-16,0-2 8 0,3-3-17 0,-3-6-3 0,-2-2-1 16,-1-2 0-16,0 2 13 0,6-5 0 0,0 2 0 15,3-2 0-15,0-3 0 0,3 0 0 0,3-2 9 0,6-4-9 16,0 1 0-16,6 0-10 0,3-3 0 0,3 0 0 16,-3-2-6-16,6 0-2 0,5-4 0 0,1 4 0 15,-3 0 18-15,0-1 0 0,0 3 0 0,-6-2 0 16,-3 5 0-16,-1 2 11 0,1 1-11 0,-3 2 10 31,-3 2-127-31,0 1-26 0,-3-11-5 0,-3 9 0 0</inkml:trace>
  <inkml:trace contextRef="#ctx0" brushRef="#br0" timeOffset="37042.712">14626 13994 230 0,'0'0'10'0,"0"0"2"0,0 0-12 0,0 0 0 0,0 0 0 0,0 0 0 15,0 0 81-15,0 0 14 0,0 0 2 0,0 0 1 0,0 0-18 0,0 0-4 16,0 0-1-16,0 0 0 15,0 0 5-15,0 0 2 0,-3 10 0 0,0-2 0 0,0 3-28 16,0 0-6-16,0-1 0 0,-3 1-1 0,3-3-19 0,3-8-4 16,0 0-1-16,-6 10 0 0,3-5 17 15,3-5 4-15,0 0 1 0,0 0 0 0,0 0-13 0,0 0-4 16,0 0 0-16,6 0 0 0,-3-2 5 0,6-3 1 16,-6-3 0-16,6 0 0 0,0-3-16 0,0-2-3 15,0 0-1-15,-4-1 0 0,4 1-4 0,0 0-1 16,0-3 0-16,0 0 0 0,0 3-1 0,-3 0 0 15,3 2 0-15,0 3 0 0,0 0 0 0,-3 3 0 16,0 2 0-16,0 1 0 0,-6 2-8 0,9 5 0 16,0 0 0-16,-3 3-11 0,-1 0 11 0,1 3 0 15,3-3 8-15,-3 0-8 0,0 2 0 0,0-2 0 0,3 3 0 0,-3-3-8 16,0 0 8-16,3 0-12 0,0-1 12 0,-3 1-568 16,0-2-108-16</inkml:trace>
  <inkml:trace contextRef="#ctx0" brushRef="#br0" timeOffset="37654.759">14727 14031 1105 0,'0'0'48'0,"0"0"12"0,0 0-48 0,0 0-12 16,0 0 0-16,0 8 0 0,-3 2 0 0,3 4 0 15,0-4 0-15,3 3 0 0,-3 1 8 0,3-1 0 16,0 3 0-16,0 0 0 0,3 0 23 0,-3 5 4 16,3-3 1-16,0 3 0 0,0 3 1 0,3 0 1 15,-6-3 0-15,5 6 0 0,-2 4-10 0,3 1-1 0,0-3-1 16,0 0 0-16,0 0-6 0,3 1 0 0,3-1-1 15,-3-3 0-15,0 3-19 0,3-2 0 0,5-1 0 16,4-2 0-16,-3 2 0 0,6-2 0 0,0 3 0 16,2-4-9-16,-2 1 18 0,6 0 4 0,0-3 1 15,2 0 0-15,1 1 9 0,0-1 1 0,3-3 1 0,5 1 0 16,7-1-25-16,-4 1 0 0,-2-1 0 0,3-2 0 16,2 0 31-16,1 0 7 0,3 0 2 0,2-6 0 15,-2 1-32-15,5-3-8 0,4-3 0 0,-1 1 0 16,1-1 23-16,-4-3 0 0,7-4 0 0,-1-1 0 15,1 1 25-15,-7-1 4 0,1 0 2 0,-4 3 0 16,-8-5-35-16,5 2-7 0,1-5-2 0,-6 3 0 16,-13-3-69-16,1 0-13 0,6 0-4 15,-6 0 0-15</inkml:trace>
  <inkml:trace contextRef="#ctx0" brushRef="#br0" timeOffset="38753.865">18037 13989 864 0,'0'0'76'0,"0"0"-60"16,0 0-16-16,0 0 0 0,0 0 140 0,0 0 24 15,-3 7 6-15,0 1 1 0,3 3-96 0,-3 0-19 16,0 2-4-16,-3 3-1 0,-3-3-27 0,3 3-6 0,0-3-1 0,-3 0 0 16,0 0-17-16,3-2 0 0,0 0 0 0,3-3 0 15,-3-3 0-15,6-5 10 16,0 0-10-16,0 0 8 0,0 0 1 0,0 0 0 0,0 0 0 0,0 0 0 15,0 0 8-15,6-5 2 0,-3-6 0 0,3 0 0 16,3-2-27-16,0 0-6 0,0-3-1 0,0 0 0 16,0 0 0-16,0 0 0 0,0-2 0 0,0 2 0 15,0 3 15-15,0 2-9 0,0 1 9 0,-1 2-8 16,1 5 8-16,-3 0 11 0,0 3-3 0,0 3 0 16,-3 0 11-16,3 7 1 0,3-2 1 0,-3 3 0 15,3-1-2-15,0 1-1 0,-3 0 0 0,6-1 0 16,0 1-6-16,-3-1 0 0,3 1-1 0,-4-3 0 15,4 0-11-15,0 0 8 0,0-3-8 0,0 0 8 16,0 1-37-16,0 2-8 16,-3-6-2-16</inkml:trace>
  <inkml:trace contextRef="#ctx0" brushRef="#br0" timeOffset="39088.935">18025 14086 345 0,'0'0'31'0,"0"0"-31"0,0 0 0 0,3-2 0 15,-3 2 196-15,6-6 34 0,3 4 6 0,-3 2 2 16,-6 0-163-16,6 5-33 0,0 0-6 0,3 3-2 15,2 6 0-15,-2-1 0 0,-3 3 0 0,3 5 0 16,-3 0 34-16,0 3 8 0,-3 2 0 0,0 6 1 16,0 2 55-16,-6 1 12 0,3-1 1 0,-3 3 1 31,0 0-146-31,-6-2-22 0,0-6-8 0,0 3-2 0,3-3 53 0,-2-6 11 0,-1 1 1 0,0-3 1 16,0-5-34-16,0 0 0 0,0-3 0 0,-3 1 0 31,0-1-153-31,3-5-35 0,-9 0-6 0,9 0-2 0</inkml:trace>
  <inkml:trace contextRef="#ctx0" brushRef="#br0" timeOffset="43339.316">5038 13618 1119 0,'-9'-5'49'0,"9"5"11"0,0 0-48 0,0-3-12 15,-6 1 0-15,0-4 0 0,3 6 57 0,-6-2 9 16,4 2 2-16,-10 0 0 0,3 2-22 0,0 1-4 16,0 2-1-16,-9 0 0 0,3 1 5 0,0 4 1 15,3 1 0-15,-5 5 0 0,2 0-15 0,0 2-2 0,0 3-1 0,0 3 0 16,3 5-8-16,0 3-1 0,-2 5-1 0,5 0 0 16,6 0 21-16,0 0 4 0,3 3 0 15,6 0 1-15,3-3-24 0,3 0-5 0,8-6 0 0,-2-1-1 16,3-4-3-16,6-2 0 0,0-8 0 0,6-6 0 15,5-4 4-15,1-4 1 0,3-7 0 0,-1-6 0 16,-5-2 5-16,3-8 1 0,-3-3 0 0,-1-5 0 16,-5-5-12-16,-3-3-3 0,0-8 0 0,-9 2 0 15,-6 1-8-15,-6 2 8 0,-6 1-8 0,-3-1 8 16,0 0-8-16,-9 0 8 0,0 1-8 0,-3 2 8 16,0 0-8-16,0 2 0 0,-2-2 0 0,-1 3 0 15,6 7-52-15,-3 4-5 16,3 4-2-16,0 6-908 0</inkml:trace>
  <inkml:trace contextRef="#ctx0" brushRef="#br0" timeOffset="44658.132">4746 14330 1519 0,'0'0'67'0,"0"0"14"0,0 0-65 0,0 0-16 15,-5 2 0-15,2 4 0 0,0 4 26 0,-3 1 2 16,-3 0 0-16,0-1 0 0,0 1-17 0,3-1-3 16,-6 4-8-16,3-1 12 0,0-3 22 0,0 1 4 0,3-1 1 0,0-2 0 15,-6 0-9-15,9 0-2 0,-3-2 0 0,6 2 0 16,0-3-17-16,0-5-11 0,0 0 12 0,0 0-12 15,0 0 12-15,0 0-4 0,0 0 0 0,0 0-8 16,9-3 0-16,3-2 0 0,-6-3 0 0,3 0-9 16,6-3-11-16,-9 1-3 0,9-3 0 0,-6 2 0 31,0-2-5-31,3 0-2 0,-3-3 0 0,2 2 0 0,-2 7 18 0,-3-1 3 0,3 0 1 0,-3 0 0 16,0 5 20-16,3-2 5 0,-9 5 1 0,6 0 0 15,3 2 3-15,-3 1 1 0,3 2 0 0,-3 3 0 16,0 3 2-16,-3-1 0 0,3 1 0 0,0 2 0 15,-3 1-4-15,0-4 0 0,0 1 0 0,0 2 0 16,0-5-5-16,-3 0-2 0,0 2 0 0,3-2 0 0,0-2-13 16,-3 2-12-16,0-3 3 0,0 3-591 31,3-3-119-31</inkml:trace>
  <inkml:trace contextRef="#ctx0" brushRef="#br0" timeOffset="44991.244">4785 14441 806 0,'0'0'72'0,"0"0"-58"0,0 0-14 0,0 0 0 16,-3 3 162-16,-3-1 30 0,6 4 5 0,0 4 2 0,0 1-99 16,-9 2-20-16,3 3-4 0,0 2-1 0,-3 4-22 0,1 1-4 15,-4 4-1-15,-3-1 0 0,6 1 2 0,-6 4 0 16,3-1 0-16,-3-1 0 0,6-3-14 0,3 1-4 16,-6-1 0-16,9-2 0 0,0-3-12 0,0 3-4 15,6-3 0-15,-3-2 0 0,3-4-7 0,6-1-1 16,0-4-8-16,3 1 12 0,3-3-12 0,-3-3 11 15,6-2-11-15,3-1 10 16,-1-2-83-16,1-2-17 0,3-4-3 0</inkml:trace>
  <inkml:trace contextRef="#ctx0" brushRef="#br0" timeOffset="45793.098">5053 14960 403 0,'0'0'17'0,"0"0"5"16,0 0-22-16,0 0 0 0,0-6 0 0,0-2 0 0,0 0 158 0,3 3 27 0,-3 5 6 0,0-5 1 16,0 5-99-16,0-8-19 0,0 0-4 0,-3 3-1 15,0-1-1-15,3 6 0 0,0 0 0 0,0 0 0 16,-9-2-8-16,3 2-3 0,6 0 0 0,-3 0 0 15,0 2-3-15,-6 1-1 0,0 0 0 0,3 2 0 16,3 0-15-16,1 1-3 0,-7-4-1 0,9-2 0 16,0 0-19-16,-3 5-4 0,0 1-1 0,3-6 0 15,0 0-10-15,6 8 0 0,3-3 0 0,-9-5 0 16,0 0 0-16,5 8 8 0,4 0-8 0,6 2 8 0,-9-2-8 0,3 3 0 16,0-3 0-16,0 0 0 0,-3 0 8 0,-3 2-8 15,0-4 12-15,-3 2-4 0,6 2 17 0,-12-5 3 16,0 1 1-16,0 2 0 0,6-8-13 0,-6 8-2 15,-6-3-1-15,3 0 0 0,3-2-1 0,0-1-1 16,-6 1 0-16,3 0 0 0,1-3-11 0,2 2 0 16,0-2-10-16,-3 0 10 15,-3 0-37-15,3-2-2 0,9 2 0 0,0 0 0 16,-3 0-107-16,3 0-22 0,0-6-4 0,3 4-639 0</inkml:trace>
  <inkml:trace contextRef="#ctx0" brushRef="#br0" timeOffset="46327.668">5151 14962 230 0,'0'0'10'0,"0"0"2"15,0 0-12-15,0 0 0 0,0-5 0 0,0 5 0 16,0 0 197-16,0 0 37 0,0 0 7 0,0 0 2 0,0 0-137 0,0 0-27 16,0 0-6-16,0 0-1 0,0 0-10 0,-6 5-2 15,6 3-1-15,-3 3 0 0,0-3 0 0,0 5 0 16,3-3 0-16,0 1 0 0,3 2-38 0,-3-2-7 15,3 2-2-15,0-5 0 0,3 0 4 0,-3 0 1 16,-3-8 0-16,6 3 0 0,3 2-9 0,-3-3-8 16,-6-2 9-16,6 0-9 0,3 0 32 0,3 0 0 15,-12-5 0-15,9 3 0 16,-3-4-51-16,3-2-9 0,-6 0-3 0,3 0 0 16,-6 1 4-16,3-1 1 0,0-3 0 0,0 3 0 15,-3-3-12-15,3 1-2 0,-3 2-1 0,0-3 0 0,0 3 41 0,-3 3 0 16,0 0 0-16,3 0 0 0,0 5 0 0,0 0 0 15,-3-6 0-15,3 6-8 0,0 0 8 0,0 0 0 0,-3 3 0 16,0 2 0-16,3-5 0 0,0 13 11 0,0-2-3 0,0 0 0 16,0 2 15-16,6-3 2 0,-3 4 1 0,3-1 0 15,0 0-26-15,-6 0 0 0,5 1 0 0,1-4 0 16,-3 1 8-16,3-3 0 0,0-3 0 0,0 3 0 31,0-3-57-31,6 0-12 0,-12-5-3 0,0 0 0 0</inkml:trace>
  <inkml:trace contextRef="#ctx0" brushRef="#br0" timeOffset="46793.428">5398 14766 1400 0,'0'0'62'0,"0"8"13"0,-3 3-60 0,3 0-15 15,3-1 0-15,-3 6 0 0,-3 0 48 0,3 0 6 16,9 2 2-16,-9 1 0 0,0 2 11 0,6-3 2 16,-6 4 1-16,3-4 0 0,3-2-14 0,-6 0-2 15,6 0-1-15,-6 0 0 0,6-6-25 0,-3 3-6 16,-3-2-1-16,0-3 0 0,6-3-12 0,-6-5-9 16,0 0 12-16,0 0-12 0,0 0 8 0,0 0-8 15,0 0 0-15,0 0 0 0,0 0 8 0,0 0-8 16,3-8 9-16,-3 3-9 0,0-6 8 0,-3 1-8 15,6-1 0-15,0 3 9 0,-3-2-9 0,3-1-9 0,3-2 9 16,-6 5-13-16,9 0 0 0,-3 0 0 0,0 0 0 16,-6 3 0-16,9 0 3 0,3-1 1 0,-12 6 0 15,9-2 0-15,2 2 9 0,1 5-10 0,-3 0 10 16,3 1-10-16,-6 1 10 0,3 1 0 0,-3 0 0 0,0 3 0 16,-6-3 28-16,3 0 5 0,-3 0 1 0,0 2 0 15,-3-2-7-15,3 0-2 0,-6 0 0 0,0 0 0 16,-3 0-3-16,3-3-1 0,-3 3 0 0,0-2 0 15,3-1-21-15,-6 0 9 0,4 3-9 0,-1-5 0 32,3 2-15-32,-3-5-9 0,3 0-3 0,-6 0 0 0,12 0-25 0,0 0-6 0,-6 0-1 0,3 0 0 15,-9-3-117-15,9 1-24 0,3 2-5 16,-9-11-1-16</inkml:trace>
  <inkml:trace contextRef="#ctx0" brushRef="#br0" timeOffset="47162.436">5744 14917 1605 0,'0'0'35'0,"0"0"7"0,0 0 2 0,0 0 2 0,0 0-37 0,0 0-9 15,0 0 0-15,0 0 0 0,0 0 51 0,-6 3 8 0,-3 0 1 0,3-1 1 16,-3 1-1-16,0-1 0 0,3 4 0 0,0-1 0 16,0 0-12-16,-3 3-4 0,9-2 0 15,0-6 0-15,-9 7-28 0,9-7-5 0,0 0-2 0,0 0 0 16,0 8-9-16,0 0 0 0,0-8 0 0,3 8 0 16,3 3 0-16,-3-3 0 0,3-3 0 0,3 0 0 15,-3 3 10-15,0-2-10 0,3 2 12 0,-3-3-12 16,-6-5 9-16,0 0-9 0,0 0 0 0,6 8 9 15,-6-8 0-15,-6 8 0 0,6-8 0 0,-6 8 0 16,0-6 3-16,0 4 0 0,-3-4 0 0,3 1 0 31,0 0-31-31,0-1-5 0,6-2-2 0,-9 3 0 0,9-3-72 16,-6 0-14-16,0 0-4 0,6 0-768 0</inkml:trace>
  <inkml:trace contextRef="#ctx0" brushRef="#br0" timeOffset="47475.598">5922 14962 288 0,'0'0'12'0,"0"0"4"0,0 0-16 0,0 0 0 15,-6 0 0-15,3 3 0 0,3-3 286 0,-3 8 54 16,-3-3 12-16,-3 3 1 0,6-3-259 0,-2 3-52 0,-1 0-10 0,0 0-3 16,-3 0 19-16,3 0 3 0,6 0 1 0,0 0 0 15,-3 0-4-15,6 2-1 0,0-4 0 0,3 2 0 16,0 0-31-16,0-3-5 0,-6-5-2 0,8 5 0 16,7-2-9-16,-6-1 0 0,-3 1 0 0,6 0 0 15,-3-3 0-15,3-6-12 0,-3 4 4 0,0-4 8 31,3 4-130-31,-6-3-18 0,-3-1-4 0,6-2-1 0</inkml:trace>
  <inkml:trace contextRef="#ctx0" brushRef="#br0" timeOffset="47821.67">6006 14946 806 0,'0'0'72'0,"0"0"-58"15,3 8-14-15,0-2 0 0,-3 1 98 0,0 1 17 16,3 0 3-16,-1 0 1 0,1 3-15 0,0-1-2 16,0 1-1-16,-3-3 0 0,6 0-24 0,-6 0-5 15,0-3 0-15,0-5-1 0,0 0-39 0,0 8-8 16,0-8-2-16,0 8 0 0,0-8-12 0,0 0-2 16,0 0-8-16,0 0 12 0,-6 8-12 0,6-8 11 15,0 0-11-15,0 0 10 0,0 0 1 0,0 0 0 16,0 0 0-16,0 0 0 0,-3-3-11 0,0-2-17 15,3 0 4-15,0-3 1 0,3 3 21 0,0-3 5 16,-6 0 1-16,6 0 0 0,3-3-15 0,0 3 0 16,-3 0 0-16,3 0 0 0,0 0 0 0,0 0 0 15,0 3 0-15,0 0 0 0,0 0 0 0,0 2 0 0,0 0 0 16,-6 3 0-16,9-2-21 0,-3 2-1 0,0 2 0 16,3 1 0-1,-9-3-34-15,6 0-6 0,3 3-2 0,-9-3 0 0</inkml:trace>
  <inkml:trace contextRef="#ctx0" brushRef="#br0" timeOffset="48006.178">6226 14952 1400 0,'0'0'31'0,"0"0"6"0,0 0 2 0,0 0 0 0,0 5-31 0,0 3-8 0,0 0 0 0,0 2 0 16,-3-4 28-16,3 2 5 0,0 0 1 0,0-1 0 0,0 1 18 15,0 0 3-15,-3 0 1 0,3-2 0 0,3 4-24 0,-3-5-4 16,0-5 0-16,0 8-1 16,0-2-50-16,0-6-9 0,0 0-3 0</inkml:trace>
  <inkml:trace contextRef="#ctx0" brushRef="#br0" timeOffset="48187.69">6184 14875 2019 0,'0'0'44'0,"0"0"10"0,0 0 2 0,0 0 0 0,0 0-44 0,0 0-12 0,0-5 0 0,0 5 0 31,0 0-26-31,0 0-7 0,0 0-2 0,6-3 0 16,0 0-31-16,-6 3-6 0,6 0-2 0,3 0 0 15,-3 3-73-15,0 2-14 0</inkml:trace>
  <inkml:trace contextRef="#ctx0" brushRef="#br0" timeOffset="48558.998">6342 14970 864 0,'3'16'38'0,"3"-8"8"16,0 3-37-16,-3-1-9 0,0 3 0 0,0 6 0 0,3-3 159 0,-3 5 29 0,-6-3 7 0,6 1 1 15,0-1-123-15,0 1-24 0,-6 0-5 0,0-1 0 16,0-2-10-16,3-3-2 0,0 3 0 0,0-3 0 16,-9-2 45-16,9-6 9 0,3 3 2 0,-3 0 0 15,0-3-100-15,0-5-19 0,0 0-4 16,0 0-1-16,0 0 48 0,0 0 10 0,-3-8 2 0,6-5 0 15,3 3-12-15,-3-4-1 0,-6 4-1 0,6-4 0 0,0-1-10 16,0-1-14-16,-6-3 3 0,3 3 1 0,0-2-12 16,3 2-2-16,0-5-1 0,0 2 0 15,-3-2-31-15,3 0-5 0,3 2-2 16,-1-2 0-16,1 3 15 0,-3-1 2 0,6 6 1 16,0 0 0-16,-3 2 36 0,3 1 9 0,0 4 0 0,0 1 0 0,0 0 21 0,0 2 7 15,-9 3 0-15,9 3 1 0,6 2 6 0,-6 3 1 16,-3-3 0-16,2 6 0 0,-2-1-8 0,0 1 0 15,-6 0-1-15,3-1 0 0,-6 3 1 0,3 1 1 16,-6-6 0-16,0 2 0 0,-5 1-5 0,5-1-2 16,-6 1 0-16,3-3 0 0,-3-3-12 0,3 3-2 15,0-3-8-15,3 3 12 16,-3-2-44-16,0-4-8 0,0 1-3 0,0-3 0 16,9 0-117-16,-9 0-24 0,-11-8-5 0,8 0-1 0</inkml:trace>
  <inkml:trace contextRef="#ctx0" brushRef="#br0" timeOffset="48783.901">6610 14616 403 0,'0'0'17'0,"0"0"5"0,0 0-22 0,0 8 0 0,3-1 0 0,0 4 0 15,-3 0 229-15,3 2 42 0,-3 3 8 0,0 0 1 16,0 2-161-16,0 3-33 0,3 6-6 0,-3-1-2 15,3 1 3-15,-3-1 1 0,3 1 0 0,-3-4 0 0,0 1-38 0,3-3-8 16,-3 1-2-16,3-1 0 0,0-3-19 16,-3-2-4-16,0 0-1 0,0-3 0 0,3 0-10 15,-3-2 0-15,0 0 0 0,0-3 8 0</inkml:trace>
  <inkml:trace contextRef="#ctx0" brushRef="#br0" timeOffset="48973.808">6473 14878 1684 0,'12'-6'75'0,"-6"6"15"0,-3-5-72 0,6 2-18 16,3-2 0-16,2 0 0 0,4-3 34 0,3 2 3 16,0-1 1-16,0 1 0 0,3-4-16 0,-1 2-3 15,7 0-1-15,-3-3-569 16,-6 3-113-1</inkml:trace>
  <inkml:trace contextRef="#ctx0" brushRef="#br0" timeOffset="49592.375">7095 14936 1321 0,'18'-6'58'0,"-18"6"13"0,0 0-57 0,0 0-14 0,0 0 0 0,9 0 0 32,0 0 72-32,-9 0 11 0,0 0 2 0,0 0 1 0,15 8-26 0,-6 0-6 15,-12 3-1-15,3-1 0 0,3 1 2 0,-3 2 0 0,-3-2 0 0,0 2 0 16,0 0-27-16,0-2-4 0,6-3-2 0,-6 2 0 16,-12-2-13-16,9-2-9 0,6-6 12 0,0 0-12 15,-6 5 0-15,3 3-22 0,3-8 3 0,0 0-905 16</inkml:trace>
  <inkml:trace contextRef="#ctx0" brushRef="#br0" timeOffset="49760.198">7101 14862 1152 0,'15'-11'51'0,"-15"11"10"0,6-8-49 0,-6 3-12 0,0-3 0 0,0 3 0 16,9-1 156-16,-9 6 28 0,-3-2 5 0,3 2 2 15,6-3-163-15,-6 3-28 0,0 0-13 0,0 0 1 32,0 0-82-32,0 0-16 0,9 5-3 0,-9-5-1 0</inkml:trace>
  <inkml:trace contextRef="#ctx0" brushRef="#br0" timeOffset="50081.341">7315 14938 1519 0,'-29'16'67'16,"26"-8"14"-16,11 0-65 0,-2 5-16 0,-9-2 0 0,-3 0 0 15,-2 2 54-15,2 0 7 0,9 0 2 0,-3-2 0 16,-12 2-31-16,6-2-5 0,12-3-2 0,-9-3 0 16,-6 3-4-16,9-8-1 0,0 0 0 0,0 0 0 0,0 0 56 0,0 0 10 15,0 0 2-15,0 0 1 16,9 0-115-16,-9 0-23 16,-6-3-5-16,6 3-1 0,12-5 55 0,-3 0 0 0,-12-3 0 0,3 0 0 0,6-3 0 0,0 1 0 15,-4-4 0-15,1 4 0 0,3-4 0 0,-3-1 0 16,0 1 0-16,0-2 0 0,0 3 0 0,6 0-11 15,6 2 11-15,-6 1-8 0,-3 5 8 0,0-1 0 16,6 1 0-16,-3 2 0 0,0 3 0 0,0 3 9 16,-3-3 0-16,6 5 0 0,-1 3-1 0,-5 0 0 15,-6-3 0-15,3 6 0 0,6 0 0 0,-6-3-8 16,-6 2 12-16,0 1-4 0,6-3-8 0,-3 2 12 16,0 1-12-16,-3-3 12 0,-3-3-30 0,6-5-6 0,6 8 0 15,-6-8-1 1,-6 8-131-16,6-8-27 0,9 3-5 0</inkml:trace>
  <inkml:trace contextRef="#ctx0" brushRef="#br0" timeOffset="50530.138">7601 14899 633 0,'-12'-3'56'0,"3"-2"-44"0,9-3-12 0,0 8 0 16,-9 0 215-16,0-3 41 0,9 3 8 0,0 0 1 15,-12-2-185-15,1 7-38 0,5 0-7 0,0 3-2 16,3 0-20-16,-6 5-4 0,-3 0-1 0,6 1 0 15,6-1 11-15,-3 5 1 0,-6-4 1 0,6 2 0 16,3 2 6-16,0-5 1 0,0 1 0 0,0-4 0 16,0 1-10-16,3-1-2 0,9-2 0 0,-6-3 0 15,-6-5 0-15,6 3 0 0,9-3 0 0,-6 0 0 16,-9 0 0-16,8-5-1 0,10-3 0 0,-6 0 0 0,0 0-15 0,-3-3 0 16,0 1 0-16,0-1-10 0,6 1-1 15,-6-4 0-15,-9-1 0 0,3 1 0 0,12-2 51 0,-9 1 11 16,-15 1 1-16,6 1 1 0,3-3-53 0,-3-2-18 15,-9-6 0-15,3 5 0 16,3 1-56-16,3-1-11 0,0 1-3 16,-9 5 0-16,-3-1 67 0,6 1 13 0,12 3 8 0,-9-1-10 0,-3 3 18 0,3 0 4 15,9 5 1-15,-3 3 0 0,0 0-13 0,0 0 0 16,0 0 0-16,0 0 0 0,15 3 0 0,-6 2 8 16,-9-5-8-16,6 8 0 0,0 3 25 0,-3 0-1 15,3 2 0-15,0 3 0 0,0 0 6 0,0 5 1 16,0-3 0-16,-3 3 0 0,-9 3-9 0,9-3-2 0,9 3 0 0,-9-5 0 15,-6 2-6-15,6-3-2 0,9-4 0 0,-6 1 0 16,-6 1-4-16,3-2 0 0,0-4-8 0,5-2 12 31,1 0-36-31,-3-3-8 0,-3 3-2 0,6-5 0 16,9 0-142-16,-9-3-28 0</inkml:trace>
  <inkml:trace contextRef="#ctx0" brushRef="#br0" timeOffset="50701.684">7815 14885 1324 0,'9'0'118'0,"-9"0"-94"0,-3 0-24 0,3 0 0 16,9 6 80-16,-9-6 12 0,0 8 3 0,0 0 0 15,3 2-57-15,0 1-11 0,-3-1-3 0,-3 4 0 0,-3-1 68 0,3 0 12 16,3 0 4-16,-3-2 0 16,-3-1-108-16,3 1-30 0,6 2-2 0,-3-5 0 15,-9 0-6-15,6 0-2 0,3-8 0 0,3 8-820 16</inkml:trace>
  <inkml:trace contextRef="#ctx0" brushRef="#br0" timeOffset="50877.481">7806 14751 1724 0,'12'-6'76'0,"-12"6"16"0,6-2-73 0,-6 2-19 0,3-8 0 15,3 5 0-15,6-2 25 0,-12 5 2 16,0-6 0-16,0 6 0 0,15 0-27 0,-6 0-19 0,-9 0 3 0,0 0 1 31,3 6-26-31,3 2-6 0,0-3-1 0,-3 0-689 0</inkml:trace>
  <inkml:trace contextRef="#ctx0" brushRef="#br0" timeOffset="51109.59">8098 14785 1364 0,'12'3'60'0,"-12"-3"13"16,-12 0-58-16,6 0-15 0,3 0 0 0,-3 0 0 16,-3 2 24-16,0 4 1 0,0 1 1 0,3 4 0 15,1-6 6-15,-4 6 0 0,-9-1 1 0,9 4 0 16,9-1 29-16,-6 3 6 0,-9 0 0 0,6-3 1 0,6 3-19 0,0 0-4 16,-6 0-1-16,6-1 0 0,-3-1-21 0,9 2-4 15,6-3 0-15,-6-3-1 0,-6 1-19 16,9-3 0-16,6-3 8 0,-3 0-8 15,-9-5-24-15,12 6-8 0,6-6-1 16,3 0-850-16</inkml:trace>
  <inkml:trace contextRef="#ctx0" brushRef="#br0" timeOffset="51467.632">8289 14904 806 0,'-21'-11'72'0,"15"9"-58"15,6-4-14-15,-6 1 0 0,-3 3 193 0,0-1 36 16,9 3 7-16,0 0 2 0,-9 3-162 0,0-1-33 0,-9 3-7 0,9 1 0 15,3 2-24-15,0 5-4 0,-8-2 0 0,5 2-8 16,9 0 88-16,-3 0 10 0,-3-2 2 0,-3-1 1 16,9 4-92-16,0-6-18 0,3 2-4 0,3-2-1 15,-6-8 22-15,3 5 5 0,6 1 1 0,0-1 0 16,-9-5-14-16,8 3 0 0,10-6 0 0,-6 0 0 16,-3 1 0-16,3-4 0 0,0 1 0 0,-3-3 0 31,0 0-21-31,0 0-7 0,-6 0-2 0,3 0 0 0,3 0 13 0,-6-2 2 0,-3 2 1 15,0-3 0-15,6 3 14 0,-3 0 0 0,-3-2 0 0,0 2-9 16,0 8 9-16,0 0 0 0,3-5 0 0,-3 5-8 16,0 0-12-16,0 0-1 0,0 0-1 0,0 0 0 15,0 5 10-15,0 3 3 0,5 0 0 0,1 2 0 16,0 1 76-16,-3 2 15 0,3-2 3 0,0 2 1 16,3-2-113-16,-3-3-22 15,0 2-5-15,0-2-1 0,3 0 55 0,0 0 0 0,-9-8 0 0,0 0 0 0,9 8 35 16,0-5 1-16,-9-3 1 0,0 0-658 15,6 0-132-15</inkml:trace>
  <inkml:trace contextRef="#ctx0" brushRef="#br0" timeOffset="51690.044">8437 14571 806 0,'0'0'72'0,"0"0"-58"16,0 0-14-16,0 0 0 0,0 0 153 0,-3 5 28 0,3 3 6 0,0 2 1 15,-3 1-136-15,3 2-28 0,0 3-4 0,3 0-2 16,-3 8 57-16,3-3 11 0,0 0 2 16,0 6 1-16,0-4-12 0,0 4-2 0,-3-3-1 0,0-1 0 15,3 1-33-15,0 0-6 0,-3-5-2 0,0 2 0 16,0-3-33-16,-3-2 0 0,3 0 0 0,-3 0 0 31,-3-5-146-31,6-1-36 0</inkml:trace>
  <inkml:trace contextRef="#ctx0" brushRef="#br0" timeOffset="51919.426">8321 14774 633 0,'0'0'28'0,"0"0"6"0,0 0-34 0,0 0 0 16,0 0 0-16,0 0 0 0,0 0 268 0,6-2 46 15,-6 2 10-15,9-3 1 0,-3 3-251 0,6 0-50 16,-3 0-11-16,3 0-1 0,0 3 62 0,0-1 13 16,0 1 2-16,3 0 1 0,-4-1-66 0,4 1-14 15,6 0-2-15,-3-3-8 16,0 2-135-16,3-2-33 0,-3 0-8 0</inkml:trace>
  <inkml:trace contextRef="#ctx0" brushRef="#br0" timeOffset="52279.459">8637 14856 979 0,'0'0'43'0,"0"0"9"0,0 0-41 0,0 0-11 0,-3 3 0 0,3-3 0 16,0 0 143-16,0 0 26 0,0 0 6 0,0 0 1 16,0 0-113-16,0 0-23 0,0 0-4 0,3 8 0 15,0-3 65-15,0 1 14 0,6-1 2 0,-3 0 1 32,-6-5-118-32,6 3-18 0,0-3-6 0,3 0-2 0,-4 2 26 0,4-2 14 0,0 0-2 0,0-2 0 15,-3 2-3-15,3-3-1 0,-3 0 0 0,0-2 0 16,0 0 2-16,0 0 0 0,-3-1 0 0,0-4 0 15,3 2-10-15,-3-3 0 0,-6 3 9 0,3 0-9 16,0-2 8-16,-6 2-8 0,6 0 10 0,-3 3-10 16,-3-1 0-16,0 1 0 0,0 0 0 0,-3 2 0 15,0 0 0-15,0 1-10 0,-3 2 0 0,3 2 0 16,-2-2-3-16,2 8-1 0,-3-2 0 0,0 2 0 16,3 5 14-16,0 0-12 0,0 0 12 0,3 0-12 15,0 1 22-15,3-1 5 0,0 3 1 0,3-3 0 16,0 0 23-16,3-2 5 0,0 2 0 0,0-2 1 0,3-1-15 0,0 1-3 15,3-1-1-15,0-2 0 0,-3-2-26 0,3 2 0 16,3-8 8-16,-3 2-8 0,0 1 0 0,2-3-17 16,1 0 4-16,0 0 1 15,0-5-123-15,0 2-24 0,3-2-5 0</inkml:trace>
  <inkml:trace contextRef="#ctx0" brushRef="#br0" timeOffset="52533.782">8896 14790 1479 0,'0'0'65'0,"-6"-2"15"0,3-1-64 0,-3 0-16 0,3 1 0 0,-3 2 0 16,0-3 77-16,-3 3 13 0,3 0 2 0,0 3 1 16,0-3-49-16,0 2-11 0,-3 4-1 0,3-1-1 15,0 5 9-15,1-2 1 0,2-2 1 0,0-1 0 16,3 3-16-16,3 0-3 0,-3 0-1 0,0 0 0 16,3 0-22-16,2 0 0 0,1 2 0 0,0-2-8 15,0 3 38-15,0-3 8 0,-3 2 2 0,3-2 0 16,-6 3 12-16,0-3 4 0,3 0 0 0,-6 0 0 15,0-1-20-15,0 1-3 0,-3-2-1 0,-3-4 0 16,0 4 0-16,-2-4-1 0,2 1 0 0,-3 0 0 16,0-3-31-16,3 0-10 0,-3 0 0 0,0 0-788 15,6-3-158-15</inkml:trace>
  <inkml:trace contextRef="#ctx0" brushRef="#br0" timeOffset="53453.254">9283 14547 576 0,'0'0'25'0,"0"0"6"0,0 0-31 0,0 0 0 16,0 0 0-16,0 0 0 0,6 5 191 0,-3 3 32 15,-3 3 6-15,3-1 2 0,0 3-134 0,-3 3-26 16,-3 3-6-16,3 2-1 0,0 5 62 0,0 4 12 16,0 1 2-16,-3 1 1 0,0 2-126 0,3-2-26 15,0-5-5-15,-3 2 0 0,0-3 28 0,3-5 7 0,0 1 1 0,0-7 0 16,0 1-10-16,3-2-2 0,-3-4 0 0,3 1 0 31,-3-6 10-31,0-5 2 0,0 0 0 0,0 0 0 16,0 0-20-16,0 0 0 0,0 0-13 0,0 0 5 15,0 0 18-15,3-5 4 0,0-1 1 0,-3-2 0 16,3-2-6-16,0-3-1 0,3-1 0 0,-3 1 0 16,-3 0-8-16,3 0-14 0,0-3 3 0,-1 0 1 15,1 3-30-15,0-6-7 0,3 1-1 16,3-1 0-16,-3 3 48 0,0 3 20 0,3 5-2 0,3-2 0 0,-3 2-18 0,0 5-11 16,0 0 2-16,0 3 0 0,3 0 18 0,0 6 4 15,-6-1 1-15,0 0 0 16,2 6-33-16,-2-1-6 0,0 4-2 0,0-4 0 0,0 3 40 0,-3 1 8 15,0-4 2-15,-3 3 0 0,-9 1 5 0,3-4 0 16,3 4 1-16,-3-4 0 0,-6 1 1 0,4-1 0 16,-1-2 0-16,0 0 0 0,-3 0-2 0,3 3 0 15,0-6 0-15,0 0 0 0,0-2-28 0,0 0-12 0,-3-1 1 0,0-2 0 32,3-2-16-32,0-1-3 0,1 3-1 0,-1-3 0 15,6 1-1-15,0-4 0 0,3 6 0 0,-3-5-974 0</inkml:trace>
  <inkml:trace contextRef="#ctx0" brushRef="#br0" timeOffset="53901.445">9619 14756 1350 0,'0'0'60'0,"0"0"12"0,0 0-58 0,0 0-14 15,-3 5 0-15,-3 0 0 0,0 1 78 0,-3-1 13 16,0 3 2-16,0 3 1 0,1-1-49 0,2 3-9 16,0 1-3-16,-3 1 0 0,3 1 50 0,0-2 9 15,0-1 3-15,3 3 0 16,0 0-95-16,0-3-16 0,3 0-5 0,3 0-1 16,0 0 37-16,3-5 7 0,-3 3 2 0,6-3 0 15,-3-3-12-15,0 0-1 0,0-2-1 0,0 0 0 16,2-3 6-16,1 0 0 0,0-3 1 0,-3 0 0 15,0-2-17-15,0 0 0 0,0-6 0 0,0 3 0 16,-3-2 0-16,3-1 0 0,-3 1 0 0,0-4 0 0,-3 4 0 16,0-3 0-16,0 2-9 0,0-2 9 15,0 2 0-15,0 1 0 0,0-6 0 0,-3 2 0 0,3 1-12 0,0 5-4 16,-3 3-1-16,3 5 0 16,0 0-13-16,0 0-2 0,0 0-1 15,0 0 0-15,0 0 15 0,0 11 3 0,0-3 1 0,-3 2 0 0,3 1 14 0,0-1 16 16,0 1-3-16,3 2-1 0,-3-2 5 0,3 2 1 15,3 0 0-15,-6-2 0 0,0 2-2 0,3 0-1 16,0-2 0-16,3-1 0 0,-3-2-15 0,0 3 0 16,0-3 8-16,3-3-8 15,-6-5-31-15,6 8-9 0,-6-8-1 0,0 0-887 0</inkml:trace>
  <inkml:trace contextRef="#ctx0" brushRef="#br0" timeOffset="54201.645">9842 14766 1036 0,'0'0'92'0,"0"0"-73"0,0 0-19 0,0 0 0 15,0 0 147-15,0 0 25 0,0 0 6 0,0 0 1 16,-6 3-103-16,0 0-21 0,-2 2-4 0,2 3-1 16,-6 0 5-16,3 2 1 0,0 1 0 0,0-3 0 15,3 3-12-15,0-1-1 0,3-2-1 0,0 3 0 16,3-3-26-16,0 0-4 0,6-1-2 0,-3 1 0 15,0 0-10-15,6 0 0 0,0-2 0 0,3 2 8 0,0-3-8 16,-3 3-9-16,-1 0 9 0,1 0-13 0,-3-3 13 16,0 5 0-16,-9-2 0 0,3 0 0 0,-6 0 16 0,3 0 4 15,-3-2 0-15,-2-1 0 0,-1 0-4 16,0 0 0-16,0-2 0 0,0 0 0 0,-3-3-16 0,6-3 0 16,-3 3 0-16,3 0 0 15,-3-3-131-15,3 3-20 0,0-2-4 0</inkml:trace>
  <inkml:trace contextRef="#ctx0" brushRef="#br0" timeOffset="54597.586">9994 14893 1324 0,'0'0'118'0,"0"0"-94"0,0 0-24 0,0 0 0 16,0 0 68-16,0 0 8 0,6 6 3 0,-6-6 0 15,0 0-52-15,9 2-11 0,0 1-1 0,-9-3-1 16,0 0 35-16,9 0 7 0,0 0 2 0,0 0 0 16,0 0 6-16,3-5 2 0,-3 2 0 0,-1 0 0 15,4-2-40-15,-3 2-8 0,3-2-2 0,-3 0 0 16,0 0-16-16,0-1 0 0,0 4 8 0,0-4-8 16,-6-4 0-16,0-1 0 0,-3 3 0 0,-3 0 0 15,3-2 10-15,-3 2-10 0,0 0 8 0,0 3-8 16,-3-1 0-16,0 1-12 0,0 0 0 0,-3 2 1 15,-3 0-3-15,0 3-1 0,0 0 0 0,0 0 0 16,1 6 7-16,2-4 8 0,-6 6-13 0,0 0 5 16,0 5 8-16,0-2-8 0,3 2 8 0,3 3-8 0,0 0 16 15,0-3 4-15,1 6 1 0,2-3 0 0,6-3 31 0,-3 3 5 16,0-3 2-16,3 0 0 0,6 0 3 0,0 1 1 16,5-4 0-16,-2 1 0 0,3-6-38 0,3 3-7 15,6-5-2-15,-3-1 0 0,0-2-8 0,0 0 10 16,5-2-10-16,-2-1-743 15,0-2-154-15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9-24T07:31:22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1 0 15288 0 0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25T22:52:29.09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5711 4905 1036 0,'0'0'46'0,"0"0"10"0,0 0-45 0,-6 3-11 15,0 0 0-15,0 5 0 0,6-8 53 0,0 0 9 16,0 0 2-16,-6 0 0 0,3 2 51 0,3-2 10 15,-6 3 3-15,6-3 0 0,-6 8-52 0,6-8-9 16,0 0-3-16,0 0 0 0,0 0 0 0,0 0 0 16,0 0 0-16,0 0 0 0,0 0-51 0,0 0-13 15,0 0 0-15,0 0 0 0,0 0 54 0,0 0 8 16,0 0 2-16,0 0 0 0,0 0-52 0,0 0-12 0,0 0 0 16,0 0 0-16,0 0 0 0,0 0 0 0,0 0 0 15,0 0 0-15,0 0 54 0,0 0 8 0,0 0 2 0,6 0 0 16,-6 0-52-16,9 0-12 0,-3 0 0 0,3 0 0 15,-3 0 0-15,3 0 0 0,3 2 0 0,-3-2 0 16,0-2 0-16,3 2 0 0,2 2 0 0,1-2 0 16,3-2 0-16,-6 2 0 0,0 0 0 0,3 0 0 15,6 0 0-15,0 0 0 0,-7 0 0 0,4 0 0 16,0 0 54-16,3 0 8 0,-3 0 2 0,3 0 0 16,-3 0-52-16,-1 0-12 0,4 0 0 0,-3-5 0 15,3 5 0-15,0-3 0 0,-3 3 0 0,-1 0 0 16,4 0 0-16,-3 0 0 0,0 0 0 0,-3-3 0 15,0 3 0-15,0-2 0 0,-6 2 0 0,5 0 0 16,1 0 0-16,3-6 0 0,-6 6 0 0,0-2 0 0,0 2 0 16,-3 0 0-16,0 0 0 0,0 0 0 0,0 0 0 0,-3 0 0 15,3 0 0-15,-9 0 0 0,0 0 0 0,0 0 0 16,8 0 0-16,-2 2 0 0,-6-2 0 0,0 0 0 16,3 0 0-16,-3 0 0 0,6 0 0 0,-6 0 0 15,0 0 0-15,0 0 0 0,6-2 0 0,-6 2 0 16,0 0 0-16,0 0 0 0,9-3 0 0,-6 0 0 15,-3 3 0-15,0 0 0 0,0 0 0 0,0 0 0 16,0-5 0-16,0 5-851 16,0 0-173-16</inkml:trace>
  <inkml:trace contextRef="#ctx0" brushRef="#br0" timeOffset="1052.171">5800 3797 345 0,'0'0'0'0,"0"0"14"0,0 0-4 0,0 0 2 0,0 0-12 0,0 0 0 0,0 0 0 0,0 0 0 15,0 0 0-15,0 0 0 0,0 0 0 0,0 0 0 16,0 0 0-16,0 0 0 0,3-8 0 0,0 3 0 16,3-1 0-16,-6 6 0 0,0 0 0 0,0 0 0 15,0 0 53-15,0 0 9 0,0 0 2 0,0 0 0 16,-6-8 0-16,6 8 0 0,6-5 0 0,-6 5 0 16,-3-8 51-16,3 8 10 0,6 0 3 0,-3 3 0 15,3-6-52-15,-6 3-9 0,0 0-3 0,6 3 0 16,0-1 0-16,-3 6 0 0,-3-8 0 0,6 6 0 15,3 4-51-15,-6 1-13 0,-3 2 0 0,0-2 0 16,3 2 54-16,0 3 8 0,0 2 2 0,-3-5 0 16,-3 1-52-16,6-1-12 0,-3 0 0 0,0-2 0 15,-6 2 0-15,6-2 0 0,6-1 0 0,0-5 0 0,3 3 0 16,-9-2 0-16,0-6 0 0,0 0 0 16</inkml:trace>
  <inkml:trace contextRef="#ctx0" brushRef="#br0" timeOffset="1639.904">6342 3791 1267 0,'0'0'56'0,"0"0"12"16,0 0-55-16,0 0-13 0,0 0 0 0,0 0 0 0,0 0 54 0,0 0 8 15,-6 6 2-15,0 2 0 0,3 2-52 0,-3-2-12 16,-3 3 0-16,3 2 0 0,0-2 54 0,3 5 8 15,3-3 2-15,0 0 0 0,3 0 0 0,-3 3 0 16,0-3 0-16,6 3 0 0,-6-5-52 0,9 2-12 16,0-2 0-16,-3-1 0 0,6-2 0 0,3 0 0 15,-6-3 0-15,3-5 0 0,-3 0 0 0,0 0 0 16,5-8 0-16,1 3 0 0,-3-5 54 0,0 2 8 16,-3-6 2-16,3 1 0 0,0 0-52 0,-6-8-12 15,-3 5 0-15,0 0 0 0,-3 3 0 0,-3 0 0 16,-3-3 0-16,-3 2 0 0,0 4 54 0,0-3 8 15,-3 7 2-15,0-4 0 0,-3 2-52 0,3 2-12 0,3 4 0 16,-2-1 0-16,-1 3 0 0,3 0 0 0,0 0 0 0,3 3-714 16,6-3-146-16</inkml:trace>
  <inkml:trace contextRef="#ctx0" brushRef="#br0" timeOffset="4283.18">10432 10052 1267 0,'0'0'56'0,"0"0"12"0,-9 0-55 0,3 0-13 15,6 0 0-15,-6-3 0 0,-3 0 0 0,0 1 0 0,9 2 0 16,0 0 0-16,0 0 54 0,-3-3 8 16,-3 0 2-16,-3 1 0 0,3-1-52 0,6 3-12 0,0-5 0 0,-3-1 0 15,0 4 105-15,0-4 19 0,0-1 3 0,3 1 1 16,0 6-52-16,0-5-9 0,-3-6-3 0,6 3 0 16,6-2-51-16,3-3-13 0,3-1 0 0,6 1 0 15,0-5 0-15,3 4 0 0,5-1 0 0,4 1 0 16,-3-2 0-16,0 6 0 0,-1 2 0 0,1 5 0 15,-3 3 0-15,-3 3 0 0,0 8 0 0,-4-1 0 16,-2 6 0-16,-3 2 0 0,-6 4 0 0,0 1 0 16,-6 4 0-16,0-1 0 0,-6 1 0 0,-3-1 0 15,-3 3 0-15,-3-2 0 0,-6-1 0 0,0-5 0 16,-2 3 0-16,-1 0 0 0,0-5 0 0,0-3 0 16,-3-3 0-16,3 0 0 0,1-2 0 0,5-4 0 15,0-1 0-15,0-1 0 0,6-5 0 0,6 0 0 16,3 0 0-16,0 0 0 0,6-5 0 0,3-3 0 0,3 3 0 0,6-3 0 15,0 2 0-15,2 1 0 0,7 2 0 0,0 6 0 16,-3 0 0-16,3 2 0 0,-1 6 0 0,1 2 0 16,3 3 0-16,-3 2 0 0,-6 3 0 0,-1 1 0 15,-2-1 0-15,-3 0 0 0,-3 0 0 0,-6 0 0 16,-3 0 0-16,-3-2 0 0,-3 5 0 0,-9-3 0 16,-6 0 0-16,-3 0 0 0,1-2 54 0,-4-1 8 15,-6-2 2-15,3-3 0 0,-3 1-52 0,1-1-12 16,-4-3 0-16,0-4 0 0,0-1 0 0,4 0 0 15,-1-2 0-15,3 0 0 0,0-1 0 0,6-2 0 16,-2 0 0-16,2 0 0 16,3 0-48-16,3-2-13 0,9-1-3 0,6 3 0 15,0 0-102-15,0 0-21 0,12-11-4 0,12 1-1 0</inkml:trace>
  <inkml:trace contextRef="#ctx0" brushRef="#br0" timeOffset="4627.189">11637 10123 1728 0,'0'0'76'0,"0"0"16"16,0 0-73-16,0 0-19 0,-3 5 0 0,-3 3 0 15,0 3 55-15,0-3 7 0,-6 5 2 0,1 0 0 0,-4 6 0 0,-3-3 0 16,-3 2 0-16,0 1 0 0,-3-1-52 0,1 3-12 16,5-2 0-16,-3-1 0 0,0-2 0 0,6 0 0 15,3-3 0-15,0 1 0 0,6-4 0 0,-3 1 0 16,3-3 0-16,1-3 0 0,2 3 0 0,3-8 0 15,-6 5 0-15,6-5 0 16,0 0-100-16,0 0-22 0,0 0-5 0,0 0-1 0</inkml:trace>
  <inkml:trace contextRef="#ctx0" brushRef="#br0" timeOffset="4814.576">11274 10189 1728 0,'0'0'38'0,"0"0"8"0,-3-5 2 0,3 5 0 0,0 0-39 0,0 0-9 0,0 0 0 0,9 2 0 15,0 1 53-15,3 2 9 0,3 3 2 0,0 0 0 16,0 3-52-16,-1-1-12 0,7 1 0 0,0 2 0 16,0 0 54-16,0 3 8 0,-3-2 2 0,2 4 0 15,-2 1-52-15,3-3-12 0,0-1 0 0,0 1 0 16,0-3 0-16,5 3 0 0,-5-5 0 0,3 2-970 16</inkml:trace>
  <inkml:trace contextRef="#ctx0" brushRef="#br0" timeOffset="5654.516">12503 10012 1267 0,'0'0'28'0,"0"0"5"0,6-8 2 0,0 0 1 0,0 0-36 0,0 0 0 15,0-5 0-15,-3 0 0 0,3-1 109 0,-6 1 15 16,0 0 4-16,0 2 0 0,-3 1 0 0,0 2 0 15,-3-5 0-15,0 2 0 0,-3 3-52 0,-3-2-9 0,1 2-3 0,-7 2 0 16,3 1-51-16,-3 2-13 0,-6-2 0 0,0 5 0 16,-3-3 54-16,4 6 8 0,2 0 2 0,-3 2 0 15,-3 6-52-15,3-3-12 0,10-3 0 0,-4 5 0 16,3 6 0-16,-3-3 0 0,6 1 0 0,0-1 0 16,6 3 0-16,0-3 0 0,0 3 0 0,6 2 0 15,3-2-48-15,3 3-13 16,0-1-3-16,3 4 0 0,0 1 52 0,6 1 12 0,0 3 0 0,0-1 0 15,6 1 0-15,-4 2 0 0,4-6 0 0,0 7 0 0,0 1 0 16,0-2 0-16,0 3 0 0,-4-3 0 0,-2 0 0 16,0-2 0-16,-3-1 0 0,0-2 0 0,-6 0 0 0,-3-3 0 15,-9 0 0-15,0-5 0 16,-3 0 0-16,-6-3 0 0,-3 3 0 0,0-3 0 16,-5-2 0-16,2-1 0 0,-9-2 0 0,3 0 0 15,-2-2 0-15,-1-4 0 0,0 1 0 0,0-3 0 16,0 0 0-16,1 0 0 0,5-5 0 0,3-1 0 15,-3-2 0-15,3 3 0 0,6-3 0 0,1 3 0 16,5-6 0-16,3 3 0 0,0-2 0 0,6-1 0 16,3-2 0-16,3-3 0 0,6 0 0 0,2-5 0 15,7 0 0-15,3-6 0 0,6-2 0 0,6-2 0 16,-1-1 0-16,7 0 0 0,0 0 0 0,-1 1 0 16,1-1 0-16,0 3 0 0,-7 0 0 0,1 0 0 15,-9 2 0-15,0-2 0 0,-6 3 0 0,-1-1 0 16,-5 3 0-16,-3-2 0 0,-3-1 0 0,-3 4 0 15,-3-1 0-15,-3 0 0 0,-6 3 0 0,0 2 0 16,0 6 48-16,-3 2 13 0,-3 1 3 0,0-1 0 16,1-2-103-16,-1 5-20 0,0 0-4 0,0 8-1 15,3-3-51-15,0 3-10 0,0-2-3 0,3 4 0 16</inkml:trace>
  <inkml:trace contextRef="#ctx0" brushRef="#br0" timeOffset="6108.309">12893 9435 1267 0,'0'0'56'0,"0"0"12"0,3-8-55 0,3 3-13 0,-6 5 0 0,0 0 0 16,0 0 105-16,0 0 19 0,0 0 3 0,6 8 1 0,0 0-52 0,-3 0-9 15,0 0-3-15,0 5 0 0,0 3 0 16,0 0 0-16,-3-1 0 0,0 4 0 0,0-3-51 0,0 2-13 16,-3 4 0-16,0-4 0 0,-3-2 54 0,3 0 8 15,3 2 2-15,-3-2 0 0,0-3-52 0,-3 1-12 16,3-1 0-16,0-3 0 15,0 1-100-15,0 0-22 0,3 2-5 0,0-5-1 16</inkml:trace>
  <inkml:trace contextRef="#ctx0" brushRef="#br0" timeOffset="7185.402">13694 10067 1036 0,'6'-10'46'0,"-6"10"10"0,3-5-45 0,0 2-11 0,-3 3 0 0,3-5 0 15,-3 5 53-15,0 0 9 0,0-6 2 0,0 6 0 16,0 0 0-16,0 0 0 0,0 0 0 0,0 0 0 16,3 6 0-16,3 4 0 0,-6 3 0 0,0 3 0 15,0 8 0-15,0 3 0 0,-3-4 0 0,-3 6 0 16,0 1 0-16,0-1 0 0,0 0 0 0,0 0 0 15,3 0-52-15,0-3-12 0,-3-2 0 0,3-3 0 16,3 1 0-16,-3-4 0 0,0-2 0 0,3 0 0 16,3-3 0-16,-3 0 0 0,-6-2 0 0,6-3 0 15,3 0 0-15,-3-8 0 0,0 0 0 0,0 0 0 16,0 0-48-16,0 0-13 0,6 0-3 16,-6 0 0-16,0 0-153 0,3-6-31 0,6-9-7 15,-3 4-1-15</inkml:trace>
  <inkml:trace contextRef="#ctx0" brushRef="#br0" timeOffset="7452.665">13477 10282 1497 0,'-12'-6'66'0,"12"6"14"0,0 0-64 0,0 0-16 0,0 0 0 0,0 0 0 15,0 0 106-15,0 0 18 0,0 0 3 0,6 3 1 16,3 0-52-16,0-1-9 0,6 1-3 0,-1 0 0 16,4-3-51-16,3 0-13 0,3 0 0 0,6 0 0 15,-4-3 54-15,4 0 8 0,0 3 2 0,-3-2 0 16,3-1-52-16,-1 0-12 0,1-2 0 0,-3 0 0 31,-3 2-100-31,2 1-22 0,1-4-5 0,3 4-1 0</inkml:trace>
  <inkml:trace contextRef="#ctx0" brushRef="#br0" timeOffset="8221.653">14748 9808 1497 0,'0'0'66'0,"0"0"14"0,0 0-64 0,0 0-16 16,6-5 0-16,-3 2 0 0,-3 3 55 0,0 0 7 16,0 0 2-16,9 3 0 0,-6 5 0 0,0 5 0 15,0 0 0-15,0 6 0 0,-3 2 0 0,-3 3 0 16,0 2 0-16,-3 3 0 0,-3 0-52 0,0 3-12 16,-3-5 0-16,-3 2 0 0,3 0 54 0,0-3 8 15,0-2 2-15,-3 0 0 0,6-3-52 0,-2-2-12 16,2-1 0-16,-3 1 0 0,3-4 0 0,0-1 0 15,6-4 0-15,0-2 0 0,0 0 0 0,0-3 0 16,3-5 0-16,0 0 0 0,6 6 0 0,3-6 0 0,-3 0 0 16,6 0 0-16,0-6 0 0,2 4 0 0,4-3 0 15,3-3 0-15,3 2 0 0,0-2 0 0,3 0 0 16,2 0 0-16,4-2 54 0,0 2 8 0,0 0 2 0,-1 0 0 31,1 3-103-31,0 0-20 0,-3 2-4 0,-4-2-1 16,-2 2 0-16,0 0 0 0,-3 3 0 0,0-2 0 0,-6 2-51 15,-1 0-10-15,-2 0-3 0,0 0-716 0</inkml:trace>
  <inkml:trace contextRef="#ctx0" brushRef="#br0" timeOffset="8520.137">15105 9824 1267 0,'0'0'28'0,"3"-3"5"0,-3 3 2 0,0 0 1 0,0 0-36 0,0 0 0 16,0 0 0-16,0 0 0 0,0 0 58 0,3 11 5 15,-3 5 1-15,3 8 0 0,-3 2 0 0,0 6 0 16,0 5 0-16,-3 3 0 0,0 5 51 0,-3 2 10 16,3-2 3-16,0 0 0 0,0 3-103 0,0-1-25 15,0-7 0-15,3 2 0 0,3-5 0 0,3 0 0 16,-3-2 0-16,0-3 0 0,0-6 0 0,3 1 0 15,0-6 0-15,-3 0 0 0,3-5 0 0,-3 0 0 16,3-3 0-16,-3-3 0 0,0-2 0 0,0 0 0 16,-3-8 0-16,0 0 0 0,0 0 0 0,6 0 0 0,3-2 0 0,-4 2-644 15,-5 0-133-15</inkml:trace>
  <inkml:trace contextRef="#ctx0" brushRef="#br0" timeOffset="8811.832">15989 9993 1958 0,'0'0'43'0,"0"0"9"0,0 0 1 0,0 0 3 0,0 0-45 0,0 8-11 0,0 3 0 0,-6-1 0 16,0 1 0-16,-3 2 0 0,0 6 0 0,-3-1 0 15,-3 1 53-15,1-1 9 0,-4 1 2 0,0-1 0 16,6 1-52-16,0-6-12 0,-3 0 0 0,3 1 0 16,0-4 54-16,0 1 8 0,0-1 2 0,4-4 0 15,-1 2-52-15,3-3-12 0,6-5 0 0,-3 0 0 16,-3 5-48-16,6-5-13 0,0 0-3 0,0 0 0 16,0 0-102-16,-3-5-21 0,0-3-4 0,3 0-1 0</inkml:trace>
  <inkml:trace contextRef="#ctx0" brushRef="#br0" timeOffset="9000.027">15706 10036 1958 0,'0'0'43'0,"0"0"9"0,0 0 1 0,0 0 3 0,0 0-45 0,0 0-11 15,0 0 0-15,0 0 0 0,0 0 53 0,6 8 9 16,3 0 2-16,0 2 0 16,0 3-103-16,6-2-20 0,-3 2-4 0,3-2-1 0,5 2 103 0,-2 0 20 15,0 0 4-15,0 1 1 16,3-1 0-16,3 0 0 0,-3-5 0 0,-1 3 0 0,1-1-52 0,0-2-12 15,0 0 0-15,-3-3 0 16,0 3-202-16,-4-5-43 0,19 0-9 0,-9-1-2 0</inkml:trace>
  <inkml:trace contextRef="#ctx0" brushRef="#br0" timeOffset="9653.864">16721 9819 1728 0,'39'-8'38'0,"-30"5"8"0,-9-5 2 0,3-2 0 0,0 2-39 0,3 0-9 31,6-3 0-31,-6 3 0 0,-12 3 53 0,6-3 9 0,6-3 2 0,-3 3 0 16,-6 1 0-16,-6-4 0 0,3 3 0 0,-6 0 0 15,0 3 0-15,-3 2 0 0,0-2 0 0,-3 5 0 16,0 0 0-16,-2 2 0 0,-7 1 0 0,0 2 0 16,6 6-52-16,-3-3-12 0,4 0 0 0,-4 2 0 15,6 1 0-15,3 2 0 0,3 0 0 0,3 3 0 16,0 0 0-16,3 0 0 0,6 3 0 0,0 2 0 15,3 3 0-15,6 5 0 0,3-3 0 0,6 3 0 16,-3 6-48-16,3-1-13 0,2 0-3 0,4 1 0 0,0-1 52 0,-3 1 12 16,3-4 0-16,0 4 0 0,2-3 0 0,-5-3 0 15,-15 0 0-15,6 0 0 0,6-5 0 0,-9-1 0 16,-12 4 0-16,-3-6 0 16,-3 0 48-16,-3 0 13 0,-3-5 3 0,-6 0 0 15,-8-3-52-15,-1-2-12 0,6-3 0 0,-6-3 0 16,-2 1 0-16,-4-6 0 0,0-3 0 0,0 0 0 0,1-5 0 15,-1 0 0-15,3 0 0 0,3-2 0 0,1-1 0 16,8 3 0-16,0-5 0 0,6 0 0 0,3 0 0 16,6-3 0-16,3 0 0 0,9 0 0 0,0-5 0 0,6-3 0 15,9 0 0-15,6-2 0 0,2-3 0 0,7 0 0 16,3 2 0-16,0-7 0 0,-4 2 0 0,4 0 0 16,9-2 0-16,-7 2 0 0,-11 3 0 0,6 0 0 15,-1-3 0-15,1 3 0 0,-6 0 0 0,-3 2 0 16,-6 1 0-16,-1 0 0 0,1 2 0 0,-6 3 0 15,-9-1 0-15,0 1 0 0,6 3 0 0,-9 2 0 16,-9 0 0-16,0 5 0 16,0 1-48-16,0-1-13 0,0 3-3 0,-6 3 0 15,-3 5-102-15,6-3-21 0,9 3-4 0,-20 3-1 0</inkml:trace>
  <inkml:trace contextRef="#ctx0" brushRef="#br0" timeOffset="10024.895">17257 9403 1958 0,'0'0'43'16,"0"0"9"-16,-9 3 1 0,3-3 3 0,0 0-45 0,3 3-11 0,-3-1 0 0,-6 4 0 0,-3-1 0 0,4 3 0 15,8 5 0-15,-6 0 0 0,-3-2 0 0,3 2 0 16,9 3 0-16,-3-3 0 0,-3 0 0 0,6 1 0 16,3-4 0-16,6 1 0 0,0-1 53 0,0 1 9 15,0-3 2-15,5-3 0 0,10-2 0 0,-9-3 0 16,0 0 0-16,0-3 0 0,9-5 0 0,-6 0 0 16,-4 0 0-16,-2-2 0 0,-3-1-52 0,3 1-12 15,0-1 0-15,-6-2 0 0,-6 0 54 0,0-1 8 16,3-2 2-16,-6 3 0 0,-6 0-52 0,0 0-12 15,0 2 0-15,0 1 0 0,-3 2 0 0,-2 0 0 16,2 0 0-16,0 2 0 0,9 6 0 0,-9-2 0 16,-3-3 0-16,15 5 0 15,0 0-202-15,0 0-43 0,0 0-9 0,0 0-2 0</inkml:trace>
  <inkml:trace contextRef="#ctx0" brushRef="#br0" timeOffset="12381.096">11128 11494 1036 0,'0'0'23'0,"0"0"5"0,-3 2 0 0,-3 1 1 0,0-3-29 0,0 0 0 0,0 0 0 0,1 0 0 16,-1 0 108-16,0-3 16 0,0 1 4 0,3-1 0 15,3-5 0-15,0 3 0 0,0-3 0 0,3 0 0 16,3 0-103-16,6-3-25 0,-1 1 0 0,4-1 0 16,0-2 56-16,6 0 7 0,0-1 1 0,3 4 0 15,-4-1-52-15,4 3-12 0,3 3 0 0,0 2 0 16,-3 3 0-16,0 3 0 0,-4 5 0 0,-2 5 0 0,-3 0 0 16,0 6 0-16,-9 5 0 0,3 2 0 15,-3 1 0-15,-6 2 0 0,-6 2 0 0,-3 1 0 0,0 3 0 16,-6-4 0-16,-6-2 0 0,3 1 0 0,1 1 0 0,-1-2 0 15,0-2 0-15,-3-3 0 0,3 2 0 0,-3-7 0 16,3 2 0-16,4-8 0 0,-4 0 54 0,6-5 8 16,3-2 2-16,0-1 0 0,6-3-52 0,3-2-12 15,0 0 0-15,0 0 0 0,0 0 54 0,6-2 8 16,6-6 2-16,3 3 0 0,3-3-52 0,-1-3-12 16,1-2 0-16,9 0 0 0,3 2 0 0,0 0 0 15,-1 4 0-15,4-1 0 0,-3 2 0 0,0 4 0 16,-1-1 0-16,-5 0 0 0,0 3 0 0,0 0 0 15,0 0 0-15,-4 0 0 16,-2 3-48-16,0 2-13 0,-3-2-3 0,0 0 0 16,-3 2-153-16,0 0-31 0,3 3-7 0,0 0-1 0</inkml:trace>
  <inkml:trace contextRef="#ctx0" brushRef="#br0" timeOffset="12705.222">11917 11361 1958 0,'0'0'43'16,"0"0"9"-16,0 0 1 0,3 8 3 0,-6 5-45 0,3 1-11 0,-3-1 0 0,0 3 0 0,-3 2 0 0,0 3 0 16,-3-2 0-16,3 2 0 0,-3-2 0 0,3-1 0 15,-3-2 0-15,4 0 0 0,-1 0 53 0,0-3 9 16,-3 0 2-16,3 0 0 0,9-2-52 0,-3 0-12 15,3-6 0-15,-3-5 0 0,0 0 0 0,3 8 0 16,6-3 0-16,0-2 0 0,-1-3 54 0,4 0 8 16,3-3 2-16,0 0 0 0,0 1-52 0,6-6-12 15,3 3 0-15,-4-1 0 0,1-2 0 0,3 0 0 16,0 3 0-16,-3-3 0 0,3 0 0 0,-4 3 0 16,-8 2 0-16,6-2 0 15,3 2-151-15,-3-2-33 0,-3 0-6 0,0 2-2 0</inkml:trace>
  <inkml:trace contextRef="#ctx0" brushRef="#br0" timeOffset="12921.646">12173 11324 1958 0,'0'0'43'0,"0"0"9"0,0 0 1 0,0 0 3 0,0 0-45 0,0 0-11 0,0 0 0 0,0 0 0 16,6 8 0-16,-6 3 0 0,3 5 0 0,-3 5 0 15,-3 3 53-15,3 2 9 0,0 6 2 0,3 2 0 16,-3 1 0-16,3-1 0 0,-3 0 0 0,3 1 0 16,0-1-52-16,0 1-12 0,0-1 0 0,0 0 0 15,3 1 0-15,-3-4 0 0,0-4 0 0,3 2 0 16,0-5-100 0,3 0-22-16,-3-3-5 0,2-3-820 0</inkml:trace>
  <inkml:trace contextRef="#ctx0" brushRef="#br0" timeOffset="13478.2">13825 11271 1728 0,'0'-13'38'0,"0"10"8"0,0 6 2 0,0-3 0 0,0 0-39 0,0 0-9 16,0 16 0-16,0 2 0 0,0 4 104 0,-3 1 20 15,0 4 3-15,0 5 1 0,0-3-103 0,0 0-25 16,-6-3 0-16,6 3 0 16,0-2-24-16,0-3-11 0,0-1-1 0,3-1-1 0,-3-6 37 0,0-1 0 15,3 4 0-15,0-1 0 0,-3-2 0 0,3-2 0 16,0-1-14-16,3 0 5 15,-3-2-143-15,3-3-29 0</inkml:trace>
  <inkml:trace contextRef="#ctx0" brushRef="#br0" timeOffset="13673.645">13593 11475 2188 0,'0'0'48'0,"0"0"11"0,0 0 1 0,-3-5 1 0,0-1-49 0,3 6-12 0,3-5 0 0,3 0 0 16,6 2 54-16,0-2 8 0,8 5 2 0,1-3 0 16,6 1-52-16,3-1-12 0,3 0 0 0,2 1 0 15,1 2-9-15,3-3-5 0,-1 0-1 0,4 3 0 16,0 0 15-16,2 0 0 0,1 0-10 0,0 0-1040 16</inkml:trace>
  <inkml:trace contextRef="#ctx0" brushRef="#br0" timeOffset="14308.934">15754 11110 1648 0,'0'0'73'0,"0"0"15"0,0 0-70 0,0 0-18 16,0 0 0-16,0 0 0 0,0 0 52 0,0 0 8 15,0 8 0-15,0 2 1 0,0 4 27 0,0 1 6 16,-6 7 1-16,0-1 0 0,0-3-84 0,-3 6-11 16,0 0-14-16,-3 0 3 0,0 0 41 0,3-3 8 15,-3 0 2-15,1 0 0 0,2 0-18 0,-3-2-3 16,0-3-1-16,3 2 0 0,0-2-10 0,0-3-8 16,3 1 9-16,0-1-9 0,0-3 10 0,3-2-10 15,0 0 10-15,3-3-10 0,0-5 20 0,3 6-3 16,-3-6 0-16,6 5 0 0,6-5-2 0,0 3-1 15,0-6 0-15,3 0 0 0,3 1-14 0,2-1 8 16,4 0-8-16,0-4 0 0,0 1 0 0,3 1 8 16,-1 0-8-16,4 2 0 0,-3-2 0 0,3 2 0 0,0-2 0 15,-4 2 0-15,-2 1 0 0,0-1-12 0,0-2 3 0,-3 2 0 32,-1 0-102-32,-5 1-20 0,3-1-4 0,-6 3-845 0</inkml:trace>
  <inkml:trace contextRef="#ctx0" brushRef="#br0" timeOffset="14545.962">16096 11216 1695 0,'-6'-11'75'0,"6"6"16"16,0 0-73-16,0 5-18 0,0 0 0 0,0 0 0 16,0 0 36-16,0 0 3 0,0 0 1 0,0 7 0 0,3 7-40 0,-3 2-20 15,6-1 3-15,-6 9 0 16,3 5 43-16,-3 3 9 0,3 3 1 0,-3 4 1 0,0 1 38 0,3 5 7 15,0-3 2-15,-3 3 0 0,3-2-39 0,-3-1-7 16,3-5-2-16,0-3 0 0,-3 1-20 16,3-4-4-16,-3-4 0 0,0-3-1 0,3 0-11 0,-3-6 0 15,3-2-12-15,-3-3 12 16,0-2-117-16,0-3-16 0,-3 0-3 0</inkml:trace>
  <inkml:trace contextRef="#ctx0" brushRef="#br0" timeOffset="15103.237">17900 11208 1094 0,'-18'-8'97'0,"18"8"-77"0,0 0-20 0,0 0 0 16,-9 0 197-16,9 0 36 0,0 0 7 0,0 0 2 15,0 0-122-15,0 0-25 0,9 0-5 0,0 0-1 16,3 0-53-16,0 0-12 0,3-3-1 0,0 1-1 16,2-1 10-16,1 3 1 0,0-5 1 0,3 2 0 15,3 0-21-15,-3 1-4 0,-1-1-1 0,1 0 0 16,3 1-8-16,0-1 0 0,3 0 0 0,-3 3 0 15,-4-2-88 1,1-1-19-16,0 3-4 0,-3-3-567 0,-3 3-114 0</inkml:trace>
  <inkml:trace contextRef="#ctx0" brushRef="#br0" timeOffset="15288.759">17954 11427 2156 0,'-18'-2'48'0,"18"2"9"0,0 0 3 0,0 0 0 0,-9 2-48 15,9-2-12-15,0 0 0 0,0 0 0 0,0 0 24 0,0 0 4 16,9 0 0-16,0 0 0 0,2 3-28 0,1-6 0 16,6 1 8-16,0-1-8 0,6 3 8 0,3-5 0 15,-1-1 0-15,4 4 0 0,0-3-8 0,3 2 8 16,0 0-8-16,-4 1-676 16,4 2-141-16</inkml:trace>
  <inkml:trace contextRef="#ctx0" brushRef="#br0" timeOffset="16095.064">19230 11075 1728 0,'0'0'38'0,"0"0"8"0,-6-2 2 0,4-3 0 0,-1-1-39 0,0-2-9 0,0 3 0 0,3-3 0 16,3 0 53-16,3 0 9 0,-1 0 2 0,7-2 0 15,0-1-52-15,3-2-12 0,6 2 0 0,0 1 0 16,3-1 54-16,2-2 8 0,1 2 2 0,0 3 0 15,0 0-52-15,0 6-12 0,-4 2 0 0,1 2 0 16,0 9 0-16,-3 2 0 0,-3 3 0 0,-3 3 0 16,-3 2 0-16,-4 5 0 0,-8 6 0 0,-3 0 0 15,0 0 0-15,-5 5 0 0,-4 2 0 0,-3-2 0 16,-3 0 0-16,0 0-12 0,-6 0 3 0,3-2 0 16,-2-3 9-16,2-3-8 0,-6-3 8 0,6-2-8 15,0-6 23-15,0 1 5 0,4-1 0 0,-4-4 1 16,6-4 20-16,3-2 4 0,0 3 1 0,3-3 0 15,0-6-14-15,0 4-2 0,6-1-1 0,3-5 0 16,0 0-8-16,0 0-1 0,0 0-1 0,6-3 0 16,6 3-2-16,0-2 0 0,0-4 0 0,6 1 0 0,6 0-17 0,-1 0 0 15,1-1 0-15,3-2 0 0,3 3 0 0,0-3 0 16,-1 3 0-16,1-1 0 0,0 4 0 0,0-1 0 16,-4 3 0-16,-2 0 0 0,-3 0 0 0,-3 0-9 15,0-2 1-15,-3 2 0 16,-3 2-101-16,0 1-20 0,-4-1-4 0,-2 1-554 15,-6-3-110-15</inkml:trace>
  <inkml:trace contextRef="#ctx0" brushRef="#br0" timeOffset="16606.532">20266 10986 1497 0,'0'0'32'0,"-3"-6"8"0,-3 1 0 0,0 0 4 0,-3 2-36 0,1 0-8 0,-1 1 0 0,-6-1 0 16,-3 0 104-16,0 3 20 0,0 0 3 0,-6 0 1 16,4 0-52-16,-7 0-9 0,6 0-3 0,-3 3 0 15,-3 0 0-15,6-1 0 0,4 1 0 0,5 0 0 16,0-1 0-16,3 4 0 0,0-4 0 0,6 4 0 0,-3 1-51 0,6 4-13 15,9-3 0-15,0 3 0 0,3 2 0 0,3 5 0 16,5-2 0-16,4 5 0 16,0 1-23-16,3-1-7 0,3 8-2 15,-1 0 0-15,-2 3 32 0,0-1 0 0,3-2-8 0,-3 3 8 0,-7 0 0 0,1-3 0 16,-3-2 0-16,0-1-9 0,-3-2 9 0,-6 0 0 0,-9-6 0 0,0 1 0 16,-3-3 0-16,-3-3 8 0,-6 0-8 0,-3-2 11 15,-3-1-3-15,0-5 0 0,-3-2 0 0,-2 0 0 16,-1-6-8-16,-3 0 0 0,0 1 0 0,0-6 0 15,1 0 0-15,-1-5 0 0,0-3 9 0,3 0-1 16,0-3-8-16,7-2 9 0,5 0-9 0,3-5 10 16,6 2 7-16,6-3 2 0,3 1 0 0,9-3 0 15,2-3-6-15,4 0-1 16,3 3 0-16,3 0 0 0,3 3-12 0,-1-3 0 0,-2 2 0 16,0 1 0-16,-6 2 0 0,3 0 0 0,-6 5 0 0,-1-2 0 0,-5 3 0 15,0 5 0-15,0-1 0 0,-3 1 0 16,-3 5-64-16,0 0-16 0,0 3-4 0,0 0-671 15,-6 5-134-15</inkml:trace>
  <inkml:trace contextRef="#ctx0" brushRef="#br0" timeOffset="20664.569">2148 11753 1080 0,'0'0'48'0,"0"0"9"0,0 0-45 0,0 0-12 0,0 0 0 0,0 0 0 16,0 0 56-16,0 0 8 0,0 0 3 0,0 8 0 16,6 2-44-16,-6 6-9 0,0 8-2 0,0 8 0 15,3 5 40-15,-3 5 7 0,-3 6 1 0,-3 5 1 0,3 5 16 16,0 8 3-16,-6 3 1 0,0 0 0 15,0 2-47-15,6-2-10 0,3 2-1 0,0-2-1 0,0-3-8 16,3-5-2-16,3-5 0 0,0-6 0 0,-6-5-4 16,6 0 0-16,3-5-8 0,-3-3 12 0,0-8-28 0,3-3-5 15,0-10-2-15,-3 3 0 16,3-4-55-16,0-4-11 0,-6-6-3 0,-3-5 0 16</inkml:trace>
  <inkml:trace contextRef="#ctx0" brushRef="#br0" timeOffset="21046.551">2062 11957 1209 0,'0'0'108'0,"0"0"-87"0,9-3-21 0,-3-2 0 16,11-1 67-16,1 4 9 0,3-1 1 0,3 0 1 15,12 3-50-15,-1 0-9 0,13 0-3 0,6 3 0 16,5-3 1-16,10 0 0 0,11 0 0 0,3 0 0 16,7-3-1-16,11 3 0 0,9 3 0 0,3-3 0 15,-3 3-6-15,6-1-2 0,6-2 0 0,0 0 0 16,0 0-8-16,0 0 12 0,9-5-12 0,0 2 12 0,6-5 8 0,0 3 1 15,0-3 1-15,3 0 0 0,0-5-12 16,-6 2-2-16,-6 4-8 0,-3-4 12 0,3 3-12 0,-15-3 11 16,-3 3-11-16,-15 1 10 0,-2-1-10 0,-19 2 12 15,-3 4-12-15,-14-1 12 0,-6 3-12 0,-10 3-14 16,-8-3 3-16,-6 5-806 16</inkml:trace>
  <inkml:trace contextRef="#ctx0" brushRef="#br0" timeOffset="21719.763">6145 11837 691 0,'0'0'61'0,"0"0"-49"0,0-5-12 0,-2-3 0 15,2 3 112-15,0 5 19 0,0 0 4 0,0 0 1 16,0 0-84-16,0 0-16 0,0 0-3 0,0 0-1 15,0 0 0-15,0 0-1 0,-3 8 0 0,3 5 0 16,0 6 6-16,0-1 2 0,0 9 0 0,0-1 0 16,0 6 17-16,3 8 4 0,-3 2 1 0,5 5 0 15,-2 4-12-15,0 4-2 0,3 1-1 0,0-1 0 16,0-2-16-16,0 3-3 0,6-1-1 0,-3-2 0 16,3-2-15-16,0-4-3 0,0-4-8 0,0-6 12 15,-3-3-1-15,0-2-1 0,-4-6 0 0,1-5 0 16,-3 1 2-16,-3-7 1 0,0 1 0 0,-6-2-954 15</inkml:trace>
  <inkml:trace contextRef="#ctx0" brushRef="#br0" timeOffset="22398.933">2136 13240 691 0,'0'0'30'0,"0"0"7"0,0 0-29 0,0 0-8 16,9-3 0-16,0 0 0 0,0 1 204 0,0 2 40 16,3 0 8-16,3 2 2 0,8 1-202 0,-2 0-40 15,6-1-12-15,3 1 0 0,8 2 16 0,4 1-4 16,3-6 0-16,8 2 0 0,7 1 38 0,2 0 7 15,10-3 2-15,5 0 0 0,7 0-4 0,5-3-1 16,6 3 0-16,12-5 0 0,-9 2-24 0,13-2-5 16,5-1-1-16,6 1 0 0,-9 0-4 0,9 2 0 15,6 1-1-15,6 2 0 0,3 2-8 0,-3-2-2 16,0 0 0-16,3 0 0 0,2 0-9 0,-2 0 12 16,-6-5-12-16,3 2 12 0,-6 1-12 0,0-4 0 0,-6-2 0 15,-6 0 0 1,-8 6-31-16,-7-4-1 0,-6 1-1 0,-12-3 0 15,-5 0-1-15,-7 0 0 0,-5 3 0 0,-7 0 0 0,-8-3 34 0,-12 3-8 0,-1 2 8 16,-5 0 0 0,-12 3-24-16,0 0-2 0,-6 0 0 0,-1 0 0 15,1 0-18-15,-9 3-3 0,3 0-1 0,-3-3-760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25T22:53:31.24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11491 7416 1407 0,'0'0'62'0,"0"0"14"15,-6 6-61-15,0-4-15 0,6-2 0 0,0 0 0 16,0 0 88-16,0 0 16 0,0 0 2 0,0 6 1 16,0-6-36-16,0 0-7 0,0 0-2 0,9 2 0 0,3 1-24 0,0-3-5 15,3-3-1-15,0 1 0 16,6-1 12-16,6-2 1 0,-4 2 1 0,7 0 0 0,0-2-11 16,0 0-3-16,2-3 0 0,4 2 0 0,0 4-8 0,3-3-3 15,2 2 0-15,-5 0 0 0,0 3-11 0,-1 0-2 16,-2 3-8-16,0-3 12 0,-3 0-12 0,-4 3 0 15,-2-1 0-15,-3 1 0 0,-3-1 0 0,3 1 0 16,0-3 0-16,-1 3 0 16,-2-3-28-16,0 0-4 0,0-3-2 0,-3 0-689 15,3 1-137-15</inkml:trace>
  <inkml:trace contextRef="#ctx0" brushRef="#br0" timeOffset="663.22">11905 7453 345 0,'0'0'15'0,"0"0"4"0,0 0-19 0,0 0 0 16,0 0 0-16,0 0 0 0,0 0 302 0,-6 8 57 16,0 3 11-16,-3-1 2 0,0 1-273 0,3 2-55 15,-3 0-12-15,-2 1-1 0,2 2-18 0,-3-1-3 0,3-1-1 0,3-1 0 16,-3 0 63-16,0 0 12 15,6-5 2-15,-6 3 1 0,0-6-44 0,9-5-9 0,0 5-2 0,0-5 0 32,0 0-71-32,0 0-14 0,0 0-3 0,3-2-1 0,6-3 44 0,-3-3 13 0,0 0 0 15,6-3 0-15,0 0 0 0,0-2 0 0,-6-3 9 0,3 3-1 16,5 0-8-16,-5 0 9 0,0-1-9 16,3 4 10-16,-3 2 2 0,0-3 0 0,0 6 0 0,0-3 0 15,-3 3 24-15,0 0 4 0,0 2 2 0,3 3 0 16,0 3-18-16,0-1-4 0,0 3-1 0,-4 1 0 15,4-1-1-15,-3 3 0 0,3 0 0 0,0 0 0 16,-3-3-6-16,3 3-2 0,-3-3 0 0,0 3 0 16,3-2-10-16,0-1 0 0,-9-5 0 0,9 3 8 15,-9-3-25-15,0 0-6 0,0 0-1 0,9 2-690 47,-3 1-138-47</inkml:trace>
  <inkml:trace contextRef="#ctx0" brushRef="#br0" timeOffset="1057.168">11959 7586 576 0,'0'0'25'0,"0"0"6"0,0-8-31 0,0 8 0 0,0 0 0 0,0-6 0 16,0 6 169-16,0 0 28 0,0 0 6 0,0 0 1 15,0 0-104-15,0 0-21 0,0 0-4 0,0 0-1 16,3 11-22-16,-3 0-4 0,0-1 0 0,0 3-1 16,3 1 60-16,0 1 12 0,-3 4 2 0,0 0 1 15,3-1-104-15,3 1-18 0,-3-4-9 0,2 4 1 16,1-6 33-16,3 6 7 0,-3-3 2 0,6-3 0 15,0 0-10-15,3-2-3 0,3-1 0 0,0-2 0 16,3 0-4-16,2-5-1 0,4-1 0 0,0-2 0 16,3-2 4-16,0-1 0 0,5-2 0 0,1-1 0 15,3 1-20-15,-4 0 8 0,-2 0-8 0,-3-3 0 16,6 2 11-16,-7-2-11 0,-5 6 10 0,3-1-10 16,3 1-28-16,-6 2-11 15,-7 0-2-15,-2 0-1 0,0 0-116 0,-3 2-23 0,9 3-5 16,-6-2-1-16</inkml:trace>
  <inkml:trace contextRef="#ctx0" brushRef="#br0" timeOffset="1438.029">12929 7512 403 0,'0'0'36'0,"0"0"-36"0,0 0 0 0,0 0 0 16,-3 7 308-16,0 1 56 0,3 0 10 0,-3 0 2 15,3-2-293-15,-3 2-59 0,3-1-12 0,-3 1-3 16,3 0-9-16,0-2 0 0,0 2 0 0,0-8 0 0,0 0 0 0,3 5 8 16,-3-5-8-16,3 5 8 0,3 0-8 0,-6-5 8 15,0 0-8-15,0 0 8 16,6 0-114-16,0 0-23 0,-6 0-5 0</inkml:trace>
  <inkml:trace contextRef="#ctx0" brushRef="#br0" timeOffset="1594.62">12974 7501 691 0,'0'0'61'0,"0"0"-49"16,0 0-12-16,0 0 0 0,0 0 224 0,6 0 43 16,-6 0 8-16,9 3 1 0,-6 2-184 0,3 3-36 15,-1 0-8-15,1 0-2 0,-3 0-7 0,0 0-2 16,0 2 0-16,0-2 0 0,0 0-11 0,-3 0-2 15,6 0-1-15,-3 0 0 0,-3-8-23 0,3 8-18 16,0-3 3-16,-3-5-891 0</inkml:trace>
  <inkml:trace contextRef="#ctx0" brushRef="#br0" timeOffset="5581.341">13245 7644 345 0,'3'5'31'0,"-3"-5"-31"0,0 0 0 0,0 0 0 16,0 0 171-16,0 0 28 0,0 0 5 0,0 0 2 15,0 0-90-15,0 0-19 0,0 0-3 0,0 0-1 16,0 0-24-16,0 0-5 0,0 0 0 0,0 0-1 15,-3-5 7-15,0 2 2 0,3 3 0 0,0 0 0 16,0 0-5-16,0 0-1 0,0 0 0 0,6 0 0 16,2 0-26-16,-2 0-4 0,-6 0-2 0,6 0 0 15,3 0-10-15,3 3-3 0,-3-6 0 0,0 3 0 16,3-2-9-16,0-1-1 0,0 3-1 0,-3-3 0 0,3 1-10 16,0-1 0-16,-1 3 9 0,-2-3-9 0,0 1 0 0,3-1 9 15,-3 0-9-15,3 3 0 0,-6-5 8 0,0 5-8 16,-6 0 0-16,9 0 0 0,-9 0 0 0,0 0 0 15,0 0-11-15,0 0 11 0,0 0 0 0,0 0 0 16,0 0 0-16,0 0 0 0,0 0 0 0,0 0 0 16,0 0 0-16,0 0-10 0,0 0 2 0,-3 5 0 15,0 1 0-15,0 2 0 0,0-3 8 0,0 3-8 16,-3 5 8-16,-3 0-8 0,3 1 8 0,0-1 0 16,-3 5 0-16,0 1 0 0,0-1 0 0,-2 3 0 15,-1 1 0-15,3-4 0 0,-3 3 0 0,-3 0 0 16,3-5 0-16,0 3 0 0,3-3 13 0,3 0-1 15,-3-6-1-15,3 1 0 0,3 2-11 0,0-5 0 16,-3-3 9-16,3 3-9 0,3-8 0 0,0 5 0 0,3 1-12 0,0-1 4 16,-3-5 16-16,6 3 3 0,3-1 1 0,0-2 0 15,3 0-12-15,0 0 0 0,6 3 0 0,-3-3 0 16,0-3 0-16,0 3 0 0,2 0 0 0,-2 0 0 16,0 0 0-16,-3-2 0 0,0-1 0 0,-3 3 0 15,3 0-13-15,-6-3-8 0,-6 3-2 0,0 0 0 16,9 0-97-1,0-5-19-15,-9 5-4 0,0 0-749 0</inkml:trace>
  <inkml:trace contextRef="#ctx0" brushRef="#br0" timeOffset="5904.481">13242 7816 1605 0,'0'0'71'0,"0"0"15"0,0 0-69 0,0 0-17 15,3-3 0-15,0 1 0 0,-3 2 45 0,6 0 6 0,-1-3 1 0,1 3 0 16,6 0 15-16,-3 0 3 0,0-3 1 0,3-2 0 16,3 2-35-16,-3 1-6 0,3 2-2 15,0-3 0-15,0 0-16 0,-1 1-4 0,1 2-8 0,0 0 12 32,0 0-137-32,0 0-28 0</inkml:trace>
  <inkml:trace contextRef="#ctx0" brushRef="#br0" timeOffset="6332.331">13661 7763 806 0,'0'0'72'0,"0"0"-58"0,0 0-14 0,0 0 0 0,0 0 166 0,6 5 30 16,-6-5 7-16,6 5 1 0,3-2-108 0,3 0-22 15,-6-3-4-15,3 2-1 0,0-2-29 0,3 0-7 16,0-5-1-16,-3 2 0 0,-3-2 13 0,2 3 3 16,-2-6 0-16,0 2 0 0,0 1-25 0,0-3-5 15,0-3-1-15,0 1 0 0,0 2-17 0,0 3 0 16,-3-3 0-16,0 0 0 0,-3 3 13 0,-6-3-4 16,3 0-1-16,0 0 0 0,-3 0-8 0,3 2 0 15,-6 1 0-15,0 0 0 0,0 0 0 0,1 2 0 16,-1 0 0-16,0 3 0 0,-3-2 0 0,3 7 0 15,-3-2 0-15,0 2 0 0,-3 3 0 0,0 0 0 16,3 2 0-16,0 6 0 0,1 3 0 0,-1-3 0 16,0 2-9-16,3 3 9 0,3-2 17 0,0-1 7 15,3 1 2-15,3-6 0 0,0 3-4 0,3-3-1 0,0 0 0 16,6-2 0-16,0 0-6 0,6-3-2 0,-6-1 0 0,2-1 0 16,4-1 15-16,-3 0 4 0,3-2 0 0,0-3 0 31,-3 0-49-31,3 0-10 0,0-3-1 0,0 1-1 0,-4-4-32 15,1 1-7-15,3 0 0 0,-3-3-923 0</inkml:trace>
  <inkml:trace contextRef="#ctx0" brushRef="#br0" timeOffset="6648.482">13858 7657 1530 0,'0'13'68'0,"0"-5"13"0,0 3-65 0,0 5-16 15,0 0 0-15,0-1 0 0,3 4 63 0,-3-1 9 16,3 4 1-16,-3-4 1 0,6 1 2 0,-3-1 0 16,-3-2 0-16,3 0 0 0,0-5-4 0,0-4-1 15,-3 1 0-15,3-2 0 0,-3-6-21 0,0 0-4 16,0 0-1-16,0 0 0 0,0 0-29 0,5-3-7 16,-2-5-1-16,3 0 0 0,-3 0-8 0,-3 0 0 15,0-2 0-15,3-4 0 0,-3 1 0 0,0-3 0 16,3-2 0-16,0-3 0 0,-3 2 0 0,3-2 0 15,0 0 0-15,3 2 0 0,-3 1 0 0,6 2 0 16,-3 3 0-16,3-1 0 0,-3 4 0 0,6 2 0 0,0 0 0 0,0 3 0 16,0-1 0-16,-3 4 0 0,5 2-12 15,1 0 12 1,-6 5-80-16,3-2-8 0,0 2-1 0,0 0-930 0</inkml:trace>
  <inkml:trace contextRef="#ctx0" brushRef="#br0" timeOffset="6905.826">14144 7750 806 0,'0'0'36'0,"0"0"7"0,-3 10-35 0,0 3-8 0,-3-5 0 0,3 6 0 15,6-1 228-15,-3 0 43 0,-3 0 9 0,6 1 1 16,3-1-209-16,0-3-41 0,-1 1-9 0,1 0-2 0,6-6 20 16,0 3 4-16,0-6 1 0,0-2 0 0,3 0 7 0,-3-2 2 15,0 2 0-15,0-6 0 0,0-1-25 0,-4-4-5 16,4 0 0-16,-3-2-1 0,-3 0-7 0,3 0 0 15,-3-6-1-15,0 6 0 0,-3-3-15 0,-3-2 0 16,-3-4 0-16,-3 4-10 0,0-1 25 0,-3 1 5 16,0 2 0-16,-3 0 1 0,3 3-9 0,-2 0-3 15,-1-1 0-15,3 1 0 16,-3 5-32-16,3 0-6 0,0 6-2 0,0-1 0 16,3 0-77-16,-3 6-16 0,9-3-4 0</inkml:trace>
  <inkml:trace contextRef="#ctx0" brushRef="#br0" timeOffset="7255.865">14641 7681 1728 0,'0'0'76'0,"0"0"16"0,0 0-73 0,9-5-19 15,-1 5 0-15,4-3 0 0,-6 0 55 0,3 3 7 16,3-2 2-16,0 2 0 0,-12 0-52 0,15 2-12 16,-3-2 0-16,3 3 0 15,-6 0-48-15,0-3-13 0,-9 0-3 0,11 0-742 0</inkml:trace>
  <inkml:trace contextRef="#ctx0" brushRef="#br0" timeOffset="7816.36">14974 7379 1497 0,'9'3'32'0,"-3"2"8"0,-6-5 0 0,3 5 4 0,3 3-36 0,0 3-8 0,-3 0 0 0,-3 7 0 15,0 6 53-15,0 5 9 0,0 0 2 0,-3 3 0 16,-6 0 51-16,3 2 10 0,3 3 3 0,0-5 0 16,-6 2-72-16,3-2-13 0,6-3-3 0,0-2-1 15,0-4-13-15,0-2-2 0,-3-5-1 0,6 0 0 0,0 0-2 16,0-8 0-16,-6 0 0 0,3-8 0 0,6 5-21 0,-6-5 0 15,0 0 0-15,0 0-8 0,6-5 8 0,0 0 0 16,0-3 0-16,0-3 0 0,-3-2 10 0,3-3-2 16,0-2-8-16,-3-1 12 0,-3-2-12 0,3 0 0 15,6-6-9-15,-4 3 9 0,1 3-21 0,0 0 1 16,3 3 1-16,0 2 0 0,0 0 19 0,0 5 0 16,-3 1 0-16,3-1 0 0,0 6 0 0,0-1 0 15,0 4 0-15,0 2 0 0,3 0 0 0,0 2 0 16,-4 4 0-16,1 4 0 0,0-2 0 0,0 3 0 15,0 2 0-15,0 0 0 0,-3 6 0 0,3-3 0 16,-6 5 0-16,3-3 0 0,-6 1 28 0,3-1 10 16,-6-2 2-16,0 0 0 0,-3 0-14 0,-3 0-2 15,0-3-1-15,-3 0 0 0,-3 1-3 0,3-4 0 0,-5-2 0 16,2-3 0-16,0 1-12 0,-3-1-8 0,0-2 8 0,0-1-8 16,3-4 0-16,0-1 0 0,4 0 0 0,2-2-8 31,-3 0-131-31,3 0-25 0,3-3-6 0,0 2-533 0,0-2-106 0</inkml:trace>
  <inkml:trace contextRef="#ctx0" brushRef="#br0" timeOffset="8203.331">15263 7670 1728 0,'0'0'38'0,"0"0"8"0,0 0 2 0,0 0 0 15,0 0-39-15,6 11-9 0,-3-1 0 0,0 1 0 0,3 0 65 0,0-3 11 16,-1-1 3-16,1 1 0 0,0-2 7 0,3-1 2 16,3 0 0-16,0-2 0 0,0 0-23 0,0-3-4 15,0 0-1-15,0-3 0 0,3 0-36 0,-1-2-7 16,1 2-1-16,-3-5-1 0,-3 0-15 0,3 3 0 16,-3-3 0-16,3 0 0 0,-6-2 16 0,0-1-2 15,0 1-1-15,-6 2 0 0,0-3-13 0,-3-2 0 16,-3 2 0-16,3 1 0 15,-3 4-48-15,-3-2-13 0,-3-2-3 0,0 2 0 0,-3 3 52 0,3 5 12 16,-5-3 0-16,5 6 0 16,-3 2-54-16,0 5-8 0,3 1-2 0,-3 0 0 0,6 5 52 0,-3 5 12 15,3 3 0-15,3-1 0 0,-3 1 31 0,6 0 9 16,1-6 1-16,2 4 1 0,0-4 2 0,5 1 0 0,1-6 0 16,3 3 0-16,0-6-24 0,3 4-5 0,0-6-1 15,0-1 0-15,9-1-14 0,-3-4-12 0,-3 1 3 0,-1-6 0 31,7 1-137-31,0-4-27 0,-6 1-6 0,3-3-1 0</inkml:trace>
  <inkml:trace contextRef="#ctx0" brushRef="#br0" timeOffset="8560.374">15623 7639 2419 0,'0'0'53'0,"0"5"11"0,9 3 3 0,0 0 1 15,-3-3-55-15,3-2-13 0,0-1 0 0,-1 1 0 0,1 0 0 0,0-3 0 16,0-3 0-16,0 0 0 0,-3 1 54 0,0-1 8 16,3 0 2-16,-3-2 0 0,3 2-52 0,-3-2-12 15,0 0 0-15,3 0 0 0,-9 5 0 0,3-6 0 16,0-2 0-16,0 3 0 0,-3 0 0 0,-6-3 0 16,3 2 0-16,-3 1 0 15,0 3-48-15,-3-1-13 0,0 0-3 0,-3 3 0 0,-3 0 52 0,3 3 12 16,3 2 0-16,-3 0 0 0,-2 6 0 0,2-3 0 15,0 3 0-15,3 2 0 16,0 0-54-16,0 3-8 0,0 2-2 0,0 4 0 0,6-1 94 0,0 0 18 16,0-3 4-16,3 1 1 0,3-3-8 0,3 0-1 15,-3 0-1-15,3-3 0 0,3 0-13 0,3 0-2 16,-3-2-1-16,3-3 0 0,0-3-17 0,0 0-10 0,2-2 12 16,-2 2-12-16,0-5 0 0,3-2-16 15,0-1 2-15,0 0 0 16,0-5-99-16,0 1-20 0,-1-1-4 0,1-3-1 0</inkml:trace>
  <inkml:trace contextRef="#ctx0" brushRef="#br0" timeOffset="8848.605">16013 7332 2188 0,'0'0'48'0,"0"0"11"0,0 0 1 0,0 0 1 0,0 0-49 0,3 10-12 16,0-2 0-16,0 0 0 0,-3 3 0 0,0-1 0 16,-3 1 0-16,3 2 0 0,0-2 0 0,-3 2 0 15,0-3 0-15,0 1 0 0,0 2 0 0,3-5 0 16,-3 0 0-16,3 0 0 0,0-8 0 0,0 0 0 15,0 0 0-15,0 0 0 16,0 0-100-16,0 0-22 0,0 0-5 0,0 0-1 0</inkml:trace>
  <inkml:trace contextRef="#ctx0" brushRef="#br0" timeOffset="9003.191">16087 7305 1958 0,'3'11'43'0,"-3"-11"9"0,0 0 1 0,0 0 3 0,0 5-45 0,3 3-11 0,3 3 0 0,-3-1 0 15,0 3 0-15,-3 1 0 0,3-1 0 0,0 0 0 16,-3 0 53-16,3 1 9 0,-3-4 2 0,3 1 0 16,0-1-52-16,-3 1-12 0,0-11 0 0,0 8-646 15,0-8-132-15</inkml:trace>
  <inkml:trace contextRef="#ctx0" brushRef="#br0" timeOffset="20499.457">11477 13989 345 0,'0'0'15'0,"0"0"4"0,0 0-19 0,0 0 0 15,0 0 0-15,0 0 0 0,0 0 253 0,0 0 47 16,0 0 10-16,5 5 2 0,4 0-201 0,-3 0-40 16,3 3-8-16,-3 0-2 0,3 0-15 0,0 3-3 15,-3-3-1-15,0 2 0 0,3 1-4 0,0-1-1 16,0-2 0-16,-3 0 0 0,0 0-11 0,3-2-2 15,-3 2-1-15,-6-8 0 0,6 5-11 0,-6-5-3 16,5 5 0-16,-5-5 0 0,0 0-1 0,9 5-8 16,0-2 12-16,-3-3-4 0,-6 0 2 0,0 0 0 15,3-3 0-15,3-2 0 0,-3 2 3 0,0-2 1 16,-3 0 0-16,3-3 0 0,0 3 12 0,-3-3 2 0,-3 0 1 0,3 0 0 16,3-5-6-16,-3 2-2 0,3 0 0 0,-3 1 0 15,0-1-10-15,3 1-3 0,0-4 0 16,-3 4 0-16,0 2 0 0,3 0-8 0,3 0 12 0,0 3-4 15,-6 5 6-15,0 0 1 0,6-8 0 0,0 3 0 32,0-1-38-32,-6 6-7 0,6 0-2 0,0 0 0 15,3 3-84-15,0-3-16 0,-1 0-4 0,4 5-782 0</inkml:trace>
  <inkml:trace contextRef="#ctx0" brushRef="#br0" timeOffset="20897.045">11938 13959 1036 0,'0'0'46'0,"0"0"10"0,0 0-45 0,-3 0-11 16,-6-2 0-16,0 2 0 0,3 2 124 0,0-2 22 15,0 0 5-15,-3 6 1 0,0-1-114 0,0 3-22 16,0 0-5-16,4 5-1 0,-4-2 30 0,0-1 7 16,3 1 1-16,0 2 0 0,3 0-18 0,0 1-3 0,0 1-1 0,6-4 0 15,3 0-15-15,-3 2-3 0,0-5-8 0,6-3 12 16,-3 0-12-16,3-2 8 0,-1 2-8 0,1-5 0 15,0 0-9-15,0-2-8 0,0-1-2 0,-3-2 0 32,3-1-9-32,0 1-1 0,-3-3-1 0,0 0 0 0,0 0 14 0,-3-2 4 0,3-1 0 0,-3 1 0 15,-3-1 12-15,0 0 0 0,0 1 0 0,3-1 0 16,-6 1 10-16,3-4-2 0,0 1 0 0,0 3 0 16,-3 2 11-16,0 0 1 0,3 2 1 0,0 6 0 15,0 0-5-15,0 0 0 0,-3-8-1 16,3 8 0-16,0 0 4 0,0 0 1 0,0 0 0 0,0 8 0 0,0-2-20 15,0 4 10-15,3 4-10 0,-3-4 8 0,0 3 1 0,3-2 0 16,0 2 0-16,3-2 0 0,-3 2-1 0,0-2-8 16,3-1 12-16,0 1-4 0,-1-3-8 0,-2-3-9 15,-3-5 9-15,9 8-13 16,0-3-110-16,-9-5-21 0,0 0-5 16</inkml:trace>
  <inkml:trace contextRef="#ctx0" brushRef="#br0" timeOffset="21139.815">12081 13777 460 0,'0'0'41'0,"0"0"-33"0,0 0-8 0,0 0 0 16,0 0 228-16,3 10 43 0,0-2 9 0,0 0 1 15,-6 0-202-15,6 3-41 0,0 2-8 0,0 0-2 16,-3 8 32-16,0 1 7 0,0-4 1 0,3 3 0 15,0 0-10-15,-3 1-2 0,3-4 0 0,0 1 0 16,0-1-32-16,-3-2-8 0,0 0 0 0,5 0-1 16,-2-3-15-16,0-2 0 0,3-1 0 0,-3 1 0 15,0-3-116 1,0-3-20-16,0 0-4 0</inkml:trace>
  <inkml:trace contextRef="#ctx0" brushRef="#br0" timeOffset="21527.855">12253 13983 1209 0,'0'0'108'0,"0"0"-87"15,0 0-21-15,0 0 0 16,0 8 84-16,0 0 12 0,-3 0 2 0,3 3 1 16,0 2-63-16,0 0-12 0,0 0-2 0,0 1-1 15,0-1 34-15,0-3 6 0,3 4 2 0,0-4 0 16,3 1-13-16,-3-1-2 0,0-2-1 0,-3-8 0 15,6 8-27-15,3-2-4 0,-9-6-2 0,9 5 0 0,0-5-2 0,0 0 0 16,0-3 0-16,-3-2 0 16,3 0-4-16,-3-6 0 0,3 3-8 0,-3 3 12 0,0-8-12 0,-3 5 0 15,2-6-12-15,-5 4 12 0,3-3-13 0,-3-1 4 16,0 1 1-16,0 0 0 0,0 2 8 0,0 1 0 16,-3-1 8-16,3 3-8 0,0 3 10 0,-3 0-2 15,1-1-8-15,2 6 12 0,0 0-1 0,0 0-1 16,0 3 0-16,-3 2 0 0,3-5-10 0,0 8 0 15,3 0 0-15,-1 3 0 0,-2 2 12 0,3 0 9 16,0-2 3-16,0 2 0 0,3 0-13 0,-3-2-3 16,3-1 0-16,0 1 0 0,0 0-8 0,3-6 8 15,-3 3-8-15,0-6 8 0,3 1-19 0,-9-3-4 16,9 5-1-16,-3-2-656 16,-6-3-131-16</inkml:trace>
  <inkml:trace contextRef="#ctx0" brushRef="#br0" timeOffset="21881.828">12524 14031 1814 0,'0'0'80'0,"0"0"17"0,0 0-77 0,0 0-20 0,0 0 0 0,0 0 0 15,0 0 48-15,6 0 5 0,-6 0 2 0,6 0 0 16,0 0-20-16,3 3-4 0,-3-1-1 0,3 1 0 16,0-3 13-16,0 0 2 0,0 2 1 0,3-2 0 15,-3 0-24-15,5 0-5 0,-2 0-1 0,3-2 0 16,-3 2-6-16,-3-3-2 0,0-2 0 0,-3 0 0 15,0 2-8-15,0-2 0 0,0 2 0 0,-6 3 0 16,6-5-12-16,-6 5 3 0,0 0 0 0,0 0 0 16,-6-6 9-16,3 1-10 0,-6 0 10 0,0 2-10 15,-3-2 2-15,3 5 0 0,-3 0 0 0,0 0 0 16,0 0-1-16,1 5 0 0,-1 0 0 0,0 1 0 0,-3 2 9 16,6 0 0-16,0-3 0 0,3 3 0 0,0 2 0 15,0 1 0-15,3 0 0 0,0-3 0 0,0 5 0 0,6-5 11 16,0 0-1-16,0 0 0 0,3 0 5 0,3-1 1 15,-3-1 0-15,6 2 0 0,-3-3-16 0,3 0 8 16,-3-5-8-16,5 6 0 0,-2-4-12 0,3-2-8 16,3 0-1-16,0-2-1 15,-3-1-142-15,3 0-29 0</inkml:trace>
  <inkml:trace contextRef="#ctx0" brushRef="#br0" timeOffset="22201.938">12935 13986 403 0,'0'0'17'0,"0"-8"5"0,-3 3-22 0,3 2 0 0,-3-5 0 0,3 5 0 16,0 3 330-16,-6-5 62 0,6 5 12 0,-3-3 2 16,-3 1-280-16,0 4-56 0,-3-2-11 0,3 6-3 15,0-1 3-15,-3-2 0 0,1 2 0 0,-1 3 0 16,3 0-27-16,0 0-6 0,0 0-1 0,3 0 0 16,0 0-13-16,3 0-4 0,0-8 0 0,3 8 0 15,0-1-8-15,3 1 0 0,3-2 0 0,-3 2 0 16,3 0 0-16,-1-3-12 0,7 0 2 0,-3 0 1 15,-3 3 31-15,3 0 6 0,0-2 2 0,-3-1 0 16,0-2-30-16,-9-3 0 0,6 7 0 0,-6-7 0 16,0 0 0-16,0 11 0 0,-3-3-11 0,-3-3 11 15,-3-2 11-15,0 2 9 0,-6-2 3 0,3 2 0 0,0-2-10 16,-3-1-1-16,1-2-1 0,-1 3 0 0,3-6-11 16,0 3 0-16,0-2 0 0,0 2 0 0,3-3-18 0,0 1-6 15,9 2 0-15,-3 0-1 16,3 0-88-16,0 0-18 0,0 0-3 15,0 0-521-15,3-6-104 0</inkml:trace>
  <inkml:trace contextRef="#ctx0" brushRef="#br0" timeOffset="22381.394">13155 13965 2217 0,'-3'-8'48'0,"3"5"11"0,0-2 1 0,3 2 4 0,-3-2-52 0,-3 2-12 0,0 3 0 0,-3-2 0 16,6 4 28-16,0 1 2 0,0-3 1 0,0 5 0 16,-6 0-31-16,3-2 0 0,3-3-8 0,0 0 8 31,0 8-77-31,0 0-9 0,6 0-2 0</inkml:trace>
  <inkml:trace contextRef="#ctx0" brushRef="#br0" timeOffset="22511.085">13081 14113 1152 0,'0'0'51'0,"0"0"10"0,0 0-49 0,0 0-12 0,-3-3 0 0,3 3 0 16,0 0 259-16,0 0 49 0,0 0 9 0,0 0 3 15,0 0-285-15,0 0-57 0,9-2-11 0,3-1-955 16</inkml:trace>
  <inkml:trace contextRef="#ctx0" brushRef="#br0" timeOffset="24248.409">13682 13782 288 0,'0'0'25'0,"0"0"-25"0,0 0 0 0,0 0 0 16,3-2 152-16,0-1 26 0,0-2 5 0,-3 5 1 15,-3-3-88-15,0 0-16 0,3-2-4 0,0 5-1 16,-3-5 16-16,-3 5 3 0,0-3 1 0,0 0 0 16,-3 3-24-16,-3 0-5 0,-2 0-1 0,-1 3 0 15,0 0-51-15,0-1-14 0,3 1 0 0,-3 2 0 16,-3-2 12-16,6 5-2 0,-3-3-1 0,7 3 0 15,-1-3-9-15,3 1 0 0,0-1 0 0,3-2 0 16,-3 2 0-16,6-5 0 0,0 0 0 0,0 0 0 16,6 8 0-16,3-3 12 0,3 3-12 0,-4-3 12 15,7 3 0-15,0-2 0 0,3 2 0 0,3 2 0 16,0 1-12-16,-3 2 0 0,2 3 0 0,-2 2 0 16,0-2 0-16,-3 3 8 0,-3-6-8 0,-3 3 8 15,3 0 20-15,-6 0 3 0,-3-3 1 0,0 0 0 0,-3-2-5 16,0-1-1-16,-3 3 0 0,-3-5 0 15,-3 3 7-15,-3-3 2 0,0 0 0 0,-6 0 0 0,0-3-26 16,3-2-9-16,1 2 0 0,-4-5 9 0,0 0-9 0,6 0 0 16,0 0 0-16,-3 0 0 15,3-5-30-15,0-1 2 0,3-2 0 0,6 1 0 16,-3-4 18-16,6-2 10 0,0-1-10 0,6-1 10 0,-3-1-16 0,6 0 2 16,6-5 1-16,0 2 0 0,3-5 13 0,3 1 0 15,0 1-10-15,-1 1 10 0,-2 3 0 0,0-1 12 16,0 3-2-16,0 0 0 0,-6 1 2 0,3 1 0 15,-3 4 0-15,0-1 0 0,-7 3-12 0,1 0 0 16,0 0 0-16,-3 3-11 0,-3 5 3 0,0 0 0 0,0 0 0 16,0 0 0-1,0 0-63-15,0 0-12 0,-6 3-2 0,0-1-1 0</inkml:trace>
  <inkml:trace contextRef="#ctx0" brushRef="#br0" timeOffset="24526.654">14078 14084 1134 0,'-15'2'50'0,"9"1"10"0,0 2-48 0,3 3-12 0,0-2 0 0,3 2 0 0,-3-1 57 0,0 1 9 16,-3 0 2-16,0 0 0 0,3 0 28 0,-3 0 7 16,1 0 1-16,-4-3 0 0,-3 3-13 0,3 0-3 15,-3-2 0-15,3 1 0 0,0-1-62 0,0-1-13 16,0 0-2-16,6 1-1 16,-6-4-134-16,6 1-28 0,-3 0-4 0</inkml:trace>
  <inkml:trace contextRef="#ctx0" brushRef="#br0" timeOffset="25135.078">14438 13854 1483 0,'0'0'32'0,"0"0"8"0,0 0 0 0,0 0 2 0,0-6-34 0,3-2-8 0,-3 8 0 0,-3-5 0 0,3 5 70 0,0 0 12 15,-3 0 2-15,-3-3 1 0,0 1-38 0,0 2-8 16,-3-3-2-16,3 3 0 0,-5 3-14 15,-1 2-3-15,3-2-1 0,-6 2 0 0,3 0-19 0,-3 1 0 16,3-1 8-16,0 5-8 0,0 6 12 0,0-5 0 16,3 0-1-16,1-1 0 0,2 1 5 0,0-1 2 15,3 1 0-15,0-3 0 0,3-3-6 0,0 0 0 16,6 3-1-16,0-2 0 0,-3-1 2 0,6-5 1 16,-1 0 0-16,1 0 0 0,3 3-6 0,0-6 0 15,-3 0-8-15,3-2 12 0,-3 2-12 0,0-2 0 16,0 0 0-16,3-1 0 0,-6-7 12 0,3 3-1 15,-3 2 0-15,2 0 0 0,-2 0-11 0,0 0-12 16,0 0 2-16,-3 3 1 0,3-3 9 0,-3 5 12 16,-3 3-2-16,0 0-1 0,0 0-20 0,0 0-4 15,0 0-1-15,0 0 0 0,0 0 7 0,3 11 1 0,-3 5 0 16,3-3 0-16,-6 0 8 0,6 5-8 0,0-2 8 16,0 3-8-16,-3-3 28 0,3 0 7 0,-3 0 1 15,3-1 0-15,0-1-6 0,-3-1-1 0,0 0 0 0,-3-2 0 16,0-1-5-16,0 3-2 0,0-2 0 0,0-3 0 15,0 0-14-15,0 0 11 0,0-3-11 0,0 3 10 16,0-3-10-16,3-5-16 0,-3 6 4 0,-3-1 1 31,6-5-50-31,0 0-11 0,0 0-1 0,0 0-1 0,0 0-123 16,0 0-25-16</inkml:trace>
  <inkml:trace contextRef="#ctx0" brushRef="#br0" timeOffset="25328.838">14611 14161 979 0,'6'0'87'0,"0"2"-70"15,-6-2-17-15,6 5 0 0,0 3 104 0,0 0 16 16,-3 0 4-16,3 0 1 0,-4 3-54 0,-2-1-11 16,3 1-3-16,-6 0 0 0,-5 2 19 0,5-3 4 15,-3-2 1-15,0 0 0 0,-6 3-25 0,0-3-4 16,6 0-2-16,-3-3 0 15,-3 0-161-15,0 3-32 0</inkml:trace>
  <inkml:trace contextRef="#ctx0" brushRef="#br0" timeOffset="25858.424">15173 13846 1400 0,'0'0'62'0,"0"0"13"0,0 0-60 0,0 0-15 15,0 0 0-15,0 0 0 0,6 5 78 0,0 0 13 0,-3 6 2 0,3 2 1 16,-3 3-37-16,0 2-7 0,0 1-2 0,-3-1 0 16,0 4 14-16,0-4 2 0,-3 3 1 0,0 1 0 15,-3-1-34-15,3-3-7 0,0 1-2 0,0-3 0 16,0-3-14-16,3 0-8 0,0 0 10 0,0 1-10 15,0-4 0-15,0-2-21 0,0 0 3 0,3 0 1 32,-3-8-103-32,0 0-21 0,0 0-4 0,9 0-679 0</inkml:trace>
  <inkml:trace contextRef="#ctx0" brushRef="#br0" timeOffset="26188.538">15352 14015 864 0,'0'0'76'0,"0"0"-60"0,0 0-16 0,0 0 0 0,-3-5 156 15,3 5 29-15,-3-3 6 0,3 3 1 0,0 0-120 0,0 0-23 16,-3 5-5-16,-3 1 0 0,0 2-16 0,3 0-4 16,-3 2 0-16,3-2 0 0,0 5 7 0,0-2 1 15,3 5 0-15,0 0 0 0,3-3 16 0,0 3 3 16,3-3 1-16,0-2 0 0,3-1-34 16,3-2-6-16,0 0-2 0,3-3 0 0,3-2 3 0,-3-6 1 15,-4 3 0-15,7-5 0 0,-3 0-14 0,3-3 11 16,-6 0-11-16,3-3 10 0,-3-2-10 0,0 0 0 15,-3 0 9-15,-6-3-9 0,2 2 8 0,-5-1-8 16,3-4 10-16,-6 3-10 0,-2-5 47 0,-1 2 3 16,0-2 1-16,-3 3 0 0,-3-1-13 0,3 3-2 15,-3 1-1-15,3 1 0 0,-3 4-20 0,0-1-4 16,0 3-1-16,0 3 0 0,0 0-18 0,4 2-4 0,-1 3-1 16,3 0 0-1,0 3-46-15,0-1-9 0,0 6-1 0,6 3-639 0,-3-3-127 16</inkml:trace>
  <inkml:trace contextRef="#ctx0" brushRef="#br0" timeOffset="26414.936">15718 14100 576 0,'0'8'51'0,"0"0"-41"15,0-1-10-15,0 4 0 0,0 0 251 0,-3 2 48 16,3 0 9-16,0 0 3 0,-3 1-189 0,3-1-38 16,-3-3-7-16,0 1-1 0,0-3-32 0,-3 2-7 15,-3-2-1-15,3 0 0 0,-3-2-13 0,1-4-3 16,-1 4-1-16,0-6 0 16,-3 2-99-16,3-2-19 0,-9-5-4 0,3 0-1 0</inkml:trace>
  <inkml:trace contextRef="#ctx0" brushRef="#br0" timeOffset="26909.61">16060 13840 806 0,'0'0'72'0,"0"0"-58"0,0 0-14 0,3 8 0 0,0 0 168 0,0 0 32 16,-3-3 5-16,0 6 2 0,-3 10-106 0,3-2-21 15,0-1-4-15,0 3 0 0,-3-2 28 0,0 2 5 16,-3-2 2-16,3-1 0 16,3-2-121-16,-2 0-24 0,-1 0-5 0,3-3-1 0,0 0 40 0,0-2 0 15,-3-3 0-15,3 2 8 0,0-2-16 0,0-8-4 16,0 0-1-16,0 0 0 16,0 0-139-16,0 0-27 0</inkml:trace>
  <inkml:trace contextRef="#ctx0" brushRef="#br0" timeOffset="27089.134">16165 13851 1792 0,'0'0'40'0,"0"0"8"0,0 0 1 0,0 0 1 0,0 0-40 0,0 0-10 0,9 3 0 0,-4 2 0 16,-2 0 29-16,0 6 4 0,3-1 1 0,-3 6 0 16,-3-3 9-16,0 6 1 0,6-1 1 0,-6 4 0 15,3-4 3-15,0 1 0 0,-3-3 0 0,3-1 0 16,0 4-48-16,-3-3-10 0,3-3-2 0,0 0 0 15,0 1-84-15,0-4-16 16,3 3-4-16,-3-2-1 0</inkml:trace>
  <inkml:trace contextRef="#ctx0" brushRef="#br0" timeOffset="27311.089">16543 14113 1440 0,'0'0'128'0,"-3"8"-103"15,0 0-25-15,-3 2 0 0,0 1 87 0,0 0 12 16,3 2 2-16,-6-3 1 0,-3 1-52 0,3-1-10 0,0-2-3 0,0 0 0 16,0-2 35-16,3-1 6 15,-3 0 2-15,9-5-704 16,0 0-140-16</inkml:trace>
  <inkml:trace contextRef="#ctx0" brushRef="#br0" timeOffset="27766.626">17016 13827 1393 0,'9'11'61'0,"-9"-11"14"0,0 0-60 0,0 5-15 0,0 3 0 0,3 5 0 16,0 6 83-16,-3-1 13 0,-3-2 4 0,3 3 0 15,6 2-39-15,-6-5-7 0,-6 2-2 0,3-5 0 16,6 6-18-16,-3-6-4 0,-3 0-1 0,0-2 0 16,0 0-10-16,3-1-3 0,0-2 0 0,-3-3 0 15,-6 1-16-15,6-1-14 0,3-5 2 0,0 8 1 32,-9-5-132-32,9-3-26 0</inkml:trace>
  <inkml:trace contextRef="#ctx0" brushRef="#br0" timeOffset="28110.128">17114 13893 1717 0,'9'0'37'0,"-6"-2"8"0,-3-1 2 0,6-2 2 0,0 2-39 0,3-2-10 0,-3 5 0 0,0-3 0 16,-6 3 36-16,9-3 4 0,3 6 2 0,-3 0 0 15,-9-3-14-15,3 5-2 0,8 3-1 0,-5 0 0 16,-9 8-25-16,3 2 8 0,3-2-8 0,-3 3 0 16,-6 2 65-16,-3-3 8 0,1 1 2 0,2-1 0 15,3-2-106 1,0 0-21-16,-9-3-4 0,6 1 0 0,6-4 56 0,-6 1 9 0,-6-3 3 0,6-3 1 16,6 3 15-16,0-3 4 0,0-5 0 0,0 0 0 0,-6 0 9 15,6 0 3 1,6 0 0-16,-6 0 0 0,0 0-23 0,9-2-4 0,15-4-1 15,-6 4 0-15,-7-1-16 0,7 0 0 0,3 1 0 0,0 2 0 32,3-6-33-32,-3 4-11 0,-9 2-1 0,2 0-979 0</inkml:trace>
  <inkml:trace contextRef="#ctx0" brushRef="#br0" timeOffset="28326.971">17608 14139 1382 0,'-24'8'123'0,"21"-2"-99"0,3 2-24 0,0-3 0 0,-3 3 147 0,-2 0 24 15,-1-3 5-15,0 3 0 0,3-3-116 0,-6 0-24 16,-9 1-5-16,9-1-1 0,3 0-44 0,-3-2-9 15,-6-3-1-15</inkml:trace>
  <inkml:trace contextRef="#ctx0" brushRef="#br0" timeOffset="28814.751">17936 13798 1152 0,'0'0'102'0,"0"0"-82"16,0 5-20-16,0 3 0 0,3 0 135 0,-3 0 22 16,-6 3 5-16,3 5 1 0,3 5-25 0,-3-3-5 15,0-2-1-15,0 3 0 0,0-1-107 0,0 1-25 16,3-3 0-16,-3-1 0 0,0-1 18 0,0 2 3 16,3-6 1-16,3 3 0 0,-6-5-14 0,3 0-8 15,6-2 8-15,-6 1-8 16,3-1-32-16,-3-6-10 0,0 0-2 0,0 0-934 0</inkml:trace>
  <inkml:trace contextRef="#ctx0" brushRef="#br0" timeOffset="29579.628">18043 13835 835 0,'0'0'36'0,"0"0"9"0,0 0-36 0,0 0-9 0,0 0 0 0,0 0 0 16,0 0 76-16,0 0 12 0,0 0 4 0,0 0 0 16,0 0-17-16,0 0-3 0,0 0-1 0,0 0 0 15,0 0-8-15,0 0-2 0,0 0 0 0,0 0 0 16,0 0 3-16,0 0 1 0,-6-5 0 0,6 5 0 15,0-6-13-15,0 6-2 0,0 0-1 0,3-5 0 16,3 0-27-16,-3 2-6 0,-3 3 0 0,6-2-1 16,3-1-15-16,-3 3 9 0,-6 0-9 0,6 0 8 31,2 3-54-31,-2-1-11 0,0 1-3 0,-3 2 0 0,0 3 98 0,0 0 19 0,-3 0 4 0,-3 3 1 16,0-3-50-16,0-1-12 0,-3 1 0 0,3 3 0 0,-3 2 0 15,1 0 0-15,-1-2 0 0,0 2 0 16,3-5 0-16,3 3 0 0,0-3-8 0,0 0 8 0,6 0-12 15,-3 0 2-15,0-1 0 0,0 1 0 0,2 3 1 16,4-3 0-16,0 3 0 0,0-4 0 0,3 1 9 16,-3 3 0-16,-3 0 0 0,0-1-8 0,-3-2 21 0,0 3 5 15,-3-6 1-15,-3 3 0 0,-3-3 24 0,-3 0 5 16,9-5 0-16,-6 6 1 0,-3-6-25 0,0 2-6 16,0-2-1-16,0 0 0 0,9 0-17 0,-8-2 0 15,-1-1 8-15,-3 0-8 16,6 1-34-16,0-1-10 0,0 1-3 0,0-4 0 15,0 4-136-15,0-1-27 0</inkml:trace>
  <inkml:trace contextRef="#ctx0" brushRef="#br0" timeOffset="29864.848">18373 14113 1630 0,'0'0'36'0,"0"0"7"0,0 0 1 0,6 8 3 15,0 0-38-15,-3-3-9 0,0 3 0 0,-3 0 0 0,3 3 61 0,-6-4 11 16,0-1 1-16,0 2 1 0,-3-6-13 0,-3 4-2 15,0-1-1-15,0 0 0 0,-3-2-26 0,1-1-4 16,2 4-2-16,-3-4 0 16,0 1-99-16,3 0-20 0,0-3-4 0,0 2-783 0</inkml:trace>
  <inkml:trace contextRef="#ctx0" brushRef="#br0" timeOffset="30334.421">18713 13803 864 0,'0'0'76'16,"0"0"-60"-16,0 0-16 0,0 6 0 0,0 2 213 0,-3 2 40 16,0 1 8-16,0 5 2 0,3-1-160 0,-6 4-32 15,3 0-7-15,-3-1 0 0,0 3-10 0,3-2-2 16,-3-1 0-16,3-2 0 0,-3 0-24 0,3 0-4 16,0-3-2-16,0 3 0 0,3-3-12 0,-3-2-2 15,3-1-8-15,0-2 12 0,-3-2-27 0,3 2-5 16,0-8-2-16,3 5 0 15,-3-5-119-15,0 0-24 0,0 0-5 0,3 2-1 0</inkml:trace>
  <inkml:trace contextRef="#ctx0" brushRef="#br0" timeOffset="30603.415">18799 13854 1738 0,'0'0'77'0,"0"0"16"0,0 0-74 0,0 0-19 0,0 0 0 0,6 8 0 16,-6-1 48-16,3 1 7 0,-3 3 1 0,-3 2 0 15,3-2-20-15,-3-1-3 0,0 4-1 0,0-4 0 0,3-2-9 0,-3 3-3 0,0-3 0 0,3 0 0 16,0 2-4-16,0-5 0 0,0 1-1 0,0-1 0 16,0-5-15-16,0 0 11 0,0 0-11 0,6 3 10 15,0 2 5-15,-6-5 1 0,6 0 0 0,3 3 0 16,0-3-16-16,0 0 0 0,-3 0 0 0,2-3 0 31,4-2-44-31,-3-1-4 0,0 4-2 0,-3-1 0 16,3-2-42-16,0 2-8 0,0 1-1 0,-9 2-717 0</inkml:trace>
  <inkml:trace contextRef="#ctx0" brushRef="#br0" timeOffset="30868.108">18912 13822 921 0,'0'0'40'0,"0"0"10"0,0 0-40 0,0 0-10 16,0 0 0-16,0 0 0 0,0 0 154 0,0 5 29 16,-3 3 5-16,3 5 2 0,-3 1-100 0,3 1-20 15,-3 1-4-15,3 3-1 16,-3-1 9-16,6 1 2 0,-3-1 0 0,3 4 0 0,-6-4-27 0,3 3-5 15,0-5 0-15,3 0-1 0,-3 0-24 0,3-3-5 16,-3 0-1-16,3-2 0 0,-3-3-13 0,0 0-13 16,0-3 2-16,0-5-669 15,0 0-133-15</inkml:trace>
  <inkml:trace contextRef="#ctx0" brushRef="#br0" timeOffset="31102.767">19216 14155 1036 0,'-3'13'92'0,"3"-7"-73"0,0 2-19 0,0-3 0 15,-3 6 223-15,3-1 41 0,-6 1 8 0,3-1 1 16,-3-2-189-16,0 0-37 0,-3 0-8 0,0 0-2 15,-3 0-12-15,-3 0-2 0,3-3-1 0,0-2 0 16,0 2-34-16,-2-2-6 0,2-3-2 0,0 0-953 16</inkml:trace>
  <inkml:trace contextRef="#ctx0" brushRef="#br0" timeOffset="31555.13">19418 13867 1400 0,'6'13'62'0,"-3"-2"13"0,-3 2-60 0,0 3-15 16,0 2 0-16,0 3 0 0,-3-2 97 0,0 2 17 0,0 3 3 0,0 0 1 15,6-3-54-15,-6 0-12 16,3-5-1-16,-3 0-1 0,6 0-22 0,-3 0-4 0,0-3 0 0,0-3-1 16,-3 1-23-16,6 0 0 0,0-4 0 0,-3-1-928 15</inkml:trace>
  <inkml:trace contextRef="#ctx0" brushRef="#br0" timeOffset="31974.014">19644 13846 345 0,'0'0'31'0,"0"0"-31"0,0 0 0 0,0 0 0 0,0 0 356 0,3 5 66 16,-3-5 13-16,3 8 2 0,0 0-304 0,-3 2-61 15,-3 6-12-15,3-2-2 0,-3 4-21 0,3-2-4 16,-6-3-1-16,6-2 0 0,-3 2-7 0,3-2-1 16,-3-1-1-16,3-2 0 0,0 0-7 0,3 0-2 15,-3-3 0-15,0 1 0 0,0-6-14 0,0 0 0 16,3 2 0-16,-3-2 0 0,3 5 12 0,3-2-4 15,3-3-8-15,-3 0 12 0,-6 0-12 0,9 3 0 16,0-3 0-16,0 2 0 0,-3 1 0 0,3 2 0 16,0-2-12-16,-3 2 12 0,0 1 0 0,-1 1 0 0,1-1 0 0,3 4 0 15,-6-2 0-15,3 6 0 16,-6-7-8-16,3 4 8 0,-3-3 20 0,-3 3 8 0,-3-3 2 0,0-1 0 16,0-1-17-16,-2 2-3 0,-1-3-1 0,-3 0 0 15,0-2 3-15,0 0 1 0,0-1 0 0,0 1 0 16,-3-1-21-16,3 1-5 0,0-3-1 0,-3 0 0 31,4 0-139-31,2-3-28 0,-6 1-6 0,6-1-743 0</inkml:trace>
  <inkml:trace contextRef="#ctx0" brushRef="#br0" timeOffset="32164.505">19626 13864 2286 0,'0'0'50'0,"9"0"10"0,0 0 3 16,3-2 1-16,3 2-51 0,0 0-13 0,3-3 0 0,-3 3 0 0,2 0 24 0,1-3 3 15,0 1 0-15,6-4 0 0,0 4 1 0,0-4 1 16,-4 1 0-16,7-3 0 16,-3 0-103-16,3 0-21 0,20-8-4 0,-11 3-1 0</inkml:trace>
  <inkml:trace contextRef="#ctx0" brushRef="#br0" timeOffset="36125.041">12310 14954 345 0,'0'0'15'0,"3"0"4"0,-3 0-19 0,0 0 0 0,0 0 0 0,0 0 0 15</inkml:trace>
  <inkml:trace contextRef="#ctx0" brushRef="#br0" timeOffset="36357.054">12295 14946 288 0,'0'0'25'0,"0"0"-25"0,-3 6 0 0,0-1 0 15,3-5 159-15,-9 0 26 0,3 3 6 0,0-3 1 16,-3 2-68-16,0-2-14 0,0-2-2 0,4 2-1 15,5 0-29-15,-6 0-6 0,0 0 0 0,6 0-1 16,0 0-5-16,-6-3-1 0,6 3 0 0,0 0 0 16,0 0 35-16,0 0 6 0,0-5 2 0,6 2 0 31,6 0-108-31,-1 3-24 0,1-2-3 0,6 2-1 0,3 0 48 0,0 0 8 0,6 2 3 0,-1 1 0 16,7 0-15-16,0 2-4 0,0-2 0 0,-1-1 0 15,4 3 10-15,0-2 2 0,3-3 0 0,-4 3 0 16,1-3-13-16,-3 2-3 0,2 1 0 0,-2 0 0 0,-3-1-8 15,-3 1 0-15,0-3 9 0,-4 3-9 16,1-3-17-16,-6 0-8 0,0 0-2 0,0 0 0 16,-3-3-145-16,0 0-28 0</inkml:trace>
  <inkml:trace contextRef="#ctx0" brushRef="#br0" timeOffset="36989.375">12551 15055 288 0,'0'0'12'0,"0"0"4"0,0 0-16 0,0 0 0 15,0 0 0-15,0 0 0 0,0 0 272 0,0 0 51 16,0 0 10-16,0 5 3 0,0 6-234 0,-3-1-46 16,0-2-10-16,0 3-2 0,-3 2-20 0,0 0-4 15,0-2 0-15,3-1-1 0,-3 1-9 0,0 0-2 16,3-1 0-16,0-5 0 0,-3 3 4 0,6-8 0 15,0 0 0-15,0 0 0 0,0 0-12 0,0 0 0 16,0 0 0-16,0 0 0 0,6-5 0 0,-3 0-11 16,3-3 3-16,0 0 0 0,0 0-4 0,3-3 0 15,-3 1 0-15,0-1 0 0,3 3 2 0,0-2 0 0,-3 2 0 16,3 0 0-16,-3 3 10 0,0-1 0 16,0 1 0-16,0 2 0 0,-6 3 21 0,9-2 7 0,2 2 0 15,-2 0 1-15,-3 2-5 0,3 1 0 0,0 0-1 16,3 2 0-16,-3-2-3 0,0-1 0 0,0 3 0 0,-3-2 0 15,6 2-20-15,-6 1 9 0,0-4-9 0,3 1 0 32,-3 2-16-32,0 1-11 0,-6-6-1 0,5 2-535 0,-2 6-106 0</inkml:trace>
  <inkml:trace contextRef="#ctx0" brushRef="#br0" timeOffset="37325.465">12617 15129 1490 0,'0'0'32'0,"0"0"8"0,-3 5 0 0,0 3 3 0,3 0-35 0,-3 3-8 15,0-1 0-15,3 3 0 0,0 3 49 0,0 0 8 16,3 0 2-16,3-3 0 0,0 1-7 0,-1 1 0 15,1-1-1-15,0-1 0 0,3 3-10 0,3-3-1 16,3-2-1-16,0 2 0 0,0-3-12 0,3 1-3 16,6-3 0-16,-4 2 0 0,4-4-12 0,0-1-2 15,3-2-1-15,0-3 0 0,2 2-1 0,4-2 0 16,3-5 0-16,2 0 0 0,1-1 11 0,3-1 1 0,-3-4 1 16,-4 3 0-16,1 3-21 0,-6-3-10 0,2 0 1 15,-5 3 0-15,-3 2 9 0,-6-2 11 0,0 2-3 0,-3 0 0 31,0-2-32-31,-4 5-6 0,-2 0-2 0</inkml:trace>
  <inkml:trace contextRef="#ctx0" brushRef="#br0" timeOffset="37974.528">13742 15076 1436 0,'0'0'64'0,"0"0"12"0,0 0-60 0,0 0-16 0,-6 5 0 0,6-5 0 15,0 8 28-15,-3 3 2 0,0-1 1 0,0 1 0 16,0-3 1-16,3 0 1 0,0 0 0 0,0 2 0 16,-3-2-20-16,3 0-4 0,3 0-1 0,-3-8 0 15,0 5-8-15,3 3 0 0,-3-8 0 0,3 6 0 16,-3-6-12-16,0 0-4 0,3 8 0 0,-3-8-1 31,0 0-35-31,0 0-8 0,0 0 0 0,0 0-606 0</inkml:trace>
  <inkml:trace contextRef="#ctx0" brushRef="#br0" timeOffset="38146.189">13807 15113 1378 0,'0'0'30'0,"0"0"6"0,0 0 2 0,0 0 2 0,0 0-32 0,0 0-8 0,0 0 0 0,0 0 0 15,0 0 20-15,0 0 4 0,0 0 0 0,0 0 0 16,3 8 22-16,0 0 5 0,-3 2 1 0,3-2 0 0,0 3 6 0,0-3 2 16,-3 0 0-16,0 2 0 0,0 1-32 15,0 0-7-15,3-6-1 16,-3 3 0 0,0-8-44-16,0 10-8 0,0 1-3 0</inkml:trace>
  <inkml:trace contextRef="#ctx0" brushRef="#br0" timeOffset="38871.21">14036 15314 403 0,'0'0'36'0,"0"0"-36"0,0 0 0 0,0 0 0 15,0 0 252-15,0 0 43 0,0 0 9 0,0 0 1 16,0 0-163-16,0 0-33 0,9-3-6 0,-9 3-2 16,0 0-17-16,9-2-3 0,-3 2-1 0,3 0 0 15,0 0-24-15,0 0-6 0,0 2-1 0,0 1 0 16,0-3-14-16,3 0-3 0,-3 0-1 0,2 3 0 15,-2-3-15-15,3-3-4 0,-3 0 0 0,3 3 0 16,-3 0-12-16,3 0 0 0,-12 0 0 0,12-2-10 16,-3 2 10-16,6-3 0 0,-6 1 8 0,0 2-8 15,-9 0 0-15,0 0-12 0,11-3 2 0,-11 3 0 16,0 0 10-16,0 0 14 0,0 0-3 0,0 0-1 0,0 0-23 16,0 0-5-16,0 0-1 0,0 0 0 15,-3 5 19-15,1 3-8 0,-1-3 8 0,-3 3 0 0,3 0-12 0,-6-2 12 16,0-1-12-16,-3 3 12 0,3 0-19 0,-3 5 3 15,0-2 1-15,-3-4 0 0,3 7 15 0,0-6 0 16,1 5 0-16,-4-3-9 0,3-2 9 0,0 3 0 16,6 0 0-16,0-1-8 0,-3-2 8 0,3 0 0 15,3 0 0-15,0 0 0 0,3-8 0 0,-3 8 0 16,-3-3 0-16,6-5 8 0,3 11-8 0,-3-11 0 16,0 0 0-16,6 5 0 0,3 0 0 0,3 1 0 15,-6-4 0-15,3 1 0 0,6 0 8 0,-3-3-8 0,-1 2 10 16,-2-2-10-16,0 0 0 0,3-2 0 0,0 2 0 0,-3 0-10 15,-3-3-2-15,-6 3 0 0,9-3 0 0,-9 3 0 32,9-2-33-32,-9 2-7 0,0 0-2 0,0 0 0 15,0 0-122-15,0 0-25 0,0 0-5 0</inkml:trace>
  <inkml:trace contextRef="#ctx0" brushRef="#br0" timeOffset="39183.386">14066 15396 403 0,'0'0'36'0,"0"0"-36"16,-6-3 0-16,6 3 0 0,0 0 277 0,0 0 49 15,-9 3 10-15,9-3 1 0,0 0-225 0,0 0-44 16,0 0-10-16,0 0-2 0,0 0 11 0,3 5 1 16,-3-5 1-16,6 6 0 0,3-4-9 0,3 1-3 15,0 0 0-15,-3-1 0 0,3-2-30 0,0 3-7 16,3-3 0-16,-1 3-1 0,-2-3-19 0,3 2 0 16,0-2 0-16,3 0 0 15,-6 3-114-15,3 0-17 0,-3-3-3 0,-3 2-768 0</inkml:trace>
  <inkml:trace contextRef="#ctx0" brushRef="#br0" timeOffset="39648.148">14319 15380 633 0,'0'0'56'0,"0"0"-44"0,0 0-12 0,0 0 0 16,-3 6 184-16,3-6 36 0,0 0 6 0,0 0 2 16,0 5-103-16,3 0-20 0,0 3-4 0,0-3-1 15,3 3-34-15,0-2-7 0,-6-6-2 0,9 2 0 0,-3 1-26 16,3 0-6-16,0-3-1 0,0 0 0 16,3-3-8-16,-4 3-1 0,1-3-1 0,3 1 0 0,-3-1-5 15,0-2-1-15,0-3 0 0,0 0 0 0,-3 2-8 0,3 1 0 16,0 0 0-16,-3-3 0 0,-3 3 0 0,-3-1 0 15,6 1 0-15,-6 0 0 0,0-1 19 0,-3 1-2 16,0-3 0-16,0 3 0 16,3 5-36-16,-3-5-7 0,-9 2-2 0,0-2 0 0,3 2 8 0,-3 0 0 15,3 3 1-15,0 3 0 0,-3 0 9 0,1-1 2 16,-1 4 0-16,3-1 0 0,-3 0 8 0,3 6 0 16,3-3 0-16,-3 2-8 0,3 1 8 0,0 0 0 15,0-4 0-15,3 4 0 0,0 0 34 0,3 2 2 16,-3-3 1-16,6 1 0 0,0 0 6 0,0-1 1 15,3 3 0-15,0-2 0 0,3-3-27 0,0 0-5 16,0 0 0-16,0-3-1 0,0 0-11 0,3 1 0 0,-4-4 0 16,4-2 0-16,0 0-10 0,0 3-4 0,3-6-1 0,-3 3 0 31,-3-2-37-31,3-1-8 0,3-2-2 0,-6 2-591 0,0-2-119 16</inkml:trace>
  <inkml:trace contextRef="#ctx0" brushRef="#br0" timeOffset="40165.76">14578 15370 748 0,'0'0'67'0,"0"0"-54"0,0 0-13 0,0 0 0 16,0 0 193-16,0 0 36 0,0 0 7 0,0 0 2 16,0 0-174-16,0 0-34 0,0 0-7 0,0 0-2 15,-3 8 19-15,0 2 3 0,6-2 1 0,0 3 0 0,0 2 0 16,0-2 0-16,-6-4 0 0,6 7 0 0,-3-6 0 16,0 2 0-16,0-2 0 0,-3 0 0 0,3-8-24 0,3 11-5 15,-3-11-1-15,0 0 0 0,-3 5-2 0,3-5-1 16,0 0 0-16,0 0 0 0,0 0-11 0,0 0 0 15,0 0 0-15,0-3 0 0,-6-2 0 0,6 0 0 16,3-3 9-16,0 2-1 0,-3-1-8 0,0-4 0 16,3 0 8-16,0-2-8 0,3 0 8 0,0 0-8 15,0-1 10-15,0 1-10 0,6 0 0 0,-3 2 0 16,-3 1 0-16,3 2 0 0,-1 3 0 0,1-1 0 16,-3 1 0-16,3 0 0 15,-3 7-45-15,3-2-6 0,-3 0-1 0,-6 0 0 16,9 3-144-16,-3 0-28 0,0-1-7 0,-6-2-1 15,0 0 19-15,6 3 3 0,0 2 1 0,0 1 0 0,-6-6 147 0,0 0 30 16,6 2 5-16,-6-2 2 0,3 5 121 0,0 3 24 0,-3 0 4 0,3 0 2 16,-6 0 18-16,3 3 3 0,-6-3 1 0,3 2 0 15,3 4-31-15,0-1-5 0,0 0-2 16,-3 0 0-16,0-2-1 0,3-1 0 0,0 1 0 0,6 0 0 16,-3-3-101-16,0-1-20 0,-3-7-4 0,9 6 0 15,0-1 34-15,3-5 7 0,2 0 2 0,-2-3 0 16,0-2-8-16,0 0-2 0,3-3 0 0,-3-3 0 15,0 1-9-15,-3-4-8 0,0 1 12 0,0-3-12 16,-9 6 13-16,3-3-4 0,-3-3-1 0,-3 2 0 16,-3 4 8-16,-3-1 2 0,-3 1 0 0,0-4 0 15,0 7-3-15,-3-4-1 0,3 0 0 0,0 3 0 16,-3 1-14-16,1-1-15 0,5 2 3 0,-3 6 1 16,3-2-115-16,0 4-23 15,0-2-5-15</inkml:trace>
  <inkml:trace contextRef="#ctx0" brushRef="#br0" timeOffset="40607.5">15087 15362 1666 0,'0'0'74'0,"0"0"15"0,0 0-71 0,0 0-18 0,0 0 0 0,0 0 0 16,0 0 93-16,0 0 15 0,0 0 4 0,0 0 0 15,9-3-45-15,0 0-9 0,3 1-2 0,0-1 0 16,0 3-26-16,3-3-6 0,-4 1 0 0,1 2-1 0,0 2-23 15,-3-2 8-15,0 0-8 0,0 3 0 16,3 0-85-16,-3-1-22 16,-9-2-4-16</inkml:trace>
  <inkml:trace contextRef="#ctx0" brushRef="#br0" timeOffset="41069.02">15474 15338 1796 0,'-9'-3'80'0,"9"3"16"0,0 0-77 0,0 0-19 0,0 0 0 0,9 6 0 0,0-4 0 0,0 1 0 15,0-1-8-15,-9-2 8 0,0 0 0 0,12 3 0 16,0-6 0-16,0 3 0 0,-4 0 24 0,1-2 5 16,0-3 1-16,0 2 0 0,0-2 50 0,-3 2 11 15,3-2 1-15,-9 5 1 16,9-6-118-16,-3 1-24 0,-3 0-5 0,-3 5-1 0,3-8 55 0,0 0 0 16,-3 0 0-16,0-3 0 0,-3 3 0 0,0 1 0 15,0 1 0-15,-3 4 8 0,-3-4-8 0,3 1 0 16,0 2 0-16,-3-2 0 0,-3 5 0 0,0 0 0 15,3 0 0-15,-2 3 0 0,-4-1 0 0,3 4 0 16,0 2-12-16,0-3 12 0,3 8 0 0,-6-5 0 16,3 5 0-16,3 1 0 0,0-1 17 0,3 0-1 0,-5 0-1 15,5-2 0-15,6 5 29 0,0-3 7 0,0 3 1 0,6-3 0 16,2 0-24-16,-2-2-4 0,0-1 0 0,3-2-1 16,3 0-8-16,0 0-2 0,0 0 0 0,0-5 0 15,3-1-24-15,-3 1-5 0,3-3 0 0,-1 0-1 31,-2 0-155-31,3 0-30 0,-3-3-6 0</inkml:trace>
  <inkml:trace contextRef="#ctx0" brushRef="#br0" timeOffset="41288.146">15846 15216 403 0,'12'-5'17'0,"-12"5"5"0,0 0-22 0,0 0 0 15,0 0 0-15,3-5 0 0,-3 5 288 0,0 0 54 16,0 0 10-16,0 0 3 0,6 0-253 0,-6 0-50 15,0 0-11-15,-6 5-1 0,3 5 12 0,-6 1 2 16,3 2 1-16,-6 3 0 0,0 3-4 0,-3-3-1 16,1 5 0-16,-1-5 0 0,-3 2-21 0,3 1-4 15,0-1-1-15,0-2 0 16,0 0-24-16,0 0 0 0,3-3 0 0,1-2 0 16,2-1-96-16,0-2-25 15,0-3-5-15,3-2-763 0</inkml:trace>
  <inkml:trace contextRef="#ctx0" brushRef="#br0" timeOffset="41504.573">15638 15293 1785 0,'6'-19'79'0,"-6"14"17"0,0 0-77 0,3 0-19 16,0 2 0-16,0 3 0 0,0-3 64 0,3 1 8 16,-6 2 3-16,0 0 0 0,8 13-17 0,1 0-3 15,-3 0-1-15,3 3 0 0,0 0-5 0,3 3-1 16,-3-1 0-16,3 1 0 0,-3-4-16 0,0 7-3 15,3-4-1-15,-3 1 0 0,3-3-17 0,-4-1-11 16,4 1 12-16,0-2-12 0,-3-1 0 0,3-3 0 16,0-2-12-16,3 3 3 15,-3-6-191-15,0 0-37 0,3 1-8 0,0-4-2 0</inkml:trace>
  <inkml:trace contextRef="#ctx0" brushRef="#br0" timeOffset="41834.689">16025 15081 633 0,'0'0'56'0,"6"-2"-44"0,-6 2-12 0,6-3 0 0,0 0 176 0,-6 3 32 15,0 0 8-15,0 0 0 0,0 0-70 0,0 0-14 16,6 6-4-16,-1 2 0 0,-5-1-59 0,0 1-12 16,-3 3-2-16,3-3-1 0,-2 3-30 0,-1-1-7 15,0 1-1-15,0-1 0 0,3-2-16 0,0 3 0 16,0-3 0-16,0-3 0 15,0-5-41-15,0 0-12 0,0 0-3 0,0 0-833 0</inkml:trace>
  <inkml:trace contextRef="#ctx0" brushRef="#br0" timeOffset="41992.314">16150 15068 1267 0,'0'0'56'0,"0"0"12"0,0 0-55 0,0 0-13 0,-3 8 0 0,0 0 0 16,0 0 136-16,0 0 25 0,0 2 5 0,0 1 1 15,3 2-121-15,-3-5-24 0,0 3-5 0,0-3-1 16,3 0 40-16,-3 0 8 0,0-3 2 0,3-5-988 16</inkml:trace>
  <inkml:trace contextRef="#ctx0" brushRef="#br0" timeOffset="47416.362">8732 16706 864 0,'0'0'76'16,"0"0"-60"-16,-3-5-16 0,0-1 0 0,3 6 66 0,0-5 10 15,0-6 3-15,-3 3 0 0,3-2-57 0,-6-3-11 16,3-1-3-16,-3 4 0 0,0-3 2 0,-3 5 0 16,0 5 0-16,-2-5 0 0,2 3 38 0,-3-1 8 15,-3 6 2-15,3 0 0 0,-3 0-14 0,0 3-2 16,0 0-1-16,-3 5 0 0,-2 8-5 0,2-1 0 16,3-1-1-16,0 2 0 0,-6 5-14 0,3 0-2 15,3-3-1-15,-2 4 0 0,-1 4-2 0,0-2-1 16,-3 0 0-16,6 2 0 0,6 3 67 0,-6 0 14 15,-3 8 2-15,1 0 1 0,11 6-99 0,-3 2-17 16,-9 0-5-16,6 5-1 0,6-2 34 0,6-3 6 16,-3 0 2-16,0 0 0 0,6 2-19 0,3-5 0 15,6 1 8-15,0-6-8 0,0-3 0 0,6 1 0 0,5-4-8 16,4-4 8-16,0-3 0 0,3-3-9 0,2 0 9 0,4-8 0 16,3 0 0-16,3-5 16 0,2-2-3 0,1-4 0 15,-1-4 11-15,4-6 3 0,0-3 0 0,2-7 0 16,-2-6-4-16,0-8-1 0,5-5 0 0,-5-5 0 15,-4 2-7-15,-5-2-2 0,-3-1 0 0,-9 1 0 16,-4 0-5-16,-5-3 0 0,-6-6-8 0,-3 1 12 16,-6-5 4-16,-3 2 0 0,-9 2 0 0,0 4 0 15,-6 2-4-15,-5 2-1 0,-4 1 0 0,-3 2 0 16,-3 3-21-16,-3 6-4 0,1 2-1 0,-1 2 0 16,3-5-35-16,3 9-7 15,4 4-2-15,-1 3-983 0</inkml:trace>
  <inkml:trace contextRef="#ctx0" brushRef="#br0" timeOffset="60221.522">5151 17978 518 0,'0'-21'23'0,"3"13"5"0,0 0-28 0,-3 0 0 0,0 3 0 0,0 0 0 16,0 0 212-16,0-1 36 0,-3 4 8 0,0-4 2 15,3 4-157-15,0-1-31 0,-6 3-6 0,3 0-2 16,-3 0-18-16,0 5-3 0,-2 3-1 0,-1 0 0 16,0 0-14-16,6 0-3 0,-6-3-1 0,3 3 0 15,0 0-4-15,0-2-1 0,6-6 0 0,0 0 0 16,-3 8-17-16,3-8 0 0,0 0 0 0,3 7-9 15,-3-7 9-15,6 6 0 0,3 4 0 0,3-2 0 16,-3-2 0-16,3 1 0 0,-1-1 0 0,1 2 0 16,-3 0 0-16,3 0 0 0,-3 0 0 0,-3-1 0 0,-3 1 0 15,0 0 0-15,0-2 10 0,-6-1-10 16,3 0 36-16,-6 1 2 0,0-4 0 0,0 6 0 0,-6-3-3 0,0 1-1 16,3-4 0-16,-2 1 0 0,-1 0-22 15,0-3-4-15,-3 0 0 0,3 0-8 0,3-3 0 16,0 3-9-16,-3 0-1 0,3-3 0 15,3 1-54-15,6 2-12 0,-6-3-1 0</inkml:trace>
  <inkml:trace contextRef="#ctx0" brushRef="#br0" timeOffset="60510.748">5241 17978 518 0,'0'0'46'16,"0"0"-37"-16,0 0-9 0,0 0 0 0,0 0 207 0,0 0 39 0,0 0 8 0,6 6 2 15,0 2-155-15,-1-3-30 0,-5-5-7 0,6 11 0 16,-3-4 6-16,3 4 2 0,0-3 0 0,-3 0 0 15,3 5-36-15,-3-5-8 0,3 0 0 0,0 3-1 16,-6-1-15-16,6-2-4 0,-6-8 0 0,9 8 0 16,-9-8-8-16,9 8 0 0,-9-8 0 0,0 0-11 15,0 0-134-15,0 0-27 16,6 8-6-16</inkml:trace>
  <inkml:trace contextRef="#ctx0" brushRef="#br0" timeOffset="60718.192">5392 18008 691 0,'12'0'61'0,"-12"0"-49"16,0 0-12-16,0 0 0 0,0 7 133 0,0 1 24 15,0 3 5-15,-6 2 1 0,3-2-53 0,0 2-10 16,0 0-3-16,0 1 0 16,0-1-11-16,-2 3-2 0,2-3-1 0,-3 5 0 0,-3 1-35 0,3-3-6 0,0-3-2 15,0-2 0-15,0-1-26 0,0 3-6 16,3-2 0-16,0-3-8 0,0-3 0 0,3 3 0 0,0-3 0 15,0-5-9 1,0 0-65-16,0 0-13 0,0 0-2 0</inkml:trace>
  <inkml:trace contextRef="#ctx0" brushRef="#br0" timeOffset="61317.282">5464 18008 1400 0,'0'0'62'0,"0"0"13"0,0 0-60 16,3 2-15-16,-3-2 0 0,3 8 0 0,3 0 91 0,-3 0 15 16,-6 0 3-16,6 0 1 0,-3 0-37 0,3 0-7 15,-3 2-2-15,0 1 0 0,0-3-30 0,0-3-6 16,0-5-2-16,-3 11 0 0,3-6-16 0,0-5-10 15,0 0 12-15,0 0-12 0,-3 5 13 0,3-5-4 16,0 0-1-16,0 0 0 0,0 0-8 0,0 0 0 16,0 0 9-16,0 0-9 0,3-8 0 0,0 3-20 15,-3 0 4-15,0 0 1 16,0-3-28-16,3 0-5 0,-3-3-2 0,6 3 0 16,-3-2-25-16,3 2-5 0,0 0 0 0,-6 0-1 15,2 2 28-15,1-2 5 0,0 3 2 0,-3 5 0 0,0 0 46 0,0 0 10 0,12 5 2 16,-9 1 0-16,0-1 48 0,0 3 9 0,3 0 3 0,-3 0 0 15,0 2-18-15,0 1-3 0,3 0-1 0,-6-3 0 16,0 0-13-16,0-8-2 16,3 7-1-16,-3-7 0 0,3 8-16 0,-3-8-3 0,0 0-1 0,0 0 0 15,0 0-6-15,0 0 0 0,0 0-8 0,0 0 12 16,0 0-12-16,0 0 11 0,6 0-11 0,3-2 10 31,-9 2-29-31,3-3-5 0,3-5-2 0,0-2 0 0,-3 2 4 0,3 2 1 0,0-4 0 0,0-1 0 31,0 3-11-31,3 0-3 0,-6 0 0 0,2 0 0 0,1 3 19 0,0 2 4 0,0 1 1 0,0-1 0 16,0 3 11-16,6 0 14 0,-12 0-3 0,3 3-1 16,3-1 31-16,-3 4 7 0,-3-6 0 0,3 8 1 15,0 2 2-15,0 1 0 0,3-6 0 0,-6 6 0 16,0-1-32-16,0 1-7 0,0 0 0 16,0-4-1-16,0 1-11 0,0-8 10 0,0 0-10 0,0 0 10 0,3 8-10 0,-3-8 0 15,0 8-12-15,0-8 12 16,0 0-56-16,0 0-3 0,0 0-1 0</inkml:trace>
  <inkml:trace contextRef="#ctx0" brushRef="#br0" timeOffset="61749.128">5782 17777 576 0,'0'0'51'0,"0"0"-41"0,0 0-10 0,0 0 0 0,6 6 212 0,-6-6 40 0,0 0 8 0,0 8 1 16,3 2-148-16,0 1-29 0,0-1-7 0,0 4-1 16,0 4 8-16,-3-2 2 0,0 5 0 0,3-2 0 15,0-1-28-15,0 1-6 0,-3-3 0 0,0-1-1 16,6-1-28-16,-6-1-6 0,0 0-1 0,3-2 0 16,-3-1-8-16,3 1-8 0,-3-6 12 0,-3 3-12 15,3-3 8-15,0-5-8 0,0 0 0 0,0 0 0 16,-6 6 0-16,6-6-19 0,6 0 3 0,-6 0 0 31,0 0-12-31,0 0-1 0,3-8-1 0,3 2 0 0,0-1-22 0,0-4-5 16,-3 6-1-16,3-3 0 0,3 0 2 0,3 2 0 0,-3 1 0 15,-6 0 0-15,8 2 8 0,-2 3 1 0,-6-2 1 16,6 2 0-16,0 2 46 0,0-2 0 0,-3 8 0 0,3-3 0 16,-3 3 54-16,0 0 4 0,3 0 1 0,-6 0 0 0,-3 0 2 15,3 0 1-15,-3 0 0 0,0-3 0 16,-3 3-18-16,0 0-4 0,0-2-1 0,-3-1 0 15,3-3-23-15,-6 1-4 0,0 2 0 0,0-2-1 0,3 0-11 0,0-1 12 16,-3-2-12-16,3 3 12 16,6-3-34-16,-6 0-6 0,0 0-2 0,3 0 0 15,3 0-150-15,0 0-31 0</inkml:trace>
  <inkml:trace contextRef="#ctx0" brushRef="#br0" timeOffset="62057.351">6044 18021 921 0,'-3'5'82'0,"3"-2"-66"0,-3-1-16 0,0 4 0 16,0-1 116-16,3 3 20 0,0-8 4 0,0 10 1 15,0 1-52-15,0 0-10 16,3-1-3-16,3-2 0 0,-3 0 0 0,3-3-1 0,0 3 0 0,3-2 0 16,0-1-27-16,0 0-6 0,0-2-1 0,3-1 0 15,-3-4-5-15,3 2-2 0,-3-3 0 0,0 1 0 16,-1-4-2-16,1 1 0 0,0-3 0 0,0 0 0 15,-3-2-22-15,0 2-10 0,-3-6 8 0,-3 4-8 16,0 2 9-16,-3 0-9 0,0-3 10 0,0 6-10 16,-3-3 11-16,-3 3-11 0,0-6 12 0,0 3-12 15,-2 3 12-15,-1 0-12 0,0 2 12 0,0 0-12 16,0-2 0-16,0 2 0 0,0 6 0 0,3 0-12 16,-3-1-27-16,3 1-5 0,3 0 0 15,-6-1-1-15,7 1-75 0,5-3-14 0,0 0-3 0</inkml:trace>
  <inkml:trace contextRef="#ctx0" brushRef="#br0" timeOffset="62263.794">6232 17756 864 0,'0'0'38'0,"0"0"8"15,0 0-37-15,9-2-9 0,6-1 0 0,-6 6 0 0,-9-3 166 0,5 5 31 0,7 3 7 0,0 2 0 16,-6 4-68-16,0 1-15 15,0 4-2-15,0 2-1 0,-3 6-34 0,-3-1-6 0,-3 1-2 0,6-4 0 16,0-1-44-16,0-1-10 0,-6 0-2 0,3-3 0 16,3 1 10-1,3-6 2-15,3 0 0 0,0 1 0 16,-3-6-140-16,3-1-28 0</inkml:trace>
  <inkml:trace contextRef="#ctx0" brushRef="#br0" timeOffset="63430.325">8241 17986 518 0,'-15'-5'23'0,"15"5"5"0,9 0-28 0,-9 0 0 0,0 0 0 0,0 0 0 0,0 0 213 0,0 0 38 15,0 0 7-15,0 0 2 0,0 0-148 0,3 8-30 16,3 0-6-16,-3 0 0 0,-3 0 0 0,3 2 0 16,3 4 0-16,0-4 0 0,-3 1-30 0,0-1-6 15,6 1 0-15,-3 0-1 0,0-1-16 0,3-2-3 16,-9-8-1-16,5 11 0 0,1-6 3 0,3 0 1 16,-9-5 0-16,0 0 0 0,0 0-3 0,0 0 0 15,0 0 0-15,3-2 0 0,3-4 4 0,-3 1 1 0,3-3 0 0,-3-2 0 16,0-6-6-16,0 2-2 0,3 1 0 0,0 0 0 15,-6-6-9-15,3-2-8 0,3 0 12 0,0 3-12 16,0-1 0-16,-3 3 0 0,-3 3 0 0,3 0 0 16,3 2 0-16,-3 1 0 0,-3 2-15 0,0 2 5 15,6 4-25-15,-3-1-5 0,-3 0 0 16,0 3-1-16,0 0-38 0,0 0-7 0,0 0-2 0,0 0 0 16,6 11-17-16,0 0-4 0,-3-4-1 0,3 4 0 15,0 0-41-15,-4-3-8 0</inkml:trace>
  <inkml:trace contextRef="#ctx0" brushRef="#br0" timeOffset="63770.676">8512 17891 518 0,'0'0'23'0,"0"0"5"0,0 0-28 0,0 0 0 16,0 0 0-16,0 0 0 0,0 0 253 0,0 0 46 15,0 0 9-15,-9-5 1 0,0 5-201 0,9 0-41 0,0 0-8 0,-9 5-2 16,0 3-6-16,3 3-2 0,0-1 0 0,0 1 0 16,0-1-31-16,-3 4-6 15,6-1-2-15,0 3 0 0,3-3 3 0,-3 0 1 0,6-2 0 0,0-1 0 31,0 4-6-31,3-4 0 0,-3-5-8 0,6 3 12 0,0-2-1 0,0-4-1 16,-9-2 0-16,0 0 0 0,6 0-10 0,0-2 0 16,3-1 9-16,-3 0-9 0,0-2 0 0,-3-3-8 15,3 3 0-15,0-3 0 0,0-3-8 0,-3 3-2 0,-3 0 0 0,0 1 0 16,3-4 18-16,-3 6 0 0,0-3 0 0,0 8 0 16,0 0 0-16,3-8 0 0,-3 8 0 0,0 0 0 15,3 0 0-15,-3 0 11 0,0 0-2 0,0 2 0 16,0 4 3-16,3 2 0 0,-6-3 0 0,3 3 0 15,3 2-4-15,3 1 0 0,-4 0 0 0,7 2 0 16,-3-5 8-16,3 2 2 0,-3 1 0 0,0-3 0 16,3 0-18-16,0-3 0 0,-3 3 0 0,0-3 0 31,3-2-36-31,-3 0-7 0,0-1-1 0,0-2-1 0,-6 0-148 16,9 0-30-16</inkml:trace>
  <inkml:trace contextRef="#ctx0" brushRef="#br0" timeOffset="63994.21">8789 17748 1652 0,'0'0'73'0,"0"0"15"0,0 0-70 16,0 8-18-16,3-3 0 0,-3 6 0 0,3 0 48 0,-3 2 7 0,0-3 1 0,-3 4 0 16,0 4 16-16,3 1 3 0,-3 5 1 0,3-3 0 15,0 0-33-15,0-3-7 0,0 4 0 0,0-1-1 16,0-3-17-16,3 1-3 0,-3-3-1 0,3 2 0 15,0-5-14-15,0 3 0 16,0-5 0-16,0-1-10 16,0-2-38-16,2-2-8 0,-5-6-2 0</inkml:trace>
  <inkml:trace contextRef="#ctx0" brushRef="#br0" timeOffset="64339.638">8926 17881 1609 0,'-3'15'35'0,"3"-4"7"0,6-6 2 0,-6 9 2 0,3-1-37 32,0 0-9-32,-1 0 0 0,1-5 0 0,-3 3 68 0,3-1 11 0,0 1 2 0,0-3 1 15,6 0-13-15,-6-3-2 0,0 3-1 0,6-3 0 16,0-5-27-16,0 3-6 0,-3 0-1 0,0-1 0 16,0-4-19-16,0 2-4 0,0-6-1 0,0 4 0 15,0-1-8-15,0-2 0 0,0-3 0 0,3-3 0 16,-3 3 0-16,-3 0-11 0,-1-2 3 0,4-1 0 15,-3-5-6-15,0 3-1 0,0 2 0 0,0 1 0 16,-3-1-2-16,0 3-1 0,0 8 0 0,0 0 0 16,0 0 9-16,0 0 9 0,0 0-13 0,0 0 5 15,0 0 8-15,-3 11 9 0,3 5-1 0,-3-3-8 16,3 3 34-16,0 2 0 0,0-4 0 0,3 4 0 16,0-2-11-16,0-3-3 0,-3 1 0 0,3-4 0 15,-3 3-12-15,3-2-8 0,0-3 10 0,3 0-10 16,0-3 0-16,0 0-15 15,0 1 2-15,3-4 0 0,0-2-151 0,3 0-31 0,-6 0-5 0</inkml:trace>
  <inkml:trace contextRef="#ctx0" brushRef="#br0" timeOffset="64688.019">9262 17873 1267 0,'0'0'112'0,"0"0"-89"16,0 0-23-16,3 10 0 0,3 1 118 0,-3-3 19 15,0 2 4-15,0-4 1 0,-3-6-54 0,9 5-12 16,-9-5-1-16,6 5-1 0,3 0-19 0,0-2-4 16,-1-6-1-16,1 1 0 0,-9 2-30 0,9 0-7 0,-3-3-1 0,3 1 0 15,-3-9-12-15,0 3 0 0,0 0 0 0,0 3 0 16,0-3 0-16,-3 0-12 0,0 3 3 0,0-1 0 16,-3-2-9-16,0 0-2 0,-6 3 0 0,0 0 0 31,0 0-8-31,-3 2-1 0,0 0-1 0,-3 3 0 0,0 0 13 0,0 3 2 0,1 2 1 0,-4 3 0 15,-3 0 58-15,3 3 12 0,3 5 3 0,0 2 0 32,0 1-82-32,3-1-16 0,3-2-3 0,-3 0-1 0,3 0 73 0,3 2 14 0,3-5 4 15,3 3 0-15,0-2 8 0,6 1 1 0,-3-4 1 0,6 2 0 16,0-5-21-16,0 0-4 0,3-3-1 16,3-2 0-16,3 0-32 0,-4-1 0 0,1-2 0 0,-3 0 0 15,3-2-156-15,3 2-34 16,21-3-7-16,-10-2-2 0</inkml:trace>
  <inkml:trace contextRef="#ctx0" brushRef="#br0" timeOffset="69866.627">6785 17841 460 0,'0'0'41'0,"0"0"-33"0,0 0-8 0,0 0 0 15,6-3 122-15,0 1 22 0,0-1 5 0,-6 3 1 16,3-5-75-16,0 2-15 0,6-2-4 0,0 5 0 16,-3 0-10-16,0-3-2 0,-6 3-1 0,0 0 0 15,3-3 9-15,-3 3 3 0,0 0 0 0,0 0 0 16,6 3 5-16,-6-3 2 0,0 0 0 0,0 0 0 16,0 0 5-16,0 0 1 0,-9 5 0 0,3 3 0 15,-3 0-36-15,0 0-8 0,-3 0 0 0,0 0-1 16,0-3-11-16,-2 6-1 0,-4 5-1 0,3-6 0 15,3 1-53-15,-3 0-10 0,3-4-3 0,3 1 0 0,0-2 97 16,0-1 19-16,3 0 4 0,0 1 1 0,1-1-50 0,5 0-15 16,0-5 0-16,0 0 8 0,-3 3-8 0,3-3 0 15,0 0 0-15,0 0-8 0,3 2 8 0,5 1-13 16,-2 2 5-16,0-2 8 0,3 2-9 0,3 1 9 16,0-4 0-16,0 6 0 0,3-5 0 0,-3 5 0 15,6 0 0-15,0-3 0 0,-10-2 0 0,7 2 0 16,3 3 0-16,-3-3 0 0,0 0 24 0,-3 1 3 15,0-4 0-15,0 6 0 0,0-2-27 0,-6-1-12 16,-6-5 0-16,8 8 1 0,4 0 11 0,-6-3 0 16,-6-5 0-16,0 0 8 15,0 0-136-15,0 0-28 0</inkml:trace>
  <inkml:trace contextRef="#ctx0" brushRef="#br0" timeOffset="70659.51">6797 17989 1220 0,'0'0'27'0,"0"0"5"0,0 0 2 0,0 0 0 0,0 0-34 0,0 0 0 16,0 0 0-16,0 0 0 0,0 0 53 0,0 0 4 16,0 0 1-16,0 0 0 0,0 0-6 0,0 0-2 15,0 0 0-15,0 0 0 0,0 0-32 0,0 0-6 16,0 0-2-16,0 0 0 0,0 0-10 0,0 0 10 15,0 0-10-15,0 0 10 0,-6 3-10 0,6-3 0 16,0 0 0-16,0 0 0 0,0 0 0 0,0 0 0 16,0 0 0-16,0 0 0 0,0 0 0 0,0 0 0 15,0 0 0-15,0 0 0 0,0 0 12 0,0 0-4 16,0 0 0-16,0 0 0 0,0 0 10 0,0 0 2 0,0 0 0 0,6 5 0 16,0-5 9-16,3 3 3 0,-9-3 0 0,9 2 0 15,-9-2 43-15,15-2 9 0,0 4 1 16,0-2 1-1,-6-2-103-15,6 2-21 0,2-3-4 0,4 6-1 0,-6-3 55 0,0 0 10 0,0 2 2 16,3-2 1-16,3 0-8 0,-6 0-1 0,-4 3-1 0,7 0 0 16,6-1 0-16,-3 1 0 0,-21-3 0 0,12-3 0 15,9 3-1-15,-3 0 0 0,-7 0 0 0,1-2 0 16,-3-1-4-16,3 3-1 0,6 0 0 0,-6-3 0 16,-6 1-9-16,6-1 8 0,9 6-8 0,-6-3 8 15,-7-3-8-15,1 3 0 0,9 0 0 0,0 0 0 16,-3-3 8-16,-3 3-8 0,-3 0 8 0,6 3-8 15,0 0 0-15,-1-1 0 0,-14-2 0 0,12 0 0 16,3 0 0-16,-3 0 0 0,-12 0 8 0,9 0-8 0,3-2 0 16,0 2 0-16,0 0 0 0,-3 0 0 0,-3-3 0 0,6 3 0 15,5 0 0-15,-8-3 0 0,-9 3 0 0,12-2 0 16,9 2 0-16,-3-3 0 0,-12 0 0 0,6 1 0 16,3 2 0-16,3 0 0 0,-3 2 0 0,-4-2 0 15,-11 0 0-15,9 0 0 0,9 3 0 0,-6 0 0 16,-12-3 0-16,6 0 8 0,9 2-8 0,-3-2 0 15,-12 0 0-15,0 0 0 0,6 0 10 0,3 0-10 16,-3-2 12-16,-6 2-12 0,0 0 0 0,0 0 0 16,9 0 0-16,-9 0 0 0,0 0 0 0,0 0 0 15,9-3 0-15,-9 3 0 0,0 0 0 0,0 0 0 16,0 0 0-16,3-5 0 16,5 5-32-16,-8 0 0 0,0 0 0 0</inkml:trace>
  <inkml:trace contextRef="#ctx0" brushRef="#br0" timeOffset="71228.1">7762 17756 1479 0,'0'0'32'0,"0"0"8"0,0 0 0 0,0 0 2 0,0 0-34 16,0 0-8-16,-6 0 0 0,6 0 0 0,0 0 78 0,0 0 14 16,0 0 2-16,0 0 1 0,0 0-31 0,0 0-5 15,3 8-2-15,-3-8 0 0,0 5-23 0,0 3-5 16,9 0-1-16,-6 0 0 0,-6 0-9 0,3-8-3 0,12 8 0 0,0 0 0 16,-12-8 2-16,2 11 0 0,7-3 0 15,3-3 0-15,0 3-18 0,-3 0 0 0,-9-8 0 16,12 8 0-16,6 2 0 0,-3 1 0 0,-15-1 8 0,6-2-8 15,3 3 0-15,0 0 0 16,-3-6 0-16,-6 3 0 0,0-8 0 0,3 5 0 0,5 3 0 0,-8-8 0 16,-5 5 0-16,2 1 0 0,6-1 0 0,-3 0 0 15,-12-2 0-15,6 2 0 0,3 3 0 0,0-3 0 16,-3 3 0-16,0-2 0 0,-3 1 0 0,0 1 0 16,6 3 13-16,0-3-1 15,-3 5 0-15,0-2 0 0,-3-3 0 0,-6 0 0 0,-3-3 0 0,4 3 0 16,5-3-4-16,3 3-8 0,-6 0 11 0,3-3-11 15,0-2 10-15,3 2-10 0,6 1 8 0,-6-1-8 16,-3-5-73 0,6 2-20-16,9 1-4 0</inkml:trace>
  <inkml:trace contextRef="#ctx0" brushRef="#br0" timeOffset="73540.959">5946 16724 1378 0,'0'0'61'0,"0"0"13"0,3-2-59 0,-3 2-15 15,0 0 0-15,6-3 0 0,-3-2 48 0,0 2 8 16,0-2 0-16,-3 5 1 0,0 0 6 0,3-5 1 16,-3-1 0-16,0 6 0 0,0 0-4 0,3-5 0 15,-3-6 0-15,0 6 0 0,0 5-12 0,0 0-2 16,0-8-1-16,-3-2 0 0,0-1-17 0,-3 3-3 15,3 0-1-15,-6 0 0 0,0 3-2 0,-3 0-1 16,6 5 0-16,-6 0 0 16,0 0-10-16,-2 2-3 0,-1 6 0 0,-3 0 0 15,0 0-8-15,-3 0 0 0,3 0 0 0,0 0 0 16,1 2 0-16,-1-2 0 0,0-2 0 0,3 7 0 0,0 0 0 0,3 0 0 16,-9-2 0-16,3 2 0 0,1 3 0 0,-1-3 0 15,6 0-11-15,-3 1 11 0,-6-1 0 0,6 5 0 16,3 1 0-16,-3-3 0 0,1-3 0 0,2 6 0 15,0-6 0-15,3 5-8 0,-3 1 8 0,6-1 0 16,-3-2 0-16,3 5 0 0,3 1 0 0,-3-1 0 16,0 3 0-16,0-1 0 0,6 4 0 0,-3-3 0 0,0-1 0 15,0 1 0-15,6 3 0 0,0-3 0 16,-3 2 10-16,3-2-10 0,0 0 13 0,0-1-3 16,6-1-1-16,-6 1 0 0,0-1 7 0,6 1 2 15,6-1 0-15,-3-4 0 0,3 1-7 0,0 2-2 0,-1-5 0 16,7 2 0-16,0 1 5 0,3 2 1 0,-3-3 0 15,6-2 0-15,-7 0-7 0,10 0-8 16,-9-3 11-16,9-2-11 0,0-1 10 0,-1 1-10 0,-2-3 8 16,0 3-8-16,3-4 9 0,-4 1-9 0,7 0 10 0,-9-5-10 15,3 2 0-15,0-5 8 0,-4-2-8 0,4-4 0 16,-6 1 0-16,3-3 9 0,3-2-9 0,-7-4 8 16,4-2-8-16,-3-2 12 0,0-6-12 0,-3 0 12 15,-3 0-3-15,0-2 0 0,-7-3 0 0,4 0 0 16,0 0 6-16,-3 0 1 0,-6-1 0 0,0 1 0 15,0-2-16-15,-3-1 11 0,-9-3-11 0,3 1 10 16,0 0 1-16,-6-1 0 0,0-4 0 0,-2-1 0 16,-4 0-11-16,0 3 8 0,0-3-8 0,0 3 8 15,-6 0-8-15,4 3 0 0,2 10 0 0,0-2 0 16,0-1-8-16,3 6-4 0,0 0-1 0,0 5 0 16,6 3-119-1,-6 0-24-15,7 2-5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068682" cy="333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30" tIns="44065" rIns="88130" bIns="44065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31164" y="1"/>
            <a:ext cx="4068682" cy="333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30" tIns="44065" rIns="88130" bIns="44065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70200" y="500063"/>
            <a:ext cx="3559175" cy="26701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59357" y="3337206"/>
            <a:ext cx="6793444" cy="3114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4065" rIns="0" bIns="440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74410"/>
            <a:ext cx="4068682" cy="333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30" tIns="44065" rIns="88130" bIns="44065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31164" y="6674410"/>
            <a:ext cx="4068682" cy="333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30" tIns="44065" rIns="88130" bIns="44065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5879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indent="-182880" algn="l" rtl="0" eaLnBrk="0" fontAlgn="base" hangingPunct="0">
      <a:spcBef>
        <a:spcPct val="30000"/>
      </a:spcBef>
      <a:spcAft>
        <a:spcPct val="0"/>
      </a:spcAft>
      <a:buFont typeface=".AppleSystemUIFont" charset="-120"/>
      <a:buChar char="–"/>
      <a:defRPr sz="1400" kern="1200">
        <a:solidFill>
          <a:schemeClr val="tx1"/>
        </a:solidFill>
        <a:latin typeface="Helvetica Neue" charset="0"/>
        <a:ea typeface="Helvetica Neue" charset="0"/>
        <a:cs typeface="Helvetica Neue" charset="0"/>
      </a:defRPr>
    </a:lvl1pPr>
    <a:lvl2pPr marL="457200" indent="-194310" algn="l" rtl="0" eaLnBrk="0" fontAlgn="base" hangingPunct="0">
      <a:spcBef>
        <a:spcPts val="0"/>
      </a:spcBef>
      <a:spcAft>
        <a:spcPct val="0"/>
      </a:spcAft>
      <a:buFont typeface=".AppleSystemUIFont" charset="-120"/>
      <a:buChar char="–"/>
      <a:defRPr sz="1400" kern="1200">
        <a:solidFill>
          <a:schemeClr val="tx1"/>
        </a:solidFill>
        <a:latin typeface="Helvetica Neue" charset="0"/>
        <a:ea typeface="Helvetica Neue" charset="0"/>
        <a:cs typeface="Helvetica Neue" charset="0"/>
      </a:defRPr>
    </a:lvl2pPr>
    <a:lvl3pPr marL="640080" indent="-194310" algn="l" rtl="0" eaLnBrk="0" fontAlgn="base" hangingPunct="0">
      <a:spcBef>
        <a:spcPct val="30000"/>
      </a:spcBef>
      <a:spcAft>
        <a:spcPct val="0"/>
      </a:spcAft>
      <a:buFont typeface="Arial" charset="0"/>
      <a:buChar char="•"/>
      <a:defRPr sz="1400" kern="1200">
        <a:solidFill>
          <a:schemeClr val="tx1"/>
        </a:solidFill>
        <a:latin typeface="Helvetica Neue" charset="0"/>
        <a:ea typeface="Helvetica Neue" charset="0"/>
        <a:cs typeface="Helvetica Neue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Helvetica Neue" charset="0"/>
        <a:ea typeface="Helvetica Neue" charset="0"/>
        <a:cs typeface="Helvetica Neue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Helvetica Neue" charset="0"/>
        <a:ea typeface="Helvetica Neue" charset="0"/>
        <a:cs typeface="Helvetica Neue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pr.org/2016/04/17/474525392/attention-students-put-your-laptops-away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This comic illustrates how complex</a:t>
            </a:r>
            <a:r>
              <a:rPr lang="en-US" baseline="0" dirty="0"/>
              <a:t> computer systems are, and all the things that have to happen for a program to execute</a:t>
            </a:r>
          </a:p>
          <a:p>
            <a:r>
              <a:rPr lang="en-US" baseline="0" dirty="0"/>
              <a:t>By the end of this course, you’ll understand, mm, almost half of that, but it’s the good bits</a:t>
            </a:r>
            <a:endParaRPr lang="en-US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8438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9C353-C064-48F2-9AA4-8E67F0D81FC7}" type="slidenum">
              <a:rPr lang="en-US" smtClean="0"/>
              <a:t>22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9806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dirty="0"/>
              <a:t>Base 2 is too hard for humans to read, so we use base 16 as a convenient way to hold what is effectively binary data in our brains.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9C353-C064-48F2-9AA4-8E67F0D81FC7}" type="slidenum">
              <a:rPr lang="en-US" smtClean="0"/>
              <a:t>32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887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634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All program fragments are equivalent </a:t>
            </a:r>
          </a:p>
          <a:p>
            <a:r>
              <a:rPr lang="en-US" sz="2400" u="sng" dirty="0"/>
              <a:t>You’d</a:t>
            </a:r>
            <a:r>
              <a:rPr lang="en-US" sz="2400" dirty="0"/>
              <a:t> rather write C! (more human-friendly)</a:t>
            </a:r>
          </a:p>
          <a:p>
            <a:r>
              <a:rPr lang="en-US" sz="2400" dirty="0"/>
              <a:t>Hardware executes strings of bits</a:t>
            </a:r>
          </a:p>
          <a:p>
            <a:pPr lvl="1"/>
            <a:r>
              <a:rPr lang="en-US" sz="2000" dirty="0"/>
              <a:t>In reality everything is voltages</a:t>
            </a:r>
          </a:p>
          <a:p>
            <a:pPr lvl="1"/>
            <a:r>
              <a:rPr lang="en-US" sz="2000" dirty="0"/>
              <a:t>The machine instructions are actually much shorter than the number of bits we would need to represent the characters in the assembly language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232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94113" y="109538"/>
            <a:ext cx="5495925" cy="4121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0293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94113" y="109538"/>
            <a:ext cx="5495925" cy="4121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090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2109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-18288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.AppleSystemUIFont" charset="-120"/>
              <a:buChar char="–"/>
              <a:tabLst/>
              <a:defRPr/>
            </a:pPr>
            <a:r>
              <a:rPr lang="en-US" dirty="0">
                <a:hlinkClick r:id="rId3"/>
              </a:rPr>
              <a:t>http://www.npr.org/2016/04/17/474525392/attention-students-put-your-laptops-away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8471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909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Ones digit, Tens digit, Hundreds digit,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9C353-C064-48F2-9AA4-8E67F0D81FC7}" type="slidenum">
              <a:rPr lang="en-US" smtClean="0"/>
              <a:t>20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540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08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7CBE8339-D2AD-46DC-A898-FD1E949067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466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7CBE8339-D2AD-46DC-A898-FD1E949067F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077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62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135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7CBE8339-D2AD-46DC-A898-FD1E949067F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0" y="-15072"/>
            <a:ext cx="9144000" cy="228600"/>
          </a:xfrm>
          <a:prstGeom prst="rect">
            <a:avLst/>
          </a:prstGeom>
          <a:solidFill>
            <a:srgbClr val="4B2A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6" y="25342"/>
            <a:ext cx="2150721" cy="16903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792348" y="-2231"/>
            <a:ext cx="135165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CSE351</a:t>
            </a:r>
            <a:r>
              <a:rPr lang="en-US" sz="900" b="0" i="0" baseline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, </a:t>
            </a:r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Autumn 2019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3830459" y="-2231"/>
            <a:ext cx="148309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L01:  Introduction, Binary</a:t>
            </a:r>
          </a:p>
        </p:txBody>
      </p:sp>
    </p:spTree>
    <p:extLst>
      <p:ext uri="{BB962C8B-B14F-4D97-AF65-F5344CB8AC3E}">
        <p14:creationId xmlns:p14="http://schemas.microsoft.com/office/powerpoint/2010/main" val="1416196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</p:sldLayoutIdLst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49224" indent="-28575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</a:defRPr>
      </a:lvl3pPr>
      <a:lvl4pPr marL="117043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–"/>
        <a:defRPr sz="2000">
          <a:solidFill>
            <a:schemeClr val="tx1"/>
          </a:solidFill>
          <a:latin typeface="Calibri" pitchFamily="34" charset="0"/>
        </a:defRPr>
      </a:lvl4pPr>
      <a:lvl5pPr marL="144475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hyperlink" Target="http://xkcd.com/676/" TargetMode="External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hyperlink" Target="http://piazza.com/washington/fall2019/cse351" TargetMode="External"/><Relationship Id="rId7" Type="http://schemas.openxmlformats.org/officeDocument/2006/relationships/customXml" Target="../ink/ink3.xml"/><Relationship Id="rId2" Type="http://schemas.openxmlformats.org/officeDocument/2006/relationships/hyperlink" Target="http://cs.uw.edu/35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ollev.com/justinh" TargetMode="External"/><Relationship Id="rId5" Type="http://schemas.openxmlformats.org/officeDocument/2006/relationships/hyperlink" Target="https://canvas.uw.edu/courses/1319076/" TargetMode="External"/><Relationship Id="rId4" Type="http://schemas.openxmlformats.org/officeDocument/2006/relationships/hyperlink" Target="https://www.gradescope.com/courses/55133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csapp.cs.cmu.edu/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9.xml"/><Relationship Id="rId6" Type="http://schemas.openxmlformats.org/officeDocument/2006/relationships/image" Target="../media/image24.jpeg"/><Relationship Id="rId5" Type="http://schemas.openxmlformats.org/officeDocument/2006/relationships/hyperlink" Target="http://csapp.cs.cmu.edu/3e/errata.html" TargetMode="External"/><Relationship Id="rId4" Type="http://schemas.openxmlformats.org/officeDocument/2006/relationships/hyperlink" Target="http://csapp.cs.cmu.edu/3e/changes3e.html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www.polleverywhere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pollev.com/justinh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hyperlink" Target="http://cs.uw.edu/35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customXml" Target="../ink/ink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customXml" Target="../ink/ink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customXml" Target="../ink/ink7.xml"/><Relationship Id="rId7" Type="http://schemas.openxmlformats.org/officeDocument/2006/relationships/customXml" Target="../ink/ink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hyperlink" Target="http://pollev.com/justinh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customXml" Target="../ink/ink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customXml" Target="../ink/ink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customXml" Target="../ink/ink1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customXml" Target="../ink/ink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9.xml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customXml" Target="../ink/ink20.xml"/><Relationship Id="rId4" Type="http://schemas.openxmlformats.org/officeDocument/2006/relationships/image" Target="../media/image4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1.xml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33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hyperlink" Target="http://www.asciitable.com/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customXml" Target="../ink/ink1.xml"/><Relationship Id="rId5" Type="http://schemas.openxmlformats.org/officeDocument/2006/relationships/image" Target="../media/image16.png"/><Relationship Id="rId4" Type="http://schemas.openxmlformats.org/officeDocument/2006/relationships/image" Target="../media/image15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16.png"/><Relationship Id="rId4" Type="http://schemas.openxmlformats.org/officeDocument/2006/relationships/image" Target="../media/image15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tags" Target="../tags/tag21.xml"/><Relationship Id="rId18" Type="http://schemas.openxmlformats.org/officeDocument/2006/relationships/tags" Target="../tags/tag26.xml"/><Relationship Id="rId26" Type="http://schemas.openxmlformats.org/officeDocument/2006/relationships/slideLayout" Target="../slideLayouts/slideLayout2.xml"/><Relationship Id="rId3" Type="http://schemas.openxmlformats.org/officeDocument/2006/relationships/tags" Target="../tags/tag11.xml"/><Relationship Id="rId21" Type="http://schemas.openxmlformats.org/officeDocument/2006/relationships/tags" Target="../tags/tag29.xml"/><Relationship Id="rId34" Type="http://schemas.openxmlformats.org/officeDocument/2006/relationships/customXml" Target="../ink/ink2.xml"/><Relationship Id="rId7" Type="http://schemas.openxmlformats.org/officeDocument/2006/relationships/tags" Target="../tags/tag15.xml"/><Relationship Id="rId12" Type="http://schemas.openxmlformats.org/officeDocument/2006/relationships/tags" Target="../tags/tag20.xml"/><Relationship Id="rId17" Type="http://schemas.openxmlformats.org/officeDocument/2006/relationships/tags" Target="../tags/tag25.xml"/><Relationship Id="rId25" Type="http://schemas.openxmlformats.org/officeDocument/2006/relationships/tags" Target="../tags/tag33.xml"/><Relationship Id="rId33" Type="http://schemas.openxmlformats.org/officeDocument/2006/relationships/image" Target="../media/image23.png"/><Relationship Id="rId2" Type="http://schemas.openxmlformats.org/officeDocument/2006/relationships/tags" Target="../tags/tag10.xml"/><Relationship Id="rId16" Type="http://schemas.openxmlformats.org/officeDocument/2006/relationships/tags" Target="../tags/tag24.xml"/><Relationship Id="rId20" Type="http://schemas.openxmlformats.org/officeDocument/2006/relationships/tags" Target="../tags/tag28.xml"/><Relationship Id="rId29" Type="http://schemas.openxmlformats.org/officeDocument/2006/relationships/image" Target="../media/image19.png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tags" Target="../tags/tag19.xml"/><Relationship Id="rId24" Type="http://schemas.openxmlformats.org/officeDocument/2006/relationships/tags" Target="../tags/tag32.xml"/><Relationship Id="rId32" Type="http://schemas.openxmlformats.org/officeDocument/2006/relationships/image" Target="../media/image22.jpeg"/><Relationship Id="rId5" Type="http://schemas.openxmlformats.org/officeDocument/2006/relationships/tags" Target="../tags/tag13.xml"/><Relationship Id="rId15" Type="http://schemas.openxmlformats.org/officeDocument/2006/relationships/tags" Target="../tags/tag23.xml"/><Relationship Id="rId23" Type="http://schemas.openxmlformats.org/officeDocument/2006/relationships/tags" Target="../tags/tag31.xml"/><Relationship Id="rId28" Type="http://schemas.openxmlformats.org/officeDocument/2006/relationships/image" Target="../media/image18.png"/><Relationship Id="rId10" Type="http://schemas.openxmlformats.org/officeDocument/2006/relationships/tags" Target="../tags/tag18.xml"/><Relationship Id="rId19" Type="http://schemas.openxmlformats.org/officeDocument/2006/relationships/tags" Target="../tags/tag27.xml"/><Relationship Id="rId31" Type="http://schemas.openxmlformats.org/officeDocument/2006/relationships/image" Target="../media/image21.png"/><Relationship Id="rId4" Type="http://schemas.openxmlformats.org/officeDocument/2006/relationships/tags" Target="../tags/tag12.xml"/><Relationship Id="rId9" Type="http://schemas.openxmlformats.org/officeDocument/2006/relationships/tags" Target="../tags/tag17.xml"/><Relationship Id="rId14" Type="http://schemas.openxmlformats.org/officeDocument/2006/relationships/tags" Target="../tags/tag22.xml"/><Relationship Id="rId22" Type="http://schemas.openxmlformats.org/officeDocument/2006/relationships/tags" Target="../tags/tag30.xml"/><Relationship Id="rId27" Type="http://schemas.openxmlformats.org/officeDocument/2006/relationships/notesSlide" Target="../notesSlides/notesSlide4.xml"/><Relationship Id="rId30" Type="http://schemas.openxmlformats.org/officeDocument/2006/relationships/image" Target="../media/image20.png"/><Relationship Id="rId35" Type="http://schemas.openxmlformats.org/officeDocument/2006/relationships/image" Target="../media/image24.png"/><Relationship Id="rId8" Type="http://schemas.openxmlformats.org/officeDocument/2006/relationships/tags" Target="../tags/tag16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tags" Target="../tags/tag46.xml"/><Relationship Id="rId18" Type="http://schemas.openxmlformats.org/officeDocument/2006/relationships/tags" Target="../tags/tag51.xml"/><Relationship Id="rId26" Type="http://schemas.openxmlformats.org/officeDocument/2006/relationships/slideLayout" Target="../slideLayouts/slideLayout2.xml"/><Relationship Id="rId3" Type="http://schemas.openxmlformats.org/officeDocument/2006/relationships/tags" Target="../tags/tag36.xml"/><Relationship Id="rId21" Type="http://schemas.openxmlformats.org/officeDocument/2006/relationships/tags" Target="../tags/tag54.xml"/><Relationship Id="rId7" Type="http://schemas.openxmlformats.org/officeDocument/2006/relationships/tags" Target="../tags/tag40.xml"/><Relationship Id="rId12" Type="http://schemas.openxmlformats.org/officeDocument/2006/relationships/tags" Target="../tags/tag45.xml"/><Relationship Id="rId17" Type="http://schemas.openxmlformats.org/officeDocument/2006/relationships/tags" Target="../tags/tag50.xml"/><Relationship Id="rId25" Type="http://schemas.openxmlformats.org/officeDocument/2006/relationships/tags" Target="../tags/tag58.xml"/><Relationship Id="rId33" Type="http://schemas.openxmlformats.org/officeDocument/2006/relationships/image" Target="../media/image23.png"/><Relationship Id="rId2" Type="http://schemas.openxmlformats.org/officeDocument/2006/relationships/tags" Target="../tags/tag35.xml"/><Relationship Id="rId16" Type="http://schemas.openxmlformats.org/officeDocument/2006/relationships/tags" Target="../tags/tag49.xml"/><Relationship Id="rId20" Type="http://schemas.openxmlformats.org/officeDocument/2006/relationships/tags" Target="../tags/tag53.xml"/><Relationship Id="rId29" Type="http://schemas.openxmlformats.org/officeDocument/2006/relationships/image" Target="../media/image19.png"/><Relationship Id="rId1" Type="http://schemas.openxmlformats.org/officeDocument/2006/relationships/tags" Target="../tags/tag34.xml"/><Relationship Id="rId6" Type="http://schemas.openxmlformats.org/officeDocument/2006/relationships/tags" Target="../tags/tag39.xml"/><Relationship Id="rId11" Type="http://schemas.openxmlformats.org/officeDocument/2006/relationships/tags" Target="../tags/tag44.xml"/><Relationship Id="rId24" Type="http://schemas.openxmlformats.org/officeDocument/2006/relationships/tags" Target="../tags/tag57.xml"/><Relationship Id="rId32" Type="http://schemas.openxmlformats.org/officeDocument/2006/relationships/image" Target="../media/image22.jpeg"/><Relationship Id="rId5" Type="http://schemas.openxmlformats.org/officeDocument/2006/relationships/tags" Target="../tags/tag38.xml"/><Relationship Id="rId15" Type="http://schemas.openxmlformats.org/officeDocument/2006/relationships/tags" Target="../tags/tag48.xml"/><Relationship Id="rId23" Type="http://schemas.openxmlformats.org/officeDocument/2006/relationships/tags" Target="../tags/tag56.xml"/><Relationship Id="rId28" Type="http://schemas.openxmlformats.org/officeDocument/2006/relationships/image" Target="../media/image18.png"/><Relationship Id="rId10" Type="http://schemas.openxmlformats.org/officeDocument/2006/relationships/tags" Target="../tags/tag43.xml"/><Relationship Id="rId19" Type="http://schemas.openxmlformats.org/officeDocument/2006/relationships/tags" Target="../tags/tag52.xml"/><Relationship Id="rId31" Type="http://schemas.openxmlformats.org/officeDocument/2006/relationships/image" Target="../media/image21.png"/><Relationship Id="rId4" Type="http://schemas.openxmlformats.org/officeDocument/2006/relationships/tags" Target="../tags/tag37.xml"/><Relationship Id="rId9" Type="http://schemas.openxmlformats.org/officeDocument/2006/relationships/tags" Target="../tags/tag42.xml"/><Relationship Id="rId14" Type="http://schemas.openxmlformats.org/officeDocument/2006/relationships/tags" Target="../tags/tag47.xml"/><Relationship Id="rId22" Type="http://schemas.openxmlformats.org/officeDocument/2006/relationships/tags" Target="../tags/tag55.xml"/><Relationship Id="rId27" Type="http://schemas.openxmlformats.org/officeDocument/2006/relationships/notesSlide" Target="../notesSlides/notesSlide5.xml"/><Relationship Id="rId30" Type="http://schemas.openxmlformats.org/officeDocument/2006/relationships/image" Target="../media/image20.png"/><Relationship Id="rId8" Type="http://schemas.openxmlformats.org/officeDocument/2006/relationships/tags" Target="../tags/tag4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304800" y="304800"/>
            <a:ext cx="7772400" cy="1470025"/>
          </a:xfrm>
        </p:spPr>
        <p:txBody>
          <a:bodyPr/>
          <a:lstStyle/>
          <a:p>
            <a:pPr marL="0" indent="0"/>
            <a:r>
              <a:rPr lang="en-US" dirty="0"/>
              <a:t>The Hardware/Software Interface</a:t>
            </a:r>
            <a:br>
              <a:rPr lang="en-US" dirty="0"/>
            </a:br>
            <a:r>
              <a:rPr lang="en-US" sz="2000" b="0" dirty="0"/>
              <a:t>CSE 351 Autumn 2019</a:t>
            </a: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04800" y="1737360"/>
            <a:ext cx="3505200" cy="4572000"/>
          </a:xfrm>
        </p:spPr>
        <p:txBody>
          <a:bodyPr/>
          <a:lstStyle/>
          <a:p>
            <a:pPr algn="l"/>
            <a:r>
              <a:rPr lang="en-US" sz="2000" b="1" dirty="0"/>
              <a:t>Instructor:</a:t>
            </a:r>
            <a:r>
              <a:rPr lang="en-US" sz="2000" dirty="0"/>
              <a:t> </a:t>
            </a:r>
          </a:p>
          <a:p>
            <a:pPr algn="l"/>
            <a:r>
              <a:rPr lang="en-US" sz="2000" dirty="0"/>
              <a:t>Justin Hsia</a:t>
            </a:r>
          </a:p>
          <a:p>
            <a:pPr algn="l"/>
            <a:endParaRPr lang="en-US" sz="1000" dirty="0"/>
          </a:p>
          <a:p>
            <a:pPr algn="l"/>
            <a:r>
              <a:rPr lang="en-US" sz="2000" b="1" dirty="0"/>
              <a:t>Teaching Assistants: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Andrew Hu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Antonio Castelli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Cosmo Wang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Diya Joy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Ivy Yu</a:t>
            </a:r>
          </a:p>
          <a:p>
            <a:pPr algn="l">
              <a:spcBef>
                <a:spcPts val="0"/>
              </a:spcBef>
            </a:pPr>
            <a:r>
              <a:rPr lang="en-US" sz="2000" dirty="0" err="1"/>
              <a:t>Kaelin</a:t>
            </a:r>
            <a:r>
              <a:rPr lang="en-US" sz="2000" dirty="0"/>
              <a:t> Laundry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Maurice Montag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Melissa Birchfield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Millicent Li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Suraj Jagadeesh</a:t>
            </a:r>
          </a:p>
        </p:txBody>
      </p:sp>
      <p:pic>
        <p:nvPicPr>
          <p:cNvPr id="4" name="Picture 2" descr="Abstract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587500"/>
            <a:ext cx="4826000" cy="482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04319" y="6421755"/>
            <a:ext cx="1837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latin typeface="Calibri" panose="020F0502020204030204" pitchFamily="34" charset="0"/>
                <a:ea typeface="Helvetica Neue Light" charset="0"/>
                <a:cs typeface="Calibri" panose="020F0502020204030204" pitchFamily="34" charset="0"/>
                <a:hlinkClick r:id="rId6"/>
              </a:rPr>
              <a:t>http://xkcd.com/676/</a:t>
            </a:r>
            <a:r>
              <a:rPr lang="en-US" sz="1400" b="0" dirty="0">
                <a:latin typeface="Calibri" panose="020F0502020204030204" pitchFamily="34" charset="0"/>
                <a:ea typeface="Helvetica Neue Light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395174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Bookmarks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Course Website:  </a:t>
            </a:r>
            <a:r>
              <a:rPr lang="en-US" sz="2400" dirty="0">
                <a:hlinkClick r:id="rId2"/>
              </a:rPr>
              <a:t>http://cs.uw.edu/351</a:t>
            </a:r>
            <a:endParaRPr lang="en-US" sz="2400" dirty="0"/>
          </a:p>
          <a:p>
            <a:pPr lvl="1"/>
            <a:r>
              <a:rPr lang="en-GB" dirty="0"/>
              <a:t>Schedule, policies, materials, videos, assignments, etc.</a:t>
            </a:r>
          </a:p>
          <a:p>
            <a:r>
              <a:rPr lang="en-GB" dirty="0"/>
              <a:t>Discussion:  </a:t>
            </a:r>
            <a:r>
              <a:rPr lang="en-GB" sz="2400" dirty="0">
                <a:hlinkClick r:id="rId3"/>
              </a:rPr>
              <a:t>http://piazza.com/washington/fall2019/cse351</a:t>
            </a:r>
            <a:r>
              <a:rPr lang="en-GB" sz="2000" dirty="0"/>
              <a:t> </a:t>
            </a:r>
            <a:endParaRPr lang="en-GB" dirty="0"/>
          </a:p>
          <a:p>
            <a:pPr lvl="1"/>
            <a:r>
              <a:rPr lang="en-GB" dirty="0"/>
              <a:t>Announcements made here</a:t>
            </a:r>
          </a:p>
          <a:p>
            <a:pPr lvl="1"/>
            <a:r>
              <a:rPr lang="en-GB" dirty="0"/>
              <a:t>Ask and answer questions – s</a:t>
            </a:r>
            <a:r>
              <a:rPr lang="en-US" dirty="0" err="1"/>
              <a:t>taff</a:t>
            </a:r>
            <a:r>
              <a:rPr lang="en-US" dirty="0"/>
              <a:t> will monitor and contribute</a:t>
            </a:r>
          </a:p>
          <a:p>
            <a:r>
              <a:rPr lang="en-US" dirty="0" err="1"/>
              <a:t>Gradescope</a:t>
            </a:r>
            <a:r>
              <a:rPr lang="en-US" dirty="0"/>
              <a:t>:  </a:t>
            </a:r>
            <a:r>
              <a:rPr lang="en-US" sz="2400" dirty="0">
                <a:hlinkClick r:id="rId4"/>
              </a:rPr>
              <a:t>https://www.gradescope.com/courses/55133</a:t>
            </a:r>
            <a:endParaRPr lang="en-US" sz="2400" dirty="0"/>
          </a:p>
          <a:p>
            <a:pPr lvl="1"/>
            <a:r>
              <a:rPr lang="en-US" dirty="0"/>
              <a:t>Assignment submissions</a:t>
            </a:r>
          </a:p>
          <a:p>
            <a:r>
              <a:rPr lang="en-US" dirty="0"/>
              <a:t>Canvas:  </a:t>
            </a:r>
            <a:r>
              <a:rPr lang="en-US" sz="2400" dirty="0">
                <a:hlinkClick r:id="rId5"/>
              </a:rPr>
              <a:t>https://canvas.uw.edu/courses/1319076/</a:t>
            </a:r>
            <a:r>
              <a:rPr lang="en-US" sz="2400" dirty="0"/>
              <a:t> </a:t>
            </a:r>
            <a:endParaRPr lang="en-US" dirty="0"/>
          </a:p>
          <a:p>
            <a:pPr lvl="1"/>
            <a:r>
              <a:rPr lang="en-US" dirty="0"/>
              <a:t>Gradebook</a:t>
            </a:r>
          </a:p>
          <a:p>
            <a:r>
              <a:rPr lang="en-US" dirty="0"/>
              <a:t>Poll Everywhere:  </a:t>
            </a:r>
            <a:r>
              <a:rPr lang="en-US" sz="2400" dirty="0">
                <a:hlinkClick r:id="rId6"/>
              </a:rPr>
              <a:t>http://PollEv.com/justinh</a:t>
            </a:r>
            <a:endParaRPr lang="en-US" dirty="0"/>
          </a:p>
          <a:p>
            <a:pPr lvl="1"/>
            <a:r>
              <a:rPr lang="en-US" dirty="0"/>
              <a:t>In-lecture voting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10</a:t>
            </a:fld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546CDAF2-424F-4AC6-9749-37535C603CD1}"/>
                  </a:ext>
                </a:extLst>
              </p14:cNvPr>
              <p14:cNvContentPartPr/>
              <p14:nvPr/>
            </p14:nvContentPartPr>
            <p14:xfrm>
              <a:off x="355320" y="1566720"/>
              <a:ext cx="373320" cy="4384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546CDAF2-424F-4AC6-9749-37535C603CD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45960" y="1557360"/>
                <a:ext cx="392040" cy="457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130673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Textbooks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i="1" dirty="0"/>
              <a:t>Computer Systems: A Programmer’s Perspective</a:t>
            </a:r>
          </a:p>
          <a:p>
            <a:pPr lvl="1"/>
            <a:r>
              <a:rPr lang="en-GB" dirty="0"/>
              <a:t>Randal E. Bryant and David R. </a:t>
            </a:r>
            <a:r>
              <a:rPr lang="en-GB" dirty="0" err="1"/>
              <a:t>O’Hallaron</a:t>
            </a:r>
            <a:r>
              <a:rPr lang="en-GB" dirty="0"/>
              <a:t> </a:t>
            </a:r>
          </a:p>
          <a:p>
            <a:pPr lvl="1"/>
            <a:r>
              <a:rPr lang="en-US" dirty="0"/>
              <a:t>Website:  </a:t>
            </a:r>
            <a:r>
              <a:rPr lang="en-GB" dirty="0">
                <a:hlinkClick r:id="rId3"/>
              </a:rPr>
              <a:t>http://csapp.cs.cmu.edu</a:t>
            </a:r>
            <a:endParaRPr lang="en-GB" dirty="0"/>
          </a:p>
          <a:p>
            <a:pPr lvl="1"/>
            <a:r>
              <a:rPr lang="en-GB" dirty="0"/>
              <a:t>Must be (North American) </a:t>
            </a:r>
            <a:r>
              <a:rPr lang="en-GB" u="sng" dirty="0">
                <a:solidFill>
                  <a:srgbClr val="FF0000"/>
                </a:solidFill>
              </a:rPr>
              <a:t>3rd edition</a:t>
            </a:r>
          </a:p>
          <a:p>
            <a:pPr marL="1049401" lvl="2" indent="-384175" defTabSz="457200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>
                <a:hlinkClick r:id="rId4"/>
              </a:rPr>
              <a:t>http://csapp.cs.cmu.edu/3e/changes3e.html</a:t>
            </a:r>
            <a:endParaRPr lang="en-GB" dirty="0"/>
          </a:p>
          <a:p>
            <a:pPr marL="1049401" lvl="2" indent="-384175" defTabSz="457200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>
                <a:hlinkClick r:id="rId5"/>
              </a:rPr>
              <a:t>http://csapp.cs.cmu.edu/3e/errata.html</a:t>
            </a:r>
            <a:r>
              <a:rPr lang="en-GB" dirty="0"/>
              <a:t> </a:t>
            </a:r>
          </a:p>
          <a:p>
            <a:pPr marL="784225" lvl="1" indent="-384175" defTabSz="457200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/>
              <a:t>This book really matters for the course!</a:t>
            </a:r>
          </a:p>
          <a:p>
            <a:pPr marL="1049401" lvl="2" indent="-384175" defTabSz="457200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/>
              <a:t>Lecture readings</a:t>
            </a:r>
          </a:p>
          <a:p>
            <a:pPr marL="1049401" lvl="2" indent="-384175" defTabSz="457200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/>
              <a:t>Practice problems and homework</a:t>
            </a:r>
          </a:p>
          <a:p>
            <a:pPr marL="384175" indent="-384175" defTabSz="457200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/>
              <a:t>A good C book – any will do</a:t>
            </a:r>
          </a:p>
          <a:p>
            <a:pPr marL="784225" lvl="1" indent="-384175" defTabSz="457200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i="1" dirty="0"/>
              <a:t>The C Programming Language</a:t>
            </a:r>
            <a:r>
              <a:rPr lang="en-GB" dirty="0"/>
              <a:t>  (Kernighan and Ritchie)</a:t>
            </a:r>
          </a:p>
          <a:p>
            <a:pPr marL="784225" lvl="1" indent="-384175" defTabSz="457200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i="1" dirty="0"/>
              <a:t>C: A Reference Manual  </a:t>
            </a:r>
            <a:r>
              <a:rPr lang="en-GB" dirty="0"/>
              <a:t>(Harbison and Steele)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868" y="1949246"/>
            <a:ext cx="1896532" cy="243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215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84175" indent="-384175" defTabSz="457200"/>
            <a:r>
              <a:rPr lang="en-GB" b="1" dirty="0"/>
              <a:t>Homework:</a:t>
            </a:r>
            <a:r>
              <a:rPr lang="en-GB" dirty="0"/>
              <a:t>  20% total</a:t>
            </a:r>
          </a:p>
          <a:p>
            <a:pPr marL="690499" lvl="1" indent="-384175" defTabSz="457200"/>
            <a:r>
              <a:rPr lang="en-GB" dirty="0" err="1"/>
              <a:t>Autograded</a:t>
            </a:r>
            <a:r>
              <a:rPr lang="en-GB" dirty="0"/>
              <a:t>; unlimited submission attempts</a:t>
            </a:r>
          </a:p>
          <a:p>
            <a:pPr marL="690499" lvl="1" indent="-384175" defTabSz="457200"/>
            <a:r>
              <a:rPr lang="en-GB" i="1" dirty="0"/>
              <a:t>Group work encouraged</a:t>
            </a:r>
          </a:p>
          <a:p>
            <a:pPr marL="955675" lvl="2" indent="-384175" defTabSz="457200"/>
            <a:endParaRPr lang="en-GB" i="1" dirty="0"/>
          </a:p>
          <a:p>
            <a:pPr marL="384175" indent="-384175" defTabSz="457200"/>
            <a:r>
              <a:rPr lang="en-GB" b="1" dirty="0"/>
              <a:t>Labs:</a:t>
            </a:r>
            <a:r>
              <a:rPr lang="en-GB" dirty="0"/>
              <a:t>  30% total</a:t>
            </a:r>
          </a:p>
          <a:p>
            <a:pPr marL="690499" lvl="1" indent="-384175" defTabSz="457200"/>
            <a:r>
              <a:rPr lang="en-GB" dirty="0"/>
              <a:t>Graded by TAs; last submission graded</a:t>
            </a:r>
          </a:p>
          <a:p>
            <a:pPr marL="690499" lvl="1" indent="-384175" defTabSz="457200"/>
            <a:r>
              <a:rPr lang="en-GB" i="1" dirty="0"/>
              <a:t>Individual work only</a:t>
            </a:r>
          </a:p>
          <a:p>
            <a:pPr marL="955675" lvl="2" indent="-384175" defTabSz="457200"/>
            <a:endParaRPr lang="en-GB" i="1" dirty="0"/>
          </a:p>
          <a:p>
            <a:pPr marL="384175" indent="-384175" defTabSz="457200"/>
            <a:r>
              <a:rPr lang="en-GB" b="1" dirty="0"/>
              <a:t>Exams:</a:t>
            </a:r>
            <a:r>
              <a:rPr lang="en-GB" dirty="0"/>
              <a:t>  Midterm (15%) and Final (30%)</a:t>
            </a:r>
          </a:p>
          <a:p>
            <a:pPr marL="690499" lvl="1" indent="-384175" defTabSz="457200"/>
            <a:r>
              <a:rPr lang="en-GB" dirty="0"/>
              <a:t>Many old exams on course website</a:t>
            </a:r>
          </a:p>
          <a:p>
            <a:pPr marL="955675" lvl="2" indent="-384175" defTabSz="457200"/>
            <a:endParaRPr lang="en-GB" dirty="0"/>
          </a:p>
          <a:p>
            <a:pPr marL="384175" indent="-384175" defTabSz="457200"/>
            <a:r>
              <a:rPr lang="en-US" b="1" dirty="0"/>
              <a:t>EPA:</a:t>
            </a:r>
            <a:r>
              <a:rPr lang="en-US" dirty="0"/>
              <a:t>  Effort, Participation, and Altruism (5%)</a:t>
            </a:r>
          </a:p>
          <a:p>
            <a:pPr marL="955675" lvl="2" indent="-384175" defTabSz="45720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7929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Lab Collaboration and Academic Integrity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192" y="1362456"/>
            <a:ext cx="8366760" cy="4974336"/>
          </a:xfrm>
        </p:spPr>
        <p:txBody>
          <a:bodyPr>
            <a:normAutofit/>
          </a:bodyPr>
          <a:lstStyle/>
          <a:p>
            <a:r>
              <a:rPr lang="en-US" dirty="0"/>
              <a:t>All submissions are expected to be yours and yours alone</a:t>
            </a:r>
          </a:p>
          <a:p>
            <a:r>
              <a:rPr lang="en-US" dirty="0"/>
              <a:t>You are encouraged to discuss your assignments with other students (</a:t>
            </a:r>
            <a:r>
              <a:rPr lang="en-US" i="1" dirty="0"/>
              <a:t>ideas</a:t>
            </a:r>
            <a:r>
              <a:rPr lang="en-US" dirty="0"/>
              <a:t>), but we expect that what you turn in is yours</a:t>
            </a:r>
          </a:p>
          <a:p>
            <a:r>
              <a:rPr lang="en-US" dirty="0"/>
              <a:t>It is NOT acceptable to copy solutions from other students or to copy (or start your) solutions from the Web (including </a:t>
            </a:r>
            <a:r>
              <a:rPr lang="en-US" dirty="0" err="1"/>
              <a:t>Github</a:t>
            </a:r>
            <a:r>
              <a:rPr lang="en-US" dirty="0"/>
              <a:t>) </a:t>
            </a:r>
          </a:p>
          <a:p>
            <a:r>
              <a:rPr lang="en-US" dirty="0">
                <a:solidFill>
                  <a:srgbClr val="FF0000"/>
                </a:solidFill>
              </a:rPr>
              <a:t>Our goal is that *YOU* learn the material so you will be prepared for exams, interviews, and the future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533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Encourage class-wide learning!</a:t>
            </a:r>
          </a:p>
          <a:p>
            <a:pPr>
              <a:spcBef>
                <a:spcPts val="1800"/>
              </a:spcBef>
            </a:pPr>
            <a:r>
              <a:rPr lang="en-US" dirty="0"/>
              <a:t>Effort</a:t>
            </a:r>
          </a:p>
          <a:p>
            <a:pPr lvl="1"/>
            <a:r>
              <a:rPr lang="en-US" dirty="0"/>
              <a:t>Attending office hours, completing all assignments</a:t>
            </a:r>
          </a:p>
          <a:p>
            <a:pPr lvl="1"/>
            <a:r>
              <a:rPr lang="en-US" dirty="0"/>
              <a:t>Keeping up with Piazza activity</a:t>
            </a:r>
          </a:p>
          <a:p>
            <a:r>
              <a:rPr lang="en-US" dirty="0"/>
              <a:t>Participation</a:t>
            </a:r>
          </a:p>
          <a:p>
            <a:pPr lvl="1"/>
            <a:r>
              <a:rPr lang="en-US" dirty="0"/>
              <a:t>Making the class more interactive by asking questions in lecture, section, office hours, and on Piazza</a:t>
            </a:r>
          </a:p>
          <a:p>
            <a:pPr lvl="1"/>
            <a:r>
              <a:rPr lang="en-US" dirty="0"/>
              <a:t>Peer instruction voting</a:t>
            </a:r>
          </a:p>
          <a:p>
            <a:r>
              <a:rPr lang="en-US" dirty="0"/>
              <a:t>Altruism</a:t>
            </a:r>
          </a:p>
          <a:p>
            <a:pPr lvl="1"/>
            <a:r>
              <a:rPr lang="en-US" dirty="0"/>
              <a:t>Helping others in section, office hours, and on Piazza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618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Polling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Increase real-time learning in lecture, test your understanding, increase student interactions</a:t>
            </a:r>
          </a:p>
          <a:p>
            <a:pPr lvl="1"/>
            <a:r>
              <a:rPr lang="en-US" dirty="0"/>
              <a:t>Lots of research supports its effectiveness</a:t>
            </a:r>
          </a:p>
          <a:p>
            <a:pPr>
              <a:spcBef>
                <a:spcPts val="1800"/>
              </a:spcBef>
            </a:pPr>
            <a:r>
              <a:rPr lang="en-US" dirty="0"/>
              <a:t>Multiple choice question during lecture</a:t>
            </a:r>
          </a:p>
          <a:p>
            <a:pPr lvl="1"/>
            <a:r>
              <a:rPr lang="en-US" dirty="0"/>
              <a:t>1 minute to decide on your own</a:t>
            </a:r>
          </a:p>
          <a:p>
            <a:pPr lvl="1"/>
            <a:r>
              <a:rPr lang="en-US" dirty="0"/>
              <a:t>2-4 minutes in pairs to reach consensus</a:t>
            </a:r>
          </a:p>
          <a:p>
            <a:pPr lvl="1"/>
            <a:r>
              <a:rPr lang="en-US" dirty="0"/>
              <a:t>Learn through discussion &amp; teaching</a:t>
            </a:r>
          </a:p>
          <a:p>
            <a:pPr>
              <a:spcBef>
                <a:spcPts val="1800"/>
              </a:spcBef>
            </a:pPr>
            <a:r>
              <a:rPr lang="en-US" dirty="0"/>
              <a:t>Vote using </a:t>
            </a:r>
          </a:p>
          <a:p>
            <a:pPr lvl="1"/>
            <a:r>
              <a:rPr lang="en-US" dirty="0"/>
              <a:t>Use website (</a:t>
            </a:r>
            <a:r>
              <a:rPr lang="en-US" dirty="0">
                <a:hlinkClick r:id="rId2"/>
              </a:rPr>
              <a:t>https://www.polleverywhere.com</a:t>
            </a:r>
            <a:r>
              <a:rPr lang="en-US" dirty="0"/>
              <a:t>) or app</a:t>
            </a:r>
          </a:p>
          <a:p>
            <a:pPr lvl="1"/>
            <a:r>
              <a:rPr lang="en-US" dirty="0"/>
              <a:t>Linked to your </a:t>
            </a:r>
            <a:r>
              <a:rPr lang="en-US" dirty="0" err="1"/>
              <a:t>UWNetID</a:t>
            </a:r>
            <a:endParaRPr lang="en-US" dirty="0"/>
          </a:p>
          <a:p>
            <a:pPr lvl="1"/>
            <a:endParaRPr lang="en-US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61147" y="1235460"/>
            <a:ext cx="90185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26" name="Picture 6" descr="https://i.ytimg.com/vi/PA2XKMKbfZk/maxresdefaul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040" y="3413760"/>
            <a:ext cx="2600960" cy="146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4876800"/>
            <a:ext cx="2654710" cy="457200"/>
          </a:xfrm>
          <a:prstGeom prst="rect">
            <a:avLst/>
          </a:prstGeom>
          <a:solidFill>
            <a:srgbClr val="065081"/>
          </a:solidFill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8089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fun topics that we will touch 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Which of the following seems the most interesting to you?  (vote at </a:t>
            </a:r>
            <a:r>
              <a:rPr lang="en-US" dirty="0">
                <a:hlinkClick r:id="rId3"/>
              </a:rPr>
              <a:t>http://PollEv.com/justinh</a:t>
            </a:r>
            <a:r>
              <a:rPr lang="en-US" dirty="0"/>
              <a:t>)</a:t>
            </a:r>
          </a:p>
          <a:p>
            <a:pPr marL="514350" indent="-514350">
              <a:spcBef>
                <a:spcPts val="1800"/>
              </a:spcBef>
              <a:buSzPct val="80000"/>
              <a:buFont typeface="+mj-lt"/>
              <a:buAutoNum type="alphaLcParenR"/>
            </a:pPr>
            <a:r>
              <a:rPr lang="en-US" sz="2400" dirty="0"/>
              <a:t>What is a GFLOP and why is it used in computer benchmarks?</a:t>
            </a:r>
          </a:p>
          <a:p>
            <a:pPr marL="514350" indent="-514350">
              <a:buSzPct val="80000"/>
              <a:buFont typeface="+mj-lt"/>
              <a:buAutoNum type="alphaLcParenR"/>
            </a:pPr>
            <a:r>
              <a:rPr lang="en-US" sz="2400" dirty="0"/>
              <a:t>How and why does running many programs for a long time eat into your memory (RAM)?</a:t>
            </a:r>
          </a:p>
          <a:p>
            <a:pPr marL="514350" indent="-514350">
              <a:buSzPct val="80000"/>
              <a:buFont typeface="+mj-lt"/>
              <a:buAutoNum type="alphaLcParenR"/>
            </a:pPr>
            <a:r>
              <a:rPr lang="en-US" sz="2400" dirty="0"/>
              <a:t>What is stack overflow and how does it happen?</a:t>
            </a:r>
          </a:p>
          <a:p>
            <a:pPr marL="514350" indent="-514350">
              <a:buSzPct val="80000"/>
              <a:buFont typeface="+mj-lt"/>
              <a:buAutoNum type="alphaLcParenR"/>
            </a:pPr>
            <a:r>
              <a:rPr lang="en-US" sz="2400" dirty="0"/>
              <a:t>Why does your computer slow down when you run out of </a:t>
            </a:r>
            <a:r>
              <a:rPr lang="en-US" sz="2400" i="1" dirty="0"/>
              <a:t>disk</a:t>
            </a:r>
            <a:r>
              <a:rPr lang="en-US" sz="2400" dirty="0"/>
              <a:t> space?</a:t>
            </a:r>
          </a:p>
          <a:p>
            <a:pPr marL="514350" indent="-514350">
              <a:buSzPct val="80000"/>
              <a:buFont typeface="+mj-lt"/>
              <a:buAutoNum type="alphaLcParenR"/>
            </a:pPr>
            <a:r>
              <a:rPr lang="en-US" sz="2400" dirty="0"/>
              <a:t>What was the flaw behind the original Internet worm, the Heartbleed bug, and the </a:t>
            </a:r>
            <a:r>
              <a:rPr lang="en-US" sz="2400" dirty="0" err="1"/>
              <a:t>Cloudbleed</a:t>
            </a:r>
            <a:r>
              <a:rPr lang="en-US" sz="2400" dirty="0"/>
              <a:t> bug?</a:t>
            </a:r>
          </a:p>
          <a:p>
            <a:pPr marL="514350" indent="-514350">
              <a:buSzPct val="80000"/>
              <a:buFont typeface="+mj-lt"/>
              <a:buAutoNum type="alphaLcParenR"/>
            </a:pPr>
            <a:r>
              <a:rPr lang="en-US" sz="2400" dirty="0"/>
              <a:t>What is the meaning behind the different CPU specifications? (e.g. # of cores, # and size of cache, supported memory types)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5844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 for Success in 351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Attend all lectures and sections</a:t>
            </a:r>
          </a:p>
          <a:p>
            <a:pPr lvl="1"/>
            <a:r>
              <a:rPr lang="en-US" sz="2000" dirty="0"/>
              <a:t>Avoid devices during lecture except for Poll Everywhere</a:t>
            </a:r>
          </a:p>
          <a:p>
            <a:r>
              <a:rPr lang="en-US" sz="2400" dirty="0"/>
              <a:t>Do the textbook readings ahead of time</a:t>
            </a:r>
          </a:p>
          <a:p>
            <a:r>
              <a:rPr lang="en-US" sz="2400" dirty="0">
                <a:solidFill>
                  <a:srgbClr val="FF0000"/>
                </a:solidFill>
              </a:rPr>
              <a:t>Learn by doing</a:t>
            </a:r>
          </a:p>
          <a:p>
            <a:pPr lvl="1"/>
            <a:r>
              <a:rPr lang="en-US" sz="2000" dirty="0"/>
              <a:t>Can answer many questions by writing small programs</a:t>
            </a:r>
          </a:p>
          <a:p>
            <a:r>
              <a:rPr lang="en-US" sz="2400" dirty="0"/>
              <a:t>Visit Piazza often</a:t>
            </a:r>
          </a:p>
          <a:p>
            <a:pPr lvl="1"/>
            <a:r>
              <a:rPr lang="en-US" sz="2000" dirty="0"/>
              <a:t>Ask questions and try to answer fellow students’ questions</a:t>
            </a:r>
          </a:p>
          <a:p>
            <a:r>
              <a:rPr lang="en-US" sz="2400" dirty="0"/>
              <a:t>Go to office hours</a:t>
            </a:r>
          </a:p>
          <a:p>
            <a:pPr lvl="1"/>
            <a:r>
              <a:rPr lang="en-US" sz="2000" dirty="0"/>
              <a:t>Even if you don’t have specific questions in mind</a:t>
            </a:r>
          </a:p>
          <a:p>
            <a:r>
              <a:rPr lang="en-US" sz="2400" dirty="0"/>
              <a:t>Find a study and homework group</a:t>
            </a:r>
          </a:p>
          <a:p>
            <a:r>
              <a:rPr lang="en-US" sz="2400" dirty="0"/>
              <a:t>Start assignments early</a:t>
            </a:r>
          </a:p>
          <a:p>
            <a:r>
              <a:rPr lang="en-US" sz="2400" dirty="0">
                <a:solidFill>
                  <a:srgbClr val="FF0000"/>
                </a:solidFill>
              </a:rPr>
              <a:t>Don’t be afraid to ask questions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4821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To-Do 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lang="en-US" dirty="0"/>
              <a:t>Admin</a:t>
            </a:r>
          </a:p>
          <a:p>
            <a:pPr lvl="1"/>
            <a:r>
              <a:rPr lang="en-US" dirty="0"/>
              <a:t>Explore/read website </a:t>
            </a:r>
            <a:r>
              <a:rPr lang="en-US" i="1" dirty="0"/>
              <a:t>thoroughly</a:t>
            </a:r>
            <a:r>
              <a:rPr lang="en-US" dirty="0"/>
              <a:t>:  </a:t>
            </a:r>
            <a:r>
              <a:rPr lang="en-US" dirty="0">
                <a:hlinkClick r:id="rId2"/>
              </a:rPr>
              <a:t>http://cs.uw.edu/351</a:t>
            </a:r>
            <a:endParaRPr lang="en-US" dirty="0"/>
          </a:p>
          <a:p>
            <a:pPr lvl="1"/>
            <a:r>
              <a:rPr lang="en-US" dirty="0"/>
              <a:t>Check that you are enrolled in Piazza; read posts</a:t>
            </a:r>
          </a:p>
          <a:p>
            <a:pPr lvl="1"/>
            <a:r>
              <a:rPr lang="en-US" dirty="0"/>
              <a:t>Log in to Poll Everywhere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Get your machine set up for this class (VM or </a:t>
            </a:r>
            <a:r>
              <a:rPr lang="en-US" b="1" dirty="0" err="1">
                <a:solidFill>
                  <a:srgbClr val="FF0000"/>
                </a:solidFill>
              </a:rPr>
              <a:t>attu</a:t>
            </a:r>
            <a:r>
              <a:rPr lang="en-US" b="1" dirty="0">
                <a:solidFill>
                  <a:srgbClr val="FF0000"/>
                </a:solidFill>
              </a:rPr>
              <a:t>) </a:t>
            </a:r>
            <a:r>
              <a:rPr lang="en-US" b="1" i="1" dirty="0">
                <a:solidFill>
                  <a:srgbClr val="FF0000"/>
                </a:solidFill>
              </a:rPr>
              <a:t>as soon as possible</a:t>
            </a:r>
            <a:endParaRPr lang="en-US" b="1" dirty="0">
              <a:solidFill>
                <a:srgbClr val="FF0000"/>
              </a:solidFill>
            </a:endParaRPr>
          </a:p>
          <a:p>
            <a:pPr lvl="2"/>
            <a:endParaRPr lang="en-US" dirty="0"/>
          </a:p>
          <a:p>
            <a:r>
              <a:rPr lang="en-US" dirty="0"/>
              <a:t>Assignments</a:t>
            </a:r>
          </a:p>
          <a:p>
            <a:pPr lvl="1"/>
            <a:r>
              <a:rPr lang="en-US" dirty="0"/>
              <a:t>Pre-Course Survey and hw0 due Friday (9/27)</a:t>
            </a:r>
          </a:p>
          <a:p>
            <a:pPr lvl="1"/>
            <a:r>
              <a:rPr lang="en-US" dirty="0"/>
              <a:t>hw1 and Lab 0 due Monday (9/30)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18</a:t>
            </a:fld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038FB8C-958B-4467-8DB4-FFB16678D3A3}"/>
                  </a:ext>
                </a:extLst>
              </p14:cNvPr>
              <p14:cNvContentPartPr/>
              <p14:nvPr/>
            </p14:nvContentPartPr>
            <p14:xfrm>
              <a:off x="5998320" y="3567960"/>
              <a:ext cx="474840" cy="298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038FB8C-958B-4467-8DB4-FFB16678D3A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88960" y="3558600"/>
                <a:ext cx="493560" cy="48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850054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Course Introduction</a:t>
            </a:r>
          </a:p>
          <a:p>
            <a:r>
              <a:rPr lang="en-US" dirty="0"/>
              <a:t>Course Policies</a:t>
            </a:r>
          </a:p>
          <a:p>
            <a:r>
              <a:rPr lang="en-US" b="1" dirty="0">
                <a:solidFill>
                  <a:srgbClr val="4B2A85"/>
                </a:solidFill>
              </a:rPr>
              <a:t>Binary</a:t>
            </a:r>
          </a:p>
          <a:p>
            <a:pPr marL="644652" lvl="1"/>
            <a:r>
              <a:rPr lang="en-US" b="1" dirty="0">
                <a:solidFill>
                  <a:srgbClr val="4B2A85"/>
                </a:solidFill>
              </a:rPr>
              <a:t>Decimal, Binary, and Hexadecimal</a:t>
            </a:r>
          </a:p>
          <a:p>
            <a:pPr marL="644652" lvl="1"/>
            <a:r>
              <a:rPr lang="en-US" b="1" dirty="0">
                <a:solidFill>
                  <a:srgbClr val="4B2A85"/>
                </a:solidFill>
              </a:rPr>
              <a:t>Base Conversion</a:t>
            </a:r>
          </a:p>
          <a:p>
            <a:pPr marL="644652" lvl="1"/>
            <a:r>
              <a:rPr lang="en-US" b="1" dirty="0">
                <a:solidFill>
                  <a:srgbClr val="4B2A85"/>
                </a:solidFill>
              </a:rPr>
              <a:t>Binary Encoding</a:t>
            </a:r>
          </a:p>
          <a:p>
            <a:pPr lvl="1"/>
            <a:endParaRPr lang="en-US" b="1" dirty="0">
              <a:solidFill>
                <a:srgbClr val="4B2A8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564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Introductions:  Course Staff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0127" y="1361661"/>
            <a:ext cx="8366125" cy="4972050"/>
          </a:xfrm>
          <a:ln>
            <a:noFill/>
          </a:ln>
        </p:spPr>
        <p:txBody>
          <a:bodyPr/>
          <a:lstStyle/>
          <a:p>
            <a:r>
              <a:rPr lang="en-US" dirty="0"/>
              <a:t>Instructor:  just call me Justin</a:t>
            </a:r>
          </a:p>
          <a:p>
            <a:pPr lvl="1"/>
            <a:r>
              <a:rPr lang="en-US" dirty="0"/>
              <a:t>CSE Lecturer – 5</a:t>
            </a:r>
            <a:r>
              <a:rPr lang="en-US" baseline="30000" dirty="0"/>
              <a:t>th</a:t>
            </a:r>
            <a:r>
              <a:rPr lang="en-US" dirty="0"/>
              <a:t> time teaching 351</a:t>
            </a:r>
          </a:p>
          <a:p>
            <a:pPr lvl="1"/>
            <a:r>
              <a:rPr lang="en-US" dirty="0"/>
              <a:t>Learn more about me and the staff on the course website!</a:t>
            </a:r>
          </a:p>
          <a:p>
            <a:pPr lvl="2"/>
            <a:endParaRPr lang="en-US" sz="1400" dirty="0"/>
          </a:p>
          <a:p>
            <a:r>
              <a:rPr lang="en-US" dirty="0"/>
              <a:t>TAs:</a:t>
            </a:r>
          </a:p>
          <a:p>
            <a:endParaRPr lang="en-US" dirty="0"/>
          </a:p>
          <a:p>
            <a:endParaRPr lang="en-US" dirty="0"/>
          </a:p>
          <a:p>
            <a:pPr lvl="1"/>
            <a:r>
              <a:rPr lang="en-US" dirty="0"/>
              <a:t>Available in section, office hours, and on Piazza</a:t>
            </a:r>
          </a:p>
          <a:p>
            <a:pPr lvl="1"/>
            <a:r>
              <a:rPr lang="en-US" dirty="0"/>
              <a:t>An invaluable source of information and help</a:t>
            </a:r>
            <a:endParaRPr lang="en-US" sz="1800" dirty="0"/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rgbClr val="FF0000"/>
                </a:solidFill>
              </a:rPr>
              <a:t>Get to know us</a:t>
            </a:r>
          </a:p>
          <a:p>
            <a:pPr lvl="1"/>
            <a:r>
              <a:rPr lang="en-US" dirty="0"/>
              <a:t>We are here to help you succeed!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40" y="228600"/>
            <a:ext cx="822960" cy="109728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8EC3FE3B-D336-469E-B2F5-9287510D2DFD}"/>
              </a:ext>
            </a:extLst>
          </p:cNvPr>
          <p:cNvGrpSpPr/>
          <p:nvPr/>
        </p:nvGrpSpPr>
        <p:grpSpPr>
          <a:xfrm>
            <a:off x="2194560" y="3017520"/>
            <a:ext cx="5669280" cy="1463040"/>
            <a:chOff x="2377440" y="3017520"/>
            <a:chExt cx="5669280" cy="146304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6080" y="3749040"/>
              <a:ext cx="731520" cy="73152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3749040"/>
              <a:ext cx="731520" cy="73152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4720" y="3017520"/>
              <a:ext cx="731520" cy="73152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7920" y="3749040"/>
              <a:ext cx="731520" cy="73152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4740" y="3017520"/>
              <a:ext cx="731520" cy="73152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0640" y="3749040"/>
              <a:ext cx="731520" cy="73152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3360" y="3749040"/>
              <a:ext cx="731520" cy="731520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3820" y="3017520"/>
              <a:ext cx="727880" cy="727880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280" y="3017520"/>
              <a:ext cx="731520" cy="731520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7440" y="3017520"/>
              <a:ext cx="731520" cy="7315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70122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Decimal Numbering System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Ten </a:t>
                </a:r>
                <a:r>
                  <a:rPr lang="en-US" dirty="0">
                    <a:solidFill>
                      <a:srgbClr val="FF0000"/>
                    </a:solidFill>
                  </a:rPr>
                  <a:t>symbols</a:t>
                </a:r>
                <a:r>
                  <a:rPr lang="en-US" dirty="0"/>
                  <a:t>:  0, 1, 2, 3, 4, 5, 6, 7, 8, 9</a:t>
                </a:r>
              </a:p>
              <a:p>
                <a:endParaRPr lang="en-US" dirty="0"/>
              </a:p>
              <a:p>
                <a:r>
                  <a:rPr lang="en-US" dirty="0"/>
                  <a:t>Represent larger numbers as a sequence of </a:t>
                </a:r>
                <a:r>
                  <a:rPr lang="en-US" dirty="0">
                    <a:solidFill>
                      <a:srgbClr val="FF0000"/>
                    </a:solidFill>
                  </a:rPr>
                  <a:t>digits</a:t>
                </a:r>
              </a:p>
              <a:p>
                <a:pPr lvl="1"/>
                <a:r>
                  <a:rPr lang="en-US" dirty="0"/>
                  <a:t>Each digit is one of the available symbols</a:t>
                </a:r>
              </a:p>
              <a:p>
                <a:endParaRPr lang="en-US" dirty="0"/>
              </a:p>
              <a:p>
                <a:r>
                  <a:rPr lang="en-US" u="sng" dirty="0"/>
                  <a:t>Example</a:t>
                </a:r>
                <a:r>
                  <a:rPr lang="en-US" dirty="0"/>
                  <a:t>:  7061 in decimal (base 10)</a:t>
                </a:r>
              </a:p>
              <a:p>
                <a:pPr lvl="1"/>
                <a:r>
                  <a:rPr lang="en-US" dirty="0">
                    <a:solidFill>
                      <a:srgbClr val="0070C0"/>
                    </a:solidFill>
                  </a:rPr>
                  <a:t>7061</a:t>
                </a:r>
                <a:r>
                  <a:rPr lang="en-US" baseline="-25000" dirty="0"/>
                  <a:t>10</a:t>
                </a:r>
                <a:r>
                  <a:rPr lang="en-US" dirty="0"/>
                  <a:t> = (</a:t>
                </a:r>
                <a:r>
                  <a:rPr lang="en-US" dirty="0">
                    <a:solidFill>
                      <a:srgbClr val="0070C0"/>
                    </a:solidFill>
                  </a:rPr>
                  <a:t>7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 10</a:t>
                </a:r>
                <a:r>
                  <a:rPr lang="en-US" baseline="30000" dirty="0">
                    <a:solidFill>
                      <a:srgbClr val="C00000"/>
                    </a:solidFill>
                  </a:rPr>
                  <a:t>3</a:t>
                </a:r>
                <a:r>
                  <a:rPr lang="en-US" dirty="0"/>
                  <a:t>) + (</a:t>
                </a:r>
                <a:r>
                  <a:rPr lang="en-US" dirty="0">
                    <a:solidFill>
                      <a:srgbClr val="0070C0"/>
                    </a:solidFill>
                  </a:rPr>
                  <a:t>0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 10</a:t>
                </a:r>
                <a:r>
                  <a:rPr lang="en-US" baseline="30000" dirty="0">
                    <a:solidFill>
                      <a:srgbClr val="C00000"/>
                    </a:solidFill>
                  </a:rPr>
                  <a:t>2</a:t>
                </a:r>
                <a:r>
                  <a:rPr lang="en-US" dirty="0"/>
                  <a:t>) + (</a:t>
                </a:r>
                <a:r>
                  <a:rPr lang="en-US" dirty="0">
                    <a:solidFill>
                      <a:srgbClr val="0070C0"/>
                    </a:solidFill>
                  </a:rPr>
                  <a:t>6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 10</a:t>
                </a:r>
                <a:r>
                  <a:rPr lang="en-US" baseline="30000" dirty="0">
                    <a:solidFill>
                      <a:srgbClr val="C00000"/>
                    </a:solidFill>
                  </a:rPr>
                  <a:t>1</a:t>
                </a:r>
                <a:r>
                  <a:rPr lang="en-US" dirty="0"/>
                  <a:t>) + (</a:t>
                </a:r>
                <a:r>
                  <a:rPr lang="en-US" dirty="0">
                    <a:solidFill>
                      <a:srgbClr val="0070C0"/>
                    </a:solidFill>
                  </a:rPr>
                  <a:t>1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 10</a:t>
                </a:r>
                <a:r>
                  <a:rPr lang="en-US" baseline="30000" dirty="0">
                    <a:solidFill>
                      <a:srgbClr val="C00000"/>
                    </a:solidFill>
                  </a:rPr>
                  <a:t>0</a:t>
                </a:r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291" t="-1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C9EA-ADE4-436F-AE9B-41FB0EC88C6C}" type="slidenum">
              <a:rPr lang="en-US" smtClean="0"/>
              <a:t>20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2F53C49-0EE0-4669-BFF0-D5A0E0D3FE51}"/>
                  </a:ext>
                </a:extLst>
              </p14:cNvPr>
              <p14:cNvContentPartPr/>
              <p14:nvPr/>
            </p14:nvContentPartPr>
            <p14:xfrm>
              <a:off x="403560" y="3275640"/>
              <a:ext cx="6804720" cy="17996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2F53C49-0EE0-4669-BFF0-D5A0E0D3FE5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4200" y="3266280"/>
                <a:ext cx="6823440" cy="1818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14186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Octal Numbering System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Eight symbols:  0, 1, 2, 3, 4, 5, 6, 7</a:t>
                </a:r>
              </a:p>
              <a:p>
                <a:pPr lvl="1"/>
                <a:r>
                  <a:rPr lang="en-US" dirty="0"/>
                  <a:t>Notice that we no longer use 8 or 9</a:t>
                </a:r>
              </a:p>
              <a:p>
                <a:r>
                  <a:rPr lang="en-US" dirty="0"/>
                  <a:t>Base comparison:</a:t>
                </a:r>
              </a:p>
              <a:p>
                <a:pPr lvl="1"/>
                <a:r>
                  <a:rPr lang="en-US" dirty="0"/>
                  <a:t>Base 10:	</a:t>
                </a:r>
                <a:r>
                  <a:rPr lang="en-US" sz="2000" dirty="0">
                    <a:latin typeface="Consolas" panose="020B0609020204030204" pitchFamily="49" charset="0"/>
                    <a:cs typeface="Courier New" panose="02070309020205020404" pitchFamily="49" charset="0"/>
                  </a:rPr>
                  <a:t>0, 1, 2, 3, 4, 5, 6, 7, </a:t>
                </a:r>
                <a:r>
                  <a:rPr lang="en-US" sz="2000" dirty="0">
                    <a:solidFill>
                      <a:srgbClr val="FF0000"/>
                    </a:solidFill>
                    <a:latin typeface="Consolas" panose="020B0609020204030204" pitchFamily="49" charset="0"/>
                    <a:cs typeface="Courier New" panose="02070309020205020404" pitchFamily="49" charset="0"/>
                  </a:rPr>
                  <a:t> 8</a:t>
                </a:r>
                <a:r>
                  <a:rPr lang="en-US" sz="2000" dirty="0">
                    <a:latin typeface="Consolas" panose="020B0609020204030204" pitchFamily="49" charset="0"/>
                    <a:cs typeface="Courier New" panose="02070309020205020404" pitchFamily="49" charset="0"/>
                  </a:rPr>
                  <a:t>,  9, 10, 11, 12…</a:t>
                </a:r>
                <a:endParaRPr lang="en-US" dirty="0">
                  <a:latin typeface="Consolas" panose="020B0609020204030204" pitchFamily="49" charset="0"/>
                </a:endParaRPr>
              </a:p>
              <a:p>
                <a:pPr lvl="1"/>
                <a:r>
                  <a:rPr lang="en-US" dirty="0"/>
                  <a:t>Base 8:	</a:t>
                </a:r>
                <a:r>
                  <a:rPr lang="en-US" sz="2000" dirty="0">
                    <a:latin typeface="Consolas" panose="020B0609020204030204" pitchFamily="49" charset="0"/>
                  </a:rPr>
                  <a:t>0, 1, 2, 3, 4, 5, 6, 7, </a:t>
                </a:r>
                <a:r>
                  <a:rPr lang="en-US" sz="2000" dirty="0">
                    <a:solidFill>
                      <a:srgbClr val="FF0000"/>
                    </a:solidFill>
                    <a:latin typeface="Consolas" panose="020B0609020204030204" pitchFamily="49" charset="0"/>
                  </a:rPr>
                  <a:t>10</a:t>
                </a:r>
                <a:r>
                  <a:rPr lang="en-US" sz="2000" dirty="0">
                    <a:latin typeface="Consolas" panose="020B0609020204030204" pitchFamily="49" charset="0"/>
                  </a:rPr>
                  <a:t>, 11, 12, 13, 14…</a:t>
                </a:r>
                <a:endParaRPr lang="en-US" sz="2000" dirty="0"/>
              </a:p>
              <a:p>
                <a:pPr lvl="1"/>
                <a:endParaRPr lang="en-US" dirty="0"/>
              </a:p>
              <a:p>
                <a:r>
                  <a:rPr lang="en-US" u="sng" dirty="0"/>
                  <a:t>Example</a:t>
                </a:r>
                <a:r>
                  <a:rPr lang="en-US" dirty="0"/>
                  <a:t>:  What is 7061</a:t>
                </a:r>
                <a:r>
                  <a:rPr lang="en-US" baseline="-25000" dirty="0"/>
                  <a:t>8</a:t>
                </a:r>
                <a:r>
                  <a:rPr lang="en-US" dirty="0"/>
                  <a:t> in base 10?</a:t>
                </a:r>
              </a:p>
              <a:p>
                <a:pPr lvl="1"/>
                <a:r>
                  <a:rPr lang="en-US" dirty="0">
                    <a:solidFill>
                      <a:srgbClr val="0070C0"/>
                    </a:solidFill>
                  </a:rPr>
                  <a:t>7061</a:t>
                </a:r>
                <a:r>
                  <a:rPr lang="en-US" baseline="-25000" dirty="0"/>
                  <a:t>8</a:t>
                </a:r>
                <a:r>
                  <a:rPr lang="en-US" dirty="0"/>
                  <a:t> = (</a:t>
                </a:r>
                <a:r>
                  <a:rPr lang="en-US" dirty="0">
                    <a:solidFill>
                      <a:srgbClr val="0070C0"/>
                    </a:solidFill>
                  </a:rPr>
                  <a:t>7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 8</a:t>
                </a:r>
                <a:r>
                  <a:rPr lang="en-US" baseline="30000" dirty="0">
                    <a:solidFill>
                      <a:srgbClr val="C00000"/>
                    </a:solidFill>
                  </a:rPr>
                  <a:t>3</a:t>
                </a:r>
                <a:r>
                  <a:rPr lang="en-US" dirty="0"/>
                  <a:t>) + (</a:t>
                </a:r>
                <a:r>
                  <a:rPr lang="en-US" dirty="0">
                    <a:solidFill>
                      <a:srgbClr val="0070C0"/>
                    </a:solidFill>
                  </a:rPr>
                  <a:t>0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 8</a:t>
                </a:r>
                <a:r>
                  <a:rPr lang="en-US" baseline="30000" dirty="0">
                    <a:solidFill>
                      <a:srgbClr val="C00000"/>
                    </a:solidFill>
                  </a:rPr>
                  <a:t>2</a:t>
                </a:r>
                <a:r>
                  <a:rPr lang="en-US" dirty="0"/>
                  <a:t>) + (</a:t>
                </a:r>
                <a:r>
                  <a:rPr lang="en-US" dirty="0">
                    <a:solidFill>
                      <a:srgbClr val="0070C0"/>
                    </a:solidFill>
                  </a:rPr>
                  <a:t>6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 8</a:t>
                </a:r>
                <a:r>
                  <a:rPr lang="en-US" baseline="30000" dirty="0">
                    <a:solidFill>
                      <a:srgbClr val="C00000"/>
                    </a:solidFill>
                  </a:rPr>
                  <a:t>1</a:t>
                </a:r>
                <a:r>
                  <a:rPr lang="en-US" dirty="0"/>
                  <a:t>) + (</a:t>
                </a:r>
                <a:r>
                  <a:rPr lang="en-US" dirty="0">
                    <a:solidFill>
                      <a:srgbClr val="0070C0"/>
                    </a:solidFill>
                  </a:rPr>
                  <a:t>1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 8</a:t>
                </a:r>
                <a:r>
                  <a:rPr lang="en-US" baseline="30000" dirty="0">
                    <a:solidFill>
                      <a:srgbClr val="C00000"/>
                    </a:solidFill>
                  </a:rPr>
                  <a:t>0</a:t>
                </a:r>
                <a:r>
                  <a:rPr lang="en-US" dirty="0"/>
                  <a:t>) = 3633</a:t>
                </a:r>
                <a:r>
                  <a:rPr lang="en-US" baseline="-25000" dirty="0"/>
                  <a:t>10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91" t="-1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C9EA-ADE4-436F-AE9B-41FB0EC88C6C}" type="slidenum">
              <a:rPr lang="en-US" smtClean="0"/>
              <a:t>21</a:t>
            </a:fld>
            <a:endParaRPr lang="en-US"/>
          </a:p>
        </p:txBody>
      </p:sp>
      <p:pic>
        <p:nvPicPr>
          <p:cNvPr id="5" name="Picture 2" descr="http://static.tvtropes.org/pmwiki/pub/images/Four_Fingered_Hands_333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418" y="293550"/>
            <a:ext cx="1926241" cy="146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94F2C4B-7054-46E1-B663-97855C6F83DF}"/>
                  </a:ext>
                </a:extLst>
              </p14:cNvPr>
              <p14:cNvContentPartPr/>
              <p14:nvPr/>
            </p14:nvContentPartPr>
            <p14:xfrm>
              <a:off x="1664640" y="2756520"/>
              <a:ext cx="5753880" cy="28285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94F2C4B-7054-46E1-B663-97855C6F83D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55280" y="2747160"/>
                <a:ext cx="5772600" cy="2847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04773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Warmup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34</a:t>
            </a:r>
            <a:r>
              <a:rPr lang="en-US" baseline="-25000" dirty="0"/>
              <a:t>8</a:t>
            </a:r>
            <a:r>
              <a:rPr lang="en-US" dirty="0"/>
              <a:t> in base 10?</a:t>
            </a:r>
          </a:p>
          <a:p>
            <a:pPr lvl="1"/>
            <a:r>
              <a:rPr lang="en-US" dirty="0"/>
              <a:t>No voting for this question</a:t>
            </a:r>
          </a:p>
          <a:p>
            <a:pPr lvl="2"/>
            <a:endParaRPr lang="en-US" dirty="0"/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FF9900"/>
                </a:solidFill>
              </a:rPr>
              <a:t>32</a:t>
            </a:r>
            <a:r>
              <a:rPr lang="en-US" b="1" baseline="-25000" dirty="0">
                <a:solidFill>
                  <a:srgbClr val="FF9900"/>
                </a:solidFill>
              </a:rPr>
              <a:t>10</a:t>
            </a: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00B050"/>
                </a:solidFill>
              </a:rPr>
              <a:t>34</a:t>
            </a:r>
            <a:r>
              <a:rPr lang="en-US" b="1" baseline="-25000" dirty="0">
                <a:solidFill>
                  <a:srgbClr val="00B050"/>
                </a:solidFill>
              </a:rPr>
              <a:t>10</a:t>
            </a: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FF3399"/>
                </a:solidFill>
              </a:rPr>
              <a:t>7</a:t>
            </a:r>
            <a:r>
              <a:rPr lang="en-US" b="1" baseline="-25000" dirty="0">
                <a:solidFill>
                  <a:srgbClr val="FF3399"/>
                </a:solidFill>
              </a:rPr>
              <a:t>10</a:t>
            </a: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00B0F0"/>
                </a:solidFill>
              </a:rPr>
              <a:t>28</a:t>
            </a:r>
            <a:r>
              <a:rPr lang="en-US" b="1" baseline="-25000" dirty="0">
                <a:solidFill>
                  <a:srgbClr val="00B0F0"/>
                </a:solidFill>
              </a:rPr>
              <a:t>10</a:t>
            </a: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996633"/>
                </a:solidFill>
              </a:rPr>
              <a:t>35</a:t>
            </a:r>
            <a:r>
              <a:rPr lang="en-US" b="1" baseline="-25000" dirty="0">
                <a:solidFill>
                  <a:srgbClr val="996633"/>
                </a:solidFill>
              </a:rPr>
              <a:t>10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C9EA-ADE4-436F-AE9B-41FB0EC88C6C}" type="slidenum">
              <a:rPr lang="en-US" smtClean="0"/>
              <a:t>22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2BA36993-2F59-4829-A96E-5A58D7F1FEBA}"/>
                  </a:ext>
                </a:extLst>
              </p14:cNvPr>
              <p14:cNvContentPartPr/>
              <p14:nvPr/>
            </p14:nvContentPartPr>
            <p14:xfrm>
              <a:off x="8230159" y="2288998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2BA36993-2F59-4829-A96E-5A58D7F1FEB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221519" y="227999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3E4155B5-7F96-47E2-9B35-398FA08E5506}"/>
                  </a:ext>
                </a:extLst>
              </p14:cNvPr>
              <p14:cNvContentPartPr/>
              <p14:nvPr/>
            </p14:nvContentPartPr>
            <p14:xfrm>
              <a:off x="742320" y="1352520"/>
              <a:ext cx="6578640" cy="34228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3E4155B5-7F96-47E2-9B35-398FA08E550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32960" y="1343160"/>
                <a:ext cx="6597360" cy="3441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930353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and Hexadecimal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Binary is base 2</a:t>
                </a:r>
              </a:p>
              <a:p>
                <a:pPr lvl="1"/>
                <a:r>
                  <a:rPr lang="en-US" dirty="0"/>
                  <a:t>Symbols:  0, 1</a:t>
                </a:r>
              </a:p>
              <a:p>
                <a:pPr lvl="1"/>
                <a:r>
                  <a:rPr lang="en-US" dirty="0"/>
                  <a:t>Convention:  2</a:t>
                </a:r>
                <a:r>
                  <a:rPr lang="en-US" baseline="-25000" dirty="0"/>
                  <a:t>10</a:t>
                </a:r>
                <a:r>
                  <a:rPr lang="en-US" dirty="0"/>
                  <a:t> = 10</a:t>
                </a:r>
                <a:r>
                  <a:rPr lang="en-US" baseline="-25000" dirty="0"/>
                  <a:t>2</a:t>
                </a:r>
                <a:r>
                  <a:rPr lang="en-US" dirty="0"/>
                  <a:t> = </a:t>
                </a:r>
                <a:r>
                  <a:rPr lang="en-US" dirty="0">
                    <a:solidFill>
                      <a:srgbClr val="FF0000"/>
                    </a:solidFill>
                  </a:rPr>
                  <a:t>0b</a:t>
                </a:r>
                <a:r>
                  <a:rPr lang="en-US" dirty="0"/>
                  <a:t>10</a:t>
                </a:r>
              </a:p>
              <a:p>
                <a:r>
                  <a:rPr lang="en-US" u="sng" dirty="0"/>
                  <a:t>Example</a:t>
                </a:r>
                <a:r>
                  <a:rPr lang="en-US" dirty="0"/>
                  <a:t>:  What is 0b110 in base 10?</a:t>
                </a:r>
              </a:p>
              <a:p>
                <a:pPr lvl="1"/>
                <a:r>
                  <a:rPr lang="en-US" dirty="0"/>
                  <a:t>0b</a:t>
                </a:r>
                <a:r>
                  <a:rPr lang="en-US" dirty="0">
                    <a:solidFill>
                      <a:srgbClr val="0070C0"/>
                    </a:solidFill>
                  </a:rPr>
                  <a:t>110</a:t>
                </a:r>
                <a:r>
                  <a:rPr lang="en-US" dirty="0"/>
                  <a:t> = </a:t>
                </a:r>
                <a:r>
                  <a:rPr lang="en-US" dirty="0">
                    <a:solidFill>
                      <a:srgbClr val="0070C0"/>
                    </a:solidFill>
                  </a:rPr>
                  <a:t>110</a:t>
                </a:r>
                <a:r>
                  <a:rPr lang="en-US" baseline="-25000" dirty="0"/>
                  <a:t>2</a:t>
                </a:r>
                <a:r>
                  <a:rPr lang="en-US" dirty="0"/>
                  <a:t> = (</a:t>
                </a:r>
                <a:r>
                  <a:rPr lang="en-US" dirty="0">
                    <a:solidFill>
                      <a:srgbClr val="0070C0"/>
                    </a:solidFill>
                  </a:rPr>
                  <a:t>1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 2</a:t>
                </a:r>
                <a:r>
                  <a:rPr lang="en-US" baseline="30000" dirty="0">
                    <a:solidFill>
                      <a:srgbClr val="C00000"/>
                    </a:solidFill>
                  </a:rPr>
                  <a:t>2</a:t>
                </a:r>
                <a:r>
                  <a:rPr lang="en-US" dirty="0"/>
                  <a:t>) + (</a:t>
                </a:r>
                <a:r>
                  <a:rPr lang="en-US" dirty="0">
                    <a:solidFill>
                      <a:srgbClr val="0070C0"/>
                    </a:solidFill>
                  </a:rPr>
                  <a:t>1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 2</a:t>
                </a:r>
                <a:r>
                  <a:rPr lang="en-US" baseline="30000" dirty="0">
                    <a:solidFill>
                      <a:srgbClr val="C00000"/>
                    </a:solidFill>
                  </a:rPr>
                  <a:t>1</a:t>
                </a:r>
                <a:r>
                  <a:rPr lang="en-US" dirty="0"/>
                  <a:t>) + (</a:t>
                </a:r>
                <a:r>
                  <a:rPr lang="en-US" dirty="0">
                    <a:solidFill>
                      <a:srgbClr val="0070C0"/>
                    </a:solidFill>
                  </a:rPr>
                  <a:t>0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 2</a:t>
                </a:r>
                <a:r>
                  <a:rPr lang="en-US" baseline="30000" dirty="0">
                    <a:solidFill>
                      <a:srgbClr val="C00000"/>
                    </a:solidFill>
                  </a:rPr>
                  <a:t>0</a:t>
                </a:r>
                <a:r>
                  <a:rPr lang="en-US" dirty="0"/>
                  <a:t>) = 6</a:t>
                </a:r>
                <a:r>
                  <a:rPr lang="en-US" baseline="-25000" dirty="0"/>
                  <a:t>10</a:t>
                </a:r>
              </a:p>
              <a:p>
                <a:pPr lvl="2"/>
                <a:endParaRPr lang="en-US" dirty="0"/>
              </a:p>
              <a:p>
                <a:r>
                  <a:rPr lang="en-US" dirty="0"/>
                  <a:t>Hexadecimal (</a:t>
                </a:r>
                <a:r>
                  <a:rPr lang="en-US" dirty="0">
                    <a:solidFill>
                      <a:srgbClr val="FF0000"/>
                    </a:solidFill>
                  </a:rPr>
                  <a:t>hex</a:t>
                </a:r>
                <a:r>
                  <a:rPr lang="en-US" dirty="0"/>
                  <a:t>, for short) is base 16</a:t>
                </a:r>
              </a:p>
              <a:p>
                <a:pPr lvl="1"/>
                <a:r>
                  <a:rPr lang="en-US" dirty="0"/>
                  <a:t>Symbols?  0, 1, 2, 3, 4, 5, 6, 7, 8, 9, …?</a:t>
                </a:r>
              </a:p>
              <a:p>
                <a:pPr lvl="1"/>
                <a:r>
                  <a:rPr lang="en-US" dirty="0"/>
                  <a:t>Convention:  16</a:t>
                </a:r>
                <a:r>
                  <a:rPr lang="en-US" baseline="-25000" dirty="0"/>
                  <a:t>10</a:t>
                </a:r>
                <a:r>
                  <a:rPr lang="en-US" dirty="0"/>
                  <a:t> = 10</a:t>
                </a:r>
                <a:r>
                  <a:rPr lang="en-US" baseline="-25000" dirty="0"/>
                  <a:t>16</a:t>
                </a:r>
                <a:r>
                  <a:rPr lang="en-US" dirty="0"/>
                  <a:t> = </a:t>
                </a:r>
                <a:r>
                  <a:rPr lang="en-US" dirty="0">
                    <a:solidFill>
                      <a:srgbClr val="FF0000"/>
                    </a:solidFill>
                  </a:rPr>
                  <a:t>0x</a:t>
                </a:r>
                <a:r>
                  <a:rPr lang="en-US" dirty="0"/>
                  <a:t>10</a:t>
                </a:r>
              </a:p>
              <a:p>
                <a:r>
                  <a:rPr lang="en-US" u="sng" dirty="0"/>
                  <a:t>Example</a:t>
                </a:r>
                <a:r>
                  <a:rPr lang="en-US" dirty="0"/>
                  <a:t>:  What is 0xA5 in base 10?</a:t>
                </a:r>
              </a:p>
              <a:p>
                <a:pPr lvl="1"/>
                <a:r>
                  <a:rPr lang="en-US" dirty="0"/>
                  <a:t>0x</a:t>
                </a:r>
                <a:r>
                  <a:rPr lang="en-US" dirty="0">
                    <a:solidFill>
                      <a:srgbClr val="0070C0"/>
                    </a:solidFill>
                  </a:rPr>
                  <a:t>A5</a:t>
                </a:r>
                <a:r>
                  <a:rPr lang="en-US" dirty="0"/>
                  <a:t> = </a:t>
                </a:r>
                <a:r>
                  <a:rPr lang="en-US" dirty="0">
                    <a:solidFill>
                      <a:srgbClr val="0070C0"/>
                    </a:solidFill>
                  </a:rPr>
                  <a:t>A5</a:t>
                </a:r>
                <a:r>
                  <a:rPr lang="en-US" baseline="-25000" dirty="0"/>
                  <a:t>16</a:t>
                </a:r>
                <a:r>
                  <a:rPr lang="en-US" dirty="0"/>
                  <a:t> = (</a:t>
                </a:r>
                <a:r>
                  <a:rPr lang="en-US" dirty="0">
                    <a:solidFill>
                      <a:srgbClr val="0070C0"/>
                    </a:solidFill>
                  </a:rPr>
                  <a:t>10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 16</a:t>
                </a:r>
                <a:r>
                  <a:rPr lang="en-US" baseline="30000" dirty="0">
                    <a:solidFill>
                      <a:srgbClr val="C00000"/>
                    </a:solidFill>
                  </a:rPr>
                  <a:t>1</a:t>
                </a:r>
                <a:r>
                  <a:rPr lang="en-US" dirty="0"/>
                  <a:t>) + (</a:t>
                </a:r>
                <a:r>
                  <a:rPr lang="en-US" dirty="0">
                    <a:solidFill>
                      <a:srgbClr val="0070C0"/>
                    </a:solidFill>
                  </a:rPr>
                  <a:t>5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 16</a:t>
                </a:r>
                <a:r>
                  <a:rPr lang="en-US" baseline="30000" dirty="0">
                    <a:solidFill>
                      <a:srgbClr val="C00000"/>
                    </a:solidFill>
                  </a:rPr>
                  <a:t>0</a:t>
                </a:r>
                <a:r>
                  <a:rPr lang="en-US" dirty="0"/>
                  <a:t>) = 165</a:t>
                </a:r>
                <a:r>
                  <a:rPr lang="en-US" baseline="-25000" dirty="0"/>
                  <a:t>10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91" t="-1103" b="-4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C9EA-ADE4-436F-AE9B-41FB0EC88C6C}" type="slidenum">
              <a:rPr lang="en-US" smtClean="0"/>
              <a:t>23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131391" y="4581144"/>
            <a:ext cx="3349060" cy="461665"/>
          </a:xfrm>
          <a:prstGeom prst="rect">
            <a:avLst/>
          </a:prstGeom>
          <a:solidFill>
            <a:schemeClr val="bg1"/>
          </a:solidFill>
        </p:spPr>
        <p:txBody>
          <a:bodyPr wrap="square" lIns="0" rtlCol="0">
            <a:spAutoFit/>
          </a:bodyPr>
          <a:lstStyle/>
          <a:p>
            <a:r>
              <a:rPr lang="en-US" sz="2400" b="0" dirty="0">
                <a:latin typeface="Calibri" pitchFamily="34" charset="0"/>
              </a:rPr>
              <a:t>9,</a:t>
            </a:r>
            <a:r>
              <a:rPr lang="en-US" sz="2400" dirty="0">
                <a:latin typeface="Calibri" pitchFamily="34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Calibri" pitchFamily="34" charset="0"/>
              </a:rPr>
              <a:t>A, B, C, D, E, F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7AEB2B6-A434-4721-BB71-EAF33D13EE2A}"/>
                  </a:ext>
                </a:extLst>
              </p14:cNvPr>
              <p14:cNvContentPartPr/>
              <p14:nvPr/>
            </p14:nvContentPartPr>
            <p14:xfrm>
              <a:off x="1808280" y="2629800"/>
              <a:ext cx="5401080" cy="39502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7AEB2B6-A434-4721-BB71-EAF33D13EE2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98920" y="2620440"/>
                <a:ext cx="5419800" cy="3969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21773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Polling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Which of the following orderings is correct?</a:t>
            </a:r>
          </a:p>
          <a:p>
            <a:pPr lvl="2"/>
            <a:endParaRPr lang="en-US" dirty="0"/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FF9900"/>
                </a:solidFill>
              </a:rPr>
              <a:t>0xC &lt; 0b1010 &lt; 11</a:t>
            </a:r>
            <a:endParaRPr lang="en-US" b="1" baseline="-25000" dirty="0">
              <a:solidFill>
                <a:srgbClr val="FF9900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00B050"/>
                </a:solidFill>
              </a:rPr>
              <a:t>0xC &lt; 11 &lt; 0b1010</a:t>
            </a:r>
            <a:endParaRPr lang="en-US" b="1" baseline="-25000" dirty="0">
              <a:solidFill>
                <a:srgbClr val="00B050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FF3399"/>
                </a:solidFill>
              </a:rPr>
              <a:t>11 &lt; 0b1010 &lt; 0xC</a:t>
            </a:r>
            <a:endParaRPr lang="en-US" b="1" baseline="-25000" dirty="0">
              <a:solidFill>
                <a:srgbClr val="FF3399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00B0F0"/>
                </a:solidFill>
              </a:rPr>
              <a:t>0b1010 &lt; 11 &lt; 0xC</a:t>
            </a:r>
            <a:endParaRPr lang="en-US" b="1" baseline="-25000" dirty="0">
              <a:solidFill>
                <a:srgbClr val="00B0F0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996633"/>
                </a:solidFill>
              </a:rPr>
              <a:t>0b1010 &lt; 0xC &lt; 11</a:t>
            </a:r>
            <a:endParaRPr lang="en-US" b="1" baseline="-25000" dirty="0">
              <a:solidFill>
                <a:srgbClr val="996633"/>
              </a:solidFill>
            </a:endParaRPr>
          </a:p>
          <a:p>
            <a:pPr lvl="2"/>
            <a:endParaRPr lang="en-US" dirty="0"/>
          </a:p>
          <a:p>
            <a:r>
              <a:rPr lang="en-US" dirty="0"/>
              <a:t>Think on your own for a minute, then discuss with your neighbor(s)</a:t>
            </a:r>
          </a:p>
          <a:p>
            <a:pPr lvl="1"/>
            <a:r>
              <a:rPr lang="en-US" dirty="0"/>
              <a:t>Vote at </a:t>
            </a:r>
            <a:r>
              <a:rPr lang="en-US" dirty="0">
                <a:hlinkClick r:id="rId2"/>
              </a:rPr>
              <a:t>http://PollEv.com/justinh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C9EA-ADE4-436F-AE9B-41FB0EC88C6C}" type="slidenum">
              <a:rPr lang="en-US" smtClean="0"/>
              <a:t>24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C703E5E-92EB-49C8-B3EA-F737D0D52C1F}"/>
                  </a:ext>
                </a:extLst>
              </p14:cNvPr>
              <p14:cNvContentPartPr/>
              <p14:nvPr/>
            </p14:nvContentPartPr>
            <p14:xfrm>
              <a:off x="740160" y="2725920"/>
              <a:ext cx="8355240" cy="15969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C703E5E-92EB-49C8-B3EA-F737D0D52C1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0800" y="2716560"/>
                <a:ext cx="8373960" cy="1615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62588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Converting to Base 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Can convert from any base </a:t>
                </a:r>
                <a:r>
                  <a:rPr lang="en-US" i="1" dirty="0"/>
                  <a:t>to</a:t>
                </a:r>
                <a:r>
                  <a:rPr lang="en-US" dirty="0"/>
                  <a:t> base 10</a:t>
                </a:r>
              </a:p>
              <a:p>
                <a:pPr lvl="1"/>
                <a:r>
                  <a:rPr lang="en-US" dirty="0"/>
                  <a:t>0b</a:t>
                </a:r>
                <a:r>
                  <a:rPr lang="en-US" dirty="0">
                    <a:solidFill>
                      <a:srgbClr val="0070C0"/>
                    </a:solidFill>
                  </a:rPr>
                  <a:t>110</a:t>
                </a:r>
                <a:r>
                  <a:rPr lang="en-US" dirty="0"/>
                  <a:t> = </a:t>
                </a:r>
                <a:r>
                  <a:rPr lang="en-US" dirty="0">
                    <a:solidFill>
                      <a:srgbClr val="0070C0"/>
                    </a:solidFill>
                  </a:rPr>
                  <a:t>110</a:t>
                </a:r>
                <a:r>
                  <a:rPr lang="en-US" baseline="-25000" dirty="0"/>
                  <a:t>2</a:t>
                </a:r>
                <a:r>
                  <a:rPr lang="en-US" dirty="0"/>
                  <a:t> = (</a:t>
                </a:r>
                <a:r>
                  <a:rPr lang="en-US" dirty="0">
                    <a:solidFill>
                      <a:srgbClr val="0070C0"/>
                    </a:solidFill>
                  </a:rPr>
                  <a:t>1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 2</a:t>
                </a:r>
                <a:r>
                  <a:rPr lang="en-US" baseline="30000" dirty="0">
                    <a:solidFill>
                      <a:srgbClr val="C00000"/>
                    </a:solidFill>
                  </a:rPr>
                  <a:t>2</a:t>
                </a:r>
                <a:r>
                  <a:rPr lang="en-US" dirty="0"/>
                  <a:t>) + (</a:t>
                </a:r>
                <a:r>
                  <a:rPr lang="en-US" dirty="0">
                    <a:solidFill>
                      <a:srgbClr val="0070C0"/>
                    </a:solidFill>
                  </a:rPr>
                  <a:t>1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 2</a:t>
                </a:r>
                <a:r>
                  <a:rPr lang="en-US" baseline="30000" dirty="0">
                    <a:solidFill>
                      <a:srgbClr val="C00000"/>
                    </a:solidFill>
                  </a:rPr>
                  <a:t>1</a:t>
                </a:r>
                <a:r>
                  <a:rPr lang="en-US" dirty="0"/>
                  <a:t>) + (</a:t>
                </a:r>
                <a:r>
                  <a:rPr lang="en-US" dirty="0">
                    <a:solidFill>
                      <a:srgbClr val="0070C0"/>
                    </a:solidFill>
                  </a:rPr>
                  <a:t>0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 2</a:t>
                </a:r>
                <a:r>
                  <a:rPr lang="en-US" baseline="30000" dirty="0">
                    <a:solidFill>
                      <a:srgbClr val="C00000"/>
                    </a:solidFill>
                  </a:rPr>
                  <a:t>0</a:t>
                </a:r>
                <a:r>
                  <a:rPr lang="en-US" dirty="0"/>
                  <a:t>) = 6</a:t>
                </a:r>
                <a:r>
                  <a:rPr lang="en-US" baseline="-25000" dirty="0"/>
                  <a:t>10</a:t>
                </a:r>
              </a:p>
              <a:p>
                <a:pPr lvl="1"/>
                <a:r>
                  <a:rPr lang="en-US" dirty="0"/>
                  <a:t>0x</a:t>
                </a:r>
                <a:r>
                  <a:rPr lang="en-US" dirty="0">
                    <a:solidFill>
                      <a:srgbClr val="0070C0"/>
                    </a:solidFill>
                  </a:rPr>
                  <a:t>A5</a:t>
                </a:r>
                <a:r>
                  <a:rPr lang="en-US" dirty="0"/>
                  <a:t> = </a:t>
                </a:r>
                <a:r>
                  <a:rPr lang="en-US" dirty="0">
                    <a:solidFill>
                      <a:srgbClr val="0070C0"/>
                    </a:solidFill>
                  </a:rPr>
                  <a:t>A5</a:t>
                </a:r>
                <a:r>
                  <a:rPr lang="en-US" baseline="-25000" dirty="0"/>
                  <a:t>16</a:t>
                </a:r>
                <a:r>
                  <a:rPr lang="en-US" dirty="0"/>
                  <a:t> = (</a:t>
                </a:r>
                <a:r>
                  <a:rPr lang="en-US" dirty="0">
                    <a:solidFill>
                      <a:srgbClr val="0070C0"/>
                    </a:solidFill>
                  </a:rPr>
                  <a:t>10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 16</a:t>
                </a:r>
                <a:r>
                  <a:rPr lang="en-US" baseline="30000" dirty="0">
                    <a:solidFill>
                      <a:srgbClr val="C00000"/>
                    </a:solidFill>
                  </a:rPr>
                  <a:t>1</a:t>
                </a:r>
                <a:r>
                  <a:rPr lang="en-US" dirty="0"/>
                  <a:t>) + (</a:t>
                </a:r>
                <a:r>
                  <a:rPr lang="en-US" dirty="0">
                    <a:solidFill>
                      <a:srgbClr val="0070C0"/>
                    </a:solidFill>
                  </a:rPr>
                  <a:t>5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 16</a:t>
                </a:r>
                <a:r>
                  <a:rPr lang="en-US" baseline="30000" dirty="0">
                    <a:solidFill>
                      <a:srgbClr val="C00000"/>
                    </a:solidFill>
                  </a:rPr>
                  <a:t>0</a:t>
                </a:r>
                <a:r>
                  <a:rPr lang="en-US" dirty="0"/>
                  <a:t>) = 165</a:t>
                </a:r>
                <a:r>
                  <a:rPr lang="en-US" baseline="-25000" dirty="0"/>
                  <a:t>10</a:t>
                </a:r>
              </a:p>
              <a:p>
                <a:endParaRPr lang="en-US" dirty="0"/>
              </a:p>
              <a:p>
                <a:r>
                  <a:rPr lang="en-US" dirty="0"/>
                  <a:t>We learned to think in base 10, so this is fairly natural for us</a:t>
                </a:r>
              </a:p>
              <a:p>
                <a:endParaRPr lang="en-US" dirty="0"/>
              </a:p>
              <a:p>
                <a:r>
                  <a:rPr lang="en-US" b="1" dirty="0"/>
                  <a:t>Challenge:</a:t>
                </a:r>
                <a:r>
                  <a:rPr lang="en-US" dirty="0"/>
                  <a:t>  Convert into other bases (</a:t>
                </a:r>
                <a:r>
                  <a:rPr lang="en-US" i="1" dirty="0"/>
                  <a:t>e.g. </a:t>
                </a:r>
                <a:r>
                  <a:rPr lang="en-US" dirty="0"/>
                  <a:t>2, 16)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91" t="-1103" r="-14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C9EA-ADE4-436F-AE9B-41FB0EC88C6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2813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Convert 13</a:t>
            </a:r>
            <a:r>
              <a:rPr lang="en-US" baseline="-25000" dirty="0"/>
              <a:t>10</a:t>
            </a:r>
            <a:r>
              <a:rPr lang="en-US" dirty="0"/>
              <a:t> into binary</a:t>
            </a:r>
          </a:p>
          <a:p>
            <a:endParaRPr lang="en-US" dirty="0"/>
          </a:p>
          <a:p>
            <a:r>
              <a:rPr lang="en-US" dirty="0"/>
              <a:t>Hints:</a:t>
            </a:r>
          </a:p>
          <a:p>
            <a:pPr lvl="1"/>
            <a:r>
              <a:rPr lang="en-US" dirty="0"/>
              <a:t>2</a:t>
            </a:r>
            <a:r>
              <a:rPr lang="en-US" baseline="30000" dirty="0"/>
              <a:t>3</a:t>
            </a:r>
            <a:r>
              <a:rPr lang="en-US" dirty="0"/>
              <a:t> = 8</a:t>
            </a:r>
          </a:p>
          <a:p>
            <a:pPr lvl="1"/>
            <a:r>
              <a:rPr lang="en-US" dirty="0"/>
              <a:t>2</a:t>
            </a:r>
            <a:r>
              <a:rPr lang="en-US" baseline="30000" dirty="0"/>
              <a:t>2</a:t>
            </a:r>
            <a:r>
              <a:rPr lang="en-US" dirty="0"/>
              <a:t> = 4</a:t>
            </a:r>
          </a:p>
          <a:p>
            <a:pPr lvl="1"/>
            <a:r>
              <a:rPr lang="en-US" dirty="0"/>
              <a:t>2</a:t>
            </a:r>
            <a:r>
              <a:rPr lang="en-US" baseline="30000" dirty="0"/>
              <a:t>1</a:t>
            </a:r>
            <a:r>
              <a:rPr lang="en-US" dirty="0"/>
              <a:t> = 2</a:t>
            </a:r>
          </a:p>
          <a:p>
            <a:pPr lvl="1"/>
            <a:r>
              <a:rPr lang="en-US" dirty="0"/>
              <a:t>2</a:t>
            </a:r>
            <a:r>
              <a:rPr lang="en-US" baseline="30000" dirty="0"/>
              <a:t>0</a:t>
            </a:r>
            <a:r>
              <a:rPr lang="en-US" dirty="0"/>
              <a:t> = 1</a:t>
            </a:r>
          </a:p>
          <a:p>
            <a:endParaRPr lang="en-US" dirty="0"/>
          </a:p>
          <a:p>
            <a:r>
              <a:rPr lang="en-US" dirty="0"/>
              <a:t>Discuss with your neighbor(s)</a:t>
            </a:r>
          </a:p>
          <a:p>
            <a:pPr lvl="1"/>
            <a:r>
              <a:rPr lang="en-US" dirty="0"/>
              <a:t>No voting for this question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C9EA-ADE4-436F-AE9B-41FB0EC88C6C}" type="slidenum">
              <a:rPr lang="en-US" smtClean="0"/>
              <a:t>26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E26B96B-2E13-434D-A5D0-92E6AFDEB668}"/>
                  </a:ext>
                </a:extLst>
              </p14:cNvPr>
              <p14:cNvContentPartPr/>
              <p14:nvPr/>
            </p14:nvContentPartPr>
            <p14:xfrm>
              <a:off x="3303360" y="2401200"/>
              <a:ext cx="4005720" cy="19969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E26B96B-2E13-434D-A5D0-92E6AFDEB66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94000" y="2391840"/>
                <a:ext cx="4024440" cy="2015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844480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Converting from Decimal to Binary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 a decimal number N:</a:t>
                </a:r>
              </a:p>
              <a:p>
                <a:pPr lvl="1"/>
                <a:r>
                  <a:rPr lang="en-US" dirty="0"/>
                  <a:t>List increasing powers of 2 from </a:t>
                </a:r>
                <a:r>
                  <a:rPr lang="en-US" i="1" dirty="0"/>
                  <a:t>right to left</a:t>
                </a:r>
                <a:r>
                  <a:rPr lang="en-US" dirty="0"/>
                  <a:t> until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dirty="0"/>
                  <a:t> N</a:t>
                </a:r>
              </a:p>
              <a:p>
                <a:pPr lvl="1"/>
                <a:r>
                  <a:rPr lang="en-US" dirty="0"/>
                  <a:t>Then from </a:t>
                </a:r>
                <a:r>
                  <a:rPr lang="en-US" i="1" dirty="0"/>
                  <a:t>left to right</a:t>
                </a:r>
                <a:r>
                  <a:rPr lang="en-US" dirty="0"/>
                  <a:t>, ask is that (power of 2)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/>
                  <a:t> N?</a:t>
                </a:r>
              </a:p>
              <a:p>
                <a:pPr lvl="2"/>
                <a:r>
                  <a:rPr lang="en-US" dirty="0"/>
                  <a:t>If </a:t>
                </a:r>
                <a:r>
                  <a:rPr lang="en-US" b="1" dirty="0"/>
                  <a:t>YES</a:t>
                </a:r>
                <a:r>
                  <a:rPr lang="en-US" dirty="0"/>
                  <a:t>, put a 1 below and subtract that power from N</a:t>
                </a:r>
              </a:p>
              <a:p>
                <a:pPr lvl="2"/>
                <a:r>
                  <a:rPr lang="en-US" dirty="0"/>
                  <a:t>If </a:t>
                </a:r>
                <a:r>
                  <a:rPr lang="en-US" b="1" dirty="0"/>
                  <a:t>NO</a:t>
                </a:r>
                <a:r>
                  <a:rPr lang="en-US" dirty="0"/>
                  <a:t>, put a 0 below and keep going</a:t>
                </a:r>
              </a:p>
              <a:p>
                <a:endParaRPr lang="en-US" dirty="0"/>
              </a:p>
              <a:p>
                <a:r>
                  <a:rPr lang="en-US" u="sng" dirty="0"/>
                  <a:t>Example</a:t>
                </a:r>
                <a:r>
                  <a:rPr lang="en-US" dirty="0"/>
                  <a:t>:  13 to binary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91" t="-1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C9EA-ADE4-436F-AE9B-41FB0EC88C6C}" type="slidenum">
              <a:rPr lang="en-US" smtClean="0"/>
              <a:t>27</a:t>
            </a:fld>
            <a:endParaRPr lang="en-US"/>
          </a:p>
        </p:txBody>
      </p:sp>
      <p:graphicFrame>
        <p:nvGraphicFramePr>
          <p:cNvPr id="5" name="Shape 160"/>
          <p:cNvGraphicFramePr/>
          <p:nvPr>
            <p:extLst/>
          </p:nvPr>
        </p:nvGraphicFramePr>
        <p:xfrm>
          <a:off x="4206240" y="4068295"/>
          <a:ext cx="4572000" cy="1005796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11458"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2400" b="0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2</a:t>
                      </a:r>
                      <a:r>
                        <a:rPr lang="en" sz="2400" b="0" baseline="30000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4</a:t>
                      </a:r>
                      <a:r>
                        <a:rPr lang="en" sz="2400" b="0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=16</a:t>
                      </a:r>
                    </a:p>
                  </a:txBody>
                  <a:tcPr marL="68569" marR="68569" marT="68569" marB="68569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2400" b="0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2</a:t>
                      </a:r>
                      <a:r>
                        <a:rPr lang="en" sz="2400" b="0" baseline="30000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3</a:t>
                      </a:r>
                      <a:r>
                        <a:rPr lang="en" sz="2400" b="0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=8</a:t>
                      </a:r>
                    </a:p>
                  </a:txBody>
                  <a:tcPr marL="68569" marR="68569" marT="68569" marB="68569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2400" b="0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2</a:t>
                      </a:r>
                      <a:r>
                        <a:rPr lang="en" sz="2400" b="0" baseline="30000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2</a:t>
                      </a:r>
                      <a:r>
                        <a:rPr lang="en" sz="2400" b="0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=4</a:t>
                      </a:r>
                    </a:p>
                  </a:txBody>
                  <a:tcPr marL="68569" marR="68569" marT="68569" marB="68569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2400" b="0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2</a:t>
                      </a:r>
                      <a:r>
                        <a:rPr lang="en" sz="2400" b="0" baseline="30000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1</a:t>
                      </a:r>
                      <a:r>
                        <a:rPr lang="en" sz="2400" b="0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=2</a:t>
                      </a:r>
                    </a:p>
                  </a:txBody>
                  <a:tcPr marL="68569" marR="68569" marT="68569" marB="68569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2400" b="0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2</a:t>
                      </a:r>
                      <a:r>
                        <a:rPr lang="en" sz="2400" b="0" baseline="30000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0</a:t>
                      </a:r>
                      <a:r>
                        <a:rPr lang="en" sz="2400" b="0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=1</a:t>
                      </a:r>
                    </a:p>
                  </a:txBody>
                  <a:tcPr marL="68569" marR="68569" marT="68569" marB="6856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458"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endParaRPr sz="2400" b="1" dirty="0">
                        <a:solidFill>
                          <a:schemeClr val="accent3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68569" marR="68569" marT="68569" marB="68569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endParaRPr sz="2400" b="1" dirty="0">
                        <a:solidFill>
                          <a:schemeClr val="accent3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68569" marR="68569" marT="68569" marB="68569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endParaRPr sz="2400" b="1" dirty="0">
                        <a:solidFill>
                          <a:schemeClr val="accent3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68569" marR="68569" marT="68569" marB="68569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endParaRPr sz="2400" b="1" dirty="0">
                        <a:solidFill>
                          <a:schemeClr val="accent3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68569" marR="68569" marT="68569" marB="68569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endParaRPr sz="2400" b="1" dirty="0">
                        <a:solidFill>
                          <a:schemeClr val="accent3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68569" marR="68569" marT="68569" marB="6856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4119F8D-5424-4828-826C-FC1033BCA544}"/>
                  </a:ext>
                </a:extLst>
              </p14:cNvPr>
              <p14:cNvContentPartPr/>
              <p14:nvPr/>
            </p14:nvContentPartPr>
            <p14:xfrm>
              <a:off x="2244600" y="3938760"/>
              <a:ext cx="6110280" cy="12135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4119F8D-5424-4828-826C-FC1033BCA54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35240" y="3929400"/>
                <a:ext cx="6129000" cy="1232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70839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Converting from Decimal to Base 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 a decimal number N:</a:t>
                </a:r>
              </a:p>
              <a:p>
                <a:pPr lvl="1"/>
                <a:r>
                  <a:rPr lang="en-US" dirty="0"/>
                  <a:t>List increasing powers of </a:t>
                </a:r>
                <a:r>
                  <a:rPr lang="en-US" dirty="0">
                    <a:solidFill>
                      <a:srgbClr val="FF0000"/>
                    </a:solidFill>
                  </a:rPr>
                  <a:t>B</a:t>
                </a:r>
                <a:r>
                  <a:rPr lang="en-US" dirty="0"/>
                  <a:t> from </a:t>
                </a:r>
                <a:r>
                  <a:rPr lang="en-US" i="1" dirty="0"/>
                  <a:t>right to left</a:t>
                </a:r>
                <a:r>
                  <a:rPr lang="en-US" dirty="0"/>
                  <a:t> until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dirty="0"/>
                  <a:t> N</a:t>
                </a:r>
              </a:p>
              <a:p>
                <a:pPr lvl="1"/>
                <a:r>
                  <a:rPr lang="en-US" dirty="0"/>
                  <a:t>Then from </a:t>
                </a:r>
                <a:r>
                  <a:rPr lang="en-US" i="1" dirty="0"/>
                  <a:t>left to right</a:t>
                </a:r>
                <a:r>
                  <a:rPr lang="en-US" dirty="0"/>
                  <a:t>, ask is that (power of </a:t>
                </a:r>
                <a:r>
                  <a:rPr lang="en-US" dirty="0">
                    <a:solidFill>
                      <a:srgbClr val="FF0000"/>
                    </a:solidFill>
                  </a:rPr>
                  <a:t>B</a:t>
                </a:r>
                <a:r>
                  <a:rPr lang="en-US" dirty="0"/>
                  <a:t>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/>
                  <a:t> N?</a:t>
                </a:r>
              </a:p>
              <a:p>
                <a:pPr lvl="2"/>
                <a:r>
                  <a:rPr lang="en-US" dirty="0"/>
                  <a:t>If </a:t>
                </a:r>
                <a:r>
                  <a:rPr lang="en-US" b="1" dirty="0"/>
                  <a:t>YES</a:t>
                </a:r>
                <a:r>
                  <a:rPr lang="en-US" dirty="0"/>
                  <a:t>, put </a:t>
                </a:r>
                <a:r>
                  <a:rPr lang="en-US" i="1" dirty="0">
                    <a:solidFill>
                      <a:srgbClr val="FF0000"/>
                    </a:solidFill>
                  </a:rPr>
                  <a:t>how many</a:t>
                </a:r>
                <a:r>
                  <a:rPr lang="en-US" dirty="0">
                    <a:solidFill>
                      <a:srgbClr val="FF0000"/>
                    </a:solidFill>
                  </a:rPr>
                  <a:t> of that power go into N </a:t>
                </a:r>
                <a:r>
                  <a:rPr lang="en-US" dirty="0"/>
                  <a:t>and subtract from N</a:t>
                </a:r>
              </a:p>
              <a:p>
                <a:pPr lvl="2"/>
                <a:r>
                  <a:rPr lang="en-US" dirty="0"/>
                  <a:t>If </a:t>
                </a:r>
                <a:r>
                  <a:rPr lang="en-US" b="1" dirty="0"/>
                  <a:t>NO</a:t>
                </a:r>
                <a:r>
                  <a:rPr lang="en-US" dirty="0"/>
                  <a:t>, put a 0 below and keep going</a:t>
                </a:r>
              </a:p>
              <a:p>
                <a:endParaRPr lang="en-US" dirty="0"/>
              </a:p>
              <a:p>
                <a:r>
                  <a:rPr lang="en-US" u="sng" dirty="0"/>
                  <a:t>Example</a:t>
                </a:r>
                <a:r>
                  <a:rPr lang="en-US" dirty="0"/>
                  <a:t>:  165 to hex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91" t="-1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C9EA-ADE4-436F-AE9B-41FB0EC88C6C}" type="slidenum">
              <a:rPr lang="en-US" smtClean="0"/>
              <a:t>28</a:t>
            </a:fld>
            <a:endParaRPr lang="en-US"/>
          </a:p>
        </p:txBody>
      </p:sp>
      <p:graphicFrame>
        <p:nvGraphicFramePr>
          <p:cNvPr id="6" name="Shape 160"/>
          <p:cNvGraphicFramePr/>
          <p:nvPr>
            <p:extLst/>
          </p:nvPr>
        </p:nvGraphicFramePr>
        <p:xfrm>
          <a:off x="4389120" y="4068295"/>
          <a:ext cx="3749040" cy="1005796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4081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04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04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1458"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2400" b="0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16</a:t>
                      </a:r>
                      <a:r>
                        <a:rPr lang="en" sz="2400" b="0" baseline="30000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2</a:t>
                      </a:r>
                      <a:r>
                        <a:rPr lang="en" sz="2400" b="0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=256</a:t>
                      </a:r>
                    </a:p>
                  </a:txBody>
                  <a:tcPr marL="68569" marR="68569" marT="68569" marB="68569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2400" b="0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16</a:t>
                      </a:r>
                      <a:r>
                        <a:rPr lang="en" sz="2400" b="0" baseline="30000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1</a:t>
                      </a:r>
                      <a:r>
                        <a:rPr lang="en" sz="2400" b="0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=16</a:t>
                      </a:r>
                    </a:p>
                  </a:txBody>
                  <a:tcPr marL="68569" marR="68569" marT="68569" marB="68569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2400" b="0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16</a:t>
                      </a:r>
                      <a:r>
                        <a:rPr lang="en" sz="2400" b="0" baseline="30000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0</a:t>
                      </a:r>
                      <a:r>
                        <a:rPr lang="en" sz="2400" b="0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=1</a:t>
                      </a:r>
                    </a:p>
                  </a:txBody>
                  <a:tcPr marL="68569" marR="68569" marT="68569" marB="6856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458"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endParaRPr sz="2400" b="1" dirty="0">
                        <a:solidFill>
                          <a:schemeClr val="accent3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68569" marR="68569" marT="68569" marB="68569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endParaRPr sz="2400" b="1" dirty="0">
                        <a:solidFill>
                          <a:schemeClr val="accent3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68569" marR="68569" marT="68569" marB="68569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endParaRPr sz="2400" b="1" dirty="0">
                        <a:solidFill>
                          <a:schemeClr val="accent3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68569" marR="68569" marT="68569" marB="6856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6A981009-52C5-4975-9208-8DA35E7304C5}"/>
                  </a:ext>
                </a:extLst>
              </p14:cNvPr>
              <p14:cNvContentPartPr/>
              <p14:nvPr/>
            </p14:nvContentPartPr>
            <p14:xfrm>
              <a:off x="2319480" y="3877560"/>
              <a:ext cx="5261760" cy="11102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6A981009-52C5-4975-9208-8DA35E7304C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10120" y="3868200"/>
                <a:ext cx="5280480" cy="1128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13410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Converting Binary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</m:oMath>
                </a14:m>
                <a:r>
                  <a:rPr lang="en-US" dirty="0"/>
                  <a:t> Hexadecimal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248" t="-4000" b="-22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6875" y="1362075"/>
                <a:ext cx="5669280" cy="4972050"/>
              </a:xfrm>
            </p:spPr>
            <p:txBody>
              <a:bodyPr/>
              <a:lstStyle/>
              <a:p>
                <a:r>
                  <a:rPr lang="en-US" dirty="0"/>
                  <a:t>Hex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Binary</a:t>
                </a:r>
              </a:p>
              <a:p>
                <a:pPr lvl="1"/>
                <a:r>
                  <a:rPr lang="en-US" dirty="0"/>
                  <a:t>Substitute hex digits, then drop any </a:t>
                </a:r>
                <a:r>
                  <a:rPr lang="en-US" dirty="0">
                    <a:solidFill>
                      <a:srgbClr val="FF0000"/>
                    </a:solidFill>
                  </a:rPr>
                  <a:t>leading zeros</a:t>
                </a:r>
              </a:p>
              <a:p>
                <a:pPr lvl="1"/>
                <a:r>
                  <a:rPr lang="en-US" u="sng" dirty="0"/>
                  <a:t>Example</a:t>
                </a:r>
                <a:r>
                  <a:rPr lang="en-US" dirty="0"/>
                  <a:t>:  0x2D to binary</a:t>
                </a:r>
              </a:p>
              <a:p>
                <a:pPr lvl="2"/>
                <a:r>
                  <a:rPr lang="en-US" dirty="0"/>
                  <a:t>0x2 is 0b0010, 0xD is 0b1101</a:t>
                </a:r>
              </a:p>
              <a:p>
                <a:pPr lvl="2"/>
                <a:r>
                  <a:rPr lang="en-US" dirty="0"/>
                  <a:t>Drop two leading zeros, answer is 0b101101</a:t>
                </a:r>
              </a:p>
              <a:p>
                <a:pPr lvl="2"/>
                <a:endParaRPr lang="en-US" dirty="0"/>
              </a:p>
              <a:p>
                <a:r>
                  <a:rPr lang="en-US" dirty="0"/>
                  <a:t>Binary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Hex</a:t>
                </a:r>
              </a:p>
              <a:p>
                <a:pPr lvl="1"/>
                <a:r>
                  <a:rPr lang="en-US" dirty="0"/>
                  <a:t>Pad with </a:t>
                </a:r>
                <a:r>
                  <a:rPr lang="en-US" dirty="0">
                    <a:solidFill>
                      <a:srgbClr val="FF0000"/>
                    </a:solidFill>
                  </a:rPr>
                  <a:t>leading zeros </a:t>
                </a:r>
                <a:r>
                  <a:rPr lang="en-US" dirty="0"/>
                  <a:t>until multiple of 4, then substitute each group of 4</a:t>
                </a:r>
              </a:p>
              <a:p>
                <a:pPr lvl="1"/>
                <a:r>
                  <a:rPr lang="en-US" u="sng" dirty="0"/>
                  <a:t>Example</a:t>
                </a:r>
                <a:r>
                  <a:rPr lang="en-US" dirty="0"/>
                  <a:t>:  0b101101</a:t>
                </a:r>
              </a:p>
              <a:p>
                <a:pPr lvl="2"/>
                <a:r>
                  <a:rPr lang="en-US" dirty="0"/>
                  <a:t>Pad to 0b 0010 1101</a:t>
                </a:r>
              </a:p>
              <a:p>
                <a:pPr lvl="2"/>
                <a:r>
                  <a:rPr lang="en-US" dirty="0"/>
                  <a:t>Substitute to get 0x2D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6875" y="1362075"/>
                <a:ext cx="5669280" cy="4972050"/>
              </a:xfrm>
              <a:blipFill rotWithShape="0">
                <a:blip r:embed="rId3"/>
                <a:stretch>
                  <a:fillRect l="-430" t="-1103" r="-2688" b="-9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C9EA-ADE4-436F-AE9B-41FB0EC88C6C}" type="slidenum">
              <a:rPr lang="en-US" smtClean="0"/>
              <a:t>29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6126480" y="1362456"/>
          <a:ext cx="2743200" cy="5181600"/>
        </p:xfrm>
        <a:graphic>
          <a:graphicData uri="http://schemas.openxmlformats.org/drawingml/2006/table">
            <a:tbl>
              <a:tblPr firstRow="1" bandRow="1"/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Base 10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Base 2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Base 16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2A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0000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0001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0010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0011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4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0100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4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5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0101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5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6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0110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6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7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0111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7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8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1000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8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9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1001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9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1010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1011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12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1100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13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1101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14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1110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15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1111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288BE6D-5C04-431F-9B30-A76F71F763C0}"/>
                  </a:ext>
                </a:extLst>
              </p14:cNvPr>
              <p14:cNvContentPartPr/>
              <p14:nvPr/>
            </p14:nvContentPartPr>
            <p14:xfrm>
              <a:off x="2360160" y="1099080"/>
              <a:ext cx="6238080" cy="53355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288BE6D-5C04-431F-9B30-A76F71F763C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50800" y="1089720"/>
                <a:ext cx="6256800" cy="5354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19953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Introductions:  You!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~250 students registered, split across two lectures</a:t>
            </a:r>
          </a:p>
          <a:p>
            <a:pPr lvl="2"/>
            <a:endParaRPr lang="en-US" dirty="0"/>
          </a:p>
          <a:p>
            <a:r>
              <a:rPr lang="en-US" dirty="0"/>
              <a:t>CSE majors, EE majors, and more</a:t>
            </a:r>
          </a:p>
          <a:p>
            <a:pPr lvl="1"/>
            <a:r>
              <a:rPr lang="en-US" dirty="0"/>
              <a:t>Most of you will find almost everything in the course new</a:t>
            </a:r>
          </a:p>
          <a:p>
            <a:pPr lvl="2"/>
            <a:endParaRPr lang="en-US" dirty="0"/>
          </a:p>
          <a:p>
            <a:r>
              <a:rPr lang="en-US" dirty="0"/>
              <a:t>Get to know each other and help each other out!</a:t>
            </a:r>
          </a:p>
          <a:p>
            <a:pPr lvl="1"/>
            <a:r>
              <a:rPr lang="en-US" dirty="0"/>
              <a:t>Learning is much more fun with friends</a:t>
            </a:r>
          </a:p>
          <a:p>
            <a:pPr lvl="1"/>
            <a:r>
              <a:rPr lang="en-US" dirty="0"/>
              <a:t>Working well with others is a valuable life skill</a:t>
            </a:r>
          </a:p>
          <a:p>
            <a:pPr lvl="1"/>
            <a:r>
              <a:rPr lang="en-US" dirty="0"/>
              <a:t>Diversity of perspectives expands your horizons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767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Binary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Hex Practice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248" t="-4000" b="-22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5669280" cy="4972050"/>
          </a:xfrm>
        </p:spPr>
        <p:txBody>
          <a:bodyPr/>
          <a:lstStyle/>
          <a:p>
            <a:r>
              <a:rPr lang="en-US" dirty="0"/>
              <a:t>Convert 0b100110110101101</a:t>
            </a:r>
          </a:p>
          <a:p>
            <a:pPr lvl="1"/>
            <a:r>
              <a:rPr lang="en-US" dirty="0"/>
              <a:t>How many digits?</a:t>
            </a:r>
          </a:p>
          <a:p>
            <a:pPr lvl="1"/>
            <a:r>
              <a:rPr lang="en-US" dirty="0"/>
              <a:t>Pad:</a:t>
            </a:r>
          </a:p>
          <a:p>
            <a:pPr lvl="1"/>
            <a:r>
              <a:rPr lang="en-US" dirty="0"/>
              <a:t>Substitute: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C9EA-ADE4-436F-AE9B-41FB0EC88C6C}" type="slidenum">
              <a:rPr lang="en-US" smtClean="0"/>
              <a:t>30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6126480" y="1362456"/>
          <a:ext cx="2743200" cy="5181600"/>
        </p:xfrm>
        <a:graphic>
          <a:graphicData uri="http://schemas.openxmlformats.org/drawingml/2006/table">
            <a:tbl>
              <a:tblPr firstRow="1" bandRow="1"/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Base 10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Base 2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Base 16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2A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0000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0001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0010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0011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4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0100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4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5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0101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5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6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0110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6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7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0111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7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8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1000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8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9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1001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9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1010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1011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12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1100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13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1101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14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1110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15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1111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B8679B4-39A6-4831-8CAD-7EFD00D78B5F}"/>
                  </a:ext>
                </a:extLst>
              </p14:cNvPr>
              <p14:cNvContentPartPr/>
              <p14:nvPr/>
            </p14:nvContentPartPr>
            <p14:xfrm>
              <a:off x="1982160" y="1944000"/>
              <a:ext cx="2998440" cy="13899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B8679B4-39A6-4831-8CAD-7EFD00D78B5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72800" y="1934640"/>
                <a:ext cx="3017160" cy="1408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004832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 Comparison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5669280" cy="4972050"/>
          </a:xfrm>
        </p:spPr>
        <p:txBody>
          <a:bodyPr/>
          <a:lstStyle/>
          <a:p>
            <a:r>
              <a:rPr lang="en-US" dirty="0"/>
              <a:t>Why does all of this matter?</a:t>
            </a:r>
            <a:endParaRPr lang="en-US" b="1" dirty="0"/>
          </a:p>
          <a:p>
            <a:pPr lvl="1"/>
            <a:r>
              <a:rPr lang="en-US" i="1" dirty="0"/>
              <a:t>Humans</a:t>
            </a:r>
            <a:r>
              <a:rPr lang="en-US" dirty="0"/>
              <a:t> think about numbers in </a:t>
            </a:r>
            <a:r>
              <a:rPr lang="en-US" b="1" dirty="0"/>
              <a:t>base 10</a:t>
            </a:r>
            <a:r>
              <a:rPr lang="en-US" dirty="0"/>
              <a:t>, but </a:t>
            </a:r>
            <a:r>
              <a:rPr lang="en-US" i="1" dirty="0"/>
              <a:t>computers</a:t>
            </a:r>
            <a:r>
              <a:rPr lang="en-US" dirty="0"/>
              <a:t> “think” about numbers in </a:t>
            </a:r>
            <a:r>
              <a:rPr lang="en-US" b="1" dirty="0"/>
              <a:t>base 2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Binary encoding </a:t>
            </a:r>
            <a:r>
              <a:rPr lang="en-US" dirty="0"/>
              <a:t>is what allows computers to do all of the amazing things that they do!</a:t>
            </a:r>
          </a:p>
          <a:p>
            <a:pPr lvl="1"/>
            <a:endParaRPr lang="en-US" dirty="0"/>
          </a:p>
          <a:p>
            <a:r>
              <a:rPr lang="en-US" dirty="0"/>
              <a:t>You should have this table memorized by the end of the class</a:t>
            </a:r>
          </a:p>
          <a:p>
            <a:pPr lvl="1"/>
            <a:r>
              <a:rPr lang="en-US" dirty="0"/>
              <a:t>Might as well start now!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C9EA-ADE4-436F-AE9B-41FB0EC88C6C}" type="slidenum">
              <a:rPr lang="en-US" smtClean="0"/>
              <a:t>31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6126480" y="1362456"/>
          <a:ext cx="2743200" cy="5181600"/>
        </p:xfrm>
        <a:graphic>
          <a:graphicData uri="http://schemas.openxmlformats.org/drawingml/2006/table">
            <a:tbl>
              <a:tblPr firstRow="1" bandRow="1"/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Base 10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Base 2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Base 16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2A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0000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0001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0010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0011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4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0100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4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5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0101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5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6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0110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6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7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0111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7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8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1000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8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9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1001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9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1010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1011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12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1100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13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1101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14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1110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15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1111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5F5BD554-9490-48DE-98F6-B9D0B0AAA8F9}"/>
                  </a:ext>
                </a:extLst>
              </p14:cNvPr>
              <p14:cNvContentPartPr/>
              <p14:nvPr/>
            </p14:nvContentPartPr>
            <p14:xfrm>
              <a:off x="1074240" y="923040"/>
              <a:ext cx="8098200" cy="59126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5F5BD554-9490-48DE-98F6-B9D0B0AAA8F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64880" y="913680"/>
                <a:ext cx="8116920" cy="593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328D9D1-D20F-4C7C-9A23-EC1DE8F4BFEC}"/>
                  </a:ext>
                </a:extLst>
              </p14:cNvPr>
              <p14:cNvContentPartPr/>
              <p14:nvPr/>
            </p14:nvContentPartPr>
            <p14:xfrm>
              <a:off x="5826600" y="351360"/>
              <a:ext cx="2484360" cy="6728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328D9D1-D20F-4C7C-9A23-EC1DE8F4BFE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817240" y="342000"/>
                <a:ext cx="2503080" cy="691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921200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Numerical Encoding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>
                    <a:solidFill>
                      <a:srgbClr val="FF0000"/>
                    </a:solidFill>
                  </a:rPr>
                  <a:t>AMAZING FACT:  You can represent </a:t>
                </a:r>
                <a:r>
                  <a:rPr lang="en-US" b="1" i="1" dirty="0">
                    <a:solidFill>
                      <a:srgbClr val="FF0000"/>
                    </a:solidFill>
                  </a:rPr>
                  <a:t>anything</a:t>
                </a:r>
                <a:r>
                  <a:rPr lang="en-US" b="1" dirty="0">
                    <a:solidFill>
                      <a:srgbClr val="FF0000"/>
                    </a:solidFill>
                  </a:rPr>
                  <a:t> countable using numbers!</a:t>
                </a:r>
              </a:p>
              <a:p>
                <a:pPr lvl="1"/>
                <a:r>
                  <a:rPr lang="en-US" dirty="0"/>
                  <a:t>Need to agree on an </a:t>
                </a:r>
                <a:r>
                  <a:rPr lang="en-US" dirty="0">
                    <a:solidFill>
                      <a:srgbClr val="FF0000"/>
                    </a:solidFill>
                  </a:rPr>
                  <a:t>encoding</a:t>
                </a:r>
              </a:p>
              <a:p>
                <a:pPr lvl="1"/>
                <a:r>
                  <a:rPr lang="en-US" dirty="0"/>
                  <a:t>Kind of like learning a new language</a:t>
                </a:r>
              </a:p>
              <a:p>
                <a:pPr lvl="1"/>
                <a:endParaRPr lang="en-US" dirty="0"/>
              </a:p>
              <a:p>
                <a:r>
                  <a:rPr lang="en-US" u="sng" dirty="0"/>
                  <a:t>Examples</a:t>
                </a:r>
                <a:r>
                  <a:rPr lang="en-US" dirty="0"/>
                  <a:t>:</a:t>
                </a:r>
              </a:p>
              <a:p>
                <a:pPr marL="644652" lvl="1"/>
                <a:r>
                  <a:rPr lang="en-US" dirty="0"/>
                  <a:t>Decimal Integers:  0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0b0, 1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0b1, 2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0b10, etc.</a:t>
                </a:r>
              </a:p>
              <a:p>
                <a:pPr marL="644652" lvl="1"/>
                <a:r>
                  <a:rPr lang="en-US" dirty="0"/>
                  <a:t>English Letters:  CSE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0x435345, yay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0x796179</a:t>
                </a:r>
              </a:p>
              <a:p>
                <a:pPr marL="644652" lvl="1"/>
                <a:r>
                  <a:rPr lang="en-US" dirty="0"/>
                  <a:t>Emoticons:  😃 0x0, 😞 0x1, 😎 0x2, 😇 0x3, 😈 0x4, 🙋 0x5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291" t="-1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C9EA-ADE4-436F-AE9B-41FB0EC88C6C}" type="slidenum">
              <a:rPr lang="en-US" smtClean="0"/>
              <a:t>32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F65E9C58-97F9-40D8-AF4E-A574E8920F56}"/>
                  </a:ext>
                </a:extLst>
              </p14:cNvPr>
              <p14:cNvContentPartPr/>
              <p14:nvPr/>
            </p14:nvContentPartPr>
            <p14:xfrm>
              <a:off x="3157560" y="4910040"/>
              <a:ext cx="3601800" cy="1537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F65E9C58-97F9-40D8-AF4E-A574E8920F5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48200" y="4900680"/>
                <a:ext cx="3620520" cy="172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10169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Encoding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With N binary digits, how many “things” can you represent?</a:t>
                </a:r>
              </a:p>
              <a:p>
                <a:pPr lvl="1"/>
                <a:r>
                  <a:rPr lang="en-US" dirty="0"/>
                  <a:t>Need N binary digits to represent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things, where 2</a:t>
                </a:r>
                <a:r>
                  <a:rPr lang="en-US" baseline="30000" dirty="0"/>
                  <a:t>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pPr lvl="1"/>
                <a:r>
                  <a:rPr lang="en-US" u="sng" dirty="0"/>
                  <a:t>Example</a:t>
                </a:r>
                <a:r>
                  <a:rPr lang="en-US" dirty="0"/>
                  <a:t>:  5 binary digits for alphabet because 2</a:t>
                </a:r>
                <a:r>
                  <a:rPr lang="en-US" baseline="30000" dirty="0"/>
                  <a:t>5</a:t>
                </a:r>
                <a:r>
                  <a:rPr lang="en-US" dirty="0"/>
                  <a:t> = 32 &gt; 26</a:t>
                </a:r>
              </a:p>
              <a:p>
                <a:endParaRPr lang="en-US" dirty="0"/>
              </a:p>
              <a:p>
                <a:r>
                  <a:rPr lang="en-US" dirty="0"/>
                  <a:t>A binary digit is known as a </a:t>
                </a:r>
                <a:r>
                  <a:rPr lang="en-US" dirty="0">
                    <a:solidFill>
                      <a:srgbClr val="FF0000"/>
                    </a:solidFill>
                  </a:rPr>
                  <a:t>bit</a:t>
                </a:r>
              </a:p>
              <a:p>
                <a:r>
                  <a:rPr lang="en-US" dirty="0"/>
                  <a:t>A group of 4 bits (1 hex digit) is called a </a:t>
                </a:r>
                <a:r>
                  <a:rPr lang="en-US" dirty="0">
                    <a:solidFill>
                      <a:srgbClr val="FF0000"/>
                    </a:solidFill>
                  </a:rPr>
                  <a:t>nibble</a:t>
                </a:r>
              </a:p>
              <a:p>
                <a:r>
                  <a:rPr lang="en-US" dirty="0"/>
                  <a:t>A group of 8 bits (2 hex digits) is called a </a:t>
                </a:r>
                <a:r>
                  <a:rPr lang="en-US" dirty="0">
                    <a:solidFill>
                      <a:srgbClr val="FF0000"/>
                    </a:solidFill>
                  </a:rPr>
                  <a:t>byte</a:t>
                </a:r>
              </a:p>
              <a:p>
                <a:pPr lvl="1"/>
                <a:r>
                  <a:rPr lang="en-US" dirty="0"/>
                  <a:t>1 bit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2 things, 1 nibble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16 things, 1 byte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256 things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91" t="-1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C9EA-ADE4-436F-AE9B-41FB0EC88C6C}" type="slidenum">
              <a:rPr lang="en-US" smtClean="0"/>
              <a:t>33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AAFCFD4-07C8-4F3D-BD63-94CB754DB8A2}"/>
                  </a:ext>
                </a:extLst>
              </p14:cNvPr>
              <p14:cNvContentPartPr/>
              <p14:nvPr/>
            </p14:nvContentPartPr>
            <p14:xfrm>
              <a:off x="1181520" y="1761120"/>
              <a:ext cx="1858320" cy="23580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AAFCFD4-07C8-4F3D-BD63-94CB754DB8A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72160" y="1751760"/>
                <a:ext cx="1877040" cy="237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7A9EDB5-A4B3-486A-A59E-895B4D926464}"/>
                  </a:ext>
                </a:extLst>
              </p14:cNvPr>
              <p14:cNvContentPartPr/>
              <p14:nvPr/>
            </p14:nvContentPartPr>
            <p14:xfrm>
              <a:off x="4165920" y="344880"/>
              <a:ext cx="3462480" cy="7822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7A9EDB5-A4B3-486A-A59E-895B4D92646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156560" y="335520"/>
                <a:ext cx="3481200" cy="801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46269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E6F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 What’s It Mean?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Clr>
                    <a:schemeClr val="bg1"/>
                  </a:buClr>
                </a:pPr>
                <a:r>
                  <a:rPr lang="en-US" i="1" dirty="0">
                    <a:solidFill>
                      <a:schemeClr val="bg1"/>
                    </a:solidFill>
                  </a:rPr>
                  <a:t>A sequence of bits can have many meanings!</a:t>
                </a:r>
              </a:p>
              <a:p>
                <a:pPr lvl="2"/>
                <a:endParaRPr lang="en-US" dirty="0">
                  <a:solidFill>
                    <a:schemeClr val="bg1"/>
                  </a:solidFill>
                </a:endParaRPr>
              </a:p>
              <a:p>
                <a:pPr>
                  <a:buClr>
                    <a:schemeClr val="bg1"/>
                  </a:buClr>
                </a:pPr>
                <a:r>
                  <a:rPr lang="en-US" dirty="0">
                    <a:solidFill>
                      <a:schemeClr val="bg1"/>
                    </a:solidFill>
                  </a:rPr>
                  <a:t>Consider the hex sequence 0x4E6F21</a:t>
                </a:r>
              </a:p>
              <a:p>
                <a:pPr lvl="1">
                  <a:buClr>
                    <a:schemeClr val="bg1"/>
                  </a:buClr>
                </a:pPr>
                <a:r>
                  <a:rPr lang="en-US" dirty="0">
                    <a:solidFill>
                      <a:schemeClr val="bg1"/>
                    </a:solidFill>
                  </a:rPr>
                  <a:t>Common interpretations include:</a:t>
                </a:r>
              </a:p>
              <a:p>
                <a:pPr lvl="2">
                  <a:buClr>
                    <a:schemeClr val="bg1"/>
                  </a:buClr>
                </a:pPr>
                <a:r>
                  <a:rPr lang="en-US" dirty="0">
                    <a:solidFill>
                      <a:schemeClr val="bg1"/>
                    </a:solidFill>
                  </a:rPr>
                  <a:t>The decimal number 5140257</a:t>
                </a:r>
              </a:p>
              <a:p>
                <a:pPr lvl="2">
                  <a:buClr>
                    <a:schemeClr val="bg1"/>
                  </a:buClr>
                </a:pPr>
                <a:r>
                  <a:rPr lang="en-US" dirty="0">
                    <a:solidFill>
                      <a:schemeClr val="bg1"/>
                    </a:solidFill>
                  </a:rPr>
                  <a:t>The characters “No!”</a:t>
                </a:r>
              </a:p>
              <a:p>
                <a:pPr lvl="2">
                  <a:buClr>
                    <a:schemeClr val="bg1"/>
                  </a:buClr>
                </a:pPr>
                <a:r>
                  <a:rPr lang="en-US" dirty="0">
                    <a:solidFill>
                      <a:schemeClr val="bg1"/>
                    </a:solidFill>
                  </a:rPr>
                  <a:t>The background color of this slide</a:t>
                </a:r>
              </a:p>
              <a:p>
                <a:pPr lvl="2">
                  <a:buClr>
                    <a:schemeClr val="bg1"/>
                  </a:buClr>
                </a:pPr>
                <a:r>
                  <a:rPr lang="en-US" dirty="0">
                    <a:solidFill>
                      <a:schemeClr val="bg1"/>
                    </a:solidFill>
                  </a:rPr>
                  <a:t>The real number 7.203034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10</a:t>
                </a:r>
                <a:r>
                  <a:rPr lang="en-US" baseline="30000" dirty="0">
                    <a:solidFill>
                      <a:schemeClr val="bg1"/>
                    </a:solidFill>
                  </a:rPr>
                  <a:t>-39</a:t>
                </a:r>
              </a:p>
              <a:p>
                <a:pPr lvl="1"/>
                <a:endParaRPr lang="en-US" dirty="0"/>
              </a:p>
              <a:p>
                <a:pPr>
                  <a:buClr>
                    <a:schemeClr val="bg1"/>
                  </a:buClr>
                </a:pPr>
                <a:r>
                  <a:rPr lang="en-US" dirty="0">
                    <a:solidFill>
                      <a:schemeClr val="bg1"/>
                    </a:solidFill>
                  </a:rPr>
                  <a:t>It is up to the program/programmer to decide how to </a:t>
                </a:r>
                <a:r>
                  <a:rPr lang="en-US" dirty="0">
                    <a:solidFill>
                      <a:srgbClr val="FF0000"/>
                    </a:solidFill>
                  </a:rPr>
                  <a:t>interpret</a:t>
                </a:r>
                <a:r>
                  <a:rPr lang="en-US" dirty="0">
                    <a:solidFill>
                      <a:schemeClr val="bg1"/>
                    </a:solidFill>
                  </a:rPr>
                  <a:t> the sequence of bits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91" t="-1103" r="-10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C9EA-ADE4-436F-AE9B-41FB0EC88C6C}" type="slidenum">
              <a:rPr lang="en-US" smtClean="0"/>
              <a:t>34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DC0FFAC-8498-41D7-99BC-662AAE458C31}"/>
                  </a:ext>
                </a:extLst>
              </p14:cNvPr>
              <p14:cNvContentPartPr/>
              <p14:nvPr/>
            </p14:nvContentPartPr>
            <p14:xfrm>
              <a:off x="4734720" y="2259360"/>
              <a:ext cx="1584360" cy="4680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DC0FFAC-8498-41D7-99BC-662AAE458C3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25360" y="2250000"/>
                <a:ext cx="1603080" cy="486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639221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Encoding – Colors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6875" y="1362075"/>
                <a:ext cx="8366125" cy="2743200"/>
              </a:xfrm>
            </p:spPr>
            <p:txBody>
              <a:bodyPr/>
              <a:lstStyle/>
              <a:p>
                <a:r>
                  <a:rPr lang="en-US" dirty="0"/>
                  <a:t>RGB – Red, Green, Blue</a:t>
                </a:r>
              </a:p>
              <a:p>
                <a:pPr lvl="1"/>
                <a:r>
                  <a:rPr lang="en-US" dirty="0"/>
                  <a:t>Additive color model (light):  byte (8 bits) for each color</a:t>
                </a:r>
              </a:p>
              <a:p>
                <a:pPr lvl="1"/>
                <a:r>
                  <a:rPr lang="en-US" dirty="0"/>
                  <a:t>Commonly seen in hex (in HTML, photo editing, etc.)</a:t>
                </a:r>
              </a:p>
              <a:p>
                <a:pPr lvl="1"/>
                <a:r>
                  <a:rPr lang="en-US" u="sng" dirty="0"/>
                  <a:t>Examples</a:t>
                </a:r>
                <a:r>
                  <a:rPr lang="en-US" dirty="0"/>
                  <a:t>:  </a:t>
                </a:r>
                <a:r>
                  <a:rPr lang="en-US" b="1" dirty="0">
                    <a:solidFill>
                      <a:srgbClr val="0000FF"/>
                    </a:solidFill>
                  </a:rPr>
                  <a:t>Blue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0x</a:t>
                </a:r>
                <a:r>
                  <a:rPr lang="en-US" dirty="0">
                    <a:solidFill>
                      <a:srgbClr val="FF0000"/>
                    </a:solidFill>
                  </a:rPr>
                  <a:t>00</a:t>
                </a:r>
                <a:r>
                  <a:rPr lang="en-US" dirty="0">
                    <a:solidFill>
                      <a:srgbClr val="00FF00"/>
                    </a:solidFill>
                  </a:rPr>
                  <a:t>00</a:t>
                </a:r>
                <a:r>
                  <a:rPr lang="en-US" dirty="0">
                    <a:solidFill>
                      <a:srgbClr val="0000FF"/>
                    </a:solidFill>
                  </a:rPr>
                  <a:t>FF</a:t>
                </a:r>
                <a:r>
                  <a:rPr lang="en-US" dirty="0"/>
                  <a:t>, </a:t>
                </a:r>
                <a:r>
                  <a:rPr lang="en-US" b="1" dirty="0">
                    <a:solidFill>
                      <a:srgbClr val="FFD700"/>
                    </a:solidFill>
                  </a:rPr>
                  <a:t>Gold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0x</a:t>
                </a:r>
                <a:r>
                  <a:rPr lang="en-US" dirty="0">
                    <a:solidFill>
                      <a:srgbClr val="FF0000"/>
                    </a:solidFill>
                  </a:rPr>
                  <a:t>FF</a:t>
                </a:r>
                <a:r>
                  <a:rPr lang="en-US" dirty="0">
                    <a:solidFill>
                      <a:srgbClr val="00FF00"/>
                    </a:solidFill>
                  </a:rPr>
                  <a:t>D7</a:t>
                </a:r>
                <a:r>
                  <a:rPr lang="en-US" dirty="0">
                    <a:solidFill>
                      <a:srgbClr val="0000FF"/>
                    </a:solidFill>
                  </a:rPr>
                  <a:t>00</a:t>
                </a:r>
                <a:r>
                  <a:rPr lang="en-US" dirty="0"/>
                  <a:t>, </a:t>
                </a:r>
                <a:r>
                  <a:rPr lang="en-US" b="1" dirty="0">
                    <a:solidFill>
                      <a:schemeClr val="bg1"/>
                    </a:solidFill>
                    <a:effectLst>
                      <a:glow rad="63500">
                        <a:schemeClr val="tx1"/>
                      </a:glow>
                    </a:effectLst>
                  </a:rPr>
                  <a:t>White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0x</a:t>
                </a:r>
                <a:r>
                  <a:rPr lang="en-US" dirty="0">
                    <a:solidFill>
                      <a:srgbClr val="FF0000"/>
                    </a:solidFill>
                  </a:rPr>
                  <a:t>FF</a:t>
                </a:r>
                <a:r>
                  <a:rPr lang="en-US" dirty="0">
                    <a:solidFill>
                      <a:srgbClr val="00FF00"/>
                    </a:solidFill>
                  </a:rPr>
                  <a:t>FF</a:t>
                </a:r>
                <a:r>
                  <a:rPr lang="en-US" dirty="0">
                    <a:solidFill>
                      <a:srgbClr val="0000FF"/>
                    </a:solidFill>
                  </a:rPr>
                  <a:t>FF</a:t>
                </a:r>
                <a:r>
                  <a:rPr lang="en-US" dirty="0"/>
                  <a:t>, </a:t>
                </a:r>
                <a:r>
                  <a:rPr lang="en-US" b="1" dirty="0">
                    <a:solidFill>
                      <a:srgbClr val="FF1493"/>
                    </a:solidFill>
                  </a:rPr>
                  <a:t>Deep Pink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0x</a:t>
                </a:r>
                <a:r>
                  <a:rPr lang="en-US" dirty="0">
                    <a:solidFill>
                      <a:srgbClr val="FF0000"/>
                    </a:solidFill>
                  </a:rPr>
                  <a:t>FF</a:t>
                </a:r>
                <a:r>
                  <a:rPr lang="en-US" dirty="0">
                    <a:solidFill>
                      <a:srgbClr val="00FF00"/>
                    </a:solidFill>
                  </a:rPr>
                  <a:t>14</a:t>
                </a:r>
                <a:r>
                  <a:rPr lang="en-US" dirty="0">
                    <a:solidFill>
                      <a:srgbClr val="0000FF"/>
                    </a:solidFill>
                  </a:rPr>
                  <a:t>93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6875" y="1362075"/>
                <a:ext cx="8366125" cy="2743200"/>
              </a:xfrm>
              <a:blipFill rotWithShape="0">
                <a:blip r:embed="rId2"/>
                <a:stretch>
                  <a:fillRect l="-291" t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C9EA-ADE4-436F-AE9B-41FB0EC88C6C}" type="slidenum">
              <a:rPr lang="en-US" smtClean="0"/>
              <a:t>35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18" y="4932997"/>
            <a:ext cx="2743200" cy="7315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181" y="3749040"/>
            <a:ext cx="2381219" cy="2743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206" y="3977640"/>
            <a:ext cx="2529461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6396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Encoding – Characters/Text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ASCII Encoding (</a:t>
            </a:r>
            <a:r>
              <a:rPr lang="en-US" dirty="0">
                <a:hlinkClick r:id="rId2"/>
              </a:rPr>
              <a:t>www.asciitable.com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American Standard Code for Information Interchange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C9EA-ADE4-436F-AE9B-41FB0EC88C6C}" type="slidenum">
              <a:rPr lang="en-US" smtClean="0"/>
              <a:t>36</a:t>
            </a:fld>
            <a:endParaRPr lang="en-US"/>
          </a:p>
        </p:txBody>
      </p:sp>
      <p:pic>
        <p:nvPicPr>
          <p:cNvPr id="5" name="Picture 2" descr="Ascii Tab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568" y="2286000"/>
            <a:ext cx="6698737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98521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8912"/>
            <a:ext cx="8405982" cy="762000"/>
          </a:xfrm>
          <a:noFill/>
        </p:spPr>
        <p:txBody>
          <a:bodyPr/>
          <a:lstStyle/>
          <a:p>
            <a:r>
              <a:rPr lang="en-US" dirty="0"/>
              <a:t>Binary Encoding – Files and Programs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 the lowest level, all digital data is stored as bits!</a:t>
            </a:r>
          </a:p>
          <a:p>
            <a:endParaRPr lang="en-US" dirty="0"/>
          </a:p>
          <a:p>
            <a:r>
              <a:rPr lang="en-US" dirty="0"/>
              <a:t>Layers of abstraction keep everything comprehensible</a:t>
            </a:r>
          </a:p>
          <a:p>
            <a:pPr lvl="1"/>
            <a:r>
              <a:rPr lang="en-US" dirty="0"/>
              <a:t>Data/files are groups of bits interpreted by program</a:t>
            </a:r>
          </a:p>
          <a:p>
            <a:pPr lvl="1"/>
            <a:r>
              <a:rPr lang="en-US" dirty="0"/>
              <a:t>Program is actually groups of bits being interpreted by your CPU</a:t>
            </a:r>
          </a:p>
          <a:p>
            <a:pPr lvl="1"/>
            <a:endParaRPr lang="en-US" dirty="0"/>
          </a:p>
          <a:p>
            <a:r>
              <a:rPr lang="en-US" dirty="0"/>
              <a:t>Computer Memory Demo (if time)</a:t>
            </a:r>
          </a:p>
          <a:p>
            <a:pPr lvl="1"/>
            <a:r>
              <a:rPr lang="en-US" dirty="0"/>
              <a:t>From vim: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%!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xxd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From </a:t>
            </a:r>
            <a:r>
              <a:rPr lang="en-US" dirty="0" err="1"/>
              <a:t>emacs</a:t>
            </a:r>
            <a:r>
              <a:rPr lang="en-US" dirty="0"/>
              <a:t>: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M-x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hexl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-mode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C9EA-ADE4-436F-AE9B-41FB0EC88C6C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0580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lang="en-US" dirty="0"/>
              <a:t>Humans think about numbers in decimal; computers think about numbers in binary</a:t>
            </a:r>
          </a:p>
          <a:p>
            <a:pPr lvl="1"/>
            <a:r>
              <a:rPr lang="en-US" dirty="0"/>
              <a:t>Base conversion to go between them</a:t>
            </a:r>
          </a:p>
          <a:p>
            <a:pPr lvl="1"/>
            <a:r>
              <a:rPr lang="en-US" dirty="0"/>
              <a:t>Hexadecimal is more human-readable than binary</a:t>
            </a:r>
          </a:p>
          <a:p>
            <a:pPr lvl="2"/>
            <a:endParaRPr lang="en-US" dirty="0"/>
          </a:p>
          <a:p>
            <a:r>
              <a:rPr lang="en-US" dirty="0"/>
              <a:t>All information on a computer is binary</a:t>
            </a:r>
          </a:p>
          <a:p>
            <a:pPr lvl="2"/>
            <a:endParaRPr lang="en-US" dirty="0"/>
          </a:p>
          <a:p>
            <a:r>
              <a:rPr lang="en-US" dirty="0"/>
              <a:t>Binary encoding can represent </a:t>
            </a:r>
            <a:r>
              <a:rPr lang="en-US" i="1" dirty="0"/>
              <a:t>anything</a:t>
            </a:r>
            <a:r>
              <a:rPr lang="en-US" dirty="0"/>
              <a:t>!</a:t>
            </a:r>
          </a:p>
          <a:p>
            <a:pPr lvl="1"/>
            <a:r>
              <a:rPr lang="en-US" dirty="0"/>
              <a:t>Computer/program needs to know how to interpret the bits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C9EA-ADE4-436F-AE9B-41FB0EC88C6C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384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762000" y="1280160"/>
            <a:ext cx="7911265" cy="2928100"/>
            <a:chOff x="334317" y="3021106"/>
            <a:chExt cx="8725660" cy="3229522"/>
          </a:xfrm>
        </p:grpSpPr>
        <p:sp>
          <p:nvSpPr>
            <p:cNvPr id="5" name="Text Box 5"/>
            <p:cNvSpPr txBox="1"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471477" y="3021106"/>
              <a:ext cx="3307422" cy="301752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54702" rIns="90000" bIns="45000"/>
            <a:lstStyle>
              <a:lvl1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1pPr>
              <a:lvl2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2pPr>
              <a:lvl3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3pPr>
              <a:lvl4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4pPr>
              <a:lvl5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5pPr>
              <a:lvl6pPr marL="25146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6pPr>
              <a:lvl7pPr marL="29718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7pPr>
              <a:lvl8pPr marL="34290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8pPr>
              <a:lvl9pPr marL="38862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9pPr>
            </a:lstStyle>
            <a:p>
              <a:r>
                <a:rPr lang="en-US" sz="1050" b="0" dirty="0">
                  <a:latin typeface="Helvetica Neue Light" charset="0"/>
                </a:rPr>
                <a:t>1000001101111100001001000001110000000000</a:t>
              </a:r>
            </a:p>
            <a:p>
              <a:r>
                <a:rPr lang="en-US" sz="1050" b="0" dirty="0">
                  <a:latin typeface="Helvetica Neue Light" charset="0"/>
                </a:rPr>
                <a:t>0111010000011000</a:t>
              </a:r>
            </a:p>
            <a:p>
              <a:r>
                <a:rPr lang="en-US" sz="1050" b="0" dirty="0">
                  <a:latin typeface="Helvetica Neue Light" charset="0"/>
                </a:rPr>
                <a:t>10001011010001000010010000010100</a:t>
              </a:r>
            </a:p>
            <a:p>
              <a:r>
                <a:rPr lang="en-US" sz="1050" b="0" dirty="0">
                  <a:latin typeface="Helvetica Neue Light" charset="0"/>
                </a:rPr>
                <a:t>10001011010001100010010100010100</a:t>
              </a:r>
            </a:p>
            <a:p>
              <a:r>
                <a:rPr lang="en-US" sz="1050" b="0" dirty="0">
                  <a:latin typeface="Helvetica Neue Light" charset="0"/>
                </a:rPr>
                <a:t>100011010000010000000010</a:t>
              </a:r>
            </a:p>
            <a:p>
              <a:r>
                <a:rPr lang="en-US" sz="1050" b="0" dirty="0">
                  <a:latin typeface="Helvetica Neue Light" charset="0"/>
                </a:rPr>
                <a:t>1000100111000010</a:t>
              </a:r>
            </a:p>
            <a:p>
              <a:r>
                <a:rPr lang="en-US" sz="1050" b="0" dirty="0">
                  <a:latin typeface="Helvetica Neue Light" charset="0"/>
                </a:rPr>
                <a:t>110000011111101000011111</a:t>
              </a:r>
            </a:p>
            <a:p>
              <a:r>
                <a:rPr lang="en-US" sz="1050" b="0" dirty="0">
                  <a:latin typeface="Helvetica Neue Light" charset="0"/>
                </a:rPr>
                <a:t>11110111011111000010010000011100</a:t>
              </a:r>
            </a:p>
            <a:p>
              <a:r>
                <a:rPr lang="en-US" sz="1050" b="0" dirty="0">
                  <a:latin typeface="Helvetica Neue Light" charset="0"/>
                </a:rPr>
                <a:t>10001001010001000010010000011000</a:t>
              </a:r>
            </a:p>
            <a:p>
              <a:endParaRPr lang="en-US" sz="1050" b="0" dirty="0">
                <a:latin typeface="Helvetica Neue Light" charset="0"/>
              </a:endParaRPr>
            </a:p>
            <a:p>
              <a:r>
                <a:rPr lang="en-US" sz="1050" b="0" dirty="0">
                  <a:latin typeface="Helvetica Neue Light" charset="0"/>
                </a:rPr>
                <a:t>1000001101111100001001000001110000000000</a:t>
              </a:r>
            </a:p>
            <a:p>
              <a:r>
                <a:rPr lang="en-US" sz="1050" b="0" dirty="0">
                  <a:latin typeface="Helvetica Neue Light" charset="0"/>
                </a:rPr>
                <a:t>0111010000011000</a:t>
              </a:r>
            </a:p>
            <a:p>
              <a:r>
                <a:rPr lang="en-US" sz="1050" b="0" dirty="0">
                  <a:latin typeface="Helvetica Neue Light" charset="0"/>
                </a:rPr>
                <a:t>10001011010001000010010000010100</a:t>
              </a:r>
            </a:p>
            <a:p>
              <a:r>
                <a:rPr lang="en-US" sz="1050" b="0" dirty="0">
                  <a:latin typeface="Helvetica Neue Light" charset="0"/>
                </a:rPr>
                <a:t>10001011010001100010010100010100</a:t>
              </a:r>
            </a:p>
            <a:p>
              <a:r>
                <a:rPr lang="en-US" sz="1050" b="0" dirty="0">
                  <a:latin typeface="Helvetica Neue Light" charset="0"/>
                </a:rPr>
                <a:t>100011010000010000000010</a:t>
              </a:r>
            </a:p>
            <a:p>
              <a:r>
                <a:rPr lang="en-US" sz="1050" b="0" dirty="0">
                  <a:latin typeface="Helvetica Neue Light" charset="0"/>
                </a:rPr>
                <a:t>1000100111000010</a:t>
              </a:r>
            </a:p>
            <a:p>
              <a:r>
                <a:rPr lang="en-US" sz="1050" b="0" dirty="0">
                  <a:latin typeface="Helvetica Neue Light" charset="0"/>
                </a:rPr>
                <a:t>110000011111101000011111</a:t>
              </a:r>
            </a:p>
            <a:p>
              <a:r>
                <a:rPr lang="en-US" sz="1050" b="0" dirty="0">
                  <a:latin typeface="Helvetica Neue Light" charset="0"/>
                </a:rPr>
                <a:t>11110111011111000010010000011100</a:t>
              </a:r>
            </a:p>
          </p:txBody>
        </p:sp>
        <p:sp>
          <p:nvSpPr>
            <p:cNvPr id="6" name="Left-Right Arrow 5"/>
            <p:cNvSpPr/>
            <p:nvPr/>
          </p:nvSpPr>
          <p:spPr bwMode="auto">
            <a:xfrm>
              <a:off x="3649184" y="4283996"/>
              <a:ext cx="1942933" cy="762000"/>
            </a:xfrm>
            <a:prstGeom prst="leftRightArrow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163"/>
            <a:stretch/>
          </p:blipFill>
          <p:spPr>
            <a:xfrm>
              <a:off x="5847611" y="3023334"/>
              <a:ext cx="3212366" cy="3227294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4317" y="3581400"/>
              <a:ext cx="3314867" cy="2210991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 rot="19103844">
              <a:off x="3376714" y="4435275"/>
              <a:ext cx="24232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 pitchFamily="34" charset="0"/>
                </a:rPr>
                <a:t>HW/SW Interface</a:t>
              </a: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4044" y="3832796"/>
              <a:ext cx="3291840" cy="1642622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 to CSE351!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Our goal is to teach you the key abstractions “under the hood”</a:t>
            </a:r>
            <a:endParaRPr lang="en-US" sz="1000" dirty="0"/>
          </a:p>
          <a:p>
            <a:pPr lvl="1"/>
            <a:r>
              <a:rPr lang="en-US" dirty="0">
                <a:solidFill>
                  <a:srgbClr val="FF0000"/>
                </a:solidFill>
              </a:rPr>
              <a:t>How does your source code become something that your computer understands?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What happens as your computer is executing one or more processes?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</a:t>
            </a:fld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119AB238-B63D-4BF3-B625-526D1FC94E43}"/>
                  </a:ext>
                </a:extLst>
              </p14:cNvPr>
              <p14:cNvContentPartPr/>
              <p14:nvPr/>
            </p14:nvContentPartPr>
            <p14:xfrm>
              <a:off x="505440" y="1780200"/>
              <a:ext cx="4953960" cy="17499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119AB238-B63D-4BF3-B625-526D1FC94E4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96080" y="1770840"/>
                <a:ext cx="4972680" cy="1768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9859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762000" y="1280160"/>
            <a:ext cx="7911265" cy="2928100"/>
            <a:chOff x="334317" y="3021106"/>
            <a:chExt cx="8725660" cy="3229522"/>
          </a:xfrm>
        </p:grpSpPr>
        <p:sp>
          <p:nvSpPr>
            <p:cNvPr id="5" name="Text Box 5"/>
            <p:cNvSpPr txBox="1"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471477" y="3021106"/>
              <a:ext cx="3307422" cy="301752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54702" rIns="90000" bIns="45000"/>
            <a:lstStyle>
              <a:lvl1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1pPr>
              <a:lvl2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2pPr>
              <a:lvl3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3pPr>
              <a:lvl4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4pPr>
              <a:lvl5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5pPr>
              <a:lvl6pPr marL="25146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6pPr>
              <a:lvl7pPr marL="29718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7pPr>
              <a:lvl8pPr marL="34290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8pPr>
              <a:lvl9pPr marL="38862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9pPr>
            </a:lstStyle>
            <a:p>
              <a:r>
                <a:rPr lang="en-US" sz="1050" b="0" dirty="0">
                  <a:latin typeface="Helvetica Neue Light" charset="0"/>
                </a:rPr>
                <a:t>1000001101111100001001000001110000000000</a:t>
              </a:r>
            </a:p>
            <a:p>
              <a:r>
                <a:rPr lang="en-US" sz="1050" b="0" dirty="0">
                  <a:latin typeface="Helvetica Neue Light" charset="0"/>
                </a:rPr>
                <a:t>0111010000011000</a:t>
              </a:r>
            </a:p>
            <a:p>
              <a:r>
                <a:rPr lang="en-US" sz="1050" b="0" dirty="0">
                  <a:latin typeface="Helvetica Neue Light" charset="0"/>
                </a:rPr>
                <a:t>10001011010001000010010000010100</a:t>
              </a:r>
            </a:p>
            <a:p>
              <a:r>
                <a:rPr lang="en-US" sz="1050" b="0" dirty="0">
                  <a:latin typeface="Helvetica Neue Light" charset="0"/>
                </a:rPr>
                <a:t>10001011010001100010010100010100</a:t>
              </a:r>
            </a:p>
            <a:p>
              <a:r>
                <a:rPr lang="en-US" sz="1050" b="0" dirty="0">
                  <a:latin typeface="Helvetica Neue Light" charset="0"/>
                </a:rPr>
                <a:t>100011010000010000000010</a:t>
              </a:r>
            </a:p>
            <a:p>
              <a:r>
                <a:rPr lang="en-US" sz="1050" b="0" dirty="0">
                  <a:latin typeface="Helvetica Neue Light" charset="0"/>
                </a:rPr>
                <a:t>1000100111000010</a:t>
              </a:r>
            </a:p>
            <a:p>
              <a:r>
                <a:rPr lang="en-US" sz="1050" b="0" dirty="0">
                  <a:latin typeface="Helvetica Neue Light" charset="0"/>
                </a:rPr>
                <a:t>110000011111101000011111</a:t>
              </a:r>
            </a:p>
            <a:p>
              <a:r>
                <a:rPr lang="en-US" sz="1050" b="0" dirty="0">
                  <a:latin typeface="Helvetica Neue Light" charset="0"/>
                </a:rPr>
                <a:t>11110111011111000010010000011100</a:t>
              </a:r>
            </a:p>
            <a:p>
              <a:r>
                <a:rPr lang="en-US" sz="1050" b="0" dirty="0">
                  <a:latin typeface="Helvetica Neue Light" charset="0"/>
                </a:rPr>
                <a:t>10001001010001000010010000011000</a:t>
              </a:r>
            </a:p>
            <a:p>
              <a:endParaRPr lang="en-US" sz="1050" b="0" dirty="0">
                <a:latin typeface="Helvetica Neue Light" charset="0"/>
              </a:endParaRPr>
            </a:p>
            <a:p>
              <a:r>
                <a:rPr lang="en-US" sz="1050" b="0" dirty="0">
                  <a:latin typeface="Helvetica Neue Light" charset="0"/>
                </a:rPr>
                <a:t>1000001101111100001001000001110000000000</a:t>
              </a:r>
            </a:p>
            <a:p>
              <a:r>
                <a:rPr lang="en-US" sz="1050" b="0" dirty="0">
                  <a:latin typeface="Helvetica Neue Light" charset="0"/>
                </a:rPr>
                <a:t>0111010000011000</a:t>
              </a:r>
            </a:p>
            <a:p>
              <a:r>
                <a:rPr lang="en-US" sz="1050" b="0" dirty="0">
                  <a:latin typeface="Helvetica Neue Light" charset="0"/>
                </a:rPr>
                <a:t>10001011010001000010010000010100</a:t>
              </a:r>
            </a:p>
            <a:p>
              <a:r>
                <a:rPr lang="en-US" sz="1050" b="0" dirty="0">
                  <a:latin typeface="Helvetica Neue Light" charset="0"/>
                </a:rPr>
                <a:t>10001011010001100010010100010100</a:t>
              </a:r>
            </a:p>
            <a:p>
              <a:r>
                <a:rPr lang="en-US" sz="1050" b="0" dirty="0">
                  <a:latin typeface="Helvetica Neue Light" charset="0"/>
                </a:rPr>
                <a:t>100011010000010000000010</a:t>
              </a:r>
            </a:p>
            <a:p>
              <a:r>
                <a:rPr lang="en-US" sz="1050" b="0" dirty="0">
                  <a:latin typeface="Helvetica Neue Light" charset="0"/>
                </a:rPr>
                <a:t>1000100111000010</a:t>
              </a:r>
            </a:p>
            <a:p>
              <a:r>
                <a:rPr lang="en-US" sz="1050" b="0" dirty="0">
                  <a:latin typeface="Helvetica Neue Light" charset="0"/>
                </a:rPr>
                <a:t>110000011111101000011111</a:t>
              </a:r>
            </a:p>
            <a:p>
              <a:r>
                <a:rPr lang="en-US" sz="1050" b="0" dirty="0">
                  <a:latin typeface="Helvetica Neue Light" charset="0"/>
                </a:rPr>
                <a:t>11110111011111000010010000011100</a:t>
              </a:r>
            </a:p>
          </p:txBody>
        </p:sp>
        <p:sp>
          <p:nvSpPr>
            <p:cNvPr id="6" name="Left-Right Arrow 5"/>
            <p:cNvSpPr/>
            <p:nvPr/>
          </p:nvSpPr>
          <p:spPr bwMode="auto">
            <a:xfrm>
              <a:off x="3649184" y="4283996"/>
              <a:ext cx="1942933" cy="762000"/>
            </a:xfrm>
            <a:prstGeom prst="leftRightArrow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163"/>
            <a:stretch/>
          </p:blipFill>
          <p:spPr>
            <a:xfrm>
              <a:off x="5847611" y="3023334"/>
              <a:ext cx="3212366" cy="3227294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4317" y="3581400"/>
              <a:ext cx="3314867" cy="2210991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 rot="19103844">
              <a:off x="3376714" y="4435275"/>
              <a:ext cx="24232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 pitchFamily="34" charset="0"/>
                </a:rPr>
                <a:t>HW/SW Interface</a:t>
              </a: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4044" y="3832796"/>
              <a:ext cx="3291840" cy="1642622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 to CSE351!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This is an </a:t>
            </a:r>
            <a:r>
              <a:rPr lang="en-US" i="1" dirty="0"/>
              <a:t>introduction</a:t>
            </a:r>
            <a:r>
              <a:rPr lang="en-US" dirty="0"/>
              <a:t> that will:</a:t>
            </a:r>
          </a:p>
          <a:p>
            <a:pPr lvl="1"/>
            <a:r>
              <a:rPr lang="en-US" dirty="0"/>
              <a:t>Profoundly change/augment your view of computers and programs </a:t>
            </a:r>
          </a:p>
          <a:p>
            <a:pPr lvl="1"/>
            <a:r>
              <a:rPr lang="en-US" dirty="0"/>
              <a:t>Leave you impressed that computers ever 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5327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in Many Forms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846320" y="1051560"/>
            <a:ext cx="4114800" cy="49720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4B2A85"/>
                </a:solidFill>
              </a:rPr>
              <a:t>High Level Language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4B2A85"/>
                </a:solidFill>
              </a:rPr>
              <a:t>(</a:t>
            </a:r>
            <a:r>
              <a:rPr lang="en-US" i="1" dirty="0">
                <a:solidFill>
                  <a:srgbClr val="4B2A85"/>
                </a:solidFill>
              </a:rPr>
              <a:t>e.g.</a:t>
            </a:r>
            <a:r>
              <a:rPr lang="en-US" dirty="0">
                <a:solidFill>
                  <a:srgbClr val="4B2A85"/>
                </a:solidFill>
              </a:rPr>
              <a:t> C, Java)</a:t>
            </a:r>
          </a:p>
          <a:p>
            <a:pPr marL="0" indent="0">
              <a:buNone/>
            </a:pPr>
            <a:endParaRPr lang="en-US" dirty="0">
              <a:solidFill>
                <a:srgbClr val="4B2A85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4B2A85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4B2A85"/>
                </a:solidFill>
              </a:rPr>
              <a:t>Assembly Language</a:t>
            </a:r>
          </a:p>
          <a:p>
            <a:pPr marL="0" indent="0">
              <a:buNone/>
            </a:pPr>
            <a:endParaRPr lang="en-US" dirty="0">
              <a:solidFill>
                <a:srgbClr val="4B2A85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4B2A85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4B2A85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4B2A85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4B2A85"/>
                </a:solidFill>
              </a:rPr>
              <a:t>Machine Code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7200" y="1188720"/>
            <a:ext cx="4114800" cy="27432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lIns="90000" tIns="45720" rIns="90000" bIns="4500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 sz="1300" dirty="0"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if</a:t>
            </a:r>
            <a:r>
              <a:rPr lang="en-US" sz="1300" b="0" dirty="0"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 (</a:t>
            </a:r>
            <a:r>
              <a:rPr lang="en-US" sz="1300" b="0" dirty="0" err="1"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x</a:t>
            </a:r>
            <a:r>
              <a:rPr lang="en-US" sz="1300" b="0" dirty="0"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 != 0) </a:t>
            </a:r>
            <a:r>
              <a:rPr lang="en-US" sz="1300" b="0" dirty="0" err="1"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y</a:t>
            </a:r>
            <a:r>
              <a:rPr lang="en-US" sz="1300" b="0" dirty="0"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 = (</a:t>
            </a:r>
            <a:r>
              <a:rPr lang="en-US" sz="1300" b="0" dirty="0" err="1"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y+z)/x</a:t>
            </a:r>
            <a:r>
              <a:rPr lang="en-US" sz="1300" b="0" dirty="0"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9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62315" y="2103120"/>
            <a:ext cx="4114800" cy="2103120"/>
          </a:xfrm>
          <a:prstGeom prst="rect">
            <a:avLst/>
          </a:prstGeom>
          <a:solidFill>
            <a:srgbClr val="F6F5BD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lIns="90000" tIns="58230" rIns="90000" bIns="4500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>
              <a:tabLst>
                <a:tab pos="1028700" algn="l"/>
              </a:tabLst>
            </a:pPr>
            <a:r>
              <a:rPr lang="en-US" sz="13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</a:t>
            </a:r>
            <a:r>
              <a:rPr lang="en-US" sz="130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cmpl</a:t>
            </a:r>
            <a:r>
              <a:rPr lang="en-US" sz="13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	$0, -4(%ebp)</a:t>
            </a:r>
          </a:p>
          <a:p>
            <a:pPr>
              <a:tabLst>
                <a:tab pos="1028700" algn="l"/>
              </a:tabLst>
            </a:pPr>
            <a:r>
              <a:rPr lang="en-US" sz="13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</a:t>
            </a:r>
            <a:r>
              <a:rPr lang="en-US" sz="13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je</a:t>
            </a:r>
            <a:r>
              <a:rPr lang="en-US" sz="13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	.L2</a:t>
            </a:r>
          </a:p>
          <a:p>
            <a:pPr>
              <a:tabLst>
                <a:tab pos="1028700" algn="l"/>
              </a:tabLst>
            </a:pPr>
            <a:r>
              <a:rPr lang="en-US" sz="13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</a:t>
            </a:r>
            <a:r>
              <a:rPr lang="en-US" sz="130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movl</a:t>
            </a:r>
            <a:r>
              <a:rPr lang="en-US" sz="13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	-12(%ebp), %</a:t>
            </a:r>
            <a:r>
              <a:rPr lang="en-US" sz="13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eax</a:t>
            </a:r>
            <a:endParaRPr lang="en-US" sz="1300" b="0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pPr>
              <a:tabLst>
                <a:tab pos="1028700" algn="l"/>
              </a:tabLst>
            </a:pPr>
            <a:r>
              <a:rPr lang="en-US" sz="13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</a:t>
            </a:r>
            <a:r>
              <a:rPr lang="en-US" sz="130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movl</a:t>
            </a:r>
            <a:r>
              <a:rPr lang="en-US" sz="13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	-8(%ebp), %</a:t>
            </a:r>
            <a:r>
              <a:rPr lang="en-US" sz="13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edx</a:t>
            </a:r>
            <a:endParaRPr lang="en-US" sz="1300" b="0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pPr>
              <a:tabLst>
                <a:tab pos="1028700" algn="l"/>
              </a:tabLst>
            </a:pPr>
            <a:r>
              <a:rPr lang="en-US" sz="13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</a:t>
            </a:r>
            <a:r>
              <a:rPr lang="en-US" sz="130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leal</a:t>
            </a:r>
            <a:r>
              <a:rPr lang="en-US" sz="13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	(%</a:t>
            </a:r>
            <a:r>
              <a:rPr lang="en-US" sz="13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edx</a:t>
            </a:r>
            <a:r>
              <a:rPr lang="en-US" sz="13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,%</a:t>
            </a:r>
            <a:r>
              <a:rPr lang="en-US" sz="13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eax</a:t>
            </a:r>
            <a:r>
              <a:rPr lang="en-US" sz="13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), %</a:t>
            </a:r>
            <a:r>
              <a:rPr lang="en-US" sz="13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eax</a:t>
            </a:r>
            <a:endParaRPr lang="en-US" sz="1300" b="0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pPr>
              <a:tabLst>
                <a:tab pos="1028700" algn="l"/>
              </a:tabLst>
            </a:pPr>
            <a:r>
              <a:rPr lang="en-US" sz="13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</a:t>
            </a:r>
            <a:r>
              <a:rPr lang="en-US" sz="130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movl</a:t>
            </a:r>
            <a:r>
              <a:rPr lang="en-US" sz="13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	%</a:t>
            </a:r>
            <a:r>
              <a:rPr lang="en-US" sz="13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eax</a:t>
            </a:r>
            <a:r>
              <a:rPr lang="en-US" sz="13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, %</a:t>
            </a:r>
            <a:r>
              <a:rPr lang="en-US" sz="13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edx</a:t>
            </a:r>
            <a:endParaRPr lang="en-US" sz="1300" b="0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pPr>
              <a:tabLst>
                <a:tab pos="1028700" algn="l"/>
              </a:tabLst>
            </a:pPr>
            <a:r>
              <a:rPr lang="en-US" sz="13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</a:t>
            </a:r>
            <a:r>
              <a:rPr lang="en-US" sz="130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sarl</a:t>
            </a:r>
            <a:r>
              <a:rPr lang="en-US" sz="13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	$31, %</a:t>
            </a:r>
            <a:r>
              <a:rPr lang="en-US" sz="13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edx</a:t>
            </a:r>
            <a:endParaRPr lang="en-US" sz="1300" b="0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pPr>
              <a:tabLst>
                <a:tab pos="1028700" algn="l"/>
              </a:tabLst>
            </a:pPr>
            <a:r>
              <a:rPr lang="en-US" sz="13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</a:t>
            </a:r>
            <a:r>
              <a:rPr lang="en-US" sz="130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idivl</a:t>
            </a:r>
            <a:r>
              <a:rPr lang="en-US" sz="13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	-4(%ebp)</a:t>
            </a:r>
          </a:p>
          <a:p>
            <a:pPr>
              <a:tabLst>
                <a:tab pos="1028700" algn="l"/>
              </a:tabLst>
            </a:pPr>
            <a:r>
              <a:rPr lang="en-US" sz="13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</a:t>
            </a:r>
            <a:r>
              <a:rPr lang="en-US" sz="130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movl</a:t>
            </a:r>
            <a:r>
              <a:rPr lang="en-US" sz="13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	%</a:t>
            </a:r>
            <a:r>
              <a:rPr lang="en-US" sz="13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eax</a:t>
            </a:r>
            <a:r>
              <a:rPr lang="en-US" sz="13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, -8(%ebp)</a:t>
            </a:r>
          </a:p>
          <a:p>
            <a:pPr>
              <a:tabLst>
                <a:tab pos="1028700" algn="l"/>
              </a:tabLst>
            </a:pPr>
            <a:r>
              <a:rPr lang="en-US" sz="13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.L2:</a:t>
            </a:r>
          </a:p>
        </p:txBody>
      </p:sp>
      <p:sp>
        <p:nvSpPr>
          <p:cNvPr id="10" name="Text Box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4846320"/>
            <a:ext cx="4114800" cy="1874520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54702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 sz="13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1000001101111100001001000001110000000000</a:t>
            </a:r>
          </a:p>
          <a:p>
            <a:r>
              <a:rPr lang="en-US" sz="1300" b="0" dirty="0">
                <a:latin typeface="Courier New" panose="02070309020205020404" pitchFamily="49" charset="0"/>
                <a:cs typeface="Courier New" panose="02070309020205020404" pitchFamily="49" charset="0"/>
              </a:rPr>
              <a:t>0111010000011000</a:t>
            </a:r>
          </a:p>
          <a:p>
            <a:r>
              <a:rPr lang="en-US" sz="13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10001011010001000010010000010100</a:t>
            </a:r>
          </a:p>
          <a:p>
            <a:r>
              <a:rPr lang="en-US" sz="13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10001011010001100010010100010100</a:t>
            </a:r>
          </a:p>
          <a:p>
            <a:r>
              <a:rPr lang="en-US" sz="13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100011010000010000000010</a:t>
            </a:r>
          </a:p>
          <a:p>
            <a:r>
              <a:rPr lang="en-US" sz="13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1000100111000010</a:t>
            </a:r>
          </a:p>
          <a:p>
            <a:r>
              <a:rPr lang="en-US" sz="1300" b="0" dirty="0">
                <a:latin typeface="Courier New" panose="02070309020205020404" pitchFamily="49" charset="0"/>
                <a:cs typeface="Courier New" panose="02070309020205020404" pitchFamily="49" charset="0"/>
              </a:rPr>
              <a:t>110000011111101000011111</a:t>
            </a:r>
          </a:p>
          <a:p>
            <a:r>
              <a:rPr lang="en-US" sz="1300" b="0" dirty="0">
                <a:latin typeface="Courier New" panose="02070309020205020404" pitchFamily="49" charset="0"/>
                <a:cs typeface="Courier New" panose="02070309020205020404" pitchFamily="49" charset="0"/>
              </a:rPr>
              <a:t>11110111011111000010010000011100</a:t>
            </a:r>
          </a:p>
          <a:p>
            <a:r>
              <a:rPr lang="en-US" sz="13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10001001010001000010010000011000</a:t>
            </a:r>
          </a:p>
        </p:txBody>
      </p:sp>
      <p:cxnSp>
        <p:nvCxnSpPr>
          <p:cNvPr id="11" name="Straight Arrow Connector 10"/>
          <p:cNvCxnSpPr>
            <a:stCxn id="8" idx="2"/>
            <a:endCxn id="9" idx="0"/>
          </p:cNvCxnSpPr>
          <p:nvPr/>
        </p:nvCxnSpPr>
        <p:spPr bwMode="auto">
          <a:xfrm>
            <a:off x="2514600" y="1463040"/>
            <a:ext cx="5115" cy="640080"/>
          </a:xfrm>
          <a:prstGeom prst="straightConnector1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sm"/>
          </a:ln>
          <a:effectLst/>
        </p:spPr>
      </p:cxnSp>
      <p:sp>
        <p:nvSpPr>
          <p:cNvPr id="7" name="Rounded Rectangle 6"/>
          <p:cNvSpPr/>
          <p:nvPr/>
        </p:nvSpPr>
        <p:spPr bwMode="auto">
          <a:xfrm>
            <a:off x="1783080" y="1630680"/>
            <a:ext cx="1463040" cy="304800"/>
          </a:xfrm>
          <a:prstGeom prst="roundRect">
            <a:avLst/>
          </a:prstGeom>
          <a:solidFill>
            <a:srgbClr val="99CCFF"/>
          </a:solidFill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0" dirty="0">
                <a:latin typeface="Calibri" charset="0"/>
                <a:ea typeface="Calibri" charset="0"/>
                <a:cs typeface="Calibri" charset="0"/>
              </a:rPr>
              <a:t>Compiler</a:t>
            </a:r>
          </a:p>
        </p:txBody>
      </p:sp>
      <p:cxnSp>
        <p:nvCxnSpPr>
          <p:cNvPr id="12" name="Straight Arrow Connector 11"/>
          <p:cNvCxnSpPr>
            <a:stCxn id="9" idx="2"/>
            <a:endCxn id="10" idx="0"/>
          </p:cNvCxnSpPr>
          <p:nvPr/>
        </p:nvCxnSpPr>
        <p:spPr bwMode="auto">
          <a:xfrm flipH="1">
            <a:off x="2514600" y="4206240"/>
            <a:ext cx="5115" cy="640080"/>
          </a:xfrm>
          <a:prstGeom prst="straightConnector1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sm"/>
          </a:ln>
          <a:effectLst/>
        </p:spPr>
      </p:cxnSp>
      <p:sp>
        <p:nvSpPr>
          <p:cNvPr id="6" name="Rounded Rectangle 5"/>
          <p:cNvSpPr/>
          <p:nvPr/>
        </p:nvSpPr>
        <p:spPr bwMode="auto">
          <a:xfrm>
            <a:off x="1783080" y="4373880"/>
            <a:ext cx="1463040" cy="304800"/>
          </a:xfrm>
          <a:prstGeom prst="roundRect">
            <a:avLst/>
          </a:prstGeom>
          <a:solidFill>
            <a:srgbClr val="99CCFF"/>
          </a:solidFill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0" dirty="0">
                <a:latin typeface="Calibri" charset="0"/>
                <a:ea typeface="Calibri" charset="0"/>
                <a:cs typeface="Calibri" charset="0"/>
              </a:rPr>
              <a:t>Assembler</a:t>
            </a:r>
          </a:p>
        </p:txBody>
      </p:sp>
    </p:spTree>
    <p:extLst>
      <p:ext uri="{BB962C8B-B14F-4D97-AF65-F5344CB8AC3E}">
        <p14:creationId xmlns:p14="http://schemas.microsoft.com/office/powerpoint/2010/main" val="2930062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7018" y="304800"/>
            <a:ext cx="2538582" cy="762000"/>
          </a:xfrm>
        </p:spPr>
        <p:txBody>
          <a:bodyPr/>
          <a:lstStyle/>
          <a:p>
            <a:r>
              <a:rPr lang="en-US" dirty="0"/>
              <a:t>Roadmap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9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1434490"/>
            <a:ext cx="3733800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car *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 = malloc(sizeof(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car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c-&gt;miles = 100;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c-&gt;gals = 17;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mpg = get_mpg(c);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free(c);</a:t>
            </a:r>
          </a:p>
        </p:txBody>
      </p:sp>
      <p:sp>
        <p:nvSpPr>
          <p:cNvPr id="10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343400" y="1425714"/>
            <a:ext cx="2438400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Car c = new Car();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c.setMiles(100);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c.setGals(17);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float mpg =</a:t>
            </a:r>
            <a:b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c.getMPG();</a:t>
            </a:r>
          </a:p>
        </p:txBody>
      </p:sp>
      <p:sp>
        <p:nvSpPr>
          <p:cNvPr id="11" name="Rectangle 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905000" y="2938884"/>
            <a:ext cx="3471081" cy="138243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get_mpg: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pushq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%rsp,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...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popq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8"/>
          <a:stretch>
            <a:fillRect/>
          </a:stretch>
        </p:blipFill>
        <p:spPr>
          <a:xfrm>
            <a:off x="2147855" y="5669280"/>
            <a:ext cx="1204945" cy="10559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9"/>
          <a:stretch>
            <a:fillRect/>
          </a:stretch>
        </p:blipFill>
        <p:spPr>
          <a:xfrm>
            <a:off x="4267200" y="5727354"/>
            <a:ext cx="1828800" cy="932688"/>
          </a:xfrm>
          <a:prstGeom prst="rect">
            <a:avLst/>
          </a:prstGeom>
        </p:spPr>
      </p:pic>
      <p:sp>
        <p:nvSpPr>
          <p:cNvPr id="5" name="Rectangle 4"/>
          <p:cNvSpPr/>
          <p:nvPr>
            <p:custDataLst>
              <p:tags r:id="rId8"/>
            </p:custDataLst>
          </p:nvPr>
        </p:nvSpPr>
        <p:spPr bwMode="auto">
          <a:xfrm>
            <a:off x="1752600" y="5649630"/>
            <a:ext cx="7010400" cy="1055970"/>
          </a:xfrm>
          <a:prstGeom prst="rect">
            <a:avLst/>
          </a:prstGeom>
          <a:noFill/>
          <a:ln w="19050" cap="flat" cmpd="sng" algn="ctr">
            <a:solidFill>
              <a:srgbClr val="00009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2" name="TextBox 21"/>
          <p:cNvSpPr txBox="1"/>
          <p:nvPr>
            <p:custDataLst>
              <p:tags r:id="rId9"/>
            </p:custDataLst>
          </p:nvPr>
        </p:nvSpPr>
        <p:spPr>
          <a:xfrm>
            <a:off x="4343400" y="103438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Java:</a:t>
            </a:r>
          </a:p>
        </p:txBody>
      </p:sp>
      <p:sp>
        <p:nvSpPr>
          <p:cNvPr id="23" name="TextBox 22"/>
          <p:cNvSpPr txBox="1"/>
          <p:nvPr>
            <p:custDataLst>
              <p:tags r:id="rId10"/>
            </p:custDataLst>
          </p:nvPr>
        </p:nvSpPr>
        <p:spPr>
          <a:xfrm>
            <a:off x="457200" y="101878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C:</a:t>
            </a:r>
          </a:p>
        </p:txBody>
      </p:sp>
      <p:sp>
        <p:nvSpPr>
          <p:cNvPr id="24" name="TextBox 23"/>
          <p:cNvSpPr txBox="1"/>
          <p:nvPr>
            <p:custDataLst>
              <p:tags r:id="rId11"/>
            </p:custDataLst>
          </p:nvPr>
        </p:nvSpPr>
        <p:spPr>
          <a:xfrm>
            <a:off x="457200" y="2873514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Assembly language:</a:t>
            </a:r>
          </a:p>
        </p:txBody>
      </p:sp>
      <p:sp>
        <p:nvSpPr>
          <p:cNvPr id="25" name="TextBox 24"/>
          <p:cNvSpPr txBox="1"/>
          <p:nvPr>
            <p:custDataLst>
              <p:tags r:id="rId12"/>
            </p:custDataLst>
          </p:nvPr>
        </p:nvSpPr>
        <p:spPr>
          <a:xfrm>
            <a:off x="451488" y="4430696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Machine code:</a:t>
            </a:r>
          </a:p>
        </p:txBody>
      </p:sp>
      <p:sp>
        <p:nvSpPr>
          <p:cNvPr id="27" name="Rectangle 2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905000" y="4473714"/>
            <a:ext cx="3471081" cy="95154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0111010000011000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100011010000010000000010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1000100111000010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110000011111101000011111</a:t>
            </a:r>
          </a:p>
        </p:txBody>
      </p:sp>
      <p:sp>
        <p:nvSpPr>
          <p:cNvPr id="29" name="TextBox 28"/>
          <p:cNvSpPr txBox="1"/>
          <p:nvPr>
            <p:custDataLst>
              <p:tags r:id="rId14"/>
            </p:custDataLst>
          </p:nvPr>
        </p:nvSpPr>
        <p:spPr>
          <a:xfrm>
            <a:off x="457200" y="5561798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Computer system:</a:t>
            </a:r>
          </a:p>
        </p:txBody>
      </p:sp>
      <p:sp>
        <p:nvSpPr>
          <p:cNvPr id="30" name="TextBox 29"/>
          <p:cNvSpPr txBox="1"/>
          <p:nvPr>
            <p:custDataLst>
              <p:tags r:id="rId15"/>
            </p:custDataLst>
          </p:nvPr>
        </p:nvSpPr>
        <p:spPr>
          <a:xfrm>
            <a:off x="5550125" y="4030586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OS: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5562600" y="4401458"/>
            <a:ext cx="3048000" cy="1097280"/>
            <a:chOff x="5562600" y="4401458"/>
            <a:chExt cx="3048000" cy="1097280"/>
          </a:xfrm>
        </p:grpSpPr>
        <p:grpSp>
          <p:nvGrpSpPr>
            <p:cNvPr id="7" name="Group 6"/>
            <p:cNvGrpSpPr/>
            <p:nvPr/>
          </p:nvGrpSpPr>
          <p:grpSpPr>
            <a:xfrm>
              <a:off x="5568724" y="4401458"/>
              <a:ext cx="3041876" cy="1097280"/>
              <a:chOff x="5568724" y="4401458"/>
              <a:chExt cx="3041876" cy="1097280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3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68724" y="4401458"/>
                <a:ext cx="1213076" cy="1097280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>
                <p:custDataLst>
                  <p:tags r:id="rId25"/>
                </p:custDataLst>
              </p:nvPr>
            </p:nvPicPr>
            <p:blipFill>
              <a:blip r:embed="rId31"/>
              <a:stretch>
                <a:fillRect/>
              </a:stretch>
            </p:blipFill>
            <p:spPr>
              <a:xfrm>
                <a:off x="7835900" y="4486341"/>
                <a:ext cx="774700" cy="897741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58000" y="4473714"/>
                <a:ext cx="822960" cy="914400"/>
              </a:xfrm>
              <a:prstGeom prst="rect">
                <a:avLst/>
              </a:prstGeom>
            </p:spPr>
          </p:pic>
        </p:grpSp>
        <p:sp>
          <p:nvSpPr>
            <p:cNvPr id="31" name="Rectangle 30"/>
            <p:cNvSpPr/>
            <p:nvPr>
              <p:custDataLst>
                <p:tags r:id="rId24"/>
              </p:custDataLst>
            </p:nvPr>
          </p:nvSpPr>
          <p:spPr bwMode="auto">
            <a:xfrm>
              <a:off x="5562600" y="4419600"/>
              <a:ext cx="3048000" cy="1055970"/>
            </a:xfrm>
            <a:prstGeom prst="rect">
              <a:avLst/>
            </a:prstGeom>
            <a:noFill/>
            <a:ln w="19050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</a:endParaRPr>
            </a:p>
          </p:txBody>
        </p:sp>
      </p:grpSp>
      <p:cxnSp>
        <p:nvCxnSpPr>
          <p:cNvPr id="32" name="Straight Arrow Connector 31"/>
          <p:cNvCxnSpPr>
            <a:stCxn id="9" idx="2"/>
          </p:cNvCxnSpPr>
          <p:nvPr>
            <p:custDataLst>
              <p:tags r:id="rId16"/>
            </p:custDataLst>
          </p:nvPr>
        </p:nvCxnSpPr>
        <p:spPr bwMode="auto">
          <a:xfrm>
            <a:off x="2324100" y="2755364"/>
            <a:ext cx="571500" cy="183520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37" name="Straight Arrow Connector 36"/>
          <p:cNvCxnSpPr>
            <a:stCxn id="10" idx="2"/>
          </p:cNvCxnSpPr>
          <p:nvPr>
            <p:custDataLst>
              <p:tags r:id="rId17"/>
            </p:custDataLst>
          </p:nvPr>
        </p:nvCxnSpPr>
        <p:spPr bwMode="auto">
          <a:xfrm flipH="1">
            <a:off x="4876800" y="2746588"/>
            <a:ext cx="685800" cy="192296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0" name="Straight Arrow Connector 39"/>
          <p:cNvCxnSpPr>
            <a:endCxn id="27" idx="0"/>
          </p:cNvCxnSpPr>
          <p:nvPr>
            <p:custDataLst>
              <p:tags r:id="rId18"/>
            </p:custDataLst>
          </p:nvPr>
        </p:nvCxnSpPr>
        <p:spPr bwMode="auto">
          <a:xfrm>
            <a:off x="3640541" y="4191000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4" name="Straight Arrow Connector 43"/>
          <p:cNvCxnSpPr/>
          <p:nvPr>
            <p:custDataLst>
              <p:tags r:id="rId19"/>
            </p:custDataLst>
          </p:nvPr>
        </p:nvCxnSpPr>
        <p:spPr bwMode="auto">
          <a:xfrm>
            <a:off x="3640541" y="5384082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5" name="Straight Arrow Connector 44"/>
          <p:cNvCxnSpPr/>
          <p:nvPr>
            <p:custDataLst>
              <p:tags r:id="rId20"/>
            </p:custDataLst>
          </p:nvPr>
        </p:nvCxnSpPr>
        <p:spPr bwMode="auto">
          <a:xfrm>
            <a:off x="6781800" y="5384082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pic>
        <p:nvPicPr>
          <p:cNvPr id="47" name="Picture 46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33"/>
          <a:stretch>
            <a:fillRect/>
          </a:stretch>
        </p:blipFill>
        <p:spPr>
          <a:xfrm>
            <a:off x="7074125" y="5776393"/>
            <a:ext cx="774475" cy="803518"/>
          </a:xfrm>
          <a:prstGeom prst="rect">
            <a:avLst/>
          </a:prstGeom>
        </p:spPr>
      </p:pic>
      <p:sp>
        <p:nvSpPr>
          <p:cNvPr id="34" name="TextBox 33"/>
          <p:cNvSpPr txBox="1"/>
          <p:nvPr>
            <p:custDataLst>
              <p:tags r:id="rId22"/>
            </p:custDataLst>
          </p:nvPr>
        </p:nvSpPr>
        <p:spPr>
          <a:xfrm>
            <a:off x="6949440" y="1033272"/>
            <a:ext cx="213360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&amp; data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Integers &amp; floats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x86 assembly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Procedures &amp; stacks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Executables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Arrays &amp; structs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&amp; caches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Processes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Virtual memory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allocation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Java vs. C</a:t>
            </a:r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99BB2A36-2134-4D14-B74E-82EFB2A11DE0}"/>
              </a:ext>
            </a:extLst>
          </p:cNvPr>
          <p:cNvSpPr/>
          <p:nvPr>
            <p:custDataLst>
              <p:tags r:id="rId23"/>
            </p:custDataLst>
          </p:nvPr>
        </p:nvSpPr>
        <p:spPr bwMode="auto">
          <a:xfrm>
            <a:off x="411479" y="1097279"/>
            <a:ext cx="6419088" cy="4389120"/>
          </a:xfrm>
          <a:custGeom>
            <a:avLst/>
            <a:gdLst>
              <a:gd name="connsiteX0" fmla="*/ 0 w 6419088"/>
              <a:gd name="connsiteY0" fmla="*/ 0 h 4389120"/>
              <a:gd name="connsiteX1" fmla="*/ 6419088 w 6419088"/>
              <a:gd name="connsiteY1" fmla="*/ 0 h 4389120"/>
              <a:gd name="connsiteX2" fmla="*/ 6419088 w 6419088"/>
              <a:gd name="connsiteY2" fmla="*/ 2560320 h 4389120"/>
              <a:gd name="connsiteX3" fmla="*/ 5029200 w 6419088"/>
              <a:gd name="connsiteY3" fmla="*/ 2560320 h 4389120"/>
              <a:gd name="connsiteX4" fmla="*/ 5029200 w 6419088"/>
              <a:gd name="connsiteY4" fmla="*/ 4389120 h 4389120"/>
              <a:gd name="connsiteX5" fmla="*/ 0 w 6419088"/>
              <a:gd name="connsiteY5" fmla="*/ 4389120 h 4389120"/>
              <a:gd name="connsiteX6" fmla="*/ 0 w 6419088"/>
              <a:gd name="connsiteY6" fmla="*/ 2560320 h 4389120"/>
              <a:gd name="connsiteX7" fmla="*/ 0 w 6419088"/>
              <a:gd name="connsiteY7" fmla="*/ 1783080 h 4389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19088" h="4389120">
                <a:moveTo>
                  <a:pt x="0" y="0"/>
                </a:moveTo>
                <a:lnTo>
                  <a:pt x="6419088" y="0"/>
                </a:lnTo>
                <a:lnTo>
                  <a:pt x="6419088" y="2560320"/>
                </a:lnTo>
                <a:lnTo>
                  <a:pt x="5029200" y="2560320"/>
                </a:lnTo>
                <a:lnTo>
                  <a:pt x="5029200" y="4389120"/>
                </a:lnTo>
                <a:lnTo>
                  <a:pt x="0" y="4389120"/>
                </a:lnTo>
                <a:lnTo>
                  <a:pt x="0" y="2560320"/>
                </a:lnTo>
                <a:lnTo>
                  <a:pt x="0" y="1783080"/>
                </a:lnTo>
                <a:close/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D6959B-FFF3-43FF-84C1-D3435DD46F8B}"/>
              </a:ext>
            </a:extLst>
          </p:cNvPr>
          <p:cNvSpPr txBox="1"/>
          <p:nvPr/>
        </p:nvSpPr>
        <p:spPr>
          <a:xfrm>
            <a:off x="2667000" y="381000"/>
            <a:ext cx="64160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does your source code become something that your computer understands?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84FF4C24-4069-41A1-9B52-E964EA9A6186}"/>
                  </a:ext>
                </a:extLst>
              </p14:cNvPr>
              <p14:cNvContentPartPr/>
              <p14:nvPr/>
            </p14:nvContentPartPr>
            <p14:xfrm>
              <a:off x="6902640" y="1200240"/>
              <a:ext cx="199800" cy="28998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84FF4C24-4069-41A1-9B52-E964EA9A6186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893280" y="1190880"/>
                <a:ext cx="218520" cy="2918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45923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8" grpId="1" animBg="1"/>
      <p:bldP spid="8" grpId="0"/>
      <p:bldP spid="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7018" y="304800"/>
            <a:ext cx="2538582" cy="762000"/>
          </a:xfrm>
        </p:spPr>
        <p:txBody>
          <a:bodyPr/>
          <a:lstStyle/>
          <a:p>
            <a:r>
              <a:rPr lang="en-US" dirty="0"/>
              <a:t>Roadmap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9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1434490"/>
            <a:ext cx="3733800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car *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 = malloc(sizeof(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car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c-&gt;miles = 100;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c-&gt;gals = 17;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mpg = get_mpg(c);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free(c);</a:t>
            </a:r>
          </a:p>
        </p:txBody>
      </p:sp>
      <p:sp>
        <p:nvSpPr>
          <p:cNvPr id="10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343400" y="1425714"/>
            <a:ext cx="2438400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Car c = new Car();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c.setMiles(100);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c.setGals(17);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float mpg =</a:t>
            </a:r>
            <a:b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c.getMPG();</a:t>
            </a:r>
          </a:p>
        </p:txBody>
      </p:sp>
      <p:sp>
        <p:nvSpPr>
          <p:cNvPr id="11" name="Rectangle 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905000" y="2938884"/>
            <a:ext cx="3471081" cy="138243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get_mpg: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pushq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%rsp,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...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popq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8"/>
          <a:stretch>
            <a:fillRect/>
          </a:stretch>
        </p:blipFill>
        <p:spPr>
          <a:xfrm>
            <a:off x="2147855" y="5669280"/>
            <a:ext cx="1204945" cy="10559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9"/>
          <a:stretch>
            <a:fillRect/>
          </a:stretch>
        </p:blipFill>
        <p:spPr>
          <a:xfrm>
            <a:off x="4267200" y="5727354"/>
            <a:ext cx="1828800" cy="932688"/>
          </a:xfrm>
          <a:prstGeom prst="rect">
            <a:avLst/>
          </a:prstGeom>
        </p:spPr>
      </p:pic>
      <p:sp>
        <p:nvSpPr>
          <p:cNvPr id="5" name="Rectangle 4"/>
          <p:cNvSpPr/>
          <p:nvPr>
            <p:custDataLst>
              <p:tags r:id="rId8"/>
            </p:custDataLst>
          </p:nvPr>
        </p:nvSpPr>
        <p:spPr bwMode="auto">
          <a:xfrm>
            <a:off x="1752600" y="5649630"/>
            <a:ext cx="7010400" cy="1055970"/>
          </a:xfrm>
          <a:prstGeom prst="rect">
            <a:avLst/>
          </a:prstGeom>
          <a:noFill/>
          <a:ln w="19050" cap="flat" cmpd="sng" algn="ctr">
            <a:solidFill>
              <a:srgbClr val="00009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2" name="TextBox 21"/>
          <p:cNvSpPr txBox="1"/>
          <p:nvPr>
            <p:custDataLst>
              <p:tags r:id="rId9"/>
            </p:custDataLst>
          </p:nvPr>
        </p:nvSpPr>
        <p:spPr>
          <a:xfrm>
            <a:off x="4343400" y="103438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Java:</a:t>
            </a:r>
          </a:p>
        </p:txBody>
      </p:sp>
      <p:sp>
        <p:nvSpPr>
          <p:cNvPr id="23" name="TextBox 22"/>
          <p:cNvSpPr txBox="1"/>
          <p:nvPr>
            <p:custDataLst>
              <p:tags r:id="rId10"/>
            </p:custDataLst>
          </p:nvPr>
        </p:nvSpPr>
        <p:spPr>
          <a:xfrm>
            <a:off x="457200" y="101878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C:</a:t>
            </a:r>
          </a:p>
        </p:txBody>
      </p:sp>
      <p:sp>
        <p:nvSpPr>
          <p:cNvPr id="24" name="TextBox 23"/>
          <p:cNvSpPr txBox="1"/>
          <p:nvPr>
            <p:custDataLst>
              <p:tags r:id="rId11"/>
            </p:custDataLst>
          </p:nvPr>
        </p:nvSpPr>
        <p:spPr>
          <a:xfrm>
            <a:off x="457200" y="2873514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Assembly language:</a:t>
            </a:r>
          </a:p>
        </p:txBody>
      </p:sp>
      <p:sp>
        <p:nvSpPr>
          <p:cNvPr id="25" name="TextBox 24"/>
          <p:cNvSpPr txBox="1"/>
          <p:nvPr>
            <p:custDataLst>
              <p:tags r:id="rId12"/>
            </p:custDataLst>
          </p:nvPr>
        </p:nvSpPr>
        <p:spPr>
          <a:xfrm>
            <a:off x="451488" y="4430696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Machine code:</a:t>
            </a:r>
          </a:p>
        </p:txBody>
      </p:sp>
      <p:sp>
        <p:nvSpPr>
          <p:cNvPr id="27" name="Rectangle 2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905000" y="4473714"/>
            <a:ext cx="3471081" cy="95154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0111010000011000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100011010000010000000010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1000100111000010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110000011111101000011111</a:t>
            </a:r>
          </a:p>
        </p:txBody>
      </p:sp>
      <p:sp>
        <p:nvSpPr>
          <p:cNvPr id="29" name="TextBox 28"/>
          <p:cNvSpPr txBox="1"/>
          <p:nvPr>
            <p:custDataLst>
              <p:tags r:id="rId14"/>
            </p:custDataLst>
          </p:nvPr>
        </p:nvSpPr>
        <p:spPr>
          <a:xfrm>
            <a:off x="457200" y="5561798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Computer system:</a:t>
            </a:r>
          </a:p>
        </p:txBody>
      </p:sp>
      <p:sp>
        <p:nvSpPr>
          <p:cNvPr id="30" name="TextBox 29"/>
          <p:cNvSpPr txBox="1"/>
          <p:nvPr>
            <p:custDataLst>
              <p:tags r:id="rId15"/>
            </p:custDataLst>
          </p:nvPr>
        </p:nvSpPr>
        <p:spPr>
          <a:xfrm>
            <a:off x="5550125" y="4030586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OS: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5562600" y="4401458"/>
            <a:ext cx="3048000" cy="1097280"/>
            <a:chOff x="5562600" y="4401458"/>
            <a:chExt cx="3048000" cy="1097280"/>
          </a:xfrm>
        </p:grpSpPr>
        <p:grpSp>
          <p:nvGrpSpPr>
            <p:cNvPr id="7" name="Group 6"/>
            <p:cNvGrpSpPr/>
            <p:nvPr/>
          </p:nvGrpSpPr>
          <p:grpSpPr>
            <a:xfrm>
              <a:off x="5568724" y="4401458"/>
              <a:ext cx="3041876" cy="1097280"/>
              <a:chOff x="5568724" y="4401458"/>
              <a:chExt cx="3041876" cy="1097280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3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68724" y="4401458"/>
                <a:ext cx="1213076" cy="1097280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>
                <p:custDataLst>
                  <p:tags r:id="rId25"/>
                </p:custDataLst>
              </p:nvPr>
            </p:nvPicPr>
            <p:blipFill>
              <a:blip r:embed="rId31"/>
              <a:stretch>
                <a:fillRect/>
              </a:stretch>
            </p:blipFill>
            <p:spPr>
              <a:xfrm>
                <a:off x="7835900" y="4486341"/>
                <a:ext cx="774700" cy="897741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58000" y="4473714"/>
                <a:ext cx="822960" cy="914400"/>
              </a:xfrm>
              <a:prstGeom prst="rect">
                <a:avLst/>
              </a:prstGeom>
            </p:spPr>
          </p:pic>
        </p:grpSp>
        <p:sp>
          <p:nvSpPr>
            <p:cNvPr id="31" name="Rectangle 30"/>
            <p:cNvSpPr/>
            <p:nvPr>
              <p:custDataLst>
                <p:tags r:id="rId24"/>
              </p:custDataLst>
            </p:nvPr>
          </p:nvSpPr>
          <p:spPr bwMode="auto">
            <a:xfrm>
              <a:off x="5562600" y="4419600"/>
              <a:ext cx="3048000" cy="1055970"/>
            </a:xfrm>
            <a:prstGeom prst="rect">
              <a:avLst/>
            </a:prstGeom>
            <a:noFill/>
            <a:ln w="19050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</a:endParaRPr>
            </a:p>
          </p:txBody>
        </p:sp>
      </p:grpSp>
      <p:cxnSp>
        <p:nvCxnSpPr>
          <p:cNvPr id="32" name="Straight Arrow Connector 31"/>
          <p:cNvCxnSpPr>
            <a:stCxn id="9" idx="2"/>
          </p:cNvCxnSpPr>
          <p:nvPr>
            <p:custDataLst>
              <p:tags r:id="rId16"/>
            </p:custDataLst>
          </p:nvPr>
        </p:nvCxnSpPr>
        <p:spPr bwMode="auto">
          <a:xfrm>
            <a:off x="2324100" y="2755364"/>
            <a:ext cx="571500" cy="183520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37" name="Straight Arrow Connector 36"/>
          <p:cNvCxnSpPr>
            <a:stCxn id="10" idx="2"/>
          </p:cNvCxnSpPr>
          <p:nvPr>
            <p:custDataLst>
              <p:tags r:id="rId17"/>
            </p:custDataLst>
          </p:nvPr>
        </p:nvCxnSpPr>
        <p:spPr bwMode="auto">
          <a:xfrm flipH="1">
            <a:off x="4876800" y="2746588"/>
            <a:ext cx="685800" cy="192296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0" name="Straight Arrow Connector 39"/>
          <p:cNvCxnSpPr>
            <a:endCxn id="27" idx="0"/>
          </p:cNvCxnSpPr>
          <p:nvPr>
            <p:custDataLst>
              <p:tags r:id="rId18"/>
            </p:custDataLst>
          </p:nvPr>
        </p:nvCxnSpPr>
        <p:spPr bwMode="auto">
          <a:xfrm>
            <a:off x="3640541" y="4191000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4" name="Straight Arrow Connector 43"/>
          <p:cNvCxnSpPr/>
          <p:nvPr>
            <p:custDataLst>
              <p:tags r:id="rId19"/>
            </p:custDataLst>
          </p:nvPr>
        </p:nvCxnSpPr>
        <p:spPr bwMode="auto">
          <a:xfrm>
            <a:off x="3640541" y="5384082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5" name="Straight Arrow Connector 44"/>
          <p:cNvCxnSpPr/>
          <p:nvPr>
            <p:custDataLst>
              <p:tags r:id="rId20"/>
            </p:custDataLst>
          </p:nvPr>
        </p:nvCxnSpPr>
        <p:spPr bwMode="auto">
          <a:xfrm>
            <a:off x="6781800" y="5384082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pic>
        <p:nvPicPr>
          <p:cNvPr id="47" name="Picture 46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33"/>
          <a:stretch>
            <a:fillRect/>
          </a:stretch>
        </p:blipFill>
        <p:spPr>
          <a:xfrm>
            <a:off x="7074125" y="5776393"/>
            <a:ext cx="774475" cy="803518"/>
          </a:xfrm>
          <a:prstGeom prst="rect">
            <a:avLst/>
          </a:prstGeom>
        </p:spPr>
      </p:pic>
      <p:sp>
        <p:nvSpPr>
          <p:cNvPr id="34" name="TextBox 33"/>
          <p:cNvSpPr txBox="1"/>
          <p:nvPr>
            <p:custDataLst>
              <p:tags r:id="rId22"/>
            </p:custDataLst>
          </p:nvPr>
        </p:nvSpPr>
        <p:spPr>
          <a:xfrm>
            <a:off x="6949440" y="1033272"/>
            <a:ext cx="213360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&amp; data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Integers &amp; floats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x86 assembly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Procedures &amp; stacks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Executables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Arrays &amp; structs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&amp; caches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Processes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Virtual memory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allocation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Java vs. C</a:t>
            </a:r>
          </a:p>
        </p:txBody>
      </p:sp>
      <p:sp>
        <p:nvSpPr>
          <p:cNvPr id="41" name="Rectangle 40"/>
          <p:cNvSpPr/>
          <p:nvPr>
            <p:custDataLst>
              <p:tags r:id="rId23"/>
            </p:custDataLst>
          </p:nvPr>
        </p:nvSpPr>
        <p:spPr bwMode="auto">
          <a:xfrm>
            <a:off x="411480" y="4114799"/>
            <a:ext cx="8412480" cy="2651760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548640" y="1719072"/>
            <a:ext cx="3520440" cy="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/>
          <p:nvPr/>
        </p:nvCxnSpPr>
        <p:spPr bwMode="auto">
          <a:xfrm>
            <a:off x="1920240" y="1956816"/>
            <a:ext cx="329184" cy="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/>
          <p:cNvCxnSpPr/>
          <p:nvPr/>
        </p:nvCxnSpPr>
        <p:spPr bwMode="auto">
          <a:xfrm>
            <a:off x="1800383" y="2209800"/>
            <a:ext cx="201168" cy="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/>
          <p:nvPr/>
        </p:nvCxnSpPr>
        <p:spPr bwMode="auto">
          <a:xfrm>
            <a:off x="548640" y="2438400"/>
            <a:ext cx="621792" cy="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Straight Connector 55"/>
          <p:cNvCxnSpPr/>
          <p:nvPr/>
        </p:nvCxnSpPr>
        <p:spPr bwMode="auto">
          <a:xfrm>
            <a:off x="548640" y="2697480"/>
            <a:ext cx="960120" cy="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/>
          <p:cNvCxnSpPr/>
          <p:nvPr/>
        </p:nvCxnSpPr>
        <p:spPr bwMode="auto">
          <a:xfrm>
            <a:off x="1634282" y="1719072"/>
            <a:ext cx="2468880" cy="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7D6959B-FFF3-43FF-84C1-D3435DD46F8B}"/>
              </a:ext>
            </a:extLst>
          </p:cNvPr>
          <p:cNvSpPr txBox="1"/>
          <p:nvPr/>
        </p:nvSpPr>
        <p:spPr>
          <a:xfrm>
            <a:off x="2667000" y="381000"/>
            <a:ext cx="64160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happens as your computer is executing one or more processes?</a:t>
            </a:r>
          </a:p>
        </p:txBody>
      </p:sp>
    </p:spTree>
    <p:extLst>
      <p:ext uri="{BB962C8B-B14F-4D97-AF65-F5344CB8AC3E}">
        <p14:creationId xmlns:p14="http://schemas.microsoft.com/office/powerpoint/2010/main" val="53805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1" grpId="1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Course Introduction</a:t>
            </a:r>
          </a:p>
          <a:p>
            <a:r>
              <a:rPr lang="en-US" b="1" dirty="0">
                <a:solidFill>
                  <a:srgbClr val="4B2A85"/>
                </a:solidFill>
              </a:rPr>
              <a:t>Course Policies</a:t>
            </a:r>
          </a:p>
          <a:p>
            <a:pPr lvl="1"/>
            <a:r>
              <a:rPr lang="en-US" sz="2100" dirty="0">
                <a:solidFill>
                  <a:srgbClr val="4B2A85"/>
                </a:solidFill>
              </a:rPr>
              <a:t>https://courses.cs.washington.edu/courses/cse351/19au/syllabus/</a:t>
            </a:r>
          </a:p>
          <a:p>
            <a:r>
              <a:rPr lang="en-US" dirty="0"/>
              <a:t>Binary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7151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UWTheme-410-Wi17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smtClean="0">
            <a:solidFill>
              <a:srgbClr val="C00000"/>
            </a:solidFill>
            <a:latin typeface="Calibri" charset="0"/>
            <a:ea typeface="Calibri" charset="0"/>
            <a:cs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-410-Wi17" id="{255B3179-66E6-44F9-A103-339F42195FA0}" vid="{DEA3E254-4CF8-413F-9D2D-C0988EDD5E17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UWTheme-410-Wi17</Template>
  <TotalTime>41029</TotalTime>
  <Words>2877</Words>
  <Application>Microsoft Office PowerPoint</Application>
  <PresentationFormat>Letter Paper (8.5x11 in)</PresentationFormat>
  <Paragraphs>694</Paragraphs>
  <Slides>38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55" baseType="lpstr">
      <vt:lpstr>ＭＳ Ｐゴシック</vt:lpstr>
      <vt:lpstr>.AppleSystemUIFont</vt:lpstr>
      <vt:lpstr>Anonymous Pro</vt:lpstr>
      <vt:lpstr>Arial</vt:lpstr>
      <vt:lpstr>Arial Narrow</vt:lpstr>
      <vt:lpstr>Calibri</vt:lpstr>
      <vt:lpstr>Cambria Math</vt:lpstr>
      <vt:lpstr>Consolas</vt:lpstr>
      <vt:lpstr>Courier New</vt:lpstr>
      <vt:lpstr>DejaVu Sans</vt:lpstr>
      <vt:lpstr>Helvetica Neue</vt:lpstr>
      <vt:lpstr>Helvetica Neue Light</vt:lpstr>
      <vt:lpstr>Roboto</vt:lpstr>
      <vt:lpstr>Roboto Regular</vt:lpstr>
      <vt:lpstr>Times New Roman</vt:lpstr>
      <vt:lpstr>Wingdings</vt:lpstr>
      <vt:lpstr>UWTheme-410-Wi17</vt:lpstr>
      <vt:lpstr>The Hardware/Software Interface CSE 351 Autumn 2019</vt:lpstr>
      <vt:lpstr>Introductions:  Course Staff</vt:lpstr>
      <vt:lpstr>Introductions:  You!</vt:lpstr>
      <vt:lpstr>Welcome to CSE351!</vt:lpstr>
      <vt:lpstr>Welcome to CSE351!</vt:lpstr>
      <vt:lpstr>Code in Many Forms</vt:lpstr>
      <vt:lpstr>Roadmap</vt:lpstr>
      <vt:lpstr>Roadmap</vt:lpstr>
      <vt:lpstr>Lecture Outline</vt:lpstr>
      <vt:lpstr>Bookmarks</vt:lpstr>
      <vt:lpstr>Textbooks</vt:lpstr>
      <vt:lpstr>Grading</vt:lpstr>
      <vt:lpstr>Lab Collaboration and Academic Integrity</vt:lpstr>
      <vt:lpstr>EPA</vt:lpstr>
      <vt:lpstr>Lecture Polling</vt:lpstr>
      <vt:lpstr>Some fun topics that we will touch on</vt:lpstr>
      <vt:lpstr>Tips for Success in 351</vt:lpstr>
      <vt:lpstr>To-Do List</vt:lpstr>
      <vt:lpstr>Lecture Outline</vt:lpstr>
      <vt:lpstr>Decimal Numbering System</vt:lpstr>
      <vt:lpstr>Octal Numbering System</vt:lpstr>
      <vt:lpstr>Warmup Question</vt:lpstr>
      <vt:lpstr>Binary and Hexadecimal</vt:lpstr>
      <vt:lpstr>Polling Question</vt:lpstr>
      <vt:lpstr>Converting to Base 10</vt:lpstr>
      <vt:lpstr>Challenge Question</vt:lpstr>
      <vt:lpstr>Converting from Decimal to Binary</vt:lpstr>
      <vt:lpstr>Converting from Decimal to Base B</vt:lpstr>
      <vt:lpstr>Converting Binary ↔ Hexadecimal</vt:lpstr>
      <vt:lpstr>Binary → Hex Practice</vt:lpstr>
      <vt:lpstr>Base Comparison</vt:lpstr>
      <vt:lpstr>Numerical Encoding</vt:lpstr>
      <vt:lpstr>Binary Encoding</vt:lpstr>
      <vt:lpstr>So What’s It Mean?</vt:lpstr>
      <vt:lpstr>Binary Encoding – Colors</vt:lpstr>
      <vt:lpstr>Binary Encoding – Characters/Text</vt:lpstr>
      <vt:lpstr>Binary Encoding – Files and Programs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 1st Lecture, Jan. 12th</dc:title>
  <dc:creator>Markus Pueschel</dc:creator>
  <dc:description>Redesign of slides created by Randal E. Bryant and David R. O'Hallaron</dc:description>
  <cp:lastModifiedBy>jhsia</cp:lastModifiedBy>
  <cp:revision>925</cp:revision>
  <cp:lastPrinted>2018-09-25T07:34:41Z</cp:lastPrinted>
  <dcterms:created xsi:type="dcterms:W3CDTF">2014-03-31T07:03:45Z</dcterms:created>
  <dcterms:modified xsi:type="dcterms:W3CDTF">2019-10-18T06:22:19Z</dcterms:modified>
</cp:coreProperties>
</file>