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6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8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9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0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1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2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297" r:id="rId2"/>
    <p:sldId id="294" r:id="rId3"/>
    <p:sldId id="29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96" r:id="rId26"/>
    <p:sldId id="300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FFCC99"/>
    <a:srgbClr val="FFCC66"/>
    <a:srgbClr val="D5F1CF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88966" autoAdjust="0"/>
  </p:normalViewPr>
  <p:slideViewPr>
    <p:cSldViewPr snapToGrid="0">
      <p:cViewPr varScale="1">
        <p:scale>
          <a:sx n="85" d="100"/>
          <a:sy n="85" d="100"/>
        </p:scale>
        <p:origin x="100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77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F750-D5B6-488B-8ACD-1226E7FC128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74EE-B116-4A04-92A0-A227706C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03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7476 7578 160 0,'3'-21'60'0,"-6"18"-32"0,6-5-6 0,-3 5 20 16,0 3 0-1,0 0 1-15,0 0-10 0,0 0-3 16,0 0-17-16,0 0 1 0,0 6 2 16,0 7-2-16,0 3 0 15,0 7-2-15,0 7 0 16,0 7-2-16,-3 8 1 16,0 5 0-16,0 0 1 15,3-5-4-15,0 0-3 16,-3-5 0-16,3-3-1 15,0-5-2-15,0-6 1 16,0-5-2-16,-3-5-1 16,3-3 1-16,0-2-1 15,0-3 2-15,-3-3 3 16,3 0-7-16,0-2-3 16,0-3-15-16,0 0-7 15,0-3-22-15,0 1-6 16,0-4-33-16,6-4-11 0</inkml:trace>
  <inkml:trace contextRef="#ctx0" brushRef="#br0" timeOffset="1">7756 7612 168 0,'6'-13'66'0,"-3"13"-36"0,0 0-15 0,-3 0 20 16,0 0-4-16,0 0 19 15,3 5-10 1,-3 0-21-16,0 1 4 0,0-1 1 15,-3 0-6-15,-3 1-3 16,-3-1-8-16,-6 3-3 16,-6 5-2-16,-3 3 1 15,-2 2 0-15,-4 1 1 16,3 2-5-16,3-2 1 16,0-1 2-16,6 3 1 15,4-2-4-15,8 2 1 16,3-2 2-16,3-1-3 15,9 3-2-15,5 0-1 16,1 1 3-16,6 1-2 16,6 1 1-16,3-3 4 15,0-2 3-15,-1-3-2 16,1 0 0-16,-3-3-6 16,-6 0 0-16,-1-2-34 15,-8-1-13-15,-3-2-61 16,-3 0-57-16,0-3 58 15</inkml:trace>
  <inkml:trace contextRef="#ctx0" brushRef="#br0" timeOffset="2">7146 8419 168 0,'-3'5'66'0,"3"-2"-36"0,0 0-4 0,0-3 23 16,0 0-4-16,0 2-2 15,0-2-7-15,0 0 0 16,0 0-20-16,0 0 2 0,0 0 2 16,3 0-7-16,0-2 0 15,3-4-5-15,-1-2 0 0,4-2-7 16,0-3-3-1,3-6 1-15,0-2 0 16,0 2 1-16,0 4 0 0,-3 1 0 16,0 4 0-16,0 2-3 15,3 2 0-15,0 9 2 16,-1 2 0-16,4 6 3 16,3-3 3-16,0 3 0 15,0-4 2-15,0 1-2 16,-3 0 0-16,0 0-3 15,2-2-2-15,1-6 1 16,-3 0 1-16,0-6 1 0,3 4 1 16,3-9-2-1,-3 0-2-15,-4-2-2 0,1 3 1 16,0 2-1-16,0 2 0 16,0 1 2-16,0 8 2 15,0 7-3-15,3-2-2 16,0 0 8-16,2 0 4 15,4-5-4-15,3-3-1 16,0 0 0-16,2-5 2 16,-5-1-1-16,3 1 0 15,0-3-3-15,-3 0 1 16,0 8-4-16,-4 0-2 0,4 11-1 31,0-3-2-31,-3 0 1 16,0-3-30-16,-1-10-12 15,1-1-69-15,-3-12-27 0</inkml:trace>
  <inkml:trace contextRef="#ctx0" brushRef="#br0" timeOffset="3">7494 8416 220 0,'0'-8'85'0,"3"14"-46"0,-3-6-26 0,0 0 24 0,3 5-1 16,-3 3 0-16,0 5-8 16,0 3-5-16,-3 3-13 15,0-1 0-15,-3 3 3 0,-3 0-7 16,0 3-1-16,0-3-5 15,0-2-1-15,0-3 3 16,3-3 3-16,0 0-7 16,3-5 0-16,0 0 0 0,3-3 3 15,3 1 4-15,3-4 2 16,0-2-1-16,6 0 1 16,0-2 0-16,6-4 1 15,6 1-7-15,-3 0-2 16,-1 0 0-16,1 2 2 15,0 0-7-15,-3 1-1 16,-3-1-18-16,-3 3-7 16,0 0-21-16,-3 0-8 15,-3 0-21-15,-3-5-9 16</inkml:trace>
  <inkml:trace contextRef="#ctx0" brushRef="#br0" timeOffset="4">7675 8403 248 0,'-3'-5'93'0,"3"8"-50"0,3-3-30 16,-3 2 22-16,0 3-7 15,0 3 0-15,3 8 2 16,0 5 1-16,0 3-16 15,0 8-2-15,-3 5-2 0,0 5-4 16,3 1 1-16,0-1-5 16,0-8-2-16,0-4 2 15,-3-4 0-15,3-5-1 16,-3-5-2-16,0-3-15 16,0-2-7-16,0-3-18 0,0-3-5 15,0-5-36 1,-3 0-13-16,3-3-18 15</inkml:trace>
  <inkml:trace contextRef="#ctx0" brushRef="#br0" timeOffset="5">7476 9266 168 0,'-3'2'66'0,"6"-4"-36"0,0 2-22 16,-3 0 16-16,0 0-6 15,3-3 2-15,-3 3-2 16,0 0 0-16,3 0-9 16,0-3-1-16,0-2-1 0,3-3-3 15,0-5-3-15,-3-6 0 16,9 1-1-16,-3 2 0 16,0 0 0-16,-4 3 0 15,4 0 2-15,-6 2-1 16,6 3-1-16,-6 3 3 0,3 0 2 15,-6 2 0-15,6 0 2 16,-6 3 0-16,3 0 3 16,-3 3-1-16,0-3 0 15,3 5-1-15,0 8 2 16,0 6-1-16,0 5 0 16,-3 2 1-16,0 3 1 15,0 14-1-15,0-6 1 16,0 0-2-16,0-3 0 15,0-2-3-15,0-6-1 0,0-2-6 16,0-5 1-16,0-3 2 16,0-6 3-16,0 1-2 15,0-3 0 1,-6-3-21-16,3-2-6 16,0-3-1-16,0 0-14 15,0 0-2-15,0 0-31 16,3-3-12-16,0 0-12 15</inkml:trace>
  <inkml:trace contextRef="#ctx0" brushRef="#br0" timeOffset="6">7440 9554 236 0,'-6'0'90'0,"6"0"-48"0,3 0-34 0,-3 0 24 16,3 3-7-16,3-1 0 15,6-2-5-15,3 0 0 16,9 0-11-16,0 0 1 0,2 0 3 16,4 3 2-16,0-3 0 15,0 0-7-15,-3 3-5 16,-4-1-2-16,-2-2 1 15,0 3-1-15,-9-3-1 16,0 3 3-16,-3-1 2 16,-6-2 0-1,-3 0-11-15,0 0-4 16,0 0-22-16,0 0-9 0,0 0-31 16,0-2-15-16,-3-1-28 15</inkml:trace>
  <inkml:trace contextRef="#ctx0" brushRef="#br0" timeOffset="7">7485 9914 148 0,'-3'-5'57'0,"0"5"-30"0,6 0-18 0,-3 0 16 16,0 0 1-16,0 0 2 16,0 0 4-16,0 0 3 15,0 5-19-15,0 0 4 0,0 6 1 16,-3 7 2-16,0 1 1 15,-3 7-2-15,0 6-2 16,0-3-6-16,0-2-1 16,-3-1-6-16,3-5 1 15,0-5-5-15,0 0 0 16,3-5-1-16,0-1-2 16,0-2 1-16,3 0-1 15,0-8 0-15,3 3 0 16,3-3 0-16,0 0 2 0,3 0-3 15,3 0 0-15,0-3 3 16,6 3 1-16,3 0-1 16,0 0-2-16,-1 3-2 15,1-1 1-15,-3-2 1 16,0 0 2-16,-3 0-1 16,-3 0-1-16,-3 0-17 15,0 0-9-15,0 0-13 16,-3-2-3-16,-3-1-40 15,0-5-16-15,-1 0-7 16</inkml:trace>
  <inkml:trace contextRef="#ctx0" brushRef="#br0" timeOffset="8">7684 9903 244 0,'-3'-5'90'0,"6"2"-48"0,-3 3-29 0,0 0 24 15,0 0-8-15,0 0 0 16,3 8-7-16,-3 3-4 16,3 5-10-16,-3 5-1 0,0 11 3 0,0 7 3 15,0 1 2-15,-3 10-2 16,0 1 0-1,0-1-7-15,0-2-4 0,0-3 3 16,0-8 1-16,0-3 0 16,1-8-1-16,2-4-3 15,0-7 1 1,0 1 0-16,0 0-4 16,0-5 1-16,0-3-5 15,0 0-1-15,0-3-8 16,0 0-4-16,0-5-12 15,0 0-4-15,0-2-15 16,-3-1-7-16,3-2-75 16</inkml:trace>
  <inkml:trace contextRef="#ctx0" brushRef="#br0" timeOffset="9">7672 10790 160 0,'3'-3'60'0,"0"3"-32"0,0-3-15 0,-3 3 19 16,0 0-7-16,3 0 0 15,0 0-3-15,0-2 1 16,0-1-13-16,0 0 1 0,0 1 2 15,0-3-1-15,0-1 3 16,-3 1-4-16,0-3 1 0,-3 0 2 16,0 0 1-1,-3-2-6-15,-3 2-3 16,-3 0 1-16,-2 2 2 0,-4 1-4 16,-6 2-1-16,0 9 0 15,0-1 2-15,0 3-3 16,1 0-2-16,-1 0-3 0,0 2 1 15,0 1-1 1,3 2 0-16,6 0 0 16,4 3 0-16,-4-2 0 15,9 1 0-15,6-1 0 16,6-1 0-16,3 0 0 0,6-2-2 16,5-1 3-16,7-2 2 15,3 0-5 1,0 5 1-16,-1 9 1 0,1-4 3 15,-3 3 0-15,-3 0 2 16,-6 3 2-16,-3 0 4 16,-7 3-2-16,-8-1 1 15,-5-2 1-15,-4 0 5 16,-9-3-8-16,-6-3-1 16,3-2 1-16,-3-5 1 15,-3-6-8-15,4-5-1 0,2-3-7 16,0-5-1-1,6-5-2-15,6-3 2 0,6-5 4 16,6-5 1-16,9-1 0 16,3-10 1-16,9-2 3 15,0-1 0-15,-1 0 5 16,1 3 2-16,-3 5 4 16,-6 6 1-16,-3-3-1 15,-3 8 1-15,-6 2-6 16,-3-2-3-16,-3 5-15 15,-3 3-4-15,0 2-31 16,-3 3-11-16</inkml:trace>
  <inkml:trace contextRef="#ctx0" brushRef="#br0" timeOffset="10">6660 11377 200 0,'-6'-16'74'0,"9"32"-40"0,-3-8-38 0,6-3 15 15,3 1 5-15,3-4 7 16,9-2 3-16,12-5 4 16,11-3-16-16,16 0 1 0,14-2 1 15,19-1-6-15,11 3-1 16,12 0-3-16,9 0 1 16,3 5-2-16,-3 3 2 15,0 0-2-15,3 0 0 16,-9 3-3-16,-9-3 1 15,-9 0-2-15,-11 0 2 16,-16-3-2-16,-11 3-1 16,-13 0 1-16,-14-2 1 0,-9 2-1 15,-9-3-1-15,-12 3-48 16,-9 0-22 0,-3 3-60-16</inkml:trace>
  <inkml:trace contextRef="#ctx0" brushRef="#br0" timeOffset="11">6229 11486 180 0,'-3'-8'68'0,"3"8"-36"0,0 2-29 16,0-2 17-16,0 0-1 16,3 6 3-16,0 2-1 0,0 5-1 15,3 8-10 1,-3 8-9-16,0 8-1 0,0 5 6 15,-3 14 4-15,0-3-3 16,0-6-2-16,0-4-2 16,0-3 0-16,0-9-2 0,3-2-1 15,-3-5 1-15,0-5 1 16,0-3-17-16,0-8-6 16,0 2-23-16,0-10-10 15,0-3-42 1</inkml:trace>
  <inkml:trace contextRef="#ctx0" brushRef="#br0" timeOffset="12">6512 11528 152 0,'-3'-3'57'0,"9"1"-30"0,-6 2-16 15,0 0 15-15,0 0 3 16,3 5 5-16,-3 0-8 16,-3 3-1-16,-3 5-14 15,-12 6 7-15,-3-1 4 0,-3 1-5 16,0-1 1-16,0 1-9 15,1-1-1-15,-1-2-2 16,6-2-1-16,3-4-1 0,3-2 2 16,3 0-5-16,6 0-1 15,6 3 2-15,6-1 1 16,6 1 1-16,3 2 2 16,6 8-1-1,6 0 2-15,-1 3 0 0,-2 3 1 16,-3-6-4-16,-3 0-3 15,0-3 0-15,-7 1-1 16,-2-3 0-16,-3-3 0 16,0-2-20-16,-3-1-7 0,-3-4-30 15,0-1-12 1,-3-5-45 0,0 0-30-16,0-5 67 0</inkml:trace>
  <inkml:trace contextRef="#ctx0" brushRef="#br0" timeOffset="13">6622 11882 148 0,'0'0'57'0,"3"3"-30"0,-3-3-14 0,0 5 19 15,3 1-3-15,3 2 3 16,-6 5-7 0,0 3-3-16,6 0-12 0,-6 2 2 0,0 1 4 15,-3-1-6-15,3-2-1 16,3 0-3-16,0-3-1 15,-6-2-3-15,0-3 1 16,0-3-2-16,3 0 2 16,0-5 2-16,0 0 2 15,0-10-3 1,-3-4-5-16,3-1-2 16,0-4-5-16,6 1-2 15,0-1 5-15,0 3 2 16,2 3 3-16,1 0 0 0,0 2 0 15,-3 3 0-15,0 3-3 16,3 2 2-16,0 3 5 16,0 5 5-16,-3 3 1 15,0 6 2-15,0-1 0 16,-3 0 0-16,0 3-6 16,0 3-2-16,-3-9 0 15,0 3 0-15,0-2-2 16,0-3-2-16,0-8 5 15,3-3-3 1,0-5 1-16,0 0-1 0,0-2-2 16,3-3-2-16,0-3-1 15,3 2-1-15,-1 1 3 16,4 3 0-16,0 2 1 16,0 2 0-16,0 6 0 15,-3 3 0-15,0 2 2 16,-3 6 1-16,0-1 1 15,0 1 0-15,-3 5 0 16,0-3-2-16,3-2 1 16,-6 2-2-16,0-2-1 15,0-1-21-15,6-2-58 16,6-8-85 15</inkml:trace>
  <inkml:trace contextRef="#ctx0" brushRef="#br0" timeOffset="14">7053 11912 256 0,'-12'-8'96'0,"9"13"-52"0,-3-2-51 16,4-1 14-16,-4 1-3 16,-3 5 2-16,-6 2 2 15,3 1 0-15,3 5-4 16,0 2-1-16,3 1 1 0,3-1 0 15,3-2 0-15,3 0 2 0,3-3 1 16,3-2-1 0,0-3 1-16,0-5 0 0,6-3 1 15,-3-6-4-15,-4-2-3 16,1-2 2-16,-3-1 0 16,0 1-1-16,-3-4-2 15,-3 1 1-15,3 3-1 16,-3 2 0-16,0 0 0 15,0 5 0-15,0 0 0 16,3 9-5 0,0 2 5-16,0 5 2 15,0 0 0-15,6 0-2 16,-3 0-2-16,3 1 1 0,0-4-17 16,0-2-5-16,0-2-22 15,3-4-9-15,0-2-26 16,0-5-43-1,2-6 37-15</inkml:trace>
  <inkml:trace contextRef="#ctx0" brushRef="#br0" timeOffset="15">7300 11914 244 0,'0'-8'93'0,"0"8"-50"0,0 3-33 16,0-3 25-16,-3 5-17 15,-3 6-4-15,-5 2-3 16,-4 3 0-16,-3 10-5 15,0-2-4-15,0-3 1 0,3 0-4 16,3-2 0-16,0-3-15 16,0-6-6-16,7 1-29 0,2-6-12 15,3-2-25 1,0-6-29-16,3-5 41 16</inkml:trace>
  <inkml:trace contextRef="#ctx0" brushRef="#br0" timeOffset="16">7166 11930 224 0,'-3'-8'85'0,"3"13"-46"0,3-5-37 0,-3 0 19 16,3 6 4-16,3-1 5 15,3 6-5-15,0 2-3 16,3 5-12-16,0 4-2 0,0-4-1 16,-3-2-3-16,0 0-1 15,0-3-3-15,0 0-1 16,0-2-17-16,0-1-5 15,-1-4-44-15,4-4-17 0,6 1-24 16</inkml:trace>
  <inkml:trace contextRef="#ctx0" brushRef="#br0" timeOffset="17">7452 11785 264 0,'-6'0'101'0,"6"2"-54"0,0-2-39 0,0 0 24 16,0 0-7-1,6 0 3-15</inkml:trace>
  <inkml:trace contextRef="#ctx0" brushRef="#br0" timeOffset="18">7470 11787 545 0,'21'-2'21'0,"3"-1"-9"15,0 0-5-15,-1 1-3 16,1-1-2-16,0 0 1 16,0 1-4-16,-3-1 0 15,-1 0-17-15,-2 1-5 16,-3-1-22-16,-3 0-9 16,-3 1-22-16,-6 2-10 0,-3 2-15 31</inkml:trace>
  <inkml:trace contextRef="#ctx0" brushRef="#br0" timeOffset="19">7506 11938 220 0,'-9'8'82'0,"3"-8"-44"0,9 5-33 16,-3-5 19-16,3 3 5 15,3 0 6-15,6-3-9 16,3 0-4-16,2 0-12 15,4 0 0-15,3 0 1 0,3 0-4 16,0 0 1-16,-1 2-7 16,-2 1-1-16,0-1-7 15,-6 1 0-15,-3 0-41 16,-3-1-18-16,-3 1-61 16</inkml:trace>
  <inkml:trace contextRef="#ctx0" brushRef="#br0" timeOffset="20">8402 11647 160 0,'9'-8'60'0,"0"-5"-32"0,-6 5-6 0,0 5 45 16,-6-7-15-1,3-1-11-15,-3-2-5 16,-6 0-22-16,-3-1 5 0,-6 1 2 16,-6 0-7-16,-9 2-1 15,-5 3-7-15,-4 6-4 16,0 2-1-16,-2 8-1 16,2 2-3-16,6 3 2 15,6 3-1-15,7 3 0 16,8 2 0-16,9 0-2 15,9 3 0-15,12 2 3 16,9 1 0-16,8-1 3 16,7 11-1-16,3 0-1 0,-1-2-2 15,1 2 1-15,-9-5 3 16,-4 2 1-16,-8-5 5 16,-9-2 3-16,-9-4 0 15,-6-1 3-15,-18-1-7 16,-2-3-2-16,-7-4-1 15,-6-4 0-15,0-5-2 16,1-2 1-16,-1-6-9 0,6-5-1 16,6-7-9-1,9-7-5-15,10-1 4 16,10-14 5-16,13-8 5 16,12-6 2-16,6 1 3 0,8 0 3 15,1 0 6-15,-3 5 4 16,-9 2 9-16,-4 6 5 15,-8 3-13-15,-6 2-7 16,-3 0-10-16,-6 1-5 16,-6 9-43-16,-6 6-20 15,-3 11-72 1</inkml:trace>
  <inkml:trace contextRef="#ctx0" brushRef="#br0" timeOffset="21">8506 8528 120 0,'-6'-6'46'0,"6"-7"-24"0,3 2-13 16,0 9 27-1,6-9-5-15,3 3-9 16,9-2-6-16,8 2-9 0,4 2-3 0,6 6 0 16,2 3-5-1,1 0 1-15,0 10 0 16,-4 3 2-16,-5 0-1 16,-6 2 2-16,-6 6-2 15,-3 3 2-15,-6-1 2 16,-3 19 2-16,-9-3-1 15,-6 3 1-15,-3 6-2 0,-3 1 2 16,-3 4 0-16,-3 13 1 16,0 2 0-16,0 11 0 15,3-2-2-15,6 4-1 16,4 4-6-16,8-9 1 16,5-2 2-16,7-6 1 15,6-7-12-15,3-9-4 16,0-7-25-16,0-8-10 0,-1-9-48 31</inkml:trace>
  <inkml:trace contextRef="#ctx0" brushRef="#br0" timeOffset="22">9012 9872 180 0,'-21'13'68'0,"18"0"-36"0,-3 11-40 16,6-8 12-16,-3 10-4 16,0 11 2-16,3 8 5 15,0 13 6-15,0 3-7 16,0 5 3-16,0 14 2 0,0-1-6 0,0 9-1 16,-3-9 7-1,-6-5 2-15,-6-3 2 0,1-4 1 16,-7-9 0-16,-6-8 3 15,-3-8-11-15,-6-5-4 16,1-13-25-16,-1-5-9 16,3-9-84-1,3-10-35-15,10-16 76 0</inkml:trace>
  <inkml:trace contextRef="#ctx0" brushRef="#br0" timeOffset="23">9438 9475 132 0,'0'-6'52'0,"0"6"-28"0,3 0-19 15,-3 0 13-15,0 6 5 16,0 2 6-16,0 2-7 15,0 3-1-15,0 3-12 16,0 6-1-16,0 7 2 0,0-6-6 16,0 1 0-16,3-3-4 15,-1-5-1-15,1-2-23 16,0-7-12-16,-3-7-56 16</inkml:trace>
  <inkml:trace contextRef="#ctx0" brushRef="#br0" timeOffset="24">9494 9356 212 0,'-15'-19'79'0,"15"19"-42"0,0 3-45 0,0-3 12 15,0 0-9-15,0 0 1 0,0 0-11 16,3 8-3-1,3 5-64-15,0-2-28 16</inkml:trace>
  <inkml:trace contextRef="#ctx0" brushRef="#br0" timeOffset="25">9563 9462 148 0,'-6'7'55'0,"6"1"-30"0,3 8-23 0,0-5 14 0,0 2 5 16,0 0 7-16,0 1-13 16,-3 7-3-16,2 0-8 15,1-3-1-15,-3-4 3 0,0-4-3 16,0-2 0-16,0-8 3 16,3-13-1-1,0-3-5 1,0-2-2-16,6-4-4 0,6-4 1 15,-3 5 3-15,3 2 1 16,-3 6-2-16,3 5 0 16,-3 5 6-16,0 9 3 15,-1 7 1-15,1 3 1 16,-3 2-4-16,0 11-3 16,-3-2 0-16,0-1-1 15,-3-5 2-15,0-5 3 16,0-2-22-16,0-4-8 15,0-5-23-15,0-7-8 16,0-11-19 0</inkml:trace>
  <inkml:trace contextRef="#ctx0" brushRef="#br0" timeOffset="26">9825 9266 200 0,'-12'2'77'0,"12"9"-42"0,0 7-39 16,6-2 13-16,-3 6 1 16,-3 1 6-16,3 9 3 15,-1 5 1-15,1 5-11 16,0 6-5-16,-3 0-1 0,3-9-4 16,0-4 0-16,0-9-32 15,0-5-15-15</inkml:trace>
  <inkml:trace contextRef="#ctx0" brushRef="#br0" timeOffset="27">9741 9456 188 0,'-9'-5'71'0,"9"5"-38"0,3 0-32 0,0 0 16 15,3 0-2-15,3 0 3 16,0 0-10-16,6 0-2 0,3 0-4 16,3 0-4-16,-1 0 1 0,4 0-41 15,-3-3-19 1,0 3-24 0</inkml:trace>
  <inkml:trace contextRef="#ctx0" brushRef="#br0" timeOffset="28">9941 9493 208 0,'-9'8'77'0,"12"-3"-42"0,3 3-34 15,-3-2 14-15,3-1 1 16,-1 0 2-16,4 1-1 16,0-1 0-16,3-2-9 15,0-3-5-15,0 0 0 0,3-3 0 16,-3-2 1-16,0-3-5 0,-3 0 1 15,0 0-5-15,-3-3-1 16,-3 1-2-16,-6 2 2 16,-3 0 2-16,-3 2-1 15,0 1-1-15,-3 3 1 16,-3 2-2-16,0 5 2 16,3 3 1-16,0 5 2 15,3 0-1-15,3 3 1 16,3 0 4-16,3 5 3 15,3-2-2-15,3 2 0 16,3-3-3-16,3-4-1 16,0-4-21-16,3-2-8 15,6-5-38-15,0-9-43 16,-4-7 33 0</inkml:trace>
  <inkml:trace contextRef="#ctx0" brushRef="#br0" timeOffset="29">10167 9496 160 0,'-3'18'63'0,"6"-4"-34"0,-3 4-19 15,0-5 20-15,0 6-5 16,0-1 0-16,0 1-7 16,0-6-3-16,0-2-9 15,0-3-2-15,0-3 2 0,0-2-1 16,0-3 2-16,0-8-4 15,0-3 0-15,3-2 1 16,-3-3 0-16,3-2-2 0,3-4-2 16,3 1 1-16,0 5-1 15,0 3 0-15,-1 2 0 16,4 6-20-16,3 3-9 16,-3-1-32-16,0 3-11 15,0 0-13 1</inkml:trace>
  <inkml:trace contextRef="#ctx0" brushRef="#br0" timeOffset="30">10310 9501 176 0,'-12'8'66'0,"12"0"-36"0,9 3-35 0,-9-3 12 0,3 0 3 15,0 2 5 1,0 6 2-16,0 5 1 0,-3-5-9 15,0-3-3-15,0-2-2 0,0-3-2 16,3-3 3 0,0-16 1-16,0 1-2 15,0-3-3-15,0-3-3 16,2 0 1-16,1 0-1 16,3 0 0-16,0 6 0 15,0 2 0-15,0 5 6 16,0 6 5-16,0 2 4 15,0 3 2-15,-3 5-6 0,0-5-1 16,0 5-4-16,0 1-1 16,0-4-21-16,0-2-8 15,0-3-31-15,0-10-12 16,2-3-18 0</inkml:trace>
  <inkml:trace contextRef="#ctx0" brushRef="#br0" timeOffset="31">10595 9440 204 0,'-14'0'77'0,"-4"8"-42"0,6 3-32 15,3-3 15 1,0 5-3-16,0 3 4 16,0 2-7-16,3 6-2 15,0 5-5-15,3-5-6 0,3-3 0 0,3-2 3 16,6-9 1-16,3-2-1 15,3-10 1-15,0-4-7 16,0-7-1-16,-3 0-5 16,-1-3-1-16,-2 0 6 15,-3 0 2-15,0 3 3 16,0-3 0-16,0 8-5 16,-3 3-1-16,-3 5 3 15,3 5 1-15,0 6 2 16,0 7 2-16,-3 6-8 15,3-5-3-15,0-6-22 16,3-2-73 0</inkml:trace>
  <inkml:trace contextRef="#ctx0" brushRef="#br0" timeOffset="32">10744 9147 156 0,'0'21'60'0,"0"3"-32"0,15 10-20 15,-12-18 18-15,0 13-2 16,0 8 3 0,-3 5-4-16,-3 3-2 0,0 3-11 15,0 0-6-15,0-1-3 16,3-7-4-16,0-8 0 0,6-9-49 15,0-4-22-15,3-8-16 16</inkml:trace>
  <inkml:trace contextRef="#ctx0" brushRef="#br0" timeOffset="33">11223 9271 176 0,'-23'-13'68'0,"8"5"-36"0,0-3-24 0,9 9 16 16,-3-1-1-16,0 0 3 15,0 3-12-15,-3 3-5 16,3 8-6-16,0 2-5 0,0 11-1 16,4 5 6-16,-1 2 5 15,3 6 0-15,3 3 3 16,0 3-4-16,0 1-2 16,0-6-2-16,0 1 0 15,3-7-15-15,0-8-5 16,-3-6-31-16,0-4-14 0,0-7-33 15</inkml:trace>
  <inkml:trace contextRef="#ctx0" brushRef="#br0" timeOffset="34">10950 9469 228 0,'-3'-2'88'0,"9"2"-48"0,3-3-47 16,5 1 14-16,4 2-5 15,0-3 3-15,3 3-4 0,0 0-1 16,0 0 0-16,0 0-42 0,2 3-17 16,-5-3-30-1</inkml:trace>
  <inkml:trace contextRef="#ctx0" brushRef="#br0" timeOffset="35">11197 9499 196 0,'0'7'74'0,"3"1"-40"0,12 6-24 0,-9-6 17 16,-1 0 0-16,-2 10 3 16</inkml:trace>
  <inkml:trace contextRef="#ctx0" brushRef="#br0" timeOffset="36">11235 9594 421 0,'3'16'10'0,"0"-3"-4"0,-3-3-4 16,0-2 1 0,0-2-2-16,0-9 2 0,0 0 0 15,-6-7 1 1,6-3-2-16,0-1-4 15,3-1 1 1,0-1-1-16,3 2 0 0,3-1 0 16,0 4-2-16,3 3 0 15,3 3 3-15,0 2-22 16,-3 3-7-16,0 3-16 16,0-1-4-16,-4-2-41 15</inkml:trace>
  <inkml:trace contextRef="#ctx0" brushRef="#br0" timeOffset="37">11497 9454 196 0,'-9'-8'74'0,"9"8"-40"0,-17 2-38 0,14 1 13 16,-6 2-1-1,-3 6 5-15,0 2-1 0,0 6 3 16,3 7-8-16,0 6 5 0,3-3 1 15,6-5-6-15,0-6-2 16,6-2-3-16,3-3-2 16,6-7 1-16,0-4 1 15,0-2-3-15,-3-8-2 16,-1 0 2-16,1-5 0 16,-3-3 1-16,-3 0 2 15,-3 1-1-15,0 1 2 0,-3 4 0 16,3 2 1-16,0 0-5 15,-3 8-1-15,0 8-2 16,3 0 0-16,0 2 3 16,0 1 0-16,0 5-19 15,3-3-9-15,3-2-27 16,0-11-10-16,3-3-14 16</inkml:trace>
  <inkml:trace contextRef="#ctx0" brushRef="#br0" timeOffset="38">11709 9472 200 0,'-6'-10'77'0,"3"10"-42"0,-3-3-28 15,6 3 20-15,-6 0-7 16,0 3 0-16,-6 2-7 0,0 5-3 16,0 6-5-16,3 0-4 0,3 0 2 15,3 5-4-15,0 6 0 16,9-6 3-16,0-8 1 15,3-8-1-15,0 1-2 16,3-12-2 0,-3-2 1-16,0 0 1 15,-3-2 0-15,0-1 0 16,-3 1 0-16,0 2 2 16,-3-3-3-16,0 6-2 15,0 2-3-15,0 3 1 16,3 6 3-16,3 12 1 0,0 11-2 15,6 6 0 1,-7 7 24-16,1 6 12 16,-3-4 1-16,-3 1 3 0,-6-2-10 15,-2-6-4-15,-13 0-11 16,-6 0-3-16,-9-5-25 16,-8-6-9-16,-4-13-59 15,0-7-22-15,4-14-23 16</inkml:trace>
  <inkml:trace contextRef="#ctx0" brushRef="#br0" timeOffset="39">8878 11345 104 0,'3'-8'38'0,"-3"6"-20"0,3-4-6 0,0 6 16 16,6-2-7-16,0-1 0 15,3 1-6-15,-3-1 1 16,0 0-9-16,2 1-2 15,-2-1 1-15,0 3-3 0,3 3 0 16,-3 2 1-16,0 3 2 16,0 0-1-16,-3 8 2 15,-3 7 5-15,0 4 2 16,-3-1-5-16,-3 1-1 16,0 5 0-16,0-1 0 15,0 1-2-15,0-3 1 16,3 0-6-16,3-2-3 15,3-1-2-15,3-2 3 16,3-3-20-16,3-5-8 0,0-3-25 16,-1-2-9-1,4-3-12-15</inkml:trace>
  <inkml:trace contextRef="#ctx0" brushRef="#br0" timeOffset="40">9131 11742 132 0,'-6'8'52'0,"3"0"-28"0,-3 3-19 16,3-6 11-16,0 3-7 15,3 13-1-15,0 3-9 16,0 5-1-16,0 3 0 16,3 5 3-16,0 2 4 0,0-1 9 0,-3-1 5 15,0 0 4-15,-3-3 3 16,-6-5 1-16,-3-2 1 15,-6-1-9-15,1-5-1 16,-1-2-13-16,-3-6-3 16,3-10-22-16,-3-3-7 15,3-3-54 1,6-5-56-16,3-5 43 16</inkml:trace>
  <inkml:trace contextRef="#ctx0" brushRef="#br0" timeOffset="41">9384 11769 188 0,'-3'5'71'0,"6"0"-38"0,9-2-32 0,-6 0 14 15,0 2-2-15,0 0 5 16,3-2-6-16,0-1 1 15,0-2-8-15,2 0-1 0,-2-2 2 16,0-1-1-16,0-2 2 16,0-3 0-16,-3-3 1 15,-3 1-4-15,-3-1-3 16,-3 1-5-16,-6 2 0 16,0 0 0-16,-3 5 2 15,-6 3-1-15,-2 5-1 0,-1 6 0 16,3 2 3-1,3 0 0-15,0 6 3 16,6 5 5-16,6 0 6 16,0 2-3-16,6-5 0 15,6-2-11-15,6-3-1 0,0-3 0 16,0-5 1-16,3-3-32 16,0-2-13-16,-1-6-61 15</inkml:trace>
  <inkml:trace contextRef="#ctx0" brushRef="#br0" timeOffset="42">9643 11695 216 0,'-21'0'82'0,"9"8"-44"0,6 2-44 16,3-2 12-16,0 5-4 15,-6 3 3-15,0 13-4 16,-2 0-1-16,2-2 0 15,0-3 2-15,0-6 1 0,3-5-19 0,0 1-9 16,0-6-67 0</inkml:trace>
  <inkml:trace contextRef="#ctx0" brushRef="#br0" timeOffset="43">9509 11734 208 0,'-3'3'77'0,"6"0"-42"0,3 5-37 0,0-3 17 16,3 3-2-16,3 2 2 16,0 6-8-16,6 0-2 15,2 5-3-15,1-2-2 0,-3 2 3 0,-3-5-20 16,0-6-6-16,-3-2-149 31,3-8 80-31</inkml:trace>
  <inkml:trace contextRef="#ctx0" brushRef="#br0" timeOffset="44">9759 11480 232 0,'-3'-5'88'0,"3"2"-48"0,0 6-49 0,3 2 12 15,0 6 2 1,0 5 6-16,3 10 4 15,-3 3 3-15,0 8-10 0,3 3-2 0,-3 2-2 16,0 3-2-16,0-2 1 16,-3-6-2-16,0-3 2 15,3-5-35-15,-3-8-13 16,0-5-64 0</inkml:trace>
  <inkml:trace contextRef="#ctx0" brushRef="#br0" timeOffset="45">9682 11668 264 0,'-9'-3'101'0,"12"3"-54"0,6 0-48 0,-3 0 20 0,2 0-7 15,7 0 1-15,0 0-7 16,9 0-2-16,0 0-2 15,0 0-35-15,0 0-14 0,-4 0-43 16,1 0-47 0,-3 0 44-16</inkml:trace>
  <inkml:trace contextRef="#ctx0" brushRef="#br0" timeOffset="46">9899 11703 220 0,'-9'13'85'0,"12"-5"-46"0,-3 0-35 16,3-3 19-16,3 0-7 0,0 1 1 15,3-1-1-15,3 0 0 16,0-2-8 0,2-1-3-16,-2-2 1 0,0-2-3 0,0-4-2 15,-3-1 0-15,-3-1-1 16,-3-3 2-16,-3 0 1 16,-3 1-4-16,-6-1-1 15,-3 3-4-15,0 3 1 16,0 0-2-16,1 5 2 15,-1 5 1-15,0 3 2 16,3 5-1-16,3 3-1 16,0 3 0-16,3 4 3 15,3 4 2-15,3-3 2 0,3-3-1 16,3 0-2-16,0-5-2 16,0-6-1-16,3-4-25 15,-1-1-11-15,1-5-31 16,0-8-51-1,0-10 28-15</inkml:trace>
  <inkml:trace contextRef="#ctx0" brushRef="#br0" timeOffset="47">10086 11716 164 0,'0'0'63'0,"0"5"-34"0,0 8-23 16,3-5 17-16,-3 3 1 15,0 2 5-15,0 6-4 0,0 2-3 16,0 0-12-16,0 0 2 0,0-5 2 15,0-3-7 1,0-2-4-16,0-6 9 0,0 0 4 16,0-13 9-1,0 0-11-15,0-5-5 16,0-3-3-16,0-5-2 16,9-3-2-16,0 1-2 15,3 1-4-15,-3 4 0 16,3 2-9-16,3 5-4 15,-3 1-31-15,0 2-14 16,0 3-55 0</inkml:trace>
  <inkml:trace contextRef="#ctx0" brushRef="#br0" timeOffset="48">10253 11737 216 0,'-3'18'82'0,"6"-4"-44"0,3 4-36 15,-3-5 17-15,-3-2-4 16,0 2 4-16,0 0-5 16,0 1 2-16,0-4-9 15,0-2-4-15,0-2-2 0,0-1-1 16,0-5 2-16,0-5 3 16,0-1 2-16,6-7-6 15,-6-6 0-15,6 1-3 16,3-1 0-16,0 1 2 15,0 5 2-15,0 2-1 16,0 3-1-16,0 6 3 0,-1 4 2 16,-2 3-2-16,0 3 0 15,-3 3 1-15,0 5 0 16,-3-3 0-16,3 6-33 16,0-6-17-1,3 0-24-15,0-13-9 16,6-13-10-1</inkml:trace>
  <inkml:trace contextRef="#ctx0" brushRef="#br0" timeOffset="49">10500 11703 216 0,'0'-6'82'0,"0"4"-44"16,-3 2-27-16,3 2 23 0,-3 4-14 16,-3 1-3-16,-3 4-6 15,-3 5 0-15,1 8-6 16,2 5-1-16,0-5 0 15,3-3 0-15,3 0 0 0,3-8-2 16,3 0-2-16,0-5-2 16,3-5 1-16,3-8-4 15,0-8 1-15,-1-1-5 16,1 1 1-16,-3-3 4 16,0 3 2-16,0 2-1 15,0 6 0 1,3 5 2-16,-3 5 2 15,0 6 2-15,0 7-1 0,0 1-2 16,3-3 1 0,0-3 1-16,0-2-19 15,-3-3-8-15,0-3-29 16,0-5-11-16,3-5-26 16</inkml:trace>
  <inkml:trace contextRef="#ctx0" brushRef="#br0" timeOffset="50">10670 11435 212 0,'3'35'82'0,"-3"-14"-44"0,3 19-33 0,-3-14 19 15,0 11 0-15,0 3 5 16,0-1-9-16,0 6-2 0,0-2-10 15,0-6-5-15,0-5-2 0,0-6-37 16,3-5-13-16,0-8-68 16</inkml:trace>
  <inkml:trace contextRef="#ctx0" brushRef="#br0" timeOffset="51">11164 11480 244 0,'-6'-21'93'0,"3"16"-50"0,-9-6-26 0,6 9 27 15,-3-4-21-15,0 9-7 16,-3 5-13-16,1 2-4 16,-1 12 0-16,3 7 0 0,0 5 1 15,3 8 0-15,0 3 0 16,3-2-3-16,3 2 2 16,0-3 1-16,0-8 0 15,0-4-18-15,0-4-8 16,0-10-35-16,0-3-16 0,0-8-23 15</inkml:trace>
  <inkml:trace contextRef="#ctx0" brushRef="#br0" timeOffset="52">10899 11689 252 0,'-12'-5'96'0,"12"5"-52"0,6 0-40 15,0 0 19-15,3 0-7 16,3 0 3-16,15 0-10 15,-4 0-3-15,4 0-4 0,-3 3-2 16,3-1 1-16,-3-2-39 16,-3 0-14-16,-4 0-148 31,4 0 97-31</inkml:trace>
  <inkml:trace contextRef="#ctx0" brushRef="#br0" timeOffset="53">11197 11695 172 0,'0'5'66'0,"3"3"-36"0,0 8-26 0,3-8 15 15,0 2 2-15,0 3 4 16,-1 1 2-16,1 2 3 16,0 5-16-16,-3-11 1 0,0-2-1 15,0 0 1-15,-3-3 1 0,0-5 0 16,0-5 5 0,0-3-8-1,0-2-6-15,0-1-3 0,0-2-4 16,0-3-1-1,3 3-1-15,3 0-2 0,0 2-6 16,3 0-2-16,3 3-22 16,0 3-8-16,0 2-16 15,3 3-4-15,0 0 10 16,-1 0 3-16,-2 0 11 16,6-2 6-1,-3-1 20-15,-3 1 31 16,-3-1 16-16,0 0 11 15,-3 1 7-15,-3-1-18 16,-6 0-6-16,0 3-17 16,-3 3-5-16,0 5-3 0,-3 2-2 15,0 4 1-15,3 2 2 16,0-1 2-16,3 4 1 0,3-3 0 16,0 5-4-16,3-5-1 15,0-3 8-15,3-13 2 16,6-5-6-1,-3 0-2-15,0-3-1 16,3 0-5-16,-6 0-1 16,3 0 7-16,-9 0 4 15,0 3-4-15,0-1-3 16,0 4-1-16,0 2 1 16,0 5-1-16,0 0-1 0,6 3 1 15,3 3-1 1,0-1-9-16,2 4-2 15,1-9-25-15,0-3-11 16,3-2-64 0</inkml:trace>
  <inkml:trace contextRef="#ctx0" brushRef="#br0" timeOffset="54">11709 11665 212 0,'-15'-2'79'0,"12"4"-42"0,-15 4-45 15,6-1 12-15,0 6 2 16,0 5 4-16,0 5 8 0,3 3 3 16,0-3-10-16,6 2 0 0,1-1 2 15,2-6-1-15,2-3 1 16,7 0-5-16,0-8-3 16,6-13-2-1,-3-5-3-15,0 3-2 16,-3-1 1-16,-3 0 1 0,0 1 2 15,-3-1-1-15,0 1-1 16,-3 2 3-16,0 0 0 16,0 2-12-16,3 4-4 15,0 7-3-15,0 6 2 16,3 20 8-16,3 9 3 16,3 13 16-16,-4-3 6 15,-2 3 4-15,-6-3 3 16,-3-5 1-16,-5 6 1 0,-19-9-13 15,-3-5-4-15,-9-8-49 16,-11-8-21-16,-1-5-86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0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 13684 104 0,'0'-8'38'0,"0"8"-20"0,0 3-10 16,6 2 11-16,-6 1 2 15,0 4 4-15,0 6-2 16,0 8 0-16,-6 8-12 16,6 2-4-16,0 3-5 15,-3 0 3-15,3 3 4 0,0 2-3 16,0-5-1-16,9-2-2 16,-9-6-3-16,0-3 1 15,0-5 1-15,3-5-1 0,-3 0-1 16,0-5 3-1,-3-3 0-15,3-3 1 16,0-5 2-16,-6-5 1 0,6-3 3 16,-3-11-3-16,3-2 1 15,0 0-3-15,0-3 2 16,0-3-4-16,-3 1 0 16,3 0 3-16,0-4 1 15,3-1-3-15,6-4-1 16,-6 4 1-16,6-1 2 0,0 3-5 15,3 2-1-15,0-2 2 16,2 0 3 0,1 5-4-16,3 11-1 15,0 13-2-15,3 8 0 0,0 2 2 16,0 6 0-16,-1 3 6 16,-2-3 4-16,-3 5-3 15,-6-3-2-15,-3 1 4 16,-9-3 4-16,-3 0-5 15,-9-3 0-15,0 0-4 16,-6-2-1-16,1-3-1 16,-4-3 1-16,3-2-11 15,0-3-4-15,0-3-8 0,9 0-2 16,4-5-26 0,5 0-9-16,3 1-34 15,8-9-32 1,-2 0 47-16</inkml:trace>
  <inkml:trace contextRef="#ctx0" brushRef="#br0" timeOffset="1">1079 13428 204 0,'-6'-6'77'0,"12"6"-42"0,-6 3-30 0,0-3 17 15,0 5 1-15,0 8 3 16,0 6-5-16,0 7 0 16,0 14-12-16,9 2-5 0,-6 1-1 15,3-1-2-15,0 0 2 0,0-4-2 16,3-7-1-16,-6-2-13 16,0-5-6-1,3-3-34-15,-6-5-14 0,0-5-33 16</inkml:trace>
  <inkml:trace contextRef="#ctx0" brushRef="#br0" timeOffset="2">960 13608 208 0,'-21'-22'79'0,"21"38"-42"0,3-24-28 0,-3 8 19 16,0 0-3-16,9 0 0 15,6 0-8-15,0-2 0 16,3-1-10-16,6 0-4 0,0 1-2 16,-1-1-1-16,4 0 2 15,0 1-34-15,-3-1-16 16,0 0-68 0</inkml:trace>
  <inkml:trace contextRef="#ctx0" brushRef="#br0" timeOffset="3">1243 13674 160 0,'-12'0'63'0,"12"13"-34"0,0 0-25 0,0-5 15 0,0 3 9 16,0 2 4-16,0 0-10 15,3 6-5-15,3 2-10 16,-6-3-5-16,3-2-1 0,0-3-1 16,0-2 2-16,-3-3 1 15,0-3 1-15,0 1-2 16,0-1 1-16,-3-3-2 0,0-2 2 16,0 0-4-1,3-7-2-15,-6-9 13 16,3 0 5-16,3 0-5 15,0 0-3-15,3 0-2 16,3 0 1-16,3 0 1 16,3-7 1-16,-3 4-4 0,6 3-3 15,0 0-3-15,2 8 1 16,1 8 1-16,0 0 0 16,6 3-9-16,0 2-4 15,0-2-40-15,-6 5-17 16,2-3-37-1</inkml:trace>
  <inkml:trace contextRef="#ctx0" brushRef="#br0" timeOffset="4">1392 13893 208 0,'0'0'79'0,"15"0"-42"0,0 0-37 16,-3 0 18-16,2 0-6 15,4 0 1-15,3 3-10 16,6 0-1-16,-12-1-2 15,3 1-22-15,3 0-10 0,5-3-64 16</inkml:trace>
  <inkml:trace contextRef="#ctx0" brushRef="#br0" timeOffset="5">1984 13735 156 0,'0'-11'57'0,"6"8"-30"0,-6-2-12 0,0 2 18 15,-6 1-1-15,0 2 1 16,0-3-14-16,-3 3-4 15,-14 5-9-15,-4 6-4 0,3 0-1 16,3 2 1-16,-3 5-1 16,6 3 2-16,10-2-2 15,-1-1-1-15,9 1-2 16,3-3-1-16,9 0 2 0,11-3 0 16,7-2 3-1,3-3 1-15,0-3-23 16,-1-3-9-16,4-2-76 15</inkml:trace>
  <inkml:trace contextRef="#ctx0" brushRef="#br0" timeOffset="6">2222 13748 184 0,'0'2'68'0,"0"1"-36"0,-6-3-35 0,3 0 13 0,3 0-3 16,-8 0 1-1,2-3-2-15,3 1 1 0,0 2-4 16,3 0 3-16,0-3 0 15,0 0 2-15,0 1 0 0,6-1 0 16,0 1 0-16,2-1 7 16,-8 0 4-16,3 1-9 15,3 2-3-15,-6 0-5 16,0 0 1-16,0 0-15 16,0 0-7-16,-6 2-54 15,6 1-62 1,0 0 31-16</inkml:trace>
  <inkml:trace contextRef="#ctx0" brushRef="#br0" timeOffset="7">2222 13896 108 0,'-9'3'41'0,"9"-1"-22"0,-8 1-3 0,5 0 16 16,0-1-4-16,0-2-2 15,0 0-10-15,3 0-3 16,0 0-7-16,0 0-4 0,3 0 1 16,3-2 0-16,-1 2 3 15,1 0-1-15,3 0 2 16,-6 0-2-16,0 2 2 16,-3-2 9-16,-3 3 5 15,0-3-7-15,-3 0-1 0,3 0-3 16,-8 0-1-16,5 0-8 15,3-3 0-15,-3 1-6 16,3-1 1-16,3 3-40 16,3-3-18-16,3 3-41 15</inkml:trace>
  <inkml:trace contextRef="#ctx0" brushRef="#br0" timeOffset="8">3050 13396 160 0,'0'-3'60'0,"3"16"-32"0,0-5-20 0,-3-2 18 0,3 4-2 15,0 6 3-15,-3 8-6 16,3 10-3-16,-3 9-10 16,0 2-1-16,0-3 3 0,3 11-8 15,-3-8-1-15,0-3-1 16,0 1 2-16,6-6 1 15,-6-3 3-15,3-8-21 16,-3-2-7-16,0 0-82 16</inkml:trace>
  <inkml:trace contextRef="#ctx0" brushRef="#br0" timeOffset="9">3095 13348 92 0,'-3'0'35'0,"3"0"-18"0,0 0-22 0,0 0 4 16,0 0 0-16,0 0 2 15,0 0 9-15,0 0 3 16,0 0 5-16,0 0 3 16,0 0 0-16,3 0-1 15,-1 0 1-15,4 0 1 16,0 3-12-16,0-3 3 0,3 0 1 16,3 3-1-16,3-1 0 15,9 3-3-15,3-2-1 16,5 0-3-16,10 2 1 15,12-8-4-15,8 1 0 16,16 2 1-16,5-3 0 0,9 0-2 16,6 1-2-16,7 2-2 15,2 0-1-15,0-3 4 16,0 3 1-16,-3 3 0 16,-3-3-2-16,-8 2 1 15,-1-4-1-15,-9-1-14 16,-5 1-3-16,-13-1-22 15,-8 0-10-15,-13 1-40 16</inkml:trace>
  <inkml:trace contextRef="#ctx0" brushRef="#br0" timeOffset="10">3056 14004 108 0,'-6'0'44'0,"6"0"-24"0,0 0-8 0,0 0 16 15,0 0 4-15,6 0 3 16,3 0-11-16,6 0-4 0,0 0-11 16,5 0 3-16,7-2 3 15,12 2-3-15,5 0-2 0,7 0-1 16,9 0-1-16,8 0 0 16,12 2 0-16,7 1-4 15,8 0-3-15,3-1 2 16,6 4 2-16,-5 4-4 15,-4-2-1-15,-3 0 0 16,-3-3 2-16,-2-2-1 16,-7-6-1-16,-5-2 1 15,-13 0-1-15,-2-3-5 16,-1-3 1-16,-11 1-11 0,-7-1-6 16,-5 1-37-16,-3 2-15 15,-6 0-17 1</inkml:trace>
  <inkml:trace contextRef="#ctx0" brushRef="#br0" timeOffset="11">3011 14211 144 0,'-3'-6'55'0,"3"6"-30"0,-15 3-16 0,12 0 16 15,-3 2-5-15,0 3-2 16,0 8-4-16,-8 2 1 15,2 6-8-15,3 3-4 0,3 4-2 16,3 6 3-16,3 1 2 16,9-1 0-16,6-8-1 15,5-8 8-15,1-8 6 0,3-13 1 16,3-11 0 0,3-4-10-16,-9-9-4 15,-4 0 0-15,-5 0 3 0,-9 0 0 16,-6-5 2-16,-6 0-6 15,-3 3-1-15,1 2-7 16,-7 5 0-16,-6 3-26 16,6 6-8-16,9 2-87 15</inkml:trace>
  <inkml:trace contextRef="#ctx0" brushRef="#br0" timeOffset="12">3925 13660 140 0,'-3'3'55'0,"3"-6"-30"0,0 6-14 0,0-3 18 16</inkml:trace>
  <inkml:trace contextRef="#ctx0" brushRef="#br0" timeOffset="13">3931 13655 294 0,'9'-5'20'16,"0"-6"-10"-16,0 1-7 0,0 2 0 15,0 8-4-15,-1 2 0 16,-2 1 1-16,0 8 2 16,-3 2 5-16,-3 3 4 15,0 5 5-15,-3-3 2 16,-3 9-3-16,0 2-1 16,4-5-6-16,-1-3-3 15,3-3 0-15,0-2-1 16,5-2-2-16,4-6-2 15,3-3-10-15,0 0-6 0,3-2-30 16,-3-3-12-16,0-8-41 16</inkml:trace>
  <inkml:trace contextRef="#ctx0" brushRef="#br0" timeOffset="14">3952 13494 156 0,'-3'-3'57'0,"3"3"-30"0,3-3-16 0,-3 3 15 16,3-2-8-16,0-1-3 0,3 3-6 15,0 0-1 1,-3 0-5-16,-3 0 0 0,0 0 1 0,0 0 0 16,0 0 0-16,0 0 9 15,0 0 3-15,-3 3-1 16,0-3-1-16,0 0-6 16,-3 0-3-16,0-3 0 15,0-2 1-15,0 0-8 16,3-3 0-16,6 2-2 15,0 1 2-15,0 0-1 16,3-1-1-16,0 4 0 16,0-1 0-16,0 3 5 0,0 0 1 15,-3 3 2 1,-3 2 0-16,0 0 2 16,-3 3 1-16,0 0-1 0,0 0 1 15,0-2-4-15,-6-4-2 16,0-2 2-1,3 0-2-15,3-2-1 16,0-4-2-16,6 1 1 16,3 0-4-16,0 2 1 15,0 0 0-15,0 3-1 16,0 0 4-16,-6 0 0 0,0 0 1 16,0 0 2-16,0 0-1 15,0 3 2 1,-3 0 0-16,0-3 3 15,0 0-3-15,0 0-2 0,3 0 2 16,0-3 2-16,3 0-7 16,0 1-3-16,3 2 5 15,0 0 1-15,0 0-2 16,-1 0 1-16,1 0 0 16,-6 0 0-16,0 0 2 15,0 0 1-15,0 0-37 16,0 0-14-16,0 0-66 15</inkml:trace>
  <inkml:trace contextRef="#ctx0" brushRef="#br0" timeOffset="15">4764 13391 104 0,'0'0'38'0,"0"0"-20"0,3 2-8 0,-3-2 14 0,6 0-2 16,6 0-1-16,3 0-3 15,0 0 1-15,3 0-10 16,6 0 3-16,2 0 4 0,7 0-4 15,3 0-2-15,6 0-5 16,-4 0-2-16,-2 0-3 16,-3 0-1-16,-4 0 1 15,-5 0 2-15,-3 0-1 16,-3 0 2-16,0 0-4 16,0 0 0-16,-6 0 1 15,0-2 2-15,-4-4 1 16,-2 4 1-16,0-1-7 15,-3 0-2-15,0 1-34 0,-6-1-71 32</inkml:trace>
  <inkml:trace contextRef="#ctx0" brushRef="#br0" timeOffset="16">5258 13354 144 0,'0'0'55'0,"0"0"-30"0,0 0-29 15,0 10 34-15,0 3-3 16,0 6-6-16,0 7-2 15,-3 17-12-15,3 4-2 0,-2 1 1 16,2 0 1-16,0-6 1 16,0 3-2-16,0-5-1 0,2-6-3 15,1-5 1 1,3-3-2-16,-3-2 2 16,-3-5-2-16,0-3-1 0,0-3-13 15,-3-2-4 1,3-1-18-16,-3-2-7 0,0 0-42 15</inkml:trace>
  <inkml:trace contextRef="#ctx0" brushRef="#br0" timeOffset="17">4523 14012 136 0,'-3'-2'52'0,"3"2"-28"0,3 2-22 16,-3-2 14-16,6 0 10 15,0 0 5-15,3 0-7 16,3 0-4-16,9 0-11 16,3 0 0-16,5 0 2 0,10 0-4 15,3 0 1-15,5 0-5 16,7 0 0-16,6 0-1 16,5 3 1-16,-2 2 0 15,-1-2 3-15,-5 5-3 0,-10 0 0 16,-5-3-1-1,-9 0-2-15,-4-2 1 16,-5-6-1-16,-6-2-14 0,-3 0-5 16,-6 0-41-16,0-3-18 15,-3 0-7 1</inkml:trace>
  <inkml:trace contextRef="#ctx0" brushRef="#br0" timeOffset="18">5116 14213 160 0,'-9'19'63'0,"-3"-14"-34"0,3 16-32 16,3-7 13-16,-3-1-1 16,3 0 2-16,0-2 3 0,0-1 2 15,3-2-9-15,0 0 0 0,3-3 0 16,0 1-3-16,3-4-3 16,6 1 4-16,6-3 1 15,0 0-2-15,3 0-1 16,2 0-3-16,1 0-1 15,0 0-6-15,3 3 0 16,3-1-21-16,-3-2-9 16,-7 0-47-1</inkml:trace>
  <inkml:trace contextRef="#ctx0" brushRef="#br0" timeOffset="19">5303 14237 220 0,'-15'13'85'0,"12"17"-46"0,3-4-41 15,0-13 17-15,0 11-7 16,0 3 3-16,0 4-2 16,3 6 2-16,3-5-6 15,0-5-5-15,3-4-3 0,-3-4-38 16,0-3-17-16,3-6-40 15</inkml:trace>
  <inkml:trace contextRef="#ctx0" brushRef="#br0" timeOffset="20">5291 13422 144 0,'0'-2'55'0,"9"4"-30"0,0 1-23 16,-3-3 14-16,3 0-4 16,3 0 3-16,6 0-4 15,6 0 1-15,8-3-7 16,13 1-1-16,-3-1 2 0,8 0-1 16,1 1 0-16,2 2-6 15,4-6 1-15,-3 4-2 0,2-3 0 16,-5-1 2-16,-7 1 0 15,-8 2 2 1,-3 3 1-16,-9 0 1 0,-7 0 0 16,-2 3 9-16,-6 2 3 15,-3 1-5-15,-3 1-2 16,-3 7-5-16,0 4-1 16,0 6-1-16,0 8 1 15,-3 7 0-15,3 1 1 16,0 0-2-16,0-3-2 15,-3 5 3-15,3-5 0 16,0-2-4-16,-3-4-1 0,0 1-8 16,3-3-4-1,-3-2-10-15,3-3-5 0,-3-3-2 16,0-3-1 0,0-5-42-16,3-2-23 15,0-3 46-15</inkml:trace>
  <inkml:trace contextRef="#ctx0" brushRef="#br0" timeOffset="21">5333 13991 180 0,'-3'-2'68'0,"3"2"-36"0,6 0-31 0,0 0 16 16,6 0-2-16,6-3 3 0,8 3-1 15,16 0-1-15,6 0-8 16,5 0-5-16,7 0 0 16,2 0-2-16,-2 0-1 0,5 5-4 15,-8-2 0-15,-7-1-44 16,-5-2-21-16,-6-2-19 16</inkml:trace>
  <inkml:trace contextRef="#ctx0" brushRef="#br0" timeOffset="22">6101 13412 192 0,'-12'-13'71'0,"12"13"-38"0,3 0-39 0,0 0 12 16,3 0-6-16,3-3 0 15,9-2 4-15,8-3 2 16,7 0-2-16,9-3 2 0,5 1 0 15,7 2-5-15,0 0 0 16,-1 2 1-16,1 1 3 16,-7 5 0-16,-2 0 0 15,0 0-3-15,-7 5-2 0,-2 9-2 16,-3 1 1-16,-3 4-1 16,-1 5-2-16,-5 5 9 15,-6 5 4-15,-3 17 2 16,-6-1 3-16,-6-3-3 15,-3 9-1-15,0-6-9 16,0-5 0-16,0-5 1 16,0-6 1-16,0-5-30 15,-3-5-14-15,0-5-61 16</inkml:trace>
  <inkml:trace contextRef="#ctx0" brushRef="#br0" timeOffset="23">6009 14002 192 0,'17'8'71'0,"-5"-6"-38"0,15 6-34 16,-9 0 15 0,15-8 1-16,5 0 5 0,10 3-4 15,18 5 1-15,-4-3-10 16,4 0-4-16,2 1-2 0,0-4-10 16,-2 1-2-16,-7 0-54 15,1-3-63 1,-9 8 29-16</inkml:trace>
  <inkml:trace contextRef="#ctx0" brushRef="#br0" timeOffset="24">6809 13388 160 0,'3'-3'60'0,"3"3"-32"0,15-2-33 16,-3-1 10-16,6 0-3 15,8 1 1-15,10-4 14 16,3 1 6-16,5 0-11 16,1 0-2-16,3 2-3 0,2 0-1 15,-2 1 1-15,-10-1-4 16,-5 3-2-16,-6 5 4 15,-6 6 4-15,-7 5 6 0,-5 5 3 16,-3 8-1-16,-6 13 2 16,-3 11-4-16,-3 3 1 15,0 2-5-15,0 0-1 16,0-5-6-16,0-3-3 16,0-5 2-16,3-5 0 0,-3-3-12 15,0-8-7 1,0-5-40-16,-3-11-18 15,0 0-37 1</inkml:trace>
  <inkml:trace contextRef="#ctx0" brushRef="#br0" timeOffset="25">6777 13999 172 0,'11'-5'66'0,"10"2"-36"0,12 1-26 15,-6 4 15-15,6 1 11 16,17-3 8-16,7 0-11 16,5-3-6-16,10 3-12 15,-1 0-6-15,-5 0 0 0,-4 0-29 16,-5-2-11-16,-10-1-73 15</inkml:trace>
  <inkml:trace contextRef="#ctx0" brushRef="#br0" timeOffset="26">7259 14240 200 0,'-3'5'74'0,"6"-7"-40"0,9 2-40 0,-3 0 12 16,5 0-6-16,10 2 0 15,0-4 4-15,0-1 2 0,3-2-2 16,-4-1-1-16,1 4 3 0,-6-4-3 16,-3 4-2-16,-3 2-3 15,-3 13 1 1,-3 5 5-16,-6 6 7 15,-6 5 3-15,0 6-1 16,-3 10 2-16,0 0-6 16,3-6-3-16,0-2-3 15,3-5 0-15,0-5-11 16,0-6-2-16,3-3-57 16,0-4-23-16,0-9 2 15</inkml:trace>
  <inkml:trace contextRef="#ctx0" brushRef="#br0" timeOffset="27">7336 14467 272 0,'18'-5'104'0,"9"2"-56"0,5-4-58 0,-20 4 16 15,6 0-6-15,6 1 0 16,3-4-18-16,-3 1-5 15,-1 2-88-15,4-2-37 16</inkml:trace>
  <inkml:trace contextRef="#ctx0" brushRef="#br0" timeOffset="28">5461 13668 116 0,'0'-2'46'0,"0"-14"-24"0,0 24-13 0,0-8 25 16,0 2-8 0,-3 1-11-16,0-3-5 15,-3 3-6-15,0-1-3 0,-3 4 2 16,-3-1-2-16,3 3 2 16,0-3 0-16,0 0 3 15,3 1-8-15,0-1 0 16,4 0-2-16,2 1 2 15,0-1-1-15,5-2 1 16,1-1 2-16,3 4 2 16,0-1-3-16,0 3 0 0,6 0 1 15,-6 0 0-15,0 5 4 16,-3-3 2-16,-3 1 11 16,-3 2 6-1,-3 0-3-15,-3-2-2 0,-3-3-8 16,-6 0-2-16,3-3-4 15,0 1-3-15,0-4 0 16,3 1-1-16,1-3-7 16,2-5-29-1,3-1-9-15,3 1-44 16,3-6-24 0,6 1 50-16</inkml:trace>
  <inkml:trace contextRef="#ctx0" brushRef="#br0" timeOffset="29">5500 13573 132 0,'0'-3'52'0,"3"6"-28"0,8 0-24 0,-11-3 10 16,6 10 5-16,-3 6 2 0,0 0 0 15,0 3 2-15,-3 2-10 16,3 0-3-16,-3 3 0 16,-3-6-3-16,3 6 0 0,-3 3-3 15,0-6-1-15,0-3 1 16,6-5 2-16,0-2-3 15,0-3 0-15,9-3 7 16,-3 1 2 0,3-4 0-16,-3 4-7 15,0-4 0-15,-3 1-1 16,3-1 0-16,-3 1-25 16,0 0-10-16,0-3-35 15,0 0-31 1</inkml:trace>
  <inkml:trace contextRef="#ctx0" brushRef="#br0" timeOffset="30">5488 13570 200 0,'3'-5'77'0,"0"3"-42"0,3-1-30 0,2 3 17 16,7 0-10-16,0-3 1 15,0 1-8-15,0 2-3 0,3 0-1 16,0-3-28-16,-3 3-11 0,0-3-56 16</inkml:trace>
  <inkml:trace contextRef="#ctx0" brushRef="#br0" timeOffset="31">5687 13637 124 0,'-12'18'49'0,"12"-13"-26"0,-9 11-27 16,6-2 10-16,0-1 12 15,3 5 11-15,-3 1-6 16,3 2-4-16,3 0-4 15,3-2-2-15,3-3-7 0,3-3-2 0,0-5 2 16,3-8-1-16,0-8 0 16,-3 0-1-16,0-3 0 15,-3-2-2-15,-4 0 1 16,-2-3-7-16,-6 0-1 16,-2 0-3-16,-7-5 2 15,3 2-7-15,-3 1-4 16,3 7-20-16,0 3-9 0,3 8-26 31</inkml:trace>
  <inkml:trace contextRef="#ctx0" brushRef="#br0" timeOffset="32">5711 13565 160 0,'-3'-5'63'0,"18"2"-34"0,-3-2-23 15,-3 2 17-15,3 1-5 16,2-4-1-16,1 1-7 16,0 0-2-16,0 0-4 15,0 2-5-15,-3 0 0 0,0 1 1 16,-3 2 0-16,-3 2 2 15,-3 4 1-15,-3 4 1 0,0 9 2 16,0 7 1 0,0 1 3-16,0 2-5 0,0 0-3 15,3 0-1-15,0 0 1 16,3-5-1-16,-1 0 2 16,1-3-2-16,0-5-1 15,-3-3 1-15,-3-3 1 16,-3-2 5-16,-3-2 4 15,-2-1-11-15,-4 0-2 0,-3-7-1 16,0 4 1 0,3-4-19-16,0 7-6 15,3-8-19-15,3 1-9 0</inkml:trace>
  <inkml:trace contextRef="#ctx0" brushRef="#br0" timeOffset="33">6262 13690 192 0,'-3'-11'71'0,"0"11"-38"0,-3-3-23 0,3 3 20 16,0 3-9-1,-6 2-2-15,-3-2-9 16,-3 0-4-16,6-1-3 15,0 3-5-15,3 3 1 0,3-2-1 16,12 4-2 0,3 1 5-16,0-1-1 0,3 4 0 15,-3 2-2-15,-3-3 1 16,-3 3 3-16,-3 0 3 16,-6-3 0-16,-3 0 0 15,-3-5-1 1,-6-3 2-16,-3 1-10 0,3-4-2 15,0-4-17-15,0-1-8 16,3-2-129 0,9-9 56-16</inkml:trace>
  <inkml:trace contextRef="#ctx0" brushRef="#br0" timeOffset="34">6348 13520 176 0,'-3'-2'66'0,"3"7"-36"0,3 5-29 16,-3-2 14-16,0 3 1 16,3 15 4-16,-3 1-6 15,0-1-3-15,0 1-6 16,0-1-2-16,0-2 1 0,3 3-5 15,0-6 1-15,0 3 0 16,0-6 2-16,0-2-1 0,0-3-1 16,3-2 1-16,0-1 1 15,0-2-1-15,0 0-1 16,5-3 1-16,-2 1-1 16,0-4-14-16,0-2-5 15,-3 0-125 1,6-5 39-1</inkml:trace>
  <inkml:trace contextRef="#ctx0" brushRef="#br0" timeOffset="35">6270 13560 212 0,'0'-3'82'0,"6"1"-44"0,9-1-40 0,-6 3 17 0,6-3-9 16,3 1-1 0,0-1-5-16,12 3 0 0,-4 0-55 15,-2 0-23-15,3 0-5 16,-6 0 2-16</inkml:trace>
  <inkml:trace contextRef="#ctx0" brushRef="#br0" timeOffset="36">6544 13602 168 0,'-6'21'63'0,"6"3"-34"0,3 0-27 15,-3-8 14-15,0 0-1 0,0 0 3 16,0 0-12-16,0-1-4 16,0 4-1-16,0-11-1 0,0 5 2 15,0-2-69 1,3-3-52-16,0-11 41 15</inkml:trace>
  <inkml:trace contextRef="#ctx0" brushRef="#br0" timeOffset="37">6547 13544 216 0,'-3'-8'82'0,"6"5"-44"0,0 1-40 0,-3 2 21 16,9-3-4-16,0-2-5 15,3 0-4-15,3-1-3 16,0 4-3-16,3-1 1 0,-3 0-4 16,-4 3 2-16,-2 6-4 15,0 2 1-15,-3 5 2 16,0 8 1-16,0 8-2 15,0-2 2-15,-3-1-1 0,3 0-2 16,0 1 5-16,0-6 1 16,0-2 0-16,-3-4-2 15,0-1 3 1,-6 2 2-16,-3-3 2 16,-6-3-6-16,-6 1 0 15,0-3-1-15,3-3 0 16,1 0-27-16,2-2-11 15,3 0-61 1</inkml:trace>
  <inkml:trace contextRef="#ctx0" brushRef="#br0" timeOffset="38">6991 13623 176 0,'-9'0'68'0,"3"19"-36"0,-6-3-37 16,6-8 10-16,0 0-3 16,-6 2 3-16,3-2 2 15,3 0 1-15,3 3-4 16,6-3-5-16,3 2 0 0,3 1 1 15,3-1 0-15,3 1 0 16,-3 5 2-16,-3-3-1 16,0-2 2-16,0 2 9 0,-6 0 7 15,-3-2-1-15,-9-3-1 16,0-3-9-16,0-2-5 16,-6-6-7-16,0 0 0 15,-3 1-38 1,3-1-14-16</inkml:trace>
  <inkml:trace contextRef="#ctx0" brushRef="#br0" timeOffset="39">7024 13528 160 0,'0'0'60'0,"6"5"-32"0,-4 11-20 16,4-2 16-16,-3 9-1 15,0 4 3-15,0-1-10 16,0 3-4-16,0 0-7 16,0 1-2-16,0-7 1 0,0 1-2 15,0-3-2-15,-3-5 1 16,6-3 1-16,3 1-1 0,3-4-1 15,0-2 3 1,0-2 0-16,0-1-1 16,0-3 1-16,0-2-20 0,-1 0-8 15,-2-7-122 1,-3-7 38 0</inkml:trace>
  <inkml:trace contextRef="#ctx0" brushRef="#br0" timeOffset="40">6985 13531 240 0,'0'-8'90'0,"6"5"-48"0,12-2-45 0,-9 2 16 15,3-2-9-15,5 2-3 16,4 1-7-16,0-1-4 15,-3 0-58-15,0 3-27 0,3 3 12 16,-4 0 9-16</inkml:trace>
  <inkml:trace contextRef="#ctx0" brushRef="#br0" timeOffset="41">7160 13623 192 0,'-5'-2'71'0,"5"4"-38"0,3-2-32 16,-3 0 18-1,8-5-5-15,4 8-8 16,0-1-3-16,0 9-2 0,0 2-1 0,-3 0 0 16,-3 3 0-16,-6 0 0 15,-3 0 0-15,-3-3 2 16,0-2 1-16,0-1 3 15,0 1 1-15,3-3 1 16,0-3-4-16,3 1-3 16,3-4 2-16,3 1 2 15,3 0-2-15,3-1-2 16,0-2-9-16,-3 0-5 16,0 3-40-16,-3-3-15 0,-3 0-16 15</inkml:trace>
  <inkml:trace contextRef="#ctx0" brushRef="#br0" timeOffset="42">7196 13528 172 0,'-3'-10'66'0,"9"7"-36"0,3-2-33 15,0 2 13-15,3 0-3 16,0 1 3-16,3-1-3 16,0 0-2-16,2 1-2 15,-2 2-5-15,-3 0 1 0,3 0 3 16,-9 2 1-16,0 4-1 0,-3 4-2 16,-6 1 7-1,-3 10 3-15,0 8-5 0,0-2-3 16,3-1-1-16,0 1 1 15,3-1-1-15,6 3-1 16,0 3 1-16,0-6 1 16,0-2-1-16,-3-5-1 15,0-4 3-15,-3-1 0 16,-6-1-1-16,0-2 1 16,-3-4-11-16,0-1-2 15,0-1-66 1,0 3-46-16,0 0 42 15</inkml:trace>
  <inkml:trace contextRef="#ctx0" brushRef="#br0" timeOffset="43">7425 13359 64 0,'-6'-3'24'0,"6"3"-12"0,-3 0 3 16,3 0 13-16,0 0-4 16,0 0-2-16,0 0-6 15,0 0-2-15,0-2-2 16,0 2 0-16,3 0-6 15,3 0 3-15,3 0 3 0,3-3 3 16,3 0 0-16,12-2-3 16,9 2 0-16,5 1-5 15,4-4-2-15,12 4 0 16,-4-1 1-16,1 3-3 0,2 0 0 16,-5 0-1-1,-10 0-2-15,-5 3 1 16,-9 2-1-16,-3 0 0 15,-9 6 0-15,-3 5 0 0,-6 2 0 16,0 6 4-16,-4 8 2 16,-2 10 0-16,0 8 1 15,0 1-4-15,0-9 0 16,0 8-1-16,3-5-2 16,0-8 3-16,0-5 0 15,0-5-1-15,0-4-2 16,0-1-30-16,0-7-15 15,0 1-54 1</inkml:trace>
  <inkml:trace contextRef="#ctx0" brushRef="#br0" timeOffset="44">7357 14007 136 0,'0'0'52'0,"0"0"-28"0,15 3-24 0,-6-3 13 16,6 0 4-16,8-3 4 15,16-2 5-15,12-1 3 16,8-1-15-16,19 1 5 0,5 1 4 15,3 0-10-15,-2 5-2 0,-7 2-9 16,-3 4-2 0,-11-1 2-16,-12 0 3 15,-10 0-22-15,-8 1-8 0,-6-4-63 16,-9 4-47 0,-9 2 52-16</inkml:trace>
  <inkml:trace contextRef="#ctx0" brushRef="#br0" timeOffset="45">8122 14229 160 0,'-9'-8'63'0,"3"3"-34"0,-3-3-19 0,6 5 20 16,-3 1-3-16,0-1 2 0,0 3-14 16,-3 0-6-16,0 3-6 15,0 2-5-15,4 3 1 0,-1 5-1 16,9 6 0-16,3-3 0 15,-1 2 0-15,4 1 4 16,3 2 1-16,0 3 3 16,-3 0 1-16,-3-3-1 15,-3 0-1-15,0 3-1 16,-3-6 0-16,-3 6-2 16,-3-5 1-16,0-12-4 0,-3-4 0 15,-3-3-1-15,0-8 0 16,-2-2 2-16,2-4 2 15,9-4-1 1,9-3 2-16,3 0-4 0,5-1-2 16,7-1 2-16,3-4 0 15,0 3 1-15,-3 6 0 16,-3-1 0-16,-4 6 0 16,-2 0-18-16,0 5-8 15,-6-3-79 1</inkml:trace>
  <inkml:trace contextRef="#ctx0" brushRef="#br0" timeOffset="46">7565 13332 108 0,'-3'6'41'0,"3"-1"-22"0,-21 16-14 0,16-10 13 16,-4 2 3-16,-3 3 2 15,0 2-1-15,-6 3 1 16,3 1-13-16,0-4-8 0,3-2-2 16,3-3 0-16,0-2 2 15,3-1-21-15,0-2-7 16,9-10-82-1,3-1 30 1</inkml:trace>
  <inkml:trace contextRef="#ctx0" brushRef="#br0" timeOffset="47">7702 13340 156 0,'-12'8'60'0,"3"13"-32"0,-5 6-22 16,8-17 15-16,-6 4-9 16,-3 2-2-16,0 2-3 15,-6 1 0-15,3-1-4 16,0-2-2-16,6-3 0 0,1-2-15 15,2-1-3-15,3-4-35 16,3-1-45 0,0 0 22-16</inkml:trace>
  <inkml:trace contextRef="#ctx0" brushRef="#br0" timeOffset="48">7884 13346 128 0,'0'2'49'0,"0"-4"-26"0,0 7-20 0,0 3 10 16,-6 5 3-16,-6 3 2 0,-9 5 4 16,-3 8 3-1,-5 11-13-15,-7 8-5 0,3-4 0 16,0 1-2-16,7-5 0 0,5 0-6 15,-3-11-1-15,3-5-15 16,6-6-4-16,3-2-20 16,18-16-53-1</inkml:trace>
  <inkml:trace contextRef="#ctx0" brushRef="#br0" timeOffset="49">7970 13467 156 0,'-12'6'57'0,"9"4"-30"0,-18 11-29 16,9-7 11-16,-8 9 14 0,-10 12 7 16,-3 2-7-16,-3 0-3 15,-2 5-11-15,5 1-6 0,6-9 0 16,3-2-4-16,1-9-2 15,11-1-20-15,-3-9-10 16,9-3-27 0,3-2-43-16,3-2 26 0</inkml:trace>
  <inkml:trace contextRef="#ctx0" brushRef="#br0" timeOffset="50">7982 13613 176 0,'0'0'66'0,"3"2"-36"0,-3 4-37 0,-3 4 8 0,-3 6 11 15,-6 5 6-15,-6 8-2 16,-6 1 1-16,-8 1-10 16,-1 1-2-16,0-3-1 0,1-2-7 15,-1-4 0-15,9-1-23 16,3-6-8-16,6-6-21 15,6-5-38 1,6-5 19-16</inkml:trace>
  <inkml:trace contextRef="#ctx0" brushRef="#br0" timeOffset="51">8048 13766 200 0,'-6'8'74'0,"-6"5"-40"0,-15 14-40 0,18-14 14 16,-6 3-7-16,0-3-1 16,0 0-21-16,6 1-9 15,0-4-49-15,6 1-21 16</inkml:trace>
  <inkml:trace contextRef="#ctx0" brushRef="#br0" timeOffset="52">8056 13346 76 0,'-6'5'30'0,"6"-5"-16"0,0 3-3 0,0-3 12 0</inkml:trace>
  <inkml:trace contextRef="#ctx0" brushRef="#br0" timeOffset="53">8062 13354 211 0,'21'0'37'0,"12"0"-11"16,12 2-9-16,11-2-11 16,13 0 0-16,11 0 1 0,15 3-1 15,12-3-1-15,9 5-6 16,4 0-1-16,2 3 3 15,-3 3 1-15,-6-3 0 16,-6-3 1-16,-12-2 0 16,-11-1 1-16,-16 1 2 15,-11 0 3-15,-10-3-4 16,-8 2-3-16,-9 1-1 16,-7 0-1-16,-11 2-42 15,-9 0-45 1,-6 3-31-1,0 0 53-15</inkml:trace>
  <inkml:trace contextRef="#ctx0" brushRef="#br0" timeOffset="54">9723 13417 140 0,'3'-3'55'0,"-3"6"-30"0,3 0-23 16,0 2 14-16,-3 3 3 15,0 10 5-15,-3 12-3 16,-3 17-3-16,3 9-10 16,0 7-7-16,0 1-4 0,0-6 4 15,3-3 1-15,0 6-3 16,3-10-1-16,0-6-32 16,-3-8-13-16,0-6-33 15</inkml:trace>
  <inkml:trace contextRef="#ctx0" brushRef="#br0" timeOffset="55">8152 14026 136 0,'0'0'52'0,"6"-3"-28"0,6 0-17 16,-4 3 15-16,10-2 2 0,9-1 5 15,12 0-2 1,14-2 1-16,19 2-16 16,17 3-2-16,21 0 0 0,9 3-6 0,9 5-2 15,9-3-1-15,-6 6 1 16,-9-1 1-16,-9 4 1 16,-14-4-16-16,-19 1-6 15,-15-3-77 1,-5-6-46-16</inkml:trace>
  <inkml:trace contextRef="#ctx0" brushRef="#br0" timeOffset="56">9860 13412 124 0,'-15'-19'49'0,"21"19"-26"0,-12-2-16 0,6 2 15 16</inkml:trace>
  <inkml:trace contextRef="#ctx0" brushRef="#br0" timeOffset="57">9857 13385 273 0,'24'-5'32'0,"9"0"-7"16,17 2-7-16,13 0-2 0,14 1-4 15,19-1-2-15,14 6-6 16,12-6-1-16,3 3-3 15,0 3-3-15,-6-3 4 16,-9 2 1-16,-9 1 0 16,-20 0-2-16,-13-1 1 15,-11 1 1-15,-13 0-1 16,-5-3-1-16,-9 2-13 16,-7-2-6-16,-5 0-6 15,-9 3-2 1,0 0 12-16,-3-3 9 15,0 0 6-15,3 0 1 16,0 0-1-16,0 0-2 16,0 2 1-16,3-2 1 0,0 3 2 15,0-3-1 1,-4 5-1-16,1 0 1 0,0-2-1 16,0 2 0-16,-3 6 0 15,-3 5 0-15,-3 10 2 16,0 19-1-16,0 3 2 15,3 2-2-15,-3 6 2 0,0-3-4 16,0-8-2-16,-3-3-27 16,0-2-10-1,0-3-35 1</inkml:trace>
  <inkml:trace contextRef="#ctx0" brushRef="#br0" timeOffset="58">9708 14105 104 0,'-9'-8'38'0,"12"8"-20"0,-3-3-17 0,0 3 8 0,6 0 19 15,0 0 9 1,6-5 0-16,6-6 3 16,12 1-11-16,15-1-5 0,14 1-14 15,21 2 0-15,16-3 1 0,14 6-4 16,9 5-2-1,6 0-7-15,0 3-1 0,0 7 5 16,-12 3 4-16,0-7-3 16,-6-4-2-16,-14 1-25 15,-10-3-11-15,-9-8-73 16</inkml:trace>
  <inkml:trace contextRef="#ctx0" brushRef="#br0" timeOffset="59">11411 13438 160 0,'0'-8'60'0,"15"6"-32"0,0-1-24 16,-3 3 13-16,6 0 5 15,8 0 4-15,16 0-1 16,12 0 0-16,14-3-14 16,15 3-2-16,13 0 1 0,8 0-4 0,9-5 2 15,3 0-10-15,3-1-3 16,3 1 5-16,-3 0 4 16,-6 0 0-16,-12-1 1 15,-8 6-10 1,-13 3-4-16,-11 2 2 0,-10 1 4 15,-11-1-27-15,-13 3-9 16,-8 0-52 0</inkml:trace>
  <inkml:trace contextRef="#ctx0" brushRef="#br0" timeOffset="60">13322 13422 164 0,'3'-5'63'0,"0"5"-34"0,3 0-16 16,-6 0 19-16,3 3-5 16,0 5-1-16,0 5-3 15,0 11 0-15,-3 21-13 16,-3 10-3-16,-3 9-1 0,0-1-3 15,0-5-2-15,0 1 0 16,3-4-1-16,-6-2-27 16,3-8-9-16,0-8-44 15,-12-8-47 1,3-8 36-16</inkml:trace>
  <inkml:trace contextRef="#ctx0" brushRef="#br0" timeOffset="61">10985 14108 128 0,'-12'-6'49'0,"24"4"-26"0,-6-14-14 0,3 13 14 15,3 0 9 1,3-2 4-16,9-3-5 0,9 0-4 15,11 0-15 1,13 0 1-16,14 3 1 0,7 0-7 0,17 0-2 16,15-1-1-16,9 4 2 15,12-1-1-15,6 0 2 16,0 3-4-16,3 0 0 0,-3 0-1 16,-3 3-2-1,-6 0 1-15,-15-1-1 0,-12-2 2 16,-12 3 1-1,-14-3-15-15,-4 3-6 16,-11 2-24-16,-10-5-9 0,-5-5-50 16</inkml:trace>
  <inkml:trace contextRef="#ctx0" brushRef="#br0" timeOffset="62">8518 13705 152 0,'-6'-8'57'0,"6"8"-30"0,-6-2-21 0,3 2 17 16,-3 0-5-16,0-3 1 16,-12 6-8-1,0 2-6-15,3 3-6 0,1 3 0 16,-1 2 1-16,6 0 0 15,3 0 0-15,3 3 0 16,3 3 0-16,3-9 0 16,3 1 0-16,3-1 0 15,3-7 0-15,5-8 2 16,1-3-1-16,-3-3-1 0,0 1-6 16,0-1-1-1,-3-2 1-15,-3 0 3 16,-3 2 0-16,0 3 1 0,-3 0 8 15,-3 3 6-15,0 2-2 16,-3 3 2-16,0 6-9 16,0 2-2-16,3 5 1 15,0 5 1-15,0 3-4 16,3-2-1-16,3-3 3 16,3-3 1-16,-1 0-16 15,1-2-7-15,3-3-70 16</inkml:trace>
  <inkml:trace contextRef="#ctx0" brushRef="#br0" timeOffset="63">8679 13536 188 0,'-3'8'71'0,"3"3"-38"0,0 20-30 0,0-12 15 15,0 2-7-15,0 3 1 16,0 0-7-16,0 2-1 0,0-5-2 16,0 3-2-16,0 0 1 0,0-3-1 15,0-2 0-15,3-4 0 16,0-1 2-1,5-4-1-15,4-2 2 16,3 0-2-16,0-3-1 0,0-2-4 16,-3 0-2-16,0-3-17 15,0 0-8-15,-3-8-56 16</inkml:trace>
  <inkml:trace contextRef="#ctx0" brushRef="#br0" timeOffset="64">8679 13526 212 0,'0'-6'79'0,"3"6"-42"0,14-2-45 0,-5 2 12 16,0 0-4-16,3 2 2 15,3 1-41-15,0 0-16 16,3-1-23-16,-1 1-9 16</inkml:trace>
  <inkml:trace contextRef="#ctx0" brushRef="#br0" timeOffset="65">8890 13602 140 0,'-6'24'52'0,"6"3"-28"0,0-1-11 16,0-10 17-16,0 0-11 16,3 0-1-16,0 5-10 15,6-3-3-15,3 3-3 16,0-10 1-16,2-3 0 0,1-3 7 16,0-7 4-16,0-4-5 15,-3-2-3-15,-3 0-1 0,0-2 1 16,-6-3-5-1,-3-3-1-15,-3 0-7 16,-3-5-3-16,-3-6-8 0,-3 3-3 16,0 6-11-16,-3 5-3 15,3 2-41 1</inkml:trace>
  <inkml:trace contextRef="#ctx0" brushRef="#br0" timeOffset="66">8985 13499 200 0,'-3'-3'77'0,"3"3"-42"0,3 0-30 0,-3 0 17 0,6 0-10 16,3-2 1-16,3-1-10 15,3 3-4-15,0 0 0 16,0 0 2-16,-1 0 2 0,1 3-6 16,-3 2 0-16,-3 3 1 15,-3 5 1-15,-3 3 3 16,0 16 1-16,-3 0-4 16,0-1 1-16,0 1 0 15,3 8 2-15,0-3-1 16,3-5-1-16,-3-6 1 0,0-5-1 15,3-2 0 1,-6-6 2-16,0-2 1 16,-3-4 3-16,-6-1-5 0,0-4-3 15,-3 1-28-15,-3-3-12 16,3 3-54 0</inkml:trace>
  <inkml:trace contextRef="#ctx0" brushRef="#br0" timeOffset="67">10298 13692 164 0,'0'-8'63'0,"0"3"-34"0,0-3-10 0,0 8 36 15,-9-8-15-15,0 0-15 16,-3 11-11-16,0-1-9 15,-3 6-6-15,0 3 0 0,0 7-4 16,1 1 1-16,2 0 2 16,6 2 1-16,6-3 3 15,3 1 1-15,3-3 1 16,0-3 0-16,3-3-5 16,-1-7 1-16,1-3-2 15,0-5 0-15,0-3-3 16,-3 0 1-16,0-3 2 15,-3 1 3-15,0 2 0 16,0-3-1-16,-3 3 1 0,0 3-1 16,0 0-3-16,0 2 2 15,0 0 1-15,3 9 0 16,0 2 0-16,0 0 0 16,-3 5-3-16,9-3 2 15,-3 1-1-15,6 2-33 16,0-2-11-1</inkml:trace>
  <inkml:trace contextRef="#ctx0" brushRef="#br0" timeOffset="68">10408 13504 192 0,'0'-18'74'0,"0"15"-40"0,3 1-31 0,-3 2 17 0,0 0-1 16,3 5 3-16,3 3-1 16,-3 5-1-16,0 3-10 15,0 8-4-15,-3 7 0 0,0 1-3 16,0-3 0-16,-3-2-1 16,3 2-2-16,0-3 1 15,0-2-1-15,3-5-3 16,0-1 2-16,3-5 1 15,0 1 2-15,0-6-3 16,3 2-2-16,-4 1-12 16,1-3-5-16,0-3 0 15,0 0-1-15,0-7-28 16,6-9-4 0,-3 3-45-16,3 0 11 15</inkml:trace>
  <inkml:trace contextRef="#ctx0" brushRef="#br0" timeOffset="69">10435 13478 240 0,'-12'-11'90'0,"12"11"-48"0,0-2-47 16,0 2 17-16,6 0-9 15,3 0-2 1,6 0-5-16,5 0-2 16,4 0-61-16,0 2-25 0,3 4 8 15,-6-1 7-15</inkml:trace>
  <inkml:trace contextRef="#ctx0" brushRef="#br0" timeOffset="70">10661 13594 152 0,'-3'-16'57'0,"6"19"-30"0,-3 13-12 0,0-8 18 15,3 5-5-15,-3 3 0 16,0 3-15-16,-3 4-6 0,3 4-4 16,-3-6 0-16,3 3 0 0,0-3-1 15,0 0-2 1,0-2-13-16,0-4-6 0,0-4-136 31,0-11 54-31</inkml:trace>
  <inkml:trace contextRef="#ctx0" brushRef="#br0" timeOffset="71">10789 13510 116 0,'-3'-3'46'0,"6"3"-24"0,-3 0-15 0,0 0 13 16,0 0 3-16,0 0 3 15,0-3 0-15,0 1-1 16,0-1-14-16,3 0 4 0,-3 1 5 0,3-1-9 15,0 0-1-15,0 1-2 16,0-1 0 0,3 1-4-16,3-1-1 15,0 0 1-15,3 1 0 0,-1-1-5 16,1 0-1-16,0 3-2 16,-3 0 3-16,0 3 0 15,-3 2 1-15,-3 3 0 16,-3 3 2-16,0 5-3 15,-3 10 0-15,-3 8 1 16,0 4 2-16,3-1-3 16,0 2-2-16,3 1 2 15,3-6 2-15,0-5-2 16,3-2 0-16,0-6 3 0,-3-2 1 16,-3-6 1-1,-3-3 0-15,-6-2-2 16,-3 0 1-16,0-2-2 0,-3-1 2 15,-2-2-24-15,-1-1-8 16,-3 1-37-16,12-1-13 16,-6 1-2-1</inkml:trace>
  <inkml:trace contextRef="#ctx0" brushRef="#br0" timeOffset="72">11968 13729 104 0,'3'-2'41'0,"0"2"-22"0,0-6-9 16,-3 6 14-16,3-2 4 16,-3-1 6-16,0-2-2 15,-3-1 3-15,0 4-19 16,-3-1 0-16,-6 0-2 0,-6 6-3 16,3 2 1-16,-3 3-9 15,3 6-2-15,0-1-1 0,3 5 0 16,4-2-3-1,5 3 2-15,3-3 1 16,3-3 2-16,8-3 1 0,4-4 1 16,0-6-9-16,0-6-2 15,-3 1 2-15,-3 0 2 16,0-3 2-16,0-3 1 16,-3 1 0-16,0-1 0 15,0 3 2-15,-3 3 3 16,0 0-2-16,-3 5 0 0,0 0-3 15,3 8-1 1,3 5 1-16,-1 0 0 0,1 3 0 16,0 0 2-16,0-3-10 15,0-2-2-15,0-1-28 16,3-2-13-16,-3-5-42 16</inkml:trace>
  <inkml:trace contextRef="#ctx0" brushRef="#br0" timeOffset="73">12146 13549 212 0,'-6'-5'79'0,"-6"8"-42"0,21-3-48 16,-6 2 11-16,0 6 1 15,0 16 4-15,0 3 9 16,0-1 3-16,-3 0-8 0,0 4-1 0,0 1-1 15,0 1-3-15,0-5-1 16,3-4-1-16,0-4-2 16,0-6 3-16,3-2 0 15,0-3-1-15,3 0 1 16,3-3-4-16,3 0 0 16,0-2-17-16,0-1-5 15,-4 1-18-15,-2-3-4 16</inkml:trace>
  <inkml:trace contextRef="#ctx0" brushRef="#br0" timeOffset="74">12108 13597 256 0,'-6'-27'96'0,"6"25"-52"0,3-1-51 15,0 3 16-15,5-2-6 16,7-4 3-16,3 1-8 16,6 0 0-16,3-1 0 15,0 4-17-15,2 2-7 0,4 0-77 16,-3 2-34 0,-3-2 67-16</inkml:trace>
  <inkml:trace contextRef="#ctx0" brushRef="#br0" timeOffset="75">12352 13687 164 0,'-3'-3'63'0,"3"3"-34"0,3-5-16 0,-3 5 19 16,9-3-7-16,-1 1 0 15,1-1-14-15,0 3-7 16,0 0-2-16,-3 5-2 0,0 3 0 0,-3 3 0 16,-3 2 0-16,-3 0 0 15,-6 1 0-15,0-1 0 16,-3-3 0-16,0-2 0 15,4 0 0 1,2 3 2-16,0-1 3 16,12-7 0-1,6-3-3-15,-1 0-1 16,1 0 0-16,0 0-1 16,3 0 0-16,-3-3-14 15,0 3-5-15,-3-2-26 16,0 2-11-16,-3 0-28 15</inkml:trace>
  <inkml:trace contextRef="#ctx0" brushRef="#br0" timeOffset="76">12494 13544 232 0,'0'-5'88'0,"3"2"-48"0,0 0-38 0,0 3 17 0,6-2-10 16,3-1-1-16,6 1-4 15,-3-1-3-15,0 0 0 16,0 3-1-16,-3 0 2 0,0 3-1 15,-3 5-1-15,-4 0-2 16,-2 2 1-16,0 9-1 16,-3 5 0-16,0-3 2 15,0-3 0-15,0 1 2 16,0-1 1-16,3 1-4 16,0-3-1-16,3 0 1 15,0 0 0-15,0 5-4 16,0 3 1-16,-3-3-3 0,0-3 2 15,-3-2 7-15,-3-3 4 16,-3-2-3-16,-3-1 0 16,-9-2 3-16,-2-2 1 15,-1-1-8-15,3-2-4 16,3-1-28-16,3 1-11 16</inkml:trace>
  <inkml:trace contextRef="#ctx0" brushRef="#br0" timeOffset="77">13102 14237 184 0,'-15'0'68'0,"12"3"-36"0,-3-3-18 0,6 0 20 16,0 0-6-16,0 0-2 16,0 0-8-16,3-3-3 15,3-2-9-15,3 0-4 0,3-1 1 16,3 1-2-16,-1 0-1 16,1 2-4-16,-3 6 0 15,-3 5 2-15,-3 5 1 16,-6 5 1-16,-6 1 0 15,-3 0 0-15,0-1 2 16,-3-2-1-16,0 0 2 16,4-3-2-16,-1-2-1 0,3-1-2 15,3-2-1-15,0-3 2 16,3 1 2-16,3-4 0 16,3 1 2-16,3 0-2 15,2-1-1-15,4-2 1 16,0 3-1-16,0 0-16 15,0-3-4-15,0 2-17 16,6 1-6-16,-3-3-54 16</inkml:trace>
  <inkml:trace contextRef="#ctx0" brushRef="#br0" timeOffset="78">13370 14303 188 0,'-15'0'71'0,"9"3"-38"0,0 2-23 0,3 1 17 15,0 2-7-15,3 2 1 16,3 3-8-16,3 3-3 16,6-3-5-16,3-5 1 0,8-5 0 15,4-6 0-15,0-5 1 16,-3-2 0-16,-6-1 1 0,-6-2 2 15,-7-8 1-15,-5 0-1 16,-5 2 1-16,-10 3-8 16,-3 0-4-1,3 1-25-15,0 1-7 0,3 6-79 16,3 6-47 0,0-4 69-16</inkml:trace>
  <inkml:trace contextRef="#ctx0" brushRef="#br0" timeOffset="79">13396 13451 104 0,'-12'-5'41'0,"7"5"-22"0,5-3-9 16,0 3 14-16,0-2 2 15,0-1 4-15,0 1-10 16,3-1-4-16,2-2-9 15,4-3-5-15,15 2 1 0,3-4-2 16,9-1 2-16,8 3 2 16,13 0 4-16,11 3-2 15,16 0 1-15,17-1-5 0,6 6 0 16,9-2-1 0,6 2-2-16,-6 2 1 0,-9-2-1 15,-8 0 2 1,-16-2 1-16,-15-1-4 0,-11 1 1 15,-12 2 0-15,-10 0 2 16,-5 0-1-16,-6 0-1 16,0 0-17-16,-9 0-6 15,-6 0-68 1</inkml:trace>
  <inkml:trace contextRef="#ctx0" brushRef="#br0" timeOffset="80">15016 13367 104 0,'9'-19'41'0,"-3"17"-22"0,-1 2-20 0,-5 0 7 15,0 0-7 1,3 2-1-16,-3-2 5 0,3 8 5 15,0 0 2-15,-3 0 2 16,0 3 2-16,0-1 2 16,0 3 6-16,0 6 4 15,0 7-14-15,0 11-2 0,0 11-3 16,0 0-1-16,0 5 1 16,3 2-4-16,0-10 0 15,0-2-47-15,-3-6-21 16,0-3-11-1</inkml:trace>
  <inkml:trace contextRef="#ctx0" brushRef="#br0" timeOffset="81">13316 14057 108 0,'3'-2'41'0,"3"7"-22"0,3-5 0 0,-3 0 16 15,6 0-6-15,3 3-2 0,14-3-4 16,4 2 0-16,12-2-13 15,11 0 3-15,13 6 1 0,14-6-5 16,15 0-1-16,10-3-4 16,8 0-1-16,9-5-1 15,0 3-2-15,-6 5 1 16,-3-5 1-16,-12-1-3 16,-9 4 0-16,-14-1 1 15,-13 3 2-15,-8 5-3 16,-10-5 0-16,-11 3-28 15,-9-6-13-15,-10 3-36 16,-8 6-35-16,-12-6 40 16</inkml:trace>
  <inkml:trace contextRef="#ctx0" brushRef="#br0" timeOffset="82">13536 13425 92 0,'12'-5'35'0,"-3"2"-18"0,6 0-16 16,-6-2 11-16,0 2-8 16,0 1 0-16,0-1 2 15,-3 1 21 1,-3 4 5-16,-6 3-5 15,-6 3-3-15,-6 3-8 16,-3 5 0-16,-9 2-9 16,0 4 0-16,1-1 3 0,2 5-6 15,3-5-2-15,3 3-4 16,3-5 1-16,3-3-12 0,6-3-5 16,0 0-32-1,3-2-55-15,3-3 19 16</inkml:trace>
  <inkml:trace contextRef="#ctx0" brushRef="#br0" timeOffset="83">13888 13396 132 0,'-3'0'52'0,"3"0"-28"0,-9 10-22 16,6-4 14-16,-6 2 5 16,-6 5 5-16,-15 5-3 15,-3 6 0-15,-5 8-12 16,-7 8-7-16,3-3 0 0,1-3-3 16,-4-2-1-16,9-3 1 15,6-3-1-15,7-10-18 16,5-2-8-16,6-4-13 15,6-2-3-15,3-5-29 16</inkml:trace>
  <inkml:trace contextRef="#ctx0" brushRef="#br0" timeOffset="84">14105 13414 148 0,'9'-5'57'0,"-6"-3"-30"0,0 13-34 0,0-7 8 16,-3 7 2-16,-6 0 5 15,-6 6 0-15,-9 7 3 0,-12 9-6 16,-8 18-1-16,-4 5 0 0,-15 0 0 16,-2 9 0-16,-1-4-2 15,7-7 1 1,2-6-4-16,10-5 0 0,2-5 1 15,9-8 2-15,9-6-19 16,24-10-50 0,9-8-24-1,12-5 29-15</inkml:trace>
  <inkml:trace contextRef="#ctx0" brushRef="#br0" timeOffset="85">14343 13473 132 0,'-6'-3'49'0,"3"8"-26"0,-12 6-27 0,6-1 10 16,-15 6 6-16,-8 19 7 16,-13-1 7-16,-6 6 5 15,-8 7-17-15,-7 4-8 0,7-9-2 16,-1-2-3-16,10-3 2 15,5-3-4-15,9-5 0 16,10-8-4-16,8-5-1 16,9-5-33-16,9-6-11 0,12-8-24 31</inkml:trace>
  <inkml:trace contextRef="#ctx0" brushRef="#br0" timeOffset="86">14623 13454 140 0,'-18'5'55'0,"6"6"-30"0,-15 13-34 16,6-8 7-16,-11 18 12 16,-13 3 10-16,-6 3 1 15,-11 5 0-15,-4 5-11 16,1-8-6-16,2 1-1 0,7-6-4 15,5-6 0-15,15-7-8 16,10-3-4-16,14-7-55 16</inkml:trace>
  <inkml:trace contextRef="#ctx0" brushRef="#br0" timeOffset="87">14819 13494 112 0,'18'-6'44'0,"-15"9"-24"0,-6 2-17 0,-3 3 12 15,-6 6 0-15,-6 7 0 16,-8 10 4-16,-16 7 2 16,-6 1-11-16,-5 14-1 0,-10-8-2 0,4 0-1 15,2-3-1-15,9-5-8 16,4-7-2-16,8-7-36 15</inkml:trace>
  <inkml:trace contextRef="#ctx0" brushRef="#br0" timeOffset="88">14914 13703 108 0,'-38'26'44'0,"-4"-5"-24"0,-3 6-26 0,28-14 6 15,-4 6 10-15,-9-1 5 16,3 1-10-16,3-3-4 16,4-3-54-16,5 0-25 15</inkml:trace>
  <inkml:trace contextRef="#ctx0" brushRef="#br0" timeOffset="89">14968 13803 124 0,'-18'24'49'0,"6"-5"-26"0,-6 2-29 16,12-11 8-16,-8 4-2 15,-7 2 2-15,0-1-54 0,3 4-24 16</inkml:trace>
  <inkml:trace contextRef="#ctx0" brushRef="#br0" timeOffset="90">15051 13324 104 0,'-6'-5'41'0,"6"2"-22"0,0 6-7 0,0-3 13 16,0 0-9 0,0 0-4-16,9 0 1 15,0 0 4-15,9 0-9 16,9 0 4-16,12 0 4 0,11-3-6 15,13 1-3-15,11-1-2 0,12 1 1 16,19-1-5-16,17 0-1 16,6 1 0-16,9-1 2 15,8 3-3-15,-2-3 0 16,3 1 7-16,3-1 6 16,-12 0 0-16,0 1 3 15,-9 2-2-15,-6-3 2 16,-12 0-10-16,-6 3-3 0,-12 0-4 15,-8-2 0-15,-13 2 2 16,-5 0 0 0,-7 0 0-16,-5 0 0 15,-7 0 0-15,-5 2 0 16,-6-2 0-16,-6 3 0 16,-7 0-9-16,-2-1-2 0,-6 1-36 15,0 0-14-15,-6-1-31 16</inkml:trace>
  <inkml:trace contextRef="#ctx0" brushRef="#br0" timeOffset="91">17796 13319 92 0,'47'3'35'0,"-20"-6"-18"0,12 3-9 0,-21 3 13 0,14-3-6 16,7 0 2-16,9 0-4 15,-1 0 0-15,4 0-1 16,0 2 0-16,-4 1-6 16,4-3-4-16,-1 0 1 0,-5 3-7 15,-6-3-1-15,-6 0-67 16</inkml:trace>
  <inkml:trace contextRef="#ctx0" brushRef="#br0" timeOffset="92">18635 13338 156 0,'3'2'57'0,"3"6"-30"0,0 27-32 16,-3-19 10-16,0 10-8 16,-3 16 2-1,-3 17 3-15,0-1 3 0,3 8-2 16,0 0 7-16,0 0 5 0,3 8-7 15,0-8-4-15,-3-5-30 16,-3-10-12-16,-3-9-32 16</inkml:trace>
  <inkml:trace contextRef="#ctx0" brushRef="#br0" timeOffset="93">15188 14010 92 0,'12'-3'35'0,"0"3"-18"0,9 0-13 15,-3 0 10-15,6 0 12 0,8 0 8 16,10 0-5-16,12 3 0 16,11 2-12-16,18-2-3 15,13-1-8-15,20 4 3 0,9-6 1 16,15 8 1-16,11-1 1 15,16-1 5-15,12-1 3 16,11 0-8-16,10 6-2 16,-1-8-4-16,1 4-1 0,-10 1-3 15,-11-2-2 1,-13-1 3-16,-17-2 0 0,-12-1 1 16,-24 1 0-16,-18 0-11 15,-20-3-3-15,-19-8-57 16,-20 10-25-16,-12-12-6 15</inkml:trace>
  <inkml:trace contextRef="#ctx0" brushRef="#br0" timeOffset="94">14733 14309 132 0,'-6'-6'52'0,"9"6"-28"0,0-8-17 0,0 6 13 16,3-3-1-16,6-3 3 0,0 0-10 16,5 2-2-16,4-2-6 15,-3 6-5-15,-3 7-2 0,-3 6 4 16,-3 2 3-16,-6 3-1 15,-6 2 0 1,-6 3-1-16,-3 1-2 0,-3-1 1 16,0-3 1-16,0-2 5 15,3-3 4-15,4-2 11 16,2-3-5 0,6-3-2-16,0-5-8 15,6 3-5-15,8-3-1 16,4 0-1-16,0 0-14 15,0 0-3-15,3 0-35 16,0-3-16-16,-3 1-18 16</inkml:trace>
  <inkml:trace contextRef="#ctx0" brushRef="#br0" timeOffset="95">15013 14301 208 0,'-9'-3'77'0,"6"6"-42"0,-3 2-43 0,3 0 12 15,0 1-4-15,0 2 2 16,0-1-1-16,0 1 2 16,0 0-2-16,3 0 2 0,0-2 0 15,6-1-4-15,3-2 1 0,3-3-2 16,0 0 0-16,3 0-5 15,5 0-3-15,-2-3-32 16,-3 0-12-16,0 1-19 16</inkml:trace>
  <inkml:trace contextRef="#ctx0" brushRef="#br0" timeOffset="96">15129 14266 192 0,'-9'-10'74'0,"12"7"-40"0,-3 3-40 15,0 8 20 1,3 3 1-16,-3 5-3 0,0 5 1 16,0 5-8-1,3 3-3-15,-3 3 1 0,6 0-13 16,0-1-3-16,0-1-82 16</inkml:trace>
  <inkml:trace contextRef="#ctx0" brushRef="#br0" timeOffset="97">18370 14330 172 0,'-9'-5'66'0,"6"5"-36"0,0-3-22 16,3 3 16-16,0 0-12 15,3 0-2-15,6-3-6 16,0 3-3-16,3 0 0 16,0 3-4-16,6 2 2 0,-6 3 1 15,3 0 2-15,-9 3-1 16,0 2-1-16,-9 0 1 16,-6 0 1-16,3-2 1 0,-3-3 1 15,3 0-5-15,0-3 1 16,0 0-2-16,6-5-2 15,3 6 5-15,3-1 3 16,0 3-6-16,6 8-3 16,-3 2 3-16,0 1 2 15,-4-3 7-15,-7 0 6 16,-4-3-3-16,-3 0 2 16,-3-2-5-16,0-3 1 0,0-3-5 15,0-5-2-15,3 0-14 16,0-3-6-1,3 1-26-15,3-1-11 0,6-2-28 16</inkml:trace>
  <inkml:trace contextRef="#ctx0" brushRef="#br0" timeOffset="98">18593 14354 192 0,'-14'-11'71'0,"8"11"-38"0,0-3-36 16,6 3 13-16,0 0-1 0,0 0 5 16,3 0-4-1,6 0 2-15,2 0-7 0,7 0-3 0,0 3 1 16,3 0-2-16,-3 5-1 15,-6 2 1-15,-6 3-1 16,-9 3-3-16,-3 0 2 16,-6 0 5-16,-3 5 2 15,0-2-2-15,0 2-3 16,3-5 6-16,3-3 3 16,3-2 6-16,4-1 2 15,4-2-5-15,10-3-3 16,3 1-5-16,9-4-2 0,6 1-8 15,0 0-2-15,-4 2-34 16,-2 0-15-16,-3 1-53 31</inkml:trace>
  <inkml:trace contextRef="#ctx0" brushRef="#br0" timeOffset="99">16688 13679 172 0,'-3'0'66'0,"-2"-3"-36"0,2 14-33 15,3-3 13-15,0 8 4 16,-3 2 3-16,0 17 0 16,0 2 0-16,3 0-9 15,0 0-5-15,0 2 0 0,0 1-2 0,6-5 2 16,-6-9-2-16,3-2 2 16,-3-6 0-1,3-2 1-15,-3-8 4 16,-3-11 3-16,0-4-6 0,0-7-3 15,0-4-1 1,0-6-1-16,-3-5-3 0,0-3 0 16,3-2 2-16,0-1 0 15,0 1 3 1,9 2 3-16,0 0 2 0,3-10 3 16,6 5-3-16,2 0-2 15,10 5-2-15,0 6-3 16,3 5-2-16,5 7 1 15,-2 12-1-15,-6 12-2 0,-3 12 5 16,-3-1 1 0,-9 3 4-16,-7 2 3 15,-7 0 2-15,-4-4 3 16,-6-1-3-16,-6-3-1 16,-3-4-4-16,-3-9 1 0,0-3-9 15,1-4 0-15,2-3-33 16,6-1-14-16,3-2-77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04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 15536 112 0,'0'-5'44'0,"6"10"-24"0,-6-5-8 0,0 0 13 16,0 3 2-16,0 2 3 15,3 11-3 1,-3 8-2-16,0 8-13 0,0 5 1 15,0 16 3-15,0-6-2 0,-3 4 0 16,3-9-4-16,0 3-1 16,0-3-5-16,0-7-1 15,-6-4 1-15,6-9 0 16,0-1-2-16,0-8 1 16,-3-2-2-16,3-4-1 15,0-9 3-15,0-9 2 16,0-2-2-16,-9 0-2 0,6-6 0 15,3-2 1-15,-6-11-3 16,3-2 0-16,3-3 1 16,0-3 2-16,0 1-3 15,9 1 0-15,-6-9 1 16,6 10 0-16,0 0-3 16,3 5 2-16,5 6 1 15,-5 4 2-15,6 7-1 16,3 7-1-16,0 2 3 15,0 14 2-15,3 5 4 16,-4 3 2-16,1 3 1 16,-6 2 0-16,-9 0-2 15,0 0 1-15,-9 1-4 16,-6-4-2-16,0 1-2 16,-9-4 0-16,0-1 0 0,-2-6 3 15,-1-3-5-15,0-5-1 16,6-3-9-16,-6-5-4 15,12 3-11-15,-6-6-5 16,9 1-11-16,1-3-5 16,5-1-24-16,5-4-9 15,-2 2-7 1</inkml:trace>
  <inkml:trace contextRef="#ctx0" brushRef="#br0" timeOffset="1">1118 15245 192 0,'0'0'74'0,"0"6"-40"0,-6 7-22 16,6-3 21-16,0 6-4 16,0 8 3-16,6 8-16 15,-6 2-4-15,0 3-8 16,0 0-3-16,0-2 2 0,0 2 0 15,3-5 1-15,0-6-9 16,3-2-4-16,-6-3-31 16,0 0-13-16,0-5-53 15,0-3-24 1,-6-5 66-16</inkml:trace>
  <inkml:trace contextRef="#ctx0" brushRef="#br0" timeOffset="2">1029 15465 156 0,'0'-13'57'0,"9"7"-30"0,-6-9-14 0,3 12 19 16,6-2-12-16,-4-6-1 15,7 3-11-15,12 0-5 0,-6 0-2 16,3 3-6-16,3 0 1 0,-7 2-62 31,4 8-52-31</inkml:trace>
  <inkml:trace contextRef="#ctx0" brushRef="#br0" timeOffset="3">1282 15481 168 0,'-6'18'66'0,"6"-2"-36"0,0 5-22 16,0-7 18-16,0-1-11 16,6 3-1-16,-6 0-8 15,3-3-4-15,3 0-1 0,-6-5-1 0,3 3 0 16,-3-9 0-16,0 6 2 15,0-5 1-15,0-3 1 16,-3 0-2-16,3-3-2 16,-6-5 5-16,3-5 1 15,3 0 0-15,0-1-1 16,0-1-1-16,0-1 2 16,9 0 3-16,-3 0 5 15,9 3-4-15,-4-3 0 16,7 3-4-16,-6-3-1 15,12 8-6-15,-3 3-1 16,0 2-8-16,-3 3-2 16,-1 3-33-16,-2 2-15 15,0 3-40-15</inkml:trace>
  <inkml:trace contextRef="#ctx0" brushRef="#br0" timeOffset="4">1520 15724 200 0,'-3'0'77'0,"3"0"-42"0,6 0-34 0,0 0 16 16,0 0-9-1,6 0 0-15,0-2-4 0,5 2-3 16,7 0 0-16,0 0-12 0,3 0-5 16,-3 0-63-1,2 0-40-15,-2 0 45 16</inkml:trace>
  <inkml:trace contextRef="#ctx0" brushRef="#br0" timeOffset="5">1990 15539 148 0,'0'0'55'0,"3"5"-30"0,0 6-10 16,0-1 18-16,0 6-5 15,6 3 0-15,-6 7-9 16,3 6-4-16,0 0-8 16,0 5-3-16,-3 3 2 0,-3-6-1 0,0-2 2 15,-3-3-4 1,-3-3-2-16,0-5 2 0,-3-7 0 15,-3-1-4-15,-3-3 1 16,-6-10-18-16,-2-2-5 16,2-6-20-16,-6-19-8 15</inkml:trace>
  <inkml:trace contextRef="#ctx0" brushRef="#br0" timeOffset="6">2020 15325 192 0,'6'-16'74'0,"-6"13"-40"0,6-2-42 15,-6 5 12-15,0 0-6 16,3 0 0-16,3 3-20 16,-6 2-10-16,6 0-42 15,-3 3-17-15</inkml:trace>
  <inkml:trace contextRef="#ctx0" brushRef="#br0" timeOffset="7">2303 15510 256 0,'-6'-5'96'0,"6"7"-52"0,0-2-47 0,0 0 19 16,0 0-10-16,0 0-1 15,3-2-5-15,0 2 0 16,9 0 0-16,-6 2-51 0,0 4-20 16,5 7-31-1</inkml:trace>
  <inkml:trace contextRef="#ctx0" brushRef="#br0" timeOffset="8">2303 15700 228 0,'-6'0'85'0,"6"0"-46"0,3 0-46 0,-3 0 16 16,3-2-32-16,9-1-10 0,-6 0-58 16,8 1-24-16</inkml:trace>
  <inkml:trace contextRef="#ctx0" brushRef="#br0" timeOffset="9">3041 15354 116 0,'3'-6'46'0,"-3"4"-24"0,0 2-10 16,0 0 13-16</inkml:trace>
  <inkml:trace contextRef="#ctx0" brushRef="#br0" timeOffset="10">3047 15367 261 0,'0'26'28'0,"0"4"-15"16,0 1 3-16,0 12 1 0,0-1-1 15,0-5 1-15,0 0-7 0,0-3-4 16,0-2-3-16,3-5-3 16,0-6-2-16,0 0-38 31,0-8-18-31</inkml:trace>
  <inkml:trace contextRef="#ctx0" brushRef="#br0" timeOffset="11">3151 15290 84 0,'-3'0'33'0,"3"0"-18"0,0 0-9 0,0 0 9 15,0 0-4 1,0 0 1-16,3 0 2 0,3 0 3 15,0 0-5-15,6 0 1 16,-3 0 3-16,9-2 4 16,5 2-10-16,7-3 3 0,6 0 1 15,9 1-5-15,5-4-3 16,13 4-3-16,11-1-3 16,4 3 1-16,11 0 1 0,6 0-3 15,9 3 0-15,-3-1 1 16,-2 1 0-16,-1 0 0 15,-3-1 2-15,3 4 1 16,-5-1 1-16,-4-2 0 16,0-3 0-16,-8 0-2 15,-4 0-2-15,-3 0 1 16,-8 0-1-16,-10 0-3 16,-8 0 2-16,-9 0-12 15,-9 2-5-15,-7 1-25 16,-5 0-13-16,-9 2-17 15</inkml:trace>
  <inkml:trace contextRef="#ctx0" brushRef="#br0" timeOffset="12">3127 15859 88 0,'-3'0'33'0,"3"19"-18"0,-6-11-7 0,6-6 11 16,-3 1-5-16,3 0 2 16,-3-1 0-16,0-2-1 15,0 0-3-15,0 3-2 16,3-3-6-16,0 0-5 0,0 0 0 0,0 0 14 15,3 0 6-15,6 0-3 16,3 0 1-16,3 0-1 16,6 0-1-16,12 0 4 15,5-3 0-15,13 3-2 16,3-8 0-16,8-5-7 16,10 8-4-16,5 2-6 15,0 0 0-15,4 3 0 16,-1 0 0-16,3 0 2 15,1 6 1-15,-4-1-4 16,-3 0 1-16,-2 1 0 16,-1-1 2-16,-2 0-3 15,-1 0 0-15,-8 1 1 16,-4 2 2-16,-2 0 1 0,-4-3 1 16,1 0-7-16,-6-2 0 15,-4-3 3-15,-2 5 2 16,-3-5 0-16,-7 0-2 15,1-5-4-15,0 5 0 16,-6-3-16-16,2 1-4 16,-2-1-21-16,-3-2-7 15,0 5-43 1</inkml:trace>
  <inkml:trace contextRef="#ctx0" brushRef="#br0" timeOffset="13">2955 16079 120 0,'6'-16'46'0,"-6"0"-24"0,3 11-10 0,-3 5 16 16,3 0-1-16,-3 0 4 16</inkml:trace>
  <inkml:trace contextRef="#ctx0" brushRef="#br0" timeOffset="14">2961 16047 322 0,'-6'16'18'0,"-3"0"-5"16,0 5-4-16,0 3 1 16,3 2-5-16,6 6-1 15,0 0-2-15,3-3-2 16,9-3 1-16,6-7-1 15,2-6 2-15,4-2 3 16,0-22 2-16,0-2 1 0,-3 0-4 16,0-9-3-16,-7-1 4 15,-5-4 4-15,-6 6-3 16,-6-3 2-16,-6-5-3 16,-2 5 2-16,-4 6-6 15,-9 4-3-15,9 4-15 16,0 2-4-16,3 0-49 15,6 3-69 1</inkml:trace>
  <inkml:trace contextRef="#ctx0" brushRef="#br0" timeOffset="15">3297 15370 116 0,'-3'-8'44'0,"-12"5"-24"0,9-5-17 0,12 8 10 16,-3-3-2-16,0 1 1 0,0 2 2 15,0 0 4-15,-3 0-10 16,3 5 2-16,3 8 3 0,0 11 4 16,-3 5 4-16,0 0-2 15,0 11 0-15,0 0-1 16,-3-6 0-16,3-2-7 15,-3-3-4-15,0-8-4 16,0 3 0-16,0-8-2 16,0-3-1-16,0-5 3 15,0-5 0-15,0-3-1 16,0-6-2-16,0-4-6 16,0-1-4-16,0-2 6 15,3-3 1-15,0 0 0 16,3 3 0-16,0 2 2 15,3 3 0-15,-1 1 1 16,1 4 0-16,0 3 2 0,3 5 1 16,-3 3 1-16,0 3 0 15,3-1 2-15,-6 1 1 16,-3-1-3-16,0 1-1 16,-3 0-1-16,3-1-2 15,-3-2-10-15,0 0-4 16,0-3-26-16,0-5-9 15,0 0-26-15,3-2-34 16,6-4 32 0</inkml:trace>
  <inkml:trace contextRef="#ctx0" brushRef="#br0" timeOffset="16">3523 15563 188 0,'0'-5'71'0,"0"10"-38"0,3-3-32 16,-3-2 16-16,6 0-5 15,0 8 1-15,0 0-5 16,0-2-3-16,3-1-2 16,0 3-3-16,0-6 3 0,-3 1-2 15,3-3-1-15,0 0 3 16,-7-5 0-16,4-3-4 16,0 0 1-16,-3 3 0 15,0-1 0-15,-3 1 2 0,-3 0 1 16,0 0-4-1,-3 2 1-15,-2 0 0 0,-1-5 2 16,0 8-3-16,0 0-2 16,0 0 2-1,0 0 0-15,3 6-2 0,-3-1 2 16,3 8 3-16,0 6 3 16,0-1-2-16,3 1 0 15,0-1-1-15,3-2 1 16,3 0-4-16,6-3 0 15,3-2-17-15,3-3-5 16,3-3-44 0,0-5-50-16,5 0 33 0</inkml:trace>
  <inkml:trace contextRef="#ctx0" brushRef="#br0" timeOffset="17">3830 15558 168 0,'-12'-8'66'0,"12"2"-36"0,-3 4-26 16,0 2 15-16,-3 2-2 16,-3-2-1-16,0 8-4 15,-6 3-2-15,3 5-6 16,0 0-1-16,0 2 3 0,1-2-1 16,8-3 2-16,3 6-4 15,6-6 0-15,-1-2-3 16,4-4-1-16,0-1-4 15,0-6 1-15,0-3-5 0,0 0-1 16,-3-2 2-16,0-3 3 16,0-2 5-1,-3-1 4-15,0 3-3 0,-3 0-1 16,0 6 2 0,0 2-1-16,0 0 2 15,3 2-2-15,0 9 2 16,0-3-2-16,3 2-1 15,3 1-8-15,0-3-3 0,3 0-23 16,5-3-10-16,1-2-37 31</inkml:trace>
  <inkml:trace contextRef="#ctx0" brushRef="#br0" timeOffset="18">4014 15605 160 0,'-6'-5'60'0,"0"-11"-32"0,0 5-17 15,3 11 15-15,0 0-14 16,-3 8-5-16,1 0-2 16,-4 5-1-16,0 1-2 15,3-1 1-15,0 5 0 0,0-2-4 16,6-2 1-16,3-1 0 16,3-3 2-16,0-2-3 15,0-2 0-15,0-6-1 0,3-3-2 16,-1-2-6-1,-2-3-2-15,0 0 0 16,0-8 2-16,0-5 1 0,-3-3 3 16,0 3-1-16,-3-3 2 15,-3 0 3-15,0 3 1 16,0-8 5-16,0 8 5 16,3-3 1-16,0 13 4 15,0 1-5-15,3 4-3 16,3 12 5-16,0 4 3 15,0 4-3-15,0 4 1 0,0 1-7 16,0 12-3 0,0-4 1-16,3-3 0 15,0-3-17-15,0-3-7 0,0-2-34 32</inkml:trace>
  <inkml:trace contextRef="#ctx0" brushRef="#br0" timeOffset="19">4202 15626 176 0,'3'8'66'0,"0"-5"-36"0,3 2-26 16,0-5 13-16,0 5-4 16,3-2 2-16,-1 0-6 15,4-3-3-15,0 0-3 16,0-3-3-16,0 0 3 0,0-4-2 15,-3-4-1-15,0 0 3 16,-3 1 0-16,-3-1 1 16,-3 1 0-16,-3-1-7 15,-6 0 0-15,0 1 3 0,-3 5 2 16,-3 5 2-16,0 2 0 16,0 4 0-16,1 4 2 15,-1 3 3-15,6 1 2 16,6-1-3-16,3 3-3 15,3 0-2-15,6-1-3 16,3-1-6-16,5-4-4 16,1-2-23-16,6-3-9 0,3-5-55 15</inkml:trace>
  <inkml:trace contextRef="#ctx0" brushRef="#br0" timeOffset="20">4505 15605 156 0,'-3'3'60'0,"6"15"-32"0,-3-2-20 16,3-8 18-16,0 3-9 15,0 2-2-15,-3 0-2 16,0-2-1-16,0-1-6 16,0-2 3-16,0-2 1 0,-3-1-1 15,3-5 2-15,0-3-2 16,0-5 0-16,3-2-1 0,3-4 0 15,3-1-4 1,3-7-3-16,0 4 0 16,3-1 1-16,9 6-3 15,0 3 0-15,2 2-4 0,7 2-1 16,0 1-44-16,5 0-16 16,1-1-33-1</inkml:trace>
  <inkml:trace contextRef="#ctx0" brushRef="#br0" timeOffset="21">5077 15272 112 0,'-3'0'44'0,"3"2"-24"0,-15-2-10 16,12 0 12-16,0 0 3 15,0 0 4-15,3 0-4 0,-3 0-3 16,3 0-12-16,0 0-2 0,0 0 2 16,0 0-2-16,9 0 3 31,6 0-2-31,3 0 0 0,6 0-1 15,2 0 0-15,4-2 0 16,3-1-4-16,0 0-1 16,-1 1-3-16,1-1-3 15,0 1 6-15,-3 2 3 0,-4 0-3 16,-2-3 0 0,-3 3-3-16,-6-3-1 15,-3 3 3-15,-3 0 1 16,0 0-1-16,-3 0-2 0,-3 0-2 15,-3 0-1-15,0 0-25 16,0 0-9-16,0 0-25 16,0 0-11-16</inkml:trace>
  <inkml:trace contextRef="#ctx0" brushRef="#br0" timeOffset="22">5550 15272 96 0,'-15'0'35'0,"15"2"-18"0,0 6-2 16,0-2 13-16,0 7-2 16,-6 3 2-16,6 13-7 15,0 8-1-15,0 0-11 16,3 11 1-16,0-1 3 0,0 9-7 15,-3-3-1-15,0 5-1 16,0-5 2-16,9-8-3 16,-3-6-2-16,0-7 0 15,-3-5-1-15,0-4-20 16,-3-7-9-16</inkml:trace>
  <inkml:trace contextRef="#ctx0" brushRef="#br0" timeOffset="23">4961 15949 168 0,'-18'-3'63'0,"18"6"-34"0,0-3-34 0,3 0 10 0,3 5 3 15,6 1 7-15,6-1-1 16,14 3 2-16,10 0-9 16,9-6 5-16,8 1 1 0,7 0 2 15,2-1 1-15,1 1-8 16,-1 0-5-16,-11-1-2 15,-4-2-1-15,-8 3-33 16,-3-3-13-16,-7-3-52 16</inkml:trace>
  <inkml:trace contextRef="#ctx0" brushRef="#br0" timeOffset="24">5592 16177 148 0,'-9'-6'57'0,"6"6"-30"0,-6-2-16 0,3 2 18 15,-6-3-4-15,0 0 0 16,0 3-5-16,-3 0-2 16,1 0-10-16,-4 0 6 0,0 0 3 15,0 3-9-15,0 0-2 16,3 2-9-16,3 0 0 15,3 1 1-15,3 2 1 0,3-1 1 16,3 4 0 0,6 0-3-16,6 7 0 0,6 9 2 15,9-1 0-15,0-5 1 16,0 6 0-16,-4-1 0 16,-2-7 2-16,-6 2-1 15,-6-3-1-15,0 4 3 16,-12-9 2-1,-12-5-2-15,0-8 0 16,-3 0 3-16,0-6-3 16,1 1-2-16,2-5 0 15,3-1-1-15,6-5 0 16,3 3 0-16,6-14-3 16,3 1 2-16,9 7 1 0,3-2 0 15,-1 0-3-15,-2 3 0 16,0-1-12-16,-3 6-2 15,0 0-41-15,-3-1-16 16,-3 1-15 0</inkml:trace>
  <inkml:trace contextRef="#ctx0" brushRef="#br0" timeOffset="25">5482 15243 144 0,'0'-3'55'0,"3"3"-30"0,0 0-23 16,0 0 12-16,3 0-3 16,8 0 1-16,4 3-2 15,6-1-1-15,3 1-5 16,9-3 4-16,5 0 2 0,10 0-1 15,5 0 2-15,13 0-8 16,11 0-2-16,7 0-1 16,5 0 2-16,12 5-1 15,9-2 2-15,0 0-2 16,0-1 2-16,3 3-4 16,1-5 0-16,-7 0-1 15,-6 0 0-15,-6 0 2 0,-15 0 2 16,-17 0-1-16,-7 0 2 15,-11 0-2-15,-9 0-1 16,-9 0 1-16,-7 0 1 16,-5 0-1-16,-3 0-1 15,-6 0-35-15,-3 0-14 16,0 0-35-16</inkml:trace>
  <inkml:trace contextRef="#ctx0" brushRef="#br0" timeOffset="26">7610 15256 120 0,'-3'-3'46'0,"3"3"-24"0,-3 0-21 16,3 0 11-16,0 0-4 15,0 3 1-15,-3 2 8 16,0 6 4-16,0 5-11 16,0 18 1-16,-3 3 0 0,0 5-2 15,3 9 0-15,6-4-5 16,-3 4-3-16,3-4 0 15,0-2 1-15,0 13 1 16,0-10 1-16,0-6-2 16,0-7-2-16,-3-1-35 15,0-7-14-15,3-4-30 16</inkml:trace>
  <inkml:trace contextRef="#ctx0" brushRef="#br0" timeOffset="27">5669 15949 116 0,'0'0'46'0,"12"5"-24"0,-9-2-21 0,3 0 8 15,6-3 3-15,3 0 5 16,3 0 4-16,6 0 2 16,8 0-6-16,13 0 0 15,11 2-10-15,10 1 2 0,11-3 2 16,19 0-4-16,14 3-2 15,6-3-2-15,12 0-3 0,9 0 1 16,6-3-1 0,-3-2 0-16,-4 2 0 0,-14-5 0 15,-14 5 0-15,-13-2 4 16,-15 0 2-16,-14 5-5 16,-16-3-2-16,-14 1-82 15,-12 4-49 1,-9-2 51-16</inkml:trace>
  <inkml:trace contextRef="#ctx0" brushRef="#br0" timeOffset="28">7369 16068 128 0,'9'16'49'0,"-18"-8"-26"0,15 5-9 16,-9-2 15-16,0 2-12 15,3 3-2-15,0 2-7 16,-3 1 0-16,0 2-5 0,0 3-2 0,0 2 0 16,0-2-1-1,-3-3 2-15,3-5-30 0,3-3-66 31</inkml:trace>
  <inkml:trace contextRef="#ctx0" brushRef="#br0" timeOffset="29">7616 16100 124 0,'3'-3'46'0,"-6"3"-24"0,0 3-15 16,3 0 15-16,-3-1-4 15,0 9-1-15,-6-1 2 16,0 6 0-16,-3 0-10 16,3 5-3-16,6-5-2 0,3 0-2 15,0 10-2-15,6-2 1 16,3-3 1-16,3-7-1 15,0-4 2-15,3-10-2 16,-3 0 2-16,0-8 0 16,0-2 1-16,-6 2-5 15,-3-3 1-15,-3-2 6 16,-6 0 6-16,-3 5-6 16,0-3-1-16,-6 3-5 0,0 3-3 15,-3 5-29-15,3 0-12 16,3 3-45-1</inkml:trace>
  <inkml:trace contextRef="#ctx0" brushRef="#br0" timeOffset="30">5809 15563 100 0,'-3'-5'38'0,"6"5"-20"0,0 2-10 0,-3-2 30 16,9 11-3-1,0-1-4-15,3 4-2 16,0-1-13-16,0 3-4 16,0 0-7-16,-1-3-4 0,1 3 2 15,0-3-2-15,-3 0 2 16,0-2 0-16,0-3 1 15,0-3 0-15,-3 0 2 16,3-2 1-16,-3-6 1 16,0 1-2-16,0-4 1 15,3-4-2-15,0-1 0 0,-3 1-3 16,-3-4-2 0,3-4 1-16,-4 2 1 15,1 3-3-15,0-1 0 0,0 4 1 16,0 2 0-16,3 3-11 15,0-1-5-15,0 4-30 16,0-1-10-16,3 0-33 16</inkml:trace>
  <inkml:trace contextRef="#ctx0" brushRef="#br0" timeOffset="31">6151 15460 184 0,'0'-6'71'0,"3"9"-38"0,0 2-41 0,-3 1 10 16,0 1 12-16,0 4 10 15,3 8-6-15,3 7 0 16,-6 1-10-16,0-1-5 0,0 0-2 16,6 1-1-16,0-1 2 15,0-2-1-15,-3-5-1 16,0-3-28-16,3-3-14 15,-6-3-49 1,6-4-24-16,0-4 58 16</inkml:trace>
  <inkml:trace contextRef="#ctx0" brushRef="#br0" timeOffset="32">6101 15626 192 0,'-6'-13'71'0,"9"13"-38"0,3-3-34 15,0 3 15-15,0-5-4 16,0 0 2-16,3 0-6 16,5-3-2-16,4 2-2 15,0 1-4-15,3 0 1 0,3 2-26 16,0 3-11-16,-4 0-28 16,-2 3-30-1,0-1 31-15</inkml:trace>
  <inkml:trace contextRef="#ctx0" brushRef="#br0" timeOffset="33">6378 15605 160 0,'-3'0'60'0,"0"0"-32"0,-6 0-20 16,6 0 18-16,-3 8-9 0,-3-3 1 15,0 3-7-15,-3 0 1 16,0 0-7-16,3 8-3 0,3-3 1 16,0 1-2-16,3-1 2 15,3-3-4-15,3 1 0 16,3-3 1-16,3-8 2 15,0 0-1-15,0 0 2 0,3-5-7 16,-3-3 1-16,0-3-1 16,-3 0 2-1,0 4 1-15,0-1 1 16,-3 2 0-16,0 1 0 0,0 2-3 16,0 1 2-16,-3 2 1 15,6 5 0-15,-3 0-3 16,2 3 2-16,-2 3 1 15,3-1 0-15,0 1 0 16,3-3 0-16,0 0-27 16,3-3-11-16,0-2-34 15,-3-3-26 1,3-3 39-16</inkml:trace>
  <inkml:trace contextRef="#ctx0" brushRef="#br0" timeOffset="34">6518 15520 140 0,'-3'-7'52'0,"6"17"-28"0,-3-2-30 0,0 3 6 15,3 2 16-15,0 5 9 16,-1 1 1-16,1-1-1 16,-3 1-13-16,0-1-8 0,0-2 0 15,0 0-3-15,0-3 2 16,0-2-2-16,0-3 2 15,0-3 0-15,0-5 1 0,0 0-2 16,3 0-2 0,3-2-2-16,3-4 1 15,0 1-1-15,3 0-2 0,0 2 3 16,6 0 0-16,3 6-2 16,-3 0 0-16,-4 2 2 15,-2 0 2-15,-6 1 11 16,-3 2 7-16,-6-3-6 15,-6 5-2-15,-2-2-6 16,-1-2-2-16,-3-4-3 16,0 4-1-16,0-6-19 15,3 0-9-15,0-6-23 16,3 4-7-16,3-4-18 16</inkml:trace>
  <inkml:trace contextRef="#ctx0" brushRef="#br0" timeOffset="35">6696 15499 168 0,'0'-5'66'0,"0"8"-36"0,3 2-35 16,0 0 12-16,-3 3 3 16,0 5 5-16,0 11 4 0,0 0 1 15,0 0-11-15,0 0-3 0,0-1-2 16,0-1-2-16,3-1-2 15,0-3-13-15,0-2-6 16,3-3-72 0,0-2-32-16,3-6 60 0</inkml:trace>
  <inkml:trace contextRef="#ctx0" brushRef="#br0" timeOffset="36">6812 15700 176 0,'0'-2'68'0,"6"4"-36"0,6 4-37 0,-6-1 10 0,3-2-5 16,0-1 0-16,3-2 8 15,3 0 5-15,0-2-6 16,-1-1-4-16,-5-2-2 0,0-1-1 16,0 1 0-16,-3 0 2 15,-3-3 1-15,-6-3-6 16,-6 6-2-16,-6 2-5 15,1 1-1-15,-1-1 3 0,-3 3 3 16,3 3 7 0,0 5 4-16,3 0 8 15,0 5 3-15,6 0 0 0,3 3 2 16,6 0-8-16,6 0-2 16,9 0-5-16,6 2-1 15,3-5-3-15,5-2-3 16,1-11-60-1,12-5-65-15,2-6 27 16</inkml:trace>
  <inkml:trace contextRef="#ctx0" brushRef="#br0" timeOffset="37">18623 7721 104 0,'-9'-8'41'0,"9"5"-22"0,-3 0-18 0,3 3 11 0,0-2 5 16,0-4 4-16,0 1-2 15,3 0 1-15,0 0 2 16,0 2 3-16,0 0-13 15,-3 3 2-15,3 6 0 16,0 4 4-16,0 6 1 0,0 5-6 16,0 3 0-16,0 2-6 15,-3-2 1-15,0-3-5 16,0-5 0-16,0-3 1 16,0-2 2-16,0-3 1 15,0-5 1-15,0-9-4 16,0-7-3-16,0 0-5 0,3-6 0 15,3-2 2 1,0-3 3-16,3 3-2 0,3 0-2 16,0 3 2-16,6-1 2 15,-4 8-2-15,1 4-2 16,-3 4 8-16,0 8 4 16,0 6 0-16,-3 5 2 15,0 5-4-15,0 0 1 16,-6 3-5-16,0 0 0 15,3-6-1-15,-3-2 1 16,-3-3-7-16,0-2-1 16,0-3-29-16,0-3-10 15,3 0-13-15,3-5-5 16,0-8-35 0</inkml:trace>
  <inkml:trace contextRef="#ctx0" brushRef="#br0" timeOffset="38">18936 7694 176 0,'-3'-3'66'0,"3"6"-36"0,0 2-22 16,-6 1 16-16,0 2-6 15,3 7 2-15,0 1 0 16,0 3 2-16,3 7-12 16,6 1-1-16,0-3 1 0,3-3-4 15,3-5-1-15,0-6 4 16,0-2 2-16,-1-8 0 15,-2-8 1-15,0-8-2 0,-3 0-1 16,-3 1-5 0,-3-1-1-16,-3 0-1 15,-3 0-2-15,-6 3 1 16,-5 2 1-16,2 1-17 0,3 2-4 16,3 5-33-16,0 0-12 15,6 3-48 1</inkml:trace>
  <inkml:trace contextRef="#ctx0" brushRef="#br0" timeOffset="39">19302 7697 192 0,'-3'0'74'0,"6"2"-40"0,-3 1-20 16,0-3 20-16,0 0-8 16,3 5-3-16,3 1-9 15,0 2-4-15,3-1-5 16,3-1 1-16,0-1 0 0,2-2-2 0,1-1-1 15,-3-2 3-15,0-2 1 16,0-4-3 0,-3 1-1-16,-3-3 1 0,0-2 0 15,-3 4-5 1,-3-2 1-16,-3 3 0 0,-6 0 0 16,-6 0-5-16,0 2 1 15,3 3 2-15,-3 3 3 16,3 2-2-16,1 3-2 15,-1 2-1-15,3 6 0 16,3-3 3-16,0 3 2 16,3 3 6-16,3 5 4 15,3-3-6-15,3 0-1 16,3-5-4-16,3 0-1 16,-1-3-1-16,7-2 0 0,0-4-31 15,0-4-15-15,0-3-62 16,3-3-36-1,0-10 66-15</inkml:trace>
  <inkml:trace contextRef="#ctx0" brushRef="#br0" timeOffset="40">19680 7678 220 0,'-6'0'82'0,"9"0"-44"0,-3 3-38 16,-3 2 18-16,-3 3-3 15,-6 5 3-15,0 6-8 0,0-3-3 16,-3 5-4 0,1-3-9-16,-1 6-4 0,0-3-16 0,3-2-7 15,0-6-37 1,0-2-46-16,3-1 30 16</inkml:trace>
  <inkml:trace contextRef="#ctx0" brushRef="#br0" timeOffset="41">19498 7728 216 0,'-3'-2'82'0,"6"2"-44"0,3 2-31 0,0 1 18 16,0 2-2-16,3 3 3 16,3 0-14-16,0 3-5 15,0-1-4-15,3 12-3 0,6-4 1 0,-4-5-30 16,-2 3-13-1,-3-5-33-15,0-3-51 16,0 0 30-16</inkml:trace>
  <inkml:trace contextRef="#ctx0" brushRef="#br0" timeOffset="42">19742 7760 164 0,'-9'13'63'0,"9"-2"-34"0,3 16-19 16,0-9 17-16,-3 1 4 0,0 4 4 16,0 1-17-1,0-3-6-15,-3 1-7 16,3 1-2-16,-3 1 3 0,1-5-3 0,2-3-2 16,-3-6-11-16,3-2-4 15,0-5-2-15,-3-6 2 16,0-5 8-16,3-2 3 15,0-4 3-15,0-4 2 16,3-6 1-16,0-2 1 16,0-4-5-16,2 1 1 15,4 0 4-15,0 0 2 16,3 3 6-16,3 2 3 16,0 3-6-16,3 5-1 15,-3 5-6-15,-3 3-2 16,0 14 6-16,-1 4 6 0,-2 3 3 15,0 9 3-15,-3 4-6 16,-3 0 1-16,-3-2-6 16,-3-3 1-16,-6-2-7 15,-6-3-3-15,1-6-8 16,-4-2-4-16,0-2-14 16,0-6-8-16,-3-6-2 15,6-2 0-15,0 3-8 16,3-3-1-16,7-5-31 15</inkml:trace>
  <inkml:trace contextRef="#ctx0" brushRef="#br0" timeOffset="43">19966 7519 200 0,'3'-10'77'0,"0"7"-42"0,3 3-30 0,-6 0 19 16,3 3 5-16,0 2 4 15,2 3-11-15,1 8-5 16,0 5-10-16,-3 3-1 0,-3 5 4 16,0 3-6-16,0 0 0 15,-3-3-2-15,3 10 1 16,-3-4-15-16,0-9-7 0,0-2-34 15,3-5-14-15,0-4-40 16</inkml:trace>
  <inkml:trace contextRef="#ctx0" brushRef="#br0" timeOffset="44">20147 7697 212 0,'-6'2'82'0,"6"9"-44"0,3 10-42 16,-3-10 15-16,0 2 3 16,-9 5 3-16</inkml:trace>
  <inkml:trace contextRef="#ctx0" brushRef="#br0" timeOffset="45">20123 7811 379 0,'-6'18'-38'0,"3"-2"-20"0,9-3-35 16</inkml:trace>
  <inkml:trace contextRef="#ctx0" brushRef="#br0" timeOffset="46">20150 7583 228 0,'3'-11'88'0,"-3"11"-48"0,3 0-51 0,0 0 11 15,3 6-34-15,3 2-13 0,0-3-37 16,3 8-17-1</inkml:trace>
  <inkml:trace contextRef="#ctx0" brushRef="#br0" timeOffset="47">20323 7670 168 0,'-15'-2'66'0,"12"2"-36"0,0 0-35 16,-3 2 40-1,-3 4-10-15,0 2-7 16,0-1-6-16,0 4-7 0,0 2-2 15,3 6 1-15,3-6 0 16,3 6 2-16,3-4-1 16,3 4 2-16,6-3-4 15,3-8-2-15,0-3-5 0,0-8-2 16,0-2-26-16,0-3-11 16,0 0-51-1</inkml:trace>
  <inkml:trace contextRef="#ctx0" brushRef="#br0" timeOffset="48">20436 7699 216 0,'0'8'82'0,"0"6"-44"0,0 1-38 0,0-4 16 16,0 0-9-16,0 2 1 16,0 3-10-16,0 5 0 0,-3-5-49 15,3-3-18 1,-3-2-16-16,3-1-5 15</inkml:trace>
  <inkml:trace contextRef="#ctx0" brushRef="#br0" timeOffset="49">20436 7578 200 0,'0'-16'74'0,"9"8"-40"0,0 0-62 15,0 3 4-15,0-1-20 16,6 1-3-16,-4-3-9 0,7-2-5 16</inkml:trace>
  <inkml:trace contextRef="#ctx0" brushRef="#br0" timeOffset="50">20621 7477 232 0,'0'16'88'0,"2"0"-48"0,-4 10-36 0,2-7 19 15,-3 5-13-15,0 5-1 16,0 3-7-1,0-1-4-15,0 4 1 0,0 4-9 0,0-10-3 16,0-2-57 0,0-3-64-16,0-8 33 15</inkml:trace>
  <inkml:trace contextRef="#ctx0" brushRef="#br0" timeOffset="51">20460 7657 252 0,'0'-3'96'0,"12"1"-52"0,6-1-45 15,-7 0 20 1,10 1-7-16,3-1 1 16,6-5-14-16,0 3-6 0,8 0-112 15,-2-1-50-15</inkml:trace>
  <inkml:trace contextRef="#ctx0" brushRef="#br0" timeOffset="52">20996 7641 168 0,'0'0'63'0,"3"3"-34"0,11-3-12 0,-8 5 22 16,-3 3-2-16,0 3 0 0,0 5-7 15,0-1-2-15,-6 1-15 16,0 3-3-16,0-3 0 0,0-3-4 16,0 3-1-16,0-3-5 15,0-2 0-15,0-1 0 16,3-2 2-16,0-3-8 15,0 1-1-15,0-6-1 16,0 0 0-16,0-8-2 16,0 0 1-1,6 0 3-15,0-3 3 16,0 1 2-16,0-1-2 0,0-2 2 16,3 0 1-16,0-1 0 15,3 1 0-15,0-3 0 16,0 6 0-1,0 2 0-15,0 0-5 16,-3 5 1-16,-1 3 4 0,1 6 2 16,-3 4 4-16,0 6 3 15,0 2 5-15,-6-2 1 16,0 3-6-16,0-3-1 16,0 2-4-1,0-2-3-15,0-8 2 16,0-3-2-16,0-5-1 0,0-5-4 15,3-3-2 1,0-2-4-16,6-4-1 16,0-2-1-16,6 3 0 0,0 0 4 15,-3 2 5-15,0 6 4 16,0 2 2-16,-1 3 5 16,-2 8 5-16,0 3-1 15,-3 0 3-15,-3-1-6 16,0 6-1-16,0-3-6 15,0 6-22 1,0-3-9-16,0-3-32 16,0-5-13-16,3-3-32 15</inkml:trace>
  <inkml:trace contextRef="#ctx0" brushRef="#br0" timeOffset="53">21385 7744 212 0,'0'3'79'0,"6"0"-42"0,3-1-32 0,-3 1 17 16,0 0-1-16,6 2 2 16,3-2-6-16,0-1 0 15,0-2-10-15,0-2-4 0,-3-1-2 16,0-2-1-16,-4-1 2 16,1-2-1-16,-3 0-1 15,-3 0-2-15,-3 1-1 16,-3-4-9-16,-3 3-3 15,-6 3-1-15,-5 2 0 16,-1 6 4-16,3 2 5 0,0 6 6 16,3 4 5-1,3-1 14-15,3-1 6 0,3 5-6 16,3 6 0-16,9-5-9 16,0-3-3-16,6-3-6 15,3-5-2-15,0-3-15 16,3-8-6-16,-1-2-39 15,1-8-15-15,3 0-20 16</inkml:trace>
  <inkml:trace contextRef="#ctx0" brushRef="#br0" timeOffset="54">21665 7535 212 0,'0'0'79'0,"12"0"-42"0,-15 11-26 15,9 0 23-15,-3 7-3 0,0 1 4 16,-6 4-13-16,0 4-5 16,0 2-10-16,0-3-5 0,0 6 1 15,3 3-2-15,0-6-1 16,0-6-19-16,0-4-8 16,-6-3-98-1,0-3 8 1</inkml:trace>
  <inkml:trace contextRef="#ctx0" brushRef="#br0" timeOffset="55">21543 7702 256 0,'3'-3'96'0,"3"3"-52"0,6-2-36 0,-3 2 24 0,0-3-20 15,6 0-4-15,6 1-5 16,-3-1-3-16,2-2 1 16,-2 0-30-16,0-1-10 0,0 1-27 15,-3 0-11-15,-3-6-12 16</inkml:trace>
  <inkml:trace contextRef="#ctx0" brushRef="#br0" timeOffset="56">21781 7543 160 0,'3'6'63'0,"0"17"-34"0,3 6-8 0,-3-15 22 16,-3 4-10-16,6 6-4 15,-6 3 5-15,0-1 5 16,-6 6-21-16,6-3-7 0,-3-5-4 16,0-6-4-16,3-2-2 15,0-3 2-15,0-13-7 16,3-8-1-1,0-2-9-15,6-3-2 0,0-6 2 16,3 0 1 0,0 4 5-16,3 1 3 15,3 4 5-15,0 4 2 0,-4 6 11 16,-2 6 3-16,-3 4-1 16,-3 1 1-16,-3 5-9 15,0 0-4-15,0-3-2 16,3 3 1-16,-3-3-28 15,3-2-11-15,0-6-35 16,0-5-12-16,3-3-13 16</inkml:trace>
  <inkml:trace contextRef="#ctx0" brushRef="#br0" timeOffset="57">22070 7744 208 0,'-3'-2'77'0,"3"2"-42"0,0 5-37 16,0 0 14-16,-3 3 5 15,0 3 6-15,0 5-10 16,3 5-2-16,0 0-7 16,6 0 2-16,0-2 0 0,6-3 9 0,6-3 2 15,-3-3 0-15,0-4 2 16,2-6-10-16,-2-3-3 16,0-8-2-16,-3-7 0 15,-3-1-2-15,-3 1 1 16,-6-1-2-16,-3 1-1 15,-6-1-2-15,-3 3 1 16,0 3-10-16,-6 3-5 16,4 2-17-16,2 0-6 15,0 5-17-15,3 0-7 0</inkml:trace>
  <inkml:trace contextRef="#ctx0" brushRef="#br0" timeOffset="58">22350 7697 192 0,'15'-3'71'0,"-12"6"-38"0,-3-3-23 15,0 0 20-15,0 0-7 16,-6 2-1-16,0 4-12 16,-3 2-4-16,-3 5-4 15,0 3-2-15,0 5 1 0,3 8-4 0,0-3 2 16,6-2 1-16,3 0 0 15,3-3 0-15,3-5 0 16,0-3 0 0,6-5 2-16,0-8 1 0,3-5 1 15,3-3-2-15,-6-8 1 16,3-5-2-16,-4-3-1 16,-5-2-4-16,0-3 0 15,-3 0 4-15,-3-6 2 16,-3-2-3-16,-3 5 1 15,0 6 0-15,1 5 2 16,2 2-1-16,0 9 2 16,6 4 0-16,0 12 3 15,2 7 10-15,1 5 5 16,3 6 0-16,0 3 2 16,0-1-11-16,0 14-2 0,0-8-4 15,0-3-1-15,0-6-8 16,-3-1-2-16,3-4-49 15,0-7-19-15,0-1-56 16</inkml:trace>
  <inkml:trace contextRef="#ctx0" brushRef="#br0" timeOffset="59">22686 7715 272 0,'-9'-10'101'0,"6"10"-54"0,-6-3-42 15,3 3 24-15,-2 3-9 16,-7 2-2-16,3 6-10 0,-6-4-5 16,6 4-2-16,6 0-4 0,-6 2 0 15,12 3-1-15,9 8 3 16,-3-3 0-16,0-3 1 16,0 1 6-16,0-3 4 15,-3-3 8-15,-3 0 3 16,-6-2-4-16,0-3-2 15,-6-3-7 1,0-2-18-16,3-1-8 16,0-2-31-16,3 0-13 15,3-2-32-15,9-1-13 0,9 3 10 32</inkml:trace>
  <inkml:trace contextRef="#ctx0" brushRef="#br0" timeOffset="60">22746 7945 272 0,'9'16'104'0,"-6"-5"-56"0,0 5-38 16,-3-11 23-16,-3 8-16 16,-6 3-2-16,0-3-14 15,-9 1-5-15,3-4 2 16,0-2-77-16,-6 3-31 0,-8-11-5 16</inkml:trace>
  <inkml:trace contextRef="#ctx0" brushRef="#br0" timeOffset="61">23154 7504 184 0,'-6'15'68'0,"6"1"-36"0,0 35-26 0,0-33 17 15,-3 9 6-15,0 4 4 16,0-2-2-16,3 6-1 15,0-1-17-15,0-7-8 0,0-3-1 16,0-6-3-16,0-5 2 16,0-2 0-16,0-3 1 15,0-11-2-15,0-5-2 16,0-2-6-16,0-4-4 0,3-1-1 16,0-7 1-1,3 1 4-15,-3 3 1 0,5 2 3 16,1 3 1-1,0 2-2-15,0 6 2 16,3 2-4-16,0 6-1 0,0 5 9 16,3 5 7-16,-6 0 7 15,-6 3 2-15,-3 5 1 16,-6 6 2-16,0-6-8 16,-9-3-1-16,6-2-5 15,-6-3-3-15,-3-2-13 16,6-3-5-16,-5-3-21 15,8-5-7-15,-3-2-32 0,9-9-11 16,3-5-16 0</inkml:trace>
  <inkml:trace contextRef="#ctx0" brushRef="#br0" timeOffset="62">23323 7766 228 0,'-9'15'88'0,"9"-1"-48"0,-3 20-47 0,3-21 16 16,0 3 5-16,3 3 8 16,0-3-9-16,3-1-4 15,3-1-6-15,3-4-3 0,0-4 1 16,6-6-8-16,-6-3 0 0,3-5-6 16,2 0-2-1,-2-8 6-15,-6-5 5 16,0 0 5-16,-9 0 2 0,0 2 1 15,0 3 0-15,0 6 2 16,0 2 3-16,0 5-4 16,6 6-3-16,0 7 1 15,0 9 0-15,3 5-1 16,0-3 1-16,6-3-4 16,0-2-2-16,-3-3-25 15,-3-2-9-15,2-3-63 16</inkml:trace>
  <inkml:trace contextRef="#ctx0" brushRef="#br0" timeOffset="63">23660 7538 248 0,'0'-5'93'0,"0"5"-50"0,0 5-52 0,0 0 12 16,0 9 7-16,0 7 5 15,0 5-3-15,0 9 1 16,-3 2-8-16,3 10-3 0,0-2-1 16,0-8-10-16,0-2-4 15,0-6-37-15,0-8-15 16</inkml:trace>
  <inkml:trace contextRef="#ctx0" brushRef="#br0" timeOffset="64">23570 7710 220 0,'18'-8'85'0,"3"3"-46"0,18-3-32 16,-18 5 18-16,8 1-13 15,1-1-4-15,0 0-78 16,0 1-35-16,-7-1 15 15,-5-5 12-15</inkml:trace>
  <inkml:trace contextRef="#ctx0" brushRef="#br0" timeOffset="65">18626 8239 104 0,'3'-3'41'0,"0"3"-22"0,-3-2-3 0,0 2 18 16,0 0-3-1,0 0 2-15,-3 0-8 0,0 0-3 16,-3 0-12 0,-3 0 2-16,0 2 4 0,-3 4-6 15,1 4-1-15,2 1-7 16,0 5-2-16,3-3 0 0,3 0 2 15,3-2-1-15,3-1-1 16,6 4-2 0,3-1-1-16,2 0 2 0,1 0 0 15,0 1-2-15,-6-4 2 16,-3 1 18 0,-3-1 11-16,-6 4-5 0,-3-4-4 15,-6-2-10-15,-3-8-6 16,1 0-5-16,-1 0 1 15,-3-3-17-15,6 1-5 16,0-3-24-16,9-3-8 0,3 0-42 16,6-3-26-1,3-2 58-15</inkml:trace>
  <inkml:trace contextRef="#ctx0" brushRef="#br0" timeOffset="66">18784 8128 204 0,'-3'0'77'0,"6"3"-42"0,-3 2-37 0,3 3 17 15,0 2 11-15,0 6 8 16,3 13-11 0,-3 3-3-16,0 5-12 15,-3 0-5-15,0-2 0 0,0-1-2 16,3 0-1-16,0-4 1 0,-3-7-1 15,0-4-36 1,0-3-13-16,0-6-63 16</inkml:trace>
  <inkml:trace contextRef="#ctx0" brushRef="#br0" timeOffset="67">18680 8334 232 0,'-3'-2'88'0,"6"2"-48"0,3-16-27 0,3 13 22 15,0-2-12-15,5 0-3 0,4 2-11 16,0 0-4 0,6 1-3-16,0-1-24 0,-3 0-7 0,-3-5-41 15,5 8-18-15,-5 0-6 16</inkml:trace>
  <inkml:trace contextRef="#ctx0" brushRef="#br0" timeOffset="68">18971 8337 208 0,'-2'8'79'0,"4"3"-42"0,1 2-43 16,0-5 12-16,-3 2 0 0,0 1 6 15,0-1-6 1,3 1-3-16,0 5-27 0,-3-3-9 15,-3-10-56 1</inkml:trace>
  <inkml:trace contextRef="#ctx0" brushRef="#br0" timeOffset="69">18936 8197 220 0,'-3'-5'85'0,"6"2"-46"0,3-2-54 0,-3 5 8 16,6-3-21-16,0 0-8 0,-1-2-16 15,1 2-7-15,3 1 16 16,-3-1 10-16,0 0 51 16,0 3 21-16,0 6 9 15,-3 4 4-15,0 4-16 16,0 1-4-16,0 14-13 15,0 1-1-15,-3-1-11 16,-3-3-2-16,0-2 1 0,0-3-3 16,0-2-2-16,0-3 0 15,0-3-1-15,0-5-25 16,0 0-10-16,0-8-29 16,3-3-38-16,3-5 28 15</inkml:trace>
  <inkml:trace contextRef="#ctx0" brushRef="#br0" timeOffset="70">19132 8115 144 0,'3'-3'55'0,"0"8"-30"0,3 3-14 0,3 0 15 16,-3 6 8-16,0 4 3 15,0 11-6-15,3 6-2 16,-6-1-16-16,3 0-1 0,0-2-1 15,0-3-6-15,-3 0-3 16,3-5-1-16,0-5-1 16,0-6-47-16,2-3-18 15,1-7-42 1</inkml:trace>
  <inkml:trace contextRef="#ctx0" brushRef="#br0" timeOffset="71">19567 8308 168 0,'0'18'66'0,"0"-12"-36"0,0 2-15 0,3-3 18 16,-3 3 1-16,0 2 2 16,3 1-15-16,-3 0-5 15,3-1-10-15,-3 1-4 0,0-1-1 16,0-2-6-16,0 0-1 15,0-2-30-15,0-1-14 16,0-5-54 0</inkml:trace>
  <inkml:trace contextRef="#ctx0" brushRef="#br0" timeOffset="72">19558 8239 228 0,'-6'-5'85'0,"9"5"-46"0,3-3-48 16,-3 3 12-16,0 0-4 16,0-2 0-16,3-1-24 15,0 3-10-15,3 0-53 16,0 0-21-16</inkml:trace>
  <inkml:trace contextRef="#ctx0" brushRef="#br0" timeOffset="73">19668 8287 184 0,'0'32'71'0,"0"-22"-38"0,0 11-23 16,0-10 17-16,3-1-2 0,-3 4 0 16,0-1-8-16,3-3-2 15,-3 1-9-15,0-3-4 0,0-3-1 16,3 1-1-16,-3-6 2 16,3-3-8-16,0 0-1 15,3-2 2-15,-3-6 0 16,3-2-4-16,0 0 1 15,3 0-1-15,0 2 1 16,0 1 5-16,2 2 1 0,1 5 6 16,-3 6 5-1,0 2 4-15,-3 3 4 16,0 2-5-16,0 4 1 0,-3-1-6 16,-3 0-2-16,0-2-5 15,0-3-2 1,0 0-24-16,0-3-10 0,0-5-32 15,0 0-58 1,3-5 25-16</inkml:trace>
  <inkml:trace contextRef="#ctx0" brushRef="#br0" timeOffset="74">19900 8136 192 0,'-3'0'71'0,"6"5"-38"0,0 6-32 16,0-3 16-16,0 5 13 16,0 6 10-16,3 12 0 0,0 1-2 15,0 0-21-15,-3 0-6 0,0-3 0 16,0-6-5-16,0 4 2 16,0-6-5-16,-3-5 0 15,0-3-3-15,0-2-1 16,0-6-15-16,0-8-4 15,3-2-3-15,0-5 1 16,0-4-4-16,0 1 0 16,0-3 7-16,3-5 6 15,0 5 10-15,3 0 4 16,-1 6 14-16,1 2 7 16,0 8 4-16,0 5 4 0,0 6-10 15,-3-1-4-15,0 3-7 16,-3 1-1-1,0-1-5-15,-3 0-2 0,0-2-18 16,0-3-9-16,0-3-22 16,3 0-7-16,-3-5-24 15,9 0-43 1,0-5 33-16</inkml:trace>
  <inkml:trace contextRef="#ctx0" brushRef="#br0" timeOffset="75">20183 8340 212 0,'3'0'79'0,"0"2"-42"0,3 4-23 0,0-4 20 16,0 1-4-16,0 2 0 16,3-2-9-16,0-3 0 15,0 2-12-15,5 1-5 0,-2-6-1 16,3 1-2-16,-3-1 2 16,-3-2-2-16,-3-6-1 15,0 1-2-15,-15-6-7 16,0 0-3-1,0 3-2-15,-3 2-1 16,-3 3 5-16,0 6 6 16,-2 7 1-16,2 8 1 0,0 0 2 15,3 6 0 1,0-1 6-16,6 4 6 16,0-4-2-16,3-2 2 15,6 5-9-15,3-2-2 0,3-6-1 16,3-3 2-16,0-2-28 15,3-8-9 1,3-2-49-16,-1-4-61 16,-2-1 40-16</inkml:trace>
  <inkml:trace contextRef="#ctx0" brushRef="#br0" timeOffset="76">20347 8353 188 0,'-6'3'71'0,"6"2"-38"0,3 3-39 15,-3-3 12-15,0 3 20 16,0 3 12-16,0-1-5 16,3 1-4-16,-3-1-4 15,0 4-14-15,0-4-7 0,0-7 4 16,0-3 2 0,0 0-3-16,0-3 1 15,0-2-1-15,0 0 3 16,0-6-7-16,3 0-2 15,0 1 1-15,0-1 1 16,3 1-4-16,-1-6 1 16,7 3-5-16,-3 2 1 15,3 0-20-15,0 11-9 16,0-8-32-16,-3 11-11 16,0 0-28-1</inkml:trace>
  <inkml:trace contextRef="#ctx0" brushRef="#br0" timeOffset="77">20564 8332 220 0,'0'8'85'0,"6"2"-46"0,0 3-39 15,-3-5 16-15,0 3 2 16,-3 0 6-16,0 2-9 16,0 0-3-16,0 0-7 15,0-5-15-15,0-2-3 0,0-4-56 16,0-2-22-16,3-2-2 15</inkml:trace>
  <inkml:trace contextRef="#ctx0" brushRef="#br0" timeOffset="78">20576 8160 228 0,'-6'-8'88'0,"12"5"-48"0,-3-2-60 0,-3 5 7 15,6-3-10-15,3 1-1 16,0-4-30-16,0 1-15 16,2 0 9-16,1-1 6 15,0 1 198 1,0 5-58 0,0 5-14-1,-3 6-29-15,-3 8-15 16,0 2-9-16,-3 13-1 0,0 0-11 15,-3 4-4-15,0-4 0 0,0-5-2 16,3 0-1-16,-3-2-19 16,0-4-10-16</inkml:trace>
  <inkml:trace contextRef="#ctx0" brushRef="#br0" timeOffset="79">20606 8281 228 0,'3'-5'85'0,"9"5"-46"0,2-16-37 0,-5 14 17 16,3-1-12-16,3 0-2 15,3 1-12-15,6-1-5 16,0 0-71-16,-1 3-30 15,-2 0 35-15,0-2 21 16</inkml:trace>
  <inkml:trace contextRef="#ctx0" brushRef="#br0" timeOffset="80">20874 8284 232 0,'-18'3'88'0,"12"21"-48"0,-6-14-42 0,9-5 14 0,0-2-2 15,0 2 1 1,3 1-10-16,0 2-3 15,6 0 1-15,3 2 2 0,3 3 2 0,3 1-1 16,-4 7-2-16,1 0 18 16,-3-3 10-16,-6-2-1 15,-6-2 1-15,-6-4-15 16,-3 1-8-16,-2-3-25 16,-1-3-12-16,-6 0-70 15,-6 1-64 1,3-9 54-16</inkml:trace>
  <inkml:trace contextRef="#ctx0" brushRef="#br0" timeOffset="81">21478 8244 124 0,'-21'-5'49'0,"18"8"-26"0,-12-6-16 16,9 3 15-16,0 3-2 15,-3-1 3-15,-3 1-2 16,0 8 2-16,1 7-13 16,-4 1-1-16,0-1-2 0,3 1-3 15,0 2-3-15,3-3 0 16,6 6-1-16,3-3 0 16,9 1 0-16,3-4-3 15,3-2 0-15,9-5-18 16,2-6-7-16,-2-3-27 15,0-7-43 1,0-3 21-16</inkml:trace>
  <inkml:trace contextRef="#ctx0" brushRef="#br0" timeOffset="82">21546 8353 176 0,'-12'-8'66'0,"6"8"-36"0,-3 0-22 0,6 3 18 15,-3 2-6-15,-2 3 0 0,-1 5-5 16,3 0 1-16,6 3-9 15,3 3-2-15,3-3-1 16,3-1 0-16,2-1 2 16,4-6-5-16,3-3-1 15,0-8 2-15,-3-2 1 0,-3-3-1 16,-3-3-2-16,-3-2 3 16,-3 0 0-16,-3 0-4 15,-6 0 1-15,-3 2 0 16,0 0 0-16,0 1-20 15,0 2-7-15,3 3-26 16,0-1-11-16</inkml:trace>
  <inkml:trace contextRef="#ctx0" brushRef="#br0" timeOffset="83">21686 8353 216 0,'12'24'82'0,"-9"-14"-44"0,0 9-31 0,-3-11 18 15,0 0-4-15,0 0 2 16,0 5-11-16,0-10-2 16,0 7-6-16,-3-10-5 0,3 0 0 15,0-5 1-15,0 0 2 16,3-6-3-16,3 0 0 16,3-5-1-16,0 3 0 15,3 3 2-15,0-1 2 16,0 6 1-16,-1 2 1 15,1 3 0-15,-3 8 0 16,3 0-2-16,-6 3-2 0,0-1-8 16,-3 1-5-1,0-3-24-15,0-3-9 0,0 0-38 16,3-7-40 0,0-4 43-16</inkml:trace>
  <inkml:trace contextRef="#ctx0" brushRef="#br0" timeOffset="84">21996 8236 236 0,'-9'-5'88'0,"6"5"-48"0,-3 0-34 15,3 3 22-15,-3-1-6 16,-3 4-1-16,-6 4-7 16,0 1-1-16,6 5-8 15,3 0-5-15,6 0-3 0,6-3 2 16,3 3 0-16,0 2 1 15,3 1 0-15,-3-3 0 0,-3 5 2 16,-3-3-1-16,-3 1 2 16,-9-3 0-16,-6-3 3 15,-3-3-5-15,3-2-3 16,0-8-21-16,1-8-8 16,-1 1-22-16,3-4-8 15,3-2-41 1</inkml:trace>
  <inkml:trace contextRef="#ctx0" brushRef="#br0" timeOffset="85">22121 8096 240 0,'-3'0'90'0,"6"3"-48"0,-3 7-36 16,0 1 22-16,0 5-8 15,0 8 0-15,0 18-9 16,0 0-2-16,0 1-5 16,0 2-1-16,-6-3 1 0,0-2-5 15,3-6 1-15,0-2-29 16,-3-6-13-16,3-7-33 16,-6-6-62-1</inkml:trace>
  <inkml:trace contextRef="#ctx0" brushRef="#br0" timeOffset="86">22034 8353 272 0,'9'-5'101'0,"0"5"-54"0,6-6-48 0,-3 6 18 16,3 0-15-16,3 0-2 15,0 0-39-15,-1 0-14 16,1 0-57-16,0 0-22 0</inkml:trace>
  <inkml:trace contextRef="#ctx0" brushRef="#br0" timeOffset="87">22243 8377 156 0,'-3'10'57'0,"6"1"-30"0,-3 2-10 15,0-5 22-15,0 0-5 16,0 5 1-16,0 3-18 16,-3-3-5-16,0-2-8 15,0-1-3-15,3-2 2 0,-3-2 2 16,0-9 7-1,3-5-3-15,0-2-2 0,0-4-1 16,3 1-7-16,3-3-1 16,3 0-2-16,3 0 3 15,2 3-2-15,1 3 1 16,3-9-5-16,0 11-3 16,3 3-12-16,-6 2-6 15,-3 3-14-15,0 3-6 16,-3-3-27-1,-3 3-23-15,-1-1 41 16</inkml:trace>
  <inkml:trace contextRef="#ctx0" brushRef="#br0" timeOffset="88">22415 8369 208 0,'-3'5'77'0,"3"0"-42"0,6 9-30 15,-6-9 17-15,3 5-3 16,0 4 3-16,3 7-10 15,0-3-2-15,0-2-6 16,0-3-1-16,0-2 1 0,3-3 0 16,0-3 0-16,0-7-7 15,0-4-2-15,0-4-3 16,0-1 0-16,-3 1 5 16,0-4 1-16,-3 1-1 15,0 3 2-15,-3 2 5 16,0 2 2-16,0 1 2 15,0 5 0 1,0 5-4-16,5 1-3 0,-2 2 2 16,6-3-15-16,0 0-7 15,6-2-19-15,-6-3-8 16,9-3-51 0,-3 1-22-16,3-6 59 15</inkml:trace>
  <inkml:trace contextRef="#ctx0" brushRef="#br0" timeOffset="89">22710 8356 232 0,'-9'-6'88'0,"3"12"-48"0,-6-1-31 0,6-3 19 0,0 6-8 15,-3 3-1 1,3 0-9-16,1 2-2 0,-1 5-4 16,3 4-3-16,3-4 2 15,3-2 0-15,3-3 1 0,5-2-7 16,1-3-2-16,3-3-16 15,3-2-4-15,3-9-27 16,0-7-9-16,0-3-39 16</inkml:trace>
  <inkml:trace contextRef="#ctx0" brushRef="#br0" timeOffset="90">22820 8168 208 0,'-3'-11'77'0,"3"11"-42"0,3 0-41 0,0 3 14 15,3 5 6 1,0 5 6-16,0 3-8 0,0 13-2 16,-3 3-6-16,-3 5-1 0,-6-3 3 15,0 0-5-15,-3 1-1 16,3-3-18-16,0-6-5 16,0-2-66-1,-6-6-42-15,6-2 54 16</inkml:trace>
  <inkml:trace contextRef="#ctx0" brushRef="#br0" timeOffset="91">22707 8366 272 0,'-6'-5'101'0,"12"2"-54"0,6-2-50 16,-3 2 19-16,6 1-8 15,0-4 1-15,6-4-12 16,-1-1-3-16,7 3 3 16,-3-2-32-16,-3 7-13 0,-3 8-12 15,-6-2-1-15,2 2-19 16</inkml:trace>
  <inkml:trace contextRef="#ctx0" brushRef="#br0" timeOffset="92">22907 8398 220 0,'-15'24'82'0,"12"-8"-44"0,3 7-31 15,3-15 18-15,0 6-2 16,3-1 3-16,2-3-8 16,4-2 0-16,-3-5-11 0,12-6 0 0,3 1 3 15,-6-9-6-15,-3 0 0 16,0 1 0-16,-6-3 0 16,-9-1-2-16,0 1 1 15,-9-5-2-15,-3 2 2 16,0 0-11-16,-6 3-2 15,9 5-22-15,-3 0-6 16,3 5-27-16,3 1-12 16,3-1-18-1</inkml:trace>
  <inkml:trace contextRef="#ctx0" brushRef="#br0" timeOffset="93">23082 8419 196 0,'12'16'74'0,"-9"-13"-40"0,3 7-27 0,-6 1 18 0,0 2 2 15,0-2 6-15,0-9-7 16,-3 1-1-16,0-1-14 16,0-2-2-16,3-5-2 0,0-3 1 15,0-2 0-15,6-4-4 16,3-1-3-16,3-1-5 16,0 2 0-16,9 1-5 15,-1 3-1-15,4 2-35 16,3 0-13-16,-3 2-58 15</inkml:trace>
  <inkml:trace contextRef="#ctx0" brushRef="#br0" timeOffset="94">23609 8213 116 0,'0'-3'44'0,"0"3"-24"0,0 0-21 0,0 0 7 16,0 0-4-16,0 0-2 15,0 0 1-15,0 0 1 16,0 0 1-16,0 0 1 15,0 0 6-15,0 0 4 16,0 0-1-16,0 0 2 16,0-3 7-16,0 1 4 15,0-1-14-15,0 0 6 0,0 1 5 16,-3-1-8-16,0 1-1 16,-3-1 1-16,-3 3 0 15,0 0-2-15,0 3 0 16,-3 2-12-16,-3 0-3 15,1 3 1-15,2 0 0 0,-3 5 1 16,6-2 0 0,9 7-3-16,9-2-2 15,6-3-2 1,-3-2-1-16,-3-3-2 16,5-3-1-16,-8 1 3 15,3-4 5 1,-6 1 4-16,-6 2-2 15,-6-2 0-15,6 2 5 16,-9 3 5-16,-2 3 1 16,8-1 2-16,0 1-6 15,-3-1-2-15,6 1 0 16,6-3 0-16,12 0 0 0,-3-3 0 16,-1-2-7-16,1-3 0 15,9-3-32-15,-3 0-12 16,-6-5-62-1</inkml:trace>
  <inkml:trace contextRef="#ctx0" brushRef="#br0" timeOffset="95">23558 8004 236 0,'-12'0'90'0,"12"2"-48"0,0 1-51 0,0 5 12 0,0 0-4 16,0 2 0-16,3 4-19 15,0-1-9-15,0 3-65 16,0 2-26-16</inkml:trace>
  <inkml:trace contextRef="#ctx0" brushRef="#br0" timeOffset="96">23570 8395 220 0,'-6'13'82'0,"6"-5"-44"0,3 8-36 0,0-2 17 16,-3 1 3-16,0 1 4 16,0 0-14-1,0 0-7-15,0-3-3 16,0 0-27-16,0-2-8 0,3 0-78 15</inkml:trace>
  <inkml:trace contextRef="#ctx0" brushRef="#br0" timeOffset="97">18611 8845 152 0,'-3'0'57'0,"3"0"-30"0,0 0-25 16,0 0 12-16,0 0 4 15,3 5 3-15,0 3-6 16,0 0-4-16,0 5-6 15,-3 1 1-15,0 2 0 0,0-1 2 16,-3-1 2-16,0-4-1 16,0 1 0-16,0-3-8 15,0-3 0-15,0 0-1 16,0-2 2-16,3 0-1 16,0-1-1-16,0-2 1 15,-3 0-1-15,3 0-3 16,0-2 2-16,0-1-1 0,3-5 0 15,3-5 0-15,0 0-2 16,3-1 0-16,0 1 3 16,0 3-5-16,0 2 2 15,0 2 2-15,0 4 3 16,3 2 2-16,0 5 3 16,-3 3 1-16,6 2 1 15,-10 4-2-15,4-4 1 16,-9 1-4-16,3-3-2 15,-3-3 4-15,0 0 1 16,0-5-2-16,0 0-1 16,6-5-3-16,0-5-3 0,0-4-1 15,3-2 3-15,0 1-2 16,0 1 1-16,3 4 0 16,3 2 0-16,-3 5 2 15,0 6 2-15,0 5 5 16,-4 5 4-16,1 0-4 15,-3 3 1-15,0-3-3 16,-3 1 2-16,0-4-15 16,-3-2-5-16,0-3-24 15,0 1-9-15,0-6-9 16,0 0-4-16,3-3-16 16</inkml:trace>
  <inkml:trace contextRef="#ctx0" brushRef="#br0" timeOffset="98">18942 8879 196 0,'3'3'74'0,"12"0"-40"0,-4 2-29 0,-5-2 17 16,3 5-1-16,0 0 4 15,0-3-9-15,0 0-2 16,0-2-8-16,3-1-4 0,0-7 1 16,-3 0 0-16,0 0 1 15,-3-3-2-15,-3 2 1 16,-3-2-2-16,-3 0-1 15,-3 3-2-15,-3-3 1 0,0 3-1 16,-3 2-2 0,0 3 3-16,-3 6 0 0,3-1-2 15,3 3 0-15,0 5 2 16,9 3 2-16,0 0 2 16,6-3 1-16,0 0-2 15,6-2 1-15,3-1-2 16,0-2 2-16,3 0-4 15,0-2 0-15,0-6-23 16,2-3-12-16,4-2-28 16,-3-3-12-16,0-8-6 15</inkml:trace>
  <inkml:trace contextRef="#ctx0" brushRef="#br0" timeOffset="99">19260 8673 200 0,'0'-3'74'0,"6"6"-40"0,-3 2-29 0,0 6 17 16,3 7-3-16,-3 6 1 16,0 3-9-16,-3 4-2 15,0 1-5-15,-3 0-5 0,3-6 0 16,-3-2 1-16,3-3 2 16,0-5-32-16,-3-2-14 15,0-4-58 1</inkml:trace>
  <inkml:trace contextRef="#ctx0" brushRef="#br0" timeOffset="100">19165 8816 204 0,'12'-3'77'0,"9"6"-42"0,-6-3-39 16,-4 0 15-16,1-3-10 15,3 3-1 1,0 0-20-16,0-2-7 0,0-1-57 16,6-2-22-16</inkml:trace>
  <inkml:trace contextRef="#ctx0" brushRef="#br0" timeOffset="101">19385 8747 152 0,'-3'58'57'0,"3"-36"-30"0,0 7-14 0,0-14 19 15,0 1-5-15,-6 3 1 16,0-3-15-16,3-3-6 16,0-2-4-16,0-3-3 0,0-3 1 15,3-3-4-15,6-4 0 0,0-3-3 16,6-6-1-1,-3-2-5-15,3-1 0 16,0-1 4-16,0 1 4 0,0 4 1 16,0 2 1-16,0 5 2 15,-3 3 0-15,-1 5 2 16,1 3 3-16,-3 6-2 16,0 2 0-16,-3-3-3 15,0-3-1-15,0 1-37 16,0-3-16-16</inkml:trace>
  <inkml:trace contextRef="#ctx0" brushRef="#br0" timeOffset="102">19629 8919 176 0,'-9'21'68'0,"12"-7"-36"0,-12 1-22 15,9-9 17-15,6-1-4 0,3 0 0 16,3 1-8-16,3-4-4 16,3-2-6-16,0-2-2 0,-3-1 1 15,0-5-2-15,-1-5-2 16,-5 2 5-16,-3-2 1 16,-3 0-2-16,-6-1-1 15,-3 4-3-15,-3-3-1 16,-2 2 1-16,-7 3 0 15,3 3-16-15,3 0-4 16,3 2-30-16,3 0-10 16</inkml:trace>
  <inkml:trace contextRef="#ctx0" brushRef="#br0" timeOffset="103">19939 8842 184 0,'-12'6'68'0,"6"-6"-36"0,0 5-29 16,3-2 15-16,-3 5-5 15,-6 2 2-15,-6 6-6 16,3 3-3-16,4 2-3 16,2 0 0-16,3 0 0 0,6-2-4 15,3-4 1-15,6-1 2 16,0-6 3-16,-1-6-2 0,4-4 0 15,0-4-6-15,0-2 0 16,0-5-8-16,-3-5-1 16,-3-4 7-16,-3 1 2 15,-3-3 3-15,-3 1 2 16,-3 1-1-16,0 4-1 16,0-6 3-16,3 14 0 15,0 2 1-15,0 10-2 16,3 6-2-1,0 3 5-15,0 2 4 16,3 8-5-16,0 3-2 16,3-3-1-16,0-2-1 0,3-3-9 15,0-1-4 1,0-4-33-16,3-3-15 0,0-5-21 16</inkml:trace>
  <inkml:trace contextRef="#ctx0" brushRef="#br0" timeOffset="104">20147 8871 220 0,'-6'-5'85'0,"0"5"-46"0,-15 3-39 16,16 2 16-16,-4-2-7 16,0 2 2-16,0 6-8 15,0-1-2 1,6 6-3-16,0-3 0 0,9-2 2 15,0 2 0-15,0-2 6 0,-3-1 4 16,0 1 10-16,-3-1 7 16,-9 1 3-1,0-3-13-15,-3-3-8 16,0-2-14-16,0 0-7 16,0-3-21-16,3 0-8 15,3-3-50 1,6 0-54-16</inkml:trace>
  <inkml:trace contextRef="#ctx0" brushRef="#br0" timeOffset="105">20754 8673 160 0,'0'-11'63'0,"0"6"-34"0,-3-3-12 0,-2 6 22 15,-4-1-9-15,-3 0 0 16,0 1-11-16,-3 4-1 15,0 4-11-15,0 4-11 0,0 14-2 16,3 0 8-16,3 8 6 16,0 5 1-16,4 0 0 15,2 0-8-15,3-6 0 16,0-1-3-16,0-4 0 16,0-2-33-16,0-3-15 0,0-5-58 31</inkml:trace>
  <inkml:trace contextRef="#ctx0" brushRef="#br0" timeOffset="106">20475 8853 228 0,'-3'0'85'0,"6"0"-46"0,6-3-43 16,0 3 15-16,5-2 1 15,4-1 4-15,6 0-2 16,0 1 0-16,3 2-8 0,-4 0-11 16,4 0-1-16,3 0-47 0,-6 0-17 15,0 0-28 1</inkml:trace>
  <inkml:trace contextRef="#ctx0" brushRef="#br0" timeOffset="107">20790 8885 180 0,'0'8'68'0,"3"-6"-36"0,3 19-24 0,-3-10 16 16,0 0 3-16,-3-1 6 0,0 1-18 16,0-3-6-16,0 0-6 15,0-3 2-15,0 0 1 0,0-5-2 16,0 0-1-16,0 0-1 15,0 0-2-15,0 0 3 16,0-8-2 0,0-5-1-16,3 0 3 15,0 0 2-15,0 2-7 16,3 0 0-16,3 1 0 16,0 2 3-16,0 0-11 15,3 0-3-15,0 3-27 16,-1-1-9-16,-2 6-8 15,0 0-44 1,-3 0 13-16</inkml:trace>
  <inkml:trace contextRef="#ctx0" brushRef="#br0" timeOffset="108">20912 8890 148 0,'-6'5'55'0,"6"14"-30"0,0-6-14 0,0-2 18 16,0-1-11-16,0 1-2 15,3-1-3-15,3 1 1 16,0 0-7-16,0-4 5 0,3 1 1 15,3-5 2-15,0-3 1 16,-3 0 0-16,6-5 0 16,-3-1-2-16,-4-1 1 15,-2-1-8-15,-6-6-2 16,0 1-3-16,-3 0 1 0,-5 0 0 16,-1-1 1-16,0 4-2 15,-3 2-2 1,0 0-10-16,3 3-4 0,3-1-22 15,0 6-57 1,3 0 1-16,3 0 2 16</inkml:trace>
  <inkml:trace contextRef="#ctx0" brushRef="#br0" timeOffset="109">21034 8906 192 0,'0'3'74'0,"3"12"-40"0,0-4-31 15,0-3 17-15,-3-3-3 16,0 1-1-16,0-1-4 16,0 0-2-16,3-2-6 0,-3-1-5 0,0-2 0 15,6 0 1-15,0 0 2 16,3-5-3-16,0-3-2 16,0 0-5-16,0 0 0 15,3 0 2-15,0 3 3 16,-1 2 4-16,-2 6 2 15,0 5 7-15,-3 3 6 16,3-1 3-16,-3 1 3 16,-3-1-6-16,-3-2-1 15,0-2-7-15,0-1-3 16,0-5-2-16,9 0-3 16,0-3-4-16,3 1 0 15,0-6-11-15,3 0-3 0,0-6 4 16,-1 4 4-16,1 7 1 15,0 1 3-15,0 7 6 16,0 3 2-16,-3 2 4 16,-3 1 1-16,0 2-6 15,-3 0 0-15,0-2-39 16,0-3-16-16,0-3-48 16</inkml:trace>
  <inkml:trace contextRef="#ctx0" brushRef="#br0" timeOffset="110">21868 8689 164 0,'-3'-5'63'0,"3"5"-34"0,-3-6-21 0,3 6 18 16,-3 0-6-16,-3 0-2 15,0 0-6 1,-3 3-2-16,0 2-6 0,-3 9-1 0,0 7 3 16,0 0 1-16,0 3 1 15,0 2-4-15,4 6-1 16,2 0 1-16,6-3 0 16,6-3-2-16,5-2-2 15,4-3 1-15,6-2 1 16,9-9-1-16,3-4-1 15,-4-9 3-15,1-5 2 16,3-11-2-16,-12-2-2 16,-3-8 4-16,-6 0 4 0,-7-3 6 15,-5-2 5 1,-2 5 1-16,-7 5-1 0,0 3-8 16,-6 2-5-16,3 6-9 15,0 5-3-15,-3 3-29 16,0 2-13-16,3 3-26 15,3 8-10-15,9 0-15 16</inkml:trace>
  <inkml:trace contextRef="#ctx0" brushRef="#br0" timeOffset="111">22076 8657 184 0,'-3'5'68'0,"6"6"-36"0,0 18-26 0,-3-10 17 15,0 4-1-15,0 7 2 16,0-4-7-16,0 3-2 16,0 0-9-16,0-5-2 0,0-3 2 15,0-5-1-15,0-3 0 16,0-2-3-16,0-3-2 0,-3-3-2 15,0-7 1 1,0-6-6-16,0 0-3 16,3-3 1-16,3-2 3 15,0 0-2-15,9-1 1 16,3 4 6-16,0 2 2 16,0 3-4-16,0 2 0 0,-1 6 10 15,1 2 7-15,0 3-9 16,-3 5-5-16,-3 3 15 15,-6-3 7-15,-6 0-3 16,-3 1 0-16,-3-1-11 16,-12-5-3-16,0 0-5 15,-2-3-1-15,2 0-4 0,3-2-1 16,3 0-17 0,3-3-5-16,3 0-30 15,6-3-11-15,6-5-27 16</inkml:trace>
  <inkml:trace contextRef="#ctx0" brushRef="#br0" timeOffset="112">22302 8871 204 0,'0'0'77'0,"3"3"-42"0,0 0-34 0,0 2 16 16,3 0 6-16,-3 11 8 15,0 3-7-15,-3-1-2 16,6 6-13-16,-3 0-3 0,-3 0-2 16,-3 0-2-16,-3-3-2 15,3 3 1-15,-6-1 1 0,-3-7-19 16,0-3-6-16,-3-5-17 16,4-10-7-16,-4-4-39 15,3-4-35 1,3-6 49-16</inkml:trace>
  <inkml:trace contextRef="#ctx0" brushRef="#br0" timeOffset="113">22320 8792 272 0,'9'-13'104'0,"-3"-6"-56"0,9 9-60 0,-9 15 13 16,-3-2-26-1,0-1-9-15,0 4-24 16,6-1-9-16,-3 3-13 0,0 0-5 15</inkml:trace>
  <inkml:trace contextRef="#ctx0" brushRef="#br0" timeOffset="114">22442 8901 176 0,'0'10'68'0,"3"3"-36"0,6-2-26 0,-3-3 15 15,0 0-2-15,0-3 1 16,3 0-7-16,0-2-3 15,0-6-5-15,6 1-4 0,-3-3 0 16,-1-3-6-16,-2-3 1 0,-3 0 0 16,-9 1 2-1,3 2 1-15,-6 0 1 16,0 0 2-16,-5 3 3 16,2 2-2-16,-3 6-2 0,-3 2-3 15,0 6 1-15,9-1 1 16,-3 3 2-16,6 1-1 15,3-1-1-15,3 0 1 16,3 0-1-16,3-2-5 16,3-1 1-16,6-2-31 15,3-2-14-15,5-6-39 16</inkml:trace>
  <inkml:trace contextRef="#ctx0" brushRef="#br0" timeOffset="115">22728 8871 192 0,'-12'-7'74'0,"6"4"-40"0,-3 3-29 0,3 3 17 16,-3 2-8-16,0 0 2 15,0 8-7-15,0 1-1 16,1 1-4-16,2 1-3 0,3 0 2 16,3-3-4-16,3 1 0 15,3-4 1-15,2 1 2 16,4-3-8-16,3-3-1 15,3-5-16-15,0-3-8 16,3-2-12-16,0-5-6 16,-1-6-24-1</inkml:trace>
  <inkml:trace contextRef="#ctx0" brushRef="#br0" timeOffset="116">22874 8715 184 0,'3'-42'71'0,"-3"39"-38"0,-3 1-17 16,3 2 24-16,0 0-21 15,0 0-7-15,3 8-4 16,-3 10 1-16,0 6-4 16,0 5 8-16,0 3 6 0,-3 2-6 15,3 1-2-15,0-4-6 16,0-1-4-16,-3-4 0 16,3-2-1-16,0-6-33 0,0-2-15 15,-3-5-69 1</inkml:trace>
  <inkml:trace contextRef="#ctx0" brushRef="#br0" timeOffset="117">22746 8850 260 0,'9'-5'96'0,"3"0"-52"0,14-8-36 0,-11 7 24 15,6 1-18-15,0 0-5 16,9-1-30-16,-1 4-13 16,4 2-58-16,-3 0-26 15,-3 0 33-15,-3 0 16 16</inkml:trace>
  <inkml:trace contextRef="#ctx0" brushRef="#br0" timeOffset="118">23377 8866 160 0,'-3'-2'63'0,"0"2"-34"0,-6-3-16 0,3 3 19 16,-3 3-9-16,-6 2-4 15,-3 0-6-15,0 0-3 16,-2 9-6-16,8 2-3 0,0-1 0 16,3 1 1-16,0 0 3 15,9 0-2-15,12 0 0 16,3-3 3-16,0-2 1 15,8-3-8-15,-2-3-4 16,-6-2-13-16,6-9-6 16,9-2-34-16,-9-5-12 15,8-11-8 1</inkml:trace>
  <inkml:trace contextRef="#ctx0" brushRef="#br0" timeOffset="119">23433 8681 116 0,'3'3'46'0,"-3"13"-24"0,6-1-2 15,-3-1 21-15,6 4-5 16,-6 6-1-16,6 2-13 16,-3 6-4-16,0 0-10 15,-6 0-5-15,9-3 0 0,0-3-4 16,-3-2 0-16,-6-3-23 15,6-2-12-15,3-6-58 16</inkml:trace>
  <inkml:trace contextRef="#ctx0" brushRef="#br0" timeOffset="120">23680 8869 216 0,'-3'-8'82'0,"0"5"-44"0,-2 3-36 0,2 0 19 15,-3 3-13-15,3 2-4 16,-6 0-3-16,0 9 1 16,-3 4-1-16,0-2 4 0,0 0 4 15,3 0 1-15,3 0 4 0,3 0-9 16,3-3-3-16,3 0-2 15,3-2 2 1,3-6 1-16,-3-2 1 0,9-6-11 16,-3-2-3-1,0-1-4-15,-3-2 1 0,0 0 9 16,-4-5 5-16,-2-3 0 16,0 1-1-16,-3 4 1 15,0 3-1-15,0 3 0 16,0 5 0-16,0 8 0 15,3 0 0-15,-3 2 2 16,6 1 3-16,3-1-2 16,-3 4-2-16,12-4-14 0,-6 1-6 15,-3-3-34-15,3-3-14 16,6-2-18 0</inkml:trace>
  <inkml:trace contextRef="#ctx0" brushRef="#br0" timeOffset="121">23942 8861 160 0,'0'-8'60'0,"0"8"-32"0,0-3-33 15,-9 9 65-15,0-1-20 0,-2 0-5 16,-1 0-4-16,0 3-19 15,3 0-5-15,0-2-2 0,0 4-3 16,9 1-2-16,0 2 3 16,6 0 0-16,0 1-1 15,3-1 1-15,0 0 0 16,3 0 3-16,-3 0 1 16,0-2 3-16,-12 0-3 15,-3-1 1-15,3-2-7 16,-6-3-1-16,-3 1-20 0,0-6-7 15,-3 0-24-15,3-3-10 16,0-2-44 0</inkml:trace>
  <inkml:trace contextRef="#ctx0" brushRef="#br0" timeOffset="122">24076 8877 280 0,'-15'-3'104'0,"9"6"-56"0,1-3-47 0,2 2 19 15,-3 1-7-15,0 0 2 16</inkml:trace>
  <inkml:trace contextRef="#ctx0" brushRef="#br0" timeOffset="123">24029 8898 483 0,'6'13'-1'0,"3"0"0"0,2 3 0 15,-2 0 1 1,6 0 2-16,-9 0 1 0,0 0 7 15,-12 0 6-15,3 0-2 16,-9-3 0 0,-3-3-15-16,4 1-4 0,-1-3-49 15,-6-3-19-15,9-5-58 16</inkml:trace>
  <inkml:trace contextRef="#ctx0" brushRef="#br0" timeOffset="124">7625 15274 140 0,'-9'0'55'0,"6"3"-30"0,0 0-25 15,3-3 13-15,0 0 2 16,0 0 3-16,6 2 2 16,6 1 2-16,6-3-12 15,8-3-1-15,13 1 1 0,9-1-2 16,8 0 1-16,4 1-1 15,8-1 0-15,16 0-4 16,-1 3-1-16,6-2 1 16,4-1 2-16,-4 1-5 15,0-1-1-15,-8 3 6 16,-10 0 4-16,-14 0-5 16,-13 0-1-16,-8 3 0 0,-9-1 0 15,-6 3-2-15,-7 1-2 16,-5 2-35-16,-3 0-14 15,-6 0-37 1,0 0-35-16,-3-1 44 16</inkml:trace>
  <inkml:trace contextRef="#ctx0" brushRef="#br0" timeOffset="125">8899 15293 96 0,'21'-13'35'0,"-18"10"-18"0,3-2-13 16,0 5 8-16,-1 0 6 0,1 0 3 15,0 0 3 1,-3 0 0-16,-3 0-5 16,3 5 1-16,0 0-11 0,-3 6 1 0,0 5 1 15,0 16 5-15,0 5 4 16,0 2-4 0,0 14 1-16,0 3-8 0,0-1-3 15,3 6-1-15,0 0-1 16,3-11-2-16,-3 1 1 15,0-17-22-15,0 0-7 16,0-10-53 0,0-5-52-16,3-6 37 15</inkml:trace>
  <inkml:trace contextRef="#ctx0" brushRef="#br0" timeOffset="126">7649 16002 104 0,'-12'-3'38'0,"6"3"-20"0,-3-2-4 0,6 2 15 16,0 0-1-16,0-3 1 16,3 3-10-16,0 0-4 15,3-3-8-15,3 3 2 0,3-2 3 16,9-4 0-16,5 4 1 16,13 2 1-16,9 0 2 0,14 0-7 15,4 0-1 1,14 2-4-16,13 4-3 15,8-4 2-15,3 4 2 0,3-4-2 16,6 6-2-16,-3-8 2 16,-2 0 2-16,-4 0 0 15,-9 0 0-15,-3-2-3 16,-11-4 1-16,-13 1-13 16,-11 0-6-16,-12-1-38 15,-10 1-15-15,-14-5-28 16</inkml:trace>
  <inkml:trace contextRef="#ctx0" brushRef="#br0" timeOffset="127">8187 15565 124 0,'0'-2'46'0,"0"2"-24"0,0 2-17 15,0-2 11-15,0 0-7 16,0 0-3-16,0 0-3 0,0 0 0 15,0 0-2 1,0 0-5-16,0 0 0 0,0 0-9 0,0 0-2 16,0 0-14-1,0 0-7-15,0 0 17 16,0 0 13-16,0 0 6 16,0 0 15-16,3 8 5 15,-3-8 1-15,0 0-1 16,0 0-8-16,3 0-5 15,-3 0 2-15,0 0 4 0,0 0 2 16,0 0 0 0,0 0-7-16,0 0 4 0,0 0 1 15,-3 0-2-15,3 0 1 16,0 6-1-16,3-6-5 16,3 5-4-16,0 0-1 15,0 6-1-15,-3-1-3 16,0-2 2-16,0 3 3 15,0 2 1-15,-3 0 3 16,-3 6 3-16,0-1-2 16,3 1 1-16,0-3-5 15,0 2-2-15,3-2-3 0,6-3 1 16,6 1 3 0,0-4 1-16,0-4-28 15,-3-4-10-15,3-4-60 16</inkml:trace>
  <inkml:trace contextRef="#ctx0" brushRef="#br0" timeOffset="128">8181 15425 108 0,'-3'-16'44'0,"3"16"-24"0,3 0-13 0,-3 0 15 16,0 0 0-16,0 0 2 0,0 0-9 16,3 0-2-16,0 0-7 15,-3 0-2-15,0 0 0 0,0 0 2 16,0 0 1-16,0 0-1 16,0 0-1-16,0 0-1 15,0 0 2-15,0 0-5 16,0 0-1-16,0 0-2 15,3-8 0 1,3 3 4-16,0 0-1 16,-3 2-1-16,0 1-2 15,3 7-1-15,-3 0 6 16,-3 0 5-16,0 6 2 16,-3-3 2-16,0 0-2 15,-3-3-1-15,-3 6-3 0,0-9-1 16,0 4-3-1,4-6 1-15,-1 0-2 16,0-8 2-16,3-3-4 0,0 3 0 16,3-2-1-16,6-1 0 15,0 3 2-15,2 3 0 16,1 0-3-16,3 2 0 16,-3 0 2-16,0 9 2 15,0-1 4-15,-6 5 2 16,-3 1 5-16,0-3 3 15,-3 0-8-15,-3-3-2 0,0-5-3 16,-3-2 1 0,0-4-2-16,0-2 2 15,3-2-4-15,3 2 0 16,1 0-6-16,2 0 0 0,2 3-15 16,1-1-3-16,3 4-29 15,0 2-13-15,-3 8-19 16</inkml:trace>
  <inkml:trace contextRef="#ctx0" brushRef="#br0" timeOffset="129">8741 16158 176 0,'-15'-3'66'0,"27"1"-36"0,-3-6-31 0,-3 8 12 16,0-3-5-16,3 1 1 15,0 2-6-15,3 0-1 16,0 2 0-16,-1 6 0 0,-2 0 2 16,0 8-1-16,-3 0-1 15,-6 2 3-15,-3 4 0 16,-3 1-1-16,-3-1-2 0,1-1 3 16,-4-3 0-1,3-5 5-15,0-2 5 0,3-3-5 16,3-3 0-16,3-5-4 15,6 0-3-15,3-2 0 16,3-6-1-16,2 2 0 16,1-2 0-16,0 6-18 15,6-3-5-15,0-1-35 16,-3 1-48 0,3-8 20-16</inkml:trace>
  <inkml:trace contextRef="#ctx0" brushRef="#br0" timeOffset="130">9009 16195 184 0,'-15'3'68'0,"12"2"-36"0,-3 6-37 0,6-3 10 16,0 0-5-16,0 5 0 16,3 0 2-16,3 8 3 15,3-10-2-15,3-3 5 0,3-6 2 16,0-7-3-16,0-3-2 15,-1-2 4-15,-2-4 2 16,-6 1 2-16,-6 0 5 0,-3 0-4 16,-6 2 0-16,-3 3-13 15,1 3-5-15,-1 2-36 16,0 1-14 0,6 2-45-1</inkml:trace>
  <inkml:trace contextRef="#ctx0" brushRef="#br0" timeOffset="131">8961 15192 128 0,'-9'-13'49'0,"-3"21"-26"0,7-3-27 16,5-5 56-16,5-2-23 15,1 4-9-15,6-7-7 16,6 2-9 0,6-4-1-16,9 1 3 0,11 4 3 0,10-1 2 15,11-2-3-15,16-1-3 16,14 4 0-16,3-1-1 16,9-5-2-16,7 3 1 15,8 2-2-15,0-2-1 16,-3-3 1-16,3 3 1 15,-9 2 5-15,-3-2 6 16,-15-1-9-16,-11 4-5 16,-13-1 7-16,-14 0 3 0,-13 3-2 15,-8-2-2-15,-9 2-2 16,-6-3 0-16,-7 3-11 16,-2 0-2-1,-3 0-28-15,0 0-11 0,-3 0-53 16</inkml:trace>
  <inkml:trace contextRef="#ctx0" brushRef="#br0" timeOffset="132">11033 15124 108 0,'0'0'44'0,"3"10"-24"0,0 9-10 0,0-9 12 15,-3 6 5-15,0 11 4 16,-3 10-13-16,0 13-5 0,-3 5-8 16,3 9 1-16,6-8 0 0,0-1-5 15,0-5 0 1,0-5-1-16,-3-5 2 0,0-6-8 15,0-7-1-15,0-1-78 16</inkml:trace>
  <inkml:trace contextRef="#ctx0" brushRef="#br0" timeOffset="133">9080 15931 88 0,'-3'-3'35'0,"3"6"-18"0,0-3-2 0,0 0 13 16,0 0-4-16,3 0-2 15,3 0-1-15,3 2-1 16,3-2-11-16,9 3 1 0,3-3 3 15,6 5 2-15,11 0 3 16,7-2-6-16,8 5 1 16,16 0-6-16,8 0 1 15,13 0-1-15,14-3 3 16,18 3-1-16,6-8 0 16,6 0-5-16,11-3-3 15,-2-2 2-15,-9-3 0 16,-12 0-4-16,-18 3 1 0,-17 2 4 15,-16 1 5-15,-11-1-3 16,-19 3-1-16,-8 0-20 16,-9 0-10-16,-12 0-168 31,-6-3 76-31</inkml:trace>
  <inkml:trace contextRef="#ctx0" brushRef="#br0" timeOffset="134">10750 16124 160 0,'0'-6'60'0,"12"6"-32"0,-3 0-17 15,-6 0 18-15,0-2-8 16,3-1 0-16,3 0-10 16,3-2-4-16,3 5-4 15,0 0-3-15,-1 0 1 0,1 8-4 16,-3-3 0-16,-3 9 2 16,-6-1 0-16,-6 5 7 15,-3-2 4-15,-3-2 1 16,0-4 3-16,0 3-3 0,0-5-1 15,1-2 0-15,2 1 1 16,3-1-1-16,0-6 1 16,3 0-4-1,3 0-2-15,6 0-5 0,2-3-2 16,4 0 1-16,0 1 0 16,3-3-6-16,-3 5-3 15,3 0-21-15,6 0-7 16,-6 5-25-16,-4-3-8 15,-2-2-13 1</inkml:trace>
  <inkml:trace contextRef="#ctx0" brushRef="#br0" timeOffset="135">11155 16079 176 0,'3'-16'66'0,"-6"13"-36"0,3-10-18 15,0 10 19-15,-3 1-3 16,-3-1 3-16,0 3-8 16,-3 0-2-16,0 5-12 15,-3-2-3-15,0 5 0 0,1 0-5 16,2 0-3-16,0 0 1 15,3 2 0-15,6 1 1 16,6 2 0-16,3 3 0 0,3 0 0 16,-1 2 0-1,4 1 0-15,3-3 0 0,-3-3 2 16,-3 0 1 0,-9 3 1-16,-3-3-2 0,-3-2-2 15,-3-3 3-15,-3-8 2 16,-3 0-2-16,0-3 0 15,0 1-1-15,3-4 1 0,4-2-2 16,2-2 2-16,6-3-4 16,2-3 0-1,4 0-1-15,0 0 0 16,0 0-9-16,6 3-5 0,0-8-39 16,-3-1-14-16,0 4-35 15</inkml:trace>
  <inkml:trace contextRef="#ctx0" brushRef="#br0" timeOffset="136">10012 15523 76 0,'6'-3'30'0,"-3"-2"-16"0,3 0 1 0,0 2 13 15,3 1-2-15,0-4 2 16,-3 4 1-16,0-1 2 0,-3-2-1 16,-6 2-1-16,0 3-16 15,-3 0 5-15,-3 0 3 0,-3 0-5 16,-6 0 1-16,-3 5-4 15,0 1 0-15,3-1-7 16,1 0-2-16,5 1-2 16,0 1-2-16,3-1 1 15,3-1-1-15,6 0-5 16,6 3 1-16,9 6 0 16,6 4 2-16,2 1 1 15,10-4 3-15,-3 4 1 16,-3-1 3-16,-6 1 6 15,-10-3 4-15,-8 0 7 0,-9-3 6 16,-5-2-10-16,-7-6-3 16,-3-5-9-16,-3 0-3 15,0-3-2-15,0-2-2 16,1 0-24-16,5-1-11 16,3 4-42-16,15 2-93 31</inkml:trace>
  <inkml:trace contextRef="#ctx0" brushRef="#br0" timeOffset="137">11048 15129 124 0,'-9'-5'46'0,"6"5"-24"0,0 0-21 0,3 0 8 16,0 0 3-16,3 0 3 15,6 0 3-15,3 0 1 16,9 2-10-16,14-4 1 0,7 2 1 16,15 0 2-16,17 0 3 15,18 0-1-15,9 0 1 16,19 0-4-16,16 0 0 15,4-3-5-15,9 6-2 16,9-6-2-16,3 3 0 16,-10-3 4-16,1 1 4 15,-12-4 0-15,-12 4 1 0,-18-4-4 16,-14 4 0-16,-16-4-5 16,-12 4 0-1,-14-1-14-15,-30 1-34 16,-9 2-3-16,-6 0-18 15,-6 5-3-15,-9 0-9 16</inkml:trace>
  <inkml:trace contextRef="#ctx0" brushRef="#br0" timeOffset="138">13471 15137 168 0,'-3'2'66'0,"-12"4"-36"0,6 15-33 0,9-8 13 0,-3 11-3 15,0 10 3-15,0 19 10 16,0 3 5 0,0 7-13-16,3-2 0 0,0 0 1 15,-3 0-7-15,3-3-1 0,0 0-3 16,0-7-2-1,0-6-28-15,0-6-14 0,-3-4-55 16</inkml:trace>
  <inkml:trace contextRef="#ctx0" brushRef="#br0" timeOffset="139">11096 15962 116 0,'0'-5'44'0,"5"10"-24"0,10-5-8 15,-3 0 13-15,12 0 9 16,9 0 3-16,8 0-4 16,19 6-3-16,8-4-16 15,19-2 2-15,20 0 2 0,15 0-13 16,27-2-4-16,9 2 1 15,11-3 0-15,7 0 0 0,-6 1 1 16,-7-1-7 0,-17 3-1-16,-18-3 4 0,-15 3 5 15,-12-5-24-15,-14 5-11 16,-16-3-75 0</inkml:trace>
  <inkml:trace contextRef="#ctx0" brushRef="#br0" timeOffset="140">13143 16105 124 0,'0'-2'49'16,"3"2"-26"-16,0-3-18 0,-3 3 11 0,6 0-3 15,3-3 0-15,0-5-1 16,0 3 2-16,3 0-7 16,3 7-6-16,0 1-4 0,0 0 2 15,0 2 0-15,-7 3 1 16,-8 2 2-16,-6-2 1 15,-2 6 3-15,-4-1-1 16,0-3 0-16,-3 1-3 16,3-3 1-16,0-3-2 15,6 1-1-15,3-4-4 16,3-2 0-16,6 6 0 0,3-1-1 16,0 0 4-16,6 3 2 15,-3-3 2-15,-3 6 3 16,-6-8 8-16,-3 4 5 15,-3-1 0-15,-3-1 0 16,-3 0-10-16,0-2-5 16,0-3-8-16,0-3-2 15,0 1-22-15,3-6-8 16,6 2-22 0,3-4-41-16,3-1 17 15</inkml:trace>
  <inkml:trace contextRef="#ctx0" brushRef="#br0" timeOffset="141">13524 16052 212 0,'-3'-5'79'0,"3"10"-42"0,-3-5-39 16,3 0 17-1,-9 14-9-15,1 1 2 16,-7 7 1-16,3 1-4 15,0 1 1-15,6 0 1 0,3 2-1 16,9-2 1-16,6-5-2 0,3 2 0 16,3-13-1-16,2-8 0 15,1-3-7 1,0-2 0-16,-3-3 5 16,-6-5 4-16,-6 0 10 15,-6-1 7-15,-3 1-6 0,-6 3-2 16,-3-1-8-16,-3 3-3 15,-6 3-20-15,-3 2-9 16,4 0-47-16,2 3-21 16,3 3-11-1</inkml:trace>
  <inkml:trace contextRef="#ctx0" brushRef="#br0" timeOffset="142">13379 15110 124 0,'-3'0'46'0,"3"0"-24"0,6 0-17 16,-1 3 13-16,4 0 3 15,9-3 2-15,9 0-4 16,9 0-1-16,11 0-10 16,19 5 1-16,17-8 4 0,15-2-1 15,19 0 3-15,13-3-8 16,19-3-2-16,6 1-3 15,12 2-2-15,-1-3 1 16,1-2 1-16,-3 5-3 16,-18 0 0-16,-18-5 1 15,-18 2 2-15,-18 1 1 16,-20 2 1-16,-16 2-2 16,-11 4-2-16,-12 10-13 15,-16 0-17 1,-8 2-6-16,-3 1-57 15</inkml:trace>
  <inkml:trace contextRef="#ctx0" brushRef="#br0" timeOffset="143">15912 15052 220 0,'-3'-5'85'0,"6"8"-46"0,0-1-46 16,-3-2 14-16,3 8-5 15,0 3 3-15,-1 5 11 16,1 13 5-16,-3 13-11 16,0 24-1-16,0 8-2 0,0 6-6 15,3-1 0-15,3 0 1 16,0 3 3-16,0-13-7 0,0-11 0 16,3-10-53-16,-9-11-21 15,-3-8-23 1</inkml:trace>
  <inkml:trace contextRef="#ctx0" brushRef="#br0" timeOffset="144">13423 15923 132 0,'-3'-3'52'0,"6"3"-28"0,3 0-17 16,6 0 13-16,6 0-1 0,3 0 1 15,11-3 8 1,10 1 7-16,18-4-18 0,20 6-1 0,21-10-1 15,24 7 3 1,21-5 1-16,24 8-13 0,11-5-3 16,10 8-2-16,5-9 1 15,1 1-1-15,-13 0 2 16,-17-9-9-16,-12 4-1 16,-15-1-36-16,-24 1-14 15,-27-3-48 1</inkml:trace>
  <inkml:trace contextRef="#ctx0" brushRef="#br0" timeOffset="145">15784 16018 212 0,'-3'-3'82'0,"-9"9"-44"0,6 17-47 0,3-9 12 0,-6-1 2 16,0 0 6-1,0 0 8-15,0 0 3 0,0 1-11 16,0-1-7-16,0-5-2 0,0 5 0 15,3-2 1-15,0-3-4 16,0 0 1-16,4-3-2 16,2 0 0-16,2 0 2 15,4-2 2-15,3-3 3 16,6 0 2-16,3 0-6 16,0-3 0-16,0 1-1 15,0-1 0-15,0 1-14 0,-4-1-3 16,-2 0-18-1,0 1-7-15,-3-4-53 16,-3 1-24-16,-3 0 63 16</inkml:trace>
  <inkml:trace contextRef="#ctx0" brushRef="#br0" timeOffset="146">15837 16089 164 0,'0'-2'63'0,"3"2"-34"0,0 2-25 0,-3-2 13 15,3 6 3-15,-3 4 4 16,0 3-1-16,0 11 0 16,0 0-12-16,-3 5-9 0,0 3-2 15,3-6 0-15,0-2 2 0,0-5-19 16,0-1-6-16,0-5-41 16,3-2-54-1,0-8 27-15</inkml:trace>
  <inkml:trace contextRef="#ctx0" brushRef="#br0" timeOffset="147">15935 16060 220 0,'-3'-2'82'0,"3"15"-44"0,0-5-44 15,0-3 14-15,0 0 6 16,-3 3 6-16,0 0-4 15,0 5-1-15,3 1-9 0,0-1-11 16,0 0-1-16,0-2 2 0,3-1 4 16,3-2 7-16,0-2 4 15,6-1-13-15,0-3-3 16,6-2-14-16,0 0-3 16,0 0-1-16,-3 0-2 15,0 0-21-15,-4-2-10 16,-2-1-19-1</inkml:trace>
  <inkml:trace contextRef="#ctx0" brushRef="#br0" timeOffset="148">16063 16081 176 0,'-3'-13'68'0,"6"21"-36"0,-3-3-29 0,0 1 15 0,0 2 13 16,0 2 7-16,0 11-8 15,0 3-6-15,0 8-13 16,0 2-7-16,3 1-1 0,0-4-20 16,0-1-6-16,0-7-65 15</inkml:trace>
  <inkml:trace contextRef="#ctx0" brushRef="#br0" timeOffset="149">14554 15341 160 0,'0'-11'60'0,"3"8"-32"0,-3 3-20 16,0 0 18-16,3 6 0 15,0 4 2-15,0 17-4 16,0 4-1-16,0 1-12 16,0 13-4-16,3-3-1 0,-3-2 1 15,0-3 1-15,3 0-4 16,-3-5-1-16,0-3-1 16,0-5-2-16,3-3 1 15,-6-8 1-15,0 3 1 16,0-5 1-16,0-3-2 15,0-3-2-15,0 0 1 16,0-5-1-16,0 0 4 0,-3-2 5 16,0-4 1-16,0-2 2 15,0-5-6-15,0-3-2 16,0 3-2-16,0-5-2 16,0-6 1-16,3-3-1 15,-3-2 0-15,3 3 0 16,0-3 0-16,0 0 0 15,3-14 0-15,3 6 0 16,3 3 0-16,9-1 2 16,3 1 1-16,-1 5 1 15,4 5-2-15,0 3-2 16,3 8-2-16,3 5 1 0,-4 8 1 16,-5 8 0-16,0 5 2 15,-6 8 1-15,-3 8 5 16,0-2 3-16,-6-1-4 15,-6-2 1-15,-6-6 1 16,-15 4 5-16,0-7-8 16,-3-7-1-16,-2-5-3 15,-4-3 1-15,-3-5-7 16,3-3-1-16,3 0-14 16,4-5-5-16,5-1-45 15,9 6-17-15,3 1-40 16</inkml:trace>
  <inkml:trace contextRef="#ctx0" brushRef="#br0" timeOffset="150">12194 15386 116 0,'3'-16'44'0,"-3"32"-24"0,0-24-8 0,0 8 16 0</inkml:trace>
  <inkml:trace contextRef="#ctx0" brushRef="#br0" timeOffset="151">12197 15378 267 0,'-3'0'31'0,"0"-3"-16"16,0 0 0-16,-3 1 0 0,0-1-3 15,-6 3 1-15,-6 0-2 16,0 0 3-16,-2 0-3 16,-1 8-1-16,-3 0 0 15,0 5 1-15,-3 3-5 16,-2 0-4-16,5 2-1 16,3 4 1-16,6-1-3 0,3 3 0 15,12 2 1-15,6-5 2 16,6-2-1-1,3-3-1-15,3-3 1 16,3-3-1-16,5-4 2 16,1-9 1-16,0 0-1 0,-3-7 1 15,-3-1-4-15,-1-5-2 16,-5 3-1-16,0-3 3 16,-3 0 0-16,-3 0 1 15,-3 1 0-15,-3-4 0 16,0 3 0-1,0 6 0-15,-3 7 0 16,3 6 2-16,0 5 1 0,0 5 3 16,3 0 3-1,0 13-4-15,3-2-1 0,3-3-2 16,-1-2-2-16,4-3-2 16,0-3-1-16,3 0-58 15,6-2-24-15</inkml:trace>
  <inkml:trace contextRef="#ctx0" brushRef="#br0" timeOffset="152">13888 14843 92 0,'0'-5'35'0,"2"2"-18"0,1 3-13 15,-3 0 8-15,9 0-1 16,-3 0 3-16,0 3 4 16,0 2 3-16,-3 3-5 0,0 3 1 15,0 2-8 1,-3 5-1-16,3 6-4 16,-3-3-3-16,0-2 2 0,0-3 0 0,0 0 1 15,3-3-2-15,-3-5 1 16,0 0 0-16,0-8 3 15,0 0-1-15,0 0 0 16,3-11-3-16,-3 1-2 16,6-6 1-16,0 0-1 15,0 0 0-15,0 0 0 0,3 0 0 16,0 3 0-16,0 0 0 16,3 0 0-1,0 2-3-15,-1 3 0 16,1 3 2-16,0 5 2 0,-3 2 2 15,0 6 3-15,0 0-1 16,0 3 0-16,-3 7-3 16,-3-2 1-16,0-3-2 15,0 6-1 1,0-3 1-16,0-3-12 16,0-2-3-16,0-6-28 15,0 0-11-15</inkml:trace>
  <inkml:trace contextRef="#ctx0" brushRef="#br0" timeOffset="153">14233 14833 124 0,'0'-3'49'0,"3"6"-26"0,-3 2-18 0,0 0 13 15,0 3 3-15,0 5 2 16,0 1-6-16,0 4 0 15,0 6-10-15,3 0-4 0,3-3 0 16,0-5-2-16,0-3 2 16,3-2-2-16,-1-4-1 15,1-7 3-15,0 0 0 16,0-10-8-16,0-6-4 16,0-3 0-16,-3 1 0 0,0-1 3 15,0 4 4-15,0-1 1 16,-3 5 3-1,0 3 1-15,-3 6 3 0,0 4 1 16,3 6 1-16,3 8 2 16,0 0 1-16,0 5-8 15,6-2-3-15,0-1-1 16,-1-2 2-16,1-5-13 16,0-1-7-16,0-2-65 15,3-5-32 1,-3-3 57-16</inkml:trace>
  <inkml:trace contextRef="#ctx0" brushRef="#br0" timeOffset="154">14536 14780 168 0,'-6'21'66'0,"6"-5"-36"0,0 10-31 0,0-15 15 16,3 2-6-16,0 0 1 15,0 6-5-15,0 5-3 16,3-3 0-16,0-3-21 0,-3-2-7 16,0-5-50-16</inkml:trace>
  <inkml:trace contextRef="#ctx0" brushRef="#br0" timeOffset="155">14709 14682 120 0,'3'0'46'0,"0"2"-24"0,-6 17-8 16,3-9 15-16,0 6-5 15,0 3 0-15,0 5-11 16,0 2-3-16,3 1-6 16,0 4-3-16,0 1 2 0,3-3-29 15,3-5-9-15,3-8-43 16</inkml:trace>
  <inkml:trace contextRef="#ctx0" brushRef="#br0" timeOffset="156">14486 14674 116 0,'-3'-5'46'0,"6"2"-24"0,-3 3-15 15,0 0 13-15,0 0 1 16,6 3 9 0,0 15-10-16,0 1-11 15,0 2 2-15,-3 3 1 0,0 2 0 16,-3 0 1-16,0 1-10 16,0 2-1-16,0 3 0 15,0-6 1-15,3-5-15 0,-3-5-4 16,3-3-41-1</inkml:trace>
  <inkml:trace contextRef="#ctx0" brushRef="#br0" timeOffset="157">14682 14676 120 0,'3'-2'46'0,"-3"7"-24"0,3 0-10 0,0 1 16 16,0 2 1-16,0 5 3 16,-3 3-11-16,0 5-5 15,0 3-9-15,0 2-1 0,0 1 1 16,0 2-1-16,0 2-1 16,3-1-3-16,0-7-2 15,0 1-2-15,0-5-1 16,0-6-36-16,3-2-14 15,0-4-33-15</inkml:trace>
  <inkml:trace contextRef="#ctx0" brushRef="#br0" timeOffset="158">12152 15753 88 0,'0'-2'33'0,"3"2"-18"0,-3 2-2 15,0-2 11-15,0 0 3 0,0 0 1 16,0 6-4-16,-3-1-3 15,-3-2-5-15,0-1-2 16,0 3-8-16,0-2-2 0,-6-3 2 16,4 0-3-16,2 0 0 15,0-3-3-15,3-2-1 16,6 0 3-16,6 0 1 16,-1-1-4-16,1 4 1 15,0 2-2-15,0 2-2 16,0 4 3-16,-3 2 2 15,0-1 0-15,0 1-1 0,-3 0 5 16,-3 0 4 0,-3 3-3-16,0-3 2 0,-3 0-3 15,-3-11 2 1,0 0-2-16,3-4-3 16,3 1-1-16,6-4 0 15,0-1-1-15,3 0-3 16,0 4 0-16,0 1-1 15,3 4 3-15,-3 2 0 16,0 2 1-16,0 4 0 16,-3-1 2-16,-3 0 1 15,0 0 3-15,-3 1 3 16,-3-4 2-16,0 1-3 16,0-3 0-16,-3 0-5 15,3-3 0-15,0-2-8 16,6-3-2-16,0 0 8 15,0 0 6-15,3 0-5 0,0 8-1 16,3-2-6-16,0 2 1 16,-3 2 2-16,-3 4 3 15,0-1 2-15,0 0 1 16,-3 0-2-16,0 1 1 16,0-4 0-16,0 1 3 15,-3-3-1-15,3-3 2 16,3 1-4-16,0-1-2 15,0-2-3-15,3 2 1 0,0 1-1 16,0 2-2 0,-3 0 3-16,0 0 2 0,0 0 0 15,0 2-1-15,0 3-2 16,0-2 1-16,0 0-10 16,0-1-5-16,0 1-14 15,0-3-6-15,0 0-28 16,0 3-48-1,3 2 22-15</inkml:trace>
  <inkml:trace contextRef="#ctx0" brushRef="#br0" timeOffset="159">12182 15788 104 0,'-3'-3'38'0,"3"3"-20"0,0 0-12 15,0 0 11-15,0 0-7 16,0 3-1-16,0-3-1 15,0 5 0-15,0 0-2 16,0 9 1-16,0 4-4 16,0 1 0-16,0-1 1 0,0 1 0 15,0-1 2-15,0 1 1 16,0 2 3-16,0 3-3 16,0 5-2-16,0-5 0 15,0 2-1-15,0 3 0 16,0 0 0-16,0-2-5 0,3 4 1 15,0 9 2-15,0-3 3 16,0-2-2-16,0-4-2 16,0 1 0-16,0 0-1 15,0-3 0-15,3-3 2 16,0 1-3-16,0-1 0 16,0-2 1-16,3-3 2 15,-1 0-3-15,1 3 0 16,3 0 1-16,0 0 0 15,0-6 0-15,3 9 2 16,6 2-1-16,-3-5-1 16,3 0 1-16,-4-3 1 15,4-3 1-15,0 3 1 0,0-5 0 16,6 0 2-16,2-3-3 16,4-2 0-16,-3-3-1 15,6 0 1-15,-1-3-2 16,10 6 2-16,0-9 0 15,2 6 1-15,-2-2-5 16,0-6 1-16,-1 0 2 16,-2 0 1-16,-3 0-1 15,-7 0-2-15,-2 5-2 16,-6-2 1-16,-3-1-1 16,-6 1 0-16,-3-3-58 15</inkml:trace>
  <inkml:trace contextRef="#ctx0" brushRef="#br0" timeOffset="160">13066 16825 104 0,'-3'-3'38'0,"3"3"-20"0,0 3-15 15,0-3 10-15,0 0 0 16,0 0 5-16,3 0-6 15,3 0 1-15,0 3-6 16,3-1-2-16,3-2-2 16,3 5-3-16,-1-2 1 0,1 0-1 15,0-1 0-15,0 6 0 16,0-2 0-16,0-1-3 16,-3 0 2-16,0 0 1 15,-6 3 2-15,0 0 8 16,-9 6 5-16,-3-1-1 15,-3 0 2-15,0 0 0 16,-3-2 2-16,0-3-8 16,-3 0-3-16,3 2-4 0,0-2-3 15,3-2-2-15,0-1 1 16,4-3-23-16,2 4-12 16,3-6-54-1</inkml:trace>
  <inkml:trace contextRef="#ctx0" brushRef="#br0" timeOffset="161">13382 16621 112 0,'0'8'44'0,"2"5"-24"0,1 14-8 16,0-3 13-16,0 10-9 15,-3 8-4-15,0 6-7 0,0 5-2 16,3 0-1-1,0-8-2-15,0-6 3 0,0 1-4 16,0-3 0-16,-3 0-15 16,0-13-4-16,0-5-45 15</inkml:trace>
  <inkml:trace contextRef="#ctx0" brushRef="#br0" timeOffset="162">13399 16563 124 0,'9'-3'49'0,"-3"3"-26"0,21-5-18 15,-12 5 11-15,6-5-3 16,6 5 0-16,5-3-3 16,7-2-1-16,9-1-5 15,2 1-3-15,1 3 0 0,5-4-1 16,1 4 0-16,-1-1 0 15,-2 0 0-15,-3 3 0 0,-1 0 0 16,-2 6 0-16,-9-4 0 16,-10 6 2-1,-2-3 3-15,-6 3 2 16,-3 3 3-16,-6 2-1 0,-3 6 2 16,0 2-2-16,0 19 2 15,-4 5-6-15,1 0-1 16,3 2-2-16,0-2 1 15,0-5-2-15,0 0-1 16,0-9-2-16,-3-4-1 16,0 2-40-16,0-8-19 15</inkml:trace>
  <inkml:trace contextRef="#ctx0" brushRef="#br0" timeOffset="163">13414 17193 120 0,'3'0'46'16,"3"0"-24"-16,0 0-26 0,12 0 52 15,3 0-11-15,3 0-6 16,8-6-4-16,4 1-16 16,15 2 4-16,2 1 3 0,13-6-10 15,2 8-2-15,4-5-4 16,-1 5-2-16,4 0-2 16,-4 0 1-16,-6 5 1 15,-5-10 2-15,-6 5-3 16,-7-3 0-16,-8-2-32 15,-6 5-13-15,-7-6-50 16</inkml:trace>
  <inkml:trace contextRef="#ctx0" brushRef="#br0" timeOffset="164">14343 16534 92 0,'12'-3'35'0,"9"6"-18"0,11-3-11 16,-17 0 9 0,9-5 7-16,6-1 4 0,15 4-6 15,2-9-1-15,13 6-9 16,2-6-2-16,4 1-4 16,2 7-5-16,4 0-2 0,-7 1 2 15,-2-1 2-15,-4 0 2 16,-5 1 1-16,-10-1-5 15,-5 3 1-15,-6 0 6 16,-9 0 4-16,-4 3 1 16,-5 13 8-1,-3-3-2-15,-3 5-7 16,-3 3-3-16,0 11-2 0,0 5-1 16,0 11-2-16,3 0 1 15,0-4-4 1,0 9 0-16,3-10 1 0,0-9 2 15,-1 6-3-15,-2-8 0 16,0-6-19-16,-3-5-7 16,-3-2-35-1,0-6-48-15,0 0 26 16</inkml:trace>
  <inkml:trace contextRef="#ctx0" brushRef="#br0" timeOffset="165">14429 17145 108 0,'3'3'41'0,"0"13"-22"0,3-1-5 0,0-12 15 15,6-3 6 1,6 5 3-16,6-5-7 0,11-5-4 16,10 5-15-16,12-5-1 0,8-3 0 15,10 0-6-15,8-3-3 16,3 6-1-16,0-3-1 16,-2 0 0-16,-4 3 0 0,-2 0-7 15,-7 2-3 1,-8-2-23-16,-10 5-9 0,-8-3-49 15,-7 3-21 1,-5 0 59-16</inkml:trace>
  <inkml:trace contextRef="#ctx0" brushRef="#br0" timeOffset="166">15313 16550 72 0,'12'0'27'0,"-6"0"-14"0,6-3-11 0,0 3 6 0,6-3 15 16,6 3 10-16,8-2-4 16,10-4-2-16,9 1-15 15,11-3-8-15,13 6-2 16,11-9-2-16,-3 6 2 0,4-6-1 16,-4 1-1-16,-3 4 1 15,-5-2-1-15,-1 3 11 16,-11 2 7-16,-10 1 0 15,-8 2 1-15,-6 0-8 16,-4 2-2-16,-11 4-1 16,-6 4 2-16,-3 3-1 15,-9 3 2-15,0 8-4 16,-6 5 1-16,0 6-7 16,-3 10-1-16,0 2 2 15,0-2 1-15,3-2-1 0,0-4-2 16,3-2-2-16,0-8 1 15,-3 1-17-15,3-12-8 16,0 3-35-16,0-10-13 16,-3 2-6-1</inkml:trace>
  <inkml:trace contextRef="#ctx0" brushRef="#br0" timeOffset="167">15355 17095 196 0,'12'-3'74'0,"9"3"-40"0,20 0-40 15,-14 3 12-15,12-1-2 16,14-2 2-16,13-2 2 16,11-1 0-16,10 3-4 15,-1 0-7-15,0 0-1 0,-2 0-14 16,-7 0-5-16,-9 0-6 0,1 3-2 16,-10-3-14-1,-11 0-31 1,-6 0 17-16</inkml:trace>
  <inkml:trace contextRef="#ctx0" brushRef="#br0" timeOffset="168">16432 16417 148 0,'-8'-5'57'0,"19"5"-30"0,16-3-27 16,-15 3 10-16,6-2-2 16,9-1 2-16,9-2 1 15,2-3 1-15,10 0-6 16,5-8-4-16,10 3 1 0,-1 0-2 16,13-6-1-16,-7 6-2 0,1 0 1 15,-4 5 1-15,4 5 0 16,-4 0 0-1,-11 9 0-15,-4 4 2 0,-8 4 1 16,-6-1 3-16,-9 3 1 16,-4 10 5-16,-8 3 3 15,-3 0-4-15,-6 11-1 16,-3-3-6-16,-3 3-1 16,0-1-1-16,0 12-2 15,3-9 1-15,0-2 1 16,3-3-8-16,-3-5-1 15,3-3-16-15,0-3-5 16,0-2-24 0,0-3-48-16</inkml:trace>
  <inkml:trace contextRef="#ctx0" brushRef="#br0" timeOffset="169">16477 17063 168 0,'18'-5'66'0,"-3"5"-36"0,9 0-26 0,-6 0 13 16,14-6 5 0,13 1 4-16,11-3-8 0,16 3-3 15,14-3-8-15,9 3-3 0,7-3 0 16,2 2-2-16,0-2-2 16,-9 6 1-16,-5-3-1 15,-7-1-9-15,-6 4-4 16,-11-1-44-16,-13 0-18 15</inkml:trace>
  <inkml:trace contextRef="#ctx0" brushRef="#br0" timeOffset="170">13664 16764 120 0,'-3'-19'46'0,"3"38"-24"0,0-27-10 0,0 8 16 16,0-3-7-16,0-5 0 15,0 6-3-15,0-3-2 0,3-1-8 16,0 1 1-16,0-3 4 0,3 0-3 16,6 0 0-16,3-2-4 15,0 4 1 1,3-2-4-16,-3 6 0 15,-1-1-3-15,1 6-1 16,0-1-1-16,-3 9 0 0,-3 0 4 16,-3 4 1-16,-6 1 1 15,-3-3 2-15,-3 1 3 16,0 2 5-16,-3-3-8 16,0-3-1-16,-3-4-5 15,3 2-1-15,6-6 1 16,3-2 0-16,0 0-3 15,9 0 2-15,3 3-1 16,3-3 0-16,3 8 0 16,0-3 0-16,3 3 2 15,3-3 0-15,-4 9 0 0,-5-4 0 16,-3-2 6-16,-3 5 4 16,-9 6 6-16,-9-11 4 15,-6 5-4-15,-6 0-1 16,-2-5-9-16,-7-2-2 15,-3-1-2-15,3 0 1 16,1-10-11-16,5 5-2 16,3-5-28-16,6 5-13 15,6 0-70 1</inkml:trace>
  <inkml:trace contextRef="#ctx0" brushRef="#br0" timeOffset="171">13382 17306 124 0,'2'-5'49'0,"-2"-3"-26"0,0 8-16 0,0 0 15 16,0 0-4-16,0 0-1 15,-2 0-7-15,-1 0-4 16,-3 5-3-16,0 1 2 0,3 2 4 16,0 0-5-16,0 10 0 15,0 3 0-15,6-2 2 16,0-1-5-16,6 1-1 15,0-3 0-15,2-3 0 16,7-8 2-16,3 3 1 16,-3-8 10-16,-3 0 6 0,-3-2-6 15,0-9 0-15,-6-5-1 16,-3 0 2-16,-6 0-3 16,-6-2-1-16,-3 5-6 15,3-6-3-15,0 6-3 16,0 0 1-16,3 7-15 15,0-2-4-15,3 8-36 16,0 0-14-16,3 0-21 16</inkml:trace>
  <inkml:trace contextRef="#ctx0" brushRef="#br0" timeOffset="172">14307 17253 116 0,'0'-5'44'0,"-3"10"-24"0,6 3-15 0,-3-2 11 16,-3 2-3-16,0-3 0 15,0 8-1-15,0-2 0 16,0-1-6-16,0-4-2 0,0 4 2 16,0-2-5-16,0-3-1 15,3-2 0-15,0 8 0 16,0-11 4-16,6 2 5 16,0-2-3-16,3 0 2 15,3 0-10-15,0 0-3 16,3 0 5-16,3 0 1 15,-3 0-6-15,-3 0-4 16,0 0-13-16,-4 0-4 0,-2 0-41 31,0 0-21-31,0 0 45 0</inkml:trace>
  <inkml:trace contextRef="#ctx0" brushRef="#br0" timeOffset="173">14438 17280 136 0,'-3'0'52'0,"3"0"-28"0,0 8-22 16,0-3 12-16,0 6 4 16,0-1 6-16,0 9-11 0,0 5-4 15,0-3-6 1,3-3 0-16,0 1 2 0,0-3-4 0,0-3-1 15,0 0-16-15,-3 0-4 16,0 1-30 0,0-9-41-16,3 6 19 15</inkml:trace>
  <inkml:trace contextRef="#ctx0" brushRef="#br0" timeOffset="174">15477 17248 108 0,'-6'-8'44'0,"3"3"-24"0,-3 5-8 0,3-8 13 16,-3 3-5-16,-3-1 1 0,0-1-8 16,0 7 0-16,-3-3-8 15,1 0-3-15,2 9-1 0,0 1-1 16,0-1 0-16,0 2-3 15,3-3 2-15,0 0-1 16,3 3-2-16,3-3 3 16,0 3 2-16,3 6 0 15,3-4 2-15,0-2-4 16,3 5-2-16,3-2 2 0,0 5 0 16,0-3 1-1,-1 6 0-15,1-6 2 16,-3 0 1-16,0-2 3 15,-3-1 3-15,-3-4-4 0,-6 4-1 16,0-7 0-16,-3 2 0 16,0 0-5-16,-3-2 1 15,0-3-2-15,0 0 0 16,1-3 4-16,2-7 1 16,0 4-4-16,3-7-1 15,3 0-2-15,3 0 0 16,3 0 0-16,3-1 3 15,2-2 0-15,1 3 3 0,0 0 1 16,-3 2 1 0,0-2 0-16,-3 8 2 15,-3-3-3-15,0 3-2 0,-3-3-18 16,0 8-9-16,0-6-55 16</inkml:trace>
  <inkml:trace contextRef="#ctx0" brushRef="#br0" timeOffset="175">16418 17174 136 0,'-3'19'52'0,"3"4"-28"0,3 1-17 15,-3-16 15-15,0 5-7 16,6 6 0-16,-6-6-7 16,0 8 0-16,0-5-5 15,0 5-4-15,0-2 0 0,-3-3-1 16,3-3 0-16,-3-2-31 15,3-3-15-15</inkml:trace>
  <inkml:trace contextRef="#ctx0" brushRef="#br0" timeOffset="176">16531 17277 160 0,'0'-10'63'0,"6"10"-34"0,3-6-32 0,-3 6 11 0,2-2-4 16,1-4 0-16,0 6-5 15,0 0 1-15,-3 6 0 16,0 2 0-16,-3 0 2 15,-3 2-6-15,-3 3 1 0,-3 1 1 16,-6-1 1-16,0-5 7 16,0 5 4-16,1 0-1 15,-1 1 0-15,-3-9 6 16,3 0 4-16,9 0 0 16,3-5-2-16,9 3-9 15,3-3-3-15,3-3-3 16,2 1-2-16,4-1 1 15,-3-2-1-15,6 10-14 16,-3-2-11-16,-3-1-6 16,-3 1-34-1,-1-3-41-15,1 0 29 16</inkml:trace>
  <inkml:trace contextRef="#ctx0" brushRef="#br0" timeOffset="177">17486 17129 96 0,'0'-5'35'0,"3"5"-18"0,-3 0-22 0,0 0 4 0,0 0 17 15,3 8 9-15,0-3 7 16,-3 8 4-16,0 6-12 16,0 5-4-16,0-1-11 15,-3 1-6-15,0 3-2 0,0-6-1 16,0 3 2-16,3 2-8 16,-3-5-3-16,0-2-20 15,3-6-8-15,0-2-36 16</inkml:trace>
  <inkml:trace contextRef="#ctx0" brushRef="#br0" timeOffset="178">17653 17124 104 0,'-3'0'41'0,"6"0"-22"0,-3 0-20 0,0 0 7 16,0 0 7-16,-3 5 6 0,0 8-1 15,-3 9 1-15,-3-4 1 16,0 6 2-16,-6 0-12 16,3-1-1-16,3 1-2 0,0 3-6 15,4-1 0-15,2 1-1 16,6-11 2-16,2 2-1 16,4-5 2-16,3-5-2 15,3-2 2-15,0-6-2 16,3-3 2-16,-3-10 0 0,0 2 3 15,-3-2 6 1,-3 5 2-16,-4-5 6 0,-2-1 2 16,-6 4-7-1,-2-3-2-15,-1 10-7 0,-3-2-4 16,-3-1-8-16,0 6-4 16,0 6-34-16,0-4-16 15,3 1-42 1</inkml:trace>
  <inkml:trace contextRef="#ctx0" brushRef="#br0" timeOffset="179">10006 15862 148 0,'-3'0'57'0,"3"18"-30"0,-3-7-18 16,3-3 16-16,-3-3 1 16,0 0 4-16,0 3-7 15,-3-2-4-15,0-1-11 16,0 0-3-16,-3-2 1 0,0 2-1 15,4-2 2-15,-1-3 2 16,0-3 5-16,3-2-10 16,0 0-2-16,3-3-4 15,3 5-2-15,3-2 3 16,0-1 0-16,2 6-2 16,4 0 2-16,0 6 1 15,0-4 0-15,0 4 0 16,-3-1 0-16,-3 0 4 15,-6-5 5-15,0 0 1 0,-3 0 4 16,-3 0-5 0,-3 0-1-16,0-2-4 0,0-6-1 15,0 5-3 1,3-10-1-16,3-3 1 0,3 3 0 16,3-1-3-16,3 1 0 15,3 11-1-15,3 4 3 16,0 9-2-16,0-1 1 15,3 1 2-15,-9 0 0 16,-3-1 2-16,-3 1 1 16,-3-3 3-16,-3 0 1 15,-6-3 3-15,0-5 1 16,0 0-3-16,-3-5 0 16,3-3-5-16,3-6-2 0,3-1-3 15,4-4-1-15,2 3 2 16,2 3 0-16,4 5-2 15,3 3 2-15,-3 2-1 16,0 8-2-16,0-2 3 16,-6 10 0-16,-3 0 3 15,-3-2 3-15,0-3-2 16,-3 0-2-16,0-3 2 16,1-2 0-16,2-1-28 15,0 1-10-15,3 0-58 16,9-1-67-1,3-2 45-15</inkml:trace>
  <inkml:trace contextRef="#ctx0" brushRef="#br0" timeOffset="180">9932 15909 124 0,'0'-5'46'0,"0"2"-24"0,0 1-21 16,0 2 11-16,0 0-8 16,3 2 0-16,3 1-2 15,0 2 1-15,-3 3-2 16,0-2 4-16,-1 7 1 0,1 0 2 15,-3 3 0-15,0 13 0 16,-3-5 2-16,1 2-1 16,-1 3 0-16,0 3-5 15,0 0-3-15,0 5 2 16,0 5 2-16,3-2-2 0,0 2 0 16,0 1 1-16,0-1 0 15,0-2-5-15,0 2 1 16,0 0 0-16,0-2 0 15,0 2 4-15,3 3 5 16,0 6-5-16,-3-6 0 16,3 0-4-16,0-3-1 15,0-2 5-15,-3 2 2 0,2-5 2 16,1 0 0 0,0-3-2-16,0-2-1 0,3 11-3 15,-3-4-2 1,0-4 1-16,0 4-1 0,3-4 0 15,-3 2 0-15,0 2 0 16,3-7 2-16,-3 8-1 16,3 0-1-16,0-3 1 15,0 2-1-15,0 1 4 16,0 0 2-16,0-6 0 16,6-2 1-16,3 5-4 15,-3-3 0-15,2-2-1 16,-2-6 1-16,3 1-2 15,0 5 2-15,0-6-2 0,6 1 2 16,-3-1 2-16,0 0 2 16,2 1-3-16,4-1-1 15,3 3 1 1,3-2 0-16,0-6 0 0,2 0 2 16,7-2-3-16,3-1 0 15,2-4 1-15,1-1 2 16,6-5-3-16,-1-3 0 15,1-5-1-15,-1 5 1 16,1-5-2-16,2 0 2 16,-5 0-2-16,0 0 2 15,-7-5-2-15,-2 10-1 16,-6-5 1-16,0 0 1 0,-1-5-3 16,-5 5 0-16,-6 0-8 15,-3 0-2-15,-3 0-7 16,0 0-4-1,-4 0-30-15,-2 0-14 0,0 0-36 16</inkml:trace>
  <inkml:trace contextRef="#ctx0" brushRef="#br0" timeOffset="181">11185 18000 152 0,'-21'-8'57'0,"15"8"-30"0,6 0-34 0,0 0 10 15,0 0 3-15,0 0 4 16,0 0 10-16,0 0 5 16,0 0-13-16,0 0-9 0,12 8 2 15,3-3 1 1,3 0-6-16,2 3 1 0,1-3-1 16,3 9 0-16,3 7 0 15,0-8 2-15,0 6-1 16,-4-6-1-16,1-3 1 15,-12-2-1-15,-3 6 4 16,-9-7 5 0,-6 7 6-16,-3-1 3 0,-3 0-3 15,-3-2 1-15,-3 2-7 16,-2 0-3-16,2 0-3 16,3 1-3-16,-3-6-26 15,9-3-12-15,6-5-69 16</inkml:trace>
  <inkml:trace contextRef="#ctx0" brushRef="#br0" timeOffset="182">11518 17814 116 0,'0'0'44'0,"0"-5"-24"0,0 10-24 16,3 9 30-1,0-1-1-15,0 13 1 0,-3 14 0 16,3 10-13-16,-3 3-3 15,0 0-6-15,0 0 4 0,3-3 2 16,0-10-5-16,3 0-1 16,-3-1-2-16,0-7 1 15,3-5-4-15,-3-6 0 16,0-8-34-16,0 3-17 16,0-8-31-1</inkml:trace>
  <inkml:trace contextRef="#ctx0" brushRef="#br0" timeOffset="183">11590 17822 180 0,'-6'-16'68'0,"9"14"-36"0,0-1-37 15,6-2 34 1,2 2-14-16,10 1-6 16,3-1-4-16,9-2-3 15,14 5-4-15,10-6-1 0,3 4 4 16,11-9 1-16,9 3 0 16,7 0-2-16,-4-2-2 15,-6-4 1-15,1 7 1 16,-13-1 2-16,-5 5 8 15,-10 3 3-15,-5 5-4 0,-9 1-3 16,-6 12 3-16,-7 8 2 16,-5 1 0-16,-3 7 3 15,-6 6-3-15,-3 10 1 16,0 3-7-16,-3 0-1 16,-3 5-2-16,3-5 1 15,0-8-2-15,0-5 2 16,0-3-4-16,-3-3 0 15,0-7-32-15,0-1-13 0,0-2-34 32,0-3-50-32,-3-2 34 0</inkml:trace>
  <inkml:trace contextRef="#ctx0" brushRef="#br0" timeOffset="184">11709 18455 72 0,'-12'0'27'0,"9"0"-14"0,-3 0-2 0,6 5 10 15,-6-2 0-15,0-3-1 0,0 0-10 16,-3 5-6 0,0-5-3-16,0 5-1 0,3-2 4 15,0-3 2 1,3 5 9-16,0-5 13 16,9 0-3-1,9 0-2-15,6 0 0 0,9 0-2 16,11 0 2-16,13 0 0 15,6 0 3-15,11 0-8 16,15-8-3-16,10 3 7 16,-4 0 3-16,0-3-13 15,-9 2-5-15,-5 4-4 16,-4-4 0-16,-8 1-4 16,-4 5-2-16,-8-2-23 0,-10 2-7 15,-8 0-81 1,-9 2-57-1,-9-2 69-15</inkml:trace>
  <inkml:trace contextRef="#ctx0" brushRef="#br0" timeOffset="185">11563 18579 140 0,'-9'0'52'0,"3"0"-28"0,-3 13-19 0,6-2 13 0,-3 2 3 16,3 3 2-16,-3 8-6 16,3-3 0-16,3 5-10 15,0 1 2-15,6-9 2 16,6-4 0-16,3-1 1 0,6-8 2 15,3-5 4-15,-4 0-8 16,-2-13-1-16,-3 0-3 16,-3-6-1-16,-3 1 1 15,-3 2 3-15,-3-3-2 16,-9 1-2-16,-3-1-5 16,0 6 0-16,0 5-16 15,0 0-4-15,0 3-23 16,3 5-8-16,3 5-52 15</inkml:trace>
  <inkml:trace contextRef="#ctx0" brushRef="#br0" timeOffset="186">12730 18547 144 0,'-3'19'55'0,"0"-14"-30"0,-3 3-14 16,3-3 15-16,0 3-3 15,-3 6-2-15,0-4-5 16,0-2-2-16,0 0-8 16,3 3-2-16,0-9 0 0,0 3-2 15,3 3 1-15,0-8-4 16,3 0 0-16,3 0 1 15,3 6 0-15,0-6 2 16,3 0 1-16,0 0-4 0,5 0-1 16,-2 5-6-1,3-5-2-15,-3 0-17 0,0 3-6 16,-3-3-24 0,-3 0-38-1,0 5 25-15</inkml:trace>
  <inkml:trace contextRef="#ctx0" brushRef="#br0" timeOffset="187">12831 18571 124 0,'12'-5'46'0,"-9"10"-24"0,0 8-2 16,0-5 19-16,0 6 3 15,-3 4 2-15,0 8-16 16,0 1-6-16,0-1-13 15,0 6-6-15,0-13 0 0,3-6-2 16,0 0 2-16,3 0-31 16,0 1-11-16,-1-6-64 15</inkml:trace>
  <inkml:trace contextRef="#ctx0" brushRef="#br0" timeOffset="188">12736 17679 124 0,'9'-7'49'0,"-1"-7"-26"0,7 6-9 0,3 8 15 15,0 0-8-15,9-5-1 16,3 5-8-1,11-5-2-15,1-3-6 0,3 3-3 0,2 2 2 16,-2 6-4-16,2 2 0 16,-5 3 3-16,-3 2 1 15,-6 4 3-15,-4 1 1 16,-2 4-1-16,-3 0 1 16,-6 2 2-16,-3 5 5 0,-3 6 1 15,0 5 3 1,-4 3-4-16,-2 5 0 0,-3 2-8 15,0 3-4-15,-3-7 1 16,3-1 2-16,0-7-4 16,-3-1-1-16,0-2 0 15,3-6 0-15,-3-7-25 16,0 2-10-16,-3-3-31 16,0-4-11-16,-3 4-8 15</inkml:trace>
  <inkml:trace contextRef="#ctx0" brushRef="#br0" timeOffset="189">12739 18463 104 0,'17'0'38'0,"13"0"-20"0,15 0-1 0,-21 0 14 15,11 0 8-15,7-8 3 16,9 2-14-16,5-2-6 0,7 8-13 16,-4-5-6-16,-5 5 0 15,-10-2-15-15,4-4-5 16,-12 6-29-16,-9-5-10 0,-15 2-20 15</inkml:trace>
  <inkml:trace contextRef="#ctx0" brushRef="#br0" timeOffset="190">12736 17886 124 0,'6'-5'49'0,"-3"5"-26"0,2 0-12 15,-2 5 15-15,3-3-6 16,-3 1 1-16,3 0-10 16,-3 5-4-16,3-3-4 15,3 0-3-15,-3 3 3 0,0-2-13 16,0-1-3-16,3-3-60 16,3 4-33-1,-3 2 50-15</inkml:trace>
  <inkml:trace contextRef="#ctx0" brushRef="#br0" timeOffset="191">12911 17886 160 0,'3'2'60'0,"-6"9"-32"0,6 2-15 0,0 1 19 0,0 4-7 16,0 3 0-16,0 11-10 15,-3 0-2-15,0-3-7 16,0 3 3-16,0-6 1 16,0-2-3-16,0-8 1 0,0 2-5 15,0-5-2-15,0-2 0 16,0-3 1-16,0-3-6 15,3-10-15 1,0 5-3-16,0-5 7 16,0-3 3-16,0 2 3 15,3-1 3-15,0-4 6 0,9 3 2 16,-3 3 0 0,3 5 1-1,-4 0 0-15,1 0 5 0,-3 5 3 16,0 3-2-16,-3 3 2 15,0-4-4 1,0 4 1-16,0-3-5 0,-3 0-2 16,0 5 2-1,-3-2-20-15,3-3-8 16,0 0-130 0,3-8 41-1</inkml:trace>
  <inkml:trace contextRef="#ctx0" brushRef="#br0" timeOffset="192">13185 17894 152 0,'-3'0'57'0,"6"0"-30"0,-3 5-14 16,0 0 17-16,-3-2-6 15,0 8-2-15,-3-3-12 16,0-1-6-16,3 4-3 16,0-3-10-16,0 0-4 0,0-3-77 15</inkml:trace>
  <inkml:trace contextRef="#ctx0" brushRef="#br0" timeOffset="193">13370 17698 124 0,'-3'0'49'0,"9"-3"-26"0,5 1-16 16,-2 2 13 0,9-3-8-16,9-2-2 0,6-1-1 15,8-1-1-15,7-7-4 16,6 1 4-16,2 5 2 0,1-2-3 15,-1 2 1-15,-2 0-5 16,-6 2 0-16,-7 1 8 16,-5 5 4-16,-6 11-1 15,-6-3 2-15,-7 18 8 16,-5 1-6 0,-6 12-1-16,-6 1-3 15,0 2-1-15,-3 6-7 16,3-1-2-16,0 9-2 0,3-8 1 15,0-3-4-15,3-6 0 16,0-7 1-16,0 2 2 16,0-2-14-16,0-8-5 15,-3-8-31-15,-3 10-88 32</inkml:trace>
  <inkml:trace contextRef="#ctx0" brushRef="#br0" timeOffset="194">13402 18402 108 0,'3'0'44'0,"3"0"-24"0,21 0 1 15,-12-6 19-15,6 6-1 0,6-7 1 16,5 1-5-16,10 1 1 16,6 2-20-16,2-2-3 0,7 0 1 15,-1 5-8-15,-2-3-3 16,-4-2-5-16,-2 5 1 16,-9 0-17-16,-6 0-8 15,-10 0-33-15,-11 0-67 31</inkml:trace>
  <inkml:trace contextRef="#ctx0" brushRef="#br0" timeOffset="195">13417 17849 168 0,'0'0'66'0,"0"5"-36"0,6 0-15 0,3-2 18 15,0 2-14-15,0 3-5 16,3-2-9-16,-3-1-4 16,3 0 0-16,-3-2-1 0,3 5 0 0,-1-3-25 15,1 0-10 1,0 1-55 0</inkml:trace>
  <inkml:trace contextRef="#ctx0" brushRef="#br0" timeOffset="196">13694 18002 140 0,'0'8'52'0,"0"0"-28"0,12 11-13 16,-12-11 18-16,6 10-2 15,-3 1 2-15,0-3-14 0,0 2-6 16,0-5-6-16,-3 0-3 16,0 1 1-16,3-1-6 0,0-2-1 15,-3-4-48 1,6-1-59-16,0 2 22 15</inkml:trace>
  <inkml:trace contextRef="#ctx0" brushRef="#br0" timeOffset="197">13676 17881 144 0,'6'0'55'0,"-3"0"-30"0,0 0-18 15,-3 0 15-15,0 0-2 16,0 0 3-16,0 0-13 15,-3 0-6-15,0 0-2 0,0 5-2 0,0-5 0 16,0 0-16-16,3 0-4 16,0 0-45-1,0 0-36 1,3 5 38-16</inkml:trace>
  <inkml:trace contextRef="#ctx0" brushRef="#br0" timeOffset="198">13840 17769 184 0,'6'-5'68'16,"-6"10"-36"-16,0 1-22 0,0-4 17 0,0 4-11 16,0 7-4-16,0-3-7 15,0 6-2-15,-3-2-1 16,0-1-19-16,0 0-9 0,0 0-68 16</inkml:trace>
  <inkml:trace contextRef="#ctx0" brushRef="#br0" timeOffset="199">13429 18468 124 0,'-3'0'46'0,"3"5"-24"0,0-10-13 0,0 5 16 16,0 5-5 0,-3-2 0-16,0 2-2 15,-6 8 0-15,3 6-9 0,0-1 8 16,0 4 5-16,-3-1-7 0,4 3-3 16,2-3-10-1,3 5-1-15,0-7-1 0,6-1 0 16,2-5 0-16,1 1 2 15,6-6-6-15,3-8-1 16,0 0-5-16,0-8 1 16,-3 2 3-16,-3-2 3 15,0 3 2-15,-4-3 1 16,-2-2 2-16,-6 7 1 16,-3-8 7-16,0 9 4 0,-5-4-1 15,-7 1 0 1,-3 5-7-16,3 0-2 15,0 0-4-15,3 5-3 16,0-5-16-16,6 6-7 16,0-4-34-16,12-2-59 15</inkml:trace>
  <inkml:trace contextRef="#ctx0" brushRef="#br0" timeOffset="200">14161 18407 148 0,'-15'-5'55'0,"13"5"-30"0,-4-6-12 15,3 6 17-15,-6 0-9 0,-3 0 1 16,0 6-7-16,-3-6-1 16,-3 8-8-16,3-3-4 0,0 0-1 15,3-2-1-15,1 2 0 16,2 3-3-16,3 3 0 15,0-3 2-15,3 0 2 16,3 5 0-16,6 11 2 16,3-3-4-16,2-3-2 15,1 4-1-15,3-4 3 16,0 1 0-16,-3-6 3 16,0 0 8-16,-6 0 3 0,-3 0-4 15,-6 6-1 1,-3-11-4-16,-6 5-3 0,0-13 0 15,0 11-1-15,0-17 2 16,0 6 3 0,1-5-7-16,2-3-3 0,3 3-8 15,3-3-3-15,3-3-2 16,6-2-2-16,6 0 7 16,2-8 5-16,4-6 3 15,0 9 3-15,-3-1 7 16,0-2 5-16,-3 8-3 15,-3-6-2-15,-3 6-20 16,-3 0-10-16,-3 8-58 16</inkml:trace>
  <inkml:trace contextRef="#ctx0" brushRef="#br0" timeOffset="201">11997 18023 88 0,'0'0'33'0,"0"0"-18"0,0 0 6 16,0 0 17-16,0 0-5 15,3 0-2-15,0 0-13 16,3-5-6-16,0-3-7 16,3 0 1-16,3-2 3 0,3 2-1 15,3-3 1-15,0-2-1 16,0 5 0-16,-1 3-4 16,4 5-1-16,-3 0-1 15,0 5 1-15,0 3 2 16,-6 5 2-16,-3 6-1 15,-9-1-1-15,-6 14-3 16,-3-3 1-16,-3-2 0 16,-6-4 3-16,-3 4-3 0,0-1-2 15,1-2 0-15,2-8-1 16,3 2 2-16,3-4 1 16,3-6 1-16,0 2 2 15,6-2-5-15,3-8-1 16,6 0 9-16,6 0 3 15,6-8 1-15,3 3 2 16,5 0-4-16,1-3 1 16,0 2-7-16,0 6-1 0,0-2-2 15,-1 4-2-15,-5-2-21 16,3 11-11-16,-3-3-99 31</inkml:trace>
  <inkml:trace contextRef="#ctx0" brushRef="#br0" timeOffset="202">14584 16854 104 0,'0'0'41'0,"0"0"-22"0,3 0-14 16,-3 0 11-16,0 0-3 16,0 0 0-16,0 0 1 15,0-3 2-15,0 1-1 16,0-4 4-16,-3 6-11 15,0 0 2-15,-3 0 3 0,-3 6-7 16,0-1-3-16,-3 3 0 16,0 0 0-16,1 2-1 15,-1 9-2-15,3-3 1 0,3 2-1 16,3-2-3-16,3 0 2 16,0-3-1-16,6-5 0 15,0 3 4-15,3-9 3 16,0 6-2-16,-1-8 0 15,1-2-1-15,0-4-2 16,0 1-2-16,0-3 1 16,-3-5 1-16,0 0 2 15,-3 0-1-15,0-1-1 16,-3 4-2-16,0-1 1 16,0 1-1-16,0 4 0 15,0-2 4-15,0 8 3 16,0 0 7-16,3 14-3 15,0 4-4 1,-3-2-3-16,3 0-1 16,0 0-1-16,0-3-3 15,0 0 2-15,3 0-28 16,0-2-10-16</inkml:trace>
  <inkml:trace contextRef="#ctx0" brushRef="#br0" timeOffset="203">14709 16777 156 0,'-3'-2'60'0,"3"4"-32"0,0 4-24 0,0-6 13 16,0 5 1-16,0 3 3 16,0 0-7-16,0 5-3 15,0 5-6-15,0 1-4 0,0-3 0 16,0 2-1-16,0 1 2 16,3-6-1-16,0 0 2 0,0-5-4 15,3 6 0-15,0-9-1 16,3 3 0-16,0 2 2 15,0-4 2-15,0-4-1 16,0 6 2-16,-3-5-4 16,-1-1 0-16,7-2-4 15,-3 0 1-15,0 0-18 16,-3 0-6-16,0-2-27 16,-3-3-41-1</inkml:trace>
  <inkml:trace contextRef="#ctx0" brushRef="#br0" timeOffset="204">14706 16719 192 0,'-6'-13'74'0,"9"13"-40"0,-3-3-24 0,0 3 20 15,6-2-9-15,0-1 0 16,3-2-12-16,3-1-3 16,3-2-4-16,3 6-10 0,-4-1-5 15,4 0-40-15,0 3-15 16,0 0-20-16</inkml:trace>
  <inkml:trace contextRef="#ctx0" brushRef="#br0" timeOffset="205">14897 16822 152 0,'-6'13'57'0,"3"1"-30"0,0-6-21 0,3 2 15 15,0-2-11 1,3 5-3-16,0 1 4 16,0-1 3-16,3-5-7 15,0-3 2-15,-1 3 2 0,4-5-4 16,0-9 1-16,0-2-5 0,0-2 0 16,-3 5 1-16,0-6 2 15,-3-2-3-15,-3 2-2 16,-3-2-3-16,-3 5-1 15,-3-3-1-15,0 3 0 16,0 1-24-16,3-4-11 16,0 8-44-1,3-2-24-15,3 0 50 16</inkml:trace>
  <inkml:trace contextRef="#ctx0" brushRef="#br0" timeOffset="206">14953 16653 132 0,'0'-5'49'15,"0"5"-26"-15,3-3-14 0,0 3 14 0,3-3 4 16,3-5 4-16,0 6-15 15,0-4-4-15,3 1-8 16,-3 5-3-16,0-3 0 0,0 1-1 16,-4 2 2-16,1 0-1 15,-3 2-1-15,0 1 1 16,0 2-1-16,-3 3-3 0,3 3 0 16,-3 2 2-16,0 6 0 15,0 7 1-15,3 3 2 16,-3-2-3-16,0 4-2 15,0 1 4-15,0 0 1 16,0-3 0-16,0-2-2 16,0-9 7-16,0 3 3 15,0-5-5-15,-3-3-3 16,0-5 1-16,0 3 2 16,-3-9-2-16,0 4-2 15,1-6-18-15,-1 0-6 16,0 0-55-16,0 2-42 15,3 4 48 1</inkml:trace>
  <inkml:trace contextRef="#ctx0" brushRef="#br0" timeOffset="207">15691 16790 132 0,'0'-2'52'0,"0"-1"-28"0,-6-5-17 16,6 8 15-16,-3 0-9 15,0 6-2-15,-3-4-2 16,-2 3-1-16,-1 3-4 15,-3 3 2-15,0 2 0 0,0 0 2 16,3 3 2-16,-3-5-3 16,6 7 1-16,3 1-5 15,3-6-2-15,3-2 0 0,3-6-1 16,3 8 2-16,0-7 1 16,0-12-1-1,0 4-2-15,0-4-2 0,3-2-1 16,-6-2 4-16,0 2 1 15,-4-11 0-15,1 11 1 16,0-2-2-16,-3-3-1 16,3 7 3-16,-3-2 0 15,0 8-4-15,0 0-1 16,0 8 5-16,0 3 3 16,0 2-6-16,3 0 1 15,0 11-1-15,0-8 0 16,3-3-3-16,0 1 2 15,0-1-23-15,3-3-12 0,0-2-23 32,-3-2-39-32</inkml:trace>
  <inkml:trace contextRef="#ctx0" brushRef="#br0" timeOffset="208">15816 16642 196 0,'0'-13'74'0,"0"13"-40"0,0 3-38 16,0-3 13-16,0 8 4 15,0 0 6-15,0 5 3 16,0 19 2-16,0-6-13 0,0 6-4 0,0-6-1 16,0 1-1-1,0 7 0-15,0-5-6 16,0-8 1-16,3 6 2 15,0-14 1-15,3 0-1 16,3 1 1-16,0-4-2 0,3-2 2 16,0-3-4-16,0 1 0 15,-3-4-17-15,0 4-5 16,0-4-18-16,-3 1-4 16,-3-1-14-1</inkml:trace>
  <inkml:trace contextRef="#ctx0" brushRef="#br0" timeOffset="209">15793 16711 216 0,'-9'-26'82'0,"9"20"-44"0,0 1-36 15,0 2 17-15,3 1-4 16,3-6 4-16,2 3-9 15,7-3-3-15,3 0-4 16,3 2-9-16,0 4-1 0,3-1-37 16,-3 3-15-16,-4 3-39 15</inkml:trace>
  <inkml:trace contextRef="#ctx0" brushRef="#br0" timeOffset="210">15980 16745 132 0,'12'0'52'0,"-21"0"-28"0,15 0-6 0,-3 11 20 16,0-3-6-16,-3 3-1 0,0-1-15 16,0 6-5-16,0 0-7 15,-3-3-3-15,3 0 0 16,0 1-1-16,0-1 0 0,3-3-36 16,-3-2-13-16,0 0-39 15</inkml:trace>
  <inkml:trace contextRef="#ctx0" brushRef="#br0" timeOffset="211">16090 16648 220 0,'-3'-14'82'0,"0"12"-44"0,6-4-36 0,-3 1 19 16,3 5-9-16,0-3 1 15,3-2-8-15,0 0-1 16,0 5-2-16,3-3-4 0,-3 3 1 15,3 0 1-15,-3 3 0 16,0 2 0-16,0 0 2 0,-3 6-3 16,-3 2 0-16,0 1-1 15,0 9 0 1,0 4 2-16,0-1 0 0,0 6 0 16,3 0 2-16,0-6-3 15,0 3-2-15,0-5 2 16,0 3 0-16,0-9 3 15,-3-2 3-15,-3-3-2 16,0-7-2-16,-3 4 0 16,-3-7 1-16,0 2-1 15,-3-5-1-15,0 5-2 16,0-5 1-16,3 0-21 16,0 3-10-16</inkml:trace>
  <inkml:trace contextRef="#ctx0" brushRef="#br0" timeOffset="212">16742 16661 132 0,'0'-5'49'0,"-3"5"-26"0,0-3-9 0,0 6 15 15,0-1-14-15,-3 1-6 16,0 7-5 0,-6 6-1-16,-3 3-2 15,4 7 2-15,-1-5 2 0,3-2 0 0,3-1 0 16,3-4-3-16,6-1-2 16,0 0 3-16,6-5 0 15,-3-3-1-15,0-5-2 16,2 0-2-16,-2-2 1 15,0-4-6-15,0-1-3 16,0-4 3-16,-3-8 6 16,-3-2 3-16,3 8 2 15,-3 5 0 1,0-3 0-16,0 11 0 0,0 0 2 16,6 14 1-16,0-1-1 15,0 0 1-15,3 0-4 16,0 1-2-16,0-4-3 15,0-2 1-15,0 5-10 16,0-5-5-16,0-2-23 16,-3-6-8-16,0 0-24 15</inkml:trace>
  <inkml:trace contextRef="#ctx0" brushRef="#br0" timeOffset="213">16855 16542 152 0,'3'-6'57'0,"0"12"-30"0,-3-1-14 0,0-2 17 16,0 10-2-16,0 5 1 15,0 6-8-15,0 5 0 16,0 6-12-16,0-3-3 0,0-3-2 15,0-3 0-15,0-5 2 16,0-2-3-16,0-6-2 16,3-5 0-16,0 3 1 15,0-4-1-15,6-1-1 16,0-4-2-16,3 4 1 0,0-1-4 16,0-2 1-16,0 2-11 15,-4 3-6-15,-2-3-17 16,0 0-6-16,-3-2-15 15,-3-3-36 1,0 0 21-16</inkml:trace>
  <inkml:trace contextRef="#ctx0" brushRef="#br0" timeOffset="214">16799 16547 232 0,'-3'-5'88'0,"6"5"-48"0,3-6-36 15,0 6 21-15,2 0-12 0,4-2-2 16,6-3-13-16,3-1-4 16,0 6 3-16,0 0-17 0,0 0-3 15,-4 6-55 1,1-1-50-16,-6 3 40 15</inkml:trace>
  <inkml:trace contextRef="#ctx0" brushRef="#br0" timeOffset="215">16989 16618 176 0,'-9'-5'66'0,"9"5"-36"0,0-5-31 0,0 5 15 0,3 0-6 15,3-3 3-15,3 1-2 16,0-1 0-16,0 3-5 16,3 5-5-16,-3-2 0 0,-3 7 1 15,0 4 2-15,-6-1 1 16,-3 3 1-16,-3 10 2 16,-3-7 3-16,-3 5 0 15,3-9 0-15,0-1 1 16,3-4 4-16,0-2-4 0,3 0 2 15,3-8-3-15,6 3 2 16,0-3-6-16,6 0-3 16,0-3-1-16,0 3-1 15,0 0-16 1,-3 0-48-16,5 3-8 16,-2-3-28-1</inkml:trace>
  <inkml:trace contextRef="#ctx0" brushRef="#br0" timeOffset="216">17108 16558 152 0,'0'-8'57'0,"0"8"-30"0,3-3-23 15,6 3 13-15,0-3-2 16,0-5 1-16,0 6-2 16,0-3-1-16,3-1-7 15,-3 1-2-15,0 2 0 0,-1-2 0 16,-2 5 2-16,0 0-5 16,0 5-1-16,-3 1 4 15,-3-4 5-15,0 9-5 16,0-3-2-16,0 0 1 15,0 5 2-15,0 5-2 16,0 1-2-16,3 2-14 16,0 6-4-16,3 2-13 0,-3-3-4 15,0 1 18-15,0-6 11 16,-3-3 4-16,0-2 1 16,0-3 23-16,-3 1 9 15,0-4-5-15,-6-2-3 16,3 3-12-16,0-3-5 15,0 0-7-15,0-3 0 16,1 5-33-16,-1-2-15 16</inkml:trace>
  <inkml:trace contextRef="#ctx0" brushRef="#br0" timeOffset="217">17671 15195 132 0,'-3'0'52'0,"3"3"-28"0,-6 2-19 0,0 0 11 16,-3 3-7-16,-9 5-1 15,-3 3 9 1,-3 0 4-16,-2 3-11 0,2-3-1 0,0-1-2 16,-3 1-3-16,3 0-1 15,4-3 5-15,8-2 3 16,3 0-4-16,12 7 1 15,9 3-1 1,2 0-1-16,4 1-1 16,3-1-3-16,0-3 1 15,3-4-2-15,-3-1 2 16,0-3-18-16,-4-2-4 16,1 6-26-16,-3-9-12 15,0-3-24-15</inkml:trace>
  <inkml:trace contextRef="#ctx0" brushRef="#br0" timeOffset="218">17555 15441 160 0,'-21'-3'63'0,"18"3"-34"0,-3 0-14 0,3 3 20 16,3-3-6-16,0 0 2 15,12-8-10 1,9 6-12 0,11-12 3-16,13 1 1 0,18 2 2 0,11-2 4 15,9 0-9-15,10 0-3 16,8 5-4-16,-3-3-3 15,-3 6 1-15,-5-3 1 16,-10 3-1-16,-9 2 2 16,-5 0-2-16,-10 3 2 15,-8 0-20-15,-9-2-6 16,-10 2-37-16,-5-3-14 16,-9 3-29-16</inkml:trace>
  <inkml:trace contextRef="#ctx0" brushRef="#br0" timeOffset="219">19287 15092 152 0,'-6'-3'57'0,"0"3"-30"0,-3-5-18 16,6 5 16-16,-3 0-1 15,0 0 3-15,-6 0-13 16,0 5-3-16,-5 0-7 16,-1 6-5-16,0 10 0 0,0 0-1 15,3 1 0-15,6-1 0 16,3 0 0-16,6 0 0 15,3-5 0-15,9-3 6 16,6-2 5-16,0-9-3 16,3-4 2-16,-3-4-3 15,-1-4 0-15,-2-3-6 16,-3-9-1-16,-3 1 1 0,-3-2 0 16,-3-7 1-16,-3 1 0 15,-3-10 0-15,0-1 0 16,0 6 4-16,0 2 5 15,0 5 4-15,0 6 2 16,0 5-8-16,0 6-4 16,3 7-2-16,0 8-1 15,3 9 6-15,0 12 4 16,0 3-1-16,3 8 2 16,0 0-6-16,0 3-1 15,3-3-2-15,0-3-2 16,0-5-6-16,0-2-1 15,-3-6-28-15,9-8-69 16,-3-5-37 0,-1-5 39-16</inkml:trace>
  <inkml:trace contextRef="#ctx0" brushRef="#br0" timeOffset="220">19439 15113 220 0,'0'-3'85'0,"3"6"-46"0,3-3-43 15,0 3 13-15,3-1-3 16,0 1 1-16,2 0 8 16,4-3 4-16,0 0-9 15,0 0-6-15,-3-3 0 0,0-2-3 16,0-1-1-16,-3 1 3 0,-3-3 0 16,-3 0-1-1,-6 0 1-15,-3 0-2 0,-6 3 2 16,-6 2-2-16,0 3-1 15,-3 6 1-15,0 4 1 16,1 1-1-16,2 7 2 16,-3 1 2-16,12-1 4 15,3 1-4-15,9-1-3 16,3-2-1-16,6-2 1 0,3-4-1 16,6-5-1-1,2-2-17-15,1-3-6 0,3 0-29 16,0-3-9-1,0-5-41 1</inkml:trace>
  <inkml:trace contextRef="#ctx0" brushRef="#br0" timeOffset="221">19692 15105 208 0,'-6'-3'79'0,"3"9"-42"0,3 7-39 15,3 0 17-15,0 6-2 16,0 5 4-16,0 5 2 15,0 5 1-15,0 3-11 16,3 0-3-16,0-3 0 0,0-4-3 16,0-7-2-16,-3-7 2 15,0-2 0-15,-1-7 1 16,-2-7 0-16,-2-13-5 0,-4-5-1 16,0-6-2-1,-3-5 3-15,0-6-2 16,3 1 1-16,3-3 0 0,3 3 0 15,6-1 4-15,3 9 3 16,6 5-4-16,-4 7-3 16,4 6 1-16,0 8 0 15,-3 3 12-15,3 5 5 16,-12 5-4-16,-3 3 1 16,-3-3-6-16,-3 1-2 15,-3-4-2-15,-3 1 0 16,0-3-18-16,0-3-6 15,1-2-17-15,2-3-6 0,3 0-14 16,3-6-6-16,6-4-25 31</inkml:trace>
  <inkml:trace contextRef="#ctx0" brushRef="#br0" timeOffset="222">19891 15094 208 0,'9'3'79'0,"-3"0"-42"0,6 7-30 16,-6-4 18-16,3-1-4 15,0 0-1-15,3 6-6 16,0-9-4-16,0 6-5 16,-1-8-2-16,-2-2 1 0,0-1 0 0,-3-2 0 15,-3 0-2 1,-3-1 1-16,-6-2-4 16,-3-2 0-16,0 2-1 0,-2 0-2 15,-4 3 0-15,3 2 3 16,0 3-5-16,0 5 2 15,3 0 4-15,0 6 4 16,3 5 3-16,3 2 1 16,3 1-7-16,3-3 0 15,3 0 1-15,6-3 1 16,0 0-15-16,3-2-6 16,3-6-20-16,-3-2-8 15,-1-3-27 1,4-3-42-16,-3-5 31 15</inkml:trace>
  <inkml:trace contextRef="#ctx0" brushRef="#br0" timeOffset="223">20112 15118 172 0,'-15'-2'66'0,"15"7"-36"0,0 8-26 16,0-5 15-16,0 5-2 16,6-5-1-16,-6 3-4 15,0-3 0-15,0 0-7 16,0-3 1-16,0-2 4 0,6-6 7 15,-1-5-7 1,1 0-2-16,0-2-8 16,3-1 0-16,0-2 6 15,3 2 6-15,-3 1-4 16,3 7-2-16,0 3-3 16,0 5-3-16,-3 3 1 0,0 5 1 15,-3 1-1-15,3-1-1 16,-3-3-17-1,-1 1-6-15,7-3-27 0,0-3-10 16</inkml:trace>
  <inkml:trace contextRef="#ctx0" brushRef="#br0" timeOffset="224">20436 15076 192 0,'-18'-5'74'0,"9"5"-40"0,-9 5-33 0,12-2 16 16,-3 2-7-16,-8 5 2 16,-4 4-5-16,6 2-2 0,0 2-2 15,3 1-3-15,6-1 3 0,9 1-2 16,6-3-1-16,3-6 1 16,3-5-1-16,3-2 0 15,0-6 0-15,5-7-3 16,-5-6 0-16,-3 0-1 15,-3-2 0-15,-3-4 0 16,-3-1 3-16,-3-17 0 16,-3-2 3-16,-3-1-1 15,-3 4-1-15,0 4 5 16,0 6 1-16,0 5 2 16,0 6 0-16,0 7-4 15,3 8-3-15,0 11 2 0,3 8 2 16,3 21 0-16,0 3 2 15,3 0-2-15,0 2 2 16,3 0-6-16,0-5-3 16,0-5-2-16,0-5 3 15,0-6-35-15,0-5-16 16,-3-3-48 0</inkml:trace>
  <inkml:trace contextRef="#ctx0" brushRef="#br0" timeOffset="225">20573 15110 236 0,'0'19'88'16,"3"-6"-48"-16,-3 14-47 0,0-17 16 16,0 1-8-16,3-1-1 0,0 1-24 15,-3-1-11-15,3-2-59 16,0-2-25-16</inkml:trace>
  <inkml:trace contextRef="#ctx0" brushRef="#br0" timeOffset="226">20555 14965 128 0,'9'-3'49'0,"-3"3"-26"0,3 3-82 0</inkml:trace>
  <inkml:trace contextRef="#ctx0" brushRef="#br0" timeOffset="227">20686 15126 220 0,'3'16'82'0,"-6"0"-44"0,0-3-33 0,0-7 17 15,3-1-10-15,-3-3 1 16,3-2-4-16,-3 0 2 15,3 0-6-15,0 0 1 0,3-5 4 16,0-5-6-16,3-4-2 16,0 1-4-16,9 0-1 0,-3 2-1 15,6 1 3 1,-4 2 2-16,1 5 2 0,0 6-1 16,0 5-2-16,-3 0 1 15,-3 10-1 1,0-2 0-16,0-3-27 15,0 1-11-15,3-4-36 16,-3-2-53 0,2-8 30-16</inkml:trace>
  <inkml:trace contextRef="#ctx0" brushRef="#br0" timeOffset="228">20981 15036 196 0,'-18'-8'74'0,"12"8"-40"0,0 6-40 16,3-1 12-16,-3 3 0 0,-3 5 6 16,0 0 0-16,0 3 3 15,3 3-8-15,3-1 0 0,3-2 3 16,3-3-8-16,3-2-1 16,0-3 1-16,3-3 1 15,-3-5-6-15,3-8 0 16,0 3 1-16,-6-6 3 15,6 3 0-15,-6-2-1 16,-3 2 3-16,0 0 0 16,0 3-6-1,6 5 0-15,0 8-1 16,6 10 4-16,-1 6 2 0,1 5 15 16,-3 5 6-16,-3 3 2 15,-3 3 2-15,-9-3-9 16,-6-5-3-16,-2-6-6 15,-1-2-4-15,-6-8-2 16,0-3 0-16,-3-5-13 16,3-5-6-16,0-6-20 15,-2-7-10-15,2-9-22 16,6 1-9-16,12-4-17 16</inkml:trace>
  <inkml:trace contextRef="#ctx0" brushRef="#br0" timeOffset="229">21302 15094 156 0,'-3'3'57'0,"0"5"-30"0,0 3-10 0,3-3 22 16,-3 5-2-16,0 3 2 0,0 0-15 16,3-3-6-1,3 0-11-15,3-2-3 0,3-3 0 0,3-1 6 16,3-4 6-16,0-3-6 16,0 0-1-1,0 0-3-15,-4-3-1 16,-5-2-1-16,0-3 0 0,-6 0-2 15,-6-5-2-15,-5 3 1 16,-7-4-1-16,0 1 0 16,0 2 0-16,-3 1-9 15,3 2-4-15,3 3-18 16,3-1-5-16,7 1-21 16,7 0-9-16,4-1-28 15</inkml:trace>
  <inkml:trace contextRef="#ctx0" brushRef="#br0" timeOffset="230">21436 15055 200 0,'18'5'74'0,"-15"3"-40"0,15 8-33 0,-12-6 16 15,0 4-7-15,0 2 2 16,-3 2 4-16,0-2 2 16,-3 0-9-16,0-3 3 0,0-2 2 15,0-3-5-15,0-3-3 16,-6 0-3-16,6-5 0 15,0-5-2-15,3-6 2 16,3-2-4-16,0-3-2 16,2 0-5-16,4 0 0 15,3 3 2-15,3 5 3 0,3 3 6 16,3 5 3-16,-3 5 4 16,-4 9 4-16,1 4-4 15,-3 1 2-15,0 2-7 16,-3 0-1-16,-3 0-24 15,0-2-9-15,0-4-83 16,-3 1-49 0,0-8 69-16</inkml:trace>
  <inkml:trace contextRef="#ctx0" brushRef="#br0" timeOffset="231">22204 14796 184 0,'-3'-6'68'0,"3"6"-36"0,-3 0-22 16,3 0 17-16,0 0-13 15,3 3-5-15,3 5-4 16,0 5 1-16,3 6-3 15,3 10 5-15,3 10 2 0,-3 4-3 0,-1-4 1 16,-2 1-5-16,-3 2 0 16,0-7-1-16,-6-6 1 15,-3-5 4-15,-6-3 6 16,-2-3-5-16,-4-4-2 16,0-4-3-16,0-5 0 15,-6-2-7-15,3-3 1 16,-3-3-17-16,6-4-6 15,4-4-20-15,8-2-7 16,3 0-39-16</inkml:trace>
  <inkml:trace contextRef="#ctx0" brushRef="#br0" timeOffset="232">22335 14827 152 0,'0'0'57'0,"12"3"-30"0,-18-6-16 0,6 3 15 15,0 0-6-15,0 0-1 16,0 0-5-16,0 0 1 16,0 0-8-16,6 8 0 0,0 5 3 15,6 9 5-15,-3 12 3 16,6 6-9-16,-4 2-3 15,4 0-4-15,0 1-2 16,-3-9 3-16,0-2 2 16,0-6 2-16,-3-5 3 15,0-5 1-15,0-5 3 0,-3-6-1 16,0-5 2-16,0-8-6 16,0-8-3-16,0-5-3 15,-3-5 0-15,-3-3-2 16,5-11-1-16,-5 0-2 15,0 6-1-15,9 2 2 16,-9 6 0-16,0 5-15 16,9-1-35-1,3 6-2-15,0 3-24 16,0 3-6-16,0 4-1 16</inkml:trace>
  <inkml:trace contextRef="#ctx0" brushRef="#br0" timeOffset="233">22689 14880 192 0,'-3'27'74'0,"6"23"-40"0,-3-5-40 0,0-29 12 15,0 5 7-15,0 8 6 16,0-5-3-16,0 0 1 15,0-3-10-15,0-3-4 0,0-2-2 16,0-3-12-16,0-5-5 16,0 0-10-16,0-8-4 0,0 0 12 15,0-5 5 1,0-6 6-16,0-2 3 0,0-3 2 16,0-2 3-16,0-3 0 15,0-19 2-15,0 3 11 16,0 3 6-16,0 4 1 15,0 4 2-15,0 2-4 16,0 8 0-16,0 3-1 16,0 8-2-16,0 5-13 15,6 16-4-15,0 7 4 16,0 1 3-16,0 0-1 16,3-3 0-16,3-5-1 15,-3 0 0-15,-3-5-5 0,6-3 1 16,0-6 0-16,-1-2 2 15,4-5-3 1,-3-3 0-16,0-8-1 0,0-8-2 16,-3 0 3-16,-3 1 0 15,3-1 1-15,-3 3 2 16,0 5-1-16,0 5 2 16,-3 9-7-16,6 7 1 15,-6 13 12-15,0 14 6 16,3 0-1-16,0 5 0 15,-1 0-8-15,1 3-4 16,3-6 1-16,0-5 0 16,0-5-28-16,-3-6-12 0,15-2-90 15</inkml:trace>
  <inkml:trace contextRef="#ctx0" brushRef="#br0" timeOffset="234">23225 15100 212 0,'0'8'79'0,"0"0"-42"0,0 15-43 16,0-15 12-16,0 6-6 15,0-1 0-15,0-3-5 16,0 1 1-16,0-3 2 16,0-3-19-16,0 1-6 0,-3-4-54 15</inkml:trace>
  <inkml:trace contextRef="#ctx0" brushRef="#br0" timeOffset="235">23192 14944 220 0,'0'-19'82'0,"3"19"-44"0,3-2-95 0,-6 2-8 16</inkml:trace>
  <inkml:trace contextRef="#ctx0" brushRef="#br0" timeOffset="236">23302 15068 176 0,'0'16'68'0,"0"-8"-36"0,-12 5-26 0,7-8 17 0,10 6-5 15,-2 2-1-15,-6-2-5 16,6-1 0-16,0-2-1 31,-6 0-5-31,0 0-2 0,3-5 0 0,0-3-2 16,0 0-2-16,3-5 3 15,-6-1 0-15,3-2-4 16,3 0 1-16,0-2 0 16,0-1 0-16,0 1 0 15,0 2 0-15,6 2 0 16,-3 1 0-16,0 2 0 15,0 6 2-15,-3 2 1 16,6 3 3-16,-3 0-3 16,0 5 0-16,-6-2 1 15,6-3 2-15,-6 0-3 0,0 0 0 16,3-3-1-16,-3-5-2 16,3 0 3-1,0-5-2-15,3-3-1 16,0-3-4-16,3 1 0 15,-3-1 0-15,0 3 2 16,-3 0 3-16,5 6 2 16,1 2 1-16,-6 5 2 0,6 0 3 15,3 6 2 1,-3-1-8-16,-3 4-1 16,0-4 0-16,3 1-3 15,0-1-2 1,0-2-29-16,-3-2-14 0,0-1-25 15,3-2-10-15,-3-3-4 16</inkml:trace>
  <inkml:trace contextRef="#ctx0" brushRef="#br0" timeOffset="237">23558 15105 200 0,'0'0'77'0,"0"3"-42"0,0 7-39 16,6 1 13-16,-3 7-7 15,3 4 1-15,0 4 13 16,-6 3 9-16,9 0-12 16,-9 6 2-16,9-1-1 0,-3-2-5 15,0-6-3-15,-6-2-6 0,6-5 0 16,-3-4 2 0,0-7 3-16,-3 3-2 0,0-14-4 15,-3-13-4 1,0-2-4-16,-3-6 0 15,0-2 7-15,0-1 3 16,-3 1-2-16,9-3-1 16,-3-6 1-16,3 6 0 15,3 3 7-15,3 2 6 0,0 0-8 16,3 6-2-16,0-1 2 16,3 8 2-16,-3 6-5 15,0 5 0 1,-3 3 1-16,-3 2 1 0,-3 3 3 15,-6 11 1-15,-6-4-3 16,3-1-3-16,3-4-9 16,-3 1-3-16,0-3-12 15,0-3-5-15,0-8-5 16,6 1 0-16,-3-11-103 31,6-3 32-31</inkml:trace>
  <inkml:trace contextRef="#ctx0" brushRef="#br0" timeOffset="238">23689 14817 220 0,'0'0'85'0,"6"10"-46"0,-3 9-43 0,-3-6 15 16,3 11-2-16,-3 8 5 15,9-1-6-15,-3 1-2 16,0 0-3-16,-3-3-3 0,0 3 3 15,6-6-22-15,0-2-9 16,-3-6-52 0,3-2-46-16,0-2 45 15</inkml:trace>
  <inkml:trace contextRef="#ctx0" brushRef="#br0" timeOffset="239">23802 15134 260 0,'-3'3'99'0,"6"-3"-54"0,6 2-55 16,-3 1 16 0,3 5-6-16,-3-5 2 15,9-1 3-15,-3-2 4 0,-3 0-4 16,0-2 4-16,3-1 1 0,0-2-5 16,-3-1-1-16,0-1-7 15,-9 1-2-15,0-2-1 16,-6 0 2-16,-3 0-1 15,3 0 4-15,-9 3-2 16,6 3 1-16,-6 2 2 0,-3 5 0 16,9 0 0-16,-3 6 0 15,3-1 6-15,0 4 4 16,9 1-3-16,0 1 1 16,6 0-5-16,-3 0 0 15,9 0-1-15,-3-3-2 16,0-2-15-16,3-3-7 15,-3-3-22-15,3-5-10 16,3-3-48 0</inkml:trace>
  <inkml:trace contextRef="#ctx0" brushRef="#br0" timeOffset="240">23904 15097 220 0,'0'5'82'16,"0"6"-44"-16,18 0-44 0,-13-1 14 0,-2 3 4 16,0 1 7-16,-3-1 3 15,0-3 2-15,0 1-13 16,0-3-4-16,0 0-3 0,0-3-5 16,0-5 1-16,0 0 0 15,0 0 0-15,6-5-7 16,-3-8 0-16,-3-1-4 15,3-1 0-15,0 1 3 0,3 1 3 16,0 3 3 0,-3 2 3-16,9 2 2 15,-6 6 3-15,-3 6-1 16,6 4 2-16,-3 1 0 0,-3 2 3 16,0-2 4-16,-3-1 1 15,0-2-6 1,0-3-3-16,0 1-3 0,0-6 0 15,9-6-4-15,-3 4 0 16,0-9-1-16,0-2-2 16,3 0 0-16,0 2 3 15,-4 3-2-15,4 3 1 16,-3 2 2-16,0 6 0 0,-3 7 0 16,0 4 0-16,0-1 0 15,-3 0 0 1,0-2-3-16,0-1 0 0,0-2-20 15,6-2-10-15,0-1-25 16,0-5-9-16,-3 0-26 16</inkml:trace>
  <inkml:trace contextRef="#ctx0" brushRef="#br0" timeOffset="241">24136 15126 232 0,'0'0'88'0,"6"3"-48"0,0-3-38 15,0 5 19-15,-3-2-7 16,6 2 0-16,2 0-4 16,-2-2-1-16,6 0-5 15,-3-3 2-15,0 0 0 0,0-6-2 16,-3 4-3-16,0-4 0 16,-6 1 1-16,3-3-1 0,-6 0-1 15,-6 0 1-15,3 0-1 16,-6 3 0-16,-3 2 0 15,-6 3-3-15,6 6 0 16,-6 2 2-16,9 5 0 16,-2 3-2-16,2 2 2 15,3 1 1-15,3-1 0 16,6 1 0-16,3-3 0 16,3-3-7-16,2-2-3 15,4-3-16-15,-3-3-9 16,0-5-21-16,0-3-7 0,-3-2-22 15</inkml:trace>
  <inkml:trace contextRef="#ctx0" brushRef="#br0" timeOffset="242">24297 15129 184 0,'-3'0'68'0,"3"0"-36"0,-6 8-31 16,6-3 14-16,0 6 1 15,0 2 4-15,0-2-1 16,0-1 0-16,0 1-10 15,0-3-1-15,0-3 2 0,0 0-2 16,0-5 3-16,0 0-2 16,0 0 0-16,6-5-5 15,-3-6-3-15,5 1 0 16,1-3-1-16,0-1-3 16,6 4 0-16,-3-1 6 15,3 6 5-15,0 2-4 0,-6 6 0 16,6 5-2-16,-9 8-2 15,3 0 1-15,-3-1-1 16,-3 1 0-16,-3 0 2 16,0-3-10-16,3-2-2 15,-3-3-28-15,0-3-13 16,0-5-28 0,5-2-44-16,-2-4 35 15</inkml:trace>
  <inkml:trace contextRef="#ctx0" brushRef="#br0" timeOffset="243">24457 14835 252 0,'-3'-26'93'0,"3"20"-50"0,3 1-48 15,-3 5 17-15,0 0-11 16,3 5-1-16,-3 9 11 16,6 4 5-16,-3 19-8 15,-3 3 4-15,0 2 4 0,0 3-8 16,0 0-4-16,9-2-3 15,-6-6-1-15,6-6-18 16,-3-4-8-16,0-6-26 16,0-5-12-16,-3-3-39 15</inkml:trace>
  <inkml:trace contextRef="#ctx0" brushRef="#br0" timeOffset="244">24294 15092 288 0,'6'-5'107'0,"2"-3"-58"0,13 5-57 0,-6 0 18 16,6 1-9-16,3-4-1 16,3 4-4-16,2-1-2 15,-5 3 3-15,6 0-21 0,0 0-8 16,-3 0 0-16,-1 3 4 0,-5-3 9 15,-3 0 7-15,-6 0 11 16,-12 2 23 0,-3 4 5-16,-6-1-1 15,-3 3 0-15,-6 0-7 16,6 8-1-16,-6 5-4 16,10-3 1-16,-4 1-10 15,9-3-3-15,-3 0-2 16,12-3 2-16,-3-3 1 15,6-2 3-15,-1-2-5 16,1-6-1-16,0-3-2 16,3-2-2-16,0-6 0 0,-3-2 3 15,0 0-2-15,3 2 1 16,-3 3 2 0,0 3 0-16,-3 2-3 15,0 3 2-15,-3 6 1 16,6 2 0-16,-9 2 0 0,9 1 2 15,-6 2-1-15,5-3-1 16,1 1-4-16,-6-3-2 16,6-3-26-16,0-2-9 15,0-6-21-15,-6-2-6 16,6-6-17 0</inkml:trace>
  <inkml:trace contextRef="#ctx0" brushRef="#br0" timeOffset="245">24740 14806 276 0,'-6'-3'104'0,"12"9"-56"0,-3 12-58 15,3-5 16-15,-3 14-4 16,0 7 1-16,-3 3 3 16,0 0 1-16,6 0-3 15,-3 1-3-15,-3 1 0 0,0-4-17 16,0-6-4-16,0-5-50 15,0-3-19-15,0-5-5 16</inkml:trace>
  <inkml:trace contextRef="#ctx0" brushRef="#br0" timeOffset="246">24579 15036 296 0,'-9'-8'112'0,"9"8"-60"0,12 0-69 16,-6 0 14-16,6-2-9 0,6-1 0 15,3 0 0-15,0 1 0 16,0-1 7-16,-1 0-4 0,-2 1-2 16,-3 2-7-16,3 2-3 15,-6 4 8-15,6 2 8 16,-6 0 3-16,6 5 4 15,-7 3 12-15,7 0 6 16,-6 5-8-16,-9 0-4 0,3 0-8 16,-3-2 0-1,6-3-7-15,-12-6-3 0,-3 1-41 16,6-6-16-16,0 0-15 16</inkml:trace>
  <inkml:trace contextRef="#ctx0" brushRef="#br0" timeOffset="247">24853 14941 268 0,'-9'-24'101'0,"27"22"-54"0,-6-4-59 16,-6 6 15-16,0 0-16 15,0-2-2-15,-3 2 3 16,6 0 3-16,0 2 5 15,-6 4 2-15,6 4 2 0,-3 9-16 0,-3-1-4 16,-3 3 10-16,-3 3 5 16,-3 0 15-16,3 8 6 15,-3-1 0-15,3-1 3 16,-3-4-10-16,6-2-5 16,6-6-1-16,-3-2 2 15,6-3 0-15,3-5 2 16,-4-5 0-16,4-6 3 15,3 1-5-15,-3-4-1 16,-3-9-2-16,-6-1 1 16,3-3-2-16,-12-2 2 0,3 0 0 15,-9 0 1 1,-3-6-5-16,6 6-1 0,-3 0-13 16,4 16-2-16,-4-9-27 15,9 12-12-15,-3-6-23 16,6 8-28-1,9 2 39-15</inkml:trace>
  <inkml:trace contextRef="#ctx0" brushRef="#br0" timeOffset="248">25026 15094 192 0,'12'27'71'0,"-3"-3"-38"0,-3 5-25 0,-3-19 16 16,0 1-10 0,-3-3-1-16,0 0 4 15,0-3 3-15,0-5-10 16,0 0-1-16,0-2 1 0,6-14-4 15,-4-5-5 1,7-3-1-16,9 0 0 0,-6 0 2 16,0 3-1-16,6 8-1 15,-6 2 3-15,0 6 0 16,3 13 1-16,-3 2 2 16,-4 6-3-16,-5 5 0 15,3 1-1-15,-6-4-2 16,0 1-10-16,0-4-6 15,0-1-45-15,0-4-18 16,0-2-21-16</inkml:trace>
  <inkml:trace contextRef="#ctx0" brushRef="#br0" timeOffset="249">25341 15214 316 0,'0'7'121'0,"0"7"-66"0,0 7-73 16,-9-11 16-16,-3 4-25 16,4-4-6-16,-7 1-15 15,-3-3-5-15,0 0-47 16,-3-3-18-16</inkml:trace>
  <inkml:trace contextRef="#ctx0" brushRef="#br0" timeOffset="250">19129 15666 160 0,'-6'-8'60'0,"3"8"-32"0,0-3-20 15,0 3 18-15,0 0-6 16,-3 3 0-16,-2 2-5 15,-1 3-1-15,-3 3-8 16,3 5-4-16,0 2 1 0,6 1-4 16,3 7 0-16,6-5 1 15,3-5 0-15,3-2 4 16,3-14 2-16,8 0 4 16,-2 0 1-16,-3-8-5 0,-3-3-2 15,-6-2 0-15,-3-3 2 16,-6 0 1-16,-9 0 3 15,0 3-3-15,-3 2-2 16,0 1-5-16,3 2 0 16,0 3-29-16,3-1-10 15,6 4-54 1,3-1-42-16,6 0 51 0</inkml:trace>
  <inkml:trace contextRef="#ctx0" brushRef="#br0" timeOffset="251">19224 15457 228 0,'-8'-3'88'0,"8"11"-48"0,0 13-49 16,3-7 14-16,0 12-3 16,-1 1 1-16,1-1 7 15,0 3 6-15,3 0-8 16,0-2-4-16,0-3-1 0,0-3-2 15,0-3-1-15,-3-5 3 16,0-2 2-16,-3-6-2 16,0-5 0-16,3 0-6 15,0-5 0-15,0-3-6 16,3 0 1-16,0 0 4 0,3 0 4 16,0 3-4-16,3 5 1 15,3 5 3-15,3 3 2 16,-4 3 4-16,-8-1 1 15,-3 4 10-15,-6-1 6 16,-3 3-10-16,-3-8-4 16,-2 2-6-16,-1-4 0 15,-3-6-7-15,0 0-1 16,0 0-20-16,3-3-9 16,3 0-20-16,3-2-8 15,3-3-31 1</inkml:trace>
  <inkml:trace contextRef="#ctx0" brushRef="#br0" timeOffset="252">19403 15708 192 0,'18'8'74'0,"-15"0"-40"0,3 8-29 16,-3-3 19-16,0 8-9 16,0 9 0-16,0-1-1 15,-3-3 2-15,0 1-9 16,-3-4-4-16,0 1 0 0,-6-3-4 15,3 3-2-15,0-13-40 16,-6-1-17-16,0-4-37 16</inkml:trace>
  <inkml:trace contextRef="#ctx0" brushRef="#br0" timeOffset="253">19364 15679 280 0,'15'-21'104'0,"-9"16"-56"0,12-14-69 0,-12 14 9 16,0 2-28-16,0 1-8 16,0 2 4-16,0-3-23 15,3 11 15 1,0 0-3-16,0 2 2 16</inkml:trace>
  <inkml:trace contextRef="#ctx0" brushRef="#br0" timeOffset="254">19513 15737 208 0,'3'16'77'0,"3"-8"-42"0,3 3-34 0,-3-6 16 0,3 0-9 16,0-2-2-16,0-3 3 16,6 0 2-16,0-3-6 15,-4-2-1-15,1-3 0 0,0 0-5 16,-3-2-1-16,-9-1 3 16,-6-2 1-16,-3 8-3 15,-3-3 1-15,1 5 0 16,-7 3 2-16,3 5-3 15,0 3 0-15,3 3-1 16,3 2 0-16,3 0 2 16,6 0 0-16,3 3-3 15,6-2 2-15,3-6-23 16,12-3-12-16,3-5-21 16,-4-5-47-16,1 2 17 15</inkml:trace>
  <inkml:trace contextRef="#ctx0" brushRef="#br0" timeOffset="255">19748 15716 228 0,'-15'-5'88'0,"7"8"-48"0,-7 2-40 0,9 0 18 15,0 3-10-15,-6 0-2 0,3 5 3 16,9 1 2 0,0-1-6-16,6 3-3 0,3-3-1 15,3-3-1-15,3 4 2 16,-1-1-8-16,1-3-1 15,6-10-31-15,-3 0-13 16,-3-10-49-16</inkml:trace>
  <inkml:trace contextRef="#ctx0" brushRef="#br0" timeOffset="256">19820 15515 244 0,'-21'-10'90'0,"21"12"-48"0,3 1-53 15,-3 2 11-15,9 8-3 16,-3 3 1-16,0 13 15 16,0 0 8-16,-3 3-10 15,0 3-6-15,0-4-1 0,6 4-8 16,0 2 1-16,-4-5-32 16,1-6-14-16</inkml:trace>
  <inkml:trace contextRef="#ctx0" brushRef="#br0" timeOffset="257">19748 15655 248 0,'0'-13'93'0,"3"13"-50"0,9-13-52 0,-6 10 14 16,9-5-7-16,0-2 0 15,3 2 0-15,0 0 0 16,3 11 2-16,-1-1-14 0,1 1-3 0,0 7-31 16,-3-2-14-16,0 0 8 15,-3-5 27 1,-6 5 38-16,-3-3 29 16,-4 0 16-16,-2-2-18 15,-5 2-7-15,-1 1-17 16,0-1-6-16,3 0-5 15,3 3-3-15,0 0 1 0,6 3 1 16,0-1 1-16,2 4 1 16,-2-1 2-16,-3 0 3 15,-3-2 2-15,0-1-1 16,-3 1-1-16,-3-6-10 16,-2-2-1-16,-1-3-57 15,0-3-26-15</inkml:trace>
  <inkml:trace contextRef="#ctx0" brushRef="#br0" timeOffset="258">20490 15669 120 0,'-3'-11'46'0,"0"8"-24"0,-6-2-6 0,6 5 18 15,-6-3-9-15,0 3-3 16,-6 0-6-16,0 3-2 15,0 2-8-15,-3 3-4 0,3 6-1 16,-2 1-4-16,11 4 2 16,3-3 1-16,3 5 0 15,6 3 0-15,3-8 2 16,5-8-6-16,-2-3 1 16,0-2-4-16,0-3 2 15,0-3-4-15,-3-2 1 0,0-3 4 16,-3-3 2-16,0 1 4 15,-3-4 1-15,0 9 3 16,-3-3 1-16,0 3-1 16,0 2-1-16,0 3-3 15,0 5-2-15,3 6 1 16,3 0-1-16,0 2 0 16,0 3 2-16,5 0-19 15,1-3-8-15,3-5-20 16,-3 2-45-1,0-7 13-15</inkml:trace>
  <inkml:trace contextRef="#ctx0" brushRef="#br0" timeOffset="259">20543 15468 200 0,'-3'-6'77'0,"3"9"-42"0,3 5-43 0,0 0 10 16,3 5 3-16,0 6 4 16,0 10 7-16,0-3 2 15,-3 3-9-15,0 3-3 0,0 0-2 16,0-1-2-16,3-4-2 16,0-1-19-16,0-10-8 15,0 3-39 1,0-11-48-16,0-6 29 0</inkml:trace>
  <inkml:trace contextRef="#ctx0" brushRef="#br0" timeOffset="260">20692 15661 212 0,'0'0'79'0,"0"8"-42"0,6 10-45 16,-3-7 12-16,0 5-6 15,0 2 0-15,0-2 2 0,-3 0 2 16,3 2-1 0,-3-4-16-16,3-12-80 15</inkml:trace>
  <inkml:trace contextRef="#ctx0" brushRef="#br0" timeOffset="261">20689 15573 252 0,'-12'-2'96'0,"12"-4"-52"0,3 9-78 0,-3-3 3 15,6 5-15-15,0-2-2 0,0 5 11 16,6 0 7-16,6-3-22 16,-3 0-10-16</inkml:trace>
  <inkml:trace contextRef="#ctx0" brushRef="#br0" timeOffset="262">20829 15677 212 0,'-15'8'79'0,"9"-1"-42"0,0 12-39 15,3-8 17-15,0 2-11 16,0 0 0-16,3 0 0 16,0-2 0-16,3-1-2 15,3-2-2-15,0-2 3 0,3-4-4 16,0-2-2-16,0-2-3 15,0-4-1-15,0-2 4 0,-3-2 1 16,-3-1 2 0,-3 1 0-16,0-1 2 15,0 6 1-15,0-3-1 16,-3 5-2-16,3 1 1 0,0 4 1 16,0 6-1-16,3 5-1 15,0 11 3-15,3 8 2 16,-1 0-2-16,-2-3 0 15,-3 0 5-15,-3-3 5 16,-2 3-9-16,-4 6-2 16,-3-9 0-16,0-5 1 15,-6-5-6-15,-3-5-2 16,0-8-31-16,6-9-14 16,0-2-36-1,4-8-24-15,-1-5 47 0</inkml:trace>
  <inkml:trace contextRef="#ctx0" brushRef="#br0" timeOffset="263">20891 15663 200 0,'3'3'74'0,"0"8"-40"0,3 7-38 15,-3-7 15-15,-3 2 3 16,0 0 3-16,-3 3 5 15,0-3 3-15,0-2-13 16,0-1-7-16,0-2-3 0,0-2-5 16,3-6 0-16,0 0 4 0,0-6 3 15,3-4-10-15,0-3-5 16,3-1 2-16,0 1 3 16,3 0 4-16,0 2 1 15,0 3 3 1,0 8 3-16,3 6 2 0,0 4 1 15,-3 3-4-15,3 3-3 16,0-2 2-16,-4 4 0 16,1-5-10-16,0-2-3 15,-3-3-24-15,3-8-78 32,-3-5-15-32,0-3 55 15</inkml:trace>
  <inkml:trace contextRef="#ctx0" brushRef="#br0" timeOffset="264">21082 15695 192 0,'-3'-3'74'0,"3"3"-40"0,3 3-35 16,3 0 12-16,0 2-1 15,0 0 4-15,3 1 3 16,0-1 4-16,0-2-11 16,-1-1-3-16,1-2-1 0,9-2-3 15,-6-4 0-15,-3 1 1 16,0 0 2-16,-3-3-3 15,-9 0 0-15,0 0-1 16,-3 0-2-16,-3-3 1 16,-3 9-1-16,-3-1 0 15,3 6 0-15,1 2-3 16,-1 3 2-16,3 5 1 16,3 3 0-16,3 0-3 0,3 0 2 15,6 0-4 1,3-3 1-16,3-3-18 0,-1-2-8 15,16-5-17-15,-6-3-6 16,0-3-29 0</inkml:trace>
  <inkml:trace contextRef="#ctx0" brushRef="#br0" timeOffset="265">21302 15687 212 0,'-12'-10'82'0,"9"12"-44"0,-6-2-40 15,6 3 14 1,0 2-11-16,0 6 0 0,0 2-1 15,0 0 0-15,0 3 0 16,3-3-3-16,3 3 2 0,3-5 1 16,3 5 0-16,0-11 2 15,0-5 3-15,3-3-7 16,0-5 0-16,-3-5-7 16,-3 0 1-16,0-3 4 15,-6-5 4-15,-3 5-6 16,-3-13-1-16,0 0 6 15,0 2 5-15,0 3 4 16,0 3 3-16,0 5-1 0,0 9-1 16,3 1-8-16,3 9 0 15,0 10 1 1,3 6 1-16,3 2 1 16,0 5 0-16,3 1-2 0,0-1 1 15,3-2-11-15,0-8-4 16,3 2-32-16,3-4-11 15,5-6-29 1</inkml:trace>
  <inkml:trace contextRef="#ctx0" brushRef="#br0" timeOffset="266">21683 15446 212 0,'-12'6'82'0,"12"7"-44"0,3 13-44 16,-3-15 12-16,0 15 2 15,-3 4 7-15,3-1 4 16,-3 0 3-16,3-3-12 16,0 3-10-16,0-2-5 0,0-3-27 15,0-6-11-15</inkml:trace>
  <inkml:trace contextRef="#ctx0" brushRef="#br0" timeOffset="267">21543 15653 220 0,'0'-11'85'0,"0"3"-46"0,12 3-46 0,-6 5 14 16,3-3-10-16,3 1 2 16,6-1-1-16,6-5 0 15,-4 8 2-15,1 0-31 0,0 0-14 16,0-8-19 0,-3 16-24-16,-6 0 33 15,-3 0 72-15,-3 0 38 16,-3-3 4-16,-3 8 1 0,-3 1-19 15,0 2-7-15,0-1-14 16,3 1-2-16,3 0-11 16,3-3 2-16,3-5 4 0,2 0-3 15,4-5 2-15,0-6-3 16,0-5 0-16,-3-5-3 16,-3 0-1-16,-3 2-3 15,-6-2 1-15,-6 2-13 16,-3-4-6-16,-3-7-20 15,0 7-7-15,0 1-55 16,3 1-31 0,3 2 64-16</inkml:trace>
  <inkml:trace contextRef="#ctx0" brushRef="#br0" timeOffset="268">22106 15497 228 0,'-15'0'85'0,"12"8"-46"0,3 7-48 16,0-7 14-16,-3 3-5 16,0 5 2-16,-3 2 10 15,0 1 4-15,3-3-7 16,0 0-5-16,0-3-1 0,0 0-2 0,3-2 2 16,0-3-4-16,3-3-2 15,0-2 8-15,9-1 6 16,0-2-5-1,6-2-1-15,0-1-3 0,-3 0 1 16,-1 1-13-16,1-1-6 16,0 0-9-1,-3 1-5-15,-3-6-12 0,0-3-6 16,-3 9-34 0</inkml:trace>
  <inkml:trace contextRef="#ctx0" brushRef="#br0" timeOffset="269">22207 15465 200 0,'-3'-5'74'0,"3"5"-40"0,0 2-40 15,3 6 34 1,0 5-1-16,-3 6 0 16,0 15 2-16,0 1-17 15,0 2 4-15,0-3 2 0,0 3-10 16,3-8-2-16,0 3-6 15,3-5-3-15,0-9-34 16,0-2-12-16,3-5-71 16</inkml:trace>
  <inkml:trace contextRef="#ctx0" brushRef="#br0" timeOffset="270">22534 15692 148 0,'-8'-2'57'0,"8"4"-30"0,-3 4-34 16,3-1 10-16,0 6-5 16,0 2 0-16,-3 0 8 15,3 0 6-15,3 8-6 16,0-2 12-16,8-6 5 0,4-2-3 15,0-3 1-15,0-3-6 16,0-10-1-16,-3 2-2 16,0-7 2-16,0 2-5 15,-3-3-1-15,-3-2-2 16,-6 0 1-16,0-1 0 16,-3 6 3-16,-9-2-3 15,0-1-2-15,-3 3-2 16,0 3-3-16,0 0-8 15,6 2-5-15,0 0-15 0,3 3-8 16,3 0-35 0,3-2-53-16,9-1 29 15</inkml:trace>
  <inkml:trace contextRef="#ctx0" brushRef="#br0" timeOffset="271">22677 15682 228 0,'0'3'88'0,"9"4"-48"0,0 9-49 16,-3-5 14-16,0-3-5 16,0 5 0-16,-3 0 11 15,-3-2 7 1,0-1-9-16,0-2 6 0,0-2 3 0,-3-1-10 16,3-2-2-16,-3-1-6 15,0-2-1-15,0-2 7 16,0-4 6-16,3-4-4 15,0-1-2-15,0 1-6 16,3-1 0-16,3 0-2 16,0 1 0-16,3 2 0 15,3 0-2-15,0 3-28 16,3 2-14-16,0 0-42 16,5 3-48-16,-2 0 46 15</inkml:trace>
  <inkml:trace contextRef="#ctx0" brushRef="#br0" timeOffset="272">23162 15542 232 0,'-2'-11'88'0,"2"8"-48"0,-6-2-40 16,6 2 18-16,-6-2 1 16,-3 3 5-16,0-4 5 15,-3 1 2-15,-3 2-16 16,0 1-7-16,-3 4-1 0,0-2-9 15,6 8 0-15,1 0 0 16,5 5 1-16,6 3-4 16,9 11 1-16,2-6 2 15,-2 3 3-15,6 2-2 16,-3 1 0-16,0-4 1 16,-3 1 0-16,-6-3-3 15,3 3 0-15,-6-5-1 16,-6-3 3-16,3-3 2 15,-6-10 2-15,-6-3 1 0,-3-3 0 16,3-2-5-16,4-3-1 16,2-3-8-1,12-2-4-15,3-6 1 0,5 6 0 16,-2-5 3-16,9 2 4 16,0-5 5-16,-3-6 5 15,3 6-3-15,-6 2-1 16,3 1 0-16,-9 5 0 15,0 2-25-15,-6 0-8 16,-6 4-36-16,6 1-58 16,-3 4 28-1</inkml:trace>
  <inkml:trace contextRef="#ctx0" brushRef="#br0" timeOffset="273">23413 15489 148 0,'0'-6'57'0,"0"4"-30"0,2-1-14 0,-2 3 17 0,0 0-4 15,0 0-1-15</inkml:trace>
  <inkml:trace contextRef="#ctx0" brushRef="#br0" timeOffset="274">23418 15486 342 0,'3'13'18'0,"-3"14"2"0,3 2-6 15,0 3-1-15,-3 2-5 16,6 0-3-16,-6 1-2 16,3-1 0-16,-3 1-2 15,6-6 2-15,-6-5-2 16,0-3-1-16,0-8-19 15,3-3-8-15,0-2-28 16,-3-10-12-16,0-9-23 16</inkml:trace>
  <inkml:trace contextRef="#ctx0" brushRef="#br0" timeOffset="275">23401 15526 168 0,'-9'-11'66'0,"3"9"-36"0,-3-1-20 0,9 3 17 15,0-3 2-15,0 1 5 16,-3-1-10-16,3 0-5 16,3 1-10-16,3-1-4 0,3 0-1 0,3-2-2 15,5 2 1 1,4 3-2-16,0 3-1 15,0 2 1-15,-3 3-1 0,3 3 0 16,-6 2 0-16,-7 3 0 16,-5 0 2-16,-3 2 3 15,-3-2 4-15,-8 0 0 16,2-3 0-16,-9-2-1 16,3-3 0-16,0-3-2 15,3 3 1-15,3-3-6 16,3-2-3-16,3-3-2 15,3 0 0-15,9 3 0 16,6-1 3-16,0 4-2 16,15-1 1-16,-9 3 0 0,8 2 0 15,-8 4 2-15,0 2 2 16,-3-1 8 0,-6 1 5-16,-6 0-1 0,-6 3 0 15,-6 5 0-15,-6-3 2 16,-6-3-7-16,-3-5-1 15,3-2-2-15,-6-3 1 16,1-3-9-16,-1-2-3 16,3-3-22-16,12 0-7 15,-3 0-29-15,6 0-13 16</inkml:trace>
  <inkml:trace contextRef="#ctx0" brushRef="#br0" timeOffset="276">23802 15886 280 0,'-3'0'104'0,"3"0"-56"0,0 0-52 16,0 0 18-16,0 0-13 15,0 0 0-15,-3 2-3 0,-2 1 0 16,5-3 2 0,-3 0 4-16,-3 0 5 0,6 0-5 15,0 0-2-15,6-5-1 16,-3-1-4 0,-3 6 2-1,0 0 1-15,0 0-29 0,0 0-10 16</inkml:trace>
  <inkml:trace contextRef="#ctx0" brushRef="#br0" timeOffset="277">19138 16052 124 0,'0'-5'49'0,"0"10"-26"0,3-23-25 0,-3 26 11 15,6-3 9 1,0 6 8-16,-6 2 4 16,0 5 2-16,6 9-17 0,-3 2-2 15,0 16-2-15,-6-5-2 0,0-3 2 16,0-3 0-1,3-8 1-15,-3 1-2 0,3-9-1 16,0-4-3-16,0-1-1 16,6-8-1-16,-6-5 0 15,-3-5-2-15,3 0-2 16,3-6-6-16,-3-5-1 16,6-5-4-16,0 2 0 15,6 4 3-15,0 1 5 16,-3 4 0-16,3 2-1 15,-1 3 3-15,-2 5 0 16,3 7 1-16,-3 7 2 16,0 2 5-16,-3-1 4 0,0 7-6 15,-3-4-3-15,0-2-1 16,-3 0-1 0,3-3-9-16,-3-2-4 0,3-3-31 15,0-3-13-15,0-5-35 16</inkml:trace>
  <inkml:trace contextRef="#ctx0" brushRef="#br0" timeOffset="278">19364 16301 192 0,'15'0'74'0,"-9"19"-40"0,9-6-35 0,-9-8 12 15,0-2-3-15,3 5 0 16,0-3 2-1,0-5 4-15,0 0-8 16,0 0-1-16,0 0-1 0,0 0-2 0,-4-8 1 16,1 0-2-16,-3-8-1 15,-3 3 1-15,-3 2 1 16,-3 1-1-16,-2 2-1 16,-1 3-2-16,-6 2 1 15,-6 8 1-15,3 6 0 16,3 7 2-16,3 1 3 15,0-3 2-15,6 5 3 16,3-3-1-16,9-2 2 0,0 0-6 16,6-5-1-16,3 2-4 15,0-5-1-15,3-3-17 16,0-2-5-16,0-3-20 16,-1-3-5-16,-2-2-32 15,0 0-27 1,-3-9 45-16</inkml:trace>
  <inkml:trace contextRef="#ctx0" brushRef="#br0" timeOffset="279">19561 16354 172 0,'-3'0'66'0,"3"-3"-36"0,3 3-33 15,-3 0 11-15,3 3 7 16,0 7 7-16,0 1 0 16,0 0-1-16,0 2-11 0,0-3-2 0,0 1-1 15,-3 0 3 1,0-3 4-16,6 0-13 15,-6-6-2-15,0-2 4 0,0 0 5 16,0-5-4-16,0-3 0 16,3-5 0-16,0-1 0 15,6 1-7-15,-4-5 0 16,1-6-1-16,6 8 2 16,0 3-1-16,0 8-1 15,0-1-4-15,0 14-2 16,3-3 5-16,0 6 2 15,0-3 3-15,-1 0 0 16,-2 0 0-16,0-3 0 16,0-2 0-16,-3-3 2 0,-3-3-1 15,0-2 2 1,-3-6 0-16,-3 1-1 16,0-4-2-16,-3 1 1 15,-3 11-1-15,-3-9 0 16,0 11 0-16,0 11 0 15,-3-1 2-15,3 3 1 16,1 3 3-16,2 0-3 16,0 0 0-16,3 0-1 15,6-3 1-15,3 0-2 16,3 1-1-16,2-1-15 16,4-3-5-16,6-7-39 0,3-3-16 15,3-3-14 1</inkml:trace>
  <inkml:trace contextRef="#ctx0" brushRef="#br0" timeOffset="280">20162 16341 176 0,'-3'-3'66'0,"3"-2"-36"0,-6 5-33 0,6-6 11 16,-3 6 13-16,-6 0 11 16,-6 8-7-16,1-2-5 15,2 4-11-15,0 1-6 0,0 2 0 16,3 3-4-16,3 0 0 0,3-3-1 16,0 6-2-16,3-6 5 15,3-3 3-15,6-2-3 16,0-5-1-16,3-3-5 15,0 0 1-15,-3-5-5 16,-1-3-1-16,-2 0 2 16,0-5 3-16,-3-1 5 15,0 6 2-15,0 0 0 16,0 3-2-16,0 0-2 16,0 10-1-1,0 0 4-15,3 3-3 16,0 0 1-16,0 3-6 15,3-3-3-15,0-3-34 0,0 3-14 16,0-5-19 0</inkml:trace>
  <inkml:trace contextRef="#ctx0" brushRef="#br0" timeOffset="281">20311 16338 4 0,'0'0'0'0</inkml:trace>
  <inkml:trace contextRef="#ctx0" brushRef="#br0" timeOffset="282">20308 16301 144 0,'-3'-3'55'0,"3"6"-30"0,-3-3-12 16,-3 8 19-16,0-8-5 15,0 5-1-15,0 3-8 16,0-3-1-16,0 6-10 0,0-8-4 0,3 7 0 16,3-2-2-1,0 0-1-15,3 0-2 16,0 3-1-16,6-3 2 15,-3 2 2-15,0-2 0 16,-9 5 2-16,0-2-2 0,0-3 2 16,-3-3-2-16,0-2-1 15,0 5-8-15,0-6-3 16,0-2-21-16,1 0-6 16,-1 0-27-1,3-2-36-15,3-6 32 16</inkml:trace>
  <inkml:trace contextRef="#ctx0" brushRef="#br0" timeOffset="283">20403 16272 200 0,'-6'-19'77'0,"9"22"-42"0,-6-3-43 0,3 0 10 16,-3 11-6-16,-3 4 9 15,3-1 6-15,0-1-5 16,0 0-1-16,3 0-1 0,3-2-5 16,3 2-1-16,0 0 3 15,-3 1 1-15,0-1 2 16,-3-3 0-16,-3 1 4 16,-3 8 5-16,0-6-3 15,-3 0 0-15,-8-2-2 16,-1-3 0-16,0-3-4 15,3 0-3-15,3-8-25 16,3-4-26 0,6 4-12-16,9-2-28 15</inkml:trace>
  <inkml:trace contextRef="#ctx0" brushRef="#br0" timeOffset="284">20454 16322 212 0,'-9'-16'82'0,"12"32"-44"0,-3 0-49 0,0-13 13 15,0 10-2 1,3 5 11-16,0-4 5 16,3 4-7-16,0-5-3 0,0 9-2 0,3-9-5 15,0-3 1 1,2-2 2-16,-2-5 1 0,3-3-4 15,0-3-1-15,-3 1-4 16,-3-6-1-16,0 0 1 16,-6-5 2-16,0-1 4 15,-3 6 2-15,0 0 0 16,0-2-2-16,3 7 1 16,0 1-1-16,0 2 0 15,0 5 2-15,0 5 1 16,0 1 3-16,6 0-3 0,0 7-2 15,0-5-3 1,0 1-1-16,3-6-12 16,0 2-5-16,-3-7-20 0,0 2-10 15,0-10-28 1</inkml:trace>
  <inkml:trace contextRef="#ctx0" brushRef="#br0" timeOffset="285">20656 16364 172 0,'0'-2'66'0,"0"7"-36"0,0 3-35 16,3-3 10-16,0 1 8 15,0 7 6 1,-3-3 4-16,0 1 3 0,0 0-14 16,0 2-2-16,-3 0-3 0,0-2-3 15,0-3-1-15,3 0-1 16,0-3-2-16,0 0 1 15,0-8-1-15,0-4-7 16,3 1-3-16,0-4-5 16,0-1-2-16,0-2 3 15,3-6 3-15,0 11 7 16,0-2 4-16,0 2 7 16,0 3 6-16,0 2-7 15,3 3-1-15,0 5 6 16,-3-2 2-16,0 7 0 15,-6-2 2-15,-3 0-4 16,0 6-1-16,0-9-4 0,0 0 1 16,3-2-4-1,6-3 0-15,0-5-6 0,0-3-2 16,5 0-9-16,1 0-2 16,0-3 2-16,0 6 1 15,0-3 10-15,-3 5 4 16,0 3 4-16,0 3 2 15,0 2 1-15,-3 3 0 16,0 0 2-16,-3-3 4 16,0 9-8-16,-3-1-1 15,0-3-14-15,3-2-4 16,0-2-25-16,0-6-39 16,3-3 12-16,0-2-15 15</inkml:trace>
  <inkml:trace contextRef="#ctx0" brushRef="#br0" timeOffset="286">20942 16394 232 0,'3'-3'88'0,"0"6"-48"0,0 2-45 15,0 0 15-15,0 0-8 16,-3 3-2-16,0 0 3 16,0 11 2-16,0-6-2 15,-3-2-6-15,0-1-3 0,0-4-52 16,3 4-24-16,-3-7-2 15</inkml:trace>
  <inkml:trace contextRef="#ctx0" brushRef="#br0" timeOffset="287">20903 16275 244 0,'-6'-22'93'0,"9"22"-50"0,3-2-66 0,-6 2 10 16,6 0-28-16,0 0-7 16,0 0 10-16,0 0 8 15,0 0-29-15,6 2-11 16</inkml:trace>
  <inkml:trace contextRef="#ctx0" brushRef="#br0" timeOffset="288">21046 16420 180 0,'0'19'68'0,"3"-6"-36"0,0 5-40 16,-3-10 12-16,0-2-2 16,0 1 1-16,0-1 10 15,0-9 3-15,0 6-7 16,0-6-3-16,0-2 0 0,0-3-5 16,0-3-3-16,3-2-8 15,0-5-2-15,3 2 2 16,0 2 1-16,3 4 10 15,3-3 6-15,0 10 6 16,0-2 4-16,0 2-7 16,-1 3-1-16,4 3 4 15,0 2 1-15,-3 3-7 16,-3 0-4-16,-3 0-2 0,0 2-1 16,0-2-20-16,0 6-7 15,-3-6-30 1</inkml:trace>
  <inkml:trace contextRef="#ctx0" brushRef="#br0" timeOffset="289">21391 16351 244 0,'-6'-2'90'16,"4"4"-48"-16,-7 1-51 0,6 5 12 15,-3 0 2-15,-3 0 4 16,0 0 4-16,3 5 5 0,0-3-10 16,3 1-7-16,3-6-3 0,0 9-6 15,3-9-2-15,0-2 7 16,0-3 4-16,0 0-3 16,3-3 2-16,-3-2-5 15,0 2 1-15,0-2 0 16,-3-1-1-16,0 1-3 15,3 2 0-15,0-2-3 16,0 5 2-16,3 0 5 16,0 8 4-16,2 3-1 15,1 7 0-15,3 3 12 0,-3 0 7 16,-9 3 2 0,0-3 0-16,-6 6 5 0,-6-9 1 15,-5 6-13-15,-7-8-8 16,-15 3-17-16,3-6-5 15,4-5-18-15,2-8-5 16,3 0-74 0</inkml:trace>
  <inkml:trace contextRef="#ctx0" brushRef="#br0" timeOffset="290">21847 16243 132 0,'0'0'49'0,"0"0"-26"0,0 0-16 15,0 0 15 1,0 0 0-16,0 0 2 15,0 0 2-15,-6 0 3 0,-3 0-15 16,0 0 1-16,-3 5-1 16,-3 3-5-16,6 13-3 0,-3 0-6 15,3-5 0-15,4 5 0 16,2-5 0-16,0 0 0 16,6-3 0-16,3-2 0 15,2-6 2-15,1-2-1 16,0-3-1-16,-3-3-2 15,6-2-1-15,-3 0 4 16,0-3 1-16,0-8-3 16,-3-5-1-16,-3 7 3 15,0 1 1-15,-3 0 2 16,0 8 0-16,0 15 4 16,6-2-2-16,-3 5-1 15,0 6-2-15,3-3 0 16,3 0-4-16,6-3 0 15,-4 0-4 1,1-5 1-16,0 3-20 0,0-9-7 16,0 4-24-16,-3-1-8 15,0-10-19 1</inkml:trace>
  <inkml:trace contextRef="#ctx0" brushRef="#br0" timeOffset="291">21987 16063 236 0,'-3'-8'88'0,"6"-3"-48"0,0 19-49 15,-3-8 12 1,3 14-2-16,0 4 17 16,0 3 8-16,-3 6-13 15,0-1 0-15,0 9-2 0,3 2-4 16,0-6-2-16,-3-4-5 15,3-1 0-15,0-2-16 16,0-8-6-16,2-3-29 16,1-2-10-16,0-6-39 15</inkml:trace>
  <inkml:trace contextRef="#ctx0" brushRef="#br0" timeOffset="292">22124 16230 268 0,'-6'0'101'0,"6"0"-54"0,0 5-59 0,3 0 13 16,-3 6-4-16,0 7 1 15,0 1-1-15,-6-6 2 16,6 6 1-16,-3-6 0 0,6-5 2 16,0 2-39-16,0-2-16 15,3-5-47 1</inkml:trace>
  <inkml:trace contextRef="#ctx0" brushRef="#br0" timeOffset="293">22159 16140 276 0,'-6'-8'104'0,"9"5"-56"0,0 3-74 15,-3 0 8-15,0 0-19 16,6 0-4-16,0 0 17 15,0 3 9-15,0-3-21 16,0 5-11-16,3 0-15 16,3-2-7-16</inkml:trace>
  <inkml:trace contextRef="#ctx0" brushRef="#br0" timeOffset="294">22258 16203 180 0,'-9'5'68'0,"6"-2"-36"0,-6 2-29 0,6 1 17 16,-3-1-10-16,0 3-1 15,0 5 4-15,0 8 1 16,0-2-7 0,3-1 0-16,3-2 0 0,3-3-6 0,0-2 0 15,3-6-1-15,0-2 2 16,3-3-3-16,0 0-2 16,-3-8 2-16,0-11 2 0,0 6-2 15,-3 0 0 1,0 0 1-16,0 2 2 0,-3 1-6 15,0-1 1-15,0 8-1 16,0 1-1 0,0 2 1-16,3 10 0 0,0 11 3 15,-1-2 2-15,7 7 2 16,-6-2 3-16,-3 0 6 16,-3 0 2-16,-6 2 1 15,4 1 4-15,-4-6-9 16,-3-5-1-16,0-3-5 15,0-5-1-15,0-8-8 16,-3 0-2-16,3-3-20 16,0-7-10-16,3-3-19 15,3 2-5-15,3-10-22 16</inkml:trace>
  <inkml:trace contextRef="#ctx0" brushRef="#br0" timeOffset="295">22302 16203 252 0,'3'5'93'0,"0"-2"-50"0,6 2-52 0,-6 1 12 15,0 2-4-15,3 5 2 16,-3 11 4-16,-3-6 2 16,0-2-3-16,0-3 13 0,0-2 5 15,0-3-10-15,0 0-7 16,0-8-6-16,0 0-2 15,6-6-1 1,0-7-2-16,0-3-1 16,6 3 1-16,0 0 4 0,0 2-1 15,0-2 1-15,-1 8 6 16,1 2 2-16,0 3 0 16,-3 5 1-16,0 6-2 15,0 5 0-15,-3 0-3 16,0 0-2-16,-3-3-10 15,3 0-4-15,-3-2-33 16,3-6-12-16,-3 3-46 16</inkml:trace>
  <inkml:trace contextRef="#ctx0" brushRef="#br0" timeOffset="296">22576 16240 244 0,'0'0'90'0,"15"-3"-48"0,-6 6-49 0,-3 0 14 16,0 2-7-16,3-2 0 16,-3 7 4-16,9-10 5 15,-4 0-5-15,4 0 2 0,0-5 1 16,-3 2-6-16,0-2 0 16,-3 0-10-16,-3-1-4 15,-3-1 4-15,-3-1 3 16,-3 0 6-16,-6-3 2 15,-3 8 2-15,-3 1 2 16,0 2-1-16,-5 2 2 16,-4 6-4-16,9 0 0 15,0 6 1-15,3 7 2 0,3-3-3 16,3 1 0-16,9-6-1 16,6 6-2-16,3-6-19 15,3-5-10-15,3 2-34 16,6-7-14-16,-1-3-7 15</inkml:trace>
  <inkml:trace contextRef="#ctx0" brushRef="#br0" timeOffset="297">22835 16253 260 0,'-24'-2'96'0,"12"4"-52"0,0 20-67 16,9-9 8-16,-2 8 1 15,2-3 6-15,0 1 7 0,3-3 5 16,3 0-1-16,0-8 0 0,5 5 3 16,4-5-8-16,6-3-3 15,-6-5-11-15,0-3-4 16,-3-2 1-16,3-3 3 16,-6-2 10-16,-3-9 5 15,-3-7 4-15,0-1 1 16,-3 1 0-16,-6-1 0 15,0 1 9-15,-3 2 3 16,3 3-3-16,0 5 0 0,3 0-8 16,3 8-1-16,3 0 0 15,3 6 0-15,-3 2 4 16,9 5 3-16,3 8-6 16,0 6-1-16,0-1-2 15,0 14-2-15,-3-3 1 16,6 0-1-16,-9-2-25 15,8-4-10-15,-5-4-37 16,3-1-44 0,0-7 36-16</inkml:trace>
  <inkml:trace contextRef="#ctx0" brushRef="#br0" timeOffset="298">23192 16018 212 0,'-3'3'79'0,"3"28"-42"0,-6-4-41 0,3-14 13 16,0 8 1-16,0 3 6 15,-3 2-10-15,3 14-4 16,0-6-1-16,3-2-10 0,0-5-2 15,0-3-56 1,3-6-56-16,0-5 33 16</inkml:trace>
  <inkml:trace contextRef="#ctx0" brushRef="#br0" timeOffset="299">23026 16216 200 0,'0'-5'77'0,"17"2"-42"0,1-2-72 15,-9 5 0-15,3 0 11 16,6-3 12-16,0 1 13 16,-3-1 7-16,6 3-8 15,-4 0-3-15,-5 0-2 16,3 5 1-16,-9-2 17 15,3 10 9-15,-6 1 8 0,0 12 3 16,-3 0-10-16,3-2-3 16,0-3-10-16,12 3-1 0,0-8 0 15,6-3 3-15,-1-7 1 16,4-1 1-16,0-5 0 16,-3-5-4-16,-9-3 0 15,3 0-5-15,-6-8 0 16,-6-3 1-16,-6-2 0 15,-3 8-2-15,-6-3 1 0,0 3-26 16,-9-3-12 0,-3 8-62-16,3-3-35 15,1 4 57 1</inkml:trace>
  <inkml:trace contextRef="#ctx0" brushRef="#br0" timeOffset="300">23782 16092 260 0,'-3'-5'96'0,"3"5"-52"0,0 2-54 0,0 1 16 16,-6 5-6-16,0 2 0 0,-9 4 8 16,3 2 7-1,3 2-7-15,0 1 2 0,3-1 3 0,0-2-5 16,3 3-2-16,-3-6-6 15,6 0 0-15,9-2 4 16,9-6 5-16,-6-5-3 16,9-3-1-16,6 1-2 15,-4-1-3-15,7-5-4 16,0 5 0-16,-9-2-20 16,0 0-7-16,-1 5-19 15,-5-3-9-15,-3 0-32 16,-3-4-26-16,-3 4 52 15</inkml:trace>
  <inkml:trace contextRef="#ctx0" brushRef="#br0" timeOffset="301">23874 16113 256 0,'-6'-8'96'0,"6"8"-52"0,0 0-54 0,0 0 14 16,0 0-5-16,3 5 0 15,0 3 14-15,0 11 6 16,0 2-9-16,0 3 3 0,-3 10 1 16,6 1-7-16,-3-1-2 15,-3-5-5-15,0-2-3 16,6-1-7-16,-3-7-2 0,6-6-31 16,-9 0-11-16,9-2-57 15</inkml:trace>
  <inkml:trace contextRef="#ctx0" brushRef="#br0" timeOffset="302">24091 16145 268 0,'3'0'101'0,"0"5"-54"0,0 11-68 15,-3-5 11-15,-3 5 2 16,0 15 4-16,-6 1 16 16,3-3 7-16,-3-2-9 15,3-1-3-15,-3-2-3 0,9-3-9 0,-3-5-4 16,3-3-50 0,0 0-24-16</inkml:trace>
  <inkml:trace contextRef="#ctx0" brushRef="#br0" timeOffset="303">24064 16153 264 0,'-12'-8'99'0,"7"3"-54"0,-1-3-44 15,6 8 21-15,0-3-8 16,0 0 2-16,3-5-5 16,3 6 1-16,5-9-7 15,1 1 4-15,0 2 1 0,6-6-5 16,6 12-1-16,-3 2-2 15,-3 5-2-15,-7 3 1 16,7 0-1-16,-9 3 0 0,-6-1 2 16,3 3 1-16,-12 1 1 15,-3 1-5 1,-3-1 1-16,1-1 0 0,-1-2 0 16,3-1-7-16,0-2-3 15,0-3-3-15,9 3-2 16,0-2-3-16,0-1-2 15,12 3 7-15,3 5 5 16,-1 6 3-16,7-1 3 16,-3 1 3-16,0-4 2 0,-3 4 10 15,-6-1 3 1,-3-2 8-16,-6 0 5 16,-6 0-1-16,-9-5 1 0,-3-3-8 15,-3 0 0-15,-6 2-8 16,4-7-3-16,-4-3-5 15,3 0-4-15,3-3-20 16,3 1-8-16,9-1-26 16,4-2-11-16,5-3-35 15,5 2-14-15,10 1 13 16</inkml:trace>
  <inkml:trace contextRef="#ctx0" brushRef="#br0" timeOffset="304">24454 16452 396 0,'-15'0'148'0,"15"5"-80"0,0-2-125 0,0-3 0 15,0 0-97 1,0 0-39-16</inkml:trace>
  <inkml:trace contextRef="#ctx0" brushRef="#br0" timeOffset="305">20192 16640 128 0,'-3'-6'49'0,"3"6"-26"0,0 0-14 0,0 0 16 16,0 0-3-16,0 0-1 16,0 0-5-16,3 0 0 15,3 0-9-15,0 0 0 0,3 0 0 16,0 6 1-16,0-6 0 15,5 0-2-15,4 0-1 16,3 0-1-16,3-6 2 16,3 6-3-16,3-2-2 15,5-1 2-15,1 3 0 16,0 0-1-16,2 0 1 0,1 0-2 16,-3-3-1-16,5-2 1 15,-2 5-1-15,-3-3 2 16,0 1 1-16,-1 2-4 15,1 0 1-15,-3 0 2 16,0 0 1-16,-1 0-4 16,1 0 1-16,0 2 2 15,-1-2 1-15,1 0-1 16,3 0-2-16,3 0 1 16,-1-2-1-16,1-1 0 15,-3-2 0-15,-1 5 0 16,1 0 0-16,-3 0 0 15,3 0 0-15,-4 0 0 16,4 0 0-16,-3 0 0 16,0 0 0-16,2 0 0 15,-2 0 0-15,0-3-3 0,0 1 2 16,-4-1 1-16,4-2 2 16,-3 5 1-16,0 0 3 15,2 0-5-15,1 0-3 16,0 0-2-16,0 0 3 15,-1 0 0-15,4 0 1 16,0 0 0-16,2 0 0 16,-2-3 0-16,3 0 0 15,0 1 0-15,-1 2 0 16,4-6 0-16,0 6 0 16,-1 0 0-16,1 0 2 0,-3 0 3 15,-1 0 2-15,7-2-3 16,-6-1-3-16,2 1 0 15,1-1-1-15,-6 3 0 16,5 0 0-16,-2 0 0 16,3 0 0-16,-4 0-3 15,-2 0 2-15,0 0 1 16,6 0 0-16,-4-3 0 16,1 3 2-16,3-5-1 15,-1 5-1-15,-2 0-2 16,3 0 1-16,-1 0-1 15,1 0 0-15,0 0 4 16,2 0 1-16,1 0-1 16,6 0-2-16,-4 0 1 0,4 0-1 15,2 0 0-15,7 0 2 16,-7 0-3-16,16 0-2 16,-7-3 4-16,-2 1 1 15,-3-1-3-15,-4-2 1 16,-5 5-2-16,-4 0-2 15,-2 0-24-15,0 5-11 16,-13-2-57 0,7 2-35-16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31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23466 5046 192 0,'-18'-11'71'0,"12"11"-38"0,0 0-12 0,3 3 25 16,-6 2-4-16,-8 3 0 15,-4 8-6 1,-9 18 0-16,-6 6-20 0,1 10 2 0,-1 6 0 15,6 5-8-15,12-1-1 16,12 12-3-16,15-9-1 16,12-4-12-16,15-9-3 15,2-5-26-15,13-8-9 16,-3-8-37-16,-4-8-15 16,-2-16-17-1</inkml:trace>
  <inkml:trace contextRef="#ctx0" brushRef="#br0" timeOffset="379.378">23433 5310 200 0,'-9'-2'74'0,"9"2"-40"0,-3 0-13 0,3 0 22 16</inkml:trace>
  <inkml:trace contextRef="#ctx0" brushRef="#br0" timeOffset="719.361">23427 5302 427 0,'18'-8'32'0,"0"-2"-17"16,-3 4-8-16,6 1-1 0,0 3-5 16,-3 2-1-16,-4 5 6 15,-2 5 6-15,-6 4 3 16,-6 9 3-16,-6-1-8 16,0-1-3-16,0 0-4 15,3-5 0-15,0 0-4 16,6 0 0-16,6-6-4 15,9-2 1-15,6 0 0 16,6 0-1-16,0 3 1 16,-1-1 3-16,-2 3 13 15,-12 1 7-15,0-1 17 16,-15 0 7-16,-6-2-7 16,-6 4-4-16,-6 7-16 15,-6-6-5-15,-2-6-7 0,5 1-1 16,-3-3-23-16,6 0-12 15,0-3-21-15,9-2-7 16,-3-1-19-16,12-10-76 31,6-10-12-31,3-3 57 16</inkml:trace>
  <inkml:trace contextRef="#ctx0" brushRef="#br0" timeOffset="1139.3952">23838 5257 276 0,'-6'-8'104'0,"6"8"-56"0,0-5-32 15,0 5 27-15,9-3-21 16,0 1-7-16,3 2-9 15,6 2-5-15,0 4 0 16,-3 2-1-16,5 5 0 0,-5 11 2 16,-9 5 1-16,3 0 1 15,-9 3 2-15,-9 2-1 16,0 0 2-16,-3-4 2 16,1-1 2-16,2-8 6 0,0-3 1 15,-3-4 2-15,9-1 2 16,-3-3-10-1,15-2 0-15,3 0 0 16,6-2-5-16,-7-1 1 16,10-3-7-16,-3 1-3 15,0 8-21-15,-3-3-10 16,6-3-32-16,-3 0-11 16,-1-2-37-16,-2-11-16 15,3-3 22 1</inkml:trace>
  <inkml:trace contextRef="#ctx0" brushRef="#br0" timeOffset="1397.8695">24374 5260 304 0,'15'0'112'0,"-15"0"-60"0,0 8-58 16,9-3 19-16,-9 8 25 15,0 9 15-15,-3 4-8 16,-3 6-1-16,3 5-25 16,-3 0-5-16,0 0-2 0,0 0-10 15,3-3-2-15,-3-7-12 16,6-1-5-16,-3-7-33 16,3-3-15-16,0-8-37 0,0-8-13 15,0-8-10 1</inkml:trace>
  <inkml:trace contextRef="#ctx0" brushRef="#br0" timeOffset="1936.4545">24347 5294 124 0,'-3'-10'49'0,"6"7"-26"0,-3 0 13 0,3 1 27 0,-3-1-2 15,0 1-2 1,0-1-15-16,0 0-5 0,3 1-22 16,3-1-4-16,9-2-1 0,0-1-3 15,0 1 0 1,6-6-3-16,2 4 1 0,-2 7-11 16,6 5-2-16,-6 3 9 15,-6 2 5-15,3 4 5 16,-10-1 3-16,-5 0-5 15,-6 6 1-15,-5-4-5 16,-4 1-2-16,-6 0-2 16,6-3-3-16,-6-2-2 15,9 0 1-15,-3-3-8 16,9-3-2-16,-3 0-10 16,6-5-4-16,9 5 11 0,9 1 8 15,3 2 2 1,3 0 2-16,-3 2 11 0,2 3 3 15,-2 6 19-15,-6-1 7 16,-6 1-2-16,-9-3-1 16,0 5-7-16,-9 5 0 15,-12-2-12-15,0-5-4 16,-8-3-7-16,5-6-2 16,-3-2-8-16,-6-3-2 15,7-5-27-15,-1 0-10 16,3-2-27-16,3-6-7 15,9 0-36-15,3-11-15 0,6 1 9 16</inkml:trace>
  <inkml:trace contextRef="#ctx0" brushRef="#br0" timeOffset="2205.8802">24684 5043 268 0,'5'-8'101'0,"7"5"-54"0,0 9-33 15,3 2 26-15,0 7 0 16,6 20 3-16,0 10 1 16,6 13 2-16,-7 3-25 0,-8 5 8 0,0 8 4 15,-3-2-6 1,-12-9-3-16,-9-5-12 15,-9-5-3-15,-8-8-40 0,-16-5-17 16,-9-3-113-16,7-5-47 16</inkml:trace>
  <inkml:trace contextRef="#ctx0" brushRef="#br0" timeOffset="3485.5031">7235 6183 268 0,'-12'-5'101'0,"9"2"-54"0,-9 1-44 0,3 4 21 16,-3 4-10-16,-12 4 0 16,-8 11 7-16,-7 11 6 15,-9 16-14-15,1 21 2 0,5 7 1 16,12-2-2-16,12 8 2 15,13-5-7-15,10 3-3 16,16-6-10-16,9-14-5 16,9-12-15-16,2-11-5 15,1-10-20-15,0-9-7 16,-4-13-78 0</inkml:trace>
  <inkml:trace contextRef="#ctx0" brushRef="#br0" timeOffset="3917.2545">7306 6408 252 0,'0'-2'93'0,"3"2"-50"0,0 2-30 0,-3-2 24 15,3 6 3-15,-3-1 5 16,-3 5-15-16,-3 9-6 16,-3 10-14-16,-2 0-4 0,-1 0-2 15,0 0 0-15,3-5 0 16,3 0 2-16,3-3 3 15,3-5-2-15,6-3 1 16,6-2-3-16,6-3 0 16,5-3-1-16,4-5 0 15,3-3-2 1,3 1-2-16,-1-4-8 0,1 1-3 16,-3 0-23-16,-6 0-8 15,-3-1-18-15,-7 4-5 0,-2 2-18 16,0-3-8-16,-9-2-3 15</inkml:trace>
  <inkml:trace contextRef="#ctx0" brushRef="#br0" timeOffset="4162.5665">7485 6437 260 0,'-3'-2'96'0,"3"4"-52"0,6 1-51 16,-6-3 16-16,3 8 18 15,0 10 12-15,0 9 9 16,0 10 6-16,-3 5-30 0,-3 1-4 0,0 4-3 16,0-2-9-1,3-2-4-15,0-6-6 16,0-6 1-16,0-7-15 0,0-5-6 16,0-6-22-16,0-5-10 15,0-6-15-15,0-7-7 16,0-11-43-1</inkml:trace>
  <inkml:trace contextRef="#ctx0" brushRef="#br0" timeOffset="4428.2892">7652 6411 320 0,'0'0'121'0,"3"0"-66"0,0 5-75 15,0 0 15-15,0 6 13 16,-3 8 13-16,-3 10 6 15,-3 0 2-15,0 3-16 16,0 2-6-16,3-5-2 0,0-3-3 16,3-4-2-16,0-4 1 15,6-2-1-15,3-3 2 16,6-5 1-16,2-3-4 16,7 1 1-16,3-6-7 15,0-3 0-15,5-2-15 16,-5-3-5-16,-3 3-26 15,-3-3-9-15,-6 2-44 16</inkml:trace>
  <inkml:trace contextRef="#ctx0" brushRef="#br0" timeOffset="4681.3239">7887 6427 248 0,'-6'0'93'0,"9"2"-50"0,0 1-50 0,-3 5 14 16,0 8 23-16,0 10 15 16,0 11 4-16,0 6 1 15,-3-1-28-15,0 3-4 0,-3 0-3 16,3-3-11-16,0-2-1 16,3 0-10-16,0-11 0 15,0-8-30-15,3-3-11 16,0-4-39-16,6-22-85 15</inkml:trace>
  <inkml:trace contextRef="#ctx0" brushRef="#br0" timeOffset="4932.5694">8175 6453 256 0,'9'-2'96'0,"-3"2"-52"0,0 2-38 16,-3 3 20-16,3 9 19 16,0 7 13-16,-3 8-4 0,-3 3-2 15,0 5-29-15,-3 0-7 0,0 0-4 16,0-3-7 0,3 1-3-16,0-6-8 15,0-5-1-15,0-3-35 0,0-5-14 16,0-6-22-16,0-2-7 15</inkml:trace>
  <inkml:trace contextRef="#ctx0" brushRef="#br0" timeOffset="5466.7072">8196 6458 272 0,'-15'-2'101'0,"12"2"-54"0,3 0-31 16,0 0 27-16,0-3-10 16,3 1-2-16,3-4-13 15,3-2-6-15,3 0-7 16,9-2-2-16,0 2 3 0,3 5-1 15,0 6 0-15,-4 5-1 16,-2 2 2-16,-6 1 1 16,-3 5 1-16,-9 5 2 0,-3 0 1 15,-6 3-5-15,-6-5-4 16,-3-1-4 0,4-2 1-16,-1-3-6 0,6-2 0 15,0-3-13-15,6 0-4 16,6 0 4-16,6-1 1 15,6 1 12-15,5 0 3 16,1 6 8-16,0-1 5 16,-3 0 12-16,-3 0 9 15,-6 3 7-15,-6 3 4 16,-6-1-11-16,-9 1-3 16,-9-1-12-16,0-2-2 15,-3-3-5-15,-2-5-3 16,-4-2-18-16,3-4-6 15,6-2-11-15,3 0-4 0,6-2-28 16,4-1-10 0,8-2-26-16,8-3-9 0,16 0-15 15</inkml:trace>
  <inkml:trace contextRef="#ctx0" brushRef="#br0" timeOffset="5814.0898">8467 6207 316 0,'0'-5'121'0,"12"2"-66"0,0 3-55 0,-3 3 21 16,3 2 3-16,9 8 7 15,8 3 6-15,7 16 2 16,-3 16-21-16,0 12 7 0,-4 7 3 16,-5-4 0-16,-6 3 1 15,-6 3-8-15,-9-3 0 16,-6-2-3-16,-3-3 0 16,-6-9-9-16,-6-7-3 15,-6-8-11-15,-2-10-2 16,-1-6-45-16,0-5-20 15,-12 0-54-15,10 0-22 16,-1-3-17-16</inkml:trace>
  <inkml:trace contextRef="#ctx0" brushRef="#br0" timeOffset="8796.4548">19007 13629 152 0,'-12'0'57'0,"9"0"-30"0,-3 18-5 16,6-12 23-16,0-1-8 15,0-3 1-15,0-2-12 16,0 0-4-16,0 0-13 15,3 6-1-15,3-4-1 0,6-2 5 16,9 3 5-16,6 0-5 16,12-6-2-16,2 3-3 15,4 0-2-15,5 3-3 16,-2-3-2-16,-3 0 1 16,-1 0-1-16,-2 2 2 15,-6-2 1-15,-3 3 3 16,-7-3 1-16,-2 0 5 0,-6 0 5 15,-3 0 4 1,-6 0-2-16,0-3 0 16,0 1-8-1,-6-6-4-15,0 2-2 16,-3 1-6-16,0 3-1 16,0-1-8-16,0 0-2 15,0 1-31-15,0-1-11 16,3 0-33-16,5 1-12 15,7 7-20 1</inkml:trace>
  <inkml:trace contextRef="#ctx0" brushRef="#br0" timeOffset="8918.8855">19656 13496 216 0,'-18'-10'82'0,"15"10"-44"0,0 0-36 15,3 0 19-15,0 0-7 16,0 0 2-16</inkml:trace>
  <inkml:trace contextRef="#ctx0" brushRef="#br0" timeOffset="9098.4774">19647 13494 396 0,'18'10'1'0,"0"4"-2"0,3 1 5 16,-3 7 2-16,-4 1-7 16,1 1-1-16,-6-3 0 15,-3 1 1-15,-9-1 14 16,-3 3 8-16,-6-6 1 15,-2-2 1-15,-4-3-10 16,-3-2-5-16,3-1-5 16,3-4-3-16,3-1-30 0,3 0-13 15</inkml:trace>
  <inkml:trace contextRef="#ctx0" brushRef="#br0" timeOffset="9878.272">20490 13174 132 0,'0'-3'49'0,"3"3"-26"0,-3 0-7 0,0 0 18 16</inkml:trace>
  <inkml:trace contextRef="#ctx0" brushRef="#br0" timeOffset="10252.8871">20495 13182 325 0,'3'10'52'16,"0"3"-26"-16,0 1 0 0,-3 1-2 16,0-1-6-16,0-1-3 15,0 0-8-15,0-2-3 16,0-1 0-16,0-2 0 0,0-2-2 16,0-1 1-16,0-3 0 15,0-2 1 1,0 0-2-16,0 0-2 0,3 0 1 15,3 0 1-15,3-2 1 16,3-1 1-16,3 1-7 16,3 2-2-16,0 0 2 15,3 5 3-15,-1 0-4 16,-2 3 1-16,0 5 1 16,0-2 1-16,-3 2 1 15,-3-2 2-15,-9-1 5 16,-6 1 6-16,-3-1-5 15,-3 1 0-15,-3 0-6 16,0-3-2-16,0-1-16 16,-3-1-4-16,-5-1-12 0,-1-2-3 15,0-3-21-15,0 0-7 16,0-3-37 0,0 0-20-16,3-5 57 15</inkml:trace>
  <inkml:trace contextRef="#ctx0" brushRef="#br0" timeOffset="10464.114">20430 13205 228 0,'-6'-21'88'0,"9"19"-48"0,-3 2-40 0,0 0 16 16,0 0 4-16,6 0 7 15,3-6 1-15,6 1 3 16,3 0-17-16,8 2-6 0,1 0-3 0,6 1-3 15,-3-1-2-15,-3 0-24 16,2-2-11-16,4 0-51 16,-3 2-19-16,-3-2 5 15</inkml:trace>
  <inkml:trace contextRef="#ctx0" brushRef="#br0" timeOffset="10722.2683">20921 13160 204 0,'0'22'77'0,"0"7"-42"0,0 8-26 15,0-21 19-15,-3 2-3 0,0 6 0 16,0 0-10-16,0-3-2 15,3 0-7-15,0-2-4 0,0-4-1 16,0-1-12-16,0-4-5 16,0-2-30-16,0-3-10 15,0 1-44 1</inkml:trace>
  <inkml:trace contextRef="#ctx0" brushRef="#br0" timeOffset="11350.2006">20868 13219 112 0,'-6'-6'44'0,"3"-10"-24"0,0 8-2 0,3 6 20 15,-3 2-4 1,0 0 3-16,0-3-6 0,0-5 1 16,3 3-18-16,0 0 1 0,0-1-1 15,0 1-5-15,6 0-3 16,3 0-1-16,3-1 1 15,2 1-3-15,1-3-2 16,3 3 0-16,3 2 1 16,3 3-1-16,-3 3-1 15,-3 2-2-15,-4 6 1 16,-2-1 1-16,-6 3 2 16,-3 3 5-16,-9 0 6 15,-3 3-7-15,-3-1-3 16,1-2-2-16,-1-5 1 15,0-1 1-15,3-2 1 0,3-3-7 16,6 1-2-16,3-4-1 16,6 4 4-16,6 2-1 15,2 0 1-15,4 2 0 16,-3 1-2-16,-3 2 7 16,-3 0 3-16,-3-2 14 15,-6-1 7-15,-6 1 0 16,-3 0-2-16,-6-1-7 15,-6-2-1-15,-3 0-10 16,1 0-2-16,-1-3-25 16,3 0-9-16,3 1-32 15,0-1-14-15,3 6-62 16</inkml:trace>
  <inkml:trace contextRef="#ctx0" brushRef="#br0" timeOffset="12043.7616">20144 13806 204 0,'-3'3'77'0,"0"10"-42"0,6 3-21 0,-3-11 20 0,0 0-8 16,0 3-1-16,-3 0-12 15,0 3-5-15,3-1-5 16,0 1-3-16,0 0 3 0,0-4-7 16,0 1 1-16,0 0-19 15,0-2-8-15,0-1-37 16,0-2-15-16</inkml:trace>
  <inkml:trace contextRef="#ctx0" brushRef="#br0" timeOffset="12204.1989">20094 13745 200 0,'0'-10'74'0,"15"4"-40"0,-24 6-42 0,9 0 12 15,0 0-9-15,6 0 1 16,0 0-27-16,-1 3-11 16,1 0-30-16,3-1-12 15</inkml:trace>
  <inkml:trace contextRef="#ctx0" brushRef="#br0" timeOffset="12567.1544">20207 13811 148 0,'0'21'55'0,"3"-5"-30"0,-3-2-12 0,0-9 17 16,0 0-4-16,3 3 2 0,-3-3-12 15,3 1-4-15,-3-1-7 16,0-5-2-16,0 0 1 0,0 0 0 16,0 0 2-16,3-3-3 15,-3-2 0-15,3-6-3 16,0 3-3-16,3-5-1 15,0 0 3-15,-1 2 0 16,1 3 1-16,6 3-3 16,-3 0 2-16,6 10 3 15,-3 6 3 1,-3-1 2-16,0 1-1 0,-3 0-1 16,0-1-1-16,0 1 0 15,-3-3-5-15,0 0 1 16,0-3-11-16,0 0-3 15,0-2-35-15,-3-3-13 16,6 0-28 0</inkml:trace>
  <inkml:trace contextRef="#ctx0" brushRef="#br0" timeOffset="12821.3218">20439 13600 176 0,'-3'-19'66'0,"3"22"-36"0,-3-1-24 0,3-2 28 15,0 24-7-15,0 0-7 16,0 2-2-16,0 4-11 16,0-1-6-16,0 2-2 0,0-1 1 15,3-7 2-15,0-2 1 16,0-2 1-16,0-3-16 15,0-3-4-15,0-5-41 16,-3 0-15-16</inkml:trace>
  <inkml:trace contextRef="#ctx0" brushRef="#br0" timeOffset="13049.9319">20356 13745 228 0,'-12'-3'85'0,"12"6"-46"0,0-3-37 0,0 0 19 15,0 0-7-15,6 0 0 16,3 0-13-16,5 0-5 16,4-3 2-16,3 1 4 0,0 2 7 15,3 0-34-15,3 0-14 16,-4 0-30-1,1 0-47-15,-6 2 25 16</inkml:trace>
  <inkml:trace contextRef="#ctx0" brushRef="#br0" timeOffset="13377.4248">20543 13782 196 0,'0'5'74'0,"0"-2"-40"0,3 0-35 0,3 2 15 0,3 3-1 16,0-3 2-16,0 1-4 15,0-4-1-15,3 1-6 16,0-6-3-16,-1 1 0 0,1-1 1 16,-3-2 1-16,0 2-1 15,-3-2 1-15,-3-1 0 16,-3-2 3-16,-6 3-3 16,0 0-2-16,-3 2-3 15,0 3-1-15,-2 3-1 16,-4 2 0-16,0 6 0 0,0 2 3 15,6 0 0-15,3-2 3 16,3-1-1-16,9 1 2 16,0 0 0-16,3-1 3 15,3 1-10-15,3-3-2 16,0-3-32-16,-1-2-15 16,-2-3-42-1</inkml:trace>
  <inkml:trace contextRef="#ctx0" brushRef="#br0" timeOffset="13681.3304">20719 13798 152 0,'0'3'57'0,"15"-6"-30"0,-9 19-21 0,-3-11 15 0,0 6 4 16,-3-1 5-16,0 1-5 15,0 0-3-15,0-1-12 16,0-2-9-16,0 0-1 0,0-3 2 15,0 1 3-15,0-6 2 16,-6 0 1-16,6-3 7 16,-3-2 2-16,6-1-4 15,0-4 0-15,0 2-4 16,5-8 0 0,1 3-3-16,0-1-6 15,0 7-2-15,0-1-28 16,0 2-10-16,0 1-22 15,0 2-6-15,0 1-26 16</inkml:trace>
  <inkml:trace contextRef="#ctx0" brushRef="#br0" timeOffset="14009.8777">20871 13782 172 0,'0'0'66'0,"0"5"-36"0,3 17-29 0,-3-17 16 16,2 5 2-16,-2 1 3 15,0-3-5-15,0 0 0 0,0 0-10 16,0-3 0-16,0 0 0 16,0-2-3-16,0 0-3 15,0-3 0-15,0 0-1 0,0-3 0 16,3-5 0-16,3 0-3 16,0-2 2-16,3-1-1 15,0 0-2-15,0 4 3 16,3 1 0-16,3 4-2 15,-3 7 0-15,3 0 2 16,0 3 2-16,-3 0 4 16,-4 0 2-16,1 0-3 15,-3 0-1-15,0 0-10 16,0 0-5-16,0-3-36 16,0-2-16-16,3 2-25 15</inkml:trace>
  <inkml:trace contextRef="#ctx0" brushRef="#br0" timeOffset="14398.9058">21162 13772 204 0,'-15'-3'77'0,"9"6"-42"0,-3-1-39 0,6 1 15 16,-2 2 7-16,-4 0 8 15,0 11-9-15,0-2-4 16,3-1-8-16,0 0-2 0,3 0 1 15,6 0-2-15,3 1 1 16,3-4-2-16,3-2 2 16,0-5-2-16,5-3 2 15,1-3-4-15,-6-2-2 0,3-6-3 16,-3 1 1-16,-3-9 3 16,-6 3 1-1,0 3 3-15,-3 0-1 16,0 5-1-16,0 3 1 15,0 2-1-15,3 3-3 16,3 0 0-16,0 8 2 16,0 5 2-16,0 0-2 15,0 1 0-15,0-1 1 16,-1 0 0-16,1-2-11 16,0-1-5-16,3-2-28 15,0-2-11-15,0-6-35 16</inkml:trace>
  <inkml:trace contextRef="#ctx0" brushRef="#br0" timeOffset="14598.9549">21406 13600 200 0,'0'21'77'0,"3"5"-42"0,-3 6-30 0,0-14 19 15,0 1 0-15,0 5 3 16,0 5-14-16,0-3-6 16,0 1-4-16,3-3-16 0,0-3-6 15,0-3-70-15</inkml:trace>
  <inkml:trace contextRef="#ctx0" brushRef="#br0" timeOffset="15163.3932">20558 13991 144 0,'-12'-16'55'0,"9"11"-30"15,-3-3-7-15,0 5 20 0,0 1-6 16,-3-1 1-16,-3 3-14 15,-2 5-6-15,-1 6-8 16,-3 2-2-16,3 16 1 0,3 3 4 16,3 0 3-16,3 2-4 15,3 3 1-15,3-2-5 16,3-6-2-16,3-5-3 16,-3-6-1-16,3-2-16 15,-3-3-7-15,-3-2-29 16,0-3-12-16,-3-3-20 15</inkml:trace>
  <inkml:trace contextRef="#ctx0" brushRef="#br0" timeOffset="15345.7431">20263 14184 256 0,'-6'-8'96'0,"9"8"-52"0,0 0-51 15,12 0 20-15,0-2-3 16,3-1-8-16,3 0 0 15,3 1-2-15,2-1 2 0,1 3 3 16,-3 0-31-16,0 0-14 16,0 0-57-1,-1 0-37-15,-5 0 60 16</inkml:trace>
  <inkml:trace contextRef="#ctx0" brushRef="#br0" timeOffset="15662.5874">20579 14182 204 0,'-3'2'77'0,"0"9"-42"0,9 5-43 0,-3-8 12 0,0 0 0 16,0 2 5-16,0 1-1 15,0-1 3-15,-3-2-6 16,0-2-3-16,0-1 1 0,0 0 2 16,0-5 2-16,0 0-3 15,-3 0-1-15,0-5 3 16,3 0 3-16,-3-3 0 15,3-3 0-15,0 3-1 16,3-2 0-16,3-1 0 0,3 0 2 16,0 1-5-16,2 2-3 15,1 3-4-15,3-1 1 16,0 4 1-16,3-1 0 16,-3 3-29-1,6 0-13-15,-3 0-25 0,-4 0-8 16,1 0-9-1</inkml:trace>
  <inkml:trace contextRef="#ctx0" brushRef="#br0" timeOffset="15989.6094">20811 14163 168 0,'-9'3'66'0,"6"-3"-36"0,-3 2-26 0,0 4 15 0,0 2-2 16,0 2 1-16,-6 1-3 15,9-1-1-15,0 4-8 16,3-1-4-16,0 0-1 0,9 0 1 15,0-5 1-15,3-5 1 16,0-3 2-16,0-5-5 16,0-3-1-1,-3 0-2-15,0 0 0 0,-3-3 4 16,-3 1 3-16,0-1-2 16,-3 3-2-16,0 3 2 15,0 0 2-15,0 2 2 16,0 3 1-16,3 5-9 15,0 0-4-15,0 3 3 16,3 6 2-16,0-4-1 0,2-2 0 16,1 0-21-16,3-3-8 15,0-5-20-15,6-2-9 16,6-1-21 0</inkml:trace>
  <inkml:trace contextRef="#ctx0" brushRef="#br0" timeOffset="16366.6391">21085 14129 212 0,'-6'-11'79'0,"3"14"-42"0,-6-3-28 0,6 2 22 16,-3 6-15-16,-6 3-3 15,3 2 0-15,0 3 2 16,-3-3-8-16,3 1-2 0,4 1 1 16,5-1-3-16,2-4-2 15,7 1 0-15,0-3-1 16,0-3 0-16,-3 0 0 15,3-7-3-15,-3-1 0 0,0 0-3 16,0-2 1-16,0 0-2 16,-3-3 0-16,0 3-1 15,0-1 2-15,6 6 2 16,0 6-1 0,0 4 1-16,0 6 5 15,0 3 1-15,-4-1 19 16,1 3 11-16,-6 0 1 15,-3 1 3-15,-5-4-11 16,-7-2-3-16,-6-5-13 0,-6-3-3 16,0-6-20-16,3-4-5 15,1-6-40-15,5-3-16 16,3-2-58 0</inkml:trace>
  <inkml:trace contextRef="#ctx0" brushRef="#br0" timeOffset="16980.5328">22040 13012 184 0,'3'-5'71'0,"-3"5"-38"0,0 0-17 0,0 0 24 15,0 0-12-15,0 5-1 16,0 3-5-16,-3 3 1 15,0 7-13-15,-3 9 8 0,-3 12 2 16,-2 12 1-16,-7 7 2 16,-6 5-2-16,-12 22 2 15,-3 8-4-15,-2 2-2 16,-1 5-3-16,0 6-1 16,1-5 1-16,2-9 2 15,3-15-5-15,7-8 1 0,2-6-5 16,0-12-2-1,6-9-2-15,3-8-3 0,3-7-10 16,4-9-4-16,2-4-31 16,3-4-12-16,0-4-31 15,6-9-10-15,6-2-37 16</inkml:trace>
  <inkml:trace contextRef="#ctx0" brushRef="#br0" timeOffset="17791.7074">22627 13189 120 0,'0'-23'46'0,"0"23"-24"0,0-16 7 0,0 13 23 16,0 1-4-16,-3-1-1 15,0 3-18-15,-6 5-7 16,-6 8-13-16,0 9-4 0,0 1-1 15,0 9 0-15,3 0 0 16,6 0-2-16,3-1 1 16,3 1-2-16,9-3 2 15,6-2 0-15,0-6 3 16,6-5 3-16,3-6 2 16,3-7-1-16,-1-6 1 15,1-2-4-15,-3-3 1 16,0-5-1-16,-6-8 3 15,-9-3-3-15,-3 0 1 16,-6-2 10-16,-6 2 8 0,-6-3 2 16,-3 4 1-16,-3 4-16 15,0 0-6-15,3 9-22 16,0-1-8-16,6 6-10 16,3 13-36-1,3 3 7-15,9-4-28 16,3 1-9-16,3-2-2 15</inkml:trace>
  <inkml:trace contextRef="#ctx0" brushRef="#br0" timeOffset="18199.1454">23154 13182 184 0,'0'-3'68'0,"6"19"-36"0,-6-22-31 16,0 14 14-16,0 0 18 15,0 6 11-15,0 4-7 16,0 3-2-16,0 0-20 16,0 6-5-16,0-3-2 15,0-3-4-15,0-3-1 0,0-2-1 16,2-2-2-16,1-4-6 15,0 1-1-15,0-3-35 16,0-3-12-16,-3 0-65 16</inkml:trace>
  <inkml:trace contextRef="#ctx0" brushRef="#br0" timeOffset="18860.8291">23127 13179 152 0,'-3'-3'57'0,"3"3"-30"15,0-2-32-15,0-4 51 16,3 1-9-16,0-3-9 16,0 0-6-16,6 0-14 15,0 0-3-15,2 0-1 0,1 0 0 16,-3 3 2-16,6 0-3 15,0 2 0-15,-3 1-1 16,9 2-2-16,-6 5 1 16,-3 0-1-16,0 3 4 15,-7 3 5-15,-5-1 4 16,-5 9 4-16,-4-3-7 16,0-1-1-16,-3-1-5 0,0-1-3 15,0 0 2 1,0-5 0-16,3 0-4 15,3-3 1-15,3 1-5 0,3-1 1 16,3-2 0-16,9-1 2 16,-3 4-4-16,12-1 2 15,-3 3 2-15,3 2 3 16,-4 4 0-16,-2 1-1 16,-6 1 12-16,0 0 4 15,-3-3 9-15,-12-2 5 16,3 0-5-16,-12-1-3 15,-3-2-12-15,1 0-4 16,-1-3-15-16,0 1-4 0,-3-1-27 16,9-2-9-16,0-1-48 15,0 3-18-15</inkml:trace>
  <inkml:trace contextRef="#ctx0" brushRef="#br0" timeOffset="19651.6644">22034 13819 124 0,'3'13'49'0,"0"-10"-26"0,6 2-14 16,-3 1 16-16,3-6-5 0,3 0-2 16,6-3-6-16,-3 0 0 15,0 1-7 1,-3-9-3-16,-3 3 5 0,-4 0 3 16,-2 0-5-16,-3 0-1 15,-6 3-7-15,-5 0 0 16,-4 0 1-16,0 2 1 15,0 3-2-15,3 3 0 16,0-1 2-16,0 3 2 0,3 6 0 16,3 2 2-16,3 0 4 15,3 3 4-15,3 0-2 16,3 0 2-16,3-3-4 16,6 1 1-16,3-6-3 15,0-3 2-15,3-5-28 16,2-3-11-16</inkml:trace>
  <inkml:trace contextRef="#ctx0" brushRef="#br0" timeOffset="19847.3267">22365 13772 200 0,'-6'0'77'0,"-6"2"-42"0,3 4-41 16,6 4 12-16,-3 6 5 0,-3-3 5 15,-3 0-6-15,0 1-3 16,3-4-4-16,0 1-5 0,1-3 1 16,-1 0-34-16,0-3-15 15,3 0-38 1</inkml:trace>
  <inkml:trace contextRef="#ctx0" brushRef="#br0" timeOffset="20030.8471">22243 13769 220 0,'3'-3'85'0,"0"3"-46"0,3 3-48 0,0 0 14 16,0 2 4-16,-1 5 3 15,10 1 1-15,-3 2 0 0,3 0-7 16,3-2-4-16,0 0 1 16,0-1-2-16,-3-2 2 0,0 0-40 15,-1-3-16-15,-2-2-47 16</inkml:trace>
  <inkml:trace contextRef="#ctx0" brushRef="#br0" timeOffset="20236.4996">22499 13637 216 0,'-3'-22'82'0,"3"28"-44"0,0-6-47 15,0 0 30 1,6 16 5-16,-3 2-4 15,3 6-3-15,-3 5-10 16,3 0-4-16,0 0-1 0,-6-2-5 0,5-1 1 16,-2-5-16-16,0-2-6 15,-3-3-44-15,-3 0-20 16,0-6-4 0</inkml:trace>
  <inkml:trace contextRef="#ctx0" brushRef="#br0" timeOffset="20464.9989">22418 13766 256 0,'-3'-8'96'0,"6"6"-52"16,3 2-43-16,0 0 19 0,0-3-9 15,3 0 1-15,3 1-7 16,3-1-3-16,0 0-1 15,6 1-8-15,2 2-3 0,1 0-43 16,-3 0-17-16,-3 0-25 16,-3 0-17-1,-3 0 52-15</inkml:trace>
  <inkml:trace contextRef="#ctx0" brushRef="#br0" timeOffset="20811.6254">22639 13758 188 0,'-6'6'71'0,"6"-6"-38"0,0 2-39 16,3 4 47-16,0-4-10 15,3 1-8 1,0 0-6-16,2-1-10 0,1 1-3 0,0-1 0 16,0-2 0-16,0 0 2 15,0-2-3-15,-3-1-2 16,0 1 2-16,-3-1 0 16,-3 0-1-16,0-2 1 15,-3 2-4-15,-3-2 0 16,-3 2 3-16,0 3 1 15,0 0-6-15,-3 3 0 16,3 0 1-16,0-1 1 16,4 4 1-16,-1-1 0 15,3 13 4 1,3-2-2-16,0-3 1 0,3 1-1 16,3-1 1-16,2-2-4 15,4-4 0 1,-3 1-23-16,9-2-10 15,-6-4-28-15,0-2-14 0</inkml:trace>
  <inkml:trace contextRef="#ctx0" brushRef="#br0" timeOffset="21095.6763">22767 13772 172 0,'0'2'66'0,"0"-2"-36"0,3 6-26 0,0 4 15 16,0 1 4-1,0 2 3-15,-3 0-7 16,0-2-1-16,0-1-11 0,0-2-2 0,0 0-1 16,0-3-2-16,0 1 1 15,0-6 2-15,0 0 2 16,0 0 5-16,0 0 3 16,5-6-4-16,-2-1-1 15,0 1-4-15,6-7-4 16,3 0-3-1,0 2 0-15,0 3 3 16,0 0-12-16,0 3-3 16,-3 0-32-16,0 2-10 15,-6 0-54 1</inkml:trace>
  <inkml:trace contextRef="#ctx0" brushRef="#br0" timeOffset="21438.9382">22921 13795 164 0,'0'3'63'0,"0"2"-34"0,0 11-23 16,0-11 17-16,3 6-1 15,0 0 4-15,-3-3-5 16,0 0-3-16,0-3-10 16,0 0-3-16,0-2 1 0,0-3-3 15,0 0 0-15,0 0-1 16,3 0 1-16,3-8-4 15,0-3 0-15,3-2 1 16,0 2 0-16,6-2-3 0,-3 3 2 16,3 2 1-16,0 0 2 15,-3 2-1-15,-1 4-1 16,-2 2 5 0,0 2 4-16,-3 9-1 0,0 2 1 15,-3 0-5-15,0-2-1 16,0 0-12-16,0-3-4 15,-3 0-32-15,9-1-10 16,-3-1-47 0</inkml:trace>
  <inkml:trace contextRef="#ctx0" brushRef="#br0" timeOffset="21828.5054">23255 13772 204 0,'-12'-8'77'0,"9"2"-42"0,-3 4-32 15,6 2 15-15,-9 2-5 16,3 4 2-16,-9 2-4 16,6 5 1-16,-6 3-7 15,3 0-3-15,4-1 1 0,2 1-2 16,3-2 2-16,3-1 0 16,3-3 1-16,3-4-2 15,2-1 1-15,4-5-2 16,0-3 2-16,-3 1-2 15,0-4-1-15,0-4 1 16,-3 2 1-16,3-8 1 16,0 3-4-16,-6 2 1 15,0 3 0-15,3 3 2 16,0 2-3-16,-3 9-2 16,3-4-1-16,0 9 0 15,8-1 5 1,-5 1-1-16,-3-3 0 15,6 0-6-15,-3 0-1 16,0-3-35-16,0-2-14 16,0-3-42-1</inkml:trace>
  <inkml:trace contextRef="#ctx0" brushRef="#br0" timeOffset="22029.8043">23475 13547 212 0,'0'2'79'0,"-18"9"-42"0,18 18-34 16,6-10 15-16,-6 7 8 15,-6 6 9-15,6 5-17 16,9 0-7-16,-3-3-7 16,0 1-4-16,3-4 1 0,3-4-30 15,-3-3-13-15</inkml:trace>
  <inkml:trace contextRef="#ctx0" brushRef="#br0" timeOffset="22595.92">22514 14004 136 0,'12'-10'52'0,"-7"5"-28"0,-2-3-11 16,0 5 19-16,-3-2 2 16,0-1 4-16,-3-2-8 0,0 3-3 15,-2 0-15-15,-4 0 3 0,0 2 3 16,0 6-13-16,-3 4-4 16,0 7 1-16,6 7 0 15,-3 8 4-15,3 0 1 16,3 0-3-16,0 0-3 15,3-2 0-15,0-1 1 16,3-5-3-16,0-2-2 16,-3-3-36-16,3-6-14 15,-3-4-61 1</inkml:trace>
  <inkml:trace contextRef="#ctx0" brushRef="#br0" timeOffset="22779.4999">22296 14158 260 0,'-6'-8'99'0,"9"5"-54"0,3-2-42 16,0 5 21-16,3-5 3 15,6 2 8-15,6-2-18 16,0-1-7-16,3 1-7 16,-4-3-11-16,4 6-5 0,3-6-37 15,-3 2-15-15,-3 1-60 16</inkml:trace>
  <inkml:trace contextRef="#ctx0" brushRef="#br0" timeOffset="23064.5239">22597 14121 192 0,'-12'0'74'0,"27"10"-40"0,-6 9-38 0,-6-11 15 15,0 0 12-15,-3 2 9 16,0-2-7-16,0 0-5 15,0 0-11-15,0 0-4 0,0-3-1 16,0-5 0-16,0 3 0 16,0-3 0-16,0-5-2 15,0-3-4 1,3-3 4-16,0 1 0 16,3-4 2-16,0-4 2 15,3-1-5-15,0 9-3 16,-1 2-13-16,1 0-5 15,0 11-25-15,6-1-8 0,-3 1-48 16</inkml:trace>
  <inkml:trace contextRef="#ctx0" brushRef="#br0" timeOffset="23376.3524">22755 14142 184 0,'-12'0'68'0,"6"5"-36"0,-9 3-31 16,12 0 14-16,-3 0-2 15,0 0 5-15,0 3-10 16,3-1-2-16,3-2-4 16,0 0-2-16,6-3 3 0,0 1 2 0,3-4 2 15,0-4-3-15,6-1-3 16,-9-5-5-16,6 3 0 16,-3-3 2-16,-3 3 1 15,-3 2 12-15,2 0 5 16,-5 3-4-16,0 0-2 15,3 6-1-15,0-1 1 16,0 3-5-16,3 0-3 16,0 0-4-16,6 0 1 15,0-6-19-15,0 1-9 16,3-3-29-16,0-3-11 16,0-2-19-1</inkml:trace>
  <inkml:trace contextRef="#ctx0" brushRef="#br0" timeOffset="23748.3388">22972 14153 192 0,'0'-16'71'0,"-3"13"-38"0,0-2-28 0,3 5 19 0,-3 0-6 16,-3 2-1-16,0 1-3 15,-3 8 1-15,3-3-8 16,0 2-4-16,0 1-2 0,3-1 3 16,3 1 5-16,0-1-7 15,3-2-1-15,3-2-1 16,3-4 2-16,0 1-3 15,-6-3 0-15,9 0-1 16,-6-3-2-16,-3 1 0 16,0-1 0-16,-3-2 7 15,0 2 3-15,0 0-3 0,0 1-2 16,0 2-3-16,0 0-1 16,3 8-1-1,6 5 0-15,6 8 9 16,-3 0 6-16,-3 1 21 0,-3 1 10 15,-3 1-7-15,-6 0-3 16,-9-3-10-16,-3-2-1 16,-9-3-17-16,-9-6-4 15,-3-2-36-15,1-3-14 16,-1-5-85 0,6-5-59-16,6-3 81 15</inkml:trace>
  <inkml:trace contextRef="#ctx0" brushRef="#br0" timeOffset="34978.7374">25362 14584 144 0,'-6'-5'55'0,"0"5"-30"0,6 0-21 16,0 0 13-16,-9 0-6 16,6 0-1-16,-6 0-6 15,0 0-1-15,1 0-1 16,-4 0 1-16,3 0 2 0,-3 0 0 16,0 0 0-16,-6 0-3 15,6 0 1-15,-6-3-4 0,3 3 0 16,-8 0 5-1,2 0 2-15,0 0-5 0,0 0 0 16,0 0 1 0,-9 0 3-16,10 0 0 0,-4 3 0 15,-3-1-1-15,6-2 0 16,-9-2-2-16,1 2 1 16,-1 0 0-16,0 0 3 15,3 0-3-15,-2-3 0 16,-7 0-1-16,6 1 1 15,-3 2-4-15,-5-8 0 16,5 0 3-16,-6 0 3 16,9 3-4-16,-11-1-1 0,2 4 0 15,-3-1 0-15,7 0 0 16,-1 1 0-16,-3 2-3 16,-2 0 2-16,5 0 1 15,0 0 2-15,-3 0-1 16,10 0-1-16,-4 0 1 15,3-3-1-15,-5 3 0 16,-1 0 0-16,6 0 0 16,-3 0 2-16,4-3-3 15,-1 3 0-15,-3 0-1 16,0 0 0-16,-2 0 4 16,5 0 1-16,0 0-4 15,0 0-1-15,3 0 1 0,1 0 0 16,2 0 3-1,-3 8 1-15,-3 0-4 0,1-2-1 16,-4-9 1-16,6 8 2 16,0-2 0-16,0-3-1 15,-2 2 1-15,-1 1-1 16,6 0 0-16,0-1 0 16,0-2-3-16,-2 3 2 15,-1 0 1-15,0-3 2 16,-3 0-3-16,7 2 0 15,-10-2 1-15,0 0 0 0,3 0-3 16,-2 3 2-16,2 0 3 16,3-3 3-16,-6 0-4 15,0 2-3-15,1 1 1 16,-1 0 2-16,-3-3-2 16,1 0-2-16,2 2-1 15,-12-2 0-15,3 0 0 16,4-2 0-16,-10 4 3 15,-2 1 2-15,2-1-2 16,3-2 0-16,1 3 1 16,-1 0 2-16,3 2-3 15,1-5 0-15,-7 5 1 16,6-5 2-16,1 0-3 0,2 0 0 16,3 0 1-1,-5 0 2-15,-1 3-3 0,-3-3 0 16,4 0 1-16,-1 3 0 15,-3-3-3-15,-2 0 2 16,-1 2-1-16,3 1 0 16,-2 0 4-16,-1-3 1 15,1-3-1-15,-1 6 1 16,0-3-4-16,-2 0 0 16,-4 2-1-16,1 1 0 15,2-3 2-15,-3 0 2 16,1 0-1-16,2 0-1 15,1 3 1-15,-1-3-1 0,0 2-3 16,-5 3 0 0,2-2 4-16,1 0 1 0,2-3 0 15,3 0-2-15,4 0-2 16,-1 0 1-16,3 2 1 16,4-2 0-16,-4 0 0 15,0 0 2-15,-2 3-1 16,8-3 2-16,0-3-2 15,-5 1 2-15,-1-1 0 16,6 0 1-16,1 3-2 16,-1-2-2-16,0-1 1 15,3 3 1-15,4 0-3 16,-7 3 0-16,0-1 1 16,0 1 0-16,1 0 4 15,2-1 2-15,0 1-2 16,0-3-1-16,1 0-3 15,2 0-1-15,0 3 3 16,3-1 1-16,1-2-4 0,-4 3 1 16,6 0 0-16,0-1 2 15,3 1-3-15,4 0 0 16,-4-1-1-16,-3 4 0 16,3-1 2-16,3-3 2 15,0-2-3-15,0 6 0 16,4-4 1-16,-1 1 2 15,0 5 1-15,0 0 1 0,3-3-5 16,-3 3 1 0,3-3 0-16,-6 3 2 0,4 0-3 15,-1 0-2 1,0 0 2-16,3-3 0 16,3 1 1-16,-3-1 2 15,3 0 1-15,-3-2-1 16,0 2-2-16,3 1-2 15,-3 2 1-15,1-1-1 16,-1 1 0-16,0 3 2 16,3 0 2-16,-3-1-1 15,3 1-1-15,0-1-2 16,0 1 1-16,0-1-1 16,0 1 0-16,3-3 2 15,0 8 2-15,0-3-1 0,-3-2-1 16,1 7 1-1,2 1-1-15,0-6 0 0,-6 0 0 16,3 3 0-16,0 3 2 16,0-1-3-16,0-2 0 15,0 0 1-15,3-3 0 16,-3 0-3-16,3 3 2 16,-3-3 1-16,3 3 2 15,0-2-3-15,3-1 0 16,-3 0 1-16,3-2 0 15,0 2 0-15,1 0 2 16,-1 0-1-16,0 3-1 16,0 0 1-16,0 0-1 0,0 0-3 15,0 0 2-15,3 2 1 16,0 6 0-16,0 0 0 16,3-3 0-16,0 0 0 15,0 0 2-15,0-2-3 16,0 2 0-16,2 0 1 15,-2 0 0-15,3 3 0 16,0-3 2-16,-3-2-3 16,0-1 0-16,0-2 1 15,0 5 0-15,0-2 0 16,-3-1 0-16,3 4 0 16,-3-4 0-16,0 1 2 15,3-4 1-15,0 7-4 16,0-6-1-16,-3 7 1 15,3-2 0-15,0-2 1 16,0 2 2-16,-3 0-1 16,3-2-1-16,-3-1-2 0,3-2 1 15,-3 3 1-15,3-1 2 16,-3 6-3-16,3-8-2 16,-3 3 2-16,9-4 2 15,-3-1 0-15,0-4-1 16,-3 3 1-16,0 6-1 15,0-3 0-15,0 0 2 16,6 0-1-16,-3-3-1 16,0 0 1-16,-3 0-1 0,0 6 0 15,0 10 0 1,-1-8 0-16,1-2 0 0,0-4 0 16,0-1 0-16,-3-1-3 15,3 0 2-15,0 0 1 16,-3-2 2-16,0-3 1 15,3 2 1-15,-3 1-5 16,3-6 1-16,0 9-2 16,0-4 0-16,3 6 4 15,0-3 1-15,0 3-1 16,0-5 1-16,0-1-2 16,0-2-1-16,-3 0-2 15,3-3 1-15,0 1 1 16,0-1 0-16,0-2 4 15,0 5 2-15,3-3-7 0,0 0-1 16,-3 1 2 0,2-1 2-16,1-3-3 0,-3 6 1 15,3-2 0-15,0 2 2 16,3-3-3-16,-3 5 0 16,6-7 1-16,-3 5 2 15,0-3-1-15,0 1-1 16,0-1 1-16,-1-2 1 15,1 5-1-15,0-3-1 16,0 0 3-16,0 0 0 16,-3 1-4-16,0-4-1 15,0 4 3-15,0-4 1 0,0 1 2 16,0 0 0-16,6-3-2 16,-4 0 1-16,-2 0 0 15,6 0 1-15,-3 0-5 16,0 5 1-16,0-2-2 15,0-3 0-15,0 0 2 16,0 0 0-16,0 0 0 16,3 2 0-16,-1-2 0 15,-2 3 0-15,0-3 2 16,3 0 1-16,-3 5-4 16,0-2-1-16,0 2 3 15,9 6 1-15,-6-9-3 16,2 6 1-16,1-3 0 15,-3 6 0-15,0-3 0 16,0-3 2-16,-3 1-3 16,3-4 0-16,0 4 1 0,-1-1 2 15,1-3-3-15,0-2 0 16,6 8-1-16,3-5 0 16,-3 0 2-16,-3-3 0 15,-1 0 4-15,1 0 2 16,0 0-2-16,0 0-1 15,0 0 1-15,3 0 0 16,0 0 0-16,-1 0 0 16,4 0-5-16,3-3-1 15,0 0 1-15,-3 3 0 16,-4 0 1-16,1 0 0 0,0 3 2 16,-3-3 1-1,0 3-1-15,0-3-2 0,-3 0-2 16,11 0 1-1,-2 5 1-15,0-5 0 16,0 0 2-16,0 0-3 16,2 3-2-16,-2-3 2 15,0 0 2-15,-3 0 0 16,3 0 2-16,-1 0-7 16,1 0 1-16,0 0 3 15,3 2 4-15,-3-2-3 16,-1 0-1-16,1 0 0 15,3 0 2-15,3 3-1 16,-3-3-1-16,-1 0 1 0,1 5-1 16,0-5-3-16,0 0 2 15,0 0 1-15,-1 0 2 16,1 0-1-16,6 0-1 16,-3 0 1-16,-4-5-1 15,1 5-3-15,0 0 0 16,-3 0 2-16,0 0 2 15,2 0 0-15,7 0 2 16,-6 0-2-16,0 0-1 16,0-3-2-16,-1 1 1 15,1-1 1-15,0-2 0 16,6 5 0-16,2-3 2 16,-2-2-3-16,-3-1-2 0,0 6 2 15,-4 0 2-15,1 0-2 16,6 0 0-16,0 0 3 15,-6 0 1-15,2-2-4 16,1 2 1-16,0 0 0 16,3 0 2-16,-4-11-1 15,10 11-1-15,0-2 1 16,-4 2-1-16,-2 0 0 16,3 2 0-16,-9 4 0 15,5-6 0-15,4 2-3 16,-6 1 0-16,0-3 2 15,-1 2 0-15,1-2 3 16,3 0 1-16,-3 0-1 0,5 0-2 16,4 0-2-1,-3 6 1-15,-3-4 1 0,-1 1 2 16,-5 0-1-16,6 2-1 16,0-2 1-16,-4-1-1 15,-2-2-3-15,0 0 2 16,3 3 1-16,-1-3 2 15,1 0-1-15,3 0-1 16,6 0 1-16,-4 5-1 16,-2-10 0-16,0 5 0 15,-3 8 0-15,-7-8 0 16,7 0 0-16,3 3 0 16,-6-1 0-16,3-2 0 0,-4 5-3 15,-2-5 0-15,6 0 4 16,-3 0 1-16,-1 0 0 15,4 0-2-15,0-5 1 16,0 5-1-16,0 0 0 16,-1 0 0-16,1 5 0 15,-3-5 0-15,3 0 0 16,2 0 0-16,1 0-3 16,0 0 2-16,3 0 1 15,-4 0 2-15,1 0-3 16,12 0-2-16,-10 0 4 15,4 0 1-15,-6-5 0 16,-3 5-2-16,-1 0 1 16,-2 0 1-16,9 0-1 15,-6 0-1-15,-4-2 1 0,-2-1-1 16,3 0 0-16,-3 3 0 16,3 0-3-16,-4-5 2 15,1 5 1-15,3-3 2 16,0 1-3-16,3-1 0 15,-7-2 1-15,7 2 0 16,3-2-3-16,-6-1 2 16,5-7 3-16,-2 8 1 15,0-3-1-15,-3 3-2 16,-3-9-2-16,-4 9 1 16,7-3 1-16,-3 3 2 0,-3-3-1 15,6 5-1-15,-4 1-2 16,7-1 1-16,-3-2 1 15,-3 5 2-15,-3-3-3 16,0 1 0-16,-1-1 1 16,4-2 2-16,-3 2-1 15,-6 0 2-15,12-5-4 16,-4 6 0-16,-2-4 1 16,0 1 0-16,-3 0 0 15,3 0 2-15,-3-3 1 16,0 0 1-16,-4 0-2 15,7-3-2-15,-3-2 1 16,0 8-1-16,-3-3 0 16,6-6 2-16,0 9-1 15,2-3-1-15,-2 0 1 16,-6-2-1-16,3-6 2 0,-6 3 1 16,0 2-1-16,-3-2 1 15,0 5-4-15,0-3 0 16,2-2 3-16,-2 0 1 15,0 0-1-15,0-1-2 16,-6 6 1-16,6-2-1 16,-9-3 2-16,3-1 1 15,3-4-1-15,-3-6-2 16,-3 0 1-16,6 6 1 16,-6-3-1-16,3-3-1 0,0 0-2 15,-3 0 1-15,15 3 1 16,-9-3 2-16,3-2-3 15,6-1-2-15,-3 1 2 16,-4 2 2-16,-2 3-24 16,3 0-12-16,6-3-46 15,0-16-21-15,-3-2 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406C-A83D-4851-9D8B-4C99400DB9B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21D-F723-45D0-9CED-CA3CC89A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66022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3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3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7B in C vs. 16B in Java</a:t>
            </a:r>
          </a:p>
          <a:p>
            <a:endParaRPr lang="en-US" baseline="0" dirty="0"/>
          </a:p>
          <a:p>
            <a:r>
              <a:rPr lang="en-US" baseline="0" dirty="0"/>
              <a:t>Unicode in C:  http://www.cprogramming.com/tutorial/unicode.html</a:t>
            </a:r>
          </a:p>
          <a:p>
            <a:r>
              <a:rPr lang="en-US" baseline="0" dirty="0"/>
              <a:t>UTF-16:  http://www.oracle.com/us/technologies/java/supplementary-142654.html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http://programmers.stackexchange.com/questions/141834/how-is-a-java-reference-different-from-a-c-pointer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Dereference</a:t>
            </a:r>
            <a:r>
              <a:rPr lang="en-US" baseline="0" dirty="0"/>
              <a:t> behavior includes size of data pulled and interpretation of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implement/enforce this? (particularly</a:t>
            </a:r>
            <a:r>
              <a:rPr lang="en-US" baseline="0" dirty="0"/>
              <a:t> with catching runtime errors)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8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3657" y="-2231"/>
            <a:ext cx="10567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L26:  Java and C</a:t>
            </a:r>
          </a:p>
        </p:txBody>
      </p:sp>
    </p:spTree>
    <p:extLst>
      <p:ext uri="{BB962C8B-B14F-4D97-AF65-F5344CB8AC3E}">
        <p14:creationId xmlns:p14="http://schemas.microsoft.com/office/powerpoint/2010/main" val="23513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80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notesSlide" Target="../notesSlides/notesSlide5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notesSlide" Target="../notesSlides/notesSlide9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notesSlide" Target="../notesSlides/notesSlide1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12" Type="http://schemas.openxmlformats.org/officeDocument/2006/relationships/image" Target="../media/image33.emf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image" Target="../media/image30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2.emf"/><Relationship Id="rId4" Type="http://schemas.openxmlformats.org/officeDocument/2006/relationships/notesSlide" Target="../notesSlides/notesSlide13.xml"/><Relationship Id="rId9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image" Target="../media/image5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image" Target="../media/image8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image" Target="../media/image4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7.jpe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Java and C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Bi, Parker </a:t>
            </a:r>
            <a:r>
              <a:rPr lang="en-US" sz="2000" dirty="0" err="1"/>
              <a:t>DeWilde</a:t>
            </a:r>
            <a:r>
              <a:rPr lang="en-US" sz="2000" dirty="0"/>
              <a:t>, Emily </a:t>
            </a:r>
            <a:r>
              <a:rPr lang="en-US" sz="2000" dirty="0" err="1"/>
              <a:t>Furst</a:t>
            </a:r>
            <a:r>
              <a:rPr lang="en-US" sz="2000" dirty="0"/>
              <a:t>,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Sarah House, Waylon Huang, 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6247" y="64744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https://xkcd.com/801/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7" y="3850672"/>
            <a:ext cx="6934200" cy="26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7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Characters &amp;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sz="2400" dirty="0"/>
              <a:t>Two-byte Unicode instead of ASCII</a:t>
            </a:r>
          </a:p>
          <a:p>
            <a:pPr lvl="1"/>
            <a:r>
              <a:rPr lang="en-US" sz="2000" dirty="0"/>
              <a:t>Represents most of the world’s alphabets</a:t>
            </a:r>
          </a:p>
          <a:p>
            <a:r>
              <a:rPr lang="en-US" sz="2400" dirty="0"/>
              <a:t>String not bounded by a ‘\0’ (null character)</a:t>
            </a:r>
          </a:p>
          <a:p>
            <a:pPr lvl="1"/>
            <a:r>
              <a:rPr lang="en-US" sz="2000" dirty="0"/>
              <a:t>Bounded by hidden length field at beginning of string</a:t>
            </a:r>
          </a:p>
          <a:p>
            <a:r>
              <a:rPr lang="en-US" sz="2400" dirty="0"/>
              <a:t>All String objects read-only (vs. </a:t>
            </a:r>
            <a:r>
              <a:rPr lang="en-US" sz="2400" dirty="0" err="1"/>
              <a:t>StringBuffer</a:t>
            </a:r>
            <a:r>
              <a:rPr lang="en-US" sz="2400" dirty="0"/>
              <a:t>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192" y="384048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string “CSE351”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5920" y="4663440"/>
            <a:ext cx="3246120" cy="772110"/>
            <a:chOff x="1645920" y="4754880"/>
            <a:chExt cx="3246120" cy="772110"/>
          </a:xfrm>
        </p:grpSpPr>
        <p:sp>
          <p:nvSpPr>
            <p:cNvPr id="7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288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97680" y="475488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45920" y="51206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05740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9184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4028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5176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6324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7472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862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26280" y="5121096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sp>
        <p:nvSpPr>
          <p:cNvPr id="3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(ASCII)</a:t>
            </a:r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57784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(Unicode)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45920" y="5669280"/>
            <a:ext cx="6949440" cy="768096"/>
            <a:chOff x="1645920" y="5669280"/>
            <a:chExt cx="6949440" cy="768096"/>
          </a:xfrm>
        </p:grpSpPr>
        <p:sp>
          <p:nvSpPr>
            <p:cNvPr id="13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960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669280"/>
              <a:ext cx="164592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747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62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8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976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206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321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436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550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665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780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5895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0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4592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3776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6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Data structures (objects) are always stored by reference, never stored “inline”</a:t>
            </a:r>
          </a:p>
          <a:p>
            <a:pPr lvl="1"/>
            <a:r>
              <a:rPr lang="en-US" sz="2000" dirty="0"/>
              <a:t>Include complex data types (arrays, other objects, etc.) using references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" y="2468880"/>
            <a:ext cx="3474720" cy="25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“inline” as part of </a:t>
            </a:r>
            <a:r>
              <a:rPr 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520" y="2926080"/>
            <a:ext cx="34747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  <a:endParaRPr lang="en-US" sz="1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7760" y="2468880"/>
            <a:ext cx="3365500" cy="2579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by reference in object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7760" y="2926080"/>
            <a:ext cx="347472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int[3];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" y="5669280"/>
              <a:ext cx="2834640" cy="763305"/>
              <a:chOff x="640080" y="5486400"/>
              <a:chExt cx="2834640" cy="763305"/>
            </a:xfrm>
          </p:grpSpPr>
          <p:sp>
            <p:nvSpPr>
              <p:cNvPr id="30" name="Rectangle 1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22960" y="548640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34440" y="5486400"/>
                <a:ext cx="123444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68880" y="548640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4008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515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8600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89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3189316" y="5376672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13" name="Group 12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37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43" name="Rectangle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51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44" name="Freeform 43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Pointer/reference fields and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sz="2400" dirty="0"/>
              <a:t>In C, we have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/>
              <a:t>” and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/>
              <a:t>” for field selection depending on whether we have a pointer to a </a:t>
            </a:r>
            <a:r>
              <a:rPr lang="en-US" sz="2400" dirty="0" err="1"/>
              <a:t>struct</a:t>
            </a:r>
            <a:r>
              <a:rPr lang="en-US" sz="2400" dirty="0"/>
              <a:t> or a </a:t>
            </a:r>
            <a:r>
              <a:rPr lang="en-US" sz="2400" dirty="0" err="1"/>
              <a:t>struct</a:t>
            </a:r>
            <a:endParaRPr lang="en-US" sz="2400" dirty="0"/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(*r).a</a:t>
            </a:r>
            <a:r>
              <a:rPr lang="en-US" sz="2000" b="1" dirty="0">
                <a:latin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is so common it becomes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r-&gt;a</a:t>
            </a:r>
          </a:p>
          <a:p>
            <a:r>
              <a:rPr lang="en-US" sz="2400" dirty="0"/>
              <a:t>In Java, </a:t>
            </a:r>
            <a:r>
              <a:rPr lang="en-US" sz="2400" i="1" dirty="0">
                <a:solidFill>
                  <a:srgbClr val="C00000"/>
                </a:solidFill>
              </a:rPr>
              <a:t>all non-primitive variables are references to objects</a:t>
            </a:r>
          </a:p>
          <a:p>
            <a:pPr lvl="1"/>
            <a:r>
              <a:rPr lang="en-US" sz="2000" dirty="0"/>
              <a:t>We always use </a:t>
            </a:r>
            <a:r>
              <a:rPr lang="en-US" sz="200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r.a</a:t>
            </a:r>
            <a:r>
              <a:rPr lang="en-US" sz="2000" dirty="0"/>
              <a:t> notation</a:t>
            </a:r>
          </a:p>
          <a:p>
            <a:pPr lvl="1"/>
            <a:r>
              <a:rPr lang="en-US" sz="2000" dirty="0"/>
              <a:t>But really follow reference to </a:t>
            </a:r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/>
              <a:t> with offset to </a:t>
            </a:r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/>
              <a:t>, just like </a:t>
            </a:r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r-&gt;a</a:t>
            </a:r>
            <a:r>
              <a:rPr lang="en-US" sz="2000" dirty="0"/>
              <a:t> in C</a:t>
            </a:r>
            <a:endParaRPr lang="en-US" sz="200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So no Java field needs more than 8 bytes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75488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r2;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r-&gt;a[2]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r-&gt;p = &amp;r2;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4754880"/>
            <a:ext cx="2286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r.a[2]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r2;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411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29768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Java:</a:t>
            </a:r>
          </a:p>
        </p:txBody>
      </p:sp>
    </p:spTree>
    <p:extLst>
      <p:ext uri="{BB962C8B-B14F-4D97-AF65-F5344CB8AC3E}">
        <p14:creationId xmlns:p14="http://schemas.microsoft.com/office/powerpoint/2010/main" val="113441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Pointers/References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Pointers</a:t>
            </a:r>
            <a:r>
              <a:rPr lang="en-US" sz="2400" dirty="0"/>
              <a:t> in C can point to any memory address</a:t>
            </a:r>
          </a:p>
          <a:p>
            <a:r>
              <a:rPr lang="en-US" sz="2400" i="1" dirty="0"/>
              <a:t>References</a:t>
            </a:r>
            <a:r>
              <a:rPr lang="en-US" sz="2400" dirty="0"/>
              <a:t> in Java can only point to [the starts of] objects</a:t>
            </a:r>
          </a:p>
          <a:p>
            <a:pPr lvl="1"/>
            <a:r>
              <a:rPr lang="en-US" sz="2000" dirty="0"/>
              <a:t>Can only be dereferenced to access a field or element of that object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92608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rec*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some_fn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(&amp;(r-&gt;a[1])); </a:t>
            </a:r>
            <a:r>
              <a:rPr lang="en-US" sz="1800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sz="1800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0560" y="292608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some_fn(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1); </a:t>
            </a:r>
            <a:r>
              <a:rPr lang="en-US" sz="1800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ref, index</a:t>
            </a:r>
          </a:p>
        </p:txBody>
      </p:sp>
      <p:cxnSp>
        <p:nvCxnSpPr>
          <p:cNvPr id="47" name="Straight Arrow Connector 46"/>
          <p:cNvCxnSpPr/>
          <p:nvPr>
            <p:custDataLst>
              <p:tags r:id="rId6"/>
            </p:custDataLst>
          </p:nvPr>
        </p:nvCxnSpPr>
        <p:spPr bwMode="auto">
          <a:xfrm>
            <a:off x="5870448" y="4919472"/>
            <a:ext cx="987552" cy="12070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>
            <a:endCxn id="93" idx="0"/>
          </p:cNvCxnSpPr>
          <p:nvPr>
            <p:custDataLst>
              <p:tags r:id="rId7"/>
            </p:custDataLst>
          </p:nvPr>
        </p:nvCxnSpPr>
        <p:spPr bwMode="auto">
          <a:xfrm>
            <a:off x="1645920" y="4919472"/>
            <a:ext cx="205740" cy="7498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365760" y="4846320"/>
            <a:ext cx="365760" cy="461665"/>
          </a:xfrm>
          <a:prstGeom prst="rect">
            <a:avLst/>
          </a:prstGeom>
          <a:noFill/>
        </p:spPr>
        <p:txBody>
          <a:bodyPr wrap="none" lIns="0" rIns="0" rtlCol="0">
            <a:norm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42" name="TextBox 41"/>
          <p:cNvSpPr txBox="1"/>
          <p:nvPr>
            <p:custDataLst>
              <p:tags r:id="rId9"/>
            </p:custDataLst>
          </p:nvPr>
        </p:nvSpPr>
        <p:spPr>
          <a:xfrm>
            <a:off x="4303810" y="4846320"/>
            <a:ext cx="369012" cy="461665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cxnSp>
        <p:nvCxnSpPr>
          <p:cNvPr id="44" name="Straight Arrow Connector 43"/>
          <p:cNvCxnSpPr>
            <a:stCxn id="4" idx="2"/>
          </p:cNvCxnSpPr>
          <p:nvPr>
            <p:custDataLst>
              <p:tags r:id="rId10"/>
            </p:custDataLst>
          </p:nvPr>
        </p:nvCxnSpPr>
        <p:spPr bwMode="auto">
          <a:xfrm>
            <a:off x="548640" y="5307985"/>
            <a:ext cx="274320" cy="35775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48" name="Straight Arrow Connector 47"/>
          <p:cNvCxnSpPr>
            <a:endCxn id="86" idx="1"/>
          </p:cNvCxnSpPr>
          <p:nvPr>
            <p:custDataLst>
              <p:tags r:id="rId11"/>
            </p:custDataLst>
          </p:nvPr>
        </p:nvCxnSpPr>
        <p:spPr bwMode="auto">
          <a:xfrm>
            <a:off x="4544020" y="5312664"/>
            <a:ext cx="393740" cy="1965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7877176" y="5303520"/>
            <a:ext cx="657224" cy="795164"/>
            <a:chOff x="7877176" y="5303520"/>
            <a:chExt cx="657224" cy="795164"/>
          </a:xfrm>
        </p:grpSpPr>
        <p:cxnSp>
          <p:nvCxnSpPr>
            <p:cNvPr id="39" name="Straight Arrow Connector 38"/>
            <p:cNvCxnSpPr/>
            <p:nvPr>
              <p:custDataLst>
                <p:tags r:id="rId32"/>
              </p:custDataLst>
            </p:nvPr>
          </p:nvCxnSpPr>
          <p:spPr bwMode="auto">
            <a:xfrm flipH="1">
              <a:off x="7877176" y="5303520"/>
              <a:ext cx="657224" cy="795164"/>
            </a:xfrm>
            <a:prstGeom prst="straightConnector1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19320062">
              <a:off x="8041280" y="5304529"/>
              <a:ext cx="409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sp>
          <p:nvSpPr>
            <p:cNvPr id="93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40080" y="5376672"/>
              <a:ext cx="3291840" cy="1055913"/>
              <a:chOff x="640080" y="5376672"/>
              <a:chExt cx="3291840" cy="105591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40080" y="5669280"/>
                <a:ext cx="2834640" cy="763305"/>
                <a:chOff x="640080" y="5486400"/>
                <a:chExt cx="2834640" cy="763305"/>
              </a:xfrm>
            </p:grpSpPr>
            <p:sp>
              <p:nvSpPr>
                <p:cNvPr id="69" name="Rectangle 10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22960" y="5486400"/>
                  <a:ext cx="411480" cy="4114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endPara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70" name="Rectangle 1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34440" y="5486400"/>
                  <a:ext cx="123444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468880" y="5486400"/>
                  <a:ext cx="822960" cy="411480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64008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515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28600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16</a:t>
                  </a:r>
                </a:p>
              </p:txBody>
            </p:sp>
            <p:sp>
              <p:nvSpPr>
                <p:cNvPr id="75" name="Rectangle 16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1089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24</a:t>
                  </a:r>
                </a:p>
              </p:txBody>
            </p:sp>
          </p:grpSp>
          <p:sp>
            <p:nvSpPr>
              <p:cNvPr id="52" name="Freeform 51"/>
              <p:cNvSpPr/>
              <p:nvPr/>
            </p:nvSpPr>
            <p:spPr bwMode="auto">
              <a:xfrm>
                <a:off x="3189316" y="5376672"/>
                <a:ext cx="742604" cy="492462"/>
              </a:xfrm>
              <a:custGeom>
                <a:avLst/>
                <a:gdLst>
                  <a:gd name="connsiteX0" fmla="*/ 0 w 742604"/>
                  <a:gd name="connsiteY0" fmla="*/ 492462 h 492462"/>
                  <a:gd name="connsiteX1" fmla="*/ 188422 w 742604"/>
                  <a:gd name="connsiteY1" fmla="*/ 54658 h 492462"/>
                  <a:gd name="connsiteX2" fmla="*/ 742604 w 742604"/>
                  <a:gd name="connsiteY2" fmla="*/ 21407 h 49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2604" h="492462">
                    <a:moveTo>
                      <a:pt x="0" y="492462"/>
                    </a:moveTo>
                    <a:cubicBezTo>
                      <a:pt x="32327" y="312814"/>
                      <a:pt x="64655" y="133167"/>
                      <a:pt x="188422" y="54658"/>
                    </a:cubicBezTo>
                    <a:cubicBezTo>
                      <a:pt x="312189" y="-23851"/>
                      <a:pt x="527396" y="-1222"/>
                      <a:pt x="742604" y="21407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77" name="Group 76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86" name="Rectangle 1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7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90" name="Rectangle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91" name="Rectangle 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effectLst>
                      <a:glow rad="1016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92" name="Rectangle 1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81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[3]</a:t>
                </a:r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4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85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79" name="Freeform 78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480560" y="251460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Java: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5760" y="251460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C:</a:t>
            </a:r>
          </a:p>
        </p:txBody>
      </p:sp>
    </p:spTree>
    <p:extLst>
      <p:ext uri="{BB962C8B-B14F-4D97-AF65-F5344CB8AC3E}">
        <p14:creationId xmlns:p14="http://schemas.microsoft.com/office/powerpoint/2010/main" val="395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Casting in C (example from Lab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Can cast any pointer into any other pointer</a:t>
            </a:r>
          </a:p>
          <a:p>
            <a:pPr lvl="1"/>
            <a:r>
              <a:rPr lang="en-US" sz="2000" dirty="0"/>
              <a:t>Changes dereference and </a:t>
            </a:r>
            <a:r>
              <a:rPr lang="en-US" sz="2000" dirty="0" err="1"/>
              <a:t>arithemetic</a:t>
            </a:r>
            <a:r>
              <a:rPr lang="en-US" sz="2000" dirty="0"/>
              <a:t> behavior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063" y="2194560"/>
            <a:ext cx="6393419" cy="3690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sizeAndTags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( 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79081" y="4206240"/>
            <a:ext cx="4548569" cy="1084608"/>
            <a:chOff x="4079081" y="4015585"/>
            <a:chExt cx="4548569" cy="1084608"/>
          </a:xfrm>
        </p:grpSpPr>
        <p:cxnSp>
          <p:nvCxnSpPr>
            <p:cNvPr id="15" name="Straight Arrow Connector 14"/>
            <p:cNvCxnSpPr>
              <a:stCxn id="11" idx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079081" y="4427065"/>
              <a:ext cx="2354009" cy="67312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6433090" y="4015585"/>
              <a:ext cx="2194560" cy="82296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back into </a:t>
              </a:r>
              <a:r>
                <a:rPr lang="en-US" sz="1600" dirty="0" err="1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use as </a:t>
              </a:r>
              <a:r>
                <a:rPr lang="en-US" sz="1600" dirty="0" err="1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err="1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struct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18811" y="3108960"/>
            <a:ext cx="3308839" cy="2161508"/>
            <a:chOff x="5318811" y="2991706"/>
            <a:chExt cx="3308839" cy="2161508"/>
          </a:xfrm>
        </p:grpSpPr>
        <p:cxnSp>
          <p:nvCxnSpPr>
            <p:cNvPr id="8" name="Straight Arrow Connector 7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318811" y="3615794"/>
              <a:ext cx="1232130" cy="153742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lumMod val="95000"/>
                </a:schemeClr>
              </a:glow>
            </a:effec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6433090" y="2991706"/>
              <a:ext cx="2194560" cy="64008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into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do unscaled addition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520" y="6126480"/>
            <a:ext cx="6766560" cy="765870"/>
            <a:chOff x="731520" y="4572000"/>
            <a:chExt cx="6766560" cy="765870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4572000"/>
              <a:ext cx="1234440" cy="411480"/>
              <a:chOff x="914400" y="4572000"/>
              <a:chExt cx="1234440" cy="41148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 bwMode="auto">
            <a:xfrm>
              <a:off x="2148840" y="4572000"/>
              <a:ext cx="5349240" cy="41148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1520" y="4937760"/>
              <a:ext cx="1600200" cy="400110"/>
              <a:chOff x="731520" y="4937760"/>
              <a:chExt cx="1600200" cy="40011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14300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152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5448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6596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023360" y="6126480"/>
            <a:ext cx="1417320" cy="765870"/>
            <a:chOff x="4023360" y="4572000"/>
            <a:chExt cx="1417320" cy="765870"/>
          </a:xfrm>
        </p:grpSpPr>
        <p:grpSp>
          <p:nvGrpSpPr>
            <p:cNvPr id="55" name="Group 54"/>
            <p:cNvGrpSpPr/>
            <p:nvPr/>
          </p:nvGrpSpPr>
          <p:grpSpPr>
            <a:xfrm>
              <a:off x="4206240" y="4572000"/>
              <a:ext cx="1234440" cy="411480"/>
              <a:chOff x="914400" y="4572000"/>
              <a:chExt cx="1234440" cy="41148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023360" y="4937760"/>
              <a:ext cx="365760" cy="400110"/>
            </a:xfrm>
            <a:prstGeom prst="rect">
              <a:avLst/>
            </a:prstGeom>
            <a:noFill/>
          </p:spPr>
          <p:txBody>
            <a:bodyPr wrap="none" lIns="0" rIns="0" rtlCol="0" anchor="ctr" anchorCtr="0">
              <a:norm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sp>
        <p:nvSpPr>
          <p:cNvPr id="27" name="Freeform 26"/>
          <p:cNvSpPr/>
          <p:nvPr/>
        </p:nvSpPr>
        <p:spPr bwMode="auto">
          <a:xfrm>
            <a:off x="1133856" y="5525193"/>
            <a:ext cx="4754880" cy="587432"/>
          </a:xfrm>
          <a:custGeom>
            <a:avLst/>
            <a:gdLst>
              <a:gd name="connsiteX0" fmla="*/ 4849091 w 4851556"/>
              <a:gd name="connsiteY0" fmla="*/ 0 h 587432"/>
              <a:gd name="connsiteX1" fmla="*/ 4189614 w 4851556"/>
              <a:gd name="connsiteY1" fmla="*/ 299258 h 587432"/>
              <a:gd name="connsiteX2" fmla="*/ 770313 w 4851556"/>
              <a:gd name="connsiteY2" fmla="*/ 376843 h 587432"/>
              <a:gd name="connsiteX3" fmla="*/ 0 w 4851556"/>
              <a:gd name="connsiteY3" fmla="*/ 587432 h 58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556" h="587432">
                <a:moveTo>
                  <a:pt x="4849091" y="0"/>
                </a:moveTo>
                <a:cubicBezTo>
                  <a:pt x="4859250" y="118225"/>
                  <a:pt x="4869410" y="236451"/>
                  <a:pt x="4189614" y="299258"/>
                </a:cubicBezTo>
                <a:cubicBezTo>
                  <a:pt x="3509818" y="362065"/>
                  <a:pt x="1468582" y="328814"/>
                  <a:pt x="770313" y="376843"/>
                </a:cubicBezTo>
                <a:cubicBezTo>
                  <a:pt x="72044" y="424872"/>
                  <a:pt x="122844" y="549563"/>
                  <a:pt x="0" y="5874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939636" y="5547360"/>
            <a:ext cx="2449484" cy="570807"/>
          </a:xfrm>
          <a:custGeom>
            <a:avLst/>
            <a:gdLst>
              <a:gd name="connsiteX0" fmla="*/ 0 w 2449484"/>
              <a:gd name="connsiteY0" fmla="*/ 0 h 570807"/>
              <a:gd name="connsiteX1" fmla="*/ 936568 w 2449484"/>
              <a:gd name="connsiteY1" fmla="*/ 227215 h 570807"/>
              <a:gd name="connsiteX2" fmla="*/ 2044931 w 2449484"/>
              <a:gd name="connsiteY2" fmla="*/ 243840 h 570807"/>
              <a:gd name="connsiteX3" fmla="*/ 2449484 w 2449484"/>
              <a:gd name="connsiteY3" fmla="*/ 570807 h 5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84" h="570807">
                <a:moveTo>
                  <a:pt x="0" y="0"/>
                </a:moveTo>
                <a:cubicBezTo>
                  <a:pt x="297873" y="93287"/>
                  <a:pt x="595746" y="186575"/>
                  <a:pt x="936568" y="227215"/>
                </a:cubicBezTo>
                <a:cubicBezTo>
                  <a:pt x="1277390" y="267855"/>
                  <a:pt x="1792778" y="186575"/>
                  <a:pt x="2044931" y="243840"/>
                </a:cubicBezTo>
                <a:cubicBezTo>
                  <a:pt x="2297084" y="301105"/>
                  <a:pt x="2373284" y="435956"/>
                  <a:pt x="2449484" y="57080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>
            <a:glow rad="254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Type-safe casting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/>
              <a:t>Can only cast compatible object references</a:t>
            </a:r>
          </a:p>
          <a:p>
            <a:pPr lvl="1"/>
            <a:r>
              <a:rPr lang="en-US" sz="2000" dirty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65760" y="3017520"/>
            <a:ext cx="853776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c5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16" name="Rectangle 1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8" name="Rectangle 17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Rectangle 1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21" name="Straight Arrow Connector 20"/>
            <p:cNvCxnSpPr>
              <a:stCxn id="20" idx="3"/>
              <a:endCxn id="1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3"/>
              <a:endCxn id="18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6" idx="3"/>
              <a:endCxn id="1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9972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365760" y="3017520"/>
            <a:ext cx="731520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c5 = 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Type-safe casting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/>
              <a:t>Can only cast compatible object references</a:t>
            </a:r>
          </a:p>
          <a:p>
            <a:pPr lvl="1"/>
            <a:r>
              <a:rPr lang="en-US" sz="2000" dirty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6" name="Rectangle 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11" name="Straight Arrow Connector 10"/>
            <p:cNvCxnSpPr>
              <a:stCxn id="10" idx="3"/>
              <a:endCxn id="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6" idx="3"/>
              <a:endCxn id="7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8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>
            <a:off x="3840480" y="416052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297680" y="3986784"/>
            <a:ext cx="4754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>
                <a:latin typeface="Calibri" pitchFamily="34" charset="0"/>
              </a:rPr>
              <a:t>Everything needed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>
                <a:latin typeface="Calibri" pitchFamily="34" charset="0"/>
              </a:rPr>
              <a:t> also in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</a:p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alibri" pitchFamily="34" charset="0"/>
              </a:rPr>
              <a:t> is declared as type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Incompatible type – elements in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not in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(siblings)</a:t>
            </a: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Wrong direction – elements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wheels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error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contain all elements in 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propellers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>
                <a:latin typeface="Calibri" pitchFamily="34" charset="0"/>
              </a:rPr>
              <a:t> refers to 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>
                <a:latin typeface="Calibri" pitchFamily="34" charset="0"/>
              </a:rPr>
              <a:t> at </a:t>
            </a:r>
            <a:r>
              <a:rPr lang="en-US" sz="1600" i="1" dirty="0">
                <a:latin typeface="Calibri" pitchFamily="34" charset="0"/>
              </a:rPr>
              <a:t>runtime</a:t>
            </a:r>
            <a:endParaRPr lang="en-US" sz="1600" dirty="0">
              <a:latin typeface="Calibri" pitchFamily="34" charset="0"/>
            </a:endParaRP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Unconvertable types –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declared as type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840480" y="440740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40480" y="465429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840480" y="513892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3840480" y="562356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840480" y="6108192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840480" y="634593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4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Object Definitions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822960" y="1362456"/>
            <a:ext cx="5880924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x = 0;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y = 0;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&amp;&amp; (y ==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4"/>
            </p:custDataLst>
          </p:nvPr>
        </p:nvCxnSpPr>
        <p:spPr bwMode="auto">
          <a:xfrm flipH="1">
            <a:off x="3200400" y="2042393"/>
            <a:ext cx="365760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>
            <p:custDataLst>
              <p:tags r:id="rId5"/>
            </p:custDataLst>
          </p:nvPr>
        </p:nvCxnSpPr>
        <p:spPr bwMode="auto">
          <a:xfrm flipH="1">
            <a:off x="2651760" y="2770632"/>
            <a:ext cx="420624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2" idx="1"/>
          </p:cNvCxnSpPr>
          <p:nvPr>
            <p:custDataLst>
              <p:tags r:id="rId6"/>
            </p:custDataLst>
          </p:nvPr>
        </p:nvCxnSpPr>
        <p:spPr bwMode="auto">
          <a:xfrm flipH="1">
            <a:off x="4265618" y="5833506"/>
            <a:ext cx="259238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6858000" y="258775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6858000" y="185623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6858000" y="438912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method(s)</a:t>
            </a: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6858000" y="564884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6400800" y="4097828"/>
            <a:ext cx="457200" cy="945227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2651760" y="1722353"/>
            <a:ext cx="457200" cy="640080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1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Objects and Method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451470"/>
            <a:ext cx="8366760" cy="2103120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Virtual method table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vtable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Like a jump table for instance (“virtual”) methods plus other class info</a:t>
            </a:r>
            <a:endParaRPr lang="en-US" sz="2000" i="1" dirty="0"/>
          </a:p>
          <a:p>
            <a:pPr lvl="1"/>
            <a:r>
              <a:rPr lang="en-US" sz="2000" dirty="0"/>
              <a:t>One table per class</a:t>
            </a:r>
          </a:p>
          <a:p>
            <a:r>
              <a:rPr lang="en-US" sz="2400" i="1" dirty="0"/>
              <a:t>Object header</a:t>
            </a:r>
            <a:r>
              <a:rPr lang="en-US" sz="2400" dirty="0"/>
              <a:t> : GC info, hashing info, lock info, etc. </a:t>
            </a:r>
          </a:p>
          <a:p>
            <a:pPr lvl="1"/>
            <a:r>
              <a:rPr lang="en-US" sz="2000" dirty="0"/>
              <a:t>Why no size?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6953" y="2377440"/>
            <a:ext cx="8817029" cy="1087312"/>
            <a:chOff x="226953" y="2194651"/>
            <a:chExt cx="8817029" cy="1087312"/>
          </a:xfrm>
        </p:grpSpPr>
        <p:sp>
          <p:nvSpPr>
            <p:cNvPr id="11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40726" y="219553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6417" y="2194651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Curved Connector 16"/>
            <p:cNvCxnSpPr/>
            <p:nvPr>
              <p:custDataLst>
                <p:tags r:id="rId22"/>
              </p:custDataLst>
            </p:nvPr>
          </p:nvCxnSpPr>
          <p:spPr bwMode="auto">
            <a:xfrm>
              <a:off x="3500980" y="2450816"/>
              <a:ext cx="886758" cy="635025"/>
            </a:xfrm>
            <a:prstGeom prst="curvedConnector3">
              <a:avLst>
                <a:gd name="adj1" fmla="val -21605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22" name="Curved Connector 21"/>
            <p:cNvCxnSpPr/>
            <p:nvPr>
              <p:custDataLst>
                <p:tags r:id="rId23"/>
              </p:custDataLst>
            </p:nvPr>
          </p:nvCxnSpPr>
          <p:spPr bwMode="auto">
            <a:xfrm>
              <a:off x="4851906" y="2448189"/>
              <a:ext cx="1838962" cy="436511"/>
            </a:xfrm>
            <a:prstGeom prst="curvedConnector3">
              <a:avLst>
                <a:gd name="adj1" fmla="val 74881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sp>
          <p:nvSpPr>
            <p:cNvPr id="18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89230" y="2870483"/>
              <a:ext cx="1946804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Point()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698651" y="2866023"/>
              <a:ext cx="2345331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26"/>
              </p:custDataLst>
            </p:nvPr>
          </p:nvSpPr>
          <p:spPr>
            <a:xfrm>
              <a:off x="226953" y="2207600"/>
              <a:ext cx="2690929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for class </a:t>
              </a:r>
              <a:r>
                <a:rPr lang="en-US" sz="200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93" y="3291840"/>
            <a:ext cx="8276787" cy="815311"/>
            <a:chOff x="135693" y="3108960"/>
            <a:chExt cx="8276787" cy="815311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5693" y="3246120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q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4"/>
              </p:custDataLst>
            </p:nvPr>
          </p:nvCxnSpPr>
          <p:spPr bwMode="auto">
            <a:xfrm>
              <a:off x="501453" y="347472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731520" y="3108960"/>
              <a:ext cx="7680960" cy="815311"/>
              <a:chOff x="731520" y="1059209"/>
              <a:chExt cx="7680960" cy="815311"/>
            </a:xfrm>
          </p:grpSpPr>
          <p:sp>
            <p:nvSpPr>
              <p:cNvPr id="40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vtable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</a:p>
            </p:txBody>
          </p:sp>
          <p:sp>
            <p:nvSpPr>
              <p:cNvPr id="44" name="Rectangle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</p:grpSp>
      <p:cxnSp>
        <p:nvCxnSpPr>
          <p:cNvPr id="28" name="Straight Arrow Connector 27"/>
          <p:cNvCxnSpPr/>
          <p:nvPr>
            <p:custDataLst>
              <p:tags r:id="rId4"/>
            </p:custDataLst>
          </p:nvPr>
        </p:nvCxnSpPr>
        <p:spPr bwMode="auto">
          <a:xfrm flipH="1" flipV="1">
            <a:off x="2917882" y="2788920"/>
            <a:ext cx="8198" cy="10017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137160" y="1280160"/>
            <a:ext cx="8275320" cy="815311"/>
            <a:chOff x="137160" y="1097280"/>
            <a:chExt cx="8275320" cy="815311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7160" y="124069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1097280"/>
              <a:ext cx="7680960" cy="815311"/>
              <a:chOff x="731520" y="1059209"/>
              <a:chExt cx="7680960" cy="815311"/>
            </a:xfrm>
          </p:grpSpPr>
          <p:sp>
            <p:nvSpPr>
              <p:cNvPr id="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vtable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</a:p>
            </p:txBody>
          </p:sp>
          <p:sp>
            <p:nvSpPr>
              <p:cNvPr id="39" name="Rectangle 38"/>
              <p:cNvSpPr/>
              <p:nvPr>
                <p:custDataLst>
                  <p:tags r:id="rId12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  <p:cxnSp>
          <p:nvCxnSpPr>
            <p:cNvPr id="45" name="Straight Arrow Connector 44"/>
            <p:cNvCxnSpPr/>
            <p:nvPr>
              <p:custDataLst>
                <p:tags r:id="rId7"/>
              </p:custDataLst>
            </p:nvPr>
          </p:nvCxnSpPr>
          <p:spPr bwMode="auto">
            <a:xfrm>
              <a:off x="502920" y="146304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cxnSp>
        <p:nvCxnSpPr>
          <p:cNvPr id="9" name="Straight Arrow Connector 8"/>
          <p:cNvCxnSpPr/>
          <p:nvPr>
            <p:custDataLst>
              <p:tags r:id="rId5"/>
            </p:custDataLst>
          </p:nvPr>
        </p:nvCxnSpPr>
        <p:spPr bwMode="auto">
          <a:xfrm flipH="1">
            <a:off x="2917882" y="2002536"/>
            <a:ext cx="8200" cy="3683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102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b="1" dirty="0"/>
              <a:t>When we call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/>
              <a:t>:  </a:t>
            </a:r>
            <a:r>
              <a:rPr lang="en-US" sz="2400" dirty="0"/>
              <a:t>allocate space for object (data fields and references), initialize to zero/null, and run constructor method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65760" y="2743200"/>
            <a:ext cx="3217547" cy="1197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 = new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3749040" y="2743200"/>
            <a:ext cx="500970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(1,sizeof(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p-&gt;header = ...;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Point_vtable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[0](p);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65760" y="2276856"/>
            <a:ext cx="32004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7160" y="4297680"/>
            <a:ext cx="8906822" cy="2184592"/>
            <a:chOff x="137160" y="1280160"/>
            <a:chExt cx="8906822" cy="2184592"/>
          </a:xfrm>
        </p:grpSpPr>
        <p:grpSp>
          <p:nvGrpSpPr>
            <p:cNvPr id="28" name="Group 27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2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1" name="Curved Connector 30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32" name="Curved Connector 31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33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  <p:sp>
            <p:nvSpPr>
              <p:cNvPr id="35" name="TextBox 3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7600"/>
                <a:ext cx="2690929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2000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40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1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vtable</a:t>
                  </a: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ptr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2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</a:p>
              </p:txBody>
            </p:sp>
            <p:sp>
              <p:nvSpPr>
                <p:cNvPr id="44" name="Rectangle 4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856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39" name="Straight Arrow Connector 38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45" name="Straight Arrow Connector 44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3749040" y="2276856"/>
            <a:ext cx="50292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</p:spTree>
    <p:extLst>
      <p:ext uri="{BB962C8B-B14F-4D97-AF65-F5344CB8AC3E}">
        <p14:creationId xmlns:p14="http://schemas.microsoft.com/office/powerpoint/2010/main" val="7835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5 due Saturday (3/10)</a:t>
            </a:r>
          </a:p>
          <a:p>
            <a:r>
              <a:rPr lang="en-US" dirty="0"/>
              <a:t>Course evaluations open, due Sunday 3/12</a:t>
            </a:r>
          </a:p>
          <a:p>
            <a:endParaRPr lang="en-US" dirty="0"/>
          </a:p>
          <a:p>
            <a:r>
              <a:rPr lang="en-US" b="1" dirty="0"/>
              <a:t>Final Exam:  </a:t>
            </a:r>
            <a:r>
              <a:rPr lang="en-US" dirty="0"/>
              <a:t>Wed, 3/14, 2:30-4:20pm in KNE 110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Bring your UW ID!</a:t>
            </a:r>
          </a:p>
          <a:p>
            <a:pPr lvl="1"/>
            <a:r>
              <a:rPr lang="en-US" u="sng" dirty="0"/>
              <a:t>Review Session</a:t>
            </a:r>
            <a:r>
              <a:rPr lang="en-US" dirty="0"/>
              <a:t>:  Mon, 3/12, 4:30-6:30 pm in SIG 134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u="sng" dirty="0"/>
              <a:t>Static</a:t>
            </a:r>
            <a:r>
              <a:rPr lang="en-US" sz="2400" dirty="0"/>
              <a:t> methods are just like functions</a:t>
            </a:r>
          </a:p>
          <a:p>
            <a:r>
              <a:rPr lang="en-US" sz="2400" u="sng" dirty="0"/>
              <a:t>Instance</a:t>
            </a:r>
            <a:r>
              <a:rPr lang="en-US" sz="2400" dirty="0"/>
              <a:t> methods: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Can refer to </a:t>
            </a:r>
            <a:r>
              <a:rPr lang="en-US" sz="2000" i="1" dirty="0"/>
              <a:t>this;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Have an implicit first parameter for </a:t>
            </a:r>
            <a:r>
              <a:rPr lang="en-US" sz="2000" i="1" dirty="0"/>
              <a:t>this; </a:t>
            </a:r>
            <a:r>
              <a:rPr lang="en-US" sz="2000" dirty="0"/>
              <a:t>and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Can be overridden in subclasses</a:t>
            </a:r>
          </a:p>
          <a:p>
            <a:r>
              <a:rPr lang="en-US" sz="2400" dirty="0"/>
              <a:t>The code to run when calling an instance method is chosen </a:t>
            </a:r>
            <a:r>
              <a:rPr lang="en-US" sz="2400" i="1" dirty="0">
                <a:solidFill>
                  <a:srgbClr val="FF0000"/>
                </a:solidFill>
              </a:rPr>
              <a:t>at runtime</a:t>
            </a:r>
            <a:r>
              <a:rPr lang="en-US" sz="2400" dirty="0"/>
              <a:t> by lookup in the </a:t>
            </a:r>
            <a:r>
              <a:rPr lang="en-US" sz="2400" dirty="0" err="1"/>
              <a:t>vtable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50292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[1](p, q);</a:t>
            </a:r>
          </a:p>
        </p:txBody>
      </p:sp>
      <p:sp>
        <p:nvSpPr>
          <p:cNvPr id="46" name="TextBox 45"/>
          <p:cNvSpPr txBox="1"/>
          <p:nvPr>
            <p:custDataLst>
              <p:tags r:id="rId6"/>
            </p:custDataLst>
          </p:nvPr>
        </p:nvSpPr>
        <p:spPr>
          <a:xfrm>
            <a:off x="9144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0292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822960" y="4937760"/>
            <a:ext cx="7456219" cy="1828800"/>
            <a:chOff x="137160" y="1280160"/>
            <a:chExt cx="8906822" cy="2184592"/>
          </a:xfrm>
        </p:grpSpPr>
        <p:grpSp>
          <p:nvGrpSpPr>
            <p:cNvPr id="49" name="Group 48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60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62" name="Curved Connector 61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63" name="Curved Connector 62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64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1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  <p:sp>
            <p:nvSpPr>
              <p:cNvPr id="66" name="TextBox 6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5445"/>
                <a:ext cx="2613027" cy="40441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1600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52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55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vtable</a:t>
                  </a:r>
                  <a:r>
                    <a:rPr lang="en-US" sz="1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ptr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7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8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</a:p>
              </p:txBody>
            </p:sp>
            <p:sp>
              <p:nvSpPr>
                <p:cNvPr id="59" name="Rectangle 58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43765" cy="404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54" name="Straight Arrow Connector 53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51" name="Straight Arrow Connector 50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6209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Subclassing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840480"/>
            <a:ext cx="8366125" cy="2743200"/>
          </a:xfrm>
        </p:spPr>
        <p:txBody>
          <a:bodyPr/>
          <a:lstStyle/>
          <a:p>
            <a:r>
              <a:rPr lang="en-US" sz="2400" dirty="0"/>
              <a:t>Where does “</a:t>
            </a:r>
            <a:r>
              <a:rPr lang="en-US" sz="24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400" dirty="0"/>
              <a:t>” go?  At end of fields of </a:t>
            </a:r>
            <a:r>
              <a:rPr lang="en-US" sz="24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/>
              <a:t> fields are always in the same place, so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/>
              <a:t> code can run on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3DPoint</a:t>
            </a:r>
            <a:r>
              <a:rPr lang="en-US" sz="2000" dirty="0"/>
              <a:t> objects without modification</a:t>
            </a:r>
          </a:p>
          <a:p>
            <a:r>
              <a:rPr lang="en-US" sz="2400" dirty="0"/>
              <a:t>Where does pointer to code for two new methods go?</a:t>
            </a:r>
          </a:p>
          <a:p>
            <a:pPr lvl="1"/>
            <a:r>
              <a:rPr lang="en-US" sz="2000" dirty="0"/>
              <a:t>No constructor, so use default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/>
              <a:t> constructor</a:t>
            </a:r>
          </a:p>
          <a:p>
            <a:pPr lvl="1"/>
            <a:r>
              <a:rPr lang="en-US" sz="2000" dirty="0"/>
              <a:t>To override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samePlace</a:t>
            </a:r>
            <a:r>
              <a:rPr lang="en-US" sz="2000" dirty="0"/>
              <a:t>”, use same </a:t>
            </a:r>
            <a:r>
              <a:rPr lang="en-US" sz="2000" dirty="0" err="1"/>
              <a:t>vtable</a:t>
            </a:r>
            <a:r>
              <a:rPr lang="en-US" sz="2000" dirty="0"/>
              <a:t> position</a:t>
            </a:r>
          </a:p>
          <a:p>
            <a:pPr lvl="1"/>
            <a:r>
              <a:rPr lang="en-US" sz="2000" dirty="0"/>
              <a:t>Add new pointer at end of </a:t>
            </a:r>
            <a:r>
              <a:rPr lang="en-US" sz="2000" dirty="0" err="1"/>
              <a:t>vtable</a:t>
            </a:r>
            <a:r>
              <a:rPr lang="en-US" sz="2000" dirty="0"/>
              <a:t> for new method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sayHi</a:t>
            </a:r>
            <a:r>
              <a:rPr lang="en-US" sz="2000" dirty="0"/>
              <a:t>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3DPoint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6154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Subclassing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TextBox 25"/>
          <p:cNvSpPr txBox="1"/>
          <p:nvPr>
            <p:custDataLst>
              <p:tags r:id="rId3"/>
            </p:custDataLst>
          </p:nvPr>
        </p:nvSpPr>
        <p:spPr>
          <a:xfrm>
            <a:off x="5250638" y="6217549"/>
            <a:ext cx="1441485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code for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3052567" y="6221717"/>
            <a:ext cx="1392945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code for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16408" y="4612536"/>
            <a:ext cx="2490232" cy="577564"/>
            <a:chOff x="6214172" y="3295545"/>
            <a:chExt cx="2490232" cy="577564"/>
          </a:xfrm>
        </p:grpSpPr>
        <p:cxnSp>
          <p:nvCxnSpPr>
            <p:cNvPr id="33" name="Straight Arrow Connector 32"/>
            <p:cNvCxnSpPr/>
            <p:nvPr>
              <p:custDataLst>
                <p:tags r:id="rId20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21"/>
              </p:custDataLst>
            </p:nvPr>
          </p:nvSpPr>
          <p:spPr>
            <a:xfrm>
              <a:off x="6214172" y="3295545"/>
              <a:ext cx="249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p:sp>
        <p:nvSpPr>
          <p:cNvPr id="46" name="TextBox 45"/>
          <p:cNvSpPr txBox="1"/>
          <p:nvPr>
            <p:custDataLst>
              <p:tags r:id="rId5"/>
            </p:custDataLst>
          </p:nvPr>
        </p:nvSpPr>
        <p:spPr>
          <a:xfrm>
            <a:off x="7798594" y="4787037"/>
            <a:ext cx="1040606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 for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3DPoint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31520" y="3840480"/>
            <a:ext cx="7498080" cy="710225"/>
            <a:chOff x="731520" y="4846320"/>
            <a:chExt cx="7498080" cy="710225"/>
          </a:xfrm>
        </p:grpSpPr>
        <p:sp>
          <p:nvSpPr>
            <p:cNvPr id="4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50" name="Rectangle 49"/>
            <p:cNvSpPr/>
            <p:nvPr>
              <p:custDataLst>
                <p:tags r:id="rId18"/>
              </p:custDataLst>
            </p:nvPr>
          </p:nvSpPr>
          <p:spPr>
            <a:xfrm>
              <a:off x="731520" y="4846320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3105" y="5212080"/>
            <a:ext cx="6853535" cy="584775"/>
            <a:chOff x="553105" y="5849223"/>
            <a:chExt cx="6853535" cy="584775"/>
          </a:xfrm>
        </p:grpSpPr>
        <p:sp>
          <p:nvSpPr>
            <p:cNvPr id="4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6888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constructor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2"/>
              </p:custDataLst>
            </p:nvPr>
          </p:nvSpPr>
          <p:spPr>
            <a:xfrm>
              <a:off x="553105" y="5849223"/>
              <a:ext cx="1996700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for </a:t>
              </a:r>
              <a:r>
                <a:rPr lang="en-US" sz="160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(not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6072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3" name="Straight Arrow Connector 52"/>
          <p:cNvCxnSpPr/>
          <p:nvPr>
            <p:custDataLst>
              <p:tags r:id="rId7"/>
            </p:custDataLst>
          </p:nvPr>
        </p:nvCxnSpPr>
        <p:spPr bwMode="auto">
          <a:xfrm flipH="1">
            <a:off x="2549805" y="4377886"/>
            <a:ext cx="648317" cy="83409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3749040" y="5389837"/>
            <a:ext cx="302363" cy="842356"/>
          </a:xfrm>
          <a:custGeom>
            <a:avLst/>
            <a:gdLst>
              <a:gd name="connsiteX0" fmla="*/ 282633 w 302363"/>
              <a:gd name="connsiteY0" fmla="*/ 0 h 842356"/>
              <a:gd name="connsiteX1" fmla="*/ 282633 w 302363"/>
              <a:gd name="connsiteY1" fmla="*/ 371301 h 842356"/>
              <a:gd name="connsiteX2" fmla="*/ 77586 w 302363"/>
              <a:gd name="connsiteY2" fmla="*/ 604058 h 842356"/>
              <a:gd name="connsiteX3" fmla="*/ 0 w 302363"/>
              <a:gd name="connsiteY3" fmla="*/ 842356 h 84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63" h="842356">
                <a:moveTo>
                  <a:pt x="282633" y="0"/>
                </a:moveTo>
                <a:cubicBezTo>
                  <a:pt x="299720" y="135312"/>
                  <a:pt x="316808" y="270625"/>
                  <a:pt x="282633" y="371301"/>
                </a:cubicBezTo>
                <a:cubicBezTo>
                  <a:pt x="248458" y="471977"/>
                  <a:pt x="124692" y="525549"/>
                  <a:pt x="77586" y="604058"/>
                </a:cubicBezTo>
                <a:cubicBezTo>
                  <a:pt x="30480" y="682567"/>
                  <a:pt x="15240" y="762461"/>
                  <a:pt x="0" y="84235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669280" y="5387249"/>
            <a:ext cx="310342" cy="814648"/>
          </a:xfrm>
          <a:custGeom>
            <a:avLst/>
            <a:gdLst>
              <a:gd name="connsiteX0" fmla="*/ 11084 w 310342"/>
              <a:gd name="connsiteY0" fmla="*/ 0 h 814648"/>
              <a:gd name="connsiteX1" fmla="*/ 22167 w 310342"/>
              <a:gd name="connsiteY1" fmla="*/ 382386 h 814648"/>
              <a:gd name="connsiteX2" fmla="*/ 210589 w 310342"/>
              <a:gd name="connsiteY2" fmla="*/ 570808 h 814648"/>
              <a:gd name="connsiteX3" fmla="*/ 310342 w 310342"/>
              <a:gd name="connsiteY3" fmla="*/ 814648 h 8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42" h="814648">
                <a:moveTo>
                  <a:pt x="11084" y="0"/>
                </a:moveTo>
                <a:cubicBezTo>
                  <a:pt x="0" y="143625"/>
                  <a:pt x="-11084" y="287251"/>
                  <a:pt x="22167" y="382386"/>
                </a:cubicBezTo>
                <a:cubicBezTo>
                  <a:pt x="55418" y="477521"/>
                  <a:pt x="162560" y="498764"/>
                  <a:pt x="210589" y="570808"/>
                </a:cubicBezTo>
                <a:cubicBezTo>
                  <a:pt x="258618" y="642852"/>
                  <a:pt x="284480" y="728750"/>
                  <a:pt x="310342" y="81464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15200" y="5024194"/>
            <a:ext cx="515389" cy="363055"/>
          </a:xfrm>
          <a:custGeom>
            <a:avLst/>
            <a:gdLst>
              <a:gd name="connsiteX0" fmla="*/ 0 w 515389"/>
              <a:gd name="connsiteY0" fmla="*/ 363055 h 363055"/>
              <a:gd name="connsiteX1" fmla="*/ 110837 w 515389"/>
              <a:gd name="connsiteY1" fmla="*/ 52713 h 363055"/>
              <a:gd name="connsiteX2" fmla="*/ 515389 w 515389"/>
              <a:gd name="connsiteY2" fmla="*/ 2837 h 3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89" h="363055">
                <a:moveTo>
                  <a:pt x="0" y="363055"/>
                </a:moveTo>
                <a:cubicBezTo>
                  <a:pt x="12469" y="237902"/>
                  <a:pt x="24939" y="112749"/>
                  <a:pt x="110837" y="52713"/>
                </a:cubicBezTo>
                <a:cubicBezTo>
                  <a:pt x="196735" y="-7323"/>
                  <a:pt x="356062" y="-2243"/>
                  <a:pt x="515389" y="283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583680" y="3577845"/>
            <a:ext cx="1938800" cy="577564"/>
            <a:chOff x="6489887" y="3295545"/>
            <a:chExt cx="1938800" cy="577564"/>
          </a:xfrm>
        </p:grpSpPr>
        <p:cxnSp>
          <p:nvCxnSpPr>
            <p:cNvPr id="55" name="Straight Arrow Connector 54"/>
            <p:cNvCxnSpPr/>
            <p:nvPr>
              <p:custDataLst>
                <p:tags r:id="rId8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>
              <p:custDataLst>
                <p:tags r:id="rId9"/>
              </p:custDataLst>
            </p:nvPr>
          </p:nvSpPr>
          <p:spPr>
            <a:xfrm>
              <a:off x="6489887" y="3295545"/>
              <a:ext cx="1938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2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713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4760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3217" y="3053272"/>
            <a:ext cx="1946804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Point()</a:t>
            </a: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160" y="2560320"/>
            <a:ext cx="310896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8" name="TextBox 57"/>
          <p:cNvSpPr txBox="1"/>
          <p:nvPr>
            <p:custDataLst>
              <p:tags r:id="rId5"/>
            </p:custDataLst>
          </p:nvPr>
        </p:nvSpPr>
        <p:spPr>
          <a:xfrm>
            <a:off x="731520" y="2372939"/>
            <a:ext cx="171386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vtable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1520" y="1280160"/>
            <a:ext cx="7680960" cy="815311"/>
            <a:chOff x="731520" y="1059209"/>
            <a:chExt cx="7680960" cy="815311"/>
          </a:xfrm>
        </p:grpSpPr>
        <p:sp>
          <p:nvSpPr>
            <p:cNvPr id="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2336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28800" y="1463040"/>
              <a:ext cx="219456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1792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1520" y="1463040"/>
              <a:ext cx="10972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35"/>
              </p:custDataLst>
            </p:nvPr>
          </p:nvSpPr>
          <p:spPr>
            <a:xfrm>
              <a:off x="731520" y="1059209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" y="2743200"/>
            <a:ext cx="731519" cy="431800"/>
            <a:chOff x="137160" y="1515015"/>
            <a:chExt cx="731519" cy="431800"/>
          </a:xfrm>
        </p:grpSpPr>
        <p:sp>
          <p:nvSpPr>
            <p:cNvPr id="7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7160" y="151501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1440" tIns="0" rIns="0" bIns="0" anchor="ctr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   ???</a:t>
              </a:r>
            </a:p>
          </p:txBody>
        </p:sp>
        <p:cxnSp>
          <p:nvCxnSpPr>
            <p:cNvPr id="81" name="Straight Arrow Connector 80"/>
            <p:cNvCxnSpPr/>
            <p:nvPr>
              <p:custDataLst>
                <p:tags r:id="rId30"/>
              </p:custDataLst>
            </p:nvPr>
          </p:nvCxnSpPr>
          <p:spPr bwMode="auto">
            <a:xfrm>
              <a:off x="502919" y="1743615"/>
              <a:ext cx="36576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Dynamic Dispatch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457200" y="6035040"/>
            <a:ext cx="3217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p = ???;</a:t>
            </a: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4023360" y="6035040"/>
            <a:ext cx="459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regardless of what p is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p-&gt;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[1](p, q);</a:t>
            </a: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452599" y="5623560"/>
            <a:ext cx="81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4023360" y="5623560"/>
            <a:ext cx="292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sp>
        <p:nvSpPr>
          <p:cNvPr id="7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9280" y="5120640"/>
            <a:ext cx="329184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3DPoint’s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2320" y="4315636"/>
            <a:ext cx="182880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466705" y="2276242"/>
            <a:ext cx="1390997" cy="295162"/>
          </a:xfrm>
          <a:custGeom>
            <a:avLst/>
            <a:gdLst>
              <a:gd name="connsiteX0" fmla="*/ 0 w 1390997"/>
              <a:gd name="connsiteY0" fmla="*/ 295162 h 295162"/>
              <a:gd name="connsiteX1" fmla="*/ 432262 w 1390997"/>
              <a:gd name="connsiteY1" fmla="*/ 34696 h 295162"/>
              <a:gd name="connsiteX2" fmla="*/ 1113906 w 1390997"/>
              <a:gd name="connsiteY2" fmla="*/ 29154 h 295162"/>
              <a:gd name="connsiteX3" fmla="*/ 1390997 w 1390997"/>
              <a:gd name="connsiteY3" fmla="*/ 278536 h 2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997" h="295162">
                <a:moveTo>
                  <a:pt x="0" y="295162"/>
                </a:moveTo>
                <a:cubicBezTo>
                  <a:pt x="123305" y="187096"/>
                  <a:pt x="246611" y="79031"/>
                  <a:pt x="432262" y="34696"/>
                </a:cubicBezTo>
                <a:cubicBezTo>
                  <a:pt x="617913" y="-9639"/>
                  <a:pt x="954117" y="-11486"/>
                  <a:pt x="1113906" y="29154"/>
                </a:cubicBezTo>
                <a:cubicBezTo>
                  <a:pt x="1273695" y="69794"/>
                  <a:pt x="1332346" y="174165"/>
                  <a:pt x="1390997" y="278536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86793" y="2560320"/>
            <a:ext cx="881149" cy="648393"/>
          </a:xfrm>
          <a:custGeom>
            <a:avLst/>
            <a:gdLst>
              <a:gd name="connsiteX0" fmla="*/ 0 w 881149"/>
              <a:gd name="connsiteY0" fmla="*/ 0 h 648393"/>
              <a:gd name="connsiteX1" fmla="*/ 210589 w 881149"/>
              <a:gd name="connsiteY1" fmla="*/ 493222 h 648393"/>
              <a:gd name="connsiteX2" fmla="*/ 881149 w 881149"/>
              <a:gd name="connsiteY2" fmla="*/ 648393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149" h="648393">
                <a:moveTo>
                  <a:pt x="0" y="0"/>
                </a:moveTo>
                <a:cubicBezTo>
                  <a:pt x="31865" y="192578"/>
                  <a:pt x="63731" y="385157"/>
                  <a:pt x="210589" y="493222"/>
                </a:cubicBezTo>
                <a:cubicBezTo>
                  <a:pt x="357447" y="601287"/>
                  <a:pt x="619298" y="624840"/>
                  <a:pt x="881149" y="648393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14"/>
            </p:custDataLst>
          </p:nvPr>
        </p:nvCxnSpPr>
        <p:spPr bwMode="auto">
          <a:xfrm flipH="1">
            <a:off x="2530415" y="1890900"/>
            <a:ext cx="1391417" cy="4690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31520" y="3383280"/>
            <a:ext cx="7498080" cy="710225"/>
            <a:chOff x="731520" y="4846320"/>
            <a:chExt cx="7498080" cy="710225"/>
          </a:xfrm>
        </p:grpSpPr>
        <p:sp>
          <p:nvSpPr>
            <p:cNvPr id="8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7"/>
              </p:custDataLst>
            </p:nvPr>
          </p:nvSpPr>
          <p:spPr>
            <a:xfrm>
              <a:off x="731520" y="4846320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0104" y="4572000"/>
            <a:ext cx="5967856" cy="411480"/>
            <a:chOff x="570104" y="5849223"/>
            <a:chExt cx="5967856" cy="411480"/>
          </a:xfrm>
        </p:grpSpPr>
        <p:sp>
          <p:nvSpPr>
            <p:cNvPr id="9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231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947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21"/>
              </p:custDataLst>
            </p:nvPr>
          </p:nvSpPr>
          <p:spPr>
            <a:xfrm>
              <a:off x="570104" y="5870241"/>
              <a:ext cx="184531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9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63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0" name="Straight Arrow Connector 99"/>
          <p:cNvCxnSpPr/>
          <p:nvPr>
            <p:custDataLst>
              <p:tags r:id="rId15"/>
            </p:custDataLst>
          </p:nvPr>
        </p:nvCxnSpPr>
        <p:spPr bwMode="auto">
          <a:xfrm flipH="1">
            <a:off x="2549805" y="3922776"/>
            <a:ext cx="648317" cy="64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16"/>
            </p:custDataLst>
          </p:nvPr>
        </p:nvCxnSpPr>
        <p:spPr bwMode="auto">
          <a:xfrm flipV="1">
            <a:off x="3108960" y="3485223"/>
            <a:ext cx="935864" cy="12801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5" name="Straight Arrow Connector 74"/>
          <p:cNvCxnSpPr>
            <a:endCxn id="76" idx="1"/>
          </p:cNvCxnSpPr>
          <p:nvPr>
            <p:custDataLst>
              <p:tags r:id="rId17"/>
            </p:custDataLst>
          </p:nvPr>
        </p:nvCxnSpPr>
        <p:spPr bwMode="auto">
          <a:xfrm>
            <a:off x="4480560" y="4764024"/>
            <a:ext cx="1188720" cy="576238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>
            <a:endCxn id="77" idx="1"/>
          </p:cNvCxnSpPr>
          <p:nvPr>
            <p:custDataLst>
              <p:tags r:id="rId18"/>
            </p:custDataLst>
          </p:nvPr>
        </p:nvCxnSpPr>
        <p:spPr bwMode="auto">
          <a:xfrm flipV="1">
            <a:off x="5852160" y="4535258"/>
            <a:ext cx="1280160" cy="219456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429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Ta-da!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CSE143, it may have seemed “magic” that an </a:t>
            </a:r>
            <a:r>
              <a:rPr lang="en-US" i="1" dirty="0"/>
              <a:t>inherited</a:t>
            </a:r>
            <a:r>
              <a:rPr lang="en-US" dirty="0"/>
              <a:t> method could call an </a:t>
            </a:r>
            <a:r>
              <a:rPr lang="en-US" i="1" dirty="0"/>
              <a:t>overridden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You were tested on this endlessly</a:t>
            </a:r>
          </a:p>
          <a:p>
            <a:pPr lvl="1"/>
            <a:endParaRPr lang="en-US" dirty="0"/>
          </a:p>
          <a:p>
            <a:pPr>
              <a:tabLst>
                <a:tab pos="2289175" algn="l"/>
              </a:tabLst>
            </a:pPr>
            <a:r>
              <a:rPr lang="en-US" dirty="0"/>
              <a:t>The “trick” in the implementation is this part: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p,q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In the body of the pointed-to code, any calls to (other) methods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will use p-&gt;</a:t>
            </a:r>
            <a:r>
              <a:rPr lang="en-US" dirty="0" err="1"/>
              <a:t>vtable</a:t>
            </a:r>
            <a:endParaRPr lang="en-US" dirty="0"/>
          </a:p>
          <a:p>
            <a:pPr lvl="1"/>
            <a:r>
              <a:rPr lang="en-US" dirty="0"/>
              <a:t>Dispatch determined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/>
              <a:t>, not the class that defined a method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Assume</a:t>
            </a:r>
            <a:r>
              <a:rPr lang="en-US" sz="2400" dirty="0"/>
              <a:t>:  64-bit pointers and that a Java object header is 8 B</a:t>
            </a:r>
          </a:p>
          <a:p>
            <a:r>
              <a:rPr lang="en-US" sz="2400" dirty="0"/>
              <a:t>What are the sizes of the things being pointed at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ptr_c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2400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265176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s[3];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c*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265176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 = “hi”;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672937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Assume</a:t>
            </a:r>
            <a:r>
              <a:rPr lang="en-US" sz="2400" dirty="0"/>
              <a:t>:  64-bit pointers and that a Java object header is 8 B</a:t>
            </a:r>
          </a:p>
          <a:p>
            <a:r>
              <a:rPr lang="en-US" sz="2400" dirty="0"/>
              <a:t>What are the sizes of the things being pointed at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ptr_c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2400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265176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s[3];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c*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265176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 = “hi”;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7480" y="1811520"/>
            <a:ext cx="8870760" cy="4962240"/>
            <a:chOff x="267480" y="1811520"/>
            <a:chExt cx="8870760" cy="49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2241360" y="2715480"/>
                <a:ext cx="1986840" cy="17082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4520" y="2706480"/>
                  <a:ext cx="2003400" cy="17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/>
                <p14:cNvContentPartPr/>
                <p14:nvPr/>
              </p14:nvContentPartPr>
              <p14:xfrm>
                <a:off x="267480" y="4779720"/>
                <a:ext cx="6490800" cy="4842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200" y="4771800"/>
                  <a:ext cx="65048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/>
                <p14:cNvContentPartPr/>
                <p14:nvPr/>
              </p14:nvContentPartPr>
              <p14:xfrm>
                <a:off x="271800" y="2691720"/>
                <a:ext cx="8851320" cy="40820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160" y="2685960"/>
                  <a:ext cx="8869320" cy="40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/>
                <p14:cNvContentPartPr/>
                <p14:nvPr/>
              </p14:nvContentPartPr>
              <p14:xfrm>
                <a:off x="2484720" y="1811520"/>
                <a:ext cx="6653520" cy="42494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3920" y="1803240"/>
                  <a:ext cx="6669000" cy="426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112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304800"/>
            <a:ext cx="7770351" cy="762000"/>
          </a:xfrm>
        </p:spPr>
        <p:txBody>
          <a:bodyPr/>
          <a:lstStyle/>
          <a:p>
            <a:r>
              <a:rPr lang="en-US" dirty="0"/>
              <a:t>We made it! </a:t>
            </a:r>
            <a:r>
              <a:rPr lang="en-US" dirty="0">
                <a:sym typeface="Wingdings" panose="05000000000000000000" pitchFamily="2" charset="2"/>
              </a:rPr>
              <a:t>☺ 😎 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</p:spTree>
    <p:extLst>
      <p:ext uri="{BB962C8B-B14F-4D97-AF65-F5344CB8AC3E}">
        <p14:creationId xmlns:p14="http://schemas.microsoft.com/office/powerpoint/2010/main" val="109637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7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vs.</a:t>
            </a:r>
            <a:r>
              <a:rPr lang="en-US" dirty="0"/>
              <a:t>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Reconnecting to Java (hello CSE143!)</a:t>
            </a:r>
          </a:p>
          <a:p>
            <a:pPr lvl="1"/>
            <a:r>
              <a:rPr lang="en-US" dirty="0"/>
              <a:t>But now you know a lot more about what really happens when we execute programs</a:t>
            </a:r>
          </a:p>
          <a:p>
            <a:pPr lvl="2"/>
            <a:endParaRPr lang="en-US" dirty="0"/>
          </a:p>
          <a:p>
            <a:r>
              <a:rPr lang="en-US" dirty="0"/>
              <a:t>We</a:t>
            </a:r>
            <a:r>
              <a:rPr lang="fr-FR" dirty="0"/>
              <a:t>’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learned</a:t>
            </a:r>
            <a:r>
              <a:rPr lang="fr-FR" dirty="0"/>
              <a:t> about the </a:t>
            </a:r>
            <a:r>
              <a:rPr lang="fr-FR" dirty="0" err="1"/>
              <a:t>following</a:t>
            </a:r>
            <a:r>
              <a:rPr lang="fr-FR" dirty="0"/>
              <a:t> items in C;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we’ll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look </a:t>
            </a:r>
            <a:r>
              <a:rPr lang="fr-FR" dirty="0" err="1"/>
              <a:t>like</a:t>
            </a:r>
            <a:r>
              <a:rPr lang="fr-FR" dirty="0"/>
              <a:t> for Java:</a:t>
            </a:r>
          </a:p>
          <a:p>
            <a:pPr lvl="1"/>
            <a:r>
              <a:rPr lang="en-US" dirty="0"/>
              <a:t>Representation of data</a:t>
            </a:r>
          </a:p>
          <a:p>
            <a:pPr lvl="1"/>
            <a:r>
              <a:rPr lang="en-US" dirty="0"/>
              <a:t>Pointers / references</a:t>
            </a:r>
          </a:p>
          <a:p>
            <a:pPr lvl="1"/>
            <a:r>
              <a:rPr lang="en-US" dirty="0"/>
              <a:t>Casting</a:t>
            </a:r>
          </a:p>
          <a:p>
            <a:pPr lvl="1"/>
            <a:r>
              <a:rPr lang="en-US" dirty="0"/>
              <a:t>Function / method calls including dynamic dispatch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 Colliding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CSE351 has given you a “really different feeling” about what computers do and how programs execute</a:t>
            </a:r>
          </a:p>
          <a:p>
            <a:pPr lvl="2"/>
            <a:endParaRPr lang="en-US" dirty="0"/>
          </a:p>
          <a:p>
            <a:r>
              <a:rPr lang="en-US" dirty="0"/>
              <a:t>We have occasionally contrasted to Java, but CSE143 may still feel like “a different world”</a:t>
            </a:r>
          </a:p>
          <a:p>
            <a:pPr lvl="1"/>
            <a:r>
              <a:rPr lang="en-US" dirty="0"/>
              <a:t>It’s not – it’s just a higher-level of abstraction</a:t>
            </a:r>
          </a:p>
          <a:p>
            <a:pPr lvl="1"/>
            <a:r>
              <a:rPr lang="en-US" dirty="0"/>
              <a:t>Connect these levels via </a:t>
            </a:r>
            <a:r>
              <a:rPr lang="en-US" u="sng" dirty="0"/>
              <a:t>how-one-could-implement-Java</a:t>
            </a:r>
            <a:r>
              <a:rPr lang="en-US" dirty="0"/>
              <a:t> in 351 terms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Meta-point to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None of the data representations we are going to talk about are </a:t>
            </a:r>
            <a:r>
              <a:rPr lang="en-US" i="1" u="sng" dirty="0">
                <a:solidFill>
                  <a:srgbClr val="C00000"/>
                </a:solidFill>
              </a:rPr>
              <a:t>guaranteed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by Java </a:t>
            </a:r>
          </a:p>
          <a:p>
            <a:pPr lvl="2"/>
            <a:endParaRPr lang="en-US" dirty="0"/>
          </a:p>
          <a:p>
            <a:r>
              <a:rPr lang="en-US" dirty="0"/>
              <a:t>In fact, the language simply provides an </a:t>
            </a:r>
            <a:r>
              <a:rPr lang="en-US" i="1" u="sng" dirty="0">
                <a:solidFill>
                  <a:srgbClr val="C00000"/>
                </a:solidFill>
              </a:rPr>
              <a:t>abstraction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(Java language specification)</a:t>
            </a:r>
            <a:endParaRPr lang="en-US" u="sng" dirty="0"/>
          </a:p>
          <a:p>
            <a:pPr lvl="1"/>
            <a:r>
              <a:rPr lang="en-US" dirty="0"/>
              <a:t>Tells us how code should behave for different language constructs, but we can't easily tell how things are really represented</a:t>
            </a:r>
          </a:p>
          <a:p>
            <a:pPr lvl="1"/>
            <a:r>
              <a:rPr lang="en-US" dirty="0"/>
              <a:t>But it is important to understand an</a:t>
            </a:r>
            <a:r>
              <a:rPr lang="en-US" i="1" dirty="0"/>
              <a:t> </a:t>
            </a:r>
            <a:r>
              <a:rPr lang="en-US" i="1" u="sng" dirty="0">
                <a:solidFill>
                  <a:srgbClr val="C00000"/>
                </a:solidFill>
              </a:rPr>
              <a:t>implementation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of the lower levels – useful in thinking about your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Integers, floats, doubles, pointers – same as C</a:t>
            </a:r>
          </a:p>
          <a:p>
            <a:pPr lvl="1"/>
            <a:r>
              <a:rPr lang="en-US" dirty="0"/>
              <a:t>“Pointers” are called “references” in Java, but are much more constrained than C’s general pointers</a:t>
            </a:r>
          </a:p>
          <a:p>
            <a:pPr lvl="1"/>
            <a:r>
              <a:rPr lang="en-US" dirty="0"/>
              <a:t>Java’s portability-guarantee fixes the sizes of all types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is 4 bytes in Java regardless of machine</a:t>
            </a:r>
          </a:p>
          <a:p>
            <a:pPr lvl="1"/>
            <a:r>
              <a:rPr lang="en-US" dirty="0"/>
              <a:t>No unsigned types to avoid conversion pitfalls</a:t>
            </a:r>
          </a:p>
          <a:p>
            <a:pPr lvl="2"/>
            <a:r>
              <a:rPr lang="en-US" dirty="0"/>
              <a:t>Added some useful methods in Java 8 (also use bigger signed types)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is typically represented as </a:t>
            </a:r>
            <a:r>
              <a:rPr lang="en-US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but “you can’t tell”</a:t>
            </a:r>
          </a:p>
          <a:p>
            <a:r>
              <a:rPr lang="en-US" dirty="0"/>
              <a:t>Much more interesting: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Characters and strings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834640"/>
          </a:xfrm>
        </p:spPr>
        <p:txBody>
          <a:bodyPr/>
          <a:lstStyle/>
          <a:p>
            <a:r>
              <a:rPr lang="en-US" sz="2400" dirty="0"/>
              <a:t>Every element initialized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/>
              <a:t>Length specified in immutable field at start of array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– 4 bytes)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i="1" dirty="0"/>
              <a:t> </a:t>
            </a:r>
            <a:r>
              <a:rPr lang="en-US" sz="2000" dirty="0"/>
              <a:t>returns value of this field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Since it has this info, what can it do?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31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sp>
          <p:nvSpPr>
            <p:cNvPr id="42" name="Rectangle 1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3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4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5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46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48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4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0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53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[5];</a:t>
            </a:r>
          </a:p>
        </p:txBody>
      </p:sp>
    </p:spTree>
    <p:extLst>
      <p:ext uri="{BB962C8B-B14F-4D97-AF65-F5344CB8AC3E}">
        <p14:creationId xmlns:p14="http://schemas.microsoft.com/office/powerpoint/2010/main" val="238193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in Java: 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834640"/>
          </a:xfrm>
        </p:spPr>
        <p:txBody>
          <a:bodyPr/>
          <a:lstStyle/>
          <a:p>
            <a:r>
              <a:rPr lang="en-US" sz="2400" dirty="0"/>
              <a:t>Every element initialized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/>
              <a:t>Length specified in immutable field at start of array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– 4 bytes)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dirty="0"/>
              <a:t> returns value of this field</a:t>
            </a:r>
          </a:p>
          <a:p>
            <a:r>
              <a:rPr lang="en-US" sz="2400" dirty="0"/>
              <a:t>Every access triggers a </a:t>
            </a:r>
            <a:r>
              <a:rPr lang="en-US" sz="2400" u="sng" dirty="0"/>
              <a:t>bounds-check</a:t>
            </a:r>
          </a:p>
          <a:p>
            <a:pPr lvl="1"/>
            <a:r>
              <a:rPr lang="en-US" sz="2000" dirty="0"/>
              <a:t>Code is added to ensure the index is within bounds</a:t>
            </a:r>
          </a:p>
          <a:p>
            <a:pPr lvl="1"/>
            <a:r>
              <a:rPr lang="en-US" sz="2000" dirty="0"/>
              <a:t>Exception if out-of-bounds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3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9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sp>
          <p:nvSpPr>
            <p:cNvPr id="35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6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7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8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  <p:sp>
          <p:nvSpPr>
            <p:cNvPr id="39" name="Rectangle 1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4846320" y="4297680"/>
            <a:ext cx="402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speed up bounds-checking: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Length field is likely in cache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Compiler may store length field in register for loops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Compiler may prove that some checks are redundant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18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27" name="Rectangl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[5];</a:t>
            </a:r>
          </a:p>
        </p:txBody>
      </p:sp>
    </p:spTree>
    <p:extLst>
      <p:ext uri="{BB962C8B-B14F-4D97-AF65-F5344CB8AC3E}">
        <p14:creationId xmlns:p14="http://schemas.microsoft.com/office/powerpoint/2010/main" val="376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2504</Words>
  <Application>Microsoft Office PowerPoint</Application>
  <PresentationFormat>On-screen Show (4:3)</PresentationFormat>
  <Paragraphs>627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Anonymous Pro</vt:lpstr>
      <vt:lpstr>Arial</vt:lpstr>
      <vt:lpstr>Arial Narrow</vt:lpstr>
      <vt:lpstr>Calibri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Java and C CSE 351 Winter 2018</vt:lpstr>
      <vt:lpstr>Administrivia</vt:lpstr>
      <vt:lpstr>Roadmap</vt:lpstr>
      <vt:lpstr>Java vs. C</vt:lpstr>
      <vt:lpstr>Worlds Colliding</vt:lpstr>
      <vt:lpstr>Meta-point to this lecture</vt:lpstr>
      <vt:lpstr>Data in Java</vt:lpstr>
      <vt:lpstr>Data in Java:  Arrays</vt:lpstr>
      <vt:lpstr>Data in Java:  Arrays</vt:lpstr>
      <vt:lpstr>Data in Java:  Characters &amp; Strings</vt:lpstr>
      <vt:lpstr>Data in Java:  Objects</vt:lpstr>
      <vt:lpstr>Pointer/reference fields and variables</vt:lpstr>
      <vt:lpstr>Pointers/References</vt:lpstr>
      <vt:lpstr>Casting in C (example from Lab 5)</vt:lpstr>
      <vt:lpstr>Type-safe casting in Java</vt:lpstr>
      <vt:lpstr>Type-safe casting in Java</vt:lpstr>
      <vt:lpstr>Java Object Definitions</vt:lpstr>
      <vt:lpstr>Java Objects and Method Dispatch</vt:lpstr>
      <vt:lpstr>Java Constructors</vt:lpstr>
      <vt:lpstr>Java Methods</vt:lpstr>
      <vt:lpstr>Subclassing</vt:lpstr>
      <vt:lpstr>Subclassing</vt:lpstr>
      <vt:lpstr>Dynamic Dispatch</vt:lpstr>
      <vt:lpstr>Ta-da!</vt:lpstr>
      <vt:lpstr>Practice Question</vt:lpstr>
      <vt:lpstr>Practice Question</vt:lpstr>
      <vt:lpstr>We made it! ☺ 😎 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2018-03-08T06:39:36Z</dcterms:created>
  <dcterms:modified xsi:type="dcterms:W3CDTF">2018-03-08T20:49:29Z</dcterms:modified>
</cp:coreProperties>
</file>