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3.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4.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notesSlides/notesSlide5.xml" ContentType="application/vnd.openxmlformats-officedocument.presentationml.notesSlide+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notesSlides/notesSlide6.xml" ContentType="application/vnd.openxmlformats-officedocument.presentationml.notesSlide+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notesSlides/notesSlide7.xml" ContentType="application/vnd.openxmlformats-officedocument.presentationml.notesSlide+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notesSlides/notesSlide8.xml" ContentType="application/vnd.openxmlformats-officedocument.presentationml.notesSlide+xml"/>
  <Override PartName="/ppt/tags/tag549.xml" ContentType="application/vnd.openxmlformats-officedocument.presentationml.tags+xml"/>
  <Override PartName="/ppt/tags/tag550.xml" ContentType="application/vnd.openxmlformats-officedocument.presentationml.tags+xml"/>
  <Override PartName="/ppt/notesSlides/notesSlide9.xml" ContentType="application/vnd.openxmlformats-officedocument.presentationml.notesSlide+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notesSlides/notesSlide10.xml" ContentType="application/vnd.openxmlformats-officedocument.presentationml.notesSlide+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notesSlides/notesSlide11.xml" ContentType="application/vnd.openxmlformats-officedocument.presentationml.notesSlide+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notesSlides/notesSlide12.xml" ContentType="application/vnd.openxmlformats-officedocument.presentationml.notesSlide+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notesSlides/notesSlide13.xml" ContentType="application/vnd.openxmlformats-officedocument.presentationml.notesSlide+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notesSlides/notesSlide14.xml" ContentType="application/vnd.openxmlformats-officedocument.presentationml.notesSlide+xml"/>
  <Override PartName="/ppt/tags/tag753.xml" ContentType="application/vnd.openxmlformats-officedocument.presentationml.tags+xml"/>
  <Override PartName="/ppt/tags/tag754.xml" ContentType="application/vnd.openxmlformats-officedocument.presentationml.tags+xml"/>
  <Override PartName="/ppt/notesSlides/notesSlide15.xml" ContentType="application/vnd.openxmlformats-officedocument.presentationml.notesSlide+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notesSlides/notesSlide16.xml" ContentType="application/vnd.openxmlformats-officedocument.presentationml.notesSlide+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notesSlides/notesSlide17.xml" ContentType="application/vnd.openxmlformats-officedocument.presentationml.notesSlide+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notesSlides/notesSlide18.xml" ContentType="application/vnd.openxmlformats-officedocument.presentationml.notesSlide+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notesSlides/notesSlide19.xml" ContentType="application/vnd.openxmlformats-officedocument.presentationml.notesSlide+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notesSlides/notesSlide20.xml" ContentType="application/vnd.openxmlformats-officedocument.presentationml.notesSlide+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notesSlides/notesSlide21.xml" ContentType="application/vnd.openxmlformats-officedocument.presentationml.notesSlide+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notesSlides/notesSlide22.xml" ContentType="application/vnd.openxmlformats-officedocument.presentationml.notesSlide+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notesSlides/notesSlide23.xml" ContentType="application/vnd.openxmlformats-officedocument.presentationml.notesSlide+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notesSlides/notesSlide24.xml" ContentType="application/vnd.openxmlformats-officedocument.presentationml.notesSlide+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notesSlides/notesSlide25.xml" ContentType="application/vnd.openxmlformats-officedocument.presentationml.notesSlide+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notesSlides/notesSlide26.xml" ContentType="application/vnd.openxmlformats-officedocument.presentationml.notesSlide+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notesSlides/notesSlide27.xml" ContentType="application/vnd.openxmlformats-officedocument.presentationml.notesSlide+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notesSlides/notesSlide28.xml" ContentType="application/vnd.openxmlformats-officedocument.presentationml.notesSlide+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Lst>
  <p:notesMasterIdLst>
    <p:notesMasterId r:id="rId42"/>
  </p:notesMasterIdLst>
  <p:handoutMasterIdLst>
    <p:handoutMasterId r:id="rId43"/>
  </p:handoutMasterIdLst>
  <p:sldIdLst>
    <p:sldId id="293" r:id="rId2"/>
    <p:sldId id="286" r:id="rId3"/>
    <p:sldId id="300" r:id="rId4"/>
    <p:sldId id="301" r:id="rId5"/>
    <p:sldId id="302" r:id="rId6"/>
    <p:sldId id="303" r:id="rId7"/>
    <p:sldId id="304" r:id="rId8"/>
    <p:sldId id="306" r:id="rId9"/>
    <p:sldId id="295" r:id="rId10"/>
    <p:sldId id="296" r:id="rId11"/>
    <p:sldId id="297" r:id="rId12"/>
    <p:sldId id="298" r:id="rId13"/>
    <p:sldId id="294" r:id="rId14"/>
    <p:sldId id="290" r:id="rId15"/>
    <p:sldId id="291" r:id="rId16"/>
    <p:sldId id="292" r:id="rId17"/>
    <p:sldId id="288" r:id="rId18"/>
    <p:sldId id="287" r:id="rId19"/>
    <p:sldId id="289"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8" r:id="rId36"/>
    <p:sldId id="280" r:id="rId37"/>
    <p:sldId id="281" r:id="rId38"/>
    <p:sldId id="282" r:id="rId39"/>
    <p:sldId id="283" r:id="rId40"/>
    <p:sldId id="28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C1D70293-2437-4994-BC0A-CE07C127A428}">
          <p14:sldIdLst>
            <p14:sldId id="293"/>
            <p14:sldId id="286"/>
          </p14:sldIdLst>
        </p14:section>
        <p14:section name="Lec II" id="{BEFFB4E7-DBD5-49A1-A2A2-FF77866A4977}">
          <p14:sldIdLst>
            <p14:sldId id="300"/>
            <p14:sldId id="301"/>
            <p14:sldId id="302"/>
            <p14:sldId id="303"/>
            <p14:sldId id="304"/>
            <p14:sldId id="306"/>
          </p14:sldIdLst>
        </p14:section>
        <p14:section name="Lec III" id="{E84F325D-CD45-499C-B3C3-4409E3ACB94D}">
          <p14:sldIdLst>
            <p14:sldId id="295"/>
            <p14:sldId id="296"/>
            <p14:sldId id="297"/>
            <p14:sldId id="298"/>
            <p14:sldId id="294"/>
            <p14:sldId id="290"/>
            <p14:sldId id="291"/>
            <p14:sldId id="292"/>
            <p14:sldId id="288"/>
            <p14:sldId id="287"/>
            <p14:sldId id="289"/>
            <p14:sldId id="262"/>
            <p14:sldId id="263"/>
            <p14:sldId id="264"/>
            <p14:sldId id="265"/>
            <p14:sldId id="266"/>
            <p14:sldId id="267"/>
            <p14:sldId id="268"/>
            <p14:sldId id="269"/>
            <p14:sldId id="270"/>
            <p14:sldId id="271"/>
            <p14:sldId id="272"/>
            <p14:sldId id="273"/>
            <p14:sldId id="274"/>
            <p14:sldId id="275"/>
            <p14:sldId id="276"/>
            <p14:sldId id="278"/>
            <p14:sldId id="280"/>
            <p14:sldId id="281"/>
            <p14:sldId id="282"/>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77339" autoAdjust="0"/>
  </p:normalViewPr>
  <p:slideViewPr>
    <p:cSldViewPr snapToGrid="0">
      <p:cViewPr varScale="1">
        <p:scale>
          <a:sx n="74" d="100"/>
          <a:sy n="74" d="100"/>
        </p:scale>
        <p:origin x="1327" y="51"/>
      </p:cViewPr>
      <p:guideLst/>
    </p:cSldViewPr>
  </p:slideViewPr>
  <p:notesTextViewPr>
    <p:cViewPr>
      <p:scale>
        <a:sx n="1" d="1"/>
        <a:sy n="1" d="1"/>
      </p:scale>
      <p:origin x="0" y="0"/>
    </p:cViewPr>
  </p:notesTextViewPr>
  <p:notesViewPr>
    <p:cSldViewPr snapToGrid="0">
      <p:cViewPr varScale="1">
        <p:scale>
          <a:sx n="87" d="100"/>
          <a:sy n="87" d="100"/>
        </p:scale>
        <p:origin x="3113"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12/1/2017</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91FFB1-F758-4728-8D78-4C424FB5B028}" type="slidenum">
              <a:rPr lang="en-US" smtClean="0"/>
              <a:t>‹#›</a:t>
            </a:fld>
            <a:endParaRPr lang="en-US"/>
          </a:p>
        </p:txBody>
      </p:sp>
    </p:spTree>
    <p:extLst>
      <p:ext uri="{BB962C8B-B14F-4D97-AF65-F5344CB8AC3E}">
        <p14:creationId xmlns:p14="http://schemas.microsoft.com/office/powerpoint/2010/main" val="20572052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12/1/2017</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5C75A-6A06-4608-900C-CFA238C8421B}" type="slidenum">
              <a:rPr lang="en-US" smtClean="0"/>
              <a:t>‹#›</a:t>
            </a:fld>
            <a:endParaRPr lang="en-US"/>
          </a:p>
        </p:txBody>
      </p:sp>
    </p:spTree>
    <p:extLst>
      <p:ext uri="{BB962C8B-B14F-4D97-AF65-F5344CB8AC3E}">
        <p14:creationId xmlns:p14="http://schemas.microsoft.com/office/powerpoint/2010/main" val="6148018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2" name="Header Placeholder 1"/>
          <p:cNvSpPr>
            <a:spLocks noGrp="1"/>
          </p:cNvSpPr>
          <p:nvPr>
            <p:ph type="hdr" sz="quarter" idx="10"/>
          </p:nvPr>
        </p:nvSpPr>
        <p:spPr>
          <a:xfrm>
            <a:off x="0" y="1"/>
            <a:ext cx="3962399" cy="344091"/>
          </a:xfrm>
          <a:prstGeom prst="rect">
            <a:avLst/>
          </a:prstGeom>
        </p:spPr>
        <p:txBody>
          <a:bodyPr/>
          <a:lstStyle/>
          <a:p>
            <a:endParaRPr lang="en-US"/>
          </a:p>
        </p:txBody>
      </p:sp>
      <p:sp>
        <p:nvSpPr>
          <p:cNvPr id="3" name="Date Placeholder 2"/>
          <p:cNvSpPr>
            <a:spLocks noGrp="1"/>
          </p:cNvSpPr>
          <p:nvPr>
            <p:ph type="dt" idx="11"/>
          </p:nvPr>
        </p:nvSpPr>
        <p:spPr/>
        <p:txBody>
          <a:bodyPr/>
          <a:lstStyle/>
          <a:p>
            <a:r>
              <a:rPr lang="en-US"/>
              <a:t>12/1/2017</a:t>
            </a:r>
          </a:p>
        </p:txBody>
      </p:sp>
    </p:spTree>
    <p:extLst>
      <p:ext uri="{BB962C8B-B14F-4D97-AF65-F5344CB8AC3E}">
        <p14:creationId xmlns:p14="http://schemas.microsoft.com/office/powerpoint/2010/main" val="614358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5538"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When out of space,</a:t>
            </a:r>
            <a:r>
              <a:rPr lang="en-US" baseline="0" dirty="0"/>
              <a:t> </a:t>
            </a:r>
            <a:r>
              <a:rPr lang="en-US" i="1" baseline="0" dirty="0"/>
              <a:t>or</a:t>
            </a:r>
            <a:r>
              <a:rPr lang="en-US" baseline="0" dirty="0"/>
              <a:t> when you periodically decide to run the garbage collector…</a:t>
            </a:r>
          </a:p>
          <a:p>
            <a:r>
              <a:rPr lang="en-US" dirty="0"/>
              <a:t>Note that the arrows in this example denote memory references, not free list pointers!</a:t>
            </a:r>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695758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4514"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GB" b="1" dirty="0">
                <a:latin typeface="Anonymous Pro" panose="02060609030202000504" pitchFamily="49" charset="0"/>
              </a:rPr>
              <a:t>b</a:t>
            </a:r>
            <a:r>
              <a:rPr lang="en-US" dirty="0"/>
              <a:t> is pointer that is used by application: first word in payload</a:t>
            </a:r>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1033199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656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mark() is called once on every root</a:t>
            </a:r>
            <a:r>
              <a:rPr lang="en-US" baseline="0" dirty="0"/>
              <a:t> node; sweep() is called just once for the entire heap.</a:t>
            </a:r>
            <a:endParaRPr lang="en-US" dirty="0"/>
          </a:p>
          <a:p>
            <a:r>
              <a:rPr lang="en-US" dirty="0"/>
              <a:t>Running times of these algorithms are proportional to the size of the</a:t>
            </a:r>
            <a:r>
              <a:rPr lang="en-US" baseline="0" dirty="0"/>
              <a:t> heap.</a:t>
            </a:r>
          </a:p>
          <a:p>
            <a:endParaRPr lang="en-US" dirty="0"/>
          </a:p>
          <a:p>
            <a:r>
              <a:rPr lang="en-US" dirty="0"/>
              <a:t>Stop</a:t>
            </a:r>
            <a:r>
              <a:rPr lang="en-US" baseline="0" dirty="0"/>
              <a:t> if marked block found because presumably all pointers in this block have already been checked.</a:t>
            </a:r>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996030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656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a:t>mark() is called once on every root</a:t>
            </a:r>
            <a:r>
              <a:rPr lang="en-US" baseline="0"/>
              <a:t> node; sweep() is called just once for the entire heap.</a:t>
            </a:r>
            <a:endParaRPr lang="en-US"/>
          </a:p>
          <a:p>
            <a:r>
              <a:rPr lang="en-US"/>
              <a:t>Running times of these algorithms are proportional to the size of the</a:t>
            </a:r>
            <a:r>
              <a:rPr lang="en-US" baseline="0"/>
              <a:t> heap.</a:t>
            </a:r>
          </a:p>
          <a:p>
            <a:endParaRPr lang="en-US"/>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074690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7586"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a:t>Textbook section 9.10.3 has a more detailed (but somewhat confusing) explanation of this.</a:t>
            </a:r>
          </a:p>
          <a:p>
            <a:endParaRPr lang="en-US"/>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1330286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8610"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044436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69634"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Dereference</a:t>
            </a:r>
            <a:r>
              <a:rPr lang="en-US" baseline="0" dirty="0"/>
              <a:t> a non-pointer</a:t>
            </a:r>
            <a:endParaRPr lang="en-US" dirty="0"/>
          </a:p>
          <a:p>
            <a:r>
              <a:rPr lang="en-US" dirty="0" err="1"/>
              <a:t>Segfault</a:t>
            </a:r>
            <a:r>
              <a:rPr lang="en-US" dirty="0"/>
              <a:t>, security</a:t>
            </a:r>
            <a:r>
              <a:rPr lang="en-US" baseline="0" dirty="0"/>
              <a:t> flaw</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Fix:</a:t>
            </a:r>
            <a:r>
              <a:rPr lang="en-US" dirty="0"/>
              <a:t>  &amp;</a:t>
            </a:r>
            <a:r>
              <a:rPr lang="en-US" dirty="0" err="1"/>
              <a:t>val</a:t>
            </a:r>
            <a:r>
              <a:rPr lang="en-US" dirty="0"/>
              <a:t>, not </a:t>
            </a:r>
            <a:r>
              <a:rPr lang="en-US" dirty="0" err="1"/>
              <a:t>val</a:t>
            </a:r>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815909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0658"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b="0" dirty="0"/>
              <a:t>Reading</a:t>
            </a:r>
            <a:r>
              <a:rPr lang="en-US" b="0" baseline="0" dirty="0"/>
              <a:t> uninitialized memory</a:t>
            </a:r>
          </a:p>
          <a:p>
            <a:r>
              <a:rPr lang="en-US" b="0" baseline="0" dirty="0"/>
              <a:t>No </a:t>
            </a:r>
            <a:r>
              <a:rPr lang="en-US" b="0" baseline="0" dirty="0" err="1"/>
              <a:t>segfault</a:t>
            </a:r>
            <a:r>
              <a:rPr lang="en-US" b="0" baseline="0" dirty="0"/>
              <a:t>, no security flaw</a:t>
            </a:r>
            <a:endParaRPr lang="en-US" b="0" dirty="0"/>
          </a:p>
          <a:p>
            <a:r>
              <a:rPr lang="en-US" b="1" dirty="0"/>
              <a:t>Fix:</a:t>
            </a:r>
            <a:r>
              <a:rPr lang="en-US" dirty="0"/>
              <a:t>  explicitly zero y[</a:t>
            </a:r>
            <a:r>
              <a:rPr lang="en-US" dirty="0" err="1"/>
              <a:t>i</a:t>
            </a:r>
            <a:r>
              <a:rPr lang="en-US" dirty="0"/>
              <a:t>], or</a:t>
            </a:r>
            <a:r>
              <a:rPr lang="en-US" baseline="0" dirty="0"/>
              <a:t> use </a:t>
            </a:r>
            <a:r>
              <a:rPr lang="en-US" baseline="0" dirty="0" err="1"/>
              <a:t>calloc</a:t>
            </a:r>
            <a:r>
              <a:rPr lang="en-US" baseline="0" dirty="0"/>
              <a:t>()</a:t>
            </a:r>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1278025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168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b="0" dirty="0"/>
              <a:t>Wrong allocation size</a:t>
            </a:r>
          </a:p>
          <a:p>
            <a:r>
              <a:rPr lang="en-US" b="0" dirty="0" err="1"/>
              <a:t>Segfault</a:t>
            </a:r>
            <a:r>
              <a:rPr lang="en-US" b="0" dirty="0"/>
              <a:t>, no security flaw</a:t>
            </a:r>
          </a:p>
          <a:p>
            <a:r>
              <a:rPr lang="en-US" b="1" dirty="0"/>
              <a:t>Fix:</a:t>
            </a:r>
            <a:r>
              <a:rPr lang="en-US" dirty="0"/>
              <a:t>  p = </a:t>
            </a:r>
            <a:r>
              <a:rPr lang="en-US" dirty="0" err="1"/>
              <a:t>malloc</a:t>
            </a:r>
            <a:r>
              <a:rPr lang="en-US" dirty="0"/>
              <a:t>(N * </a:t>
            </a:r>
            <a:r>
              <a:rPr lang="en-US" dirty="0" err="1"/>
              <a:t>sizeof</a:t>
            </a:r>
            <a:r>
              <a:rPr lang="en-US" dirty="0"/>
              <a:t>(</a:t>
            </a:r>
            <a:r>
              <a:rPr lang="en-US" dirty="0" err="1"/>
              <a:t>int</a:t>
            </a:r>
            <a:r>
              <a:rPr lang="en-US" b="1" dirty="0"/>
              <a:t> *</a:t>
            </a:r>
            <a:r>
              <a:rPr lang="en-US" dirty="0"/>
              <a:t>))</a:t>
            </a:r>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242377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5"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2706"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b="0" dirty="0"/>
              <a:t>Off-by-one</a:t>
            </a:r>
            <a:r>
              <a:rPr lang="en-US" b="0" baseline="0" dirty="0"/>
              <a:t> error</a:t>
            </a:r>
          </a:p>
          <a:p>
            <a:r>
              <a:rPr lang="en-US" b="0" dirty="0" err="1"/>
              <a:t>Segfault</a:t>
            </a:r>
            <a:r>
              <a:rPr lang="en-US" b="0" baseline="0" dirty="0"/>
              <a:t> (unlikely, but possible), no security flaw</a:t>
            </a:r>
            <a:endParaRPr lang="en-US" b="0" dirty="0"/>
          </a:p>
          <a:p>
            <a:r>
              <a:rPr lang="en-US" b="1" dirty="0"/>
              <a:t>Fix:</a:t>
            </a:r>
            <a:r>
              <a:rPr lang="en-US" dirty="0"/>
              <a:t> </a:t>
            </a:r>
            <a:r>
              <a:rPr lang="en-US" baseline="0" dirty="0"/>
              <a:t> </a:t>
            </a:r>
            <a:r>
              <a:rPr lang="en-US" baseline="0" dirty="0" err="1"/>
              <a:t>i</a:t>
            </a:r>
            <a:r>
              <a:rPr lang="en-US" baseline="0" dirty="0"/>
              <a:t> &lt; N, rather than </a:t>
            </a:r>
            <a:r>
              <a:rPr lang="en-US" baseline="0" dirty="0" err="1"/>
              <a:t>i</a:t>
            </a:r>
            <a:r>
              <a:rPr lang="en-US" baseline="0" dirty="0"/>
              <a:t> &lt;= N</a:t>
            </a:r>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033952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Can still use boundary tags (don’t need to search free list).</a:t>
            </a:r>
          </a:p>
          <a:p>
            <a:endParaRPr lang="en-US" baseline="0" dirty="0"/>
          </a:p>
          <a:p>
            <a:r>
              <a:rPr lang="en-US" baseline="0" dirty="0"/>
              <a:t>Other implementations are possible (see Lab 5)</a:t>
            </a:r>
          </a:p>
        </p:txBody>
      </p:sp>
      <p:sp>
        <p:nvSpPr>
          <p:cNvPr id="4" name="Slide Number Placeholder 3"/>
          <p:cNvSpPr>
            <a:spLocks noGrp="1"/>
          </p:cNvSpPr>
          <p:nvPr>
            <p:ph type="sldNum" sz="quarter" idx="10"/>
          </p:nvPr>
        </p:nvSpPr>
        <p:spPr/>
        <p:txBody>
          <a:bodyPr/>
          <a:lstStyle/>
          <a:p>
            <a:fld id="{BC62D05B-7092-47BD-9C13-F0337E5C71AF}" type="slidenum">
              <a:rPr lang="en-US" smtClean="0"/>
              <a:t>3</a:t>
            </a:fld>
            <a:endParaRPr lang="en-US"/>
          </a:p>
        </p:txBody>
      </p:sp>
      <p:sp>
        <p:nvSpPr>
          <p:cNvPr id="5" name="Date Placeholder 4"/>
          <p:cNvSpPr>
            <a:spLocks noGrp="1"/>
          </p:cNvSpPr>
          <p:nvPr>
            <p:ph type="dt" idx="11"/>
          </p:nvPr>
        </p:nvSpPr>
        <p:spPr/>
        <p:txBody>
          <a:bodyPr/>
          <a:lstStyle/>
          <a:p>
            <a:r>
              <a:rPr lang="en-US"/>
              <a:t>11/29/2017</a:t>
            </a:r>
          </a:p>
        </p:txBody>
      </p:sp>
    </p:spTree>
    <p:extLst>
      <p:ext uri="{BB962C8B-B14F-4D97-AF65-F5344CB8AC3E}">
        <p14:creationId xmlns:p14="http://schemas.microsoft.com/office/powerpoint/2010/main" val="1232981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3730"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No bounds checking</a:t>
            </a:r>
          </a:p>
          <a:p>
            <a:r>
              <a:rPr lang="en-US" dirty="0" err="1"/>
              <a:t>Segfault</a:t>
            </a:r>
            <a:r>
              <a:rPr lang="en-US" baseline="0" dirty="0"/>
              <a:t>, security flaw (buffer overflow!)</a:t>
            </a:r>
            <a:endParaRPr lang="en-US" dirty="0"/>
          </a:p>
          <a:p>
            <a:r>
              <a:rPr lang="en-US" b="1" dirty="0"/>
              <a:t>Fix:</a:t>
            </a:r>
            <a:r>
              <a:rPr lang="en-US" dirty="0"/>
              <a:t>  use </a:t>
            </a:r>
            <a:r>
              <a:rPr lang="en-US" dirty="0" err="1"/>
              <a:t>fgets</a:t>
            </a:r>
            <a:r>
              <a:rPr lang="en-US" dirty="0"/>
              <a:t>()</a:t>
            </a:r>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931662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4754"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Bad pointer arithmetic</a:t>
            </a:r>
          </a:p>
          <a:p>
            <a:r>
              <a:rPr lang="en-US" dirty="0" err="1"/>
              <a:t>Segfault</a:t>
            </a:r>
            <a:r>
              <a:rPr lang="en-US" dirty="0"/>
              <a:t>, no security flaw (reading)</a:t>
            </a:r>
          </a:p>
          <a:p>
            <a:r>
              <a:rPr lang="en-US" b="1" dirty="0"/>
              <a:t>Fix:</a:t>
            </a:r>
            <a:r>
              <a:rPr lang="en-US" dirty="0"/>
              <a:t>  should be p++</a:t>
            </a:r>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113536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84994"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Bad order of operations</a:t>
            </a:r>
          </a:p>
          <a:p>
            <a:r>
              <a:rPr lang="en-US" dirty="0" err="1"/>
              <a:t>Segfault</a:t>
            </a:r>
            <a:r>
              <a:rPr lang="en-US" dirty="0"/>
              <a:t>,</a:t>
            </a:r>
            <a:r>
              <a:rPr lang="en-US" baseline="0" dirty="0"/>
              <a:t> no security flaw (read only)</a:t>
            </a:r>
            <a:endParaRPr lang="en-US" dirty="0"/>
          </a:p>
          <a:p>
            <a:r>
              <a:rPr lang="en-US" b="1" dirty="0"/>
              <a:t>Fix:</a:t>
            </a:r>
            <a:r>
              <a:rPr lang="en-US" dirty="0"/>
              <a:t>  should be (*size)--</a:t>
            </a:r>
            <a:endParaRPr lang="en-US" baseline="0" dirty="0"/>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013066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5778"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Referencing nonexistent variable</a:t>
            </a:r>
          </a:p>
          <a:p>
            <a:r>
              <a:rPr lang="en-US" dirty="0"/>
              <a:t>No </a:t>
            </a:r>
            <a:r>
              <a:rPr lang="en-US" dirty="0" err="1"/>
              <a:t>segfault</a:t>
            </a:r>
            <a:r>
              <a:rPr lang="en-US" baseline="0" dirty="0"/>
              <a:t> (unless casting to pointer &amp; </a:t>
            </a:r>
            <a:r>
              <a:rPr lang="en-US" baseline="0" dirty="0" err="1"/>
              <a:t>deref</a:t>
            </a:r>
            <a:r>
              <a:rPr lang="en-US" baseline="0" dirty="0"/>
              <a:t>), no security flaw (except in very strange case)</a:t>
            </a:r>
            <a:endParaRPr lang="en-US" dirty="0"/>
          </a:p>
          <a:p>
            <a:r>
              <a:rPr lang="en-US" b="1" dirty="0"/>
              <a:t>Fix:</a:t>
            </a:r>
            <a:r>
              <a:rPr lang="en-US" dirty="0"/>
              <a:t>  allocate </a:t>
            </a:r>
            <a:r>
              <a:rPr lang="en-US" dirty="0" err="1"/>
              <a:t>val</a:t>
            </a:r>
            <a:r>
              <a:rPr lang="en-US" dirty="0"/>
              <a:t> dynamically, rather than as a local variable.</a:t>
            </a:r>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1403124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680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b="0" dirty="0"/>
              <a:t>Freed block – free again</a:t>
            </a:r>
          </a:p>
          <a:p>
            <a:r>
              <a:rPr lang="en-US" b="0" dirty="0"/>
              <a:t>Program</a:t>
            </a:r>
            <a:r>
              <a:rPr lang="en-US" b="0" baseline="0" dirty="0"/>
              <a:t> aborts (but not a </a:t>
            </a:r>
            <a:r>
              <a:rPr lang="en-US" b="0" baseline="0" dirty="0" err="1"/>
              <a:t>segfault</a:t>
            </a:r>
            <a:r>
              <a:rPr lang="en-US" b="0" baseline="0" dirty="0"/>
              <a:t>), no security flaw</a:t>
            </a:r>
            <a:endParaRPr lang="en-US" b="0" dirty="0"/>
          </a:p>
          <a:p>
            <a:r>
              <a:rPr lang="en-US" b="1" dirty="0"/>
              <a:t>Fix:</a:t>
            </a:r>
            <a:r>
              <a:rPr lang="en-US" dirty="0"/>
              <a:t>  free(x)</a:t>
            </a:r>
            <a:r>
              <a:rPr lang="en-US" baseline="0" dirty="0"/>
              <a:t> just once, fix typo to free(y)</a:t>
            </a:r>
            <a:endParaRPr lang="en-US" dirty="0"/>
          </a:p>
          <a:p>
            <a:r>
              <a:rPr lang="en-US" dirty="0"/>
              <a:t>Difficult</a:t>
            </a:r>
            <a:r>
              <a:rPr lang="en-US" baseline="0" dirty="0"/>
              <a:t> to diagnose / resolve because free() itself doesn’t (can’t) return any errors – errors are only encountered later on!</a:t>
            </a:r>
          </a:p>
          <a:p>
            <a:endParaRPr lang="en-US" baseline="0"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1240075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7826"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Freed block</a:t>
            </a:r>
            <a:r>
              <a:rPr lang="en-US" baseline="0" dirty="0"/>
              <a:t> – access again</a:t>
            </a:r>
          </a:p>
          <a:p>
            <a:r>
              <a:rPr lang="en-US" baseline="0" dirty="0"/>
              <a:t>Aborts (x unallocated – also possible reassigned to y), no security flaw</a:t>
            </a:r>
            <a:endParaRPr lang="en-US" dirty="0"/>
          </a:p>
          <a:p>
            <a:r>
              <a:rPr lang="en-US" b="1" dirty="0"/>
              <a:t>Fix:</a:t>
            </a:r>
            <a:r>
              <a:rPr lang="en-US" dirty="0"/>
              <a:t>  free(x)</a:t>
            </a:r>
            <a:r>
              <a:rPr lang="en-US" baseline="0" dirty="0"/>
              <a:t> </a:t>
            </a:r>
            <a:r>
              <a:rPr lang="en-US" i="1" baseline="0" dirty="0"/>
              <a:t>after</a:t>
            </a:r>
            <a:r>
              <a:rPr lang="en-US" i="0" baseline="0" dirty="0"/>
              <a:t> the for loop…</a:t>
            </a:r>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456936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79874"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Memory</a:t>
            </a:r>
            <a:r>
              <a:rPr lang="en-US" baseline="0" dirty="0"/>
              <a:t> leak</a:t>
            </a:r>
          </a:p>
          <a:p>
            <a:r>
              <a:rPr lang="en-US" dirty="0"/>
              <a:t>No program stop,</a:t>
            </a:r>
            <a:r>
              <a:rPr lang="en-US" baseline="0" dirty="0"/>
              <a:t> no security flaw</a:t>
            </a:r>
            <a:endParaRPr lang="en-US" dirty="0"/>
          </a:p>
          <a:p>
            <a:r>
              <a:rPr lang="en-US" b="1" dirty="0"/>
              <a:t>Fix: </a:t>
            </a:r>
            <a:r>
              <a:rPr lang="en-US" dirty="0"/>
              <a:t>save next = head-&gt;next before free(head), then free</a:t>
            </a:r>
            <a:r>
              <a:rPr lang="en-US" baseline="0" dirty="0"/>
              <a:t> next (and all other nodes following it) too…</a:t>
            </a:r>
          </a:p>
          <a:p>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2927671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80898"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3574744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8192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84094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4</a:t>
            </a:fld>
            <a:endParaRPr lang="en-US"/>
          </a:p>
        </p:txBody>
      </p:sp>
      <p:sp>
        <p:nvSpPr>
          <p:cNvPr id="5" name="Date Placeholder 4"/>
          <p:cNvSpPr>
            <a:spLocks noGrp="1"/>
          </p:cNvSpPr>
          <p:nvPr>
            <p:ph type="dt" idx="11"/>
          </p:nvPr>
        </p:nvSpPr>
        <p:spPr/>
        <p:txBody>
          <a:bodyPr/>
          <a:lstStyle/>
          <a:p>
            <a:r>
              <a:rPr lang="en-US"/>
              <a:t>11/29/2017</a:t>
            </a:r>
          </a:p>
        </p:txBody>
      </p:sp>
    </p:spTree>
    <p:extLst>
      <p:ext uri="{BB962C8B-B14F-4D97-AF65-F5344CB8AC3E}">
        <p14:creationId xmlns:p14="http://schemas.microsoft.com/office/powerpoint/2010/main" val="2322094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5</a:t>
            </a:fld>
            <a:endParaRPr lang="en-US"/>
          </a:p>
        </p:txBody>
      </p:sp>
      <p:sp>
        <p:nvSpPr>
          <p:cNvPr id="5" name="Date Placeholder 4"/>
          <p:cNvSpPr>
            <a:spLocks noGrp="1"/>
          </p:cNvSpPr>
          <p:nvPr>
            <p:ph type="dt" idx="11"/>
          </p:nvPr>
        </p:nvSpPr>
        <p:spPr/>
        <p:txBody>
          <a:bodyPr/>
          <a:lstStyle/>
          <a:p>
            <a:r>
              <a:rPr lang="en-US"/>
              <a:t>11/29/2017</a:t>
            </a:r>
          </a:p>
        </p:txBody>
      </p:sp>
    </p:spTree>
    <p:extLst>
      <p:ext uri="{BB962C8B-B14F-4D97-AF65-F5344CB8AC3E}">
        <p14:creationId xmlns:p14="http://schemas.microsoft.com/office/powerpoint/2010/main" val="159047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6</a:t>
            </a:fld>
            <a:endParaRPr lang="en-US"/>
          </a:p>
        </p:txBody>
      </p:sp>
      <p:sp>
        <p:nvSpPr>
          <p:cNvPr id="5" name="Date Placeholder 4"/>
          <p:cNvSpPr>
            <a:spLocks noGrp="1"/>
          </p:cNvSpPr>
          <p:nvPr>
            <p:ph type="dt" idx="11"/>
          </p:nvPr>
        </p:nvSpPr>
        <p:spPr/>
        <p:txBody>
          <a:bodyPr/>
          <a:lstStyle/>
          <a:p>
            <a:r>
              <a:rPr lang="en-US"/>
              <a:t>11/29/2017</a:t>
            </a:r>
          </a:p>
        </p:txBody>
      </p:sp>
    </p:spTree>
    <p:extLst>
      <p:ext uri="{BB962C8B-B14F-4D97-AF65-F5344CB8AC3E}">
        <p14:creationId xmlns:p14="http://schemas.microsoft.com/office/powerpoint/2010/main" val="411966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9</a:t>
            </a:fld>
            <a:endParaRPr lang="en-US"/>
          </a:p>
        </p:txBody>
      </p:sp>
      <p:sp>
        <p:nvSpPr>
          <p:cNvPr id="5" name="Date Placeholder 4"/>
          <p:cNvSpPr>
            <a:spLocks noGrp="1"/>
          </p:cNvSpPr>
          <p:nvPr>
            <p:ph type="dt" idx="11"/>
          </p:nvPr>
        </p:nvSpPr>
        <p:spPr/>
        <p:txBody>
          <a:bodyPr/>
          <a:lstStyle/>
          <a:p>
            <a:r>
              <a:rPr lang="en-US"/>
              <a:t>12/1/2017</a:t>
            </a:r>
          </a:p>
        </p:txBody>
      </p:sp>
    </p:spTree>
    <p:extLst>
      <p:ext uri="{BB962C8B-B14F-4D97-AF65-F5344CB8AC3E}">
        <p14:creationId xmlns:p14="http://schemas.microsoft.com/office/powerpoint/2010/main" val="208497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Deferred</a:t>
            </a:r>
            <a:r>
              <a:rPr lang="en-US" b="1" baseline="0" dirty="0"/>
              <a:t> coalescing:</a:t>
            </a:r>
            <a:r>
              <a:rPr lang="en-US" baseline="0" dirty="0"/>
              <a:t>  if string of frees in same area of heap, can coalesce just once later.  </a:t>
            </a:r>
            <a:r>
              <a:rPr lang="en-US" u="sng" baseline="0" dirty="0"/>
              <a:t>Example</a:t>
            </a:r>
            <a:r>
              <a:rPr lang="en-US" baseline="0" dirty="0"/>
              <a:t>:  freeing a entire linked list.</a:t>
            </a:r>
            <a:endParaRPr lang="en-US" dirty="0"/>
          </a:p>
        </p:txBody>
      </p:sp>
      <p:sp>
        <p:nvSpPr>
          <p:cNvPr id="4" name="Slide Number Placeholder 3"/>
          <p:cNvSpPr>
            <a:spLocks noGrp="1"/>
          </p:cNvSpPr>
          <p:nvPr>
            <p:ph type="sldNum" sz="quarter" idx="10"/>
          </p:nvPr>
        </p:nvSpPr>
        <p:spPr/>
        <p:txBody>
          <a:bodyPr/>
          <a:lstStyle/>
          <a:p>
            <a:fld id="{BC62D05B-7092-47BD-9C13-F0337E5C71AF}" type="slidenum">
              <a:rPr lang="en-US" smtClean="0"/>
              <a:t>11</a:t>
            </a:fld>
            <a:endParaRPr lang="en-US"/>
          </a:p>
        </p:txBody>
      </p:sp>
      <p:sp>
        <p:nvSpPr>
          <p:cNvPr id="5" name="Date Placeholder 4"/>
          <p:cNvSpPr>
            <a:spLocks noGrp="1"/>
          </p:cNvSpPr>
          <p:nvPr>
            <p:ph type="dt" idx="11"/>
          </p:nvPr>
        </p:nvSpPr>
        <p:spPr/>
        <p:txBody>
          <a:bodyPr/>
          <a:lstStyle/>
          <a:p>
            <a:r>
              <a:rPr lang="en-US"/>
              <a:t>12/1/2017</a:t>
            </a:r>
          </a:p>
        </p:txBody>
      </p:sp>
    </p:spTree>
    <p:extLst>
      <p:ext uri="{BB962C8B-B14F-4D97-AF65-F5344CB8AC3E}">
        <p14:creationId xmlns:p14="http://schemas.microsoft.com/office/powerpoint/2010/main" val="383763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this the “reachability graph.”</a:t>
            </a:r>
          </a:p>
          <a:p>
            <a:r>
              <a:rPr lang="en-US" dirty="0"/>
              <a:t>Specifically: an edge p</a:t>
            </a:r>
            <a:r>
              <a:rPr lang="en-US" baseline="0" dirty="0"/>
              <a:t> -&gt; q means that some location in block p points to some location in block q.</a:t>
            </a:r>
          </a:p>
        </p:txBody>
      </p:sp>
      <p:sp>
        <p:nvSpPr>
          <p:cNvPr id="4" name="Slide Number Placeholder 3"/>
          <p:cNvSpPr>
            <a:spLocks noGrp="1"/>
          </p:cNvSpPr>
          <p:nvPr>
            <p:ph type="sldNum" sz="quarter" idx="10"/>
          </p:nvPr>
        </p:nvSpPr>
        <p:spPr/>
        <p:txBody>
          <a:bodyPr/>
          <a:lstStyle/>
          <a:p>
            <a:fld id="{BC62D05B-7092-47BD-9C13-F0337E5C71AF}" type="slidenum">
              <a:rPr lang="en-US" smtClean="0"/>
              <a:t>17</a:t>
            </a:fld>
            <a:endParaRPr lang="en-US"/>
          </a:p>
        </p:txBody>
      </p:sp>
      <p:sp>
        <p:nvSpPr>
          <p:cNvPr id="5" name="Date Placeholder 4"/>
          <p:cNvSpPr>
            <a:spLocks noGrp="1"/>
          </p:cNvSpPr>
          <p:nvPr>
            <p:ph type="dt" idx="11"/>
          </p:nvPr>
        </p:nvSpPr>
        <p:spPr/>
        <p:txBody>
          <a:bodyPr/>
          <a:lstStyle/>
          <a:p>
            <a:r>
              <a:rPr lang="en-US"/>
              <a:t>12/1/2017</a:t>
            </a:r>
          </a:p>
        </p:txBody>
      </p:sp>
    </p:spTree>
    <p:extLst>
      <p:ext uri="{BB962C8B-B14F-4D97-AF65-F5344CB8AC3E}">
        <p14:creationId xmlns:p14="http://schemas.microsoft.com/office/powerpoint/2010/main" val="4288001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542013" y="551877"/>
            <a:ext cx="6505092" cy="272858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a:p>
        </p:txBody>
      </p:sp>
      <p:sp>
        <p:nvSpPr>
          <p:cNvPr id="61442" name="Rectangle 2"/>
          <p:cNvSpPr txBox="1">
            <a:spLocks noGrp="1" noChangeArrowheads="1"/>
          </p:cNvSpPr>
          <p:nvPr>
            <p:ph type="body"/>
          </p:nvPr>
        </p:nvSpPr>
        <p:spPr bwMode="auto">
          <a:xfrm>
            <a:off x="1279872" y="3470166"/>
            <a:ext cx="7027172" cy="3286618"/>
          </a:xfrm>
          <a:prstGeom prst="rect">
            <a:avLst/>
          </a:prstGeom>
          <a:noFill/>
          <a:ln>
            <a:round/>
            <a:headEnd/>
            <a:tailEnd/>
          </a:ln>
        </p:spPr>
        <p:txBody>
          <a:bodyPr wrap="none" anchor="ctr"/>
          <a:lstStyle/>
          <a:p>
            <a:r>
              <a:rPr lang="en-US" dirty="0"/>
              <a:t>Pretty major</a:t>
            </a:r>
            <a:r>
              <a:rPr lang="en-US" baseline="0" dirty="0"/>
              <a:t> assumptions in C, but not so much in other languages</a:t>
            </a:r>
            <a:endParaRPr lang="en-US" dirty="0"/>
          </a:p>
        </p:txBody>
      </p:sp>
      <p:sp>
        <p:nvSpPr>
          <p:cNvPr id="2" name="Date Placeholder 1"/>
          <p:cNvSpPr>
            <a:spLocks noGrp="1"/>
          </p:cNvSpPr>
          <p:nvPr>
            <p:ph type="dt" idx="10"/>
          </p:nvPr>
        </p:nvSpPr>
        <p:spPr/>
        <p:txBody>
          <a:bodyPr/>
          <a:lstStyle/>
          <a:p>
            <a:r>
              <a:rPr lang="en-US"/>
              <a:t>12/1/2017</a:t>
            </a:r>
          </a:p>
        </p:txBody>
      </p:sp>
    </p:spTree>
    <p:extLst>
      <p:ext uri="{BB962C8B-B14F-4D97-AF65-F5344CB8AC3E}">
        <p14:creationId xmlns:p14="http://schemas.microsoft.com/office/powerpoint/2010/main" val="50791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3"/>
          <p:cNvSpPr>
            <a:spLocks noGrp="1"/>
          </p:cNvSpPr>
          <p:nvPr>
            <p:ph type="sldNum" sz="quarter" idx="10"/>
          </p:nvPr>
        </p:nvSpPr>
        <p:spPr/>
        <p:txBody>
          <a:bodyPr/>
          <a:lstStyle/>
          <a:p>
            <a:fld id="{0F00AE6E-C483-4C75-BDA9-8B13FA0D6F81}" type="slidenum">
              <a:rPr lang="en-US" smtClean="0"/>
              <a:t>‹#›</a:t>
            </a:fld>
            <a:endParaRPr lang="en-US"/>
          </a:p>
        </p:txBody>
      </p:sp>
    </p:spTree>
    <p:extLst>
      <p:ext uri="{BB962C8B-B14F-4D97-AF65-F5344CB8AC3E}">
        <p14:creationId xmlns:p14="http://schemas.microsoft.com/office/powerpoint/2010/main" val="336292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0F00AE6E-C483-4C75-BDA9-8B13FA0D6F81}" type="slidenum">
              <a:rPr lang="en-US" smtClean="0"/>
              <a:t>‹#›</a:t>
            </a:fld>
            <a:endParaRPr lang="en-US"/>
          </a:p>
        </p:txBody>
      </p:sp>
    </p:spTree>
    <p:extLst>
      <p:ext uri="{BB962C8B-B14F-4D97-AF65-F5344CB8AC3E}">
        <p14:creationId xmlns:p14="http://schemas.microsoft.com/office/powerpoint/2010/main" val="8985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0F00AE6E-C483-4C75-BDA9-8B13FA0D6F81}"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092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0F00AE6E-C483-4C75-BDA9-8B13FA0D6F81}" type="slidenum">
              <a:rPr lang="en-US" smtClean="0"/>
              <a:t>‹#›</a:t>
            </a:fld>
            <a:endParaRPr lang="en-US"/>
          </a:p>
        </p:txBody>
      </p:sp>
    </p:spTree>
    <p:extLst>
      <p:ext uri="{BB962C8B-B14F-4D97-AF65-F5344CB8AC3E}">
        <p14:creationId xmlns:p14="http://schemas.microsoft.com/office/powerpoint/2010/main" val="326414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F00AE6E-C483-4C75-BDA9-8B13FA0D6F81}" type="slidenum">
              <a:rPr lang="en-US" smtClean="0"/>
              <a:t>‹#›</a:t>
            </a:fld>
            <a:endParaRPr lang="en-US"/>
          </a:p>
        </p:txBody>
      </p:sp>
    </p:spTree>
    <p:extLst>
      <p:ext uri="{BB962C8B-B14F-4D97-AF65-F5344CB8AC3E}">
        <p14:creationId xmlns:p14="http://schemas.microsoft.com/office/powerpoint/2010/main" val="25023920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0F00AE6E-C483-4C75-BDA9-8B13FA0D6F81}"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6" name="TextBox 15"/>
          <p:cNvSpPr txBox="1"/>
          <p:nvPr/>
        </p:nvSpPr>
        <p:spPr>
          <a:xfrm>
            <a:off x="7843643" y="-2231"/>
            <a:ext cx="1300357" cy="230832"/>
          </a:xfrm>
          <a:prstGeom prst="rect">
            <a:avLst/>
          </a:prstGeom>
          <a:noFill/>
        </p:spPr>
        <p:txBody>
          <a:bodyPr wrap="none" rtlCol="0">
            <a:spAutoFit/>
          </a:bodyPr>
          <a:lstStyle/>
          <a:p>
            <a:pPr algn="r"/>
            <a:r>
              <a:rPr lang="en-US" sz="900" b="0" i="0" dirty="0">
                <a:solidFill>
                  <a:schemeClr val="bg1"/>
                </a:solidFill>
                <a:latin typeface="Roboto Regular" charset="0"/>
                <a:ea typeface="Roboto Regular" charset="0"/>
                <a:cs typeface="Roboto Regular" charset="0"/>
              </a:rPr>
              <a:t>CSE351</a:t>
            </a:r>
            <a:r>
              <a:rPr lang="en-US" sz="900" b="0" i="0" baseline="0" dirty="0">
                <a:solidFill>
                  <a:schemeClr val="bg1"/>
                </a:solidFill>
                <a:latin typeface="Roboto Regular" charset="0"/>
                <a:ea typeface="Roboto Regular" charset="0"/>
                <a:cs typeface="Roboto Regular" charset="0"/>
              </a:rPr>
              <a:t>, Winter 2018</a:t>
            </a:r>
            <a:endParaRPr lang="en-US" sz="900" b="0" i="0" dirty="0">
              <a:solidFill>
                <a:schemeClr val="bg1"/>
              </a:solidFill>
              <a:latin typeface="Roboto Regular" charset="0"/>
              <a:ea typeface="Roboto Regular" charset="0"/>
              <a:cs typeface="Roboto Regular" charset="0"/>
            </a:endParaRPr>
          </a:p>
        </p:txBody>
      </p:sp>
      <p:sp>
        <p:nvSpPr>
          <p:cNvPr id="22" name="TextBox 21"/>
          <p:cNvSpPr txBox="1"/>
          <p:nvPr/>
        </p:nvSpPr>
        <p:spPr>
          <a:xfrm>
            <a:off x="3796799" y="-2231"/>
            <a:ext cx="1550425" cy="230832"/>
          </a:xfrm>
          <a:prstGeom prst="rect">
            <a:avLst/>
          </a:prstGeom>
          <a:noFill/>
        </p:spPr>
        <p:txBody>
          <a:bodyPr wrap="none" rtlCol="0">
            <a:spAutoFit/>
          </a:bodyPr>
          <a:lstStyle/>
          <a:p>
            <a:pPr algn="ctr"/>
            <a:r>
              <a:rPr lang="en-US" sz="900" b="0" i="0" dirty="0">
                <a:solidFill>
                  <a:schemeClr val="bg1"/>
                </a:solidFill>
                <a:latin typeface="Roboto Regular" charset="0"/>
                <a:ea typeface="Roboto Regular" charset="0"/>
                <a:cs typeface="Roboto Regular" charset="0"/>
              </a:rPr>
              <a:t>L25:  Memory Allocation III</a:t>
            </a:r>
          </a:p>
        </p:txBody>
      </p:sp>
    </p:spTree>
    <p:extLst>
      <p:ext uri="{BB962C8B-B14F-4D97-AF65-F5344CB8AC3E}">
        <p14:creationId xmlns:p14="http://schemas.microsoft.com/office/powerpoint/2010/main" val="176030826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Lst>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hyperlink" Target="https://xkcd.com/835/"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3" Type="http://schemas.openxmlformats.org/officeDocument/2006/relationships/tags" Target="../tags/tag457.xml"/><Relationship Id="rId18" Type="http://schemas.openxmlformats.org/officeDocument/2006/relationships/tags" Target="../tags/tag462.xml"/><Relationship Id="rId26" Type="http://schemas.openxmlformats.org/officeDocument/2006/relationships/tags" Target="../tags/tag470.xml"/><Relationship Id="rId39" Type="http://schemas.openxmlformats.org/officeDocument/2006/relationships/tags" Target="../tags/tag483.xml"/><Relationship Id="rId21" Type="http://schemas.openxmlformats.org/officeDocument/2006/relationships/tags" Target="../tags/tag465.xml"/><Relationship Id="rId34" Type="http://schemas.openxmlformats.org/officeDocument/2006/relationships/tags" Target="../tags/tag478.xml"/><Relationship Id="rId42" Type="http://schemas.openxmlformats.org/officeDocument/2006/relationships/tags" Target="../tags/tag486.xml"/><Relationship Id="rId47" Type="http://schemas.openxmlformats.org/officeDocument/2006/relationships/tags" Target="../tags/tag491.xml"/><Relationship Id="rId50" Type="http://schemas.openxmlformats.org/officeDocument/2006/relationships/tags" Target="../tags/tag494.xml"/><Relationship Id="rId55" Type="http://schemas.openxmlformats.org/officeDocument/2006/relationships/tags" Target="../tags/tag499.xml"/><Relationship Id="rId63" Type="http://schemas.openxmlformats.org/officeDocument/2006/relationships/tags" Target="../tags/tag507.xml"/><Relationship Id="rId7" Type="http://schemas.openxmlformats.org/officeDocument/2006/relationships/tags" Target="../tags/tag451.xml"/><Relationship Id="rId2" Type="http://schemas.openxmlformats.org/officeDocument/2006/relationships/tags" Target="../tags/tag446.xml"/><Relationship Id="rId16" Type="http://schemas.openxmlformats.org/officeDocument/2006/relationships/tags" Target="../tags/tag460.xml"/><Relationship Id="rId29" Type="http://schemas.openxmlformats.org/officeDocument/2006/relationships/tags" Target="../tags/tag473.xml"/><Relationship Id="rId1" Type="http://schemas.openxmlformats.org/officeDocument/2006/relationships/tags" Target="../tags/tag445.xml"/><Relationship Id="rId6" Type="http://schemas.openxmlformats.org/officeDocument/2006/relationships/tags" Target="../tags/tag450.xml"/><Relationship Id="rId11" Type="http://schemas.openxmlformats.org/officeDocument/2006/relationships/tags" Target="../tags/tag455.xml"/><Relationship Id="rId24" Type="http://schemas.openxmlformats.org/officeDocument/2006/relationships/tags" Target="../tags/tag468.xml"/><Relationship Id="rId32" Type="http://schemas.openxmlformats.org/officeDocument/2006/relationships/tags" Target="../tags/tag476.xml"/><Relationship Id="rId37" Type="http://schemas.openxmlformats.org/officeDocument/2006/relationships/tags" Target="../tags/tag481.xml"/><Relationship Id="rId40" Type="http://schemas.openxmlformats.org/officeDocument/2006/relationships/tags" Target="../tags/tag484.xml"/><Relationship Id="rId45" Type="http://schemas.openxmlformats.org/officeDocument/2006/relationships/tags" Target="../tags/tag489.xml"/><Relationship Id="rId53" Type="http://schemas.openxmlformats.org/officeDocument/2006/relationships/tags" Target="../tags/tag497.xml"/><Relationship Id="rId58" Type="http://schemas.openxmlformats.org/officeDocument/2006/relationships/tags" Target="../tags/tag502.xml"/><Relationship Id="rId66" Type="http://schemas.openxmlformats.org/officeDocument/2006/relationships/tags" Target="../tags/tag510.xml"/><Relationship Id="rId5" Type="http://schemas.openxmlformats.org/officeDocument/2006/relationships/tags" Target="../tags/tag449.xml"/><Relationship Id="rId15" Type="http://schemas.openxmlformats.org/officeDocument/2006/relationships/tags" Target="../tags/tag459.xml"/><Relationship Id="rId23" Type="http://schemas.openxmlformats.org/officeDocument/2006/relationships/tags" Target="../tags/tag467.xml"/><Relationship Id="rId28" Type="http://schemas.openxmlformats.org/officeDocument/2006/relationships/tags" Target="../tags/tag472.xml"/><Relationship Id="rId36" Type="http://schemas.openxmlformats.org/officeDocument/2006/relationships/tags" Target="../tags/tag480.xml"/><Relationship Id="rId49" Type="http://schemas.openxmlformats.org/officeDocument/2006/relationships/tags" Target="../tags/tag493.xml"/><Relationship Id="rId57" Type="http://schemas.openxmlformats.org/officeDocument/2006/relationships/tags" Target="../tags/tag501.xml"/><Relationship Id="rId61" Type="http://schemas.openxmlformats.org/officeDocument/2006/relationships/tags" Target="../tags/tag505.xml"/><Relationship Id="rId10" Type="http://schemas.openxmlformats.org/officeDocument/2006/relationships/tags" Target="../tags/tag454.xml"/><Relationship Id="rId19" Type="http://schemas.openxmlformats.org/officeDocument/2006/relationships/tags" Target="../tags/tag463.xml"/><Relationship Id="rId31" Type="http://schemas.openxmlformats.org/officeDocument/2006/relationships/tags" Target="../tags/tag475.xml"/><Relationship Id="rId44" Type="http://schemas.openxmlformats.org/officeDocument/2006/relationships/tags" Target="../tags/tag488.xml"/><Relationship Id="rId52" Type="http://schemas.openxmlformats.org/officeDocument/2006/relationships/tags" Target="../tags/tag496.xml"/><Relationship Id="rId60" Type="http://schemas.openxmlformats.org/officeDocument/2006/relationships/tags" Target="../tags/tag504.xml"/><Relationship Id="rId65" Type="http://schemas.openxmlformats.org/officeDocument/2006/relationships/tags" Target="../tags/tag509.xml"/><Relationship Id="rId4" Type="http://schemas.openxmlformats.org/officeDocument/2006/relationships/tags" Target="../tags/tag448.xml"/><Relationship Id="rId9" Type="http://schemas.openxmlformats.org/officeDocument/2006/relationships/tags" Target="../tags/tag453.xml"/><Relationship Id="rId14" Type="http://schemas.openxmlformats.org/officeDocument/2006/relationships/tags" Target="../tags/tag458.xml"/><Relationship Id="rId22" Type="http://schemas.openxmlformats.org/officeDocument/2006/relationships/tags" Target="../tags/tag466.xml"/><Relationship Id="rId27" Type="http://schemas.openxmlformats.org/officeDocument/2006/relationships/tags" Target="../tags/tag471.xml"/><Relationship Id="rId30" Type="http://schemas.openxmlformats.org/officeDocument/2006/relationships/tags" Target="../tags/tag474.xml"/><Relationship Id="rId35" Type="http://schemas.openxmlformats.org/officeDocument/2006/relationships/tags" Target="../tags/tag479.xml"/><Relationship Id="rId43" Type="http://schemas.openxmlformats.org/officeDocument/2006/relationships/tags" Target="../tags/tag487.xml"/><Relationship Id="rId48" Type="http://schemas.openxmlformats.org/officeDocument/2006/relationships/tags" Target="../tags/tag492.xml"/><Relationship Id="rId56" Type="http://schemas.openxmlformats.org/officeDocument/2006/relationships/tags" Target="../tags/tag500.xml"/><Relationship Id="rId64" Type="http://schemas.openxmlformats.org/officeDocument/2006/relationships/tags" Target="../tags/tag508.xml"/><Relationship Id="rId8" Type="http://schemas.openxmlformats.org/officeDocument/2006/relationships/tags" Target="../tags/tag452.xml"/><Relationship Id="rId51" Type="http://schemas.openxmlformats.org/officeDocument/2006/relationships/tags" Target="../tags/tag495.xml"/><Relationship Id="rId3" Type="http://schemas.openxmlformats.org/officeDocument/2006/relationships/tags" Target="../tags/tag447.xml"/><Relationship Id="rId12" Type="http://schemas.openxmlformats.org/officeDocument/2006/relationships/tags" Target="../tags/tag456.xml"/><Relationship Id="rId17" Type="http://schemas.openxmlformats.org/officeDocument/2006/relationships/tags" Target="../tags/tag461.xml"/><Relationship Id="rId25" Type="http://schemas.openxmlformats.org/officeDocument/2006/relationships/tags" Target="../tags/tag469.xml"/><Relationship Id="rId33" Type="http://schemas.openxmlformats.org/officeDocument/2006/relationships/tags" Target="../tags/tag477.xml"/><Relationship Id="rId38" Type="http://schemas.openxmlformats.org/officeDocument/2006/relationships/tags" Target="../tags/tag482.xml"/><Relationship Id="rId46" Type="http://schemas.openxmlformats.org/officeDocument/2006/relationships/tags" Target="../tags/tag490.xml"/><Relationship Id="rId59" Type="http://schemas.openxmlformats.org/officeDocument/2006/relationships/tags" Target="../tags/tag503.xml"/><Relationship Id="rId67" Type="http://schemas.openxmlformats.org/officeDocument/2006/relationships/slideLayout" Target="../slideLayouts/slideLayout2.xml"/><Relationship Id="rId20" Type="http://schemas.openxmlformats.org/officeDocument/2006/relationships/tags" Target="../tags/tag464.xml"/><Relationship Id="rId41" Type="http://schemas.openxmlformats.org/officeDocument/2006/relationships/tags" Target="../tags/tag485.xml"/><Relationship Id="rId54" Type="http://schemas.openxmlformats.org/officeDocument/2006/relationships/tags" Target="../tags/tag498.xml"/><Relationship Id="rId62" Type="http://schemas.openxmlformats.org/officeDocument/2006/relationships/tags" Target="../tags/tag50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13.xml"/><Relationship Id="rId2" Type="http://schemas.openxmlformats.org/officeDocument/2006/relationships/tags" Target="../tags/tag512.xml"/><Relationship Id="rId1" Type="http://schemas.openxmlformats.org/officeDocument/2006/relationships/tags" Target="../tags/tag51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522.xml"/><Relationship Id="rId13" Type="http://schemas.openxmlformats.org/officeDocument/2006/relationships/tags" Target="../tags/tag527.xml"/><Relationship Id="rId18" Type="http://schemas.openxmlformats.org/officeDocument/2006/relationships/tags" Target="../tags/tag532.xml"/><Relationship Id="rId26" Type="http://schemas.openxmlformats.org/officeDocument/2006/relationships/tags" Target="../tags/tag540.xml"/><Relationship Id="rId3" Type="http://schemas.openxmlformats.org/officeDocument/2006/relationships/tags" Target="../tags/tag517.xml"/><Relationship Id="rId21" Type="http://schemas.openxmlformats.org/officeDocument/2006/relationships/tags" Target="../tags/tag535.xml"/><Relationship Id="rId34" Type="http://schemas.openxmlformats.org/officeDocument/2006/relationships/tags" Target="../tags/tag548.xml"/><Relationship Id="rId7" Type="http://schemas.openxmlformats.org/officeDocument/2006/relationships/tags" Target="../tags/tag521.xml"/><Relationship Id="rId12" Type="http://schemas.openxmlformats.org/officeDocument/2006/relationships/tags" Target="../tags/tag526.xml"/><Relationship Id="rId17" Type="http://schemas.openxmlformats.org/officeDocument/2006/relationships/tags" Target="../tags/tag531.xml"/><Relationship Id="rId25" Type="http://schemas.openxmlformats.org/officeDocument/2006/relationships/tags" Target="../tags/tag539.xml"/><Relationship Id="rId33" Type="http://schemas.openxmlformats.org/officeDocument/2006/relationships/tags" Target="../tags/tag547.xml"/><Relationship Id="rId2" Type="http://schemas.openxmlformats.org/officeDocument/2006/relationships/tags" Target="../tags/tag516.xml"/><Relationship Id="rId16" Type="http://schemas.openxmlformats.org/officeDocument/2006/relationships/tags" Target="../tags/tag530.xml"/><Relationship Id="rId20" Type="http://schemas.openxmlformats.org/officeDocument/2006/relationships/tags" Target="../tags/tag534.xml"/><Relationship Id="rId29" Type="http://schemas.openxmlformats.org/officeDocument/2006/relationships/tags" Target="../tags/tag543.xml"/><Relationship Id="rId1" Type="http://schemas.openxmlformats.org/officeDocument/2006/relationships/tags" Target="../tags/tag515.xml"/><Relationship Id="rId6" Type="http://schemas.openxmlformats.org/officeDocument/2006/relationships/tags" Target="../tags/tag520.xml"/><Relationship Id="rId11" Type="http://schemas.openxmlformats.org/officeDocument/2006/relationships/tags" Target="../tags/tag525.xml"/><Relationship Id="rId24" Type="http://schemas.openxmlformats.org/officeDocument/2006/relationships/tags" Target="../tags/tag538.xml"/><Relationship Id="rId32" Type="http://schemas.openxmlformats.org/officeDocument/2006/relationships/tags" Target="../tags/tag546.xml"/><Relationship Id="rId5" Type="http://schemas.openxmlformats.org/officeDocument/2006/relationships/tags" Target="../tags/tag519.xml"/><Relationship Id="rId15" Type="http://schemas.openxmlformats.org/officeDocument/2006/relationships/tags" Target="../tags/tag529.xml"/><Relationship Id="rId23" Type="http://schemas.openxmlformats.org/officeDocument/2006/relationships/tags" Target="../tags/tag537.xml"/><Relationship Id="rId28" Type="http://schemas.openxmlformats.org/officeDocument/2006/relationships/tags" Target="../tags/tag542.xml"/><Relationship Id="rId36" Type="http://schemas.openxmlformats.org/officeDocument/2006/relationships/notesSlide" Target="../notesSlides/notesSlide8.xml"/><Relationship Id="rId10" Type="http://schemas.openxmlformats.org/officeDocument/2006/relationships/tags" Target="../tags/tag524.xml"/><Relationship Id="rId19" Type="http://schemas.openxmlformats.org/officeDocument/2006/relationships/tags" Target="../tags/tag533.xml"/><Relationship Id="rId31" Type="http://schemas.openxmlformats.org/officeDocument/2006/relationships/tags" Target="../tags/tag545.xml"/><Relationship Id="rId4" Type="http://schemas.openxmlformats.org/officeDocument/2006/relationships/tags" Target="../tags/tag518.xml"/><Relationship Id="rId9" Type="http://schemas.openxmlformats.org/officeDocument/2006/relationships/tags" Target="../tags/tag523.xml"/><Relationship Id="rId14" Type="http://schemas.openxmlformats.org/officeDocument/2006/relationships/tags" Target="../tags/tag528.xml"/><Relationship Id="rId22" Type="http://schemas.openxmlformats.org/officeDocument/2006/relationships/tags" Target="../tags/tag536.xml"/><Relationship Id="rId27" Type="http://schemas.openxmlformats.org/officeDocument/2006/relationships/tags" Target="../tags/tag541.xml"/><Relationship Id="rId30" Type="http://schemas.openxmlformats.org/officeDocument/2006/relationships/tags" Target="../tags/tag544.xml"/><Relationship Id="rId35"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0.xml"/><Relationship Id="rId1" Type="http://schemas.openxmlformats.org/officeDocument/2006/relationships/tags" Target="../tags/tag549.xml"/><Relationship Id="rId4"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3" Type="http://schemas.openxmlformats.org/officeDocument/2006/relationships/tags" Target="../tags/tag563.xml"/><Relationship Id="rId18" Type="http://schemas.openxmlformats.org/officeDocument/2006/relationships/tags" Target="../tags/tag568.xml"/><Relationship Id="rId26" Type="http://schemas.openxmlformats.org/officeDocument/2006/relationships/tags" Target="../tags/tag576.xml"/><Relationship Id="rId39" Type="http://schemas.openxmlformats.org/officeDocument/2006/relationships/tags" Target="../tags/tag589.xml"/><Relationship Id="rId21" Type="http://schemas.openxmlformats.org/officeDocument/2006/relationships/tags" Target="../tags/tag571.xml"/><Relationship Id="rId34" Type="http://schemas.openxmlformats.org/officeDocument/2006/relationships/tags" Target="../tags/tag584.xml"/><Relationship Id="rId42" Type="http://schemas.openxmlformats.org/officeDocument/2006/relationships/tags" Target="../tags/tag592.xml"/><Relationship Id="rId47" Type="http://schemas.openxmlformats.org/officeDocument/2006/relationships/tags" Target="../tags/tag597.xml"/><Relationship Id="rId50" Type="http://schemas.openxmlformats.org/officeDocument/2006/relationships/tags" Target="../tags/tag600.xml"/><Relationship Id="rId55" Type="http://schemas.openxmlformats.org/officeDocument/2006/relationships/tags" Target="../tags/tag605.xml"/><Relationship Id="rId63" Type="http://schemas.openxmlformats.org/officeDocument/2006/relationships/tags" Target="../tags/tag613.xml"/><Relationship Id="rId68" Type="http://schemas.openxmlformats.org/officeDocument/2006/relationships/tags" Target="../tags/tag618.xml"/><Relationship Id="rId76" Type="http://schemas.openxmlformats.org/officeDocument/2006/relationships/tags" Target="../tags/tag626.xml"/><Relationship Id="rId7" Type="http://schemas.openxmlformats.org/officeDocument/2006/relationships/tags" Target="../tags/tag557.xml"/><Relationship Id="rId71" Type="http://schemas.openxmlformats.org/officeDocument/2006/relationships/tags" Target="../tags/tag621.xml"/><Relationship Id="rId2" Type="http://schemas.openxmlformats.org/officeDocument/2006/relationships/tags" Target="../tags/tag552.xml"/><Relationship Id="rId16" Type="http://schemas.openxmlformats.org/officeDocument/2006/relationships/tags" Target="../tags/tag566.xml"/><Relationship Id="rId29" Type="http://schemas.openxmlformats.org/officeDocument/2006/relationships/tags" Target="../tags/tag579.xml"/><Relationship Id="rId11" Type="http://schemas.openxmlformats.org/officeDocument/2006/relationships/tags" Target="../tags/tag561.xml"/><Relationship Id="rId24" Type="http://schemas.openxmlformats.org/officeDocument/2006/relationships/tags" Target="../tags/tag574.xml"/><Relationship Id="rId32" Type="http://schemas.openxmlformats.org/officeDocument/2006/relationships/tags" Target="../tags/tag582.xml"/><Relationship Id="rId37" Type="http://schemas.openxmlformats.org/officeDocument/2006/relationships/tags" Target="../tags/tag587.xml"/><Relationship Id="rId40" Type="http://schemas.openxmlformats.org/officeDocument/2006/relationships/tags" Target="../tags/tag590.xml"/><Relationship Id="rId45" Type="http://schemas.openxmlformats.org/officeDocument/2006/relationships/tags" Target="../tags/tag595.xml"/><Relationship Id="rId53" Type="http://schemas.openxmlformats.org/officeDocument/2006/relationships/tags" Target="../tags/tag603.xml"/><Relationship Id="rId58" Type="http://schemas.openxmlformats.org/officeDocument/2006/relationships/tags" Target="../tags/tag608.xml"/><Relationship Id="rId66" Type="http://schemas.openxmlformats.org/officeDocument/2006/relationships/tags" Target="../tags/tag616.xml"/><Relationship Id="rId74" Type="http://schemas.openxmlformats.org/officeDocument/2006/relationships/tags" Target="../tags/tag624.xml"/><Relationship Id="rId79" Type="http://schemas.openxmlformats.org/officeDocument/2006/relationships/slideLayout" Target="../slideLayouts/slideLayout2.xml"/><Relationship Id="rId5" Type="http://schemas.openxmlformats.org/officeDocument/2006/relationships/tags" Target="../tags/tag555.xml"/><Relationship Id="rId61" Type="http://schemas.openxmlformats.org/officeDocument/2006/relationships/tags" Target="../tags/tag611.xml"/><Relationship Id="rId10" Type="http://schemas.openxmlformats.org/officeDocument/2006/relationships/tags" Target="../tags/tag560.xml"/><Relationship Id="rId19" Type="http://schemas.openxmlformats.org/officeDocument/2006/relationships/tags" Target="../tags/tag569.xml"/><Relationship Id="rId31" Type="http://schemas.openxmlformats.org/officeDocument/2006/relationships/tags" Target="../tags/tag581.xml"/><Relationship Id="rId44" Type="http://schemas.openxmlformats.org/officeDocument/2006/relationships/tags" Target="../tags/tag594.xml"/><Relationship Id="rId52" Type="http://schemas.openxmlformats.org/officeDocument/2006/relationships/tags" Target="../tags/tag602.xml"/><Relationship Id="rId60" Type="http://schemas.openxmlformats.org/officeDocument/2006/relationships/tags" Target="../tags/tag610.xml"/><Relationship Id="rId65" Type="http://schemas.openxmlformats.org/officeDocument/2006/relationships/tags" Target="../tags/tag615.xml"/><Relationship Id="rId73" Type="http://schemas.openxmlformats.org/officeDocument/2006/relationships/tags" Target="../tags/tag623.xml"/><Relationship Id="rId78" Type="http://schemas.openxmlformats.org/officeDocument/2006/relationships/tags" Target="../tags/tag628.xml"/><Relationship Id="rId4" Type="http://schemas.openxmlformats.org/officeDocument/2006/relationships/tags" Target="../tags/tag554.xml"/><Relationship Id="rId9" Type="http://schemas.openxmlformats.org/officeDocument/2006/relationships/tags" Target="../tags/tag559.xml"/><Relationship Id="rId14" Type="http://schemas.openxmlformats.org/officeDocument/2006/relationships/tags" Target="../tags/tag564.xml"/><Relationship Id="rId22" Type="http://schemas.openxmlformats.org/officeDocument/2006/relationships/tags" Target="../tags/tag572.xml"/><Relationship Id="rId27" Type="http://schemas.openxmlformats.org/officeDocument/2006/relationships/tags" Target="../tags/tag577.xml"/><Relationship Id="rId30" Type="http://schemas.openxmlformats.org/officeDocument/2006/relationships/tags" Target="../tags/tag580.xml"/><Relationship Id="rId35" Type="http://schemas.openxmlformats.org/officeDocument/2006/relationships/tags" Target="../tags/tag585.xml"/><Relationship Id="rId43" Type="http://schemas.openxmlformats.org/officeDocument/2006/relationships/tags" Target="../tags/tag593.xml"/><Relationship Id="rId48" Type="http://schemas.openxmlformats.org/officeDocument/2006/relationships/tags" Target="../tags/tag598.xml"/><Relationship Id="rId56" Type="http://schemas.openxmlformats.org/officeDocument/2006/relationships/tags" Target="../tags/tag606.xml"/><Relationship Id="rId64" Type="http://schemas.openxmlformats.org/officeDocument/2006/relationships/tags" Target="../tags/tag614.xml"/><Relationship Id="rId69" Type="http://schemas.openxmlformats.org/officeDocument/2006/relationships/tags" Target="../tags/tag619.xml"/><Relationship Id="rId77" Type="http://schemas.openxmlformats.org/officeDocument/2006/relationships/tags" Target="../tags/tag627.xml"/><Relationship Id="rId8" Type="http://schemas.openxmlformats.org/officeDocument/2006/relationships/tags" Target="../tags/tag558.xml"/><Relationship Id="rId51" Type="http://schemas.openxmlformats.org/officeDocument/2006/relationships/tags" Target="../tags/tag601.xml"/><Relationship Id="rId72" Type="http://schemas.openxmlformats.org/officeDocument/2006/relationships/tags" Target="../tags/tag622.xml"/><Relationship Id="rId80" Type="http://schemas.openxmlformats.org/officeDocument/2006/relationships/notesSlide" Target="../notesSlides/notesSlide10.xml"/><Relationship Id="rId3" Type="http://schemas.openxmlformats.org/officeDocument/2006/relationships/tags" Target="../tags/tag553.xml"/><Relationship Id="rId12" Type="http://schemas.openxmlformats.org/officeDocument/2006/relationships/tags" Target="../tags/tag562.xml"/><Relationship Id="rId17" Type="http://schemas.openxmlformats.org/officeDocument/2006/relationships/tags" Target="../tags/tag567.xml"/><Relationship Id="rId25" Type="http://schemas.openxmlformats.org/officeDocument/2006/relationships/tags" Target="../tags/tag575.xml"/><Relationship Id="rId33" Type="http://schemas.openxmlformats.org/officeDocument/2006/relationships/tags" Target="../tags/tag583.xml"/><Relationship Id="rId38" Type="http://schemas.openxmlformats.org/officeDocument/2006/relationships/tags" Target="../tags/tag588.xml"/><Relationship Id="rId46" Type="http://schemas.openxmlformats.org/officeDocument/2006/relationships/tags" Target="../tags/tag596.xml"/><Relationship Id="rId59" Type="http://schemas.openxmlformats.org/officeDocument/2006/relationships/tags" Target="../tags/tag609.xml"/><Relationship Id="rId67" Type="http://schemas.openxmlformats.org/officeDocument/2006/relationships/tags" Target="../tags/tag617.xml"/><Relationship Id="rId20" Type="http://schemas.openxmlformats.org/officeDocument/2006/relationships/tags" Target="../tags/tag570.xml"/><Relationship Id="rId41" Type="http://schemas.openxmlformats.org/officeDocument/2006/relationships/tags" Target="../tags/tag591.xml"/><Relationship Id="rId54" Type="http://schemas.openxmlformats.org/officeDocument/2006/relationships/tags" Target="../tags/tag604.xml"/><Relationship Id="rId62" Type="http://schemas.openxmlformats.org/officeDocument/2006/relationships/tags" Target="../tags/tag612.xml"/><Relationship Id="rId70" Type="http://schemas.openxmlformats.org/officeDocument/2006/relationships/tags" Target="../tags/tag620.xml"/><Relationship Id="rId75" Type="http://schemas.openxmlformats.org/officeDocument/2006/relationships/tags" Target="../tags/tag625.xml"/><Relationship Id="rId1" Type="http://schemas.openxmlformats.org/officeDocument/2006/relationships/tags" Target="../tags/tag551.xml"/><Relationship Id="rId6" Type="http://schemas.openxmlformats.org/officeDocument/2006/relationships/tags" Target="../tags/tag556.xml"/><Relationship Id="rId15" Type="http://schemas.openxmlformats.org/officeDocument/2006/relationships/tags" Target="../tags/tag565.xml"/><Relationship Id="rId23" Type="http://schemas.openxmlformats.org/officeDocument/2006/relationships/tags" Target="../tags/tag573.xml"/><Relationship Id="rId28" Type="http://schemas.openxmlformats.org/officeDocument/2006/relationships/tags" Target="../tags/tag578.xml"/><Relationship Id="rId36" Type="http://schemas.openxmlformats.org/officeDocument/2006/relationships/tags" Target="../tags/tag586.xml"/><Relationship Id="rId49" Type="http://schemas.openxmlformats.org/officeDocument/2006/relationships/tags" Target="../tags/tag599.xml"/><Relationship Id="rId57" Type="http://schemas.openxmlformats.org/officeDocument/2006/relationships/tags" Target="../tags/tag607.xml"/></Relationships>
</file>

<file path=ppt/slides/_rels/slide21.xml.rels><?xml version="1.0" encoding="UTF-8" standalone="yes"?>
<Relationships xmlns="http://schemas.openxmlformats.org/package/2006/relationships"><Relationship Id="rId3" Type="http://schemas.openxmlformats.org/officeDocument/2006/relationships/tags" Target="../tags/tag631.xml"/><Relationship Id="rId2" Type="http://schemas.openxmlformats.org/officeDocument/2006/relationships/tags" Target="../tags/tag630.xml"/><Relationship Id="rId1" Type="http://schemas.openxmlformats.org/officeDocument/2006/relationships/tags" Target="../tags/tag629.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3" Type="http://schemas.openxmlformats.org/officeDocument/2006/relationships/tags" Target="../tags/tag644.xml"/><Relationship Id="rId18" Type="http://schemas.openxmlformats.org/officeDocument/2006/relationships/tags" Target="../tags/tag649.xml"/><Relationship Id="rId26" Type="http://schemas.openxmlformats.org/officeDocument/2006/relationships/tags" Target="../tags/tag657.xml"/><Relationship Id="rId39" Type="http://schemas.openxmlformats.org/officeDocument/2006/relationships/tags" Target="../tags/tag670.xml"/><Relationship Id="rId21" Type="http://schemas.openxmlformats.org/officeDocument/2006/relationships/tags" Target="../tags/tag652.xml"/><Relationship Id="rId34" Type="http://schemas.openxmlformats.org/officeDocument/2006/relationships/tags" Target="../tags/tag665.xml"/><Relationship Id="rId42" Type="http://schemas.openxmlformats.org/officeDocument/2006/relationships/tags" Target="../tags/tag673.xml"/><Relationship Id="rId47" Type="http://schemas.openxmlformats.org/officeDocument/2006/relationships/tags" Target="../tags/tag678.xml"/><Relationship Id="rId50" Type="http://schemas.openxmlformats.org/officeDocument/2006/relationships/tags" Target="../tags/tag681.xml"/><Relationship Id="rId55" Type="http://schemas.openxmlformats.org/officeDocument/2006/relationships/slideLayout" Target="../slideLayouts/slideLayout2.xml"/><Relationship Id="rId7" Type="http://schemas.openxmlformats.org/officeDocument/2006/relationships/tags" Target="../tags/tag638.xml"/><Relationship Id="rId12" Type="http://schemas.openxmlformats.org/officeDocument/2006/relationships/tags" Target="../tags/tag643.xml"/><Relationship Id="rId17" Type="http://schemas.openxmlformats.org/officeDocument/2006/relationships/tags" Target="../tags/tag648.xml"/><Relationship Id="rId25" Type="http://schemas.openxmlformats.org/officeDocument/2006/relationships/tags" Target="../tags/tag656.xml"/><Relationship Id="rId33" Type="http://schemas.openxmlformats.org/officeDocument/2006/relationships/tags" Target="../tags/tag664.xml"/><Relationship Id="rId38" Type="http://schemas.openxmlformats.org/officeDocument/2006/relationships/tags" Target="../tags/tag669.xml"/><Relationship Id="rId46" Type="http://schemas.openxmlformats.org/officeDocument/2006/relationships/tags" Target="../tags/tag677.xml"/><Relationship Id="rId2" Type="http://schemas.openxmlformats.org/officeDocument/2006/relationships/tags" Target="../tags/tag633.xml"/><Relationship Id="rId16" Type="http://schemas.openxmlformats.org/officeDocument/2006/relationships/tags" Target="../tags/tag647.xml"/><Relationship Id="rId20" Type="http://schemas.openxmlformats.org/officeDocument/2006/relationships/tags" Target="../tags/tag651.xml"/><Relationship Id="rId29" Type="http://schemas.openxmlformats.org/officeDocument/2006/relationships/tags" Target="../tags/tag660.xml"/><Relationship Id="rId41" Type="http://schemas.openxmlformats.org/officeDocument/2006/relationships/tags" Target="../tags/tag672.xml"/><Relationship Id="rId54" Type="http://schemas.openxmlformats.org/officeDocument/2006/relationships/tags" Target="../tags/tag685.xml"/><Relationship Id="rId1" Type="http://schemas.openxmlformats.org/officeDocument/2006/relationships/tags" Target="../tags/tag632.xml"/><Relationship Id="rId6" Type="http://schemas.openxmlformats.org/officeDocument/2006/relationships/tags" Target="../tags/tag637.xml"/><Relationship Id="rId11" Type="http://schemas.openxmlformats.org/officeDocument/2006/relationships/tags" Target="../tags/tag642.xml"/><Relationship Id="rId24" Type="http://schemas.openxmlformats.org/officeDocument/2006/relationships/tags" Target="../tags/tag655.xml"/><Relationship Id="rId32" Type="http://schemas.openxmlformats.org/officeDocument/2006/relationships/tags" Target="../tags/tag663.xml"/><Relationship Id="rId37" Type="http://schemas.openxmlformats.org/officeDocument/2006/relationships/tags" Target="../tags/tag668.xml"/><Relationship Id="rId40" Type="http://schemas.openxmlformats.org/officeDocument/2006/relationships/tags" Target="../tags/tag671.xml"/><Relationship Id="rId45" Type="http://schemas.openxmlformats.org/officeDocument/2006/relationships/tags" Target="../tags/tag676.xml"/><Relationship Id="rId53" Type="http://schemas.openxmlformats.org/officeDocument/2006/relationships/tags" Target="../tags/tag684.xml"/><Relationship Id="rId5" Type="http://schemas.openxmlformats.org/officeDocument/2006/relationships/tags" Target="../tags/tag636.xml"/><Relationship Id="rId15" Type="http://schemas.openxmlformats.org/officeDocument/2006/relationships/tags" Target="../tags/tag646.xml"/><Relationship Id="rId23" Type="http://schemas.openxmlformats.org/officeDocument/2006/relationships/tags" Target="../tags/tag654.xml"/><Relationship Id="rId28" Type="http://schemas.openxmlformats.org/officeDocument/2006/relationships/tags" Target="../tags/tag659.xml"/><Relationship Id="rId36" Type="http://schemas.openxmlformats.org/officeDocument/2006/relationships/tags" Target="../tags/tag667.xml"/><Relationship Id="rId49" Type="http://schemas.openxmlformats.org/officeDocument/2006/relationships/tags" Target="../tags/tag680.xml"/><Relationship Id="rId10" Type="http://schemas.openxmlformats.org/officeDocument/2006/relationships/tags" Target="../tags/tag641.xml"/><Relationship Id="rId19" Type="http://schemas.openxmlformats.org/officeDocument/2006/relationships/tags" Target="../tags/tag650.xml"/><Relationship Id="rId31" Type="http://schemas.openxmlformats.org/officeDocument/2006/relationships/tags" Target="../tags/tag662.xml"/><Relationship Id="rId44" Type="http://schemas.openxmlformats.org/officeDocument/2006/relationships/tags" Target="../tags/tag675.xml"/><Relationship Id="rId52" Type="http://schemas.openxmlformats.org/officeDocument/2006/relationships/tags" Target="../tags/tag683.xml"/><Relationship Id="rId4" Type="http://schemas.openxmlformats.org/officeDocument/2006/relationships/tags" Target="../tags/tag635.xml"/><Relationship Id="rId9" Type="http://schemas.openxmlformats.org/officeDocument/2006/relationships/tags" Target="../tags/tag640.xml"/><Relationship Id="rId14" Type="http://schemas.openxmlformats.org/officeDocument/2006/relationships/tags" Target="../tags/tag645.xml"/><Relationship Id="rId22" Type="http://schemas.openxmlformats.org/officeDocument/2006/relationships/tags" Target="../tags/tag653.xml"/><Relationship Id="rId27" Type="http://schemas.openxmlformats.org/officeDocument/2006/relationships/tags" Target="../tags/tag658.xml"/><Relationship Id="rId30" Type="http://schemas.openxmlformats.org/officeDocument/2006/relationships/tags" Target="../tags/tag661.xml"/><Relationship Id="rId35" Type="http://schemas.openxmlformats.org/officeDocument/2006/relationships/tags" Target="../tags/tag666.xml"/><Relationship Id="rId43" Type="http://schemas.openxmlformats.org/officeDocument/2006/relationships/tags" Target="../tags/tag674.xml"/><Relationship Id="rId48" Type="http://schemas.openxmlformats.org/officeDocument/2006/relationships/tags" Target="../tags/tag679.xml"/><Relationship Id="rId56" Type="http://schemas.openxmlformats.org/officeDocument/2006/relationships/notesSlide" Target="../notesSlides/notesSlide12.xml"/><Relationship Id="rId8" Type="http://schemas.openxmlformats.org/officeDocument/2006/relationships/tags" Target="../tags/tag639.xml"/><Relationship Id="rId51" Type="http://schemas.openxmlformats.org/officeDocument/2006/relationships/tags" Target="../tags/tag682.xml"/><Relationship Id="rId3" Type="http://schemas.openxmlformats.org/officeDocument/2006/relationships/tags" Target="../tags/tag634.xml"/></Relationships>
</file>

<file path=ppt/slides/_rels/slide23.xml.rels><?xml version="1.0" encoding="UTF-8" standalone="yes"?>
<Relationships xmlns="http://schemas.openxmlformats.org/package/2006/relationships"><Relationship Id="rId13" Type="http://schemas.openxmlformats.org/officeDocument/2006/relationships/tags" Target="../tags/tag698.xml"/><Relationship Id="rId18" Type="http://schemas.openxmlformats.org/officeDocument/2006/relationships/tags" Target="../tags/tag703.xml"/><Relationship Id="rId26" Type="http://schemas.openxmlformats.org/officeDocument/2006/relationships/tags" Target="../tags/tag711.xml"/><Relationship Id="rId39" Type="http://schemas.openxmlformats.org/officeDocument/2006/relationships/tags" Target="../tags/tag724.xml"/><Relationship Id="rId21" Type="http://schemas.openxmlformats.org/officeDocument/2006/relationships/tags" Target="../tags/tag706.xml"/><Relationship Id="rId34" Type="http://schemas.openxmlformats.org/officeDocument/2006/relationships/tags" Target="../tags/tag719.xml"/><Relationship Id="rId42" Type="http://schemas.openxmlformats.org/officeDocument/2006/relationships/tags" Target="../tags/tag727.xml"/><Relationship Id="rId47" Type="http://schemas.openxmlformats.org/officeDocument/2006/relationships/tags" Target="../tags/tag732.xml"/><Relationship Id="rId50" Type="http://schemas.openxmlformats.org/officeDocument/2006/relationships/tags" Target="../tags/tag735.xml"/><Relationship Id="rId55" Type="http://schemas.openxmlformats.org/officeDocument/2006/relationships/tags" Target="../tags/tag740.xml"/><Relationship Id="rId7" Type="http://schemas.openxmlformats.org/officeDocument/2006/relationships/tags" Target="../tags/tag692.xml"/><Relationship Id="rId12" Type="http://schemas.openxmlformats.org/officeDocument/2006/relationships/tags" Target="../tags/tag697.xml"/><Relationship Id="rId17" Type="http://schemas.openxmlformats.org/officeDocument/2006/relationships/tags" Target="../tags/tag702.xml"/><Relationship Id="rId25" Type="http://schemas.openxmlformats.org/officeDocument/2006/relationships/tags" Target="../tags/tag710.xml"/><Relationship Id="rId33" Type="http://schemas.openxmlformats.org/officeDocument/2006/relationships/tags" Target="../tags/tag718.xml"/><Relationship Id="rId38" Type="http://schemas.openxmlformats.org/officeDocument/2006/relationships/tags" Target="../tags/tag723.xml"/><Relationship Id="rId46" Type="http://schemas.openxmlformats.org/officeDocument/2006/relationships/tags" Target="../tags/tag731.xml"/><Relationship Id="rId2" Type="http://schemas.openxmlformats.org/officeDocument/2006/relationships/tags" Target="../tags/tag687.xml"/><Relationship Id="rId16" Type="http://schemas.openxmlformats.org/officeDocument/2006/relationships/tags" Target="../tags/tag701.xml"/><Relationship Id="rId20" Type="http://schemas.openxmlformats.org/officeDocument/2006/relationships/tags" Target="../tags/tag705.xml"/><Relationship Id="rId29" Type="http://schemas.openxmlformats.org/officeDocument/2006/relationships/tags" Target="../tags/tag714.xml"/><Relationship Id="rId41" Type="http://schemas.openxmlformats.org/officeDocument/2006/relationships/tags" Target="../tags/tag726.xml"/><Relationship Id="rId54" Type="http://schemas.openxmlformats.org/officeDocument/2006/relationships/tags" Target="../tags/tag739.xml"/><Relationship Id="rId1" Type="http://schemas.openxmlformats.org/officeDocument/2006/relationships/tags" Target="../tags/tag686.xml"/><Relationship Id="rId6" Type="http://schemas.openxmlformats.org/officeDocument/2006/relationships/tags" Target="../tags/tag691.xml"/><Relationship Id="rId11" Type="http://schemas.openxmlformats.org/officeDocument/2006/relationships/tags" Target="../tags/tag696.xml"/><Relationship Id="rId24" Type="http://schemas.openxmlformats.org/officeDocument/2006/relationships/tags" Target="../tags/tag709.xml"/><Relationship Id="rId32" Type="http://schemas.openxmlformats.org/officeDocument/2006/relationships/tags" Target="../tags/tag717.xml"/><Relationship Id="rId37" Type="http://schemas.openxmlformats.org/officeDocument/2006/relationships/tags" Target="../tags/tag722.xml"/><Relationship Id="rId40" Type="http://schemas.openxmlformats.org/officeDocument/2006/relationships/tags" Target="../tags/tag725.xml"/><Relationship Id="rId45" Type="http://schemas.openxmlformats.org/officeDocument/2006/relationships/tags" Target="../tags/tag730.xml"/><Relationship Id="rId53" Type="http://schemas.openxmlformats.org/officeDocument/2006/relationships/tags" Target="../tags/tag738.xml"/><Relationship Id="rId5" Type="http://schemas.openxmlformats.org/officeDocument/2006/relationships/tags" Target="../tags/tag690.xml"/><Relationship Id="rId15" Type="http://schemas.openxmlformats.org/officeDocument/2006/relationships/tags" Target="../tags/tag700.xml"/><Relationship Id="rId23" Type="http://schemas.openxmlformats.org/officeDocument/2006/relationships/tags" Target="../tags/tag708.xml"/><Relationship Id="rId28" Type="http://schemas.openxmlformats.org/officeDocument/2006/relationships/tags" Target="../tags/tag713.xml"/><Relationship Id="rId36" Type="http://schemas.openxmlformats.org/officeDocument/2006/relationships/tags" Target="../tags/tag721.xml"/><Relationship Id="rId49" Type="http://schemas.openxmlformats.org/officeDocument/2006/relationships/tags" Target="../tags/tag734.xml"/><Relationship Id="rId57" Type="http://schemas.openxmlformats.org/officeDocument/2006/relationships/notesSlide" Target="../notesSlides/notesSlide13.xml"/><Relationship Id="rId10" Type="http://schemas.openxmlformats.org/officeDocument/2006/relationships/tags" Target="../tags/tag695.xml"/><Relationship Id="rId19" Type="http://schemas.openxmlformats.org/officeDocument/2006/relationships/tags" Target="../tags/tag704.xml"/><Relationship Id="rId31" Type="http://schemas.openxmlformats.org/officeDocument/2006/relationships/tags" Target="../tags/tag716.xml"/><Relationship Id="rId44" Type="http://schemas.openxmlformats.org/officeDocument/2006/relationships/tags" Target="../tags/tag729.xml"/><Relationship Id="rId52" Type="http://schemas.openxmlformats.org/officeDocument/2006/relationships/tags" Target="../tags/tag737.xml"/><Relationship Id="rId4" Type="http://schemas.openxmlformats.org/officeDocument/2006/relationships/tags" Target="../tags/tag689.xml"/><Relationship Id="rId9" Type="http://schemas.openxmlformats.org/officeDocument/2006/relationships/tags" Target="../tags/tag694.xml"/><Relationship Id="rId14" Type="http://schemas.openxmlformats.org/officeDocument/2006/relationships/tags" Target="../tags/tag699.xml"/><Relationship Id="rId22" Type="http://schemas.openxmlformats.org/officeDocument/2006/relationships/tags" Target="../tags/tag707.xml"/><Relationship Id="rId27" Type="http://schemas.openxmlformats.org/officeDocument/2006/relationships/tags" Target="../tags/tag712.xml"/><Relationship Id="rId30" Type="http://schemas.openxmlformats.org/officeDocument/2006/relationships/tags" Target="../tags/tag715.xml"/><Relationship Id="rId35" Type="http://schemas.openxmlformats.org/officeDocument/2006/relationships/tags" Target="../tags/tag720.xml"/><Relationship Id="rId43" Type="http://schemas.openxmlformats.org/officeDocument/2006/relationships/tags" Target="../tags/tag728.xml"/><Relationship Id="rId48" Type="http://schemas.openxmlformats.org/officeDocument/2006/relationships/tags" Target="../tags/tag733.xml"/><Relationship Id="rId56" Type="http://schemas.openxmlformats.org/officeDocument/2006/relationships/slideLayout" Target="../slideLayouts/slideLayout2.xml"/><Relationship Id="rId8" Type="http://schemas.openxmlformats.org/officeDocument/2006/relationships/tags" Target="../tags/tag693.xml"/><Relationship Id="rId51" Type="http://schemas.openxmlformats.org/officeDocument/2006/relationships/tags" Target="../tags/tag736.xml"/><Relationship Id="rId3" Type="http://schemas.openxmlformats.org/officeDocument/2006/relationships/tags" Target="../tags/tag688.xml"/></Relationships>
</file>

<file path=ppt/slides/_rels/slide24.xml.rels><?xml version="1.0" encoding="UTF-8" standalone="yes"?>
<Relationships xmlns="http://schemas.openxmlformats.org/package/2006/relationships"><Relationship Id="rId8" Type="http://schemas.openxmlformats.org/officeDocument/2006/relationships/tags" Target="../tags/tag748.xml"/><Relationship Id="rId13" Type="http://schemas.openxmlformats.org/officeDocument/2006/relationships/slideLayout" Target="../slideLayouts/slideLayout2.xml"/><Relationship Id="rId3" Type="http://schemas.openxmlformats.org/officeDocument/2006/relationships/tags" Target="../tags/tag743.xml"/><Relationship Id="rId7" Type="http://schemas.openxmlformats.org/officeDocument/2006/relationships/tags" Target="../tags/tag747.xml"/><Relationship Id="rId12" Type="http://schemas.openxmlformats.org/officeDocument/2006/relationships/tags" Target="../tags/tag752.xml"/><Relationship Id="rId2" Type="http://schemas.openxmlformats.org/officeDocument/2006/relationships/tags" Target="../tags/tag742.xml"/><Relationship Id="rId1" Type="http://schemas.openxmlformats.org/officeDocument/2006/relationships/tags" Target="../tags/tag741.xml"/><Relationship Id="rId6" Type="http://schemas.openxmlformats.org/officeDocument/2006/relationships/tags" Target="../tags/tag746.xml"/><Relationship Id="rId11" Type="http://schemas.openxmlformats.org/officeDocument/2006/relationships/tags" Target="../tags/tag751.xml"/><Relationship Id="rId5" Type="http://schemas.openxmlformats.org/officeDocument/2006/relationships/tags" Target="../tags/tag745.xml"/><Relationship Id="rId10" Type="http://schemas.openxmlformats.org/officeDocument/2006/relationships/tags" Target="../tags/tag750.xml"/><Relationship Id="rId4" Type="http://schemas.openxmlformats.org/officeDocument/2006/relationships/tags" Target="../tags/tag744.xml"/><Relationship Id="rId9" Type="http://schemas.openxmlformats.org/officeDocument/2006/relationships/tags" Target="../tags/tag749.xml"/><Relationship Id="rId14"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4.xml"/><Relationship Id="rId1" Type="http://schemas.openxmlformats.org/officeDocument/2006/relationships/tags" Target="../tags/tag753.xml"/><Relationship Id="rId4"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3" Type="http://schemas.openxmlformats.org/officeDocument/2006/relationships/tags" Target="../tags/tag757.xml"/><Relationship Id="rId2" Type="http://schemas.openxmlformats.org/officeDocument/2006/relationships/tags" Target="../tags/tag756.xml"/><Relationship Id="rId1" Type="http://schemas.openxmlformats.org/officeDocument/2006/relationships/tags" Target="../tags/tag755.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758.xml"/></Relationships>
</file>

<file path=ppt/slides/_rels/slide27.xml.rels><?xml version="1.0" encoding="UTF-8" standalone="yes"?>
<Relationships xmlns="http://schemas.openxmlformats.org/package/2006/relationships"><Relationship Id="rId3" Type="http://schemas.openxmlformats.org/officeDocument/2006/relationships/tags" Target="../tags/tag761.xml"/><Relationship Id="rId2" Type="http://schemas.openxmlformats.org/officeDocument/2006/relationships/tags" Target="../tags/tag760.xml"/><Relationship Id="rId1" Type="http://schemas.openxmlformats.org/officeDocument/2006/relationships/tags" Target="../tags/tag759.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764.xml"/><Relationship Id="rId2" Type="http://schemas.openxmlformats.org/officeDocument/2006/relationships/tags" Target="../tags/tag763.xml"/><Relationship Id="rId1" Type="http://schemas.openxmlformats.org/officeDocument/2006/relationships/tags" Target="../tags/tag762.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767.xml"/><Relationship Id="rId2" Type="http://schemas.openxmlformats.org/officeDocument/2006/relationships/tags" Target="../tags/tag766.xml"/><Relationship Id="rId1" Type="http://schemas.openxmlformats.org/officeDocument/2006/relationships/tags" Target="../tags/tag765.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notesSlide" Target="../notesSlides/notesSlide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19" Type="http://schemas.openxmlformats.org/officeDocument/2006/relationships/slideLayout" Target="../slideLayouts/slideLayout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tags" Target="../tags/tag770.xml"/><Relationship Id="rId2" Type="http://schemas.openxmlformats.org/officeDocument/2006/relationships/tags" Target="../tags/tag769.xml"/><Relationship Id="rId1" Type="http://schemas.openxmlformats.org/officeDocument/2006/relationships/tags" Target="../tags/tag768.xm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773.xml"/><Relationship Id="rId2" Type="http://schemas.openxmlformats.org/officeDocument/2006/relationships/tags" Target="../tags/tag772.xml"/><Relationship Id="rId1" Type="http://schemas.openxmlformats.org/officeDocument/2006/relationships/tags" Target="../tags/tag771.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776.xml"/><Relationship Id="rId2" Type="http://schemas.openxmlformats.org/officeDocument/2006/relationships/tags" Target="../tags/tag775.xml"/><Relationship Id="rId1" Type="http://schemas.openxmlformats.org/officeDocument/2006/relationships/tags" Target="../tags/tag774.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777.xml"/></Relationships>
</file>

<file path=ppt/slides/_rels/slide33.xml.rels><?xml version="1.0" encoding="UTF-8" standalone="yes"?>
<Relationships xmlns="http://schemas.openxmlformats.org/package/2006/relationships"><Relationship Id="rId3" Type="http://schemas.openxmlformats.org/officeDocument/2006/relationships/tags" Target="../tags/tag780.xml"/><Relationship Id="rId2" Type="http://schemas.openxmlformats.org/officeDocument/2006/relationships/tags" Target="../tags/tag779.xml"/><Relationship Id="rId1" Type="http://schemas.openxmlformats.org/officeDocument/2006/relationships/tags" Target="../tags/tag778.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783.xml"/><Relationship Id="rId2" Type="http://schemas.openxmlformats.org/officeDocument/2006/relationships/tags" Target="../tags/tag782.xml"/><Relationship Id="rId1" Type="http://schemas.openxmlformats.org/officeDocument/2006/relationships/tags" Target="../tags/tag781.xml"/><Relationship Id="rId5" Type="http://schemas.openxmlformats.org/officeDocument/2006/relationships/notesSlide" Target="../notesSlides/notesSlide24.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786.xml"/><Relationship Id="rId2" Type="http://schemas.openxmlformats.org/officeDocument/2006/relationships/tags" Target="../tags/tag785.xml"/><Relationship Id="rId1" Type="http://schemas.openxmlformats.org/officeDocument/2006/relationships/tags" Target="../tags/tag784.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789.xml"/><Relationship Id="rId2" Type="http://schemas.openxmlformats.org/officeDocument/2006/relationships/tags" Target="../tags/tag788.xml"/><Relationship Id="rId1" Type="http://schemas.openxmlformats.org/officeDocument/2006/relationships/tags" Target="../tags/tag787.xm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792.xml"/><Relationship Id="rId2" Type="http://schemas.openxmlformats.org/officeDocument/2006/relationships/tags" Target="../tags/tag791.xml"/><Relationship Id="rId1" Type="http://schemas.openxmlformats.org/officeDocument/2006/relationships/tags" Target="../tags/tag790.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795.xml"/><Relationship Id="rId2" Type="http://schemas.openxmlformats.org/officeDocument/2006/relationships/tags" Target="../tags/tag794.xml"/><Relationship Id="rId1" Type="http://schemas.openxmlformats.org/officeDocument/2006/relationships/tags" Target="../tags/tag793.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798.xml"/><Relationship Id="rId2" Type="http://schemas.openxmlformats.org/officeDocument/2006/relationships/tags" Target="../tags/tag797.xml"/><Relationship Id="rId1" Type="http://schemas.openxmlformats.org/officeDocument/2006/relationships/tags" Target="../tags/tag796.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9" Type="http://schemas.openxmlformats.org/officeDocument/2006/relationships/tags" Target="../tags/tag59.xml"/><Relationship Id="rId21" Type="http://schemas.openxmlformats.org/officeDocument/2006/relationships/tags" Target="../tags/tag41.xml"/><Relationship Id="rId34" Type="http://schemas.openxmlformats.org/officeDocument/2006/relationships/tags" Target="../tags/tag54.xml"/><Relationship Id="rId42" Type="http://schemas.openxmlformats.org/officeDocument/2006/relationships/tags" Target="../tags/tag62.xml"/><Relationship Id="rId47" Type="http://schemas.openxmlformats.org/officeDocument/2006/relationships/tags" Target="../tags/tag67.xml"/><Relationship Id="rId50" Type="http://schemas.openxmlformats.org/officeDocument/2006/relationships/tags" Target="../tags/tag70.xml"/><Relationship Id="rId55" Type="http://schemas.openxmlformats.org/officeDocument/2006/relationships/tags" Target="../tags/tag75.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tags" Target="../tags/tag53.xml"/><Relationship Id="rId38" Type="http://schemas.openxmlformats.org/officeDocument/2006/relationships/tags" Target="../tags/tag58.xml"/><Relationship Id="rId46" Type="http://schemas.openxmlformats.org/officeDocument/2006/relationships/tags" Target="../tags/tag66.xml"/><Relationship Id="rId59" Type="http://schemas.openxmlformats.org/officeDocument/2006/relationships/slideLayout" Target="../slideLayouts/slideLayout2.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41" Type="http://schemas.openxmlformats.org/officeDocument/2006/relationships/tags" Target="../tags/tag61.xml"/><Relationship Id="rId54" Type="http://schemas.openxmlformats.org/officeDocument/2006/relationships/tags" Target="../tags/tag74.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tags" Target="../tags/tag52.xml"/><Relationship Id="rId37" Type="http://schemas.openxmlformats.org/officeDocument/2006/relationships/tags" Target="../tags/tag57.xml"/><Relationship Id="rId40" Type="http://schemas.openxmlformats.org/officeDocument/2006/relationships/tags" Target="../tags/tag60.xml"/><Relationship Id="rId45" Type="http://schemas.openxmlformats.org/officeDocument/2006/relationships/tags" Target="../tags/tag65.xml"/><Relationship Id="rId53" Type="http://schemas.openxmlformats.org/officeDocument/2006/relationships/tags" Target="../tags/tag73.xml"/><Relationship Id="rId58" Type="http://schemas.openxmlformats.org/officeDocument/2006/relationships/tags" Target="../tags/tag78.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36" Type="http://schemas.openxmlformats.org/officeDocument/2006/relationships/tags" Target="../tags/tag56.xml"/><Relationship Id="rId49" Type="http://schemas.openxmlformats.org/officeDocument/2006/relationships/tags" Target="../tags/tag69.xml"/><Relationship Id="rId57" Type="http://schemas.openxmlformats.org/officeDocument/2006/relationships/tags" Target="../tags/tag77.xml"/><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tags" Target="../tags/tag51.xml"/><Relationship Id="rId44" Type="http://schemas.openxmlformats.org/officeDocument/2006/relationships/tags" Target="../tags/tag64.xml"/><Relationship Id="rId52" Type="http://schemas.openxmlformats.org/officeDocument/2006/relationships/tags" Target="../tags/tag72.xml"/><Relationship Id="rId60" Type="http://schemas.openxmlformats.org/officeDocument/2006/relationships/notesSlide" Target="../notesSlides/notesSlide3.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35" Type="http://schemas.openxmlformats.org/officeDocument/2006/relationships/tags" Target="../tags/tag55.xml"/><Relationship Id="rId43" Type="http://schemas.openxmlformats.org/officeDocument/2006/relationships/tags" Target="../tags/tag63.xml"/><Relationship Id="rId48" Type="http://schemas.openxmlformats.org/officeDocument/2006/relationships/tags" Target="../tags/tag68.xml"/><Relationship Id="rId56" Type="http://schemas.openxmlformats.org/officeDocument/2006/relationships/tags" Target="../tags/tag76.xml"/><Relationship Id="rId8" Type="http://schemas.openxmlformats.org/officeDocument/2006/relationships/tags" Target="../tags/tag28.xml"/><Relationship Id="rId51" Type="http://schemas.openxmlformats.org/officeDocument/2006/relationships/tags" Target="../tags/tag71.xml"/><Relationship Id="rId3" Type="http://schemas.openxmlformats.org/officeDocument/2006/relationships/tags" Target="../tags/tag23.xml"/></Relationships>
</file>

<file path=ppt/slides/_rels/slide40.xml.rels><?xml version="1.0" encoding="UTF-8" standalone="yes"?>
<Relationships xmlns="http://schemas.openxmlformats.org/package/2006/relationships"><Relationship Id="rId8" Type="http://schemas.openxmlformats.org/officeDocument/2006/relationships/tags" Target="../tags/tag806.xml"/><Relationship Id="rId13" Type="http://schemas.openxmlformats.org/officeDocument/2006/relationships/tags" Target="../tags/tag811.xml"/><Relationship Id="rId18" Type="http://schemas.openxmlformats.org/officeDocument/2006/relationships/tags" Target="../tags/tag816.xml"/><Relationship Id="rId26" Type="http://schemas.openxmlformats.org/officeDocument/2006/relationships/tags" Target="../tags/tag824.xml"/><Relationship Id="rId3" Type="http://schemas.openxmlformats.org/officeDocument/2006/relationships/tags" Target="../tags/tag801.xml"/><Relationship Id="rId21" Type="http://schemas.openxmlformats.org/officeDocument/2006/relationships/tags" Target="../tags/tag819.xml"/><Relationship Id="rId34" Type="http://schemas.openxmlformats.org/officeDocument/2006/relationships/tags" Target="../tags/tag832.xml"/><Relationship Id="rId7" Type="http://schemas.openxmlformats.org/officeDocument/2006/relationships/tags" Target="../tags/tag805.xml"/><Relationship Id="rId12" Type="http://schemas.openxmlformats.org/officeDocument/2006/relationships/tags" Target="../tags/tag810.xml"/><Relationship Id="rId17" Type="http://schemas.openxmlformats.org/officeDocument/2006/relationships/tags" Target="../tags/tag815.xml"/><Relationship Id="rId25" Type="http://schemas.openxmlformats.org/officeDocument/2006/relationships/tags" Target="../tags/tag823.xml"/><Relationship Id="rId33" Type="http://schemas.openxmlformats.org/officeDocument/2006/relationships/tags" Target="../tags/tag831.xml"/><Relationship Id="rId2" Type="http://schemas.openxmlformats.org/officeDocument/2006/relationships/tags" Target="../tags/tag800.xml"/><Relationship Id="rId16" Type="http://schemas.openxmlformats.org/officeDocument/2006/relationships/tags" Target="../tags/tag814.xml"/><Relationship Id="rId20" Type="http://schemas.openxmlformats.org/officeDocument/2006/relationships/tags" Target="../tags/tag818.xml"/><Relationship Id="rId29" Type="http://schemas.openxmlformats.org/officeDocument/2006/relationships/tags" Target="../tags/tag827.xml"/><Relationship Id="rId1" Type="http://schemas.openxmlformats.org/officeDocument/2006/relationships/tags" Target="../tags/tag799.xml"/><Relationship Id="rId6" Type="http://schemas.openxmlformats.org/officeDocument/2006/relationships/tags" Target="../tags/tag804.xml"/><Relationship Id="rId11" Type="http://schemas.openxmlformats.org/officeDocument/2006/relationships/tags" Target="../tags/tag809.xml"/><Relationship Id="rId24" Type="http://schemas.openxmlformats.org/officeDocument/2006/relationships/tags" Target="../tags/tag822.xml"/><Relationship Id="rId32" Type="http://schemas.openxmlformats.org/officeDocument/2006/relationships/tags" Target="../tags/tag830.xml"/><Relationship Id="rId37" Type="http://schemas.openxmlformats.org/officeDocument/2006/relationships/slideLayout" Target="../slideLayouts/slideLayout2.xml"/><Relationship Id="rId5" Type="http://schemas.openxmlformats.org/officeDocument/2006/relationships/tags" Target="../tags/tag803.xml"/><Relationship Id="rId15" Type="http://schemas.openxmlformats.org/officeDocument/2006/relationships/tags" Target="../tags/tag813.xml"/><Relationship Id="rId23" Type="http://schemas.openxmlformats.org/officeDocument/2006/relationships/tags" Target="../tags/tag821.xml"/><Relationship Id="rId28" Type="http://schemas.openxmlformats.org/officeDocument/2006/relationships/tags" Target="../tags/tag826.xml"/><Relationship Id="rId36" Type="http://schemas.openxmlformats.org/officeDocument/2006/relationships/tags" Target="../tags/tag834.xml"/><Relationship Id="rId10" Type="http://schemas.openxmlformats.org/officeDocument/2006/relationships/tags" Target="../tags/tag808.xml"/><Relationship Id="rId19" Type="http://schemas.openxmlformats.org/officeDocument/2006/relationships/tags" Target="../tags/tag817.xml"/><Relationship Id="rId31" Type="http://schemas.openxmlformats.org/officeDocument/2006/relationships/tags" Target="../tags/tag829.xml"/><Relationship Id="rId4" Type="http://schemas.openxmlformats.org/officeDocument/2006/relationships/tags" Target="../tags/tag802.xml"/><Relationship Id="rId9" Type="http://schemas.openxmlformats.org/officeDocument/2006/relationships/tags" Target="../tags/tag807.xml"/><Relationship Id="rId14" Type="http://schemas.openxmlformats.org/officeDocument/2006/relationships/tags" Target="../tags/tag812.xml"/><Relationship Id="rId22" Type="http://schemas.openxmlformats.org/officeDocument/2006/relationships/tags" Target="../tags/tag820.xml"/><Relationship Id="rId27" Type="http://schemas.openxmlformats.org/officeDocument/2006/relationships/tags" Target="../tags/tag825.xml"/><Relationship Id="rId30" Type="http://schemas.openxmlformats.org/officeDocument/2006/relationships/tags" Target="../tags/tag828.xml"/><Relationship Id="rId35" Type="http://schemas.openxmlformats.org/officeDocument/2006/relationships/tags" Target="../tags/tag833.xml"/></Relationships>
</file>

<file path=ppt/slides/_rels/slide5.xml.rels><?xml version="1.0" encoding="UTF-8" standalone="yes"?>
<Relationships xmlns="http://schemas.openxmlformats.org/package/2006/relationships"><Relationship Id="rId13" Type="http://schemas.openxmlformats.org/officeDocument/2006/relationships/tags" Target="../tags/tag91.xml"/><Relationship Id="rId18" Type="http://schemas.openxmlformats.org/officeDocument/2006/relationships/tags" Target="../tags/tag96.xml"/><Relationship Id="rId26" Type="http://schemas.openxmlformats.org/officeDocument/2006/relationships/tags" Target="../tags/tag104.xml"/><Relationship Id="rId39" Type="http://schemas.openxmlformats.org/officeDocument/2006/relationships/tags" Target="../tags/tag117.xml"/><Relationship Id="rId21" Type="http://schemas.openxmlformats.org/officeDocument/2006/relationships/tags" Target="../tags/tag99.xml"/><Relationship Id="rId34" Type="http://schemas.openxmlformats.org/officeDocument/2006/relationships/tags" Target="../tags/tag112.xml"/><Relationship Id="rId42" Type="http://schemas.openxmlformats.org/officeDocument/2006/relationships/tags" Target="../tags/tag120.xml"/><Relationship Id="rId47" Type="http://schemas.openxmlformats.org/officeDocument/2006/relationships/tags" Target="../tags/tag125.xml"/><Relationship Id="rId50" Type="http://schemas.openxmlformats.org/officeDocument/2006/relationships/tags" Target="../tags/tag128.xml"/><Relationship Id="rId55" Type="http://schemas.openxmlformats.org/officeDocument/2006/relationships/tags" Target="../tags/tag133.xml"/><Relationship Id="rId63" Type="http://schemas.openxmlformats.org/officeDocument/2006/relationships/tags" Target="../tags/tag141.xml"/><Relationship Id="rId68" Type="http://schemas.openxmlformats.org/officeDocument/2006/relationships/tags" Target="../tags/tag146.xml"/><Relationship Id="rId76" Type="http://schemas.openxmlformats.org/officeDocument/2006/relationships/tags" Target="../tags/tag154.xml"/><Relationship Id="rId84" Type="http://schemas.openxmlformats.org/officeDocument/2006/relationships/tags" Target="../tags/tag162.xml"/><Relationship Id="rId89" Type="http://schemas.openxmlformats.org/officeDocument/2006/relationships/tags" Target="../tags/tag167.xml"/><Relationship Id="rId7" Type="http://schemas.openxmlformats.org/officeDocument/2006/relationships/tags" Target="../tags/tag85.xml"/><Relationship Id="rId71" Type="http://schemas.openxmlformats.org/officeDocument/2006/relationships/tags" Target="../tags/tag149.xml"/><Relationship Id="rId92" Type="http://schemas.openxmlformats.org/officeDocument/2006/relationships/tags" Target="../tags/tag170.xml"/><Relationship Id="rId2" Type="http://schemas.openxmlformats.org/officeDocument/2006/relationships/tags" Target="../tags/tag80.xml"/><Relationship Id="rId16" Type="http://schemas.openxmlformats.org/officeDocument/2006/relationships/tags" Target="../tags/tag94.xml"/><Relationship Id="rId29" Type="http://schemas.openxmlformats.org/officeDocument/2006/relationships/tags" Target="../tags/tag107.xml"/><Relationship Id="rId11" Type="http://schemas.openxmlformats.org/officeDocument/2006/relationships/tags" Target="../tags/tag89.xml"/><Relationship Id="rId24" Type="http://schemas.openxmlformats.org/officeDocument/2006/relationships/tags" Target="../tags/tag102.xml"/><Relationship Id="rId32" Type="http://schemas.openxmlformats.org/officeDocument/2006/relationships/tags" Target="../tags/tag110.xml"/><Relationship Id="rId37" Type="http://schemas.openxmlformats.org/officeDocument/2006/relationships/tags" Target="../tags/tag115.xml"/><Relationship Id="rId40" Type="http://schemas.openxmlformats.org/officeDocument/2006/relationships/tags" Target="../tags/tag118.xml"/><Relationship Id="rId45" Type="http://schemas.openxmlformats.org/officeDocument/2006/relationships/tags" Target="../tags/tag123.xml"/><Relationship Id="rId53" Type="http://schemas.openxmlformats.org/officeDocument/2006/relationships/tags" Target="../tags/tag131.xml"/><Relationship Id="rId58" Type="http://schemas.openxmlformats.org/officeDocument/2006/relationships/tags" Target="../tags/tag136.xml"/><Relationship Id="rId66" Type="http://schemas.openxmlformats.org/officeDocument/2006/relationships/tags" Target="../tags/tag144.xml"/><Relationship Id="rId74" Type="http://schemas.openxmlformats.org/officeDocument/2006/relationships/tags" Target="../tags/tag152.xml"/><Relationship Id="rId79" Type="http://schemas.openxmlformats.org/officeDocument/2006/relationships/tags" Target="../tags/tag157.xml"/><Relationship Id="rId87" Type="http://schemas.openxmlformats.org/officeDocument/2006/relationships/tags" Target="../tags/tag165.xml"/><Relationship Id="rId5" Type="http://schemas.openxmlformats.org/officeDocument/2006/relationships/tags" Target="../tags/tag83.xml"/><Relationship Id="rId61" Type="http://schemas.openxmlformats.org/officeDocument/2006/relationships/tags" Target="../tags/tag139.xml"/><Relationship Id="rId82" Type="http://schemas.openxmlformats.org/officeDocument/2006/relationships/tags" Target="../tags/tag160.xml"/><Relationship Id="rId90" Type="http://schemas.openxmlformats.org/officeDocument/2006/relationships/tags" Target="../tags/tag168.xml"/><Relationship Id="rId95" Type="http://schemas.openxmlformats.org/officeDocument/2006/relationships/slideLayout" Target="../slideLayouts/slideLayout2.xml"/><Relationship Id="rId19" Type="http://schemas.openxmlformats.org/officeDocument/2006/relationships/tags" Target="../tags/tag97.xml"/><Relationship Id="rId14" Type="http://schemas.openxmlformats.org/officeDocument/2006/relationships/tags" Target="../tags/tag92.xml"/><Relationship Id="rId22" Type="http://schemas.openxmlformats.org/officeDocument/2006/relationships/tags" Target="../tags/tag100.xml"/><Relationship Id="rId27" Type="http://schemas.openxmlformats.org/officeDocument/2006/relationships/tags" Target="../tags/tag105.xml"/><Relationship Id="rId30" Type="http://schemas.openxmlformats.org/officeDocument/2006/relationships/tags" Target="../tags/tag108.xml"/><Relationship Id="rId35" Type="http://schemas.openxmlformats.org/officeDocument/2006/relationships/tags" Target="../tags/tag113.xml"/><Relationship Id="rId43" Type="http://schemas.openxmlformats.org/officeDocument/2006/relationships/tags" Target="../tags/tag121.xml"/><Relationship Id="rId48" Type="http://schemas.openxmlformats.org/officeDocument/2006/relationships/tags" Target="../tags/tag126.xml"/><Relationship Id="rId56" Type="http://schemas.openxmlformats.org/officeDocument/2006/relationships/tags" Target="../tags/tag134.xml"/><Relationship Id="rId64" Type="http://schemas.openxmlformats.org/officeDocument/2006/relationships/tags" Target="../tags/tag142.xml"/><Relationship Id="rId69" Type="http://schemas.openxmlformats.org/officeDocument/2006/relationships/tags" Target="../tags/tag147.xml"/><Relationship Id="rId77" Type="http://schemas.openxmlformats.org/officeDocument/2006/relationships/tags" Target="../tags/tag155.xml"/><Relationship Id="rId8" Type="http://schemas.openxmlformats.org/officeDocument/2006/relationships/tags" Target="../tags/tag86.xml"/><Relationship Id="rId51" Type="http://schemas.openxmlformats.org/officeDocument/2006/relationships/tags" Target="../tags/tag129.xml"/><Relationship Id="rId72" Type="http://schemas.openxmlformats.org/officeDocument/2006/relationships/tags" Target="../tags/tag150.xml"/><Relationship Id="rId80" Type="http://schemas.openxmlformats.org/officeDocument/2006/relationships/tags" Target="../tags/tag158.xml"/><Relationship Id="rId85" Type="http://schemas.openxmlformats.org/officeDocument/2006/relationships/tags" Target="../tags/tag163.xml"/><Relationship Id="rId93" Type="http://schemas.openxmlformats.org/officeDocument/2006/relationships/tags" Target="../tags/tag171.xml"/><Relationship Id="rId3" Type="http://schemas.openxmlformats.org/officeDocument/2006/relationships/tags" Target="../tags/tag81.xml"/><Relationship Id="rId12" Type="http://schemas.openxmlformats.org/officeDocument/2006/relationships/tags" Target="../tags/tag90.xml"/><Relationship Id="rId17" Type="http://schemas.openxmlformats.org/officeDocument/2006/relationships/tags" Target="../tags/tag95.xml"/><Relationship Id="rId25" Type="http://schemas.openxmlformats.org/officeDocument/2006/relationships/tags" Target="../tags/tag103.xml"/><Relationship Id="rId33" Type="http://schemas.openxmlformats.org/officeDocument/2006/relationships/tags" Target="../tags/tag111.xml"/><Relationship Id="rId38" Type="http://schemas.openxmlformats.org/officeDocument/2006/relationships/tags" Target="../tags/tag116.xml"/><Relationship Id="rId46" Type="http://schemas.openxmlformats.org/officeDocument/2006/relationships/tags" Target="../tags/tag124.xml"/><Relationship Id="rId59" Type="http://schemas.openxmlformats.org/officeDocument/2006/relationships/tags" Target="../tags/tag137.xml"/><Relationship Id="rId67" Type="http://schemas.openxmlformats.org/officeDocument/2006/relationships/tags" Target="../tags/tag145.xml"/><Relationship Id="rId20" Type="http://schemas.openxmlformats.org/officeDocument/2006/relationships/tags" Target="../tags/tag98.xml"/><Relationship Id="rId41" Type="http://schemas.openxmlformats.org/officeDocument/2006/relationships/tags" Target="../tags/tag119.xml"/><Relationship Id="rId54" Type="http://schemas.openxmlformats.org/officeDocument/2006/relationships/tags" Target="../tags/tag132.xml"/><Relationship Id="rId62" Type="http://schemas.openxmlformats.org/officeDocument/2006/relationships/tags" Target="../tags/tag140.xml"/><Relationship Id="rId70" Type="http://schemas.openxmlformats.org/officeDocument/2006/relationships/tags" Target="../tags/tag148.xml"/><Relationship Id="rId75" Type="http://schemas.openxmlformats.org/officeDocument/2006/relationships/tags" Target="../tags/tag153.xml"/><Relationship Id="rId83" Type="http://schemas.openxmlformats.org/officeDocument/2006/relationships/tags" Target="../tags/tag161.xml"/><Relationship Id="rId88" Type="http://schemas.openxmlformats.org/officeDocument/2006/relationships/tags" Target="../tags/tag166.xml"/><Relationship Id="rId91" Type="http://schemas.openxmlformats.org/officeDocument/2006/relationships/tags" Target="../tags/tag169.xml"/><Relationship Id="rId96" Type="http://schemas.openxmlformats.org/officeDocument/2006/relationships/notesSlide" Target="../notesSlides/notesSlide4.xml"/><Relationship Id="rId1" Type="http://schemas.openxmlformats.org/officeDocument/2006/relationships/tags" Target="../tags/tag79.xml"/><Relationship Id="rId6" Type="http://schemas.openxmlformats.org/officeDocument/2006/relationships/tags" Target="../tags/tag84.xml"/><Relationship Id="rId15" Type="http://schemas.openxmlformats.org/officeDocument/2006/relationships/tags" Target="../tags/tag93.xml"/><Relationship Id="rId23" Type="http://schemas.openxmlformats.org/officeDocument/2006/relationships/tags" Target="../tags/tag101.xml"/><Relationship Id="rId28" Type="http://schemas.openxmlformats.org/officeDocument/2006/relationships/tags" Target="../tags/tag106.xml"/><Relationship Id="rId36" Type="http://schemas.openxmlformats.org/officeDocument/2006/relationships/tags" Target="../tags/tag114.xml"/><Relationship Id="rId49" Type="http://schemas.openxmlformats.org/officeDocument/2006/relationships/tags" Target="../tags/tag127.xml"/><Relationship Id="rId57" Type="http://schemas.openxmlformats.org/officeDocument/2006/relationships/tags" Target="../tags/tag135.xml"/><Relationship Id="rId10" Type="http://schemas.openxmlformats.org/officeDocument/2006/relationships/tags" Target="../tags/tag88.xml"/><Relationship Id="rId31" Type="http://schemas.openxmlformats.org/officeDocument/2006/relationships/tags" Target="../tags/tag109.xml"/><Relationship Id="rId44" Type="http://schemas.openxmlformats.org/officeDocument/2006/relationships/tags" Target="../tags/tag122.xml"/><Relationship Id="rId52" Type="http://schemas.openxmlformats.org/officeDocument/2006/relationships/tags" Target="../tags/tag130.xml"/><Relationship Id="rId60" Type="http://schemas.openxmlformats.org/officeDocument/2006/relationships/tags" Target="../tags/tag138.xml"/><Relationship Id="rId65" Type="http://schemas.openxmlformats.org/officeDocument/2006/relationships/tags" Target="../tags/tag143.xml"/><Relationship Id="rId73" Type="http://schemas.openxmlformats.org/officeDocument/2006/relationships/tags" Target="../tags/tag151.xml"/><Relationship Id="rId78" Type="http://schemas.openxmlformats.org/officeDocument/2006/relationships/tags" Target="../tags/tag156.xml"/><Relationship Id="rId81" Type="http://schemas.openxmlformats.org/officeDocument/2006/relationships/tags" Target="../tags/tag159.xml"/><Relationship Id="rId86" Type="http://schemas.openxmlformats.org/officeDocument/2006/relationships/tags" Target="../tags/tag164.xml"/><Relationship Id="rId94" Type="http://schemas.openxmlformats.org/officeDocument/2006/relationships/tags" Target="../tags/tag172.xml"/><Relationship Id="rId4" Type="http://schemas.openxmlformats.org/officeDocument/2006/relationships/tags" Target="../tags/tag82.xml"/><Relationship Id="rId9" Type="http://schemas.openxmlformats.org/officeDocument/2006/relationships/tags" Target="../tags/tag87.xml"/></Relationships>
</file>

<file path=ppt/slides/_rels/slide6.xml.rels><?xml version="1.0" encoding="UTF-8" standalone="yes"?>
<Relationships xmlns="http://schemas.openxmlformats.org/package/2006/relationships"><Relationship Id="rId13" Type="http://schemas.openxmlformats.org/officeDocument/2006/relationships/tags" Target="../tags/tag185.xml"/><Relationship Id="rId18" Type="http://schemas.openxmlformats.org/officeDocument/2006/relationships/tags" Target="../tags/tag190.xml"/><Relationship Id="rId26" Type="http://schemas.openxmlformats.org/officeDocument/2006/relationships/tags" Target="../tags/tag198.xml"/><Relationship Id="rId39" Type="http://schemas.openxmlformats.org/officeDocument/2006/relationships/tags" Target="../tags/tag211.xml"/><Relationship Id="rId21" Type="http://schemas.openxmlformats.org/officeDocument/2006/relationships/tags" Target="../tags/tag193.xml"/><Relationship Id="rId34" Type="http://schemas.openxmlformats.org/officeDocument/2006/relationships/tags" Target="../tags/tag206.xml"/><Relationship Id="rId42" Type="http://schemas.openxmlformats.org/officeDocument/2006/relationships/tags" Target="../tags/tag214.xml"/><Relationship Id="rId47" Type="http://schemas.openxmlformats.org/officeDocument/2006/relationships/tags" Target="../tags/tag219.xml"/><Relationship Id="rId50" Type="http://schemas.openxmlformats.org/officeDocument/2006/relationships/tags" Target="../tags/tag222.xml"/><Relationship Id="rId55" Type="http://schemas.openxmlformats.org/officeDocument/2006/relationships/tags" Target="../tags/tag227.xml"/><Relationship Id="rId63" Type="http://schemas.openxmlformats.org/officeDocument/2006/relationships/tags" Target="../tags/tag235.xml"/><Relationship Id="rId68" Type="http://schemas.openxmlformats.org/officeDocument/2006/relationships/tags" Target="../tags/tag240.xml"/><Relationship Id="rId76" Type="http://schemas.openxmlformats.org/officeDocument/2006/relationships/tags" Target="../tags/tag248.xml"/><Relationship Id="rId84" Type="http://schemas.openxmlformats.org/officeDocument/2006/relationships/tags" Target="../tags/tag256.xml"/><Relationship Id="rId89" Type="http://schemas.openxmlformats.org/officeDocument/2006/relationships/tags" Target="../tags/tag261.xml"/><Relationship Id="rId7" Type="http://schemas.openxmlformats.org/officeDocument/2006/relationships/tags" Target="../tags/tag179.xml"/><Relationship Id="rId71" Type="http://schemas.openxmlformats.org/officeDocument/2006/relationships/tags" Target="../tags/tag243.xml"/><Relationship Id="rId92" Type="http://schemas.openxmlformats.org/officeDocument/2006/relationships/tags" Target="../tags/tag264.xml"/><Relationship Id="rId2" Type="http://schemas.openxmlformats.org/officeDocument/2006/relationships/tags" Target="../tags/tag174.xml"/><Relationship Id="rId16" Type="http://schemas.openxmlformats.org/officeDocument/2006/relationships/tags" Target="../tags/tag188.xml"/><Relationship Id="rId29" Type="http://schemas.openxmlformats.org/officeDocument/2006/relationships/tags" Target="../tags/tag201.xml"/><Relationship Id="rId11" Type="http://schemas.openxmlformats.org/officeDocument/2006/relationships/tags" Target="../tags/tag183.xml"/><Relationship Id="rId24" Type="http://schemas.openxmlformats.org/officeDocument/2006/relationships/tags" Target="../tags/tag196.xml"/><Relationship Id="rId32" Type="http://schemas.openxmlformats.org/officeDocument/2006/relationships/tags" Target="../tags/tag204.xml"/><Relationship Id="rId37" Type="http://schemas.openxmlformats.org/officeDocument/2006/relationships/tags" Target="../tags/tag209.xml"/><Relationship Id="rId40" Type="http://schemas.openxmlformats.org/officeDocument/2006/relationships/tags" Target="../tags/tag212.xml"/><Relationship Id="rId45" Type="http://schemas.openxmlformats.org/officeDocument/2006/relationships/tags" Target="../tags/tag217.xml"/><Relationship Id="rId53" Type="http://schemas.openxmlformats.org/officeDocument/2006/relationships/tags" Target="../tags/tag225.xml"/><Relationship Id="rId58" Type="http://schemas.openxmlformats.org/officeDocument/2006/relationships/tags" Target="../tags/tag230.xml"/><Relationship Id="rId66" Type="http://schemas.openxmlformats.org/officeDocument/2006/relationships/tags" Target="../tags/tag238.xml"/><Relationship Id="rId74" Type="http://schemas.openxmlformats.org/officeDocument/2006/relationships/tags" Target="../tags/tag246.xml"/><Relationship Id="rId79" Type="http://schemas.openxmlformats.org/officeDocument/2006/relationships/tags" Target="../tags/tag251.xml"/><Relationship Id="rId87" Type="http://schemas.openxmlformats.org/officeDocument/2006/relationships/tags" Target="../tags/tag259.xml"/><Relationship Id="rId5" Type="http://schemas.openxmlformats.org/officeDocument/2006/relationships/tags" Target="../tags/tag177.xml"/><Relationship Id="rId61" Type="http://schemas.openxmlformats.org/officeDocument/2006/relationships/tags" Target="../tags/tag233.xml"/><Relationship Id="rId82" Type="http://schemas.openxmlformats.org/officeDocument/2006/relationships/tags" Target="../tags/tag254.xml"/><Relationship Id="rId90" Type="http://schemas.openxmlformats.org/officeDocument/2006/relationships/tags" Target="../tags/tag262.xml"/><Relationship Id="rId95" Type="http://schemas.openxmlformats.org/officeDocument/2006/relationships/slideLayout" Target="../slideLayouts/slideLayout2.xml"/><Relationship Id="rId19" Type="http://schemas.openxmlformats.org/officeDocument/2006/relationships/tags" Target="../tags/tag191.xml"/><Relationship Id="rId14" Type="http://schemas.openxmlformats.org/officeDocument/2006/relationships/tags" Target="../tags/tag186.xml"/><Relationship Id="rId22" Type="http://schemas.openxmlformats.org/officeDocument/2006/relationships/tags" Target="../tags/tag194.xml"/><Relationship Id="rId27" Type="http://schemas.openxmlformats.org/officeDocument/2006/relationships/tags" Target="../tags/tag199.xml"/><Relationship Id="rId30" Type="http://schemas.openxmlformats.org/officeDocument/2006/relationships/tags" Target="../tags/tag202.xml"/><Relationship Id="rId35" Type="http://schemas.openxmlformats.org/officeDocument/2006/relationships/tags" Target="../tags/tag207.xml"/><Relationship Id="rId43" Type="http://schemas.openxmlformats.org/officeDocument/2006/relationships/tags" Target="../tags/tag215.xml"/><Relationship Id="rId48" Type="http://schemas.openxmlformats.org/officeDocument/2006/relationships/tags" Target="../tags/tag220.xml"/><Relationship Id="rId56" Type="http://schemas.openxmlformats.org/officeDocument/2006/relationships/tags" Target="../tags/tag228.xml"/><Relationship Id="rId64" Type="http://schemas.openxmlformats.org/officeDocument/2006/relationships/tags" Target="../tags/tag236.xml"/><Relationship Id="rId69" Type="http://schemas.openxmlformats.org/officeDocument/2006/relationships/tags" Target="../tags/tag241.xml"/><Relationship Id="rId77" Type="http://schemas.openxmlformats.org/officeDocument/2006/relationships/tags" Target="../tags/tag249.xml"/><Relationship Id="rId8" Type="http://schemas.openxmlformats.org/officeDocument/2006/relationships/tags" Target="../tags/tag180.xml"/><Relationship Id="rId51" Type="http://schemas.openxmlformats.org/officeDocument/2006/relationships/tags" Target="../tags/tag223.xml"/><Relationship Id="rId72" Type="http://schemas.openxmlformats.org/officeDocument/2006/relationships/tags" Target="../tags/tag244.xml"/><Relationship Id="rId80" Type="http://schemas.openxmlformats.org/officeDocument/2006/relationships/tags" Target="../tags/tag252.xml"/><Relationship Id="rId85" Type="http://schemas.openxmlformats.org/officeDocument/2006/relationships/tags" Target="../tags/tag257.xml"/><Relationship Id="rId93" Type="http://schemas.openxmlformats.org/officeDocument/2006/relationships/tags" Target="../tags/tag265.xml"/><Relationship Id="rId3" Type="http://schemas.openxmlformats.org/officeDocument/2006/relationships/tags" Target="../tags/tag175.xml"/><Relationship Id="rId12" Type="http://schemas.openxmlformats.org/officeDocument/2006/relationships/tags" Target="../tags/tag184.xml"/><Relationship Id="rId17" Type="http://schemas.openxmlformats.org/officeDocument/2006/relationships/tags" Target="../tags/tag189.xml"/><Relationship Id="rId25" Type="http://schemas.openxmlformats.org/officeDocument/2006/relationships/tags" Target="../tags/tag197.xml"/><Relationship Id="rId33" Type="http://schemas.openxmlformats.org/officeDocument/2006/relationships/tags" Target="../tags/tag205.xml"/><Relationship Id="rId38" Type="http://schemas.openxmlformats.org/officeDocument/2006/relationships/tags" Target="../tags/tag210.xml"/><Relationship Id="rId46" Type="http://schemas.openxmlformats.org/officeDocument/2006/relationships/tags" Target="../tags/tag218.xml"/><Relationship Id="rId59" Type="http://schemas.openxmlformats.org/officeDocument/2006/relationships/tags" Target="../tags/tag231.xml"/><Relationship Id="rId67" Type="http://schemas.openxmlformats.org/officeDocument/2006/relationships/tags" Target="../tags/tag239.xml"/><Relationship Id="rId20" Type="http://schemas.openxmlformats.org/officeDocument/2006/relationships/tags" Target="../tags/tag192.xml"/><Relationship Id="rId41" Type="http://schemas.openxmlformats.org/officeDocument/2006/relationships/tags" Target="../tags/tag213.xml"/><Relationship Id="rId54" Type="http://schemas.openxmlformats.org/officeDocument/2006/relationships/tags" Target="../tags/tag226.xml"/><Relationship Id="rId62" Type="http://schemas.openxmlformats.org/officeDocument/2006/relationships/tags" Target="../tags/tag234.xml"/><Relationship Id="rId70" Type="http://schemas.openxmlformats.org/officeDocument/2006/relationships/tags" Target="../tags/tag242.xml"/><Relationship Id="rId75" Type="http://schemas.openxmlformats.org/officeDocument/2006/relationships/tags" Target="../tags/tag247.xml"/><Relationship Id="rId83" Type="http://schemas.openxmlformats.org/officeDocument/2006/relationships/tags" Target="../tags/tag255.xml"/><Relationship Id="rId88" Type="http://schemas.openxmlformats.org/officeDocument/2006/relationships/tags" Target="../tags/tag260.xml"/><Relationship Id="rId91" Type="http://schemas.openxmlformats.org/officeDocument/2006/relationships/tags" Target="../tags/tag263.xml"/><Relationship Id="rId96" Type="http://schemas.openxmlformats.org/officeDocument/2006/relationships/notesSlide" Target="../notesSlides/notesSlide5.xml"/><Relationship Id="rId1" Type="http://schemas.openxmlformats.org/officeDocument/2006/relationships/tags" Target="../tags/tag173.xml"/><Relationship Id="rId6" Type="http://schemas.openxmlformats.org/officeDocument/2006/relationships/tags" Target="../tags/tag178.xml"/><Relationship Id="rId15" Type="http://schemas.openxmlformats.org/officeDocument/2006/relationships/tags" Target="../tags/tag187.xml"/><Relationship Id="rId23" Type="http://schemas.openxmlformats.org/officeDocument/2006/relationships/tags" Target="../tags/tag195.xml"/><Relationship Id="rId28" Type="http://schemas.openxmlformats.org/officeDocument/2006/relationships/tags" Target="../tags/tag200.xml"/><Relationship Id="rId36" Type="http://schemas.openxmlformats.org/officeDocument/2006/relationships/tags" Target="../tags/tag208.xml"/><Relationship Id="rId49" Type="http://schemas.openxmlformats.org/officeDocument/2006/relationships/tags" Target="../tags/tag221.xml"/><Relationship Id="rId57" Type="http://schemas.openxmlformats.org/officeDocument/2006/relationships/tags" Target="../tags/tag229.xml"/><Relationship Id="rId10" Type="http://schemas.openxmlformats.org/officeDocument/2006/relationships/tags" Target="../tags/tag182.xml"/><Relationship Id="rId31" Type="http://schemas.openxmlformats.org/officeDocument/2006/relationships/tags" Target="../tags/tag203.xml"/><Relationship Id="rId44" Type="http://schemas.openxmlformats.org/officeDocument/2006/relationships/tags" Target="../tags/tag216.xml"/><Relationship Id="rId52" Type="http://schemas.openxmlformats.org/officeDocument/2006/relationships/tags" Target="../tags/tag224.xml"/><Relationship Id="rId60" Type="http://schemas.openxmlformats.org/officeDocument/2006/relationships/tags" Target="../tags/tag232.xml"/><Relationship Id="rId65" Type="http://schemas.openxmlformats.org/officeDocument/2006/relationships/tags" Target="../tags/tag237.xml"/><Relationship Id="rId73" Type="http://schemas.openxmlformats.org/officeDocument/2006/relationships/tags" Target="../tags/tag245.xml"/><Relationship Id="rId78" Type="http://schemas.openxmlformats.org/officeDocument/2006/relationships/tags" Target="../tags/tag250.xml"/><Relationship Id="rId81" Type="http://schemas.openxmlformats.org/officeDocument/2006/relationships/tags" Target="../tags/tag253.xml"/><Relationship Id="rId86" Type="http://schemas.openxmlformats.org/officeDocument/2006/relationships/tags" Target="../tags/tag258.xml"/><Relationship Id="rId94" Type="http://schemas.openxmlformats.org/officeDocument/2006/relationships/tags" Target="../tags/tag266.xml"/><Relationship Id="rId4" Type="http://schemas.openxmlformats.org/officeDocument/2006/relationships/tags" Target="../tags/tag176.xml"/><Relationship Id="rId9" Type="http://schemas.openxmlformats.org/officeDocument/2006/relationships/tags" Target="../tags/tag181.xml"/></Relationships>
</file>

<file path=ppt/slides/_rels/slide7.xml.rels><?xml version="1.0" encoding="UTF-8" standalone="yes"?>
<Relationships xmlns="http://schemas.openxmlformats.org/package/2006/relationships"><Relationship Id="rId26" Type="http://schemas.openxmlformats.org/officeDocument/2006/relationships/tags" Target="../tags/tag292.xml"/><Relationship Id="rId117" Type="http://schemas.openxmlformats.org/officeDocument/2006/relationships/tags" Target="../tags/tag383.xml"/><Relationship Id="rId21" Type="http://schemas.openxmlformats.org/officeDocument/2006/relationships/tags" Target="../tags/tag287.xml"/><Relationship Id="rId42" Type="http://schemas.openxmlformats.org/officeDocument/2006/relationships/tags" Target="../tags/tag308.xml"/><Relationship Id="rId47" Type="http://schemas.openxmlformats.org/officeDocument/2006/relationships/tags" Target="../tags/tag313.xml"/><Relationship Id="rId63" Type="http://schemas.openxmlformats.org/officeDocument/2006/relationships/tags" Target="../tags/tag329.xml"/><Relationship Id="rId68" Type="http://schemas.openxmlformats.org/officeDocument/2006/relationships/tags" Target="../tags/tag334.xml"/><Relationship Id="rId84" Type="http://schemas.openxmlformats.org/officeDocument/2006/relationships/tags" Target="../tags/tag350.xml"/><Relationship Id="rId89" Type="http://schemas.openxmlformats.org/officeDocument/2006/relationships/tags" Target="../tags/tag355.xml"/><Relationship Id="rId112" Type="http://schemas.openxmlformats.org/officeDocument/2006/relationships/tags" Target="../tags/tag378.xml"/><Relationship Id="rId16" Type="http://schemas.openxmlformats.org/officeDocument/2006/relationships/tags" Target="../tags/tag282.xml"/><Relationship Id="rId107" Type="http://schemas.openxmlformats.org/officeDocument/2006/relationships/tags" Target="../tags/tag373.xml"/><Relationship Id="rId11" Type="http://schemas.openxmlformats.org/officeDocument/2006/relationships/tags" Target="../tags/tag277.xml"/><Relationship Id="rId32" Type="http://schemas.openxmlformats.org/officeDocument/2006/relationships/tags" Target="../tags/tag298.xml"/><Relationship Id="rId37" Type="http://schemas.openxmlformats.org/officeDocument/2006/relationships/tags" Target="../tags/tag303.xml"/><Relationship Id="rId53" Type="http://schemas.openxmlformats.org/officeDocument/2006/relationships/tags" Target="../tags/tag319.xml"/><Relationship Id="rId58" Type="http://schemas.openxmlformats.org/officeDocument/2006/relationships/tags" Target="../tags/tag324.xml"/><Relationship Id="rId74" Type="http://schemas.openxmlformats.org/officeDocument/2006/relationships/tags" Target="../tags/tag340.xml"/><Relationship Id="rId79" Type="http://schemas.openxmlformats.org/officeDocument/2006/relationships/tags" Target="../tags/tag345.xml"/><Relationship Id="rId102" Type="http://schemas.openxmlformats.org/officeDocument/2006/relationships/tags" Target="../tags/tag368.xml"/><Relationship Id="rId123" Type="http://schemas.openxmlformats.org/officeDocument/2006/relationships/tags" Target="../tags/tag389.xml"/><Relationship Id="rId128" Type="http://schemas.openxmlformats.org/officeDocument/2006/relationships/tags" Target="../tags/tag394.xml"/><Relationship Id="rId5" Type="http://schemas.openxmlformats.org/officeDocument/2006/relationships/tags" Target="../tags/tag271.xml"/><Relationship Id="rId90" Type="http://schemas.openxmlformats.org/officeDocument/2006/relationships/tags" Target="../tags/tag356.xml"/><Relationship Id="rId95" Type="http://schemas.openxmlformats.org/officeDocument/2006/relationships/tags" Target="../tags/tag361.xml"/><Relationship Id="rId19" Type="http://schemas.openxmlformats.org/officeDocument/2006/relationships/tags" Target="../tags/tag285.xml"/><Relationship Id="rId14" Type="http://schemas.openxmlformats.org/officeDocument/2006/relationships/tags" Target="../tags/tag280.xml"/><Relationship Id="rId22" Type="http://schemas.openxmlformats.org/officeDocument/2006/relationships/tags" Target="../tags/tag288.xml"/><Relationship Id="rId27" Type="http://schemas.openxmlformats.org/officeDocument/2006/relationships/tags" Target="../tags/tag293.xml"/><Relationship Id="rId30" Type="http://schemas.openxmlformats.org/officeDocument/2006/relationships/tags" Target="../tags/tag296.xml"/><Relationship Id="rId35" Type="http://schemas.openxmlformats.org/officeDocument/2006/relationships/tags" Target="../tags/tag301.xml"/><Relationship Id="rId43" Type="http://schemas.openxmlformats.org/officeDocument/2006/relationships/tags" Target="../tags/tag309.xml"/><Relationship Id="rId48" Type="http://schemas.openxmlformats.org/officeDocument/2006/relationships/tags" Target="../tags/tag314.xml"/><Relationship Id="rId56" Type="http://schemas.openxmlformats.org/officeDocument/2006/relationships/tags" Target="../tags/tag322.xml"/><Relationship Id="rId64" Type="http://schemas.openxmlformats.org/officeDocument/2006/relationships/tags" Target="../tags/tag330.xml"/><Relationship Id="rId69" Type="http://schemas.openxmlformats.org/officeDocument/2006/relationships/tags" Target="../tags/tag335.xml"/><Relationship Id="rId77" Type="http://schemas.openxmlformats.org/officeDocument/2006/relationships/tags" Target="../tags/tag343.xml"/><Relationship Id="rId100" Type="http://schemas.openxmlformats.org/officeDocument/2006/relationships/tags" Target="../tags/tag366.xml"/><Relationship Id="rId105" Type="http://schemas.openxmlformats.org/officeDocument/2006/relationships/tags" Target="../tags/tag371.xml"/><Relationship Id="rId113" Type="http://schemas.openxmlformats.org/officeDocument/2006/relationships/tags" Target="../tags/tag379.xml"/><Relationship Id="rId118" Type="http://schemas.openxmlformats.org/officeDocument/2006/relationships/tags" Target="../tags/tag384.xml"/><Relationship Id="rId126" Type="http://schemas.openxmlformats.org/officeDocument/2006/relationships/tags" Target="../tags/tag392.xml"/><Relationship Id="rId8" Type="http://schemas.openxmlformats.org/officeDocument/2006/relationships/tags" Target="../tags/tag274.xml"/><Relationship Id="rId51" Type="http://schemas.openxmlformats.org/officeDocument/2006/relationships/tags" Target="../tags/tag317.xml"/><Relationship Id="rId72" Type="http://schemas.openxmlformats.org/officeDocument/2006/relationships/tags" Target="../tags/tag338.xml"/><Relationship Id="rId80" Type="http://schemas.openxmlformats.org/officeDocument/2006/relationships/tags" Target="../tags/tag346.xml"/><Relationship Id="rId85" Type="http://schemas.openxmlformats.org/officeDocument/2006/relationships/tags" Target="../tags/tag351.xml"/><Relationship Id="rId93" Type="http://schemas.openxmlformats.org/officeDocument/2006/relationships/tags" Target="../tags/tag359.xml"/><Relationship Id="rId98" Type="http://schemas.openxmlformats.org/officeDocument/2006/relationships/tags" Target="../tags/tag364.xml"/><Relationship Id="rId121" Type="http://schemas.openxmlformats.org/officeDocument/2006/relationships/tags" Target="../tags/tag387.xml"/><Relationship Id="rId3" Type="http://schemas.openxmlformats.org/officeDocument/2006/relationships/tags" Target="../tags/tag269.xml"/><Relationship Id="rId12" Type="http://schemas.openxmlformats.org/officeDocument/2006/relationships/tags" Target="../tags/tag278.xml"/><Relationship Id="rId17" Type="http://schemas.openxmlformats.org/officeDocument/2006/relationships/tags" Target="../tags/tag283.xml"/><Relationship Id="rId25" Type="http://schemas.openxmlformats.org/officeDocument/2006/relationships/tags" Target="../tags/tag291.xml"/><Relationship Id="rId33" Type="http://schemas.openxmlformats.org/officeDocument/2006/relationships/tags" Target="../tags/tag299.xml"/><Relationship Id="rId38" Type="http://schemas.openxmlformats.org/officeDocument/2006/relationships/tags" Target="../tags/tag304.xml"/><Relationship Id="rId46" Type="http://schemas.openxmlformats.org/officeDocument/2006/relationships/tags" Target="../tags/tag312.xml"/><Relationship Id="rId59" Type="http://schemas.openxmlformats.org/officeDocument/2006/relationships/tags" Target="../tags/tag325.xml"/><Relationship Id="rId67" Type="http://schemas.openxmlformats.org/officeDocument/2006/relationships/tags" Target="../tags/tag333.xml"/><Relationship Id="rId103" Type="http://schemas.openxmlformats.org/officeDocument/2006/relationships/tags" Target="../tags/tag369.xml"/><Relationship Id="rId108" Type="http://schemas.openxmlformats.org/officeDocument/2006/relationships/tags" Target="../tags/tag374.xml"/><Relationship Id="rId116" Type="http://schemas.openxmlformats.org/officeDocument/2006/relationships/tags" Target="../tags/tag382.xml"/><Relationship Id="rId124" Type="http://schemas.openxmlformats.org/officeDocument/2006/relationships/tags" Target="../tags/tag390.xml"/><Relationship Id="rId129" Type="http://schemas.openxmlformats.org/officeDocument/2006/relationships/tags" Target="../tags/tag395.xml"/><Relationship Id="rId20" Type="http://schemas.openxmlformats.org/officeDocument/2006/relationships/tags" Target="../tags/tag286.xml"/><Relationship Id="rId41" Type="http://schemas.openxmlformats.org/officeDocument/2006/relationships/tags" Target="../tags/tag307.xml"/><Relationship Id="rId54" Type="http://schemas.openxmlformats.org/officeDocument/2006/relationships/tags" Target="../tags/tag320.xml"/><Relationship Id="rId62" Type="http://schemas.openxmlformats.org/officeDocument/2006/relationships/tags" Target="../tags/tag328.xml"/><Relationship Id="rId70" Type="http://schemas.openxmlformats.org/officeDocument/2006/relationships/tags" Target="../tags/tag336.xml"/><Relationship Id="rId75" Type="http://schemas.openxmlformats.org/officeDocument/2006/relationships/tags" Target="../tags/tag341.xml"/><Relationship Id="rId83" Type="http://schemas.openxmlformats.org/officeDocument/2006/relationships/tags" Target="../tags/tag349.xml"/><Relationship Id="rId88" Type="http://schemas.openxmlformats.org/officeDocument/2006/relationships/tags" Target="../tags/tag354.xml"/><Relationship Id="rId91" Type="http://schemas.openxmlformats.org/officeDocument/2006/relationships/tags" Target="../tags/tag357.xml"/><Relationship Id="rId96" Type="http://schemas.openxmlformats.org/officeDocument/2006/relationships/tags" Target="../tags/tag362.xml"/><Relationship Id="rId111" Type="http://schemas.openxmlformats.org/officeDocument/2006/relationships/tags" Target="../tags/tag377.xml"/><Relationship Id="rId1" Type="http://schemas.openxmlformats.org/officeDocument/2006/relationships/tags" Target="../tags/tag267.xml"/><Relationship Id="rId6" Type="http://schemas.openxmlformats.org/officeDocument/2006/relationships/tags" Target="../tags/tag272.xml"/><Relationship Id="rId15" Type="http://schemas.openxmlformats.org/officeDocument/2006/relationships/tags" Target="../tags/tag281.xml"/><Relationship Id="rId23" Type="http://schemas.openxmlformats.org/officeDocument/2006/relationships/tags" Target="../tags/tag289.xml"/><Relationship Id="rId28" Type="http://schemas.openxmlformats.org/officeDocument/2006/relationships/tags" Target="../tags/tag294.xml"/><Relationship Id="rId36" Type="http://schemas.openxmlformats.org/officeDocument/2006/relationships/tags" Target="../tags/tag302.xml"/><Relationship Id="rId49" Type="http://schemas.openxmlformats.org/officeDocument/2006/relationships/tags" Target="../tags/tag315.xml"/><Relationship Id="rId57" Type="http://schemas.openxmlformats.org/officeDocument/2006/relationships/tags" Target="../tags/tag323.xml"/><Relationship Id="rId106" Type="http://schemas.openxmlformats.org/officeDocument/2006/relationships/tags" Target="../tags/tag372.xml"/><Relationship Id="rId114" Type="http://schemas.openxmlformats.org/officeDocument/2006/relationships/tags" Target="../tags/tag380.xml"/><Relationship Id="rId119" Type="http://schemas.openxmlformats.org/officeDocument/2006/relationships/tags" Target="../tags/tag385.xml"/><Relationship Id="rId127" Type="http://schemas.openxmlformats.org/officeDocument/2006/relationships/tags" Target="../tags/tag393.xml"/><Relationship Id="rId10" Type="http://schemas.openxmlformats.org/officeDocument/2006/relationships/tags" Target="../tags/tag276.xml"/><Relationship Id="rId31" Type="http://schemas.openxmlformats.org/officeDocument/2006/relationships/tags" Target="../tags/tag297.xml"/><Relationship Id="rId44" Type="http://schemas.openxmlformats.org/officeDocument/2006/relationships/tags" Target="../tags/tag310.xml"/><Relationship Id="rId52" Type="http://schemas.openxmlformats.org/officeDocument/2006/relationships/tags" Target="../tags/tag318.xml"/><Relationship Id="rId60" Type="http://schemas.openxmlformats.org/officeDocument/2006/relationships/tags" Target="../tags/tag326.xml"/><Relationship Id="rId65" Type="http://schemas.openxmlformats.org/officeDocument/2006/relationships/tags" Target="../tags/tag331.xml"/><Relationship Id="rId73" Type="http://schemas.openxmlformats.org/officeDocument/2006/relationships/tags" Target="../tags/tag339.xml"/><Relationship Id="rId78" Type="http://schemas.openxmlformats.org/officeDocument/2006/relationships/tags" Target="../tags/tag344.xml"/><Relationship Id="rId81" Type="http://schemas.openxmlformats.org/officeDocument/2006/relationships/tags" Target="../tags/tag347.xml"/><Relationship Id="rId86" Type="http://schemas.openxmlformats.org/officeDocument/2006/relationships/tags" Target="../tags/tag352.xml"/><Relationship Id="rId94" Type="http://schemas.openxmlformats.org/officeDocument/2006/relationships/tags" Target="../tags/tag360.xml"/><Relationship Id="rId99" Type="http://schemas.openxmlformats.org/officeDocument/2006/relationships/tags" Target="../tags/tag365.xml"/><Relationship Id="rId101" Type="http://schemas.openxmlformats.org/officeDocument/2006/relationships/tags" Target="../tags/tag367.xml"/><Relationship Id="rId122" Type="http://schemas.openxmlformats.org/officeDocument/2006/relationships/tags" Target="../tags/tag388.xml"/><Relationship Id="rId130" Type="http://schemas.openxmlformats.org/officeDocument/2006/relationships/tags" Target="../tags/tag396.xml"/><Relationship Id="rId4" Type="http://schemas.openxmlformats.org/officeDocument/2006/relationships/tags" Target="../tags/tag270.xml"/><Relationship Id="rId9" Type="http://schemas.openxmlformats.org/officeDocument/2006/relationships/tags" Target="../tags/tag275.xml"/><Relationship Id="rId13" Type="http://schemas.openxmlformats.org/officeDocument/2006/relationships/tags" Target="../tags/tag279.xml"/><Relationship Id="rId18" Type="http://schemas.openxmlformats.org/officeDocument/2006/relationships/tags" Target="../tags/tag284.xml"/><Relationship Id="rId39" Type="http://schemas.openxmlformats.org/officeDocument/2006/relationships/tags" Target="../tags/tag305.xml"/><Relationship Id="rId109" Type="http://schemas.openxmlformats.org/officeDocument/2006/relationships/tags" Target="../tags/tag375.xml"/><Relationship Id="rId34" Type="http://schemas.openxmlformats.org/officeDocument/2006/relationships/tags" Target="../tags/tag300.xml"/><Relationship Id="rId50" Type="http://schemas.openxmlformats.org/officeDocument/2006/relationships/tags" Target="../tags/tag316.xml"/><Relationship Id="rId55" Type="http://schemas.openxmlformats.org/officeDocument/2006/relationships/tags" Target="../tags/tag321.xml"/><Relationship Id="rId76" Type="http://schemas.openxmlformats.org/officeDocument/2006/relationships/tags" Target="../tags/tag342.xml"/><Relationship Id="rId97" Type="http://schemas.openxmlformats.org/officeDocument/2006/relationships/tags" Target="../tags/tag363.xml"/><Relationship Id="rId104" Type="http://schemas.openxmlformats.org/officeDocument/2006/relationships/tags" Target="../tags/tag370.xml"/><Relationship Id="rId120" Type="http://schemas.openxmlformats.org/officeDocument/2006/relationships/tags" Target="../tags/tag386.xml"/><Relationship Id="rId125" Type="http://schemas.openxmlformats.org/officeDocument/2006/relationships/tags" Target="../tags/tag391.xml"/><Relationship Id="rId7" Type="http://schemas.openxmlformats.org/officeDocument/2006/relationships/tags" Target="../tags/tag273.xml"/><Relationship Id="rId71" Type="http://schemas.openxmlformats.org/officeDocument/2006/relationships/tags" Target="../tags/tag337.xml"/><Relationship Id="rId92" Type="http://schemas.openxmlformats.org/officeDocument/2006/relationships/tags" Target="../tags/tag358.xml"/><Relationship Id="rId2" Type="http://schemas.openxmlformats.org/officeDocument/2006/relationships/tags" Target="../tags/tag268.xml"/><Relationship Id="rId29" Type="http://schemas.openxmlformats.org/officeDocument/2006/relationships/tags" Target="../tags/tag295.xml"/><Relationship Id="rId24" Type="http://schemas.openxmlformats.org/officeDocument/2006/relationships/tags" Target="../tags/tag290.xml"/><Relationship Id="rId40" Type="http://schemas.openxmlformats.org/officeDocument/2006/relationships/tags" Target="../tags/tag306.xml"/><Relationship Id="rId45" Type="http://schemas.openxmlformats.org/officeDocument/2006/relationships/tags" Target="../tags/tag311.xml"/><Relationship Id="rId66" Type="http://schemas.openxmlformats.org/officeDocument/2006/relationships/tags" Target="../tags/tag332.xml"/><Relationship Id="rId87" Type="http://schemas.openxmlformats.org/officeDocument/2006/relationships/tags" Target="../tags/tag353.xml"/><Relationship Id="rId110" Type="http://schemas.openxmlformats.org/officeDocument/2006/relationships/tags" Target="../tags/tag376.xml"/><Relationship Id="rId115" Type="http://schemas.openxmlformats.org/officeDocument/2006/relationships/tags" Target="../tags/tag381.xml"/><Relationship Id="rId131" Type="http://schemas.openxmlformats.org/officeDocument/2006/relationships/slideLayout" Target="../slideLayouts/slideLayout2.xml"/><Relationship Id="rId61" Type="http://schemas.openxmlformats.org/officeDocument/2006/relationships/tags" Target="../tags/tag327.xml"/><Relationship Id="rId82" Type="http://schemas.openxmlformats.org/officeDocument/2006/relationships/tags" Target="../tags/tag3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3" Type="http://schemas.openxmlformats.org/officeDocument/2006/relationships/tags" Target="../tags/tag409.xml"/><Relationship Id="rId18" Type="http://schemas.openxmlformats.org/officeDocument/2006/relationships/tags" Target="../tags/tag414.xml"/><Relationship Id="rId26" Type="http://schemas.openxmlformats.org/officeDocument/2006/relationships/tags" Target="../tags/tag422.xml"/><Relationship Id="rId39" Type="http://schemas.openxmlformats.org/officeDocument/2006/relationships/tags" Target="../tags/tag435.xml"/><Relationship Id="rId3" Type="http://schemas.openxmlformats.org/officeDocument/2006/relationships/tags" Target="../tags/tag399.xml"/><Relationship Id="rId21" Type="http://schemas.openxmlformats.org/officeDocument/2006/relationships/tags" Target="../tags/tag417.xml"/><Relationship Id="rId34" Type="http://schemas.openxmlformats.org/officeDocument/2006/relationships/tags" Target="../tags/tag430.xml"/><Relationship Id="rId42" Type="http://schemas.openxmlformats.org/officeDocument/2006/relationships/tags" Target="../tags/tag438.xml"/><Relationship Id="rId47" Type="http://schemas.openxmlformats.org/officeDocument/2006/relationships/tags" Target="../tags/tag443.xml"/><Relationship Id="rId50" Type="http://schemas.openxmlformats.org/officeDocument/2006/relationships/notesSlide" Target="../notesSlides/notesSlide6.xml"/><Relationship Id="rId7" Type="http://schemas.openxmlformats.org/officeDocument/2006/relationships/tags" Target="../tags/tag403.xml"/><Relationship Id="rId12" Type="http://schemas.openxmlformats.org/officeDocument/2006/relationships/tags" Target="../tags/tag408.xml"/><Relationship Id="rId17" Type="http://schemas.openxmlformats.org/officeDocument/2006/relationships/tags" Target="../tags/tag413.xml"/><Relationship Id="rId25" Type="http://schemas.openxmlformats.org/officeDocument/2006/relationships/tags" Target="../tags/tag421.xml"/><Relationship Id="rId33" Type="http://schemas.openxmlformats.org/officeDocument/2006/relationships/tags" Target="../tags/tag429.xml"/><Relationship Id="rId38" Type="http://schemas.openxmlformats.org/officeDocument/2006/relationships/tags" Target="../tags/tag434.xml"/><Relationship Id="rId46" Type="http://schemas.openxmlformats.org/officeDocument/2006/relationships/tags" Target="../tags/tag442.xml"/><Relationship Id="rId2" Type="http://schemas.openxmlformats.org/officeDocument/2006/relationships/tags" Target="../tags/tag398.xml"/><Relationship Id="rId16" Type="http://schemas.openxmlformats.org/officeDocument/2006/relationships/tags" Target="../tags/tag412.xml"/><Relationship Id="rId20" Type="http://schemas.openxmlformats.org/officeDocument/2006/relationships/tags" Target="../tags/tag416.xml"/><Relationship Id="rId29" Type="http://schemas.openxmlformats.org/officeDocument/2006/relationships/tags" Target="../tags/tag425.xml"/><Relationship Id="rId41" Type="http://schemas.openxmlformats.org/officeDocument/2006/relationships/tags" Target="../tags/tag437.xml"/><Relationship Id="rId1" Type="http://schemas.openxmlformats.org/officeDocument/2006/relationships/tags" Target="../tags/tag397.xml"/><Relationship Id="rId6" Type="http://schemas.openxmlformats.org/officeDocument/2006/relationships/tags" Target="../tags/tag402.xml"/><Relationship Id="rId11" Type="http://schemas.openxmlformats.org/officeDocument/2006/relationships/tags" Target="../tags/tag407.xml"/><Relationship Id="rId24" Type="http://schemas.openxmlformats.org/officeDocument/2006/relationships/tags" Target="../tags/tag420.xml"/><Relationship Id="rId32" Type="http://schemas.openxmlformats.org/officeDocument/2006/relationships/tags" Target="../tags/tag428.xml"/><Relationship Id="rId37" Type="http://schemas.openxmlformats.org/officeDocument/2006/relationships/tags" Target="../tags/tag433.xml"/><Relationship Id="rId40" Type="http://schemas.openxmlformats.org/officeDocument/2006/relationships/tags" Target="../tags/tag436.xml"/><Relationship Id="rId45" Type="http://schemas.openxmlformats.org/officeDocument/2006/relationships/tags" Target="../tags/tag441.xml"/><Relationship Id="rId5" Type="http://schemas.openxmlformats.org/officeDocument/2006/relationships/tags" Target="../tags/tag401.xml"/><Relationship Id="rId15" Type="http://schemas.openxmlformats.org/officeDocument/2006/relationships/tags" Target="../tags/tag411.xml"/><Relationship Id="rId23" Type="http://schemas.openxmlformats.org/officeDocument/2006/relationships/tags" Target="../tags/tag419.xml"/><Relationship Id="rId28" Type="http://schemas.openxmlformats.org/officeDocument/2006/relationships/tags" Target="../tags/tag424.xml"/><Relationship Id="rId36" Type="http://schemas.openxmlformats.org/officeDocument/2006/relationships/tags" Target="../tags/tag432.xml"/><Relationship Id="rId49" Type="http://schemas.openxmlformats.org/officeDocument/2006/relationships/slideLayout" Target="../slideLayouts/slideLayout2.xml"/><Relationship Id="rId10" Type="http://schemas.openxmlformats.org/officeDocument/2006/relationships/tags" Target="../tags/tag406.xml"/><Relationship Id="rId19" Type="http://schemas.openxmlformats.org/officeDocument/2006/relationships/tags" Target="../tags/tag415.xml"/><Relationship Id="rId31" Type="http://schemas.openxmlformats.org/officeDocument/2006/relationships/tags" Target="../tags/tag427.xml"/><Relationship Id="rId44" Type="http://schemas.openxmlformats.org/officeDocument/2006/relationships/tags" Target="../tags/tag440.xml"/><Relationship Id="rId4" Type="http://schemas.openxmlformats.org/officeDocument/2006/relationships/tags" Target="../tags/tag400.xml"/><Relationship Id="rId9" Type="http://schemas.openxmlformats.org/officeDocument/2006/relationships/tags" Target="../tags/tag405.xml"/><Relationship Id="rId14" Type="http://schemas.openxmlformats.org/officeDocument/2006/relationships/tags" Target="../tags/tag410.xml"/><Relationship Id="rId22" Type="http://schemas.openxmlformats.org/officeDocument/2006/relationships/tags" Target="../tags/tag418.xml"/><Relationship Id="rId27" Type="http://schemas.openxmlformats.org/officeDocument/2006/relationships/tags" Target="../tags/tag423.xml"/><Relationship Id="rId30" Type="http://schemas.openxmlformats.org/officeDocument/2006/relationships/tags" Target="../tags/tag426.xml"/><Relationship Id="rId35" Type="http://schemas.openxmlformats.org/officeDocument/2006/relationships/tags" Target="../tags/tag431.xml"/><Relationship Id="rId43" Type="http://schemas.openxmlformats.org/officeDocument/2006/relationships/tags" Target="../tags/tag439.xml"/><Relationship Id="rId48" Type="http://schemas.openxmlformats.org/officeDocument/2006/relationships/tags" Target="../tags/tag444.xml"/><Relationship Id="rId8" Type="http://schemas.openxmlformats.org/officeDocument/2006/relationships/tags" Target="../tags/tag40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custDataLst>
              <p:tags r:id="rId1"/>
            </p:custDataLst>
          </p:nvPr>
        </p:nvSpPr>
        <p:spPr>
          <a:xfrm>
            <a:off x="304800" y="304800"/>
            <a:ext cx="7772400" cy="1470025"/>
          </a:xfrm>
        </p:spPr>
        <p:txBody>
          <a:bodyPr/>
          <a:lstStyle/>
          <a:p>
            <a:pPr marL="0" indent="0"/>
            <a:r>
              <a:rPr lang="en-US" dirty="0"/>
              <a:t>Memory Allocation III</a:t>
            </a:r>
            <a:br>
              <a:rPr lang="en-US" dirty="0"/>
            </a:br>
            <a:r>
              <a:rPr lang="en-US" sz="2000" b="0" dirty="0"/>
              <a:t>CSE 351 Winter 2018</a:t>
            </a:r>
          </a:p>
        </p:txBody>
      </p:sp>
      <p:sp>
        <p:nvSpPr>
          <p:cNvPr id="9219" name="Subtitle 2"/>
          <p:cNvSpPr>
            <a:spLocks noGrp="1"/>
          </p:cNvSpPr>
          <p:nvPr>
            <p:ph type="subTitle" idx="1"/>
            <p:custDataLst>
              <p:tags r:id="rId2"/>
            </p:custDataLst>
          </p:nvPr>
        </p:nvSpPr>
        <p:spPr>
          <a:xfrm>
            <a:off x="304800" y="1737360"/>
            <a:ext cx="3505200" cy="4572000"/>
          </a:xfrm>
        </p:spPr>
        <p:txBody>
          <a:bodyPr/>
          <a:lstStyle/>
          <a:p>
            <a:pPr algn="l"/>
            <a:r>
              <a:rPr lang="en-US" sz="2000" b="1" dirty="0"/>
              <a:t>Instructor:</a:t>
            </a:r>
            <a:r>
              <a:rPr lang="en-US" sz="2000" dirty="0"/>
              <a:t> </a:t>
            </a:r>
          </a:p>
          <a:p>
            <a:pPr algn="l"/>
            <a:r>
              <a:rPr lang="en-US" sz="2000" dirty="0"/>
              <a:t>Mark Wyse</a:t>
            </a:r>
          </a:p>
          <a:p>
            <a:pPr algn="l"/>
            <a:endParaRPr lang="en-US" sz="1000" dirty="0"/>
          </a:p>
          <a:p>
            <a:pPr algn="l"/>
            <a:r>
              <a:rPr lang="en-US" sz="2000" b="1" dirty="0"/>
              <a:t>Teaching Assistants:</a:t>
            </a:r>
          </a:p>
          <a:p>
            <a:pPr algn="l">
              <a:spcBef>
                <a:spcPts val="480"/>
              </a:spcBef>
            </a:pPr>
            <a:r>
              <a:rPr lang="en-US" sz="2000" dirty="0"/>
              <a:t>Kevin Bi</a:t>
            </a:r>
          </a:p>
          <a:p>
            <a:pPr algn="l">
              <a:spcBef>
                <a:spcPts val="480"/>
              </a:spcBef>
            </a:pPr>
            <a:r>
              <a:rPr lang="en-US" sz="2000" dirty="0"/>
              <a:t>Parker </a:t>
            </a:r>
            <a:r>
              <a:rPr lang="en-US" sz="2000" dirty="0" err="1"/>
              <a:t>DeWilde</a:t>
            </a:r>
            <a:endParaRPr lang="en-US" sz="2000" dirty="0"/>
          </a:p>
          <a:p>
            <a:pPr algn="l">
              <a:spcBef>
                <a:spcPts val="480"/>
              </a:spcBef>
            </a:pPr>
            <a:r>
              <a:rPr lang="en-US" sz="2000" dirty="0"/>
              <a:t>Emily </a:t>
            </a:r>
            <a:r>
              <a:rPr lang="en-US" sz="2000" dirty="0" err="1"/>
              <a:t>Furst</a:t>
            </a:r>
            <a:endParaRPr lang="en-US" sz="2000" dirty="0"/>
          </a:p>
          <a:p>
            <a:pPr algn="l">
              <a:spcBef>
                <a:spcPts val="480"/>
              </a:spcBef>
            </a:pPr>
            <a:r>
              <a:rPr lang="en-US" sz="2000" dirty="0"/>
              <a:t>Sarah House</a:t>
            </a:r>
          </a:p>
          <a:p>
            <a:pPr algn="l">
              <a:spcBef>
                <a:spcPts val="480"/>
              </a:spcBef>
            </a:pPr>
            <a:r>
              <a:rPr lang="en-US" sz="2000" dirty="0"/>
              <a:t>Waylon Huang</a:t>
            </a:r>
          </a:p>
          <a:p>
            <a:pPr algn="l">
              <a:spcBef>
                <a:spcPts val="480"/>
              </a:spcBef>
            </a:pPr>
            <a:r>
              <a:rPr lang="en-US" sz="2000" dirty="0"/>
              <a:t>Vinny </a:t>
            </a:r>
            <a:r>
              <a:rPr lang="en-US" sz="2000" dirty="0" err="1"/>
              <a:t>Palaniappan</a:t>
            </a:r>
            <a:endParaRPr lang="en-US" sz="2000" dirty="0"/>
          </a:p>
        </p:txBody>
      </p:sp>
      <p:sp>
        <p:nvSpPr>
          <p:cNvPr id="7" name="TextBox 6"/>
          <p:cNvSpPr txBox="1"/>
          <p:nvPr/>
        </p:nvSpPr>
        <p:spPr>
          <a:xfrm>
            <a:off x="3972257" y="6023364"/>
            <a:ext cx="3657600" cy="307777"/>
          </a:xfrm>
          <a:prstGeom prst="rect">
            <a:avLst/>
          </a:prstGeom>
          <a:noFill/>
        </p:spPr>
        <p:txBody>
          <a:bodyPr wrap="square" rtlCol="0">
            <a:spAutoFit/>
          </a:bodyPr>
          <a:lstStyle/>
          <a:p>
            <a:pPr algn="ctr"/>
            <a:r>
              <a:rPr lang="en-US" sz="1400" b="0" dirty="0">
                <a:solidFill>
                  <a:srgbClr val="4B2A85"/>
                </a:solidFill>
                <a:latin typeface="Calibri" panose="020F0502020204030204" pitchFamily="34" charset="0"/>
                <a:ea typeface="Roboto" charset="0"/>
                <a:cs typeface="Calibri" panose="020F0502020204030204" pitchFamily="34" charset="0"/>
                <a:hlinkClick r:id="rId5"/>
              </a:rPr>
              <a:t>https://xkcd.com/835/</a:t>
            </a:r>
            <a:endParaRPr lang="en-US" sz="1400" b="0" dirty="0">
              <a:solidFill>
                <a:srgbClr val="4B2A85"/>
              </a:solidFill>
              <a:latin typeface="Calibri" panose="020F0502020204030204" pitchFamily="34" charset="0"/>
              <a:ea typeface="Roboto" charset="0"/>
              <a:cs typeface="Calibri" panose="020F0502020204030204" pitchFamily="34" charset="0"/>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74977" y="1774825"/>
            <a:ext cx="5852160" cy="4248539"/>
          </a:xfrm>
          <a:prstGeom prst="rect">
            <a:avLst/>
          </a:prstGeom>
        </p:spPr>
      </p:pic>
    </p:spTree>
    <p:extLst>
      <p:ext uri="{BB962C8B-B14F-4D97-AF65-F5344CB8AC3E}">
        <p14:creationId xmlns:p14="http://schemas.microsoft.com/office/powerpoint/2010/main" val="267905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List (</a:t>
            </a:r>
            <a:r>
              <a:rPr lang="en-US" dirty="0" err="1"/>
              <a:t>SegList</a:t>
            </a:r>
            <a:r>
              <a:rPr lang="en-US" dirty="0"/>
              <a:t>) Allocators</a:t>
            </a:r>
          </a:p>
        </p:txBody>
      </p:sp>
      <p:sp>
        <p:nvSpPr>
          <p:cNvPr id="3" name="Content Placeholder 2"/>
          <p:cNvSpPr>
            <a:spLocks noGrp="1"/>
          </p:cNvSpPr>
          <p:nvPr>
            <p:ph idx="1"/>
          </p:nvPr>
        </p:nvSpPr>
        <p:spPr/>
        <p:txBody>
          <a:bodyPr/>
          <a:lstStyle/>
          <a:p>
            <a:pPr>
              <a:lnSpc>
                <a:spcPct val="95000"/>
              </a:lnSpc>
            </a:pPr>
            <a:r>
              <a:rPr lang="en-GB" sz="2400" dirty="0"/>
              <a:t>Each </a:t>
            </a:r>
            <a:r>
              <a:rPr lang="en-GB" sz="2400" i="1" dirty="0">
                <a:solidFill>
                  <a:srgbClr val="C00000"/>
                </a:solidFill>
              </a:rPr>
              <a:t>size class</a:t>
            </a:r>
            <a:r>
              <a:rPr lang="en-GB" sz="2400" dirty="0">
                <a:solidFill>
                  <a:srgbClr val="C00000"/>
                </a:solidFill>
              </a:rPr>
              <a:t> </a:t>
            </a:r>
            <a:r>
              <a:rPr lang="en-GB" sz="2400" dirty="0"/>
              <a:t>of blocks has its own free list</a:t>
            </a:r>
          </a:p>
          <a:p>
            <a:pPr>
              <a:lnSpc>
                <a:spcPct val="95000"/>
              </a:lnSpc>
            </a:pPr>
            <a:r>
              <a:rPr lang="en-GB" sz="2400" dirty="0"/>
              <a:t>Organized as an </a:t>
            </a:r>
            <a:r>
              <a:rPr lang="en-GB" sz="2400" u="sng" dirty="0"/>
              <a:t>array of free lists</a:t>
            </a: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US" sz="2400" dirty="0"/>
          </a:p>
          <a:p>
            <a:pPr>
              <a:lnSpc>
                <a:spcPct val="95000"/>
              </a:lnSpc>
            </a:pPr>
            <a:r>
              <a:rPr lang="en-GB" sz="2400" dirty="0"/>
              <a:t>Often have separate classes for each small size</a:t>
            </a:r>
          </a:p>
          <a:p>
            <a:pPr>
              <a:lnSpc>
                <a:spcPct val="95000"/>
              </a:lnSpc>
            </a:pPr>
            <a:r>
              <a:rPr lang="en-GB" sz="2400" dirty="0"/>
              <a:t>For larger sizes: One class for each two-power size</a:t>
            </a:r>
          </a:p>
          <a:p>
            <a:endParaRPr lang="en-US"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10</a:t>
            </a:fld>
            <a:endParaRPr lang="en-US"/>
          </a:p>
        </p:txBody>
      </p:sp>
      <p:grpSp>
        <p:nvGrpSpPr>
          <p:cNvPr id="5" name="Group 4"/>
          <p:cNvGrpSpPr/>
          <p:nvPr>
            <p:custDataLst>
              <p:tags r:id="rId1"/>
            </p:custDataLst>
          </p:nvPr>
        </p:nvGrpSpPr>
        <p:grpSpPr>
          <a:xfrm>
            <a:off x="744773" y="2926080"/>
            <a:ext cx="5865812" cy="2416009"/>
            <a:chOff x="744773" y="1893005"/>
            <a:chExt cx="5865812" cy="2416009"/>
          </a:xfrm>
        </p:grpSpPr>
        <p:sp>
          <p:nvSpPr>
            <p:cNvPr id="6" name="Rectangle 23"/>
            <p:cNvSpPr>
              <a:spLocks noChangeArrowheads="1"/>
            </p:cNvSpPr>
            <p:nvPr>
              <p:custDataLst>
                <p:tags r:id="rId3"/>
              </p:custDataLst>
            </p:nvPr>
          </p:nvSpPr>
          <p:spPr bwMode="auto">
            <a:xfrm>
              <a:off x="1428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24"/>
            <p:cNvSpPr>
              <a:spLocks noChangeArrowheads="1"/>
            </p:cNvSpPr>
            <p:nvPr>
              <p:custDataLst>
                <p:tags r:id="rId4"/>
              </p:custDataLst>
            </p:nvPr>
          </p:nvSpPr>
          <p:spPr bwMode="auto">
            <a:xfrm>
              <a:off x="1733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5"/>
            <p:cNvSpPr>
              <a:spLocks noChangeArrowheads="1"/>
            </p:cNvSpPr>
            <p:nvPr>
              <p:custDataLst>
                <p:tags r:id="rId5"/>
              </p:custDataLst>
            </p:nvPr>
          </p:nvSpPr>
          <p:spPr bwMode="auto">
            <a:xfrm>
              <a:off x="2038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6"/>
            <p:cNvSpPr>
              <a:spLocks noChangeArrowheads="1"/>
            </p:cNvSpPr>
            <p:nvPr>
              <p:custDataLst>
                <p:tags r:id="rId6"/>
              </p:custDataLst>
            </p:nvPr>
          </p:nvSpPr>
          <p:spPr bwMode="auto">
            <a:xfrm>
              <a:off x="2343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Rectangle 27"/>
            <p:cNvSpPr>
              <a:spLocks noChangeArrowheads="1"/>
            </p:cNvSpPr>
            <p:nvPr>
              <p:custDataLst>
                <p:tags r:id="rId7"/>
              </p:custDataLst>
            </p:nvPr>
          </p:nvSpPr>
          <p:spPr bwMode="auto">
            <a:xfrm>
              <a:off x="2952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Rectangle 28"/>
            <p:cNvSpPr>
              <a:spLocks noChangeArrowheads="1"/>
            </p:cNvSpPr>
            <p:nvPr>
              <p:custDataLst>
                <p:tags r:id="rId8"/>
              </p:custDataLst>
            </p:nvPr>
          </p:nvSpPr>
          <p:spPr bwMode="auto">
            <a:xfrm>
              <a:off x="3257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 name="Rectangle 29"/>
            <p:cNvSpPr>
              <a:spLocks noChangeArrowheads="1"/>
            </p:cNvSpPr>
            <p:nvPr>
              <p:custDataLst>
                <p:tags r:id="rId9"/>
              </p:custDataLst>
            </p:nvPr>
          </p:nvSpPr>
          <p:spPr bwMode="auto">
            <a:xfrm>
              <a:off x="3562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Rectangle 30"/>
            <p:cNvSpPr>
              <a:spLocks noChangeArrowheads="1"/>
            </p:cNvSpPr>
            <p:nvPr>
              <p:custDataLst>
                <p:tags r:id="rId10"/>
              </p:custDataLst>
            </p:nvPr>
          </p:nvSpPr>
          <p:spPr bwMode="auto">
            <a:xfrm>
              <a:off x="3867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31"/>
            <p:cNvSpPr>
              <a:spLocks noChangeArrowheads="1"/>
            </p:cNvSpPr>
            <p:nvPr>
              <p:custDataLst>
                <p:tags r:id="rId11"/>
              </p:custDataLst>
            </p:nvPr>
          </p:nvSpPr>
          <p:spPr bwMode="auto">
            <a:xfrm>
              <a:off x="4476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Rectangle 32"/>
            <p:cNvSpPr>
              <a:spLocks noChangeArrowheads="1"/>
            </p:cNvSpPr>
            <p:nvPr>
              <p:custDataLst>
                <p:tags r:id="rId12"/>
              </p:custDataLst>
            </p:nvPr>
          </p:nvSpPr>
          <p:spPr bwMode="auto">
            <a:xfrm>
              <a:off x="4781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6" name="Rectangle 33"/>
            <p:cNvSpPr>
              <a:spLocks noChangeArrowheads="1"/>
            </p:cNvSpPr>
            <p:nvPr>
              <p:custDataLst>
                <p:tags r:id="rId13"/>
              </p:custDataLst>
            </p:nvPr>
          </p:nvSpPr>
          <p:spPr bwMode="auto">
            <a:xfrm>
              <a:off x="5086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34"/>
            <p:cNvSpPr>
              <a:spLocks noChangeArrowheads="1"/>
            </p:cNvSpPr>
            <p:nvPr>
              <p:custDataLst>
                <p:tags r:id="rId14"/>
              </p:custDataLst>
            </p:nvPr>
          </p:nvSpPr>
          <p:spPr bwMode="auto">
            <a:xfrm>
              <a:off x="5391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Rectangle 35"/>
            <p:cNvSpPr>
              <a:spLocks noChangeArrowheads="1"/>
            </p:cNvSpPr>
            <p:nvPr>
              <p:custDataLst>
                <p:tags r:id="rId15"/>
              </p:custDataLst>
            </p:nvPr>
          </p:nvSpPr>
          <p:spPr bwMode="auto">
            <a:xfrm>
              <a:off x="1428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Rectangle 36"/>
            <p:cNvSpPr>
              <a:spLocks noChangeArrowheads="1"/>
            </p:cNvSpPr>
            <p:nvPr>
              <p:custDataLst>
                <p:tags r:id="rId16"/>
              </p:custDataLst>
            </p:nvPr>
          </p:nvSpPr>
          <p:spPr bwMode="auto">
            <a:xfrm>
              <a:off x="1733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Rectangle 37"/>
            <p:cNvSpPr>
              <a:spLocks noChangeArrowheads="1"/>
            </p:cNvSpPr>
            <p:nvPr>
              <p:custDataLst>
                <p:tags r:id="rId17"/>
              </p:custDataLst>
            </p:nvPr>
          </p:nvSpPr>
          <p:spPr bwMode="auto">
            <a:xfrm>
              <a:off x="2038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Rectangle 38"/>
            <p:cNvSpPr>
              <a:spLocks noChangeArrowheads="1"/>
            </p:cNvSpPr>
            <p:nvPr>
              <p:custDataLst>
                <p:tags r:id="rId18"/>
              </p:custDataLst>
            </p:nvPr>
          </p:nvSpPr>
          <p:spPr bwMode="auto">
            <a:xfrm>
              <a:off x="23433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9"/>
            <p:cNvSpPr>
              <a:spLocks noChangeArrowheads="1"/>
            </p:cNvSpPr>
            <p:nvPr>
              <p:custDataLst>
                <p:tags r:id="rId19"/>
              </p:custDataLst>
            </p:nvPr>
          </p:nvSpPr>
          <p:spPr bwMode="auto">
            <a:xfrm>
              <a:off x="2648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3" name="Rectangle 40"/>
            <p:cNvSpPr>
              <a:spLocks noChangeArrowheads="1"/>
            </p:cNvSpPr>
            <p:nvPr>
              <p:custDataLst>
                <p:tags r:id="rId20"/>
              </p:custDataLst>
            </p:nvPr>
          </p:nvSpPr>
          <p:spPr bwMode="auto">
            <a:xfrm>
              <a:off x="2952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 name="Rectangle 41"/>
            <p:cNvSpPr>
              <a:spLocks noChangeArrowheads="1"/>
            </p:cNvSpPr>
            <p:nvPr>
              <p:custDataLst>
                <p:tags r:id="rId21"/>
              </p:custDataLst>
            </p:nvPr>
          </p:nvSpPr>
          <p:spPr bwMode="auto">
            <a:xfrm>
              <a:off x="3257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42"/>
            <p:cNvSpPr>
              <a:spLocks noChangeArrowheads="1"/>
            </p:cNvSpPr>
            <p:nvPr>
              <p:custDataLst>
                <p:tags r:id="rId22"/>
              </p:custDataLst>
            </p:nvPr>
          </p:nvSpPr>
          <p:spPr bwMode="auto">
            <a:xfrm>
              <a:off x="3562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43"/>
            <p:cNvSpPr>
              <a:spLocks noChangeArrowheads="1"/>
            </p:cNvSpPr>
            <p:nvPr>
              <p:custDataLst>
                <p:tags r:id="rId23"/>
              </p:custDataLst>
            </p:nvPr>
          </p:nvSpPr>
          <p:spPr bwMode="auto">
            <a:xfrm>
              <a:off x="4172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Rectangle 44"/>
            <p:cNvSpPr>
              <a:spLocks noChangeArrowheads="1"/>
            </p:cNvSpPr>
            <p:nvPr>
              <p:custDataLst>
                <p:tags r:id="rId24"/>
              </p:custDataLst>
            </p:nvPr>
          </p:nvSpPr>
          <p:spPr bwMode="auto">
            <a:xfrm>
              <a:off x="4476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Rectangle 45"/>
            <p:cNvSpPr>
              <a:spLocks noChangeArrowheads="1"/>
            </p:cNvSpPr>
            <p:nvPr>
              <p:custDataLst>
                <p:tags r:id="rId25"/>
              </p:custDataLst>
            </p:nvPr>
          </p:nvSpPr>
          <p:spPr bwMode="auto">
            <a:xfrm>
              <a:off x="4781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9" name="Rectangle 46"/>
            <p:cNvSpPr>
              <a:spLocks noChangeArrowheads="1"/>
            </p:cNvSpPr>
            <p:nvPr>
              <p:custDataLst>
                <p:tags r:id="rId26"/>
              </p:custDataLst>
            </p:nvPr>
          </p:nvSpPr>
          <p:spPr bwMode="auto">
            <a:xfrm>
              <a:off x="5086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47"/>
            <p:cNvSpPr>
              <a:spLocks noChangeArrowheads="1"/>
            </p:cNvSpPr>
            <p:nvPr>
              <p:custDataLst>
                <p:tags r:id="rId27"/>
              </p:custDataLst>
            </p:nvPr>
          </p:nvSpPr>
          <p:spPr bwMode="auto">
            <a:xfrm>
              <a:off x="53913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1" name="Rectangle 48"/>
            <p:cNvSpPr>
              <a:spLocks noChangeArrowheads="1"/>
            </p:cNvSpPr>
            <p:nvPr>
              <p:custDataLst>
                <p:tags r:id="rId28"/>
              </p:custDataLst>
            </p:nvPr>
          </p:nvSpPr>
          <p:spPr bwMode="auto">
            <a:xfrm>
              <a:off x="5696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Rectangle 52"/>
            <p:cNvSpPr>
              <a:spLocks noChangeArrowheads="1"/>
            </p:cNvSpPr>
            <p:nvPr>
              <p:custDataLst>
                <p:tags r:id="rId29"/>
              </p:custDataLst>
            </p:nvPr>
          </p:nvSpPr>
          <p:spPr bwMode="auto">
            <a:xfrm>
              <a:off x="1428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Rectangle 53"/>
            <p:cNvSpPr>
              <a:spLocks noChangeArrowheads="1"/>
            </p:cNvSpPr>
            <p:nvPr>
              <p:custDataLst>
                <p:tags r:id="rId30"/>
              </p:custDataLst>
            </p:nvPr>
          </p:nvSpPr>
          <p:spPr bwMode="auto">
            <a:xfrm>
              <a:off x="1733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Rectangle 54"/>
            <p:cNvSpPr>
              <a:spLocks noChangeArrowheads="1"/>
            </p:cNvSpPr>
            <p:nvPr>
              <p:custDataLst>
                <p:tags r:id="rId31"/>
              </p:custDataLst>
            </p:nvPr>
          </p:nvSpPr>
          <p:spPr bwMode="auto">
            <a:xfrm>
              <a:off x="2038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Rectangle 55"/>
            <p:cNvSpPr>
              <a:spLocks noChangeArrowheads="1"/>
            </p:cNvSpPr>
            <p:nvPr>
              <p:custDataLst>
                <p:tags r:id="rId32"/>
              </p:custDataLst>
            </p:nvPr>
          </p:nvSpPr>
          <p:spPr bwMode="auto">
            <a:xfrm>
              <a:off x="2343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Rectangle 56"/>
            <p:cNvSpPr>
              <a:spLocks noChangeArrowheads="1"/>
            </p:cNvSpPr>
            <p:nvPr>
              <p:custDataLst>
                <p:tags r:id="rId33"/>
              </p:custDataLst>
            </p:nvPr>
          </p:nvSpPr>
          <p:spPr bwMode="auto">
            <a:xfrm>
              <a:off x="2648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7" name="Rectangle 57"/>
            <p:cNvSpPr>
              <a:spLocks noChangeArrowheads="1"/>
            </p:cNvSpPr>
            <p:nvPr>
              <p:custDataLst>
                <p:tags r:id="rId34"/>
              </p:custDataLst>
            </p:nvPr>
          </p:nvSpPr>
          <p:spPr bwMode="auto">
            <a:xfrm>
              <a:off x="2952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8" name="Rectangle 58"/>
            <p:cNvSpPr>
              <a:spLocks noChangeArrowheads="1"/>
            </p:cNvSpPr>
            <p:nvPr>
              <p:custDataLst>
                <p:tags r:id="rId35"/>
              </p:custDataLst>
            </p:nvPr>
          </p:nvSpPr>
          <p:spPr bwMode="auto">
            <a:xfrm>
              <a:off x="3257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Rectangle 59"/>
            <p:cNvSpPr>
              <a:spLocks noChangeArrowheads="1"/>
            </p:cNvSpPr>
            <p:nvPr>
              <p:custDataLst>
                <p:tags r:id="rId36"/>
              </p:custDataLst>
            </p:nvPr>
          </p:nvSpPr>
          <p:spPr bwMode="auto">
            <a:xfrm>
              <a:off x="3562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Rectangle 60"/>
            <p:cNvSpPr>
              <a:spLocks noChangeArrowheads="1"/>
            </p:cNvSpPr>
            <p:nvPr>
              <p:custDataLst>
                <p:tags r:id="rId37"/>
              </p:custDataLst>
            </p:nvPr>
          </p:nvSpPr>
          <p:spPr bwMode="auto">
            <a:xfrm>
              <a:off x="3867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1" name="Rectangle 61"/>
            <p:cNvSpPr>
              <a:spLocks noChangeArrowheads="1"/>
            </p:cNvSpPr>
            <p:nvPr>
              <p:custDataLst>
                <p:tags r:id="rId38"/>
              </p:custDataLst>
            </p:nvPr>
          </p:nvSpPr>
          <p:spPr bwMode="auto">
            <a:xfrm>
              <a:off x="4172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2" name="Rectangle 62"/>
            <p:cNvSpPr>
              <a:spLocks noChangeArrowheads="1"/>
            </p:cNvSpPr>
            <p:nvPr>
              <p:custDataLst>
                <p:tags r:id="rId39"/>
              </p:custDataLst>
            </p:nvPr>
          </p:nvSpPr>
          <p:spPr bwMode="auto">
            <a:xfrm>
              <a:off x="4476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3" name="Rectangle 63"/>
            <p:cNvSpPr>
              <a:spLocks noChangeArrowheads="1"/>
            </p:cNvSpPr>
            <p:nvPr>
              <p:custDataLst>
                <p:tags r:id="rId40"/>
              </p:custDataLst>
            </p:nvPr>
          </p:nvSpPr>
          <p:spPr bwMode="auto">
            <a:xfrm>
              <a:off x="4781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4" name="Rectangle 64"/>
            <p:cNvSpPr>
              <a:spLocks noChangeArrowheads="1"/>
            </p:cNvSpPr>
            <p:nvPr>
              <p:custDataLst>
                <p:tags r:id="rId41"/>
              </p:custDataLst>
            </p:nvPr>
          </p:nvSpPr>
          <p:spPr bwMode="auto">
            <a:xfrm>
              <a:off x="5086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Rectangle 65"/>
            <p:cNvSpPr>
              <a:spLocks noChangeArrowheads="1"/>
            </p:cNvSpPr>
            <p:nvPr>
              <p:custDataLst>
                <p:tags r:id="rId42"/>
              </p:custDataLst>
            </p:nvPr>
          </p:nvSpPr>
          <p:spPr bwMode="auto">
            <a:xfrm>
              <a:off x="5391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6" name="Rectangle 66"/>
            <p:cNvSpPr>
              <a:spLocks noChangeArrowheads="1"/>
            </p:cNvSpPr>
            <p:nvPr>
              <p:custDataLst>
                <p:tags r:id="rId43"/>
              </p:custDataLst>
            </p:nvPr>
          </p:nvSpPr>
          <p:spPr bwMode="auto">
            <a:xfrm>
              <a:off x="5696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7" name="Rectangle 67"/>
            <p:cNvSpPr>
              <a:spLocks noChangeArrowheads="1"/>
            </p:cNvSpPr>
            <p:nvPr>
              <p:custDataLst>
                <p:tags r:id="rId44"/>
              </p:custDataLst>
            </p:nvPr>
          </p:nvSpPr>
          <p:spPr bwMode="auto">
            <a:xfrm>
              <a:off x="6000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8" name="Text Box 70"/>
            <p:cNvSpPr txBox="1">
              <a:spLocks noChangeArrowheads="1"/>
            </p:cNvSpPr>
            <p:nvPr>
              <p:custDataLst>
                <p:tags r:id="rId45"/>
              </p:custDataLst>
            </p:nvPr>
          </p:nvSpPr>
          <p:spPr bwMode="auto">
            <a:xfrm>
              <a:off x="1032110" y="2580804"/>
              <a:ext cx="390148"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16</a:t>
              </a:r>
            </a:p>
          </p:txBody>
        </p:sp>
        <p:sp>
          <p:nvSpPr>
            <p:cNvPr id="49" name="Text Box 71"/>
            <p:cNvSpPr txBox="1">
              <a:spLocks noChangeArrowheads="1"/>
            </p:cNvSpPr>
            <p:nvPr>
              <p:custDataLst>
                <p:tags r:id="rId46"/>
              </p:custDataLst>
            </p:nvPr>
          </p:nvSpPr>
          <p:spPr bwMode="auto">
            <a:xfrm>
              <a:off x="784289" y="3282479"/>
              <a:ext cx="661056"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24-32</a:t>
              </a:r>
            </a:p>
          </p:txBody>
        </p:sp>
        <p:sp>
          <p:nvSpPr>
            <p:cNvPr id="50" name="Text Box 72"/>
            <p:cNvSpPr txBox="1">
              <a:spLocks noChangeArrowheads="1"/>
            </p:cNvSpPr>
            <p:nvPr>
              <p:custDataLst>
                <p:tags r:id="rId47"/>
              </p:custDataLst>
            </p:nvPr>
          </p:nvSpPr>
          <p:spPr bwMode="auto">
            <a:xfrm>
              <a:off x="744773" y="3968279"/>
              <a:ext cx="677599"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40-inf</a:t>
              </a:r>
            </a:p>
          </p:txBody>
        </p:sp>
        <p:sp>
          <p:nvSpPr>
            <p:cNvPr id="51" name="Line 75"/>
            <p:cNvSpPr>
              <a:spLocks noChangeShapeType="1"/>
            </p:cNvSpPr>
            <p:nvPr>
              <p:custDataLst>
                <p:tags r:id="rId48"/>
              </p:custDataLst>
            </p:nvPr>
          </p:nvSpPr>
          <p:spPr bwMode="auto">
            <a:xfrm>
              <a:off x="3867385" y="34348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2" name="Line 80"/>
            <p:cNvSpPr>
              <a:spLocks noChangeShapeType="1"/>
            </p:cNvSpPr>
            <p:nvPr>
              <p:custDataLst>
                <p:tags r:id="rId49"/>
              </p:custDataLst>
            </p:nvPr>
          </p:nvSpPr>
          <p:spPr bwMode="auto">
            <a:xfrm>
              <a:off x="2648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3" name="Line 82"/>
            <p:cNvSpPr>
              <a:spLocks noChangeShapeType="1"/>
            </p:cNvSpPr>
            <p:nvPr>
              <p:custDataLst>
                <p:tags r:id="rId50"/>
              </p:custDataLst>
            </p:nvPr>
          </p:nvSpPr>
          <p:spPr bwMode="auto">
            <a:xfrm>
              <a:off x="4172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4" name="Line 85"/>
            <p:cNvSpPr>
              <a:spLocks noChangeShapeType="1"/>
            </p:cNvSpPr>
            <p:nvPr>
              <p:custDataLst>
                <p:tags r:id="rId51"/>
              </p:custDataLst>
            </p:nvPr>
          </p:nvSpPr>
          <p:spPr bwMode="auto">
            <a:xfrm>
              <a:off x="6000985" y="34348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5" name="Line 86"/>
            <p:cNvSpPr>
              <a:spLocks noChangeShapeType="1"/>
            </p:cNvSpPr>
            <p:nvPr>
              <p:custDataLst>
                <p:tags r:id="rId52"/>
              </p:custDataLst>
            </p:nvPr>
          </p:nvSpPr>
          <p:spPr bwMode="auto">
            <a:xfrm>
              <a:off x="5696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6" name="Line 87"/>
            <p:cNvSpPr>
              <a:spLocks noChangeShapeType="1"/>
            </p:cNvSpPr>
            <p:nvPr>
              <p:custDataLst>
                <p:tags r:id="rId53"/>
              </p:custDataLst>
            </p:nvPr>
          </p:nvSpPr>
          <p:spPr bwMode="auto">
            <a:xfrm>
              <a:off x="6305785" y="41206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7" name="Rectangle 3"/>
            <p:cNvSpPr>
              <a:spLocks noChangeArrowheads="1"/>
            </p:cNvSpPr>
            <p:nvPr>
              <p:custDataLst>
                <p:tags r:id="rId54"/>
              </p:custDataLst>
            </p:nvPr>
          </p:nvSpPr>
          <p:spPr bwMode="auto">
            <a:xfrm>
              <a:off x="14007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8" name="Rectangle 4"/>
            <p:cNvSpPr>
              <a:spLocks noChangeArrowheads="1"/>
            </p:cNvSpPr>
            <p:nvPr>
              <p:custDataLst>
                <p:tags r:id="rId55"/>
              </p:custDataLst>
            </p:nvPr>
          </p:nvSpPr>
          <p:spPr bwMode="auto">
            <a:xfrm>
              <a:off x="17055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9" name="Rectangle 5"/>
            <p:cNvSpPr>
              <a:spLocks noChangeArrowheads="1"/>
            </p:cNvSpPr>
            <p:nvPr>
              <p:custDataLst>
                <p:tags r:id="rId56"/>
              </p:custDataLst>
            </p:nvPr>
          </p:nvSpPr>
          <p:spPr bwMode="auto">
            <a:xfrm>
              <a:off x="23151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0" name="Rectangle 6"/>
            <p:cNvSpPr>
              <a:spLocks noChangeArrowheads="1"/>
            </p:cNvSpPr>
            <p:nvPr>
              <p:custDataLst>
                <p:tags r:id="rId57"/>
              </p:custDataLst>
            </p:nvPr>
          </p:nvSpPr>
          <p:spPr bwMode="auto">
            <a:xfrm>
              <a:off x="26199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 name="Rectangle 7"/>
            <p:cNvSpPr>
              <a:spLocks noChangeArrowheads="1"/>
            </p:cNvSpPr>
            <p:nvPr>
              <p:custDataLst>
                <p:tags r:id="rId58"/>
              </p:custDataLst>
            </p:nvPr>
          </p:nvSpPr>
          <p:spPr bwMode="auto">
            <a:xfrm>
              <a:off x="32295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2" name="Rectangle 8"/>
            <p:cNvSpPr>
              <a:spLocks noChangeArrowheads="1"/>
            </p:cNvSpPr>
            <p:nvPr>
              <p:custDataLst>
                <p:tags r:id="rId59"/>
              </p:custDataLst>
            </p:nvPr>
          </p:nvSpPr>
          <p:spPr bwMode="auto">
            <a:xfrm>
              <a:off x="35343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3" name="Rectangle 9"/>
            <p:cNvSpPr>
              <a:spLocks noChangeArrowheads="1"/>
            </p:cNvSpPr>
            <p:nvPr>
              <p:custDataLst>
                <p:tags r:id="rId60"/>
              </p:custDataLst>
            </p:nvPr>
          </p:nvSpPr>
          <p:spPr bwMode="auto">
            <a:xfrm>
              <a:off x="41439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4" name="Rectangle 10"/>
            <p:cNvSpPr>
              <a:spLocks noChangeArrowheads="1"/>
            </p:cNvSpPr>
            <p:nvPr>
              <p:custDataLst>
                <p:tags r:id="rId61"/>
              </p:custDataLst>
            </p:nvPr>
          </p:nvSpPr>
          <p:spPr bwMode="auto">
            <a:xfrm>
              <a:off x="44487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5" name="Text Box 68"/>
            <p:cNvSpPr txBox="1">
              <a:spLocks noChangeArrowheads="1"/>
            </p:cNvSpPr>
            <p:nvPr>
              <p:custDataLst>
                <p:tags r:id="rId62"/>
              </p:custDataLst>
            </p:nvPr>
          </p:nvSpPr>
          <p:spPr bwMode="auto">
            <a:xfrm>
              <a:off x="1057099" y="1893005"/>
              <a:ext cx="285954"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8</a:t>
              </a:r>
            </a:p>
          </p:txBody>
        </p:sp>
        <p:sp>
          <p:nvSpPr>
            <p:cNvPr id="66" name="Line 73"/>
            <p:cNvSpPr>
              <a:spLocks noChangeShapeType="1"/>
            </p:cNvSpPr>
            <p:nvPr>
              <p:custDataLst>
                <p:tags r:id="rId63"/>
              </p:custDataLst>
            </p:nvPr>
          </p:nvSpPr>
          <p:spPr bwMode="auto">
            <a:xfrm>
              <a:off x="20103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7" name="Line 74"/>
            <p:cNvSpPr>
              <a:spLocks noChangeShapeType="1"/>
            </p:cNvSpPr>
            <p:nvPr>
              <p:custDataLst>
                <p:tags r:id="rId64"/>
              </p:custDataLst>
            </p:nvPr>
          </p:nvSpPr>
          <p:spPr bwMode="auto">
            <a:xfrm>
              <a:off x="29247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8" name="Line 76"/>
            <p:cNvSpPr>
              <a:spLocks noChangeShapeType="1"/>
            </p:cNvSpPr>
            <p:nvPr>
              <p:custDataLst>
                <p:tags r:id="rId65"/>
              </p:custDataLst>
            </p:nvPr>
          </p:nvSpPr>
          <p:spPr bwMode="auto">
            <a:xfrm>
              <a:off x="38391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9" name="Line 83"/>
            <p:cNvSpPr>
              <a:spLocks noChangeShapeType="1"/>
            </p:cNvSpPr>
            <p:nvPr>
              <p:custDataLst>
                <p:tags r:id="rId66"/>
              </p:custDataLst>
            </p:nvPr>
          </p:nvSpPr>
          <p:spPr bwMode="auto">
            <a:xfrm>
              <a:off x="47535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
        <p:nvSpPr>
          <p:cNvPr id="70" name="TextBox 69"/>
          <p:cNvSpPr txBox="1"/>
          <p:nvPr>
            <p:custDataLst>
              <p:tags r:id="rId2"/>
            </p:custDataLst>
          </p:nvPr>
        </p:nvSpPr>
        <p:spPr>
          <a:xfrm>
            <a:off x="548640" y="2377440"/>
            <a:ext cx="959943" cy="584775"/>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rPr>
              <a:t>Size class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 bytes)</a:t>
            </a:r>
          </a:p>
        </p:txBody>
      </p:sp>
    </p:spTree>
    <p:extLst>
      <p:ext uri="{BB962C8B-B14F-4D97-AF65-F5344CB8AC3E}">
        <p14:creationId xmlns:p14="http://schemas.microsoft.com/office/powerpoint/2010/main" val="3820500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Policy Tradeoffs</a:t>
            </a:r>
          </a:p>
        </p:txBody>
      </p:sp>
      <p:sp>
        <p:nvSpPr>
          <p:cNvPr id="3" name="Content Placeholder 2"/>
          <p:cNvSpPr>
            <a:spLocks noGrp="1"/>
          </p:cNvSpPr>
          <p:nvPr>
            <p:ph idx="1"/>
          </p:nvPr>
        </p:nvSpPr>
        <p:spPr/>
        <p:txBody>
          <a:bodyPr/>
          <a:lstStyle/>
          <a:p>
            <a:r>
              <a:rPr lang="en-US" dirty="0"/>
              <a:t>Data structure of blocks on lists</a:t>
            </a:r>
          </a:p>
          <a:p>
            <a:pPr lvl="1"/>
            <a:r>
              <a:rPr lang="en-US" dirty="0"/>
              <a:t>Implicit (free/allocated), explicit (free), segregated (many free lists) – others possible!</a:t>
            </a:r>
          </a:p>
          <a:p>
            <a:r>
              <a:rPr lang="en-US" dirty="0"/>
              <a:t>Placement policy:  first-fit, next-fit, best-fit</a:t>
            </a:r>
          </a:p>
          <a:p>
            <a:pPr lvl="1"/>
            <a:r>
              <a:rPr lang="en-US" dirty="0"/>
              <a:t>Throughput vs. amount of fragmentation</a:t>
            </a:r>
          </a:p>
          <a:p>
            <a:r>
              <a:rPr lang="en-US" dirty="0"/>
              <a:t>When do we split free blocks?</a:t>
            </a:r>
          </a:p>
          <a:p>
            <a:pPr lvl="1"/>
            <a:r>
              <a:rPr lang="en-US" dirty="0"/>
              <a:t>How much internal fragmentation are we willing to tolerate?</a:t>
            </a:r>
          </a:p>
          <a:p>
            <a:r>
              <a:rPr lang="en-US" dirty="0"/>
              <a:t>When do we coalesce free blocks?</a:t>
            </a:r>
          </a:p>
          <a:p>
            <a:pPr lvl="1"/>
            <a:r>
              <a:rPr lang="en-US" b="1" dirty="0">
                <a:solidFill>
                  <a:srgbClr val="C00000"/>
                </a:solidFill>
              </a:rPr>
              <a:t>Immediate coalescing:</a:t>
            </a:r>
            <a:r>
              <a:rPr lang="en-US" dirty="0">
                <a:solidFill>
                  <a:srgbClr val="C00000"/>
                </a:solidFill>
              </a:rPr>
              <a:t>  </a:t>
            </a:r>
            <a:r>
              <a:rPr lang="en-US" dirty="0"/>
              <a:t>Every time </a:t>
            </a:r>
            <a:r>
              <a:rPr lang="en-US" dirty="0">
                <a:latin typeface="Courier New" panose="02070309020205020404" pitchFamily="49" charset="0"/>
                <a:cs typeface="Courier New" panose="02070309020205020404" pitchFamily="49" charset="0"/>
              </a:rPr>
              <a:t>free</a:t>
            </a:r>
            <a:r>
              <a:rPr lang="en-US" dirty="0"/>
              <a:t> is called</a:t>
            </a:r>
          </a:p>
          <a:p>
            <a:pPr lvl="1"/>
            <a:r>
              <a:rPr lang="en-US" b="1" dirty="0">
                <a:solidFill>
                  <a:srgbClr val="C00000"/>
                </a:solidFill>
              </a:rPr>
              <a:t>Deferred coalescing:</a:t>
            </a:r>
            <a:r>
              <a:rPr lang="en-US" dirty="0">
                <a:solidFill>
                  <a:srgbClr val="C00000"/>
                </a:solidFill>
              </a:rPr>
              <a:t>  </a:t>
            </a:r>
            <a:r>
              <a:rPr lang="en-US" dirty="0"/>
              <a:t>Defer coalescing until needed</a:t>
            </a:r>
          </a:p>
          <a:p>
            <a:pPr lvl="2"/>
            <a:r>
              <a:rPr lang="en-US" dirty="0"/>
              <a:t>e.g.  when scanning free list for </a:t>
            </a:r>
            <a:r>
              <a:rPr lang="en-US" dirty="0" err="1">
                <a:latin typeface="Courier New" panose="02070309020205020404" pitchFamily="49" charset="0"/>
                <a:cs typeface="Courier New" panose="02070309020205020404" pitchFamily="49" charset="0"/>
              </a:rPr>
              <a:t>malloc</a:t>
            </a:r>
            <a:r>
              <a:rPr lang="en-US" dirty="0"/>
              <a:t> or when external fragmentation reaches some threshold</a:t>
            </a:r>
          </a:p>
        </p:txBody>
      </p:sp>
      <p:sp>
        <p:nvSpPr>
          <p:cNvPr id="4" name="Slide Number Placeholder 3"/>
          <p:cNvSpPr>
            <a:spLocks noGrp="1"/>
          </p:cNvSpPr>
          <p:nvPr>
            <p:ph type="sldNum" sz="quarter" idx="10"/>
          </p:nvPr>
        </p:nvSpPr>
        <p:spPr/>
        <p:txBody>
          <a:bodyPr/>
          <a:lstStyle/>
          <a:p>
            <a:fld id="{C0BB463C-2B8D-41E5-9457-1404AA9BBE8D}" type="slidenum">
              <a:rPr lang="en-US" smtClean="0"/>
              <a:t>11</a:t>
            </a:fld>
            <a:endParaRPr lang="en-US"/>
          </a:p>
        </p:txBody>
      </p:sp>
    </p:spTree>
    <p:extLst>
      <p:ext uri="{BB962C8B-B14F-4D97-AF65-F5344CB8AC3E}">
        <p14:creationId xmlns:p14="http://schemas.microsoft.com/office/powerpoint/2010/main" val="309889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 on Allocators</a:t>
            </a:r>
          </a:p>
        </p:txBody>
      </p:sp>
      <p:sp>
        <p:nvSpPr>
          <p:cNvPr id="3" name="Content Placeholder 2"/>
          <p:cNvSpPr>
            <a:spLocks noGrp="1"/>
          </p:cNvSpPr>
          <p:nvPr>
            <p:ph idx="1"/>
          </p:nvPr>
        </p:nvSpPr>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 Knuth, “</a:t>
            </a:r>
            <a:r>
              <a:rPr lang="en-GB" i="1" dirty="0"/>
              <a:t>The Art of Computer Programming</a:t>
            </a:r>
            <a:r>
              <a:rPr lang="en-GB" dirty="0"/>
              <a:t>”, 2</a:t>
            </a:r>
            <a:r>
              <a:rPr lang="en-GB" baseline="30000" dirty="0"/>
              <a:t>nd</a:t>
            </a:r>
            <a:r>
              <a:rPr lang="en-GB" dirty="0"/>
              <a:t> edition, Addison Wesley, 1973</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classic reference on dynamic storage allocation</a:t>
            </a:r>
          </a:p>
          <a:p>
            <a:pPr lvl="1">
              <a:lnSpc>
                <a:spcPct val="100000"/>
              </a:lnSpc>
              <a:buFont typeface="Wingdings"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Wilson et al, “</a:t>
            </a:r>
            <a:r>
              <a:rPr lang="en-GB" i="1" dirty="0"/>
              <a:t>Dynamic Storage Allocation: A Survey and Critical Review</a:t>
            </a:r>
            <a:r>
              <a:rPr lang="en-GB" dirty="0"/>
              <a:t>”, Proc. 1995 Int’l Workshop on Memory Management, Kinross, Scotland, Sept, 1995.</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Comprehensive survey</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Available from CS:APP student site (csapp.cs.cmu.edu)</a:t>
            </a:r>
          </a:p>
        </p:txBody>
      </p:sp>
      <p:sp>
        <p:nvSpPr>
          <p:cNvPr id="4" name="Slide Number Placeholder 3"/>
          <p:cNvSpPr>
            <a:spLocks noGrp="1"/>
          </p:cNvSpPr>
          <p:nvPr>
            <p:ph type="sldNum" sz="quarter" idx="10"/>
          </p:nvPr>
        </p:nvSpPr>
        <p:spPr/>
        <p:txBody>
          <a:bodyPr/>
          <a:lstStyle/>
          <a:p>
            <a:fld id="{C0BB463C-2B8D-41E5-9457-1404AA9BBE8D}" type="slidenum">
              <a:rPr lang="en-US" smtClean="0"/>
              <a:t>12</a:t>
            </a:fld>
            <a:endParaRPr lang="en-US"/>
          </a:p>
        </p:txBody>
      </p:sp>
    </p:spTree>
    <p:extLst>
      <p:ext uri="{BB962C8B-B14F-4D97-AF65-F5344CB8AC3E}">
        <p14:creationId xmlns:p14="http://schemas.microsoft.com/office/powerpoint/2010/main" val="403560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Allocation</a:t>
            </a:r>
          </a:p>
        </p:txBody>
      </p:sp>
      <p:sp>
        <p:nvSpPr>
          <p:cNvPr id="3" name="Content Placeholder 2"/>
          <p:cNvSpPr>
            <a:spLocks noGrp="1"/>
          </p:cNvSpPr>
          <p:nvPr>
            <p:ph idx="1"/>
          </p:nvPr>
        </p:nvSpPr>
        <p:spPr/>
        <p:txBody>
          <a:bodyPr/>
          <a:lstStyle/>
          <a:p>
            <a:r>
              <a:rPr lang="en-US" dirty="0"/>
              <a:t>Dynamic memory allocation</a:t>
            </a:r>
          </a:p>
          <a:p>
            <a:pPr lvl="1"/>
            <a:r>
              <a:rPr lang="en-US" dirty="0"/>
              <a:t>Introduction and goals</a:t>
            </a:r>
          </a:p>
          <a:p>
            <a:pPr lvl="1"/>
            <a:r>
              <a:rPr lang="en-US" dirty="0"/>
              <a:t>Allocation and deallocation (free)</a:t>
            </a:r>
          </a:p>
          <a:p>
            <a:pPr lvl="1"/>
            <a:r>
              <a:rPr lang="en-US" dirty="0"/>
              <a:t>Fragmentation</a:t>
            </a:r>
          </a:p>
          <a:p>
            <a:r>
              <a:rPr lang="en-US" dirty="0"/>
              <a:t>Explicit allocation implementation</a:t>
            </a:r>
          </a:p>
          <a:p>
            <a:pPr lvl="1"/>
            <a:r>
              <a:rPr lang="en-US" dirty="0"/>
              <a:t>Implicit free lists</a:t>
            </a:r>
          </a:p>
          <a:p>
            <a:pPr lvl="1"/>
            <a:r>
              <a:rPr lang="en-US" dirty="0"/>
              <a:t>Explicit free lists (Lab 5)</a:t>
            </a:r>
          </a:p>
          <a:p>
            <a:pPr lvl="1"/>
            <a:r>
              <a:rPr lang="en-US" dirty="0"/>
              <a:t>Segregated free lists</a:t>
            </a:r>
          </a:p>
          <a:p>
            <a:r>
              <a:rPr lang="en-US" b="1" dirty="0">
                <a:solidFill>
                  <a:srgbClr val="4B2A85"/>
                </a:solidFill>
              </a:rPr>
              <a:t>Implicit deallocation:  garbage collection</a:t>
            </a:r>
          </a:p>
          <a:p>
            <a:r>
              <a:rPr lang="en-US" b="1" dirty="0">
                <a:solidFill>
                  <a:srgbClr val="4B2A85"/>
                </a:solidFill>
              </a:rPr>
              <a:t>Common memory-related bugs in C</a:t>
            </a:r>
          </a:p>
        </p:txBody>
      </p:sp>
      <p:sp>
        <p:nvSpPr>
          <p:cNvPr id="4" name="Slide Number Placeholder 3"/>
          <p:cNvSpPr>
            <a:spLocks noGrp="1"/>
          </p:cNvSpPr>
          <p:nvPr>
            <p:ph type="sldNum" sz="quarter" idx="10"/>
          </p:nvPr>
        </p:nvSpPr>
        <p:spPr/>
        <p:txBody>
          <a:bodyPr/>
          <a:lstStyle/>
          <a:p>
            <a:fld id="{E27C8F36-2C5D-4980-8FC5-5544ECC98AD7}" type="slidenum">
              <a:rPr lang="en-US" smtClean="0"/>
              <a:t>13</a:t>
            </a:fld>
            <a:endParaRPr lang="en-US"/>
          </a:p>
        </p:txBody>
      </p:sp>
    </p:spTree>
    <p:extLst>
      <p:ext uri="{BB962C8B-B14F-4D97-AF65-F5344CB8AC3E}">
        <p14:creationId xmlns:p14="http://schemas.microsoft.com/office/powerpoint/2010/main" val="16403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Wouldn’t it be nice…</a:t>
            </a:r>
          </a:p>
        </p:txBody>
      </p:sp>
      <p:sp>
        <p:nvSpPr>
          <p:cNvPr id="3" name="Content Placeholder 2"/>
          <p:cNvSpPr>
            <a:spLocks noGrp="1"/>
          </p:cNvSpPr>
          <p:nvPr>
            <p:ph idx="1"/>
            <p:custDataLst>
              <p:tags r:id="rId2"/>
            </p:custDataLst>
          </p:nvPr>
        </p:nvSpPr>
        <p:spPr/>
        <p:txBody>
          <a:bodyPr/>
          <a:lstStyle/>
          <a:p>
            <a:r>
              <a:rPr lang="en-US" dirty="0"/>
              <a:t>If we never had to free memory?</a:t>
            </a:r>
          </a:p>
          <a:p>
            <a:r>
              <a:rPr lang="en-US" dirty="0"/>
              <a:t>Do you free objects in Java?</a:t>
            </a:r>
          </a:p>
          <a:p>
            <a:pPr lvl="1"/>
            <a:r>
              <a:rPr lang="en-US" dirty="0"/>
              <a:t>Reminder:  </a:t>
            </a:r>
            <a:r>
              <a:rPr lang="en-US" i="1" dirty="0"/>
              <a:t>implicit</a:t>
            </a:r>
            <a:r>
              <a:rPr lang="en-US" dirty="0"/>
              <a:t> allocator</a:t>
            </a:r>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14</a:t>
            </a:fld>
            <a:endParaRPr lang="en-US"/>
          </a:p>
        </p:txBody>
      </p:sp>
    </p:spTree>
    <p:extLst>
      <p:ext uri="{BB962C8B-B14F-4D97-AF65-F5344CB8AC3E}">
        <p14:creationId xmlns:p14="http://schemas.microsoft.com/office/powerpoint/2010/main" val="213344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Garbage Collection (GC)</a:t>
            </a:r>
          </a:p>
        </p:txBody>
      </p:sp>
      <p:sp>
        <p:nvSpPr>
          <p:cNvPr id="3" name="Content Placeholder 2"/>
          <p:cNvSpPr>
            <a:spLocks noGrp="1"/>
          </p:cNvSpPr>
          <p:nvPr>
            <p:ph idx="1"/>
          </p:nvPr>
        </p:nvSpPr>
        <p:spPr>
          <a:xfrm>
            <a:off x="396875" y="1554480"/>
            <a:ext cx="8366125" cy="4937760"/>
          </a:xfrm>
        </p:spPr>
        <p:txBody>
          <a:bodyPr/>
          <a:lstStyle/>
          <a:p>
            <a:pPr>
              <a:lnSpc>
                <a:spcPct val="95000"/>
              </a:lnSpc>
            </a:pPr>
            <a:r>
              <a:rPr lang="en-GB" sz="2400" i="1" dirty="0">
                <a:solidFill>
                  <a:srgbClr val="FF0000"/>
                </a:solidFill>
              </a:rPr>
              <a:t>Garbage collection:  </a:t>
            </a:r>
            <a:r>
              <a:rPr lang="en-GB" sz="2400" dirty="0"/>
              <a:t>automatic reclamation of heap-allocated storage – application never explicitly frees memory</a:t>
            </a:r>
          </a:p>
          <a:p>
            <a:pPr lvl="1">
              <a:lnSpc>
                <a:spcPct val="95000"/>
              </a:lnSpc>
            </a:pPr>
            <a:endParaRPr lang="en-GB" sz="2000" dirty="0"/>
          </a:p>
          <a:p>
            <a:pPr lvl="1">
              <a:lnSpc>
                <a:spcPct val="95000"/>
              </a:lnSpc>
            </a:pPr>
            <a:endParaRPr lang="en-GB" sz="2000" dirty="0"/>
          </a:p>
          <a:p>
            <a:pPr>
              <a:lnSpc>
                <a:spcPct val="95000"/>
              </a:lnSpc>
            </a:pPr>
            <a:endParaRPr lang="en-GB" dirty="0"/>
          </a:p>
          <a:p>
            <a:pPr>
              <a:lnSpc>
                <a:spcPct val="95000"/>
              </a:lnSpc>
            </a:pPr>
            <a:endParaRPr lang="en-GB" sz="2400" dirty="0"/>
          </a:p>
          <a:p>
            <a:pPr>
              <a:lnSpc>
                <a:spcPct val="95000"/>
              </a:lnSpc>
            </a:pPr>
            <a:r>
              <a:rPr lang="en-GB" sz="2400" dirty="0">
                <a:ea typeface="Arial Unicode MS" panose="020B0604020202020204" pitchFamily="34" charset="-128"/>
                <a:cs typeface="Arial Unicode MS" panose="020B0604020202020204" pitchFamily="34" charset="-128"/>
              </a:rPr>
              <a:t>Common in implementations of functional languages, scripting languages, and modern object oriented languages:</a:t>
            </a:r>
          </a:p>
          <a:p>
            <a:pPr lvl="1">
              <a:lnSpc>
                <a:spcPct val="95000"/>
              </a:lnSpc>
            </a:pPr>
            <a:r>
              <a:rPr lang="en-GB" sz="2000" dirty="0">
                <a:ea typeface="Arial Unicode MS" panose="020B0604020202020204" pitchFamily="34" charset="-128"/>
                <a:cs typeface="Arial Unicode MS" panose="020B0604020202020204" pitchFamily="34" charset="-128"/>
              </a:rPr>
              <a:t>Lisp, Racket, </a:t>
            </a:r>
            <a:r>
              <a:rPr lang="en-GB" sz="2000" dirty="0" err="1">
                <a:ea typeface="Arial Unicode MS" panose="020B0604020202020204" pitchFamily="34" charset="-128"/>
                <a:cs typeface="Arial Unicode MS" panose="020B0604020202020204" pitchFamily="34" charset="-128"/>
              </a:rPr>
              <a:t>Erlang</a:t>
            </a:r>
            <a:r>
              <a:rPr lang="en-GB" sz="2000" dirty="0">
                <a:ea typeface="Arial Unicode MS" panose="020B0604020202020204" pitchFamily="34" charset="-128"/>
                <a:cs typeface="Arial Unicode MS" panose="020B0604020202020204" pitchFamily="34" charset="-128"/>
              </a:rPr>
              <a:t>, ML, Haskell, Scala, Java, C#, Perl, Ruby, Python, </a:t>
            </a:r>
            <a:r>
              <a:rPr lang="en-GB" sz="2000" dirty="0" err="1">
                <a:ea typeface="Arial Unicode MS" panose="020B0604020202020204" pitchFamily="34" charset="-128"/>
                <a:cs typeface="Arial Unicode MS" panose="020B0604020202020204" pitchFamily="34" charset="-128"/>
              </a:rPr>
              <a:t>Lua</a:t>
            </a:r>
            <a:r>
              <a:rPr lang="en-GB" sz="2000" dirty="0">
                <a:ea typeface="Arial Unicode MS" panose="020B0604020202020204" pitchFamily="34" charset="-128"/>
                <a:cs typeface="Arial Unicode MS" panose="020B0604020202020204" pitchFamily="34" charset="-128"/>
              </a:rPr>
              <a:t>, JavaScript, Dart, Mathematica, MATLAB, many more…</a:t>
            </a:r>
          </a:p>
          <a:p>
            <a:pPr lvl="2">
              <a:lnSpc>
                <a:spcPct val="95000"/>
              </a:lnSpc>
            </a:pPr>
            <a:endParaRPr lang="en-GB" sz="1600" dirty="0">
              <a:ea typeface="Arial Unicode MS" panose="020B0604020202020204" pitchFamily="34" charset="-128"/>
              <a:cs typeface="Arial Unicode MS" panose="020B0604020202020204" pitchFamily="34" charset="-128"/>
            </a:endParaRPr>
          </a:p>
          <a:p>
            <a:pPr>
              <a:lnSpc>
                <a:spcPct val="95000"/>
              </a:lnSpc>
            </a:pPr>
            <a:r>
              <a:rPr lang="en-GB" sz="2400" dirty="0">
                <a:ea typeface="Arial Unicode MS" panose="020B0604020202020204" pitchFamily="34" charset="-128"/>
                <a:cs typeface="Arial Unicode MS" panose="020B0604020202020204" pitchFamily="34" charset="-128"/>
              </a:rPr>
              <a:t>Variants (“conservative” garbage collectors) exist for C and C++</a:t>
            </a:r>
          </a:p>
          <a:p>
            <a:pPr lvl="1">
              <a:lnSpc>
                <a:spcPct val="95000"/>
              </a:lnSpc>
            </a:pPr>
            <a:r>
              <a:rPr lang="en-GB" sz="2000" dirty="0">
                <a:ea typeface="Arial Unicode MS" panose="020B0604020202020204" pitchFamily="34" charset="-128"/>
                <a:cs typeface="Arial Unicode MS" panose="020B0604020202020204" pitchFamily="34" charset="-128"/>
              </a:rPr>
              <a:t>However, cannot necessarily collect all garbage</a:t>
            </a:r>
          </a:p>
        </p:txBody>
      </p:sp>
      <p:sp>
        <p:nvSpPr>
          <p:cNvPr id="4" name="Slide Number Placeholder 3"/>
          <p:cNvSpPr>
            <a:spLocks noGrp="1"/>
          </p:cNvSpPr>
          <p:nvPr>
            <p:ph type="sldNum" sz="quarter" idx="10"/>
          </p:nvPr>
        </p:nvSpPr>
        <p:spPr/>
        <p:txBody>
          <a:bodyPr/>
          <a:lstStyle/>
          <a:p>
            <a:fld id="{C0BB463C-2B8D-41E5-9457-1404AA9BBE8D}" type="slidenum">
              <a:rPr lang="en-US" smtClean="0"/>
              <a:t>15</a:t>
            </a:fld>
            <a:endParaRPr lang="en-US"/>
          </a:p>
        </p:txBody>
      </p:sp>
      <p:sp>
        <p:nvSpPr>
          <p:cNvPr id="5" name="Text Box 4"/>
          <p:cNvSpPr txBox="1">
            <a:spLocks noChangeArrowheads="1"/>
          </p:cNvSpPr>
          <p:nvPr>
            <p:custDataLst>
              <p:tags r:id="rId1"/>
            </p:custDataLst>
          </p:nvPr>
        </p:nvSpPr>
        <p:spPr bwMode="auto">
          <a:xfrm>
            <a:off x="914400" y="2377440"/>
            <a:ext cx="5833946" cy="1202510"/>
          </a:xfrm>
          <a:prstGeom prst="rect">
            <a:avLst/>
          </a:prstGeom>
          <a:solidFill>
            <a:schemeClr val="bg1">
              <a:lumMod val="95000"/>
            </a:schemeClr>
          </a:solidFill>
          <a:ln w="3240">
            <a:solidFill>
              <a:srgbClr val="000066"/>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void</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foo</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a:t>
            </a:r>
            <a:r>
              <a:rPr lang="en-GB" b="0" dirty="0">
                <a:latin typeface="Courier New" panose="02070309020205020404" pitchFamily="49" charset="0"/>
                <a:ea typeface="Arial Unicode MS" panose="020B0604020202020204" pitchFamily="34" charset="-128"/>
                <a:cs typeface="Courier New" panose="02070309020205020404" pitchFamily="49" charset="0"/>
              </a:rPr>
              <a:t> p =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b="0" dirty="0">
                <a:latin typeface="Courier New" panose="02070309020205020404" pitchFamily="49" charset="0"/>
                <a:ea typeface="Arial Unicode MS" panose="020B0604020202020204" pitchFamily="34" charset="-128"/>
                <a:cs typeface="Courier New" panose="02070309020205020404" pitchFamily="49" charset="0"/>
              </a:rPr>
              <a:t>(128);</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latin typeface="Courier New" panose="02070309020205020404" pitchFamily="49" charset="0"/>
                <a:ea typeface="Arial Unicode MS" panose="020B0604020202020204" pitchFamily="34" charset="-128"/>
                <a:cs typeface="Courier New" panose="02070309020205020404" pitchFamily="49" charset="0"/>
              </a:rPr>
              <a:t>return</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i="1"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p block is now garbage!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a:t>
            </a:r>
          </a:p>
        </p:txBody>
      </p:sp>
      <p:sp>
        <p:nvSpPr>
          <p:cNvPr id="6" name="TextBox 5"/>
          <p:cNvSpPr txBox="1"/>
          <p:nvPr/>
        </p:nvSpPr>
        <p:spPr>
          <a:xfrm>
            <a:off x="356616" y="960120"/>
            <a:ext cx="4754880" cy="461665"/>
          </a:xfrm>
          <a:prstGeom prst="rect">
            <a:avLst/>
          </a:prstGeom>
          <a:noFill/>
        </p:spPr>
        <p:txBody>
          <a:bodyPr wrap="square" rtlCol="0">
            <a:spAutoFit/>
          </a:bodyPr>
          <a:lstStyle/>
          <a:p>
            <a:r>
              <a:rPr lang="en-US" sz="2400" b="1" dirty="0">
                <a:latin typeface="Calibri" pitchFamily="34" charset="0"/>
              </a:rPr>
              <a:t>(Automatic Memory Management)</a:t>
            </a:r>
          </a:p>
        </p:txBody>
      </p:sp>
    </p:spTree>
    <p:extLst>
      <p:ext uri="{BB962C8B-B14F-4D97-AF65-F5344CB8AC3E}">
        <p14:creationId xmlns:p14="http://schemas.microsoft.com/office/powerpoint/2010/main" val="33933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Garbage Collection</a:t>
            </a:r>
          </a:p>
        </p:txBody>
      </p:sp>
      <p:sp>
        <p:nvSpPr>
          <p:cNvPr id="3" name="Content Placeholder 2"/>
          <p:cNvSpPr>
            <a:spLocks noGrp="1"/>
          </p:cNvSpPr>
          <p:nvPr>
            <p:ph idx="1"/>
          </p:nvPr>
        </p:nvSpPr>
        <p:spPr/>
        <p:txBody>
          <a:bodyPr/>
          <a:lstStyle/>
          <a:p>
            <a:r>
              <a:rPr lang="en-US" dirty="0"/>
              <a:t>How does the memory allocator know when memory can be freed? </a:t>
            </a:r>
          </a:p>
          <a:p>
            <a:pPr lvl="1"/>
            <a:r>
              <a:rPr lang="en-US" dirty="0"/>
              <a:t>In general, we cannot know </a:t>
            </a:r>
            <a:r>
              <a:rPr lang="en-GB" dirty="0"/>
              <a:t>what is going to be used in the future since it depends on conditionals</a:t>
            </a:r>
          </a:p>
          <a:p>
            <a:pPr lvl="1"/>
            <a:r>
              <a:rPr lang="en-GB" dirty="0"/>
              <a:t>But, we can tell that certain blocks cannot be used if they are </a:t>
            </a:r>
            <a:r>
              <a:rPr lang="en-GB" i="1" dirty="0"/>
              <a:t>unreachable</a:t>
            </a:r>
            <a:r>
              <a:rPr lang="en-GB" dirty="0"/>
              <a:t> (via pointers in registers/stack/</a:t>
            </a:r>
            <a:r>
              <a:rPr lang="en-GB" dirty="0" err="1"/>
              <a:t>globals</a:t>
            </a:r>
            <a:r>
              <a:rPr lang="en-GB" dirty="0"/>
              <a:t>)</a:t>
            </a:r>
          </a:p>
          <a:p>
            <a:pPr lvl="1"/>
            <a:endParaRPr lang="en-GB" dirty="0"/>
          </a:p>
          <a:p>
            <a:r>
              <a:rPr lang="en-GB" dirty="0"/>
              <a:t>Memory allocator needs to know what is a pointer and what is not – how can it do this?</a:t>
            </a:r>
          </a:p>
          <a:p>
            <a:pPr lvl="1"/>
            <a:r>
              <a:rPr lang="en-GB" dirty="0"/>
              <a:t>Sometimes with help from the compiler</a:t>
            </a:r>
          </a:p>
          <a:p>
            <a:pPr lvl="1"/>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16</a:t>
            </a:fld>
            <a:endParaRPr lang="en-US"/>
          </a:p>
        </p:txBody>
      </p:sp>
    </p:spTree>
    <p:extLst>
      <p:ext uri="{BB962C8B-B14F-4D97-AF65-F5344CB8AC3E}">
        <p14:creationId xmlns:p14="http://schemas.microsoft.com/office/powerpoint/2010/main" val="317890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as a Graph</a:t>
            </a:r>
          </a:p>
        </p:txBody>
      </p:sp>
      <p:sp>
        <p:nvSpPr>
          <p:cNvPr id="3" name="Content Placeholder 2"/>
          <p:cNvSpPr>
            <a:spLocks noGrp="1"/>
          </p:cNvSpPr>
          <p:nvPr>
            <p:ph idx="1"/>
          </p:nvPr>
        </p:nvSpPr>
        <p:spPr>
          <a:xfrm>
            <a:off x="396875" y="1362075"/>
            <a:ext cx="8366125" cy="2011680"/>
          </a:xfrm>
        </p:spPr>
        <p:txBody>
          <a:bodyPr/>
          <a:lstStyle/>
          <a:p>
            <a:r>
              <a:rPr lang="en-US" sz="2400" dirty="0"/>
              <a:t>We view memory as a directed graph</a:t>
            </a:r>
          </a:p>
          <a:p>
            <a:pPr lvl="1"/>
            <a:r>
              <a:rPr lang="en-US" sz="2000" dirty="0"/>
              <a:t>Each allocated heap block is a node in the graph</a:t>
            </a:r>
          </a:p>
          <a:p>
            <a:pPr lvl="1"/>
            <a:r>
              <a:rPr lang="en-US" sz="2000" dirty="0"/>
              <a:t>Each pointer is an edge in the graph</a:t>
            </a:r>
          </a:p>
          <a:p>
            <a:pPr lvl="1"/>
            <a:r>
              <a:rPr lang="en-US" sz="2000" dirty="0"/>
              <a:t>Locations not in the heap that contain pointers into the heap are called </a:t>
            </a:r>
            <a:r>
              <a:rPr lang="en-US" sz="2000" b="1" i="1" dirty="0">
                <a:solidFill>
                  <a:srgbClr val="C00000"/>
                </a:solidFill>
              </a:rPr>
              <a:t>root</a:t>
            </a:r>
            <a:r>
              <a:rPr lang="en-US" sz="2000" dirty="0"/>
              <a:t> nodes (e.g. registers, stack locations, global variables)</a:t>
            </a:r>
          </a:p>
        </p:txBody>
      </p:sp>
      <p:sp>
        <p:nvSpPr>
          <p:cNvPr id="4" name="Slide Number Placeholder 3"/>
          <p:cNvSpPr>
            <a:spLocks noGrp="1"/>
          </p:cNvSpPr>
          <p:nvPr>
            <p:ph type="sldNum" sz="quarter" idx="10"/>
          </p:nvPr>
        </p:nvSpPr>
        <p:spPr/>
        <p:txBody>
          <a:bodyPr/>
          <a:lstStyle/>
          <a:p>
            <a:fld id="{C0BB463C-2B8D-41E5-9457-1404AA9BBE8D}" type="slidenum">
              <a:rPr lang="en-US" smtClean="0"/>
              <a:t>17</a:t>
            </a:fld>
            <a:endParaRPr lang="en-US"/>
          </a:p>
        </p:txBody>
      </p:sp>
      <p:sp>
        <p:nvSpPr>
          <p:cNvPr id="34" name="Rectangle 32"/>
          <p:cNvSpPr>
            <a:spLocks noChangeArrowheads="1"/>
          </p:cNvSpPr>
          <p:nvPr>
            <p:custDataLst>
              <p:tags r:id="rId1"/>
            </p:custDataLst>
          </p:nvPr>
        </p:nvSpPr>
        <p:spPr bwMode="auto">
          <a:xfrm>
            <a:off x="843951" y="5943600"/>
            <a:ext cx="8205026" cy="640080"/>
          </a:xfrm>
          <a:prstGeom prst="rect">
            <a:avLst/>
          </a:prstGeom>
          <a:noFill/>
          <a:ln w="9525">
            <a:noFill/>
            <a:round/>
            <a:headEnd/>
            <a:tailEnd/>
          </a:ln>
          <a:effectLst/>
        </p:spPr>
        <p:txBody>
          <a:bodyPr lIns="90360" tIns="44280" rIns="90360" bIns="44280"/>
          <a:lstStyle/>
          <a:p>
            <a:pPr marL="384175" indent="-384175" eaLnBrk="1" hangingPunct="1">
              <a:lnSpc>
                <a:spcPct val="95000"/>
              </a:lnSpc>
              <a:buClr>
                <a:srgbClr val="660033"/>
              </a:buClr>
              <a:buFont typeface="Wingdings" charset="2"/>
              <a:buNone/>
            </a:pPr>
            <a:r>
              <a:rPr lang="en-GB" sz="1800" dirty="0">
                <a:latin typeface="Calibri" panose="020F0502020204030204" pitchFamily="34" charset="0"/>
                <a:ea typeface="Arial Unicode MS" panose="020B0604020202020204" pitchFamily="34" charset="-128"/>
                <a:cs typeface="Calibri" panose="020F0502020204030204" pitchFamily="34" charset="0"/>
              </a:rPr>
              <a:t>A node (block) is </a:t>
            </a:r>
            <a:r>
              <a:rPr lang="en-GB" sz="1800" i="1"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reachable</a:t>
            </a:r>
            <a:r>
              <a:rPr lang="en-GB" sz="1800" dirty="0">
                <a:latin typeface="Calibri" panose="020F0502020204030204" pitchFamily="34" charset="0"/>
                <a:ea typeface="Arial Unicode MS" panose="020B0604020202020204" pitchFamily="34" charset="-128"/>
                <a:cs typeface="Calibri" panose="020F0502020204030204" pitchFamily="34" charset="0"/>
              </a:rPr>
              <a:t> if there is a path from any root to that node</a:t>
            </a:r>
          </a:p>
          <a:p>
            <a:pPr marL="384175" indent="-384175" eaLnBrk="1" hangingPunct="1">
              <a:lnSpc>
                <a:spcPct val="95000"/>
              </a:lnSpc>
              <a:buClr>
                <a:srgbClr val="660033"/>
              </a:buClr>
              <a:buFont typeface="Wingdings" charset="2"/>
              <a:buNone/>
            </a:pPr>
            <a:r>
              <a:rPr lang="en-GB" sz="1800" dirty="0">
                <a:latin typeface="Calibri" panose="020F0502020204030204" pitchFamily="34" charset="0"/>
                <a:ea typeface="Arial Unicode MS" panose="020B0604020202020204" pitchFamily="34" charset="-128"/>
                <a:cs typeface="Calibri" panose="020F0502020204030204" pitchFamily="34" charset="0"/>
              </a:rPr>
              <a:t>Non-reachable nodes are </a:t>
            </a:r>
            <a:r>
              <a:rPr lang="en-GB" sz="1800" i="1"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garbage </a:t>
            </a:r>
            <a:r>
              <a:rPr lang="en-GB" sz="1800" dirty="0">
                <a:latin typeface="Calibri" panose="020F0502020204030204" pitchFamily="34" charset="0"/>
                <a:ea typeface="Arial Unicode MS" panose="020B0604020202020204" pitchFamily="34" charset="-128"/>
                <a:cs typeface="Calibri" panose="020F0502020204030204" pitchFamily="34" charset="0"/>
              </a:rPr>
              <a:t>(cannot be needed by the application)</a:t>
            </a:r>
          </a:p>
        </p:txBody>
      </p:sp>
      <p:grpSp>
        <p:nvGrpSpPr>
          <p:cNvPr id="39" name="Group 38"/>
          <p:cNvGrpSpPr/>
          <p:nvPr/>
        </p:nvGrpSpPr>
        <p:grpSpPr>
          <a:xfrm>
            <a:off x="932851" y="3383280"/>
            <a:ext cx="7948324" cy="2478064"/>
            <a:chOff x="932851" y="3383280"/>
            <a:chExt cx="7948324" cy="2478064"/>
          </a:xfrm>
        </p:grpSpPr>
        <p:sp>
          <p:nvSpPr>
            <p:cNvPr id="5" name="Rectangle 1"/>
            <p:cNvSpPr>
              <a:spLocks noChangeArrowheads="1"/>
            </p:cNvSpPr>
            <p:nvPr>
              <p:custDataLst>
                <p:tags r:id="rId2"/>
              </p:custDataLst>
            </p:nvPr>
          </p:nvSpPr>
          <p:spPr bwMode="auto">
            <a:xfrm>
              <a:off x="932851" y="3803944"/>
              <a:ext cx="5984875" cy="2057400"/>
            </a:xfrm>
            <a:prstGeom prst="rect">
              <a:avLst/>
            </a:prstGeom>
            <a:solidFill>
              <a:schemeClr val="bg2">
                <a:lumMod val="20000"/>
                <a:lumOff val="80000"/>
              </a:schemeClr>
            </a:solidFill>
            <a:ln w="63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 name="Oval 4"/>
            <p:cNvSpPr>
              <a:spLocks noChangeArrowheads="1"/>
            </p:cNvSpPr>
            <p:nvPr>
              <p:custDataLst>
                <p:tags r:id="rId3"/>
              </p:custDataLst>
            </p:nvPr>
          </p:nvSpPr>
          <p:spPr bwMode="auto">
            <a:xfrm>
              <a:off x="2516075" y="3398349"/>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Oval 5"/>
            <p:cNvSpPr>
              <a:spLocks noChangeArrowheads="1"/>
            </p:cNvSpPr>
            <p:nvPr>
              <p:custDataLst>
                <p:tags r:id="rId4"/>
              </p:custDataLst>
            </p:nvPr>
          </p:nvSpPr>
          <p:spPr bwMode="auto">
            <a:xfrm>
              <a:off x="3710976" y="3398349"/>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Oval 6"/>
            <p:cNvSpPr>
              <a:spLocks noChangeArrowheads="1"/>
            </p:cNvSpPr>
            <p:nvPr>
              <p:custDataLst>
                <p:tags r:id="rId5"/>
              </p:custDataLst>
            </p:nvPr>
          </p:nvSpPr>
          <p:spPr bwMode="auto">
            <a:xfrm>
              <a:off x="5006376" y="33975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Line 7"/>
            <p:cNvSpPr>
              <a:spLocks noChangeShapeType="1"/>
            </p:cNvSpPr>
            <p:nvPr>
              <p:custDataLst>
                <p:tags r:id="rId6"/>
              </p:custDataLst>
            </p:nvPr>
          </p:nvSpPr>
          <p:spPr bwMode="auto">
            <a:xfrm flipH="1">
              <a:off x="2337787" y="3690938"/>
              <a:ext cx="276825" cy="64640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0" name="Text Box 8"/>
            <p:cNvSpPr txBox="1">
              <a:spLocks noChangeArrowheads="1"/>
            </p:cNvSpPr>
            <p:nvPr>
              <p:custDataLst>
                <p:tags r:id="rId7"/>
              </p:custDataLst>
            </p:nvPr>
          </p:nvSpPr>
          <p:spPr bwMode="auto">
            <a:xfrm>
              <a:off x="932851" y="3383280"/>
              <a:ext cx="1147984"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Root nodes</a:t>
              </a:r>
            </a:p>
          </p:txBody>
        </p:sp>
        <p:sp>
          <p:nvSpPr>
            <p:cNvPr id="11" name="Text Box 9"/>
            <p:cNvSpPr txBox="1">
              <a:spLocks noChangeArrowheads="1"/>
            </p:cNvSpPr>
            <p:nvPr>
              <p:custDataLst>
                <p:tags r:id="rId8"/>
              </p:custDataLst>
            </p:nvPr>
          </p:nvSpPr>
          <p:spPr bwMode="auto">
            <a:xfrm>
              <a:off x="939383" y="3803944"/>
              <a:ext cx="1202871"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Heap nodes</a:t>
              </a:r>
            </a:p>
          </p:txBody>
        </p:sp>
        <p:sp>
          <p:nvSpPr>
            <p:cNvPr id="12" name="Line 10"/>
            <p:cNvSpPr>
              <a:spLocks noChangeShapeType="1"/>
            </p:cNvSpPr>
            <p:nvPr>
              <p:custDataLst>
                <p:tags r:id="rId9"/>
              </p:custDataLst>
            </p:nvPr>
          </p:nvSpPr>
          <p:spPr bwMode="auto">
            <a:xfrm>
              <a:off x="3863974" y="3703148"/>
              <a:ext cx="989" cy="63419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3" name="Line 11"/>
            <p:cNvSpPr>
              <a:spLocks noChangeShapeType="1"/>
            </p:cNvSpPr>
            <p:nvPr>
              <p:custDataLst>
                <p:tags r:id="rId10"/>
              </p:custDataLst>
            </p:nvPr>
          </p:nvSpPr>
          <p:spPr bwMode="auto">
            <a:xfrm>
              <a:off x="5233388" y="3679824"/>
              <a:ext cx="365612" cy="676673"/>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4" name="Oval 12"/>
            <p:cNvSpPr>
              <a:spLocks noChangeArrowheads="1"/>
            </p:cNvSpPr>
            <p:nvPr>
              <p:custDataLst>
                <p:tags r:id="rId11"/>
              </p:custDataLst>
            </p:nvPr>
          </p:nvSpPr>
          <p:spPr bwMode="auto">
            <a:xfrm>
              <a:off x="21869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Oval 13"/>
            <p:cNvSpPr>
              <a:spLocks noChangeArrowheads="1"/>
            </p:cNvSpPr>
            <p:nvPr>
              <p:custDataLst>
                <p:tags r:id="rId12"/>
              </p:custDataLst>
            </p:nvPr>
          </p:nvSpPr>
          <p:spPr bwMode="auto">
            <a:xfrm>
              <a:off x="37109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6" name="Oval 14"/>
            <p:cNvSpPr>
              <a:spLocks noChangeArrowheads="1"/>
            </p:cNvSpPr>
            <p:nvPr>
              <p:custDataLst>
                <p:tags r:id="rId13"/>
              </p:custDataLst>
            </p:nvPr>
          </p:nvSpPr>
          <p:spPr bwMode="auto">
            <a:xfrm>
              <a:off x="55397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Line 15"/>
            <p:cNvSpPr>
              <a:spLocks noChangeShapeType="1"/>
            </p:cNvSpPr>
            <p:nvPr>
              <p:custDataLst>
                <p:tags r:id="rId14"/>
              </p:custDataLst>
            </p:nvPr>
          </p:nvSpPr>
          <p:spPr bwMode="auto">
            <a:xfrm flipH="1">
              <a:off x="1729775" y="4593431"/>
              <a:ext cx="498475" cy="684609"/>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8" name="Oval 16"/>
            <p:cNvSpPr>
              <a:spLocks noChangeArrowheads="1"/>
            </p:cNvSpPr>
            <p:nvPr>
              <p:custDataLst>
                <p:tags r:id="rId15"/>
              </p:custDataLst>
            </p:nvPr>
          </p:nvSpPr>
          <p:spPr bwMode="auto">
            <a:xfrm>
              <a:off x="15011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Line 17"/>
            <p:cNvSpPr>
              <a:spLocks noChangeShapeType="1"/>
            </p:cNvSpPr>
            <p:nvPr>
              <p:custDataLst>
                <p:tags r:id="rId16"/>
              </p:custDataLst>
            </p:nvPr>
          </p:nvSpPr>
          <p:spPr bwMode="auto">
            <a:xfrm>
              <a:off x="2450502" y="4593431"/>
              <a:ext cx="463549" cy="68461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0" name="Oval 18"/>
            <p:cNvSpPr>
              <a:spLocks noChangeArrowheads="1"/>
            </p:cNvSpPr>
            <p:nvPr>
              <p:custDataLst>
                <p:tags r:id="rId17"/>
              </p:custDataLst>
            </p:nvPr>
          </p:nvSpPr>
          <p:spPr bwMode="auto">
            <a:xfrm>
              <a:off x="28727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Line 19"/>
            <p:cNvSpPr>
              <a:spLocks noChangeShapeType="1"/>
            </p:cNvSpPr>
            <p:nvPr>
              <p:custDataLst>
                <p:tags r:id="rId18"/>
              </p:custDataLst>
            </p:nvPr>
          </p:nvSpPr>
          <p:spPr bwMode="auto">
            <a:xfrm>
              <a:off x="5692176" y="4642144"/>
              <a:ext cx="202" cy="60017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2" name="Oval 20"/>
            <p:cNvSpPr>
              <a:spLocks noChangeArrowheads="1"/>
            </p:cNvSpPr>
            <p:nvPr>
              <p:custDataLst>
                <p:tags r:id="rId19"/>
              </p:custDataLst>
            </p:nvPr>
          </p:nvSpPr>
          <p:spPr bwMode="auto">
            <a:xfrm>
              <a:off x="55397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3" name="Oval 21"/>
            <p:cNvSpPr>
              <a:spLocks noChangeArrowheads="1"/>
            </p:cNvSpPr>
            <p:nvPr>
              <p:custDataLst>
                <p:tags r:id="rId20"/>
              </p:custDataLst>
            </p:nvPr>
          </p:nvSpPr>
          <p:spPr bwMode="auto">
            <a:xfrm>
              <a:off x="4590451" y="4642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 name="Oval 22"/>
            <p:cNvSpPr>
              <a:spLocks noChangeArrowheads="1"/>
            </p:cNvSpPr>
            <p:nvPr>
              <p:custDataLst>
                <p:tags r:id="rId21"/>
              </p:custDataLst>
            </p:nvPr>
          </p:nvSpPr>
          <p:spPr bwMode="auto">
            <a:xfrm>
              <a:off x="4590451" y="5404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Line 23"/>
            <p:cNvSpPr>
              <a:spLocks noChangeShapeType="1"/>
            </p:cNvSpPr>
            <p:nvPr>
              <p:custDataLst>
                <p:tags r:id="rId22"/>
              </p:custDataLst>
            </p:nvPr>
          </p:nvSpPr>
          <p:spPr bwMode="auto">
            <a:xfrm>
              <a:off x="4742851" y="4946944"/>
              <a:ext cx="1588" cy="45720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6" name="Oval 24"/>
            <p:cNvSpPr>
              <a:spLocks noChangeArrowheads="1"/>
            </p:cNvSpPr>
            <p:nvPr>
              <p:custDataLst>
                <p:tags r:id="rId23"/>
              </p:custDataLst>
            </p:nvPr>
          </p:nvSpPr>
          <p:spPr bwMode="auto">
            <a:xfrm>
              <a:off x="3828451" y="50993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Line 25"/>
            <p:cNvSpPr>
              <a:spLocks noChangeShapeType="1"/>
            </p:cNvSpPr>
            <p:nvPr>
              <p:custDataLst>
                <p:tags r:id="rId24"/>
              </p:custDataLst>
            </p:nvPr>
          </p:nvSpPr>
          <p:spPr bwMode="auto">
            <a:xfrm flipH="1" flipV="1">
              <a:off x="4121944" y="5321888"/>
              <a:ext cx="468506" cy="18305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8" name="Line 26"/>
            <p:cNvSpPr>
              <a:spLocks noChangeShapeType="1"/>
            </p:cNvSpPr>
            <p:nvPr>
              <p:custDataLst>
                <p:tags r:id="rId25"/>
              </p:custDataLst>
            </p:nvPr>
          </p:nvSpPr>
          <p:spPr bwMode="auto">
            <a:xfrm flipV="1">
              <a:off x="4111026" y="4880371"/>
              <a:ext cx="495502" cy="29358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9" name="Oval 27"/>
            <p:cNvSpPr>
              <a:spLocks noChangeArrowheads="1"/>
            </p:cNvSpPr>
            <p:nvPr>
              <p:custDataLst>
                <p:tags r:id="rId26"/>
              </p:custDataLst>
            </p:nvPr>
          </p:nvSpPr>
          <p:spPr bwMode="auto">
            <a:xfrm>
              <a:off x="6266851" y="47945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Oval 28"/>
            <p:cNvSpPr>
              <a:spLocks noChangeArrowheads="1"/>
            </p:cNvSpPr>
            <p:nvPr>
              <p:custDataLst>
                <p:tags r:id="rId27"/>
              </p:custDataLst>
            </p:nvPr>
          </p:nvSpPr>
          <p:spPr bwMode="auto">
            <a:xfrm>
              <a:off x="7170139" y="39309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1" name="Oval 29"/>
            <p:cNvSpPr>
              <a:spLocks noChangeArrowheads="1"/>
            </p:cNvSpPr>
            <p:nvPr>
              <p:custDataLst>
                <p:tags r:id="rId28"/>
              </p:custDataLst>
            </p:nvPr>
          </p:nvSpPr>
          <p:spPr bwMode="auto">
            <a:xfrm>
              <a:off x="7170139" y="4388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Text Box 30"/>
            <p:cNvSpPr txBox="1">
              <a:spLocks noChangeArrowheads="1"/>
            </p:cNvSpPr>
            <p:nvPr>
              <p:custDataLst>
                <p:tags r:id="rId29"/>
              </p:custDataLst>
            </p:nvPr>
          </p:nvSpPr>
          <p:spPr bwMode="auto">
            <a:xfrm>
              <a:off x="7549551" y="4337344"/>
              <a:ext cx="1331624" cy="586957"/>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not reachable</a:t>
              </a:r>
              <a:br>
                <a:rPr lang="en-GB" sz="1600" dirty="0">
                  <a:latin typeface="Calibri" panose="020F0502020204030204" pitchFamily="34" charset="0"/>
                  <a:ea typeface="Arial Unicode MS" panose="020B0604020202020204" pitchFamily="34" charset="-128"/>
                  <a:cs typeface="Calibri" panose="020F0502020204030204" pitchFamily="34" charset="0"/>
                </a:rPr>
              </a:br>
              <a:r>
                <a:rPr lang="en-GB" sz="1600" dirty="0">
                  <a:latin typeface="Calibri" panose="020F0502020204030204" pitchFamily="34" charset="0"/>
                  <a:ea typeface="Arial Unicode MS" panose="020B0604020202020204" pitchFamily="34" charset="-128"/>
                  <a:cs typeface="Calibri" panose="020F0502020204030204" pitchFamily="34" charset="0"/>
                </a:rPr>
                <a:t>(garbage)</a:t>
              </a:r>
            </a:p>
          </p:txBody>
        </p:sp>
        <p:sp>
          <p:nvSpPr>
            <p:cNvPr id="33" name="Text Box 31"/>
            <p:cNvSpPr txBox="1">
              <a:spLocks noChangeArrowheads="1"/>
            </p:cNvSpPr>
            <p:nvPr>
              <p:custDataLst>
                <p:tags r:id="rId30"/>
              </p:custDataLst>
            </p:nvPr>
          </p:nvSpPr>
          <p:spPr bwMode="auto">
            <a:xfrm>
              <a:off x="7560664" y="3880144"/>
              <a:ext cx="1017821"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reachable</a:t>
              </a:r>
            </a:p>
          </p:txBody>
        </p:sp>
        <p:sp>
          <p:nvSpPr>
            <p:cNvPr id="35" name="Oval 27"/>
            <p:cNvSpPr>
              <a:spLocks noChangeArrowheads="1"/>
            </p:cNvSpPr>
            <p:nvPr>
              <p:custDataLst>
                <p:tags r:id="rId31"/>
              </p:custDataLst>
            </p:nvPr>
          </p:nvSpPr>
          <p:spPr bwMode="auto">
            <a:xfrm>
              <a:off x="4798502" y="3933987"/>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Oval 27"/>
            <p:cNvSpPr>
              <a:spLocks noChangeArrowheads="1"/>
            </p:cNvSpPr>
            <p:nvPr>
              <p:custDataLst>
                <p:tags r:id="rId32"/>
              </p:custDataLst>
            </p:nvPr>
          </p:nvSpPr>
          <p:spPr bwMode="auto">
            <a:xfrm>
              <a:off x="5082576" y="45659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7" name="Line 17"/>
            <p:cNvSpPr>
              <a:spLocks noChangeShapeType="1"/>
            </p:cNvSpPr>
            <p:nvPr>
              <p:custDataLst>
                <p:tags r:id="rId33"/>
              </p:custDataLst>
            </p:nvPr>
          </p:nvSpPr>
          <p:spPr bwMode="auto">
            <a:xfrm>
              <a:off x="5018484" y="4220879"/>
              <a:ext cx="159430" cy="34506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38" name="Line 17"/>
            <p:cNvSpPr>
              <a:spLocks noChangeShapeType="1"/>
            </p:cNvSpPr>
            <p:nvPr>
              <p:custDataLst>
                <p:tags r:id="rId34"/>
              </p:custDataLst>
            </p:nvPr>
          </p:nvSpPr>
          <p:spPr bwMode="auto">
            <a:xfrm>
              <a:off x="5317526" y="4841081"/>
              <a:ext cx="281983" cy="43696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42814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custDataLst>
              <p:tags r:id="rId1"/>
            </p:custDataLst>
          </p:nvPr>
        </p:nvSpPr>
        <p:spPr>
          <a:xfrm>
            <a:off x="356616" y="438912"/>
            <a:ext cx="8403336" cy="758952"/>
          </a:xfrm>
          <a:ln/>
        </p:spPr>
        <p:txBody>
          <a:bodyPr/>
          <a:lstStyle/>
          <a:p>
            <a:r>
              <a:rPr lang="en-GB" dirty="0"/>
              <a:t>Garbage Collection</a:t>
            </a:r>
          </a:p>
        </p:txBody>
      </p:sp>
      <p:sp>
        <p:nvSpPr>
          <p:cNvPr id="20482" name="Rectangle 2"/>
          <p:cNvSpPr>
            <a:spLocks noGrp="1" noChangeArrowheads="1"/>
          </p:cNvSpPr>
          <p:nvPr>
            <p:ph idx="1"/>
            <p:custDataLst>
              <p:tags r:id="rId2"/>
            </p:custDataLst>
          </p:nvPr>
        </p:nvSpPr>
        <p:spPr>
          <a:xfrm>
            <a:off x="393192" y="1362456"/>
            <a:ext cx="8366760" cy="4974336"/>
          </a:xfrm>
          <a:ln/>
        </p:spPr>
        <p:txBody>
          <a:bodyPr/>
          <a:lstStyle/>
          <a:p>
            <a:r>
              <a:rPr lang="en-GB" dirty="0"/>
              <a:t>Dynamic memory allocator can free blocks if there are </a:t>
            </a:r>
            <a:r>
              <a:rPr lang="en-GB" u="sng" dirty="0"/>
              <a:t>no pointers to them</a:t>
            </a:r>
          </a:p>
          <a:p>
            <a:pPr lvl="2"/>
            <a:endParaRPr lang="en-GB" dirty="0"/>
          </a:p>
          <a:p>
            <a:r>
              <a:rPr lang="en-GB" dirty="0"/>
              <a:t>How can it know what is a pointer and what is not?</a:t>
            </a:r>
          </a:p>
          <a:p>
            <a:pPr lvl="2"/>
            <a:endParaRPr lang="en-GB" dirty="0"/>
          </a:p>
          <a:p>
            <a:r>
              <a:rPr lang="en-GB" dirty="0"/>
              <a:t>We’ll make some </a:t>
            </a:r>
            <a:r>
              <a:rPr lang="en-GB" i="1" dirty="0">
                <a:solidFill>
                  <a:srgbClr val="C00000"/>
                </a:solidFill>
              </a:rPr>
              <a:t>assumptions</a:t>
            </a:r>
            <a:r>
              <a:rPr lang="en-GB" dirty="0">
                <a:solidFill>
                  <a:srgbClr val="C00000"/>
                </a:solidFill>
              </a:rPr>
              <a:t> </a:t>
            </a:r>
            <a:r>
              <a:rPr lang="en-GB" dirty="0"/>
              <a:t>about pointers:</a:t>
            </a:r>
          </a:p>
          <a:p>
            <a:pPr lvl="1">
              <a:buSzPct val="100000"/>
            </a:pPr>
            <a:r>
              <a:rPr lang="en-GB" dirty="0"/>
              <a:t>Memory allocator can distinguish pointers from non-pointers</a:t>
            </a:r>
          </a:p>
          <a:p>
            <a:pPr lvl="1">
              <a:buSzPct val="100000"/>
            </a:pPr>
            <a:r>
              <a:rPr lang="en-GB" dirty="0"/>
              <a:t>All pointers point to the start of a block in the heap</a:t>
            </a:r>
          </a:p>
          <a:p>
            <a:pPr lvl="1">
              <a:buSzPct val="100000"/>
            </a:pPr>
            <a:r>
              <a:rPr lang="en-GB" dirty="0"/>
              <a:t>Application cannot hide pointers </a:t>
            </a:r>
            <a:br>
              <a:rPr lang="en-GB" dirty="0"/>
            </a:br>
            <a:r>
              <a:rPr lang="en-GB" dirty="0"/>
              <a:t>(e.g. by coercing them to an </a:t>
            </a:r>
            <a:r>
              <a:rPr lang="en-GB" dirty="0" err="1">
                <a:latin typeface="Courier New" pitchFamily="49" charset="0"/>
              </a:rPr>
              <a:t>int</a:t>
            </a:r>
            <a:r>
              <a:rPr lang="en-GB" dirty="0"/>
              <a:t>, and then back again)</a:t>
            </a:r>
          </a:p>
        </p:txBody>
      </p:sp>
      <p:sp>
        <p:nvSpPr>
          <p:cNvPr id="2" name="Slide Number Placeholder 1"/>
          <p:cNvSpPr>
            <a:spLocks noGrp="1"/>
          </p:cNvSpPr>
          <p:nvPr>
            <p:ph type="sldNum" sz="quarter" idx="10"/>
          </p:nvPr>
        </p:nvSpPr>
        <p:spPr/>
        <p:txBody>
          <a:bodyPr/>
          <a:lstStyle/>
          <a:p>
            <a:fld id="{0F00AE6E-C483-4C75-BDA9-8B13FA0D6F81}" type="slidenum">
              <a:rPr lang="en-US" smtClean="0"/>
              <a:t>18</a:t>
            </a:fld>
            <a:endParaRPr lang="en-US"/>
          </a:p>
        </p:txBody>
      </p:sp>
    </p:spTree>
    <p:extLst>
      <p:ext uri="{BB962C8B-B14F-4D97-AF65-F5344CB8AC3E}">
        <p14:creationId xmlns:p14="http://schemas.microsoft.com/office/powerpoint/2010/main" val="34582465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2">
                                            <p:txEl>
                                              <p:pRg st="4" end="4"/>
                                            </p:txEl>
                                          </p:spTgt>
                                        </p:tgtEl>
                                        <p:attrNameLst>
                                          <p:attrName>style.visibility</p:attrName>
                                        </p:attrNameLst>
                                      </p:cBhvr>
                                      <p:to>
                                        <p:strVal val="visible"/>
                                      </p:to>
                                    </p:set>
                                    <p:animEffect transition="in" filter="fade">
                                      <p:cBhvr>
                                        <p:cTn id="7" dur="500"/>
                                        <p:tgtEl>
                                          <p:spTgt spid="2048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2">
                                            <p:txEl>
                                              <p:pRg st="5" end="5"/>
                                            </p:txEl>
                                          </p:spTgt>
                                        </p:tgtEl>
                                        <p:attrNameLst>
                                          <p:attrName>style.visibility</p:attrName>
                                        </p:attrNameLst>
                                      </p:cBhvr>
                                      <p:to>
                                        <p:strVal val="visible"/>
                                      </p:to>
                                    </p:set>
                                    <p:animEffect transition="in" filter="fade">
                                      <p:cBhvr>
                                        <p:cTn id="10" dur="500"/>
                                        <p:tgtEl>
                                          <p:spTgt spid="2048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2">
                                            <p:txEl>
                                              <p:pRg st="6" end="6"/>
                                            </p:txEl>
                                          </p:spTgt>
                                        </p:tgtEl>
                                        <p:attrNameLst>
                                          <p:attrName>style.visibility</p:attrName>
                                        </p:attrNameLst>
                                      </p:cBhvr>
                                      <p:to>
                                        <p:strVal val="visible"/>
                                      </p:to>
                                    </p:set>
                                    <p:animEffect transition="in" filter="fade">
                                      <p:cBhvr>
                                        <p:cTn id="13" dur="500"/>
                                        <p:tgtEl>
                                          <p:spTgt spid="2048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2">
                                            <p:txEl>
                                              <p:pRg st="7" end="7"/>
                                            </p:txEl>
                                          </p:spTgt>
                                        </p:tgtEl>
                                        <p:attrNameLst>
                                          <p:attrName>style.visibility</p:attrName>
                                        </p:attrNameLst>
                                      </p:cBhvr>
                                      <p:to>
                                        <p:strVal val="visible"/>
                                      </p:to>
                                    </p:set>
                                    <p:animEffect transition="in" filter="fade">
                                      <p:cBhvr>
                                        <p:cTn id="16" dur="500"/>
                                        <p:tgtEl>
                                          <p:spTgt spid="204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GC Algorithms</a:t>
            </a:r>
          </a:p>
        </p:txBody>
      </p:sp>
      <p:sp>
        <p:nvSpPr>
          <p:cNvPr id="3" name="Content Placeholder 2"/>
          <p:cNvSpPr>
            <a:spLocks noGrp="1"/>
          </p:cNvSpPr>
          <p:nvPr>
            <p:ph idx="1"/>
          </p:nvPr>
        </p:nvSpPr>
        <p:spPr/>
        <p:txBody>
          <a:bodyPr/>
          <a:lstStyle/>
          <a:p>
            <a:pPr>
              <a:lnSpc>
                <a:spcPct val="95000"/>
              </a:lnSpc>
            </a:pPr>
            <a:r>
              <a:rPr lang="en-GB" sz="2400" b="1" u="sng" dirty="0">
                <a:solidFill>
                  <a:srgbClr val="FF0000"/>
                </a:solidFill>
              </a:rPr>
              <a:t>Mark-and-sweep collection </a:t>
            </a:r>
            <a:r>
              <a:rPr lang="en-GB" sz="2400" dirty="0"/>
              <a:t>(McCarthy, 1960)</a:t>
            </a:r>
          </a:p>
          <a:p>
            <a:pPr lvl="1">
              <a:lnSpc>
                <a:spcPct val="100000"/>
              </a:lnSpc>
            </a:pPr>
            <a:r>
              <a:rPr lang="en-GB" sz="2000" dirty="0"/>
              <a:t>Does not move blocks (unless you also “compact”)</a:t>
            </a:r>
          </a:p>
          <a:p>
            <a:pPr>
              <a:lnSpc>
                <a:spcPct val="95000"/>
              </a:lnSpc>
            </a:pPr>
            <a:r>
              <a:rPr lang="en-GB" sz="2400" dirty="0"/>
              <a:t>Reference counting (Collins, 1960)</a:t>
            </a:r>
          </a:p>
          <a:p>
            <a:pPr lvl="1">
              <a:lnSpc>
                <a:spcPct val="100000"/>
              </a:lnSpc>
            </a:pPr>
            <a:r>
              <a:rPr lang="en-GB" sz="2000" dirty="0"/>
              <a:t>Does not move blocks (not discussed)</a:t>
            </a:r>
          </a:p>
          <a:p>
            <a:pPr>
              <a:lnSpc>
                <a:spcPct val="95000"/>
              </a:lnSpc>
            </a:pPr>
            <a:r>
              <a:rPr lang="en-GB" sz="2400" dirty="0"/>
              <a:t>Copying collection (Minsky, 1963)</a:t>
            </a:r>
          </a:p>
          <a:p>
            <a:pPr lvl="1">
              <a:lnSpc>
                <a:spcPct val="100000"/>
              </a:lnSpc>
            </a:pPr>
            <a:r>
              <a:rPr lang="en-GB" sz="2000" dirty="0"/>
              <a:t>Moves blocks (not discussed)</a:t>
            </a:r>
          </a:p>
          <a:p>
            <a:pPr>
              <a:lnSpc>
                <a:spcPct val="95000"/>
              </a:lnSpc>
            </a:pPr>
            <a:r>
              <a:rPr lang="en-GB" sz="2400" dirty="0"/>
              <a:t>Generational Collectors (Lieberman and Hewitt, 1983)</a:t>
            </a:r>
          </a:p>
          <a:p>
            <a:pPr lvl="1">
              <a:lnSpc>
                <a:spcPct val="107000"/>
              </a:lnSpc>
            </a:pPr>
            <a:r>
              <a:rPr lang="en-GB" sz="2000" dirty="0"/>
              <a:t>Most allocations become garbage very soon, so</a:t>
            </a:r>
            <a:br>
              <a:rPr lang="en-GB" sz="2000" dirty="0"/>
            </a:br>
            <a:r>
              <a:rPr lang="en-GB" sz="2000" dirty="0"/>
              <a:t>focus reclamation work on zones of memory recently allocated.</a:t>
            </a:r>
          </a:p>
          <a:p>
            <a:pPr>
              <a:lnSpc>
                <a:spcPct val="95000"/>
              </a:lnSpc>
            </a:pPr>
            <a:r>
              <a:rPr lang="en-GB" sz="2400" dirty="0"/>
              <a:t>For more information:</a:t>
            </a:r>
          </a:p>
          <a:p>
            <a:pPr lvl="1">
              <a:lnSpc>
                <a:spcPct val="95000"/>
              </a:lnSpc>
            </a:pPr>
            <a:r>
              <a:rPr lang="en-GB" sz="2000" dirty="0"/>
              <a:t>Jones, Hosking, and Moss, </a:t>
            </a:r>
            <a:r>
              <a:rPr lang="en-GB" sz="2000" i="1" dirty="0"/>
              <a:t>The Garbage Collection Handbook: The Art of Automatic Memory Management</a:t>
            </a:r>
            <a:r>
              <a:rPr lang="en-GB" sz="2000" dirty="0"/>
              <a:t>, CRC Press, 2012.</a:t>
            </a:r>
          </a:p>
          <a:p>
            <a:pPr lvl="1">
              <a:lnSpc>
                <a:spcPct val="95000"/>
              </a:lnSpc>
            </a:pPr>
            <a:r>
              <a:rPr lang="en-GB" sz="2000" dirty="0"/>
              <a:t>Jones and Lin, </a:t>
            </a:r>
            <a:r>
              <a:rPr lang="en-GB" sz="2000" i="1" dirty="0"/>
              <a:t>Garbage Collection: Algorithms for Automatic Dynamic Memory</a:t>
            </a:r>
            <a:r>
              <a:rPr lang="en-GB" sz="2000" dirty="0"/>
              <a:t>, John Wiley &amp; Sons, 1996.</a:t>
            </a:r>
          </a:p>
        </p:txBody>
      </p:sp>
      <p:sp>
        <p:nvSpPr>
          <p:cNvPr id="4" name="Slide Number Placeholder 3"/>
          <p:cNvSpPr>
            <a:spLocks noGrp="1"/>
          </p:cNvSpPr>
          <p:nvPr>
            <p:ph type="sldNum" sz="quarter" idx="10"/>
          </p:nvPr>
        </p:nvSpPr>
        <p:spPr/>
        <p:txBody>
          <a:bodyPr/>
          <a:lstStyle/>
          <a:p>
            <a:fld id="{C0BB463C-2B8D-41E5-9457-1404AA9BBE8D}" type="slidenum">
              <a:rPr lang="en-US" smtClean="0"/>
              <a:t>19</a:t>
            </a:fld>
            <a:endParaRPr lang="en-US"/>
          </a:p>
        </p:txBody>
      </p:sp>
    </p:spTree>
    <p:extLst>
      <p:ext uri="{BB962C8B-B14F-4D97-AF65-F5344CB8AC3E}">
        <p14:creationId xmlns:p14="http://schemas.microsoft.com/office/powerpoint/2010/main" val="32180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p:txBody>
          <a:bodyPr/>
          <a:lstStyle/>
          <a:p>
            <a:r>
              <a:rPr lang="en-US" dirty="0"/>
              <a:t>Homework 5 due tonight</a:t>
            </a:r>
          </a:p>
          <a:p>
            <a:r>
              <a:rPr lang="en-US" dirty="0"/>
              <a:t>Lab 5 due Saturday (3/10)</a:t>
            </a:r>
          </a:p>
          <a:p>
            <a:pPr lvl="1"/>
            <a:r>
              <a:rPr lang="en-US" dirty="0"/>
              <a:t>Recommended that you watch the Lab 5 helper videos</a:t>
            </a:r>
          </a:p>
          <a:p>
            <a:r>
              <a:rPr lang="en-US" dirty="0"/>
              <a:t>Course </a:t>
            </a:r>
            <a:r>
              <a:rPr lang="en-US" dirty="0" err="1"/>
              <a:t>Evals</a:t>
            </a:r>
            <a:r>
              <a:rPr lang="en-US" dirty="0"/>
              <a:t> – due Sun, March 11</a:t>
            </a:r>
          </a:p>
          <a:p>
            <a:endParaRPr lang="en-US" dirty="0"/>
          </a:p>
          <a:p>
            <a:r>
              <a:rPr lang="en-US" b="1" dirty="0"/>
              <a:t>Final Exam:  </a:t>
            </a:r>
            <a:r>
              <a:rPr lang="en-US" dirty="0"/>
              <a:t>Wed, March 14 @ 2:30pm in KNE 110</a:t>
            </a:r>
          </a:p>
          <a:p>
            <a:pPr lvl="1"/>
            <a:r>
              <a:rPr lang="en-US" dirty="0"/>
              <a:t>Review Packet posted</a:t>
            </a:r>
          </a:p>
          <a:p>
            <a:r>
              <a:rPr lang="en-US" b="1" dirty="0"/>
              <a:t>Final Review:</a:t>
            </a:r>
            <a:r>
              <a:rPr lang="en-US" dirty="0"/>
              <a:t> Mon, March 12 @ 4:30pm in SIG 134</a:t>
            </a:r>
          </a:p>
          <a:p>
            <a:pPr lvl="1"/>
            <a:r>
              <a:rPr lang="en-US" dirty="0"/>
              <a:t>Go over problems from review packet</a:t>
            </a:r>
          </a:p>
          <a:p>
            <a:pPr lvl="1"/>
            <a:r>
              <a:rPr lang="en-US" dirty="0"/>
              <a:t>4:30 – 6:30 pm</a:t>
            </a:r>
          </a:p>
          <a:p>
            <a:endParaRPr lang="en-US" dirty="0"/>
          </a:p>
        </p:txBody>
      </p:sp>
      <p:sp>
        <p:nvSpPr>
          <p:cNvPr id="4" name="Slide Number Placeholder 3"/>
          <p:cNvSpPr>
            <a:spLocks noGrp="1"/>
          </p:cNvSpPr>
          <p:nvPr>
            <p:ph type="sldNum" sz="quarter" idx="10"/>
          </p:nvPr>
        </p:nvSpPr>
        <p:spPr/>
        <p:txBody>
          <a:bodyPr/>
          <a:lstStyle/>
          <a:p>
            <a:fld id="{0E334A2B-0BDD-42EE-B3BF-DEDD8F36CA72}" type="slidenum">
              <a:rPr lang="en-US" smtClean="0"/>
              <a:t>2</a:t>
            </a:fld>
            <a:endParaRPr lang="en-US"/>
          </a:p>
        </p:txBody>
      </p:sp>
    </p:spTree>
    <p:extLst>
      <p:ext uri="{BB962C8B-B14F-4D97-AF65-F5344CB8AC3E}">
        <p14:creationId xmlns:p14="http://schemas.microsoft.com/office/powerpoint/2010/main" val="2413731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custDataLst>
              <p:tags r:id="rId1"/>
            </p:custDataLst>
          </p:nvPr>
        </p:nvSpPr>
        <p:spPr>
          <a:ln/>
        </p:spPr>
        <p:txBody>
          <a:bodyPr/>
          <a:lstStyle/>
          <a:p>
            <a:r>
              <a:rPr lang="en-GB" dirty="0"/>
              <a:t>Mark and Sweep Collecting</a:t>
            </a:r>
          </a:p>
        </p:txBody>
      </p:sp>
      <p:sp>
        <p:nvSpPr>
          <p:cNvPr id="24581" name="Rectangle 5"/>
          <p:cNvSpPr>
            <a:spLocks noGrp="1" noChangeArrowheads="1"/>
          </p:cNvSpPr>
          <p:nvPr>
            <p:ph idx="1"/>
            <p:custDataLst>
              <p:tags r:id="rId2"/>
            </p:custDataLst>
          </p:nvPr>
        </p:nvSpPr>
        <p:spPr>
          <a:xfrm>
            <a:off x="396875" y="1362075"/>
            <a:ext cx="8366125" cy="2743200"/>
          </a:xfrm>
          <a:ln/>
        </p:spPr>
        <p:txBody>
          <a:bodyPr/>
          <a:lstStyle/>
          <a:p>
            <a:pPr>
              <a:lnSpc>
                <a:spcPct val="95000"/>
              </a:lnSpc>
            </a:pPr>
            <a:r>
              <a:rPr lang="en-GB" sz="2400" dirty="0"/>
              <a:t>Can build on top of </a:t>
            </a:r>
            <a:r>
              <a:rPr lang="en-GB" sz="2400" dirty="0" err="1">
                <a:latin typeface="Courier New" panose="02070309020205020404" pitchFamily="49" charset="0"/>
                <a:cs typeface="Courier New" panose="02070309020205020404" pitchFamily="49" charset="0"/>
              </a:rPr>
              <a:t>malloc</a:t>
            </a:r>
            <a:r>
              <a:rPr lang="en-GB" sz="2400" dirty="0"/>
              <a:t>/</a:t>
            </a:r>
            <a:r>
              <a:rPr lang="en-GB" sz="2400" dirty="0">
                <a:latin typeface="Courier New" panose="02070309020205020404" pitchFamily="49" charset="0"/>
                <a:cs typeface="Courier New" panose="02070309020205020404" pitchFamily="49" charset="0"/>
              </a:rPr>
              <a:t>free</a:t>
            </a:r>
            <a:r>
              <a:rPr lang="en-GB" sz="2400" dirty="0"/>
              <a:t> package</a:t>
            </a:r>
          </a:p>
          <a:p>
            <a:pPr lvl="1">
              <a:lnSpc>
                <a:spcPct val="100000"/>
              </a:lnSpc>
            </a:pPr>
            <a:r>
              <a:rPr lang="en-GB" sz="2000" b="0" dirty="0"/>
              <a:t>Allocate using </a:t>
            </a:r>
            <a:r>
              <a:rPr lang="en-GB" sz="2000" dirty="0" err="1">
                <a:latin typeface="Courier New" panose="02070309020205020404" pitchFamily="49" charset="0"/>
                <a:cs typeface="Courier New" panose="02070309020205020404" pitchFamily="49" charset="0"/>
              </a:rPr>
              <a:t>malloc</a:t>
            </a:r>
            <a:r>
              <a:rPr lang="en-GB" sz="2000" b="0" dirty="0"/>
              <a:t> until you “run out of space”</a:t>
            </a:r>
          </a:p>
          <a:p>
            <a:pPr>
              <a:lnSpc>
                <a:spcPct val="95000"/>
              </a:lnSpc>
            </a:pPr>
            <a:r>
              <a:rPr lang="en-GB" sz="2400" dirty="0"/>
              <a:t>When out of space:</a:t>
            </a:r>
          </a:p>
          <a:p>
            <a:pPr lvl="1">
              <a:lnSpc>
                <a:spcPct val="100000"/>
              </a:lnSpc>
            </a:pPr>
            <a:r>
              <a:rPr lang="en-GB" sz="2000" b="0" dirty="0"/>
              <a:t>Use extra </a:t>
            </a:r>
            <a:r>
              <a:rPr lang="en-GB" sz="2000" b="1" i="1" u="sng" dirty="0">
                <a:solidFill>
                  <a:srgbClr val="C00000"/>
                </a:solidFill>
              </a:rPr>
              <a:t>mark bit</a:t>
            </a:r>
            <a:r>
              <a:rPr lang="en-GB" sz="2000" b="1" dirty="0">
                <a:solidFill>
                  <a:srgbClr val="C00000"/>
                </a:solidFill>
              </a:rPr>
              <a:t> </a:t>
            </a:r>
            <a:r>
              <a:rPr lang="en-GB" sz="2000" b="0" dirty="0"/>
              <a:t>in the header of each block</a:t>
            </a:r>
          </a:p>
          <a:p>
            <a:pPr lvl="1">
              <a:lnSpc>
                <a:spcPct val="100000"/>
              </a:lnSpc>
            </a:pPr>
            <a:r>
              <a:rPr lang="en-GB" sz="2000" b="1" i="1" dirty="0">
                <a:solidFill>
                  <a:srgbClr val="C00000"/>
                </a:solidFill>
              </a:rPr>
              <a:t>Mark:</a:t>
            </a:r>
            <a:r>
              <a:rPr lang="en-GB" sz="2000" dirty="0"/>
              <a:t>  </a:t>
            </a:r>
            <a:r>
              <a:rPr lang="en-GB" sz="2000" b="0" dirty="0"/>
              <a:t>Start at roots and set </a:t>
            </a:r>
            <a:r>
              <a:rPr lang="en-GB" sz="2000" dirty="0"/>
              <a:t>mark bit</a:t>
            </a:r>
            <a:r>
              <a:rPr lang="en-GB" sz="2000" b="0" dirty="0"/>
              <a:t> on each reachable block</a:t>
            </a:r>
          </a:p>
          <a:p>
            <a:pPr lvl="1">
              <a:lnSpc>
                <a:spcPct val="100000"/>
              </a:lnSpc>
            </a:pPr>
            <a:r>
              <a:rPr lang="en-GB" sz="2000" b="1" i="1" dirty="0">
                <a:solidFill>
                  <a:srgbClr val="C00000"/>
                </a:solidFill>
              </a:rPr>
              <a:t>Sweep:</a:t>
            </a:r>
            <a:r>
              <a:rPr lang="en-GB" sz="2000" dirty="0"/>
              <a:t>  </a:t>
            </a:r>
            <a:r>
              <a:rPr lang="en-GB" sz="2000" b="0" dirty="0"/>
              <a:t>Scan all blocks and </a:t>
            </a:r>
            <a:r>
              <a:rPr lang="en-GB" sz="2000" dirty="0"/>
              <a:t>free</a:t>
            </a:r>
            <a:r>
              <a:rPr lang="en-GB" sz="2000" b="0" dirty="0"/>
              <a:t> blocks that are </a:t>
            </a:r>
            <a:r>
              <a:rPr lang="en-GB" sz="2000" dirty="0"/>
              <a:t>not marked</a:t>
            </a:r>
          </a:p>
          <a:p>
            <a:pPr>
              <a:lnSpc>
                <a:spcPct val="95000"/>
              </a:lnSpc>
            </a:pPr>
            <a:endParaRPr lang="en-GB" sz="2400" dirty="0"/>
          </a:p>
        </p:txBody>
      </p:sp>
      <p:sp>
        <p:nvSpPr>
          <p:cNvPr id="77" name="Slide Number Placeholder 76"/>
          <p:cNvSpPr>
            <a:spLocks noGrp="1"/>
          </p:cNvSpPr>
          <p:nvPr>
            <p:ph type="sldNum" sz="quarter" idx="10"/>
            <p:custDataLst>
              <p:tags r:id="rId3"/>
            </p:custDataLst>
          </p:nvPr>
        </p:nvSpPr>
        <p:spPr/>
        <p:txBody>
          <a:bodyPr/>
          <a:lstStyle/>
          <a:p>
            <a:fld id="{7CBE8339-D2AD-46DC-A898-FD1E949067F0}" type="slidenum">
              <a:rPr lang="en-US" smtClean="0"/>
              <a:pPr/>
              <a:t>20</a:t>
            </a:fld>
            <a:endParaRPr lang="en-US"/>
          </a:p>
        </p:txBody>
      </p:sp>
      <p:grpSp>
        <p:nvGrpSpPr>
          <p:cNvPr id="7" name="Group 6"/>
          <p:cNvGrpSpPr/>
          <p:nvPr/>
        </p:nvGrpSpPr>
        <p:grpSpPr>
          <a:xfrm>
            <a:off x="274320" y="3657600"/>
            <a:ext cx="6554787" cy="1141798"/>
            <a:chOff x="379413" y="3461952"/>
            <a:chExt cx="6554787" cy="1141798"/>
          </a:xfrm>
        </p:grpSpPr>
        <p:sp>
          <p:nvSpPr>
            <p:cNvPr id="6" name="Rectangle 5"/>
            <p:cNvSpPr/>
            <p:nvPr/>
          </p:nvSpPr>
          <p:spPr bwMode="auto">
            <a:xfrm>
              <a:off x="2057400" y="4080485"/>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2" name="Group 2"/>
            <p:cNvGrpSpPr/>
            <p:nvPr>
              <p:custDataLst>
                <p:tags r:id="rId56"/>
              </p:custDataLst>
            </p:nvPr>
          </p:nvGrpSpPr>
          <p:grpSpPr>
            <a:xfrm>
              <a:off x="379413" y="3461952"/>
              <a:ext cx="6554787" cy="1141798"/>
              <a:chOff x="379413" y="3461952"/>
              <a:chExt cx="6554787" cy="1141798"/>
            </a:xfrm>
          </p:grpSpPr>
          <p:sp>
            <p:nvSpPr>
              <p:cNvPr id="24582" name="Freeform 6"/>
              <p:cNvSpPr>
                <a:spLocks/>
              </p:cNvSpPr>
              <p:nvPr>
                <p:custDataLst>
                  <p:tags r:id="rId57"/>
                </p:custDataLst>
              </p:nvPr>
            </p:nvSpPr>
            <p:spPr bwMode="auto">
              <a:xfrm>
                <a:off x="3657600" y="368935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83" name="Freeform 7"/>
              <p:cNvSpPr>
                <a:spLocks/>
              </p:cNvSpPr>
              <p:nvPr>
                <p:custDataLst>
                  <p:tags r:id="rId58"/>
                </p:custDataLst>
              </p:nvPr>
            </p:nvSpPr>
            <p:spPr bwMode="auto">
              <a:xfrm>
                <a:off x="4648200" y="366395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84" name="Freeform 8"/>
              <p:cNvSpPr>
                <a:spLocks/>
              </p:cNvSpPr>
              <p:nvPr>
                <p:custDataLst>
                  <p:tags r:id="rId59"/>
                </p:custDataLst>
              </p:nvPr>
            </p:nvSpPr>
            <p:spPr bwMode="auto">
              <a:xfrm>
                <a:off x="2362200" y="4222750"/>
                <a:ext cx="13716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85" name="Text Box 9"/>
              <p:cNvSpPr txBox="1">
                <a:spLocks noChangeArrowheads="1"/>
              </p:cNvSpPr>
              <p:nvPr>
                <p:custDataLst>
                  <p:tags r:id="rId60"/>
                </p:custDataLst>
              </p:nvPr>
            </p:nvSpPr>
            <p:spPr bwMode="auto">
              <a:xfrm>
                <a:off x="379413" y="4035340"/>
                <a:ext cx="1512250"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Before mark</a:t>
                </a:r>
              </a:p>
            </p:txBody>
          </p:sp>
          <p:sp>
            <p:nvSpPr>
              <p:cNvPr id="24586" name="Line 10"/>
              <p:cNvSpPr>
                <a:spLocks noChangeShapeType="1"/>
              </p:cNvSpPr>
              <p:nvPr>
                <p:custDataLst>
                  <p:tags r:id="rId61"/>
                </p:custDataLst>
              </p:nvPr>
            </p:nvSpPr>
            <p:spPr bwMode="auto">
              <a:xfrm>
                <a:off x="4343400" y="381635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4587" name="Text Box 11"/>
              <p:cNvSpPr txBox="1">
                <a:spLocks noChangeArrowheads="1"/>
              </p:cNvSpPr>
              <p:nvPr>
                <p:custDataLst>
                  <p:tags r:id="rId62"/>
                </p:custDataLst>
              </p:nvPr>
            </p:nvSpPr>
            <p:spPr bwMode="auto">
              <a:xfrm>
                <a:off x="4030807" y="3461952"/>
                <a:ext cx="633869"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root</a:t>
                </a:r>
              </a:p>
            </p:txBody>
          </p:sp>
          <p:sp>
            <p:nvSpPr>
              <p:cNvPr id="24588" name="Rectangle 12"/>
              <p:cNvSpPr>
                <a:spLocks noChangeArrowheads="1"/>
              </p:cNvSpPr>
              <p:nvPr>
                <p:custDataLst>
                  <p:tags r:id="rId63"/>
                </p:custDataLst>
              </p:nvPr>
            </p:nvSpPr>
            <p:spPr bwMode="auto">
              <a:xfrm>
                <a:off x="20574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89" name="Rectangle 13"/>
              <p:cNvSpPr>
                <a:spLocks noChangeArrowheads="1"/>
              </p:cNvSpPr>
              <p:nvPr>
                <p:custDataLst>
                  <p:tags r:id="rId64"/>
                </p:custDataLst>
              </p:nvPr>
            </p:nvSpPr>
            <p:spPr bwMode="auto">
              <a:xfrm>
                <a:off x="26670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90" name="Rectangle 14"/>
              <p:cNvSpPr>
                <a:spLocks noChangeArrowheads="1"/>
              </p:cNvSpPr>
              <p:nvPr>
                <p:custDataLst>
                  <p:tags r:id="rId65"/>
                </p:custDataLst>
              </p:nvPr>
            </p:nvSpPr>
            <p:spPr bwMode="auto">
              <a:xfrm>
                <a:off x="32766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91" name="Rectangle 15"/>
              <p:cNvSpPr>
                <a:spLocks noChangeArrowheads="1"/>
              </p:cNvSpPr>
              <p:nvPr>
                <p:custDataLst>
                  <p:tags r:id="rId66"/>
                </p:custDataLst>
              </p:nvPr>
            </p:nvSpPr>
            <p:spPr bwMode="auto">
              <a:xfrm>
                <a:off x="3886200" y="407035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92" name="Rectangle 16"/>
              <p:cNvSpPr>
                <a:spLocks noChangeArrowheads="1"/>
              </p:cNvSpPr>
              <p:nvPr>
                <p:custDataLst>
                  <p:tags r:id="rId67"/>
                </p:custDataLst>
              </p:nvPr>
            </p:nvSpPr>
            <p:spPr bwMode="auto">
              <a:xfrm>
                <a:off x="4800600" y="407035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93" name="Rectangle 17"/>
              <p:cNvSpPr>
                <a:spLocks noChangeArrowheads="1"/>
              </p:cNvSpPr>
              <p:nvPr>
                <p:custDataLst>
                  <p:tags r:id="rId68"/>
                </p:custDataLst>
              </p:nvPr>
            </p:nvSpPr>
            <p:spPr bwMode="auto">
              <a:xfrm>
                <a:off x="6019800" y="407035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94" name="Line 18"/>
              <p:cNvSpPr>
                <a:spLocks noChangeShapeType="1"/>
              </p:cNvSpPr>
              <p:nvPr>
                <p:custDataLst>
                  <p:tags r:id="rId69"/>
                </p:custDataLst>
              </p:nvPr>
            </p:nvSpPr>
            <p:spPr bwMode="auto">
              <a:xfrm>
                <a:off x="29718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595" name="Line 19"/>
              <p:cNvSpPr>
                <a:spLocks noChangeShapeType="1"/>
              </p:cNvSpPr>
              <p:nvPr>
                <p:custDataLst>
                  <p:tags r:id="rId70"/>
                </p:custDataLst>
              </p:nvPr>
            </p:nvSpPr>
            <p:spPr bwMode="auto">
              <a:xfrm>
                <a:off x="23622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596" name="Line 20"/>
              <p:cNvSpPr>
                <a:spLocks noChangeShapeType="1"/>
              </p:cNvSpPr>
              <p:nvPr>
                <p:custDataLst>
                  <p:tags r:id="rId71"/>
                </p:custDataLst>
              </p:nvPr>
            </p:nvSpPr>
            <p:spPr bwMode="auto">
              <a:xfrm>
                <a:off x="3581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597" name="Line 21"/>
              <p:cNvSpPr>
                <a:spLocks noChangeShapeType="1"/>
              </p:cNvSpPr>
              <p:nvPr>
                <p:custDataLst>
                  <p:tags r:id="rId72"/>
                </p:custDataLst>
              </p:nvPr>
            </p:nvSpPr>
            <p:spPr bwMode="auto">
              <a:xfrm>
                <a:off x="41910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598" name="Line 22"/>
              <p:cNvSpPr>
                <a:spLocks noChangeShapeType="1"/>
              </p:cNvSpPr>
              <p:nvPr>
                <p:custDataLst>
                  <p:tags r:id="rId73"/>
                </p:custDataLst>
              </p:nvPr>
            </p:nvSpPr>
            <p:spPr bwMode="auto">
              <a:xfrm>
                <a:off x="44958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599" name="Line 23"/>
              <p:cNvSpPr>
                <a:spLocks noChangeShapeType="1"/>
              </p:cNvSpPr>
              <p:nvPr>
                <p:custDataLst>
                  <p:tags r:id="rId74"/>
                </p:custDataLst>
              </p:nvPr>
            </p:nvSpPr>
            <p:spPr bwMode="auto">
              <a:xfrm>
                <a:off x="5105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00" name="Line 24"/>
              <p:cNvSpPr>
                <a:spLocks noChangeShapeType="1"/>
              </p:cNvSpPr>
              <p:nvPr>
                <p:custDataLst>
                  <p:tags r:id="rId75"/>
                </p:custDataLst>
              </p:nvPr>
            </p:nvSpPr>
            <p:spPr bwMode="auto">
              <a:xfrm>
                <a:off x="54102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01" name="Line 25"/>
              <p:cNvSpPr>
                <a:spLocks noChangeShapeType="1"/>
              </p:cNvSpPr>
              <p:nvPr>
                <p:custDataLst>
                  <p:tags r:id="rId76"/>
                </p:custDataLst>
              </p:nvPr>
            </p:nvSpPr>
            <p:spPr bwMode="auto">
              <a:xfrm>
                <a:off x="57150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02" name="Line 26"/>
              <p:cNvSpPr>
                <a:spLocks noChangeShapeType="1"/>
              </p:cNvSpPr>
              <p:nvPr>
                <p:custDataLst>
                  <p:tags r:id="rId77"/>
                </p:custDataLst>
              </p:nvPr>
            </p:nvSpPr>
            <p:spPr bwMode="auto">
              <a:xfrm>
                <a:off x="63246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03" name="Line 27"/>
              <p:cNvSpPr>
                <a:spLocks noChangeShapeType="1"/>
              </p:cNvSpPr>
              <p:nvPr>
                <p:custDataLst>
                  <p:tags r:id="rId78"/>
                </p:custDataLst>
              </p:nvPr>
            </p:nvSpPr>
            <p:spPr bwMode="auto">
              <a:xfrm>
                <a:off x="6629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grpSp>
      </p:grpSp>
      <p:grpSp>
        <p:nvGrpSpPr>
          <p:cNvPr id="8" name="Group 7"/>
          <p:cNvGrpSpPr/>
          <p:nvPr/>
        </p:nvGrpSpPr>
        <p:grpSpPr>
          <a:xfrm>
            <a:off x="274320" y="4846416"/>
            <a:ext cx="8551679" cy="939800"/>
            <a:chOff x="377825" y="4711306"/>
            <a:chExt cx="8551679" cy="939800"/>
          </a:xfrm>
        </p:grpSpPr>
        <p:sp>
          <p:nvSpPr>
            <p:cNvPr id="83" name="Rectangle 82"/>
            <p:cNvSpPr/>
            <p:nvPr/>
          </p:nvSpPr>
          <p:spPr bwMode="auto">
            <a:xfrm>
              <a:off x="2057400" y="5118665"/>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3" name="Group 3"/>
            <p:cNvGrpSpPr/>
            <p:nvPr>
              <p:custDataLst>
                <p:tags r:id="rId28"/>
              </p:custDataLst>
            </p:nvPr>
          </p:nvGrpSpPr>
          <p:grpSpPr>
            <a:xfrm>
              <a:off x="377825" y="4711306"/>
              <a:ext cx="8551679" cy="939800"/>
              <a:chOff x="377825" y="4724400"/>
              <a:chExt cx="8551679" cy="939800"/>
            </a:xfrm>
          </p:grpSpPr>
          <p:sp>
            <p:nvSpPr>
              <p:cNvPr id="24577" name="Rectangle 1"/>
              <p:cNvSpPr>
                <a:spLocks noChangeArrowheads="1"/>
              </p:cNvSpPr>
              <p:nvPr>
                <p:custDataLst>
                  <p:tags r:id="rId29"/>
                </p:custDataLst>
              </p:nvPr>
            </p:nvSpPr>
            <p:spPr bwMode="auto">
              <a:xfrm>
                <a:off x="60198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78" name="Rectangle 2"/>
              <p:cNvSpPr>
                <a:spLocks noChangeArrowheads="1"/>
              </p:cNvSpPr>
              <p:nvPr>
                <p:custDataLst>
                  <p:tags r:id="rId30"/>
                </p:custDataLst>
              </p:nvPr>
            </p:nvSpPr>
            <p:spPr bwMode="auto">
              <a:xfrm>
                <a:off x="38862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579" name="Rectangle 3"/>
              <p:cNvSpPr>
                <a:spLocks noChangeArrowheads="1"/>
              </p:cNvSpPr>
              <p:nvPr>
                <p:custDataLst>
                  <p:tags r:id="rId31"/>
                </p:custDataLst>
              </p:nvPr>
            </p:nvSpPr>
            <p:spPr bwMode="auto">
              <a:xfrm>
                <a:off x="32766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04" name="Freeform 28"/>
              <p:cNvSpPr>
                <a:spLocks/>
              </p:cNvSpPr>
              <p:nvPr>
                <p:custDataLst>
                  <p:tags r:id="rId32"/>
                </p:custDataLst>
              </p:nvPr>
            </p:nvSpPr>
            <p:spPr bwMode="auto">
              <a:xfrm>
                <a:off x="3657600" y="474980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05" name="Freeform 29"/>
              <p:cNvSpPr>
                <a:spLocks/>
              </p:cNvSpPr>
              <p:nvPr>
                <p:custDataLst>
                  <p:tags r:id="rId33"/>
                </p:custDataLst>
              </p:nvPr>
            </p:nvSpPr>
            <p:spPr bwMode="auto">
              <a:xfrm>
                <a:off x="4648200" y="472440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06" name="Freeform 30"/>
              <p:cNvSpPr>
                <a:spLocks/>
              </p:cNvSpPr>
              <p:nvPr>
                <p:custDataLst>
                  <p:tags r:id="rId34"/>
                </p:custDataLst>
              </p:nvPr>
            </p:nvSpPr>
            <p:spPr bwMode="auto">
              <a:xfrm>
                <a:off x="2514600" y="5283200"/>
                <a:ext cx="12192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07" name="Text Box 31"/>
              <p:cNvSpPr txBox="1">
                <a:spLocks noChangeArrowheads="1"/>
              </p:cNvSpPr>
              <p:nvPr>
                <p:custDataLst>
                  <p:tags r:id="rId35"/>
                </p:custDataLst>
              </p:nvPr>
            </p:nvSpPr>
            <p:spPr bwMode="auto">
              <a:xfrm>
                <a:off x="377825" y="5086866"/>
                <a:ext cx="1301103"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After mark</a:t>
                </a:r>
              </a:p>
            </p:txBody>
          </p:sp>
          <p:sp>
            <p:nvSpPr>
              <p:cNvPr id="24625" name="Rectangle 49"/>
              <p:cNvSpPr>
                <a:spLocks noChangeArrowheads="1"/>
              </p:cNvSpPr>
              <p:nvPr>
                <p:custDataLst>
                  <p:tags r:id="rId36"/>
                </p:custDataLst>
              </p:nvPr>
            </p:nvSpPr>
            <p:spPr bwMode="auto">
              <a:xfrm>
                <a:off x="20574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08" name="Line 32"/>
              <p:cNvSpPr>
                <a:spLocks noChangeShapeType="1"/>
              </p:cNvSpPr>
              <p:nvPr>
                <p:custDataLst>
                  <p:tags r:id="rId37"/>
                </p:custDataLst>
              </p:nvPr>
            </p:nvSpPr>
            <p:spPr bwMode="auto">
              <a:xfrm>
                <a:off x="4343400" y="487680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4609" name="Rectangle 33"/>
              <p:cNvSpPr>
                <a:spLocks noChangeArrowheads="1"/>
              </p:cNvSpPr>
              <p:nvPr>
                <p:custDataLst>
                  <p:tags r:id="rId38"/>
                </p:custDataLst>
              </p:nvPr>
            </p:nvSpPr>
            <p:spPr bwMode="auto">
              <a:xfrm>
                <a:off x="20574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0" name="Rectangle 34"/>
              <p:cNvSpPr>
                <a:spLocks noChangeArrowheads="1"/>
              </p:cNvSpPr>
              <p:nvPr>
                <p:custDataLst>
                  <p:tags r:id="rId39"/>
                </p:custDataLst>
              </p:nvPr>
            </p:nvSpPr>
            <p:spPr bwMode="auto">
              <a:xfrm>
                <a:off x="26670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1" name="Rectangle 35"/>
              <p:cNvSpPr>
                <a:spLocks noChangeArrowheads="1"/>
              </p:cNvSpPr>
              <p:nvPr>
                <p:custDataLst>
                  <p:tags r:id="rId40"/>
                </p:custDataLst>
              </p:nvPr>
            </p:nvSpPr>
            <p:spPr bwMode="auto">
              <a:xfrm>
                <a:off x="32766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2" name="Rectangle 36"/>
              <p:cNvSpPr>
                <a:spLocks noChangeArrowheads="1"/>
              </p:cNvSpPr>
              <p:nvPr>
                <p:custDataLst>
                  <p:tags r:id="rId41"/>
                </p:custDataLst>
              </p:nvPr>
            </p:nvSpPr>
            <p:spPr bwMode="auto">
              <a:xfrm>
                <a:off x="38862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3" name="Rectangle 37"/>
              <p:cNvSpPr>
                <a:spLocks noChangeArrowheads="1"/>
              </p:cNvSpPr>
              <p:nvPr>
                <p:custDataLst>
                  <p:tags r:id="rId42"/>
                </p:custDataLst>
              </p:nvPr>
            </p:nvSpPr>
            <p:spPr bwMode="auto">
              <a:xfrm>
                <a:off x="4800600" y="513080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4" name="Rectangle 38"/>
              <p:cNvSpPr>
                <a:spLocks noChangeArrowheads="1"/>
              </p:cNvSpPr>
              <p:nvPr>
                <p:custDataLst>
                  <p:tags r:id="rId43"/>
                </p:custDataLst>
              </p:nvPr>
            </p:nvSpPr>
            <p:spPr bwMode="auto">
              <a:xfrm>
                <a:off x="60198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15" name="Line 39"/>
              <p:cNvSpPr>
                <a:spLocks noChangeShapeType="1"/>
              </p:cNvSpPr>
              <p:nvPr>
                <p:custDataLst>
                  <p:tags r:id="rId44"/>
                </p:custDataLst>
              </p:nvPr>
            </p:nvSpPr>
            <p:spPr bwMode="auto">
              <a:xfrm>
                <a:off x="2971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16" name="Line 40"/>
              <p:cNvSpPr>
                <a:spLocks noChangeShapeType="1"/>
              </p:cNvSpPr>
              <p:nvPr>
                <p:custDataLst>
                  <p:tags r:id="rId45"/>
                </p:custDataLst>
              </p:nvPr>
            </p:nvSpPr>
            <p:spPr bwMode="auto">
              <a:xfrm>
                <a:off x="23622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17" name="Line 41"/>
              <p:cNvSpPr>
                <a:spLocks noChangeShapeType="1"/>
              </p:cNvSpPr>
              <p:nvPr>
                <p:custDataLst>
                  <p:tags r:id="rId46"/>
                </p:custDataLst>
              </p:nvPr>
            </p:nvSpPr>
            <p:spPr bwMode="auto">
              <a:xfrm>
                <a:off x="35814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18" name="Line 42"/>
              <p:cNvSpPr>
                <a:spLocks noChangeShapeType="1"/>
              </p:cNvSpPr>
              <p:nvPr>
                <p:custDataLst>
                  <p:tags r:id="rId47"/>
                </p:custDataLst>
              </p:nvPr>
            </p:nvSpPr>
            <p:spPr bwMode="auto">
              <a:xfrm>
                <a:off x="41910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19" name="Line 43"/>
              <p:cNvSpPr>
                <a:spLocks noChangeShapeType="1"/>
              </p:cNvSpPr>
              <p:nvPr>
                <p:custDataLst>
                  <p:tags r:id="rId48"/>
                </p:custDataLst>
              </p:nvPr>
            </p:nvSpPr>
            <p:spPr bwMode="auto">
              <a:xfrm>
                <a:off x="4495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20" name="Line 44"/>
              <p:cNvSpPr>
                <a:spLocks noChangeShapeType="1"/>
              </p:cNvSpPr>
              <p:nvPr>
                <p:custDataLst>
                  <p:tags r:id="rId49"/>
                </p:custDataLst>
              </p:nvPr>
            </p:nvSpPr>
            <p:spPr bwMode="auto">
              <a:xfrm>
                <a:off x="5105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21" name="Line 45"/>
              <p:cNvSpPr>
                <a:spLocks noChangeShapeType="1"/>
              </p:cNvSpPr>
              <p:nvPr>
                <p:custDataLst>
                  <p:tags r:id="rId50"/>
                </p:custDataLst>
              </p:nvPr>
            </p:nvSpPr>
            <p:spPr bwMode="auto">
              <a:xfrm>
                <a:off x="54102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22" name="Line 46"/>
              <p:cNvSpPr>
                <a:spLocks noChangeShapeType="1"/>
              </p:cNvSpPr>
              <p:nvPr>
                <p:custDataLst>
                  <p:tags r:id="rId51"/>
                </p:custDataLst>
              </p:nvPr>
            </p:nvSpPr>
            <p:spPr bwMode="auto">
              <a:xfrm>
                <a:off x="57150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23" name="Line 47"/>
              <p:cNvSpPr>
                <a:spLocks noChangeShapeType="1"/>
              </p:cNvSpPr>
              <p:nvPr>
                <p:custDataLst>
                  <p:tags r:id="rId52"/>
                </p:custDataLst>
              </p:nvPr>
            </p:nvSpPr>
            <p:spPr bwMode="auto">
              <a:xfrm>
                <a:off x="63246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24" name="Line 48"/>
              <p:cNvSpPr>
                <a:spLocks noChangeShapeType="1"/>
              </p:cNvSpPr>
              <p:nvPr>
                <p:custDataLst>
                  <p:tags r:id="rId53"/>
                </p:custDataLst>
              </p:nvPr>
            </p:nvSpPr>
            <p:spPr bwMode="auto">
              <a:xfrm>
                <a:off x="6629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8" name="Rectangle 72"/>
              <p:cNvSpPr>
                <a:spLocks noChangeArrowheads="1"/>
              </p:cNvSpPr>
              <p:nvPr>
                <p:custDataLst>
                  <p:tags r:id="rId54"/>
                </p:custDataLst>
              </p:nvPr>
            </p:nvSpPr>
            <p:spPr bwMode="auto">
              <a:xfrm>
                <a:off x="7391400" y="5111341"/>
                <a:ext cx="304800" cy="304800"/>
              </a:xfrm>
              <a:prstGeom prst="rect">
                <a:avLst/>
              </a:prstGeom>
              <a:solidFill>
                <a:srgbClr val="EBAFAF"/>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49" name="Text Box 73"/>
              <p:cNvSpPr txBox="1">
                <a:spLocks noChangeArrowheads="1"/>
              </p:cNvSpPr>
              <p:nvPr>
                <p:custDataLst>
                  <p:tags r:id="rId55"/>
                </p:custDataLst>
              </p:nvPr>
            </p:nvSpPr>
            <p:spPr bwMode="auto">
              <a:xfrm>
                <a:off x="7718425" y="5111341"/>
                <a:ext cx="1211079" cy="340735"/>
              </a:xfrm>
              <a:prstGeom prst="rect">
                <a:avLst/>
              </a:prstGeom>
              <a:noFill/>
              <a:ln w="9525">
                <a:noFill/>
                <a:round/>
                <a:headEnd/>
                <a:tailEnd/>
              </a:ln>
              <a:effectLst/>
            </p:spPr>
            <p:txBody>
              <a:bodyPr wrap="none" lIns="90000" tIns="46800" rIns="90000" bIns="46800">
                <a:spAutoFit/>
              </a:bodyP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Mark bit set</a:t>
                </a:r>
              </a:p>
            </p:txBody>
          </p:sp>
        </p:grpSp>
      </p:grpSp>
      <p:grpSp>
        <p:nvGrpSpPr>
          <p:cNvPr id="9" name="Group 8"/>
          <p:cNvGrpSpPr/>
          <p:nvPr/>
        </p:nvGrpSpPr>
        <p:grpSpPr>
          <a:xfrm>
            <a:off x="274320" y="5852160"/>
            <a:ext cx="6551612" cy="939800"/>
            <a:chOff x="382588" y="5789624"/>
            <a:chExt cx="6551612" cy="939800"/>
          </a:xfrm>
        </p:grpSpPr>
        <p:sp>
          <p:nvSpPr>
            <p:cNvPr id="85" name="Rectangle 84"/>
            <p:cNvSpPr/>
            <p:nvPr/>
          </p:nvSpPr>
          <p:spPr bwMode="auto">
            <a:xfrm>
              <a:off x="2057400" y="6195384"/>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4" name="Group 5"/>
            <p:cNvGrpSpPr/>
            <p:nvPr>
              <p:custDataLst>
                <p:tags r:id="rId4"/>
              </p:custDataLst>
            </p:nvPr>
          </p:nvGrpSpPr>
          <p:grpSpPr>
            <a:xfrm>
              <a:off x="382588" y="5789624"/>
              <a:ext cx="6551612" cy="939800"/>
              <a:chOff x="382588" y="5842000"/>
              <a:chExt cx="6551612" cy="939800"/>
            </a:xfrm>
          </p:grpSpPr>
          <p:sp>
            <p:nvSpPr>
              <p:cNvPr id="24627" name="Freeform 51"/>
              <p:cNvSpPr>
                <a:spLocks/>
              </p:cNvSpPr>
              <p:nvPr>
                <p:custDataLst>
                  <p:tags r:id="rId5"/>
                </p:custDataLst>
              </p:nvPr>
            </p:nvSpPr>
            <p:spPr bwMode="auto">
              <a:xfrm>
                <a:off x="4648200" y="584200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26" name="Freeform 50"/>
              <p:cNvSpPr>
                <a:spLocks/>
              </p:cNvSpPr>
              <p:nvPr>
                <p:custDataLst>
                  <p:tags r:id="rId6"/>
                </p:custDataLst>
              </p:nvPr>
            </p:nvSpPr>
            <p:spPr bwMode="auto">
              <a:xfrm>
                <a:off x="3657600" y="586740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28" name="Freeform 52"/>
              <p:cNvSpPr>
                <a:spLocks/>
              </p:cNvSpPr>
              <p:nvPr>
                <p:custDataLst>
                  <p:tags r:id="rId7"/>
                </p:custDataLst>
              </p:nvPr>
            </p:nvSpPr>
            <p:spPr bwMode="auto">
              <a:xfrm>
                <a:off x="2514600" y="6400800"/>
                <a:ext cx="12192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29" name="Text Box 53"/>
              <p:cNvSpPr txBox="1">
                <a:spLocks noChangeArrowheads="1"/>
              </p:cNvSpPr>
              <p:nvPr>
                <p:custDataLst>
                  <p:tags r:id="rId8"/>
                </p:custDataLst>
              </p:nvPr>
            </p:nvSpPr>
            <p:spPr bwMode="auto">
              <a:xfrm>
                <a:off x="382588" y="6202395"/>
                <a:ext cx="1470572"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After sweep</a:t>
                </a:r>
              </a:p>
            </p:txBody>
          </p:sp>
          <p:sp>
            <p:nvSpPr>
              <p:cNvPr id="24630" name="Line 54"/>
              <p:cNvSpPr>
                <a:spLocks noChangeShapeType="1"/>
              </p:cNvSpPr>
              <p:nvPr>
                <p:custDataLst>
                  <p:tags r:id="rId9"/>
                </p:custDataLst>
              </p:nvPr>
            </p:nvSpPr>
            <p:spPr bwMode="auto">
              <a:xfrm>
                <a:off x="4343400" y="599440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4631" name="Rectangle 55"/>
              <p:cNvSpPr>
                <a:spLocks noChangeArrowheads="1"/>
              </p:cNvSpPr>
              <p:nvPr>
                <p:custDataLst>
                  <p:tags r:id="rId10"/>
                </p:custDataLst>
              </p:nvPr>
            </p:nvSpPr>
            <p:spPr bwMode="auto">
              <a:xfrm>
                <a:off x="20574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32" name="Rectangle 56"/>
              <p:cNvSpPr>
                <a:spLocks noChangeArrowheads="1"/>
              </p:cNvSpPr>
              <p:nvPr>
                <p:custDataLst>
                  <p:tags r:id="rId11"/>
                </p:custDataLst>
              </p:nvPr>
            </p:nvSpPr>
            <p:spPr bwMode="auto">
              <a:xfrm>
                <a:off x="26670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33" name="Rectangle 57"/>
              <p:cNvSpPr>
                <a:spLocks noChangeArrowheads="1"/>
              </p:cNvSpPr>
              <p:nvPr>
                <p:custDataLst>
                  <p:tags r:id="rId12"/>
                </p:custDataLst>
              </p:nvPr>
            </p:nvSpPr>
            <p:spPr bwMode="auto">
              <a:xfrm>
                <a:off x="32766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47" name="Rectangle 71"/>
              <p:cNvSpPr>
                <a:spLocks noChangeArrowheads="1"/>
              </p:cNvSpPr>
              <p:nvPr>
                <p:custDataLst>
                  <p:tags r:id="rId13"/>
                </p:custDataLst>
              </p:nvPr>
            </p:nvSpPr>
            <p:spPr bwMode="auto">
              <a:xfrm>
                <a:off x="4800600" y="6252008"/>
                <a:ext cx="1219200" cy="304800"/>
              </a:xfrm>
              <a:prstGeom prst="rect">
                <a:avLst/>
              </a:prstGeom>
              <a:solidFill>
                <a:schemeClr val="bg1"/>
              </a:solidFill>
              <a:ln w="3175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free</a:t>
                </a:r>
              </a:p>
            </p:txBody>
          </p:sp>
          <p:sp>
            <p:nvSpPr>
              <p:cNvPr id="24634" name="Rectangle 58"/>
              <p:cNvSpPr>
                <a:spLocks noChangeArrowheads="1"/>
              </p:cNvSpPr>
              <p:nvPr>
                <p:custDataLst>
                  <p:tags r:id="rId14"/>
                </p:custDataLst>
              </p:nvPr>
            </p:nvSpPr>
            <p:spPr bwMode="auto">
              <a:xfrm>
                <a:off x="3886200" y="62484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35" name="Rectangle 59"/>
              <p:cNvSpPr>
                <a:spLocks noChangeArrowheads="1"/>
              </p:cNvSpPr>
              <p:nvPr>
                <p:custDataLst>
                  <p:tags r:id="rId15"/>
                </p:custDataLst>
              </p:nvPr>
            </p:nvSpPr>
            <p:spPr bwMode="auto">
              <a:xfrm>
                <a:off x="4800600" y="624840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50" name="Rectangle 74"/>
              <p:cNvSpPr>
                <a:spLocks noChangeArrowheads="1"/>
              </p:cNvSpPr>
              <p:nvPr>
                <p:custDataLst>
                  <p:tags r:id="rId16"/>
                </p:custDataLst>
              </p:nvPr>
            </p:nvSpPr>
            <p:spPr bwMode="auto">
              <a:xfrm>
                <a:off x="2667000" y="6248400"/>
                <a:ext cx="609600" cy="304800"/>
              </a:xfrm>
              <a:prstGeom prst="rect">
                <a:avLst/>
              </a:prstGeom>
              <a:solidFill>
                <a:schemeClr val="bg1"/>
              </a:solidFill>
              <a:ln w="3175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free</a:t>
                </a:r>
              </a:p>
            </p:txBody>
          </p:sp>
          <p:sp>
            <p:nvSpPr>
              <p:cNvPr id="24636" name="Rectangle 60"/>
              <p:cNvSpPr>
                <a:spLocks noChangeArrowheads="1"/>
              </p:cNvSpPr>
              <p:nvPr>
                <p:custDataLst>
                  <p:tags r:id="rId17"/>
                </p:custDataLst>
              </p:nvPr>
            </p:nvSpPr>
            <p:spPr bwMode="auto">
              <a:xfrm>
                <a:off x="6019800" y="62484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637" name="Line 61"/>
              <p:cNvSpPr>
                <a:spLocks noChangeShapeType="1"/>
              </p:cNvSpPr>
              <p:nvPr>
                <p:custDataLst>
                  <p:tags r:id="rId18"/>
                </p:custDataLst>
              </p:nvPr>
            </p:nvSpPr>
            <p:spPr bwMode="auto">
              <a:xfrm>
                <a:off x="29718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38" name="Line 62"/>
              <p:cNvSpPr>
                <a:spLocks noChangeShapeType="1"/>
              </p:cNvSpPr>
              <p:nvPr>
                <p:custDataLst>
                  <p:tags r:id="rId19"/>
                </p:custDataLst>
              </p:nvPr>
            </p:nvSpPr>
            <p:spPr bwMode="auto">
              <a:xfrm>
                <a:off x="23622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39" name="Line 63"/>
              <p:cNvSpPr>
                <a:spLocks noChangeShapeType="1"/>
              </p:cNvSpPr>
              <p:nvPr>
                <p:custDataLst>
                  <p:tags r:id="rId20"/>
                </p:custDataLst>
              </p:nvPr>
            </p:nvSpPr>
            <p:spPr bwMode="auto">
              <a:xfrm>
                <a:off x="3581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0" name="Line 64"/>
              <p:cNvSpPr>
                <a:spLocks noChangeShapeType="1"/>
              </p:cNvSpPr>
              <p:nvPr>
                <p:custDataLst>
                  <p:tags r:id="rId21"/>
                </p:custDataLst>
              </p:nvPr>
            </p:nvSpPr>
            <p:spPr bwMode="auto">
              <a:xfrm>
                <a:off x="41910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1" name="Line 65"/>
              <p:cNvSpPr>
                <a:spLocks noChangeShapeType="1"/>
              </p:cNvSpPr>
              <p:nvPr>
                <p:custDataLst>
                  <p:tags r:id="rId22"/>
                </p:custDataLst>
              </p:nvPr>
            </p:nvSpPr>
            <p:spPr bwMode="auto">
              <a:xfrm>
                <a:off x="44958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2" name="Line 66"/>
              <p:cNvSpPr>
                <a:spLocks noChangeShapeType="1"/>
              </p:cNvSpPr>
              <p:nvPr>
                <p:custDataLst>
                  <p:tags r:id="rId23"/>
                </p:custDataLst>
              </p:nvPr>
            </p:nvSpPr>
            <p:spPr bwMode="auto">
              <a:xfrm>
                <a:off x="5105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3" name="Line 67"/>
              <p:cNvSpPr>
                <a:spLocks noChangeShapeType="1"/>
              </p:cNvSpPr>
              <p:nvPr>
                <p:custDataLst>
                  <p:tags r:id="rId24"/>
                </p:custDataLst>
              </p:nvPr>
            </p:nvSpPr>
            <p:spPr bwMode="auto">
              <a:xfrm>
                <a:off x="54102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4" name="Line 68"/>
              <p:cNvSpPr>
                <a:spLocks noChangeShapeType="1"/>
              </p:cNvSpPr>
              <p:nvPr>
                <p:custDataLst>
                  <p:tags r:id="rId25"/>
                </p:custDataLst>
              </p:nvPr>
            </p:nvSpPr>
            <p:spPr bwMode="auto">
              <a:xfrm>
                <a:off x="57150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5" name="Line 69"/>
              <p:cNvSpPr>
                <a:spLocks noChangeShapeType="1"/>
              </p:cNvSpPr>
              <p:nvPr>
                <p:custDataLst>
                  <p:tags r:id="rId26"/>
                </p:custDataLst>
              </p:nvPr>
            </p:nvSpPr>
            <p:spPr bwMode="auto">
              <a:xfrm>
                <a:off x="63246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24646" name="Line 70"/>
              <p:cNvSpPr>
                <a:spLocks noChangeShapeType="1"/>
              </p:cNvSpPr>
              <p:nvPr>
                <p:custDataLst>
                  <p:tags r:id="rId27"/>
                </p:custDataLst>
              </p:nvPr>
            </p:nvSpPr>
            <p:spPr bwMode="auto">
              <a:xfrm>
                <a:off x="6629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grpSp>
      </p:grpSp>
      <p:sp>
        <p:nvSpPr>
          <p:cNvPr id="5" name="Rounded Rectangle 4"/>
          <p:cNvSpPr/>
          <p:nvPr/>
        </p:nvSpPr>
        <p:spPr bwMode="auto">
          <a:xfrm>
            <a:off x="7132320" y="4023360"/>
            <a:ext cx="1828800" cy="73152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rgbClr val="C00000"/>
                </a:solidFill>
                <a:latin typeface="Calibri" charset="0"/>
                <a:ea typeface="Calibri" charset="0"/>
                <a:cs typeface="Calibri" charset="0"/>
              </a:rPr>
              <a:t>Arrows are NOT free list pointers</a:t>
            </a:r>
          </a:p>
        </p:txBody>
      </p:sp>
    </p:spTree>
    <p:extLst>
      <p:ext uri="{BB962C8B-B14F-4D97-AF65-F5344CB8AC3E}">
        <p14:creationId xmlns:p14="http://schemas.microsoft.com/office/powerpoint/2010/main" val="368396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1"/>
          <p:cNvSpPr>
            <a:spLocks noGrp="1" noChangeArrowheads="1"/>
          </p:cNvSpPr>
          <p:nvPr>
            <p:ph type="title"/>
            <p:custDataLst>
              <p:tags r:id="rId1"/>
            </p:custDataLst>
          </p:nvPr>
        </p:nvSpPr>
        <p:spPr/>
        <p:txBody>
          <a:bodyPr/>
          <a:lstStyle/>
          <a:p>
            <a:r>
              <a:rPr lang="en-GB" i="1" dirty="0">
                <a:solidFill>
                  <a:srgbClr val="FF0000"/>
                </a:solidFill>
              </a:rPr>
              <a:t>Assumptions</a:t>
            </a:r>
            <a:r>
              <a:rPr lang="en-GB" dirty="0">
                <a:solidFill>
                  <a:srgbClr val="FF0000"/>
                </a:solidFill>
              </a:rPr>
              <a:t> </a:t>
            </a:r>
            <a:r>
              <a:rPr lang="en-GB" dirty="0"/>
              <a:t>For a Simple Implementation</a:t>
            </a:r>
          </a:p>
        </p:txBody>
      </p:sp>
      <p:sp>
        <p:nvSpPr>
          <p:cNvPr id="23554" name="Rectangle 2"/>
          <p:cNvSpPr>
            <a:spLocks noGrp="1" noChangeArrowheads="1"/>
          </p:cNvSpPr>
          <p:nvPr>
            <p:ph idx="1"/>
            <p:custDataLst>
              <p:tags r:id="rId2"/>
            </p:custDataLst>
          </p:nvPr>
        </p:nvSpPr>
        <p:spPr/>
        <p:txBody>
          <a:bodyPr/>
          <a:lstStyle/>
          <a:p>
            <a:r>
              <a:rPr lang="en-GB" sz="2400" dirty="0"/>
              <a:t>Application can use functions to allocate memory:</a:t>
            </a:r>
          </a:p>
          <a:p>
            <a:pPr lvl="1">
              <a:tabLst>
                <a:tab pos="2055813" algn="l"/>
              </a:tabLst>
            </a:pPr>
            <a:r>
              <a:rPr lang="en-GB" sz="2000" dirty="0">
                <a:latin typeface="Courier New" panose="02070309020205020404" pitchFamily="49" charset="0"/>
                <a:cs typeface="Courier New" panose="02070309020205020404" pitchFamily="49" charset="0"/>
              </a:rPr>
              <a:t>b=new(n)</a:t>
            </a:r>
            <a:r>
              <a:rPr lang="en-GB" sz="2000" dirty="0">
                <a:cs typeface="Courier New" panose="02070309020205020404" pitchFamily="49" charset="0"/>
              </a:rPr>
              <a:t>	</a:t>
            </a:r>
            <a:r>
              <a:rPr lang="en-GB" sz="2000" dirty="0"/>
              <a:t>returns pointer, </a:t>
            </a:r>
            <a:r>
              <a:rPr lang="en-GB" sz="2000" dirty="0">
                <a:latin typeface="Courier New" panose="02070309020205020404" pitchFamily="49" charset="0"/>
                <a:cs typeface="Courier New" panose="02070309020205020404" pitchFamily="49" charset="0"/>
              </a:rPr>
              <a:t>b</a:t>
            </a:r>
            <a:r>
              <a:rPr lang="en-GB" sz="2000" dirty="0"/>
              <a:t>, to new block with all locations cleared</a:t>
            </a:r>
          </a:p>
          <a:p>
            <a:pPr lvl="1">
              <a:tabLst>
                <a:tab pos="2055813" algn="l"/>
              </a:tabLst>
            </a:pPr>
            <a:r>
              <a:rPr lang="en-GB" sz="2000" dirty="0">
                <a:latin typeface="Courier New" panose="02070309020205020404" pitchFamily="49" charset="0"/>
                <a:cs typeface="Courier New" panose="02070309020205020404" pitchFamily="49" charset="0"/>
              </a:rPr>
              <a:t>b[</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r>
              <a:rPr lang="en-GB" sz="2000" dirty="0"/>
              <a:t>	read location </a:t>
            </a:r>
            <a:r>
              <a:rPr lang="en-GB" sz="2000" dirty="0" err="1">
                <a:latin typeface="Courier New" panose="02070309020205020404" pitchFamily="49" charset="0"/>
                <a:cs typeface="Courier New" panose="02070309020205020404" pitchFamily="49" charset="0"/>
              </a:rPr>
              <a:t>i</a:t>
            </a:r>
            <a:r>
              <a:rPr lang="en-GB" sz="2000" dirty="0"/>
              <a:t> of block </a:t>
            </a:r>
            <a:r>
              <a:rPr lang="en-GB" sz="2000" dirty="0">
                <a:latin typeface="Courier New" panose="02070309020205020404" pitchFamily="49" charset="0"/>
                <a:cs typeface="Courier New" panose="02070309020205020404" pitchFamily="49" charset="0"/>
              </a:rPr>
              <a:t>b</a:t>
            </a:r>
            <a:r>
              <a:rPr lang="en-GB" sz="2000" dirty="0"/>
              <a:t> into register</a:t>
            </a:r>
          </a:p>
          <a:p>
            <a:pPr lvl="1">
              <a:tabLst>
                <a:tab pos="2055813" algn="l"/>
              </a:tabLst>
            </a:pPr>
            <a:r>
              <a:rPr lang="en-GB" sz="2000" dirty="0">
                <a:latin typeface="Courier New" panose="02070309020205020404" pitchFamily="49" charset="0"/>
                <a:cs typeface="Courier New" panose="02070309020205020404" pitchFamily="49" charset="0"/>
              </a:rPr>
              <a:t>b[</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]=v</a:t>
            </a:r>
            <a:r>
              <a:rPr lang="en-GB" sz="2000" dirty="0">
                <a:cs typeface="Courier New" panose="02070309020205020404" pitchFamily="49" charset="0"/>
              </a:rPr>
              <a:t>	</a:t>
            </a:r>
            <a:r>
              <a:rPr lang="en-GB" sz="2000" dirty="0"/>
              <a:t>write </a:t>
            </a:r>
            <a:r>
              <a:rPr lang="en-GB" sz="2000" dirty="0">
                <a:latin typeface="Courier New" panose="02070309020205020404" pitchFamily="49" charset="0"/>
                <a:cs typeface="Courier New" panose="02070309020205020404" pitchFamily="49" charset="0"/>
              </a:rPr>
              <a:t>v</a:t>
            </a:r>
            <a:r>
              <a:rPr lang="en-GB" sz="2000" dirty="0"/>
              <a:t> into location </a:t>
            </a:r>
            <a:r>
              <a:rPr lang="en-GB" sz="2000" dirty="0" err="1">
                <a:latin typeface="Courier New" panose="02070309020205020404" pitchFamily="49" charset="0"/>
                <a:cs typeface="Courier New" panose="02070309020205020404" pitchFamily="49" charset="0"/>
              </a:rPr>
              <a:t>i</a:t>
            </a:r>
            <a:r>
              <a:rPr lang="en-GB" sz="2000" dirty="0"/>
              <a:t> of block </a:t>
            </a:r>
            <a:r>
              <a:rPr lang="en-GB" sz="2000" dirty="0">
                <a:latin typeface="Courier New" panose="02070309020205020404" pitchFamily="49" charset="0"/>
                <a:cs typeface="Courier New" panose="02070309020205020404" pitchFamily="49" charset="0"/>
              </a:rPr>
              <a:t>b</a:t>
            </a:r>
          </a:p>
          <a:p>
            <a:pPr lvl="1">
              <a:tabLst>
                <a:tab pos="2055813" algn="l"/>
              </a:tabLst>
            </a:pPr>
            <a:endParaRPr lang="en-GB" sz="2000" dirty="0">
              <a:latin typeface="Courier New" panose="02070309020205020404" pitchFamily="49" charset="0"/>
              <a:cs typeface="Courier New" panose="02070309020205020404" pitchFamily="49" charset="0"/>
            </a:endParaRPr>
          </a:p>
          <a:p>
            <a:r>
              <a:rPr lang="en-GB" sz="2400" dirty="0"/>
              <a:t>Each block will have a header word (accessed at </a:t>
            </a:r>
            <a:r>
              <a:rPr lang="en-GB" sz="2400" dirty="0">
                <a:latin typeface="Courier New" panose="02070309020205020404" pitchFamily="49" charset="0"/>
                <a:cs typeface="Courier New" panose="02070309020205020404" pitchFamily="49" charset="0"/>
              </a:rPr>
              <a:t>b[-1]</a:t>
            </a:r>
            <a:r>
              <a:rPr lang="en-GB" sz="2400" dirty="0"/>
              <a:t>)</a:t>
            </a:r>
          </a:p>
          <a:p>
            <a:pPr lvl="1"/>
            <a:endParaRPr lang="en-GB" sz="2000" dirty="0"/>
          </a:p>
          <a:p>
            <a:r>
              <a:rPr lang="en-GB" sz="2400" dirty="0"/>
              <a:t>Functions used by the garbage collector:</a:t>
            </a:r>
          </a:p>
          <a:p>
            <a:pPr lvl="1">
              <a:tabLst>
                <a:tab pos="2516188" algn="l"/>
              </a:tabLst>
            </a:pPr>
            <a:r>
              <a:rPr lang="en-GB" sz="2000" dirty="0" err="1">
                <a:latin typeface="Courier New" panose="02070309020205020404" pitchFamily="49" charset="0"/>
                <a:cs typeface="Courier New" panose="02070309020205020404" pitchFamily="49" charset="0"/>
              </a:rPr>
              <a:t>is_ptr</a:t>
            </a:r>
            <a:r>
              <a:rPr lang="en-GB" sz="2000" dirty="0">
                <a:latin typeface="Courier New" panose="02070309020205020404" pitchFamily="49" charset="0"/>
                <a:cs typeface="Courier New" panose="02070309020205020404" pitchFamily="49" charset="0"/>
              </a:rPr>
              <a:t>(p)	</a:t>
            </a:r>
            <a:r>
              <a:rPr lang="en-GB" sz="2000" dirty="0"/>
              <a:t>determines whether </a:t>
            </a:r>
            <a:r>
              <a:rPr lang="en-GB" sz="2000" dirty="0">
                <a:latin typeface="Courier New" panose="02070309020205020404" pitchFamily="49" charset="0"/>
                <a:cs typeface="Courier New" panose="02070309020205020404" pitchFamily="49" charset="0"/>
              </a:rPr>
              <a:t>p</a:t>
            </a:r>
            <a:r>
              <a:rPr lang="en-GB" sz="2000" dirty="0"/>
              <a:t> is a pointer to a block</a:t>
            </a:r>
          </a:p>
          <a:p>
            <a:pPr lvl="1">
              <a:tabLst>
                <a:tab pos="2516188" algn="l"/>
              </a:tabLst>
            </a:pPr>
            <a:r>
              <a:rPr lang="en-GB" sz="2000" dirty="0">
                <a:latin typeface="Courier New" panose="02070309020205020404" pitchFamily="49" charset="0"/>
                <a:cs typeface="Courier New" panose="02070309020205020404" pitchFamily="49" charset="0"/>
              </a:rPr>
              <a:t>length(p)	</a:t>
            </a:r>
            <a:r>
              <a:rPr lang="en-GB" sz="2000" dirty="0"/>
              <a:t>returns length of block pointed to by </a:t>
            </a:r>
            <a:r>
              <a:rPr lang="en-GB" sz="2000" dirty="0">
                <a:latin typeface="Courier New" panose="02070309020205020404" pitchFamily="49" charset="0"/>
                <a:cs typeface="Courier New" panose="02070309020205020404" pitchFamily="49" charset="0"/>
              </a:rPr>
              <a:t>p</a:t>
            </a:r>
            <a:r>
              <a:rPr lang="en-GB" sz="2000" dirty="0"/>
              <a:t>, not including</a:t>
            </a:r>
            <a:br>
              <a:rPr lang="en-GB" sz="2000" dirty="0"/>
            </a:br>
            <a:r>
              <a:rPr lang="en-GB" sz="2000" dirty="0"/>
              <a:t>	header</a:t>
            </a:r>
          </a:p>
          <a:p>
            <a:pPr lvl="1">
              <a:tabLst>
                <a:tab pos="2516188" algn="l"/>
              </a:tabLst>
            </a:pPr>
            <a:r>
              <a:rPr lang="en-GB" sz="2000" dirty="0" err="1">
                <a:latin typeface="Courier New" panose="02070309020205020404" pitchFamily="49" charset="0"/>
                <a:cs typeface="Courier New" panose="02070309020205020404" pitchFamily="49" charset="0"/>
              </a:rPr>
              <a:t>get_roots</a:t>
            </a:r>
            <a:r>
              <a:rPr lang="en-GB" sz="2000" dirty="0">
                <a:latin typeface="Courier New" panose="02070309020205020404" pitchFamily="49" charset="0"/>
                <a:cs typeface="Courier New" panose="02070309020205020404" pitchFamily="49" charset="0"/>
              </a:rPr>
              <a:t>()</a:t>
            </a:r>
            <a:r>
              <a:rPr lang="en-GB" sz="2000" dirty="0">
                <a:cs typeface="Courier New" panose="02070309020205020404" pitchFamily="49" charset="0"/>
              </a:rPr>
              <a:t>	</a:t>
            </a:r>
            <a:r>
              <a:rPr lang="en-GB" sz="2000" dirty="0"/>
              <a:t>returns all the roots</a:t>
            </a:r>
          </a:p>
        </p:txBody>
      </p:sp>
      <p:sp>
        <p:nvSpPr>
          <p:cNvPr id="5" name="Slide Number Placeholder 4"/>
          <p:cNvSpPr>
            <a:spLocks noGrp="1"/>
          </p:cNvSpPr>
          <p:nvPr>
            <p:ph type="sldNum" sz="quarter" idx="10"/>
            <p:custDataLst>
              <p:tags r:id="rId3"/>
            </p:custDataLst>
          </p:nvPr>
        </p:nvSpPr>
        <p:spPr/>
        <p:txBody>
          <a:bodyPr/>
          <a:lstStyle/>
          <a:p>
            <a:fld id="{7CBE8339-D2AD-46DC-A898-FD1E949067F0}" type="slidenum">
              <a:rPr lang="en-US" smtClean="0"/>
              <a:pPr/>
              <a:t>21</a:t>
            </a:fld>
            <a:endParaRPr lang="en-US"/>
          </a:p>
        </p:txBody>
      </p:sp>
      <p:sp>
        <p:nvSpPr>
          <p:cNvPr id="6" name="Rounded Rectangle 5"/>
          <p:cNvSpPr/>
          <p:nvPr/>
        </p:nvSpPr>
        <p:spPr bwMode="auto">
          <a:xfrm>
            <a:off x="7132320" y="1097280"/>
            <a:ext cx="1785257" cy="534282"/>
          </a:xfrm>
          <a:prstGeom prst="roundRect">
            <a:avLst/>
          </a:prstGeom>
          <a:solidFill>
            <a:schemeClr val="bg1"/>
          </a:solidFill>
          <a:ln w="25400" cap="flat" cmpd="sng" algn="ctr">
            <a:solidFill>
              <a:srgbClr val="C00000"/>
            </a:solidFill>
            <a:prstDash val="solid"/>
            <a:round/>
            <a:headEnd type="none" w="med" len="med"/>
            <a:tailEnd type="arrow" w="med" len="med"/>
          </a:ln>
          <a:effectLst/>
        </p:spPr>
        <p:txBody>
          <a:bodyPr rtlCol="0" anchor="ctr"/>
          <a:lstStyle/>
          <a:p>
            <a:pPr algn="ctr"/>
            <a:r>
              <a:rPr lang="en-US" sz="1600" dirty="0">
                <a:solidFill>
                  <a:srgbClr val="C00000"/>
                </a:solidFill>
                <a:latin typeface="Calibri" panose="020F0502020204030204" pitchFamily="34" charset="0"/>
                <a:cs typeface="Calibri" panose="020F0502020204030204" pitchFamily="34" charset="0"/>
              </a:rPr>
              <a:t>Non-testable Material</a:t>
            </a:r>
          </a:p>
        </p:txBody>
      </p:sp>
    </p:spTree>
    <p:extLst>
      <p:ext uri="{BB962C8B-B14F-4D97-AF65-F5344CB8AC3E}">
        <p14:creationId xmlns:p14="http://schemas.microsoft.com/office/powerpoint/2010/main" val="34063384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Rectangle 1"/>
          <p:cNvSpPr>
            <a:spLocks noGrp="1" noChangeArrowheads="1"/>
          </p:cNvSpPr>
          <p:nvPr>
            <p:ph type="title"/>
            <p:custDataLst>
              <p:tags r:id="rId1"/>
            </p:custDataLst>
          </p:nvPr>
        </p:nvSpPr>
        <p:spPr>
          <a:ln/>
        </p:spPr>
        <p:txBody>
          <a:bodyPr/>
          <a:lstStyle/>
          <a:p>
            <a:r>
              <a:rPr lang="en-GB" dirty="0"/>
              <a:t>Mark</a:t>
            </a:r>
          </a:p>
        </p:txBody>
      </p:sp>
      <p:sp>
        <p:nvSpPr>
          <p:cNvPr id="4" name="Content Placeholder 3"/>
          <p:cNvSpPr>
            <a:spLocks noGrp="1"/>
          </p:cNvSpPr>
          <p:nvPr>
            <p:ph idx="1"/>
          </p:nvPr>
        </p:nvSpPr>
        <p:spPr>
          <a:xfrm>
            <a:off x="396875" y="1362075"/>
            <a:ext cx="8366125" cy="548640"/>
          </a:xfrm>
        </p:spPr>
        <p:txBody>
          <a:bodyPr/>
          <a:lstStyle/>
          <a:p>
            <a:r>
              <a:rPr lang="en-US" sz="2400" dirty="0"/>
              <a:t>Mark using depth-first traversal of the memory graph</a:t>
            </a:r>
          </a:p>
        </p:txBody>
      </p:sp>
      <p:sp>
        <p:nvSpPr>
          <p:cNvPr id="8" name="Slide Number Placeholder 7"/>
          <p:cNvSpPr>
            <a:spLocks noGrp="1"/>
          </p:cNvSpPr>
          <p:nvPr>
            <p:ph type="sldNum" sz="quarter" idx="10"/>
            <p:custDataLst>
              <p:tags r:id="rId2"/>
            </p:custDataLst>
          </p:nvPr>
        </p:nvSpPr>
        <p:spPr/>
        <p:txBody>
          <a:bodyPr/>
          <a:lstStyle/>
          <a:p>
            <a:fld id="{7CBE8339-D2AD-46DC-A898-FD1E949067F0}" type="slidenum">
              <a:rPr lang="en-US" smtClean="0"/>
              <a:pPr/>
              <a:t>22</a:t>
            </a:fld>
            <a:endParaRPr lang="en-US"/>
          </a:p>
        </p:txBody>
      </p:sp>
      <p:sp>
        <p:nvSpPr>
          <p:cNvPr id="25602" name="Text Box 2"/>
          <p:cNvSpPr txBox="1">
            <a:spLocks noChangeArrowheads="1"/>
          </p:cNvSpPr>
          <p:nvPr>
            <p:custDataLst>
              <p:tags r:id="rId3"/>
            </p:custDataLst>
          </p:nvPr>
        </p:nvSpPr>
        <p:spPr bwMode="auto">
          <a:xfrm>
            <a:off x="594360" y="2011680"/>
            <a:ext cx="7955280" cy="2064284"/>
          </a:xfrm>
          <a:prstGeom prst="rect">
            <a:avLst/>
          </a:prstGeom>
          <a:solidFill>
            <a:schemeClr val="bg1">
              <a:lumMod val="95000"/>
            </a:schemeClr>
          </a:solidFill>
          <a:ln w="12700">
            <a:solidFill>
              <a:schemeClr val="tx1"/>
            </a:solidFill>
            <a:miter lim="800000"/>
            <a:headEnd/>
            <a:tailEnd/>
          </a:ln>
          <a:effectLst/>
        </p:spPr>
        <p:txBody>
          <a:bodyPr wrap="square" lIns="90000" tIns="46800" rIns="90000" bIns="46800">
            <a:spAutoFit/>
          </a:bodyPr>
          <a:lstStyle/>
          <a:p>
            <a:pPr>
              <a:lnSpc>
                <a:spcPct val="100000"/>
              </a:lnSpc>
              <a:buFont typeface="Courier New" pitchFamily="49" charset="0"/>
              <a:buNone/>
            </a:pPr>
            <a:r>
              <a:rPr lang="en-GB" sz="1600" b="1" dirty="0" err="1">
                <a:latin typeface="Courier New" panose="02070309020205020404" pitchFamily="49" charset="0"/>
                <a:ea typeface="Arial Unicode MS" panose="020B0604020202020204" pitchFamily="34" charset="-128"/>
                <a:cs typeface="Courier New" panose="02070309020205020404" pitchFamily="49" charset="0"/>
              </a:rPr>
              <a:t>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mark(</a:t>
            </a:r>
            <a:r>
              <a:rPr lang="en-GB" sz="1600" b="1" dirty="0" err="1">
                <a:latin typeface="Courier New" panose="02070309020205020404" pitchFamily="49" charset="0"/>
                <a:ea typeface="Arial Unicode MS" panose="020B0604020202020204" pitchFamily="34" charset="-128"/>
                <a:cs typeface="Courier New" panose="02070309020205020404" pitchFamily="49" charset="0"/>
              </a:rPr>
              <a:t>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p) {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p: some word in a heap block</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if</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is_ptr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(p))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return</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do nothing if not pointer</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if</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markBitSet</a:t>
            </a:r>
            <a:r>
              <a:rPr lang="en-GB" sz="1600" b="0" dirty="0">
                <a:latin typeface="Courier New" panose="02070309020205020404" pitchFamily="49" charset="0"/>
                <a:ea typeface="Arial Unicode MS" panose="020B0604020202020204" pitchFamily="34" charset="-128"/>
                <a:cs typeface="Courier New" panose="02070309020205020404" pitchFamily="49" charset="0"/>
              </a:rPr>
              <a:t>(p))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return</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check if already marked</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setMarkBit</a:t>
            </a:r>
            <a:r>
              <a:rPr lang="en-GB" sz="1600" b="0" dirty="0">
                <a:latin typeface="Courier New" panose="02070309020205020404" pitchFamily="49" charset="0"/>
                <a:ea typeface="Arial Unicode MS" panose="020B0604020202020204" pitchFamily="34" charset="-128"/>
                <a:cs typeface="Courier New" panose="02070309020205020404" pitchFamily="49" charset="0"/>
              </a:rPr>
              <a:t>(p);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set the mark bit</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for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1600" b="0" dirty="0">
                <a:latin typeface="Courier New" panose="02070309020205020404" pitchFamily="49" charset="0"/>
                <a:ea typeface="Arial Unicode MS" panose="020B0604020202020204" pitchFamily="34" charset="-128"/>
                <a:cs typeface="Courier New" panose="02070309020205020404" pitchFamily="49" charset="0"/>
              </a:rPr>
              <a:t>=0;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1600" b="0" dirty="0">
                <a:latin typeface="Courier New" panose="02070309020205020404" pitchFamily="49" charset="0"/>
                <a:ea typeface="Arial Unicode MS" panose="020B0604020202020204" pitchFamily="34" charset="-128"/>
                <a:cs typeface="Courier New" panose="02070309020205020404" pitchFamily="49" charset="0"/>
              </a:rPr>
              <a:t>&lt;length(p);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recursively call mark on</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mark(p[</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all words in the block</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return</a:t>
            </a:r>
            <a:r>
              <a:rPr lang="en-GB" sz="16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p>
        </p:txBody>
      </p:sp>
      <p:grpSp>
        <p:nvGrpSpPr>
          <p:cNvPr id="116" name="Group 115"/>
          <p:cNvGrpSpPr/>
          <p:nvPr/>
        </p:nvGrpSpPr>
        <p:grpSpPr>
          <a:xfrm>
            <a:off x="379413" y="4114800"/>
            <a:ext cx="6554787" cy="1141798"/>
            <a:chOff x="379413" y="3461952"/>
            <a:chExt cx="6554787" cy="1141798"/>
          </a:xfrm>
        </p:grpSpPr>
        <p:sp>
          <p:nvSpPr>
            <p:cNvPr id="117" name="Rectangle 116"/>
            <p:cNvSpPr/>
            <p:nvPr/>
          </p:nvSpPr>
          <p:spPr bwMode="auto">
            <a:xfrm>
              <a:off x="2057400" y="4080485"/>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118" name="Group 2"/>
            <p:cNvGrpSpPr/>
            <p:nvPr>
              <p:custDataLst>
                <p:tags r:id="rId32"/>
              </p:custDataLst>
            </p:nvPr>
          </p:nvGrpSpPr>
          <p:grpSpPr>
            <a:xfrm>
              <a:off x="379413" y="3461952"/>
              <a:ext cx="6554787" cy="1141798"/>
              <a:chOff x="379413" y="3461952"/>
              <a:chExt cx="6554787" cy="1141798"/>
            </a:xfrm>
          </p:grpSpPr>
          <p:sp>
            <p:nvSpPr>
              <p:cNvPr id="119" name="Freeform 6"/>
              <p:cNvSpPr>
                <a:spLocks/>
              </p:cNvSpPr>
              <p:nvPr>
                <p:custDataLst>
                  <p:tags r:id="rId33"/>
                </p:custDataLst>
              </p:nvPr>
            </p:nvSpPr>
            <p:spPr bwMode="auto">
              <a:xfrm>
                <a:off x="3657600" y="368935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0" name="Freeform 7"/>
              <p:cNvSpPr>
                <a:spLocks/>
              </p:cNvSpPr>
              <p:nvPr>
                <p:custDataLst>
                  <p:tags r:id="rId34"/>
                </p:custDataLst>
              </p:nvPr>
            </p:nvSpPr>
            <p:spPr bwMode="auto">
              <a:xfrm>
                <a:off x="4648200" y="366395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1" name="Freeform 8"/>
              <p:cNvSpPr>
                <a:spLocks/>
              </p:cNvSpPr>
              <p:nvPr>
                <p:custDataLst>
                  <p:tags r:id="rId35"/>
                </p:custDataLst>
              </p:nvPr>
            </p:nvSpPr>
            <p:spPr bwMode="auto">
              <a:xfrm>
                <a:off x="2362200" y="4222750"/>
                <a:ext cx="13716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2" name="Text Box 9"/>
              <p:cNvSpPr txBox="1">
                <a:spLocks noChangeArrowheads="1"/>
              </p:cNvSpPr>
              <p:nvPr>
                <p:custDataLst>
                  <p:tags r:id="rId36"/>
                </p:custDataLst>
              </p:nvPr>
            </p:nvSpPr>
            <p:spPr bwMode="auto">
              <a:xfrm>
                <a:off x="379413" y="4035340"/>
                <a:ext cx="1512250"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Before mark</a:t>
                </a:r>
              </a:p>
            </p:txBody>
          </p:sp>
          <p:sp>
            <p:nvSpPr>
              <p:cNvPr id="123" name="Line 10"/>
              <p:cNvSpPr>
                <a:spLocks noChangeShapeType="1"/>
              </p:cNvSpPr>
              <p:nvPr>
                <p:custDataLst>
                  <p:tags r:id="rId37"/>
                </p:custDataLst>
              </p:nvPr>
            </p:nvSpPr>
            <p:spPr bwMode="auto">
              <a:xfrm>
                <a:off x="4343400" y="381635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24" name="Text Box 11"/>
              <p:cNvSpPr txBox="1">
                <a:spLocks noChangeArrowheads="1"/>
              </p:cNvSpPr>
              <p:nvPr>
                <p:custDataLst>
                  <p:tags r:id="rId38"/>
                </p:custDataLst>
              </p:nvPr>
            </p:nvSpPr>
            <p:spPr bwMode="auto">
              <a:xfrm>
                <a:off x="4030807" y="3461952"/>
                <a:ext cx="633869"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root</a:t>
                </a:r>
              </a:p>
            </p:txBody>
          </p:sp>
          <p:sp>
            <p:nvSpPr>
              <p:cNvPr id="125" name="Rectangle 12"/>
              <p:cNvSpPr>
                <a:spLocks noChangeArrowheads="1"/>
              </p:cNvSpPr>
              <p:nvPr>
                <p:custDataLst>
                  <p:tags r:id="rId39"/>
                </p:custDataLst>
              </p:nvPr>
            </p:nvSpPr>
            <p:spPr bwMode="auto">
              <a:xfrm>
                <a:off x="20574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6" name="Rectangle 13"/>
              <p:cNvSpPr>
                <a:spLocks noChangeArrowheads="1"/>
              </p:cNvSpPr>
              <p:nvPr>
                <p:custDataLst>
                  <p:tags r:id="rId40"/>
                </p:custDataLst>
              </p:nvPr>
            </p:nvSpPr>
            <p:spPr bwMode="auto">
              <a:xfrm>
                <a:off x="26670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7" name="Rectangle 14"/>
              <p:cNvSpPr>
                <a:spLocks noChangeArrowheads="1"/>
              </p:cNvSpPr>
              <p:nvPr>
                <p:custDataLst>
                  <p:tags r:id="rId41"/>
                </p:custDataLst>
              </p:nvPr>
            </p:nvSpPr>
            <p:spPr bwMode="auto">
              <a:xfrm>
                <a:off x="3276600" y="407035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8" name="Rectangle 15"/>
              <p:cNvSpPr>
                <a:spLocks noChangeArrowheads="1"/>
              </p:cNvSpPr>
              <p:nvPr>
                <p:custDataLst>
                  <p:tags r:id="rId42"/>
                </p:custDataLst>
              </p:nvPr>
            </p:nvSpPr>
            <p:spPr bwMode="auto">
              <a:xfrm>
                <a:off x="3886200" y="407035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9" name="Rectangle 16"/>
              <p:cNvSpPr>
                <a:spLocks noChangeArrowheads="1"/>
              </p:cNvSpPr>
              <p:nvPr>
                <p:custDataLst>
                  <p:tags r:id="rId43"/>
                </p:custDataLst>
              </p:nvPr>
            </p:nvSpPr>
            <p:spPr bwMode="auto">
              <a:xfrm>
                <a:off x="4800600" y="407035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0" name="Rectangle 17"/>
              <p:cNvSpPr>
                <a:spLocks noChangeArrowheads="1"/>
              </p:cNvSpPr>
              <p:nvPr>
                <p:custDataLst>
                  <p:tags r:id="rId44"/>
                </p:custDataLst>
              </p:nvPr>
            </p:nvSpPr>
            <p:spPr bwMode="auto">
              <a:xfrm>
                <a:off x="6019800" y="407035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1" name="Line 18"/>
              <p:cNvSpPr>
                <a:spLocks noChangeShapeType="1"/>
              </p:cNvSpPr>
              <p:nvPr>
                <p:custDataLst>
                  <p:tags r:id="rId45"/>
                </p:custDataLst>
              </p:nvPr>
            </p:nvSpPr>
            <p:spPr bwMode="auto">
              <a:xfrm>
                <a:off x="29718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2" name="Line 19"/>
              <p:cNvSpPr>
                <a:spLocks noChangeShapeType="1"/>
              </p:cNvSpPr>
              <p:nvPr>
                <p:custDataLst>
                  <p:tags r:id="rId46"/>
                </p:custDataLst>
              </p:nvPr>
            </p:nvSpPr>
            <p:spPr bwMode="auto">
              <a:xfrm>
                <a:off x="23622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3" name="Line 20"/>
              <p:cNvSpPr>
                <a:spLocks noChangeShapeType="1"/>
              </p:cNvSpPr>
              <p:nvPr>
                <p:custDataLst>
                  <p:tags r:id="rId47"/>
                </p:custDataLst>
              </p:nvPr>
            </p:nvSpPr>
            <p:spPr bwMode="auto">
              <a:xfrm>
                <a:off x="3581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4" name="Line 21"/>
              <p:cNvSpPr>
                <a:spLocks noChangeShapeType="1"/>
              </p:cNvSpPr>
              <p:nvPr>
                <p:custDataLst>
                  <p:tags r:id="rId48"/>
                </p:custDataLst>
              </p:nvPr>
            </p:nvSpPr>
            <p:spPr bwMode="auto">
              <a:xfrm>
                <a:off x="41910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5" name="Line 22"/>
              <p:cNvSpPr>
                <a:spLocks noChangeShapeType="1"/>
              </p:cNvSpPr>
              <p:nvPr>
                <p:custDataLst>
                  <p:tags r:id="rId49"/>
                </p:custDataLst>
              </p:nvPr>
            </p:nvSpPr>
            <p:spPr bwMode="auto">
              <a:xfrm>
                <a:off x="44958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6" name="Line 23"/>
              <p:cNvSpPr>
                <a:spLocks noChangeShapeType="1"/>
              </p:cNvSpPr>
              <p:nvPr>
                <p:custDataLst>
                  <p:tags r:id="rId50"/>
                </p:custDataLst>
              </p:nvPr>
            </p:nvSpPr>
            <p:spPr bwMode="auto">
              <a:xfrm>
                <a:off x="5105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7" name="Line 24"/>
              <p:cNvSpPr>
                <a:spLocks noChangeShapeType="1"/>
              </p:cNvSpPr>
              <p:nvPr>
                <p:custDataLst>
                  <p:tags r:id="rId51"/>
                </p:custDataLst>
              </p:nvPr>
            </p:nvSpPr>
            <p:spPr bwMode="auto">
              <a:xfrm>
                <a:off x="54102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8" name="Line 25"/>
              <p:cNvSpPr>
                <a:spLocks noChangeShapeType="1"/>
              </p:cNvSpPr>
              <p:nvPr>
                <p:custDataLst>
                  <p:tags r:id="rId52"/>
                </p:custDataLst>
              </p:nvPr>
            </p:nvSpPr>
            <p:spPr bwMode="auto">
              <a:xfrm>
                <a:off x="57150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39" name="Line 26"/>
              <p:cNvSpPr>
                <a:spLocks noChangeShapeType="1"/>
              </p:cNvSpPr>
              <p:nvPr>
                <p:custDataLst>
                  <p:tags r:id="rId53"/>
                </p:custDataLst>
              </p:nvPr>
            </p:nvSpPr>
            <p:spPr bwMode="auto">
              <a:xfrm>
                <a:off x="63246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40" name="Line 27"/>
              <p:cNvSpPr>
                <a:spLocks noChangeShapeType="1"/>
              </p:cNvSpPr>
              <p:nvPr>
                <p:custDataLst>
                  <p:tags r:id="rId54"/>
                </p:custDataLst>
              </p:nvPr>
            </p:nvSpPr>
            <p:spPr bwMode="auto">
              <a:xfrm>
                <a:off x="6629400" y="407035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grpSp>
      </p:grpSp>
      <p:grpSp>
        <p:nvGrpSpPr>
          <p:cNvPr id="141" name="Group 140"/>
          <p:cNvGrpSpPr/>
          <p:nvPr/>
        </p:nvGrpSpPr>
        <p:grpSpPr>
          <a:xfrm>
            <a:off x="377825" y="5303520"/>
            <a:ext cx="8551679" cy="939800"/>
            <a:chOff x="377825" y="4711306"/>
            <a:chExt cx="8551679" cy="939800"/>
          </a:xfrm>
        </p:grpSpPr>
        <p:sp>
          <p:nvSpPr>
            <p:cNvPr id="142" name="Rectangle 141"/>
            <p:cNvSpPr/>
            <p:nvPr/>
          </p:nvSpPr>
          <p:spPr bwMode="auto">
            <a:xfrm>
              <a:off x="2057400" y="5118665"/>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143" name="Group 3"/>
            <p:cNvGrpSpPr/>
            <p:nvPr>
              <p:custDataLst>
                <p:tags r:id="rId4"/>
              </p:custDataLst>
            </p:nvPr>
          </p:nvGrpSpPr>
          <p:grpSpPr>
            <a:xfrm>
              <a:off x="377825" y="4711306"/>
              <a:ext cx="8551679" cy="939800"/>
              <a:chOff x="377825" y="4724400"/>
              <a:chExt cx="8551679" cy="939800"/>
            </a:xfrm>
          </p:grpSpPr>
          <p:sp>
            <p:nvSpPr>
              <p:cNvPr id="144" name="Rectangle 1"/>
              <p:cNvSpPr>
                <a:spLocks noChangeArrowheads="1"/>
              </p:cNvSpPr>
              <p:nvPr>
                <p:custDataLst>
                  <p:tags r:id="rId5"/>
                </p:custDataLst>
              </p:nvPr>
            </p:nvSpPr>
            <p:spPr bwMode="auto">
              <a:xfrm>
                <a:off x="60198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5" name="Rectangle 2"/>
              <p:cNvSpPr>
                <a:spLocks noChangeArrowheads="1"/>
              </p:cNvSpPr>
              <p:nvPr>
                <p:custDataLst>
                  <p:tags r:id="rId6"/>
                </p:custDataLst>
              </p:nvPr>
            </p:nvSpPr>
            <p:spPr bwMode="auto">
              <a:xfrm>
                <a:off x="38862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6" name="Rectangle 3"/>
              <p:cNvSpPr>
                <a:spLocks noChangeArrowheads="1"/>
              </p:cNvSpPr>
              <p:nvPr>
                <p:custDataLst>
                  <p:tags r:id="rId7"/>
                </p:custDataLst>
              </p:nvPr>
            </p:nvSpPr>
            <p:spPr bwMode="auto">
              <a:xfrm>
                <a:off x="32766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7" name="Freeform 28"/>
              <p:cNvSpPr>
                <a:spLocks/>
              </p:cNvSpPr>
              <p:nvPr>
                <p:custDataLst>
                  <p:tags r:id="rId8"/>
                </p:custDataLst>
              </p:nvPr>
            </p:nvSpPr>
            <p:spPr bwMode="auto">
              <a:xfrm>
                <a:off x="3657600" y="474980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8" name="Freeform 29"/>
              <p:cNvSpPr>
                <a:spLocks/>
              </p:cNvSpPr>
              <p:nvPr>
                <p:custDataLst>
                  <p:tags r:id="rId9"/>
                </p:custDataLst>
              </p:nvPr>
            </p:nvSpPr>
            <p:spPr bwMode="auto">
              <a:xfrm>
                <a:off x="4648200" y="472440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9" name="Freeform 30"/>
              <p:cNvSpPr>
                <a:spLocks/>
              </p:cNvSpPr>
              <p:nvPr>
                <p:custDataLst>
                  <p:tags r:id="rId10"/>
                </p:custDataLst>
              </p:nvPr>
            </p:nvSpPr>
            <p:spPr bwMode="auto">
              <a:xfrm>
                <a:off x="2514600" y="5283200"/>
                <a:ext cx="12192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0" name="Text Box 31"/>
              <p:cNvSpPr txBox="1">
                <a:spLocks noChangeArrowheads="1"/>
              </p:cNvSpPr>
              <p:nvPr>
                <p:custDataLst>
                  <p:tags r:id="rId11"/>
                </p:custDataLst>
              </p:nvPr>
            </p:nvSpPr>
            <p:spPr bwMode="auto">
              <a:xfrm>
                <a:off x="377825" y="5086866"/>
                <a:ext cx="1301103"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After mark</a:t>
                </a:r>
              </a:p>
            </p:txBody>
          </p:sp>
          <p:sp>
            <p:nvSpPr>
              <p:cNvPr id="151" name="Rectangle 49"/>
              <p:cNvSpPr>
                <a:spLocks noChangeArrowheads="1"/>
              </p:cNvSpPr>
              <p:nvPr>
                <p:custDataLst>
                  <p:tags r:id="rId12"/>
                </p:custDataLst>
              </p:nvPr>
            </p:nvSpPr>
            <p:spPr bwMode="auto">
              <a:xfrm>
                <a:off x="20574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2" name="Line 32"/>
              <p:cNvSpPr>
                <a:spLocks noChangeShapeType="1"/>
              </p:cNvSpPr>
              <p:nvPr>
                <p:custDataLst>
                  <p:tags r:id="rId13"/>
                </p:custDataLst>
              </p:nvPr>
            </p:nvSpPr>
            <p:spPr bwMode="auto">
              <a:xfrm>
                <a:off x="4343400" y="487680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53" name="Rectangle 33"/>
              <p:cNvSpPr>
                <a:spLocks noChangeArrowheads="1"/>
              </p:cNvSpPr>
              <p:nvPr>
                <p:custDataLst>
                  <p:tags r:id="rId14"/>
                </p:custDataLst>
              </p:nvPr>
            </p:nvSpPr>
            <p:spPr bwMode="auto">
              <a:xfrm>
                <a:off x="20574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4" name="Rectangle 34"/>
              <p:cNvSpPr>
                <a:spLocks noChangeArrowheads="1"/>
              </p:cNvSpPr>
              <p:nvPr>
                <p:custDataLst>
                  <p:tags r:id="rId15"/>
                </p:custDataLst>
              </p:nvPr>
            </p:nvSpPr>
            <p:spPr bwMode="auto">
              <a:xfrm>
                <a:off x="26670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5" name="Rectangle 35"/>
              <p:cNvSpPr>
                <a:spLocks noChangeArrowheads="1"/>
              </p:cNvSpPr>
              <p:nvPr>
                <p:custDataLst>
                  <p:tags r:id="rId16"/>
                </p:custDataLst>
              </p:nvPr>
            </p:nvSpPr>
            <p:spPr bwMode="auto">
              <a:xfrm>
                <a:off x="32766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6" name="Rectangle 36"/>
              <p:cNvSpPr>
                <a:spLocks noChangeArrowheads="1"/>
              </p:cNvSpPr>
              <p:nvPr>
                <p:custDataLst>
                  <p:tags r:id="rId17"/>
                </p:custDataLst>
              </p:nvPr>
            </p:nvSpPr>
            <p:spPr bwMode="auto">
              <a:xfrm>
                <a:off x="38862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7" name="Rectangle 37"/>
              <p:cNvSpPr>
                <a:spLocks noChangeArrowheads="1"/>
              </p:cNvSpPr>
              <p:nvPr>
                <p:custDataLst>
                  <p:tags r:id="rId18"/>
                </p:custDataLst>
              </p:nvPr>
            </p:nvSpPr>
            <p:spPr bwMode="auto">
              <a:xfrm>
                <a:off x="4800600" y="513080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8" name="Rectangle 38"/>
              <p:cNvSpPr>
                <a:spLocks noChangeArrowheads="1"/>
              </p:cNvSpPr>
              <p:nvPr>
                <p:custDataLst>
                  <p:tags r:id="rId19"/>
                </p:custDataLst>
              </p:nvPr>
            </p:nvSpPr>
            <p:spPr bwMode="auto">
              <a:xfrm>
                <a:off x="60198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9" name="Line 39"/>
              <p:cNvSpPr>
                <a:spLocks noChangeShapeType="1"/>
              </p:cNvSpPr>
              <p:nvPr>
                <p:custDataLst>
                  <p:tags r:id="rId20"/>
                </p:custDataLst>
              </p:nvPr>
            </p:nvSpPr>
            <p:spPr bwMode="auto">
              <a:xfrm>
                <a:off x="2971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0" name="Line 40"/>
              <p:cNvSpPr>
                <a:spLocks noChangeShapeType="1"/>
              </p:cNvSpPr>
              <p:nvPr>
                <p:custDataLst>
                  <p:tags r:id="rId21"/>
                </p:custDataLst>
              </p:nvPr>
            </p:nvSpPr>
            <p:spPr bwMode="auto">
              <a:xfrm>
                <a:off x="23622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1" name="Line 41"/>
              <p:cNvSpPr>
                <a:spLocks noChangeShapeType="1"/>
              </p:cNvSpPr>
              <p:nvPr>
                <p:custDataLst>
                  <p:tags r:id="rId22"/>
                </p:custDataLst>
              </p:nvPr>
            </p:nvSpPr>
            <p:spPr bwMode="auto">
              <a:xfrm>
                <a:off x="35814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2" name="Line 42"/>
              <p:cNvSpPr>
                <a:spLocks noChangeShapeType="1"/>
              </p:cNvSpPr>
              <p:nvPr>
                <p:custDataLst>
                  <p:tags r:id="rId23"/>
                </p:custDataLst>
              </p:nvPr>
            </p:nvSpPr>
            <p:spPr bwMode="auto">
              <a:xfrm>
                <a:off x="41910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3" name="Line 43"/>
              <p:cNvSpPr>
                <a:spLocks noChangeShapeType="1"/>
              </p:cNvSpPr>
              <p:nvPr>
                <p:custDataLst>
                  <p:tags r:id="rId24"/>
                </p:custDataLst>
              </p:nvPr>
            </p:nvSpPr>
            <p:spPr bwMode="auto">
              <a:xfrm>
                <a:off x="4495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4" name="Line 44"/>
              <p:cNvSpPr>
                <a:spLocks noChangeShapeType="1"/>
              </p:cNvSpPr>
              <p:nvPr>
                <p:custDataLst>
                  <p:tags r:id="rId25"/>
                </p:custDataLst>
              </p:nvPr>
            </p:nvSpPr>
            <p:spPr bwMode="auto">
              <a:xfrm>
                <a:off x="5105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5" name="Line 45"/>
              <p:cNvSpPr>
                <a:spLocks noChangeShapeType="1"/>
              </p:cNvSpPr>
              <p:nvPr>
                <p:custDataLst>
                  <p:tags r:id="rId26"/>
                </p:custDataLst>
              </p:nvPr>
            </p:nvSpPr>
            <p:spPr bwMode="auto">
              <a:xfrm>
                <a:off x="54102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6" name="Line 46"/>
              <p:cNvSpPr>
                <a:spLocks noChangeShapeType="1"/>
              </p:cNvSpPr>
              <p:nvPr>
                <p:custDataLst>
                  <p:tags r:id="rId27"/>
                </p:custDataLst>
              </p:nvPr>
            </p:nvSpPr>
            <p:spPr bwMode="auto">
              <a:xfrm>
                <a:off x="57150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7" name="Line 47"/>
              <p:cNvSpPr>
                <a:spLocks noChangeShapeType="1"/>
              </p:cNvSpPr>
              <p:nvPr>
                <p:custDataLst>
                  <p:tags r:id="rId28"/>
                </p:custDataLst>
              </p:nvPr>
            </p:nvSpPr>
            <p:spPr bwMode="auto">
              <a:xfrm>
                <a:off x="63246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8" name="Line 48"/>
              <p:cNvSpPr>
                <a:spLocks noChangeShapeType="1"/>
              </p:cNvSpPr>
              <p:nvPr>
                <p:custDataLst>
                  <p:tags r:id="rId29"/>
                </p:custDataLst>
              </p:nvPr>
            </p:nvSpPr>
            <p:spPr bwMode="auto">
              <a:xfrm>
                <a:off x="6629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69" name="Rectangle 72"/>
              <p:cNvSpPr>
                <a:spLocks noChangeArrowheads="1"/>
              </p:cNvSpPr>
              <p:nvPr>
                <p:custDataLst>
                  <p:tags r:id="rId30"/>
                </p:custDataLst>
              </p:nvPr>
            </p:nvSpPr>
            <p:spPr bwMode="auto">
              <a:xfrm>
                <a:off x="7391400" y="5111341"/>
                <a:ext cx="304800" cy="304800"/>
              </a:xfrm>
              <a:prstGeom prst="rect">
                <a:avLst/>
              </a:prstGeom>
              <a:solidFill>
                <a:srgbClr val="EBAFAF"/>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0" name="Text Box 73"/>
              <p:cNvSpPr txBox="1">
                <a:spLocks noChangeArrowheads="1"/>
              </p:cNvSpPr>
              <p:nvPr>
                <p:custDataLst>
                  <p:tags r:id="rId31"/>
                </p:custDataLst>
              </p:nvPr>
            </p:nvSpPr>
            <p:spPr bwMode="auto">
              <a:xfrm>
                <a:off x="7718425" y="5111341"/>
                <a:ext cx="1211079" cy="340735"/>
              </a:xfrm>
              <a:prstGeom prst="rect">
                <a:avLst/>
              </a:prstGeom>
              <a:noFill/>
              <a:ln w="9525">
                <a:noFill/>
                <a:round/>
                <a:headEnd/>
                <a:tailEnd/>
              </a:ln>
              <a:effectLst/>
            </p:spPr>
            <p:txBody>
              <a:bodyPr wrap="none" lIns="90000" tIns="46800" rIns="90000" bIns="46800">
                <a:spAutoFit/>
              </a:bodyP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Mark bit set</a:t>
                </a:r>
              </a:p>
            </p:txBody>
          </p:sp>
        </p:grpSp>
      </p:grpSp>
      <p:sp>
        <p:nvSpPr>
          <p:cNvPr id="171" name="Rounded Rectangle 170"/>
          <p:cNvSpPr/>
          <p:nvPr/>
        </p:nvSpPr>
        <p:spPr bwMode="auto">
          <a:xfrm>
            <a:off x="7132320" y="457200"/>
            <a:ext cx="1785257" cy="534282"/>
          </a:xfrm>
          <a:prstGeom prst="roundRect">
            <a:avLst/>
          </a:prstGeom>
          <a:solidFill>
            <a:schemeClr val="bg1"/>
          </a:solidFill>
          <a:ln w="25400" cap="flat" cmpd="sng" algn="ctr">
            <a:solidFill>
              <a:srgbClr val="C00000"/>
            </a:solidFill>
            <a:prstDash val="solid"/>
            <a:round/>
            <a:headEnd type="none" w="med" len="med"/>
            <a:tailEnd type="arrow" w="med" len="med"/>
          </a:ln>
          <a:effectLst/>
        </p:spPr>
        <p:txBody>
          <a:bodyPr rtlCol="0" anchor="ctr"/>
          <a:lstStyle/>
          <a:p>
            <a:pPr algn="ctr"/>
            <a:r>
              <a:rPr lang="en-US" sz="1600" dirty="0">
                <a:solidFill>
                  <a:srgbClr val="C00000"/>
                </a:solidFill>
                <a:latin typeface="Calibri" panose="020F0502020204030204" pitchFamily="34" charset="0"/>
                <a:cs typeface="Calibri" panose="020F0502020204030204" pitchFamily="34" charset="0"/>
              </a:rPr>
              <a:t>Non-testable Material</a:t>
            </a:r>
          </a:p>
        </p:txBody>
      </p:sp>
    </p:spTree>
    <p:extLst>
      <p:ext uri="{BB962C8B-B14F-4D97-AF65-F5344CB8AC3E}">
        <p14:creationId xmlns:p14="http://schemas.microsoft.com/office/powerpoint/2010/main" val="48367098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Rectangle 1"/>
          <p:cNvSpPr>
            <a:spLocks noGrp="1" noChangeArrowheads="1"/>
          </p:cNvSpPr>
          <p:nvPr>
            <p:ph type="title"/>
            <p:custDataLst>
              <p:tags r:id="rId1"/>
            </p:custDataLst>
          </p:nvPr>
        </p:nvSpPr>
        <p:spPr>
          <a:ln/>
        </p:spPr>
        <p:txBody>
          <a:bodyPr/>
          <a:lstStyle/>
          <a:p>
            <a:r>
              <a:rPr lang="en-GB" dirty="0"/>
              <a:t>Sweep</a:t>
            </a:r>
          </a:p>
        </p:txBody>
      </p:sp>
      <p:sp>
        <p:nvSpPr>
          <p:cNvPr id="4" name="Content Placeholder 3"/>
          <p:cNvSpPr>
            <a:spLocks noGrp="1"/>
          </p:cNvSpPr>
          <p:nvPr>
            <p:ph idx="1"/>
          </p:nvPr>
        </p:nvSpPr>
        <p:spPr>
          <a:xfrm>
            <a:off x="396875" y="1363244"/>
            <a:ext cx="8366125" cy="548640"/>
          </a:xfrm>
        </p:spPr>
        <p:txBody>
          <a:bodyPr/>
          <a:lstStyle/>
          <a:p>
            <a:r>
              <a:rPr lang="en-US" sz="2400" dirty="0"/>
              <a:t>Sweep using sizes in headers</a:t>
            </a:r>
          </a:p>
        </p:txBody>
      </p:sp>
      <p:sp>
        <p:nvSpPr>
          <p:cNvPr id="8" name="Slide Number Placeholder 7"/>
          <p:cNvSpPr>
            <a:spLocks noGrp="1"/>
          </p:cNvSpPr>
          <p:nvPr>
            <p:ph type="sldNum" sz="quarter" idx="10"/>
            <p:custDataLst>
              <p:tags r:id="rId2"/>
            </p:custDataLst>
          </p:nvPr>
        </p:nvSpPr>
        <p:spPr/>
        <p:txBody>
          <a:bodyPr/>
          <a:lstStyle/>
          <a:p>
            <a:fld id="{7CBE8339-D2AD-46DC-A898-FD1E949067F0}" type="slidenum">
              <a:rPr lang="en-US" smtClean="0"/>
              <a:pPr/>
              <a:t>23</a:t>
            </a:fld>
            <a:endParaRPr lang="en-US"/>
          </a:p>
        </p:txBody>
      </p:sp>
      <p:sp>
        <p:nvSpPr>
          <p:cNvPr id="25605" name="Text Box 5"/>
          <p:cNvSpPr txBox="1">
            <a:spLocks noChangeArrowheads="1"/>
          </p:cNvSpPr>
          <p:nvPr>
            <p:custDataLst>
              <p:tags r:id="rId3"/>
            </p:custDataLst>
          </p:nvPr>
        </p:nvSpPr>
        <p:spPr bwMode="auto">
          <a:xfrm>
            <a:off x="457200" y="2011680"/>
            <a:ext cx="8229600" cy="2310505"/>
          </a:xfrm>
          <a:prstGeom prst="rect">
            <a:avLst/>
          </a:prstGeom>
          <a:solidFill>
            <a:schemeClr val="bg1">
              <a:lumMod val="95000"/>
            </a:schemeClr>
          </a:solidFill>
          <a:ln w="12700">
            <a:solidFill>
              <a:schemeClr val="tx1"/>
            </a:solidFill>
            <a:miter lim="800000"/>
            <a:headEnd/>
            <a:tailEnd/>
          </a:ln>
          <a:effectLst/>
        </p:spPr>
        <p:txBody>
          <a:bodyPr wrap="square" lIns="90000" tIns="46800" rIns="90000" bIns="46800">
            <a:spAutoFit/>
          </a:bodyPr>
          <a:lstStyle/>
          <a:p>
            <a:pPr>
              <a:lnSpc>
                <a:spcPct val="100000"/>
              </a:lnSpc>
              <a:buFont typeface="Courier New" pitchFamily="49" charset="0"/>
              <a:buNone/>
            </a:pPr>
            <a:r>
              <a:rPr lang="en-GB" sz="1600" b="1" dirty="0" err="1">
                <a:latin typeface="Courier New" panose="02070309020205020404" pitchFamily="49" charset="0"/>
                <a:ea typeface="Arial Unicode MS" panose="020B0604020202020204" pitchFamily="34" charset="-128"/>
                <a:cs typeface="Courier New" panose="02070309020205020404" pitchFamily="49" charset="0"/>
              </a:rPr>
              <a:t>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sweep(</a:t>
            </a:r>
            <a:r>
              <a:rPr lang="en-GB" sz="1600" b="1" dirty="0" err="1">
                <a:latin typeface="Courier New" panose="02070309020205020404" pitchFamily="49" charset="0"/>
                <a:ea typeface="Arial Unicode MS" panose="020B0604020202020204" pitchFamily="34" charset="-128"/>
                <a:cs typeface="Courier New" panose="02070309020205020404" pitchFamily="49" charset="0"/>
              </a:rPr>
              <a:t>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p, </a:t>
            </a:r>
            <a:r>
              <a:rPr lang="en-GB" sz="1600" b="1" dirty="0" err="1">
                <a:latin typeface="Courier New" panose="02070309020205020404" pitchFamily="49" charset="0"/>
                <a:ea typeface="Arial Unicode MS" panose="020B0604020202020204" pitchFamily="34" charset="-128"/>
                <a:cs typeface="Courier New" panose="02070309020205020404" pitchFamily="49" charset="0"/>
              </a:rPr>
              <a:t>ptr</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end) {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ptrs to start &amp; end of heap</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while</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(p &lt; end) {  </a:t>
            </a:r>
            <a:r>
              <a:rPr lang="en-GB" sz="160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while not at end of heap</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if</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markBitSet</a:t>
            </a:r>
            <a:r>
              <a:rPr lang="en-GB" sz="1600" b="0" dirty="0">
                <a:latin typeface="Courier New" panose="02070309020205020404" pitchFamily="49" charset="0"/>
                <a:ea typeface="Arial Unicode MS" panose="020B0604020202020204" pitchFamily="34" charset="-128"/>
                <a:cs typeface="Courier New" panose="02070309020205020404" pitchFamily="49" charset="0"/>
              </a:rPr>
              <a:t>(p))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check if block is marked</a:t>
            </a:r>
            <a:br>
              <a:rPr lang="en-GB" sz="1600" b="0" dirty="0">
                <a:latin typeface="Courier New" panose="02070309020205020404" pitchFamily="49" charset="0"/>
                <a:ea typeface="Arial Unicode MS" panose="020B0604020202020204" pitchFamily="34" charset="-128"/>
                <a:cs typeface="Courier New" panose="02070309020205020404" pitchFamily="49" charset="0"/>
              </a:rPr>
            </a:b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clearMarkBit</a:t>
            </a:r>
            <a:r>
              <a:rPr lang="en-GB" sz="1600" b="0" dirty="0">
                <a:latin typeface="Courier New" panose="02070309020205020404" pitchFamily="49" charset="0"/>
                <a:ea typeface="Arial Unicode MS" panose="020B0604020202020204" pitchFamily="34" charset="-128"/>
                <a:cs typeface="Courier New" panose="02070309020205020404" pitchFamily="49" charset="0"/>
              </a:rPr>
              <a:t>(p);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if so, reset mark bit</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else</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dirty="0">
                <a:latin typeface="Courier New" panose="02070309020205020404" pitchFamily="49" charset="0"/>
                <a:ea typeface="Arial Unicode MS" panose="020B0604020202020204" pitchFamily="34" charset="-128"/>
                <a:cs typeface="Courier New" panose="02070309020205020404" pitchFamily="49" charset="0"/>
              </a:rPr>
              <a:t>if</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allocateBitSet(p</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if not marked, but allocated</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free(p</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free the block</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r>
              <a:rPr lang="en-GB" sz="1600" b="0" dirty="0" err="1">
                <a:latin typeface="Courier New" panose="02070309020205020404" pitchFamily="49" charset="0"/>
                <a:ea typeface="Arial Unicode MS" panose="020B0604020202020204" pitchFamily="34" charset="-128"/>
                <a:cs typeface="Courier New" panose="02070309020205020404" pitchFamily="49" charset="0"/>
              </a:rPr>
              <a:t>p</a:t>
            </a:r>
            <a:r>
              <a:rPr lang="en-GB" sz="1600" b="0" dirty="0">
                <a:latin typeface="Courier New" panose="02070309020205020404" pitchFamily="49" charset="0"/>
                <a:ea typeface="Arial Unicode MS" panose="020B0604020202020204" pitchFamily="34" charset="-128"/>
                <a:cs typeface="Courier New" panose="02070309020205020404" pitchFamily="49" charset="0"/>
              </a:rPr>
              <a:t> += length(p);             </a:t>
            </a:r>
            <a:r>
              <a:rPr lang="en-GB" sz="16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adjust pointer to next block</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pPr>
            <a:r>
              <a:rPr lang="en-GB" sz="1600" b="0" dirty="0">
                <a:latin typeface="Courier New" panose="02070309020205020404" pitchFamily="49" charset="0"/>
                <a:ea typeface="Arial Unicode MS" panose="020B0604020202020204" pitchFamily="34" charset="-128"/>
                <a:cs typeface="Courier New" panose="02070309020205020404" pitchFamily="49" charset="0"/>
              </a:rPr>
              <a:t>}     </a:t>
            </a:r>
          </a:p>
        </p:txBody>
      </p:sp>
      <p:sp>
        <p:nvSpPr>
          <p:cNvPr id="61" name="Rounded Rectangle 60"/>
          <p:cNvSpPr/>
          <p:nvPr/>
        </p:nvSpPr>
        <p:spPr bwMode="auto">
          <a:xfrm>
            <a:off x="7132320" y="457200"/>
            <a:ext cx="1785257" cy="534282"/>
          </a:xfrm>
          <a:prstGeom prst="roundRect">
            <a:avLst/>
          </a:prstGeom>
          <a:solidFill>
            <a:schemeClr val="bg1"/>
          </a:solidFill>
          <a:ln w="25400" cap="flat" cmpd="sng" algn="ctr">
            <a:solidFill>
              <a:srgbClr val="C00000"/>
            </a:solidFill>
            <a:prstDash val="solid"/>
            <a:round/>
            <a:headEnd type="none" w="med" len="med"/>
            <a:tailEnd type="arrow" w="med" len="med"/>
          </a:ln>
          <a:effectLst/>
        </p:spPr>
        <p:txBody>
          <a:bodyPr rtlCol="0" anchor="ctr"/>
          <a:lstStyle/>
          <a:p>
            <a:pPr algn="ctr"/>
            <a:r>
              <a:rPr lang="en-US" sz="1600" dirty="0">
                <a:solidFill>
                  <a:srgbClr val="C00000"/>
                </a:solidFill>
                <a:latin typeface="Calibri" panose="020F0502020204030204" pitchFamily="34" charset="0"/>
                <a:cs typeface="Calibri" panose="020F0502020204030204" pitchFamily="34" charset="0"/>
              </a:rPr>
              <a:t>Non-testable Material</a:t>
            </a:r>
          </a:p>
        </p:txBody>
      </p:sp>
      <p:grpSp>
        <p:nvGrpSpPr>
          <p:cNvPr id="63" name="Group 62"/>
          <p:cNvGrpSpPr/>
          <p:nvPr/>
        </p:nvGrpSpPr>
        <p:grpSpPr>
          <a:xfrm>
            <a:off x="384048" y="4297680"/>
            <a:ext cx="8551679" cy="939800"/>
            <a:chOff x="377825" y="4711306"/>
            <a:chExt cx="8551679" cy="939800"/>
          </a:xfrm>
        </p:grpSpPr>
        <p:sp>
          <p:nvSpPr>
            <p:cNvPr id="64" name="Rectangle 63"/>
            <p:cNvSpPr/>
            <p:nvPr/>
          </p:nvSpPr>
          <p:spPr bwMode="auto">
            <a:xfrm>
              <a:off x="2057400" y="5118665"/>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65" name="Group 3"/>
            <p:cNvGrpSpPr/>
            <p:nvPr>
              <p:custDataLst>
                <p:tags r:id="rId28"/>
              </p:custDataLst>
            </p:nvPr>
          </p:nvGrpSpPr>
          <p:grpSpPr>
            <a:xfrm>
              <a:off x="377825" y="4711306"/>
              <a:ext cx="8551679" cy="939800"/>
              <a:chOff x="377825" y="4724400"/>
              <a:chExt cx="8551679" cy="939800"/>
            </a:xfrm>
          </p:grpSpPr>
          <p:sp>
            <p:nvSpPr>
              <p:cNvPr id="66" name="Rectangle 1"/>
              <p:cNvSpPr>
                <a:spLocks noChangeArrowheads="1"/>
              </p:cNvSpPr>
              <p:nvPr>
                <p:custDataLst>
                  <p:tags r:id="rId29"/>
                </p:custDataLst>
              </p:nvPr>
            </p:nvSpPr>
            <p:spPr bwMode="auto">
              <a:xfrm>
                <a:off x="60198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7" name="Rectangle 2"/>
              <p:cNvSpPr>
                <a:spLocks noChangeArrowheads="1"/>
              </p:cNvSpPr>
              <p:nvPr>
                <p:custDataLst>
                  <p:tags r:id="rId30"/>
                </p:custDataLst>
              </p:nvPr>
            </p:nvSpPr>
            <p:spPr bwMode="auto">
              <a:xfrm>
                <a:off x="38862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8" name="Rectangle 3"/>
              <p:cNvSpPr>
                <a:spLocks noChangeArrowheads="1"/>
              </p:cNvSpPr>
              <p:nvPr>
                <p:custDataLst>
                  <p:tags r:id="rId31"/>
                </p:custDataLst>
              </p:nvPr>
            </p:nvSpPr>
            <p:spPr bwMode="auto">
              <a:xfrm>
                <a:off x="32766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9" name="Freeform 28"/>
              <p:cNvSpPr>
                <a:spLocks/>
              </p:cNvSpPr>
              <p:nvPr>
                <p:custDataLst>
                  <p:tags r:id="rId32"/>
                </p:custDataLst>
              </p:nvPr>
            </p:nvSpPr>
            <p:spPr bwMode="auto">
              <a:xfrm>
                <a:off x="3657600" y="474980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0" name="Freeform 29"/>
              <p:cNvSpPr>
                <a:spLocks/>
              </p:cNvSpPr>
              <p:nvPr>
                <p:custDataLst>
                  <p:tags r:id="rId33"/>
                </p:custDataLst>
              </p:nvPr>
            </p:nvSpPr>
            <p:spPr bwMode="auto">
              <a:xfrm>
                <a:off x="4648200" y="472440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1" name="Freeform 30"/>
              <p:cNvSpPr>
                <a:spLocks/>
              </p:cNvSpPr>
              <p:nvPr>
                <p:custDataLst>
                  <p:tags r:id="rId34"/>
                </p:custDataLst>
              </p:nvPr>
            </p:nvSpPr>
            <p:spPr bwMode="auto">
              <a:xfrm>
                <a:off x="2514600" y="5283200"/>
                <a:ext cx="12192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2" name="Text Box 31"/>
              <p:cNvSpPr txBox="1">
                <a:spLocks noChangeArrowheads="1"/>
              </p:cNvSpPr>
              <p:nvPr>
                <p:custDataLst>
                  <p:tags r:id="rId35"/>
                </p:custDataLst>
              </p:nvPr>
            </p:nvSpPr>
            <p:spPr bwMode="auto">
              <a:xfrm>
                <a:off x="377825" y="5086866"/>
                <a:ext cx="1301103"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After mark</a:t>
                </a:r>
              </a:p>
            </p:txBody>
          </p:sp>
          <p:sp>
            <p:nvSpPr>
              <p:cNvPr id="73" name="Rectangle 49"/>
              <p:cNvSpPr>
                <a:spLocks noChangeArrowheads="1"/>
              </p:cNvSpPr>
              <p:nvPr>
                <p:custDataLst>
                  <p:tags r:id="rId36"/>
                </p:custDataLst>
              </p:nvPr>
            </p:nvSpPr>
            <p:spPr bwMode="auto">
              <a:xfrm>
                <a:off x="2057400" y="5130800"/>
                <a:ext cx="304800" cy="304800"/>
              </a:xfrm>
              <a:prstGeom prst="rect">
                <a:avLst/>
              </a:prstGeom>
              <a:solidFill>
                <a:srgbClr val="EBAFAF"/>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4" name="Line 32"/>
              <p:cNvSpPr>
                <a:spLocks noChangeShapeType="1"/>
              </p:cNvSpPr>
              <p:nvPr>
                <p:custDataLst>
                  <p:tags r:id="rId37"/>
                </p:custDataLst>
              </p:nvPr>
            </p:nvSpPr>
            <p:spPr bwMode="auto">
              <a:xfrm>
                <a:off x="4343400" y="487680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75" name="Rectangle 33"/>
              <p:cNvSpPr>
                <a:spLocks noChangeArrowheads="1"/>
              </p:cNvSpPr>
              <p:nvPr>
                <p:custDataLst>
                  <p:tags r:id="rId38"/>
                </p:custDataLst>
              </p:nvPr>
            </p:nvSpPr>
            <p:spPr bwMode="auto">
              <a:xfrm>
                <a:off x="20574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6" name="Rectangle 34"/>
              <p:cNvSpPr>
                <a:spLocks noChangeArrowheads="1"/>
              </p:cNvSpPr>
              <p:nvPr>
                <p:custDataLst>
                  <p:tags r:id="rId39"/>
                </p:custDataLst>
              </p:nvPr>
            </p:nvSpPr>
            <p:spPr bwMode="auto">
              <a:xfrm>
                <a:off x="26670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7" name="Rectangle 35"/>
              <p:cNvSpPr>
                <a:spLocks noChangeArrowheads="1"/>
              </p:cNvSpPr>
              <p:nvPr>
                <p:custDataLst>
                  <p:tags r:id="rId40"/>
                </p:custDataLst>
              </p:nvPr>
            </p:nvSpPr>
            <p:spPr bwMode="auto">
              <a:xfrm>
                <a:off x="3276600" y="51308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8" name="Rectangle 36"/>
              <p:cNvSpPr>
                <a:spLocks noChangeArrowheads="1"/>
              </p:cNvSpPr>
              <p:nvPr>
                <p:custDataLst>
                  <p:tags r:id="rId41"/>
                </p:custDataLst>
              </p:nvPr>
            </p:nvSpPr>
            <p:spPr bwMode="auto">
              <a:xfrm>
                <a:off x="38862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9" name="Rectangle 37"/>
              <p:cNvSpPr>
                <a:spLocks noChangeArrowheads="1"/>
              </p:cNvSpPr>
              <p:nvPr>
                <p:custDataLst>
                  <p:tags r:id="rId42"/>
                </p:custDataLst>
              </p:nvPr>
            </p:nvSpPr>
            <p:spPr bwMode="auto">
              <a:xfrm>
                <a:off x="4800600" y="513080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0" name="Rectangle 38"/>
              <p:cNvSpPr>
                <a:spLocks noChangeArrowheads="1"/>
              </p:cNvSpPr>
              <p:nvPr>
                <p:custDataLst>
                  <p:tags r:id="rId43"/>
                </p:custDataLst>
              </p:nvPr>
            </p:nvSpPr>
            <p:spPr bwMode="auto">
              <a:xfrm>
                <a:off x="6019800" y="51308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1" name="Line 39"/>
              <p:cNvSpPr>
                <a:spLocks noChangeShapeType="1"/>
              </p:cNvSpPr>
              <p:nvPr>
                <p:custDataLst>
                  <p:tags r:id="rId44"/>
                </p:custDataLst>
              </p:nvPr>
            </p:nvSpPr>
            <p:spPr bwMode="auto">
              <a:xfrm>
                <a:off x="2971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2" name="Line 40"/>
              <p:cNvSpPr>
                <a:spLocks noChangeShapeType="1"/>
              </p:cNvSpPr>
              <p:nvPr>
                <p:custDataLst>
                  <p:tags r:id="rId45"/>
                </p:custDataLst>
              </p:nvPr>
            </p:nvSpPr>
            <p:spPr bwMode="auto">
              <a:xfrm>
                <a:off x="23622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3" name="Line 41"/>
              <p:cNvSpPr>
                <a:spLocks noChangeShapeType="1"/>
              </p:cNvSpPr>
              <p:nvPr>
                <p:custDataLst>
                  <p:tags r:id="rId46"/>
                </p:custDataLst>
              </p:nvPr>
            </p:nvSpPr>
            <p:spPr bwMode="auto">
              <a:xfrm>
                <a:off x="35814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4" name="Line 42"/>
              <p:cNvSpPr>
                <a:spLocks noChangeShapeType="1"/>
              </p:cNvSpPr>
              <p:nvPr>
                <p:custDataLst>
                  <p:tags r:id="rId47"/>
                </p:custDataLst>
              </p:nvPr>
            </p:nvSpPr>
            <p:spPr bwMode="auto">
              <a:xfrm>
                <a:off x="41910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5" name="Line 43"/>
              <p:cNvSpPr>
                <a:spLocks noChangeShapeType="1"/>
              </p:cNvSpPr>
              <p:nvPr>
                <p:custDataLst>
                  <p:tags r:id="rId48"/>
                </p:custDataLst>
              </p:nvPr>
            </p:nvSpPr>
            <p:spPr bwMode="auto">
              <a:xfrm>
                <a:off x="44958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6" name="Line 44"/>
              <p:cNvSpPr>
                <a:spLocks noChangeShapeType="1"/>
              </p:cNvSpPr>
              <p:nvPr>
                <p:custDataLst>
                  <p:tags r:id="rId49"/>
                </p:custDataLst>
              </p:nvPr>
            </p:nvSpPr>
            <p:spPr bwMode="auto">
              <a:xfrm>
                <a:off x="5105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7" name="Line 45"/>
              <p:cNvSpPr>
                <a:spLocks noChangeShapeType="1"/>
              </p:cNvSpPr>
              <p:nvPr>
                <p:custDataLst>
                  <p:tags r:id="rId50"/>
                </p:custDataLst>
              </p:nvPr>
            </p:nvSpPr>
            <p:spPr bwMode="auto">
              <a:xfrm>
                <a:off x="54102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8" name="Line 46"/>
              <p:cNvSpPr>
                <a:spLocks noChangeShapeType="1"/>
              </p:cNvSpPr>
              <p:nvPr>
                <p:custDataLst>
                  <p:tags r:id="rId51"/>
                </p:custDataLst>
              </p:nvPr>
            </p:nvSpPr>
            <p:spPr bwMode="auto">
              <a:xfrm>
                <a:off x="57150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89" name="Line 47"/>
              <p:cNvSpPr>
                <a:spLocks noChangeShapeType="1"/>
              </p:cNvSpPr>
              <p:nvPr>
                <p:custDataLst>
                  <p:tags r:id="rId52"/>
                </p:custDataLst>
              </p:nvPr>
            </p:nvSpPr>
            <p:spPr bwMode="auto">
              <a:xfrm>
                <a:off x="6324600" y="5130800"/>
                <a:ext cx="1588" cy="304800"/>
              </a:xfrm>
              <a:prstGeom prst="line">
                <a:avLst/>
              </a:prstGeom>
              <a:noFill/>
              <a:ln w="1260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90" name="Line 48"/>
              <p:cNvSpPr>
                <a:spLocks noChangeShapeType="1"/>
              </p:cNvSpPr>
              <p:nvPr>
                <p:custDataLst>
                  <p:tags r:id="rId53"/>
                </p:custDataLst>
              </p:nvPr>
            </p:nvSpPr>
            <p:spPr bwMode="auto">
              <a:xfrm>
                <a:off x="6629400" y="51308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91" name="Rectangle 72"/>
              <p:cNvSpPr>
                <a:spLocks noChangeArrowheads="1"/>
              </p:cNvSpPr>
              <p:nvPr>
                <p:custDataLst>
                  <p:tags r:id="rId54"/>
                </p:custDataLst>
              </p:nvPr>
            </p:nvSpPr>
            <p:spPr bwMode="auto">
              <a:xfrm>
                <a:off x="7391400" y="5111341"/>
                <a:ext cx="304800" cy="304800"/>
              </a:xfrm>
              <a:prstGeom prst="rect">
                <a:avLst/>
              </a:prstGeom>
              <a:solidFill>
                <a:srgbClr val="EBAFAF"/>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2" name="Text Box 73"/>
              <p:cNvSpPr txBox="1">
                <a:spLocks noChangeArrowheads="1"/>
              </p:cNvSpPr>
              <p:nvPr>
                <p:custDataLst>
                  <p:tags r:id="rId55"/>
                </p:custDataLst>
              </p:nvPr>
            </p:nvSpPr>
            <p:spPr bwMode="auto">
              <a:xfrm>
                <a:off x="7718425" y="5111341"/>
                <a:ext cx="1211079" cy="340735"/>
              </a:xfrm>
              <a:prstGeom prst="rect">
                <a:avLst/>
              </a:prstGeom>
              <a:noFill/>
              <a:ln w="9525">
                <a:noFill/>
                <a:round/>
                <a:headEnd/>
                <a:tailEnd/>
              </a:ln>
              <a:effectLst/>
            </p:spPr>
            <p:txBody>
              <a:bodyPr wrap="none" lIns="90000" tIns="46800" rIns="90000" bIns="46800">
                <a:spAutoFit/>
              </a:bodyP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Mark bit set</a:t>
                </a:r>
              </a:p>
            </p:txBody>
          </p:sp>
        </p:grpSp>
      </p:grpSp>
      <p:grpSp>
        <p:nvGrpSpPr>
          <p:cNvPr id="93" name="Group 92"/>
          <p:cNvGrpSpPr/>
          <p:nvPr/>
        </p:nvGrpSpPr>
        <p:grpSpPr>
          <a:xfrm>
            <a:off x="384048" y="5303520"/>
            <a:ext cx="6551612" cy="939800"/>
            <a:chOff x="382588" y="5789624"/>
            <a:chExt cx="6551612" cy="939800"/>
          </a:xfrm>
        </p:grpSpPr>
        <p:sp>
          <p:nvSpPr>
            <p:cNvPr id="94" name="Rectangle 93"/>
            <p:cNvSpPr/>
            <p:nvPr/>
          </p:nvSpPr>
          <p:spPr bwMode="auto">
            <a:xfrm>
              <a:off x="2057400" y="6195384"/>
              <a:ext cx="4873752" cy="301752"/>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grpSp>
          <p:nvGrpSpPr>
            <p:cNvPr id="95" name="Group 5"/>
            <p:cNvGrpSpPr/>
            <p:nvPr>
              <p:custDataLst>
                <p:tags r:id="rId4"/>
              </p:custDataLst>
            </p:nvPr>
          </p:nvGrpSpPr>
          <p:grpSpPr>
            <a:xfrm>
              <a:off x="382588" y="5789624"/>
              <a:ext cx="6551612" cy="939800"/>
              <a:chOff x="382588" y="5842000"/>
              <a:chExt cx="6551612" cy="939800"/>
            </a:xfrm>
          </p:grpSpPr>
          <p:sp>
            <p:nvSpPr>
              <p:cNvPr id="96" name="Freeform 51"/>
              <p:cNvSpPr>
                <a:spLocks/>
              </p:cNvSpPr>
              <p:nvPr>
                <p:custDataLst>
                  <p:tags r:id="rId5"/>
                </p:custDataLst>
              </p:nvPr>
            </p:nvSpPr>
            <p:spPr bwMode="auto">
              <a:xfrm>
                <a:off x="4648200" y="5842000"/>
                <a:ext cx="1752600" cy="558800"/>
              </a:xfrm>
              <a:custGeom>
                <a:avLst/>
                <a:gdLst/>
                <a:ahLst/>
                <a:cxnLst>
                  <a:cxn ang="0">
                    <a:pos x="0" y="352"/>
                  </a:cxn>
                  <a:cxn ang="0">
                    <a:pos x="432" y="16"/>
                  </a:cxn>
                  <a:cxn ang="0">
                    <a:pos x="960" y="256"/>
                  </a:cxn>
                </a:cxnLst>
                <a:rect l="0" t="0" r="r" b="b"/>
                <a:pathLst>
                  <a:path w="960" h="352">
                    <a:moveTo>
                      <a:pt x="0" y="352"/>
                    </a:moveTo>
                    <a:cubicBezTo>
                      <a:pt x="136" y="192"/>
                      <a:pt x="272" y="32"/>
                      <a:pt x="432" y="16"/>
                    </a:cubicBezTo>
                    <a:cubicBezTo>
                      <a:pt x="592" y="0"/>
                      <a:pt x="776" y="128"/>
                      <a:pt x="960" y="25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7" name="Freeform 50"/>
              <p:cNvSpPr>
                <a:spLocks/>
              </p:cNvSpPr>
              <p:nvPr>
                <p:custDataLst>
                  <p:tags r:id="rId6"/>
                </p:custDataLst>
              </p:nvPr>
            </p:nvSpPr>
            <p:spPr bwMode="auto">
              <a:xfrm>
                <a:off x="3657600" y="5867400"/>
                <a:ext cx="685800" cy="482600"/>
              </a:xfrm>
              <a:custGeom>
                <a:avLst/>
                <a:gdLst/>
                <a:ahLst/>
                <a:cxnLst>
                  <a:cxn ang="0">
                    <a:pos x="768" y="304"/>
                  </a:cxn>
                  <a:cxn ang="0">
                    <a:pos x="384" y="16"/>
                  </a:cxn>
                  <a:cxn ang="0">
                    <a:pos x="0" y="208"/>
                  </a:cxn>
                </a:cxnLst>
                <a:rect l="0" t="0" r="r" b="b"/>
                <a:pathLst>
                  <a:path w="768" h="304">
                    <a:moveTo>
                      <a:pt x="768" y="304"/>
                    </a:moveTo>
                    <a:cubicBezTo>
                      <a:pt x="640" y="168"/>
                      <a:pt x="512" y="32"/>
                      <a:pt x="384" y="16"/>
                    </a:cubicBezTo>
                    <a:cubicBezTo>
                      <a:pt x="256" y="0"/>
                      <a:pt x="128" y="104"/>
                      <a:pt x="0" y="208"/>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8" name="Freeform 52"/>
              <p:cNvSpPr>
                <a:spLocks/>
              </p:cNvSpPr>
              <p:nvPr>
                <p:custDataLst>
                  <p:tags r:id="rId7"/>
                </p:custDataLst>
              </p:nvPr>
            </p:nvSpPr>
            <p:spPr bwMode="auto">
              <a:xfrm>
                <a:off x="2514600" y="6400800"/>
                <a:ext cx="1219200" cy="381000"/>
              </a:xfrm>
              <a:custGeom>
                <a:avLst/>
                <a:gdLst/>
                <a:ahLst/>
                <a:cxnLst>
                  <a:cxn ang="0">
                    <a:pos x="768" y="0"/>
                  </a:cxn>
                  <a:cxn ang="0">
                    <a:pos x="384" y="240"/>
                  </a:cxn>
                  <a:cxn ang="0">
                    <a:pos x="0" y="96"/>
                  </a:cxn>
                </a:cxnLst>
                <a:rect l="0" t="0" r="r" b="b"/>
                <a:pathLst>
                  <a:path w="768" h="256">
                    <a:moveTo>
                      <a:pt x="768" y="0"/>
                    </a:moveTo>
                    <a:cubicBezTo>
                      <a:pt x="640" y="112"/>
                      <a:pt x="512" y="224"/>
                      <a:pt x="384" y="240"/>
                    </a:cubicBezTo>
                    <a:cubicBezTo>
                      <a:pt x="256" y="256"/>
                      <a:pt x="128" y="176"/>
                      <a:pt x="0" y="96"/>
                    </a:cubicBezTo>
                  </a:path>
                </a:pathLst>
              </a:custGeom>
              <a:noFill/>
              <a:ln w="25560">
                <a:solidFill>
                  <a:schemeClr val="tx1"/>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9" name="Text Box 53"/>
              <p:cNvSpPr txBox="1">
                <a:spLocks noChangeArrowheads="1"/>
              </p:cNvSpPr>
              <p:nvPr>
                <p:custDataLst>
                  <p:tags r:id="rId8"/>
                </p:custDataLst>
              </p:nvPr>
            </p:nvSpPr>
            <p:spPr bwMode="auto">
              <a:xfrm>
                <a:off x="382588" y="6202395"/>
                <a:ext cx="1470572" cy="402291"/>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After sweep</a:t>
                </a:r>
              </a:p>
            </p:txBody>
          </p:sp>
          <p:sp>
            <p:nvSpPr>
              <p:cNvPr id="100" name="Line 54"/>
              <p:cNvSpPr>
                <a:spLocks noChangeShapeType="1"/>
              </p:cNvSpPr>
              <p:nvPr>
                <p:custDataLst>
                  <p:tags r:id="rId9"/>
                </p:custDataLst>
              </p:nvPr>
            </p:nvSpPr>
            <p:spPr bwMode="auto">
              <a:xfrm>
                <a:off x="4343400" y="5994400"/>
                <a:ext cx="1588" cy="228600"/>
              </a:xfrm>
              <a:prstGeom prst="line">
                <a:avLst/>
              </a:prstGeom>
              <a:noFill/>
              <a:ln w="57150">
                <a:solidFill>
                  <a:srgbClr val="C00000"/>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01" name="Rectangle 55"/>
              <p:cNvSpPr>
                <a:spLocks noChangeArrowheads="1"/>
              </p:cNvSpPr>
              <p:nvPr>
                <p:custDataLst>
                  <p:tags r:id="rId10"/>
                </p:custDataLst>
              </p:nvPr>
            </p:nvSpPr>
            <p:spPr bwMode="auto">
              <a:xfrm>
                <a:off x="20574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2" name="Rectangle 56"/>
              <p:cNvSpPr>
                <a:spLocks noChangeArrowheads="1"/>
              </p:cNvSpPr>
              <p:nvPr>
                <p:custDataLst>
                  <p:tags r:id="rId11"/>
                </p:custDataLst>
              </p:nvPr>
            </p:nvSpPr>
            <p:spPr bwMode="auto">
              <a:xfrm>
                <a:off x="26670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3" name="Rectangle 57"/>
              <p:cNvSpPr>
                <a:spLocks noChangeArrowheads="1"/>
              </p:cNvSpPr>
              <p:nvPr>
                <p:custDataLst>
                  <p:tags r:id="rId12"/>
                </p:custDataLst>
              </p:nvPr>
            </p:nvSpPr>
            <p:spPr bwMode="auto">
              <a:xfrm>
                <a:off x="3276600" y="6248400"/>
                <a:ext cx="6096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4" name="Rectangle 71"/>
              <p:cNvSpPr>
                <a:spLocks noChangeArrowheads="1"/>
              </p:cNvSpPr>
              <p:nvPr>
                <p:custDataLst>
                  <p:tags r:id="rId13"/>
                </p:custDataLst>
              </p:nvPr>
            </p:nvSpPr>
            <p:spPr bwMode="auto">
              <a:xfrm>
                <a:off x="4800600" y="6252008"/>
                <a:ext cx="1219200" cy="304800"/>
              </a:xfrm>
              <a:prstGeom prst="rect">
                <a:avLst/>
              </a:prstGeom>
              <a:solidFill>
                <a:schemeClr val="bg1"/>
              </a:solidFill>
              <a:ln w="3175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free</a:t>
                </a:r>
              </a:p>
            </p:txBody>
          </p:sp>
          <p:sp>
            <p:nvSpPr>
              <p:cNvPr id="105" name="Rectangle 58"/>
              <p:cNvSpPr>
                <a:spLocks noChangeArrowheads="1"/>
              </p:cNvSpPr>
              <p:nvPr>
                <p:custDataLst>
                  <p:tags r:id="rId14"/>
                </p:custDataLst>
              </p:nvPr>
            </p:nvSpPr>
            <p:spPr bwMode="auto">
              <a:xfrm>
                <a:off x="3886200" y="62484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6" name="Rectangle 59"/>
              <p:cNvSpPr>
                <a:spLocks noChangeArrowheads="1"/>
              </p:cNvSpPr>
              <p:nvPr>
                <p:custDataLst>
                  <p:tags r:id="rId15"/>
                </p:custDataLst>
              </p:nvPr>
            </p:nvSpPr>
            <p:spPr bwMode="auto">
              <a:xfrm>
                <a:off x="4800600" y="6248400"/>
                <a:ext cx="12192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7" name="Rectangle 74"/>
              <p:cNvSpPr>
                <a:spLocks noChangeArrowheads="1"/>
              </p:cNvSpPr>
              <p:nvPr>
                <p:custDataLst>
                  <p:tags r:id="rId16"/>
                </p:custDataLst>
              </p:nvPr>
            </p:nvSpPr>
            <p:spPr bwMode="auto">
              <a:xfrm>
                <a:off x="2667000" y="6248400"/>
                <a:ext cx="609600" cy="304800"/>
              </a:xfrm>
              <a:prstGeom prst="rect">
                <a:avLst/>
              </a:prstGeom>
              <a:solidFill>
                <a:schemeClr val="bg1"/>
              </a:solidFill>
              <a:ln w="3175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free</a:t>
                </a:r>
              </a:p>
            </p:txBody>
          </p:sp>
          <p:sp>
            <p:nvSpPr>
              <p:cNvPr id="108" name="Rectangle 60"/>
              <p:cNvSpPr>
                <a:spLocks noChangeArrowheads="1"/>
              </p:cNvSpPr>
              <p:nvPr>
                <p:custDataLst>
                  <p:tags r:id="rId17"/>
                </p:custDataLst>
              </p:nvPr>
            </p:nvSpPr>
            <p:spPr bwMode="auto">
              <a:xfrm>
                <a:off x="6019800" y="6248400"/>
                <a:ext cx="914400" cy="304800"/>
              </a:xfrm>
              <a:prstGeom prst="rect">
                <a:avLst/>
              </a:prstGeom>
              <a:noFill/>
              <a:ln w="381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9" name="Line 61"/>
              <p:cNvSpPr>
                <a:spLocks noChangeShapeType="1"/>
              </p:cNvSpPr>
              <p:nvPr>
                <p:custDataLst>
                  <p:tags r:id="rId18"/>
                </p:custDataLst>
              </p:nvPr>
            </p:nvSpPr>
            <p:spPr bwMode="auto">
              <a:xfrm>
                <a:off x="29718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0" name="Line 62"/>
              <p:cNvSpPr>
                <a:spLocks noChangeShapeType="1"/>
              </p:cNvSpPr>
              <p:nvPr>
                <p:custDataLst>
                  <p:tags r:id="rId19"/>
                </p:custDataLst>
              </p:nvPr>
            </p:nvSpPr>
            <p:spPr bwMode="auto">
              <a:xfrm>
                <a:off x="23622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1" name="Line 63"/>
              <p:cNvSpPr>
                <a:spLocks noChangeShapeType="1"/>
              </p:cNvSpPr>
              <p:nvPr>
                <p:custDataLst>
                  <p:tags r:id="rId20"/>
                </p:custDataLst>
              </p:nvPr>
            </p:nvSpPr>
            <p:spPr bwMode="auto">
              <a:xfrm>
                <a:off x="3581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2" name="Line 64"/>
              <p:cNvSpPr>
                <a:spLocks noChangeShapeType="1"/>
              </p:cNvSpPr>
              <p:nvPr>
                <p:custDataLst>
                  <p:tags r:id="rId21"/>
                </p:custDataLst>
              </p:nvPr>
            </p:nvSpPr>
            <p:spPr bwMode="auto">
              <a:xfrm>
                <a:off x="41910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3" name="Line 65"/>
              <p:cNvSpPr>
                <a:spLocks noChangeShapeType="1"/>
              </p:cNvSpPr>
              <p:nvPr>
                <p:custDataLst>
                  <p:tags r:id="rId22"/>
                </p:custDataLst>
              </p:nvPr>
            </p:nvSpPr>
            <p:spPr bwMode="auto">
              <a:xfrm>
                <a:off x="44958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4" name="Line 66"/>
              <p:cNvSpPr>
                <a:spLocks noChangeShapeType="1"/>
              </p:cNvSpPr>
              <p:nvPr>
                <p:custDataLst>
                  <p:tags r:id="rId23"/>
                </p:custDataLst>
              </p:nvPr>
            </p:nvSpPr>
            <p:spPr bwMode="auto">
              <a:xfrm>
                <a:off x="5105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5" name="Line 67"/>
              <p:cNvSpPr>
                <a:spLocks noChangeShapeType="1"/>
              </p:cNvSpPr>
              <p:nvPr>
                <p:custDataLst>
                  <p:tags r:id="rId24"/>
                </p:custDataLst>
              </p:nvPr>
            </p:nvSpPr>
            <p:spPr bwMode="auto">
              <a:xfrm>
                <a:off x="54102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6" name="Line 68"/>
              <p:cNvSpPr>
                <a:spLocks noChangeShapeType="1"/>
              </p:cNvSpPr>
              <p:nvPr>
                <p:custDataLst>
                  <p:tags r:id="rId25"/>
                </p:custDataLst>
              </p:nvPr>
            </p:nvSpPr>
            <p:spPr bwMode="auto">
              <a:xfrm>
                <a:off x="57150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7" name="Line 69"/>
              <p:cNvSpPr>
                <a:spLocks noChangeShapeType="1"/>
              </p:cNvSpPr>
              <p:nvPr>
                <p:custDataLst>
                  <p:tags r:id="rId26"/>
                </p:custDataLst>
              </p:nvPr>
            </p:nvSpPr>
            <p:spPr bwMode="auto">
              <a:xfrm>
                <a:off x="63246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118" name="Line 70"/>
              <p:cNvSpPr>
                <a:spLocks noChangeShapeType="1"/>
              </p:cNvSpPr>
              <p:nvPr>
                <p:custDataLst>
                  <p:tags r:id="rId27"/>
                </p:custDataLst>
              </p:nvPr>
            </p:nvSpPr>
            <p:spPr bwMode="auto">
              <a:xfrm>
                <a:off x="6629400" y="6248400"/>
                <a:ext cx="1588" cy="304800"/>
              </a:xfrm>
              <a:prstGeom prst="line">
                <a:avLst/>
              </a:prstGeom>
              <a:noFill/>
              <a:ln w="6350">
                <a:solidFill>
                  <a:schemeClr val="tx1"/>
                </a:solidFill>
                <a:miter lim="800000"/>
                <a:headEnd/>
                <a:tailEnd/>
              </a:ln>
              <a:effectLst/>
            </p:spPr>
            <p:txBody>
              <a:bodyPr/>
              <a:lstStyle/>
              <a:p>
                <a:endParaRPr lang="en-US" dirty="0">
                  <a:latin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151000555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5" name="Rectangle 1"/>
          <p:cNvSpPr>
            <a:spLocks noGrp="1" noChangeArrowheads="1"/>
          </p:cNvSpPr>
          <p:nvPr>
            <p:ph type="title"/>
            <p:custDataLst>
              <p:tags r:id="rId1"/>
            </p:custDataLst>
          </p:nvPr>
        </p:nvSpPr>
        <p:spPr/>
        <p:txBody>
          <a:bodyPr/>
          <a:lstStyle/>
          <a:p>
            <a:r>
              <a:rPr lang="en-GB" dirty="0"/>
              <a:t>Conservative Mark &amp; Sweep in C</a:t>
            </a:r>
          </a:p>
        </p:txBody>
      </p:sp>
      <p:sp>
        <p:nvSpPr>
          <p:cNvPr id="26626" name="Rectangle 2"/>
          <p:cNvSpPr>
            <a:spLocks noGrp="1" noChangeArrowheads="1"/>
          </p:cNvSpPr>
          <p:nvPr>
            <p:ph idx="1"/>
            <p:custDataLst>
              <p:tags r:id="rId2"/>
            </p:custDataLst>
          </p:nvPr>
        </p:nvSpPr>
        <p:spPr>
          <a:xfrm>
            <a:off x="396875" y="1358934"/>
            <a:ext cx="8366125" cy="4972050"/>
          </a:xfrm>
        </p:spPr>
        <p:txBody>
          <a:bodyPr/>
          <a:lstStyle/>
          <a:p>
            <a:r>
              <a:rPr lang="en-GB" sz="2400" dirty="0"/>
              <a:t>Would mark &amp; sweep work in C?</a:t>
            </a:r>
          </a:p>
          <a:p>
            <a:pPr lvl="1"/>
            <a:r>
              <a:rPr lang="en-GB" sz="2000" dirty="0" err="1">
                <a:latin typeface="Courier New" panose="02070309020205020404" pitchFamily="49" charset="0"/>
                <a:cs typeface="Courier New" panose="02070309020205020404" pitchFamily="49" charset="0"/>
              </a:rPr>
              <a:t>is_ptr</a:t>
            </a:r>
            <a:r>
              <a:rPr lang="en-GB" sz="2000" dirty="0"/>
              <a:t> determines if a word is a pointer by checking if it points to an allocated block of memory</a:t>
            </a:r>
          </a:p>
          <a:p>
            <a:pPr lvl="1"/>
            <a:r>
              <a:rPr lang="en-GB" sz="2000" dirty="0"/>
              <a:t>But in C, pointers can point into the middle of allocated blocks </a:t>
            </a:r>
            <a:br>
              <a:rPr lang="en-GB" sz="2000" dirty="0"/>
            </a:br>
            <a:r>
              <a:rPr lang="en-GB" sz="2000" dirty="0"/>
              <a:t>(not so in Java)</a:t>
            </a:r>
          </a:p>
          <a:p>
            <a:pPr lvl="2"/>
            <a:r>
              <a:rPr lang="en-GB" sz="1800" dirty="0"/>
              <a:t>Makes it tricky to find all allocated blocks in mark phase</a:t>
            </a:r>
          </a:p>
          <a:p>
            <a:pPr lvl="1"/>
            <a:endParaRPr lang="en-GB" sz="2000" dirty="0"/>
          </a:p>
          <a:p>
            <a:pPr lvl="1"/>
            <a:endParaRPr lang="en-GB" sz="2000" dirty="0"/>
          </a:p>
          <a:p>
            <a:pPr lvl="1"/>
            <a:endParaRPr lang="en-GB" sz="2000" dirty="0"/>
          </a:p>
          <a:p>
            <a:pPr lvl="1"/>
            <a:r>
              <a:rPr lang="en-GB" sz="2000" dirty="0"/>
              <a:t>There are ways to solve/avoid this problem in C, but the resulting garbage collector is conservative:</a:t>
            </a:r>
          </a:p>
          <a:p>
            <a:pPr lvl="2"/>
            <a:r>
              <a:rPr lang="en-GB" sz="1800" dirty="0"/>
              <a:t>Every reachable node correctly identified as reachable, but some unreachable nodes might be incorrectly marked as reachable</a:t>
            </a:r>
          </a:p>
          <a:p>
            <a:pPr lvl="1"/>
            <a:r>
              <a:rPr lang="en-GB" sz="2000" dirty="0"/>
              <a:t>In Java, all pointers (i.e. references) point to the starting address of an object structure – the start of an allocated block</a:t>
            </a:r>
          </a:p>
        </p:txBody>
      </p:sp>
      <p:sp>
        <p:nvSpPr>
          <p:cNvPr id="25" name="Slide Number Placeholder 24"/>
          <p:cNvSpPr>
            <a:spLocks noGrp="1"/>
          </p:cNvSpPr>
          <p:nvPr>
            <p:ph type="sldNum" sz="quarter" idx="10"/>
            <p:custDataLst>
              <p:tags r:id="rId3"/>
            </p:custDataLst>
          </p:nvPr>
        </p:nvSpPr>
        <p:spPr/>
        <p:txBody>
          <a:bodyPr/>
          <a:lstStyle/>
          <a:p>
            <a:fld id="{7CBE8339-D2AD-46DC-A898-FD1E949067F0}" type="slidenum">
              <a:rPr lang="en-US" smtClean="0"/>
              <a:pPr/>
              <a:t>24</a:t>
            </a:fld>
            <a:endParaRPr lang="en-US"/>
          </a:p>
        </p:txBody>
      </p:sp>
      <p:grpSp>
        <p:nvGrpSpPr>
          <p:cNvPr id="2" name="Group 1"/>
          <p:cNvGrpSpPr/>
          <p:nvPr>
            <p:custDataLst>
              <p:tags r:id="rId4"/>
            </p:custDataLst>
          </p:nvPr>
        </p:nvGrpSpPr>
        <p:grpSpPr>
          <a:xfrm>
            <a:off x="1444936" y="3474720"/>
            <a:ext cx="4572000" cy="930275"/>
            <a:chOff x="1235676" y="2590800"/>
            <a:chExt cx="4572000" cy="930275"/>
          </a:xfrm>
        </p:grpSpPr>
        <p:sp>
          <p:nvSpPr>
            <p:cNvPr id="26627" name="Rectangle 3"/>
            <p:cNvSpPr>
              <a:spLocks noChangeArrowheads="1"/>
            </p:cNvSpPr>
            <p:nvPr>
              <p:custDataLst>
                <p:tags r:id="rId5"/>
              </p:custDataLst>
            </p:nvPr>
          </p:nvSpPr>
          <p:spPr bwMode="auto">
            <a:xfrm>
              <a:off x="2607276" y="3216275"/>
              <a:ext cx="3200400" cy="304800"/>
            </a:xfrm>
            <a:prstGeom prst="rect">
              <a:avLst/>
            </a:prstGeom>
            <a:solidFill>
              <a:schemeClr val="bg1">
                <a:lumMod val="95000"/>
              </a:schemeClr>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628" name="Rectangle 4"/>
            <p:cNvSpPr>
              <a:spLocks noChangeArrowheads="1"/>
            </p:cNvSpPr>
            <p:nvPr>
              <p:custDataLst>
                <p:tags r:id="rId6"/>
              </p:custDataLst>
            </p:nvPr>
          </p:nvSpPr>
          <p:spPr bwMode="auto">
            <a:xfrm>
              <a:off x="2607276" y="3216275"/>
              <a:ext cx="304800" cy="304800"/>
            </a:xfrm>
            <a:prstGeom prst="rect">
              <a:avLst/>
            </a:prstGeom>
            <a:solidFill>
              <a:srgbClr val="F1C7C7"/>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629" name="Text Box 5"/>
            <p:cNvSpPr txBox="1">
              <a:spLocks noChangeArrowheads="1"/>
            </p:cNvSpPr>
            <p:nvPr>
              <p:custDataLst>
                <p:tags r:id="rId7"/>
              </p:custDataLst>
            </p:nvPr>
          </p:nvSpPr>
          <p:spPr bwMode="auto">
            <a:xfrm>
              <a:off x="2376048" y="2886761"/>
              <a:ext cx="771663" cy="340735"/>
            </a:xfrm>
            <a:prstGeom prst="rect">
              <a:avLst/>
            </a:prstGeom>
            <a:noFill/>
            <a:ln w="9525">
              <a:noFill/>
              <a:round/>
              <a:headEnd/>
              <a:tailEnd/>
            </a:ln>
            <a:effectLst/>
          </p:spPr>
          <p:txBody>
            <a:bodyPr wrap="none" lIns="90000" tIns="46800" rIns="90000" bIns="46800">
              <a:spAutoFit/>
            </a:bodyP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header</a:t>
              </a:r>
            </a:p>
          </p:txBody>
        </p:sp>
        <p:sp>
          <p:nvSpPr>
            <p:cNvPr id="26630" name="Text Box 6"/>
            <p:cNvSpPr txBox="1">
              <a:spLocks noChangeArrowheads="1"/>
            </p:cNvSpPr>
            <p:nvPr>
              <p:custDataLst>
                <p:tags r:id="rId8"/>
              </p:custDataLst>
            </p:nvPr>
          </p:nvSpPr>
          <p:spPr bwMode="auto">
            <a:xfrm>
              <a:off x="3841207" y="2590800"/>
              <a:ext cx="429325" cy="340735"/>
            </a:xfrm>
            <a:prstGeom prst="rect">
              <a:avLst/>
            </a:prstGeom>
            <a:noFill/>
            <a:ln w="9525">
              <a:noFill/>
              <a:round/>
              <a:headEnd/>
              <a:tailEnd/>
            </a:ln>
            <a:effectLst/>
          </p:spPr>
          <p:txBody>
            <a:bodyPr wrap="none" lIns="90000" tIns="46800" rIns="90000" bIns="46800">
              <a:spAutoFit/>
            </a:bodyP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alibri" panose="020F0502020204030204" pitchFamily="34" charset="0"/>
                  <a:ea typeface="Arial Unicode MS" panose="020B0604020202020204" pitchFamily="34" charset="-128"/>
                  <a:cs typeface="Calibri" panose="020F0502020204030204" pitchFamily="34" charset="0"/>
                </a:rPr>
                <a:t>ptr</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6631" name="Line 7"/>
            <p:cNvSpPr>
              <a:spLocks noChangeShapeType="1"/>
            </p:cNvSpPr>
            <p:nvPr>
              <p:custDataLst>
                <p:tags r:id="rId9"/>
              </p:custDataLst>
            </p:nvPr>
          </p:nvSpPr>
          <p:spPr bwMode="auto">
            <a:xfrm>
              <a:off x="4055076" y="2911475"/>
              <a:ext cx="1588" cy="30480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6632" name="Rectangle 8"/>
            <p:cNvSpPr>
              <a:spLocks noChangeArrowheads="1"/>
            </p:cNvSpPr>
            <p:nvPr>
              <p:custDataLst>
                <p:tags r:id="rId10"/>
              </p:custDataLst>
            </p:nvPr>
          </p:nvSpPr>
          <p:spPr bwMode="auto">
            <a:xfrm>
              <a:off x="1235676" y="3216275"/>
              <a:ext cx="1371600" cy="304800"/>
            </a:xfrm>
            <a:prstGeom prst="rect">
              <a:avLst/>
            </a:prstGeom>
            <a:solidFill>
              <a:schemeClr val="bg1">
                <a:lumMod val="95000"/>
              </a:schemeClr>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633" name="Rectangle 9"/>
            <p:cNvSpPr>
              <a:spLocks noChangeArrowheads="1"/>
            </p:cNvSpPr>
            <p:nvPr>
              <p:custDataLst>
                <p:tags r:id="rId11"/>
              </p:custDataLst>
            </p:nvPr>
          </p:nvSpPr>
          <p:spPr bwMode="auto">
            <a:xfrm>
              <a:off x="1235676" y="3216275"/>
              <a:ext cx="304800" cy="304800"/>
            </a:xfrm>
            <a:prstGeom prst="rect">
              <a:avLst/>
            </a:prstGeom>
            <a:solidFill>
              <a:srgbClr val="F1C7C7"/>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634" name="Rectangle 10"/>
            <p:cNvSpPr>
              <a:spLocks noChangeArrowheads="1"/>
            </p:cNvSpPr>
            <p:nvPr>
              <p:custDataLst>
                <p:tags r:id="rId12"/>
              </p:custDataLst>
            </p:nvPr>
          </p:nvSpPr>
          <p:spPr bwMode="auto">
            <a:xfrm>
              <a:off x="4969476" y="3216275"/>
              <a:ext cx="304800" cy="304800"/>
            </a:xfrm>
            <a:prstGeom prst="rect">
              <a:avLst/>
            </a:prstGeom>
            <a:solidFill>
              <a:srgbClr val="F1C7C7"/>
            </a:solidFill>
            <a:ln w="2556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sp>
        <p:nvSpPr>
          <p:cNvPr id="15" name="Rounded Rectangle 14"/>
          <p:cNvSpPr/>
          <p:nvPr/>
        </p:nvSpPr>
        <p:spPr bwMode="auto">
          <a:xfrm>
            <a:off x="7132320" y="457200"/>
            <a:ext cx="1785257" cy="534282"/>
          </a:xfrm>
          <a:prstGeom prst="roundRect">
            <a:avLst/>
          </a:prstGeom>
          <a:solidFill>
            <a:schemeClr val="bg1"/>
          </a:solidFill>
          <a:ln w="25400" cap="flat" cmpd="sng" algn="ctr">
            <a:solidFill>
              <a:srgbClr val="C00000"/>
            </a:solidFill>
            <a:prstDash val="solid"/>
            <a:round/>
            <a:headEnd type="none" w="med" len="med"/>
            <a:tailEnd type="arrow" w="med" len="med"/>
          </a:ln>
          <a:effectLst/>
        </p:spPr>
        <p:txBody>
          <a:bodyPr rtlCol="0" anchor="ctr"/>
          <a:lstStyle/>
          <a:p>
            <a:pPr algn="ctr"/>
            <a:r>
              <a:rPr lang="en-US" sz="1600" dirty="0">
                <a:solidFill>
                  <a:srgbClr val="C00000"/>
                </a:solidFill>
                <a:latin typeface="Calibri" panose="020F0502020204030204" pitchFamily="34" charset="0"/>
                <a:cs typeface="Calibri" panose="020F0502020204030204" pitchFamily="34" charset="0"/>
              </a:rPr>
              <a:t>Non-testable Material</a:t>
            </a:r>
          </a:p>
        </p:txBody>
      </p:sp>
    </p:spTree>
    <p:extLst>
      <p:ext uri="{BB962C8B-B14F-4D97-AF65-F5344CB8AC3E}">
        <p14:creationId xmlns:p14="http://schemas.microsoft.com/office/powerpoint/2010/main" val="92172405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custDataLst>
              <p:tags r:id="rId1"/>
            </p:custDataLst>
          </p:nvPr>
        </p:nvSpPr>
        <p:spPr>
          <a:xfrm>
            <a:off x="356286" y="438912"/>
            <a:ext cx="8403336" cy="758952"/>
          </a:xfrm>
          <a:ln/>
        </p:spPr>
        <p:txBody>
          <a:bodyPr/>
          <a:lstStyle/>
          <a:p>
            <a:r>
              <a:rPr lang="en-GB" dirty="0"/>
              <a:t>Memory-Related Perils and Pitfalls in C</a:t>
            </a:r>
          </a:p>
        </p:txBody>
      </p:sp>
      <p:sp>
        <p:nvSpPr>
          <p:cNvPr id="5" name="Slide Number Placeholder 4"/>
          <p:cNvSpPr>
            <a:spLocks noGrp="1"/>
          </p:cNvSpPr>
          <p:nvPr>
            <p:ph type="sldNum" sz="quarter" idx="10"/>
            <p:custDataLst>
              <p:tags r:id="rId2"/>
            </p:custDataLst>
          </p:nvPr>
        </p:nvSpPr>
        <p:spPr/>
        <p:txBody>
          <a:bodyPr/>
          <a:lstStyle/>
          <a:p>
            <a:fld id="{7CBE8339-D2AD-46DC-A898-FD1E949067F0}" type="slidenum">
              <a:rPr lang="en-US" smtClean="0"/>
              <a:pPr/>
              <a:t>25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98602330"/>
              </p:ext>
            </p:extLst>
          </p:nvPr>
        </p:nvGraphicFramePr>
        <p:xfrm>
          <a:off x="457200" y="1005840"/>
          <a:ext cx="8229600" cy="560832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493776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endParaRPr lang="en-US" sz="1600" dirty="0">
                        <a:latin typeface="Calibri" panose="020F0502020204030204" pitchFamily="34" charset="0"/>
                        <a:cs typeface="Calibri" panose="020F0502020204030204" pitchFamily="34" charset="0"/>
                      </a:endParaRPr>
                    </a:p>
                  </a:txBody>
                  <a:tcPr marL="0" marR="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latin typeface="Calibri" panose="020F0502020204030204" pitchFamily="34" charset="0"/>
                          <a:cs typeface="Calibri" panose="020F0502020204030204" pitchFamily="34" charset="0"/>
                        </a:rPr>
                        <a:t>Slide</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err="1">
                          <a:latin typeface="Calibri" panose="020F0502020204030204" pitchFamily="34" charset="0"/>
                          <a:cs typeface="Calibri" panose="020F0502020204030204" pitchFamily="34" charset="0"/>
                        </a:rPr>
                        <a:t>Prog</a:t>
                      </a:r>
                      <a:r>
                        <a:rPr lang="en-US" sz="1600" dirty="0">
                          <a:latin typeface="Calibri" panose="020F0502020204030204" pitchFamily="34" charset="0"/>
                          <a:cs typeface="Calibri" panose="020F0502020204030204" pitchFamily="34" charset="0"/>
                        </a:rPr>
                        <a:t> stop</a:t>
                      </a:r>
                    </a:p>
                    <a:p>
                      <a:pPr algn="ctr"/>
                      <a:r>
                        <a:rPr lang="en-US" sz="1600" baseline="0" dirty="0">
                          <a:latin typeface="Calibri" panose="020F0502020204030204" pitchFamily="34" charset="0"/>
                          <a:cs typeface="Calibri" panose="020F0502020204030204" pitchFamily="34" charset="0"/>
                        </a:rPr>
                        <a:t>Possible?</a:t>
                      </a:r>
                      <a:endParaRPr lang="en-US" sz="1600" dirty="0">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latin typeface="Calibri" panose="020F0502020204030204" pitchFamily="34" charset="0"/>
                          <a:cs typeface="Calibri" panose="020F0502020204030204" pitchFamily="34" charset="0"/>
                        </a:rPr>
                        <a:t>Security Flaw?</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A)</a:t>
                      </a:r>
                    </a:p>
                  </a:txBody>
                  <a:tcPr marL="0" marR="0">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Bad order of operations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sz="2400" dirty="0">
                        <a:latin typeface="Calibri" panose="020F0502020204030204" pitchFamily="34" charset="0"/>
                        <a:cs typeface="Calibri" panose="020F0502020204030204" pitchFamily="34" charset="0"/>
                      </a:endParaRPr>
                    </a:p>
                  </a:txBody>
                  <a:tcPr>
                    <a:lnT w="12700" cap="flat" cmpd="sng" algn="ctr">
                      <a:solidFill>
                        <a:schemeClr val="tx1"/>
                      </a:solidFill>
                      <a:prstDash val="solid"/>
                      <a:round/>
                      <a:headEnd type="none" w="med" len="med"/>
                      <a:tailEnd type="none" w="med" len="med"/>
                    </a:lnT>
                    <a:noFill/>
                  </a:tcPr>
                </a:tc>
                <a:tc>
                  <a:txBody>
                    <a:bodyPr/>
                    <a:lstStyle/>
                    <a:p>
                      <a:endParaRPr lang="en-US" sz="2400" dirty="0">
                        <a:latin typeface="Calibri" panose="020F0502020204030204" pitchFamily="34" charset="0"/>
                        <a:cs typeface="Calibri" panose="020F0502020204030204" pitchFamily="34" charset="0"/>
                      </a:endParaRPr>
                    </a:p>
                  </a:txBody>
                  <a:tcPr>
                    <a:lnT w="12700" cap="flat" cmpd="sng" algn="ctr">
                      <a:solidFill>
                        <a:schemeClr val="tx1"/>
                      </a:solidFill>
                      <a:prstDash val="solid"/>
                      <a:round/>
                      <a:headEnd type="none" w="med" len="med"/>
                      <a:tailEnd type="none" w="med" len="med"/>
                    </a:lnT>
                    <a:noFill/>
                  </a:tcPr>
                </a:tc>
                <a:tc>
                  <a:txBody>
                    <a:bodyPr/>
                    <a:lstStyle/>
                    <a:p>
                      <a:endParaRPr lang="en-US" sz="2400" dirty="0">
                        <a:latin typeface="Calibri" panose="020F0502020204030204" pitchFamily="34" charset="0"/>
                        <a:cs typeface="Calibri" panose="020F0502020204030204" pitchFamily="34" charset="0"/>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B)</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Bad pointer arithmetic</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2"/>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C)</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Dereferencing</a:t>
                      </a:r>
                      <a:r>
                        <a:rPr lang="en-US" sz="2400" baseline="0" dirty="0">
                          <a:latin typeface="Calibri" panose="020F0502020204030204" pitchFamily="34" charset="0"/>
                          <a:cs typeface="Calibri" panose="020F0502020204030204" pitchFamily="34" charset="0"/>
                        </a:rPr>
                        <a:t> a non-pointer</a:t>
                      </a:r>
                      <a:endParaRPr lang="en-US" sz="2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3"/>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D)</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Freed block – access again</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4"/>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E)</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Freed block – free again</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5"/>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F)</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Memory leak – failing to free memory</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6"/>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G)</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400" dirty="0">
                          <a:latin typeface="Calibri" panose="020F0502020204030204" pitchFamily="34" charset="0"/>
                          <a:cs typeface="Calibri" panose="020F0502020204030204" pitchFamily="34" charset="0"/>
                        </a:rPr>
                        <a:t>No bounds checking</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7"/>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H)</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400" dirty="0">
                          <a:latin typeface="Calibri" panose="020F0502020204030204" pitchFamily="34" charset="0"/>
                          <a:cs typeface="Calibri" panose="020F0502020204030204" pitchFamily="34" charset="0"/>
                        </a:rPr>
                        <a:t>Off-by-one error</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8"/>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I)</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400" dirty="0">
                          <a:latin typeface="Calibri" panose="020F0502020204030204" pitchFamily="34" charset="0"/>
                          <a:cs typeface="Calibri" panose="020F0502020204030204" pitchFamily="34" charset="0"/>
                        </a:rPr>
                        <a:t>Reading uninitialized memory</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9"/>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J)</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400" dirty="0">
                          <a:latin typeface="Calibri" panose="020F0502020204030204" pitchFamily="34" charset="0"/>
                          <a:cs typeface="Calibri" panose="020F0502020204030204" pitchFamily="34" charset="0"/>
                        </a:rPr>
                        <a:t>Referencing nonexistent variable</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10"/>
                  </a:ext>
                </a:extLst>
              </a:tr>
              <a:tr h="370840">
                <a:tc>
                  <a:txBody>
                    <a:bodyPr/>
                    <a:lstStyle/>
                    <a:p>
                      <a:r>
                        <a:rPr lang="en-US" sz="2400" b="1" dirty="0">
                          <a:solidFill>
                            <a:srgbClr val="4B2A85"/>
                          </a:solidFill>
                          <a:latin typeface="Calibri" panose="020F0502020204030204" pitchFamily="34" charset="0"/>
                          <a:cs typeface="Calibri" panose="020F0502020204030204" pitchFamily="34" charset="0"/>
                        </a:rPr>
                        <a:t>K)</a:t>
                      </a:r>
                    </a:p>
                  </a:txBody>
                  <a:tcPr marL="0" marR="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400" dirty="0">
                          <a:latin typeface="Calibri" panose="020F0502020204030204" pitchFamily="34" charset="0"/>
                          <a:cs typeface="Calibri" panose="020F0502020204030204" pitchFamily="34" charset="0"/>
                        </a:rPr>
                        <a:t>Wrong allocation size</a:t>
                      </a:r>
                    </a:p>
                  </a:txBody>
                  <a:tcPr>
                    <a:lnL w="12700" cap="flat" cmpd="sng" algn="ctr">
                      <a:solidFill>
                        <a:schemeClr val="tx1"/>
                      </a:solidFill>
                      <a:prstDash val="solid"/>
                      <a:round/>
                      <a:headEnd type="none" w="med" len="med"/>
                      <a:tailEnd type="none" w="med" len="med"/>
                    </a:lnL>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tc>
                  <a:txBody>
                    <a:bodyPr/>
                    <a:lstStyle/>
                    <a:p>
                      <a:endParaRPr lang="en-US" sz="2400" dirty="0">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55232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custDataLst>
              <p:tags r:id="rId1"/>
            </p:custDataLst>
          </p:nvPr>
        </p:nvSpPr>
        <p:spPr>
          <a:ln/>
        </p:spPr>
        <p:txBody>
          <a:bodyPr/>
          <a:lstStyle/>
          <a:p>
            <a:r>
              <a:rPr lang="en-GB" dirty="0"/>
              <a:t>Find That Bug!  (Slide </a:t>
            </a:r>
            <a:fld id="{79F778B0-A060-40DC-A0EB-D0715266F194}" type="slidenum">
              <a:rPr lang="en-GB" smtClean="0"/>
              <a:t>26</a:t>
            </a:fld>
            <a:r>
              <a:rPr lang="en-GB" dirty="0"/>
              <a:t>)</a:t>
            </a:r>
          </a:p>
        </p:txBody>
      </p:sp>
      <p:sp>
        <p:nvSpPr>
          <p:cNvPr id="28674" name="Rectangle 2"/>
          <p:cNvSpPr>
            <a:spLocks noGrp="1" noChangeArrowheads="1"/>
          </p:cNvSpPr>
          <p:nvPr>
            <p:ph idx="1"/>
            <p:custDataLst>
              <p:tags r:id="rId2"/>
            </p:custDataLst>
          </p:nvPr>
        </p:nvSpPr>
        <p:spPr>
          <a:xfrm>
            <a:off x="396875" y="1362075"/>
            <a:ext cx="8366125" cy="914400"/>
          </a:xfrm>
          <a:ln/>
        </p:spPr>
        <p:txBody>
          <a:bodyPr/>
          <a:lstStyle/>
          <a:p>
            <a:r>
              <a:rPr lang="en-GB" sz="2400" dirty="0"/>
              <a:t>The classic </a:t>
            </a:r>
            <a:r>
              <a:rPr lang="en-GB" sz="2400" dirty="0" err="1">
                <a:latin typeface="Courier New" panose="02070309020205020404" pitchFamily="49" charset="0"/>
                <a:cs typeface="Courier New" panose="02070309020205020404" pitchFamily="49" charset="0"/>
              </a:rPr>
              <a:t>scanf</a:t>
            </a:r>
            <a:r>
              <a:rPr lang="en-GB" sz="2400" dirty="0"/>
              <a:t> bug</a:t>
            </a:r>
          </a:p>
          <a:p>
            <a:pPr lvl="1"/>
            <a:r>
              <a:rPr lang="en-GB" sz="2000" b="1" dirty="0" err="1">
                <a:latin typeface="Courier New" panose="02070309020205020404" pitchFamily="49" charset="0"/>
                <a:cs typeface="Courier New" panose="02070309020205020404" pitchFamily="49" charset="0"/>
              </a:rPr>
              <a:t>int</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scanf</a:t>
            </a:r>
            <a:r>
              <a:rPr lang="en-GB" sz="2000" dirty="0">
                <a:latin typeface="Courier New" panose="02070309020205020404" pitchFamily="49" charset="0"/>
                <a:cs typeface="Courier New" panose="02070309020205020404" pitchFamily="49" charset="0"/>
              </a:rPr>
              <a:t>(</a:t>
            </a:r>
            <a:r>
              <a:rPr lang="en-GB" sz="2000" b="1" dirty="0" err="1">
                <a:latin typeface="Courier New" panose="02070309020205020404" pitchFamily="49" charset="0"/>
                <a:cs typeface="Courier New" panose="02070309020205020404" pitchFamily="49" charset="0"/>
              </a:rPr>
              <a:t>const</a:t>
            </a:r>
            <a:r>
              <a:rPr lang="en-GB" sz="2000" b="1" dirty="0">
                <a:latin typeface="Courier New" panose="02070309020205020404" pitchFamily="49" charset="0"/>
                <a:cs typeface="Courier New" panose="02070309020205020404" pitchFamily="49" charset="0"/>
              </a:rPr>
              <a:t> char *</a:t>
            </a:r>
            <a:r>
              <a:rPr lang="en-GB" sz="2000" dirty="0">
                <a:latin typeface="Courier New" panose="02070309020205020404" pitchFamily="49" charset="0"/>
                <a:cs typeface="Courier New" panose="02070309020205020404" pitchFamily="49" charset="0"/>
              </a:rPr>
              <a:t>format)</a:t>
            </a:r>
          </a:p>
          <a:p>
            <a:endParaRPr lang="en-GB" sz="2400" dirty="0"/>
          </a:p>
          <a:p>
            <a:endParaRPr lang="en-GB" sz="2400" dirty="0"/>
          </a:p>
          <a:p>
            <a:endParaRPr lang="en-GB" sz="2400" dirty="0"/>
          </a:p>
        </p:txBody>
      </p:sp>
      <p:sp>
        <p:nvSpPr>
          <p:cNvPr id="6" name="Slide Number Placeholder 5"/>
          <p:cNvSpPr>
            <a:spLocks noGrp="1"/>
          </p:cNvSpPr>
          <p:nvPr>
            <p:ph type="sldNum" sz="quarter" idx="10"/>
            <p:custDataLst>
              <p:tags r:id="rId3"/>
            </p:custDataLst>
          </p:nvPr>
        </p:nvSpPr>
        <p:spPr/>
        <p:txBody>
          <a:bodyPr/>
          <a:lstStyle/>
          <a:p>
            <a:fld id="{7CBE8339-D2AD-46DC-A898-FD1E949067F0}" type="slidenum">
              <a:rPr lang="en-US" smtClean="0"/>
              <a:pPr/>
              <a:t>26</a:t>
            </a:fld>
            <a:endParaRPr lang="en-US"/>
          </a:p>
        </p:txBody>
      </p:sp>
      <p:sp>
        <p:nvSpPr>
          <p:cNvPr id="28675" name="Text Box 3"/>
          <p:cNvSpPr txBox="1">
            <a:spLocks noChangeArrowheads="1"/>
          </p:cNvSpPr>
          <p:nvPr>
            <p:custDataLst>
              <p:tags r:id="rId4"/>
            </p:custDataLst>
          </p:nvPr>
        </p:nvSpPr>
        <p:spPr bwMode="auto">
          <a:xfrm>
            <a:off x="914400" y="2286000"/>
            <a:ext cx="2797859" cy="1017844"/>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pP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pP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pP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scanf</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US"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%d</a:t>
            </a:r>
            <a:r>
              <a:rPr lang="en-US"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val);</a:t>
            </a:r>
          </a:p>
        </p:txBody>
      </p:sp>
      <p:graphicFrame>
        <p:nvGraphicFramePr>
          <p:cNvPr id="4" name="Table 3"/>
          <p:cNvGraphicFramePr>
            <a:graphicFrameLocks noGrp="1"/>
          </p:cNvGraphicFramePr>
          <p:nvPr>
            <p:extLst>
              <p:ext uri="{D42A27DB-BD31-4B8C-83A1-F6EECF244321}">
                <p14:modId xmlns:p14="http://schemas.microsoft.com/office/powerpoint/2010/main" val="2377888250"/>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0399437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custDataLst>
              <p:tags r:id="rId1"/>
            </p:custDataLst>
          </p:nvPr>
        </p:nvSpPr>
        <p:spPr>
          <a:ln/>
        </p:spPr>
        <p:txBody>
          <a:bodyPr/>
          <a:lstStyle/>
          <a:p>
            <a:r>
              <a:rPr lang="en-GB" dirty="0"/>
              <a:t>Find That Bug!  (Slide </a:t>
            </a:r>
            <a:fld id="{190644EC-9D4D-4D2B-BB88-7D0F85800EE9}" type="slidenum">
              <a:rPr lang="en-GB" smtClean="0"/>
              <a:t>27</a:t>
            </a:fld>
            <a:r>
              <a:rPr lang="en-GB" dirty="0"/>
              <a:t>)</a:t>
            </a:r>
          </a:p>
        </p:txBody>
      </p:sp>
      <p:sp>
        <p:nvSpPr>
          <p:cNvPr id="2" name="Content Placeholder 1"/>
          <p:cNvSpPr>
            <a:spLocks noGrp="1"/>
          </p:cNvSpPr>
          <p:nvPr>
            <p:ph idx="1"/>
          </p:nvPr>
        </p:nvSpPr>
        <p:spPr/>
        <p:txBody>
          <a:bodyPr/>
          <a:lstStyle/>
          <a:p>
            <a:endParaRPr lang="en-US" dirty="0"/>
          </a:p>
          <a:p>
            <a:endParaRPr lang="en-US" dirty="0"/>
          </a:p>
          <a:p>
            <a:endParaRPr lang="en-US" dirty="0"/>
          </a:p>
          <a:p>
            <a:endParaRPr lang="en-US" dirty="0"/>
          </a:p>
          <a:p>
            <a:endParaRPr lang="en-US" dirty="0"/>
          </a:p>
          <a:p>
            <a:pPr lvl="2"/>
            <a:endParaRPr lang="en-US" dirty="0"/>
          </a:p>
          <a:p>
            <a:pPr lvl="2"/>
            <a:endParaRPr lang="en-US" dirty="0"/>
          </a:p>
          <a:p>
            <a:pPr lvl="2"/>
            <a:r>
              <a:rPr lang="en-US" dirty="0">
                <a:latin typeface="Courier New" panose="02070309020205020404" pitchFamily="49" charset="0"/>
                <a:cs typeface="Courier New" panose="02070309020205020404" pitchFamily="49" charset="0"/>
              </a:rPr>
              <a:t>A</a:t>
            </a:r>
            <a:r>
              <a:rPr lang="en-US" dirty="0"/>
              <a:t> is </a:t>
            </a:r>
            <a:r>
              <a:rPr lang="en-US" dirty="0" err="1">
                <a:latin typeface="Courier New" panose="02070309020205020404" pitchFamily="49" charset="0"/>
                <a:cs typeface="Courier New" panose="02070309020205020404" pitchFamily="49" charset="0"/>
              </a:rPr>
              <a:t>N</a:t>
            </a:r>
            <a:r>
              <a:rPr lang="en-US" dirty="0" err="1"/>
              <a:t>x</a:t>
            </a:r>
            <a:r>
              <a:rPr lang="en-US" dirty="0" err="1">
                <a:latin typeface="Courier New" panose="02070309020205020404" pitchFamily="49" charset="0"/>
                <a:cs typeface="Courier New" panose="02070309020205020404" pitchFamily="49" charset="0"/>
              </a:rPr>
              <a:t>N</a:t>
            </a:r>
            <a:r>
              <a:rPr lang="en-US" dirty="0"/>
              <a:t> matrix, </a:t>
            </a:r>
            <a:r>
              <a:rPr lang="en-US" dirty="0">
                <a:latin typeface="Courier New" panose="02070309020205020404" pitchFamily="49" charset="0"/>
                <a:cs typeface="Courier New" panose="02070309020205020404" pitchFamily="49" charset="0"/>
              </a:rPr>
              <a:t>x</a:t>
            </a:r>
            <a:r>
              <a:rPr lang="en-US" dirty="0"/>
              <a:t> is </a:t>
            </a:r>
            <a:r>
              <a:rPr lang="en-US" dirty="0">
                <a:latin typeface="Courier New" panose="02070309020205020404" pitchFamily="49" charset="0"/>
                <a:cs typeface="Courier New" panose="02070309020205020404" pitchFamily="49" charset="0"/>
              </a:rPr>
              <a:t>N</a:t>
            </a:r>
            <a:r>
              <a:rPr lang="en-US" dirty="0"/>
              <a:t>-sized vector (so product is vector of size </a:t>
            </a:r>
            <a:r>
              <a:rPr lang="en-US" dirty="0">
                <a:latin typeface="Courier New" panose="02070309020205020404" pitchFamily="49" charset="0"/>
                <a:cs typeface="Courier New" panose="02070309020205020404" pitchFamily="49" charset="0"/>
              </a:rPr>
              <a:t>N</a:t>
            </a:r>
            <a:r>
              <a:rPr lang="en-US" dirty="0"/>
              <a:t>)</a:t>
            </a:r>
          </a:p>
          <a:p>
            <a:pPr lvl="2"/>
            <a:r>
              <a:rPr lang="en-US" dirty="0">
                <a:latin typeface="Courier New" panose="02070309020205020404" pitchFamily="49" charset="0"/>
                <a:cs typeface="Courier New" panose="02070309020205020404" pitchFamily="49" charset="0"/>
              </a:rPr>
              <a:t>N</a:t>
            </a:r>
            <a:r>
              <a:rPr lang="en-US" dirty="0"/>
              <a:t> defined elsewhere (</a:t>
            </a:r>
            <a:r>
              <a:rPr lang="en-US" dirty="0">
                <a:latin typeface="Courier New" panose="02070309020205020404" pitchFamily="49" charset="0"/>
                <a:cs typeface="Courier New" panose="02070309020205020404" pitchFamily="49" charset="0"/>
              </a:rPr>
              <a:t>#define</a:t>
            </a:r>
            <a:r>
              <a:rPr lang="en-US"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27</a:t>
            </a:fld>
            <a:endParaRPr lang="en-US"/>
          </a:p>
        </p:txBody>
      </p:sp>
      <p:sp>
        <p:nvSpPr>
          <p:cNvPr id="29699" name="Text Box 3"/>
          <p:cNvSpPr txBox="1">
            <a:spLocks noChangeArrowheads="1"/>
          </p:cNvSpPr>
          <p:nvPr>
            <p:custDataLst>
              <p:tags r:id="rId3"/>
            </p:custDataLst>
          </p:nvPr>
        </p:nvSpPr>
        <p:spPr bwMode="auto">
          <a:xfrm>
            <a:off x="914400" y="1371600"/>
            <a:ext cx="6109663" cy="3141502"/>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r>
              <a:rPr lang="en-GB"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return y = </a:t>
            </a:r>
            <a:r>
              <a:rPr lang="en-GB" b="1" i="1" dirty="0" err="1">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Ax</a:t>
            </a:r>
            <a:r>
              <a:rPr lang="en-GB"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a:t>
            </a:r>
          </a:p>
          <a:p>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matvec</a:t>
            </a:r>
            <a:r>
              <a:rPr lang="en-GB" b="0" dirty="0">
                <a:latin typeface="Courier New" panose="02070309020205020404" pitchFamily="49" charset="0"/>
                <a:ea typeface="Arial Unicode MS" panose="020B0604020202020204" pitchFamily="34" charset="-128"/>
                <a:cs typeface="Courier New" panose="02070309020205020404" pitchFamily="49" charset="0"/>
              </a:rPr>
              <a:t>(</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a:latin typeface="Courier New" panose="02070309020205020404" pitchFamily="49" charset="0"/>
                <a:ea typeface="Arial Unicode MS" panose="020B0604020202020204" pitchFamily="34" charset="-128"/>
                <a:cs typeface="Courier New" panose="02070309020205020404" pitchFamily="49" charset="0"/>
              </a:rPr>
              <a:t>A,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a:latin typeface="Courier New" panose="02070309020205020404" pitchFamily="49" charset="0"/>
                <a:ea typeface="Arial Unicode MS" panose="020B0604020202020204" pitchFamily="34" charset="-128"/>
                <a:cs typeface="Courier New" panose="02070309020205020404" pitchFamily="49" charset="0"/>
              </a:rPr>
              <a:t>x) { </a:t>
            </a:r>
          </a:p>
          <a:p>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1"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a:latin typeface="Courier New" panose="02070309020205020404" pitchFamily="49" charset="0"/>
                <a:ea typeface="Arial Unicode MS" panose="020B0604020202020204" pitchFamily="34" charset="-128"/>
                <a:cs typeface="Courier New" panose="02070309020205020404" pitchFamily="49" charset="0"/>
              </a:rPr>
              <a:t>y = (</a:t>
            </a:r>
            <a:r>
              <a:rPr lang="en-GB" b="1" dirty="0">
                <a:latin typeface="Courier New" panose="02070309020205020404" pitchFamily="49" charset="0"/>
                <a:ea typeface="Arial Unicode MS" panose="020B0604020202020204" pitchFamily="34" charset="-128"/>
                <a:cs typeface="Courier New" panose="02070309020205020404" pitchFamily="49" charset="0"/>
              </a:rPr>
              <a:t>int *</a:t>
            </a:r>
            <a:r>
              <a:rPr lang="en-GB" b="0" dirty="0">
                <a:latin typeface="Courier New" panose="02070309020205020404" pitchFamily="49" charset="0"/>
                <a:ea typeface="Arial Unicode MS" panose="020B0604020202020204" pitchFamily="34" charset="-128"/>
                <a:cs typeface="Courier New" panose="02070309020205020404" pitchFamily="49" charset="0"/>
              </a:rPr>
              <a:t>)</a:t>
            </a:r>
            <a:r>
              <a:rPr lang="en-GB"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b="0" dirty="0">
                <a:latin typeface="Courier New" panose="02070309020205020404" pitchFamily="49" charset="0"/>
                <a:ea typeface="Arial Unicode MS" panose="020B0604020202020204" pitchFamily="34" charset="-128"/>
                <a:cs typeface="Courier New" panose="02070309020205020404" pitchFamily="49" charset="0"/>
              </a:rPr>
              <a:t>( N*</a:t>
            </a:r>
            <a:r>
              <a:rPr lang="en-GB"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b="0" dirty="0">
                <a:latin typeface="Courier New" panose="02070309020205020404" pitchFamily="49" charset="0"/>
                <a:ea typeface="Arial Unicode MS" panose="020B0604020202020204" pitchFamily="34" charset="-128"/>
                <a:cs typeface="Courier New" panose="02070309020205020404" pitchFamily="49" charset="0"/>
              </a:rPr>
              <a:t>(</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p>
          <a:p>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i</a:t>
            </a:r>
            <a:r>
              <a:rPr lang="en-GB" b="0" dirty="0">
                <a:latin typeface="Courier New" panose="02070309020205020404" pitchFamily="49" charset="0"/>
                <a:ea typeface="Arial Unicode MS" panose="020B0604020202020204" pitchFamily="34" charset="-128"/>
                <a:cs typeface="Courier New" panose="02070309020205020404" pitchFamily="49" charset="0"/>
              </a:rPr>
              <a:t>, j;</a:t>
            </a:r>
          </a:p>
          <a:p>
            <a:endParaRPr lang="en-GB" b="0" dirty="0">
              <a:latin typeface="Courier New" panose="02070309020205020404" pitchFamily="49" charset="0"/>
              <a:ea typeface="Arial Unicode MS" panose="020B0604020202020204" pitchFamily="34" charset="-128"/>
              <a:cs typeface="Courier New" panose="02070309020205020404" pitchFamily="49" charset="0"/>
            </a:endParaRPr>
          </a:p>
          <a:p>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latin typeface="Courier New" panose="02070309020205020404" pitchFamily="49" charset="0"/>
                <a:ea typeface="Arial Unicode MS" panose="020B0604020202020204" pitchFamily="34" charset="-128"/>
                <a:cs typeface="Courier New" panose="02070309020205020404" pitchFamily="49" charset="0"/>
              </a:rPr>
              <a:t>for</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i</a:t>
            </a:r>
            <a:r>
              <a:rPr lang="en-GB" b="0" dirty="0">
                <a:latin typeface="Courier New" panose="02070309020205020404" pitchFamily="49" charset="0"/>
                <a:ea typeface="Arial Unicode MS" panose="020B0604020202020204" pitchFamily="34" charset="-128"/>
                <a:cs typeface="Courier New" panose="02070309020205020404" pitchFamily="49" charset="0"/>
              </a:rPr>
              <a:t>=0; </a:t>
            </a:r>
            <a:r>
              <a:rPr lang="en-GB" b="0" dirty="0" err="1">
                <a:latin typeface="Courier New" panose="02070309020205020404" pitchFamily="49" charset="0"/>
                <a:ea typeface="Arial Unicode MS" panose="020B0604020202020204" pitchFamily="34" charset="-128"/>
                <a:cs typeface="Courier New" panose="02070309020205020404" pitchFamily="49" charset="0"/>
              </a:rPr>
              <a:t>i</a:t>
            </a:r>
            <a:r>
              <a:rPr lang="en-GB" b="0" dirty="0">
                <a:latin typeface="Courier New" panose="02070309020205020404" pitchFamily="49" charset="0"/>
                <a:ea typeface="Arial Unicode MS" panose="020B0604020202020204" pitchFamily="34" charset="-128"/>
                <a:cs typeface="Courier New" panose="02070309020205020404" pitchFamily="49" charset="0"/>
              </a:rPr>
              <a:t>&lt;N; </a:t>
            </a:r>
            <a:r>
              <a:rPr lang="en-GB" b="0" dirty="0" err="1">
                <a:latin typeface="Courier New" panose="02070309020205020404" pitchFamily="49" charset="0"/>
                <a:ea typeface="Arial Unicode MS" panose="020B0604020202020204" pitchFamily="34" charset="-128"/>
                <a:cs typeface="Courier New" panose="02070309020205020404" pitchFamily="49" charset="0"/>
              </a:rPr>
              <a:t>i</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latin typeface="Courier New" panose="02070309020205020404" pitchFamily="49" charset="0"/>
                <a:ea typeface="Arial Unicode MS" panose="020B0604020202020204" pitchFamily="34" charset="-128"/>
                <a:cs typeface="Courier New" panose="02070309020205020404" pitchFamily="49" charset="0"/>
              </a:rPr>
              <a:t>for</a:t>
            </a:r>
            <a:r>
              <a:rPr lang="en-GB" b="0" dirty="0">
                <a:latin typeface="Courier New" panose="02070309020205020404" pitchFamily="49" charset="0"/>
                <a:ea typeface="Arial Unicode MS" panose="020B0604020202020204" pitchFamily="34" charset="-128"/>
                <a:cs typeface="Courier New" panose="02070309020205020404" pitchFamily="49" charset="0"/>
              </a:rPr>
              <a:t> (j=0; j&lt;N; </a:t>
            </a:r>
            <a:r>
              <a:rPr lang="en-GB" b="0" dirty="0" err="1">
                <a:latin typeface="Courier New" panose="02070309020205020404" pitchFamily="49" charset="0"/>
                <a:ea typeface="Arial Unicode MS" panose="020B0604020202020204" pitchFamily="34" charset="-128"/>
                <a:cs typeface="Courier New" panose="02070309020205020404" pitchFamily="49" charset="0"/>
              </a:rPr>
              <a:t>j++</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y[i</a:t>
            </a:r>
            <a:r>
              <a:rPr lang="en-GB" b="0" dirty="0">
                <a:latin typeface="Courier New" panose="02070309020205020404" pitchFamily="49" charset="0"/>
                <a:ea typeface="Arial Unicode MS" panose="020B0604020202020204" pitchFamily="34" charset="-128"/>
                <a:cs typeface="Courier New" panose="02070309020205020404" pitchFamily="49" charset="0"/>
              </a:rPr>
              <a:t>] += </a:t>
            </a:r>
            <a:r>
              <a:rPr lang="en-GB" b="0" dirty="0" err="1">
                <a:latin typeface="Courier New" panose="02070309020205020404" pitchFamily="49" charset="0"/>
                <a:ea typeface="Arial Unicode MS" panose="020B0604020202020204" pitchFamily="34" charset="-128"/>
                <a:cs typeface="Courier New" panose="02070309020205020404" pitchFamily="49" charset="0"/>
              </a:rPr>
              <a:t>A[i][j</a:t>
            </a:r>
            <a:r>
              <a:rPr lang="en-GB" b="0" dirty="0">
                <a:latin typeface="Courier New" panose="02070309020205020404" pitchFamily="49" charset="0"/>
                <a:ea typeface="Arial Unicode MS" panose="020B0604020202020204" pitchFamily="34" charset="-128"/>
                <a:cs typeface="Courier New" panose="02070309020205020404" pitchFamily="49" charset="0"/>
              </a:rPr>
              <a:t>] * </a:t>
            </a:r>
            <a:r>
              <a:rPr lang="en-GB" b="0" dirty="0" err="1">
                <a:latin typeface="Courier New" panose="02070309020205020404" pitchFamily="49" charset="0"/>
                <a:ea typeface="Arial Unicode MS" panose="020B0604020202020204" pitchFamily="34" charset="-128"/>
                <a:cs typeface="Courier New" panose="02070309020205020404" pitchFamily="49" charset="0"/>
              </a:rPr>
              <a:t>x[j</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endParaRPr lang="en-GB" b="1" dirty="0">
              <a:latin typeface="Courier New" panose="02070309020205020404" pitchFamily="49" charset="0"/>
              <a:ea typeface="Arial Unicode MS" panose="020B0604020202020204" pitchFamily="34" charset="-128"/>
              <a:cs typeface="Courier New" panose="02070309020205020404" pitchFamily="49" charset="0"/>
            </a:endParaRPr>
          </a:p>
          <a:p>
            <a:r>
              <a:rPr lang="en-GB" b="1" dirty="0">
                <a:latin typeface="Courier New" panose="02070309020205020404" pitchFamily="49" charset="0"/>
                <a:ea typeface="Arial Unicode MS" panose="020B0604020202020204" pitchFamily="34" charset="-128"/>
                <a:cs typeface="Courier New" panose="02070309020205020404" pitchFamily="49" charset="0"/>
              </a:rPr>
              <a:t>   return</a:t>
            </a:r>
            <a:r>
              <a:rPr lang="en-GB" b="0" dirty="0">
                <a:latin typeface="Courier New" panose="02070309020205020404" pitchFamily="49" charset="0"/>
                <a:ea typeface="Arial Unicode MS" panose="020B0604020202020204" pitchFamily="34" charset="-128"/>
                <a:cs typeface="Courier New" panose="02070309020205020404" pitchFamily="49" charset="0"/>
              </a:rPr>
              <a:t> y;</a:t>
            </a:r>
          </a:p>
          <a:p>
            <a:r>
              <a:rPr lang="en-GB"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631332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lstStyle/>
          <a:p>
            <a:r>
              <a:rPr lang="en-GB" dirty="0"/>
              <a:t>Find That Bug!  (Slide </a:t>
            </a:r>
            <a:fld id="{F250E430-BDD3-4E52-B424-0448193D8CBC}" type="slidenum">
              <a:rPr lang="en-GB" smtClean="0"/>
              <a:t>28</a:t>
            </a:fld>
            <a:r>
              <a:rPr lang="en-GB" dirty="0"/>
              <a:t>)</a:t>
            </a:r>
          </a:p>
        </p:txBody>
      </p:sp>
      <p:sp>
        <p:nvSpPr>
          <p:cNvPr id="3" name="Content Placeholder 2"/>
          <p:cNvSpPr>
            <a:spLocks noGrp="1"/>
          </p:cNvSpPr>
          <p:nvPr>
            <p:ph idx="1"/>
          </p:nvPr>
        </p:nvSpPr>
        <p:spPr/>
        <p:txBody>
          <a:bodyPr/>
          <a:lstStyle/>
          <a:p>
            <a:endParaRPr lang="en-US" dirty="0"/>
          </a:p>
          <a:p>
            <a:endParaRPr lang="en-US" dirty="0"/>
          </a:p>
          <a:p>
            <a:endParaRPr lang="en-US" dirty="0"/>
          </a:p>
          <a:p>
            <a:pPr lvl="1"/>
            <a:endParaRPr lang="en-US" dirty="0"/>
          </a:p>
          <a:p>
            <a:pPr lvl="2"/>
            <a:endParaRPr lang="en-US" dirty="0"/>
          </a:p>
          <a:p>
            <a:pPr lvl="2"/>
            <a:r>
              <a:rPr lang="en-US" dirty="0">
                <a:latin typeface="Courier New" panose="02070309020205020404" pitchFamily="49" charset="0"/>
                <a:cs typeface="Courier New" panose="02070309020205020404" pitchFamily="49" charset="0"/>
              </a:rPr>
              <a:t>N</a:t>
            </a:r>
            <a:r>
              <a:rPr lang="en-US" dirty="0"/>
              <a:t> and </a:t>
            </a:r>
            <a:r>
              <a:rPr lang="en-US" dirty="0">
                <a:latin typeface="Courier New" panose="02070309020205020404" pitchFamily="49" charset="0"/>
                <a:cs typeface="Courier New" panose="02070309020205020404" pitchFamily="49" charset="0"/>
              </a:rPr>
              <a:t>M</a:t>
            </a:r>
            <a:r>
              <a:rPr lang="en-US" dirty="0"/>
              <a:t> defined elsewhere (</a:t>
            </a:r>
            <a:r>
              <a:rPr lang="en-US" dirty="0">
                <a:latin typeface="Courier New" panose="02070309020205020404" pitchFamily="49" charset="0"/>
                <a:cs typeface="Courier New" panose="02070309020205020404" pitchFamily="49" charset="0"/>
              </a:rPr>
              <a:t>#define</a:t>
            </a:r>
            <a:r>
              <a:rPr lang="en-US"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28</a:t>
            </a:fld>
            <a:endParaRPr lang="en-US"/>
          </a:p>
        </p:txBody>
      </p:sp>
      <p:sp>
        <p:nvSpPr>
          <p:cNvPr id="30723" name="Text Box 3"/>
          <p:cNvSpPr txBox="1">
            <a:spLocks noChangeArrowheads="1"/>
          </p:cNvSpPr>
          <p:nvPr>
            <p:custDataLst>
              <p:tags r:id="rId3"/>
            </p:custDataLst>
          </p:nvPr>
        </p:nvSpPr>
        <p:spPr bwMode="auto">
          <a:xfrm>
            <a:off x="914400" y="1371600"/>
            <a:ext cx="6798954" cy="2248950"/>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p</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r>
              <a:rPr lang="en-GB" sz="2000" b="0" dirty="0" err="1">
                <a:latin typeface="Courier New" panose="02070309020205020404" pitchFamily="49" charset="0"/>
                <a:ea typeface="Arial Unicode MS" panose="020B0604020202020204" pitchFamily="34" charset="-128"/>
                <a:cs typeface="Courier New" panose="02070309020205020404" pitchFamily="49" charset="0"/>
              </a:rPr>
              <a:t>p</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N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r>
              <a:rPr lang="en-GB" sz="2000" b="1" dirty="0">
                <a:latin typeface="Courier New" panose="02070309020205020404" pitchFamily="49" charset="0"/>
                <a:ea typeface="Arial Unicode MS" panose="020B0604020202020204" pitchFamily="34" charset="-128"/>
                <a:cs typeface="Courier New" panose="02070309020205020404" pitchFamily="49" charset="0"/>
              </a:rPr>
              <a:t>for</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=0;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&lt;N;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p[i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M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7623278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custDataLst>
              <p:tags r:id="rId1"/>
            </p:custDataLst>
          </p:nvPr>
        </p:nvSpPr>
        <p:spPr>
          <a:ln/>
        </p:spPr>
        <p:txBody>
          <a:bodyPr/>
          <a:lstStyle/>
          <a:p>
            <a:r>
              <a:rPr lang="en-GB" dirty="0"/>
              <a:t>Find That Bug!  (Slide </a:t>
            </a:r>
            <a:fld id="{0571442F-BE6B-4CDA-9DF9-BDED79A29821}" type="slidenum">
              <a:rPr lang="en-GB" smtClean="0"/>
              <a:t>29</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29</a:t>
            </a:fld>
            <a:endParaRPr lang="en-US"/>
          </a:p>
        </p:txBody>
      </p:sp>
      <p:sp>
        <p:nvSpPr>
          <p:cNvPr id="31747" name="Text Box 3"/>
          <p:cNvSpPr txBox="1">
            <a:spLocks noChangeArrowheads="1"/>
          </p:cNvSpPr>
          <p:nvPr>
            <p:custDataLst>
              <p:tags r:id="rId3"/>
            </p:custDataLst>
          </p:nvPr>
        </p:nvSpPr>
        <p:spPr bwMode="auto">
          <a:xfrm>
            <a:off x="914400" y="1371600"/>
            <a:ext cx="6798954" cy="2248950"/>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1"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p</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p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N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anose="02070309020205020404" pitchFamily="49" charset="0"/>
                <a:ea typeface="Arial Unicode MS" panose="020B0604020202020204" pitchFamily="34" charset="-128"/>
                <a:cs typeface="Courier New" panose="02070309020205020404" pitchFamily="49" charset="0"/>
              </a:rPr>
              <a:t>for</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=0;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&lt;=N;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p[i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M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851648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Coalescing in Explicit Free Lists</a:t>
            </a:r>
          </a:p>
        </p:txBody>
      </p:sp>
      <p:sp>
        <p:nvSpPr>
          <p:cNvPr id="3" name="Content Placeholder 2"/>
          <p:cNvSpPr>
            <a:spLocks noGrp="1"/>
          </p:cNvSpPr>
          <p:nvPr>
            <p:ph idx="1"/>
          </p:nvPr>
        </p:nvSpPr>
        <p:spPr>
          <a:xfrm>
            <a:off x="396875" y="3291840"/>
            <a:ext cx="8366125" cy="3291840"/>
          </a:xfrm>
        </p:spPr>
        <p:txBody>
          <a:bodyPr/>
          <a:lstStyle/>
          <a:p>
            <a:r>
              <a:rPr lang="en-US" dirty="0"/>
              <a:t>Neighboring free blocks are </a:t>
            </a:r>
            <a:r>
              <a:rPr lang="en-US" i="1" dirty="0"/>
              <a:t>already part of the free list</a:t>
            </a:r>
            <a:endParaRPr lang="en-US" dirty="0"/>
          </a:p>
          <a:p>
            <a:pPr marL="820674" lvl="1" indent="-457200">
              <a:buFont typeface="+mj-lt"/>
              <a:buAutoNum type="arabicParenR"/>
            </a:pPr>
            <a:r>
              <a:rPr lang="en-US" dirty="0"/>
              <a:t>Remove old block from free list</a:t>
            </a:r>
          </a:p>
          <a:p>
            <a:pPr marL="820674" lvl="1" indent="-457200">
              <a:buFont typeface="+mj-lt"/>
              <a:buAutoNum type="arabicParenR"/>
            </a:pPr>
            <a:r>
              <a:rPr lang="en-US" dirty="0"/>
              <a:t>Create new, larger coalesced block</a:t>
            </a:r>
          </a:p>
          <a:p>
            <a:pPr marL="820674" lvl="1" indent="-457200">
              <a:buFont typeface="+mj-lt"/>
              <a:buAutoNum type="arabicParenR"/>
            </a:pPr>
            <a:r>
              <a:rPr lang="en-US" dirty="0"/>
              <a:t>Add new block to free list (insertion policy)</a:t>
            </a:r>
          </a:p>
          <a:p>
            <a:pPr lvl="2"/>
            <a:endParaRPr lang="en-US" dirty="0"/>
          </a:p>
          <a:p>
            <a:r>
              <a:rPr lang="en-US" dirty="0"/>
              <a:t>How do we tell if a neighboring block if free?</a:t>
            </a:r>
          </a:p>
          <a:p>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3</a:t>
            </a:fld>
            <a:endParaRPr lang="en-US"/>
          </a:p>
        </p:txBody>
      </p:sp>
      <p:grpSp>
        <p:nvGrpSpPr>
          <p:cNvPr id="5" name="Group 4"/>
          <p:cNvGrpSpPr/>
          <p:nvPr/>
        </p:nvGrpSpPr>
        <p:grpSpPr>
          <a:xfrm>
            <a:off x="124338" y="1371600"/>
            <a:ext cx="8029062" cy="1447800"/>
            <a:chOff x="124338" y="2057400"/>
            <a:chExt cx="8029062" cy="1447800"/>
          </a:xfrm>
        </p:grpSpPr>
        <p:sp>
          <p:nvSpPr>
            <p:cNvPr id="6" name="Text Box 14"/>
            <p:cNvSpPr txBox="1">
              <a:spLocks noChangeArrowheads="1"/>
            </p:cNvSpPr>
            <p:nvPr>
              <p:custDataLst>
                <p:tags r:id="rId1"/>
              </p:custDataLst>
            </p:nvPr>
          </p:nvSpPr>
          <p:spPr bwMode="auto">
            <a:xfrm>
              <a:off x="124338" y="2834401"/>
              <a:ext cx="1810602" cy="3659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anose="020F0502020204030204" pitchFamily="34" charset="0"/>
                  <a:cs typeface="Calibri" panose="020F0502020204030204" pitchFamily="34" charset="0"/>
                </a:rPr>
                <a:t>Block being freed</a:t>
              </a:r>
            </a:p>
          </p:txBody>
        </p:sp>
        <p:sp>
          <p:nvSpPr>
            <p:cNvPr id="7" name="Line 15"/>
            <p:cNvSpPr>
              <a:spLocks noChangeShapeType="1"/>
            </p:cNvSpPr>
            <p:nvPr>
              <p:custDataLst>
                <p:tags r:id="rId2"/>
              </p:custDataLst>
            </p:nvPr>
          </p:nvSpPr>
          <p:spPr bwMode="auto">
            <a:xfrm>
              <a:off x="1934940" y="3048000"/>
              <a:ext cx="457200" cy="158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nvGrpSpPr>
            <p:cNvPr id="8" name="Group 7"/>
            <p:cNvGrpSpPr/>
            <p:nvPr/>
          </p:nvGrpSpPr>
          <p:grpSpPr>
            <a:xfrm>
              <a:off x="2438400" y="2057400"/>
              <a:ext cx="1143000" cy="1447800"/>
              <a:chOff x="2438400" y="2057400"/>
              <a:chExt cx="1143000" cy="1447800"/>
            </a:xfrm>
          </p:grpSpPr>
          <p:sp>
            <p:nvSpPr>
              <p:cNvPr id="24" name="Rectangle 2"/>
              <p:cNvSpPr>
                <a:spLocks noChangeArrowheads="1"/>
              </p:cNvSpPr>
              <p:nvPr>
                <p:custDataLst>
                  <p:tags r:id="rId15"/>
                </p:custDataLst>
              </p:nvPr>
            </p:nvSpPr>
            <p:spPr bwMode="auto">
              <a:xfrm>
                <a:off x="2438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16"/>
                </p:custDataLst>
              </p:nvPr>
            </p:nvSpPr>
            <p:spPr bwMode="auto">
              <a:xfrm>
                <a:off x="2438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6" name="Rectangle 4"/>
              <p:cNvSpPr>
                <a:spLocks noChangeArrowheads="1"/>
              </p:cNvSpPr>
              <p:nvPr>
                <p:custDataLst>
                  <p:tags r:id="rId17"/>
                </p:custDataLst>
              </p:nvPr>
            </p:nvSpPr>
            <p:spPr bwMode="auto">
              <a:xfrm>
                <a:off x="2438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 name="Text Box 16"/>
              <p:cNvSpPr txBox="1">
                <a:spLocks noChangeArrowheads="1"/>
              </p:cNvSpPr>
              <p:nvPr>
                <p:custDataLst>
                  <p:tags r:id="rId18"/>
                </p:custDataLst>
              </p:nvPr>
            </p:nvSpPr>
            <p:spPr bwMode="auto">
              <a:xfrm>
                <a:off x="2489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grpSp>
        <p:grpSp>
          <p:nvGrpSpPr>
            <p:cNvPr id="9" name="Group 8"/>
            <p:cNvGrpSpPr/>
            <p:nvPr/>
          </p:nvGrpSpPr>
          <p:grpSpPr>
            <a:xfrm>
              <a:off x="3962400" y="2057400"/>
              <a:ext cx="1143000" cy="1447800"/>
              <a:chOff x="3962400" y="2057400"/>
              <a:chExt cx="1143000" cy="1447800"/>
            </a:xfrm>
          </p:grpSpPr>
          <p:sp>
            <p:nvSpPr>
              <p:cNvPr id="20" name="Rectangle 5"/>
              <p:cNvSpPr>
                <a:spLocks noChangeArrowheads="1"/>
              </p:cNvSpPr>
              <p:nvPr>
                <p:custDataLst>
                  <p:tags r:id="rId11"/>
                </p:custDataLst>
              </p:nvPr>
            </p:nvSpPr>
            <p:spPr bwMode="auto">
              <a:xfrm>
                <a:off x="3962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Rectangle 6"/>
              <p:cNvSpPr>
                <a:spLocks noChangeArrowheads="1"/>
              </p:cNvSpPr>
              <p:nvPr>
                <p:custDataLst>
                  <p:tags r:id="rId12"/>
                </p:custDataLst>
              </p:nvPr>
            </p:nvSpPr>
            <p:spPr bwMode="auto">
              <a:xfrm>
                <a:off x="3962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2" name="Rectangle 7"/>
              <p:cNvSpPr>
                <a:spLocks noChangeArrowheads="1"/>
              </p:cNvSpPr>
              <p:nvPr>
                <p:custDataLst>
                  <p:tags r:id="rId13"/>
                </p:custDataLst>
              </p:nvPr>
            </p:nvSpPr>
            <p:spPr bwMode="auto">
              <a:xfrm>
                <a:off x="3962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3" name="Text Box 17"/>
              <p:cNvSpPr txBox="1">
                <a:spLocks noChangeArrowheads="1"/>
              </p:cNvSpPr>
              <p:nvPr>
                <p:custDataLst>
                  <p:tags r:id="rId14"/>
                </p:custDataLst>
              </p:nvPr>
            </p:nvSpPr>
            <p:spPr bwMode="auto">
              <a:xfrm>
                <a:off x="4013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grpSp>
        <p:grpSp>
          <p:nvGrpSpPr>
            <p:cNvPr id="10" name="Group 9"/>
            <p:cNvGrpSpPr/>
            <p:nvPr/>
          </p:nvGrpSpPr>
          <p:grpSpPr>
            <a:xfrm>
              <a:off x="5486400" y="2057400"/>
              <a:ext cx="1143000" cy="1447800"/>
              <a:chOff x="5486400" y="2057400"/>
              <a:chExt cx="1143000" cy="1447800"/>
            </a:xfrm>
          </p:grpSpPr>
          <p:sp>
            <p:nvSpPr>
              <p:cNvPr id="16" name="Rectangle 8"/>
              <p:cNvSpPr>
                <a:spLocks noChangeArrowheads="1"/>
              </p:cNvSpPr>
              <p:nvPr>
                <p:custDataLst>
                  <p:tags r:id="rId7"/>
                </p:custDataLst>
              </p:nvPr>
            </p:nvSpPr>
            <p:spPr bwMode="auto">
              <a:xfrm>
                <a:off x="5486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9"/>
              <p:cNvSpPr>
                <a:spLocks noChangeArrowheads="1"/>
              </p:cNvSpPr>
              <p:nvPr>
                <p:custDataLst>
                  <p:tags r:id="rId8"/>
                </p:custDataLst>
              </p:nvPr>
            </p:nvSpPr>
            <p:spPr bwMode="auto">
              <a:xfrm>
                <a:off x="5486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8" name="Rectangle 10"/>
              <p:cNvSpPr>
                <a:spLocks noChangeArrowheads="1"/>
              </p:cNvSpPr>
              <p:nvPr>
                <p:custDataLst>
                  <p:tags r:id="rId9"/>
                </p:custDataLst>
              </p:nvPr>
            </p:nvSpPr>
            <p:spPr bwMode="auto">
              <a:xfrm>
                <a:off x="5486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19" name="Text Box 18"/>
              <p:cNvSpPr txBox="1">
                <a:spLocks noChangeArrowheads="1"/>
              </p:cNvSpPr>
              <p:nvPr>
                <p:custDataLst>
                  <p:tags r:id="rId10"/>
                </p:custDataLst>
              </p:nvPr>
            </p:nvSpPr>
            <p:spPr bwMode="auto">
              <a:xfrm>
                <a:off x="5537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grpSp>
        <p:grpSp>
          <p:nvGrpSpPr>
            <p:cNvPr id="11" name="Group 10"/>
            <p:cNvGrpSpPr/>
            <p:nvPr/>
          </p:nvGrpSpPr>
          <p:grpSpPr>
            <a:xfrm>
              <a:off x="7010400" y="2057400"/>
              <a:ext cx="1143000" cy="1447800"/>
              <a:chOff x="7010400" y="2057400"/>
              <a:chExt cx="1143000" cy="1447800"/>
            </a:xfrm>
          </p:grpSpPr>
          <p:sp>
            <p:nvSpPr>
              <p:cNvPr id="12" name="Rectangle 11"/>
              <p:cNvSpPr>
                <a:spLocks noChangeArrowheads="1"/>
              </p:cNvSpPr>
              <p:nvPr>
                <p:custDataLst>
                  <p:tags r:id="rId3"/>
                </p:custDataLst>
              </p:nvPr>
            </p:nvSpPr>
            <p:spPr bwMode="auto">
              <a:xfrm>
                <a:off x="7010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Rectangle 12"/>
              <p:cNvSpPr>
                <a:spLocks noChangeArrowheads="1"/>
              </p:cNvSpPr>
              <p:nvPr>
                <p:custDataLst>
                  <p:tags r:id="rId4"/>
                </p:custDataLst>
              </p:nvPr>
            </p:nvSpPr>
            <p:spPr bwMode="auto">
              <a:xfrm>
                <a:off x="7010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4" name="Rectangle 13"/>
              <p:cNvSpPr>
                <a:spLocks noChangeArrowheads="1"/>
              </p:cNvSpPr>
              <p:nvPr>
                <p:custDataLst>
                  <p:tags r:id="rId5"/>
                </p:custDataLst>
              </p:nvPr>
            </p:nvSpPr>
            <p:spPr bwMode="auto">
              <a:xfrm>
                <a:off x="7010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5" name="Text Box 19"/>
              <p:cNvSpPr txBox="1">
                <a:spLocks noChangeArrowheads="1"/>
              </p:cNvSpPr>
              <p:nvPr>
                <p:custDataLst>
                  <p:tags r:id="rId6"/>
                </p:custDataLst>
              </p:nvPr>
            </p:nvSpPr>
            <p:spPr bwMode="auto">
              <a:xfrm>
                <a:off x="7061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grpSp>
      </p:grpSp>
    </p:spTree>
    <p:extLst>
      <p:ext uri="{BB962C8B-B14F-4D97-AF65-F5344CB8AC3E}">
        <p14:creationId xmlns:p14="http://schemas.microsoft.com/office/powerpoint/2010/main" val="243183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custDataLst>
              <p:tags r:id="rId1"/>
            </p:custDataLst>
          </p:nvPr>
        </p:nvSpPr>
        <p:spPr>
          <a:ln/>
        </p:spPr>
        <p:txBody>
          <a:bodyPr/>
          <a:lstStyle/>
          <a:p>
            <a:r>
              <a:rPr lang="en-GB" dirty="0"/>
              <a:t>Find That Bug!  (Slide </a:t>
            </a:r>
            <a:fld id="{713E43D8-BF6F-4FF2-8E66-96D6B0700127}" type="slidenum">
              <a:rPr lang="en-GB" smtClean="0"/>
              <a:t>30</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30</a:t>
            </a:fld>
            <a:endParaRPr lang="en-US"/>
          </a:p>
        </p:txBody>
      </p:sp>
      <p:sp>
        <p:nvSpPr>
          <p:cNvPr id="32771" name="Text Box 3"/>
          <p:cNvSpPr txBox="1">
            <a:spLocks noChangeArrowheads="1"/>
          </p:cNvSpPr>
          <p:nvPr>
            <p:custDataLst>
              <p:tags r:id="rId3"/>
            </p:custDataLst>
          </p:nvPr>
        </p:nvSpPr>
        <p:spPr bwMode="auto">
          <a:xfrm>
            <a:off x="914400" y="1371600"/>
            <a:ext cx="7106730" cy="1325620"/>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anose="02070309020205020404" pitchFamily="49" charset="0"/>
                <a:ea typeface="Arial Unicode MS" panose="020B0604020202020204" pitchFamily="34" charset="-128"/>
                <a:cs typeface="Courier New" panose="02070309020205020404" pitchFamily="49" charset="0"/>
              </a:rPr>
              <a:t>char</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s[8];</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gets(s);  </a:t>
            </a:r>
            <a:r>
              <a:rPr lang="en-GB" sz="20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reads “123456789” from </a:t>
            </a:r>
            <a:r>
              <a:rPr lang="en-GB" sz="2000" b="1" i="1" dirty="0" err="1">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stdin</a:t>
            </a:r>
            <a:r>
              <a:rPr lang="en-GB" sz="20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 </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625575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custDataLst>
              <p:tags r:id="rId1"/>
            </p:custDataLst>
          </p:nvPr>
        </p:nvSpPr>
        <p:spPr>
          <a:ln/>
        </p:spPr>
        <p:txBody>
          <a:bodyPr/>
          <a:lstStyle/>
          <a:p>
            <a:r>
              <a:rPr lang="en-GB" dirty="0"/>
              <a:t>Find That Bug!  (Slide </a:t>
            </a:r>
            <a:fld id="{4DB6AFC6-F5ED-4652-A47F-74C28EE9533B}" type="slidenum">
              <a:rPr lang="en-GB" smtClean="0"/>
              <a:t>31</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31</a:t>
            </a:fld>
            <a:endParaRPr lang="en-US"/>
          </a:p>
        </p:txBody>
      </p:sp>
      <p:sp>
        <p:nvSpPr>
          <p:cNvPr id="33795" name="Text Box 3"/>
          <p:cNvSpPr txBox="1">
            <a:spLocks noChangeArrowheads="1"/>
          </p:cNvSpPr>
          <p:nvPr>
            <p:custDataLst>
              <p:tags r:id="rId3"/>
            </p:custDataLst>
          </p:nvPr>
        </p:nvSpPr>
        <p:spPr bwMode="auto">
          <a:xfrm>
            <a:off x="914400" y="1371600"/>
            <a:ext cx="4798406" cy="2248950"/>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search(</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1"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p, </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while</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(p &amp;&amp; *p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p +=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return</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p;</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3982417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custDataLst>
              <p:tags r:id="rId1"/>
            </p:custDataLst>
          </p:nvPr>
        </p:nvSpPr>
        <p:spPr>
          <a:ln/>
        </p:spPr>
        <p:txBody>
          <a:bodyPr/>
          <a:lstStyle/>
          <a:p>
            <a:r>
              <a:rPr lang="en-GB" dirty="0"/>
              <a:t>Find That Bug!  (Slide </a:t>
            </a:r>
            <a:fld id="{9EA04857-6E10-438A-85C4-5961DC39D337}" type="slidenum">
              <a:rPr lang="en-GB"/>
              <a:t>32</a:t>
            </a:fld>
            <a:r>
              <a:rPr lang="en-GB" dirty="0"/>
              <a:t>)</a:t>
            </a:r>
          </a:p>
        </p:txBody>
      </p:sp>
      <p:sp>
        <p:nvSpPr>
          <p:cNvPr id="44034" name="Rectangle 2"/>
          <p:cNvSpPr>
            <a:spLocks noGrp="1" noChangeArrowheads="1"/>
          </p:cNvSpPr>
          <p:nvPr>
            <p:ph idx="1"/>
            <p:custDataLst>
              <p:tags r:id="rId2"/>
            </p:custDataLst>
          </p:nvPr>
        </p:nvSpPr>
        <p:spPr>
          <a:xfrm>
            <a:off x="396875" y="4023360"/>
            <a:ext cx="8366125" cy="1097280"/>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US" sz="2400" dirty="0"/>
              <a:t>‘ </a:t>
            </a:r>
            <a:r>
              <a:rPr lang="en-US" sz="2400" dirty="0">
                <a:latin typeface="Courier New" panose="02070309020205020404" pitchFamily="49" charset="0"/>
                <a:cs typeface="Courier New" panose="02070309020205020404" pitchFamily="49" charset="0"/>
              </a:rPr>
              <a:t>--</a:t>
            </a:r>
            <a:r>
              <a:rPr lang="en-US" sz="2400" dirty="0"/>
              <a:t> ’ happens first</a:t>
            </a:r>
          </a:p>
        </p:txBody>
      </p:sp>
      <p:sp>
        <p:nvSpPr>
          <p:cNvPr id="6" name="Slide Number Placeholder 5"/>
          <p:cNvSpPr>
            <a:spLocks noGrp="1"/>
          </p:cNvSpPr>
          <p:nvPr>
            <p:ph type="sldNum" sz="quarter" idx="10"/>
            <p:custDataLst>
              <p:tags r:id="rId3"/>
            </p:custDataLst>
          </p:nvPr>
        </p:nvSpPr>
        <p:spPr/>
        <p:txBody>
          <a:bodyPr/>
          <a:lstStyle/>
          <a:p>
            <a:fld id="{7CBE8339-D2AD-46DC-A898-FD1E949067F0}" type="slidenum">
              <a:rPr lang="en-US" smtClean="0"/>
              <a:pPr/>
              <a:t>32</a:t>
            </a:fld>
            <a:endParaRPr lang="en-US"/>
          </a:p>
        </p:txBody>
      </p:sp>
      <p:sp>
        <p:nvSpPr>
          <p:cNvPr id="44035" name="Text Box 3"/>
          <p:cNvSpPr txBox="1">
            <a:spLocks noChangeArrowheads="1"/>
          </p:cNvSpPr>
          <p:nvPr>
            <p:custDataLst>
              <p:tags r:id="rId4"/>
            </p:custDataLst>
          </p:nvPr>
        </p:nvSpPr>
        <p:spPr bwMode="auto">
          <a:xfrm>
            <a:off x="914400" y="1371600"/>
            <a:ext cx="6645066" cy="2556727"/>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US" sz="2000" b="1"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getPacket(</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US"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packets,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US"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size)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US" sz="2000" b="1"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packet;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packet = packets[0];</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packets[0] = packets[*size - 1];</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*size--;</a:t>
            </a:r>
            <a:r>
              <a:rPr lang="en-GB" sz="2000" b="0"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a:t>
            </a:r>
            <a:r>
              <a:rPr lang="en-GB" sz="2000" b="1" i="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 what is happening here?</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reorderPackets(packets</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*size);</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return</a:t>
            </a:r>
            <a:r>
              <a:rPr lang="en-US"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packet;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439261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custDataLst>
              <p:tags r:id="rId1"/>
            </p:custDataLst>
          </p:nvPr>
        </p:nvSpPr>
        <p:spPr>
          <a:ln/>
        </p:spPr>
        <p:txBody>
          <a:bodyPr/>
          <a:lstStyle/>
          <a:p>
            <a:r>
              <a:rPr lang="en-GB" dirty="0"/>
              <a:t>Find That Bug!  (Slide </a:t>
            </a:r>
            <a:fld id="{63B07D7A-42A7-4D62-A0C1-29E9764CFB69}" type="slidenum">
              <a:rPr lang="en-GB" smtClean="0"/>
              <a:t>33</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33</a:t>
            </a:fld>
            <a:endParaRPr lang="en-US"/>
          </a:p>
        </p:txBody>
      </p:sp>
      <p:sp>
        <p:nvSpPr>
          <p:cNvPr id="34819" name="Text Box 3"/>
          <p:cNvSpPr txBox="1">
            <a:spLocks noChangeArrowheads="1"/>
          </p:cNvSpPr>
          <p:nvPr>
            <p:custDataLst>
              <p:tags r:id="rId3"/>
            </p:custDataLst>
          </p:nvPr>
        </p:nvSpPr>
        <p:spPr bwMode="auto">
          <a:xfrm>
            <a:off x="914400" y="1371600"/>
            <a:ext cx="2490082" cy="1633397"/>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US" sz="2000" b="1"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a:latin typeface="Courier New" panose="02070309020205020404" pitchFamily="49" charset="0"/>
                <a:ea typeface="Arial Unicode MS" panose="020B0604020202020204" pitchFamily="34" charset="-128"/>
                <a:cs typeface="Courier New" panose="02070309020205020404" pitchFamily="49" charset="0"/>
              </a:rPr>
              <a:t>foo()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return</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&amp;</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7292766"/>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custDataLst>
              <p:tags r:id="rId1"/>
            </p:custDataLst>
          </p:nvPr>
        </p:nvSpPr>
        <p:spPr>
          <a:ln/>
        </p:spPr>
        <p:txBody>
          <a:bodyPr/>
          <a:lstStyle/>
          <a:p>
            <a:r>
              <a:rPr lang="en-GB" dirty="0"/>
              <a:t>Find That Bug!  (Slide </a:t>
            </a:r>
            <a:fld id="{D55B4FD4-3D85-41A1-90A5-496B0192B4D7}" type="slidenum">
              <a:rPr lang="en-GB" smtClean="0"/>
              <a:t>34</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34</a:t>
            </a:fld>
            <a:endParaRPr lang="en-US"/>
          </a:p>
        </p:txBody>
      </p:sp>
      <p:sp>
        <p:nvSpPr>
          <p:cNvPr id="35843" name="Text Box 3"/>
          <p:cNvSpPr txBox="1">
            <a:spLocks noChangeArrowheads="1"/>
          </p:cNvSpPr>
          <p:nvPr>
            <p:custDataLst>
              <p:tags r:id="rId3"/>
            </p:custDataLst>
          </p:nvPr>
        </p:nvSpPr>
        <p:spPr bwMode="auto">
          <a:xfrm>
            <a:off x="914400" y="1371600"/>
            <a:ext cx="5721736" cy="2864503"/>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x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)malloc( N * sizeof(</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&lt;manipulate x&gt;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free(x);</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y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)malloc( M * sizeof(</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&lt;manipulate y&gt;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anose="02070309020205020404" pitchFamily="49" charset="0"/>
                <a:ea typeface="Arial Unicode MS" panose="020B0604020202020204" pitchFamily="34" charset="-128"/>
                <a:cs typeface="Courier New" panose="02070309020205020404" pitchFamily="49" charset="0"/>
              </a:rPr>
              <a:t>free(x);</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1360959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custDataLst>
              <p:tags r:id="rId1"/>
            </p:custDataLst>
          </p:nvPr>
        </p:nvSpPr>
        <p:spPr>
          <a:ln/>
        </p:spPr>
        <p:txBody>
          <a:bodyPr/>
          <a:lstStyle/>
          <a:p>
            <a:r>
              <a:rPr lang="en-GB" dirty="0"/>
              <a:t>Find That Bug!  (Slide </a:t>
            </a:r>
            <a:fld id="{DC4EDC38-02D3-411D-9370-A3E9A6D37E53}" type="slidenum">
              <a:rPr lang="en-GB" smtClean="0"/>
              <a:t>35</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35</a:t>
            </a:fld>
            <a:endParaRPr lang="en-US"/>
          </a:p>
        </p:txBody>
      </p:sp>
      <p:sp>
        <p:nvSpPr>
          <p:cNvPr id="36867" name="Text Box 3"/>
          <p:cNvSpPr txBox="1">
            <a:spLocks noChangeArrowheads="1"/>
          </p:cNvSpPr>
          <p:nvPr>
            <p:custDataLst>
              <p:tags r:id="rId3"/>
            </p:custDataLst>
          </p:nvPr>
        </p:nvSpPr>
        <p:spPr bwMode="auto">
          <a:xfrm>
            <a:off x="914400" y="1371600"/>
            <a:ext cx="5721736" cy="2864503"/>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x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)malloc( N * sizeof(</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&lt;manipulate x&gt;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free(x);</a:t>
            </a:r>
            <a:endParaRPr lang="en-US"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endParaRPr lang="en-US"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y = (</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)malloc( M * sizeof(</a:t>
            </a:r>
            <a:r>
              <a:rPr lang="en-GB" sz="2000" b="1" dirty="0">
                <a:latin typeface="Courier New" panose="02070309020205020404" pitchFamily="49" charset="0"/>
                <a:ea typeface="Arial Unicode MS" panose="020B0604020202020204" pitchFamily="34" charset="-128"/>
                <a:cs typeface="Courier New" panose="02070309020205020404" pitchFamily="49" charset="0"/>
              </a:rPr>
              <a:t>int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anose="02070309020205020404" pitchFamily="49" charset="0"/>
                <a:ea typeface="Arial Unicode MS" panose="020B0604020202020204" pitchFamily="34" charset="-128"/>
                <a:cs typeface="Courier New" panose="02070309020205020404" pitchFamily="49" charset="0"/>
              </a:rPr>
              <a:t>for</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=0;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&lt;M; </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dirty="0">
                <a:latin typeface="Courier New" panose="02070309020205020404" pitchFamily="49" charset="0"/>
                <a:ea typeface="Arial Unicode MS" panose="020B0604020202020204" pitchFamily="34" charset="-128"/>
                <a:cs typeface="Courier New" panose="02070309020205020404" pitchFamily="49" charset="0"/>
              </a:rPr>
              <a:t>   y[</a:t>
            </a:r>
            <a:r>
              <a:rPr lang="en-GB" sz="2000" b="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b="0" dirty="0">
                <a:latin typeface="Courier New" panose="02070309020205020404" pitchFamily="49" charset="0"/>
                <a:ea typeface="Arial Unicode MS" panose="020B0604020202020204" pitchFamily="34" charset="-128"/>
                <a:cs typeface="Courier New" panose="02070309020205020404" pitchFamily="49" charset="0"/>
              </a:rPr>
              <a:t>] = </a:t>
            </a:r>
            <a:r>
              <a:rPr lang="en-GB" sz="2000" dirty="0">
                <a:latin typeface="Courier New" panose="02070309020205020404" pitchFamily="49" charset="0"/>
                <a:ea typeface="Arial Unicode MS" panose="020B0604020202020204" pitchFamily="34" charset="-128"/>
                <a:cs typeface="Courier New" panose="02070309020205020404" pitchFamily="49" charset="0"/>
              </a:rPr>
              <a:t>x[</a:t>
            </a:r>
            <a:r>
              <a:rPr lang="en-GB" sz="2000" dirty="0" err="1">
                <a:latin typeface="Courier New" panose="02070309020205020404" pitchFamily="49" charset="0"/>
                <a:ea typeface="Arial Unicode MS" panose="020B0604020202020204" pitchFamily="34" charset="-128"/>
                <a:cs typeface="Courier New" panose="02070309020205020404" pitchFamily="49" charset="0"/>
              </a:rPr>
              <a:t>i</a:t>
            </a:r>
            <a:r>
              <a:rPr lang="en-GB" sz="2000" dirty="0">
                <a:latin typeface="Courier New" panose="02070309020205020404" pitchFamily="49" charset="0"/>
                <a:ea typeface="Arial Unicode MS" panose="020B0604020202020204" pitchFamily="34" charset="-128"/>
                <a:cs typeface="Courier New" panose="02070309020205020404" pitchFamily="49" charset="0"/>
              </a:rPr>
              <a:t>]</a:t>
            </a:r>
            <a:r>
              <a:rPr lang="en-GB" sz="2000"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200782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custDataLst>
              <p:tags r:id="rId1"/>
            </p:custDataLst>
          </p:nvPr>
        </p:nvSpPr>
        <p:spPr>
          <a:ln/>
        </p:spPr>
        <p:txBody>
          <a:bodyPr/>
          <a:lstStyle/>
          <a:p>
            <a:r>
              <a:rPr lang="en-GB" dirty="0"/>
              <a:t>Find That Bug!  (Slide </a:t>
            </a:r>
            <a:fld id="{CD8E5E6F-D7CD-4D4C-9F2B-AEF07D75A604}" type="slidenum">
              <a:rPr lang="en-GB" smtClean="0"/>
              <a:t>36</a:t>
            </a:fld>
            <a:r>
              <a:rPr lang="en-GB" dirty="0"/>
              <a:t>)</a:t>
            </a:r>
          </a:p>
        </p:txBody>
      </p:sp>
      <p:sp>
        <p:nvSpPr>
          <p:cNvPr id="6" name="Slide Number Placeholder 5"/>
          <p:cNvSpPr>
            <a:spLocks noGrp="1"/>
          </p:cNvSpPr>
          <p:nvPr>
            <p:ph type="sldNum" sz="quarter" idx="10"/>
            <p:custDataLst>
              <p:tags r:id="rId2"/>
            </p:custDataLst>
          </p:nvPr>
        </p:nvSpPr>
        <p:spPr/>
        <p:txBody>
          <a:bodyPr/>
          <a:lstStyle/>
          <a:p>
            <a:fld id="{7CBE8339-D2AD-46DC-A898-FD1E949067F0}" type="slidenum">
              <a:rPr lang="en-US" smtClean="0"/>
              <a:pPr/>
              <a:t>36</a:t>
            </a:fld>
            <a:endParaRPr lang="en-US"/>
          </a:p>
        </p:txBody>
      </p:sp>
      <p:sp>
        <p:nvSpPr>
          <p:cNvPr id="38915" name="Text Box 3"/>
          <p:cNvSpPr txBox="1">
            <a:spLocks noChangeArrowheads="1"/>
          </p:cNvSpPr>
          <p:nvPr>
            <p:custDataLst>
              <p:tags r:id="rId3"/>
            </p:custDataLst>
          </p:nvPr>
        </p:nvSpPr>
        <p:spPr bwMode="auto">
          <a:xfrm>
            <a:off x="914400" y="1371600"/>
            <a:ext cx="7074670" cy="3972499"/>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err="1">
                <a:latin typeface="Courier New" panose="02070309020205020404" pitchFamily="49" charset="0"/>
                <a:ea typeface="Arial Unicode MS" panose="020B0604020202020204" pitchFamily="34" charset="-128"/>
                <a:cs typeface="Courier New" panose="02070309020205020404" pitchFamily="49" charset="0"/>
              </a:rPr>
              <a:t>typedef</a:t>
            </a:r>
            <a:r>
              <a:rPr lang="en-GB"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struct</a:t>
            </a:r>
            <a:r>
              <a:rPr lang="en-GB" b="1" dirty="0">
                <a:latin typeface="Courier New" panose="02070309020205020404" pitchFamily="49" charset="0"/>
                <a:ea typeface="Arial Unicode MS" panose="020B0604020202020204" pitchFamily="34" charset="-128"/>
                <a:cs typeface="Courier New" panose="02070309020205020404" pitchFamily="49" charset="0"/>
              </a:rPr>
              <a:t> L</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int</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err="1">
                <a:latin typeface="Courier New" panose="02070309020205020404" pitchFamily="49" charset="0"/>
                <a:ea typeface="Arial Unicode MS" panose="020B0604020202020204" pitchFamily="34" charset="-128"/>
                <a:cs typeface="Courier New" panose="02070309020205020404" pitchFamily="49" charset="0"/>
              </a:rPr>
              <a:t>struct</a:t>
            </a:r>
            <a:r>
              <a:rPr lang="en-GB" b="1" dirty="0">
                <a:latin typeface="Courier New" panose="02070309020205020404" pitchFamily="49" charset="0"/>
                <a:ea typeface="Arial Unicode MS" panose="020B0604020202020204" pitchFamily="34" charset="-128"/>
                <a:cs typeface="Courier New" panose="02070309020205020404" pitchFamily="49" charset="0"/>
              </a:rPr>
              <a:t> L *</a:t>
            </a:r>
            <a:r>
              <a:rPr lang="en-GB" b="0" dirty="0">
                <a:latin typeface="Courier New" panose="02070309020205020404" pitchFamily="49" charset="0"/>
                <a:ea typeface="Arial Unicode MS" panose="020B0604020202020204" pitchFamily="34" charset="-128"/>
                <a:cs typeface="Courier New" panose="02070309020205020404" pitchFamily="49" charset="0"/>
              </a:rPr>
              <a:t>next;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list</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b="0" dirty="0">
              <a:latin typeface="Courier New" panose="02070309020205020404" pitchFamily="49" charset="0"/>
              <a:ea typeface="Arial Unicode MS" panose="020B0604020202020204" pitchFamily="34" charset="-128"/>
              <a:cs typeface="Courier New" panose="02070309020205020404" pitchFamily="49"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latin typeface="Courier New" panose="02070309020205020404" pitchFamily="49" charset="0"/>
                <a:ea typeface="Arial Unicode MS" panose="020B0604020202020204" pitchFamily="34" charset="-128"/>
                <a:cs typeface="Courier New" panose="02070309020205020404" pitchFamily="49" charset="0"/>
              </a:rPr>
              <a:t>void</a:t>
            </a:r>
            <a:r>
              <a:rPr lang="en-US"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a:latin typeface="Courier New" panose="02070309020205020404" pitchFamily="49" charset="0"/>
                <a:ea typeface="Arial Unicode MS" panose="020B0604020202020204" pitchFamily="34" charset="-128"/>
                <a:cs typeface="Courier New" panose="02070309020205020404" pitchFamily="49" charset="0"/>
              </a:rPr>
              <a:t>foo()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list *</a:t>
            </a:r>
            <a:r>
              <a:rPr lang="en-GB" b="0" dirty="0">
                <a:latin typeface="Courier New" panose="02070309020205020404" pitchFamily="49" charset="0"/>
                <a:ea typeface="Arial Unicode MS" panose="020B0604020202020204" pitchFamily="34" charset="-128"/>
                <a:cs typeface="Courier New" panose="02070309020205020404" pitchFamily="49" charset="0"/>
              </a:rPr>
              <a:t>head = (</a:t>
            </a:r>
            <a:r>
              <a:rPr lang="en-GB" b="1"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list *</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0" dirty="0" err="1">
                <a:latin typeface="Courier New" panose="02070309020205020404" pitchFamily="49" charset="0"/>
                <a:ea typeface="Arial Unicode MS" panose="020B0604020202020204" pitchFamily="34" charset="-128"/>
                <a:cs typeface="Courier New" panose="02070309020205020404" pitchFamily="49" charset="0"/>
              </a:rPr>
              <a:t>sizeof</a:t>
            </a:r>
            <a:r>
              <a:rPr lang="en-GB" b="0" dirty="0">
                <a:latin typeface="Courier New" panose="02070309020205020404" pitchFamily="49" charset="0"/>
                <a:ea typeface="Arial Unicode MS" panose="020B0604020202020204" pitchFamily="34" charset="-128"/>
                <a:cs typeface="Courier New" panose="02070309020205020404" pitchFamily="49" charset="0"/>
              </a:rPr>
              <a:t>(</a:t>
            </a:r>
            <a:r>
              <a:rPr lang="en-GB" dirty="0">
                <a:solidFill>
                  <a:srgbClr val="0070C0"/>
                </a:solidFill>
                <a:latin typeface="Courier New" panose="02070309020205020404" pitchFamily="49" charset="0"/>
                <a:ea typeface="Arial Unicode MS" panose="020B0604020202020204" pitchFamily="34" charset="-128"/>
                <a:cs typeface="Courier New" panose="02070309020205020404" pitchFamily="49" charset="0"/>
              </a:rPr>
              <a:t>list</a:t>
            </a:r>
            <a:r>
              <a:rPr lang="en-GB" b="0" dirty="0">
                <a:latin typeface="Courier New" panose="02070309020205020404" pitchFamily="49" charset="0"/>
                <a:ea typeface="Arial Unicode MS" panose="020B0604020202020204" pitchFamily="34" charset="-128"/>
                <a:cs typeface="Courier New" panose="02070309020205020404" pitchFamily="49"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head-&gt;</a:t>
            </a:r>
            <a:r>
              <a:rPr lang="en-GB" b="0" dirty="0" err="1">
                <a:latin typeface="Courier New" panose="02070309020205020404" pitchFamily="49" charset="0"/>
                <a:ea typeface="Arial Unicode MS" panose="020B0604020202020204" pitchFamily="34" charset="-128"/>
                <a:cs typeface="Courier New" panose="02070309020205020404" pitchFamily="49" charset="0"/>
              </a:rPr>
              <a:t>val</a:t>
            </a:r>
            <a:r>
              <a:rPr lang="en-GB" b="0" dirty="0">
                <a:latin typeface="Courier New" panose="02070309020205020404" pitchFamily="49" charset="0"/>
                <a:ea typeface="Arial Unicode MS" panose="020B0604020202020204" pitchFamily="34" charset="-128"/>
                <a:cs typeface="Courier New" panose="02070309020205020404" pitchFamily="49" charset="0"/>
              </a:rPr>
              <a:t> = 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head-&gt;next = NULL;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      &lt;create and manipulate the rest of the list&gt;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free(head);</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   </a:t>
            </a:r>
            <a:r>
              <a:rPr lang="en-GB" b="1" dirty="0">
                <a:latin typeface="Courier New" panose="02070309020205020404" pitchFamily="49" charset="0"/>
                <a:ea typeface="Arial Unicode MS" panose="020B0604020202020204" pitchFamily="34" charset="-128"/>
                <a:cs typeface="Courier New" panose="02070309020205020404" pitchFamily="49" charset="0"/>
              </a:rPr>
              <a:t>return</a:t>
            </a:r>
            <a:r>
              <a:rPr lang="en-GB" b="0" dirty="0">
                <a:latin typeface="Courier New" panose="02070309020205020404" pitchFamily="49" charset="0"/>
                <a:ea typeface="Arial Unicode MS" panose="020B0604020202020204" pitchFamily="34" charset="-128"/>
                <a:cs typeface="Courier New" panose="02070309020205020404" pitchFamily="49"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latin typeface="Courier New" panose="02070309020205020404" pitchFamily="49" charset="0"/>
                <a:ea typeface="Arial Unicode MS" panose="020B0604020202020204" pitchFamily="34" charset="-128"/>
                <a:cs typeface="Courier New" panose="02070309020205020404" pitchFamily="49" charset="0"/>
              </a:rPr>
              <a:t>}</a:t>
            </a:r>
          </a:p>
        </p:txBody>
      </p:sp>
      <p:graphicFrame>
        <p:nvGraphicFramePr>
          <p:cNvPr id="10" name="Table 9"/>
          <p:cNvGraphicFramePr>
            <a:graphicFrameLocks noGrp="1"/>
          </p:cNvGraphicFramePr>
          <p:nvPr>
            <p:extLst>
              <p:ext uri="{D42A27DB-BD31-4B8C-83A1-F6EECF244321}">
                <p14:modId xmlns:p14="http://schemas.microsoft.com/office/powerpoint/2010/main" val="355591409"/>
              </p:ext>
            </p:extLst>
          </p:nvPr>
        </p:nvGraphicFramePr>
        <p:xfrm>
          <a:off x="640080" y="5943600"/>
          <a:ext cx="7863840" cy="548640"/>
        </p:xfrm>
        <a:graphic>
          <a:graphicData uri="http://schemas.openxmlformats.org/drawingml/2006/table">
            <a:tbl>
              <a:tblPr firstRow="1" bandRow="1">
                <a:tableStyleId>{5940675A-B579-460E-94D1-54222C63F5DA}</a:tableStyleId>
              </a:tblPr>
              <a:tblGrid>
                <a:gridCol w="73152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194560">
                  <a:extLst>
                    <a:ext uri="{9D8B030D-6E8A-4147-A177-3AD203B41FA5}">
                      <a16:colId xmlns:a16="http://schemas.microsoft.com/office/drawing/2014/main" val="20009"/>
                    </a:ext>
                  </a:extLst>
                </a:gridCol>
              </a:tblGrid>
              <a:tr h="182880">
                <a:tc>
                  <a:txBody>
                    <a:bodyPr/>
                    <a:lstStyle/>
                    <a:p>
                      <a:r>
                        <a:rPr lang="en-US" b="1" dirty="0">
                          <a:latin typeface="Calibri" panose="020F0502020204030204" pitchFamily="34" charset="0"/>
                          <a:cs typeface="Calibri" panose="020F0502020204030204" pitchFamily="34" charset="0"/>
                        </a:rPr>
                        <a:t>Error </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err="1">
                          <a:latin typeface="Calibri" panose="020F0502020204030204" pitchFamily="34" charset="0"/>
                          <a:cs typeface="Calibri" panose="020F0502020204030204" pitchFamily="34" charset="0"/>
                        </a:rPr>
                        <a:t>Prog</a:t>
                      </a:r>
                      <a:r>
                        <a:rPr lang="en-US" b="1" dirty="0">
                          <a:latin typeface="Calibri" panose="020F0502020204030204" pitchFamily="34" charset="0"/>
                          <a:cs typeface="Calibri" panose="020F0502020204030204" pitchFamily="34" charset="0"/>
                        </a:rPr>
                        <a:t> stop</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Security flaw</a:t>
                      </a:r>
                    </a:p>
                  </a:txBody>
                  <a:tcPr marR="0"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Fix:</a:t>
                      </a: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b="1" dirty="0">
                          <a:latin typeface="Calibri" panose="020F0502020204030204" pitchFamily="34" charset="0"/>
                          <a:cs typeface="Calibri" panose="020F0502020204030204" pitchFamily="34" charset="0"/>
                        </a:rPr>
                        <a:t>Type: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a:latin typeface="Calibri" panose="020F0502020204030204" pitchFamily="34" charset="0"/>
                          <a:cs typeface="Calibri" panose="020F0502020204030204" pitchFamily="34" charset="0"/>
                        </a:rPr>
                        <a:t>Possible?</a:t>
                      </a:r>
                    </a:p>
                  </a:txBody>
                  <a:tcPr marT="0" marB="0">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atin typeface="Calibri" panose="020F0502020204030204" pitchFamily="34" charset="0"/>
                        <a:cs typeface="Calibri" panose="020F0502020204030204" pitchFamily="34" charset="0"/>
                      </a:endParaRPr>
                    </a:p>
                  </a:txBody>
                  <a:tcPr marT="0" marB="0">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latin typeface="Calibri" panose="020F0502020204030204" pitchFamily="34" charset="0"/>
                        <a:cs typeface="Calibri" panose="020F0502020204030204" pitchFamily="34" charset="0"/>
                      </a:endParaRPr>
                    </a:p>
                  </a:txBody>
                  <a:tcPr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114966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custDataLst>
              <p:tags r:id="rId1"/>
            </p:custDataLst>
          </p:nvPr>
        </p:nvSpPr>
        <p:spPr>
          <a:ln/>
        </p:spPr>
        <p:txBody>
          <a:bodyPr/>
          <a:lstStyle/>
          <a:p>
            <a:r>
              <a:rPr lang="en-GB" dirty="0"/>
              <a:t>Dealing With Memory Bugs</a:t>
            </a:r>
          </a:p>
        </p:txBody>
      </p:sp>
      <p:sp>
        <p:nvSpPr>
          <p:cNvPr id="39938" name="Rectangle 2"/>
          <p:cNvSpPr>
            <a:spLocks noGrp="1" noChangeArrowheads="1"/>
          </p:cNvSpPr>
          <p:nvPr>
            <p:ph idx="1"/>
            <p:custDataLst>
              <p:tags r:id="rId2"/>
            </p:custDataLst>
          </p:nvPr>
        </p:nvSpPr>
        <p:spPr>
          <a:ln/>
        </p:spPr>
        <p:txBody>
          <a:bodyPr/>
          <a:lstStyle/>
          <a:p>
            <a:pPr>
              <a:lnSpc>
                <a:spcPct val="85000"/>
              </a:lnSpc>
            </a:pPr>
            <a:r>
              <a:rPr lang="en-GB" dirty="0"/>
              <a:t>Conventional debugger (</a:t>
            </a:r>
            <a:r>
              <a:rPr lang="en-GB" dirty="0" err="1">
                <a:latin typeface="Courier New" panose="02070309020205020404" pitchFamily="49" charset="0"/>
                <a:cs typeface="Courier New" panose="02070309020205020404" pitchFamily="49" charset="0"/>
              </a:rPr>
              <a:t>gdb</a:t>
            </a:r>
            <a:r>
              <a:rPr lang="en-GB" dirty="0"/>
              <a:t>)</a:t>
            </a:r>
          </a:p>
          <a:p>
            <a:pPr lvl="1">
              <a:lnSpc>
                <a:spcPct val="90000"/>
              </a:lnSpc>
            </a:pPr>
            <a:r>
              <a:rPr lang="en-GB" dirty="0"/>
              <a:t>Good for finding bad pointer dereferences</a:t>
            </a:r>
          </a:p>
          <a:p>
            <a:pPr lvl="1">
              <a:lnSpc>
                <a:spcPct val="90000"/>
              </a:lnSpc>
            </a:pPr>
            <a:r>
              <a:rPr lang="en-GB" dirty="0"/>
              <a:t>Hard to detect the other memory bugs</a:t>
            </a:r>
          </a:p>
          <a:p>
            <a:pPr>
              <a:lnSpc>
                <a:spcPct val="85000"/>
              </a:lnSpc>
            </a:pPr>
            <a:r>
              <a:rPr lang="en-GB" dirty="0"/>
              <a:t>Debugging </a:t>
            </a:r>
            <a:r>
              <a:rPr lang="en-GB" dirty="0" err="1">
                <a:latin typeface="Courier New" panose="02070309020205020404" pitchFamily="49" charset="0"/>
                <a:cs typeface="Courier New" panose="02070309020205020404" pitchFamily="49" charset="0"/>
              </a:rPr>
              <a:t>malloc</a:t>
            </a:r>
            <a:r>
              <a:rPr lang="en-GB" dirty="0"/>
              <a:t> (</a:t>
            </a:r>
            <a:r>
              <a:rPr lang="en-GB" dirty="0" err="1"/>
              <a:t>UToronto</a:t>
            </a:r>
            <a:r>
              <a:rPr lang="en-GB" dirty="0"/>
              <a:t> CSRI </a:t>
            </a:r>
            <a:r>
              <a:rPr lang="en-GB" dirty="0" err="1">
                <a:latin typeface="Courier New" panose="02070309020205020404" pitchFamily="49" charset="0"/>
                <a:cs typeface="Courier New" panose="02070309020205020404" pitchFamily="49" charset="0"/>
              </a:rPr>
              <a:t>malloc</a:t>
            </a:r>
            <a:r>
              <a:rPr lang="en-GB" dirty="0"/>
              <a:t>)</a:t>
            </a:r>
          </a:p>
          <a:p>
            <a:pPr lvl="1">
              <a:lnSpc>
                <a:spcPct val="90000"/>
              </a:lnSpc>
            </a:pPr>
            <a:r>
              <a:rPr lang="en-GB" dirty="0"/>
              <a:t>Wrapper around conventional </a:t>
            </a:r>
            <a:r>
              <a:rPr lang="en-GB" dirty="0" err="1">
                <a:latin typeface="Courier New" panose="02070309020205020404" pitchFamily="49" charset="0"/>
                <a:cs typeface="Courier New" panose="02070309020205020404" pitchFamily="49" charset="0"/>
              </a:rPr>
              <a:t>malloc</a:t>
            </a:r>
            <a:endParaRPr lang="en-GB" dirty="0">
              <a:latin typeface="Courier New" panose="02070309020205020404" pitchFamily="49" charset="0"/>
              <a:cs typeface="Courier New" panose="02070309020205020404" pitchFamily="49" charset="0"/>
            </a:endParaRPr>
          </a:p>
          <a:p>
            <a:pPr lvl="1">
              <a:lnSpc>
                <a:spcPct val="90000"/>
              </a:lnSpc>
            </a:pPr>
            <a:r>
              <a:rPr lang="en-GB" dirty="0"/>
              <a:t>Detects memory bugs at </a:t>
            </a:r>
            <a:r>
              <a:rPr lang="en-GB" dirty="0" err="1">
                <a:latin typeface="Courier New" panose="02070309020205020404" pitchFamily="49" charset="0"/>
                <a:cs typeface="Courier New" panose="02070309020205020404" pitchFamily="49" charset="0"/>
              </a:rPr>
              <a:t>malloc</a:t>
            </a:r>
            <a:r>
              <a:rPr lang="en-GB" dirty="0"/>
              <a:t> and </a:t>
            </a:r>
            <a:r>
              <a:rPr lang="en-GB" dirty="0">
                <a:latin typeface="Courier New" panose="02070309020205020404" pitchFamily="49" charset="0"/>
                <a:cs typeface="Courier New" panose="02070309020205020404" pitchFamily="49" charset="0"/>
              </a:rPr>
              <a:t>free</a:t>
            </a:r>
            <a:r>
              <a:rPr lang="en-GB" dirty="0"/>
              <a:t> boundaries</a:t>
            </a:r>
          </a:p>
          <a:p>
            <a:pPr lvl="2">
              <a:lnSpc>
                <a:spcPct val="97000"/>
              </a:lnSpc>
            </a:pPr>
            <a:r>
              <a:rPr lang="en-GB" dirty="0"/>
              <a:t>Memory overwrites that corrupt heap structures</a:t>
            </a:r>
          </a:p>
          <a:p>
            <a:pPr lvl="2">
              <a:lnSpc>
                <a:spcPct val="97000"/>
              </a:lnSpc>
            </a:pPr>
            <a:r>
              <a:rPr lang="en-GB" dirty="0"/>
              <a:t>Some instances of freeing blocks multiple times</a:t>
            </a:r>
          </a:p>
          <a:p>
            <a:pPr lvl="2">
              <a:lnSpc>
                <a:spcPct val="97000"/>
              </a:lnSpc>
            </a:pPr>
            <a:r>
              <a:rPr lang="en-GB" dirty="0"/>
              <a:t>Memory leaks</a:t>
            </a:r>
          </a:p>
          <a:p>
            <a:pPr lvl="1">
              <a:lnSpc>
                <a:spcPct val="90000"/>
              </a:lnSpc>
            </a:pPr>
            <a:r>
              <a:rPr lang="en-GB" dirty="0"/>
              <a:t>Cannot detect all memory bugs</a:t>
            </a:r>
          </a:p>
          <a:p>
            <a:pPr lvl="2">
              <a:lnSpc>
                <a:spcPct val="97000"/>
              </a:lnSpc>
            </a:pPr>
            <a:r>
              <a:rPr lang="en-GB" dirty="0"/>
              <a:t>Overwrites into the middle of allocated blocks</a:t>
            </a:r>
          </a:p>
          <a:p>
            <a:pPr lvl="2">
              <a:lnSpc>
                <a:spcPct val="97000"/>
              </a:lnSpc>
            </a:pPr>
            <a:r>
              <a:rPr lang="en-GB" dirty="0"/>
              <a:t>Freeing block twice that has been reallocated in the interim</a:t>
            </a:r>
          </a:p>
          <a:p>
            <a:pPr lvl="2">
              <a:lnSpc>
                <a:spcPct val="97000"/>
              </a:lnSpc>
            </a:pPr>
            <a:r>
              <a:rPr lang="en-GB" dirty="0"/>
              <a:t>Referencing freed blocks</a:t>
            </a:r>
          </a:p>
        </p:txBody>
      </p:sp>
      <p:sp>
        <p:nvSpPr>
          <p:cNvPr id="5" name="Slide Number Placeholder 4"/>
          <p:cNvSpPr>
            <a:spLocks noGrp="1"/>
          </p:cNvSpPr>
          <p:nvPr>
            <p:ph type="sldNum" sz="quarter" idx="10"/>
            <p:custDataLst>
              <p:tags r:id="rId3"/>
            </p:custDataLst>
          </p:nvPr>
        </p:nvSpPr>
        <p:spPr/>
        <p:txBody>
          <a:bodyPr/>
          <a:lstStyle/>
          <a:p>
            <a:fld id="{7CBE8339-D2AD-46DC-A898-FD1E949067F0}" type="slidenum">
              <a:rPr lang="en-US" smtClean="0"/>
              <a:pPr/>
              <a:t>37</a:t>
            </a:fld>
            <a:endParaRPr lang="en-US"/>
          </a:p>
        </p:txBody>
      </p:sp>
    </p:spTree>
    <p:extLst>
      <p:ext uri="{BB962C8B-B14F-4D97-AF65-F5344CB8AC3E}">
        <p14:creationId xmlns:p14="http://schemas.microsoft.com/office/powerpoint/2010/main" val="1339120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custDataLst>
              <p:tags r:id="rId1"/>
            </p:custDataLst>
          </p:nvPr>
        </p:nvSpPr>
        <p:spPr>
          <a:ln/>
        </p:spPr>
        <p:txBody>
          <a:bodyPr/>
          <a:lstStyle/>
          <a:p>
            <a:r>
              <a:rPr lang="en-GB" dirty="0"/>
              <a:t>Dealing With Memory Bugs (cont.)</a:t>
            </a:r>
          </a:p>
        </p:txBody>
      </p:sp>
      <p:sp>
        <p:nvSpPr>
          <p:cNvPr id="40962" name="Rectangle 2"/>
          <p:cNvSpPr>
            <a:spLocks noGrp="1" noChangeArrowheads="1"/>
          </p:cNvSpPr>
          <p:nvPr>
            <p:ph idx="1"/>
            <p:custDataLst>
              <p:tags r:id="rId2"/>
            </p:custDataLst>
          </p:nvPr>
        </p:nvSpPr>
        <p:spPr>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Some </a:t>
            </a:r>
            <a:r>
              <a:rPr lang="en-GB" dirty="0" err="1">
                <a:latin typeface="Courier New" panose="02070309020205020404" pitchFamily="49" charset="0"/>
                <a:cs typeface="Courier New" panose="02070309020205020404" pitchFamily="49" charset="0"/>
              </a:rPr>
              <a:t>malloc</a:t>
            </a:r>
            <a:r>
              <a:rPr lang="en-GB" dirty="0"/>
              <a:t> implementations contain checking code</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Linux </a:t>
            </a:r>
            <a:r>
              <a:rPr lang="en-GB" dirty="0" err="1"/>
              <a:t>glibc</a:t>
            </a:r>
            <a:r>
              <a:rPr lang="en-GB" dirty="0"/>
              <a:t> </a:t>
            </a:r>
            <a:r>
              <a:rPr lang="en-GB" dirty="0" err="1"/>
              <a:t>malloc</a:t>
            </a:r>
            <a:r>
              <a:rPr lang="en-GB" dirty="0"/>
              <a:t>:  </a:t>
            </a:r>
            <a:r>
              <a:rPr lang="en-GB" b="1" dirty="0" err="1">
                <a:latin typeface="Courier New" panose="02070309020205020404" pitchFamily="49" charset="0"/>
                <a:cs typeface="Courier New" panose="02070309020205020404" pitchFamily="49" charset="0"/>
              </a:rPr>
              <a:t>setenv</a:t>
            </a:r>
            <a:r>
              <a:rPr lang="en-GB" b="1" dirty="0">
                <a:latin typeface="Courier New" panose="02070309020205020404" pitchFamily="49" charset="0"/>
                <a:cs typeface="Courier New" panose="02070309020205020404" pitchFamily="49" charset="0"/>
              </a:rPr>
              <a:t> MALLOC_CHECK_ 2 </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FreeBSD:  </a:t>
            </a:r>
            <a:r>
              <a:rPr lang="en-GB" b="1" dirty="0" err="1">
                <a:latin typeface="Courier New" panose="02070309020205020404" pitchFamily="49" charset="0"/>
                <a:cs typeface="Courier New" panose="02070309020205020404" pitchFamily="49" charset="0"/>
              </a:rPr>
              <a:t>setenv</a:t>
            </a:r>
            <a:r>
              <a:rPr lang="en-GB" b="1" dirty="0">
                <a:latin typeface="Courier New" panose="02070309020205020404" pitchFamily="49" charset="0"/>
                <a:cs typeface="Courier New" panose="02070309020205020404" pitchFamily="49" charset="0"/>
              </a:rPr>
              <a:t> MALLOC_OPTIONS AJR </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Binary translator:  </a:t>
            </a:r>
            <a:r>
              <a:rPr lang="en-GB" dirty="0" err="1">
                <a:solidFill>
                  <a:srgbClr val="C00000"/>
                </a:solidFill>
              </a:rPr>
              <a:t>valgrind</a:t>
            </a:r>
            <a:r>
              <a:rPr lang="en-GB" dirty="0">
                <a:solidFill>
                  <a:srgbClr val="C00000"/>
                </a:solidFill>
              </a:rPr>
              <a:t> </a:t>
            </a:r>
            <a:r>
              <a:rPr lang="en-GB" dirty="0"/>
              <a:t>(Linux), Purify</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Powerful debugging and analysis technique</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Rewrites text section of executable object file</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 detect all errors as debugging </a:t>
            </a:r>
            <a:r>
              <a:rPr lang="en-GB" b="1" dirty="0" err="1">
                <a:latin typeface="Courier New" panose="02070309020205020404" pitchFamily="49" charset="0"/>
                <a:cs typeface="Courier New" panose="02070309020205020404" pitchFamily="49" charset="0"/>
              </a:rPr>
              <a:t>malloc</a:t>
            </a:r>
            <a:endParaRPr lang="en-GB" b="1" dirty="0">
              <a:latin typeface="Courier New" panose="02070309020205020404" pitchFamily="49" charset="0"/>
              <a:cs typeface="Courier New" panose="02070309020205020404" pitchFamily="49" charset="0"/>
            </a:endParaRP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 also check each individual reference at runtime</a:t>
            </a:r>
          </a:p>
          <a:p>
            <a:pPr lvl="2">
              <a:lnSpc>
                <a:spcPct val="10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Bad pointers</a:t>
            </a:r>
          </a:p>
          <a:p>
            <a:pPr lvl="2">
              <a:lnSpc>
                <a:spcPct val="10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Overwriting</a:t>
            </a:r>
          </a:p>
          <a:p>
            <a:pPr lvl="2">
              <a:lnSpc>
                <a:spcPct val="10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Referencing outside of allocated block</a:t>
            </a:r>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38</a:t>
            </a:fld>
            <a:endParaRPr lang="en-US"/>
          </a:p>
        </p:txBody>
      </p:sp>
    </p:spTree>
    <p:extLst>
      <p:ext uri="{BB962C8B-B14F-4D97-AF65-F5344CB8AC3E}">
        <p14:creationId xmlns:p14="http://schemas.microsoft.com/office/powerpoint/2010/main" val="1442406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What about Java or ML or Python or …?</a:t>
            </a:r>
          </a:p>
        </p:txBody>
      </p:sp>
      <p:sp>
        <p:nvSpPr>
          <p:cNvPr id="3" name="Content Placeholder 2"/>
          <p:cNvSpPr>
            <a:spLocks noGrp="1"/>
          </p:cNvSpPr>
          <p:nvPr>
            <p:ph idx="1"/>
            <p:custDataLst>
              <p:tags r:id="rId2"/>
            </p:custDataLst>
          </p:nvPr>
        </p:nvSpPr>
        <p:spPr/>
        <p:txBody>
          <a:bodyPr/>
          <a:lstStyle/>
          <a:p>
            <a:r>
              <a:rPr lang="en-US" dirty="0"/>
              <a:t>In </a:t>
            </a:r>
            <a:r>
              <a:rPr lang="en-US" i="1" dirty="0"/>
              <a:t>memory-safe languages</a:t>
            </a:r>
            <a:r>
              <a:rPr lang="en-US" dirty="0"/>
              <a:t>, most of these bugs are impossible</a:t>
            </a:r>
          </a:p>
          <a:p>
            <a:pPr lvl="1"/>
            <a:r>
              <a:rPr lang="en-US" dirty="0"/>
              <a:t>Cannot perform arbitrary pointer manipulation</a:t>
            </a:r>
          </a:p>
          <a:p>
            <a:pPr lvl="1"/>
            <a:r>
              <a:rPr lang="en-US" dirty="0"/>
              <a:t>Cannot get around the type system</a:t>
            </a:r>
          </a:p>
          <a:p>
            <a:pPr lvl="1"/>
            <a:r>
              <a:rPr lang="en-US" dirty="0"/>
              <a:t>Array bounds checking, null pointer checking</a:t>
            </a:r>
          </a:p>
          <a:p>
            <a:pPr lvl="1"/>
            <a:r>
              <a:rPr lang="en-US" dirty="0"/>
              <a:t>Automatic memory management</a:t>
            </a:r>
          </a:p>
          <a:p>
            <a:r>
              <a:rPr lang="en-US" dirty="0"/>
              <a:t>But one of the bugs we saw earlier is possible.  Which one?</a:t>
            </a:r>
          </a:p>
          <a:p>
            <a:endParaRPr lang="en-US" dirty="0"/>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39</a:t>
            </a:fld>
            <a:endParaRPr lang="en-US"/>
          </a:p>
        </p:txBody>
      </p:sp>
    </p:spTree>
    <p:extLst>
      <p:ext uri="{BB962C8B-B14F-4D97-AF65-F5344CB8AC3E}">
        <p14:creationId xmlns:p14="http://schemas.microsoft.com/office/powerpoint/2010/main" val="154850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1</a:t>
            </a:r>
            <a:r>
              <a:rPr lang="en-US" dirty="0"/>
              <a:t>)</a:t>
            </a:r>
          </a:p>
        </p:txBody>
      </p:sp>
      <p:sp>
        <p:nvSpPr>
          <p:cNvPr id="3" name="Content Placeholder 2"/>
          <p:cNvSpPr>
            <a:spLocks noGrp="1"/>
          </p:cNvSpPr>
          <p:nvPr>
            <p:ph idx="1"/>
          </p:nvPr>
        </p:nvSpPr>
        <p:spPr>
          <a:xfrm>
            <a:off x="396875" y="3474720"/>
            <a:ext cx="8366125" cy="1097280"/>
          </a:xfrm>
        </p:spPr>
        <p:txBody>
          <a:bodyPr/>
          <a:lstStyle/>
          <a:p>
            <a:r>
              <a:rPr lang="en-GB" sz="2400" dirty="0"/>
              <a:t>Insert the freed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4</a:t>
            </a:fld>
            <a:endParaRPr lang="en-US"/>
          </a:p>
        </p:txBody>
      </p:sp>
      <p:grpSp>
        <p:nvGrpSpPr>
          <p:cNvPr id="89" name="Group 88"/>
          <p:cNvGrpSpPr/>
          <p:nvPr/>
        </p:nvGrpSpPr>
        <p:grpSpPr>
          <a:xfrm>
            <a:off x="393192" y="1365318"/>
            <a:ext cx="8366760" cy="2130425"/>
            <a:chOff x="393192" y="1362456"/>
            <a:chExt cx="8366760" cy="2130425"/>
          </a:xfrm>
        </p:grpSpPr>
        <p:sp>
          <p:nvSpPr>
            <p:cNvPr id="6" name="Rectangle 95"/>
            <p:cNvSpPr>
              <a:spLocks noChangeArrowheads="1"/>
            </p:cNvSpPr>
            <p:nvPr>
              <p:custDataLst>
                <p:tags r:id="rId57"/>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7" name="Text Box 63"/>
            <p:cNvSpPr txBox="1">
              <a:spLocks noChangeArrowheads="1"/>
            </p:cNvSpPr>
            <p:nvPr>
              <p:custDataLst>
                <p:tags r:id="rId58"/>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86" name="Group 85"/>
          <p:cNvGrpSpPr/>
          <p:nvPr/>
        </p:nvGrpSpPr>
        <p:grpSpPr>
          <a:xfrm>
            <a:off x="393192" y="4498975"/>
            <a:ext cx="8366760" cy="2130425"/>
            <a:chOff x="393192" y="4498975"/>
            <a:chExt cx="8366760" cy="2130425"/>
          </a:xfrm>
        </p:grpSpPr>
        <p:sp>
          <p:nvSpPr>
            <p:cNvPr id="8" name="Rectangle 96"/>
            <p:cNvSpPr>
              <a:spLocks noChangeArrowheads="1"/>
            </p:cNvSpPr>
            <p:nvPr>
              <p:custDataLst>
                <p:tags r:id="rId5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9" name="Text Box 64"/>
            <p:cNvSpPr txBox="1">
              <a:spLocks noChangeArrowheads="1"/>
            </p:cNvSpPr>
            <p:nvPr>
              <p:custDataLst>
                <p:tags r:id="rId5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8" name="Group 87"/>
          <p:cNvGrpSpPr/>
          <p:nvPr/>
        </p:nvGrpSpPr>
        <p:grpSpPr>
          <a:xfrm>
            <a:off x="644616" y="2288862"/>
            <a:ext cx="852997" cy="304800"/>
            <a:chOff x="644616" y="2286000"/>
            <a:chExt cx="852997" cy="304800"/>
          </a:xfrm>
        </p:grpSpPr>
        <p:sp>
          <p:nvSpPr>
            <p:cNvPr id="10" name="Rectangle 41"/>
            <p:cNvSpPr>
              <a:spLocks noChangeArrowheads="1"/>
            </p:cNvSpPr>
            <p:nvPr>
              <p:custDataLst>
                <p:tags r:id="rId53"/>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54"/>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12"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21" name="Group 20"/>
          <p:cNvGrpSpPr/>
          <p:nvPr/>
        </p:nvGrpSpPr>
        <p:grpSpPr>
          <a:xfrm>
            <a:off x="7365013" y="2209800"/>
            <a:ext cx="1065213" cy="762000"/>
            <a:chOff x="7365013" y="2209800"/>
            <a:chExt cx="1065213" cy="762000"/>
          </a:xfrm>
        </p:grpSpPr>
        <p:grpSp>
          <p:nvGrpSpPr>
            <p:cNvPr id="13" name="Group 42"/>
            <p:cNvGrpSpPr>
              <a:grpSpLocks/>
            </p:cNvGrpSpPr>
            <p:nvPr>
              <p:custDataLst>
                <p:tags r:id="rId45"/>
              </p:custDataLst>
            </p:nvPr>
          </p:nvGrpSpPr>
          <p:grpSpPr bwMode="auto">
            <a:xfrm>
              <a:off x="7365013" y="2209800"/>
              <a:ext cx="1065213" cy="455613"/>
              <a:chOff x="4560" y="1308"/>
              <a:chExt cx="671" cy="287"/>
            </a:xfrm>
          </p:grpSpPr>
          <p:sp>
            <p:nvSpPr>
              <p:cNvPr id="14" name="Rectangle 43"/>
              <p:cNvSpPr>
                <a:spLocks noChangeArrowheads="1"/>
              </p:cNvSpPr>
              <p:nvPr>
                <p:custDataLst>
                  <p:tags r:id="rId49"/>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 name="Rectangle 44"/>
              <p:cNvSpPr>
                <a:spLocks noChangeArrowheads="1"/>
              </p:cNvSpPr>
              <p:nvPr>
                <p:custDataLst>
                  <p:tags r:id="rId50"/>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 name="Rectangle 45"/>
              <p:cNvSpPr>
                <a:spLocks noChangeArrowheads="1"/>
              </p:cNvSpPr>
              <p:nvPr>
                <p:custDataLst>
                  <p:tags r:id="rId51"/>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 name="Rectangle 46"/>
              <p:cNvSpPr>
                <a:spLocks noChangeArrowheads="1"/>
              </p:cNvSpPr>
              <p:nvPr>
                <p:custDataLst>
                  <p:tags r:id="rId52"/>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8" name="Line 48"/>
            <p:cNvSpPr>
              <a:spLocks noChangeShapeType="1"/>
            </p:cNvSpPr>
            <p:nvPr>
              <p:custDataLst>
                <p:tags r:id="rId46"/>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9" name="Oval 47"/>
            <p:cNvSpPr>
              <a:spLocks noChangeArrowheads="1"/>
            </p:cNvSpPr>
            <p:nvPr>
              <p:custDataLst>
                <p:tags r:id="rId47"/>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 name="Oval 49"/>
            <p:cNvSpPr>
              <a:spLocks noChangeArrowheads="1"/>
            </p:cNvSpPr>
            <p:nvPr>
              <p:custDataLst>
                <p:tags r:id="rId48"/>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2" name="Rounded Rectangle 21"/>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36" name="Group 35"/>
          <p:cNvGrpSpPr/>
          <p:nvPr/>
        </p:nvGrpSpPr>
        <p:grpSpPr>
          <a:xfrm>
            <a:off x="2788920" y="2212848"/>
            <a:ext cx="3657600" cy="457200"/>
            <a:chOff x="2778125" y="2616201"/>
            <a:chExt cx="3657600" cy="457200"/>
          </a:xfrm>
        </p:grpSpPr>
        <p:sp>
          <p:nvSpPr>
            <p:cNvPr id="23" name="Rectangle 1"/>
            <p:cNvSpPr>
              <a:spLocks noChangeArrowheads="1"/>
            </p:cNvSpPr>
            <p:nvPr>
              <p:custDataLst>
                <p:tags r:id="rId32"/>
              </p:custDataLst>
            </p:nvPr>
          </p:nvSpPr>
          <p:spPr bwMode="auto">
            <a:xfrm>
              <a:off x="3997325" y="2616201"/>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4" name="Rectangle 5"/>
            <p:cNvSpPr>
              <a:spLocks noChangeArrowheads="1"/>
            </p:cNvSpPr>
            <p:nvPr>
              <p:custDataLst>
                <p:tags r:id="rId33"/>
              </p:custDataLst>
            </p:nvPr>
          </p:nvSpPr>
          <p:spPr bwMode="auto">
            <a:xfrm>
              <a:off x="3997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5" name="Rectangle 6"/>
            <p:cNvSpPr>
              <a:spLocks noChangeArrowheads="1"/>
            </p:cNvSpPr>
            <p:nvPr>
              <p:custDataLst>
                <p:tags r:id="rId34"/>
              </p:custDataLst>
            </p:nvPr>
          </p:nvSpPr>
          <p:spPr bwMode="auto">
            <a:xfrm>
              <a:off x="4302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7"/>
            <p:cNvSpPr>
              <a:spLocks noChangeArrowheads="1"/>
            </p:cNvSpPr>
            <p:nvPr>
              <p:custDataLst>
                <p:tags r:id="rId35"/>
              </p:custDataLst>
            </p:nvPr>
          </p:nvSpPr>
          <p:spPr bwMode="auto">
            <a:xfrm>
              <a:off x="4606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8"/>
            <p:cNvSpPr>
              <a:spLocks noChangeArrowheads="1"/>
            </p:cNvSpPr>
            <p:nvPr>
              <p:custDataLst>
                <p:tags r:id="rId36"/>
              </p:custDataLst>
            </p:nvPr>
          </p:nvSpPr>
          <p:spPr bwMode="auto">
            <a:xfrm>
              <a:off x="4911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9"/>
            <p:cNvSpPr>
              <a:spLocks noChangeArrowheads="1"/>
            </p:cNvSpPr>
            <p:nvPr>
              <p:custDataLst>
                <p:tags r:id="rId37"/>
              </p:custDataLst>
            </p:nvPr>
          </p:nvSpPr>
          <p:spPr bwMode="auto">
            <a:xfrm>
              <a:off x="5826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0"/>
            <p:cNvSpPr>
              <a:spLocks noChangeArrowheads="1"/>
            </p:cNvSpPr>
            <p:nvPr>
              <p:custDataLst>
                <p:tags r:id="rId38"/>
              </p:custDataLst>
            </p:nvPr>
          </p:nvSpPr>
          <p:spPr bwMode="auto">
            <a:xfrm>
              <a:off x="6130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1"/>
            <p:cNvSpPr>
              <a:spLocks noChangeArrowheads="1"/>
            </p:cNvSpPr>
            <p:nvPr>
              <p:custDataLst>
                <p:tags r:id="rId39"/>
              </p:custDataLst>
            </p:nvPr>
          </p:nvSpPr>
          <p:spPr bwMode="auto">
            <a:xfrm>
              <a:off x="2778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12"/>
            <p:cNvSpPr>
              <a:spLocks noChangeArrowheads="1"/>
            </p:cNvSpPr>
            <p:nvPr>
              <p:custDataLst>
                <p:tags r:id="rId40"/>
              </p:custDataLst>
            </p:nvPr>
          </p:nvSpPr>
          <p:spPr bwMode="auto">
            <a:xfrm>
              <a:off x="3082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13"/>
            <p:cNvSpPr>
              <a:spLocks noChangeArrowheads="1"/>
            </p:cNvSpPr>
            <p:nvPr>
              <p:custDataLst>
                <p:tags r:id="rId41"/>
              </p:custDataLst>
            </p:nvPr>
          </p:nvSpPr>
          <p:spPr bwMode="auto">
            <a:xfrm>
              <a:off x="3387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14"/>
            <p:cNvSpPr>
              <a:spLocks noChangeArrowheads="1"/>
            </p:cNvSpPr>
            <p:nvPr>
              <p:custDataLst>
                <p:tags r:id="rId42"/>
              </p:custDataLst>
            </p:nvPr>
          </p:nvSpPr>
          <p:spPr bwMode="auto">
            <a:xfrm>
              <a:off x="3692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15"/>
            <p:cNvSpPr>
              <a:spLocks noChangeArrowheads="1"/>
            </p:cNvSpPr>
            <p:nvPr>
              <p:custDataLst>
                <p:tags r:id="rId43"/>
              </p:custDataLst>
            </p:nvPr>
          </p:nvSpPr>
          <p:spPr bwMode="auto">
            <a:xfrm>
              <a:off x="5216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16"/>
            <p:cNvSpPr>
              <a:spLocks noChangeArrowheads="1"/>
            </p:cNvSpPr>
            <p:nvPr>
              <p:custDataLst>
                <p:tags r:id="rId44"/>
              </p:custDataLst>
            </p:nvPr>
          </p:nvSpPr>
          <p:spPr bwMode="auto">
            <a:xfrm>
              <a:off x="5521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grpSp>
      <p:grpSp>
        <p:nvGrpSpPr>
          <p:cNvPr id="90" name="Group 89"/>
          <p:cNvGrpSpPr/>
          <p:nvPr/>
        </p:nvGrpSpPr>
        <p:grpSpPr>
          <a:xfrm>
            <a:off x="3877056" y="1424645"/>
            <a:ext cx="1057341" cy="861355"/>
            <a:chOff x="3877056" y="1424645"/>
            <a:chExt cx="1057341" cy="861355"/>
          </a:xfrm>
        </p:grpSpPr>
        <p:sp>
          <p:nvSpPr>
            <p:cNvPr id="37" name="Text Box 26"/>
            <p:cNvSpPr txBox="1">
              <a:spLocks noChangeArrowheads="1"/>
            </p:cNvSpPr>
            <p:nvPr>
              <p:custDataLst>
                <p:tags r:id="rId2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38" name="Oval 27"/>
            <p:cNvSpPr>
              <a:spLocks noChangeArrowheads="1"/>
            </p:cNvSpPr>
            <p:nvPr>
              <p:custDataLst>
                <p:tags r:id="rId3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28"/>
            <p:cNvSpPr>
              <a:spLocks noChangeShapeType="1"/>
            </p:cNvSpPr>
            <p:nvPr>
              <p:custDataLst>
                <p:tags r:id="rId3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75" name="Group 74"/>
          <p:cNvGrpSpPr/>
          <p:nvPr/>
        </p:nvGrpSpPr>
        <p:grpSpPr>
          <a:xfrm>
            <a:off x="2793013" y="5527675"/>
            <a:ext cx="3657600" cy="304800"/>
            <a:chOff x="2793013" y="5527675"/>
            <a:chExt cx="3657600" cy="304800"/>
          </a:xfrm>
        </p:grpSpPr>
        <p:sp>
          <p:nvSpPr>
            <p:cNvPr id="61"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4"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5" name="Rectangle 57"/>
            <p:cNvSpPr>
              <a:spLocks noChangeArrowheads="1"/>
            </p:cNvSpPr>
            <p:nvPr>
              <p:custDataLst>
                <p:tags r:id="rId19"/>
              </p:custDataLst>
            </p:nvPr>
          </p:nvSpPr>
          <p:spPr bwMode="auto">
            <a:xfrm>
              <a:off x="5841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6" name="Rectangle 58"/>
            <p:cNvSpPr>
              <a:spLocks noChangeArrowheads="1"/>
            </p:cNvSpPr>
            <p:nvPr>
              <p:custDataLst>
                <p:tags r:id="rId20"/>
              </p:custDataLst>
            </p:nvPr>
          </p:nvSpPr>
          <p:spPr bwMode="auto">
            <a:xfrm>
              <a:off x="6145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2" name="Rectangle 64"/>
            <p:cNvSpPr>
              <a:spLocks noChangeArrowheads="1"/>
            </p:cNvSpPr>
            <p:nvPr>
              <p:custDataLst>
                <p:tags r:id="rId26"/>
              </p:custDataLst>
            </p:nvPr>
          </p:nvSpPr>
          <p:spPr bwMode="auto">
            <a:xfrm>
              <a:off x="55362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3" name="Rectangle 82"/>
            <p:cNvSpPr>
              <a:spLocks noChangeArrowheads="1"/>
            </p:cNvSpPr>
            <p:nvPr>
              <p:custDataLst>
                <p:tags r:id="rId27"/>
              </p:custDataLst>
            </p:nvPr>
          </p:nvSpPr>
          <p:spPr bwMode="auto">
            <a:xfrm>
              <a:off x="5231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57" name="Freeform 51"/>
          <p:cNvSpPr>
            <a:spLocks/>
          </p:cNvSpPr>
          <p:nvPr>
            <p:custDataLst>
              <p:tags r:id="rId2"/>
            </p:custDataLst>
          </p:nvPr>
        </p:nvSpPr>
        <p:spPr bwMode="auto">
          <a:xfrm>
            <a:off x="4149725" y="5376672"/>
            <a:ext cx="3200400" cy="304800"/>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60" name="Freeform 58"/>
          <p:cNvSpPr>
            <a:spLocks/>
          </p:cNvSpPr>
          <p:nvPr>
            <p:custDataLst>
              <p:tags r:id="rId3"/>
            </p:custDataLst>
          </p:nvPr>
        </p:nvSpPr>
        <p:spPr bwMode="auto">
          <a:xfrm>
            <a:off x="1481052" y="5248656"/>
            <a:ext cx="2671763" cy="441325"/>
          </a:xfrm>
          <a:custGeom>
            <a:avLst/>
            <a:gdLst/>
            <a:ahLst/>
            <a:cxnLst>
              <a:cxn ang="0">
                <a:pos x="0" y="278"/>
              </a:cxn>
              <a:cxn ang="0">
                <a:pos x="480" y="41"/>
              </a:cxn>
              <a:cxn ang="0">
                <a:pos x="1445" y="30"/>
              </a:cxn>
              <a:cxn ang="0">
                <a:pos x="1683" y="182"/>
              </a:cxn>
            </a:cxnLst>
            <a:rect l="0" t="0" r="r" b="b"/>
            <a:pathLst>
              <a:path w="1683" h="278">
                <a:moveTo>
                  <a:pt x="0" y="278"/>
                </a:moveTo>
                <a:cubicBezTo>
                  <a:pt x="80" y="238"/>
                  <a:pt x="239" y="82"/>
                  <a:pt x="480" y="41"/>
                </a:cubicBezTo>
                <a:cubicBezTo>
                  <a:pt x="721" y="0"/>
                  <a:pt x="1245" y="7"/>
                  <a:pt x="1445" y="30"/>
                </a:cubicBezTo>
                <a:cubicBezTo>
                  <a:pt x="1645" y="53"/>
                  <a:pt x="1634" y="150"/>
                  <a:pt x="1683" y="182"/>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4" name="Group 83"/>
          <p:cNvGrpSpPr/>
          <p:nvPr/>
        </p:nvGrpSpPr>
        <p:grpSpPr>
          <a:xfrm>
            <a:off x="7365013" y="5452872"/>
            <a:ext cx="1065213" cy="762000"/>
            <a:chOff x="7365013" y="5451475"/>
            <a:chExt cx="1065213" cy="762000"/>
          </a:xfrm>
        </p:grpSpPr>
        <p:grpSp>
          <p:nvGrpSpPr>
            <p:cNvPr id="76" name="Group 74"/>
            <p:cNvGrpSpPr>
              <a:grpSpLocks/>
            </p:cNvGrpSpPr>
            <p:nvPr>
              <p:custDataLst>
                <p:tags r:id="rId7"/>
              </p:custDataLst>
            </p:nvPr>
          </p:nvGrpSpPr>
          <p:grpSpPr bwMode="auto">
            <a:xfrm>
              <a:off x="7365013" y="5451475"/>
              <a:ext cx="1065213" cy="455613"/>
              <a:chOff x="4560" y="3350"/>
              <a:chExt cx="671" cy="287"/>
            </a:xfrm>
          </p:grpSpPr>
          <p:sp>
            <p:nvSpPr>
              <p:cNvPr id="77"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8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8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58" name="Freeform 52"/>
          <p:cNvSpPr>
            <a:spLocks/>
          </p:cNvSpPr>
          <p:nvPr>
            <p:custDataLst>
              <p:tags r:id="rId4"/>
            </p:custDataLst>
          </p:nvPr>
        </p:nvSpPr>
        <p:spPr bwMode="auto">
          <a:xfrm>
            <a:off x="5059363" y="5696712"/>
            <a:ext cx="2752725" cy="371475"/>
          </a:xfrm>
          <a:custGeom>
            <a:avLst/>
            <a:gdLst/>
            <a:ahLst/>
            <a:cxnLst>
              <a:cxn ang="0">
                <a:pos x="1734" y="0"/>
              </a:cxn>
              <a:cxn ang="0">
                <a:pos x="1481" y="192"/>
              </a:cxn>
              <a:cxn ang="0">
                <a:pos x="304" y="217"/>
              </a:cxn>
              <a:cxn ang="0">
                <a:pos x="0" y="91"/>
              </a:cxn>
            </a:cxnLst>
            <a:rect l="0" t="0" r="r" b="b"/>
            <a:pathLst>
              <a:path w="1734" h="234">
                <a:moveTo>
                  <a:pt x="1734" y="0"/>
                </a:moveTo>
                <a:cubicBezTo>
                  <a:pt x="1692" y="32"/>
                  <a:pt x="1719" y="156"/>
                  <a:pt x="1481" y="192"/>
                </a:cubicBezTo>
                <a:cubicBezTo>
                  <a:pt x="1243" y="228"/>
                  <a:pt x="551" y="234"/>
                  <a:pt x="304" y="217"/>
                </a:cubicBezTo>
                <a:cubicBezTo>
                  <a:pt x="57" y="200"/>
                  <a:pt x="63" y="117"/>
                  <a:pt x="0" y="9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7" name="Group 86"/>
          <p:cNvGrpSpPr/>
          <p:nvPr/>
        </p:nvGrpSpPr>
        <p:grpSpPr>
          <a:xfrm>
            <a:off x="638510" y="5527675"/>
            <a:ext cx="859103" cy="309245"/>
            <a:chOff x="638510" y="5527675"/>
            <a:chExt cx="859103" cy="309245"/>
          </a:xfrm>
        </p:grpSpPr>
        <p:sp>
          <p:nvSpPr>
            <p:cNvPr id="52" name="Rectangle 41"/>
            <p:cNvSpPr>
              <a:spLocks noChangeArrowheads="1"/>
            </p:cNvSpPr>
            <p:nvPr>
              <p:custDataLst>
                <p:tags r:id="rId5"/>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5" name="Text Box 90"/>
            <p:cNvSpPr txBox="1">
              <a:spLocks noChangeArrowheads="1"/>
            </p:cNvSpPr>
            <p:nvPr>
              <p:custDataLst>
                <p:tags r:id="rId6"/>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Tree>
    <p:extLst>
      <p:ext uri="{BB962C8B-B14F-4D97-AF65-F5344CB8AC3E}">
        <p14:creationId xmlns:p14="http://schemas.microsoft.com/office/powerpoint/2010/main" val="368150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7" grpId="0" animBg="1"/>
      <p:bldP spid="60" grpId="0" animBg="1"/>
      <p:bldP spid="5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custDataLst>
              <p:tags r:id="rId1"/>
            </p:custDataLst>
          </p:nvPr>
        </p:nvSpPr>
        <p:spPr/>
        <p:txBody>
          <a:bodyPr/>
          <a:lstStyle/>
          <a:p>
            <a:r>
              <a:rPr lang="en-US" dirty="0"/>
              <a:t>Memory Leaks with GC</a:t>
            </a:r>
          </a:p>
        </p:txBody>
      </p:sp>
      <p:sp>
        <p:nvSpPr>
          <p:cNvPr id="36" name="Content Placeholder 35"/>
          <p:cNvSpPr>
            <a:spLocks noGrp="1"/>
          </p:cNvSpPr>
          <p:nvPr>
            <p:ph idx="1"/>
            <p:custDataLst>
              <p:tags r:id="rId2"/>
            </p:custDataLst>
          </p:nvPr>
        </p:nvSpPr>
        <p:spPr/>
        <p:txBody>
          <a:bodyPr/>
          <a:lstStyle/>
          <a:p>
            <a:r>
              <a:rPr lang="en-US" sz="2400" dirty="0"/>
              <a:t>Not because of forgotten </a:t>
            </a:r>
            <a:r>
              <a:rPr lang="en-US" sz="2400" dirty="0">
                <a:latin typeface="Courier New" panose="02070309020205020404" pitchFamily="49" charset="0"/>
                <a:cs typeface="Courier New" panose="02070309020205020404" pitchFamily="49" charset="0"/>
              </a:rPr>
              <a:t>free</a:t>
            </a:r>
            <a:r>
              <a:rPr lang="en-US" sz="2400" dirty="0"/>
              <a:t> — we have GC!</a:t>
            </a:r>
          </a:p>
          <a:p>
            <a:r>
              <a:rPr lang="en-US" sz="2400" dirty="0"/>
              <a:t>Unneeded “leftover” roots keep objects reachable</a:t>
            </a:r>
          </a:p>
          <a:p>
            <a:r>
              <a:rPr lang="en-US" sz="2400" i="1" dirty="0"/>
              <a:t>Sometimes</a:t>
            </a:r>
            <a:r>
              <a:rPr lang="en-US" sz="2400" dirty="0"/>
              <a:t> nullifying a variable is not needed for correctness but is for performance</a:t>
            </a:r>
          </a:p>
          <a:p>
            <a:r>
              <a:rPr lang="en-US" sz="2400" dirty="0"/>
              <a:t>Example: Don’t leave big data structures you’re done with in a static field</a:t>
            </a:r>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40</a:t>
            </a:fld>
            <a:endParaRPr lang="en-US"/>
          </a:p>
        </p:txBody>
      </p:sp>
      <p:grpSp>
        <p:nvGrpSpPr>
          <p:cNvPr id="38" name="Group 37"/>
          <p:cNvGrpSpPr/>
          <p:nvPr/>
        </p:nvGrpSpPr>
        <p:grpSpPr>
          <a:xfrm>
            <a:off x="822960" y="4114800"/>
            <a:ext cx="7948324" cy="2478064"/>
            <a:chOff x="932851" y="3383280"/>
            <a:chExt cx="7948324" cy="2478064"/>
          </a:xfrm>
        </p:grpSpPr>
        <p:sp>
          <p:nvSpPr>
            <p:cNvPr id="43" name="Rectangle 1"/>
            <p:cNvSpPr>
              <a:spLocks noChangeArrowheads="1"/>
            </p:cNvSpPr>
            <p:nvPr>
              <p:custDataLst>
                <p:tags r:id="rId4"/>
              </p:custDataLst>
            </p:nvPr>
          </p:nvSpPr>
          <p:spPr bwMode="auto">
            <a:xfrm>
              <a:off x="932851" y="3803944"/>
              <a:ext cx="5984875" cy="2057400"/>
            </a:xfrm>
            <a:prstGeom prst="rect">
              <a:avLst/>
            </a:prstGeom>
            <a:solidFill>
              <a:schemeClr val="bg2">
                <a:lumMod val="20000"/>
                <a:lumOff val="80000"/>
              </a:schemeClr>
            </a:solidFill>
            <a:ln w="63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4" name="Oval 4"/>
            <p:cNvSpPr>
              <a:spLocks noChangeArrowheads="1"/>
            </p:cNvSpPr>
            <p:nvPr>
              <p:custDataLst>
                <p:tags r:id="rId5"/>
              </p:custDataLst>
            </p:nvPr>
          </p:nvSpPr>
          <p:spPr bwMode="auto">
            <a:xfrm>
              <a:off x="2516075" y="3398349"/>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Oval 5"/>
            <p:cNvSpPr>
              <a:spLocks noChangeArrowheads="1"/>
            </p:cNvSpPr>
            <p:nvPr>
              <p:custDataLst>
                <p:tags r:id="rId6"/>
              </p:custDataLst>
            </p:nvPr>
          </p:nvSpPr>
          <p:spPr bwMode="auto">
            <a:xfrm>
              <a:off x="3710976" y="3398349"/>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6" name="Oval 6"/>
            <p:cNvSpPr>
              <a:spLocks noChangeArrowheads="1"/>
            </p:cNvSpPr>
            <p:nvPr>
              <p:custDataLst>
                <p:tags r:id="rId7"/>
              </p:custDataLst>
            </p:nvPr>
          </p:nvSpPr>
          <p:spPr bwMode="auto">
            <a:xfrm>
              <a:off x="5006376" y="33975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7" name="Line 7"/>
            <p:cNvSpPr>
              <a:spLocks noChangeShapeType="1"/>
            </p:cNvSpPr>
            <p:nvPr>
              <p:custDataLst>
                <p:tags r:id="rId8"/>
              </p:custDataLst>
            </p:nvPr>
          </p:nvSpPr>
          <p:spPr bwMode="auto">
            <a:xfrm flipH="1">
              <a:off x="2337787" y="3690938"/>
              <a:ext cx="276825" cy="64640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48" name="Text Box 8"/>
            <p:cNvSpPr txBox="1">
              <a:spLocks noChangeArrowheads="1"/>
            </p:cNvSpPr>
            <p:nvPr>
              <p:custDataLst>
                <p:tags r:id="rId9"/>
              </p:custDataLst>
            </p:nvPr>
          </p:nvSpPr>
          <p:spPr bwMode="auto">
            <a:xfrm>
              <a:off x="932851" y="3383280"/>
              <a:ext cx="1147984"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Root nodes</a:t>
              </a:r>
            </a:p>
          </p:txBody>
        </p:sp>
        <p:sp>
          <p:nvSpPr>
            <p:cNvPr id="49" name="Text Box 9"/>
            <p:cNvSpPr txBox="1">
              <a:spLocks noChangeArrowheads="1"/>
            </p:cNvSpPr>
            <p:nvPr>
              <p:custDataLst>
                <p:tags r:id="rId10"/>
              </p:custDataLst>
            </p:nvPr>
          </p:nvSpPr>
          <p:spPr bwMode="auto">
            <a:xfrm>
              <a:off x="939383" y="3803944"/>
              <a:ext cx="1202871"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i="1" dirty="0">
                  <a:solidFill>
                    <a:schemeClr val="tx1">
                      <a:lumMod val="65000"/>
                      <a:lumOff val="35000"/>
                    </a:schemeClr>
                  </a:solidFill>
                  <a:latin typeface="Calibri" panose="020F0502020204030204" pitchFamily="34" charset="0"/>
                  <a:ea typeface="Arial Unicode MS" panose="020B0604020202020204" pitchFamily="34" charset="-128"/>
                  <a:cs typeface="Calibri" panose="020F0502020204030204" pitchFamily="34" charset="0"/>
                </a:rPr>
                <a:t>Heap nodes</a:t>
              </a:r>
            </a:p>
          </p:txBody>
        </p:sp>
        <p:sp>
          <p:nvSpPr>
            <p:cNvPr id="50" name="Line 10"/>
            <p:cNvSpPr>
              <a:spLocks noChangeShapeType="1"/>
            </p:cNvSpPr>
            <p:nvPr>
              <p:custDataLst>
                <p:tags r:id="rId11"/>
              </p:custDataLst>
            </p:nvPr>
          </p:nvSpPr>
          <p:spPr bwMode="auto">
            <a:xfrm>
              <a:off x="3863974" y="3703148"/>
              <a:ext cx="989" cy="63419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1" name="Line 11"/>
            <p:cNvSpPr>
              <a:spLocks noChangeShapeType="1"/>
            </p:cNvSpPr>
            <p:nvPr>
              <p:custDataLst>
                <p:tags r:id="rId12"/>
              </p:custDataLst>
            </p:nvPr>
          </p:nvSpPr>
          <p:spPr bwMode="auto">
            <a:xfrm>
              <a:off x="5233388" y="3679824"/>
              <a:ext cx="365612" cy="676673"/>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2" name="Oval 12"/>
            <p:cNvSpPr>
              <a:spLocks noChangeArrowheads="1"/>
            </p:cNvSpPr>
            <p:nvPr>
              <p:custDataLst>
                <p:tags r:id="rId13"/>
              </p:custDataLst>
            </p:nvPr>
          </p:nvSpPr>
          <p:spPr bwMode="auto">
            <a:xfrm>
              <a:off x="21869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3" name="Oval 13"/>
            <p:cNvSpPr>
              <a:spLocks noChangeArrowheads="1"/>
            </p:cNvSpPr>
            <p:nvPr>
              <p:custDataLst>
                <p:tags r:id="rId14"/>
              </p:custDataLst>
            </p:nvPr>
          </p:nvSpPr>
          <p:spPr bwMode="auto">
            <a:xfrm>
              <a:off x="37109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4" name="Oval 14"/>
            <p:cNvSpPr>
              <a:spLocks noChangeArrowheads="1"/>
            </p:cNvSpPr>
            <p:nvPr>
              <p:custDataLst>
                <p:tags r:id="rId15"/>
              </p:custDataLst>
            </p:nvPr>
          </p:nvSpPr>
          <p:spPr bwMode="auto">
            <a:xfrm>
              <a:off x="5539776" y="43373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5" name="Line 15"/>
            <p:cNvSpPr>
              <a:spLocks noChangeShapeType="1"/>
            </p:cNvSpPr>
            <p:nvPr>
              <p:custDataLst>
                <p:tags r:id="rId16"/>
              </p:custDataLst>
            </p:nvPr>
          </p:nvSpPr>
          <p:spPr bwMode="auto">
            <a:xfrm flipH="1">
              <a:off x="1729775" y="4593431"/>
              <a:ext cx="498475" cy="684609"/>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6" name="Oval 16"/>
            <p:cNvSpPr>
              <a:spLocks noChangeArrowheads="1"/>
            </p:cNvSpPr>
            <p:nvPr>
              <p:custDataLst>
                <p:tags r:id="rId17"/>
              </p:custDataLst>
            </p:nvPr>
          </p:nvSpPr>
          <p:spPr bwMode="auto">
            <a:xfrm>
              <a:off x="15011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7" name="Line 17"/>
            <p:cNvSpPr>
              <a:spLocks noChangeShapeType="1"/>
            </p:cNvSpPr>
            <p:nvPr>
              <p:custDataLst>
                <p:tags r:id="rId18"/>
              </p:custDataLst>
            </p:nvPr>
          </p:nvSpPr>
          <p:spPr bwMode="auto">
            <a:xfrm>
              <a:off x="2450502" y="4593431"/>
              <a:ext cx="463549" cy="68461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8" name="Oval 18"/>
            <p:cNvSpPr>
              <a:spLocks noChangeArrowheads="1"/>
            </p:cNvSpPr>
            <p:nvPr>
              <p:custDataLst>
                <p:tags r:id="rId19"/>
              </p:custDataLst>
            </p:nvPr>
          </p:nvSpPr>
          <p:spPr bwMode="auto">
            <a:xfrm>
              <a:off x="28727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9" name="Line 19"/>
            <p:cNvSpPr>
              <a:spLocks noChangeShapeType="1"/>
            </p:cNvSpPr>
            <p:nvPr>
              <p:custDataLst>
                <p:tags r:id="rId20"/>
              </p:custDataLst>
            </p:nvPr>
          </p:nvSpPr>
          <p:spPr bwMode="auto">
            <a:xfrm>
              <a:off x="5692176" y="4642144"/>
              <a:ext cx="202" cy="60017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0" name="Oval 20"/>
            <p:cNvSpPr>
              <a:spLocks noChangeArrowheads="1"/>
            </p:cNvSpPr>
            <p:nvPr>
              <p:custDataLst>
                <p:tags r:id="rId21"/>
              </p:custDataLst>
            </p:nvPr>
          </p:nvSpPr>
          <p:spPr bwMode="auto">
            <a:xfrm>
              <a:off x="5539776" y="52517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 name="Oval 21"/>
            <p:cNvSpPr>
              <a:spLocks noChangeArrowheads="1"/>
            </p:cNvSpPr>
            <p:nvPr>
              <p:custDataLst>
                <p:tags r:id="rId22"/>
              </p:custDataLst>
            </p:nvPr>
          </p:nvSpPr>
          <p:spPr bwMode="auto">
            <a:xfrm>
              <a:off x="4590451" y="4642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2" name="Oval 22"/>
            <p:cNvSpPr>
              <a:spLocks noChangeArrowheads="1"/>
            </p:cNvSpPr>
            <p:nvPr>
              <p:custDataLst>
                <p:tags r:id="rId23"/>
              </p:custDataLst>
            </p:nvPr>
          </p:nvSpPr>
          <p:spPr bwMode="auto">
            <a:xfrm>
              <a:off x="4590451" y="5404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3" name="Line 23"/>
            <p:cNvSpPr>
              <a:spLocks noChangeShapeType="1"/>
            </p:cNvSpPr>
            <p:nvPr>
              <p:custDataLst>
                <p:tags r:id="rId24"/>
              </p:custDataLst>
            </p:nvPr>
          </p:nvSpPr>
          <p:spPr bwMode="auto">
            <a:xfrm>
              <a:off x="4742851" y="4946944"/>
              <a:ext cx="1588" cy="45720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4" name="Oval 24"/>
            <p:cNvSpPr>
              <a:spLocks noChangeArrowheads="1"/>
            </p:cNvSpPr>
            <p:nvPr>
              <p:custDataLst>
                <p:tags r:id="rId25"/>
              </p:custDataLst>
            </p:nvPr>
          </p:nvSpPr>
          <p:spPr bwMode="auto">
            <a:xfrm>
              <a:off x="3828451" y="50993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5" name="Line 25"/>
            <p:cNvSpPr>
              <a:spLocks noChangeShapeType="1"/>
            </p:cNvSpPr>
            <p:nvPr>
              <p:custDataLst>
                <p:tags r:id="rId26"/>
              </p:custDataLst>
            </p:nvPr>
          </p:nvSpPr>
          <p:spPr bwMode="auto">
            <a:xfrm flipH="1" flipV="1">
              <a:off x="4121944" y="5321888"/>
              <a:ext cx="468506" cy="18305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6" name="Line 26"/>
            <p:cNvSpPr>
              <a:spLocks noChangeShapeType="1"/>
            </p:cNvSpPr>
            <p:nvPr>
              <p:custDataLst>
                <p:tags r:id="rId27"/>
              </p:custDataLst>
            </p:nvPr>
          </p:nvSpPr>
          <p:spPr bwMode="auto">
            <a:xfrm flipV="1">
              <a:off x="4111026" y="4880371"/>
              <a:ext cx="495502" cy="29358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7" name="Oval 27"/>
            <p:cNvSpPr>
              <a:spLocks noChangeArrowheads="1"/>
            </p:cNvSpPr>
            <p:nvPr>
              <p:custDataLst>
                <p:tags r:id="rId28"/>
              </p:custDataLst>
            </p:nvPr>
          </p:nvSpPr>
          <p:spPr bwMode="auto">
            <a:xfrm>
              <a:off x="6266851" y="47945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8" name="Oval 28"/>
            <p:cNvSpPr>
              <a:spLocks noChangeArrowheads="1"/>
            </p:cNvSpPr>
            <p:nvPr>
              <p:custDataLst>
                <p:tags r:id="rId29"/>
              </p:custDataLst>
            </p:nvPr>
          </p:nvSpPr>
          <p:spPr bwMode="auto">
            <a:xfrm>
              <a:off x="7170139" y="3930944"/>
              <a:ext cx="304800" cy="304800"/>
            </a:xfrm>
            <a:prstGeom prst="ellipse">
              <a:avLst/>
            </a:prstGeom>
            <a:solidFill>
              <a:schemeClr val="accent6">
                <a:lumMod val="20000"/>
                <a:lumOff val="80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9" name="Oval 29"/>
            <p:cNvSpPr>
              <a:spLocks noChangeArrowheads="1"/>
            </p:cNvSpPr>
            <p:nvPr>
              <p:custDataLst>
                <p:tags r:id="rId30"/>
              </p:custDataLst>
            </p:nvPr>
          </p:nvSpPr>
          <p:spPr bwMode="auto">
            <a:xfrm>
              <a:off x="7170139" y="43881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0" name="Text Box 30"/>
            <p:cNvSpPr txBox="1">
              <a:spLocks noChangeArrowheads="1"/>
            </p:cNvSpPr>
            <p:nvPr>
              <p:custDataLst>
                <p:tags r:id="rId31"/>
              </p:custDataLst>
            </p:nvPr>
          </p:nvSpPr>
          <p:spPr bwMode="auto">
            <a:xfrm>
              <a:off x="7549551" y="4337344"/>
              <a:ext cx="1331624" cy="586957"/>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not reachable</a:t>
              </a:r>
              <a:br>
                <a:rPr lang="en-GB" sz="1600" dirty="0">
                  <a:latin typeface="Calibri" panose="020F0502020204030204" pitchFamily="34" charset="0"/>
                  <a:ea typeface="Arial Unicode MS" panose="020B0604020202020204" pitchFamily="34" charset="-128"/>
                  <a:cs typeface="Calibri" panose="020F0502020204030204" pitchFamily="34" charset="0"/>
                </a:rPr>
              </a:br>
              <a:r>
                <a:rPr lang="en-GB" sz="1600" dirty="0">
                  <a:latin typeface="Calibri" panose="020F0502020204030204" pitchFamily="34" charset="0"/>
                  <a:ea typeface="Arial Unicode MS" panose="020B0604020202020204" pitchFamily="34" charset="-128"/>
                  <a:cs typeface="Calibri" panose="020F0502020204030204" pitchFamily="34" charset="0"/>
                </a:rPr>
                <a:t>(garbage)</a:t>
              </a:r>
            </a:p>
          </p:txBody>
        </p:sp>
        <p:sp>
          <p:nvSpPr>
            <p:cNvPr id="71" name="Text Box 31"/>
            <p:cNvSpPr txBox="1">
              <a:spLocks noChangeArrowheads="1"/>
            </p:cNvSpPr>
            <p:nvPr>
              <p:custDataLst>
                <p:tags r:id="rId32"/>
              </p:custDataLst>
            </p:nvPr>
          </p:nvSpPr>
          <p:spPr bwMode="auto">
            <a:xfrm>
              <a:off x="7560664" y="3880144"/>
              <a:ext cx="1017821"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reachable</a:t>
              </a:r>
            </a:p>
          </p:txBody>
        </p:sp>
        <p:sp>
          <p:nvSpPr>
            <p:cNvPr id="72" name="Oval 27"/>
            <p:cNvSpPr>
              <a:spLocks noChangeArrowheads="1"/>
            </p:cNvSpPr>
            <p:nvPr>
              <p:custDataLst>
                <p:tags r:id="rId33"/>
              </p:custDataLst>
            </p:nvPr>
          </p:nvSpPr>
          <p:spPr bwMode="auto">
            <a:xfrm>
              <a:off x="4798502" y="3933987"/>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3" name="Oval 27"/>
            <p:cNvSpPr>
              <a:spLocks noChangeArrowheads="1"/>
            </p:cNvSpPr>
            <p:nvPr>
              <p:custDataLst>
                <p:tags r:id="rId34"/>
              </p:custDataLst>
            </p:nvPr>
          </p:nvSpPr>
          <p:spPr bwMode="auto">
            <a:xfrm>
              <a:off x="5082576" y="4565944"/>
              <a:ext cx="304800" cy="304800"/>
            </a:xfrm>
            <a:prstGeom prst="ellipse">
              <a:avLst/>
            </a:prstGeom>
            <a:solidFill>
              <a:srgbClr val="EBAFAF"/>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4" name="Line 17"/>
            <p:cNvSpPr>
              <a:spLocks noChangeShapeType="1"/>
            </p:cNvSpPr>
            <p:nvPr>
              <p:custDataLst>
                <p:tags r:id="rId35"/>
              </p:custDataLst>
            </p:nvPr>
          </p:nvSpPr>
          <p:spPr bwMode="auto">
            <a:xfrm>
              <a:off x="5018484" y="4220879"/>
              <a:ext cx="159430" cy="345065"/>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75" name="Line 17"/>
            <p:cNvSpPr>
              <a:spLocks noChangeShapeType="1"/>
            </p:cNvSpPr>
            <p:nvPr>
              <p:custDataLst>
                <p:tags r:id="rId36"/>
              </p:custDataLst>
            </p:nvPr>
          </p:nvSpPr>
          <p:spPr bwMode="auto">
            <a:xfrm>
              <a:off x="5317526" y="4841081"/>
              <a:ext cx="281983" cy="436960"/>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68328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2</a:t>
            </a:r>
            <a:r>
              <a:rPr lang="en-US" dirty="0"/>
              <a:t>)</a:t>
            </a:r>
          </a:p>
        </p:txBody>
      </p:sp>
      <p:sp>
        <p:nvSpPr>
          <p:cNvPr id="3" name="Content Placeholder 2"/>
          <p:cNvSpPr>
            <a:spLocks noGrp="1"/>
          </p:cNvSpPr>
          <p:nvPr>
            <p:ph idx="1"/>
          </p:nvPr>
        </p:nvSpPr>
        <p:spPr>
          <a:xfrm>
            <a:off x="393827" y="3474720"/>
            <a:ext cx="8366125" cy="1097280"/>
          </a:xfrm>
        </p:spPr>
        <p:txBody>
          <a:bodyPr/>
          <a:lstStyle/>
          <a:p>
            <a:r>
              <a:rPr lang="en-GB" sz="2400" dirty="0"/>
              <a:t>Splice </a:t>
            </a:r>
            <a:r>
              <a:rPr lang="en-GB" sz="2400" i="1" u="sng" dirty="0"/>
              <a:t>successor</a:t>
            </a:r>
            <a:r>
              <a:rPr lang="en-GB" sz="2400" dirty="0"/>
              <a:t> block out of list, coalesce both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5</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91"/>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92"/>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83"/>
              </p:custDataLst>
            </p:nvPr>
          </p:nvGrpSpPr>
          <p:grpSpPr bwMode="auto">
            <a:xfrm>
              <a:off x="7365013" y="2209800"/>
              <a:ext cx="1065213" cy="455613"/>
              <a:chOff x="4560" y="1308"/>
              <a:chExt cx="671" cy="287"/>
            </a:xfrm>
          </p:grpSpPr>
          <p:sp>
            <p:nvSpPr>
              <p:cNvPr id="17" name="Rectangle 43"/>
              <p:cNvSpPr>
                <a:spLocks noChangeArrowheads="1"/>
              </p:cNvSpPr>
              <p:nvPr>
                <p:custDataLst>
                  <p:tags r:id="rId87"/>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88"/>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89"/>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90"/>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84"/>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85"/>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86"/>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60"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36" name="Group 35"/>
          <p:cNvGrpSpPr/>
          <p:nvPr/>
        </p:nvGrpSpPr>
        <p:grpSpPr>
          <a:xfrm>
            <a:off x="2793013" y="2209800"/>
            <a:ext cx="3657600" cy="457200"/>
            <a:chOff x="2793013" y="2209800"/>
            <a:chExt cx="3657600" cy="457200"/>
          </a:xfrm>
        </p:grpSpPr>
        <p:sp>
          <p:nvSpPr>
            <p:cNvPr id="21" name="Rectangle 1"/>
            <p:cNvSpPr>
              <a:spLocks noChangeArrowheads="1"/>
            </p:cNvSpPr>
            <p:nvPr>
              <p:custDataLst>
                <p:tags r:id="rId68"/>
              </p:custDataLst>
            </p:nvPr>
          </p:nvSpPr>
          <p:spPr bwMode="auto">
            <a:xfrm>
              <a:off x="4012213" y="2209800"/>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2" name="Rectangle 11"/>
            <p:cNvSpPr>
              <a:spLocks noChangeArrowheads="1"/>
            </p:cNvSpPr>
            <p:nvPr>
              <p:custDataLst>
                <p:tags r:id="rId69"/>
              </p:custDataLst>
            </p:nvPr>
          </p:nvSpPr>
          <p:spPr bwMode="auto">
            <a:xfrm>
              <a:off x="40122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3" name="Rectangle 12"/>
            <p:cNvSpPr>
              <a:spLocks noChangeArrowheads="1"/>
            </p:cNvSpPr>
            <p:nvPr>
              <p:custDataLst>
                <p:tags r:id="rId70"/>
              </p:custDataLst>
            </p:nvPr>
          </p:nvSpPr>
          <p:spPr bwMode="auto">
            <a:xfrm>
              <a:off x="4317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4" name="Rectangle 13"/>
            <p:cNvSpPr>
              <a:spLocks noChangeArrowheads="1"/>
            </p:cNvSpPr>
            <p:nvPr>
              <p:custDataLst>
                <p:tags r:id="rId71"/>
              </p:custDataLst>
            </p:nvPr>
          </p:nvSpPr>
          <p:spPr bwMode="auto">
            <a:xfrm>
              <a:off x="4621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5" name="Rectangle 14"/>
            <p:cNvSpPr>
              <a:spLocks noChangeArrowheads="1"/>
            </p:cNvSpPr>
            <p:nvPr>
              <p:custDataLst>
                <p:tags r:id="rId72"/>
              </p:custDataLst>
            </p:nvPr>
          </p:nvSpPr>
          <p:spPr bwMode="auto">
            <a:xfrm>
              <a:off x="4926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6" name="Rectangle 15"/>
            <p:cNvSpPr>
              <a:spLocks noChangeArrowheads="1"/>
            </p:cNvSpPr>
            <p:nvPr>
              <p:custDataLst>
                <p:tags r:id="rId73"/>
              </p:custDataLst>
            </p:nvPr>
          </p:nvSpPr>
          <p:spPr bwMode="auto">
            <a:xfrm>
              <a:off x="58410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6"/>
            <p:cNvSpPr>
              <a:spLocks noChangeArrowheads="1"/>
            </p:cNvSpPr>
            <p:nvPr>
              <p:custDataLst>
                <p:tags r:id="rId74"/>
              </p:custDataLst>
            </p:nvPr>
          </p:nvSpPr>
          <p:spPr bwMode="auto">
            <a:xfrm>
              <a:off x="61458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7"/>
            <p:cNvSpPr>
              <a:spLocks noChangeArrowheads="1"/>
            </p:cNvSpPr>
            <p:nvPr>
              <p:custDataLst>
                <p:tags r:id="rId75"/>
              </p:custDataLst>
            </p:nvPr>
          </p:nvSpPr>
          <p:spPr bwMode="auto">
            <a:xfrm>
              <a:off x="2793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8"/>
            <p:cNvSpPr>
              <a:spLocks noChangeArrowheads="1"/>
            </p:cNvSpPr>
            <p:nvPr>
              <p:custDataLst>
                <p:tags r:id="rId76"/>
              </p:custDataLst>
            </p:nvPr>
          </p:nvSpPr>
          <p:spPr bwMode="auto">
            <a:xfrm>
              <a:off x="3097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9"/>
            <p:cNvSpPr>
              <a:spLocks noChangeArrowheads="1"/>
            </p:cNvSpPr>
            <p:nvPr>
              <p:custDataLst>
                <p:tags r:id="rId77"/>
              </p:custDataLst>
            </p:nvPr>
          </p:nvSpPr>
          <p:spPr bwMode="auto">
            <a:xfrm>
              <a:off x="3402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0"/>
            <p:cNvSpPr>
              <a:spLocks noChangeArrowheads="1"/>
            </p:cNvSpPr>
            <p:nvPr>
              <p:custDataLst>
                <p:tags r:id="rId78"/>
              </p:custDataLst>
            </p:nvPr>
          </p:nvSpPr>
          <p:spPr bwMode="auto">
            <a:xfrm>
              <a:off x="37074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1"/>
            <p:cNvSpPr>
              <a:spLocks noChangeArrowheads="1"/>
            </p:cNvSpPr>
            <p:nvPr>
              <p:custDataLst>
                <p:tags r:id="rId79"/>
              </p:custDataLst>
            </p:nvPr>
          </p:nvSpPr>
          <p:spPr bwMode="auto">
            <a:xfrm>
              <a:off x="52314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2"/>
            <p:cNvSpPr>
              <a:spLocks noChangeArrowheads="1"/>
            </p:cNvSpPr>
            <p:nvPr>
              <p:custDataLst>
                <p:tags r:id="rId80"/>
              </p:custDataLst>
            </p:nvPr>
          </p:nvSpPr>
          <p:spPr bwMode="auto">
            <a:xfrm>
              <a:off x="55362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Oval 33"/>
            <p:cNvSpPr>
              <a:spLocks noChangeArrowheads="1"/>
            </p:cNvSpPr>
            <p:nvPr>
              <p:custDataLst>
                <p:tags r:id="rId81"/>
              </p:custDataLst>
            </p:nvPr>
          </p:nvSpPr>
          <p:spPr bwMode="auto">
            <a:xfrm>
              <a:off x="53076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5" name="Oval 39"/>
            <p:cNvSpPr>
              <a:spLocks noChangeArrowheads="1"/>
            </p:cNvSpPr>
            <p:nvPr>
              <p:custDataLst>
                <p:tags r:id="rId82"/>
              </p:custDataLst>
            </p:nvPr>
          </p:nvSpPr>
          <p:spPr bwMode="auto">
            <a:xfrm flipV="1">
              <a:off x="5612413" y="23622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5" name="Group 54"/>
          <p:cNvGrpSpPr/>
          <p:nvPr/>
        </p:nvGrpSpPr>
        <p:grpSpPr>
          <a:xfrm>
            <a:off x="5231413" y="1524000"/>
            <a:ext cx="1065213" cy="1827213"/>
            <a:chOff x="5231413" y="1524000"/>
            <a:chExt cx="1065213" cy="1827213"/>
          </a:xfrm>
        </p:grpSpPr>
        <p:grpSp>
          <p:nvGrpSpPr>
            <p:cNvPr id="37" name="Group 23"/>
            <p:cNvGrpSpPr>
              <a:grpSpLocks/>
            </p:cNvGrpSpPr>
            <p:nvPr>
              <p:custDataLst>
                <p:tags r:id="rId50"/>
              </p:custDataLst>
            </p:nvPr>
          </p:nvGrpSpPr>
          <p:grpSpPr bwMode="auto">
            <a:xfrm>
              <a:off x="5231413" y="1524000"/>
              <a:ext cx="1065213" cy="455613"/>
              <a:chOff x="3216" y="876"/>
              <a:chExt cx="671" cy="287"/>
            </a:xfrm>
          </p:grpSpPr>
          <p:sp>
            <p:nvSpPr>
              <p:cNvPr id="38" name="Rectangle 24"/>
              <p:cNvSpPr>
                <a:spLocks noChangeArrowheads="1"/>
              </p:cNvSpPr>
              <p:nvPr>
                <p:custDataLst>
                  <p:tags r:id="rId64"/>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9" name="Rectangle 25"/>
              <p:cNvSpPr>
                <a:spLocks noChangeArrowheads="1"/>
              </p:cNvSpPr>
              <p:nvPr>
                <p:custDataLst>
                  <p:tags r:id="rId65"/>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26"/>
              <p:cNvSpPr>
                <a:spLocks noChangeArrowheads="1"/>
              </p:cNvSpPr>
              <p:nvPr>
                <p:custDataLst>
                  <p:tags r:id="rId66"/>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1" name="Rectangle 27"/>
              <p:cNvSpPr>
                <a:spLocks noChangeArrowheads="1"/>
              </p:cNvSpPr>
              <p:nvPr>
                <p:custDataLst>
                  <p:tags r:id="rId67"/>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2" name="Group 28"/>
            <p:cNvGrpSpPr>
              <a:grpSpLocks/>
            </p:cNvGrpSpPr>
            <p:nvPr>
              <p:custDataLst>
                <p:tags r:id="rId51"/>
              </p:custDataLst>
            </p:nvPr>
          </p:nvGrpSpPr>
          <p:grpSpPr bwMode="auto">
            <a:xfrm>
              <a:off x="5231413" y="2895600"/>
              <a:ext cx="1065213" cy="455613"/>
              <a:chOff x="3216" y="1740"/>
              <a:chExt cx="671" cy="287"/>
            </a:xfrm>
          </p:grpSpPr>
          <p:sp>
            <p:nvSpPr>
              <p:cNvPr id="43" name="Rectangle 29"/>
              <p:cNvSpPr>
                <a:spLocks noChangeArrowheads="1"/>
              </p:cNvSpPr>
              <p:nvPr>
                <p:custDataLst>
                  <p:tags r:id="rId60"/>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0"/>
              <p:cNvSpPr>
                <a:spLocks noChangeArrowheads="1"/>
              </p:cNvSpPr>
              <p:nvPr>
                <p:custDataLst>
                  <p:tags r:id="rId61"/>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5" name="Rectangle 31"/>
              <p:cNvSpPr>
                <a:spLocks noChangeArrowheads="1"/>
              </p:cNvSpPr>
              <p:nvPr>
                <p:custDataLst>
                  <p:tags r:id="rId62"/>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6" name="Rectangle 32"/>
              <p:cNvSpPr>
                <a:spLocks noChangeArrowheads="1"/>
              </p:cNvSpPr>
              <p:nvPr>
                <p:custDataLst>
                  <p:tags r:id="rId63"/>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7" name="Line 34"/>
            <p:cNvSpPr>
              <a:spLocks noChangeShapeType="1"/>
            </p:cNvSpPr>
            <p:nvPr>
              <p:custDataLst>
                <p:tags r:id="rId52"/>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8" name="Oval 35"/>
            <p:cNvSpPr>
              <a:spLocks noChangeArrowheads="1"/>
            </p:cNvSpPr>
            <p:nvPr>
              <p:custDataLst>
                <p:tags r:id="rId53"/>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9" name="Line 36"/>
            <p:cNvSpPr>
              <a:spLocks noChangeShapeType="1"/>
            </p:cNvSpPr>
            <p:nvPr>
              <p:custDataLst>
                <p:tags r:id="rId54"/>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0" name="Oval 37"/>
            <p:cNvSpPr>
              <a:spLocks noChangeArrowheads="1"/>
            </p:cNvSpPr>
            <p:nvPr>
              <p:custDataLst>
                <p:tags r:id="rId55"/>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1" name="Line 38"/>
            <p:cNvSpPr>
              <a:spLocks noChangeShapeType="1"/>
            </p:cNvSpPr>
            <p:nvPr>
              <p:custDataLst>
                <p:tags r:id="rId56"/>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2" name="Line 40"/>
            <p:cNvSpPr>
              <a:spLocks noChangeShapeType="1"/>
            </p:cNvSpPr>
            <p:nvPr>
              <p:custDataLst>
                <p:tags r:id="rId57"/>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Oval 86"/>
            <p:cNvSpPr>
              <a:spLocks noChangeArrowheads="1"/>
            </p:cNvSpPr>
            <p:nvPr>
              <p:custDataLst>
                <p:tags r:id="rId58"/>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4" name="Oval 89"/>
            <p:cNvSpPr>
              <a:spLocks noChangeArrowheads="1"/>
            </p:cNvSpPr>
            <p:nvPr>
              <p:custDataLst>
                <p:tags r:id="rId59"/>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6" name="Group 55"/>
          <p:cNvGrpSpPr/>
          <p:nvPr/>
        </p:nvGrpSpPr>
        <p:grpSpPr>
          <a:xfrm>
            <a:off x="3877056" y="1427435"/>
            <a:ext cx="1057341" cy="861355"/>
            <a:chOff x="3877056" y="1424645"/>
            <a:chExt cx="1057341" cy="861355"/>
          </a:xfrm>
        </p:grpSpPr>
        <p:sp>
          <p:nvSpPr>
            <p:cNvPr id="57" name="Text Box 26"/>
            <p:cNvSpPr txBox="1">
              <a:spLocks noChangeArrowheads="1"/>
            </p:cNvSpPr>
            <p:nvPr>
              <p:custDataLst>
                <p:tags r:id="rId47"/>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58" name="Oval 27"/>
            <p:cNvSpPr>
              <a:spLocks noChangeArrowheads="1"/>
            </p:cNvSpPr>
            <p:nvPr>
              <p:custDataLst>
                <p:tags r:id="rId48"/>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59" name="Line 28"/>
            <p:cNvSpPr>
              <a:spLocks noChangeShapeType="1"/>
            </p:cNvSpPr>
            <p:nvPr>
              <p:custDataLst>
                <p:tags r:id="rId49"/>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61" name="Group 60"/>
          <p:cNvGrpSpPr/>
          <p:nvPr/>
        </p:nvGrpSpPr>
        <p:grpSpPr>
          <a:xfrm>
            <a:off x="393192" y="4498975"/>
            <a:ext cx="8366760" cy="2130425"/>
            <a:chOff x="393192" y="4498975"/>
            <a:chExt cx="8366760" cy="2130425"/>
          </a:xfrm>
        </p:grpSpPr>
        <p:sp>
          <p:nvSpPr>
            <p:cNvPr id="62"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3"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4" name="Group 63"/>
          <p:cNvGrpSpPr/>
          <p:nvPr/>
        </p:nvGrpSpPr>
        <p:grpSpPr>
          <a:xfrm>
            <a:off x="638510" y="5527675"/>
            <a:ext cx="859103" cy="309245"/>
            <a:chOff x="638510" y="5527675"/>
            <a:chExt cx="859103" cy="309245"/>
          </a:xfrm>
        </p:grpSpPr>
        <p:sp>
          <p:nvSpPr>
            <p:cNvPr id="65"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6"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19" name="Group 118"/>
          <p:cNvGrpSpPr/>
          <p:nvPr/>
        </p:nvGrpSpPr>
        <p:grpSpPr>
          <a:xfrm>
            <a:off x="5231413" y="6139656"/>
            <a:ext cx="1065213" cy="455613"/>
            <a:chOff x="5231413" y="6137275"/>
            <a:chExt cx="1065213" cy="455613"/>
          </a:xfrm>
        </p:grpSpPr>
        <p:grpSp>
          <p:nvGrpSpPr>
            <p:cNvPr id="67" name="Group 2"/>
            <p:cNvGrpSpPr>
              <a:grpSpLocks/>
            </p:cNvGrpSpPr>
            <p:nvPr>
              <p:custDataLst>
                <p:tags r:id="rId36"/>
              </p:custDataLst>
            </p:nvPr>
          </p:nvGrpSpPr>
          <p:grpSpPr bwMode="auto">
            <a:xfrm>
              <a:off x="5231413" y="6137275"/>
              <a:ext cx="1065213" cy="455613"/>
              <a:chOff x="3216" y="3782"/>
              <a:chExt cx="671" cy="287"/>
            </a:xfrm>
          </p:grpSpPr>
          <p:sp>
            <p:nvSpPr>
              <p:cNvPr id="68" name="Rectangle 3"/>
              <p:cNvSpPr>
                <a:spLocks noChangeArrowheads="1"/>
              </p:cNvSpPr>
              <p:nvPr>
                <p:custDataLst>
                  <p:tags r:id="rId39"/>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4"/>
              <p:cNvSpPr>
                <a:spLocks noChangeArrowheads="1"/>
              </p:cNvSpPr>
              <p:nvPr>
                <p:custDataLst>
                  <p:tags r:id="rId40"/>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5"/>
              <p:cNvSpPr>
                <a:spLocks noChangeArrowheads="1"/>
              </p:cNvSpPr>
              <p:nvPr>
                <p:custDataLst>
                  <p:tags r:id="rId41"/>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6"/>
              <p:cNvSpPr>
                <a:spLocks noChangeArrowheads="1"/>
              </p:cNvSpPr>
              <p:nvPr>
                <p:custDataLst>
                  <p:tags r:id="rId42"/>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2" name="Oval 72"/>
            <p:cNvSpPr>
              <a:spLocks noChangeArrowheads="1"/>
            </p:cNvSpPr>
            <p:nvPr>
              <p:custDataLst>
                <p:tags r:id="rId37"/>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05" name="Oval 87"/>
            <p:cNvSpPr>
              <a:spLocks noChangeArrowheads="1"/>
            </p:cNvSpPr>
            <p:nvPr>
              <p:custDataLst>
                <p:tags r:id="rId38"/>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18" name="Group 117"/>
          <p:cNvGrpSpPr/>
          <p:nvPr/>
        </p:nvGrpSpPr>
        <p:grpSpPr>
          <a:xfrm>
            <a:off x="5231413" y="4765675"/>
            <a:ext cx="1065213" cy="455613"/>
            <a:chOff x="5231413" y="4765675"/>
            <a:chExt cx="1065213" cy="455613"/>
          </a:xfrm>
        </p:grpSpPr>
        <p:grpSp>
          <p:nvGrpSpPr>
            <p:cNvPr id="85" name="Group 65"/>
            <p:cNvGrpSpPr>
              <a:grpSpLocks/>
            </p:cNvGrpSpPr>
            <p:nvPr>
              <p:custDataLst>
                <p:tags r:id="rId29"/>
              </p:custDataLst>
            </p:nvPr>
          </p:nvGrpSpPr>
          <p:grpSpPr bwMode="auto">
            <a:xfrm>
              <a:off x="5231413" y="4765675"/>
              <a:ext cx="1065213" cy="455613"/>
              <a:chOff x="3216" y="2918"/>
              <a:chExt cx="671" cy="287"/>
            </a:xfrm>
          </p:grpSpPr>
          <p:sp>
            <p:nvSpPr>
              <p:cNvPr id="86" name="Rectangle 66"/>
              <p:cNvSpPr>
                <a:spLocks noChangeArrowheads="1"/>
              </p:cNvSpPr>
              <p:nvPr>
                <p:custDataLst>
                  <p:tags r:id="rId32"/>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7" name="Rectangle 67"/>
              <p:cNvSpPr>
                <a:spLocks noChangeArrowheads="1"/>
              </p:cNvSpPr>
              <p:nvPr>
                <p:custDataLst>
                  <p:tags r:id="rId33"/>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8" name="Rectangle 68"/>
              <p:cNvSpPr>
                <a:spLocks noChangeArrowheads="1"/>
              </p:cNvSpPr>
              <p:nvPr>
                <p:custDataLst>
                  <p:tags r:id="rId34"/>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9" name="Rectangle 69"/>
              <p:cNvSpPr>
                <a:spLocks noChangeArrowheads="1"/>
              </p:cNvSpPr>
              <p:nvPr>
                <p:custDataLst>
                  <p:tags r:id="rId35"/>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0"/>
            <p:cNvSpPr>
              <a:spLocks noChangeArrowheads="1"/>
            </p:cNvSpPr>
            <p:nvPr>
              <p:custDataLst>
                <p:tags r:id="rId30"/>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6" name="Oval 88"/>
            <p:cNvSpPr>
              <a:spLocks noChangeArrowheads="1"/>
            </p:cNvSpPr>
            <p:nvPr>
              <p:custDataLst>
                <p:tags r:id="rId31"/>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72" name="Line 7"/>
          <p:cNvSpPr>
            <a:spLocks noChangeShapeType="1"/>
          </p:cNvSpPr>
          <p:nvPr>
            <p:custDataLst>
              <p:tags r:id="rId2"/>
            </p:custDataLst>
          </p:nvPr>
        </p:nvSpPr>
        <p:spPr bwMode="auto">
          <a:xfrm flipV="1">
            <a:off x="5688613" y="5145088"/>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91" name="Line 71"/>
          <p:cNvSpPr>
            <a:spLocks noChangeShapeType="1"/>
          </p:cNvSpPr>
          <p:nvPr>
            <p:custDataLst>
              <p:tags r:id="rId3"/>
            </p:custDataLst>
          </p:nvPr>
        </p:nvSpPr>
        <p:spPr bwMode="auto">
          <a:xfrm>
            <a:off x="5383813" y="4994275"/>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20" name="Group 119"/>
          <p:cNvGrpSpPr/>
          <p:nvPr/>
        </p:nvGrpSpPr>
        <p:grpSpPr>
          <a:xfrm>
            <a:off x="2793013" y="5527675"/>
            <a:ext cx="3657600" cy="304800"/>
            <a:chOff x="2793013" y="5527675"/>
            <a:chExt cx="3657600" cy="304800"/>
          </a:xfrm>
        </p:grpSpPr>
        <p:sp>
          <p:nvSpPr>
            <p:cNvPr id="73"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7" name="Rectangle 57"/>
            <p:cNvSpPr>
              <a:spLocks noChangeArrowheads="1"/>
            </p:cNvSpPr>
            <p:nvPr>
              <p:custDataLst>
                <p:tags r:id="rId19"/>
              </p:custDataLst>
            </p:nvPr>
          </p:nvSpPr>
          <p:spPr bwMode="auto">
            <a:xfrm>
              <a:off x="5841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58"/>
            <p:cNvSpPr>
              <a:spLocks noChangeArrowheads="1"/>
            </p:cNvSpPr>
            <p:nvPr>
              <p:custDataLst>
                <p:tags r:id="rId20"/>
              </p:custDataLst>
            </p:nvPr>
          </p:nvSpPr>
          <p:spPr bwMode="auto">
            <a:xfrm>
              <a:off x="6145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1"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2"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3"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4" name="Rectangle 64"/>
            <p:cNvSpPr>
              <a:spLocks noChangeArrowheads="1"/>
            </p:cNvSpPr>
            <p:nvPr>
              <p:custDataLst>
                <p:tags r:id="rId26"/>
              </p:custDataLst>
            </p:nvPr>
          </p:nvSpPr>
          <p:spPr bwMode="auto">
            <a:xfrm>
              <a:off x="5536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1" name="Rectangle 82"/>
            <p:cNvSpPr>
              <a:spLocks noChangeArrowheads="1"/>
            </p:cNvSpPr>
            <p:nvPr>
              <p:custDataLst>
                <p:tags r:id="rId27"/>
              </p:custDataLst>
            </p:nvPr>
          </p:nvSpPr>
          <p:spPr bwMode="auto">
            <a:xfrm>
              <a:off x="52314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2"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03" name="Freeform 84"/>
          <p:cNvSpPr>
            <a:spLocks/>
          </p:cNvSpPr>
          <p:nvPr>
            <p:custDataLst>
              <p:tags r:id="rId4"/>
            </p:custDataLst>
          </p:nvPr>
        </p:nvSpPr>
        <p:spPr bwMode="auto">
          <a:xfrm>
            <a:off x="4151913" y="5326063"/>
            <a:ext cx="3213100" cy="354012"/>
          </a:xfrm>
          <a:custGeom>
            <a:avLst/>
            <a:gdLst/>
            <a:ahLst/>
            <a:cxnLst>
              <a:cxn ang="0">
                <a:pos x="0" y="223"/>
              </a:cxn>
              <a:cxn ang="0">
                <a:pos x="288" y="31"/>
              </a:cxn>
              <a:cxn ang="0">
                <a:pos x="1349" y="36"/>
              </a:cxn>
              <a:cxn ang="0">
                <a:pos x="2024" y="223"/>
              </a:cxn>
            </a:cxnLst>
            <a:rect l="0" t="0" r="r" b="b"/>
            <a:pathLst>
              <a:path w="2024" h="223">
                <a:moveTo>
                  <a:pt x="0" y="223"/>
                </a:moveTo>
                <a:cubicBezTo>
                  <a:pt x="48" y="191"/>
                  <a:pt x="63" y="62"/>
                  <a:pt x="288" y="31"/>
                </a:cubicBezTo>
                <a:cubicBezTo>
                  <a:pt x="513" y="0"/>
                  <a:pt x="1060" y="4"/>
                  <a:pt x="1349" y="36"/>
                </a:cubicBezTo>
                <a:cubicBezTo>
                  <a:pt x="1638" y="68"/>
                  <a:pt x="1884" y="184"/>
                  <a:pt x="2024" y="223"/>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07" name="Freeform 94"/>
          <p:cNvSpPr>
            <a:spLocks/>
          </p:cNvSpPr>
          <p:nvPr>
            <p:custDataLst>
              <p:tags r:id="rId5"/>
            </p:custDataLst>
          </p:nvPr>
        </p:nvSpPr>
        <p:spPr bwMode="auto">
          <a:xfrm>
            <a:off x="1481738" y="5235575"/>
            <a:ext cx="2662238" cy="436563"/>
          </a:xfrm>
          <a:custGeom>
            <a:avLst/>
            <a:gdLst/>
            <a:ahLst/>
            <a:cxnLst>
              <a:cxn ang="0">
                <a:pos x="0" y="275"/>
              </a:cxn>
              <a:cxn ang="0">
                <a:pos x="515" y="43"/>
              </a:cxn>
              <a:cxn ang="0">
                <a:pos x="1389" y="22"/>
              </a:cxn>
              <a:cxn ang="0">
                <a:pos x="1677" y="174"/>
              </a:cxn>
            </a:cxnLst>
            <a:rect l="0" t="0" r="r" b="b"/>
            <a:pathLst>
              <a:path w="1677" h="275">
                <a:moveTo>
                  <a:pt x="0" y="275"/>
                </a:moveTo>
                <a:cubicBezTo>
                  <a:pt x="86" y="236"/>
                  <a:pt x="284" y="85"/>
                  <a:pt x="515" y="43"/>
                </a:cubicBezTo>
                <a:cubicBezTo>
                  <a:pt x="746" y="1"/>
                  <a:pt x="1195" y="0"/>
                  <a:pt x="1389" y="22"/>
                </a:cubicBezTo>
                <a:cubicBezTo>
                  <a:pt x="1583" y="44"/>
                  <a:pt x="1617" y="142"/>
                  <a:pt x="1677" y="174"/>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09" name="Group 108"/>
          <p:cNvGrpSpPr/>
          <p:nvPr/>
        </p:nvGrpSpPr>
        <p:grpSpPr>
          <a:xfrm>
            <a:off x="7365013" y="5452872"/>
            <a:ext cx="1065213" cy="762000"/>
            <a:chOff x="7365013" y="5451475"/>
            <a:chExt cx="1065213" cy="762000"/>
          </a:xfrm>
        </p:grpSpPr>
        <p:grpSp>
          <p:nvGrpSpPr>
            <p:cNvPr id="110" name="Group 74"/>
            <p:cNvGrpSpPr>
              <a:grpSpLocks/>
            </p:cNvGrpSpPr>
            <p:nvPr>
              <p:custDataLst>
                <p:tags r:id="rId7"/>
              </p:custDataLst>
            </p:nvPr>
          </p:nvGrpSpPr>
          <p:grpSpPr bwMode="auto">
            <a:xfrm>
              <a:off x="7365013" y="5451475"/>
              <a:ext cx="1065213" cy="455613"/>
              <a:chOff x="4560" y="3350"/>
              <a:chExt cx="671" cy="287"/>
            </a:xfrm>
          </p:grpSpPr>
          <p:sp>
            <p:nvSpPr>
              <p:cNvPr id="114"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1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1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04" name="Freeform 85"/>
          <p:cNvSpPr>
            <a:spLocks/>
          </p:cNvSpPr>
          <p:nvPr>
            <p:custDataLst>
              <p:tags r:id="rId6"/>
            </p:custDataLst>
          </p:nvPr>
        </p:nvSpPr>
        <p:spPr bwMode="auto">
          <a:xfrm>
            <a:off x="4696425" y="5656263"/>
            <a:ext cx="3125788" cy="325112"/>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94666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2" grpId="0" animBg="1"/>
      <p:bldP spid="91" grpId="0" animBg="1"/>
      <p:bldP spid="103" grpId="0" animBg="1"/>
      <p:bldP spid="107" grpId="0" animBg="1"/>
      <p:bldP spid="10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3</a:t>
            </a:r>
            <a:r>
              <a:rPr lang="en-US" dirty="0"/>
              <a:t>)</a:t>
            </a:r>
          </a:p>
        </p:txBody>
      </p:sp>
      <p:sp>
        <p:nvSpPr>
          <p:cNvPr id="3" name="Content Placeholder 2"/>
          <p:cNvSpPr>
            <a:spLocks noGrp="1"/>
          </p:cNvSpPr>
          <p:nvPr>
            <p:ph idx="1"/>
          </p:nvPr>
        </p:nvSpPr>
        <p:spPr>
          <a:xfrm>
            <a:off x="393827" y="3474815"/>
            <a:ext cx="8366125" cy="1097280"/>
          </a:xfrm>
        </p:spPr>
        <p:txBody>
          <a:bodyPr/>
          <a:lstStyle/>
          <a:p>
            <a:r>
              <a:rPr lang="en-GB" sz="2400" dirty="0"/>
              <a:t>Splice </a:t>
            </a:r>
            <a:r>
              <a:rPr lang="en-GB" sz="2400" i="1" u="sng" dirty="0"/>
              <a:t>predecessor</a:t>
            </a:r>
            <a:r>
              <a:rPr lang="en-GB" sz="2400" dirty="0"/>
              <a:t> block out of list, coalesce both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6</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25" name="Group 24"/>
          <p:cNvGrpSpPr/>
          <p:nvPr/>
        </p:nvGrpSpPr>
        <p:grpSpPr>
          <a:xfrm>
            <a:off x="2793013" y="2206625"/>
            <a:ext cx="3657600" cy="457200"/>
            <a:chOff x="2793013" y="2206625"/>
            <a:chExt cx="3657600" cy="457200"/>
          </a:xfrm>
        </p:grpSpPr>
        <p:sp>
          <p:nvSpPr>
            <p:cNvPr id="26" name="Rectangle 1"/>
            <p:cNvSpPr>
              <a:spLocks noChangeArrowheads="1"/>
            </p:cNvSpPr>
            <p:nvPr>
              <p:custDataLst>
                <p:tags r:id="rId78"/>
              </p:custDataLst>
            </p:nvPr>
          </p:nvSpPr>
          <p:spPr bwMode="auto">
            <a:xfrm>
              <a:off x="4012213" y="2206625"/>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7"/>
            <p:cNvSpPr>
              <a:spLocks noChangeArrowheads="1"/>
            </p:cNvSpPr>
            <p:nvPr>
              <p:custDataLst>
                <p:tags r:id="rId79"/>
              </p:custDataLst>
            </p:nvPr>
          </p:nvSpPr>
          <p:spPr bwMode="auto">
            <a:xfrm>
              <a:off x="4012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8"/>
            <p:cNvSpPr>
              <a:spLocks noChangeArrowheads="1"/>
            </p:cNvSpPr>
            <p:nvPr>
              <p:custDataLst>
                <p:tags r:id="rId80"/>
              </p:custDataLst>
            </p:nvPr>
          </p:nvSpPr>
          <p:spPr bwMode="auto">
            <a:xfrm>
              <a:off x="4317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9"/>
            <p:cNvSpPr>
              <a:spLocks noChangeArrowheads="1"/>
            </p:cNvSpPr>
            <p:nvPr>
              <p:custDataLst>
                <p:tags r:id="rId81"/>
              </p:custDataLst>
            </p:nvPr>
          </p:nvSpPr>
          <p:spPr bwMode="auto">
            <a:xfrm>
              <a:off x="4621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20"/>
            <p:cNvSpPr>
              <a:spLocks noChangeArrowheads="1"/>
            </p:cNvSpPr>
            <p:nvPr>
              <p:custDataLst>
                <p:tags r:id="rId82"/>
              </p:custDataLst>
            </p:nvPr>
          </p:nvSpPr>
          <p:spPr bwMode="auto">
            <a:xfrm>
              <a:off x="49266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1"/>
            <p:cNvSpPr>
              <a:spLocks noChangeArrowheads="1"/>
            </p:cNvSpPr>
            <p:nvPr>
              <p:custDataLst>
                <p:tags r:id="rId83"/>
              </p:custDataLst>
            </p:nvPr>
          </p:nvSpPr>
          <p:spPr bwMode="auto">
            <a:xfrm>
              <a:off x="5841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2"/>
            <p:cNvSpPr>
              <a:spLocks noChangeArrowheads="1"/>
            </p:cNvSpPr>
            <p:nvPr>
              <p:custDataLst>
                <p:tags r:id="rId84"/>
              </p:custDataLst>
            </p:nvPr>
          </p:nvSpPr>
          <p:spPr bwMode="auto">
            <a:xfrm>
              <a:off x="6145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3"/>
            <p:cNvSpPr>
              <a:spLocks noChangeArrowheads="1"/>
            </p:cNvSpPr>
            <p:nvPr>
              <p:custDataLst>
                <p:tags r:id="rId85"/>
              </p:custDataLst>
            </p:nvPr>
          </p:nvSpPr>
          <p:spPr bwMode="auto">
            <a:xfrm>
              <a:off x="27930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24"/>
            <p:cNvSpPr>
              <a:spLocks noChangeArrowheads="1"/>
            </p:cNvSpPr>
            <p:nvPr>
              <p:custDataLst>
                <p:tags r:id="rId86"/>
              </p:custDataLst>
            </p:nvPr>
          </p:nvSpPr>
          <p:spPr bwMode="auto">
            <a:xfrm>
              <a:off x="30978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5" name="Rectangle 25"/>
            <p:cNvSpPr>
              <a:spLocks noChangeArrowheads="1"/>
            </p:cNvSpPr>
            <p:nvPr>
              <p:custDataLst>
                <p:tags r:id="rId87"/>
              </p:custDataLst>
            </p:nvPr>
          </p:nvSpPr>
          <p:spPr bwMode="auto">
            <a:xfrm>
              <a:off x="34026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6" name="Rectangle 26"/>
            <p:cNvSpPr>
              <a:spLocks noChangeArrowheads="1"/>
            </p:cNvSpPr>
            <p:nvPr>
              <p:custDataLst>
                <p:tags r:id="rId88"/>
              </p:custDataLst>
            </p:nvPr>
          </p:nvSpPr>
          <p:spPr bwMode="auto">
            <a:xfrm>
              <a:off x="37074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7" name="Oval 37"/>
            <p:cNvSpPr>
              <a:spLocks noChangeArrowheads="1"/>
            </p:cNvSpPr>
            <p:nvPr>
              <p:custDataLst>
                <p:tags r:id="rId89"/>
              </p:custDataLst>
            </p:nvPr>
          </p:nvSpPr>
          <p:spPr bwMode="auto">
            <a:xfrm>
              <a:off x="2869213" y="23590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8" name="Oval 43"/>
            <p:cNvSpPr>
              <a:spLocks noChangeArrowheads="1"/>
            </p:cNvSpPr>
            <p:nvPr>
              <p:custDataLst>
                <p:tags r:id="rId90"/>
              </p:custDataLst>
            </p:nvPr>
          </p:nvSpPr>
          <p:spPr bwMode="auto">
            <a:xfrm flipV="1">
              <a:off x="3174013" y="23574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Rectangle 45"/>
            <p:cNvSpPr>
              <a:spLocks noChangeArrowheads="1"/>
            </p:cNvSpPr>
            <p:nvPr>
              <p:custDataLst>
                <p:tags r:id="rId91"/>
              </p:custDataLst>
            </p:nvPr>
          </p:nvSpPr>
          <p:spPr bwMode="auto">
            <a:xfrm>
              <a:off x="52314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46"/>
            <p:cNvSpPr>
              <a:spLocks noChangeArrowheads="1"/>
            </p:cNvSpPr>
            <p:nvPr>
              <p:custDataLst>
                <p:tags r:id="rId92"/>
              </p:custDataLst>
            </p:nvPr>
          </p:nvSpPr>
          <p:spPr bwMode="auto">
            <a:xfrm>
              <a:off x="5536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grpSp>
      <p:sp>
        <p:nvSpPr>
          <p:cNvPr id="61"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76"/>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77"/>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68"/>
              </p:custDataLst>
            </p:nvPr>
          </p:nvGrpSpPr>
          <p:grpSpPr bwMode="auto">
            <a:xfrm>
              <a:off x="7365013" y="2209800"/>
              <a:ext cx="1065213" cy="455613"/>
              <a:chOff x="4560" y="1308"/>
              <a:chExt cx="671" cy="287"/>
            </a:xfrm>
          </p:grpSpPr>
          <p:sp>
            <p:nvSpPr>
              <p:cNvPr id="17" name="Rectangle 43"/>
              <p:cNvSpPr>
                <a:spLocks noChangeArrowheads="1"/>
              </p:cNvSpPr>
              <p:nvPr>
                <p:custDataLst>
                  <p:tags r:id="rId72"/>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73"/>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74"/>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75"/>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69"/>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70"/>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71"/>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65"/>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66"/>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67"/>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41" name="Group 40"/>
          <p:cNvGrpSpPr/>
          <p:nvPr/>
        </p:nvGrpSpPr>
        <p:grpSpPr>
          <a:xfrm>
            <a:off x="2793013" y="1520825"/>
            <a:ext cx="1065213" cy="914400"/>
            <a:chOff x="2793013" y="1520825"/>
            <a:chExt cx="1065213" cy="914400"/>
          </a:xfrm>
        </p:grpSpPr>
        <p:grpSp>
          <p:nvGrpSpPr>
            <p:cNvPr id="42" name="Group 27"/>
            <p:cNvGrpSpPr>
              <a:grpSpLocks/>
            </p:cNvGrpSpPr>
            <p:nvPr>
              <p:custDataLst>
                <p:tags r:id="rId56"/>
              </p:custDataLst>
            </p:nvPr>
          </p:nvGrpSpPr>
          <p:grpSpPr bwMode="auto">
            <a:xfrm>
              <a:off x="2793013" y="1520825"/>
              <a:ext cx="1065213" cy="455612"/>
              <a:chOff x="1680" y="831"/>
              <a:chExt cx="671" cy="287"/>
            </a:xfrm>
          </p:grpSpPr>
          <p:sp>
            <p:nvSpPr>
              <p:cNvPr id="47" name="Rectangle 28"/>
              <p:cNvSpPr>
                <a:spLocks noChangeArrowheads="1"/>
              </p:cNvSpPr>
              <p:nvPr>
                <p:custDataLst>
                  <p:tags r:id="rId61"/>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8" name="Rectangle 29"/>
              <p:cNvSpPr>
                <a:spLocks noChangeArrowheads="1"/>
              </p:cNvSpPr>
              <p:nvPr>
                <p:custDataLst>
                  <p:tags r:id="rId62"/>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9" name="Rectangle 30"/>
              <p:cNvSpPr>
                <a:spLocks noChangeArrowheads="1"/>
              </p:cNvSpPr>
              <p:nvPr>
                <p:custDataLst>
                  <p:tags r:id="rId63"/>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0" name="Rectangle 31"/>
              <p:cNvSpPr>
                <a:spLocks noChangeArrowheads="1"/>
              </p:cNvSpPr>
              <p:nvPr>
                <p:custDataLst>
                  <p:tags r:id="rId64"/>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3" name="Oval 39"/>
            <p:cNvSpPr>
              <a:spLocks noChangeArrowheads="1"/>
            </p:cNvSpPr>
            <p:nvPr>
              <p:custDataLst>
                <p:tags r:id="rId57"/>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4" name="Line 40"/>
            <p:cNvSpPr>
              <a:spLocks noChangeShapeType="1"/>
            </p:cNvSpPr>
            <p:nvPr>
              <p:custDataLst>
                <p:tags r:id="rId58"/>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5" name="Line 44"/>
            <p:cNvSpPr>
              <a:spLocks noChangeShapeType="1"/>
            </p:cNvSpPr>
            <p:nvPr>
              <p:custDataLst>
                <p:tags r:id="rId59"/>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6" name="Oval 90"/>
            <p:cNvSpPr>
              <a:spLocks noChangeArrowheads="1"/>
            </p:cNvSpPr>
            <p:nvPr>
              <p:custDataLst>
                <p:tags r:id="rId60"/>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1" name="Group 50"/>
          <p:cNvGrpSpPr/>
          <p:nvPr/>
        </p:nvGrpSpPr>
        <p:grpSpPr>
          <a:xfrm>
            <a:off x="2793013" y="2435225"/>
            <a:ext cx="1065213" cy="912812"/>
            <a:chOff x="2793013" y="2435225"/>
            <a:chExt cx="1065213" cy="912812"/>
          </a:xfrm>
        </p:grpSpPr>
        <p:grpSp>
          <p:nvGrpSpPr>
            <p:cNvPr id="52" name="Group 32"/>
            <p:cNvGrpSpPr>
              <a:grpSpLocks/>
            </p:cNvGrpSpPr>
            <p:nvPr>
              <p:custDataLst>
                <p:tags r:id="rId47"/>
              </p:custDataLst>
            </p:nvPr>
          </p:nvGrpSpPr>
          <p:grpSpPr bwMode="auto">
            <a:xfrm>
              <a:off x="2793013" y="2892425"/>
              <a:ext cx="1065213" cy="455612"/>
              <a:chOff x="1680" y="1695"/>
              <a:chExt cx="671" cy="287"/>
            </a:xfrm>
          </p:grpSpPr>
          <p:sp>
            <p:nvSpPr>
              <p:cNvPr id="57" name="Rectangle 33"/>
              <p:cNvSpPr>
                <a:spLocks noChangeArrowheads="1"/>
              </p:cNvSpPr>
              <p:nvPr>
                <p:custDataLst>
                  <p:tags r:id="rId52"/>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4"/>
              <p:cNvSpPr>
                <a:spLocks noChangeArrowheads="1"/>
              </p:cNvSpPr>
              <p:nvPr>
                <p:custDataLst>
                  <p:tags r:id="rId53"/>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5"/>
              <p:cNvSpPr>
                <a:spLocks noChangeArrowheads="1"/>
              </p:cNvSpPr>
              <p:nvPr>
                <p:custDataLst>
                  <p:tags r:id="rId54"/>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0" name="Rectangle 36"/>
              <p:cNvSpPr>
                <a:spLocks noChangeArrowheads="1"/>
              </p:cNvSpPr>
              <p:nvPr>
                <p:custDataLst>
                  <p:tags r:id="rId55"/>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53" name="Line 38"/>
            <p:cNvSpPr>
              <a:spLocks noChangeShapeType="1"/>
            </p:cNvSpPr>
            <p:nvPr>
              <p:custDataLst>
                <p:tags r:id="rId48"/>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41"/>
            <p:cNvSpPr>
              <a:spLocks noChangeArrowheads="1"/>
            </p:cNvSpPr>
            <p:nvPr>
              <p:custDataLst>
                <p:tags r:id="rId49"/>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5" name="Line 42"/>
            <p:cNvSpPr>
              <a:spLocks noChangeShapeType="1"/>
            </p:cNvSpPr>
            <p:nvPr>
              <p:custDataLst>
                <p:tags r:id="rId50"/>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6" name="Oval 87"/>
            <p:cNvSpPr>
              <a:spLocks noChangeArrowheads="1"/>
            </p:cNvSpPr>
            <p:nvPr>
              <p:custDataLst>
                <p:tags r:id="rId51"/>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62" name="Group 61"/>
          <p:cNvGrpSpPr/>
          <p:nvPr/>
        </p:nvGrpSpPr>
        <p:grpSpPr>
          <a:xfrm>
            <a:off x="393192" y="4462400"/>
            <a:ext cx="8366760" cy="2130425"/>
            <a:chOff x="393192" y="4498975"/>
            <a:chExt cx="8366760" cy="2130425"/>
          </a:xfrm>
        </p:grpSpPr>
        <p:sp>
          <p:nvSpPr>
            <p:cNvPr id="63"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4"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5" name="Group 64"/>
          <p:cNvGrpSpPr/>
          <p:nvPr/>
        </p:nvGrpSpPr>
        <p:grpSpPr>
          <a:xfrm>
            <a:off x="638510" y="5527613"/>
            <a:ext cx="859103" cy="309245"/>
            <a:chOff x="638510" y="5527675"/>
            <a:chExt cx="859103" cy="309245"/>
          </a:xfrm>
        </p:grpSpPr>
        <p:sp>
          <p:nvSpPr>
            <p:cNvPr id="66"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7"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68" name="Group 67"/>
          <p:cNvGrpSpPr/>
          <p:nvPr/>
        </p:nvGrpSpPr>
        <p:grpSpPr>
          <a:xfrm>
            <a:off x="7365013" y="5452810"/>
            <a:ext cx="1065213" cy="762000"/>
            <a:chOff x="7365013" y="5451475"/>
            <a:chExt cx="1065213" cy="762000"/>
          </a:xfrm>
        </p:grpSpPr>
        <p:grpSp>
          <p:nvGrpSpPr>
            <p:cNvPr id="69" name="Group 74"/>
            <p:cNvGrpSpPr>
              <a:grpSpLocks/>
            </p:cNvGrpSpPr>
            <p:nvPr>
              <p:custDataLst>
                <p:tags r:id="rId35"/>
              </p:custDataLst>
            </p:nvPr>
          </p:nvGrpSpPr>
          <p:grpSpPr bwMode="auto">
            <a:xfrm>
              <a:off x="7365013" y="5451475"/>
              <a:ext cx="1065213" cy="455613"/>
              <a:chOff x="4560" y="3350"/>
              <a:chExt cx="671" cy="287"/>
            </a:xfrm>
          </p:grpSpPr>
          <p:sp>
            <p:nvSpPr>
              <p:cNvPr id="73" name="Rectangle 75"/>
              <p:cNvSpPr>
                <a:spLocks noChangeArrowheads="1"/>
              </p:cNvSpPr>
              <p:nvPr>
                <p:custDataLst>
                  <p:tags r:id="rId39"/>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76"/>
              <p:cNvSpPr>
                <a:spLocks noChangeArrowheads="1"/>
              </p:cNvSpPr>
              <p:nvPr>
                <p:custDataLst>
                  <p:tags r:id="rId40"/>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77"/>
              <p:cNvSpPr>
                <a:spLocks noChangeArrowheads="1"/>
              </p:cNvSpPr>
              <p:nvPr>
                <p:custDataLst>
                  <p:tags r:id="rId41"/>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78"/>
              <p:cNvSpPr>
                <a:spLocks noChangeArrowheads="1"/>
              </p:cNvSpPr>
              <p:nvPr>
                <p:custDataLst>
                  <p:tags r:id="rId42"/>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70" name="Oval 79"/>
            <p:cNvSpPr>
              <a:spLocks noChangeArrowheads="1"/>
            </p:cNvSpPr>
            <p:nvPr>
              <p:custDataLst>
                <p:tags r:id="rId36"/>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1" name="Line 80"/>
            <p:cNvSpPr>
              <a:spLocks noChangeShapeType="1"/>
            </p:cNvSpPr>
            <p:nvPr>
              <p:custDataLst>
                <p:tags r:id="rId37"/>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72" name="Oval 81"/>
            <p:cNvSpPr>
              <a:spLocks noChangeArrowheads="1"/>
            </p:cNvSpPr>
            <p:nvPr>
              <p:custDataLst>
                <p:tags r:id="rId38"/>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1" name="Group 90"/>
          <p:cNvGrpSpPr/>
          <p:nvPr/>
        </p:nvGrpSpPr>
        <p:grpSpPr>
          <a:xfrm>
            <a:off x="2793013" y="6135624"/>
            <a:ext cx="1065213" cy="455613"/>
            <a:chOff x="2793013" y="6097587"/>
            <a:chExt cx="1065213" cy="455613"/>
          </a:xfrm>
        </p:grpSpPr>
        <p:grpSp>
          <p:nvGrpSpPr>
            <p:cNvPr id="92" name="Group 2"/>
            <p:cNvGrpSpPr>
              <a:grpSpLocks/>
            </p:cNvGrpSpPr>
            <p:nvPr>
              <p:custDataLst>
                <p:tags r:id="rId28"/>
              </p:custDataLst>
            </p:nvPr>
          </p:nvGrpSpPr>
          <p:grpSpPr bwMode="auto">
            <a:xfrm>
              <a:off x="2793013" y="6097587"/>
              <a:ext cx="1065213" cy="455613"/>
              <a:chOff x="1680" y="3714"/>
              <a:chExt cx="671" cy="287"/>
            </a:xfrm>
          </p:grpSpPr>
          <p:sp>
            <p:nvSpPr>
              <p:cNvPr id="95" name="Rectangle 3"/>
              <p:cNvSpPr>
                <a:spLocks noChangeArrowheads="1"/>
              </p:cNvSpPr>
              <p:nvPr>
                <p:custDataLst>
                  <p:tags r:id="rId31"/>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4"/>
              <p:cNvSpPr>
                <a:spLocks noChangeArrowheads="1"/>
              </p:cNvSpPr>
              <p:nvPr>
                <p:custDataLst>
                  <p:tags r:id="rId32"/>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7" name="Rectangle 5"/>
              <p:cNvSpPr>
                <a:spLocks noChangeArrowheads="1"/>
              </p:cNvSpPr>
              <p:nvPr>
                <p:custDataLst>
                  <p:tags r:id="rId33"/>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8" name="Rectangle 6"/>
              <p:cNvSpPr>
                <a:spLocks noChangeArrowheads="1"/>
              </p:cNvSpPr>
              <p:nvPr>
                <p:custDataLst>
                  <p:tags r:id="rId34"/>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3" name="Oval 71"/>
            <p:cNvSpPr>
              <a:spLocks noChangeArrowheads="1"/>
            </p:cNvSpPr>
            <p:nvPr>
              <p:custDataLst>
                <p:tags r:id="rId29"/>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94" name="Oval 88"/>
            <p:cNvSpPr>
              <a:spLocks noChangeArrowheads="1"/>
            </p:cNvSpPr>
            <p:nvPr>
              <p:custDataLst>
                <p:tags r:id="rId30"/>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99" name="Group 98"/>
          <p:cNvGrpSpPr/>
          <p:nvPr/>
        </p:nvGrpSpPr>
        <p:grpSpPr>
          <a:xfrm>
            <a:off x="2793013" y="4769386"/>
            <a:ext cx="1065213" cy="455613"/>
            <a:chOff x="2793013" y="4725987"/>
            <a:chExt cx="1065213" cy="455613"/>
          </a:xfrm>
        </p:grpSpPr>
        <p:grpSp>
          <p:nvGrpSpPr>
            <p:cNvPr id="100" name="Group 8"/>
            <p:cNvGrpSpPr>
              <a:grpSpLocks/>
            </p:cNvGrpSpPr>
            <p:nvPr>
              <p:custDataLst>
                <p:tags r:id="rId21"/>
              </p:custDataLst>
            </p:nvPr>
          </p:nvGrpSpPr>
          <p:grpSpPr bwMode="auto">
            <a:xfrm>
              <a:off x="2793013" y="4725987"/>
              <a:ext cx="1065213" cy="455613"/>
              <a:chOff x="1680" y="2850"/>
              <a:chExt cx="671" cy="287"/>
            </a:xfrm>
          </p:grpSpPr>
          <p:sp>
            <p:nvSpPr>
              <p:cNvPr id="103" name="Rectangle 9"/>
              <p:cNvSpPr>
                <a:spLocks noChangeArrowheads="1"/>
              </p:cNvSpPr>
              <p:nvPr>
                <p:custDataLst>
                  <p:tags r:id="rId24"/>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4" name="Rectangle 10"/>
              <p:cNvSpPr>
                <a:spLocks noChangeArrowheads="1"/>
              </p:cNvSpPr>
              <p:nvPr>
                <p:custDataLst>
                  <p:tags r:id="rId25"/>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5" name="Rectangle 11"/>
              <p:cNvSpPr>
                <a:spLocks noChangeArrowheads="1"/>
              </p:cNvSpPr>
              <p:nvPr>
                <p:custDataLst>
                  <p:tags r:id="rId26"/>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6" name="Rectangle 12"/>
              <p:cNvSpPr>
                <a:spLocks noChangeArrowheads="1"/>
              </p:cNvSpPr>
              <p:nvPr>
                <p:custDataLst>
                  <p:tags r:id="rId27"/>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01" name="Oval 70"/>
            <p:cNvSpPr>
              <a:spLocks noChangeArrowheads="1"/>
            </p:cNvSpPr>
            <p:nvPr>
              <p:custDataLst>
                <p:tags r:id="rId22"/>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2" name="Oval 89"/>
            <p:cNvSpPr>
              <a:spLocks noChangeArrowheads="1"/>
            </p:cNvSpPr>
            <p:nvPr>
              <p:custDataLst>
                <p:tags r:id="rId23"/>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22" name="Line 7"/>
          <p:cNvSpPr>
            <a:spLocks noChangeShapeType="1"/>
          </p:cNvSpPr>
          <p:nvPr>
            <p:custDataLst>
              <p:tags r:id="rId2"/>
            </p:custDataLst>
          </p:nvPr>
        </p:nvSpPr>
        <p:spPr bwMode="auto">
          <a:xfrm flipV="1">
            <a:off x="3250213"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23" name="Line 13"/>
          <p:cNvSpPr>
            <a:spLocks noChangeShapeType="1"/>
          </p:cNvSpPr>
          <p:nvPr>
            <p:custDataLst>
              <p:tags r:id="rId3"/>
            </p:custDataLst>
          </p:nvPr>
        </p:nvSpPr>
        <p:spPr bwMode="auto">
          <a:xfrm>
            <a:off x="2945413"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07" name="Group 106"/>
          <p:cNvGrpSpPr/>
          <p:nvPr/>
        </p:nvGrpSpPr>
        <p:grpSpPr>
          <a:xfrm>
            <a:off x="2793013" y="5537482"/>
            <a:ext cx="3657600" cy="304800"/>
            <a:chOff x="2793013" y="5487987"/>
            <a:chExt cx="3657600" cy="304800"/>
          </a:xfrm>
        </p:grpSpPr>
        <p:sp>
          <p:nvSpPr>
            <p:cNvPr id="108" name="Rectangle 59"/>
            <p:cNvSpPr>
              <a:spLocks noChangeArrowheads="1"/>
            </p:cNvSpPr>
            <p:nvPr>
              <p:custDataLst>
                <p:tags r:id="rId7"/>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9" name="Rectangle 60"/>
            <p:cNvSpPr>
              <a:spLocks noChangeArrowheads="1"/>
            </p:cNvSpPr>
            <p:nvPr>
              <p:custDataLst>
                <p:tags r:id="rId8"/>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0" name="Rectangle 61"/>
            <p:cNvSpPr>
              <a:spLocks noChangeArrowheads="1"/>
            </p:cNvSpPr>
            <p:nvPr>
              <p:custDataLst>
                <p:tags r:id="rId9"/>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1" name="Rectangle 62"/>
            <p:cNvSpPr>
              <a:spLocks noChangeArrowheads="1"/>
            </p:cNvSpPr>
            <p:nvPr>
              <p:custDataLst>
                <p:tags r:id="rId10"/>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2" name="Rectangle 63"/>
            <p:cNvSpPr>
              <a:spLocks noChangeArrowheads="1"/>
            </p:cNvSpPr>
            <p:nvPr>
              <p:custDataLst>
                <p:tags r:id="rId11"/>
              </p:custDataLst>
            </p:nvPr>
          </p:nvSpPr>
          <p:spPr bwMode="auto">
            <a:xfrm>
              <a:off x="58410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3" name="Rectangle 64"/>
            <p:cNvSpPr>
              <a:spLocks noChangeArrowheads="1"/>
            </p:cNvSpPr>
            <p:nvPr>
              <p:custDataLst>
                <p:tags r:id="rId12"/>
              </p:custDataLst>
            </p:nvPr>
          </p:nvSpPr>
          <p:spPr bwMode="auto">
            <a:xfrm>
              <a:off x="61458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4" name="Rectangle 65"/>
            <p:cNvSpPr>
              <a:spLocks noChangeArrowheads="1"/>
            </p:cNvSpPr>
            <p:nvPr>
              <p:custDataLst>
                <p:tags r:id="rId13"/>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66"/>
            <p:cNvSpPr>
              <a:spLocks noChangeArrowheads="1"/>
            </p:cNvSpPr>
            <p:nvPr>
              <p:custDataLst>
                <p:tags r:id="rId14"/>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67"/>
            <p:cNvSpPr>
              <a:spLocks noChangeArrowheads="1"/>
            </p:cNvSpPr>
            <p:nvPr>
              <p:custDataLst>
                <p:tags r:id="rId15"/>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68"/>
            <p:cNvSpPr>
              <a:spLocks noChangeArrowheads="1"/>
            </p:cNvSpPr>
            <p:nvPr>
              <p:custDataLst>
                <p:tags r:id="rId16"/>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8" name="Oval 69"/>
            <p:cNvSpPr>
              <a:spLocks noChangeArrowheads="1"/>
            </p:cNvSpPr>
            <p:nvPr>
              <p:custDataLst>
                <p:tags r:id="rId17"/>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9" name="Rectangle 72"/>
            <p:cNvSpPr>
              <a:spLocks noChangeArrowheads="1"/>
            </p:cNvSpPr>
            <p:nvPr>
              <p:custDataLst>
                <p:tags r:id="rId18"/>
              </p:custDataLst>
            </p:nvPr>
          </p:nvSpPr>
          <p:spPr bwMode="auto">
            <a:xfrm>
              <a:off x="55362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0" name="Rectangle 83"/>
            <p:cNvSpPr>
              <a:spLocks noChangeArrowheads="1"/>
            </p:cNvSpPr>
            <p:nvPr>
              <p:custDataLst>
                <p:tags r:id="rId19"/>
              </p:custDataLst>
            </p:nvPr>
          </p:nvSpPr>
          <p:spPr bwMode="auto">
            <a:xfrm>
              <a:off x="52314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1" name="Oval 84"/>
            <p:cNvSpPr>
              <a:spLocks noChangeArrowheads="1"/>
            </p:cNvSpPr>
            <p:nvPr>
              <p:custDataLst>
                <p:tags r:id="rId20"/>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24" name="Line 82"/>
          <p:cNvSpPr>
            <a:spLocks noChangeShapeType="1"/>
          </p:cNvSpPr>
          <p:nvPr>
            <p:custDataLst>
              <p:tags r:id="rId4"/>
            </p:custDataLst>
          </p:nvPr>
        </p:nvSpPr>
        <p:spPr bwMode="auto">
          <a:xfrm>
            <a:off x="1421413" y="5687568"/>
            <a:ext cx="1371600" cy="1588"/>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25" name="Freeform 85"/>
          <p:cNvSpPr>
            <a:spLocks/>
          </p:cNvSpPr>
          <p:nvPr>
            <p:custDataLst>
              <p:tags r:id="rId5"/>
            </p:custDataLst>
          </p:nvPr>
        </p:nvSpPr>
        <p:spPr bwMode="auto">
          <a:xfrm>
            <a:off x="2945413"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26" name="Freeform 86"/>
          <p:cNvSpPr>
            <a:spLocks/>
          </p:cNvSpPr>
          <p:nvPr>
            <p:custDataLst>
              <p:tags r:id="rId6"/>
            </p:custDataLst>
          </p:nvPr>
        </p:nvSpPr>
        <p:spPr bwMode="auto">
          <a:xfrm>
            <a:off x="3401025" y="5687568"/>
            <a:ext cx="4421188" cy="381000"/>
          </a:xfrm>
          <a:custGeom>
            <a:avLst/>
            <a:gdLst/>
            <a:ahLst/>
            <a:cxnLst>
              <a:cxn ang="0">
                <a:pos x="1720" y="0"/>
              </a:cxn>
              <a:cxn ang="0">
                <a:pos x="1389" y="212"/>
              </a:cxn>
              <a:cxn ang="0">
                <a:pos x="262" y="222"/>
              </a:cxn>
              <a:cxn ang="0">
                <a:pos x="0" y="101"/>
              </a:cxn>
            </a:cxnLst>
            <a:rect l="0" t="0" r="r" b="b"/>
            <a:pathLst>
              <a:path w="1720" h="249">
                <a:moveTo>
                  <a:pt x="1720" y="0"/>
                </a:moveTo>
                <a:cubicBezTo>
                  <a:pt x="1665" y="35"/>
                  <a:pt x="1632" y="175"/>
                  <a:pt x="1389" y="212"/>
                </a:cubicBezTo>
                <a:cubicBezTo>
                  <a:pt x="1146" y="249"/>
                  <a:pt x="493" y="240"/>
                  <a:pt x="262" y="222"/>
                </a:cubicBezTo>
                <a:cubicBezTo>
                  <a:pt x="31" y="204"/>
                  <a:pt x="55" y="126"/>
                  <a:pt x="0" y="10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150297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2" grpId="0" animBg="1"/>
      <p:bldP spid="123" grpId="0" animBg="1"/>
      <p:bldP spid="124" grpId="0" animBg="1"/>
      <p:bldP spid="125" grpId="0" animBg="1"/>
      <p:bldP spid="1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4</a:t>
            </a:r>
            <a:r>
              <a:rPr lang="en-US" dirty="0"/>
              <a:t>)</a:t>
            </a:r>
          </a:p>
        </p:txBody>
      </p:sp>
      <p:sp>
        <p:nvSpPr>
          <p:cNvPr id="3" name="Content Placeholder 2"/>
          <p:cNvSpPr>
            <a:spLocks noGrp="1"/>
          </p:cNvSpPr>
          <p:nvPr>
            <p:ph idx="1"/>
          </p:nvPr>
        </p:nvSpPr>
        <p:spPr>
          <a:xfrm>
            <a:off x="396875" y="3474720"/>
            <a:ext cx="8366125" cy="1097280"/>
          </a:xfrm>
        </p:spPr>
        <p:txBody>
          <a:bodyPr/>
          <a:lstStyle/>
          <a:p>
            <a:r>
              <a:rPr lang="en-US" sz="2400" dirty="0"/>
              <a:t>Splice </a:t>
            </a:r>
            <a:r>
              <a:rPr lang="en-US" sz="2400" i="1" u="sng" dirty="0"/>
              <a:t>predecessor</a:t>
            </a:r>
            <a:r>
              <a:rPr lang="en-US" sz="2400" dirty="0"/>
              <a:t> and </a:t>
            </a:r>
            <a:r>
              <a:rPr lang="en-US" sz="2400" i="1" u="sng" dirty="0"/>
              <a:t>successor</a:t>
            </a:r>
            <a:r>
              <a:rPr lang="en-US" sz="2400" dirty="0"/>
              <a:t> blocks out of list, coalesce all 3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7</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129"/>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130"/>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64" name="Group 63"/>
          <p:cNvGrpSpPr/>
          <p:nvPr/>
        </p:nvGrpSpPr>
        <p:grpSpPr>
          <a:xfrm>
            <a:off x="2788920" y="2203704"/>
            <a:ext cx="3657600" cy="457200"/>
            <a:chOff x="2800866" y="2224087"/>
            <a:chExt cx="3657600" cy="457200"/>
          </a:xfrm>
        </p:grpSpPr>
        <p:sp>
          <p:nvSpPr>
            <p:cNvPr id="65" name="Rectangle 1"/>
            <p:cNvSpPr>
              <a:spLocks noChangeArrowheads="1"/>
            </p:cNvSpPr>
            <p:nvPr>
              <p:custDataLst>
                <p:tags r:id="rId112"/>
              </p:custDataLst>
            </p:nvPr>
          </p:nvSpPr>
          <p:spPr bwMode="auto">
            <a:xfrm>
              <a:off x="4020066" y="2224087"/>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6" name="Rectangle 23"/>
            <p:cNvSpPr>
              <a:spLocks noChangeArrowheads="1"/>
            </p:cNvSpPr>
            <p:nvPr>
              <p:custDataLst>
                <p:tags r:id="rId113"/>
              </p:custDataLst>
            </p:nvPr>
          </p:nvSpPr>
          <p:spPr bwMode="auto">
            <a:xfrm>
              <a:off x="40200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24"/>
            <p:cNvSpPr>
              <a:spLocks noChangeArrowheads="1"/>
            </p:cNvSpPr>
            <p:nvPr>
              <p:custDataLst>
                <p:tags r:id="rId114"/>
              </p:custDataLst>
            </p:nvPr>
          </p:nvSpPr>
          <p:spPr bwMode="auto">
            <a:xfrm>
              <a:off x="43248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25"/>
            <p:cNvSpPr>
              <a:spLocks noChangeArrowheads="1"/>
            </p:cNvSpPr>
            <p:nvPr>
              <p:custDataLst>
                <p:tags r:id="rId115"/>
              </p:custDataLst>
            </p:nvPr>
          </p:nvSpPr>
          <p:spPr bwMode="auto">
            <a:xfrm>
              <a:off x="46296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26"/>
            <p:cNvSpPr>
              <a:spLocks noChangeArrowheads="1"/>
            </p:cNvSpPr>
            <p:nvPr>
              <p:custDataLst>
                <p:tags r:id="rId116"/>
              </p:custDataLst>
            </p:nvPr>
          </p:nvSpPr>
          <p:spPr bwMode="auto">
            <a:xfrm>
              <a:off x="49344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27"/>
            <p:cNvSpPr>
              <a:spLocks noChangeArrowheads="1"/>
            </p:cNvSpPr>
            <p:nvPr>
              <p:custDataLst>
                <p:tags r:id="rId117"/>
              </p:custDataLst>
            </p:nvPr>
          </p:nvSpPr>
          <p:spPr bwMode="auto">
            <a:xfrm>
              <a:off x="58488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28"/>
            <p:cNvSpPr>
              <a:spLocks noChangeArrowheads="1"/>
            </p:cNvSpPr>
            <p:nvPr>
              <p:custDataLst>
                <p:tags r:id="rId118"/>
              </p:custDataLst>
            </p:nvPr>
          </p:nvSpPr>
          <p:spPr bwMode="auto">
            <a:xfrm>
              <a:off x="6153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2" name="Rectangle 29"/>
            <p:cNvSpPr>
              <a:spLocks noChangeArrowheads="1"/>
            </p:cNvSpPr>
            <p:nvPr>
              <p:custDataLst>
                <p:tags r:id="rId119"/>
              </p:custDataLst>
            </p:nvPr>
          </p:nvSpPr>
          <p:spPr bwMode="auto">
            <a:xfrm>
              <a:off x="2800866" y="2300287"/>
              <a:ext cx="304800" cy="304800"/>
            </a:xfrm>
            <a:prstGeom prst="rect">
              <a:avLst/>
            </a:prstGeom>
            <a:solidFill>
              <a:schemeClr val="bg1"/>
            </a:solidFill>
            <a:ln w="3240">
              <a:solidFill>
                <a:srgbClr val="0000FF"/>
              </a:solidFill>
              <a:miter lim="800000"/>
              <a:headEnd/>
              <a:tailEnd/>
            </a:ln>
            <a:effectLst/>
          </p:spPr>
          <p:txBody>
            <a:bodyPr wrap="none" anchor="ctr"/>
            <a:lstStyle/>
            <a:p>
              <a:endParaRPr lang="en-US" dirty="0">
                <a:latin typeface="Lato" panose="020F0502020204030203" pitchFamily="34" charset="0"/>
              </a:endParaRPr>
            </a:p>
          </p:txBody>
        </p:sp>
        <p:sp>
          <p:nvSpPr>
            <p:cNvPr id="73" name="Rectangle 30"/>
            <p:cNvSpPr>
              <a:spLocks noChangeArrowheads="1"/>
            </p:cNvSpPr>
            <p:nvPr>
              <p:custDataLst>
                <p:tags r:id="rId120"/>
              </p:custDataLst>
            </p:nvPr>
          </p:nvSpPr>
          <p:spPr bwMode="auto">
            <a:xfrm>
              <a:off x="3105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31"/>
            <p:cNvSpPr>
              <a:spLocks noChangeArrowheads="1"/>
            </p:cNvSpPr>
            <p:nvPr>
              <p:custDataLst>
                <p:tags r:id="rId121"/>
              </p:custDataLst>
            </p:nvPr>
          </p:nvSpPr>
          <p:spPr bwMode="auto">
            <a:xfrm>
              <a:off x="34104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32"/>
            <p:cNvSpPr>
              <a:spLocks noChangeArrowheads="1"/>
            </p:cNvSpPr>
            <p:nvPr>
              <p:custDataLst>
                <p:tags r:id="rId122"/>
              </p:custDataLst>
            </p:nvPr>
          </p:nvSpPr>
          <p:spPr bwMode="auto">
            <a:xfrm>
              <a:off x="3715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Oval 43"/>
            <p:cNvSpPr>
              <a:spLocks noChangeArrowheads="1"/>
            </p:cNvSpPr>
            <p:nvPr>
              <p:custDataLst>
                <p:tags r:id="rId123"/>
              </p:custDataLst>
            </p:nvPr>
          </p:nvSpPr>
          <p:spPr bwMode="auto">
            <a:xfrm>
              <a:off x="28770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7" name="Oval 49"/>
            <p:cNvSpPr>
              <a:spLocks noChangeArrowheads="1"/>
            </p:cNvSpPr>
            <p:nvPr>
              <p:custDataLst>
                <p:tags r:id="rId124"/>
              </p:custDataLst>
            </p:nvPr>
          </p:nvSpPr>
          <p:spPr bwMode="auto">
            <a:xfrm flipV="1">
              <a:off x="31818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78" name="Rectangle 51"/>
            <p:cNvSpPr>
              <a:spLocks noChangeArrowheads="1"/>
            </p:cNvSpPr>
            <p:nvPr>
              <p:custDataLst>
                <p:tags r:id="rId125"/>
              </p:custDataLst>
            </p:nvPr>
          </p:nvSpPr>
          <p:spPr bwMode="auto">
            <a:xfrm>
              <a:off x="5239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2"/>
            <p:cNvSpPr>
              <a:spLocks noChangeArrowheads="1"/>
            </p:cNvSpPr>
            <p:nvPr>
              <p:custDataLst>
                <p:tags r:id="rId126"/>
              </p:custDataLst>
            </p:nvPr>
          </p:nvSpPr>
          <p:spPr bwMode="auto">
            <a:xfrm>
              <a:off x="55440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Oval 63"/>
            <p:cNvSpPr>
              <a:spLocks noChangeArrowheads="1"/>
            </p:cNvSpPr>
            <p:nvPr>
              <p:custDataLst>
                <p:tags r:id="rId127"/>
              </p:custDataLst>
            </p:nvPr>
          </p:nvSpPr>
          <p:spPr bwMode="auto">
            <a:xfrm>
              <a:off x="53154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1" name="Oval 69"/>
            <p:cNvSpPr>
              <a:spLocks noChangeArrowheads="1"/>
            </p:cNvSpPr>
            <p:nvPr>
              <p:custDataLst>
                <p:tags r:id="rId128"/>
              </p:custDataLst>
            </p:nvPr>
          </p:nvSpPr>
          <p:spPr bwMode="auto">
            <a:xfrm flipV="1">
              <a:off x="56202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110"/>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111"/>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214"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102"/>
              </p:custDataLst>
            </p:nvPr>
          </p:nvGrpSpPr>
          <p:grpSpPr bwMode="auto">
            <a:xfrm>
              <a:off x="7365013" y="2209800"/>
              <a:ext cx="1065213" cy="455613"/>
              <a:chOff x="4560" y="1308"/>
              <a:chExt cx="671" cy="287"/>
            </a:xfrm>
          </p:grpSpPr>
          <p:sp>
            <p:nvSpPr>
              <p:cNvPr id="17" name="Rectangle 43"/>
              <p:cNvSpPr>
                <a:spLocks noChangeArrowheads="1"/>
              </p:cNvSpPr>
              <p:nvPr>
                <p:custDataLst>
                  <p:tags r:id="rId106"/>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107"/>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108"/>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109"/>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103"/>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104"/>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105"/>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9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10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10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25" name="Group 24"/>
          <p:cNvGrpSpPr/>
          <p:nvPr/>
        </p:nvGrpSpPr>
        <p:grpSpPr>
          <a:xfrm>
            <a:off x="2793013" y="1520825"/>
            <a:ext cx="1065213" cy="914400"/>
            <a:chOff x="2793013" y="1520825"/>
            <a:chExt cx="1065213" cy="914400"/>
          </a:xfrm>
        </p:grpSpPr>
        <p:grpSp>
          <p:nvGrpSpPr>
            <p:cNvPr id="26" name="Group 27"/>
            <p:cNvGrpSpPr>
              <a:grpSpLocks/>
            </p:cNvGrpSpPr>
            <p:nvPr>
              <p:custDataLst>
                <p:tags r:id="rId90"/>
              </p:custDataLst>
            </p:nvPr>
          </p:nvGrpSpPr>
          <p:grpSpPr bwMode="auto">
            <a:xfrm>
              <a:off x="2793013" y="1520825"/>
              <a:ext cx="1065213" cy="455612"/>
              <a:chOff x="1680" y="831"/>
              <a:chExt cx="671" cy="287"/>
            </a:xfrm>
          </p:grpSpPr>
          <p:sp>
            <p:nvSpPr>
              <p:cNvPr id="31" name="Rectangle 28"/>
              <p:cNvSpPr>
                <a:spLocks noChangeArrowheads="1"/>
              </p:cNvSpPr>
              <p:nvPr>
                <p:custDataLst>
                  <p:tags r:id="rId95"/>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96"/>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97"/>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98"/>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7" name="Oval 39"/>
            <p:cNvSpPr>
              <a:spLocks noChangeArrowheads="1"/>
            </p:cNvSpPr>
            <p:nvPr>
              <p:custDataLst>
                <p:tags r:id="rId91"/>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8" name="Line 40"/>
            <p:cNvSpPr>
              <a:spLocks noChangeShapeType="1"/>
            </p:cNvSpPr>
            <p:nvPr>
              <p:custDataLst>
                <p:tags r:id="rId92"/>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9" name="Line 44"/>
            <p:cNvSpPr>
              <a:spLocks noChangeShapeType="1"/>
            </p:cNvSpPr>
            <p:nvPr>
              <p:custDataLst>
                <p:tags r:id="rId93"/>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30" name="Oval 90"/>
            <p:cNvSpPr>
              <a:spLocks noChangeArrowheads="1"/>
            </p:cNvSpPr>
            <p:nvPr>
              <p:custDataLst>
                <p:tags r:id="rId94"/>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35" name="Group 34"/>
          <p:cNvGrpSpPr/>
          <p:nvPr/>
        </p:nvGrpSpPr>
        <p:grpSpPr>
          <a:xfrm>
            <a:off x="2793013" y="2435225"/>
            <a:ext cx="1065213" cy="912812"/>
            <a:chOff x="2793013" y="2435225"/>
            <a:chExt cx="1065213" cy="912812"/>
          </a:xfrm>
        </p:grpSpPr>
        <p:grpSp>
          <p:nvGrpSpPr>
            <p:cNvPr id="36" name="Group 32"/>
            <p:cNvGrpSpPr>
              <a:grpSpLocks/>
            </p:cNvGrpSpPr>
            <p:nvPr>
              <p:custDataLst>
                <p:tags r:id="rId81"/>
              </p:custDataLst>
            </p:nvPr>
          </p:nvGrpSpPr>
          <p:grpSpPr bwMode="auto">
            <a:xfrm>
              <a:off x="2793013" y="2892425"/>
              <a:ext cx="1065213" cy="455612"/>
              <a:chOff x="1680" y="1695"/>
              <a:chExt cx="671" cy="287"/>
            </a:xfrm>
          </p:grpSpPr>
          <p:sp>
            <p:nvSpPr>
              <p:cNvPr id="41" name="Rectangle 33"/>
              <p:cNvSpPr>
                <a:spLocks noChangeArrowheads="1"/>
              </p:cNvSpPr>
              <p:nvPr>
                <p:custDataLst>
                  <p:tags r:id="rId86"/>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2" name="Rectangle 34"/>
              <p:cNvSpPr>
                <a:spLocks noChangeArrowheads="1"/>
              </p:cNvSpPr>
              <p:nvPr>
                <p:custDataLst>
                  <p:tags r:id="rId87"/>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3" name="Rectangle 35"/>
              <p:cNvSpPr>
                <a:spLocks noChangeArrowheads="1"/>
              </p:cNvSpPr>
              <p:nvPr>
                <p:custDataLst>
                  <p:tags r:id="rId88"/>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6"/>
              <p:cNvSpPr>
                <a:spLocks noChangeArrowheads="1"/>
              </p:cNvSpPr>
              <p:nvPr>
                <p:custDataLst>
                  <p:tags r:id="rId89"/>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37" name="Line 38"/>
            <p:cNvSpPr>
              <a:spLocks noChangeShapeType="1"/>
            </p:cNvSpPr>
            <p:nvPr>
              <p:custDataLst>
                <p:tags r:id="rId82"/>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38" name="Oval 41"/>
            <p:cNvSpPr>
              <a:spLocks noChangeArrowheads="1"/>
            </p:cNvSpPr>
            <p:nvPr>
              <p:custDataLst>
                <p:tags r:id="rId83"/>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42"/>
            <p:cNvSpPr>
              <a:spLocks noChangeShapeType="1"/>
            </p:cNvSpPr>
            <p:nvPr>
              <p:custDataLst>
                <p:tags r:id="rId84"/>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0" name="Oval 87"/>
            <p:cNvSpPr>
              <a:spLocks noChangeArrowheads="1"/>
            </p:cNvSpPr>
            <p:nvPr>
              <p:custDataLst>
                <p:tags r:id="rId85"/>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5231413" y="1524000"/>
            <a:ext cx="1065213" cy="1827213"/>
            <a:chOff x="5231413" y="1524000"/>
            <a:chExt cx="1065213" cy="1827213"/>
          </a:xfrm>
        </p:grpSpPr>
        <p:grpSp>
          <p:nvGrpSpPr>
            <p:cNvPr id="46" name="Group 23"/>
            <p:cNvGrpSpPr>
              <a:grpSpLocks/>
            </p:cNvGrpSpPr>
            <p:nvPr>
              <p:custDataLst>
                <p:tags r:id="rId63"/>
              </p:custDataLst>
            </p:nvPr>
          </p:nvGrpSpPr>
          <p:grpSpPr bwMode="auto">
            <a:xfrm>
              <a:off x="5231413" y="1524000"/>
              <a:ext cx="1065213" cy="455613"/>
              <a:chOff x="3216" y="876"/>
              <a:chExt cx="671" cy="287"/>
            </a:xfrm>
          </p:grpSpPr>
          <p:sp>
            <p:nvSpPr>
              <p:cNvPr id="60" name="Rectangle 24"/>
              <p:cNvSpPr>
                <a:spLocks noChangeArrowheads="1"/>
              </p:cNvSpPr>
              <p:nvPr>
                <p:custDataLst>
                  <p:tags r:id="rId77"/>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1" name="Rectangle 25"/>
              <p:cNvSpPr>
                <a:spLocks noChangeArrowheads="1"/>
              </p:cNvSpPr>
              <p:nvPr>
                <p:custDataLst>
                  <p:tags r:id="rId78"/>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26"/>
              <p:cNvSpPr>
                <a:spLocks noChangeArrowheads="1"/>
              </p:cNvSpPr>
              <p:nvPr>
                <p:custDataLst>
                  <p:tags r:id="rId79"/>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27"/>
              <p:cNvSpPr>
                <a:spLocks noChangeArrowheads="1"/>
              </p:cNvSpPr>
              <p:nvPr>
                <p:custDataLst>
                  <p:tags r:id="rId80"/>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7" name="Group 28"/>
            <p:cNvGrpSpPr>
              <a:grpSpLocks/>
            </p:cNvGrpSpPr>
            <p:nvPr>
              <p:custDataLst>
                <p:tags r:id="rId64"/>
              </p:custDataLst>
            </p:nvPr>
          </p:nvGrpSpPr>
          <p:grpSpPr bwMode="auto">
            <a:xfrm>
              <a:off x="5231413" y="2895600"/>
              <a:ext cx="1065213" cy="455613"/>
              <a:chOff x="3216" y="1740"/>
              <a:chExt cx="671" cy="287"/>
            </a:xfrm>
          </p:grpSpPr>
          <p:sp>
            <p:nvSpPr>
              <p:cNvPr id="56" name="Rectangle 29"/>
              <p:cNvSpPr>
                <a:spLocks noChangeArrowheads="1"/>
              </p:cNvSpPr>
              <p:nvPr>
                <p:custDataLst>
                  <p:tags r:id="rId73"/>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7" name="Rectangle 30"/>
              <p:cNvSpPr>
                <a:spLocks noChangeArrowheads="1"/>
              </p:cNvSpPr>
              <p:nvPr>
                <p:custDataLst>
                  <p:tags r:id="rId74"/>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1"/>
              <p:cNvSpPr>
                <a:spLocks noChangeArrowheads="1"/>
              </p:cNvSpPr>
              <p:nvPr>
                <p:custDataLst>
                  <p:tags r:id="rId75"/>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2"/>
              <p:cNvSpPr>
                <a:spLocks noChangeArrowheads="1"/>
              </p:cNvSpPr>
              <p:nvPr>
                <p:custDataLst>
                  <p:tags r:id="rId76"/>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8" name="Line 34"/>
            <p:cNvSpPr>
              <a:spLocks noChangeShapeType="1"/>
            </p:cNvSpPr>
            <p:nvPr>
              <p:custDataLst>
                <p:tags r:id="rId65"/>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9" name="Oval 35"/>
            <p:cNvSpPr>
              <a:spLocks noChangeArrowheads="1"/>
            </p:cNvSpPr>
            <p:nvPr>
              <p:custDataLst>
                <p:tags r:id="rId66"/>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0" name="Line 36"/>
            <p:cNvSpPr>
              <a:spLocks noChangeShapeType="1"/>
            </p:cNvSpPr>
            <p:nvPr>
              <p:custDataLst>
                <p:tags r:id="rId67"/>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1" name="Oval 37"/>
            <p:cNvSpPr>
              <a:spLocks noChangeArrowheads="1"/>
            </p:cNvSpPr>
            <p:nvPr>
              <p:custDataLst>
                <p:tags r:id="rId68"/>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2" name="Line 38"/>
            <p:cNvSpPr>
              <a:spLocks noChangeShapeType="1"/>
            </p:cNvSpPr>
            <p:nvPr>
              <p:custDataLst>
                <p:tags r:id="rId69"/>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Line 40"/>
            <p:cNvSpPr>
              <a:spLocks noChangeShapeType="1"/>
            </p:cNvSpPr>
            <p:nvPr>
              <p:custDataLst>
                <p:tags r:id="rId70"/>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86"/>
            <p:cNvSpPr>
              <a:spLocks noChangeArrowheads="1"/>
            </p:cNvSpPr>
            <p:nvPr>
              <p:custDataLst>
                <p:tags r:id="rId71"/>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5" name="Oval 89"/>
            <p:cNvSpPr>
              <a:spLocks noChangeArrowheads="1"/>
            </p:cNvSpPr>
            <p:nvPr>
              <p:custDataLst>
                <p:tags r:id="rId72"/>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82" name="Group 81"/>
          <p:cNvGrpSpPr/>
          <p:nvPr/>
        </p:nvGrpSpPr>
        <p:grpSpPr>
          <a:xfrm>
            <a:off x="393192" y="4462400"/>
            <a:ext cx="8366760" cy="2130425"/>
            <a:chOff x="393192" y="4498975"/>
            <a:chExt cx="8366760" cy="2130425"/>
          </a:xfrm>
        </p:grpSpPr>
        <p:sp>
          <p:nvSpPr>
            <p:cNvPr id="83" name="Rectangle 96"/>
            <p:cNvSpPr>
              <a:spLocks noChangeArrowheads="1"/>
            </p:cNvSpPr>
            <p:nvPr>
              <p:custDataLst>
                <p:tags r:id="rId61"/>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4" name="Text Box 64"/>
            <p:cNvSpPr txBox="1">
              <a:spLocks noChangeArrowheads="1"/>
            </p:cNvSpPr>
            <p:nvPr>
              <p:custDataLst>
                <p:tags r:id="rId62"/>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5" name="Group 84"/>
          <p:cNvGrpSpPr/>
          <p:nvPr/>
        </p:nvGrpSpPr>
        <p:grpSpPr>
          <a:xfrm>
            <a:off x="638510" y="5527613"/>
            <a:ext cx="859103" cy="309245"/>
            <a:chOff x="638510" y="5527675"/>
            <a:chExt cx="859103" cy="309245"/>
          </a:xfrm>
        </p:grpSpPr>
        <p:sp>
          <p:nvSpPr>
            <p:cNvPr id="86" name="Rectangle 41"/>
            <p:cNvSpPr>
              <a:spLocks noChangeArrowheads="1"/>
            </p:cNvSpPr>
            <p:nvPr>
              <p:custDataLst>
                <p:tags r:id="rId59"/>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7" name="Text Box 90"/>
            <p:cNvSpPr txBox="1">
              <a:spLocks noChangeArrowheads="1"/>
            </p:cNvSpPr>
            <p:nvPr>
              <p:custDataLst>
                <p:tags r:id="rId60"/>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88" name="Group 87"/>
          <p:cNvGrpSpPr/>
          <p:nvPr/>
        </p:nvGrpSpPr>
        <p:grpSpPr>
          <a:xfrm>
            <a:off x="7365013" y="5452810"/>
            <a:ext cx="1065213" cy="762000"/>
            <a:chOff x="7365013" y="5451475"/>
            <a:chExt cx="1065213" cy="762000"/>
          </a:xfrm>
        </p:grpSpPr>
        <p:grpSp>
          <p:nvGrpSpPr>
            <p:cNvPr id="89" name="Group 74"/>
            <p:cNvGrpSpPr>
              <a:grpSpLocks/>
            </p:cNvGrpSpPr>
            <p:nvPr>
              <p:custDataLst>
                <p:tags r:id="rId51"/>
              </p:custDataLst>
            </p:nvPr>
          </p:nvGrpSpPr>
          <p:grpSpPr bwMode="auto">
            <a:xfrm>
              <a:off x="7365013" y="5451475"/>
              <a:ext cx="1065213" cy="455613"/>
              <a:chOff x="4560" y="3350"/>
              <a:chExt cx="671" cy="287"/>
            </a:xfrm>
          </p:grpSpPr>
          <p:sp>
            <p:nvSpPr>
              <p:cNvPr id="93" name="Rectangle 75"/>
              <p:cNvSpPr>
                <a:spLocks noChangeArrowheads="1"/>
              </p:cNvSpPr>
              <p:nvPr>
                <p:custDataLst>
                  <p:tags r:id="rId55"/>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4" name="Rectangle 76"/>
              <p:cNvSpPr>
                <a:spLocks noChangeArrowheads="1"/>
              </p:cNvSpPr>
              <p:nvPr>
                <p:custDataLst>
                  <p:tags r:id="rId56"/>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5" name="Rectangle 77"/>
              <p:cNvSpPr>
                <a:spLocks noChangeArrowheads="1"/>
              </p:cNvSpPr>
              <p:nvPr>
                <p:custDataLst>
                  <p:tags r:id="rId57"/>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78"/>
              <p:cNvSpPr>
                <a:spLocks noChangeArrowheads="1"/>
              </p:cNvSpPr>
              <p:nvPr>
                <p:custDataLst>
                  <p:tags r:id="rId58"/>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9"/>
            <p:cNvSpPr>
              <a:spLocks noChangeArrowheads="1"/>
            </p:cNvSpPr>
            <p:nvPr>
              <p:custDataLst>
                <p:tags r:id="rId52"/>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91" name="Line 80"/>
            <p:cNvSpPr>
              <a:spLocks noChangeShapeType="1"/>
            </p:cNvSpPr>
            <p:nvPr>
              <p:custDataLst>
                <p:tags r:id="rId53"/>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92" name="Oval 81"/>
            <p:cNvSpPr>
              <a:spLocks noChangeArrowheads="1"/>
            </p:cNvSpPr>
            <p:nvPr>
              <p:custDataLst>
                <p:tags r:id="rId54"/>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144" name="Group 143"/>
          <p:cNvGrpSpPr/>
          <p:nvPr/>
        </p:nvGrpSpPr>
        <p:grpSpPr>
          <a:xfrm>
            <a:off x="2793013" y="6135624"/>
            <a:ext cx="1065213" cy="455613"/>
            <a:chOff x="2793013" y="6097587"/>
            <a:chExt cx="1065213" cy="455613"/>
          </a:xfrm>
        </p:grpSpPr>
        <p:grpSp>
          <p:nvGrpSpPr>
            <p:cNvPr id="145" name="Group 2"/>
            <p:cNvGrpSpPr>
              <a:grpSpLocks/>
            </p:cNvGrpSpPr>
            <p:nvPr>
              <p:custDataLst>
                <p:tags r:id="rId44"/>
              </p:custDataLst>
            </p:nvPr>
          </p:nvGrpSpPr>
          <p:grpSpPr bwMode="auto">
            <a:xfrm>
              <a:off x="2793013" y="6097587"/>
              <a:ext cx="1065213" cy="455613"/>
              <a:chOff x="1680" y="3714"/>
              <a:chExt cx="671" cy="287"/>
            </a:xfrm>
          </p:grpSpPr>
          <p:sp>
            <p:nvSpPr>
              <p:cNvPr id="148" name="Rectangle 3"/>
              <p:cNvSpPr>
                <a:spLocks noChangeArrowheads="1"/>
              </p:cNvSpPr>
              <p:nvPr>
                <p:custDataLst>
                  <p:tags r:id="rId47"/>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49" name="Rectangle 4"/>
              <p:cNvSpPr>
                <a:spLocks noChangeArrowheads="1"/>
              </p:cNvSpPr>
              <p:nvPr>
                <p:custDataLst>
                  <p:tags r:id="rId48"/>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0" name="Rectangle 5"/>
              <p:cNvSpPr>
                <a:spLocks noChangeArrowheads="1"/>
              </p:cNvSpPr>
              <p:nvPr>
                <p:custDataLst>
                  <p:tags r:id="rId49"/>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1" name="Rectangle 6"/>
              <p:cNvSpPr>
                <a:spLocks noChangeArrowheads="1"/>
              </p:cNvSpPr>
              <p:nvPr>
                <p:custDataLst>
                  <p:tags r:id="rId50"/>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6" name="Oval 71"/>
            <p:cNvSpPr>
              <a:spLocks noChangeArrowheads="1"/>
            </p:cNvSpPr>
            <p:nvPr>
              <p:custDataLst>
                <p:tags r:id="rId45"/>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47" name="Oval 88"/>
            <p:cNvSpPr>
              <a:spLocks noChangeArrowheads="1"/>
            </p:cNvSpPr>
            <p:nvPr>
              <p:custDataLst>
                <p:tags r:id="rId46"/>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52" name="Group 151"/>
          <p:cNvGrpSpPr/>
          <p:nvPr/>
        </p:nvGrpSpPr>
        <p:grpSpPr>
          <a:xfrm>
            <a:off x="2793013" y="4769386"/>
            <a:ext cx="1065213" cy="455613"/>
            <a:chOff x="2793013" y="4725987"/>
            <a:chExt cx="1065213" cy="455613"/>
          </a:xfrm>
        </p:grpSpPr>
        <p:grpSp>
          <p:nvGrpSpPr>
            <p:cNvPr id="153" name="Group 8"/>
            <p:cNvGrpSpPr>
              <a:grpSpLocks/>
            </p:cNvGrpSpPr>
            <p:nvPr>
              <p:custDataLst>
                <p:tags r:id="rId37"/>
              </p:custDataLst>
            </p:nvPr>
          </p:nvGrpSpPr>
          <p:grpSpPr bwMode="auto">
            <a:xfrm>
              <a:off x="2793013" y="4725987"/>
              <a:ext cx="1065213" cy="455613"/>
              <a:chOff x="1680" y="2850"/>
              <a:chExt cx="671" cy="287"/>
            </a:xfrm>
          </p:grpSpPr>
          <p:sp>
            <p:nvSpPr>
              <p:cNvPr id="156" name="Rectangle 9"/>
              <p:cNvSpPr>
                <a:spLocks noChangeArrowheads="1"/>
              </p:cNvSpPr>
              <p:nvPr>
                <p:custDataLst>
                  <p:tags r:id="rId40"/>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7" name="Rectangle 10"/>
              <p:cNvSpPr>
                <a:spLocks noChangeArrowheads="1"/>
              </p:cNvSpPr>
              <p:nvPr>
                <p:custDataLst>
                  <p:tags r:id="rId41"/>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8" name="Rectangle 11"/>
              <p:cNvSpPr>
                <a:spLocks noChangeArrowheads="1"/>
              </p:cNvSpPr>
              <p:nvPr>
                <p:custDataLst>
                  <p:tags r:id="rId42"/>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9" name="Rectangle 12"/>
              <p:cNvSpPr>
                <a:spLocks noChangeArrowheads="1"/>
              </p:cNvSpPr>
              <p:nvPr>
                <p:custDataLst>
                  <p:tags r:id="rId43"/>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54" name="Oval 70"/>
            <p:cNvSpPr>
              <a:spLocks noChangeArrowheads="1"/>
            </p:cNvSpPr>
            <p:nvPr>
              <p:custDataLst>
                <p:tags r:id="rId38"/>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55" name="Oval 89"/>
            <p:cNvSpPr>
              <a:spLocks noChangeArrowheads="1"/>
            </p:cNvSpPr>
            <p:nvPr>
              <p:custDataLst>
                <p:tags r:id="rId39"/>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7" name="Line 7"/>
          <p:cNvSpPr>
            <a:spLocks noChangeShapeType="1"/>
          </p:cNvSpPr>
          <p:nvPr>
            <p:custDataLst>
              <p:tags r:id="rId2"/>
            </p:custDataLst>
          </p:nvPr>
        </p:nvSpPr>
        <p:spPr bwMode="auto">
          <a:xfrm flipV="1">
            <a:off x="3246120"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99" name="Group 198"/>
          <p:cNvGrpSpPr/>
          <p:nvPr/>
        </p:nvGrpSpPr>
        <p:grpSpPr>
          <a:xfrm>
            <a:off x="5231413" y="4765675"/>
            <a:ext cx="1065213" cy="455613"/>
            <a:chOff x="5231413" y="4765675"/>
            <a:chExt cx="1065213" cy="455613"/>
          </a:xfrm>
        </p:grpSpPr>
        <p:grpSp>
          <p:nvGrpSpPr>
            <p:cNvPr id="200" name="Group 65"/>
            <p:cNvGrpSpPr>
              <a:grpSpLocks/>
            </p:cNvGrpSpPr>
            <p:nvPr>
              <p:custDataLst>
                <p:tags r:id="rId30"/>
              </p:custDataLst>
            </p:nvPr>
          </p:nvGrpSpPr>
          <p:grpSpPr bwMode="auto">
            <a:xfrm>
              <a:off x="5231413" y="4765675"/>
              <a:ext cx="1065213" cy="455613"/>
              <a:chOff x="3216" y="2918"/>
              <a:chExt cx="671" cy="287"/>
            </a:xfrm>
          </p:grpSpPr>
          <p:sp>
            <p:nvSpPr>
              <p:cNvPr id="203" name="Rectangle 66"/>
              <p:cNvSpPr>
                <a:spLocks noChangeArrowheads="1"/>
              </p:cNvSpPr>
              <p:nvPr>
                <p:custDataLst>
                  <p:tags r:id="rId33"/>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4" name="Rectangle 67"/>
              <p:cNvSpPr>
                <a:spLocks noChangeArrowheads="1"/>
              </p:cNvSpPr>
              <p:nvPr>
                <p:custDataLst>
                  <p:tags r:id="rId34"/>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5" name="Rectangle 68"/>
              <p:cNvSpPr>
                <a:spLocks noChangeArrowheads="1"/>
              </p:cNvSpPr>
              <p:nvPr>
                <p:custDataLst>
                  <p:tags r:id="rId35"/>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6" name="Rectangle 69"/>
              <p:cNvSpPr>
                <a:spLocks noChangeArrowheads="1"/>
              </p:cNvSpPr>
              <p:nvPr>
                <p:custDataLst>
                  <p:tags r:id="rId36"/>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01" name="Oval 70"/>
            <p:cNvSpPr>
              <a:spLocks noChangeArrowheads="1"/>
            </p:cNvSpPr>
            <p:nvPr>
              <p:custDataLst>
                <p:tags r:id="rId31"/>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2" name="Oval 88"/>
            <p:cNvSpPr>
              <a:spLocks noChangeArrowheads="1"/>
            </p:cNvSpPr>
            <p:nvPr>
              <p:custDataLst>
                <p:tags r:id="rId32"/>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8" name="Line 13"/>
          <p:cNvSpPr>
            <a:spLocks noChangeShapeType="1"/>
          </p:cNvSpPr>
          <p:nvPr>
            <p:custDataLst>
              <p:tags r:id="rId3"/>
            </p:custDataLst>
          </p:nvPr>
        </p:nvSpPr>
        <p:spPr bwMode="auto">
          <a:xfrm>
            <a:off x="2944368"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10" name="Line 103"/>
          <p:cNvSpPr>
            <a:spLocks noChangeShapeType="1"/>
          </p:cNvSpPr>
          <p:nvPr>
            <p:custDataLst>
              <p:tags r:id="rId4"/>
            </p:custDataLst>
          </p:nvPr>
        </p:nvSpPr>
        <p:spPr bwMode="auto">
          <a:xfrm>
            <a:off x="5385816"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91" name="Group 190"/>
          <p:cNvGrpSpPr/>
          <p:nvPr/>
        </p:nvGrpSpPr>
        <p:grpSpPr>
          <a:xfrm>
            <a:off x="5230870" y="6139740"/>
            <a:ext cx="1065213" cy="455613"/>
            <a:chOff x="5231413" y="6137275"/>
            <a:chExt cx="1065213" cy="455613"/>
          </a:xfrm>
        </p:grpSpPr>
        <p:grpSp>
          <p:nvGrpSpPr>
            <p:cNvPr id="192" name="Group 2"/>
            <p:cNvGrpSpPr>
              <a:grpSpLocks/>
            </p:cNvGrpSpPr>
            <p:nvPr>
              <p:custDataLst>
                <p:tags r:id="rId23"/>
              </p:custDataLst>
            </p:nvPr>
          </p:nvGrpSpPr>
          <p:grpSpPr bwMode="auto">
            <a:xfrm>
              <a:off x="5231413" y="6137275"/>
              <a:ext cx="1065213" cy="455613"/>
              <a:chOff x="3216" y="3782"/>
              <a:chExt cx="671" cy="287"/>
            </a:xfrm>
          </p:grpSpPr>
          <p:sp>
            <p:nvSpPr>
              <p:cNvPr id="195" name="Rectangle 3"/>
              <p:cNvSpPr>
                <a:spLocks noChangeArrowheads="1"/>
              </p:cNvSpPr>
              <p:nvPr>
                <p:custDataLst>
                  <p:tags r:id="rId26"/>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6" name="Rectangle 4"/>
              <p:cNvSpPr>
                <a:spLocks noChangeArrowheads="1"/>
              </p:cNvSpPr>
              <p:nvPr>
                <p:custDataLst>
                  <p:tags r:id="rId27"/>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7" name="Rectangle 5"/>
              <p:cNvSpPr>
                <a:spLocks noChangeArrowheads="1"/>
              </p:cNvSpPr>
              <p:nvPr>
                <p:custDataLst>
                  <p:tags r:id="rId28"/>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8" name="Rectangle 6"/>
              <p:cNvSpPr>
                <a:spLocks noChangeArrowheads="1"/>
              </p:cNvSpPr>
              <p:nvPr>
                <p:custDataLst>
                  <p:tags r:id="rId29"/>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93" name="Oval 72"/>
            <p:cNvSpPr>
              <a:spLocks noChangeArrowheads="1"/>
            </p:cNvSpPr>
            <p:nvPr>
              <p:custDataLst>
                <p:tags r:id="rId24"/>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94" name="Oval 87"/>
            <p:cNvSpPr>
              <a:spLocks noChangeArrowheads="1"/>
            </p:cNvSpPr>
            <p:nvPr>
              <p:custDataLst>
                <p:tags r:id="rId25"/>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sp>
        <p:nvSpPr>
          <p:cNvPr id="209" name="Line 19"/>
          <p:cNvSpPr>
            <a:spLocks noChangeShapeType="1"/>
          </p:cNvSpPr>
          <p:nvPr>
            <p:custDataLst>
              <p:tags r:id="rId5"/>
            </p:custDataLst>
          </p:nvPr>
        </p:nvSpPr>
        <p:spPr bwMode="auto">
          <a:xfrm flipV="1">
            <a:off x="5687568"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60" name="Group 159"/>
          <p:cNvGrpSpPr/>
          <p:nvPr/>
        </p:nvGrpSpPr>
        <p:grpSpPr>
          <a:xfrm>
            <a:off x="2793013" y="5537482"/>
            <a:ext cx="3657600" cy="304800"/>
            <a:chOff x="2793013" y="5487987"/>
            <a:chExt cx="3657600" cy="304800"/>
          </a:xfrm>
        </p:grpSpPr>
        <p:sp>
          <p:nvSpPr>
            <p:cNvPr id="161" name="Rectangle 59"/>
            <p:cNvSpPr>
              <a:spLocks noChangeArrowheads="1"/>
            </p:cNvSpPr>
            <p:nvPr>
              <p:custDataLst>
                <p:tags r:id="rId9"/>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2" name="Rectangle 60"/>
            <p:cNvSpPr>
              <a:spLocks noChangeArrowheads="1"/>
            </p:cNvSpPr>
            <p:nvPr>
              <p:custDataLst>
                <p:tags r:id="rId10"/>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3" name="Rectangle 61"/>
            <p:cNvSpPr>
              <a:spLocks noChangeArrowheads="1"/>
            </p:cNvSpPr>
            <p:nvPr>
              <p:custDataLst>
                <p:tags r:id="rId11"/>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4" name="Rectangle 62"/>
            <p:cNvSpPr>
              <a:spLocks noChangeArrowheads="1"/>
            </p:cNvSpPr>
            <p:nvPr>
              <p:custDataLst>
                <p:tags r:id="rId12"/>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5" name="Rectangle 63"/>
            <p:cNvSpPr>
              <a:spLocks noChangeArrowheads="1"/>
            </p:cNvSpPr>
            <p:nvPr>
              <p:custDataLst>
                <p:tags r:id="rId13"/>
              </p:custDataLst>
            </p:nvPr>
          </p:nvSpPr>
          <p:spPr bwMode="auto">
            <a:xfrm>
              <a:off x="58410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6" name="Rectangle 64"/>
            <p:cNvSpPr>
              <a:spLocks noChangeArrowheads="1"/>
            </p:cNvSpPr>
            <p:nvPr>
              <p:custDataLst>
                <p:tags r:id="rId14"/>
              </p:custDataLst>
            </p:nvPr>
          </p:nvSpPr>
          <p:spPr bwMode="auto">
            <a:xfrm>
              <a:off x="61458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7" name="Rectangle 65"/>
            <p:cNvSpPr>
              <a:spLocks noChangeArrowheads="1"/>
            </p:cNvSpPr>
            <p:nvPr>
              <p:custDataLst>
                <p:tags r:id="rId15"/>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8" name="Rectangle 66"/>
            <p:cNvSpPr>
              <a:spLocks noChangeArrowheads="1"/>
            </p:cNvSpPr>
            <p:nvPr>
              <p:custDataLst>
                <p:tags r:id="rId16"/>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9" name="Rectangle 67"/>
            <p:cNvSpPr>
              <a:spLocks noChangeArrowheads="1"/>
            </p:cNvSpPr>
            <p:nvPr>
              <p:custDataLst>
                <p:tags r:id="rId17"/>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0" name="Rectangle 68"/>
            <p:cNvSpPr>
              <a:spLocks noChangeArrowheads="1"/>
            </p:cNvSpPr>
            <p:nvPr>
              <p:custDataLst>
                <p:tags r:id="rId18"/>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1" name="Oval 69"/>
            <p:cNvSpPr>
              <a:spLocks noChangeArrowheads="1"/>
            </p:cNvSpPr>
            <p:nvPr>
              <p:custDataLst>
                <p:tags r:id="rId19"/>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72" name="Rectangle 72"/>
            <p:cNvSpPr>
              <a:spLocks noChangeArrowheads="1"/>
            </p:cNvSpPr>
            <p:nvPr>
              <p:custDataLst>
                <p:tags r:id="rId20"/>
              </p:custDataLst>
            </p:nvPr>
          </p:nvSpPr>
          <p:spPr bwMode="auto">
            <a:xfrm>
              <a:off x="55362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3" name="Rectangle 83"/>
            <p:cNvSpPr>
              <a:spLocks noChangeArrowheads="1"/>
            </p:cNvSpPr>
            <p:nvPr>
              <p:custDataLst>
                <p:tags r:id="rId21"/>
              </p:custDataLst>
            </p:nvPr>
          </p:nvSpPr>
          <p:spPr bwMode="auto">
            <a:xfrm>
              <a:off x="52314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4" name="Oval 84"/>
            <p:cNvSpPr>
              <a:spLocks noChangeArrowheads="1"/>
            </p:cNvSpPr>
            <p:nvPr>
              <p:custDataLst>
                <p:tags r:id="rId22"/>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11" name="Freeform 117"/>
          <p:cNvSpPr>
            <a:spLocks/>
          </p:cNvSpPr>
          <p:nvPr>
            <p:custDataLst>
              <p:tags r:id="rId6"/>
            </p:custDataLst>
          </p:nvPr>
        </p:nvSpPr>
        <p:spPr bwMode="auto">
          <a:xfrm>
            <a:off x="2953266"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212" name="Freeform 118"/>
          <p:cNvSpPr>
            <a:spLocks/>
          </p:cNvSpPr>
          <p:nvPr>
            <p:custDataLst>
              <p:tags r:id="rId7"/>
            </p:custDataLst>
          </p:nvPr>
        </p:nvSpPr>
        <p:spPr bwMode="auto">
          <a:xfrm>
            <a:off x="3485078" y="5660136"/>
            <a:ext cx="4344988" cy="174625"/>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
        <p:nvSpPr>
          <p:cNvPr id="213" name="Line 114"/>
          <p:cNvSpPr>
            <a:spLocks noChangeShapeType="1"/>
          </p:cNvSpPr>
          <p:nvPr>
            <p:custDataLst>
              <p:tags r:id="rId8"/>
            </p:custDataLst>
          </p:nvPr>
        </p:nvSpPr>
        <p:spPr bwMode="auto">
          <a:xfrm>
            <a:off x="1417320" y="5687568"/>
            <a:ext cx="1371600" cy="1587"/>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Tree>
    <p:extLst>
      <p:ext uri="{BB962C8B-B14F-4D97-AF65-F5344CB8AC3E}">
        <p14:creationId xmlns:p14="http://schemas.microsoft.com/office/powerpoint/2010/main" val="18944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animBg="1"/>
      <p:bldP spid="208" grpId="0" animBg="1"/>
      <p:bldP spid="210" grpId="0" animBg="1"/>
      <p:bldP spid="209" grpId="0" animBg="1"/>
      <p:bldP spid="211" grpId="0" animBg="1"/>
      <p:bldP spid="212" grpId="0" animBg="1"/>
      <p:bldP spid="2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List Summary</a:t>
            </a:r>
          </a:p>
        </p:txBody>
      </p:sp>
      <p:sp>
        <p:nvSpPr>
          <p:cNvPr id="3" name="Content Placeholder 2"/>
          <p:cNvSpPr>
            <a:spLocks noGrp="1"/>
          </p:cNvSpPr>
          <p:nvPr>
            <p:ph idx="1"/>
          </p:nvPr>
        </p:nvSpPr>
        <p:spPr/>
        <p:txBody>
          <a:bodyPr/>
          <a:lstStyle/>
          <a:p>
            <a:pPr>
              <a:lnSpc>
                <a:spcPct val="95000"/>
              </a:lnSpc>
            </a:pPr>
            <a:r>
              <a:rPr lang="en-GB" sz="2400" dirty="0"/>
              <a:t>Comparison with implicit list:</a:t>
            </a:r>
          </a:p>
          <a:p>
            <a:pPr lvl="1">
              <a:lnSpc>
                <a:spcPct val="100000"/>
              </a:lnSpc>
            </a:pPr>
            <a:r>
              <a:rPr lang="en-GB" sz="2000" dirty="0"/>
              <a:t>Block allocation is linear time in number of </a:t>
            </a:r>
            <a:r>
              <a:rPr lang="en-GB" sz="2000" b="1" i="1" dirty="0">
                <a:solidFill>
                  <a:srgbClr val="C00000"/>
                </a:solidFill>
              </a:rPr>
              <a:t>free</a:t>
            </a:r>
            <a:r>
              <a:rPr lang="en-GB" sz="2000" dirty="0"/>
              <a:t> blocks instead of </a:t>
            </a:r>
            <a:r>
              <a:rPr lang="en-GB" sz="2000" b="1" i="1" dirty="0">
                <a:solidFill>
                  <a:srgbClr val="C00000"/>
                </a:solidFill>
              </a:rPr>
              <a:t>all</a:t>
            </a:r>
            <a:r>
              <a:rPr lang="en-GB" sz="2000" dirty="0"/>
              <a:t> blocks</a:t>
            </a:r>
          </a:p>
          <a:p>
            <a:pPr lvl="2">
              <a:lnSpc>
                <a:spcPct val="107000"/>
              </a:lnSpc>
            </a:pPr>
            <a:r>
              <a:rPr lang="en-GB" sz="1800" b="1" i="1" dirty="0">
                <a:solidFill>
                  <a:srgbClr val="C00000"/>
                </a:solidFill>
              </a:rPr>
              <a:t>Much faster </a:t>
            </a:r>
            <a:r>
              <a:rPr lang="en-GB" sz="1800" dirty="0"/>
              <a:t>when most of the memory is full </a:t>
            </a:r>
          </a:p>
          <a:p>
            <a:pPr lvl="1">
              <a:lnSpc>
                <a:spcPct val="100000"/>
              </a:lnSpc>
            </a:pPr>
            <a:r>
              <a:rPr lang="en-GB" sz="2000" dirty="0"/>
              <a:t>Slightly more complicated allocate and free since we need to splice blocks in and out of the list</a:t>
            </a:r>
          </a:p>
          <a:p>
            <a:pPr lvl="1">
              <a:lnSpc>
                <a:spcPct val="100000"/>
              </a:lnSpc>
            </a:pPr>
            <a:r>
              <a:rPr lang="en-GB" sz="2000" dirty="0"/>
              <a:t>Some extra space for the links (2 extra pointers needed for each free block)</a:t>
            </a:r>
          </a:p>
          <a:p>
            <a:pPr lvl="2"/>
            <a:r>
              <a:rPr lang="en-GB" sz="1800" dirty="0"/>
              <a:t>Increases minimum block size, leading to more internal fragmentation</a:t>
            </a:r>
          </a:p>
          <a:p>
            <a:pPr lvl="2"/>
            <a:endParaRPr lang="en-GB" sz="1800" dirty="0"/>
          </a:p>
          <a:p>
            <a:pPr>
              <a:lnSpc>
                <a:spcPct val="95000"/>
              </a:lnSpc>
            </a:pPr>
            <a:r>
              <a:rPr lang="en-GB" sz="2400" dirty="0"/>
              <a:t>Most common use of explicit lists is in conjunction with </a:t>
            </a:r>
            <a:r>
              <a:rPr lang="en-GB" sz="2400" i="1" dirty="0"/>
              <a:t>segregated free lists</a:t>
            </a:r>
          </a:p>
          <a:p>
            <a:pPr lvl="1">
              <a:lnSpc>
                <a:spcPct val="100000"/>
              </a:lnSpc>
            </a:pPr>
            <a:r>
              <a:rPr lang="en-GB" sz="2000" dirty="0"/>
              <a:t>Keep multiple linked lists of different size classes, or possibly for different types of objects</a:t>
            </a:r>
          </a:p>
        </p:txBody>
      </p:sp>
      <p:sp>
        <p:nvSpPr>
          <p:cNvPr id="4" name="Slide Number Placeholder 3"/>
          <p:cNvSpPr>
            <a:spLocks noGrp="1"/>
          </p:cNvSpPr>
          <p:nvPr>
            <p:ph type="sldNum" sz="quarter" idx="10"/>
          </p:nvPr>
        </p:nvSpPr>
        <p:spPr/>
        <p:txBody>
          <a:bodyPr/>
          <a:lstStyle/>
          <a:p>
            <a:fld id="{C0BB463C-2B8D-41E5-9457-1404AA9BBE8D}" type="slidenum">
              <a:rPr lang="en-US" smtClean="0"/>
              <a:t>8</a:t>
            </a:fld>
            <a:endParaRPr lang="en-US"/>
          </a:p>
        </p:txBody>
      </p:sp>
    </p:spTree>
    <p:extLst>
      <p:ext uri="{BB962C8B-B14F-4D97-AF65-F5344CB8AC3E}">
        <p14:creationId xmlns:p14="http://schemas.microsoft.com/office/powerpoint/2010/main" val="403496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custDataLst>
              <p:tags r:id="rId1"/>
            </p:custDataLst>
          </p:nvPr>
        </p:nvSpPr>
        <p:spPr bwMode="auto">
          <a:xfrm>
            <a:off x="393192" y="4480560"/>
            <a:ext cx="8366760" cy="914400"/>
          </a:xfrm>
          <a:prstGeom prst="rect">
            <a:avLst/>
          </a:prstGeom>
          <a:solidFill>
            <a:schemeClr val="bg2">
              <a:lumMod val="20000"/>
              <a:lumOff val="80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custDataLst>
              <p:tags r:id="rId2"/>
            </p:custDataLst>
          </p:nvPr>
        </p:nvSpPr>
        <p:spPr/>
        <p:txBody>
          <a:bodyPr/>
          <a:lstStyle/>
          <a:p>
            <a:r>
              <a:rPr lang="en-US" dirty="0"/>
              <a:t>Keeping Track of Free Blocks</a:t>
            </a:r>
          </a:p>
        </p:txBody>
      </p:sp>
      <p:sp>
        <p:nvSpPr>
          <p:cNvPr id="3" name="Content Placeholder 2"/>
          <p:cNvSpPr>
            <a:spLocks noGrp="1"/>
          </p:cNvSpPr>
          <p:nvPr>
            <p:ph idx="1"/>
            <p:custDataLst>
              <p:tags r:id="rId3"/>
            </p:custDataLst>
          </p:nvPr>
        </p:nvSpPr>
        <p:spPr>
          <a:xfrm>
            <a:off x="393192" y="1362456"/>
            <a:ext cx="8366760" cy="4974336"/>
          </a:xfrm>
        </p:spPr>
        <p:txBody>
          <a:bodyPr/>
          <a:lstStyle/>
          <a:p>
            <a:pPr marL="288925" indent="-288925">
              <a:buSzPct val="100000"/>
              <a:buFont typeface="+mj-lt"/>
              <a:buAutoNum type="arabicParenR"/>
            </a:pPr>
            <a:r>
              <a:rPr lang="en-US" sz="2400" dirty="0"/>
              <a:t> </a:t>
            </a:r>
            <a:r>
              <a:rPr lang="en-US" sz="2400" i="1" dirty="0">
                <a:solidFill>
                  <a:srgbClr val="C00000"/>
                </a:solidFill>
              </a:rPr>
              <a:t>Implicit free list </a:t>
            </a:r>
            <a:r>
              <a:rPr lang="en-US" sz="2400" dirty="0"/>
              <a:t>using length – links </a:t>
            </a:r>
            <a:r>
              <a:rPr lang="en-US" sz="2400" u="sng" dirty="0"/>
              <a:t>all</a:t>
            </a:r>
            <a:r>
              <a:rPr lang="en-US" sz="2400" dirty="0"/>
              <a:t> blocks using math</a:t>
            </a:r>
            <a:endParaRPr lang="en-US" sz="1800" dirty="0"/>
          </a:p>
          <a:p>
            <a:pPr lvl="1"/>
            <a:r>
              <a:rPr lang="en-US" sz="2000" dirty="0"/>
              <a:t>No actual pointers, and must check each block if allocated or free</a:t>
            </a:r>
          </a:p>
          <a:p>
            <a:endParaRPr lang="en-US" sz="2400" dirty="0"/>
          </a:p>
          <a:p>
            <a:endParaRPr lang="en-US" sz="2400" dirty="0"/>
          </a:p>
          <a:p>
            <a:pPr marL="288925" indent="-288925">
              <a:buSzPct val="100000"/>
              <a:buFont typeface="+mj-lt"/>
              <a:buAutoNum type="arabicParenR" startAt="2"/>
            </a:pPr>
            <a:r>
              <a:rPr lang="en-US" sz="2400" dirty="0"/>
              <a:t> </a:t>
            </a:r>
            <a:r>
              <a:rPr lang="en-GB" sz="2400" i="1" dirty="0">
                <a:solidFill>
                  <a:srgbClr val="C00000"/>
                </a:solidFill>
              </a:rPr>
              <a:t>Explicit free list</a:t>
            </a:r>
            <a:r>
              <a:rPr lang="en-GB" sz="2400" dirty="0">
                <a:solidFill>
                  <a:srgbClr val="C00000"/>
                </a:solidFill>
              </a:rPr>
              <a:t> </a:t>
            </a:r>
            <a:r>
              <a:rPr lang="en-GB" sz="2400" dirty="0"/>
              <a:t>among </a:t>
            </a:r>
            <a:r>
              <a:rPr lang="en-GB" sz="2400" u="sng" dirty="0"/>
              <a:t>only the free blocks</a:t>
            </a:r>
            <a:r>
              <a:rPr lang="en-GB" sz="2400" dirty="0"/>
              <a:t>, using pointers</a:t>
            </a:r>
            <a:endParaRPr lang="en-GB" sz="1800" dirty="0"/>
          </a:p>
          <a:p>
            <a:pPr lvl="1"/>
            <a:endParaRPr lang="en-GB" sz="2000" dirty="0"/>
          </a:p>
          <a:p>
            <a:pPr lvl="1"/>
            <a:endParaRPr lang="en-GB" sz="2000" dirty="0"/>
          </a:p>
          <a:p>
            <a:pPr lvl="1"/>
            <a:endParaRPr lang="en-GB" sz="2000" dirty="0"/>
          </a:p>
          <a:p>
            <a:pPr marL="288925" indent="-288925">
              <a:lnSpc>
                <a:spcPct val="83000"/>
              </a:lnSpc>
              <a:buSzPct val="100000"/>
              <a:buFont typeface="+mj-lt"/>
              <a:buAutoNum type="arabicParenR" startAt="3"/>
            </a:pPr>
            <a:r>
              <a:rPr lang="en-GB" sz="2400" dirty="0"/>
              <a:t> </a:t>
            </a:r>
            <a:r>
              <a:rPr lang="en-GB" sz="2400" i="1" dirty="0">
                <a:solidFill>
                  <a:srgbClr val="C00000"/>
                </a:solidFill>
              </a:rPr>
              <a:t>Segregated free list</a:t>
            </a:r>
          </a:p>
          <a:p>
            <a:pPr lvl="1">
              <a:lnSpc>
                <a:spcPct val="88000"/>
              </a:lnSpc>
            </a:pPr>
            <a:r>
              <a:rPr lang="en-GB" sz="2000" dirty="0"/>
              <a:t>Different free lists for different size “classes”</a:t>
            </a:r>
            <a:endParaRPr lang="en-US" sz="2000" dirty="0"/>
          </a:p>
          <a:p>
            <a:pPr lvl="1">
              <a:lnSpc>
                <a:spcPct val="88000"/>
              </a:lnSpc>
            </a:pPr>
            <a:endParaRPr lang="en-US" sz="2000" dirty="0"/>
          </a:p>
          <a:p>
            <a:pPr marL="288925" indent="-288925">
              <a:lnSpc>
                <a:spcPct val="83000"/>
              </a:lnSpc>
              <a:buSzPct val="100000"/>
              <a:buFont typeface="+mj-lt"/>
              <a:buAutoNum type="arabicParenR" startAt="4"/>
            </a:pPr>
            <a:r>
              <a:rPr lang="en-US" sz="2400" dirty="0"/>
              <a:t> </a:t>
            </a:r>
            <a:r>
              <a:rPr lang="en-GB" sz="2400" i="1" dirty="0">
                <a:solidFill>
                  <a:srgbClr val="C00000"/>
                </a:solidFill>
              </a:rPr>
              <a:t>Blocks sorted by size</a:t>
            </a:r>
          </a:p>
          <a:p>
            <a:pPr lvl="1">
              <a:lnSpc>
                <a:spcPct val="88000"/>
              </a:lnSpc>
            </a:pPr>
            <a:r>
              <a:rPr lang="en-GB" sz="2000" dirty="0"/>
              <a:t>Can use a balanced binary tree (e.g. red-black tree) with pointers within each free block, and the length used as a key</a:t>
            </a:r>
          </a:p>
        </p:txBody>
      </p:sp>
      <p:sp>
        <p:nvSpPr>
          <p:cNvPr id="44" name="Slide Number Placeholder 43"/>
          <p:cNvSpPr>
            <a:spLocks noGrp="1"/>
          </p:cNvSpPr>
          <p:nvPr>
            <p:ph type="sldNum" sz="quarter" idx="10"/>
            <p:custDataLst>
              <p:tags r:id="rId4"/>
            </p:custDataLst>
          </p:nvPr>
        </p:nvSpPr>
        <p:spPr/>
        <p:txBody>
          <a:bodyPr/>
          <a:lstStyle/>
          <a:p>
            <a:fld id="{7CBE8339-D2AD-46DC-A898-FD1E949067F0}" type="slidenum">
              <a:rPr lang="en-US" smtClean="0"/>
              <a:pPr/>
              <a:t>9</a:t>
            </a:fld>
            <a:endParaRPr lang="en-US"/>
          </a:p>
        </p:txBody>
      </p:sp>
      <p:grpSp>
        <p:nvGrpSpPr>
          <p:cNvPr id="46" name="Group 45"/>
          <p:cNvGrpSpPr/>
          <p:nvPr/>
        </p:nvGrpSpPr>
        <p:grpSpPr>
          <a:xfrm>
            <a:off x="1600200" y="2194560"/>
            <a:ext cx="5181600" cy="541638"/>
            <a:chOff x="1600200" y="1972962"/>
            <a:chExt cx="5181600" cy="541638"/>
          </a:xfrm>
        </p:grpSpPr>
        <p:sp>
          <p:nvSpPr>
            <p:cNvPr id="4" name="Rectangle 4"/>
            <p:cNvSpPr>
              <a:spLocks noChangeArrowheads="1"/>
            </p:cNvSpPr>
            <p:nvPr>
              <p:custDataLst>
                <p:tags r:id="rId29"/>
              </p:custDataLst>
            </p:nvPr>
          </p:nvSpPr>
          <p:spPr bwMode="auto">
            <a:xfrm>
              <a:off x="16002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20</a:t>
              </a:r>
            </a:p>
          </p:txBody>
        </p:sp>
        <p:sp>
          <p:nvSpPr>
            <p:cNvPr id="5" name="Rectangle 5"/>
            <p:cNvSpPr>
              <a:spLocks noChangeArrowheads="1"/>
            </p:cNvSpPr>
            <p:nvPr>
              <p:custDataLst>
                <p:tags r:id="rId30"/>
              </p:custDataLst>
            </p:nvPr>
          </p:nvSpPr>
          <p:spPr bwMode="auto">
            <a:xfrm>
              <a:off x="1905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 name="Rectangle 6"/>
            <p:cNvSpPr>
              <a:spLocks noChangeArrowheads="1"/>
            </p:cNvSpPr>
            <p:nvPr>
              <p:custDataLst>
                <p:tags r:id="rId31"/>
              </p:custDataLst>
            </p:nvPr>
          </p:nvSpPr>
          <p:spPr bwMode="auto">
            <a:xfrm>
              <a:off x="2209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 name="Rectangle 7"/>
            <p:cNvSpPr>
              <a:spLocks noChangeArrowheads="1"/>
            </p:cNvSpPr>
            <p:nvPr>
              <p:custDataLst>
                <p:tags r:id="rId32"/>
              </p:custDataLst>
            </p:nvPr>
          </p:nvSpPr>
          <p:spPr bwMode="auto">
            <a:xfrm>
              <a:off x="2514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 name="Rectangle 8"/>
            <p:cNvSpPr>
              <a:spLocks noChangeArrowheads="1"/>
            </p:cNvSpPr>
            <p:nvPr>
              <p:custDataLst>
                <p:tags r:id="rId33"/>
              </p:custDataLst>
            </p:nvPr>
          </p:nvSpPr>
          <p:spPr bwMode="auto">
            <a:xfrm>
              <a:off x="2819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 name="Rectangle 9"/>
            <p:cNvSpPr>
              <a:spLocks noChangeArrowheads="1"/>
            </p:cNvSpPr>
            <p:nvPr>
              <p:custDataLst>
                <p:tags r:id="rId34"/>
              </p:custDataLst>
            </p:nvPr>
          </p:nvSpPr>
          <p:spPr bwMode="auto">
            <a:xfrm>
              <a:off x="3124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10" name="Rectangle 10"/>
            <p:cNvSpPr>
              <a:spLocks noChangeArrowheads="1"/>
            </p:cNvSpPr>
            <p:nvPr>
              <p:custDataLst>
                <p:tags r:id="rId35"/>
              </p:custDataLst>
            </p:nvPr>
          </p:nvSpPr>
          <p:spPr bwMode="auto">
            <a:xfrm>
              <a:off x="3429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 name="Rectangle 11"/>
            <p:cNvSpPr>
              <a:spLocks noChangeArrowheads="1"/>
            </p:cNvSpPr>
            <p:nvPr>
              <p:custDataLst>
                <p:tags r:id="rId36"/>
              </p:custDataLst>
            </p:nvPr>
          </p:nvSpPr>
          <p:spPr bwMode="auto">
            <a:xfrm>
              <a:off x="37338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2"/>
            <p:cNvSpPr>
              <a:spLocks noChangeArrowheads="1"/>
            </p:cNvSpPr>
            <p:nvPr>
              <p:custDataLst>
                <p:tags r:id="rId37"/>
              </p:custDataLst>
            </p:nvPr>
          </p:nvSpPr>
          <p:spPr bwMode="auto">
            <a:xfrm>
              <a:off x="40386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3"/>
            <p:cNvSpPr>
              <a:spLocks noChangeArrowheads="1"/>
            </p:cNvSpPr>
            <p:nvPr>
              <p:custDataLst>
                <p:tags r:id="rId38"/>
              </p:custDataLst>
            </p:nvPr>
          </p:nvSpPr>
          <p:spPr bwMode="auto">
            <a:xfrm>
              <a:off x="46482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4" name="Rectangle 14"/>
            <p:cNvSpPr>
              <a:spLocks noChangeArrowheads="1"/>
            </p:cNvSpPr>
            <p:nvPr>
              <p:custDataLst>
                <p:tags r:id="rId39"/>
              </p:custDataLst>
            </p:nvPr>
          </p:nvSpPr>
          <p:spPr bwMode="auto">
            <a:xfrm>
              <a:off x="4953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5"/>
            <p:cNvSpPr>
              <a:spLocks noChangeArrowheads="1"/>
            </p:cNvSpPr>
            <p:nvPr>
              <p:custDataLst>
                <p:tags r:id="rId40"/>
              </p:custDataLst>
            </p:nvPr>
          </p:nvSpPr>
          <p:spPr bwMode="auto">
            <a:xfrm>
              <a:off x="5257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6"/>
            <p:cNvSpPr>
              <a:spLocks noChangeArrowheads="1"/>
            </p:cNvSpPr>
            <p:nvPr>
              <p:custDataLst>
                <p:tags r:id="rId41"/>
              </p:custDataLst>
            </p:nvPr>
          </p:nvSpPr>
          <p:spPr bwMode="auto">
            <a:xfrm>
              <a:off x="5562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7"/>
            <p:cNvSpPr>
              <a:spLocks noChangeArrowheads="1"/>
            </p:cNvSpPr>
            <p:nvPr>
              <p:custDataLst>
                <p:tags r:id="rId42"/>
              </p:custDataLst>
            </p:nvPr>
          </p:nvSpPr>
          <p:spPr bwMode="auto">
            <a:xfrm>
              <a:off x="5867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8"/>
            <p:cNvSpPr>
              <a:spLocks noChangeArrowheads="1"/>
            </p:cNvSpPr>
            <p:nvPr>
              <p:custDataLst>
                <p:tags r:id="rId43"/>
              </p:custDataLst>
            </p:nvPr>
          </p:nvSpPr>
          <p:spPr bwMode="auto">
            <a:xfrm>
              <a:off x="6172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8</a:t>
              </a:r>
            </a:p>
          </p:txBody>
        </p:sp>
        <p:sp>
          <p:nvSpPr>
            <p:cNvPr id="19" name="Rectangle 19"/>
            <p:cNvSpPr>
              <a:spLocks noChangeArrowheads="1"/>
            </p:cNvSpPr>
            <p:nvPr>
              <p:custDataLst>
                <p:tags r:id="rId44"/>
              </p:custDataLst>
            </p:nvPr>
          </p:nvSpPr>
          <p:spPr bwMode="auto">
            <a:xfrm>
              <a:off x="6477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20"/>
            <p:cNvSpPr>
              <a:spLocks noChangeArrowheads="1"/>
            </p:cNvSpPr>
            <p:nvPr>
              <p:custDataLst>
                <p:tags r:id="rId45"/>
              </p:custDataLst>
            </p:nvPr>
          </p:nvSpPr>
          <p:spPr bwMode="auto">
            <a:xfrm>
              <a:off x="43434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24</a:t>
              </a:r>
            </a:p>
          </p:txBody>
        </p:sp>
        <p:sp>
          <p:nvSpPr>
            <p:cNvPr id="21" name="Freeform 39"/>
            <p:cNvSpPr>
              <a:spLocks/>
            </p:cNvSpPr>
            <p:nvPr>
              <p:custDataLst>
                <p:tags r:id="rId46"/>
              </p:custDataLst>
            </p:nvPr>
          </p:nvSpPr>
          <p:spPr bwMode="auto">
            <a:xfrm>
              <a:off x="1752600" y="19729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2" name="Freeform 40"/>
            <p:cNvSpPr>
              <a:spLocks/>
            </p:cNvSpPr>
            <p:nvPr>
              <p:custDataLst>
                <p:tags r:id="rId47"/>
              </p:custDataLst>
            </p:nvPr>
          </p:nvSpPr>
          <p:spPr bwMode="auto">
            <a:xfrm>
              <a:off x="3276600" y="19729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3" name="Freeform 41"/>
            <p:cNvSpPr>
              <a:spLocks/>
            </p:cNvSpPr>
            <p:nvPr>
              <p:custDataLst>
                <p:tags r:id="rId48"/>
              </p:custDataLst>
            </p:nvPr>
          </p:nvSpPr>
          <p:spPr bwMode="auto">
            <a:xfrm>
              <a:off x="4495800" y="19729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1600200" y="3547530"/>
            <a:ext cx="5181600" cy="635000"/>
            <a:chOff x="1600200" y="3547530"/>
            <a:chExt cx="5181600" cy="635000"/>
          </a:xfrm>
        </p:grpSpPr>
        <p:sp>
          <p:nvSpPr>
            <p:cNvPr id="24" name="Rectangle 21"/>
            <p:cNvSpPr>
              <a:spLocks noChangeArrowheads="1"/>
            </p:cNvSpPr>
            <p:nvPr>
              <p:custDataLst>
                <p:tags r:id="rId11"/>
              </p:custDataLst>
            </p:nvPr>
          </p:nvSpPr>
          <p:spPr bwMode="auto">
            <a:xfrm>
              <a:off x="16002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20</a:t>
              </a:r>
            </a:p>
          </p:txBody>
        </p:sp>
        <p:sp>
          <p:nvSpPr>
            <p:cNvPr id="25" name="Rectangle 22"/>
            <p:cNvSpPr>
              <a:spLocks noChangeArrowheads="1"/>
            </p:cNvSpPr>
            <p:nvPr>
              <p:custDataLst>
                <p:tags r:id="rId12"/>
              </p:custDataLst>
            </p:nvPr>
          </p:nvSpPr>
          <p:spPr bwMode="auto">
            <a:xfrm>
              <a:off x="1905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3"/>
            <p:cNvSpPr>
              <a:spLocks noChangeArrowheads="1"/>
            </p:cNvSpPr>
            <p:nvPr>
              <p:custDataLst>
                <p:tags r:id="rId13"/>
              </p:custDataLst>
            </p:nvPr>
          </p:nvSpPr>
          <p:spPr bwMode="auto">
            <a:xfrm>
              <a:off x="2209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24"/>
            <p:cNvSpPr>
              <a:spLocks noChangeArrowheads="1"/>
            </p:cNvSpPr>
            <p:nvPr>
              <p:custDataLst>
                <p:tags r:id="rId14"/>
              </p:custDataLst>
            </p:nvPr>
          </p:nvSpPr>
          <p:spPr bwMode="auto">
            <a:xfrm>
              <a:off x="2514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5"/>
            <p:cNvSpPr>
              <a:spLocks noChangeArrowheads="1"/>
            </p:cNvSpPr>
            <p:nvPr>
              <p:custDataLst>
                <p:tags r:id="rId15"/>
              </p:custDataLst>
            </p:nvPr>
          </p:nvSpPr>
          <p:spPr bwMode="auto">
            <a:xfrm>
              <a:off x="2819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26"/>
            <p:cNvSpPr>
              <a:spLocks noChangeArrowheads="1"/>
            </p:cNvSpPr>
            <p:nvPr>
              <p:custDataLst>
                <p:tags r:id="rId16"/>
              </p:custDataLst>
            </p:nvPr>
          </p:nvSpPr>
          <p:spPr bwMode="auto">
            <a:xfrm>
              <a:off x="3124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30" name="Rectangle 27"/>
            <p:cNvSpPr>
              <a:spLocks noChangeArrowheads="1"/>
            </p:cNvSpPr>
            <p:nvPr>
              <p:custDataLst>
                <p:tags r:id="rId17"/>
              </p:custDataLst>
            </p:nvPr>
          </p:nvSpPr>
          <p:spPr bwMode="auto">
            <a:xfrm>
              <a:off x="3429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8"/>
            <p:cNvSpPr>
              <a:spLocks noChangeArrowheads="1"/>
            </p:cNvSpPr>
            <p:nvPr>
              <p:custDataLst>
                <p:tags r:id="rId18"/>
              </p:custDataLst>
            </p:nvPr>
          </p:nvSpPr>
          <p:spPr bwMode="auto">
            <a:xfrm>
              <a:off x="37338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19"/>
              </p:custDataLst>
            </p:nvPr>
          </p:nvSpPr>
          <p:spPr bwMode="auto">
            <a:xfrm>
              <a:off x="40386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20"/>
              </p:custDataLst>
            </p:nvPr>
          </p:nvSpPr>
          <p:spPr bwMode="auto">
            <a:xfrm>
              <a:off x="46482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21"/>
              </p:custDataLst>
            </p:nvPr>
          </p:nvSpPr>
          <p:spPr bwMode="auto">
            <a:xfrm>
              <a:off x="4953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32"/>
            <p:cNvSpPr>
              <a:spLocks noChangeArrowheads="1"/>
            </p:cNvSpPr>
            <p:nvPr>
              <p:custDataLst>
                <p:tags r:id="rId22"/>
              </p:custDataLst>
            </p:nvPr>
          </p:nvSpPr>
          <p:spPr bwMode="auto">
            <a:xfrm>
              <a:off x="5257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6" name="Rectangle 33"/>
            <p:cNvSpPr>
              <a:spLocks noChangeArrowheads="1"/>
            </p:cNvSpPr>
            <p:nvPr>
              <p:custDataLst>
                <p:tags r:id="rId23"/>
              </p:custDataLst>
            </p:nvPr>
          </p:nvSpPr>
          <p:spPr bwMode="auto">
            <a:xfrm>
              <a:off x="5562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7" name="Rectangle 34"/>
            <p:cNvSpPr>
              <a:spLocks noChangeArrowheads="1"/>
            </p:cNvSpPr>
            <p:nvPr>
              <p:custDataLst>
                <p:tags r:id="rId24"/>
              </p:custDataLst>
            </p:nvPr>
          </p:nvSpPr>
          <p:spPr bwMode="auto">
            <a:xfrm>
              <a:off x="5867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8" name="Rectangle 35"/>
            <p:cNvSpPr>
              <a:spLocks noChangeArrowheads="1"/>
            </p:cNvSpPr>
            <p:nvPr>
              <p:custDataLst>
                <p:tags r:id="rId25"/>
              </p:custDataLst>
            </p:nvPr>
          </p:nvSpPr>
          <p:spPr bwMode="auto">
            <a:xfrm>
              <a:off x="6172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8</a:t>
              </a:r>
            </a:p>
          </p:txBody>
        </p:sp>
        <p:sp>
          <p:nvSpPr>
            <p:cNvPr id="39" name="Rectangle 36"/>
            <p:cNvSpPr>
              <a:spLocks noChangeArrowheads="1"/>
            </p:cNvSpPr>
            <p:nvPr>
              <p:custDataLst>
                <p:tags r:id="rId26"/>
              </p:custDataLst>
            </p:nvPr>
          </p:nvSpPr>
          <p:spPr bwMode="auto">
            <a:xfrm>
              <a:off x="6477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40" name="Rectangle 37"/>
            <p:cNvSpPr>
              <a:spLocks noChangeArrowheads="1"/>
            </p:cNvSpPr>
            <p:nvPr>
              <p:custDataLst>
                <p:tags r:id="rId27"/>
              </p:custDataLst>
            </p:nvPr>
          </p:nvSpPr>
          <p:spPr bwMode="auto">
            <a:xfrm>
              <a:off x="43434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24</a:t>
              </a:r>
            </a:p>
          </p:txBody>
        </p:sp>
        <p:sp>
          <p:nvSpPr>
            <p:cNvPr id="41" name="Freeform 38"/>
            <p:cNvSpPr>
              <a:spLocks/>
            </p:cNvSpPr>
            <p:nvPr>
              <p:custDataLst>
                <p:tags r:id="rId28"/>
              </p:custDataLst>
            </p:nvPr>
          </p:nvSpPr>
          <p:spPr bwMode="auto">
            <a:xfrm>
              <a:off x="2057400" y="354753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53" name="Group 52"/>
          <p:cNvGrpSpPr/>
          <p:nvPr/>
        </p:nvGrpSpPr>
        <p:grpSpPr>
          <a:xfrm>
            <a:off x="6583680" y="457200"/>
            <a:ext cx="2307400" cy="670560"/>
            <a:chOff x="6583680" y="640080"/>
            <a:chExt cx="2307400" cy="670560"/>
          </a:xfrm>
        </p:grpSpPr>
        <p:grpSp>
          <p:nvGrpSpPr>
            <p:cNvPr id="54" name="Group 53"/>
            <p:cNvGrpSpPr/>
            <p:nvPr>
              <p:custDataLst>
                <p:tags r:id="rId5"/>
              </p:custDataLst>
            </p:nvPr>
          </p:nvGrpSpPr>
          <p:grpSpPr>
            <a:xfrm>
              <a:off x="6583680" y="640080"/>
              <a:ext cx="1934990" cy="307108"/>
              <a:chOff x="6704583" y="677030"/>
              <a:chExt cx="1934990" cy="307108"/>
            </a:xfrm>
          </p:grpSpPr>
          <p:sp>
            <p:nvSpPr>
              <p:cNvPr id="58" name="Rectangle 18"/>
              <p:cNvSpPr>
                <a:spLocks noChangeArrowheads="1"/>
              </p:cNvSpPr>
              <p:nvPr>
                <p:custDataLst>
                  <p:tags r:id="rId9"/>
                </p:custDataLst>
              </p:nvPr>
            </p:nvSpPr>
            <p:spPr bwMode="auto">
              <a:xfrm>
                <a:off x="6704583" y="679338"/>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TextBox 58"/>
              <p:cNvSpPr txBox="1"/>
              <p:nvPr>
                <p:custDataLst>
                  <p:tags r:id="rId10"/>
                </p:custDataLst>
              </p:nvPr>
            </p:nvSpPr>
            <p:spPr>
              <a:xfrm>
                <a:off x="7009383" y="677030"/>
                <a:ext cx="163019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4-byte box (free)</a:t>
                </a:r>
              </a:p>
            </p:txBody>
          </p:sp>
        </p:grpSp>
        <p:grpSp>
          <p:nvGrpSpPr>
            <p:cNvPr id="55" name="Group 54"/>
            <p:cNvGrpSpPr/>
            <p:nvPr>
              <p:custDataLst>
                <p:tags r:id="rId6"/>
              </p:custDataLst>
            </p:nvPr>
          </p:nvGrpSpPr>
          <p:grpSpPr>
            <a:xfrm>
              <a:off x="6583680" y="1005840"/>
              <a:ext cx="2307400" cy="304800"/>
              <a:chOff x="6704583" y="1219863"/>
              <a:chExt cx="2307400" cy="304800"/>
            </a:xfrm>
          </p:grpSpPr>
          <p:sp>
            <p:nvSpPr>
              <p:cNvPr id="56" name="Rectangle 55"/>
              <p:cNvSpPr>
                <a:spLocks noChangeArrowheads="1"/>
              </p:cNvSpPr>
              <p:nvPr>
                <p:custDataLst>
                  <p:tags r:id="rId7"/>
                </p:custDataLst>
              </p:nvPr>
            </p:nvSpPr>
            <p:spPr bwMode="auto">
              <a:xfrm>
                <a:off x="6704583" y="1219863"/>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TextBox 56"/>
              <p:cNvSpPr txBox="1"/>
              <p:nvPr>
                <p:custDataLst>
                  <p:tags r:id="rId8"/>
                </p:custDataLst>
              </p:nvPr>
            </p:nvSpPr>
            <p:spPr>
              <a:xfrm>
                <a:off x="7009383" y="1222911"/>
                <a:ext cx="200260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4-byte box (allocated)</a:t>
                </a:r>
              </a:p>
            </p:txBody>
          </p:sp>
        </p:grpSp>
      </p:grpSp>
    </p:spTree>
    <p:extLst>
      <p:ext uri="{BB962C8B-B14F-4D97-AF65-F5344CB8AC3E}">
        <p14:creationId xmlns:p14="http://schemas.microsoft.com/office/powerpoint/2010/main" val="27721628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351-Au17">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C0000"/>
          </a:solid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2000" smtClean="0">
            <a:solidFill>
              <a:srgbClr val="C00000"/>
            </a:solidFill>
            <a:latin typeface="Calibri" charset="0"/>
            <a:ea typeface="Calibri" charset="0"/>
            <a:cs typeface="Calibri"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51-Au17" id="{7302119E-D817-4400-B64D-716D5ECC4B33}" vid="{5CC1F176-B9F3-44BC-A806-5CC77F7B74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UWTheme-351-Au17</Template>
  <TotalTime>0</TotalTime>
  <Words>3559</Words>
  <Application>Microsoft Office PowerPoint</Application>
  <PresentationFormat>On-screen Show (4:3)</PresentationFormat>
  <Paragraphs>676</Paragraphs>
  <Slides>40</Slides>
  <Notes>28</Notes>
  <HiddenSlides>5</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Anonymous Pro</vt:lpstr>
      <vt:lpstr>Arial</vt:lpstr>
      <vt:lpstr>Arial Narrow</vt:lpstr>
      <vt:lpstr>Arial Unicode MS</vt:lpstr>
      <vt:lpstr>Calibri</vt:lpstr>
      <vt:lpstr>Courier New</vt:lpstr>
      <vt:lpstr>Helvetica</vt:lpstr>
      <vt:lpstr>Lato</vt:lpstr>
      <vt:lpstr>Roboto</vt:lpstr>
      <vt:lpstr>Roboto Regular</vt:lpstr>
      <vt:lpstr>Times New Roman</vt:lpstr>
      <vt:lpstr>Wingdings</vt:lpstr>
      <vt:lpstr>UWTheme-351-Au17</vt:lpstr>
      <vt:lpstr>Memory Allocation III CSE 351 Winter 2018</vt:lpstr>
      <vt:lpstr>Administrivia</vt:lpstr>
      <vt:lpstr>Coalescing in Explicit Free Lists</vt:lpstr>
      <vt:lpstr>Freeing with LIFO Policy (Case 1)</vt:lpstr>
      <vt:lpstr>Freeing with LIFO Policy (Case 2)</vt:lpstr>
      <vt:lpstr>Freeing with LIFO Policy (Case 3)</vt:lpstr>
      <vt:lpstr>Freeing with LIFO Policy (Case 4)</vt:lpstr>
      <vt:lpstr>Explicit List Summary</vt:lpstr>
      <vt:lpstr>Keeping Track of Free Blocks</vt:lpstr>
      <vt:lpstr>Segregated List (SegList) Allocators</vt:lpstr>
      <vt:lpstr>Allocation Policy Tradeoffs</vt:lpstr>
      <vt:lpstr>More Info on Allocators</vt:lpstr>
      <vt:lpstr>Memory Allocation</vt:lpstr>
      <vt:lpstr>Wouldn’t it be nice…</vt:lpstr>
      <vt:lpstr>Garbage Collection (GC)</vt:lpstr>
      <vt:lpstr>Garbage Collection</vt:lpstr>
      <vt:lpstr>Memory as a Graph</vt:lpstr>
      <vt:lpstr>Garbage Collection</vt:lpstr>
      <vt:lpstr>Classical GC Algorithms</vt:lpstr>
      <vt:lpstr>Mark and Sweep Collecting</vt:lpstr>
      <vt:lpstr>Assumptions For a Simple Implementation</vt:lpstr>
      <vt:lpstr>Mark</vt:lpstr>
      <vt:lpstr>Sweep</vt:lpstr>
      <vt:lpstr>Conservative Mark &amp; Sweep in C</vt:lpstr>
      <vt:lpstr>Memory-Related Perils and Pitfalls in C</vt:lpstr>
      <vt:lpstr>Find That Bug!  (Slide 26)</vt:lpstr>
      <vt:lpstr>Find That Bug!  (Slide 27)</vt:lpstr>
      <vt:lpstr>Find That Bug!  (Slide 28)</vt:lpstr>
      <vt:lpstr>Find That Bug!  (Slide 29)</vt:lpstr>
      <vt:lpstr>Find That Bug!  (Slide 30)</vt:lpstr>
      <vt:lpstr>Find That Bug!  (Slide 31)</vt:lpstr>
      <vt:lpstr>Find That Bug!  (Slide 32)</vt:lpstr>
      <vt:lpstr>Find That Bug!  (Slide 33)</vt:lpstr>
      <vt:lpstr>Find That Bug!  (Slide 34)</vt:lpstr>
      <vt:lpstr>Find That Bug!  (Slide 35)</vt:lpstr>
      <vt:lpstr>Find That Bug!  (Slide 36)</vt:lpstr>
      <vt:lpstr>Dealing With Memory Bugs</vt:lpstr>
      <vt:lpstr>Dealing With Memory Bugs (cont.)</vt:lpstr>
      <vt:lpstr>What about Java or ML or Python or …?</vt:lpstr>
      <vt:lpstr>Memory Leaks with GC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2018-03-06T22:25:33Z</dcterms:created>
  <dcterms:modified xsi:type="dcterms:W3CDTF">2018-03-07T19:03:43Z</dcterms:modified>
</cp:coreProperties>
</file>