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ink/ink1.xml" ContentType="application/inkml+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3.xml" ContentType="application/vnd.openxmlformats-officedocument.presentationml.notesSlide+xml"/>
  <Override PartName="/ppt/ink/ink2.xml" ContentType="application/inkml+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4.xml" ContentType="application/vnd.openxmlformats-officedocument.presentationml.notesSlide+xml"/>
  <Override PartName="/ppt/ink/ink3.xml" ContentType="application/inkml+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notesSlides/notesSlide5.xml" ContentType="application/vnd.openxmlformats-officedocument.presentationml.notesSlid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ink/ink4.xml" ContentType="application/inkml+xml"/>
  <Override PartName="/ppt/ink/ink5.xml" ContentType="application/inkml+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notesSlides/notesSlide6.xml" ContentType="application/vnd.openxmlformats-officedocument.presentationml.notesSlide+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ink/ink6.xml" ContentType="application/inkml+xml"/>
  <Override PartName="/ppt/notesSlides/notesSlide7.xml" ContentType="application/vnd.openxmlformats-officedocument.presentationml.notesSlide+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ink/ink7.xml" ContentType="application/inkml+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notesSlides/notesSlide8.xml" ContentType="application/vnd.openxmlformats-officedocument.presentationml.notesSlide+xml"/>
  <Override PartName="/ppt/ink/ink8.xml" ContentType="application/inkml+xml"/>
  <Override PartName="/ppt/tags/tag549.xml" ContentType="application/vnd.openxmlformats-officedocument.presentationml.tags+xml"/>
  <Override PartName="/ppt/tags/tag550.xml" ContentType="application/vnd.openxmlformats-officedocument.presentationml.tags+xml"/>
  <Override PartName="/ppt/notesSlides/notesSlide9.xml" ContentType="application/vnd.openxmlformats-officedocument.presentationml.notesSlide+xml"/>
  <Override PartName="/ppt/ink/ink9.xml" ContentType="application/inkml+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notesSlides/notesSlide10.xml" ContentType="application/vnd.openxmlformats-officedocument.presentationml.notesSlide+xml"/>
  <Override PartName="/ppt/ink/ink10.xml" ContentType="application/inkml+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notesSlides/notesSlide11.xml" ContentType="application/vnd.openxmlformats-officedocument.presentationml.notesSlide+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notesSlides/notesSlide12.xml" ContentType="application/vnd.openxmlformats-officedocument.presentationml.notesSlide+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notesSlides/notesSlide13.xml" ContentType="application/vnd.openxmlformats-officedocument.presentationml.notesSlide+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notesSlides/notesSlide14.xml" ContentType="application/vnd.openxmlformats-officedocument.presentationml.notesSlide+xml"/>
  <Override PartName="/ppt/tags/tag753.xml" ContentType="application/vnd.openxmlformats-officedocument.presentationml.tags+xml"/>
  <Override PartName="/ppt/tags/tag754.xml" ContentType="application/vnd.openxmlformats-officedocument.presentationml.tags+xml"/>
  <Override PartName="/ppt/notesSlides/notesSlide15.xml" ContentType="application/vnd.openxmlformats-officedocument.presentationml.notesSlide+xml"/>
  <Override PartName="/ppt/ink/ink11.xml" ContentType="application/inkml+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notesSlides/notesSlide16.xml" ContentType="application/vnd.openxmlformats-officedocument.presentationml.notesSlide+xml"/>
  <Override PartName="/ppt/ink/ink12.xml" ContentType="application/inkml+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notesSlides/notesSlide17.xml" ContentType="application/vnd.openxmlformats-officedocument.presentationml.notesSlide+xml"/>
  <Override PartName="/ppt/ink/ink13.xml" ContentType="application/inkml+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notesSlides/notesSlide18.xml" ContentType="application/vnd.openxmlformats-officedocument.presentationml.notesSlide+xml"/>
  <Override PartName="/ppt/ink/ink14.xml" ContentType="application/inkml+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notesSlides/notesSlide19.xml" ContentType="application/vnd.openxmlformats-officedocument.presentationml.notesSlide+xml"/>
  <Override PartName="/ppt/ink/ink15.xml" ContentType="application/inkml+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notesSlides/notesSlide20.xml" ContentType="application/vnd.openxmlformats-officedocument.presentationml.notesSlide+xml"/>
  <Override PartName="/ppt/ink/ink16.xml" ContentType="application/inkml+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notesSlides/notesSlide21.xml" ContentType="application/vnd.openxmlformats-officedocument.presentationml.notesSlide+xml"/>
  <Override PartName="/ppt/ink/ink17.xml" ContentType="application/inkml+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notesSlides/notesSlide22.xml" ContentType="application/vnd.openxmlformats-officedocument.presentationml.notesSlide+xml"/>
  <Override PartName="/ppt/ink/ink18.xml" ContentType="application/inkml+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notesSlides/notesSlide23.xml" ContentType="application/vnd.openxmlformats-officedocument.presentationml.notesSlide+xml"/>
  <Override PartName="/ppt/ink/ink19.xml" ContentType="application/inkml+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notesSlides/notesSlide24.xml" ContentType="application/vnd.openxmlformats-officedocument.presentationml.notesSlide+xml"/>
  <Override PartName="/ppt/ink/ink20.xml" ContentType="application/inkml+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notesSlides/notesSlide25.xml" ContentType="application/vnd.openxmlformats-officedocument.presentationml.notesSlide+xml"/>
  <Override PartName="/ppt/ink/ink21.xml" ContentType="application/inkml+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notesSlides/notesSlide26.xml" ContentType="application/vnd.openxmlformats-officedocument.presentationml.notesSlide+xml"/>
  <Override PartName="/ppt/ink/ink22.xml" ContentType="application/inkml+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notesSlides/notesSlide27.xml" ContentType="application/vnd.openxmlformats-officedocument.presentationml.notesSlide+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notesSlides/notesSlide28.xml" ContentType="application/vnd.openxmlformats-officedocument.presentationml.notesSlide+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9" r:id="rId1"/>
  </p:sldMasterIdLst>
  <p:notesMasterIdLst>
    <p:notesMasterId r:id="rId42"/>
  </p:notesMasterIdLst>
  <p:handoutMasterIdLst>
    <p:handoutMasterId r:id="rId43"/>
  </p:handoutMasterIdLst>
  <p:sldIdLst>
    <p:sldId id="293" r:id="rId2"/>
    <p:sldId id="286" r:id="rId3"/>
    <p:sldId id="300" r:id="rId4"/>
    <p:sldId id="301" r:id="rId5"/>
    <p:sldId id="302" r:id="rId6"/>
    <p:sldId id="303" r:id="rId7"/>
    <p:sldId id="304" r:id="rId8"/>
    <p:sldId id="306" r:id="rId9"/>
    <p:sldId id="295" r:id="rId10"/>
    <p:sldId id="296" r:id="rId11"/>
    <p:sldId id="297" r:id="rId12"/>
    <p:sldId id="298" r:id="rId13"/>
    <p:sldId id="294" r:id="rId14"/>
    <p:sldId id="290" r:id="rId15"/>
    <p:sldId id="291" r:id="rId16"/>
    <p:sldId id="292" r:id="rId17"/>
    <p:sldId id="288" r:id="rId18"/>
    <p:sldId id="287" r:id="rId19"/>
    <p:sldId id="289"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8" r:id="rId36"/>
    <p:sldId id="280" r:id="rId37"/>
    <p:sldId id="281" r:id="rId38"/>
    <p:sldId id="282" r:id="rId39"/>
    <p:sldId id="283" r:id="rId40"/>
    <p:sldId id="28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1D70293-2437-4994-BC0A-CE07C127A428}">
          <p14:sldIdLst>
            <p14:sldId id="293"/>
            <p14:sldId id="286"/>
          </p14:sldIdLst>
        </p14:section>
        <p14:section name="Lec II" id="{BEFFB4E7-DBD5-49A1-A2A2-FF77866A4977}">
          <p14:sldIdLst>
            <p14:sldId id="300"/>
            <p14:sldId id="301"/>
            <p14:sldId id="302"/>
            <p14:sldId id="303"/>
            <p14:sldId id="304"/>
            <p14:sldId id="306"/>
          </p14:sldIdLst>
        </p14:section>
        <p14:section name="Lec III" id="{E84F325D-CD45-499C-B3C3-4409E3ACB94D}">
          <p14:sldIdLst>
            <p14:sldId id="295"/>
            <p14:sldId id="296"/>
            <p14:sldId id="297"/>
            <p14:sldId id="298"/>
            <p14:sldId id="294"/>
            <p14:sldId id="290"/>
            <p14:sldId id="291"/>
            <p14:sldId id="292"/>
            <p14:sldId id="288"/>
            <p14:sldId id="287"/>
            <p14:sldId id="289"/>
            <p14:sldId id="262"/>
            <p14:sldId id="263"/>
            <p14:sldId id="264"/>
            <p14:sldId id="265"/>
            <p14:sldId id="266"/>
            <p14:sldId id="267"/>
            <p14:sldId id="268"/>
            <p14:sldId id="269"/>
            <p14:sldId id="270"/>
            <p14:sldId id="271"/>
            <p14:sldId id="272"/>
            <p14:sldId id="273"/>
            <p14:sldId id="274"/>
            <p14:sldId id="275"/>
            <p14:sldId id="276"/>
            <p14:sldId id="278"/>
            <p14:sldId id="280"/>
            <p14:sldId id="281"/>
            <p14:sldId id="282"/>
            <p14:sldId id="283"/>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2" autoAdjust="0"/>
    <p:restoredTop sz="77339" autoAdjust="0"/>
  </p:normalViewPr>
  <p:slideViewPr>
    <p:cSldViewPr snapToGrid="0">
      <p:cViewPr varScale="1">
        <p:scale>
          <a:sx n="74" d="100"/>
          <a:sy n="74" d="100"/>
        </p:scale>
        <p:origin x="1327" y="51"/>
      </p:cViewPr>
      <p:guideLst/>
    </p:cSldViewPr>
  </p:slideViewPr>
  <p:notesTextViewPr>
    <p:cViewPr>
      <p:scale>
        <a:sx n="3" d="2"/>
        <a:sy n="3" d="2"/>
      </p:scale>
      <p:origin x="0" y="0"/>
    </p:cViewPr>
  </p:notesTextViewPr>
  <p:notesViewPr>
    <p:cSldViewPr snapToGrid="0">
      <p:cViewPr varScale="1">
        <p:scale>
          <a:sx n="87" d="100"/>
          <a:sy n="87" d="100"/>
        </p:scale>
        <p:origin x="3113"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12/1/2017</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91FFB1-F758-4728-8D78-4C424FB5B028}" type="slidenum">
              <a:rPr lang="en-US" smtClean="0"/>
              <a:t>‹#›</a:t>
            </a:fld>
            <a:endParaRPr lang="en-US"/>
          </a:p>
        </p:txBody>
      </p:sp>
    </p:spTree>
    <p:extLst>
      <p:ext uri="{BB962C8B-B14F-4D97-AF65-F5344CB8AC3E}">
        <p14:creationId xmlns:p14="http://schemas.microsoft.com/office/powerpoint/2010/main" val="2057205211"/>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7T19:34:38.045"/>
    </inkml:context>
    <inkml:brush xml:id="br0">
      <inkml:brushProperty name="width" value="0.05292" units="cm"/>
      <inkml:brushProperty name="height" value="0.05292" units="cm"/>
      <inkml:brushProperty name="color" value="#FF0000"/>
    </inkml:brush>
  </inkml:definitions>
  <inkml:trace contextRef="#ctx0" brushRef="#br0">15580 17655 284 0,'14'20'156'0,"4"36"-132"0,-18-33 4 0,4 13-28 15,1 8 0-15,-1 12 4 16,1 7 0-16,-1-7-4 16,-4-4 0-16,0-4 4 15,0-5 0-15,0-15-4 16,0-8 4-16,5-16-16 15,8-16 4-15,9-16-12 16,5-11 4-16,5 7 16 16,-1 0 0-16,0 4-8 0,5 8 4 15,-9 8 4-15,0 8 4 16,0 4-4-16,4 8 0 16,5 8 0-16,0 0 0 15,-1 4 0-15,1 0 0 16,-4 0 4-16,-10 0 0 15,-4 0 16-15,-14-5 0 16,-17-3-4-16,-5-4 4 31,-22-12-28-31,4-4 4 16,5 0-88-16,8 4 4 16,5 0-32-16,9 1 0 0,9-1 72 15,5 4 4-15</inkml:trace>
  <inkml:trace contextRef="#ctx0" brushRef="#br0" timeOffset="312.5168">16507 18017 268 0,'-40'-12'148'0,"4"-4"-128"15,27 12 0-15,0 4-8 16,-4 4 0-16,-5 4-4 15,0 4 0-15,0 4-8 16,0 4 4-16,4 0-8 16,14 0 0-16,5-4 0 15,4 0 4-15,9-8 0 0,9 0 4 16,-5-16 0-16,5 0 4 16,-9-4-8-16,-5-4 4 15,-13 0-8-15,-4 0 0 16,-1 4-84-16,1 0 4 15,-1 4-28-15,5 8 0 16,18 0 64-16,0 0 0 16</inkml:trace>
  <inkml:trace contextRef="#ctx0" brushRef="#br0" timeOffset="609.41">16632 18037 280 0,'9'4'156'0,"-9"16"-128"0,0-16 0 0,0 4-24 15,5 0 0-15,4 4-8 16,0 0 0-16,0 0 0 16,4-4 0-16,0 0-16 15,1-8 4-15,-1-8 4 16,1-4 4-16,-1-4 8 16,1-4 4-16,-1 0-8 15,-4 0 4-15,0 4 8 16,-5 4 4-16,5 4 0 15,-4 8 4-15,-5 8-20 16,0 8 0-16,0 4-40 16,4 4 4-16,1 0-48 15,4 0 0-15,13-4 12 0,-4-9 0 16,-5-7 52-16,-13-8 0 16</inkml:trace>
  <inkml:trace contextRef="#ctx0" brushRef="#br0" timeOffset="890.6813">17017 17965 240 0,'-9'8'132'0,"5"12"-112"0,4-12 4 15,0 0-20-15,0 4 4 16,4 0-8-16,1 0 0 16,-1-4 0-16,5-4 4 15,0-4-8-15,0-8 0 0,4-4 4 16,1 0 4-16,-1 0-4 15,5-4 0-15,0 4 8 16,0 0 0-16,-5 4 8 16,1 4 4-16,-5 8-20 15,-5 0 4-15,1 8-8 16,8 0 0-16,-4 4-80 16,5-4 4-16,-1 4-20 15,9 0 0-15,1-4 48 16,-1-4 0-16</inkml:trace>
  <inkml:trace contextRef="#ctx0" brushRef="#br0" timeOffset="1203.2052">17675 17894 220 0,'-27'-8'124'0,"-18"28"-100"0,32-20 4 15,0 0-28-15,-5 4 4 16,0 4-8-16,-5 4 0 15,10 4 0-15,4 3 0 16,5 1 4-16,8 0 0 16,10-4 8-16,3-4 0 15,6-8 8-15,-5-8 0 16,0-4-8-16,-1-8 4 16,-3-4 0-16,-5-12 0 0,0-7 0 15,-9-25 4-15,-9 4-4 16,-9 5 4-16,-4 7-20 15,-5 8 4-15,-5 16-80 16,10 8 0-16,4 8-48 16,14 12 0-16,8 4 72 15,14 0 4-15</inkml:trace>
  <inkml:trace contextRef="#ctx0" brushRef="#br0" timeOffset="1968.8839">17997 17878 312 0,'-9'-20'172'0,"-8"16"-152"16,12 4 4-16,-4 0-20 15,-4 4 0-15,-1 8-8 16,-4 0 0-16,0 8 0 16,-4-4 0-16,9 4-8 0,-1-5 4 15,10 1 0-15,4-4 0 16,4-4 4-16,5-4 4 15,5-4 0-15,3-4 4 16,-3-4-4-16,-1-4 4 16,1 0 0-16,-5 1 4 15,0 3 4-15,-5 0 0 16,1 8-4-16,-1 0 0 16,1 8 0-16,-1 0 0 15,1 3-8-15,-1 1 0 0,0 4 0 16,5-4 4-16,0 0 0 15,5-4 4-15,-1-4-8 16,10-8 4-16,-6-4-4 16,6-4 4-16,-5 0-4 15,0 0 0-15,-5-4 0 16,1 5 0-16,-6-5 4 16,-3 8 0-16,4 0-12 15,-5 4 4-15,-4 4 4 16,5 0 4-16,-5 4-8 15,0 0 4-15,0 4-4 16,0 0 4-16,4 4 4 16,1-1 0-16,4 1-4 15,0-4 4-15,9 0-4 16,4-4 0-16,-4 0 0 16,4-4 4-16,1 0-8 15,-1 0 4-15,0 0 0 0,1 8 0 16,-1 8-4-16,-4 12 4 15,-4 12 0-15,-10 8 4 16,-4 15-4-16,-9 1 0 16,-9 4 0-16,-9-5 4 15,-17-7 4-15,-10-8 0 16,-4-9-4-16,8-11 0 16,10-12-4-16,9-28 4 15,13-16 8-15,9-19 0 0,13-9-12 16,10 0 0-16,13-3 0 15,0 11 4-15,4 8-92 16,-4 8 0-16,0 8-68 16,-10 12 0-16,-12 8 120 15,-5 4 4-15,-9 0-8 16,0 4 0-16</inkml:trace>
  <inkml:trace contextRef="#ctx0" brushRef="#br0" timeOffset="2422.0391">15988 18284 124 0,'4'-4'72'0,"14"-4"-48"0,-13 4 0 0,-1 0-16 16,1 0 4-16,-1 0 12 15,0-4 4-15,-4 8 4 16,0 0 4-16,-8 0 8 16,-10 0 4-16,-5 8-24 15,-4 0 0-15,-17-4-16 16,-1 0 4-16,5-4-16 15,-1 0 4-15,19-4-168 16,26-4 4-16</inkml:trace>
  <inkml:trace contextRef="#ctx0" brushRef="#br0" timeOffset="3156.4663">19089 17735 176 0,'0'-4'96'0,"-4"39"-64"0,4-27 4 0,4 12 4 15,1 12 4-15,-1 12-36 16,1 12 4-16,4 3-12 16,0 5 4-16,4 4-52 15,1-1 4-15,-1-11-56 16,0-12 0-16,-4-8 28 15,-4-24 0-15</inkml:trace>
  <inkml:trace contextRef="#ctx0" brushRef="#br0" timeOffset="3906.5192">18991 18160 204 0,'-36'-16'112'0,"54"9"-44"16,-13 3 4-16,8-4-44 15,9 8 0-15,10-4-24 0,8 0 4 16,9 0 0-16,9 0 0 15,1-4 28-15,8 0 0 16,4 0-16-16,-4 0 0 16,-8 0-12-16,-15 0 0 15,-8 4 0-15,-9 0 0 16,-18 4-12-16,-18 4 4 16,-13 4-4-16,-1 4 4 15,-4 4 0-15,1 0 0 16,3 0-8-16,10 3 4 15,4-7 0-15,4 0 4 0,10-4-4 16,-1 0 4-16,10-8 0 16,-5 0 0-16,13-8 0 15,5-4 0-15,0-4 0 16,0 5 0 0,-27 11-4-1,0 0 4-15,-9 11-16 16,0 5 4-16,4 0-84 15,10 0 0-15,8-4-4 16,18 0 4-16,1-8 56 16,4-4 4-16,-1-8 36 15,-3 0 0-15,-1-4 36 16,-4-4 0-16,-5-4 20 16,-4 1 4-16,0-5 0 15,-4 8 4-15,-5 0-40 16,-5 4 0-16,-4 4-16 0,-4 0 4 15,-5 8-16-15,0 4 0 16,0 4 4-16,0 8 0 16,9 0-4-16,4 4 4 15,10 7 0-15,8 1 4 16,5 8-4-16,4 8 0 16,-4 0-4-16,-5-1 4 15,-4 5 8-15,-9-8 4 16,-9 0-8-16,-9-8 0 15,-4-12 8-15,-5-9 4 16,0-7-20-16,0-11 4 0,0-9 0 16,9-16 0-16,5-4-4 15,4 0 4-15,4 0 0 16,5-7 0-16,9 7 0 16,-4 0 0-16,-1 4-140 15,0 4 4-15,5 8 32 16,-13 4 4-16,-1 4 56 15,19 4 0-15</inkml:trace>
  <inkml:trace contextRef="#ctx0" brushRef="#br0" timeOffset="4172.1636">20325 17973 328 0,'0'-16'180'0,"0"1"-144"15,0 15 0-15,0 0-28 16,-5-4 4-16,-4 4-12 0,-4 0 0 15,-1 0 0-15,1 4 0 16,0 3-4-16,4 5 0 16,9 0 0-16,4 4 0 15,10 0 4-15,3 8 0 16,15 0 0-16,-5 4 0 16,4 4 4-16,-13 3 0 15,-14-7 20-15,-8-4 4 16,-10 0-12-16,-8 0 0 15,0-8-28-15,-1-8 4 16,1-4-240-16,13-8 4 16</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7T19:57:32.763"/>
    </inkml:context>
    <inkml:brush xml:id="br0">
      <inkml:brushProperty name="width" value="0.05292" units="cm"/>
      <inkml:brushProperty name="height" value="0.05292" units="cm"/>
      <inkml:brushProperty name="color" value="#FF0000"/>
    </inkml:brush>
  </inkml:definitions>
  <inkml:trace contextRef="#ctx0" brushRef="#br0">10598 12282 212 0,'9'-3'116'0,"-5"10"-88"0,-4-7 4 0,0 8-4 16,0-4 4-16,9 16-20 16,0-4 4-16,5 8-12 15,-5-8 4-15,4 0-4 0,1 0 0 16,3 0 8-16,-3-4 0 16,-1-4-4-16,1 0 4 15,-1-8 8-15,1 0 0 16,3-20-20-16,-3 4 4 15,13-16-4-15,-5 4 4 16,5-20-4-16,-5 13 4 16,10-9-60-16,-10 8 4 15,14-8-124-15,-9 4 0 16,4-7 112-16,-4 7 4 16</inkml:trace>
  <inkml:trace contextRef="#ctx0" brushRef="#br0" timeOffset="1081.1457">8929 12267 172 0,'-9'-28'96'16,"26"48"-56"-16,-17-20 4 0,14 4-28 15,-5-4 4-15,9 8-8 0,0 0 4 16,4 11 0-16,0-3 0 16,1 4-4-16,-1 0 0 15,1-4-4-15,-6-4 0 16,-3-4-4-16,-5-4 0 16,0-20 4-16,0 4 0 15,4-24-8-15,1 8 0 16,4-23 4-16,-5 7 0 15,18-12-180-15,-4 4 0 16,4-3 104-16,-4 11 4 16</inkml:trace>
  <inkml:trace contextRef="#ctx0" brushRef="#br0" timeOffset="2103.963">5693 12227 212 0,'4'-48'120'0,"9"76"-88"0,-13-24 0 15,9-12-16-15,5 0 0 16,-1 12-8-16,1 0 4 16,4 16-8-16,-5-4 4 15,5 8 4-15,-5-5 0 16,1 5 0-16,-5-4 0 15,0-28 0-15,0 0 4 0,4-27-8 16,-4 3 0-16,9-28-8 16,0 12 0-16,9-35-204 15,-5 15 4-15,18-16 128 16,-8 13 4-16</inkml:trace>
  <inkml:trace contextRef="#ctx0" brushRef="#br0" timeOffset="3854.9195">16631 12298 232 0,'0'-4'128'0,"14"12"-72"15,-14-8 0-15,13 8-36 16,1 0 0-16,12 8-8 16,-3 0 4-16,13 4 4 15,-5-4 0-15,9 4-20 16,-8-4 0-16,3 0 12 0,-8-4 0 15,5-12-8-15,-6 0 4 16,10-36-8-16,-4 8 0 16,21-56 0-16,10-19 4 15,4-5-228-15,5-3 4 16</inkml:trace>
  <inkml:trace contextRef="#ctx0" brushRef="#br0" timeOffset="169213.9461">8606 14762 128 0,'-31'0'72'0,"0"0"-20"0,17 0 4 16,1 8-44-16,-10 0 0 16,-12 8 0-16,-1 8 4 15,-13 7 12-15,-10 13 4 16,-12 0-20-16,-10 4 0 16,-8 7-4-16,4 1 0 15,4 0-12-15,5-8 4 0,0-5-4 16,13-3 4-16,10-8-88 15,8-8 0-15,13-4-40 16,15-16 0-16,8 0 124 16,4-20 0-16</inkml:trace>
  <inkml:trace contextRef="#ctx0" brushRef="#br0" timeOffset="169401.4631">7586 14849 212 0,'4'-8'116'0,"23"12"-72"16,-18-4 4-16,5 4-28 16,17 8 4-16,9 8-12 15,14 12 4-15,8 0-8 16,6 4 0-16,8 11-4 0,9 1 4 16,18 4-160-16,4 0 4 15,1-1 44-15,-23-19 0 16</inkml:trace>
  <inkml:trace contextRef="#ctx0" brushRef="#br0" timeOffset="170307.7723">15562 14794 180 0,'-18'-4'100'0,"-18"20"-72"0,18-12 0 16,-13 7-12-16,-23 13 4 15,-9 8 0-15,-26 12 4 16,-10 4-4-16,-13 11 0 16,9 9-20-16,1 0 0 15,-1-5 0-15,4-7 0 16,5-4-104-16,5-4 4 0,4-9-24 15,17-7 4-15</inkml:trace>
  <inkml:trace contextRef="#ctx0" brushRef="#br0" timeOffset="170542.1639">14268 15060 180 0,'31'-16'100'16,"32"-12"-48"-16,-45 21 4 0,9-1-20 16,4 0 4-16,9 4-12 15,5 8 4-15,9 4-20 16,18 11 4-16,13 5-4 16,4 4 4-16,10 12-16 15,8 0 4-15,18 0-100 0,1 3 4 16,3 1-80-16,6 8 0 15</inkml:trace>
  <inkml:trace contextRef="#ctx0" brushRef="#br0" timeOffset="193662.5293">20933 2560 204 0,'-9'12'112'0,"4"96"-112"0,5-96 0 16,-9 59 16-16,0-11 4 15,0 83-12-15,0-31 4 16,5 83-8-16,-1-40 4 15,5 68 8-15,0-52 4 16,5 48-16-16,-1-52 4 16,1 48-4-16,-1-44 4 15,-4 20-4-15,0-44 4 16,0 16-4-16,0-35 4 16,0 3-4-16,0-24 0 0,5-3-4 15,-1-17 0-15,5-3 0 16,0-16 0-16,14-1 4 15,-1-15 4-15,27-8-12 16,-9-8 4-16,32-9 0 16,-14-7 0-16,32-4 0 15,-14-4 4-15,36-4-8 16,-23-4 0-16,45 8 4 16,-26-4 4-16,13 8-4 15,-18-4 4-15,4 8-4 16,-22-4 4-16,14 4-8 15,-14-4 4-15,4-1 0 16,-17-3 4-16,-1-4-4 16,-8-4 4-16,-9-8-8 15,-9 0 4-15,-1-12 4 16,-8 5 0-16,-5-21-8 0,-4 8 4 16,-4-32-4-16,-5 8 4 15,-5-43 0-15,0 15 4 16,-4-79-4-16,0 32 0 15,-18-96 0-15,-4-12 4 16,-9 8-8-16,-1 12 4 16,1 4-8-16,4 8 0 15,-4 16 4-15,-5 20 0 16,4 16 4-16,1 4 0 16,8 19 0-16,10-11 4 15,4 4-12-15,9 3 4 0,0 13-4 16,0 15 4-16,-5 13 4 15,1 7 4-15,-1 16 0 16,-4 9 4-16,-9 7-8 16,-4 0 0-16,-1 12-4 15,-3 1 4-15,-1 3 4 16,0 0 4-16,-5 4 4 16,-8 4 0-16,-9 4-8 15,-5 8 0-15,-9 4 0 16,-13 0 4-16,-13 0-4 15,-19 4 0-15,-4 0-4 16,-4 1 0-16,-10-1 12 16,1-4 0-16,4 4-12 15,-4-12 0-15,17 8-4 16,14 0 0-16,14 4-112 16,8-8 4-16,14 8-12 0,13 12 4 15</inkml:trace>
  <inkml:trace contextRef="#ctx0" brushRef="#br0" timeOffset="194698.4223">21532 2182 120 0,'-31'12'68'0,"-18"0"-52"0,40-12 0 0,-5 0-12 16,5 0 4-16,-8-4-4 16,-1 0 4-16,-9 0-4 15,-9 4 0-15,-4 0 8 16,4 0 4-16,-4 4-8 15,8 0 0-15,-8 4-8 16,9-4 0-16,-5 8 4 16,4-8 0-16,1 4 0 15,9 0 0-15,-5 8-4 16,0-4 0-16,9 20 12 16,0-9 0-16,9 25-12 15,0-4 0-15,5 12 4 16,-1-13 0-16,10 5-72 15,-1-8 4-15,14-12-40 0,-4-8 4 16</inkml:trace>
  <inkml:trace contextRef="#ctx0" brushRef="#br0" timeOffset="195245.3378">22884 2166 176 0,'-36'8'100'0,"54"0"-52"0,-13-8 0 16,4 0-16-16,8 8 4 15,10-8-32-15,9 4 0 16,9 0 0-16,4 0 0 0,0-4-68 16,1 0 4-16,-6 0-92 15,1 0 4-15,-9 8 136 16,-14 8 0-16</inkml:trace>
  <inkml:trace contextRef="#ctx0" brushRef="#br0" timeOffset="195698.4933">23117 2095 136 0,'-9'-16'76'0,"4"0"-40"0,1 16 4 16,-1 0-16-16,-4 0 0 15,0 4-16-15,-4 0 4 16,-5 8-4-16,-9 0 4 15,0 0-4-15,-13 3 0 16,-5 5 0-16,5 4 4 16,0 0-12-16,4-8 4 0,9 4-8 15,5 0 4-15,8-4 0 16,5 0 0-16,9-4-8 16,9 0 0-16,9 0 16 15,5-1 0-15,3 1-48 16,6 0 4-16,-1 0-80 15,5 0 4-15,4-4 60 16,-8 0 0-16</inkml:trace>
  <inkml:trace contextRef="#ctx0" brushRef="#br0" timeOffset="196151.6497">23730 1760 236 0,'9'-12'132'0,"0"56"-132"0,-5-28 0 16,1 12 4-16,4 8 0 15,-5 0-8-15,1 7 4 16,-1-3 0-16,1-8 0 16,4-4 0-16,0-4 0 0,-1-8 0 15,10-4 0-15,0-8 0 16,5-8 0-16,-5-4-4 16,4 0 4-16,0 4 0 15,-4 4 0-15,5 8 0 16,-5 4 4-16,-5 4 24 15,-4-1 0-15,0 5-16 16,-9 8 4-16,-5 0-16 16,-4 0 4-16,-4 0 0 15,-5-4 0-15,0-8-40 16,0-8 0-16,5-8-48 16,4-4 0-16,9-4-24 15,4-4 0-15</inkml:trace>
  <inkml:trace contextRef="#ctx0" brushRef="#br0" timeOffset="196386.0425">24101 2107 212 0,'0'8'120'0,"18"23"-92"0,-18-27 0 15,5 4 0-15,-1 8 0 16,5 0-28-16,0-8 0 16,0 4 4-16,0-4 0 15,0 0 0-15,-5-4 0 16,1-4-4-16,-1-4 0 15,1-12 0-15,-1-4 4 16,1-12-12-16,-1 0 4 16,5 1 4-16,0-1 0 15,5 8-44-15,-1 4 0 0,1 4-40 16,-1 4 4 0,5 4-16-16,0 8 4 0</inkml:trace>
  <inkml:trace contextRef="#ctx0" brushRef="#br0" timeOffset="196776.6937">24509 1589 200 0,'-5'0'108'0,"5"40"-84"16,0-28 4-16,5 8-20 15,4 16 0-15,0 11-8 16,0 1 0-16,4 8 0 15,0 4 4-15,1-9-8 16,-5-7 4-16,4-4-4 16,1-8 0-16,-1-8-12 15,0-8 0-15,1-9 8 0,4-10 0 16,4-9 4-16,1 0 4 16,-6-4 16-16,1 4 4 15,0 0 0-15,-4 0 4 16,-10 0 4-16,1 4 0 15,-5 8-12-15,0 0 0 16,0 16-16-16,0 0 4 16,0 0-4-16,9 0 0 15,0 0-4-15,8-4 4 0,10-5 4 16,5-3 0-16,3-4-108 16,1-7 0-16,0-1-36 15,0 0 4-15</inkml:trace>
  <inkml:trace contextRef="#ctx0" brushRef="#br0" timeOffset="197484.2888">23873 2158 128 0,'-9'8'72'0,"0"-16"-36"0,5 16 0 16,-1-4-8-16,1 0 4 0,4 4-4 15,4 4 4-15,-4 4-20 16,9 4 4-16,0 4-16 15,0-4 4-15,0 4-36 16,0-12 4-16,0 3-92 16,0-3 4-16,0-4 56 15,-14-4 0-15</inkml:trace>
  <inkml:trace contextRef="#ctx0" brushRef="#br0" timeOffset="198800.6701">20185 7380 148 0,'-4'-40'84'0,"4"-24"-60"15,0 52 0-15,4-32-12 16,1 13 4-16,8-29 0 15,0 12 0-15,10-28-12 0,-5 17 4 16,22-17-12-16,-9 13 4 16,5-9 0-16,-9 16 4 15,4-4-4-15,-4 9 4 16,9-5-16-16,-5 16 0 16,5 0-52-16,-9 9 0 15,4 3-36-15,-8 4 0 16</inkml:trace>
  <inkml:trace contextRef="#ctx0" brushRef="#br0" timeOffset="199363.2027">20655 6126 160 0,'-9'-4'92'0,"5"4"-64"15,4 0 0 1,9 4-8-1,-5-4 0-15,9 8-16 16,-4-4 0-16,9 4-4 16,-4 0 0-16,-1 4 4 15,1 0 0-15,-1 0-4 16,-4 0 0-16,0-4 0 16,0 0 0-16,-9-4-16 15,0-1 4-15,0-3 0 16,0 0 0-16,-9-7 0 15,0 3 4-15,-4-4 4 0,4 0 4 16,-5 4 0-16,1 0 0 16,-5-4 12-16,4 0 4 15,-8 0 0-15,4 0 4 16,0 0-4-16,0 0 4 16,5 4-8-16,4 0 4 15,9 0-12-15,0 4 4 16,9-4-12-16,0 0 0 15,13 0 4-15,-8 4 0 16,4 4 4-16,-1 0 4 0,1 0-8 16,-4 0 0-16,-1 4 0 15,-4 0 0-15,5 0 0 16,-1 0 0-16,-4 8 0 16,0-4 0-16,-5 8 4 15,1-5 4-15,-5 9-8 16,0-4 4-16,-9 0-4 15,0-4 0-15,0 0-56 16,0 0 0-16,9-8-72 16,0-4 0-16,5-8 92 15,-1 4 4-15</inkml:trace>
  <inkml:trace contextRef="#ctx0" brushRef="#br0" timeOffset="199972.6243">20601 6182 112 0,'-4'4'64'0,"-1"-12"-36"0,5 8 0 16,0 0-8-16,0 0 0 15,5 0 4-15,-5 0 0 16,13 8-4-16,-8 0 0 16,8 12-16-16,1-5 4 15,-1 9-8-15,0-4 0 16,1 4 4-16,-1-4 4 15,1 0-92-15,-5-8 4 16,4-4-28-16,-4 0 4 16</inkml:trace>
  <inkml:trace contextRef="#ctx0" brushRef="#br0" timeOffset="200722.6753">20601 7145 124 0,'-4'16'72'0,"22"24"-36"16,-18-37 0-16,13 25-24 15,1 0 4-15,8 20-16 16,-4-8 0-16,0 15 4 16,0-7 0-16,-5 4 0 15,1-12 0-15,-1-4-4 16,-4-9 4-16,-5-7-4 15,1-4 4-15,-1-20-8 16,1 0 4-16,-1-28-4 16,-4 9 0-16,5-17 12 0,-1 8 0 15,5-4 8-15,0 12 4 16,5 16-12-16,-1 0 4 16,5 16-12-16,0 0 0 15,4 12 4-15,-4-4 0 16,9 12-36-16,0-8 0 15,-5 0-52-15,1-4 4 16,-1-4 4-16,-4 0 0 16</inkml:trace>
  <inkml:trace contextRef="#ctx0" brushRef="#br0" timeOffset="201285.2207">21322 7491 176 0,'0'-12'100'0,"-13"0"-84"0,13 12 4 0,-18-16-20 15,4 4 0-15,1-8 12 16,-1 4 0-16,-4 5-4 16,5-1 4-16,0 16-8 15,-1 0 4-15,1 15-12 16,4-3 4-16,4 12 0 16,1-4 0-16,22 8-16 15,0-8 0-15,17-12-28 16,-8-4 4-16,23-12 8 15,-15 0 0-15,10-16 8 16,-9 4 0-16,-5-16 44 16,-8 8 0-16,-6-8 8 0,-3 9 0 15,-5-5-12-15,-5 4 4 16,-4 4-12-16,0 4 0 16,-4 4-8-16,-1 0 4 15,1 4-8-15,-1 0 4 16,5 8 12-16,0 0 4 15,0 0-8-15,0 0 4 16,5 8-4-16,-1-4 0 16,5 8-8-16,0 0 4 15,5 0-4-15,-1-4 0 16,5-8 0-16,-5 0 4 0,5-8 0 16,-4 4 0-16,-5-12-12 15,0 4 4-15,-9-8 4 16,0 0 0-16,-5 0-4 15,5 4 4-15,0 5 0 16,0-1 0-16,0 16-4 16,0 0 0-16,14 7 4 15,-5 1 4-15,9 4-4 16,-5-4 0-16,9-4-60 16,-4 4 0-16,9-12-52 15,-5 0 4-15</inkml:trace>
  <inkml:trace contextRef="#ctx0" brushRef="#br0" timeOffset="201691.4933">21922 7173 132 0,'-9'-16'76'0,"9"8"-48"15,0 8 4-15,0 8-20 0,0-4 4 16,22 20-12-16,-4-5 4 16,9 29-8-16,0-4 0 15,4 20 0-15,-4-13 4 16,4 1-16-16,-8-4 0 15,-1-8-24-15,-4-8 0 16,-9-13-24-16,0-3 4 16,-9-16 44-16,0 0 4 15,-23-31 60-15,6 3 4 16,-24-32-12-16,10 8 0 0,0-11-12 16,4 11 4-16,0 0-16 15,9 4 4-15,9 5-8 16,0 7 0-16,18 4-8 15,-4 4 0-15,30 0-8 16,-12 4 0-16,12 8 4 16,-3-4 0-16,-5 17 4 15,-5-1 4-15,-13 15-12 16,-5 5 0-16,-12 12 0 16,-1-4 0-16,-23 0-44 15,10-4 4-15,-5-8-52 16,5-4 4-16,26-8-12 15,-4 0 4-15</inkml:trace>
  <inkml:trace contextRef="#ctx0" brushRef="#br0" timeOffset="202004.0155">22611 6723 244 0,'-22'-4'136'0,"-5"4"-112"0,22 0 0 16,-8 4-24-16,4-4 0 16,0 4-4-16,0 0 0 15,4 8 0-15,1 0 4 16,13 4 0-16,-5 0 0 0,19 4 0 16,-5-9 0-16,4 9-4 15,0-4 4-15,5 8 0 16,-4-4 4-16,-5 16 4 15,0-4 4-15,-18 7-12 16,0-3 4 0,-23-8-160-1,10-8 4-15,4-16 92 16,0-8 0-16</inkml:trace>
  <inkml:trace contextRef="#ctx0" brushRef="#br0" timeOffset="202472.7992">21693 7145 96 0,'-13'8'56'0,"4"-12"-24"0,9 4 4 0,-4-4-24 16,-1 0 0-16,-4 0 16 16,5 0 0-16,-10 4-16 15,5 0 4-15,-4 8-16 16,4-4 4-16,-9 12-4 15,5-4 0-15,-1 4-60 16,1-1 4-16,8 1-48 16,1-4 4-16</inkml:trace>
  <inkml:trace contextRef="#ctx0" brushRef="#br0" timeOffset="202941.5809">22768 6361 152 0,'-36'12'84'0,"31"0"-60"16,5-12 0-16,5 16-12 16,-1-4 0-16,19 27 12 15,-5-7 4-15,17 28-20 16,-8-4 0-16,14 7-8 16,-10-11 4-16,5 8-40 0,-5-5 4 15,-4-7-48-15,0-12 4 16,-14-4 4-16,-8-16 0 15</inkml:trace>
  <inkml:trace contextRef="#ctx0" brushRef="#br0" timeOffset="203488.495">22902 6866 156 0,'-18'-16'88'0,"36"20"-40"0,-18-4 4 16,9-8-32-16,0 0 0 15,9-8-16-15,0 4 4 0,8-3 8 16,-3-5 0-16,17 0-20 15,-13 4 4-15,4-4 4 16,-4 4 0-16,-4 0 0 16,-1 4 4-16,-4 0-4 15,-5 4 4-15,-4 8-8 16,0 0 4-16,-9 8-8 16,-4 4 4-16,-5 8 0 15,0 0 0-15,0 8-4 16,0 0 4-16,4 0-4 15,5-9 0-15,0-3 0 16,5-4 4-16,4-8 0 16,4-4 4-16,1-8-12 15,-1-8 4-15,-4 0 4 16,0-7 0-16,0 3 0 16,-5 0 0-16,1 0-4 0,-1 0 4 15,1 4 0-15,4 4 0 16,0 8 0-16,4 0 0 15,1 8 4-15,-1 0 0 16,5 4-8-16,0 0 4 16,4 0 4-16,-8 0 0 15,-5 0 0-15,0-4 4 16,-5-4-8-16,-4-8 0 16,0 0 8-16,0-4 0 15,-4-8-4-15,4-4 0 16,0 0-4-16,0 1 4 0,4-5-8 15,5 0 4-15,0 4-48 16,0 0 0-16,4 4-52 16,5 0 4-16,5 8 8 15,3 0 0-15</inkml:trace>
  <inkml:trace contextRef="#ctx0" brushRef="#br0" timeOffset="203722.8852">23573 5935 152 0,'-45'-16'84'0,"28"0"-44"16,12 12 4-16,5 8-24 15,0 8 0-15,9 12 12 16,9 8 4-16,9 8-16 16,9 11 0-16,4 9-20 15,5-4 4-15,4-1 0 0,-4 1 0 16,-5 0-84-16,-4-8 0 15,-9-13-28-15,-9-3 4 16,-10-12 52-16,-8-16 4 16</inkml:trace>
  <inkml:trace contextRef="#ctx0" brushRef="#br0" timeOffset="203847.8959">23712 6361 184 0,'-36'-36'104'0,"23"24"-56"0,13 12 0 15,4-8-8-15,5 0 0 16,9-8-36-16,18 0 0 15,0-4-52-15,4-3 4 0,5-13-108 16,8 8 0-16,-3-8 116 16,-10 0 4-16</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7T23:05:03.742"/>
    </inkml:context>
    <inkml:brush xml:id="br0">
      <inkml:brushProperty name="width" value="0.05292" units="cm"/>
      <inkml:brushProperty name="height" value="0.05292" units="cm"/>
      <inkml:brushProperty name="color" value="#FF0000"/>
    </inkml:brush>
  </inkml:definitions>
  <inkml:trace contextRef="#ctx0" brushRef="#br0">16641 4911 132 0,'-6'-6'76'0,"15"-4"-40"15,-6 7 4-15,6-2-28 16,3 0 0-16,9-1-4 0,-1-2 0 16,1 0-8-16,3 0 4 15,-3 3-4-15,0 0 0 16,-3 0 0-16,-4 2 4 15,-2 3-4-15,-3 3 4 16,-6 5-4-16,-6 2 4 16,-6 6-8-16,-3 2 4 15,-2 9 0-15,-4-6 0 16,0 0 0-16,0 0 4 16,3 1-8-16,3-7 0 0,3-1 4 15,6-1 0-15,3-2 0 16,3-1 4-16,6 1-4 15,3-6 0-15,3-2 0 16,3-1 0-16,3 1-4 16,-1 5 4-16,1 0 0 15,-3 5 0-15,-3 3 4 16,-6 0 4-16,-9 2 0 16,-6 6 4-16,-9 3 0 15,-6 4 0-15,-5-2-8 16,-7 1 0-16,0-4-4 15,-3-2 4-15,1-8-20 16,5-3 0-16,6-5-44 16,6-3 0-16,6 0-60 15,12-2 4-15</inkml:trace>
  <inkml:trace contextRef="#ctx0" brushRef="#br0" timeOffset="640.6708">17230 5006 112 0,'9'-11'64'0,"0"-10"-28"16,-9 16 0-16,3 0-8 15,3-1 0-15,0 1-12 16,0 0 0-16,3-1-4 16,0 1 4-16,0 2-8 15,0 1 0-15,0 4-8 16,-3 1 0-16,-1 8 4 16,1 5 0-16,-3 2-8 0,-3 6 0 15,-6 5 8-15,-2 0 4 16,-4 3 4-16,0 0 0 15,-3-1-8-15,3 1 0 16,0 0-4-16,0-3 0 16,0-3 4-16,0-2 4 15,3-3-12-15,0-5 0 16,1 0 8-16,2-5 0 16,3-3-8-16,6 0 0 15,3-6 16-15,2 1 0 16,4 0-12-16,3-1 4 0,0 1 0 15,3-1 0-15,0-2-4 16,3 0 4-16,0 0 4 16,2 0 0-16,-2 0-80 15,3-2 0-15,-9 2-96 16,-3 2 4-16</inkml:trace>
  <inkml:trace contextRef="#ctx0" brushRef="#br0" timeOffset="1421.977">17355 4961 92 0,'0'0'52'0,"-3"-8"-12"15,3 8 0-15,-3-3-24 16,3 3 4-16,-3-2-12 0,0-1 4 15,0 0 0-15,-3 1 4 16,3 2-8-16,-3 0 4 16,1 0-4-16,-1 0 0 15,0 0-4-15,0 0 4 16,0 2-8-16,-3 6 0 16,-3-2 4-16,0-1 0 15,0 3 0-15,0 2 0 16,-3-2 0-16,0 3 4 15,4 0 4-15,-4-1 4 0,3 3-16 16,0 1 4-16,0-1-8 16,-3 0 4-16,6-2 0 15,0-1 4-15,3-2 0 16,6-3 0-16,0 1-140 16,6-4 4-16,0 1 56 15,0-3 0-15</inkml:trace>
  <inkml:trace contextRef="#ctx0" brushRef="#br0" timeOffset="2640.8109">16781 6165 192 0,'0'-6'104'0,"6"-17"-80"0,-3 17 0 0,0 1-16 16,3-3 4-16,3-2-4 15,2-6 0-15,7 5 8 16,0-2 4-16,3 2-16 16,-3 1 0-16,0 4 0 15,0 1 4-15,-6 8-4 0,-4 2 4 31,-11 11-4-31,-5 0 4 16,-1 0-12-16,-3 5 4 16,-3 0 0-16,3-2 0 15,0-4-4-15,0-1 4 16,3-1 0-16,0-3 4 16,3 1-4-16,0-6 0 15,3 1-4-15,3-1 4 16,3-2 0-16,3-1 0 15,6-2 0-15,3 0 0 16,0 3 0-16,3 0 0 0,6-1 0 16,-6 3 0-16,-1 3 0 15,-2 3 0-15,-6 5 0 16,-6 5 4-16,-3 0 0 16,-6 0 4-16,-6 1-12 15,-6-1 4-15,-2 0 0 16,-4 3 0-16,0-11 4 15,3 3 4-15,0-8-12 16,3-3 0-16,4-2-8 16,2-3 4-16,3 0-68 15,3 0 4-15,6 0-72 16,0 0 0-16</inkml:trace>
  <inkml:trace contextRef="#ctx0" brushRef="#br0" timeOffset="2984.5832">17287 6107 200 0,'-6'-11'108'0,"6"24"-68"0,0-10 0 16,0 2 0-16,0 3 4 16,0 5-24-16,0 6 0 0,0 2 16 15,0 8 0-15,-3 6-28 16,0 4 0-16,0 4-8 16,3 2 0-16,0-1 4 15,0-1 0-15,3-6-36 16,-3-8 0-16,3-5-60 15,0-6 4-15,-3-10-76 16,0 0 4-16,-6-5 144 16,3-3 4-16</inkml:trace>
  <inkml:trace contextRef="#ctx0" brushRef="#br0" timeOffset="9469.4205">16751 7723 176 0,'3'-2'100'15,"0"-25"-84"-15,0 22 0 0,3-6-8 16,3-2 4-16,0 0-4 16,0 0 4-16,3-3 0 15,0 2 0-15,-1 1-12 16,4 3 4-16,0 2 0 15,-3 2 0-15,3 6-8 0,-3 0 4 16,0 8 0-16,0 6 4 16,-6 4-4-16,-3 3 0 15,-3 0 20-15,-3 6 0 16,-3 2-36-16,-3-3 0 16,0 1 16-16,0-1 0 15,0-2 12-15,0 3 4 16,0-6-32-16,0 0 4 15,0-3 12-15,6-2 0 16,0-5 0-16,3-1 0 0,3-4 16 16,3-4 0-16,3-2-8 15,3-2 4-15,3-1-8 16,3-2 4-16,3 2-8 16,-3 1 0-16,2-1 0 15,-2 3 4-15,0 0-24 16,-3 0 4-16,0 0-80 15,-3 0 0-15,0 3-16 16,0-1 4-16</inkml:trace>
  <inkml:trace contextRef="#ctx0" brushRef="#br0" timeOffset="10078.8307">17430 7522 204 0,'0'-16'112'0,"3"0"-76"0,-3 16 0 16,-3-2-8-16,-3-1 0 16,0 3-24-16,-3 3 0 0,0-1 0 15,-3 6 0-15,0 8 0 16,-6 5 0-16,3 3 0 16,0 0 4-16,1 5-4 15,-1 3 4-15,0 0-4 16,3-1 0-16,3 1-8 15,6 0 4-15,3 0 0 16,3-3 4-16,6 2-4 16,3-4 4-16,0-6-4 15,6 0 4-15,2-5-4 16,1-3 4-16,6-5-8 16,0 0 4-16,0-5 4 15,-4-3 4-15,1-3-4 16,-3-2 0-16,-3-3-4 15,-3-5 4-15,-3-1-8 16,-6 1 4-16,-3-3 4 0,-3 1 0 16,-3 1-8-16,-6 4 4 15,-3 2 0-15,-3 2 0 16,-6 6 0-16,0 3 0 16,-3 2-4-16,4 3 4 15,-1 0-32-15,3 0 4 16,6-2-140-16,9-1 4 15</inkml:trace>
  <inkml:trace contextRef="#ctx0" brushRef="#br0" timeOffset="12875.9095">16561 8821 188 0,'-6'-2'104'0,"12"-20"-84"0,-6 17 0 0,6-5-12 15,2-1 4-15,4-2 0 16,3 2 4-16,3-2 4 16,3 0 0-16,0 2-16 15,3-2 4-15,-7 2-8 16,1 6 0-16,0 0 0 16,-3 5 0-16,0 2 4 15,-3 4 0-15,-3 2-4 16,-3 2 4-16,-3 6-4 15,-6 3 4-15,-6 2-8 16,-3 0 4-16,0-3 0 16,0-2 4-16,0-3-8 15,0 1 4-15,0-4 0 16,3-2 0-16,3 0-4 0,0 0 4 16,4 0 0-16,-1-3 0 15,6 1 0-15,2-4 0 16,4 1 0-16,6-3 0 15,0 3-4-15,3-1 0 16,0 4 4-16,0 4 0 16,-3 1 0-16,-1 2 4 15,-5 3 0-15,-3 2 0 16,-6 3-4-16,-3 3 0 16,-6 0 4-16,-2 3 0 15,-7-4-4-15,-3-4 0 0,-3-6 0 16,0-2 0-16,0-3 0 15,4-3 0-15,5-5-72 16,3-3 4-16,3-2-52 16,9-3 4-16,3-3 80 15,0-2 4-15</inkml:trace>
  <inkml:trace contextRef="#ctx0" brushRef="#br0" timeOffset="13532.202">17272 8652 160 0,'-3'-16'88'0,"0"13"-44"0,3 3 0 16,-3-2-28-16,-3 2 0 16,0 0-12-16,-6 0 4 15,0 2 12-15,0 4 4 16,0-1-16-16,-2 0 4 16,-1 3-4-16,0-3 4 15,3 3-12-15,-6 0 0 16,6 0 8-16,0 0 4 0,3 0-4 15,0 3 0-15,0 2-4 16,1 5 0-16,-1 4-4 16,3-4 0-16,0 1 0 15,0-3 4-15,3-1-4 16,0-1 0-16,0-4-4 16,3-2 4-16,0 0 4 15,3-5 0-15,0-1-8 16,3-2 0-16,3-2 0 15,3 2 4-15,-1-3 0 16,1 3 4-16,3 0-8 16,0 3 4-16,0 2 0 15,3 0 4-15,-6 3-8 16,0 3 4-16,-3 5 4 16,-3-3 0-16,0 3-4 15,-6 0 0-15,-6 0 4 0,-3 2 0 16,-3-2-4-16,-6-3 4 15,-6-2-4-15,3-3 0 16,0-3-4-16,4 0 4 16,2-2-52-16,0 0 0 15,3-3-60-15,6-3 4 16,3 0 12-16,12-2 4 16</inkml:trace>
  <inkml:trace contextRef="#ctx0" brushRef="#br0" timeOffset="14610.4042">16546 9938 224 0,'-15'0'124'0,"39"-16"-88"16,-21 11 4-16,6-1-32 15,5-4 4-15,7-1 8 0,3-2 0 16,0 2-8-16,0 1 4 16,2 2-12-16,-5 2 0 15,-3 6-4-15,-3 3 4 16,-3 2 0-16,-3 3 0 16,-3 3-4-16,-3 0 0 15,0 4-4-15,-6 1 4 16,-6 3-8-16,-3 2 4 15,-6 0 0-15,-3 3 4 16,0-3 0-16,-5-2 4 0,5-3-8 16,3-1 0-16,6-4 0 15,0 0 0-15,6-4 0 16,3-1 4-16,6-4-4 16,3 1 4-16,3-3 0 15,3 0 0-15,0 0-4 16,3 3 4-16,0 2-4 15,5 0 4-15,-5 3 4 16,0 3 0-16,-3 7-4 16,0-2 4-16,-3 5 0 15,-9 1 4-15,-6 1 4 16,-6 1 0-16,-6-3-12 16,-3 1 0-16,-2-7 0 15,-4-7 0-15,3-2-4 16,3-4 0-16,3-2-60 15,3-2 0-15,4-1-32 0,2-2 0 16,9-1-4-16,3-2 0 16</inkml:trace>
  <inkml:trace contextRef="#ctx0" brushRef="#br0" timeOffset="14969.8032">16959 9925 304 0,'0'0'164'0,"6"-3"-108"0,-6 3 4 0,0 0-52 16,0 0 0-16,0 3-4 16,0 2 0-16,-3 5-4 15,0 1 0-15,0 2 0 16,0 3 0-16,0 3-4 15,0-4 0-15,1-1 0 16,2-1 4-16,2-2-4 16,4-4 4-16,3-1 0 15,3-4 0-15,6-2 0 16,0 0 0-16,3-2-40 16,0-1 4-16,-1-2-16 15,-2 0 0-15,0-1-28 16,-3-2 0-16,3 0-32 15,3 3 0-15,-3 0 100 0,-3-1 4 16</inkml:trace>
  <inkml:trace contextRef="#ctx0" brushRef="#br0" timeOffset="15219.8214">17269 9842 132 0,'-6'-7'76'0,"0"4"-32"0,3 6 4 15,-3 7-16-15,3-2 4 16,-3 5 4-16,0 6 4 0,-3 7 0 16,0 9 0-16,0 4 12 15,3 12 0-15,1-4-32 16,-1 6 0-16,0 0-28 16,0-8 4-1,3-5-136 1,0-6 4-16,0-10-16 15,3-3 0-15,3-5 88 16,-3-13 0-16</inkml:trace>
  <inkml:trace contextRef="#ctx0" brushRef="#br0" timeOffset="17641.8689">16602 11340 192 0,'0'11'104'0,"-3"-27"-92"0,3 10 4 0,3 1-4 16,0-3 0-16,6-2 8 15,3-4 0-15,0 1 0 16,3 3 0-16,0-1-16 16,6 3 4-16,-4 0-4 0,-2 3 0 15,0 0-4-15,3 2 4 16,-3 0-4-16,-3 6 0 16,0 5 8-16,-6 5 0 15,-3 3-4-15,-3 5 4 16,-3 3-12-16,-6 2 4 15,0-4 4-15,-3-1 0 16,0-3-4-16,-3-2 4 16,3-3-4-16,3-2 0 15,0 0 0-15,0-1 0 16,3-5-4-16,1 1 0 0,2-1 4 16,6-2 0-16,-1-1 0 15,1 1 4-15,9-3-8 16,0 0 0-16,3 0 4 15,0 3 0-15,0 2 4 16,-3 0 0-16,0 3-4 16,-3 5 4-16,-3 6-4 15,-3-1 4-15,-3 1-4 16,-3 2 4-16,-6 0 0 16,-3 0 0-16,-3 1 0 15,-6-7 0-15,-3 4-4 16,0-6 0-16,1-2 0 15,-1-3 4-15,3-3-12 16,3-2 4-16,3-1-20 16,3-2 0-16,9 0-96 15,3 0 0-15,6-5 12 0,3 0 4 16</inkml:trace>
  <inkml:trace contextRef="#ctx0" brushRef="#br0" timeOffset="18204.4173">17239 11266 192 0,'0'-19'104'0,"-3"14"-56"0,0 5 4 0,-3 0-20 15,0 0 4-15,0 0-20 16,-3 5 4-16,-2 6-12 16,-1 2 0-16,-3 3-4 15,-6 5 4-15,-3 6-4 16,0-1 4-16,3 9-8 15,1-1 4-15,2 0-8 16,6 1 4-16,6 2 0 16,3-5 0-16,6-3 0 15,9-3 4-15,3-5-4 16,3 0 0-16,5-2 4 0,4-8 0 16,3-3-4-16,-3-3 4 15,-3-5-8-15,-1-3 4 16,-2-5 8-16,-6-2 4 15,-3-4-12-15,-3 1 4 16,-9 0-4-16,-6 0 4 16,-6 2-4-16,-6 1 0 15,-3 2 0-15,-5 5 0 16,-1 3 0-16,-3 5 0 16,6 1-16-16,6 1 0 0,3-1-148 15,15-4 0-15,6-2 56 16,3 0 0-16</inkml:trace>
  <inkml:trace contextRef="#ctx0" brushRef="#br0" timeOffset="20907.7257">16671 12650 212 0,'-15'0'116'0,"6"-16"-96"0,9 13 0 0,3-2-16 16,3 0 4-16,3-3-4 15,3-3 4-15,5 1 16 16,4-1 4-16,-3 3-20 16,3 0 4-16,0 3-8 15,-3-1 0-15,0 4-8 16,-4 2 4-16,-2 2 4 15,-3 4 0-15,-3 2 0 16,-3 2 0-16,-3 4-4 16,-3 4 4-16,-6 1-8 15,0-1 4-15,0-2 4 16,1 0 0-16,-4-3-4 16,0 0 0-16,3-2-4 15,0-3 4-15,3 0 0 16,3 0 0-16,3-3-4 0,0 0 4 15,6-2 0-15,3 0 0 16,3 2-4-16,3-3 4 16,2 4 0-16,1 2 0 15,0 5-4-15,0 3 4 16,-3 2 0-16,-3 1 4 16,-6 5 0-16,-6 2 4 15,-6 3-8-15,-6-5 4 16,-6 0 4-16,-3-3 4 15,-6-2-12-15,1-6 4 0,-1-3 0 16,0-2 4-16,0-2-8 16,3-6 0-16,4 0-40 15,5-3 0-15,3 0-64 16,3 1 0-16,6 2-12 16,6 5 0-16</inkml:trace>
  <inkml:trace contextRef="#ctx0" brushRef="#br0" timeOffset="21329.6285">17308 12695 224 0,'6'-21'124'0,"-9"2"-76"16,0 14 0-16,0 2-36 15,-3 0 4-15,0 3-4 0,-3 0 0 16,-3 6-12-16,-6 2 4 16,0 5-4-16,-3 3 0 15,1 2-4-15,-1 6 4 16,3 3 0-16,3 4 4 16,9-2-4-16,6 1 0 15,6-1 0-15,9-3 0 16,3 1 0-16,6-9 0 15,-1-5 0-15,4-2 4 16,0-8 4-16,0-6 0 0,-4-5-8 16,-2-5 0-16,-3-8 8 15,-3-9 0-15,-9 1-8 16,-6-2 4-16,-3-1-4 16,-9 0 0-16,-3 3-20 15,-3 8 4-15,1 5-144 16,5 8 4-16,0 5 68 15,3 1 0-15</inkml:trace>
  <inkml:trace contextRef="#ctx0" brushRef="#br0" timeOffset="28111.3508">16843 13986 152 0,'0'-3'84'0,"-6"-2"-44"0,6 5 4 16,0 0-28-16,0 0 0 0,0-5-4 16,0-1 0-16,0-4 8 15,3-3 4-15,3-1-20 16,0 1 4-16,3 0-8 16,0 0 0-16,3 2 0 15,0 0 0-15,0 4 0 16,0 1 0-16,-3 4 0 15,0 4 0-15,0 9 0 16,-1 2 0-16,-2 3 4 16,0 5 0-16,-3 6-4 15,-6-1 4-15,-3 6-4 16,-3-1 0-16,1 1-4 16,-4 0 4-16,0 0 0 15,0-1 0-15,3-4 0 16,0-3 0-16,3-3-4 15,0-5 4-15,3-3 0 0,3-2 4 16,3-3-8-16,3-6 0 16,3 1 4-16,0-3 0 15,3 0 0-15,6 0 4 16,-3 0-8-16,5 0 4 16,1 0 0-16,0 0 4 15,0 0-4-15,0 0 4 16,-3 0-44-16,-4 0 0 15,-2 0-92-15,-6 2 0 16,0 1 88-16,-3 0 4 16</inkml:trace>
  <inkml:trace contextRef="#ctx0" brushRef="#br0" timeOffset="28798.9024">17424 13936 172 0,'3'-14'96'0,"-9"4"-64"0,6 10 0 15,-3-8-20-15,0 0 4 16,0 0 0-16,0 0 4 16,-3 0-8-16,0 0 4 15,0 3-8-15,-3 2 0 16,-3 1-8-16,0 2 0 15,-3 8-4-15,0 2 4 16,-2 1 0-16,2 2 0 16,0 3-8-16,3-3 0 0,6 3 4 15,0 0 4-15,6-3 0 16,0 0 4-16,6 3-8 16,3-5 4-16,3-6 4 15,0 0 4-15,0-2-8 16,3-3 0-16,-1-3-4 15,1-5 4-15,0 3 4 16,3-3 0-16,-6-2-8 16,0 2 4-16,0-3-4 15,0 3 4-15,-3 0 4 16,-3 3 0-16,-1 2-8 16,1 3 0-16,-3 3 16 15,0 5 4-15,0 2-4 16,-3 9 0-16,0 5 4 15,0-3 0-15,0 3-4 16,0 2 4-16,0 1-16 16,-3-1 4-16,3 0-4 0,0-4 4 15,0-4-44-15,0-5 0 16,-3-5-96-16,0-2 4 16,0-4 36-16,-8-2 4 15</inkml:trace>
  <inkml:trace contextRef="#ctx0" brushRef="#br0" timeOffset="31189.695">16662 15240 176 0,'-12'-3'96'0,"6"-10"-60"0,6 5 4 0,0 3-32 15,3-3 4-15,3 0 0 16,3 0 0-16,3 0 12 16,6-2 0-16,-1-4-16 15,1 4 0-15,-3-3-4 16,0 2 0-16,3 0-4 16,-3 6 4-16,0-3-4 15,-1 13 0-15,-2 1 4 16,-3 2 0-16,-3 5 0 15,-3 3 0-15,-6 10-4 16,-3 3 4-16,-6 3-4 16,-2-3 0-16,2 6 0 15,0-4 4-15,0-2-8 0,3 1 0 16,3-12 0-16,3 3 4 16,3-5-4-16,3-8 4 15,6-3 0-15,0-7 0 16,3-1 0-16,3-2 0 15,2-3 0-15,1 2 0 16,0 1-4-16,0 3 4 16,0-1 4-16,3 0 0 15,-3 3-4-15,-1 0 4 16,-2 0-56-16,3 0 4 16,-3 0-80-16,0 0 4 0,0-5 64 15,0-3 0-15</inkml:trace>
  <inkml:trace contextRef="#ctx0" brushRef="#br0" timeOffset="31595.9788">17046 15060 192 0,'-27'0'104'0,"36"-11"-56"16,-6 9 4-16,3-1-40 16,3 1 4-16,6-1-16 15,2 0 0-15,1-2 0 0,3 0 4 16,0-1 4-16,3 4 4 16,-3-1-4-16,-4 0 4 15,1 1-4-15,3 2 4 16,-3 0-8-16,0 5 4 15,-3 0-4-15,-3 3 4 16,-3 6-8-16,-3 1 4 16,0 9 0-16,-6 0 0 15,0 5-8-15,-3 3 4 16,0 2 8-16,0 1 0 16,3-4-8-16,0 1 0 15,0 0 0-15,3-6 4 0,-3-2-76 16,0-3 4-16,0-7-36 15,-3-1 0-15,0-11 12 16,0-2 0-16</inkml:trace>
  <inkml:trace contextRef="#ctx0" brushRef="#br0" timeOffset="31814.7397">17177 15309 236 0,'-3'-6'128'0,"12"-1"-76"16,-6 4 4-16,6 0-28 16,2 3 4-16,4 0-20 15,3-5 0-15,3 5-4 0,0-3 0 16,3-2-68-16,-1-3 4 16,1 0-124-16,6 8 4 15,-3-2 128-15,6 2 4 16</inkml:trace>
  <inkml:trace contextRef="#ctx0" brushRef="#br0" timeOffset="32689.8038">16769 16240 224 0,'3'-10'124'0,"21"-1"-104"0,-24 6 4 15,9 2-4-15,3-5 4 16,2 5-8-16,4-2 4 0,3-3-12 15,0 0 0-15,6 3-8 16,-3 2 4-16,-1 3 0 16,-2 3 4-16,-6 2 0 15,-6 3 0-15,-9 5-8 16,-3 1 4-16,-6 2-4 16,-3 5 4-16,0-3-8 15,-3 1 4-15,1 2 0 16,2-8 0-16,0 3-4 15,0-8 4-15,3 5-4 16,3-5 0-16,3 0 4 16,3-3 0-16,6 1-4 15,3-4 4-15,9 1-4 16,0-3 4-16,5 8 0 16,1-3 4-16,0 3-4 15,-3 3 4-15,-3 2 0 0,-6 5 0 16,-4 4-4-16,-5-4 4 15,-8 3 12-15,-10-2 4 16,-6 5-8-16,-3-3 0 16,-3 0-12-16,0-5 4 15,4-6-8-15,-4-7 4 16,6-3-56-16,3-3 0 16,3-2-64-16,6-3 0 15,6-5 8-15,-3-8 0 16</inkml:trace>
  <inkml:trace contextRef="#ctx0" brushRef="#br0" timeOffset="33267.9727">17198 16206 212 0,'-15'-3'116'0,"27"-5"-68"15,-12 5 4-15,5 1-40 16,1-6 4-16,3 5-4 16,3 1 0-16,3-4 4 0,0 1 4 15,3 5-20-15,0 0 4 16,0 3 0-16,-1-1 0 15,-2 4 0-15,-3-1 4 16,-3 8 0-16,-6-5 0 16,-3 8-8-16,-3 0 4 15,-6 0-4-15,0 5 0 16,-3-5 8-16,3 2 0 16,-2-5-16-16,2 1 0 15,3-4 0-15,0 1 4 16,3-3 4-16,3-3 0 15,3 6-4-15,0-3 0 16,3-3 4-16,3-2 0 0,3 5 0 16,5-1 0-16,4-1 0 15,6 7 0-15,-6-2 4 16,-3 10 0-16,-3-3 0 16,-6 3 4-16,-9 1 0 15,-6 1 4-15,-6 1-8 16,0-3 0-16,0-5-4 15,-3 0 0-15,0-8-36 16,0 0 4-16,3-8-76 16,3 0 0-16,3 3-24 15,-3-3 0-15,4-6 116 16,-1 1 0-16</inkml:trace>
  <inkml:trace contextRef="#ctx0" brushRef="#br0" timeOffset="35299.36">16692 17709 200 0,'-6'-3'108'0,"12"-29"-76"0,-6 24 4 15,2 3 0-15,4-3 0 16,0-3-24-16,3 1 0 16,3-9-4-16,3 9 0 0,0-4-4 15,-3 9 4-15,0-3-4 16,0 0 0 0,3 24 0-1,-4 0 4-15,-2 3-4 16,-6 4 0-16,-3 7-4 15,-3 1 4-15,-6-2-4 16,1 6 0-16,-1-3 0 16,-3-6 4-16,0-2-8 15,3-3 0-15,3-5 4 16,0-6 0-16,3-4-4 16,3 2 0-16,3-6 4 15,3-2 0-15,3-2 0 16,3-6 0-16,6 2 4 15,2-2 0-15,4-5 4 16,3 5 4-16,6 0 8 0,3-2 4 16,-4 4-20-16,-2 1 4 15,0-5-48-15,-6 7 4 16,-4 3-84-16,-2-3 0 16,0 6-16-16,-9-3 0 15</inkml:trace>
  <inkml:trace contextRef="#ctx0" brushRef="#br0" timeOffset="35908.7766">17528 17455 228 0,'-9'-14'124'0,"-15"-2"-116"16,15 11 4-16,-3 3 16 16,-3-1 4-16,-2 3-16 15,-1 3 4-15,-3 2-4 16,-3 0 0-16,0 8-20 15,3-5 4-15,4 8-4 16,-1-3 4-16,6 6 0 0,6-3 0 16,3 2 0-16,3-4 0 15,6 1 0-15,3-4 0 16,3 5 0-16,6-8 0 16,2 8 0-16,1-3 0 15,6 0 4-15,-6 8 4 16,0-2-8-16,-3 2 4 15,-7-5 0-15,-5 5 0 16,-6 3-4-16,-3 0 4 16,-6-1-4-16,-2-1 4 15,-1-1-8-15,0-8 4 0,0-5-8 16,0-5 4-16,0-3 0 16,3-6 4-16,0 1-4 15,3-6 4-15,3 3-4 16,3-10 0-16,3 7 0 15,3-7 4-15,6-3 4 16,0-3 4-16,0 0-12 16,3-5 4-16,0-5 0 15,0 7 4-15,-1 3-8 16,-2 0 0-16,-3 3-132 16,-3 3 4-16,3-1 24 15,-3-5 4-15</inkml:trace>
  <inkml:trace contextRef="#ctx0" brushRef="#br0" timeOffset="41862.329">19498 17624 228 0,'-24'-19'124'0,"27"9"-108"16,-3 4 0-16,0 6 12 16,0 0 0-16,0 0-8 15,3 0 4-15,0 3 0 16,3 8 0-16,3-1 0 15,3 4 0-15,3-1-16 16,0 8 4-16,6-3-8 0,3 4 4 16,2-1-8-16,1 3 0 15,0 2 4-15,3 1 0 16,-3-4-4-16,-1 4 4 16,-2-9 4-16,-3 1 0 15,0-9-28-15,-3 1 4 16,-3-6-52-16,-4-2 0 15,-2 0-20-15,-3-3 4 16,0-3-60-16,0 3 0 16</inkml:trace>
  <inkml:trace contextRef="#ctx0" brushRef="#br0" timeOffset="42190.4701">20073 17518 156 0,'-12'-3'84'0,"9"11"-48"0,0-8 4 0,0 14-12 16,-3-1 0-16,0 8 12 16,-3 8 4-16,-6 3 16 15,-3 8 4-15,0 7-40 16,-2 3 4-16,-4 1-20 15,0 2 0-15,-6 0-4 16,3 2 4-16,4-5-8 0,2-7 0 16,-3-6 0-1,3 2 0-15,3-9-60 0,3-7 0 16,4-2-28-16,-1 1 0 16,6-12-28-16,9 3 4 15,0-5 48-15,6 6 0 16</inkml:trace>
  <inkml:trace contextRef="#ctx0" brushRef="#br0" timeOffset="43065.5323">22344 17661 208 0,'0'-11'116'0,"0"9"-68"0,0 2 4 15,0 2-28-15,-3 4 0 16,3 2-4-16,-6 7 0 16,0 4-4-16,0 2 4 15,-3 6-4-15,0 2 0 0,0-3-12 16,-3 3 0-16,9 3 0 16,-3-8 4-1,3-3-4-15,0-8 4 0,0 3-8 16,3-8 0-16,0-8-4 15,3-3 4-15,3-7-4 16,-3-9 4-16,0-2 0 16,0-5 0-16,-3-14-4 15,0-2 0-15,0-3 4 16,0 8 0-16,6-3-8 16,-3 11 4-16,0 2-4 15,0 6 4-15,-3 5 8 16,3 8 4-16,3 11-8 15,0 2 0-15,6 11 4 16,3 5 0-16,3 3 8 16,2 5 0-16,1 3-8 15,3 8 0-15,3-3 0 0,-3-3 0 16,2 8-4-16,1-12 4 16,-3-1 0-16,-3-5 0 15,0-6 0-15,-6-2 4 16,5-11-4-16,-5-7 0 15,-3-12 0-15,3-2 4 16,-6-10-8-16,6-8 0 16,-6-11 0-16,0-6 0 15,-3 1-8-15,3 2 4 16,3 6 0-16,-1 5 0 16,1 5-28-16,-3 9 4 0,3-1-132 15,3 16 4-15,0-3 64 16,6 3 0-16</inkml:trace>
  <inkml:trace contextRef="#ctx0" brushRef="#br0" timeOffset="45409.4448">19564 16391 200 0,'-3'-3'112'0,"9"14"-92"0,-6-8 0 0,-3 4 12 16,0 12 4-16,0 13-20 16,-3 5 0-16,0 0 4 15,0 8 4-15,-3 2-12 16,3-2 0-16,0-2-12 16,3-4 4-16,0-4 8 15,0-9 0-15,3-7-12 16,0-11 4-16,3-3 8 15,3-13 4-15,3-8-20 16,3-5 4-16,3-11-12 16,0-7 0-16,0-9 28 15,-4-8 0-15,1 3-16 16,0 6 0-16,-3 5 4 16,0-1 0-16,-3 14-4 15,3 3 4-15,3 7-8 0,-3 9 4 16,6 7 0-16,-3 8 0 15,6 6 4-15,2 10 4 16,1 5-4-16,3 17 4 16,0-6-8-16,-3-3 0 15,-1 1 4-15,1-4 0 16,0-2 0-16,0-5 0 16,-3-3 4-16,-3-5 0 15,0-5-8-15,0-9 0 16,-1-2 8-16,-2-2 0 0,0-11 4 15,0-6 0-15,-3-10-4 16,0-8 0-16,3-5-12 16,0-6 4-16,0 0 0 15,0-2 0-15,-1 5-28 16,1 5 0-16,0-2-80 16,-6 8 4-16,12 18-60 15,0 0 4-15</inkml:trace>
  <inkml:trace contextRef="#ctx0" brushRef="#br0" timeOffset="45940.7372">22388 16203 280 0,'-20'-24'152'0,"31"24"-148"0,-8 0 4 0,0 3 24 15,0 2 0-15,3 3-28 16,3 0 4-16,3 13 4 16,0 0 0-16,3 1-8 15,6 1 0-15,-3 4 8 16,2-3 0-16,1-6-64 16,0 1 0-16,-3-6-44 15,6-2 0-15,0-6-40 16,-1-3 0-16</inkml:trace>
  <inkml:trace contextRef="#ctx0" brushRef="#br0" timeOffset="46190.7535">22859 16206 212 0,'-27'-3'120'0,"24"3"-120"0,-3 0 4 15,-3 3 20-15,-3 7 4 16,-3 4 8-16,-6 12 4 15,6 3 0-15,-8 13 0 0,-1 9-4 16,-3 2 4-16,-6 2-40 16,4-2 4-16,-1 0 0 15,6 3 4-15,0-9-16 16,0-4 4-16,10-4-80 16,-1-7 4-16,6-8-72 15,6-3 0-15,-6-13 76 16,6-5 4-16</inkml:trace>
  <inkml:trace contextRef="#ctx0" brushRef="#br0" timeOffset="48550.2934">19576 15190 140 0,'-3'-3'80'0,"9"14"-68"0,-9-9 0 0,-3 9 20 16,0 13 0-16,-3 2-12 15,0 14 0-15,0 7 12 16,-3 6 4-16,0-5-20 16,0 0 4-16,0-1-16 15,3-4 4-15,0-4 0 16,1-7 0-16,-1-6-4 15,3-4 0-15,0-12-4 16,6-7 4-16,0-8-8 16,6-6 4-16,3-13-4 0,0-5 4 15,2-16-4-15,4-8 0 16,0-8 0-16,0 3 4 16,0-3-4-16,0 8 4 15,-3 11 8-15,0 8 4 16,-3 5-8-16,0 13 0 15,2 8-4-15,-2 10 4 16,3 9 0-16,3 13 0 16,0 2 0-16,3 11 0 15,6 6-4-15,0 4 4 0,-1-4 0 16,1-6 0-16,-3-3 20 16,0-8 0-16,0-2-20 15,-4-8 4-15,1-8 0 16,0-3 0-16,-3-10 4 15,3-8 0-15,-6-11-4 16,0-10 0-16,0-6-4 16,0-8 4-16,-1-10-12 15,-2-3 4-15,0-10-4 16,-3 7 4-16,0 6-84 16,0 10 4-16,3 17-88 15,3 7 4-15</inkml:trace>
  <inkml:trace contextRef="#ctx0" brushRef="#br0" timeOffset="49300.345">22463 15253 204 0,'-6'-26'112'16,"15"13"-108"-16,-9 10 4 0,0 0 32 15,0 3 4-15,0 3-24 16,-6 10 4-16,-3 6-8 16,-6 4 0-16,-3 9 0 15,3 3 4-15,-3 4-16 16,4 1 4-16,-4-3-4 15,3-5 0-15,3-6 12 16,0-2 4-16,6-11-20 16,0-5 4-16,6-8-4 0,0-8 4 15,6-16 0-15,0 1 0 16,3-14-12-16,0-11 4 16,3-8-12-16,0 6 4 15,-3 3 8-15,-3-1 0 16,5 13 8-16,-5 4 0 15,0 15-12-15,0 5 4 16,0 9 4-16,3 4 0 16,0 9 16-16,3 5 4 15,3 8-8-15,0 5 0 16,3 8-4-16,2 5 4 0,1 0-8 16,0-5 0-16,0 3 0 15,-3-8 0-15,3-8 4 16,-3-3 0-16,-1-8-4 15,-2-10 0-15,6-11 0 16,-6-8 4-16,-3-8-8 16,9-13 0-16,-3-11 4 15,2-5 0-15,-2-13-12 16,-3 3 4-16,0 10-60 16,-6 5 4-16,-3 11-124 15,3 13 0-15</inkml:trace>
  <inkml:trace contextRef="#ctx0" brushRef="#br0" timeOffset="52426.6766">19370 13637 148 0,'3'-22'80'0,"6"9"-56"15,-9 11 0-15,3-4-8 16,0 4 4-16,0-1 0 16,6 0 0-16,-3 3-8 15,3 3 4-15,3 2 4 16,0 9 0-16,6 4-16 15,-1 3 0-15,4 3 0 16,3 5 0-16,6 0 0 16,3 3 0-16,-1 0 0 15,1-3 4-15,3 0-28 16,-6-8 4-16,-4-5-72 16,-2-3 0-16,-3-5-28 0,0-5 0 15</inkml:trace>
  <inkml:trace contextRef="#ctx0" brushRef="#br0" timeOffset="52692.3209">20004 13586 4 0,'21'6'8'0,"-12"-4"76"0,-9-2 4 16,-3 3-28-16,0 5 0 0,-3 10-32 15,-6 9 4-15,-3 7 8 16,-3 11 0-16,-2 3-16 16,-4 2 0-16,-9 3-12 15,3 0 4-15,-2 0-16 16,-4 0 4-16,3-6 0 16,3-2 0-16,7-5-56 15,2-8 4-15,6-3-92 16,3-5 4-16,12-6 60 15,15-5 4-15</inkml:trace>
  <inkml:trace contextRef="#ctx0" brushRef="#br0" timeOffset="53598.6342">22594 13930 200 0,'3'0'108'0,"9"32"-84"15,-12-24 0-15,0 5 4 0,-3 6 0 16,-3 2-12-16,3 3 0 15,0 2-8-15,-6 1 0 16,9-1-8-16,-3 1 4 16,0-9 4-16,0-2 0 15,-3-5-4-15,3-9 0 16,-3-4-8-16,6-9 4 16,0-2 0-16,-3-1 0 15,3-20-4-15,0-8 4 16,0-6-4-16,3 1 4 15,-3 2-4-15,6 2 0 0,-3 6-4 16,3 5 0-16,-3 9 16 16,0 7 0-16,0 8-4 15,3 8 0-15,0 2 4 16,3 9 4-16,0 13 0 16,2 8 4-16,4-3-8 15,0 5 0-15,9 0-8 16,-6-2 4-16,0 3 8 15,3-9 4-15,-1-2-4 16,-2-6 0-16,6-4-4 16,-9-9 4-16,0-5-8 15,-6-5 0-15,3-9-4 16,-6-7 4-16,-3-11 0 16,-3-7 0-16,3-14-8 15,-3-3 4-15,0 1-8 16,-3 4 0-16,-3 4-72 0,0 5 4 15,-3 4-84-15,9 25 0 16,-15 5 92-16,-21 6 4 16</inkml:trace>
  <inkml:trace contextRef="#ctx0" brushRef="#br0" timeOffset="55817.5398">19683 12523 176 0,'-9'-14'100'0,"15"1"-84"0,-6 11 0 0,0-4 0 16,0 4 4-16,3-1-8 15,3 3 0-15,3 3 16 16,3-1 4-16,2 1-24 15,4 5 4-15,0 2-8 16,0 4 0-16,3 2 0 16,3 2 0-16,-3 3-4 15,-1 0 4-15,4 1 0 16,0-4 4-16,-3-2-52 16,0-3 0-16,-3-2-44 15,-1-3 0-15,-2 0-16 16,3-8 4-16</inkml:trace>
  <inkml:trace contextRef="#ctx0" brushRef="#br0" timeOffset="56083.1873">20254 12430 148 0,'-6'-18'80'0,"9"26"-48"0,-6-8 4 16,-3 5-16-16,-3 5 0 15,1 4 4-15,-4 7 4 16,0 3 12-16,-3 7 4 16,-3 6-28-16,-3 14 4 15,-3 2-16-15,3 2 0 0,1 1 0 16,-1-6 4-16,0-2-4 16,0-1 0-16,3-7-36 15,3-3 0-15,4-5-56 16,2-6 0-16,3-2-56 15,3-5 4-15</inkml:trace>
  <inkml:trace contextRef="#ctx0" brushRef="#br0" timeOffset="56661.3485">22198 12449 212 0,'15'-3'120'0,"-6"3"-92"0,-9 0 0 0,3 0-4 16,0 3 0-16,3 7-12 16,3-2 0-16,5 0 0 15,1 0 0-15,3 3-12 16,0-1 0-16,3 3 0 15,0 3 4-15,0 0 0 16,2 0 0-16,-2 0-36 16,6 0 0-16,-6 0-36 0,-3-3 4 15,0-5-72-15,-4-3 0 16,1 0 128-16,-6-5 0 16</inkml:trace>
  <inkml:trace contextRef="#ctx0" brushRef="#br0" timeOffset="56911.3693">22695 12454 176 0,'-3'-13'100'0,"-9"-1"-92"0,12 14 0 15,0-2 8-15,-3 2 4 16,0 0-8-16,-9 5 0 0,3 6 8 16,0 5 4-16,-3 2 16 15,1 6 0-15,-7 8-20 16,0 5 4-16,0 13-16 15,-3 0 0-15,0 3-4 16,3 0 4-16,1-3 8 16,-7-5 0-16,12-2-56 15,-9-4 0-15,6-4-56 16,6-4 4-16,3-1-60 16,-3-1 4-16</inkml:trace>
  <inkml:trace contextRef="#ctx0" brushRef="#br0" timeOffset="59224.0289">19864 11263 212 0,'9'-24'120'0,"-12"30"-120"0,0-1 4 0,0 8 8 15,-3 6 0-15,0 5 16 16,1 5 4-16,-4 5-20 16,3 6 0-16,0 0-8 15,3-1 4-15,0-2-4 16,3-2 0-16,0-9 4 0,3-5 0 16,0-8-4-16,0-5 0 15,3-8-4-15,0-5 4 16,0-8-4-16,-1-8 4 15,1-8-4-15,0-11 4 16,-3-8-8-16,0-2 0 16,3 5-4-16,0 3 0 15,0 10 4-15,3 8 4 16,3 11 8-16,0 5 0 16,0 13-4-16,3 11 0 15,0 5 4-15,2 6 0 16,1-1-4-16,0 6 0 0,3-3 0 15,0 0 0-15,3-2 4 16,2-6 4-16,-2-5 4 16,3-6 4-16,-3-7-12 15,-3-6 0-15,-3-5 4 16,-1-5 4-16,-5-8-12 16,-6-16 0-16,-3-11-4 15,-3-18 4-15,0 3-8 16,-3 2 0-16,0 5-52 15,0 11 0-15,3 11-96 16,3 15 0-16,6 17 48 16,0 4 4-16</inkml:trace>
  <inkml:trace contextRef="#ctx0" brushRef="#br0" timeOffset="59958.455">22388 11319 236 0,'3'-29'132'0,"0"39"-136"0,-3-7 0 0,0 2 20 16,-6 6 4-16,-3 5-4 15,1 5 0-15,5 5-8 16,-3 1 0-16,3 2 4 16,0 3 4-16,3-3-12 15,0 3 0-15,0-9 8 16,0-1 0-16,0-9-8 16,0-5 0-16,3-8 0 15,-3-8 4-15,3-5-4 0,-3-6 0 16,3-13-8-16,-6-5 4 15,3-10-4-15,0 2 0 16,3 0-4-16,-3 10 4 16,0 6 4-16,0 5 4 31,6 14-4-31,5 7 4 16,1 16 4-16,6 6 0 15,3 5-8-15,3 2 4 16,3 3 4-16,-1 3 4 15,1-3-4-15,6 0 4 0,-6-5 0 16,0-3 4-16,-4-8-4 16,1-5 4-16,-6-8-8 15,-6-5 4-15,0-8-12 16,-6 2 0-16,0-34 0 16,-3-10 0-16,-3-11-28 15,6 2 4-15,-3 3-56 16,0 14 0-16,0 7-76 15,-3 21 0-15</inkml:trace>
  <inkml:trace contextRef="#ctx0" brushRef="#br0" timeOffset="61958.6022">19811 9848 136 0,'-9'-21'76'0,"-6"2"-24"0,9 14 4 0,0 0-28 15,3 2 0-15,3 3 4 16,0 0 4-16,0 0-16 15,3 5 4-15,6 3-12 16,0 5 0-16,3 1-8 16,3 4 0-16,0 1-4 15,5 2 0-15,1 0 0 16,0 3 4-16,3-3-20 16,0 0 0-16,-3 0-56 15,-1-8 4-15,1-2-20 16,0-6 4-16,0-2-4 15,12-3 4-15</inkml:trace>
  <inkml:trace contextRef="#ctx0" brushRef="#br0" timeOffset="62192.9886">20361 9800 184 0,'-11'-16'104'0,"11"14"-80"0,0 2 0 15,-6 0 4-15,-3 5 4 16,0 8-4-16,-3 3 0 15,-6 10 12-15,-6 9 0 16,-3 7 0-16,-2 11 0 16,-1 8-40-16,0-3 0 0,0 3 0 15,6-5 4-15,4-6-12 16,2-2 4-16,6-11-112 16,3-6 0-16,3-4-40 15,3-6 0-15,3-3 132 16,-9-12 0-16</inkml:trace>
  <inkml:trace contextRef="#ctx0" brushRef="#br0" timeOffset="63005.5432">22549 10073 200 0,'-3'-3'108'0,"-6"24"-88"0,9-16 4 0,-6 6 8 16,0 13 0-16,0 5-16 15,0 0 4-15,0 0-16 16,0 3 4-16,4-3-4 16,2 0 4-16,-3-8 4 15,3-2 0-15,0-6-12 16,0-5 4-16,0-8 0 15,0-5 0-15,3-6-4 16,-3-7 0-16,0-11 0 16,2-9 4-16,1 1-8 15,0-5 0-15,0 2 0 0,0 1 4 16,3 4 0-16,0 6 4 16,0 5-4-16,0 6 0 15,3 2 4-15,0 8 4 16,3 5-12-16,0 9 0 15,3 7 8-15,0 5 0 16,2 4 0-16,1 7 4 16,3 2 0-16,3 1 0 15,-3-3 4-15,-3-7 4 16,-3-7-4-16,2-4 4 0,-2-8-12 16,0-9 0-16,-3-4 0 15,0-9 4-15,0-13-4 16,0-7 4-16,0-9-20 15,0-18 0-15,-3 5-8 16,-3 6 4-16,-1 2-100 16,-2 16 0-16,12 13-16 15,-9-3 0-15</inkml:trace>
  <inkml:trace contextRef="#ctx0" brushRef="#br0" timeOffset="64865.0549">19594 8644 208 0,'-30'-21'112'0,"15"15"-76"0,12 1 0 16,0-3 12-16,0 3 0 16,0 2-28-16,3 3 0 31,3 6 12-31,3 7 0 16,6 0-32-16,6 6 4 15,8 2-4-15,7 3 4 16,3-1-8-16,6 1 4 15,-4 0-52-15,-2-5 0 16,-3-4-44-16,-1 1 0 0,-2-5-48 16,0 2 0-16</inkml:trace>
  <inkml:trace contextRef="#ctx0" brushRef="#br0" timeOffset="65130.6948">20147 8572 224 0,'-15'-7'124'0,"-6"7"-76"16,15 0 0-16,-2 2-32 15,-7 11 0-15,0 9 0 16,0 7 0-16,-6 8 20 16,0 5 0-16,-6 14-20 0,4-1 0 15,-1 6-12-15,3 5 0 16,0-5-4-16,6-5 0 15,3-3-48-15,6-11 0 16,3-5-68-16,6-5 0 16,9-6-24-16,-6-15 0 15</inkml:trace>
  <inkml:trace contextRef="#ctx0" brushRef="#br0" timeOffset="65974.5016">22487 8782 192 0,'-12'0'104'0,"12"15"-80"0,-3-9 0 15,-3 4 0-15,-3 6 4 16,0 8-16-16,-3 2 0 0,6 4-8 15,0 1 4-15,0-4-4 16,3 2 0-16,3-5 0 16,0-1 4-16,0-1-4 15,0-9 0-15,0-8 0 16,0-5 0-16,0-5-8 16,0-11 4-16,3-3 0 15,3-7 0-15,0-8 0 16,0-3 0-16,0-6 4 15,3 6 4-15,-3 5 4 16,0 3 4-16,-3 6-8 16,6 4 0-16,-3 6-4 15,3 5 0-15,2 8 0 16,1 5 4-16,6 6-4 16,-3 7 0-16,0 3 8 15,9 8 4-15,-3 3-16 16,-1 3 4-16,4-1 0 0,0-5 0 15,-3-5 8-15,0-3 0 16,-3-5 0-16,-3-5 0 16,-4-9-8-16,4-7 4 15,0-11-4-15,-3-8 4 16,0-8-4-16,0-23 4 16,-3-11-16-16,0-11 0 15,3 8-16-15,-6 8 4 16,3 11-76-16,-1 10 4 15,-2 11-60-15,9 16 4 0</inkml:trace>
  <inkml:trace contextRef="#ctx0" brushRef="#br0" timeOffset="73648.1481">22308 7440 196 0,'-39'-13'108'0,"27"8"-84"0,9 2 0 16,0 0 16-16,0 1 4 15,1-1-20-15,2 3 0 16,0 0-8-16,0 0 4 16,2 3-16-16,4 2 4 15,0 3 0-15,12 5 4 16,3 0-12-16,6 6 0 16,3 2 0-16,5 3 0 15,1 5 0-15,3-5 4 16,-4 0-4-16,-2-3 4 15,-6-3 8-15,3-2 0 0,-12-5-56 16,2-1 4-16,-5-4-28 16,-3-4 0-16,-3 1-16 15,0-3 0-15,-6 0-12 16,0-3 4-16</inkml:trace>
  <inkml:trace contextRef="#ctx0" brushRef="#br0" timeOffset="73976.2956">22832 7387 136 0,'3'-16'76'0,"-9"11"-36"16,6 5 4-16,0 0-16 15,-3 0 4-15,-3 3-4 16,0 7 0-16,0 1-12 0,-3 5 0 15,0 2 4-15,-6 14 4 16,0 8 0-16,-2 10 0 16,-7 3 4-16,3 2 4 15,-3 6-28-15,-3-3 4 16,6-5-8-16,4 3 4 16,-1-6-8-16,6-7 4 15,0-4-72-15,6-7 4 16,0-8-16-16,3-6 4 15,3-2-60-15,3-8 0 0,0-5 128 16,-3-14 4-16</inkml:trace>
  <inkml:trace contextRef="#ctx0" brushRef="#br0" timeOffset="77304.6523">19579 7422 116 0,'-12'-8'68'0,"6"5"-44"0,6 3 4 0,0 0 12 16,-3-3 4-16,3 3-28 16,0 0 4-16,0 0-8 15,0 0 4-15,3 3 4 16,0 2 0-16,3 3-16 16,0 3 4-16,3-1-8 15,5 4 4-15,4 1 0 16,0 7 0-16,3-1 0 15,6 5 0-15,-3-5-4 16,-1 3 4-16,1-5 0 16,-3-1 0-16,0-2-12 0,0-3 4 15,-3-2-36-15,-1-3 4 16,1 0-12-16,-3 0 4 16,0-6-96-16,0 1 4 15</inkml:trace>
  <inkml:trace contextRef="#ctx0" brushRef="#br0" timeOffset="77679.6787">20183 7400 172 0,'-18'-8'96'0,"6"8"-96"15,9 0 4-15,-3 3 24 16,-6 2 0-16,3 6-16 16,-3 2 4-16,-2 8 24 15,-1 14 0-15,-3 7-8 16,-6 8 0-16,0 3-20 15,-3 8 4-15,1-3-12 16,-1 1 0-16,0-1 0 16,0-3 0-16,6-7-12 15,4-3 4-15,2-11-80 0,3-5 4 16,3-7-64-16,6-12 4 16,3-7 104-16,3-8 0 15</inkml:trace>
  <inkml:trace contextRef="#ctx0" brushRef="#br0" timeOffset="81367.4421">22388 6252 204 0,'6'-8'112'0,"-9"6"-80"0,3 2 0 0,0 2 0 16,0 3 0-16,-3 3-12 15,-3 8 4-15,3 11-12 16,0 2 4-16,-2 0-12 15,2 5 4-15,-3 1-8 16,3 2 4-16,0-8 4 16,0-3 0-16,0-5 8 15,0-5 4-15,0-5-40 16,3-6 0-16,0-5 16 16,0-13 0-16,0-6 4 15,0-7 0-15,0-8 0 16,0-9 0-16,0 1 0 15,0 2 0-15,0 1-12 0,0 2 4 16,0 7 12-16,0 9 4 16,3 5-4-16,0 8 0 15,0 3 0-15,3 8 0 16,3 2 0-16,-1 6 0 16,4 5 4-16,3 7 4 15,0 4-4-15,9 5 0 16,0-1-8-16,0-2 0 15,-4 1 4-15,1-1 0 16,-6-6 4-16,0-4 0 0,-3-6 4 16,0-10 0-16,0-6-12 15,-3-5 4-15,0-8 0 16,0-10 0-16,-4-3-4 16,-2-6 0-16,6-4 0 15,-6-4 0-15,0 6-12 16,0-2 4-16,3 2-108 15,0 5 0-15,6 5-28 16,-6 17 0-16,-6-3 92 16,-6 5 4-16</inkml:trace>
  <inkml:trace contextRef="#ctx0" brushRef="#br0" timeOffset="83258.1958">19692 4731 212 0,'-6'-3'116'0,"-15"-2"-84"0,21 5 0 15,0 0-4-15,0 0 4 16,3 0-20-16,3 0 4 16,6 5-4-16,0 6 4 15,6 2-12-15,2 8 4 0,4 0-4 16,3 0 4-16,3 9-8 16,0-1 4-16,-1 0-4 15,4 2 0-15,-3-1 0 16,0-4 4-16,-4-2-4 15,-2-3 4-15,-3-5-48 16,-3-3 0-16,-3-2-64 16,-3-9 4-16,0-2-12 15,-1-2 0-15</inkml:trace>
  <inkml:trace contextRef="#ctx0" brushRef="#br0" timeOffset="83570.7184">20290 4755 176 0,'-6'-19'100'0,"-3"11"-68"0,3 8 4 15,3 0-16-15,-3 3 0 16,-3 5 8-16,-3 5 4 16,0 5-4-16,1 4 0 15,-4 12-8-15,-3 8 4 16,-3 11 16-16,-3 0 0 15,-3 5-28-15,4 6 0 16,-1-1-12-16,3 9 4 16,3-9-4-16,3-2 0 15,3-8-24-15,3-5 0 16,3-14-84-16,3-2 4 0,3-11-44 16,6-5 0-16,-6-11 104 15,9-10 0-15</inkml:trace>
  <inkml:trace contextRef="#ctx0" brushRef="#br0" timeOffset="84461.4059">22362 5019 228 0,'0'-32'124'0,"3"6"-76"16,-3 21 0-16,0 5-36 16,0 0 4-16,0 5 8 15,-3 6 0-15,3 7 0 16,-3 3 4-16,0 6-12 16,-6-1 0-16,0 6-8 15,0 0 0-15,0-1-8 16,-3-2 4-16,6 1 0 15,0-4 0-15,3-7 0 16,3-4 0-16,0-7-4 16,3-2 0-16,0-9 0 15,3-5 4-15,-3-5-4 0,3-6 0 16,-3-7 0-16,0-14 4 16,0-5-8-16,-3 3 4 15,3-3-4-15,0 8 0 16,0 5 4-16,0 6 0 15,3 7-8-15,-3 6 4 16,6 8 4-16,0 5 0 16,0 8-4-16,5 10 4 15,1 9 0-15,3-1 4 16,-3 6 0-16,6-1 0 16,-3 4-4-16,0-3 4 0,-1-1-4 15,1-2 4-15,-6-5 0 16,6 0 4-16,-6-8-8 15,0-8 4-15,0-5 0 16,-3-9 4-16,0-2-8 16,-3-10 0-16,0-17 4 15,-1-12 0-15,1-11-8 16,6-6 4-16,0 9 0 16,-3 4 0-16,3 4-8 15,-3 7 0-15,0 8-108 16,0 11 0-16,0 8-36 15,-3 13 4-15</inkml:trace>
  <inkml:trace contextRef="#ctx0" brushRef="#br0" timeOffset="87008.4623">19579 5932 192 0,'-6'0'108'0,"6"0"-72"16,0 0 0-16,0 0-8 15,0 0 4-15,3 0-12 0,0 3 0 16,0 2-8-16,3 3 4 15,2 8-4-15,4 2 0 16,6 6-8-16,3 0 4 16,0 2-4-16,6 1 0 15,0-1-4-15,-1-2 4 16,1 2-4-16,0-4 0 16,-6-4 16-16,0-2 4 15,-4-3-16-15,-2-2 0 16,-3-1-4-16,0-2 0 15,-3 0-40-15,0-2 4 16,-3-1-40-16,0-5 4 0,-3 0-44 16,3-3 4-16,-3 3 44 15,0 0 4-15</inkml:trace>
  <inkml:trace contextRef="#ctx0" brushRef="#br0" timeOffset="87367.8684">20117 5863 156 0,'0'0'84'0,"0"3"-40"16,0-1 0-16,-3 1-16 15,0 5 4-15,0 3 0 16,-3 4 4-16,1 9 0 0,-4 8 0 15,-3 13-8-15,-3-3 4 16,-3 6-12-16,0 8 0 16,-3-4-4-16,0 1 0 15,1 6-16-15,2-9 4 16,3-3-4-16,3 1 4 16,-3-11-8-16,6-2 4 15,3-4-44-15,0-2 4 16,3-7-36-16,3-7 0 15,0-4-24-15,0-3 4 16,0-5-16-16,0-3 0 0</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7T20:05:13.108"/>
    </inkml:context>
    <inkml:brush xml:id="br0">
      <inkml:brushProperty name="width" value="0.05292" units="cm"/>
      <inkml:brushProperty name="height" value="0.05292" units="cm"/>
      <inkml:brushProperty name="color" value="#FF0000"/>
    </inkml:brush>
  </inkml:definitions>
  <inkml:trace contextRef="#ctx0" brushRef="#br0">5415 9162 96 0,'27'-11'56'0,"-5"-1"-32"15,-22 8 0-15,14-4-12 16,-5 0 4-16,4-8-16 16,1 4 4-16,3 0 4 15,1 4 0-15,0 4 8 16,-4 0 4-16,4 8-16 15,-5 0 4-15,5 12-4 16,-5-4 0-16,1 12-4 16,-5-8 4-16,9 0-4 15,-5-5 0-15,9-11 0 0,1 0 4 16,4-11-4-16,-5 3 0 16,5-8 4-16,-5 4 0 15,1-8-4-15,-5 8 4 16,4 0 8-16,-4 4 4 15,4 8-4-15,1 0 0 16,17 8-12-16,-9-4 4 16,23 0 0-16,-14 0 0 15,18 0 0-15,-13 0 0 16,4 0-8-16,-4 0 4 0,0-4 0 16,-9 0 4-16,8 0 8 15,-12 0 4-15,4-8-16 16,-5 4 4-16,0-8-36 15,-4 0 0-15,0 8-80 16,-5 0 4-16,1 8 40 16,-5 0 4-16</inkml:trace>
  <inkml:trace contextRef="#ctx0" brushRef="#br0" timeOffset="11504.6554">4851 17114 192 0,'0'-8'104'0,"-13"-12"-72"0,8 16 0 16,-4-12-20-16,0 4 4 0,-4-4 8 15,-1 4 4 1,-3-8-8-16,-1 4 0 0,-18 4-8 15,0-3 0-15,-13 15-4 16,9 0 4-16,-28 23 0 16,15-7 4-16,-19 20 8 15,14-8 4-15,-14 24-24 16,19-8 0-16,8 23 4 16,9-15 4-16,18 16-12 15,5-13 0-15,22 5 4 16,4-12 4-16,14-12-4 15,0-9 0-15,17-15-40 16,-3 0 0-16,-1-20-176 16,0 0 4-16,14 0 132 15,-9 0 0-15</inkml:trace>
  <inkml:trace contextRef="#ctx0" brushRef="#br0" timeOffset="13043.3676">4202 17552 100 0,'5'-4'56'0,"-10"4"-32"0,5 0 4 16,0 0 8-16,0 0 4 0,-4 0-16 16,-1 0 0-16,5 0-4 15,0 0 4-15,0 0 0 16,0 0 4-16,0 4-8 15,0-4 0-15,0 4-4 16,0-1 4-16,5 5-12 16,-1 0 0-16,5 4-4 15,-4 0 4-15,3-4-8 16,1 0 0-16,5 4 0 16,-5-4 4-16,4 0-4 15,1 0 0-15,4-4 0 16,-1 0 4-16,15 0-4 15,-10 4 4-15,10-4 0 16,-6-4 0-16,10 0-4 16,-9 0 0-16,9-12 0 0,-9 4 4 15,0-4-4-15,-5 4 0 16,0-4 8-16,-4 4 0 16,0 0-8-16,-4 0 0 15,3 0 0-15,-8 0 4 16,0 0-8-16,0 0 4 15,0 0-16-15,0 1 4 16,-4-1-8-16,-1 4 0 16,-4 0 4-16,0 0 0 15,0 4-40-15,0 0 4 16,-4 0-76-16,-1 0 0 16,10-12 76-16,-1 0 0 0</inkml:trace>
  <inkml:trace contextRef="#ctx0" brushRef="#br0" timeOffset="27743.6571">9627 16998 232 0,'-5'12'128'0,"1"8"-92"0,4-20 4 16,9 16-16-16,-5-4 0 15,14 4-12-15,0 0 4 16,9 8-12-16,-5-4 0 16,5 19 0-16,-5-3 4 0,1 4-4 15,-1-4 0-15,5 0-20 16,-5-8 4-16,5-5-76 15,-9-3 4-15,0-8-64 16,0 0 4-16,9-16 124 16,-5 0 0-16</inkml:trace>
  <inkml:trace contextRef="#ctx0" brushRef="#br0" timeOffset="28056.1804">10379 16963 152 0,'4'-28'84'0,"5"36"-56"15,-9-8 0-15,0 0-4 16,0 0 0-16,-4 8 0 0,4-4 4 16,-14 23 8-16,5-7 0 15,-18 24-12-15,9-8 0 16,-31 36-4-16,9-13 4 15,-14 17-24-15,14-16 0 16,-9 19 12-16,8-7 0 16,-3 7-12-16,8-15 4 15,-4 4-20-15,8-17 4 16,-4-3-40-16,10-8 0 16,12-4-64-16,1-4 4 15,8-8 0-15,5-5 4 0</inkml:trace>
  <inkml:trace contextRef="#ctx0" brushRef="#br0" timeOffset="50287.4992">15575 16736 240 0,'-13'-4'132'0,"4"4"-92"0,9 0 4 0,0 0-20 15,0 0 4-15,18 4 8 16,-5 4 0-16,18 8-20 16,-4-4 0-16,13 19-16 15,-8-7 0-15,8 12 4 16,-4-4 4-16,0 8-8 0,-9-5 0 15,4 5-12-15,-4-12 4 16,9 0-80-16,-10-8 4 16,10-8-52-16,-9 0 0 15,9-8 60-15,-5-4 4 16</inkml:trace>
  <inkml:trace contextRef="#ctx0" brushRef="#br0" timeOffset="50553.1409">16363 16648 140 0,'-9'-12'80'0,"9"4"-16"0,0 8 4 0,0 0-36 16,0 0 0-16,-5 8 0 16,1 0 0-16,-5 16-8 15,0-4 0-15,-18 52 24 16,5-17 0-16,-23 45-28 15,9-13 0-15,-18 37-16 16,10-21 4-16,-6 9-12 16,10-25 4-16,0-3-36 15,9-17 0-15,8-11-108 16,5-8 0-16,18-8 16 16,0-9 4-16,0-27 100 15,0 0 0-15</inkml:trace>
  <inkml:trace contextRef="#ctx0" brushRef="#br0" timeOffset="55592.9227">10692 8609 220 0,'-9'4'120'0,"22"0"-64"0,-13-4 4 16,14 0-36-16,-1 0 0 16,37-4-16-16,-6 0 4 15,28 0-12-15,-5 0 4 16,9-4-4-16,-13 4 4 0,8-4-32 16,-12 4 4-16,3 0-72 15,-13 0 0-15,-8 1-24 16,-5-1 4-16,-10 4 92 15,-3 0 4-15</inkml:trace>
  <inkml:trace contextRef="#ctx0" brushRef="#br0" timeOffset="55796.0594">11578 8402 204 0,'-13'40'112'0,"4"-4"-64"16,4-32 4-16,5 16-44 15,0-4 4-15,5 12-12 16,-1-5 0-16,5 5-28 0,0-4 4 16,0 0-52-16,0-8 0 15,-4-12-12-15,4 0 0 16,-5-16 64-16,0 4 0 16</inkml:trace>
  <inkml:trace contextRef="#ctx0" brushRef="#br0" timeOffset="56030.4509">11547 8482 184 0,'-14'-8'100'0,"10"0"-56"0,4 8 4 16,0 0-12-16,0 0 4 16,13 0-24-16,-4 0 4 15,27 0-12-15,0 0 0 16,4 4-12-16,-8 0 4 0,8 8 0 16,-9-4 0-16,-4 8 4 15,-5-4 0-15,-13 12 0 16,0-4 0-16,-22 3-4 15,-1-3 4-15,-17 8-4 16,4 0 4-16,-4-4-84 16,4-4 0-16,9-8-60 15,5-4 4-15,35-8 96 16,-4 0 0-16</inkml:trace>
  <inkml:trace contextRef="#ctx0" brushRef="#br0" timeOffset="57613.1056">13189 8315 148 0,'-17'-8'84'0,"-6"-8"-44"0,19 12 0 0,-10 4-32 16,1 0 4-16,-5 0-4 15,5 0 0-15,-5 4-4 16,4 0 0-16,5 4 0 16,0 0 0-16,5 12-4 15,4-4 0-15,9 4 0 16,0-5 4-16,9 5-8 15,-5 0 0-15,9 0 4 16,1-4 4-16,4 4 0 16,-5 0 0-16,-13 8 20 15,-5-4 4-15,-12 7-16 16,-1-3 4-16,-14 8-12 0,5-8 0 16,-9-8-8-16,5 0 0 15,0-12-56-15,4-4 0 16,9-16-72-16,4 4 4 15,19-16 96-15,-1 4 0 16</inkml:trace>
  <inkml:trace contextRef="#ctx0" brushRef="#br0" timeOffset="57784.9928">13409 8088 156 0,'-14'-16'84'0,"28"20"-52"0,-14-4 4 16,9 16 0-16,-5 0 0 15,14 20-28-15,-4-4 4 0,8 27-8 16,-4-11 4-16,9 12-20 16,-5-13 0-16,0 9-76 15,-4-12 4-15,-9 0-24 16,0-9 4-16</inkml:trace>
  <inkml:trace contextRef="#ctx0" brushRef="#br0" timeOffset="58535.0463">13342 8478 208 0,'31'-8'112'0,"-4"12"-76"15,-23-4 0-15,14-4-28 16,0 0 4-16,22-8-4 16,-8 0 0-16,12-4 0 15,-8-4 4-15,0 4 0 0,-5 4 4 16,1 5-8-16,-10-1 4 15,-8 8-8-15,-5 0 0 16,-9 15-4-16,0-3 0 16,-5 16-8-16,1-8 4 15,4 4 4-15,0-4 0 16,9 0 0-16,-5-4 0 16,14-8 0-16,-5 0 4 15,10-8-8-15,-5 0 0 16,-1-8 4-16,-3 0 0 0,-5-12 0 15,0 4 4-15,-5-8-8 16,-4 4 4-16,0 0-4 16,0 0 4-16,5 8 0 15,-1 4 0-15,1 8 0 16,-1 0 0 0,14 20 0-1,0 0 4-15,0-4-4 16,0-4 0-16,4-4 0 15,-4 0 4-15,0-8 0 16,-5 0 0-16,1-12-8 16,-10 0 4-16,-4-12 0 15,0 0 0-15,9 1-4 16,-4 3 0-16,13 0 4 16,-5 4 0-16,9 4 0 0,-4 4 0 15,9 8-4-15,-4 0 4 16,3 4 0-16,-3 0 4 15,8-4-4-15,-8 0 4 16,3-4-8-16,-3 0 4 16,-1-4 0-16,-4 0 0 15,0-8 0-15,-9 4 4 16,-5-4 0-16,1 4 4 16,-5 4-16-16,0 0 4 15,0 16 16-15,0-4 4 16,0 16 12-16,0-4 0 15,9 8-24-15,-5-4 0 0,14 0-8 16,0-4 4-16,4-8-72 16,-4-4 4-16,5-4-56 15,-1 0 4-15,1 0 24 16,-6 0 4-16</inkml:trace>
  <inkml:trace contextRef="#ctx0" brushRef="#br0" timeOffset="58894.4472">14922 8128 212 0,'-14'-36'116'0,"14"16"-88"15,0 20 4-15,-9-8-12 16,0 0 4-16,-4 4-4 0,4 4 4 15,-5 4-16-15,1 0 0 16,4 4-8-16,0 0 4 16,5 12-8-16,-1-4 0 15,14 4 4-15,-4 0 0 16,12-4 0-16,1 3 4 16,5 1-4-16,-5-4 4 15,-5 4 0-15,1 0 0 16,-6 8 0-16,-3-4 0 15,-14 0 0-15,0-4 0 0,-13-5-28 16,4-3 0-16,0-16-108 16,4 0 0-16,14-7 32 15,0-1 0-15</inkml:trace>
  <inkml:trace contextRef="#ctx0" brushRef="#br0" timeOffset="59097.5865">15656 8048 296 0,'31'24'160'0,"-9"24"-92"15,-22-44 4-15,5 12-68 16,-1 0 4-16,10 4-20 16,-1-1 4-16,14-7-100 15,-9 0 4-15,-5-12-28 0,1 0 0 16,-5-20 80-16,0-3 0 15</inkml:trace>
  <inkml:trace contextRef="#ctx0" brushRef="#br0" timeOffset="59456.9868">15902 7889 156 0,'13'16'88'0,"14"-4"-32"0,-27-12 4 16,5 8-28-16,-1 0 4 15,5 16-4-15,0-8 0 16,4 19-24-16,-4-3 4 0,5 0-12 16,-5-8 0-16,0 4-4 15,0-8 4-15,-5-12-12 16,1-4 0-16,-1-12 4 16,0 0 4-16,5-16 0 15,0 4 4-15,5-12 0 16,-1 8 0-16,5-4-4 15,-9 8 0-15,0 9 12 16,0-1 0-16,0 16 0 16,0 0 0-16,4 15-4 15,-4-3 0-15,9 20-4 16,-4-8 0-16,4 4-36 16,-5-8 0-16,0-8-76 15,1 0 4-15,-1-24 8 16,-4 4 0-16</inkml:trace>
  <inkml:trace contextRef="#ctx0" brushRef="#br0" timeOffset="59644.5">16363 7483 212 0,'0'28'120'0,"4"16"-80"0,-4-40 4 15,5 24-32-15,-1-5 0 16,28 25-12-16,-10-8 4 15,14 24-8-15,-9-17 4 0,4 9-52 16,-4-8 4-16,-5 4-40 16,-4-13 4-16,-9-3 0 15,0-8 4-15</inkml:trace>
  <inkml:trace contextRef="#ctx0" brushRef="#br0" timeOffset="59769.5088">16542 7969 220 0,'40'-32'124'0,"-9"20"-84"0,-26 8 0 0,13 0-44 16,-5 0 4-16,10-4-124 16,-1 4 0-16,14 0 40 15,-5 0 4-15</inkml:trace>
  <inkml:trace contextRef="#ctx0" brushRef="#br0" timeOffset="60003.8997">17580 7782 260 0,'18'-8'140'0,"-13"12"-68"0,-5-4 0 16,0 8-68-16,0-1 0 16,0 9-8-16,0-4 0 15,0 8-44-15,0 0 4 16,4 0-36-16,1-4 0 15,-5-4-44-15,0-4 4 16,0-8 96-16,0 0 4 0</inkml:trace>
  <inkml:trace contextRef="#ctx0" brushRef="#br0" timeOffset="60378.9261">17553 7431 192 0,'0'0'108'0,"14"12"-104"0,-14-12 0 0,4 4-36 15,1 0 4-15,8 4-32 16,-4 0 4-16,9 8 48 16,-5 0 0-16,1 12 56 15,-1-4 4-15,1 8-4 16,-5-5 4-16,0 5-16 16,0-4 4-16,0 4-20 15,-1-4 0-15,1-8-16 16,0-4 0-16,-4-8 0 15,-1-4 4-15,1-8-16 0,-1 0 0 16,5-8 8-16,-4 0 0 16,8-12-4-16,-4 0 4 15,5 4 12-15,-1 4 0 16,5 8 8-16,0 0 4 16,0 16-12-16,-5 0 4 15,0 12-12-15,-4 0 4 16,0 12-12-16,0-8 0 15,0 4-68-15,0-5 0 16,0-7-52-16,0-4 4 16,18-12 48-16,-5 0 4 0</inkml:trace>
  <inkml:trace contextRef="#ctx0" brushRef="#br0" timeOffset="60582.0647">18135 7009 188 0,'0'20'104'0,"5"24"-64"16,-5-40 4-16,9 24-24 16,-5-4 0-16,18 36-8 15,1-9 0-15,-1 29-12 16,-4-16 0-16,5 11-12 16,-6-11 0-16,1 0-84 15,-4-9 0-15,-1-7-16 16,-4-4 4-16</inkml:trace>
  <inkml:trace contextRef="#ctx0" brushRef="#br0" timeOffset="60941.4721">18162 7563 208 0,'-4'-20'112'0,"39"8"-52"0,-30 8 4 16,8 4-44-16,-4 0 0 15,18-8-20-15,-5 4 0 16,14-4 0-16,-9 0 0 15,13 0 12-15,-4 0 4 16,4 0 4-16,-8 0 4 16,-1 4-8-16,0 0 0 0,-13 8-16 15,0 0 0-15,-9 8 0 16,-4 4 4-16,-5 12-12 16,0-8 0-16,0 8-20 15,0-5 4-15,4 1 12 16,1-4 4-16,4-8 4 15,0 0 4-15,0-8 4 16,-1 0 4-16,1-20-8 16,0 0 4-16,-9-8-4 15,0 4 4-15,-9-15-4 16,0 3 4-16,-4-4-8 16,4 4 0-16,-9 8-156 15,5 4 4-15,-10 20 60 16,1 4 0-16</inkml:trace>
  <inkml:trace contextRef="#ctx0" brushRef="#br0" timeOffset="61722.7745">19957 7463 144 0,'-14'-28'80'0,"14"8"-28"0,0 20 4 15,-9-16-36-15,1 5 0 16,-1-1-16-16,-5 0 4 16,-4 8-12-16,0 0 0 15,-4 16 4-15,4 0 0 0,0 11 0 16,0-3 0-16,9 4-4 16,0-4 4-16,18 4 0 15,-4-8 0-15,13-8-4 16,0 0 4-16,4-12-4 15,-4 0 4-15,4-12 4 16,-4 0 0-16,0 0-4 16,-5 4 0-16,-4 8 4 15,0 0 0-15,5 8 24 16,-5 0 0-16,0 12-32 16,0 4 0-16,13 4-48 15,-4-4 0-15,18-8-68 16,-9-4 0-16,31-12 84 15,-9 0 0-15</inkml:trace>
  <inkml:trace contextRef="#ctx0" brushRef="#br0" timeOffset="62019.6658">20458 7276 180 0,'-40'-12'100'0,"-5"0"-76"0,36 8 4 16,-4 4-24-16,4 0 4 15,-5 12-12-15,1-4 4 16,-1 16-4-16,6-4 4 15,3 8 0-15,1-4 0 16,13 4-4-16,-5-5 0 16,14-11 8-16,-5-4 4 15,5-8 4-15,0 0 4 16,-9-20 8-16,0 4 4 0,-18-15-12 16,5 3 4-16,-19-16-8 15,5 8 0-15,-17-23-4 16,8 15 0-16,-14-12-12 15,10 12 0-15,4 4-52 16,5 9 4-16,17 11-56 16,1 4 0-16,31 12 28 15,-5 4 4-15</inkml:trace>
  <inkml:trace contextRef="#ctx0" brushRef="#br0" timeOffset="62332.1892">20700 7216 200 0,'-5'-4'108'0,"-4"-4"-92"16,9 8 4-16,-9 0-20 0,0 0 4 15,1 8-12-15,-1 0 4 16,0 16 4-16,0 0 0 16,9 4 0-16,0-4 0 15,9-8-4-15,0 0 0 16,8-4 4-16,1-4 4 15,0-8 4-15,0 0 0 16,-9-20 28-16,0 4 0 16,-9-20-20-16,0 4 4 15,-18-28-20-15,5 13 4 16,-14-17-4-16,5 12 4 0,-5 1-40 16,4 11 4-16,1 12-76 15,8 4 0-15,23 8 20 16,-4 4 0-16</inkml:trace>
  <inkml:trace contextRef="#ctx0" brushRef="#br0" timeOffset="62832.2217">20879 7045 204 0,'-14'36'112'0,"37"8"-76"0,-23-40 0 0,9 12-20 15,0-4 4-15,4 4-20 16,-4 0 0-16,5-1 4 15,3-3 0-15,-8-4 0 16,-4 0 0-16,-5-8 0 16,0 0 4-16,-5-16 8 0,1 1 0 15,-1-13-12-15,1 4 0 16,4-8-8-16,0 8 4 16,9 0 0-16,0 4 0 15,9 4-4-15,-5-4 4 16,5 12 0-16,-5 1 0 15,14 3 0-15,-4 0 0 16,-5 4 0-16,0 0 0 16,4 0-8-16,-4 0 0 15,4 0-16-15,-4 0 0 16,0 0 8-16,-5 0 0 16,5-4 16-16,-4 0 0 0,-5-4 0 15,0 0 4-15,0 0 0 16,-5 0 0-16,5 4 12 15,-4 0 4-15,-5 4 0 16,0 0 0-16,-5 12-12 16,-4-4 0-16,9 16-12 15,0-5 0-15,9 9-20 16,-4-8 0-16,12-4-72 16,-3-4 0-16,13-12-20 15,4 0 0-15,-4-4 112 16,-5-4 4-16</inkml:trace>
  <inkml:trace contextRef="#ctx0" brushRef="#br0" timeOffset="63105.2591">21635 6882 188 0,'0'-16'104'0,"-9"-8"-32"15,5 20 0-15,-5-4-40 0,4 0 0 16,-4 8-28-16,0 0 4 16,-4 4-8-16,4 0 4 15,0 8-8-15,0 0 4 16,9 0-8-16,0 0 4 15,9-4 4-15,-4 0 4 16,13 4-8-16,-5 0 4 16,5 0 4-16,-5 0 4 15,10 4-8-15,-10-4 0 16,-4 4 4-16,-4 0 0 16,-10-1-28-1,1 5 0-15,-5-16-72 16,0 0 0-16,13-16-32 15,1-4 4-15,17 1 112 16,-4-1 4-16</inkml:trace>
  <inkml:trace contextRef="#ctx0" brushRef="#br0" timeOffset="63374.101">21971 6691 236 0,'9'-4'128'0,"-36"-16"-64"0,23 16 0 15,-5 0-52-15,0 4 4 16,0 0-8-16,0 0 4 15,0 8-12-15,4-4 4 16,1 8-8-16,-1 0 4 16,5 8 0-16,0-4 0 0,14 4-4 15,-1-4 4-15,10 0-4 16,-1 0 4-16,0-5 4 16,1 1 0-16,-10 4-4 15,-4-4 0-15,-22 8-16 16,-1 0 0-16,-13-4-56 15,10-4 4-15,8-8-60 16,0 0 4-16,27-16 68 16,-5 0 4-16</inkml:trace>
  <inkml:trace contextRef="#ctx0" brushRef="#br0" timeOffset="63655.374">22495 6500 276 0,'26'0'152'0,"6"40"-92"0,-28-36 4 16,14 20-28-16,-4-8 0 16,8 8-28-16,-4-5 0 15,4 1-4-15,-4 0 0 16,9-8 0-16,-9 0 4 16,0-8-8-16,-5 0 4 0,-8-12-4 15,-1 0 4-15,1-20-4 16,-1 8 4-16,-4-15-12 15,0 7 4-15,0-8-12 16,0 8 0-16,5 0-116 16,-1 4 0-16,10 8 16 15,-6 4 0-15,24 4 52 16,-5 1 0-16</inkml:trace>
  <inkml:trace contextRef="#ctx0" brushRef="#br0" timeOffset="64164.8079">23121 6373 304 0,'-9'-8'168'0,"0"4"-124"16,9 4 0-16,-9 0-32 16,0 0 0-16,-9 8-16 15,1 0 4-15,-10 8-12 16,9-4 4-16,9 7 8 0,4-3 0 16,14 0-8-16,0-4 4 15,14-4 0-15,-5 0 4 16,4-8-4-16,-4 0 4 15,0-8 4-15,0 0 0 16,0-12-4-16,-5 4 0 16,-4-3 0-16,0-1 0 15,0 8-4-15,-5 0 4 16,1 16-4-16,-1 0 4 16,5 12 0-16,-4-4 4 15,8 7-4-15,-4-3 0 0,9 0 0 16,0-4 0-16,4-4 0 15,-4 0 4-15,9-16 8 16,-5 0 0-16,10-20-8 16,-10 5 0-1,1-25-4-15,-6 4 4 16,-3-24-4-16,-1 13 0 16,-13-25 4-16,0 8 4 15,-9 17-8-15,0 7 0 16,-4 32 0-16,4 0 4 15,5 24 0-15,-1 0 0 0,14 36 24 16,0-8 0-16,22 35-24 16,-4-7 4-16,9 15-12 15,-5-15 4-15,5 8-132 16,-5-16 4-16,10-5-24 16,-6-7 4-16</inkml:trace>
  <inkml:trace contextRef="#ctx0" brushRef="#br0" timeOffset="75528.1449">21931 17289 184 0,'0'12'104'0,"-14"0"-84"16,14-12 4-16,-4 0-4 0,-1 0 4 16,1 0 8-16,-1 0 0 15,-4 0-16-15,0 0 4 16,-8 4-8-16,3 0 4 16,-8-4-16-16,4 0 4 15,-5-8-4-15,1 0 4 16,-5-12-4-16,5 4 4 15,-1-8 8-15,6 4 4 16,-1-16 0-16,-5 9 4 16,5-13-24-16,0 8 4 15,-4-20-12-15,4 8 0 0,0-7 12 16,5 11 0-16,4-4 0 16,0 8 0-16,4-4 0 15,1 5 0-15,4-5-4 16,0 12 0-16,0 0 4 15,0 4 0-15,9 4-4 16,0 4 4-16,4 8 0 16,-4 1 0-16,5 10 4 15,-5 1 0-15,4 8-4 16,-4 0 0-16,-5 8 4 16,1 0 0-16,-1 16-4 15,-4-4 0-15,-4 16-4 16,-1-9 4-16,-8 9-4 15,4-8 4-15,-9 4 0 0,5-1 4 16,-5 1-8-16,4-8 4 16,1 4-4-16,0-8 4 15,4 0 0-15,0-5 0 16,9-7 0-16,0-8 0 16,9-8 16-16,0 0 4 15,8-4-4-15,1 0 0 16,9-4-4-16,-4 0 0 15,3 4-12-15,-3 0 4 16,13-4-48-16,-9 0 4 16,8-8-92-16,-3 4 0 0,21-4 24 15,-8 4 4-15,0 16 68 16,-5 0 0-16</inkml:trace>
  <inkml:trace contextRef="#ctx0" brushRef="#br0" timeOffset="75981.3031">22275 16994 272 0,'-13'-4'148'0,"22"12"-92"0,-9-8 4 16,9 8-12-16,0-4 4 15,9 12-28-15,-5 0 4 16,18 12-16-16,-8-8 0 15,4 12-8-15,-5-8 0 16,9 3 12-16,-4-3 0 16,0-8-12-16,-5-8 4 15,5-16-8-15,-4-4 0 0,-1-16 4 16,0 5 4-16,-8-21-32 16,-1 8 0-16,-4-16-64 15,-4 4 0-15,-1 13-44 16,1 3 4-16,17 4 28 15,-9 8 4-15,23 20 52 16,-4 0 0-16</inkml:trace>
  <inkml:trace contextRef="#ctx0" brushRef="#br0" timeOffset="76543.8424">23126 16931 304 0,'0'-8'168'0,"-23"0"-140"16,23 8 4-16,-9 0-28 15,0 0 0-15,-9 4-4 16,1 0 0-16,-10 12-4 0,9-4 4 16,0 7-8-16,5 1 4 15,8 0 4-15,1-4 0 16,13 0 0-16,-5 0 0 16,9-8 0-16,1 0 0 15,4-12 4-15,0 4 0 16,0-12-4-16,-5 0 0 15,-4-8 0-15,0 0 0 16,-5 8 0-16,1 0 0 16,-5 12 0-16,0 0 0 0,0 16-4 15,0 0 0-15,9 8 0 16,0-4 4-16,4 0 0 16,1-4 4-16,3 0-4 15,-3-4 4-15,8-4-4 16,-4-4 4-16,9-8 0 15,-5 0 0-15,5-24-8 16,-4 4 4-16,4-28 4 16,-5 8 0-16,0-23 0 15,-4 15 0-15,-9-16-4 16,0 9 4-16,-9 3 12 16,0 8 0-16,-9 8-16 15,5 9 4-15,-5 11-4 16,4 4 0-16,1 20-8 15,-1 0 0-15,10 28 12 16,-1-5 4-16,19 33 0 0,-5-12 4 16,22 24-8-16,-9-21 4 15,14 1-24-15,-9-12 0 16,8-8-200-16,-8-5 4 16,0-19 136-16,0-4 0 15</inkml:trace>
  <inkml:trace contextRef="#ctx0" brushRef="#br0" timeOffset="115371.1197">15110 14825 296 0,'-5'20'164'0,"5"28"-136"0,0-44 4 16,0 20-32-16,0-4 4 15,9 8-4-15,-4-4 0 16,8-1-36-16,-4-3 4 15,0-4-80-15,0-4 0 16,-5-12 0-16,1 0 4 16</inkml:trace>
  <inkml:trace contextRef="#ctx0" brushRef="#br0" timeOffset="115496.1241">15136 14519 216 0,'-4'0'120'0,"4"-16"-92"0,0 16 4 0,0 0-48 15,0 0 4-15,4-4-164 16,1 0 0-16,13-16 172 16,0 4 4-16</inkml:trace>
  <inkml:trace contextRef="#ctx0" brushRef="#br0" timeOffset="115777.3945">15611 14356 272 0,'-27'-4'148'0,"-13"0"-128"0,31 0 0 16,-9 0-20-16,4 0 0 15,-3 4 8-15,-1 0 4 16,0 4-8-16,0 0 0 16,-9 20 4-16,9-4 0 15,5 16-8-15,-1-1 0 16,14 21 0-16,0-12 4 15,9 20-8-15,0-9 4 16,9 9 0-16,-5-8 4 16,10-1-80-16,-5-3 0 0,-5-12-4 15,-4-8 0-15,-4-8-12 16,-1-5 0-16</inkml:trace>
  <inkml:trace contextRef="#ctx0" brushRef="#br0" timeOffset="115918.0371">15298 14905 220 0,'13'4'120'16,"5"-12"-92"-16,-18 8 0 0,13-8-28 15,-4-4 0-15,18 0-60 16,-5 0 4-16,37-4-80 16,-15 4 0-16</inkml:trace>
  <inkml:trace contextRef="#ctx0" brushRef="#br0" timeOffset="116339.9327">16094 14710 212 0,'-13'-24'120'0,"22"4"-48"0,-9 20 0 0,4 0-44 16,1 0 4-16,8 12-20 16,-4-4 0-16,9 8 0 15,-5 0 0-15,10 4-12 16,-5-4 0-16,4 0 0 15,-4-4 0-15,0-4 8 16,0-4 0-16,0-8 4 16,-5 0 4-16,1-20-12 15,-5 4 0-15,-5-8-12 16,0 4 4-16,1-12-76 16,-1 8 0-16,1 9-36 15,-1 3 0-15,19 8 20 16,-5 0 0-16,17 0 80 15,1 4 0-15</inkml:trace>
  <inkml:trace contextRef="#ctx0" brushRef="#br0" timeOffset="116839.9687">16703 14603 220 0,'-18'16'124'0,"0"-20"-76"0,18 4 4 16,-18 4-48-16,5 0 0 16,-14 3 0-16,5 1 0 15,-5 8-12-15,4 4 4 16,14-4 0-16,0-4 4 15,18-4 0-15,-4 0 0 16,8-4-4-16,1 0 4 16,4-8 4-16,-5 0 0 15,0-8-8-15,1 0 4 0,-5-8 0 16,0-4 4-16,-5 0 0 16,1 5 0-16,-1-1-12 15,-4 4 4-15,5 12 4 16,-1 0 4-16,1 8-8 15,-1 0 4-15,5 12 4 16,0-4 0-16,4 4-4 16,1-5 0-16,8-3 0 15,-4-4 4-15,0-4-4 16,0 0 0-16,4-12 4 16,-8 1 0-16,-10-17-8 15,1 4 4-15,-1-20 0 16,1 8 4-16,-5-16-4 15,0 5 4-15,-9-9-4 16,4 8 4-16,-4 12 28 16,0 5 4-16,0 23-12 0,-4-4 0 15,9 36-8-15,4-8 0 16,17 27 0-16,-3-7 0 16,17 16-16-16,-4-8 0 15,13 11-8-15,-4-11 4 16,22-12-148-16,-13-4 0 15,0-16 20-15,-5 0 4 16</inkml:trace>
  <inkml:trace contextRef="#ctx0" brushRef="#br0" timeOffset="118403.1509">15056 15733 156 0,'-5'0'88'0,"-4"-12"-44"0,9 12 4 0,-9-4-28 15,5 0 4 1,-27 12 8-1,4 0 0-15,0 8-28 16,5 0 4-16,-1 12-12 16,5-9 4-16,5 17 0 15,-1-12 0-15,19 12 0 16,-1-8 0-16,23-16-64 16,-4-4 4-16,8-8 0 15,-4 0 0-15,4-12 0 16,-4 4 4-16,4-8 16 15,-4 4 0-15,-4-8 276 32,8 128-236-32,-49-244 40 15,31 112 4-15,-8 4-20 0,-1 8 4 16,-4 16-12-16,0-4 0 16,-4 20-16-16,4-8 0 15,4 0 0-15,1 0 0 16,8-4 0-16,-4-4 0 15,5-4-20-15,-1 0 0 16,-4-8-4-16,0 0 4 16,-9-4-28-16,0 0 4 15,-4 0 4-15,4 0 4 16,-5 4-44-16,1 1 4 16</inkml:trace>
  <inkml:trace contextRef="#ctx0" brushRef="#br0" timeOffset="118700.0493">15280 15717 160 0,'22'-8'88'0,"-17"16"-32"0,-5-8 0 0,0 8-40 16,0 0 4-16,0 4-8 16,0 0 4-16,4 4-20 15,0-4 4-15,1 0 0 16,-1-5 4-16,1-7-4 16,-1 0 4-16,1-15-8 15,-1 3 4-15,1-12-4 16,-1 4 4-16,1 0 0 15,-1 4 0-15,5 4 0 16,-4 0 0-16,4 8 0 16,0 0 0-16,4 12 0 15,5 0 0-15,-5 8 0 0,1-4 0 16,-1 4-28-16,1-4 0 16,-1-4-52-16,-4 0 4 15,0-8-24-15,-5 0 0 16</inkml:trace>
  <inkml:trace contextRef="#ctx0" brushRef="#br0" timeOffset="118887.558">15499 15383 200 0,'-5'24'108'0,"10"7"-100"0,-5-27 4 0,4 16 4 15,1 0 4-15,8 16-20 16,-4-4 4-16,14 16-8 15,-5-13 4-15,8 9-40 16,-3-8 0-16,-1-4-32 16,-4-4 0-16,-9-8 4 15,0-5 4-15</inkml:trace>
  <inkml:trace contextRef="#ctx0" brushRef="#br0" timeOffset="119293.8379">15481 15773 148 0,'-22'-24'84'0,"22"16"-44"16,0 8 4-16,4-4-24 15,1 0 4-15,8 0 8 16,0 0 0-16,19 0-28 16,-5 0 4-16,13-8-8 15,-4 0 0-15,9-4 4 16,-10 0 0-16,-3 0 16 0,-5 4 0 16,-10 0-20-16,-3 0 4 15,-14 5-4-15,0-1 4 16,-18 12-8-16,5 0 4 15,-14 15 0-15,9-3 0 16,4 8-4-16,1-4 4 16,22 0 0-16,0-4 0 15,9-8 0-15,-5 0 0 16,14-12 0-16,-9 0 0 16,0-8 0-16,0 0 4 15,-5-4-4-15,-4 4 0 16,0-8 0-16,0 4 0 0,0 4 0 15,0 0 0-15,0 8-4 16,0 4 4-16,0 16 0 16,0-4 0-16,4 8-48 15,1 0 4-15,8-4-68 16,-4-4 4-16,9-12 24 16,-5 0 4-16</inkml:trace>
  <inkml:trace contextRef="#ctx0" brushRef="#br0" timeOffset="119450.097">15929 15267 240 0,'-18'-12'132'0,"0"32"-112"16,13-20 4-16,5 8-48 16,0-4 4-16,9 8-124 0,0-4 0 15,9 0 104-15,-4 0 4 16</inkml:trace>
  <inkml:trace contextRef="#ctx0" brushRef="#br0" timeOffset="119746.9947">16197 15482 196 0,'0'8'108'0,"9"32"-68"0,-9-36 0 15,5 0-40-15,-5 0 0 0,4 4 0 16,1 0 0-16,-5-4 0 15,0 0 4-15,0-4-4 16,0 0 4-16,-5-12-4 16,5 0 0-16,0-12-4 15,0 4 4-15,5-4 16 16,-1 4 4-16,5 0-16 16,-5 4 4-16,5 12-8 15,0 0 4-15,5 12 0 16,-5 0 0-16,4 8-64 15,1 0 4-15,12-8-28 16,-3 0 0-16,8-12 4 16,-4 0 0-16</inkml:trace>
  <inkml:trace contextRef="#ctx0" brushRef="#br0" timeOffset="120012.6385">16618 15327 196 0,'-14'-28'108'0,"-8"16"-64"0,18 8 4 15,-10 0-16-15,1 0 0 16,-1 0-20-16,5 0 4 15,0 8-16-15,0-4 4 16,1 8-4-16,3 0 4 16,14 4-4-16,0-4 0 15,9 4 0-15,0-4 0 16,13 0-4-16,-9 0 4 16,5 8 4-16,-4-4 0 15,-5 12 0-15,-5-5 0 16,-13 13 0-16,0-8 4 0,-22 8-12 15,4-8 4-15,-18-8-96 16,9 0 0-16,27-16-28 16,0 0 0-16,14-36 88 15,-1 4 0-15</inkml:trace>
  <inkml:trace contextRef="#ctx0" brushRef="#br0" timeOffset="120325.1605">17195 14953 324 0,'-18'-16'176'0,"-22"12"-148"15,31 4 4-15,-4 0-16 16,-1 0 4-16,-4 8-20 16,5 0 0-16,4 4-4 15,0 0 4-15,9 4-4 0,0-4 0 16,13 0 0-16,-4-1 4 15,23 5 0-15,-5-4 4 16,17 8-4-16,-12-4 4 16,-5 20 0-16,-5-8 0 15,-13 12 0-15,-5-9 4 16,-17 9-8-16,0-8 0 16,-1-12-108-16,5-4 4 15,0-32-32-15,0 0 4 16,18-24 72-16,0 4 0 0</inkml:trace>
  <inkml:trace contextRef="#ctx0" brushRef="#br0" timeOffset="120528.2998">17267 14674 208 0,'4'12'112'0,"28"28"-60"0,-28-36 4 0,10 12-12 15,-5 0 0-15,13 24-16 16,-4-9 4-16,13 17-28 15,-4-4 0-15,4 0-48 16,-4-8 0-16,5-1-56 16,-10-7 4-16,-9-4-16 15,-4-4 0-15,-9-16 76 16,0-4 0-16</inkml:trace>
  <inkml:trace contextRef="#ctx0" brushRef="#br0" timeOffset="120903.3269">17406 15092 128 0,'0'-20'72'0,"26"0"-8"0,-26 16 0 15,14-4-28-15,-5 0 0 16,13-4-4-16,1 1 0 16,-1-9-8-16,-4 4 4 15,9-4-20-15,-5 4 4 16,-4 0-8-16,0 0 4 16,-5 8-8-16,1-4 0 15,-10 24-4-15,1-8 0 16,-5 16 4-16,0-4 0 15,0 8-4-15,0-4 4 0,9-4-8 16,0 0 4-16,4-13-8 16,-4 1 0-16,9-15 8 15,-5 3 0-15,1-12 4 16,-5 0 4-16,0-4-4 16,0 4 0-16,-5 4 20 15,1 0 0-15,-1 8-8 16,1 4 0-16,4 12-8 15,-1 4 4-15,10 4-40 16,0-4 0-16,5 0-72 16,-1-4 0-16,18-8 0 15,-8 0 0-15,3-12 60 16,-3 0 0-16</inkml:trace>
  <inkml:trace contextRef="#ctx0" brushRef="#br0" timeOffset="121106.4713">18158 14670 152 0,'4'-44'84'0,"-26"17"-28"0,17 23 0 15,1 4-36-15,-1 0 4 16,-4 16 0-16,5-4 4 16,-5 15-20-16,0 1 4 15,13 4-12-15,-4-8 0 16,18-4 0-16,-4-4 0 16,13-12-80-16,-5 0 4 15,9-24-28-15,-8 4 0 16,-1-24 56-16,-4 8 0 15</inkml:trace>
  <inkml:trace contextRef="#ctx0" brushRef="#br0" timeOffset="121403.3633">18243 14045 204 0,'-50'-91'112'0,"55"123"-80"0,-5-28 4 0,4 16-8 16,-4 0 0-16,9 23-16 15,0-7 4-15,9 16-20 16,-4-8 4-16,8 7 0 15,-4-7 4-15,0 0 0 16,-5-8 4-16,5-12-20 16,-4-4 4-16,-1-20 0 15,-4 0 0-15,0-20 4 16,0 4 4-16,4-16 0 16,-4 8 0-16,5 0 24 15,-5 4 4-15,-1 16-16 0,1 0 4 16,5 16-16-16,-5 0 0 15,13 8-20-15,-4-4 0 16,18 8-72-16,-9-4 4 16,9 4-52-16,-5-1 0 15,9-3 136-15,-8 0 0 16</inkml:trace>
  <inkml:trace contextRef="#ctx0" brushRef="#br0" timeOffset="121872.1444">17558 15828 200 0,'-40'-35'112'0,"8"7"-60"15,28 24 4-15,-10 0-48 16,5 4 4-16,-9 12-8 16,5-4 0-16,-14 19 0 15,5 1 4-15,-1 16-12 16,6-8 4-16,17 0 0 0,0-4 0 15,8-13 0-15,1-3 0 16,5-12 0-16,-5 0 0 16,4-20 0-16,-4 4 0 15,-4-7 20-15,-1 3 4 16,1-4 0-16,-1 4 4 16,1 8 0-16,-1 4 4 15,9 8-32-15,1 0 0 16,8 8-12-16,1-4 0 15,3-8-124-15,-3 0 0 16,13-8 12-16,-5 0 4 0,5-16 88 16,-5 4 4-16</inkml:trace>
  <inkml:trace contextRef="#ctx0" brushRef="#br0" timeOffset="122215.9186">17826 15677 204 0,'-9'-16'112'0,"0"12"-60"0,9 4 0 0,-4 4-44 16,0 0 0-16,-5 16 0 16,0-4 4-16,0 20-12 15,0-8 4-15,9 0-4 16,0-1 0-16,9-7 0 16,0-4 4-16,0-8 4 15,0-4 4-15,-1-12 0 16,1 0 4-16,-4-20 0 0,-1 1 4 15,-13-13 0-15,0 8 0 16,-13-28-20-16,4 12 4 16,-18-31-4-16,10 19 4 15,-6 4-8-15,10 13 0 16,4 11-36-16,4 8 0 16,14 24-80-16,0 0 4 15,18 8 12-15,0 0 0 16,18 4 76-16,-9 4 0 15</inkml:trace>
  <inkml:trace contextRef="#ctx0" brushRef="#br0" timeOffset="122528.4404">18126 15562 184 0,'5'-8'100'0,"-14"-20"-56"0,4 20 0 0,1 0-20 16,-1 0 4-16,-13 0-24 15,5 4 4-15,-9 16-8 16,4 0 4-16,0 12-8 15,0-4 4-15,9 16-4 16,4-9 4-16,19 1-4 16,-5-4 4-16,18-12 4 15,-5 0 4-15,5-16 16 16,-5 0 0-16,-4-12 4 16,0 0 4-16,-18-16 4 15,0 9 0-15,-27-25-32 16,5 12 0-16,-14-20-4 15,5 8 0-15,-5 5-4 0,9 3 4 16,5 12-116-16,-1 4 0 16,19 8-12-16,-1 0 0 15,23 4 64-15,0 4 0 16</inkml:trace>
  <inkml:trace contextRef="#ctx0" brushRef="#br0" timeOffset="122747.2067">18261 15462 184 0,'26'24'104'0,"1"16"-52"0,-22-36 0 16,4 8-40-16,0-4 4 15,4 4-8-15,0 0 4 0,-4 4 0 16,0-8 0-16,-9-8 0 16,0 0 4-16,-9-16 8 15,0 8 0-15,-4-24 4 16,0 4 4-16,-1-12-28 15,5 8 0-15,9-7-48 16,0 3 0-16,18-8-152 16,-4 12 4-16</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7T20:09:46.664"/>
    </inkml:context>
    <inkml:brush xml:id="br0">
      <inkml:brushProperty name="width" value="0.05292" units="cm"/>
      <inkml:brushProperty name="height" value="0.05292" units="cm"/>
      <inkml:brushProperty name="color" value="#FF0000"/>
    </inkml:brush>
  </inkml:definitions>
  <inkml:trace contextRef="#ctx0" brushRef="#br0">4251 17181 140 0,'9'-8'80'0,"23"4"-40"0,-32 0 4 0,4 4-16 16,1 0 4-16,-5 4 4 15,0 4 0-15,0 8-8 16,0 12 4-16,0 4-12 15,4 4 0-15,1 0-12 16,-1 15 4-16,0 5-4 16,1 0 4-16,-1-8-4 15,1-1 0-15,4-7-84 16,-5-8 4-16,-4-8-52 16,0-4 0-16,0-8 28 15,5-8 4-15</inkml:trace>
  <inkml:trace contextRef="#ctx0" brushRef="#br0" timeOffset="312.5252">3781 17313 244 0,'-35'-8'136'0,"52"-16"-76"0,-3 16 4 0,4-4-44 16,9 0 4-16,13 0 8 15,5 0 4-15,8 0-12 16,10-4 0-16,4 4-16 16,-4 0 4-16,13 1-8 15,5-1 0-15,4 0-4 16,-9 4 0-16,-9-4-80 15,-13 8 0-15,-10 4-72 16,-17 4 4-16,-9 8 36 16,-9 4 0-16</inkml:trace>
  <inkml:trace contextRef="#ctx0" brushRef="#br0" timeOffset="546.9141">3938 17914 316 0,'27'8'172'0,"31"-12"-116"0,-44 0 0 16,8-4-24-16,18-12 0 16,14 0-28-16,17-4 4 15,19-4-32-15,8 0 4 16,1 0-124-16,4 5 0 15,9 15 4-15,9 0 4 16</inkml:trace>
  <inkml:trace contextRef="#ctx0" brushRef="#br0" timeOffset="4984.1941">2676 15279 184 0,'9'52'104'0,"-5"31"-76"0,-4-59 4 0,0 4-32 16,0 4 0-16,5 4-4 16,-5 4 0-16,0-1-12 15,0-7 0-15,0-4-40 16,0-4 0-16,0-12-36 16,-5-8 4-16</inkml:trace>
  <inkml:trace contextRef="#ctx0" brushRef="#br0" timeOffset="5374.8446">2631 15514 140 0,'9'-64'80'0,"-18"13"-24"16,9 39 4-16,0-4-44 0,5-16 0 16,8 4 20-16,-9 0 0 15,14 0-32-15,5 0 4 16,4 1-12-16,-9 3 0 16,4 4 4-16,0 4 4 15,1 8 4-15,-1 4 0 16,-9 8-4-16,-4 8 0 15,-4 8-4-15,-10 4 4 0,-8 3-4 16,4 1 4-16,-13 4-8 16,8 0 0-16,-8 0-4 15,8 4 0-15,-3-8 8 16,8-5 0-16,4-7-4 16,5 0 4-16,9-8 0 15,4 0 4-15,5-16-8 16,9 0 4-16,-9 4 4 15,5 0 0-15,-6 4 16 16,1 8 4-16,-4 8-20 16,-5-4 0-16,0 4-8 15,0 0 4-15,0 4-72 16,8-4 0-16,-8 0-20 16,18-4 4-16,-9 8 4 15,5-13 4-15</inkml:trace>
  <inkml:trace contextRef="#ctx0" brushRef="#br0" timeOffset="5609.2361">3244 15570 192 0,'0'-8'104'0,"14"-4"-84"0,-14 0 4 16,0 0-24-16,0-4 0 16,0 0 12-16,0 8 0 15,0-4 24-15,-5 8 0 16,-4 0-20-16,-4 4 4 15,-5 8-12-15,0 4 0 16,5 4-12-16,-1 0 4 0,5 4-12 16,9 0 0-1,32-4-208 1,3 0 0-16,6-8 216 16,8-8 0-16</inkml:trace>
  <inkml:trace contextRef="#ctx0" brushRef="#br0" timeOffset="6171.7764">3567 15418 212 0,'-18'-19'116'0,"-14"23"-68"0,23-4 4 0,-4 4-52 16,0 3 4-16,-1 1-4 15,5 8 0-15,-4 0-4 16,4 0 0-16,9-4-12 16,0 0 0-16,4 0 8 15,5-4 0-15,0 0 8 16,0-8 0-16,5-12 0 15,-1 0 4-15,0 0-4 0,-4 4 0 16,5 0 36-16,-14 0 0 16,4 8-32-16,1 8 0 15,-5 4-4-15,4 0 0 16,1 0-64-16,4 0 0 16,4 0-16-16,5-4 4 15,0-4-8-15,0 0 4 16,0-8 340-1,-139 107-260 1,273-234 32-16,-125 103 0 0,-9 0-24 16,-5 4 0-16,-4 0 8 15,-4 9 4-15,-5 3 4 16,-9 12 4-16,0 4-16 16,0 8 0-16,0 7-16 15,4 1 0-15,1 0 4 16,8 0 0-16,10-4 0 15,8-8 4-15,0-4 0 16,1-8 0-16,-5-8 4 16,-5-8 4-16,-4-12 4 15,-4-7 0-15,-10-9-8 16,-8-8 0-16,-5 0-12 16,-5 1 4-16,1 7-4 15,0 4 0-15,4 12-84 16,4 12 4-16,10 12-84 15,8 8 0-15,23 4 164 0,9 0 4 16</inkml:trace>
  <inkml:trace contextRef="#ctx0" brushRef="#br0" timeOffset="6328.0367">4220 15239 252 0,'-22'20'140'0,"-1"36"-92"0,19-48 4 16,-1 4-56-16,5 12 4 15,0-4-32-15,0 4 0 16,5-5-32-16,-1-3 0 16,1-4-72-16,-5 0 0 0,0-12 128 15,-5-8 0-15</inkml:trace>
  <inkml:trace contextRef="#ctx0" brushRef="#br0" timeOffset="6421.7972">4135 15108 112 0,'4'4'64'0,"10"0"-148"0,-5-4 0 0</inkml:trace>
  <inkml:trace contextRef="#ctx0" brushRef="#br0" timeOffset="6703.0638">4327 15251 204 0,'-13'44'112'0,"13"-28"-56"16,0-12 4-16,0 0-60 15,0 0 0-15,0 0 4 16,0-4 0-16,0-4-4 0,0 0 4 16,4-12-8-16,1-4 0 15,4 0 0-15,4 0 4 16,1 0-4-16,-1 5 0 16,1 3 0-16,-1 4 4 15,0 4 8-15,1 4 4 16,-1 12-8-16,1 4 0 15,-5 3-20-15,0 1 0 16,0 0-72-16,4-4 4 16,9 4-36-16,1-4 4 0</inkml:trace>
  <inkml:trace contextRef="#ctx0" brushRef="#br0" timeOffset="7062.4679">4869 15140 276 0,'-22'-12'152'0,"-37"8"-136"0,46 4 4 0,0 0-16 16,-5 4 0-16,-5 0-4 15,1 0 4-15,0 8-8 16,4 0 4-16,9 4-4 16,0 0 4-16,13 4 0 15,5 3 0-15,0 1 0 16,9 0 4-16,0 4 0 15,-5-4 4-15,5 12-8 16,-4 0 4-16,-5-5 4 0,-9-3 0 16,0-4-4-16,-5-4 0 15,-4-8-4-15,0-4 4 16,5-4-8-16,-5-12 4 16,9-8 0-16,4-8 0 15,5-8 20-15,5 0 4 16,8-7-12-16,5-1 0 15,0 8-24-15,0 4 0 16,-5 0-116-16,0 8 4 16,-8 0-24-16,-14-3 0 15</inkml:trace>
  <inkml:trace contextRef="#ctx0" brushRef="#br0" timeOffset="7687.5087">2434 15980 208 0,'-31'-20'112'0,"13"24"-56"0,13 0 4 16,5 8-60-16,5 7 4 15,4 5 4-15,9 12 4 0,0-4-4 16,4 0 0-16,0 0-4 16,5-4 0-16,5-5 4 15,-5-7 4-15,-1-12-4 16,6-8 0-16,-10-12-4 15,0-7 4-15,1-13-12 16,-5-8 4-16,0-8-4 16,-5-15 4-16,-4 3 0 15,-5 12 4-15,-4 12 4 16,-4 5 0-16,0 19-4 16,-1 16 4-16,1 16-8 15,4 11 0-15,0 13-4 16,9 8 4-16,8 4-56 15,-8-5 0-15,9 5-32 16,-4-8 0-16,-1-8-44 16,5-8 4-16</inkml:trace>
  <inkml:trace contextRef="#ctx0" brushRef="#br0" timeOffset="8015.6588">2976 15988 220 0,'0'7'124'0,"-5"57"-60"0,5-56 0 15,0 4-56-15,0 8 4 16,0-4-8-16,5 4 4 16,-1-4-8-16,5 0 4 15,0-8 0-15,0 4 0 0,-9-12 0 16,0-4 0-16,0-8-4 16,5-4 4-16,4-8-4 15,-1 0 0-15,6 0 12 16,-1 0 0-16,1 0 4 15,-1 8 4-15,1 4-8 16,-1 8 4-16,-4 12-12 16,-5 4 4-16,5 8-12 15,0 4 4-15,0-4-64 16,0 4 0-16,0-4-4 16,-4 0 4-16,-1-4-20 15,5-8 0-15,0 0-12 16,4-1 4-16</inkml:trace>
  <inkml:trace contextRef="#ctx0" brushRef="#br0" timeOffset="8187.5452">3374 16003 236 0,'0'0'128'0,"-4"4"-92"0,4-4 0 16,0 8-16-16,0 4 0 16,0 4-20-16,0 4 0 15,0 4 0-15,0-4 4 16,0 4-8-16,4-4 4 15,1-8-72-15,-5-4 0 16,0-4-92-16,0 0 0 16</inkml:trace>
  <inkml:trace contextRef="#ctx0" brushRef="#br0" timeOffset="8328.1795">3222 15836 324 0,'-14'-12'176'0,"14"0"-176"0,0 8 0 0,5 4-60 16,4 0 0-16,4 0-128 15,1 4 4-15</inkml:trace>
  <inkml:trace contextRef="#ctx0" brushRef="#br0" timeOffset="8921.97">3531 15992 200 0,'-27'11'108'0,"27"29"-88"0,0-40 4 0,4 12-24 16,1 4 0-16,-1 0 0 15,1 0 4-15,-5 0-4 16,0-4 4-16,0 0 4 16,-5-4 0-16,1-4-12 15,-1-4 0-15,1-8 12 16,-1-8 4-16,5-4-12 15,5-8 0-15,4 4-4 16,0-8 4-16,4 8 20 16,1 5 0-16,-5 3-4 15,4 8 4-15,-4 4-16 0,0 4 0 16,4 16-4-16,-8 0 0 16,-1 7-4-16,5-3 4 15,0 4-52-15,0-8 4 16,5 0-28-16,-5-4 4 15,-1-4-32-15,6 0 0 16</inkml:trace>
  <inkml:trace contextRef="#ctx0" brushRef="#br0" timeOffset="9093.8563">3893 15932 236 0,'-4'16'132'0,"-1"4"-124"0,1-12 0 0,-1 8-8 15,5 3 4-15,0 1 0 16,5 4 0-16,-5-4-32 16,0-4 0-16,4-4-48 15,1 0 0-15,-1-8-16 16,1-4 4-16</inkml:trace>
  <inkml:trace contextRef="#ctx0" brushRef="#br0" timeOffset="9218.867">3862 15781 208 0,'-36'-28'112'0,"27"20"-80"16,9 8 4-16,0-4-48 15,9 0 0-15,0 0-168 16,5 8 4-16</inkml:trace>
  <inkml:trace contextRef="#ctx0" brushRef="#br0" timeOffset="9812.6603">4131 15490 192 0,'-14'-12'104'0,"1"20"-68"0,8 0 0 16,1 8-12-16,4 8 4 16,0 12 0-16,4 11 0 15,-4 1-8-15,5 4 0 0,4 8-20 16,-5 3 0-16,5-11-64 15,0-8 0-15,0-4-52 16,-5-13 0-16,1-7 40 16,-5-12 4-16</inkml:trace>
  <inkml:trace contextRef="#ctx0" brushRef="#br0" timeOffset="9937.6729">4090 15884 260 0,'-31'-12'140'0,"26"12"-96"16,5 0 0-16,0-4-52 15,9 4 0-15,9 0-120 16,0 0 0-16,9 0 24 16,0 0 0-16</inkml:trace>
  <inkml:trace contextRef="#ctx0" brushRef="#br0" timeOffset="10062.6798">4368 16015 180 0,'0'0'100'0,"22"-4"-236"0,-13-4 0 16</inkml:trace>
  <inkml:trace contextRef="#ctx0" brushRef="#br0" timeOffset="10672.0938">4771 15777 272 0,'-23'35'152'0,"1"17"-124"0,22-44 0 0,0 4-28 15,0 0 4-15,4 4-4 16,1-4 4-16,-1 4 0 16,-4-8 0-16,5-8-24 15,-1-4 0-15,1-8 4 16,-1-8 0-16,1-8 4 16,4-8 0-16,-5-8 16 0,5 5 4 15,0 3 4-15,0-4 4 16,0 4-8-16,0 16 4 15,-5 8 0-15,1 4 0 16,-1 12-16-16,1 8 4 16,-1 8 4-16,1 4 0 15,-1 4-4-15,5 0 4 16,-4 0 0-16,3-8 0 16,1-4-4-16,0-9 0 15,5-10-24-15,4-9 4 16,0-8 16-16,0-8 0 15,4-4 4-15,0-12 4 0,-4-4-8 16,0-3 4-16,-4 7 24 16,-6 12 4-16,1 12-4 15,-4 8 4-15,-1 12 0 16,1 12 0-16,-5 8-20 16,0 4 4-16,0 8-20 15,0 4 0-15,4 7-112 16,5-3 0-16,5-4-28 15,-1-8 4-15,1-12 104 16,-1-4 4-16</inkml:trace>
  <inkml:trace contextRef="#ctx0" brushRef="#br0" timeOffset="10937.7503">5299 15789 304 0,'-5'-8'168'0,"1"-20"-180"0,4 20 4 15,4-4-4-15,5 0 0 16,5-4 8-16,-5 4 4 16,-9 0 8-16,0 4 4 15,-9 4 16-15,0 4 0 16,-5 8-12-16,1 4 0 16,-1 4-20-16,5 4 0 15,5 4-4-15,8-4 4 16,5 0-56-16,14-5 0 0,4 5-24 15,-1-12 0-15,1-8-28 16,0-4 4-16</inkml:trace>
  <inkml:trace contextRef="#ctx0" brushRef="#br0" timeOffset="11344.0174">5563 15641 204 0,'18'-36'112'0,"-18"25"-84"0,0 11 0 0,0 0 12 15,4 4 4-15,-4 7-24 16,0 5 4-16,0 4-4 15,0 4 4-15,0 0-24 16,0 0 0-16,0-4 0 16,0-4 0-16,5-4-24 15,-1-4 4-15,5-8 8 16,4-4 0-16,1-4 4 16,-1-4 4-16,1-4 4 15,4-4 4-15,-5 0 4 0,0 4 0 16,5 0 4-16,5 0 4 15,-5 4-4-15,-5 4 0 16,1 4 8-16,-1 4 4 16,-4 4-16-16,0 4 0 15,4 0-8-15,1 0 4 16,-1 0-4-16,5-4 4 16,0-4 0-16,4-4 0 15,1-4-4-15,4-4 4 16,-1 0-12-16,15-4 4 15,-1 1 8-15,-9-1 0 16,1 8 8-16,-5 4 0 0,-1 0 4 16,-8 8 4-16,-4 4-36 15,-1 12 0-15,1-1-188 16,12 9 0-16,1-4 136 16,-9-4 0-16</inkml:trace>
  <inkml:trace contextRef="#ctx0" brushRef="#br0" timeOffset="12768.1033">7930 9875 204 0,'-4'-72'112'0,"-41"48"-112"0,36 20 4 15,-9-8-8-15,-4-8 4 16,-5-3 0-16,-9-1 4 16,0-8 12-16,-4-4 0 15,-9-4-12-15,-5-3 4 16,-8 7-12-16,-6 0 4 16,-8 4 0-16,-9 8 4 15,-4 0-8-15,-19 4 4 16,1 8-4-16,-5 1 4 0,-18 7 4 15,5 8 4-15,-5 7-4 16,0 13 0-16,5 12-4 16,4 20 0-16,9 12 0 15,23 7 0-15,17-3 0 16,14-1 0-16,18 9 0 16,17-4 0-16,23-1 8 15,23-3 4-15,21-8 12 16,24-5 0-16,21-3-16 15,14 0 0-15,18-17 0 16,4-15 0-16,18-8 0 16,5-8 0-16,4-12-4 15,1-8 0-15,-10-12 0 16,4-11 0-16,-12-1 0 16,-14-8 0-16,-5 0-4 0,-13-4 4 15,-14 1 0-15,-8-9 0 16,-18-8-4-16,-19 5 0 15,-12 3 0-15,-14 4 4 16,-23-4-12-16,-17 5 4 16,-19 3 20-16,-17 4 0 15,-22 0-4-15,-14 9 0 16,-27 3-12-16,-31 4 4 16,-23 12-16-16,-40 4 0 15,-17 20-120-15,-24 24 0 0</inkml:trace>
  <inkml:trace contextRef="#ctx0" brushRef="#br0" timeOffset="42602.3546">9533 17245 132 0,'-18'-8'76'0,"27"32"-40"0,-9-16 0 0,9 12-32 15,-5 8 4-15,1 4-8 16,-1 11 4-16,1 9 8 16,-5-4 0-16,0 0-8 15,-5-1 0-15,1-7 0 16,-1-8 4-16,1-8-8 15,4-16 0-15,0-12-4 16,0-20 4-16,-9-8-4 16,4-16 4-16,-4-11 0 15,0-5 0-15,0 4 0 0,1 5 4 16,-1 3 8-16,4 8 4 16,1 8-8-16,-1 4 4 15,5 13 4-15,5 7 0 16,4 12-16-16,4 8 4 15,5 11-4-15,0 17 4 16,13 4-4-16,-4 4 0 16,4 8 0-16,5-1 4 15,4 5-4-15,1-12 0 16,-1-4 4-16,-4-9 0 16,-5-7 16-16,0-12 0 15,1-12-8-15,-14-16 0 0,0-12 0 16,-5-15 0-16,0-13-12 15,-4-8 0-15,-4-3 4 16,-5-5 0-16,-5 4-80 16,-4 17 0-16,5 15-64 15,4 16 0-15,4 8 92 16,32 8 0-16</inkml:trace>
  <inkml:trace contextRef="#ctx0" brushRef="#br0" timeOffset="48558.0996">15897 17086 120 0,'-22'20'68'0,"-5"8"-16"0,23-16 0 16,-5 7-28-16,4 13 0 15,1 12 0-15,4 0 0 16,0 4 0-16,0-5 0 16,0 5-16-16,0 0 4 0,0-12-8 15,0-4 4-15,-5-5-4 16,1-11 4-16,-5-12-12 16,4-12 4-16,1-12-4 15,-1-15 4-15,1-13 4 16,-1-12 0-16,1 1-12 15,4-1 4-15,0 4 16 16,0 4 0-16,0 13 0 16,0 3 4-16,4 12-8 15,5 8 0-15,5 8 12 16,4 16 4-16,4 8-8 16,5 8 0-16,0 8-8 15,4 7 0-15,0 9 4 16,-4-4 0-16,0-4-8 0,-4-4 0 15,-1-1 4-15,-4-7 4 16,0 0 4-16,0-12 0 16,-9-8 8-16,0-8 0 15,-1-16-16-15,1-20 4 16,0-8-16-16,0-19 4 16,-4-21 0-16,-5-7 0 15,0 11-44-15,0 8 4 16,0 5-92-16,4 19 4 15,10 16-20-15,-1 4 0 16</inkml:trace>
  <inkml:trace contextRef="#ctx0" brushRef="#br0" timeOffset="50889.2532">19697 17162 176 0,'5'-32'96'0,"4"8"-44"0,-9 20 0 31,0-16-16-31,0 4 0 16,-14-4-32-16,1 0 4 16,-14 8 4-16,5 4 0 15,-19 12 4-15,1 0 0 16,-14 16 0-16,10-4 0 15,-1 12-16-15,9-4 4 0,14 12-4 16,-1-5 0-16,19 9 16 16,4-12 0-16,18 0-68 15,0-4 4-15,22-4-40 16,-9-4 4-16,23-4-8 16,-9-4 4-16,13 0 28 15,-13-4 0-15</inkml:trace>
  <inkml:trace contextRef="#ctx0" brushRef="#br0" timeOffset="51686.1838">20073 17181 180 0,'36'-16'100'0,"-14"-7"-76"15,-22 19 0-15,5-4 20 16,-1 0 4-16,1 0-20 16,-1 0 0-16,-8 0-20 15,-1 0 0-15,-13 8-8 0,1 0 0 16,-10 8 0-16,4 0 0 15,-4 8-4-15,5-4 4 16,9 8 0-16,-1-5 0 16,14 5-4-16,0 0 4 15,9-8 4-15,-4 0 0 16,13-8 0-16,-5 0 0 16,0-12-4-16,1 0 4 15,-1-8-8-15,1-4 0 16,-1-4-4-16,-4 5 0 15,0-1 4-15,-5 4 4 0,1 12-8 16,-1 0 4-16,-4 8 4 16,0 0 0-16,5 12 0 15,-1-4 0-15,5 4 8 16,0-1 0-16,9 5-4 16,-4 0 0-16,8-8-8 15,-4 0 4-15,13-8 4 16,1 0 0-16,3-12-4 15,-3 0 4-15,12-16 0 16,-8 8 0-16,9-19-4 16,-9 3 0-16,0-36 0 15,-10 12 4-15,-3-15-8 16,-1 15 0-16,-17 4 0 16,-1 12 4-16,-4 13-4 15,0-1 0-15,-9 24 0 16,5 0 4-16,-10 36 8 0,5-8 0 15,5 23-8-15,-1-7 0 16,10 12 4-16,-1-8 0 16,14 11 0-16,-4-11 4 15,8-8-8-15,-4-8 4 16,9-16 0-16,-5 0 4 16,14-28-8-16,-9 4 0 15,9-40 0-15,-5 8 0 16,0-43-12-16,-4 19 4 15,-9-16 4-15,-4 13 4 16,-14 19 8-16,0 8 0 16,-18 24 20-16,4 5 4 0,-4 34-24 15,5-3 0-15,4 44-4 16,4-8 0-16,10 23-8 16,-5-15 4-16,9 12-52 15,0-9 4-15,9-3-40 16,-5-8 0-16,5-8-8 15,0-9 4-15,9-15 24 16,-9 4 0-16</inkml:trace>
  <inkml:trace contextRef="#ctx0" brushRef="#br0" timeOffset="51983.0798">21291 17010 232 0,'4'-4'128'0,"-44"4"-84"15,31 0 0-15,-9 4-36 16,5 0 0-16,-10 12-8 0,5 0 4 15,0 12-4-15,5-8 0 16,4 16 0-16,4-8 4 16,14 3 4-16,-4-3 4 15,22-8-4-15,-5-4 4 16,9-16 0-16,-4 0 0 16,0-16-4-16,0 4 4 15,-9-24 4-15,0 9 0 16,-14-9-16-16,1 4 4 15,-10-4-8-15,1 8 0 16,-10 4-36-16,1 4 0 0,4 12-96 16,0-3 0-16,23 14 56 15,-6 5 0-15,6 4 48 16,-5 0 0-16</inkml:trace>
  <inkml:trace contextRef="#ctx0" brushRef="#br0" timeOffset="52248.7233">21810 16959 312 0,'0'-20'172'0,"-5"8"-144"15,5 12 0-15,-9-4-20 16,0 0 0-16,-8 12-12 16,3 0 4-16,-13 20 0 15,5-1 4-15,-1 13 20 16,1-4 4-16,13 12-16 15,-4-8 4-15,26-1-12 0,-8 1 4 16,21-16-4-16,-3-4 4 16,13-12-112-16,-9 0 4 15,17-12-64-15,-8 0 4 16,4 8 96-16,-8 0 4 16</inkml:trace>
  <inkml:trace contextRef="#ctx0" brushRef="#br0" timeOffset="54806.5897">22606 16417 232 0,'-13'-12'128'0,"0"0"-120"0,13 12 4 16,-9 0 16-16,0 4 0 16,-5 12-8-16,1 12 4 15,-5 12 0-15,0 24 0 16,5 7 4-16,-5 9 0 16,4 7-44-16,5-7 4 0,9 0 24 15,9-1 4-15,14-11-92 16,8-8 4-16,14-13-64 15,13-7 0-15,-9-12 60 16,9-12 0-16</inkml:trace>
  <inkml:trace contextRef="#ctx0" brushRef="#br0" timeOffset="55119.1085">23202 16389 208 0,'-18'-23'116'0,"-9"15"-52"0,27 8 4 16,-4 0-40 0,8 0 4-16,0 8 0 0,10 8 0 15,4 11-12-15,4 9 0 16,1 8-12-16,8 28 0 15,5-1 4-15,-5 9 4 16,-4 3-12-16,-5-3 4 16,-13 0-4-16,-9 3 0 15,-13-7 0-15,-10-9 0 16,1 1-108-16,0-8 0 16,8-5-76-16,-4-7 4 0</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7T20:11:59.301"/>
    </inkml:context>
    <inkml:brush xml:id="br0">
      <inkml:brushProperty name="width" value="0.05292" units="cm"/>
      <inkml:brushProperty name="height" value="0.05292" units="cm"/>
      <inkml:brushProperty name="color" value="#FF0000"/>
    </inkml:brush>
  </inkml:definitions>
  <inkml:trace contextRef="#ctx0" brushRef="#br0">17173 5354 88 0,'174'-28'52'0,"-44"16"-88"0,-107 4 4 0,-1-4 80 15,-4 4 0-15,-9-4-24 16,-9 0 4-16,-14 4 0 16,-12 1 0-16,-33-1-28 15,-12 0 4-15,-23 0 0 16,-18-4 0-16,-36 4 0 16,-13-4 0-16,-22-4-4 15,-23 0 4-15,-18 4-8 16,-9 0 4-16,-17 4 0 15,-10 8 0-15,-13 8-4 0,-14 4 4 16,5 16 8-16,-13 4 0 16,18 8-8-16,12 3 4 15,10 9-8-15,23 4 4 16,21 11-4-16,28 13 0 16,35 4 0-16,27 11 0 15,27 5 0-15,32 7 4 16,39 4 8-16,50 5 0 15,45-9-4-15,57 5 4 16,50-17-4-16,68-11 4 16,39-1 4-16,45-19 4 15,18-12-4-15,32-8 4 0,-1-21 4 16,10-15 4-16,-14-16-12 16,-9-15 0-16,-23-21 0 15,-35-20 0-15,-13-8-12 16,-28-11 4-16,-40 3 0 15,-17-3 0-15,-37 3 4 16,-39 5 4-16,-33-9-12 16,-25 0 4-16,-33 5 0 15,-39-1 0-15,-50-7-8 16,-40 3 0-16,-49-7 4 16,-68 3 0-16,-44-4-24 15,-31-7 4-15,4 23-140 16,22 29 4-16</inkml:trace>
  <inkml:trace contextRef="#ctx0" brushRef="#br0" timeOffset="870.4701">15785 6635 220 0,'-35'32'120'0,"48"-32"-56"0,-13 0 0 0,27-20-24 16,-5 0 4-16,45-27-16 16,-8 7 4-16,84-44-28 15,-27 21 4-15,68-61-8 16,-41 33 4-16,45-29-80 16,-36 33 0-16,0-13-96 15,-35 17 4-15,-10 19 104 16,-44 8 0-16</inkml:trace>
  <inkml:trace contextRef="#ctx0" brushRef="#br0" timeOffset="1479.8872">16018 4598 256 0,'-9'0'140'0,"5"16"-88"0,4-16 0 16,0 12-32-16,0 0 0 15,4 19-20-15,1-7 0 16,-1 16 4-16,1-8 0 16,-1 12-12-16,1-8 4 15,-1 3-84-15,1-7 4 16,-1-4-96-16,-4-8 4 16</inkml:trace>
  <inkml:trace contextRef="#ctx0" brushRef="#br0" timeOffset="1620.5229">16032 4407 316 0,'-18'-4'176'0,"22"8"-152"15,-4-4 4-15,0 0-44 16,0 0 4-16,5-8-104 16,-1 4 0-16,18 0-24 15,-4 0 4-15</inkml:trace>
  <inkml:trace contextRef="#ctx0" brushRef="#br0" timeOffset="1979.9226">16278 4618 244 0,'9'36'136'0,"4"-1"-88"16,-13-31 4-16,0 8-44 0,0 4 4 16,0 0-4-16,0-4 0 15,0 4-4-15,0-4 4 16,-4 0-8-16,4-4 0 15,0-8 0-15,0 0 0 16,0-12-4-16,0 4 0 16,9-12 4-16,-5 4 4 15,10-4-4-15,-6-4 0 16,6 8 12-16,-5 0 4 16,9 16 0-1,0 0 0-15,8 16-16 16,-3 0 4-16,8 16-4 15,-8-8 4-15,-10 12 0 16,-4-8 4-16,-5 11-48 16,-4-3 4-16,0-8-52 15,0 0 0-15,5-16-60 16,-1-4 4-16,10-24 120 16,-1 0 0-16</inkml:trace>
  <inkml:trace contextRef="#ctx0" brushRef="#br0" timeOffset="2183.0599">16707 4351 220 0,'-9'-12'124'0,"14"32"-76"15,-5-20 4-15,4 16-28 0,1-4 0 16,4 16-12-16,0-4 0 16,4 27-12-16,1-11 4 15,4 16 0-15,-5-8 4 16,9 11-60-16,-8-7 0 15,-5-4-40-15,-5-8 0 16,-8-5-28-16,-1-3 4 16</inkml:trace>
  <inkml:trace contextRef="#ctx0" brushRef="#br0" timeOffset="2354.9483">16515 4705 252 0,'-27'-12'140'0,"27"12"-80"0,0 0 4 0,14-4-44 15,-6 4 0-15,24-4-12 16,-5 0 4-16,26-8-24 16,-8 4 4-16,18-3-56 15,-9-1 0-15,13 0-44 16,-14 0 0-16,19 0 8 16,-9 4 0-16</inkml:trace>
  <inkml:trace contextRef="#ctx0" brushRef="#br0" timeOffset="2573.7144">17567 4065 200 0,'-32'-4'112'0,"28"8"-56"0,4-4 0 16,-5 4-40-16,1 0 0 15,4 11 0-15,0-3 0 16,4 32-16-16,-4-8 0 15,0 4-16-15,0-4 0 16,5-1-60-16,-1-7 4 16,-4 4-80-16,0-8 4 15</inkml:trace>
  <inkml:trace contextRef="#ctx0" brushRef="#br0" timeOffset="2776.8517">17253 4244 244 0,'-26'-4'132'0,"44"4"-84"0,-18 0 4 0,13 0-44 16,-4 0 4-16,18-4-16 15,-5 0 4-15,18-8-20 16,-8 0 0-16,8 0-32 16,-4 0 4-16,9-4-12 15,-10 4 0-15,1 0-36 16,-4 0 4-16,-6 0 72 15,-3 0 4-15</inkml:trace>
  <inkml:trace contextRef="#ctx0" brushRef="#br0" timeOffset="2948.7387">17889 3961 120 0,'9'-4'68'0,"-22"8"-8"16,13-4 4-16,-14 8-12 0,5-4 0 16,-9 16-28-16,-4-4 0 15,-5 24-20-15,5-13 4 16,-10 13-8-16,5-4 4 15,-4 0-36-15,4-4 0 16,-4 4-52-16,4-13 0 16,-4-7-36-16,4-4 0 15</inkml:trace>
  <inkml:trace contextRef="#ctx0" brushRef="#br0" timeOffset="3151.8807">17240 4033 292 0,'0'-4'160'0,"22"8"-112"0,-22-4 4 0,18 4 0 16,-4 0 4-16,17 8-28 15,-4-4 0-15,22 15-20 16,-9-3 0-16,14 12-12 16,-14-4 0-16,5 0-80 15,-9-4 4-15,0-4-88 16,-9 0 0-16,4 3 80 15,-4-3 0-15</inkml:trace>
  <inkml:trace contextRef="#ctx0" brushRef="#br0" timeOffset="26381.3694">4189 17038 160 0,'-14'-40'92'0,"10"9"-48"0,4 31 4 0,0-8-32 15,0 8 0-15,0 4 8 16,0 15 4-16,0 9-8 16,0 8 4-16,-5 24-12 15,1 7 0-15,-5 13-12 16,9 4 4-16,0-1-16 0,0 1 4 16,9-13-108-16,-9-11 0 15,4-4-4-15,1-8 0 16</inkml:trace>
  <inkml:trace contextRef="#ctx0" brushRef="#br0" timeOffset="26568.8841">4189 17611 308 0,'-14'-36'168'0,"63"-15"-132"0,-35 31 4 15,8-8-40-15,14-16 0 0,13-4-40 16,10-7 0-16,3-9 4 15,1-4 0-15,-5 13-8 16,-9-5 0-16,-8 12-8 16,-10 8 0-16,-18 13-48 15,-4 19 0-15</inkml:trace>
  <inkml:trace contextRef="#ctx0" brushRef="#br0" timeOffset="26818.9004">4242 17361 244 0,'9'-4'132'0,"36"11"-96"0,-36-3 4 15,9 4-4-15,9 4 4 16,0 4-12-16,8 4 0 15,6 12-28-15,4 0 0 16,-1 8-72-16,1-1 0 16,4 1-108-16,-8 28 0 15</inkml:trace>
  <inkml:trace contextRef="#ctx0" brushRef="#br0" timeOffset="28427.8063">2483 14726 220 0,'0'-12'120'0,"-13"-8"-80"0,13 20 0 0,0-8-16 16,0 0 4-16,4 8-4 16,5 0 0-16,-9 16-24 15,5-4 4-15,4 16-4 16,0-4 0-16,4 12-4 15,-4-9 4-15,9 1 0 16,-4-4 0-16,8-12 0 16,-4 0 0-16,4-28 0 15,-4 8 4-15,0-24 0 16,0 9 0-16,-5-17-8 16,1 8 0-16,4 0 0 15,-14 4 4-15,5 4 0 16,0 0 0-16,4 20 0 15,1 4 4-15,8 8-8 0,-13 0 0 16,18 12 4-16,-14-8 0 16,23 0 12-16,-4-4 0 15,3-12 8-15,1 0 0 16,0-12-8-16,-9 4 4 16,-9-24-8-16,0 13 0 15,-18-13-4-15,0 4 4 16,-32-4-56-16,10 8 4 15,4 0-48-15,-4 1 0 16,13 3-8-16,4 4 4 16,19-4 16-16,-1 4 4 0</inkml:trace>
  <inkml:trace contextRef="#ctx0" brushRef="#br0" timeOffset="28896.588">3208 14248 200 0,'5'28'108'0,"8"4"-52"0,-13-28 0 0,5 12-32 16,-1-4 4-16,10 16-20 15,-5-4 4-15,4 15-12 16,-4-11 0-16,5 0 4 16,3-4 0-16,-8-8 0 15,0 0 4-15,-4-16-4 16,-5 0 0-16,-5-20-8 16,1 0 4-16,-1-12 0 15,1 4 0-15,-1-11-20 16,1 11 0-16,4 0-44 15,0 4 0-15,9 0 32 16,0 4 4-16,18 4 20 0,-14 4 0 16,10 0 24-16,-6 5 0 15,1-1 40-15,0 0 4 16,0 4-16-16,-9 4 0 16,0 4-28-16,-4 0 0 15,-1 8-16-15,-4-5 0 16,0 13 0-16,0-4 0 15,0 8-4-15,0-4 0 16,9 4 0-16,-5-4 0 16,14-12 4-16,-4 0 0 0,8-8 4 15,-4 0 0-15,0-8 4 16,-5 0 4-16,-13-8-8 16,0 4 0-16,-9-12-36 15,0 4 4-15,-4 0-72 16,0 0 4-16,8 4-52 15,1 1 0-15</inkml:trace>
  <inkml:trace contextRef="#ctx0" brushRef="#br0" timeOffset="29552.883">3714 14113 212 0,'5'8'120'0,"8"52"-28"15,-13-52 4-15,9 16-92 16,0-8 0-16,9 3-4 15,-5-3 4-15,5 0-4 0,-4-4 4 16,-1-4-4-16,-4-4 4 16,0-12-4-16,0 0 4 15,-5-16-8-15,1 4 4 16,-1-15 0-16,1 3 4 16,-1 4-8-16,1 4 0 15,-1 8 4-15,1 4 0 16,4 16 0-16,-5 0 0 15,10 12-52-15,-1 0 0 16,14-4-20-16,-5 0 4 16,10-8 4-16,-10 0 4 15,0-8 20-15,1 0 0 16,-5-8 104-16,-5 4 0 0,-4-8-8 16,0 0 4-16,-4-4-36 15,-1 0 4-15,-4-8 8 16,0 5 4-16,-4 3-20 15,-1 0 0-15,-4 12 20 16,0-4 0-16,-4 24-32 16,8-8 0-16,5 12-12 15,0-4 4-15,5 4 0 16,4 0 0-16,18-1 0 16,-5 1 0-16,14 8 4 15,-5-4 0-15,5 20 0 16,-5-8 0-16,-4 23 0 15,0-11 0-15,-18 8 0 16,0-8 4-16,-14-4-8 16,5-1 4-16,-13-19-8 0,-1-4 0 15,1-32 4-15,0 0 0 16,-1-43-4-16,5 15 0 16,0-16 8-16,0 12 0 15,5-11-4-15,-1 15 4 16,1 4-140-16,-1 8 4 15,10 16 0-15,-5 4 0 16,-9 20 88-16,4 0 4 16</inkml:trace>
  <inkml:trace contextRef="#ctx0" brushRef="#br0" timeOffset="30443.5713">2452 15884 244 0,'-22'-12'136'0,"-19"12"-108"0,32 0 4 15,-8 4-20-15,3 0 4 16,-17 8-8-16,4-4 4 15,5 24-8-15,-10-4 4 16,10 11-12-16,4-3 0 16,9 12 0-16,5-12 4 15,17-20 0-15,-4 0 0 16,18-16 0-16,-14 0 4 0,10-8 0 16,-10 0 0-16,-4-12-4 15,4 4 0-15,-13 0 0 16,5 4 0-16,-1 0-4 15,1 4 4-15,-1 12-4 16,1 0 4-16,8 16-4 16,-4-4 4-16,9 4 0 15,-5 0 0-15,10-4 0 16,-5 0 0-16,9-12 4 16,-14-4 4-16,9-12-8 15,-13 0 4-15,0-20-4 16,0 4 4-16,-9-24-4 15,0 12 4-15,-9-27-4 16,5 11 0-16,-5-19-4 16,4 15 0-16,-4 12 4 15,5 8 4-15,0 24-4 0,-1 4 0 16,10 32 0-16,-5-4 0 16,17 28 0-16,-12-8 0 15,17 8-4-15,-4-5 4 16,9 1 4-16,-5-8 0 15,5-24-4-15,0 0 0 16,-9-20 0-16,0 4 4 16,0-28 0-16,-14 4 0 15,-4-27-8-15,0 11 0 16,-4-20 4-16,-5 13 4 0,-5-5-8 16,5 12 4-16,5 24 12 15,4 4 4-15,0 36-16 16,0-4 4-16,4 24-8 15,5-8 4-15,18 8-64 16,-4 0 4-16,8-9-44 16,-4-7 4-16,9-4-4 15,-5-4 0-15</inkml:trace>
  <inkml:trace contextRef="#ctx0" brushRef="#br0" timeOffset="30709.215">2985 15594 196 0,'-27'-40'108'0,"27"-8"-52"16,0 40 0-16,-9 0-40 15,9 4 4-15,-5 16-8 16,1 0 0-16,-1 20-12 16,5-8 4-16,-8 19-12 0,8-7 4 15,13 0 4-15,-4-8 0 16,22-12 0-16,-4 0 0 16,-5-20 8-16,1 0 0 15,-5-16-4-15,-5 4 0 16,-17-8 0-16,4 4 4 15,-32-8-8-15,10 5 0 16,-14 11-20-16,5-4 4 16,0 8-80-16,8 0 4 15,19-4-44-15,4 4 0 16</inkml:trace>
  <inkml:trace contextRef="#ctx0" brushRef="#br0" timeOffset="31209.2477">3231 15426 292 0,'4'-19'160'0,"1"-5"-120"0,-5 20 0 0,-9 4-28 16,0 0 0-16,0 8-4 15,0 0 0-15,-4 19-20 16,4-3 0-16,9 8 8 16,0-4 4-16,13-4-28 15,0-4 4-15,19-8-28 16,-10 0 4-16,18-12 8 15,-13 0 0-15,0-8 28 16,-4 0 0-16,-6-16 16 16,1 4 0-16,-4-12 16 15,-5 8 4-15,-5-12 4 16,1 5 4-16,-5 7-4 0,0 0 4 16,-5 24-20-16,1 0 0 15,-5 20-8-15,4-8 0 16,5 16-8-16,-9-5 0 15,18-3 0-15,-9 0 4 16,9-4 4-16,0-4 0 16,0-12-4-16,0 0 0 15,-4-12 4-15,-1 0 0 16,1-8-8-16,-1 4 4 16,-4-8 8-16,0 5 0 0,0 3-4 15,0 4 4-15,9 12-4 16,0 0 0-16,0 16 0 15,4-4 0-15,10 11-4 16,4-3 4-16,-5 0-48 16,0-4 4-16,19-16-48 15,-15 0 4-15,-8-20-56 16,-4 4 0-16</inkml:trace>
  <inkml:trace contextRef="#ctx0" brushRef="#br0" timeOffset="31412.3876">3446 14599 252 0,'-5'35'136'0,"32"49"-120"15,-27-72 4-15,18 24-20 0,-5-8 4 16,23 31 0-16,-4-7 0 16,30 20-4-16,-8-13 0 15,0 13-60-15,-10-8 0 16,-3-13-8-16,-10-7 4 15,-13-4-24-15,0-8 0 16</inkml:trace>
  <inkml:trace contextRef="#ctx0" brushRef="#br0" timeOffset="31709.2822">3656 15271 188 0,'-49'-36'104'0,"31"20"-56"0,13 12 4 16,5-3-28-16,0 3 4 15,18-4-32-15,-13 0 4 0,22-8 4 16,0 4 0-16,8-8-16 15,-3 4 0-15,3-4 16 16,-8 8 0-16,0 12 16 16,-4 0 0-16,3 8 0 15,-3 0 0-15,4 16-20 16,-5-8 4-16,5 0-4 16,-5 0 4-16,1-4-52 15,-10-4 4-15,-4-12 0 16,-4 0 0-16,-10-8 12 15,1 4 4-15,-10-16 20 16,1 4 4-16,-5-20-4 16,4 8 0-16,5 0-52 15,0 5 0-15,9 7-4 16,0 4 0-16</inkml:trace>
  <inkml:trace contextRef="#ctx0" brushRef="#br0" timeOffset="32006.1794">4148 14861 268 0,'-4'0'148'0,"-5"-4"-104"0,9 4 0 16,-9-4-40-16,0 0 4 15,-4 8-4-15,4 0 0 16,-5 12-12-16,5 4 4 16,5 8 0-16,4-4 0 15,9 0 4-15,4-4 0 0,5-4 4 16,0-5 0-16,0-7 0 15,0 0 4-15,-9-8-4 16,-5 0 0-16,-17-3-4 16,4-1 0-16,-13-4-12 15,-1 0 4-15,-4 0-80 16,5 4 4-16,8 0-72 16,6 0 4-16,12 4 136 15,0 0 4-15</inkml:trace>
  <inkml:trace contextRef="#ctx0" brushRef="#br0" timeOffset="32287.4511">4207 14841 220 0,'4'4'120'0,"18"-4"-56"0,-22 0 0 0,9 4-56 16,0 0 0-16,5 8-8 16,-5-4 4-16,4 12 4 0,1-8 0 15,-1 0-8-15,-4 0 0 16,-5-8 0-16,1 0 0 15,4-12 0-15,-5 0 0 16,1-12-4-16,-5 0 4 16,4-20-4-16,1 9 4 15,4-9 8-15,0 8 0 16,4 8 0-16,-4 4 4 16,4 16-8-16,-4 0 0 15,5 20-16-15,-1 0 4 0,23 4-84 16,-5-4 4-16,10 0-72 15,-10-4 0-15,-4 8 156 16,-5-4 0-16</inkml:trace>
  <inkml:trace contextRef="#ctx0" brushRef="#br0" timeOffset="32740.6131">4175 15621 236 0,'-22'-19'132'0,"0"7"-76"0,17 4 4 16,-8 8-56-16,4 0 4 16,-5 8-8-16,-8-4 4 15,8 11-4-15,-3-3 0 16,3 12 4-16,1-4 0 16,8 4-8-16,1-4 0 15,17 0 4-15,-4-4 4 16,13 0 4-16,1 0 4 0,4 4-8 15,-5-5 0-15,0 13 4 16,1-8 0-16,-19 12 8 16,5-4 4-16,-13 4-24 15,4-8 0-15,-9-5-56 16,-5-3 0-16,-8-16-56 16,4 0 0-16,5-12 8 15,-1 1 4-15</inkml:trace>
  <inkml:trace contextRef="#ctx0" brushRef="#br0" timeOffset="32912.4995">4175 15669 228 0,'18'-16'128'0,"9"16"-88"16,-27 0 4-16,9 8-20 16,0 0 0-16,4 12-24 15,1-4 4-15,4 8-24 0,0-4 4 16,-1-4-92-16,6 0 4 15,-10-12-16-15,1 0 4 16</inkml:trace>
  <inkml:trace contextRef="#ctx0" brushRef="#br0" timeOffset="33037.5084">4095 15414 252 0,'-5'12'136'0,"23"-12"-108"0,-18 0 0 15,9-8-116-15,0 4 4 0,9 0-48 16,0 1 0-16</inkml:trace>
  <inkml:trace contextRef="#ctx0" brushRef="#br0" timeOffset="33350.0295">4484 15395 204 0,'18'-28'112'0,"-5"-20"-76"16,-13 40 4-16,0 0-8 16,0 0 4-16,0 8-12 15,0 0 0-15,-4 8-16 16,-1 0 4-16,-3 12-12 16,-1 0 4-16,4 20-4 15,1-9 0-15,8 13 4 0,1-8 4 16,21 8 8-16,-3-8 0 15,13-5-12-15,-10-7 0 16,10-12 0-16,-4-4 0 16,-1-16-92-16,-9 0 0 15,-4-16-44-15,0 5 0 16,-9 11 60-16,-4-4 0 16</inkml:trace>
  <inkml:trace contextRef="#ctx0" brushRef="#br0" timeOffset="33725.0516">4435 15613 280 0,'4'-11'156'0,"10"-17"-128"0,-14 24 4 0,9-8-20 16,0 0 0-16,18-8-12 16,-5 4 4-16,14-8-4 15,-5 4 0-15,5-8 4 16,-5 4 0-16,5 1-4 15,-9 3 4-15,0-12-4 16,-5 8 0-16,-4 0 4 16,0 4 0-16,-9 0-4 15,0 4 4-15,-5 4-4 16,1 1 0-16,-10 7 0 16,1 0 0-16,-10 15-4 15,5 1 4-15,0 8-8 0,5-4 4 16,8 16 0-16,1-4 0 15,17-4 8-15,-4 0 0 16,14-12 0-16,-6 0 4 16,1-12-68-16,-4 0 0 15,-5-12-52-15,-5 4 4 16,-13-8 8-16,0 0 4 16</inkml:trace>
  <inkml:trace contextRef="#ctx0" brushRef="#br0" timeOffset="33943.8171">4502 15303 208 0,'-18'-8'116'0,"5"4"-44"0,13 4 0 0,-14 0-48 16,5 0 0-16,-9 8-16 15,0-4 0-15,1 4-32 16,3 0 0-16,1 0-176 16,4 0 4-16,13-12 156 15,1 0 0-15</inkml:trace>
  <inkml:trace contextRef="#ctx0" brushRef="#br0" timeOffset="183295.8309">9457 17130 252 0,'-9'-4'136'0,"22"-4"-92"0,-8 8 0 0,4 0-36 15,8 8 4-15,6 4-4 16,13 4 0-16,-5 7-4 16,5 9 0-16,0 0-4 15,-1 4 0-15,1-4-48 16,0 0 0-16,0-5-52 15,0-7 4-15,-1-8-12 0,10-8 0 16</inkml:trace>
  <inkml:trace contextRef="#ctx0" brushRef="#br0" timeOffset="183498.9733">10258 17118 200 0,'-23'-8'112'0,"-48"32"-48"0,57-20 0 15,-3 12-44-15,-6 11 4 16,1 21 8-16,-5 8 0 0,-4 20 8 16,-5 7 0-16,0 5-44 15,5-9 4-15,-1 5-52 16,5-9 4-16,10-3-124 16,8 0 4-16,-9-25 80 15,-9-11 4-15</inkml:trace>
  <inkml:trace contextRef="#ctx0" brushRef="#br0" timeOffset="187179.9174">8656 15315 132 0,'8'-4'76'0,"-12"36"-44"0,0-28 4 16,4 16-32-16,0-8 4 15,4 0 4-15,0 0 4 16,5-1-4-16,-4 1 0 0,4-8-4 16,0 0 0-16,0-4-4 15,0 0 4-15,-5-8-4 16,1 4 4-16,-10-4-8 16,1 1 0-16,-5-21 0 15,0 0 4-15,0 4-4 16,0 4 0-16,0 0-16 15,4 4 4-15,5 0-68 16,0 0 0-16,9 0-12 16,-4 5 0-16</inkml:trace>
  <inkml:trace contextRef="#ctx0" brushRef="#br0" timeOffset="187461.1879">8821 15112 204 0,'0'0'112'0,"14"-4"-88"15,-14 4 0-15,8 4-12 0,-3 0 0 16,-1 12 0-16,1-4 4 16,4 4-28-16,0-4 4 15,9-8 4-15,0 0 4 16,0-4 0-16,-5 0 0 16,0-4 0-16,1 0 4 15,-5-8-8-15,-5 0 0 16,-4-8 4-16,0-4 4 15,0 4-4-15,0 0 4 16,0 8-8-16,0 0 4 0,5 12-32 16,-1 0 4-16,1 12-40 15,-1-4 4-15,10-8-32 16,-1 0 4-16</inkml:trace>
  <inkml:trace contextRef="#ctx0" brushRef="#br0" timeOffset="187773.7086">9134 14877 176 0,'14'-8'96'0,"4"36"-68"15,-18-24 0-15,9 8-20 16,-5 0 4-16,10 4-12 16,-5 0 4-16,0-4-8 15,-5-4 4-15,0-8 0 16,1 0 4-16,-1-16-4 15,1 4 4-15,-5-12-4 0,0 4 0 16,0-8-4-16,0 8 4 16,0 4 4-16,0 4 0 15,4 8 0-15,1 0 0 16,4 8-4-16,0 0 0 16,18 8-20-16,-5-4 0 15,5 0-108-15,-5-4 4 16,14-4 88-16,-9 0 4 15</inkml:trace>
  <inkml:trace contextRef="#ctx0" brushRef="#br0" timeOffset="188039.3497">9685 14408 244 0,'-22'-4'136'0,"8"31"-116"0,10-27 0 0,4 16-20 15,0 0 0-15,0 8-4 16,0-4 4-16,9-4-12 16,0 0 4-16,8-12 4 15,-3 0 4-15,4-8 12 16,-5 0 0-16,1-12-4 16,-5 4 4-16,-5-8-12 15,-4 4 4-15,-9 4-4 16,0 0 0-16,-9 0-96 15,0 4 4-15,0-11-32 0,5 3 4 16</inkml:trace>
  <inkml:trace contextRef="#ctx0" brushRef="#br0" timeOffset="188304.9939">9846 13970 192 0,'-4'-48'108'0,"4"-4"-68"0,0 44 4 15,-9-11-20-15,0-1 4 16,-9 0-20-16,4 4 4 16,-4 4 0-16,1 0 4 15,-1 12-16-15,4 0 0 0,10 12 0 16,-1-4 4-16,14 24-8 16,-4-8 4-16,17 27 0 15,-4-11 4-15,18 28-8 16,-5-17 4-16,5 5-60 15,0-12 0-15,0 0-28 16,-5-4 4-16,-9-5-8 16,-4-3 0-16</inkml:trace>
  <inkml:trace contextRef="#ctx0" brushRef="#br0" timeOffset="188476.8803">9868 14288 192 0,'-26'-12'104'0,"17"0"-32"16,9 12 0-16,0-8-40 15,0 0 4-15,9-11-28 16,0 3 0-16,8-12-28 0,1 8 0 16,5-8-88-16,-5 4 4 15,4-12-28-15,-4 4 4 16,22 1 124-16,-8 7 4 16</inkml:trace>
  <inkml:trace contextRef="#ctx0" brushRef="#br0" timeOffset="188742.524">10271 13548 220 0,'-27'-20'124'0,"-22"-12"-72"0,40 24 0 0,-18 4-28 16,5 0 0-16,0 8-8 16,-1 0 4-16,1 12-16 15,4-4 4-15,0 16-12 16,5-4 4-16,8 8-4 15,1-4 0-15,8 19 4 16,1-7 0-16,26 12 0 16,-9-12 0-16,10 3-36 15,-5-7 4-15,-1 0-64 16,-3-8 4-16,-5 4 0 16,-5-8 0-16,1-8 48 15,-6-4 4-15</inkml:trace>
  <inkml:trace contextRef="#ctx0" brushRef="#br0" timeOffset="188851.9069">10043 14045 156 0,'-9'-7'84'0,"18"-9"-36"0,-9 16 0 16,13-16-40-16,-4 4 0 15,18-8-32-15,-4 0 4 16,8-4-132-16,-9 4 4 16</inkml:trace>
  <inkml:trace contextRef="#ctx0" brushRef="#br0" timeOffset="189383.1937">10620 13671 252 0,'18'-23'136'0,"5"-5"-84"0,-23 20 4 16,4-12-48-16,1 4 0 0,-1-12-4 16,1 4 0-16,-5-12 0 15,0 12 4-15,0 5-4 16,0 3 0-16,-9 12 0 15,4 4 4-15,-4 16-8 16,5-4 0-16,4 15-8 16,0 1 0-16,9 4-28 15,-5-4 0-15,14-12-32 16,-5 0 0-16,5-12 16 16,-4-4 4-1,-5-20 32 1,0 0 0-16,-5-8 36 15,1 4 0-15,-1-4 32 16,1 8 0-16,-1 9-12 16,1-1 4-16,-1 8-32 0,0 4 0 15,1 4-4-15,-1-4 0 16,5 4-12-16,-4-4 0 16,4-4 4-16,-5 0 4 15,1-8-4-15,-1 4 4 16,1-12-4-16,-1 4 0 15,1-4 0-15,-5 4 0 16,4-4 4-16,1 4 4 16,-1 4 0-16,1 4 0 15,8 4-8-15,-4 0 0 16,9 12-4-16,4 0 0 0,1 4-92 16,-5-4 4-16,4-4-24 15,0 0 4-15,5-8 84 16,-4 4 0-16</inkml:trace>
  <inkml:trace contextRef="#ctx0" brushRef="#br0" timeOffset="189680.0973">11104 12991 216 0,'-23'-20'120'16,"10"36"-108"-16,13-16 0 0,-5 8-8 15,1 0 0-15,4 16 0 16,0 0 0-16,9-1 0 15,0-3 0-15,4 0-4 16,1 0 4-16,4-8 28 16,0 0 0-16,-1-12-8 0,1 0 0 15,-4-20-4-15,-5 4 0 16,-14-12 12-16,1 4 4 16,-19-19-32-16,6 7 4 15,-33-20-20-15,10 12 0 16,-9-7-104-16,8 3 4 15,10 12-28-15,0 8 4 16,13 16 92-16,0 0 4 16</inkml:trace>
  <inkml:trace contextRef="#ctx0" brushRef="#br0" timeOffset="190227.0063">8929 15995 244 0,'-32'-15'136'0,"5"23"-116"0,23-8 4 16,-5 4-16-16,0-1 0 15,-4 9 0-15,8-4 0 16,5 20-12-16,0 0 4 16,18-4 0-16,-9-4 0 0,9-8 0 15,0-4 0-15,4-16 8 16,-4 0 0-16,-5-12 0 15,-4 4 0-15,-18 0-4 16,5 0 0-16,-14-4-20 16,0 4 0-16,-9 8-60 15,5 0 0-15,-5 1-44 16,9-1 0-16,18-12 92 16,0 4 0-16</inkml:trace>
  <inkml:trace contextRef="#ctx0" brushRef="#br0" timeOffset="190602.0308">9112 15578 288 0,'-13'-32'160'0,"-14"-16"-140"16,22 40 4-16,-8-4-16 0,-1 0 0 16,-12 12 4-16,3 0 0 15,-4 24-12-15,5-4 0 16,4 16-8-16,5-4 4 15,17 23 0-15,1-11 4 16,17 12 0-16,0-12 0 16,14 15-32-16,-9-15 0 15,4 0-12-15,-4-8 0 16,-9-4 24-16,0-5 0 16,-14-3 16-16,-4 0 0 15,-8-12 4-15,-1-4 4 0,-5-12 24 16,1 0 0-16,4-8 8 15,0 0 4-15,4-8-28 16,5 8 4-16,5-8-16 16,-1 5 0-16,14-13-92 15,-4 4 4-15,12-12-36 16,-3 4 4-16,35 0 96 16,-13 0 4-16</inkml:trace>
  <inkml:trace contextRef="#ctx0" brushRef="#br0" timeOffset="191258.3276">9645 15418 252 0,'4'-11'136'0,"-13"26"-112"15,5-15 4-15,-5 16-16 16,0 0 0-16,-5 8-16 0,1-4 4 16,4 0-8-16,0 0 4 15,5-4 0-15,-1 0 4 16,10-8-8-16,-1-4 0 15,5-4-8-15,0 0 0 16,0-8 16-16,0 0 0 16,0-16 0-16,0 4 0 15,-5 0 12-15,1 4 0 16,4 12-8-16,-5 0 0 16,10 12 0-16,-5 0 4 0,8 0-8 15,-3 0 0-15,4-4 0 16,0 0 0-16,4-20 0 15,-4 4 0-15,4-16 0 16,-4 4 4-16,-4-11-4 16,-1 3 4-16,-8-12-4 15,-1 12 4-15,-8-16-4 16,-1 9 0-16,-13-21 0 16,5 8 0-16,-5 8-4 15,4 8 4-15,5 21 0 16,0-1 4-16,14 32-8 15,-1-4 0-15,14 19 4 16,-4-3 0-16,13 8-4 16,-5 0 0-16,18-12 4 15,-13-4 0-15,18-16 0 16,-5 0 4-16,-8-20-12 0,-6 0 0 16,-12-24 4-16,-5 0 0 15,-14-12 4-15,1 9 0 16,-14-29 0-16,4 12 0 15,-3 9 0-15,-1 7 0 16,4 12 4-16,5 8 4 16,5 28 0-16,4 0 4 15,4 24-16-15,1-4 4 16,17 16-4-16,-4-9 0 16,18 1-76-16,-5 0 4 15,9-20-28-15,-4-4 0 0,5-16 72 16,-1 0 0-16</inkml:trace>
  <inkml:trace contextRef="#ctx0" brushRef="#br0" timeOffset="191508.3444">10401 14646 180 0,'-13'-31'100'0,"-5"19"-56"0,18 12 0 0,-9 8-28 16,0 0 0-16,0 11 0 16,0-3 0-16,4 24-16 15,5-12 4-15,5 8-8 16,-1-4 0-16,10-4 4 15,-1-5 0-15,5-11 4 16,0-4 0-16,-5-16 4 16,-4 0 4-16,0-16-4 15,-4 5 0-15,-10-9-12 16,1 4 4-16,-14 0-88 16,5 4 4-16,-1-12-52 0,1 4 0 15,17-11 124-15,1 7 4 16</inkml:trace>
  <inkml:trace contextRef="#ctx0" brushRef="#br0" timeOffset="191711.4843">10598 14364 300 0,'-27'8'164'0,"-4"4"-128"0,26-12 0 15,1 12-32-15,-1 0 4 16,1 15-4-16,-1-7 0 0,10 8-8 15,-1-4 0-15,14-8 0 16,-4 0 0-16,17-12-92 16,-9 0 4-16,5-12-36 15,-4 4 4-15,4-16 76 16,-5 4 0-16</inkml:trace>
  <inkml:trace contextRef="#ctx0" brushRef="#br0" timeOffset="191820.8683">10822 14435 220 0,'-5'4'120'0,"14"-23"-108"16,-9 19 4-16,5-8-68 16,-1 0 0-16,10-4-80 15,-1 4 4-15</inkml:trace>
  <inkml:trace contextRef="#ctx0" brushRef="#br0" timeOffset="192242.7758">11001 13731 280 0,'-5'-8'156'0,"19"32"-120"0,-14-24 0 16,9 16-24-16,0-4 0 15,9 24-12-15,-1-4 4 16,6 7-4-16,-5-7 4 15,4 4-8-15,-4 0 4 16,0-12-4-16,-5-4 4 0,1-12-4 16,-5-5 0-16,4-10-4 15,1-1 4-15,-1-16 0 16,0 4 4-16,10-4-4 16,-10 8 0-16,5 4 8 15,-4 0 0-15,3 16 0 16,-3 0 0-16,-1 8 4 15,1 0 0 1,-14 16 0 0,0-8 4-16,-14-4-16 15,1 0 4-15,-9-8-48 16,4-1 0-16,4-14-80 16,1 3 4-16,8-24 28 15,1 4 4-15</inkml:trace>
  <inkml:trace contextRef="#ctx0" brushRef="#br0" timeOffset="192414.6589">11314 13453 240 0,'-13'7'132'0,"22"1"-72"0,-9-8 0 16,9 12-36-16,0-4 4 16,8 28-8-16,-3-12 0 15,13 28-36-15,-5-12 0 16,5-1-44-16,-5-7 0 15,5-4-64-15,-4-8 4 0,8-8 28 16,-4-4 4-16</inkml:trace>
  <inkml:trace contextRef="#ctx0" brushRef="#br0" timeOffset="192664.6766">11618 13552 296 0,'-22'8'164'0,"9"8"-136"0,8-16 4 0,5 16-24 15,0-4 0-15,5 12-12 16,-1-4 0-16,5-1 0 16,5-3 4-16,12-4 0 15,-3-4 0-15,-1-8 4 16,1 0 4-16,-6-12-4 16,1 0 0-16,-18-8-12 15,0 5 0-15,-13-5-72 0,-1 4 0 16,-3 0-40-16,3 4 0 15,5 0 60-15,5 0 4 16</inkml:trace>
  <inkml:trace contextRef="#ctx0" brushRef="#br0" timeOffset="193164.7182">11842 13441 244 0,'-9'-8'132'0,"5"-8"-72"0,4 16 0 16,0 0-48-16,0 0 0 15,0 8-12-15,0-4 0 0,0 16-4 16,0-5 0-16,9 5 0 16,-5 4 4-16,10-8-4 15,-1-4 0-15,5-8-8 16,0 0 0-16,0-20-16 16,-5 4 4-16,-8-20 0 15,-1 8 0-15,-8-19 12 16,-1 7 0-16,-13-28 12 15,5 5 4-15,-9-1 4 16,4 12 4-16,-5 8 12 16,5 4 0-16,9 17-12 15,0-1 0-15,9 32 4 16,0-4 0-16,18 19-4 16,-4-3 4-16,13 12-12 15,-5-4 4-15,9 4-8 16,-4-8 4-16,9-5 0 0,-14 1 0 15,1-16-4-15,-5 0 0 16,-5-20 0-16,1 0 0 16,-6-19 0-16,-3 7 0 15,-1-8 0-15,1 8 4 16,4 4 40-16,0 4 0 16,9 20-28-16,-5 0 4 15,14 8-20-15,-5 0 4 16,14 0-20-16,-4-4 4 15,26-16-192-15,-14 0 4 16,6-20 100-16,-10 8 4 0</inkml:trace>
  <inkml:trace contextRef="#ctx0" brushRef="#br0" timeOffset="199076.4989">15835 17134 200 0,'4'0'112'0,"1"12"-88"0,-5-12 0 15,-5 23-20-15,1-3 4 16,-1 40 0-16,1-12 4 16,-5 31 12-16,4-11 0 15,1 12-20-15,-1-13 0 16,1-7-4-16,4-4 4 15,0-20 0-15,0-5 4 0,0-31-8 16,0 0 0-16,-5-35 0 16,1 3 0-16,-14-40 4 15,0 16 4-15,5-35-8 16,4 11 0-16,-9-19 12 16,0 15 0-16,4 5 0 15,6 15 4-15,12 32-12 16,0 8 0-16,14 32-4 15,0 0 4-15,14 36 0 16,-6-8 0-16,15 31-4 16,-10-7 4-16,18 20 8 15,-8-17 4-15,3 5-12 16,-8-12 0-16,4-13 4 16,-8-7 4-16,-1-20-8 15,-9 0 0-15,-4-36 0 16,-4 4 0-16,-5-51-4 0,-5 11 4 15,-13-71-4-15,5 27 4 16,-10-15-72-16,1 27 0 16,4 13-128-16,0 15 4 15</inkml:trace>
  <inkml:trace contextRef="#ctx0" brushRef="#br0" timeOffset="201953.1223">14528 15212 188 0,'-32'-64'104'0,"41"16"-60"0,-9 40 0 0,0-4-8 15,0 0 4-15,14 12-12 16,-5 0 0-16,13 24-20 16,-4-4 4-1,18 80-8 1,-9-21 4-16,4 17-8 15,-9-21 0-15,1-3-4 16,-1-8 4-16,5-25 0 16,-5-3 4-16,-4-36-4 15,0 0 4-15,5-24-4 16,-6 4 4-16,1-27-8 16,-4 11 0-16,4 8 32 15,-5 4 0-15,5 16-16 16,-5 0 0-16,10 24-16 0,-5-4 4 15,4 8-8-15,-4-4 0 16,4 4-100-16,1-4 0 16,-5-4 20-16,-5-4 0 15,1-8-4-15,-6 0 4 16,6-4 76-16,-5 0 4 16,0-8 204-1,22 115-196 1,-40-218 48-16,27 103 4 15,0-4-36-15,0 4 4 16,-5-8-8-16,1 0 4 16,-5-8 16-16,0 4 0 0,-9 0-12 15,0 5 4-15,-9 3-8 16,4 4 4-16,-4 12-16 16,0 0 0-16,0 12 0 15,0-4 0-15,0 23-12 16,5-7 4-16,8 4-4 15,-4-8 4-15,23-8-84 16,-5 0 0-16,13-24 8 16,-4 4 0-16,9-8 0 15,-5 4 0-15</inkml:trace>
  <inkml:trace contextRef="#ctx0" brushRef="#br0" timeOffset="202234.3928">15553 15208 200 0,'-18'-24'108'0,"-5"20"-68"16,23 4 0-16,-9 4-8 0,0-4 4 15,-4 20-24-15,4-5 0 16,0 13-12-16,5-8 4 16,8 0-8-16,1-4 4 15,8-12-4-15,0 0 4 16,5-8 0-16,-4 0 0 16,-1-4 4-16,1 0 4 15,-10-8-8-15,1 4 0 16,-5 0 4-16,0 0 0 15,0 12 0-15,0 0 0 16,0 8-4-16,0 0 4 0,9 8-24 16,-5-4 0-16,18 0-60 15,-4-4 0-15,9-4 12 16,-4 0 0-16,-1-8-12 16,-4 0 0-16</inkml:trace>
  <inkml:trace contextRef="#ctx0" brushRef="#br0" timeOffset="202625.0485">15794 15148 128 0,'5'-16'72'0,"-1"28"-40"0,-4-12 4 0,9 8-16 16,0 0 0-16,14 36-4 15,-6-9 0-15,6 25-12 16,-5-12 4-16,4 15-8 16,-4-15 4-16,0 0-12 15,0-8 0-15,-9-4-40 16,0-1 0-16,-14-27 28 15,1 0 4-15,-10-20 16 0,5 4 0 16,-8-35 4-16,-1 11 0 16,-5-20 4-16,5 8 4 15,0-11 24-15,5 3 0 16,0 4-8-16,-1 8 4 16,10 5 0-16,-1 3 0 15,14 4-20-15,-4 8 0 16,13-4-8-16,-5 8 0 15,5 8 0-15,0 4 0 16,-5 12 0-16,-4-4 0 16,-9 12 0-16,0 0 4 15,-9 8-12-15,0-4 4 0,-4-4-100 16,-1-4 0-16,5-16-28 16,5 0 0-16,8-16 116 15,1 4 0-15</inkml:trace>
  <inkml:trace contextRef="#ctx0" brushRef="#br0" timeOffset="203312.5969">16260 14881 212 0,'-18'12'120'0,"36"20"-68"16,-18-28 0-16,9 8-48 15,0-4 4-15,4 4-8 16,1 0 0-16,-1-4 8 15,-4 0 0-15,-5-4-8 16,1-4 0-16,-5-12-8 0,0 4 4 16,0-16 4-16,0 4 0 15,0-12-4-15,0 4 4 16,0-4 0-16,0 5 4 16,4 7-4-16,1 4 4 15,-1 16 4-15,1 0 4 16,13 4-12-16,-5 0 0 15,10 4 0-15,-6 0 0 16,1 0 0-16,5 0 4 16,-10-4 0-16,1-1 0 0,-5-6-4 15,-1-1 0-15,-3-8 0 16,-1 4 0-16,5-20-4 16,-4 4 4-16,4-12-4 15,0 8 4-15,0 0 0 16,0 8 4-16,0 16-4 15,-5 1 0-15,5 6-4 16,0-3 4-16,4 8 0 16,-4 0 4-16,9 4-8 15,0 4 4-15,5-4-4 16,-6-4 4-16,6-4 0 16,-5 0 4-16,4-8 0 15,-4 0 0-15,-5-12-4 16,5 4 4-16,-9-16-4 15,-4 9 0-15,-10-13 0 16,1 8 0-16,-5-4 4 0,4 8 0 16,-8 8 12-16,9 4 4 15,-1 24-12-15,1-4 0 16,4 24-12-16,0-8 4 16,9 4-4-16,-1-5 0 15,10-3-68-15,-4-8 0 16,4-20-16-16,0 4 0 15,-1-16 12-15,-3 0 4 16,-5-7 40-16,0 3 0 16</inkml:trace>
  <inkml:trace contextRef="#ctx0" brushRef="#br0" timeOffset="204359.5411">16882 14328 148 0,'-18'8'84'0,"36"12"-36"0,-18-20 0 0,4 16-28 15,1-4 4-15,8 12-12 16,1-1 0-16,4-3 0 15,-5-4 0-15,5-4-12 16,-5 0 4-16,1-8 0 16,-5 0 0-16,-5-16-4 15,1 4 4-15,-1-12-8 16,-4 4 4-16,0-7 0 16,0 3 0-16,5 0-4 15,-1 0 4-15,5 8 16 16,-4 0 0-16,4 12-4 15,0 0 0-15,-1 16-4 16,1-4 0-16,5 12-8 16,-5-4 0-16,4-4 0 0,1-1 0 15,4-15 0-15,4 0 4 16,-9-15-4-16,1 7 4 16,-5-16-4-16,0 4 4 15,-9-8-8-15,0 8 4 16,0 0-4-16,0 4 4 15,18 12 4-15,-5 0 0 16,5 16-4-16,-5 0 4 16,10 8-12-16,-5-4 0 15,9 8-60-15,-5-4 4 16,0-12 16-16,1-4 0 0,-5-8 24 16,-1 0 0-16,-3-12 28 15,-1 4 0-15,-8-12 20 16,-1 4 0-16,-4-12 4 15,0 8 0-15,-9-7-8 16,0 3 4-16,-4 0-4 16,-1 8 4-16,1 20-12 15,0 0 0-15,4 16-16 16,0 0 0-16,9 12 0 16,0-8 4-16,9-1 0 15,-5-3 4-15,5-4-4 16,0 0 4-16,0-12 0 15,0 0 0-15,-5-8 0 16,-4 0 0-16,0-12 0 16,0 4 4-16,5-15-8 0,-1 3 4 15,1 4 0-15,-1 4 4 16,1 4 0-16,-1 0 0 16,1 12-8-16,-1 0 0 15,1 12-4-15,-1 0 0 16,10 4 4-16,-5-4 4 15,4 0-4-15,-4 0 4 16,4 0-8-16,-4-4 4 16,5 0 4-16,-5-4 0 15,0-8-4-15,0 4 0 16,0-12 0-16,-5 4 4 16,1-8 0-16,-1 4 0 0,0-16-4 15,1 5 4-15,-1-1-8 16,1 4 4-16,4 4 0 15,-5 4 4-15,1 16-4 16,-1 0 0-16,14 16-4 16,-4 0 4-16,12 16 0 15,-3-4 0-15,8 23 20 16,-4-7 0-16,4 32-12 16,-4-17 4-16,-13 13-12 15,-1-12 4-15,-17 7 0 16,-1-15 4-16,-13-12-8 15,5-8 4-15,-10-24 20 16,6-4 0-16,3-32 0 16,5 4 0-16,9-28-24 15,0 12 0-15,18-35 0 0,-5 15 4 16,37-24-188-16,-10 13 4 16,9-13 60-16,-9 17 4 15</inkml:trace>
  <inkml:trace contextRef="#ctx0" brushRef="#br0" timeOffset="225343.5796">19670 16744 236 0,'27'12'132'16,"-27"59"-104"-16,-4-51 0 0,-10 20-44 16,-4 8 0-16,1 7 36 15,-1 5 4-15,4 0-20 16,5-5 4-16,0-3-4 0,5-12 0 15,-1-16 4-15,1-12 0 16,4-12-4-16,-5-20 0 16,1-20-4-16,-10-24 0 15,1-11 0-15,-5-13 4 16,0-11 0-16,5 15 0 16,-1 13 8-16,5 11 0 15,5 20 0-15,-1 20 0 16,10 16-8-16,-5 0 0 15,18 32-8-15,-5-4 4 16,28 32 20-16,-1-9 4 0,14 9-16 16,-14-8 0-16,5 0 0 15,-10-9 4-15,1-7 0 16,-9-8 4-16,-5-16-12 16,-4 0 0-16,0-32-8 15,-4 4 4-15,-14-43-8 16,0 11 4-16,-9-32-4 15,0 13 4-15,-5 7-60 16,5 8 4-16,-4 17-40 16,4 3 4-16,14 24-16 15,-1 4 4-15,9 16 68 16,-4 0 4-16</inkml:trace>
  <inkml:trace contextRef="#ctx0" brushRef="#br0" timeOffset="225593.5979">20601 16234 208 0,'-9'8'112'0,"9"36"-76"0,0-40 0 16,5 16-36-16,-5-4 0 16,13 24-40-16,-4-9 0 15,5 13-36-15,-5-8 0 0,0 12 0 16,-5-12 4-16</inkml:trace>
  <inkml:trace contextRef="#ctx0" brushRef="#br0" timeOffset="225859.2384">20431 16425 244 0,'9'0'132'0,"36"-16"-108"15,-41 12 4-15,19-4-28 16,-5 4 0-16,18-7 0 16,-10 3 4-16,19-8-8 15,-14 4 4-15,1 4 0 16,-5 0 4-16,-18 12-4 15,0 0 4-15,-9 16-8 0,0-4 4 16,-14 19 0-16,1-7 0 16,-5 8-60-16,4-4 0 15,-4 0-20-15,1-8 4 16,-6-5 4-16,-4-3 0 16</inkml:trace>
  <inkml:trace contextRef="#ctx0" brushRef="#br0" timeOffset="225999.8746">20342 16382 236 0,'13'-4'132'0,"27"8"-84"0,-35-4 4 16,22 3-32-16,-5 1 0 0,18 12-16 15,-8-4 4-15,17 12-24 16,-4-4 4-16,4 8-96 16,-9-4 0-16,14 0-24 15,-14-4 0-15</inkml:trace>
  <inkml:trace contextRef="#ctx0" brushRef="#br0" timeOffset="226437.406">21631 16636 296 0,'-27'-8'164'0,"-13"8"-160"0,31 0 4 16,-9 4-4-16,4 0 0 15,-4 4-8-15,5 0 0 16,4 8 0-16,0-4 4 15,14 8 0-15,-1 0 0 16,14 8 0-16,-5-8 0 16,14 3 4-16,-4-3 0 15,3 0-4-15,-3-4 0 0,-1 12 0 16,1-4 4-16,-19 4 12 16,1-4 0-16,-19 3-8 15,1-7 0-15,-10-4-12 16,5-4 4-16,-4-16-76 15,4 0 4-15,9-12-40 16,0 4 4-16,18-8 36 16,0 5 0-16</inkml:trace>
  <inkml:trace contextRef="#ctx0" brushRef="#br0" timeOffset="226593.674">21819 16660 288 0,'22'28'156'0,"-13"28"-140"15,-9-52 0-15,5 31-12 16,-1-7 4-16,1 16-28 16,-1-4 4-16,0 0-68 0,1-8 0 15,-5 3-52-15,0-11 0 16</inkml:trace>
  <inkml:trace contextRef="#ctx0" brushRef="#br0" timeOffset="226953.0679">21864 16732 204 0,'8'-4'112'0,"19"-8"-24"0,-22 8 4 0,17-4-64 16,-4 0 4-16,13-4-4 15,1 0 4-15,4 0-24 16,-10 4 0-16,1 0 0 15,-4 4 0-15,-1 4-8 16,-4 0 4-16,-5 8-8 16,1-4 4-16,-10 12-4 15,1 0 4-15,-5 20-4 16,0 0 4-16,0 7-4 16,0-7 4-16,9 8 0 15,0-8 4-15,9-4-20 16,-5-1 4-16,5-19-56 15,-5 0 4-15,1-12-28 16,-5 0 4-16,-9-12-32 16,0 4 4-16,-14-4 88 0,5 5 0 15</inkml:trace>
  <inkml:trace contextRef="#ctx0" brushRef="#br0" timeOffset="227265.5893">22074 16951 236 0,'-5'12'132'0,"19"-20"-92"0,-14 4 4 16,18 0-20-16,-5 0 4 15,14-8-12-15,-5 4 4 16,10-12-16-16,-5 4 0 16,8-4-4-16,-3 4 0 15,4-4 0-15,-1 4 4 16,-3-4 12-16,-5 4 4 0,-10 1-16 16,1 3 4-16,-13 4-8 15,-1 0 0-15,-8 16 0 16,-1-4 4-16,-8 20-12 15,4-5 0-15,0 9 4 16,0-8 4-16,5 8-4 16,-1-4 0-16,5 0-68 15,0-4 4-15,9-4 28 16,0-4 0-16,4-5 0 16,-4 1 4-16,0-8-80 15,0 0 0-15,5 0 96 16,-5 0 0-16</inkml:trace>
  <inkml:trace contextRef="#ctx0" brushRef="#br0" timeOffset="227859.3809">22929 16676 148 0,'0'-12'80'0,"-9"0"-12"0,9 12 0 0,0 0-24 15,0 0 4-15,-9 4-20 16,0 0 0-16,-18 4-20 16,5 0 4-16,-1 8-4 15,1-4 0-15,4 16-4 0,5 0 4 16,4-1-12-16,0-3 4 16,18 4 8-16,0-4 0 15,8-4-8-15,-3-4 0 16,8-8 4-16,-4 0 4 15,0-12-4-15,0 0 4 16,-5-20-8-16,-4 4 0 16,-9-16-44-16,0 8 0 31,-13-23-172-31,4 3 4 16,9 24 176-16,0 4 0 0</inkml:trace>
  <inkml:trace contextRef="#ctx0" brushRef="#br0" timeOffset="228125.0235">23238 16330 244 0,'9'-68'132'0,"-14"28"-60"0,1 32 4 0,-5-8-76 16,4 5 4-16,-4-5 4 15,5 4 4-15,-5 8-20 16,0 0 4-16,-5 20 0 15,5-4 4-15,-4 23 4 16,4-7 0-16,9 36 0 16,0-12 4-16,9 19-12 15,0-15 0-15,4 20-72 16,1-17 4-16,-1-7-16 0,-4-8 4 16,-9-4-24-16,0-13 0 15</inkml:trace>
  <inkml:trace contextRef="#ctx0" brushRef="#br0" timeOffset="228250.0342">23063 16716 184 0,'-22'-20'104'0,"17"16"-40"0,5 4 0 16,5-4-60-16,-1 0 4 15,14-4-16-15,-5 4 4 16,14-8-124-16,-4 4 4 16,17-8 44-16,-9 4 4 15</inkml:trace>
  <inkml:trace contextRef="#ctx0" brushRef="#br0" timeOffset="228468.7984">23797 16031 228 0,'-22'-79'128'0,"13"63"-56"0,9 16 0 0,-14 0-68 16,1 0 0-16,-14 24 12 16,9-4 4-16,-13 35 4 15,4-7 0-15,-4 32 0 16,4-13 0-16,13 41-20 15,1-25 0-15,22 21-20 16,0-21 0-16,18-7-112 16,-5-12 4-16,23-13-12 15,-9-11 4-15,-1-32 88 16,-12-4 0-16</inkml:trace>
  <inkml:trace contextRef="#ctx0" brushRef="#br0" timeOffset="228640.6906">23940 16521 244 0,'-4'28'136'0,"26"15"-88"0,-22-39 4 15,9 12-48-15,-4-4 0 16,-1 8-8-16,1-4 4 16,-1 0-92-16,-4 0 0 15,-4-8-56-15,-1-4 4 16</inkml:trace>
  <inkml:trace contextRef="#ctx0" brushRef="#br0" timeOffset="228750.0701">23900 16266 232 0,'-9'-4'128'0,"14"36"-132"0,-5-28 4 0,8 4-176 15,-3-4 4-15</inkml:trace>
  <inkml:trace contextRef="#ctx0" brushRef="#br0" timeOffset="229062.5902">24110 16612 216 0,'-13'16'120'0,"17"-8"-56"16,-4-8 4-16,0 0-72 0,0 0 4 15,0-8 0-15,0 0 0 16,0-8-12-16,0 0 4 15,5-7 4-15,-5 3 0 16,9-8 0-16,-5 0 0 16,10 0 0-16,-5 4 4 15,4 4 4-15,-4 0 4 16,4 12 12-16,-4 1 0 16,0 14 0-16,0 1 0 15,0 20-8-15,-4-4 4 0,4 16-16 16,-5 0 4-16,5-4-60 15,-4-9 0-15,4-3-84 16,-5-4 4-16,1-16 56 16,-1 0 4-16</inkml:trace>
  <inkml:trace contextRef="#ctx0" brushRef="#br0" timeOffset="229265.7275">24307 16079 252 0,'9'60'136'0,"18"-5"-112"16,-27-47 0-16,18 24-8 15,-5-4 4-15,5 32-16 16,0-16 0-16,5 11-44 0,-5-11 0 16,-5-4-60-16,0-4 4 15,-8-8-4-15,-1-9 0 16</inkml:trace>
  <inkml:trace contextRef="#ctx0" brushRef="#br0" timeOffset="229406.3643">24307 16489 280 0,'5'12'156'0,"13"-16"-144"0,-18 4 4 16,22-8-44-16,-4 4 4 15,13-8-136-15,1 0 4 16,3 0 112-16,-8 4 0 15</inkml:trace>
  <inkml:trace contextRef="#ctx0" brushRef="#br0" timeOffset="229562.6247">24732 15793 192 0,'-13'0'108'0,"18"51"-64"15,-5-47 0-15,4 28-48 16,0-4 4-16,5 16-4 15,0-4 0-15,-4 11-44 16,4-7 0-16,-5 0-92 16,1-8 4-16</inkml:trace>
  <inkml:trace contextRef="#ctx0" brushRef="#br0" timeOffset="229828.2691">24647 16127 236 0,'-4'4'132'0,"22"-20"-100"0,-18 12 4 16,13-12-36-16,1 4 0 16,13-8-40-16,-5 0 0 15,9-4 36-15,-8 4 4 16,4-3 4-16,-5 3 4 16,0 0 28-16,-4 4 0 15,-4 8-20-15,-5 0 0 16,-5 12-16-16,-4 0 0 0,-9 20-28 15,0-4 4-15,-4 12-32 16,4-9 0-16,-9 5-76 16,4-4 0-16,-8-4 112 15,0-4 4-15</inkml:trace>
  <inkml:trace contextRef="#ctx0" brushRef="#br0" timeOffset="230000.1549">24621 15908 320 0,'17'24'176'0,"15"4"-124"16,-28-24 0-16,19 8-24 16,-5 0 0-16,8-1-28 15,1-3 0-15,9 4-96 16,-9-4 0-16,4-12-56 16,-4 0 0-16,-4-12 76 15,-6 1 0-15</inkml:trace>
  <inkml:trace contextRef="#ctx0" brushRef="#br0" timeOffset="230265.7992">24925 15450 288 0,'9'20'156'0,"9"16"-120"0,-18-32 0 16,13 16 8-16,-4 0 0 15,18 35 4-15,-5-11 4 0,23 44-16 16,-5-17 4-16,10 37-28 16,-15-25 4-16,-3 37-16 15,-5-29 4-15,-23 29-56 16,1-29 0-16,-32 5-40 16,4-21 0-16,-21-15-80 15,8-8 4-15,-9-4 120 16,14-13 4-16</inkml:trace>
  <inkml:trace contextRef="#ctx0" brushRef="#br0" timeOffset="285913.7937">4623 9274 4 0,'-63'8'4'0</inkml:trace>
  <inkml:trace contextRef="#ctx0" brushRef="#br0" timeOffset="286976.3685">4475 9298 48 0,'31'4'28'0,"41"4"-12"0,-54-8 4 0,9 0-20 15,4 0 0-15,14 4 8 16,9-4 0-16,8 0-4 16,5 0 0-16,5-4 0 15,13-4 0-15,0 0-4 16,0 4 4-16,0-4 8 16,-9 0 0-16,9 0-4 15,-18 4 0-15,5-8-12 16,-9 4 4-16,-5 0 0 15,-4 8 0-15,-10 0-8 0,-8 0 4 16,-4 0 4-16,-10 4 0 16,-13 0 0-16,-5 0 0 15,-8 0 0-15,-14 0 4 16,-9 0-8-16,-9 4 4 16,-8 0 4-16,-10-4 0 15,-13 4-4-15,-5 4 0 16,0 0-4-16,-8 0 4 15,-5 8 4-15,4-5 0 16,-4 1-12-16,5-4 4 16,4-4 4-16,-5 0 4 15,9 0-4-15,5-4 0 0,9 0 4 16,4 0 0-16,10 0 4 16,8 0 0-16,9 0-8 15,5 4 0-15,8 0 0 16,10 0 0-16,13-4-4 15,9 4 4-15,8 0 0 16,6-4 0-16,4 0 0 16,13-4 4-16,-4 0-4 15,4-4 0-15,0 4 0 16,0 0 0-16,0 0-4 16,-4 0 4-16,4 0 4 15,-8 0 0-15,-5 0-12 16,-5 0 4-16,-4 0 8 15,-5 0 0-15,-8 0-8 16,-6-4 4-16,-3 0 0 0,-10 0 4 16,-3 0 0-16,-10 0 0 15,-9 0-4-15,-5 0 4 16,-8 4-4-16,0-4 0 16,-9 0 0-16,4-4 0 15,-4 0 0-15,-5-4 0 16,0 0 0-16,1 0 0 15,3 0 4-15,1 0 0 16,13 4 0-16,0 0 4 16,10 1-12-16,3-5 0 15,10 4 8-15,4 4 0 0,9 0-4 16,13 0 0-16,10 0 0 16,8 0 0-16,5 0 0 15,4 0 4-15,9-4-4 16,5 4 0-16,4 0 4 15,0 0 0-15,-4 0-8 16,-5 4 4-16,1 0 0 16,-6 0 4-16,-3 4-8 15,-1-4 0-15,5 4 4 16,-10 0 4-16,-3 0-4 16,-14 4 0-16,0-4 4 15,-5 0 0-15,-9 0-8 16,-4 0 4-16,-4 0 0 15,-5-4 4-15,-4 4-8 16,-5 0 4-16,0 0-4 0,-5 0 4 16,1 4-20-16,0-4 4 15,-5 3-60-15,4 1 0 16,-3 8 52-16,-6-4 0 16</inkml:trace>
  <inkml:trace contextRef="#ctx0" brushRef="#br0" timeOffset="312983.403">8347 6496 56 0,'71'-20'36'0,"28"8"-20"16,-77 12 4-16,14 0-20 15,13 0 4-15,14-4-4 0,4 4 0 16,5-4 0-16,8 4 0 16,10 0 0-16,4 0 4 15,9 0-4-15,0-4 4 16,4 0-8-16,5 0 4 15,9 4 4-15,-5 0 0 16,-4 0-8-16,-5 0 4 16,-4 0 0-16,-9 4 0 15,0 4 0-15,-9-4 0 16,-4 4-68-16,-5 12 4 16</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7T20:18:44.151"/>
    </inkml:context>
    <inkml:brush xml:id="br0">
      <inkml:brushProperty name="width" value="0.05292" units="cm"/>
      <inkml:brushProperty name="height" value="0.05292" units="cm"/>
      <inkml:brushProperty name="color" value="#FF0000"/>
    </inkml:brush>
    <inkml:context xml:id="ctx1">
      <inkml:inkSource xml:id="inkSrc15">
        <inkml:traceFormat>
          <inkml:channel name="X" type="integer" max="9600" units="cm"/>
          <inkml:channel name="Y" type="integer" max="7200" units="cm"/>
          <inkml:channel name="T" type="integer" max="2.14748E9" units="dev"/>
        </inkml:traceFormat>
        <inkml:channelProperties>
          <inkml:channelProperty channel="X" name="resolution" value="420.86804" units="1/cm"/>
          <inkml:channelProperty channel="Y" name="resolution" value="473.37277" units="1/cm"/>
          <inkml:channelProperty channel="T" name="resolution" value="1" units="1/dev"/>
        </inkml:channelProperties>
      </inkml:inkSource>
      <inkml:timestamp xml:id="ts1" timeString="2018-03-07T20:18:59.692"/>
    </inkml:context>
  </inkml:definitions>
  <inkml:trace contextRef="#ctx0" brushRef="#br0">10607 7185 160 0,'0'-4'88'0,"-13"-8"-64"0,-1 4 0 0,-8 0-8 16,-5 0 4-16,-9-4-16 15,-9 0 0-15,-22 0 0 16,-13 0 4-16,-10 4-4 15,-8 0 0-15,-14 0 0 16,-27 4 0-16,0 8-4 16,-8 8 4-16,-10 12-4 15,-9 4 4-15,5 16-4 16,13 7 0-16,14 9 0 16,13 8 0-16,18 3 0 15,18 21 4-15,14-1-4 16,26 21 4-16,18 3-4 0,23 9 0 15,26-9-4-15,41 0 4 16,35-11 4-16,23-17 0 16,36-11 16-16,26-28 4 15,10-20-12-15,12-20 0 16,6-16 4-16,-14-12 4 16,0-20-4-16,-5-12 0 15,-13-15-8-15,-27 3 0 16,-13-4 8-16,-31-11 4 15,-23 3-8-15,-14 0 0 0,-35-7-8 16,-32 3 0-16,-39-15-8 16,-32-5 0-16,-23-7 4 15,-13-9 0-15,-22 21-8 16,4-1 0-16,9 17-104 16,0 15 4-16,18 32-36 15,9 28 0-15</inkml:trace>
  <inkml:trace contextRef="#ctx0" brushRef="#br0" timeOffset="3022.4808">2591 15693 192 0,'-14'-36'104'0,"1"4"-88"0,9 24 4 16,-10 0-12-16,5 1 4 0,-9 10 0 15,5 1 4-15,-10 24-8 16,-3-8 0-16,-1 24 0 16,9-8 4-16,4 8-24 15,1-5 4-15,13-7 4 16,0-4 4-16,18-8 0 15,0-4 4-15,9-16 8 16,-5 0 0-16,5-20-16 16,-5 4 4-16,-8-16 0 15,-5 8 4-15,-14-7-24 16,1 7 4-16,-10 8-28 16,-8 4 4-16,-5 12-104 15,5 0 0-15</inkml:trace>
  <inkml:trace contextRef="#ctx0" brushRef="#br0" timeOffset="3288.1225">2806 14973 192 0,'-50'-8'108'0,"6"-12"-92"0,35 16 4 16,-9 0-16-16,-9 4 0 15,0 8 4-15,0 0 0 16,9 16-8-16,0-4 4 16,10 19 0-16,3-7 0 0,14 32-8 15,0-12 4-15,13 27 4 16,1-15 0-16,12 19-32 16,-3-19 0-16,-5 8-28 15,0-13 4-15,-5-7-52 16,-4-8 4-16</inkml:trace>
  <inkml:trace contextRef="#ctx0" brushRef="#br0" timeOffset="3428.7594">2689 15729 160 0,'-22'-48'88'0,"22"12"-48"16,0 28 0-16,0-4-36 16,0 4 4-16,9-7-16 15,0 3 4-15,4-8-120 16,1 8 4-16,17-20 80 15,-4 4 4-15</inkml:trace>
  <inkml:trace contextRef="#ctx0" brushRef="#br0" timeOffset="3725.6578">3128 14853 228 0,'-45'-8'124'0,"-40"8"-104"0,72 0 0 15,-10 0-20-15,1 0 0 0,0 8 8 16,4 0 4-16,-5 12-12 16,10 0 0-16,13 16 4 15,-9-8 0-15,22 20 0 16,1-9 0-16,22 13-12 15,-5-4 4-15,14 12-52 16,-14-9 0-16,0-3-20 16,-4-8 4-16,-9 0-4 15,-4-9 4-15</inkml:trace>
  <inkml:trace contextRef="#ctx0" brushRef="#br0" timeOffset="3850.6641">3016 15494 148 0,'-45'-52'84'0,"54"17"-32"16,-9 27 0-16,5-4-40 15,-1 0 4-15,14-16-16 16,-4 8 4-16,12-8-52 0,-3 4 0 16,8-12-84-16,-4 5 0 15</inkml:trace>
  <inkml:trace contextRef="#ctx0" brushRef="#br0" timeOffset="4210.0656">3441 14531 260 0,'5'32'140'0,"8"24"-124"0,-13-49 4 15,0 21-20-15,5 0 4 16,4 4-4-16,0-4 4 0,4 4-4 16,-9-8 0-16,5-4 0 15,-4-1 4-15,4-11-8 16,0-4 4-16,0-12-4 15,0 0 0-15,9-4 0 16,-5 1 4-16,9-1-4 16,-4 0 0-16,18 4 8 15,-14 4 4-15,10 4-4 16,-5 0 4-16,-18 16-4 16,0 0 0-16,-18 11 0 15,4-7 4-15,-13 4-16 16,5 0 4-16,-5-12-44 15,4-4 0-15,5-8-28 16,1 0 0-16,3-12-24 16,5 0 0-16</inkml:trace>
  <inkml:trace contextRef="#ctx0" brushRef="#br0" timeOffset="4569.4653">3871 14646 248 0,'18'-12'136'0,"-5"12"-104"0,-13 0 4 16,5-4-36-16,-1 0 4 15,10-3-4-15,-1 3 0 16,5 0 0-16,-5 0 4 16,5-4-4-16,0 0 4 15,0 8 4-15,-4 0 4 0,12 12-12 16,1 0 0-16,0 11 0 16,0 1 4-16,9 8-4 15,-9-8 4-15,4 12 0 16,-4-8 4-16,-9 11-4 15,0-7 0-15,-14 0-4 16,1 0 0-16,-14-16 0 16,4 0 0-16,-13-20-4 15,5 0 0-15,-1-16 0 16,1 4 4-16,4-24 0 16,0 8 0-16,9-11-4 15,0 7 4-15,0-4-8 16,0 8 0-16,0-12-80 15,0 13 4-15,4 3-68 16,1 4 0-16</inkml:trace>
  <inkml:trace contextRef="#ctx0" brushRef="#br0" timeOffset="5006.9932">4605 14157 192 0,'-5'-28'108'0,"-26"12"-72"0,27 12 0 0,-5 0-16 16,0 0 0-16,-5 8-8 15,5-4 4-15,0 16-8 16,0-4 0-16,5 12-12 16,0-4 4-16,8 8-4 15,0-8 0-15,19-1 0 16,-1-3 0-16,5-12 8 15,-5 0 4-15,1-12 0 16,-5 0 0-16,-9-8-8 16,-5 5 4-16,-22-9-44 15,5 0 4-15,-10 0-44 0,6 4 4 16,-1-4-40-16,4 4 0 16</inkml:trace>
  <inkml:trace contextRef="#ctx0" brushRef="#br0" timeOffset="5522.6568">4748 13950 276 0,'14'28'152'0,"-1"-4"-128"0,-13-24 4 15,4 8-28-15,1 0 4 16,8 8 0-16,-4-5 0 0,0 5 0 16,0-4 0-16,-4-8-8 15,-1 0 4-15,-4-12-4 16,0 0 0-16,-9-12 4 15,5 5 0-15,-1-17-4 16,1 4 0-16,4-8 4 16,0 8 0-16,9 12-4 15,-5 4 0-15,10 4-8 16,-5 4 4-16,9 12-20 16,-1 0 0-16,1 4 8 15,-4 0 0-15,4-4 4 16,0 0 4-16,-1-4 4 15,1 0 4-15,0-8 0 16,-4 0 4-16,8-8 4 16,-8 0 0-16,-1-8 12 15,-4 4 0-15,0-11-4 0,0 3 4 16,-5-12 8-16,-4 8 0 16,0 0-4-16,0 8 0 15,-9 4 0-15,5 4 4 16,-5 16-8-16,0 0 0 15,0 16-16-15,5-4 4 16,4 12-12-16,0-8 4 16,13 8 4-16,-4-4 0 15,22-16 0-15,-4 0 0 16,18-16-56-16,-5 4 0 16,5-12-116-16,-9 0 4 0,-5 0 128 15,-4 0 0-15</inkml:trace>
  <inkml:trace contextRef="#ctx0" brushRef="#br0" timeOffset="6788.3709">3584 15948 212 0,'-4'24'116'0,"13"-28"-104"0,-9 4 4 0,4-8-20 16,5 0 4-16,-4-16-4 15,4 4 4-15,0-12 4 16,0 4 0-16,-9-12 4 16,0 13 4-16,-9 3-4 15,0 4 4-15,-5 12 4 16,1 0 4-16,0 24-12 15,4 0 0-15,9 16-8 16,0-5 4-16,9 5-4 16,4-8 0-16,32 0 0 15,-5-4 0-15,5-16-40 16,-5 0 0-16,0-12 20 0,-8 0 4 16,-10-16 12-16,0 4 4 15,-13-16 0-15,0 5 4 16,-4-1 8-16,-5 4 0 15,0 4 4-15,0 4 4 16,4 16 8-16,1 0 4 16,4 16-28-16,-5 0 4 15,14 12-8-15,-5-4 0 16,5 0 4-16,0-4 0 16,5-4 0-16,-10-1 0 15,-4-11 0-15,-4 0 0 0,-5-11-4 16,0 3 4-16,-9-20-4 15,4 4 4-15,1-8-8 16,-1 4 0-16,10-4 0 16,-1 4 4-16,5 9 0 15,0-1 0-15,4 4 0 16,-4 0 0-16,5 24 0 16,-1-4 0-16,1 8 4 15,-1 0 4-15,5 8-8 16,-5-5 4-16,1 1 0 15,-1-4 0-15,-4 0-4 16,0-4 4-16,-4-12-4 16,-1 4 4-16,-8-16-8 15,4 0 4-15,-5-15 0 16,1-1 0-16,-1-12 0 16,1 8 0-16,4-4-64 0,0 4 4 15,9 5 16-15,-5-1 0 16,10 8 40-16,-1 4 0 15,5 4 4-15,-5 0 0 16,1 8 44-16,-5 0 0 16,-5 12-4-16,1 0 0 15,-5 8-28-15,0 0 0 16,0 12-16-16,0-4 4 16,0 20-8-16,0-8 4 15,4-5 4-15,1-3 0 0,8-8 0 16,0 0 0-16,14-20-4 15,-9 0 4-15,5-16 4 16,-5 4 4-16,-5-8-4 16,0 5 0-16,-17-9 0 15,-1 0 4-15,-17 4-20 16,4 4 0-16,-4 8-60 16,-5 0 4-16,13 4-12 15,1 0 4-15,18-8-12 16,-5 4 4-16</inkml:trace>
  <inkml:trace contextRef="#ctx0" brushRef="#br0" timeOffset="7038.3885">4480 15160 252 0,'18'24'140'0,"8"15"-88"15,-26-35 4-15,23 8-36 16,-5 0 0-16,13 8-12 16,-4-4 4-16,4 0-4 0,-4 0 4 15,0-4 4-15,-9 0 4 16,-5-8-12-16,1-4 4 15,-19-8-8-15,1 0 0 16,-10-16-8-16,5 4 4 16,0-12-4-16,0 4 4 15,14-11-24-15,-5 3 0 16,13-8-100-16,1 12 4 16,17 0-12-16,-9 4 0 15,-4 17 96-15,0-1 0 16</inkml:trace>
  <inkml:trace contextRef="#ctx0" brushRef="#br0" timeOffset="8033.7419">3902 16927 196 0,'9'-28'108'0,"9"12"-88"0,-18 12 0 0,9 28-4 16,0-4 4 0,13 24-4-16,-4-1 4 0,18 49-16 15,-14-17 0-15,10 21-4 16,-5-20 4-16,-5 27-36 16,-4-19 0-16,4-21-68 15,-4-11 0-15,-9-8 20 16,0-12 0-16</inkml:trace>
  <inkml:trace contextRef="#ctx0" brushRef="#br0" timeOffset="8221.2549">4068 17500 220 0,'-5'12'120'0,"23"-16"-80"16,-18 4 4-16,14-12-28 15,-1 4 4-15,18-8-4 16,-8 4 0-16,22-20-12 0,-10 8 0 15,19-4-12-15,-5 5 4 16,5-9-76-16,-9 8 0 16,-5-8-84-16,-4 4 4 15</inkml:trace>
  <inkml:trace contextRef="#ctx0" brushRef="#br0" timeOffset="8424.3982">4457 16704 220 0,'-18'28'120'0,"14"27"-72"0,4-47 4 0,4 20-16 15,-4-8 0-15,14 60 0 16,-5-13 0-16,31 41-20 16,-9-21 0-16,10 41-20 15,-10-29 4-15,5 21-60 16,-5-29 0-16,0-11-112 15,-8-21 0-15,-10-19 100 16,-4-8 4-16</inkml:trace>
  <inkml:trace contextRef="#ctx1" brushRef="#br0">20633 6102 0,'0'0'0,"0"0"15</inkml:trace>
  <inkml:trace contextRef="#ctx0" brushRef="#br0" timeOffset="16010.3377">11874 6715 200 0,'-14'-4'108'0,"19"20"-80"0,-5-16 0 15,0 28-20-15,0-4 0 16,0 31-8-16,0-11 0 16,9 8-4-16,0-8 4 15,4-9 4-15,0 1 0 16,-4-24 0-16,0 0 4 16,-4-28 12-16,-1 4 4 15,-8-31-20-15,-1 7 4 0,-4-16 4 16,0 8 0-16,0-12 4 15,0 5 0-15,5 15-8 16,0 4 4-16,12 24-4 16,-3 4 0-16,17 24 8 15,-4-4 0-15,18 20-16 16,-9-8 4-16,4 7-4 16,-4-7 4-16,4 0 12 15,-4-4 4-15,-4-8-12 16,-1 0 0-16,-4-16-4 15,-5 0 0-15,-4-20-4 16,0 4 4-16,-4-20-32 16,-1 4 4-16,-4-11-96 15,0 11 4-15,0 16-16 16,0 0 4-16,14-12 80 16,-1 4 4-16</inkml:trace>
  <inkml:trace contextRef="#ctx0" brushRef="#br0" timeOffset="16182.226">12460 6643 208 0,'4'-8'116'0,"14"28"-60"0,-18-20 4 15,14 12-44-15,-5-4 0 16,4 24-16-16,1-8 4 16,3 4-32-16,-3-4 0 15,4 3-60-15,-5-7 4 0,-4-4-32 16,0 0 0-16,-4-4 112 15,-1-4 0-15</inkml:trace>
  <inkml:trace contextRef="#ctx0" brushRef="#br0" timeOffset="16322.8622">12402 6898 156 0,'-23'4'88'0,"23"-8"-28"0,0 4 4 0,5-4-40 16,-1 0 4-16,23-16-28 15,-4 4 4-15,12-4-60 16,-8 4 4-16,13-7-72 15,-8-1 4-15,8 8 88 16,0 0 0-16</inkml:trace>
  <inkml:trace contextRef="#ctx0" brushRef="#br0" timeOffset="16510.3761">12845 6460 184 0,'4'-8'100'0,"1"12"-36"0,-5-4 0 15,4 4-28-15,-4 0 0 16,9 16-4-16,0-4 4 15,0 36-20-15,0-4 0 16,4 3-16-16,-4-7 0 16,5-4-52-16,-1-8 4 15,1 0-96-15,-1-9 0 16,5-3 48-16,0-4 4 16</inkml:trace>
  <inkml:trace contextRef="#ctx0" brushRef="#br0" timeOffset="17072.9144">13785 6707 212 0,'-5'-20'120'0,"-13"-12"-96"0,14 24 0 15,-5 4-20-15,0 0 4 16,-9 8 4-16,5 0 4 16,-5 16-8-16,-5-4 0 15,10 12-8-15,4-4 4 16,5 0-4-16,-1-4 0 0,10 0-4 15,-1-9 4-15,9-11 0 16,-4 0 0-16,9-11 0 16,-9-1 0-16,5-4 0 15,-5 4 0-15,0-4 16 16,0 0 4-16,-1 16-4 16,1 0 4-16,5 12-12 15,-5-4 0-15,4 16-24 16,1 0 0-16,4-5-112 15,-1-3 4-15,10-4 8 16,-4 0 0-16</inkml:trace>
  <inkml:trace contextRef="#ctx0" brushRef="#br0" timeOffset="17291.6804">14246 6564 204 0,'-9'-28'112'0,"0"8"-48"0,4 16 4 16,-13-4-48-16,5 0 4 15,-9 4-12-15,4 0 0 16,0 20-4-16,0-4 4 16,0 12-12-16,5 0 0 15,26 4-8-15,-4-5 0 16,13-3-76-16,-4 0 4 16,14-8-20-16,-6-4 4 15,10-16 16-15,-9 0 4 16</inkml:trace>
  <inkml:trace contextRef="#ctx0" brushRef="#br0" timeOffset="17447.9414">14438 6480 252 0,'-13'-8'136'0,"-5"8"-100"0,18 0 4 0,-5 8-24 16,1-4 0-16,-14 20-16 16,0-4 0-16,9 16-4 15,0-8 4-15,14 3-32 16,-1-3 0-16,14-12-64 15,4-4 0-15,1-8-20 16,-1 0 0-16</inkml:trace>
  <inkml:trace contextRef="#ctx0" brushRef="#br0" timeOffset="17729.2106">14599 6627 200 0,'5'4'108'0,"4"-16"-72"0,-9 12 0 0,9 0-28 16,0 0 0-16,4-11-8 15,-4 3 4-15,4-4 4 0,1 0 0 16,-1-12-8-16,-4 8 0 16,0-4 0-16,5 4 4 15,-10 0 8-15,1 0 0 16,-10 4 0-16,1 4 0 16,-10 8 12-16,5 0 0 15,0 20-12-15,0-4 0 16,9 16-12-16,0-4 4 15,9 8-4-15,-4-12 0 0,13-9-88 16,0 1 4-16,13-12-8 16,-4 0 4-16,4-8-4 15,-4 0 0-15</inkml:trace>
  <inkml:trace contextRef="#ctx0" brushRef="#br0" timeOffset="18135.4898">15150 6448 152 0,'9'-8'84'0,"4"-4"-32"16,-13 8 4-16,0 0-8 15,0 1 0-15,0-5-16 16,0 4 0-16,0 4-16 0,0 0 0 15,-13 4-8-15,4-4 0 16,-5 8-12-16,1-1 0 16,0 5 0-16,4 0 0 15,4 8 0-15,1-4 4 16,8 0-4-16,1-4 4 16,13 0 0-16,-1 0 0 15,10 0 0-15,-4 4 4 16,4 0-4-16,-5-4 0 15,0 4 4-15,-4-5 0 16,-9 5 0-16,0 0 4 0,-9 0-16 16,0-4 4-16,-9-8-88 15,0 0 4-15,5-8-40 16,4 4 4-16,0-24 72 16,0 4 0-16</inkml:trace>
  <inkml:trace contextRef="#ctx0" brushRef="#br0" timeOffset="18666.7759">15503 6345 244 0,'5'-28'132'0,"-19"24"-96"16,14 4 4-16,-8 0-40 16,-1 0 0-16,-5 8 4 15,5 4 4-15,-4 4-16 16,4 0 4-16,4 4 8 15,5-4 0-15,14 3-4 0,-5-3 0 16,18 0 0-16,-5 0 4 16,9 0-4-16,-8-4 4 15,4 8 0-15,-5-4 0 16,-13 4-4-16,0 0 0 16,-18-4-8-16,4-4 0 15,-4-4-52-15,0-1 0 31,9-7-8-31,0 0 4 16,5 4 68-16,-1 0 4 0,14-4 40 16,0 0 4-16,5 4-24 15,-5-4 4-15,8-4-8 16,-3 0 4-16,4-19-24 16,-1 3 0-16,-3-12 0 15,-5 8 0-15,0-4 4 16,0 4 0-16,-10 0 12 15,1 4 4-15,-9 16-12 16,0 1 0-16,-4 14 16 16,-1 1 0-16,-3 24-28 15,-1-8 4-15,9 12-8 16,0-4 0-16,17-12-104 16,-3-5 0-16,13-3 4 15,-5-4 0-15,14-12 28 16,-5 0 4-16</inkml:trace>
  <inkml:trace contextRef="#ctx0" brushRef="#br0" timeOffset="18901.1681">16184 6444 208 0,'-14'-16'112'0,"5"5"-28"0,9 11 4 15,-4-4-28-15,-1 0 4 16,-8 8-36-16,4 0 0 16,-9 7-24-16,-4-3 0 15,8 16-4-15,1-4 0 16,13 0-4-16,0-4 0 15,9 0 4-15,-5 0 0 16,14 4 0-16,5-8 0 16,-1 8 0-16,-4-5 0 0,-5 13 4 15,1-8 0-15,-14 20-4 16,0-8 4-16,-5-4-160 16,1-4 0-16,-5-4 16 15,4-9 4-15</inkml:trace>
  <inkml:trace contextRef="#ctx0" brushRef="#br0" timeOffset="25372.442">9506 16815 160 0,'-31'16'88'0,"17"12"-48"0,10-24 4 16,4-8-20-16,0 4 4 16,13 4 8-16,-4 0 4 15,13 4-16-15,1 0 0 16,13 16-16-16,-10-4 0 0,6 16-8 15,-5-1 4-15,4 1-8 16,-4-8 4-16,0 4 4 16,-5-4 0-16,0-4-44 15,1-5 0-15,-5-7-44 16,0 0 0-16,0-12-56 16,-1 0 4-16</inkml:trace>
  <inkml:trace contextRef="#ctx0" brushRef="#br0" timeOffset="25653.7098">10253 16720 192 0,'-18'0'104'0,"-53"0"-72"15,57 0 4-15,-3 0-4 0,3 0 4 16,-4 8-16-16,5 0 4 15,-10 35-16-15,5-7 4 16,-22 56 0-16,4-13 0 16,-13 41 4-16,9-25 4 15,-27 49-8-15,17-29 4 16,1 0-68-16,9-19 0 16,9-24-136-16,4-13 4 15,13-15 132-15,5-8 4 16</inkml:trace>
  <inkml:trace contextRef="#ctx0" brushRef="#br0" timeOffset="35400.5729">15906 17285 148 0,'-4'-32'84'0,"-1"8"-52"0,1 20 4 16,-1-4-12-16,1 0 4 15,-1 0-12-15,5 8 4 0,-4 16 0 16,-1-8 4-16,1 36-20 16,-1-8 4-16,-3 27-8 15,3-11 0-15,-4 32-4 16,0-21 4-16,0-3 4 15,5-8 0-15,4-16-4 16,0-4 4-16,4-32 0 16,1 0 0-16,4-28 0 15,-5 4 0-15,-4-40 4 16,0 12 0-16,-4-27-4 16,4 11 4-16,-5-15 0 15,1 15 0-15,-1 4-8 16,1 9 0-16,8 15 0 0,1 8 4 15,13 24-4-15,-1 0 0 16,6 24 0-16,-5-4 0 16,13 24 4-16,-9-9 0 15,10 29-4-15,-5-12 0 16,0 8-4-16,-5-8 4 16,5 7 0-16,0-3 0 15,-5-8 0-15,-4-4 0 16,4-13 8-16,-4-3 0 15,-4-24 20-15,-1 0 0 16,-4-35-12-16,0 7 0 16,0-52-16-16,0 21 4 0,-5-33 0 15,1 12 0-15,-5 1-4 16,0 15 0-16,0-3-92 16,0 15 4-16,4 12-88 15,1 8 0-15,17 0 128 16,-4 5 4-16</inkml:trace>
  <inkml:trace contextRef="#ctx0" brushRef="#br0" timeOffset="37440.7585">20319 17098 188 0,'-9'24'104'0,"5"4"-60"0,4-24 4 15,0 15-32-15,0-3 4 16,0 24-4-16,0-12 0 16,0 12-12-16,0-4 0 15,0 11-12-15,0-7 0 0,-5 4-116 16,1-12 0-16,-9-4 28 15,4-4 4-15</inkml:trace>
  <inkml:trace contextRef="#ctx0" brushRef="#br0" timeOffset="37581.3838">20154 16879 276 0,'-5'-8'152'0,"10"-32"-128"15,-5 32 0-15,9-4-56 16,0 0 4-16,9 4-176 16,-1 4 0-16</inkml:trace>
  <inkml:trace contextRef="#ctx0" brushRef="#br0" timeOffset="38065.7939">21098 17018 240 0,'18'-20'132'0,"-9"16"-76"0,-9 4 4 0,0 0-44 16,0 0 0-16,-9 8-16 16,5-4 0-16,-14 16 0 15,4-4 4-15,-8 8-4 16,4-4 0-16,-4 4 0 15,4-4 4-15,4 0-4 16,1-1 0-16,4-3 4 16,0 0 0-16,9 0-4 15,0-4 0-15,9 0 0 16,0-4 4-16,9 0-8 16,0 0 4-16,8-4 4 0,-3 0 4 15,8 0-60-15,-4 0 0 16,0 4-100-16,-5-4 4 15,1 4 80-15,-5 0 4 16</inkml:trace>
  <inkml:trace contextRef="#ctx0" brushRef="#br0" timeOffset="38753.3373">21729 16847 184 0,'0'-52'104'0,"5"29"-72"0,-5 19 4 0,0 4 0 16,0 0 0-16,0 19-20 16,0-3 4-16,4 28-4 15,1-8 4-15,-10 16-8 16,1-5 0-16,-1 21-8 15,1-12 4-15,4 7-4 16,0-7 0-16,0-4 0 16,0-8 4-16,4-8-88 15,1-9 0-15,-1-7-16 16,-4-4 4-16,0-16-12 16,0 0 4-16</inkml:trace>
  <inkml:trace contextRef="#ctx0" brushRef="#br0" timeOffset="39097.1129">21698 16935 192 0,'-27'-32'104'0,"23"8"-32"0,-1 20 4 15,5 0-56-15,0 0 0 16,5 4 12-16,-1 0 0 16,9 16-4-16,-4-4 0 15,9 20-16-15,-4-4 4 16,13 15-12-16,-5-7 0 15,14 20 0-15,-9-12 0 16,8 11-4-16,-3-3 0 16,-1-8 4-16,-4-8 0 15,4-4 8-15,-8-9 4 0,-5-11-12 16,-5-4 0-16,0-28-8 16,1 5 4-16,-1-29 0 15,1 8 0-15,-1-60 0 16,1 25 0-16,-1-33-4 15,-4 17 4-15,-5 3-52 16,1 17 4-16,-10 11-140 16,1 16 0-16,4 28 116 15,0 0 4-15</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7T20:19:48.693"/>
    </inkml:context>
    <inkml:brush xml:id="br0">
      <inkml:brushProperty name="width" value="0.05292" units="cm"/>
      <inkml:brushProperty name="height" value="0.05292" units="cm"/>
      <inkml:brushProperty name="color" value="#FF0000"/>
    </inkml:brush>
  </inkml:definitions>
  <inkml:trace contextRef="#ctx0" brushRef="#br0">4941 16923 228 0,'-9'-8'128'15,"-27"-20"-112"-15,27 24 0 0,-9 4-4 16,-4 8 4-16,-5 4-16 16,-9 8 4-16,-9 8 0 15,-4 11 0-15,-5 9 4 0,10 8 0 16,-1 8-4-16,9 11 4 15,9 1-8-15,9-1 0 16,9 1 0-16,9-4 0 16,9-9 4-16,14-11 4 15,12-4-8-15,10-16 0 16,0-8 4-16,0-13 0 16,4-11-16-16,-13-11 4 15,-5-5 8-15,-9-12 0 16,-8 0 0-16,-10-4 0 15,-8 8 0-15,-10 4 0 16,-8 4 12-16,-5 0 4 0,-4 4-8 16,4 1 0-16,0 3 4 15,18 4 0-15,18 0 4 16,9-4 0-16,18 4 12 16,4 0 0-16,5-4-28 15,4 0 0-15,0 0-84 16,-4 0 0-16,4 0-96 15,-4-4 4-15</inkml:trace>
  <inkml:trace contextRef="#ctx0" brushRef="#br0" timeOffset="2737.2217">2783 15621 228 0,'-36'-87'124'0,"36"95"-72"0,0-8 0 15,9 4-40-15,-9 0 4 16,5 16-8-16,4 4 0 0,4 7-4 16,1-3 0-16,-1 4-4 15,5-4 0-15,-13-8 4 16,3-4 4-16,-3-12-4 16,-1-4 0-16,-4-20-4 15,0 0 0-15,-4-28-4 16,-1 8 4-16,5-19 0 15,0 11 0-15,0 0-4 16,0 8 4-16,9 17 4 16,-4 3 0-16,8 28-8 15,-4 0 0-15,14 15 8 16,-5-3 0-16,8 8-28 16,1-4 4-16,0-4-100 15,-4 0 0-15,-1-12 4 16,0-4 0-16</inkml:trace>
  <inkml:trace contextRef="#ctx0" brushRef="#br0" timeOffset="2987.2393">3182 15227 244 0,'-14'4'132'0,"1"52"-96"0,8-48 0 16,1 4-32-16,4 0 0 15,0 20-4-15,0-4 0 16,13 3 0-16,-4-7 0 15,14-16 0-15,-6 0 0 16,10-12 4-16,-4 0 0 16,-5-20 0-16,-5 5 0 0,-8-9 0 15,-5 0 0-15,-14 8-4 16,1 0 4-16,-14 4-32 16,4 4 0-16,-12 4-84 15,8 0 4-15,13-8 8 16,5 4 4-16</inkml:trace>
  <inkml:trace contextRef="#ctx0" brushRef="#br0" timeOffset="3377.8937">3486 14495 316 0,'18'40'176'0,"9"24"-160"15,-27-56 0-15,13 19-20 16,-4 1 4-16,14 8 4 16,-6-8 0-16,1 12-4 0,0-8 4 15,-4-1 0-15,4-3 4 16,-10-8-8-16,-3 0 4 16,-1-24-12-16,1-4 4 15,13-12 4-15,-5 4 0 16,14-12 0-16,-5 5 0 15,5 7 4-15,-4 4 0 16,4 16-8-16,-5 0 0 16,0 16 8-16,-4-4 4 0,-9 19-8 15,-4-7 4-15,-14 16 8 16,4-12 4-16,-26-4-28 16,4-8 0-16,-4-12-52 15,4-1 4-15,4-18-52 16,6 3 4-16,8-16 4 15,4 4 4-15</inkml:trace>
  <inkml:trace contextRef="#ctx0" brushRef="#br0" timeOffset="3643.5361">4054 14599 300 0,'9'8'164'0,"-18"11"-144"15,9-19 4-15,-9 20-20 16,9 0 0-16,9 4-8 15,-9-4 4-15,9 0 0 0,0-4 0 16,9 0 0-16,-4-4 0 16,8-8 4-16,-13 0 4 15,4-12-4-15,1 0 4 16,-14-12-4-16,0 4 0 16,-14-12-4-16,5 4 0 15,-17-4-44-15,3 8 0 16,-4 13-36-16,5-1 0 15,13 4-64-15,0 0 0 16</inkml:trace>
  <inkml:trace contextRef="#ctx0" brushRef="#br0" timeOffset="3971.6823">4247 14412 292 0,'13'4'160'0,"1"27"-120"0,-14-27 0 0,9 8-36 16,-5 0 0-16,10 4-4 15,-5-4 0-15,4 4 0 16,5 0 0-16,-5-4 4 16,-4-4 0-16,0-8-4 15,0 0 4-15,-4-12-4 16,-1 0 4-16,-4-12-8 16,0 4 4-16,-4-8-4 15,-1 8 4-15,1-11 0 16,-1 11 0-16,5 8-8 15,0 0 4-15,9 12 8 16,0 0 0-16,5 8-4 0,-1 0 4 16,5 8-68-16,-5 0 0 15,5-4-12-15,0-1 4 16,-4-7-24-16,-1 0 4 16,-13-12 52-16,0-3 4 15</inkml:trace>
  <inkml:trace contextRef="#ctx0" brushRef="#br0" timeOffset="4252.9532">4533 14185 200 0,'9'-44'108'0,"18"40"-72"0,-22 0 0 16,8 12-8-16,-4 0 0 0,4 16-28 15,-4-4 4-15,5 8-4 16,-1-9 4-16,1 1 0 16,-5-4 0-16,0-4 0 15,-5 0 0-15,5-8-4 16,-9-4 0-16,0-12 0 15,0 4 0-15,0-16-4 16,0 4 4-16,4-15 0 16,1-1 0-16,4 8 8 15,0 8 4-15,0 12-8 16,0 0 0-16,0 16-4 16,0-4 4-16,4 8-76 15,0 0 0-15,5-4-8 16,0 0 0-16,0-8-8 15,-4 0 0-15</inkml:trace>
  <inkml:trace contextRef="#ctx0" brushRef="#br0" timeOffset="4534.2226">4950 14006 180 0,'-5'-36'100'0,"5"-36"-76"16,0 60 4-16,0-4-12 0,0 0 4 16,0 8 0-16,0 1 4 15,-4 22-12-15,-1-3 4 16,5 20-16-16,0-8 0 15,5 8 0-15,-1 0 4 16,5-8-8-16,0-4 4 16,4-12 4-16,1-5 4 15,-5-10-4-15,0-1 4 0,-9-20 4 16,0 4 4-16,-14-24-12 16,5 12 4-16,-22-19-12 15,4 7 4-15,-13-12 0 16,9 16 4-16,4 12-44 15,4 5 4-15,10 19-92 16,-1 0 4-16,19 0 40 16,-1 0 0-16</inkml:trace>
  <inkml:trace contextRef="#ctx0" brushRef="#br0" timeOffset="4815.4929">5133 13544 304 0,'-13'-8'164'0,"-10"8"-140"16,23 0 0-16,-9 4-24 16,0 0 4-16,-4 8 0 0,4 0 4 15,9 8-12-15,0-4 0 16,9 0 8-16,0-4 4 16,9 0-16-16,0-1 4 15,9 5 8-15,-5 0 0 16,9 4-8-16,-4-4 4 15,9 8 8-15,-5-8 4 16,-8 4-36-16,-5 0 0 16,-18 4-60-16,0-5 0 15,-14 1-76-15,5-4 4 16,-4 16 148-16,-1-8 4 0</inkml:trace>
  <inkml:trace contextRef="#ctx0" brushRef="#br0" timeOffset="5831.1881">4153 15769 264 0,'-40'-24'148'0,"-14"4"-116"16,49 16 0-16,-17 4-24 16,4 0 0-16,-9 16 4 0,9 0 4 15,5 16-12-15,4-5 0 16,13 17-12-16,1-12 4 16,17-4 8-16,5-4 0 15,9-12-4-15,-9-4 0 16,9-12-56-16,-5 0 0 15,-4-20-20-15,-5 4 4 16,-8-20-4-16,-1 8 0 16,-13-19 36-16,0 11 0 15,-13-36 112-15,4 16 0 16,-14-15-28-16,5 15 4 0,5 12-4 16,4 9 0-16,9 27-12 15,0 4 0-15,9 32-16 16,0-5 0-16,18 25-12 15,-5-8 0-15,9 12 0 16,-4-8 0-16,0 3-4 16,-4-11 4-16,-6-4 0 15,6-4 4-15,-19-16-12 16,1-4 0-16,-5-20 0 16,0 4 4-16,0-28-4 15,0 8 0-15,9-15 4 16,0 7 0-16,0 8 0 15,0 4 4-15,4 16-4 16,-4 4 0-16,9 8 0 16,-5 0 4-16,10 16-4 15,-5-4 4-15,8-4-8 0,-3 0 0 16,4-8 8-16,-5 0 0 16,-4-16-4-16,0 4 0 15,-5-8 0-15,-4 4 0 16,-4-15 0-16,-1 3 0 31,-13-12-4-31,5 12 4 16,8 12 4-16,1 4 4 15,-1 16-12-15,1 0 4 16,4 12-56-16,0-4 0 0,17 4-8 16,-8 0 4-16,9-8 16 15,-4 4 4-15,3-32 12 16,-3 8 0-16,-5-12 56 15,-5 4 4-15,-4-8 4 16,-4 8 0-16,-1-11 0 16,1 7 4-16,-5-4-20 15,0 8 4-15,-5 8-8 16,5-4 4-16,-4 24 0 16,-1 0 0-16,5 12-16 15,0-4 0-15,9 4-4 16,-4-4 0-16,12 0 0 15,-3-5 4-15,8-7-8 16,-4 0 0-16,5-12-24 16,-6 4 4-16,1-7-12 15,-4-1 4-15,-1-12-24 0,5 4 4 16,-4-24-48-16,-6 8 4 16</inkml:trace>
  <inkml:trace contextRef="#ctx0" brushRef="#br0" timeOffset="7096.9023">4972 14435 204 0,'-22'-4'112'0,"4"-3"-84"0,18 7 0 15,-5 0-8-15,1 0 4 16,8 23-12-16,-4-7 4 16,14 32-12-16,-1-8 0 0,14 20-4 15,-5-9 0-15,14 9 0 16,-9-12 4-16,4 0-60 15,-4-9 0-15,-4-3 4 16,-1-12 4-16,-4-16 12 16,-5 0 0-16,-4-24 40 15,0 4 4-15,-9-16 44 16,0 8 0-16,-9-4-20 16,5 5 4-16,-5 7-4 15,4 0 0-15,1 12-20 16,4 0 4-16,4 12-20 15,1-4 4-15,4 7 4 16,0 1 0-16,9 0-8 16,-5-4 4-16,9-8 0 15,-4 0 4-15,5-12-4 16,-1 4 4-16,0-12-4 0,-4 4 0 16,0-19 0-16,-9 3 0 15,0-12 0-15,0 8 0 16,0-12-4-16,0 5 0 15,-5 15 8-15,1 4 4 16,4 20-8-16,0 0 0 16,0 24-4-16,0-4 4 15,4 7 0-15,-4 1 0 16,5-8-4-16,-1-4 4 16,5-8-48-16,-5 0 0 15,-4-16 12-15,0 0 4 0,-9-16 12 16,0 4 0-16,-9-20 16 15,0 9 4-15,-9-5 36 16,5 4 4-16,-9 0-16 16,4 4 4-16,0 8-20 15,4 4 0-15,14 5-8 16,0 3 0-16,9 4-12 16,-4 0 4-16,13 0-52 15,-5 4 0-15,5-4 24 16,0 0 0-16,4 0 36 15,-4 0 0-15,0-8 4 16,-4 4 0-16,-6 0 48 16,1 0 4-16,0 0-32 15,-4 0 4-15,4 4-20 16,0 0 4-16,4 8-8 0,-4 0 0 16,5 4 0-16,-1 0 0 15,9 4-4-15,-8-4 4 16,-1 8 0-16,-4-4 0 15,0 0-12-15,0 0 4 16,0-1 4-16,0-3 0 16,0 0 4-16,0 0 0 15,0-16-8-15,0 4 4 16,0-12 0-16,0 1 4 16,0-9-8-16,0 4 4 15,0-8 0-15,-1 4 4 0,6 4-4 16,-5 0 0-16,0 12 0 15,0 0 4-15,4 8-8 16,1 0 4-16,4 8-4 16,-5-4 0-16,5 0-8 15,0-4 4-15,4-4 0 16,-4 4 4-16,0-12-12 16,-9 4 4-16,-5-15 8 15,1 3 4-15,-5-12 4 16,0 8 4-16,-5 0-8 15,1 4 4-15,4 4 0 16,0 4 0-16,18 16-4 16,-5 0 4-16,28 28-4 15,-6-8 0-15,28 32 0 16,-9-13 0-16,4 25 16 0,-4-12 0 16,-5 27 12-16,-9-19 0 15,-18 12-4-15,-4-9 0 16,-22-3-12-16,-1-12 0 15,-21-20 4-15,3-5 4 16,-13-23 8-16,5 0 0 16,-5-31-8-16,9 7 0 15,9-36-16-15,5 8 0 16,13-23-12-16,0 15 4 16,9-20-76-16,-5 9 0 15,19 3-104-15,-5 12 4 16</inkml:trace>
  <inkml:trace contextRef="#ctx0" brushRef="#br0" timeOffset="25658.7584">9403 16963 212 0,'-40'7'120'0,"49"1"-88"0,-5-8 0 0,10 4 0 16,3 4 0-1,10 8-8-15,9 8 0 16,4 4-16-16,10 4 4 0,-6 4-12 16,1 7 4-16,4 5 0 15,-4-8 0-15,-5 0-32 16,-4-8 0-16,-4-4-60 15,-1-9 0-15,-9-7-52 16,-4 0 0-16,0-12 128 16,4-8 4-16</inkml:trace>
  <inkml:trace contextRef="#ctx0" brushRef="#br0" timeOffset="25893.1563">10352 16748 192 0,'-27'4'108'0,"-13"19"-80"0,31-11 0 16,-5 8-8-16,-4 16 0 15,-13 12 20-15,0 12 4 16,-10 23-16-16,-3 9 0 16,-6 19-24-16,-3 5 4 15,-1-5-8-15,5-4 0 16,-5-3-80-16,18-25 0 15,0 9-76-15,5-12 4 16,0 7 116-16,4-15 0 16</inkml:trace>
  <inkml:trace contextRef="#ctx0" brushRef="#br0" timeOffset="30476.4748">15548 17030 240 0,'-4'-4'132'0,"13"16"-92"0,-9-12 4 15,18 8-28-15,-1 0 4 0,28 4-8 16,-9-4 4-16,18 4-16 16,-5 0 4-16,0 4 0 15,-9-4 0-15,-4 0-112 16,-4 0 0-16,3 0-24 16,-8-5 0-16,0 5 108 15,-4 0 4-15</inkml:trace>
  <inkml:trace contextRef="#ctx0" brushRef="#br0" timeOffset="30726.4917">16363 16704 204 0,'-18'0'112'0,"-4"12"-64"16,17-12 4-16,-4 16-28 15,0 4 0-15,-13 23 0 0,4-7 0 16,-18 36 16-16,9-16 0 15,-22 43-28-15,4-23 0 16,-4 31-16-16,9-23 4 16,-1 15 4-16,10-11 0 15,-9-1-68-15,4-11 4 16,-4-8-64-16,8-13 0 16,23-7 4-16,5-8 4 15</inkml:trace>
  <inkml:trace contextRef="#ctx0" brushRef="#br0" timeOffset="31767.7628">14904 14969 160 0,'0'59'88'0,"27"29"-56"0,-23-72 4 16,5 24-24-16,0-8 4 16,4 19-4-16,-4-7 4 15,5 0-8-15,-1-4 0 16,1-13 4-16,-5-3 4 16,4-16-16-16,-4 0 4 15,4-16-4-15,1 0 4 16,-1-16-4-16,1 5 4 15,4 3-4-15,-1 4 0 16,6-4 0-16,-5 8 0 16,4 20 16-16,-4 4 0 0,0 12 0 15,-5-5 4 1,-13 13-8-16,0-8 0 0,-13 8-8 16,-1-4 0-16,-8-8-4 15,4 0 4-15,-4-24-60 16,4 0 4-16,4-20-52 15,6 4 4-15,8-12-8 16,0 4 4-16</inkml:trace>
  <inkml:trace contextRef="#ctx0" brushRef="#br0" timeOffset="32049.0333">15280 15279 236 0,'18'40'128'0,"-1"-8"-80"16,-17-24 4-16,5 4-48 15,-1-4 0-15,10 8-8 16,-5-1 4-16,9 1 4 0,-5-4 4 16,9-20-4-16,1 4 0 15,-5-15 0-15,0 3 0 16,-5-16-8-16,-4 0 4 16,-9 0 0-16,0 4 4 15,-4 0-12-15,4 8 4 16,0 9 4-16,0-1 0 15,4 20 0-15,1 0 4 16,3 7-16-16,1 1 4 16,18 4-80-16,-4-4 4 0,17-8-60 15,-9-4 0-15</inkml:trace>
  <inkml:trace contextRef="#ctx0" brushRef="#br0" timeOffset="32299.0489">15808 14587 212 0,'-36'-16'120'15,"-40"12"-88"-15,62 4 4 0,-8 4-20 16,4 0 4-16,0 4-12 16,0 0 0-16,5 20-8 15,4-5 4-15,9 25-4 16,0-12 4-16,27 32-4 15,-5-13 4-15,14 21-60 16,-9-16 4-16,4-1-12 0,-4-11 4 16,0-4-52-16,-9-12 0 15</inkml:trace>
  <inkml:trace contextRef="#ctx0" brushRef="#br0" timeOffset="32439.6851">15665 15148 220 0,'-27'-8'120'0,"49"4"-80"0,-22 0 0 15,18-4-36-15,0 0 0 16,18-16-40-16,-5 4 4 16,9-16-136-16,-4 9 0 15,13-5 156-15,-8 4 4 0</inkml:trace>
  <inkml:trace contextRef="#ctx0" brushRef="#br0" timeOffset="32658.4492">16143 14479 200 0,'-26'-59'108'0,"-1"19"-52"0,22 32 4 0,-8 0-40 16,4 0 4-16,-9 8-12 16,0 0 4-16,5 16-12 15,-1 0 0-15,5 20 0 16,0-5 4-16,14 25 0 16,-1-8 4-16,10 23-8 15,-1-7 0-15,10 12-32 16,-6-17 4-16,6 21-52 15,-5-20 0-15,0-13 4 16,-5-7 0-16,-8-16-24 16,-5-4 4-16</inkml:trace>
  <inkml:trace contextRef="#ctx0" brushRef="#br0" timeOffset="33174.1092">16027 15064 192 0,'-4'-24'108'0,"8"8"-64"0,-4 16 4 15,9-11-24-15,-4 3 4 16,12-12-20-16,-3 4 4 15,8-8-8-15,1 4 4 16,-1 0-4-16,-4 0 0 16,4 0-4-16,-4 4 0 15,0 0 4-15,-4 1 0 0,-6 3-8 16,-3 0 4-16,-5 4 0 16,0 4 4-16,-9 12 4 15,5-4 0-15,-5 23-8 16,0-7 4-16,9 16-4 15,0-4 0-15,13-8-4 16,0-4 0-16,10-12-64 16,-5 0 0-16,0-16 16 15,0 0 4-15,-5-8 16 16,-4 4 4-16,-5-8 24 16,1 0 4-16,-1 0 16 15,1 0 4-15,-1 0 20 16,1 5 0-16,-1 7-8 15,1 0 4-15,4 12 0 16,0 0 0-16,4 12-20 16,0-1 4-16,10 9-12 0,4-4 0 15,0 8 0-15,-5-8 0 16,-4-8 4-16,0 0 0 16,-5-16-8-16,-4 0 0 15,0-16 0-15,-4 0 4 16,4-20-16-16,-1 8 0 15,1-3-76-15,0 7 0 16,5 4-64-16,-5 4 0 16,0 32 104-16,0-4 0 15</inkml:trace>
  <inkml:trace contextRef="#ctx0" brushRef="#br0" timeOffset="34414.3972">15512 16167 184 0,'-18'0'100'0,"1"-12"-52"0,17 12 0 16,-9-4-24-16,0 0 4 0,-5 12-12 15,5 0 0-15,-4 12-8 16,-5-1 4-16,9 5-16 15,5-4 0-15,8 4 4 16,-4 0 0-16,13-8 4 16,1-4 0-16,4-8 0 15,-5 0 0-15,5-16 4 16,-4 4 0-16,-10-8-8 16,0-4 4-16,-12 0-8 15,-1 4 4-15,-14 0-12 16,5 4 4-16,-13 4-64 15,9 0 0-15,4 4-64 16,0 4 0-16,18 0 104 16,0 0 0-16</inkml:trace>
  <inkml:trace contextRef="#ctx0" brushRef="#br0" timeOffset="34883.1809">15512 16143 200 0,'18'0'108'0,"18"8"-44"0,-31-8 0 15,21 0-52-15,-3 0 4 16,8 4-12-16,-4 0 0 16,-5 4 0-16,1-4 4 15,-10 0 0-15,-4 0 0 16,-9-8-8-16,0 0 0 0,-13-8-4 16,4 0 4-16,-9-16 0 15,0 4 4-15,5-4-48 16,-1 0 4-16,10 4-12 15,-1 4 4-15,10 9 4 16,-1-1 4-16,18 4 32 16,-4 4 4-16,5 4 16 15,-1 0 0-15,5-4 28 16,-9 4 4-16,4-4-20 16,-4 0 4-16,5-8-12 15,-6 0 0-15,1-12-16 16,0 4 0-16,-4-8 12 15,-5 8 4-15,-5-8 0 16,-4 9 4-16,-4 3-12 16,-1 4 4-16,1 12-8 15,-1 0 4-15,1 16-8 0,-1 0 0 16,10 15 0-16,-1-7 4 16,10-4-32-16,-1 0 0 15,9-12-60-15,-4 0 4 16,0-12-56-16,0 0 4 15</inkml:trace>
  <inkml:trace contextRef="#ctx0" brushRef="#br0" timeOffset="35117.5729">16099 15645 160 0,'13'0'88'0,"5"16"-36"0,-18-16 4 15,5 12-20-15,-1-4 0 16,5 12-16-16,0-4 0 0,0 4-8 15,0-4 4-15,-5 0-12 16,1 0 0-16,-5-12 0 16,0 0 0-16,-9-12-4 15,0 0 4-15,0-12-8 16,0 4 0-16,0-8 4 16,5 4 0-16,4 0-104 15,0 4 0-15,13 8-44 16,-4 4 0-16</inkml:trace>
  <inkml:trace contextRef="#ctx0" brushRef="#br0" timeOffset="35945.755">16622 15219 228 0,'-9'-15'128'16,"-26"3"-80"-16,26 8 0 0,-18-4-24 15,4 0 4-15,-12-4-24 16,-1 4 4-16,-4 4-4 15,8 0 0-15,1 8 0 16,4 0 4-16,5 20-8 16,4-4 0-16,13 15 4 15,5-3 0-15,18 20-4 16,-4-4 4-16,26 11 0 0,-4-11 4 16,4 8-24-16,0-8 0 15,-8 3-28-15,-6-15 0 16,-8-8-24-16,-4-4 4 15,-14-12 12-15,0-4 4 16,-27-16 44-16,5 4 0 16,-5-8 44-16,0 0 4 15,4 4 8-15,6 0 0 16,3 0-12-16,1 0 0 16,8 0-32-16,5 0 4 15,18-8-8-15,-4 4 0 0,12-19-76 16,1-1 0-16,0-4 8 15,-5 8 0-15,-8-16 28 16,-1 8 0-16,-4-3 52 16,0 3 4-16,-9-8 32 15,0 8 4-15,-4-4-16 16,4 5 4-16,-5 11-4 16,5 4 4-16,5 16-20 15,-1 0 0-15,5 24-12 16,0-4 4-16,14 28-16 15,-6-9 4-15,10 17-24 16,-4-12 4-16,8 8-60 16,-9-13 4-16,5-11-24 15,-4-4 4-15,3-8 8 16,1-4 0-16</inkml:trace>
  <inkml:trace contextRef="#ctx0" brushRef="#br0" timeOffset="36539.5507">16891 15263 180 0,'-27'-32'100'0,"23"24"-52"0,4 8 4 15,-5 8-16-15,1 0 4 16,-1 8-24-16,1-4 0 16,4 12-16-16,0-4 4 15,4 0 0-15,1-4 0 16,8-4 0-16,0-4 0 16,1-12 4-16,-1 0 0 15,-4-16-4-15,-4 8 4 0,-5-12-44 16,0 4 4-16,-9-4-32 15,0 4 0-15,0 4 0 16,4 1 4-16,5 3 24 16,0 4 4-16,5 0 60 15,-5 4 4-15,4 0 32 16,1 0 0-16,-1 4 0 16,1 0 0-16,8 8-24 15,-4-4 0-15,5 8-24 16,-1 0 0-16,5 7-16 15,0-3 4-15,4-8 4 16,-4 0 0 0,0-28 0-1,0 4 4-15,-9-15-20 16,0 7 0-16,-5-8-16 16,1 0 0-16,-5 8 16 0,0 4 0 15,4 12 8-15,-4 0 0 16,5 16-4-16,-1-4 0 15,5 12 0-15,0-4 4 16,22 4 0-16,-8-4 4 16,4-4 24-16,-5 4 0 15,5-16-12-15,-5 4 4 16,-4-20-4-16,0 4 4 16,-9-12-12-16,0 4 0 15,-9-11-8-15,0 7 4 16,-22 0-32-16,4 4 0 0,-5 8-104 15,5-4 4-15,10 16 0 16,-1 0 0-16,26 20 80 16,1-4 4-16</inkml:trace>
  <inkml:trace contextRef="#ctx0" brushRef="#br0" timeOffset="36695.8072">17567 14933 248 0,'9'-12'136'0,"9"12"-72"15,-18 0 0-15,4 0-56 16,1 0 4-16,4 0-24 16,-1 0 0-16,1 0-80 15,-4 0 4-15,-5 0-72 16,0 0 4-16</inkml:trace>
  <inkml:trace contextRef="#ctx0" brushRef="#br0" timeOffset="36930.2">17065 14018 304 0,'-17'8'168'0,"26"15"-104"0,-9-23 4 16,13 20-40-16,0 0 4 15,32 24-20-15,-5-8 4 16,10 28-32-16,-10-17 4 0,9 9-100 15,-9-12 0-15,5 0-60 16,-9-5 0-16,-14-15 128 16,-4-4 0-16</inkml:trace>
  <inkml:trace contextRef="#ctx0" brushRef="#br0" timeOffset="38202.555">20342 16409 208 0,'-5'-24'116'0,"-4"-3"-60"0,5 19 0 0,-10-8-56 15,5 4 4-15,-13-4 0 16,0 4 0-16,-5 4 4 16,4 4 4-16,-12 12 0 15,3 0 0-15,-3 16 0 16,8-4 4-16,-9 31-8 16,9-7 0-16,9 52-4 0,5-25 0 15,13 29-4-15,0-17 4 16,9 21 8-16,0-17 4 15,4 1-60-15,0-16 0 16,-8 11-12-16,-1-19 4 16,-8-4-28-16,-1-13 4 15,-12-11-32-15,-1 0 0 16</inkml:trace>
  <inkml:trace contextRef="#ctx0" brushRef="#br0" timeOffset="38374.444">19697 17396 244 0,'-4'-8'136'0,"31"-19"-72"0,-27 23 0 0,22-8-24 15,-4 0 0-15,18-4-28 16,-5 0 0-16,14 0-28 16,0 4 0-16,-1 0-124 15,-8 4 4-15,9 4-12 16,-9 4 0-16</inkml:trace>
  <inkml:trace contextRef="#ctx0" brushRef="#br0" timeOffset="39061.9916">20758 17213 220 0,'-13'-24'120'0,"8"8"-60"0,5 16 0 16,-4-8-48-16,-1 1 0 15,-4-1-8-15,0 0 0 16,-13 4 8-16,-1 0 0 16,-12 12-4-16,-1 0 0 15,0 11-4-15,5-3 0 16,4 8-4-16,4-8 0 16,23 4 4-16,0-4 4 15,9 0-4-15,-4 0 0 16,13 0-4-16,-5-4 0 0,14 12 0 15,-5-5 0-15,14 9 0 16,-9-4 0-16,9 20 12 16,-9-12 0-16,-5 8-4 15,1-5 4-15,-14 5-12 16,-1-4 4-16,-16 4 0 16,-1-12 4-16,-14-12-8 15,5-4 0-15,-4-20-8 16,4 4 0-16,0-20 0 15,5 4 0-15,4-16 0 16,4 12 0-16,14-8 0 16,-4 8 4-16,8-3 0 15,1 3 0-15,12-4 0 16,-3 4 4-16,13-8 4 16,-5 12 4-16,9-4 0 15,-4 4 0-15,4-3-4 0,-8 3 0 16,3-4 0-16,-8 4 4 15,-4-4-8-15,-5 4 4 16,-5-8 0-16,-4 0 0 16,-5-3-4-16,-4 3 4 15,-9 8 4-15,5 4 0 16,-9 20 0-16,-1 0 4 16,-4 20-12-16,5-4 4 15,4 19-8-15,4-3 4 16,14 4 0-16,0-8 4 0,18-4-40 15,-5-8 4-15,14-12-64 16,-4 0 0-16,3-24 0 16,-3 4 0-16,4-20 0 15,-10 8 0-15</inkml:trace>
  <inkml:trace contextRef="#ctx0" brushRef="#br0" timeOffset="39249.505">21349 16433 220 0,'-36'-16'120'0,"27"36"-68"15,0-20 0-15,9 28-40 16,0-4 0-16,14 36-12 16,-6-13 4-16,10 33 4 15,-4-8 4-15,8 19-8 16,-4-15 0-16,4 19-24 16,-4-23 0-16,0-4-64 15,0-9 0-15,-9-15-60 0,0-8 0 16</inkml:trace>
  <inkml:trace contextRef="#ctx0" brushRef="#br0" timeOffset="39410.714">21273 17062 296 0,'-9'0'160'0,"85"16"-76"0,-67-16 4 15,18-4-88-15,-5 0 4 16,18-4-92-16,-8 0 0 15,21-8-92-15,-12 4 4 0,8 0 132 16,0 0 0-16</inkml:trace>
  <inkml:trace contextRef="#ctx0" brushRef="#br0" timeOffset="39895.1216">22204 16970 324 0,'-5'-7'180'0,"-17"-9"-160"0,17 12 0 16,-8 0 20-16,-1 0 0 16,-17 4-36-16,4 0 4 0,-9 8-8 15,5 0 4-15,-9 4-8 16,13 3 0-16,0 5 0 16,5 0 0-16,4 0 4 15,4-4 0-15,14 4-4 16,0-4 4-16,27 0 0 15,-4-4 4-15,8 4-4 16,-4 0 4-16,4 3 0 16,-8 1 0-16,-14 12 16 15,-1-12 4-15,-16 4-24 16,-1-4 4-16,-14-4-4 16,5 0 0-16,-9-8-76 15,5-4 0-15,0-8-40 16,4 0 0-16,9-4-12 15,0 0 4-15,9 8 104 0,0 0 4 16</inkml:trace>
  <inkml:trace contextRef="#ctx0" brushRef="#br0" timeOffset="40192.0245">22942 16385 376 0,'27'-39'204'0,"-22"19"-176"0,-5 20 4 16,-5-4-24-16,1 0 4 15,-23 12-12-15,4 0 0 0,-26 36 8 16,9-5 0-16,-9 61 0 16,8-25 0-16,5 49 0 15,5-21 4-15,22 21-8 16,5-21 4-16,26 16-12 15,0-15 4-15,19-12-72 16,-10-13 0-16,14-19-68 16,-9-8 0-16,4-17 32 15,-4-7 4-15,-14-24 64 16,-4 0 4-16</inkml:trace>
  <inkml:trace contextRef="#ctx0" brushRef="#br0" timeOffset="40809.1893">23394 16855 220 0,'-22'-40'124'0,"17"32"-36"0,5 8 4 0,-9-4-76 15,0 0 4-15,1 4-4 16,-1 0 4-16,-5 12-24 16,1-4 0-16,-5 8 4 15,4-4 4-15,5 4-8 16,0 0 0-16,1 4 4 15,-1-4 0-15,4 0-4 16,5-4 4-16,9-4-4 0,-4 0 4 16,17 0-16-16,-4 3 4 15,9 1 12-15,-5-4 0 16,0 12 4-16,5-4 0 16,-13 4 12-16,-5-4 0 15,-9 4 0-15,0-4 0 16,-14 0-16-16,1 0 4 15,-14-8-40-15,9 0 4 16,-4-12-60-16,4 0 4 16,0-4-56-16,4 0 0 15,-3-4 104-15,3 4 0 0</inkml:trace>
  <inkml:trace contextRef="#ctx0" brushRef="#br0" timeOffset="41090.4629">23528 16218 340 0,'5'-12'188'0,"-1"8"-160"0,-4 4 0 16,9 12-12-16,0-4 4 15,14 16-4-15,-5-4 4 16,17 52 12-16,-3-17 0 0,21 65 4 15,-3-29 0-15,-6 29-16 16,-8-21 4-16,-4 13-12 16,-10-17 0-16,-13 9-12 15,-5-17 4-15,-21-7-120 16,3-17 4-16,-22-11-128 16,5-4 4-16,4-4 200 15,5-8 0-15</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7T23:09:04.481"/>
    </inkml:context>
    <inkml:brush xml:id="br0">
      <inkml:brushProperty name="width" value="0.05292" units="cm"/>
      <inkml:brushProperty name="height" value="0.05292" units="cm"/>
      <inkml:brushProperty name="color" value="#FF0000"/>
    </inkml:brush>
  </inkml:definitions>
  <inkml:trace contextRef="#ctx0" brushRef="#br0">4262 16994 148 0,'-6'-10'80'0,"9"4"-48"0,-3 6 0 0,0 3-12 16,0 5 0-16,0 5 4 16,3 11 4-16,0 10 8 15,0 3 4-15,0 3-20 16,0 5 0-16,3 5-16 16,0-2 4-16,0 0-4 15,3 2 0-15,-3-3 0 16,0-4 0-16,0-9-8 15,2 6 4-15,1-14-80 16,3-5 4-16,6-5-20 16,0-8 4-16,0 3 8 0,3-11 4 15</inkml:trace>
  <inkml:trace contextRef="#ctx0" brushRef="#br0" timeOffset="780.153">4384 17029 152 0,'-36'-27'84'0,"18"32"-48"0,15-7 4 16,1-1-24-16,-1 3 0 15,3 0-8-15,0 0 4 16,3-3 16-16,-1-2 0 0,4 0-20 16,9-6 0-16,6 6-4 15,6-3 0-15,3-3-4 16,2 4 0-16,4-4 0 16,0 8 0-16,0 3 4 15,-4 0 0 1,-2 8-4-16,-3 0 0 15,-6-3 4-15,-6 9 0 16,-6-1 0-16,-6 8 4 16,-6 0-4-16,-6 0 0 0,-6 6-4 15,-6-3 0-15,0-3 0 16,-3-3 0-16,0 1-4 16,1-3 4-16,2 2 0 15,6-4 0-15,6-1-4 16,3 0 4-16,6-2-4 15,3-1 4-15,3 1-4 0,6-3 4 16,3 5 0-16,6-5 4 16,-1 8-8-16,4-3 4 15,-3 13 12 1,-6 1 0-16,-6 5-4 16,-9 2 0-16,-9 0-4 31,-6-4 4-31,-6 4 4 15,-9-8 0-15,-2-2-16 16,-1-3 4-16,3-7 0 16,0 1 0-16,7-9-48 0,5 4 4 15,6-4-96-15,6-1 4 16,15 0 56-16,3 3 4 16</inkml:trace>
  <inkml:trace contextRef="#ctx0" brushRef="#br0" timeOffset="2481.0324">9625 17211 184 0,'-8'-21'104'0,"16"8"-60"0,-8 7 0 0,3 4-24 16,0-1 0-16,6 3-8 15,3 0 0-15,3 0 4 16,0 0 4-1,3 5-8-15,3 6 0 16,0-3 0-16,-1 5 0 0,7-2-12 16,0 10 0-16,0-5 0 15,0-3 0-15,-1 8 0 16,1-5 4-16,-3 3 0 16,0-6 0-16,-3 0-60 0,2-5 4 15,-5-5-56-15,0-1 0 16,6 4 4-16,6-6 0 15</inkml:trace>
  <inkml:trace contextRef="#ctx0" brushRef="#br0" timeOffset="2749.7365">10343 17081 92 0,'-15'-18'52'0,"15"18"12"16,-3 0 0 0,-3 13-16-1,-3 8 4-15,-3 3-8 0,-6 0 4 16,-6 16-16-16,-5 5 0 0,-1 5-4 16,-3 11 0-16,3 5-20 15,1-5 0 1,2-8-8-16,0 8 4 15,3-9-4-15,1-1 0 16,8-9-112-16,6-10 4 16,6 2-60-16,-3-13 0 15</inkml:trace>
  <inkml:trace contextRef="#ctx0" brushRef="#br0" timeOffset="3894.4497">15906 17277 176 0,'-3'-24'96'0,"18"9"-68"0,-12 12 4 0,0 0-8 16,0 1 4-16,0 2-8 15,0 5 4-15,0 3-4 16,-3 10 0-16,-3 9-8 16,-3 7 4-16,-3 3-16 15,0 11 4 1,3-3 0-16,0 0 0 16,0 0-4-16,0-11 4 0,3-5 8 15,0-5 0-15,0-5-8 16,0-6 4-16,3-13 4 15,0-3 4-15,0-21-16 16,3-5 4-16,3-10-8 16,0-9 4-16,3 0 0 0,3-2 0 15,0 0-16-15,0 8 4 16,-4 5 12-16,1 7 0 16,0 7-4-16,-3 1 4 15,3 14 0 1,3 6 0-16,3 4 0 15,0 4 0-15,0 18 4 16,0-1 4-16,2 7-12 16,1 7 4-16,0 2 0 15,0 9 4-15,0-8-8 16,3 2 0-16,-3-5 16 0,-1-8 4 16,1-8 0-16,0-5 0 15,-3-8-4-15,0-11 4 16,0-13-8-16,0-5 4 15,0-8-4-15,-3-13 4 0,-1-6-8 16,1-5 0-16,-3-18-8 16,0 2 0-16,0 0-60 15,0 11 4-15,3 5-136 16,9 21 0-16</inkml:trace>
  <inkml:trace contextRef="#ctx0" brushRef="#br0" timeOffset="6964.3073">20210 17031 304 0,'0'0'164'0,"-6"21"-164"0,3-23 4 16,3-4-28-16,-6-7 0 15,3 3 4-15,0-9 4 0,0-7 12 16,0-6 0-16,0-8 0 16,0-5 4-16,0-2 4 0,0-1 0 15,0-5 20 1,3 8 4-16,0 3-20 15,6-1 4-15,3 9-8 16,3-3 4-16,6 0-8 16,2 0 0-16,4 8-4 15,0 2 4-15,3 6-4 16,-6 3 0-16,0 4 8 16,-1 6 4-16,-5 11-4 15,0 10 4-15,-3 3-8 16,-3 0 0-16,3 8 0 0,-3 0 4 15,-6 0 0-15,-3-1 0 16,-3 1 0-16,-9 0 0 0,-6-8 0 16,-3-3 4-16,0-2-8 15,-2-6 4-15,5-8-8 16,6-7 4-16,3-1-72 16,6 1 0-16,6-1-84 15,6 0 0-15,0-2 132 16,3 0 4-1</inkml:trace>
  <inkml:trace contextRef="#ctx0" brushRef="#br0" timeOffset="7313.9006">20912 16235 184 0,'-6'-8'100'16,"9"3"-52"-16,-3 2 4 0,3 3-16 15,-3 0 0-15,0 0-16 16,3 3 0-16,0 2-8 15,3 5 0-15,0 4-8 16,0 10 0-16,0-3-4 16,3 2 4-16,0 1 0 15,-3 0 0-15,0 0-88 16,0 0 4-16,-6-6-16 0,0-5 0 16,-3-5 8-16,0 0 0 15</inkml:trace>
  <inkml:trace contextRef="#ctx0" brushRef="#br0" timeOffset="7495.1352">20790 16357 236 0,'-9'-6'128'0,"39"-2"-72"15,-24 8 0-15,9 0-44 16,3 0 0-16,2-2-12 16,7-1 4-16,3 0-4 15,0 1 0-15,-1-4-72 16,1 1 0-16,-3 2-36 15,3 3 4-15,-3-2 32 16,2 2 4-16</inkml:trace>
  <inkml:trace contextRef="#ctx0" brushRef="#br0" timeOffset="7714.9016">21317 16179 176 0,'-9'0'100'16,"9"-5"-68"-16,0 5 4 0,0 0-12 15,0 0 4-15,-6 3 4 16,6-1 0-16,6 11 4 16,-3-2 4-16,0 10-32 15,-3 3 4-15,6 3 4 0,0 2 4 0,0-6-20 16,0 1 4-16,-3 0-64 16,3-8 0-16,-3 5-32 15,-3-8 0-15,0-2-52 16,6-8 4-1</inkml:trace>
  <inkml:trace contextRef="#ctx0" brushRef="#br0" timeOffset="7896.7423">21174 16367 228 0,'-6'-5'124'0,"27"-6"-56"0,-15 6 4 0,9 2-24 16,9-2 0-16,5 0-48 15,10-1 4-15,0-2-4 16,-1 6 4-16,4-3-136 16,0-1 4-16,-4 6-36 0,7 0 0 15</inkml:trace>
  <inkml:trace contextRef="#ctx0" brushRef="#br0" timeOffset="9795.9595">19388 17825 116 0,'-6'-5'68'0,"9"-11"-16"0,-3 13 0 16,0 1-32-16,0-4 4 0,0-2-8 16,0 3 4-16,0 0-4 15,0-3 0-15,0-3-8 31,-3 6 0-31,-3-3-12 16,-3 0 4-16,-6 8 4 16,-2 0 4-16,-4 8-4 15,-3 0 0-15,0 2 0 16,0 9 0-16,3 2-4 0,4 3 0 16,8 2 0-16,9-2 0 15,3-3 0-15,6 1 0 16,5-7 4-16,-2-4 0 0,3-6-4 15,0 1 0-15,0-12 0 16,0 1 4-16,0-8-4 16,-3-3 0-1,0-8 0 1,-3 3 4-16,-1 2-8 16,1 11 0-16,-3-5 16 0,3 11 4 31,0 2 0-31,0 10 0 15,0-2-4-15,0 0 0 16,3 8-16-16,0-3 4 16,6 0 4-16,-3 1 4 0,-1-4-40 15,1-4 0-15,0 4-72 16,0-5 4-16,-3-2-32 16,0-6 4-16</inkml:trace>
  <inkml:trace contextRef="#ctx0" brushRef="#br0" timeOffset="10194.8772">19793 17825 176 0,'3'-19'96'0,"-6"12"-76"0,0 1 4 16,0 4-16-16,0-6 4 16,0 5-8-16,-3 3 0 15,-3-3-4-15,-3 6 4 0,0-3-4 16,-3 11 4-16,4-1-8 15,-1 3 4-15,3 1 0 16,3 7 4-16,6-3-8 0,3-2 4 16,6-3 0-16,3 3 4 31,2-8 4-31,1 3 0 16,0-6 4-16,0-5 0 0,-3-5 0 15,-3-6 4-15,-3-7-4 16,-3 2 4-16,-3-8-8 15,-6-8 4-15,-3 1-4 16,-9-14 0-16,3 0 0 16,-3-3 0-16,4 14-16 15,2 2 4-15,6 8-4 0,3 11 0 16,9 0-84-16,3 10 0 16,2 6-48-16,7 7 0 15</inkml:trace>
  <inkml:trace contextRef="#ctx0" brushRef="#br0" timeOffset="10581.2948">20043 17767 200 0,'0'-13'108'0,"-6"-9"-92"0,3 20 0 0,0 2-16 15,-3 0 0-15,-3 2 0 16,0-2 4-1,-3 11 0-15,0 0 0 16,1 2-4-16,2 3 0 0,0 5 4 16,3 0 0-16,6 5 0 15,3-4 0-15,3 1 4 16,3-4 0-16,2-8 12 16,1 2 0-16,3-8-12 0,0-2 4 15,0-6 0-15,-3-10 0 31,0-6 8-31,-6-5 4 16,-3-5 8-16,-3-10 0 16,-6-9-28-16,-6-5 4 15,-3-5-8-15,3 5 0 0,0 8 0 16,0 0 0-16,3 13-68 16,3 6 0-16,6 7-48 15,6 3 0-15,9 11 8 16,3 0 4-16</inkml:trace>
  <inkml:trace contextRef="#ctx0" brushRef="#br0" timeOffset="11397.8782">20668 17851 188 0,'0'3'104'0,"12"2"-80"15,-9-5 0-15,6-5-24 16,3 2 4-16,3 1-8 16,2 2 4-16,1-6 12 15,3 1 0-15,-3-5-8 0,0 4 4 16,0-2 0-16,-6-2 0 16,-3 2-4-16,-3-5 0 15,-4 2-8-15,-2-5 4 16,-2 8 0-16,-4 3 4 0,-3 0 4 31,-3 5 0-31,-12 8-4 16,6 0 0-16,0-1-4 15,6 9 4-15,9 0-4 16,6-3 0-16,6 6 0 16,9-1 4-16,3-7-56 0,6 2 0 15,-3-7-8-15,-1-4 4 16,1 1 16-16,-6-6 4 15,0 1 32-15,-3-6 4 0,-3-8 40 16,0 5 0-16,-4-5-8 16,-2 0 4-16,3 11-16 15,-3-3 0-15,0 0 4 16,0 6 4-16,-3 4-24 16,3 6 4-16,0 0-12 15,0 0 4-15,0 5 4 16,0-5 4-16,3 8-4 15,-6-11 0-15,0 3-4 16,0-5 0 0,0-3 8-16,3-8 0 0,0 3-20 15,3-6 0-15,3-2 12 16,-1-3 4-16,4 3-8 16,-3-3 4-16,3 3-4 15,0 2 4-15,-3 3 12 16,0 6 0-16,0 2 0 15,-3 2 4-15,-3 6-8 16,-3 3 0-16,0 2-8 16,0 6 4-16,2-1-80 0,4-5 4 15,3 6-80-15,6-6 0 16</inkml:trace>
  <inkml:trace contextRef="#ctx0" brushRef="#br0" timeOffset="11781.1732">21603 17754 184 0,'-6'-22'100'0,"3"-7"-76"15,0 24 0-15,3 5-16 16,-6-3 0-16,-3 6 0 16,0 2 0-16,-3 1-8 0,0 4 0 15,0 1-4-15,3 2 4 31,-3 0 0-31,6 8 4 16,3-2 4-16,3-1 0 0,6-2-12 16,6 3 4-16,0-3 8 15,0-8 0-15,0-3 16 16,3 0 4-16,0-10-8 0,0 0 4 16,-3-6-8-16,-4-5 4 15,1-5 8-15,-6-5 4 16,-6-12-24-16,-3-4 0 0,-2-16-8 31,-4-11 0-31,0 8-8 16,3 0 4-16,3 9-96 15,3 7 0-15,3 13-56 16,9 16 4-16</inkml:trace>
  <inkml:trace contextRef="#ctx0" brushRef="#br0" timeOffset="12881.074">22543 17754 148 0,'-18'-8'84'0,"0"-8"-60"0,15 13 4 0,-2-2-24 16,-4 5 4-16,-3 2 4 16,0 1 0-16,-6 2-4 15,-6 6 4-15,3 2-8 16,0 3 4-16,4 3 0 16,2-4 0-16,12 4-4 15,9 5 0-15,6-8-4 16,8-3 0-16,7 0-20 15,3-5 0-15,6 0-48 16,-4-5 0-16,1-3-28 16,-3-3 4-16</inkml:trace>
  <inkml:trace contextRef="#ctx0" brushRef="#br0" timeOffset="13176.3327">22772 17759 148 0,'0'-13'80'0,"-6"-9"-48"0,6 20 0 0,-3 2-20 16,-3 2 4-16,0 4-16 15,-2-4 0-15,5 9 4 16,-3 0 4-16,0-4-4 16,3 9 0-16,-3-2-4 15,6-4 0-15,9 3 4 16,0-2 0 0,3-6-4-16,2 6 4 15,4-11-4-15,-3 0 4 0,0-11 0 16,-6 6 0-16,-3-3-4 15,-6-5 0-15,-6 8 0 16,-3-9 0-16,-6 9 0 16,0-3 4-16,0 3-36 15,-2-3 4-15,5 5-40 16,3 3 4-16,9 0-20 16,0 0 4-16</inkml:trace>
  <inkml:trace contextRef="#ctx0" brushRef="#br0" timeOffset="13497.6754">22930 17743 208 0,'15'0'112'0,"-3"0"-80"0,-12 0 4 16,0 3-8-16,0-1 4 15,6 4-32-15,-3-1 4 16,0 5-4 0,0-2 4-16,0-2-8 15,0 4 4-15,0-2 4 0,3-5 4 16,0-1-8-16,0-2 0 15,-1-5 0-15,4 0 0 16,0-6 0-16,3 3 0 16,0-8-4-16,0 9 4 15,-3-4-4-15,0 0 4 16,3 11 0-16,-9 0 0 0,6 3-4 16,-9 5 4-16,9 0-4 15,-3 0 4-15,3 5-84 16,5-5 4-16,-5 3-16 15,6-6 0 1,0-2 56-16,0-1 0 16</inkml:trace>
  <inkml:trace contextRef="#ctx0" brushRef="#br0" timeOffset="13829.9395">23314 17759 124 0,'6'-13'72'0,"3"-27"-32"0,-3 32 0 0,-6-3-24 15,0 3 4-15,0 1-12 16,0-1 4-16,-6 5-12 15,3 3 4-15,-3 3-4 16,-3 7 4-16,0 1-4 16,0 2 0-16,3-2 0 0,0 2 4 15,6-3 0-15,0 4 4 16,6-4-8-16,3-5 4 0,6 3 4 16,0-8 4-16,0 0 8 15,-3-8 0-15,6 3-4 16,-12-3 0-16,0-8-4 15,-12-2 0-15,0-11-8 32,-12-3 0-32,0-8-4 15,-3-5 0-15,0-2 0 16,3 4 4-16,0 12-16 16,10 2 4-16,-1 5-72 0,3 8 0 15,12 8-68-15,3 8 0 16</inkml:trace>
  <inkml:trace contextRef="#ctx0" brushRef="#br0" timeOffset="14030.959">23534 17687 220 0,'6'11'124'0,"-3"2"-128"16,-3-10 4-16,0 7 0 15,0-2 4-15,0 3-8 16,0 2 4-16,0 3-36 0,0 3 4 16,0-6-80-16,6 3 0 15,0-6 92 1,-3 3 0-16</inkml:trace>
  <inkml:trace contextRef="#ctx0" brushRef="#br0" timeOffset="14202.8436">23543 17468 220 0,'-24'-19'120'0,"33"19"-124"0,-6 0 4 16,0 0-8-16,-3 0 0 16,9 0-52-16,-3 0 0 15,3 0-36-15,0 0 0 16</inkml:trace>
  <inkml:trace contextRef="#ctx0" brushRef="#br0" timeOffset="14447.5926">23734 17243 104 0,'-9'-8'56'0,"15"11"-24"15,-6-3 4-15,0 5-12 16,3 11 4-16,0 5 8 16,0 8 0-16,3 13-4 15,-3 9 0-15,9 2-32 16,-4-1 4-16,1-1-32 16,0-9 0-16,-3-5-76 0,-3 0 0 15,6-5 32-15,-9-8 0 16</inkml:trace>
  <inkml:trace contextRef="#ctx0" brushRef="#br0" timeOffset="14746.5173">23725 17687 192 0,'12'3'108'0,"23"-14"-84"15,-23 9 0-15,0-3-24 0,18-1 0 16,-3 1-4-16,-3 5 4 15,2-3 12-15,1 1 0 16,-3-1-8-16,0 0 4 16,0 1 12-16,-4 2 0 15,1 2-8-15,0 4 4 0,-6-1 4 16,-3 8 4-16,-6-2-16 0,3 5 0 16,-9-3-8-16,6 5 4 15,-6-2-8-15,3-3 0 16,-3 3-76-16,3-10 0 15,-3-4-4-15,-3-2 4 16,0-2-8 0,-3-4 4-16</inkml:trace>
  <inkml:trace contextRef="#ctx0" brushRef="#br0" timeOffset="14862.0442">24011 17486 192 0,'-3'-61'104'0,"-6"14"-72"0,9 39 4 0,3 3-32 16,3-3 4-16,2 8-32 15,1-3 4-15,9 6-144 16,3-1 4-16</inkml:trace>
  <inkml:trace contextRef="#ctx0" brushRef="#br0" timeOffset="15208.9846">24427 17632 252 0,'-21'-13'140'0,"21"-24"-128"0,-9 26 0 0,6 8-24 16,-8 3 0-16,2 3 12 16,-6 8 0-16,6-1 16 15,-6 9 0-15,6 2-4 16,0 0 4 0,3 0-16-16,6 3 4 0,6-8 0 15,9 2 0-15,3-4-4 16,6-4 4-16,-1-5 4 15,1 1 0-15,-6-6-8 16,-3-8 0-16,-6 3 0 16,-12-11 4-16,-3 0-8 0,-6-5 4 15,-9-3-64-15,6 3 4 16,-2 2 0-16,2 1 0 16,0 12-48-16,15 1 4 15,0 5 92-15,15 3 4 16</inkml:trace>
  <inkml:trace contextRef="#ctx0" brushRef="#br0" timeOffset="15496.9721">24508 17642 204 0,'0'-2'112'0,"29"12"-64"0,-26-7 0 0,-3 2-28 15,0 1 0-15,6 7-20 16,-3-3 4-16,-3 4 0 16,6-6 0-16,-6 5-4 15,9-5 4-15,-9-3 0 16,6 3 4-16,-3-5-8 15,-3-3 0 1,6 0 0-16,3-8 4 0,-3 2 16 16,-3-7 0-16,12-3-4 15,-6-10 4-15,6 2 4 16,-1 3 0-16,4 2 4 16,-6 14 0-16,0 5-12 15,3 5 4-15,0 9-20 0,0 1 4 16,0 4-8-16,-3 5 4 15,-6-3-228-15,2 0 4 16,4 3 100 0,15-6 4-16</inkml:trace>
  <inkml:trace contextRef="#ctx0" brushRef="#br0" timeOffset="19147.1355">2530 14549 112 0,'-9'-2'64'0,"9"15"-36"0,0-5 4 15,-3 3-8-15,3 7 4 16,0 11-16-16,3 3 0 15,0 2 0-15,3 6 4 0,0 5-16 16,0-5 4-16,0-1 0 16,0-4 0-16,-3-4 0 15,-1-4 0-15,-2-6-4 16,3-8 4-16,0-7-8 0,3-6 4 16,0-11 0-16,3-5 0 15,6 0-4-15,-3-2 0 16,6-3-4-16,3-1 4 15,0 12 4-15,2 2 0 16,-2 3 0-16,6 5 0 0,3 5 0 31,-3 0 4-31,-4 3 0 16,-2 5 0-16,-6 1 0 16,-6-1 0-16,0 0-4 15,-24 0 4-15,0 1-4 16,-3-4 4-16,-11 1-4 0,-1-3 4 15,0-6-8-15,0-2 0 16,6-2-24-16,1-4 0 16,8 1-80-16,-3 2 0 15</inkml:trace>
  <inkml:trace contextRef="#ctx0" brushRef="#br0" timeOffset="19628.3446">3131 14806 92 0,'-9'-3'52'0,"6"-5"-32"0,3 8 0 16,-3-2-16-16,0 2 0 16,-3 2 12-16,-6 4 4 15,0 2 4-15,-3 2 0 0,1 4-20 16,-1-1 0-16,3 3-8 16,6 5 4-16,0-5 0 15,6 2 4-15,6-5-4 16,-3-2 0-16,6-6 0 15,3-2 4-15,0-3-4 16,-1-5 0-16,-2-6 0 31,0-2 0-31,-3-3 0 16,0 3 0-16,3 0 8 0,-6 2 4 16,0 6 8-16,0 2 4 15,0 3-16-15,0 3 4 16,0 5-8-16,3 2 0 0,-3 3-32 15,6 1 0-15,3-4-60 16,-3-5 0-16,6 3 16 16,-4-2 4-16</inkml:trace>
  <inkml:trace contextRef="#ctx0" brushRef="#br0" timeOffset="19986.6652">3369 14819 156 0,'15'-13'84'0,"-15"-5"-60"15,0 15 4-15,-3 0-24 0,-3 1 4 16,0 2-8-16,-6 2 0 16,3 1 0-16,-3 5 4 15,-3 2 0-15,4 1 0 16,-1 0-8 0,3 2 0-16,3 0 4 15,3 3 0-15,3 0 0 16,3-6 0-16,3-2 0 0,6-2 0 15,8-6 4-15,-5-3 0 16,0-2 16-16,-3-1 0 16,0-2-4-16,-3-2 0 15,0-3 4-15,-9-6 4 16,-6-2-20-16,-3-3 0 16,0-5-4-16,-6-5 0 15,6-9 0-15,-12 1 0 0,7 0-4 16,2 5 4-16,3 10-80 15,3 11 4-15,6 8-60 16,9 8 0-16</inkml:trace>
  <inkml:trace contextRef="#ctx0" brushRef="#br0" timeOffset="20727.2034">3929 14859 148 0,'15'32'80'0,"-13"31"-52"0,-2-50 0 0,0 6-24 15,0 5 4-15,3 0-4 16,-3-3 0-16,3 3-4 16,-3-9 4-16,0-1-28 15,-3-6 4-15,-2-3 4 0,-1-5 0 16,0-8 16-16,-3-8 0 15,0 0 0-15,0-16 4 16,0 6 24 0,3-6 0-16,0 1-12 15,3-4 0-15,6-5-4 16,0 11 4-16,9 0-16 16,3 3 4-16,3 2 12 15,-1 3 0-15,4 5 0 16,0 5 4-16,-3 6-16 0,3 2 0 15,-6 6 0-15,-3 2 4 16,-3 3-4-16,-6 3 4 16,-3 2-8-16,-3 0 0 15,-9-2 4-15,0-1 4 0,-3-2-8 16,-6-2 0-16,3-4-48 16,0-4 4-16,6-6-24 15,9-3 4-15,3 1-44 16,3 2 4-16,6 0 88 15,3-3 4-15</inkml:trace>
  <inkml:trace contextRef="#ctx0" brushRef="#br0" timeOffset="21025.0952">4170 14679 188 0,'18'-5'104'0,"-7"-1"-76"0,-11 6 4 16,0 0-24-16,0 0 4 15,-2 3-8-15,-1 5 0 16,-3 5-4-16,0 3 0 15,0 3 0 1,3-1 0-16,0 3-4 16,6-5 4-16,3-3 4 0,3-2 0 15,2-3-4-15,1-3 4 16,3-5-4-16,-3-2 4 16,0-6 20-16,0-3 4 15,-6-2-24-15,-6-3 4 16,-3-2-8-16,-3 2 0 0,-6 0 4 15,0 3 0-15,0 2-72 16,3 6 4-16,3-1-68 16,3 6 4-16,9 6 92 15,6-1 4-15</inkml:trace>
  <inkml:trace contextRef="#ctx0" brushRef="#br0" timeOffset="21213.5985">4393 14690 188 0,'0'-3'104'0,"9"8"-72"16,-9-2 0-16,3 2-16 0,0 6 0 16,3 2-16-16,-3 0 4 15,0 1 4-15,0 1 4 16,-3-1-48-16,-3-4 4 16,0-2-44-16,0-3 4 15,-3-5-24-15,0-5 0 16</inkml:trace>
  <inkml:trace contextRef="#ctx0" brushRef="#br0" timeOffset="21345.8836">4330 14504 196 0,'-17'-47'108'0,"8"26"-96"0,9 21 4 0,0 0-16 16,0 5 0-16,3 0-84 15,3 8 0-15,3 1 4 16,5 2 0-16</inkml:trace>
  <inkml:trace contextRef="#ctx0" brushRef="#br0" timeOffset="21678.551">4545 14666 156 0,'0'2'84'0,"24"17"-32"0,-21-16 0 16,-3-1-48-16,3 4 4 0,-1-1-8 15,1 0 4-15,-3 0 0 16,0-2 4-16,0 0-12 15,0-1 4-15,0-2 0 16,0-2 0-16,0-4 0 16,3-1 0-1,3-4 0-15,3-2 0 16,0-1-4-16,3-1 4 16,0 1-4-16,0 4 4 0,-3 2 8 15,0 8 0-15,0 5 16 16,0 3 4-16,0 3-20 15,0 5 0 1,-3 7 0 0,-4 1 4-16,-2-3-68 15,0-2 0-15,0-3-28 0,0-8 0 16,3-6-4-16,0-4 4 16</inkml:trace>
  <inkml:trace contextRef="#ctx0" brushRef="#br0" timeOffset="21895.8321">4789 14301 160 0,'12'0'88'0,"6"8"-64"0,-15-6 4 0,0 6-24 16,0 13 4-16,2 6 8 15,1 5 0-15,0 5-16 16,0 2 0-16,3-2 0 15,0 0 4-15,6-2-28 16,-3-1 4 0,3-7-100-16,-9-4 4 0,-6-4 88 15,-3-6 0-15</inkml:trace>
  <inkml:trace contextRef="#ctx0" brushRef="#br0" timeOffset="22080.1862">4786 14650 196 0,'6'-8'108'0,"27"-18"-84"0,-28 18 4 16,7-6 4-16,9 4 0 16,3-3-28-16,6 2 4 15,3 0-4-15,-1 3 4 16,-2 3-48-16,-3 0 4 16,-3 2-100-16,-4 3 4 15,-5 6 88-15,-3-4 0 16</inkml:trace>
  <inkml:trace contextRef="#ctx0" brushRef="#br0" timeOffset="22641.2103">5188 14631 140 0,'18'-7'76'0,"-1"-17"-64"0,-17 24 4 0,0-8 4 16,0 0 0-16,0-3-12 16,0 6 0-16,-3-3-4 15,0 3 0-15,-3 5 4 16,-5 5 4 0,-4 6 0-16,-6 2 0 15,3 3-12-15,6 5 4 0,6 0 0 16,6 0 0-16,6-2-4 15,9-3 0-15,0-6-12 16,6-5 0-16,-6-5 0 16,-1-2 0-16,-2-6 12 15,0 0 0-15,0-3-4 0,0-2 4 16,0-3 0-16,0 0 0 16,-3 3-4-16,0 0 4 15,0 2 0-15,0 11 4 16,0 6 4-16,-4-1 4 15,1 3-8-15,0 2 0 16,0 1 0 0,0 2 4-16,0-2-8 15,0-1 0-15,-3-2 4 16,0-2 4-16,-3-4-4 16,0-2 4-16,0-2 12 0,0-4 0 15,0-2-8-15,3-2 0 16,3-6-8-16,3 3 0 15,6-3-8-15,0-3 4 16,3 6-124-16,8 3 0 16,-2 7 28-16,-6 0 4 0</inkml:trace>
  <inkml:trace contextRef="#ctx0" brushRef="#br0" timeOffset="23510.1475">2821 15544 152 0,'-20'-10'84'0,"2"2"-68"0,12 2 0 15,0 6-8-15,-3 6 0 0,-3-1-4 16,-3 3 4-16,0 8 4 16,-3 2 0-16,3 1-12 31,4 2 0-31,2 0-4 16,6-2 4-16,3-1 0 0,3-2 4 15,3-3 0-15,3-5 0 16,5-2-4-16,-5-6 4 15,3-6-4-15,0 1 4 16,3-6-4-16,0-4 4 0,-6-4-4 16,0 1 4-16,0-1-12 15,-3-2 4-15,9 5 24 16,-12 5 4-16,5 6-16 16,-2 5 0-16,0 11 4 15,-3 2 4-15,6 0-16 16,3-2 0-16,0 5-44 15,6-3 4-15,0-5-116 16,0 2 0 0,-3-2 148-16,-1 0 0 15</inkml:trace>
  <inkml:trace contextRef="#ctx0" brushRef="#br0" timeOffset="23796.6879">3048 15526 184 0,'3'0'100'0,"3"29"-84"0,-6-24 4 0,3 3-12 16,-1 5 0-16,-2-2-12 15,0 2 4-15,0-2 4 16,0-1 0-16,0-2-4 16,0-2 4-16,-2-6 0 15,2 0 4-15,0-3-8 0,0-5 0 0,0-5 8 16,0 2 4-16,0-5-12 31,0-5 4-31,2 5-4 16,1 3 0-16,0 0-8 15,0 2 0-15,3 6-80 16,0 0 0-16,3 5-4 16,0 0 4-16</inkml:trace>
  <inkml:trace contextRef="#ctx0" brushRef="#br0" timeOffset="23946.6715">3229 15446 148 0,'0'-2'80'0,"0"23"-48"0,0-13 4 0,3 5-4 15,0 3 4-15,-3 8-28 16,3 0 0-16,0-6-4 16,0-2 0-16,3-3-104 15,-3 0 0-15,3-2 8 0,-3-6 4 16</inkml:trace>
  <inkml:trace contextRef="#ctx0" brushRef="#br0" timeOffset="24213.3174">3336 15195 176 0,'0'0'100'0,"9"-3"-72"16,-6 3 4-16,6 6-16 15,3 4 4-15,-6 11 4 32,6 6 4-32,-3 2-24 15,3 11 4-15,0 2-8 0,0 6 4 16,-3-9 0-16,-1-2 0 0,-2-8-72 16,0 3 4-16,-3-11-16 15,0-5 4-15,-3-3-4 16,0-2 4-16</inkml:trace>
  <inkml:trace contextRef="#ctx0" brushRef="#br0" timeOffset="24360.5159">3357 15576 140 0,'-27'-19'80'0,"24"14"-32"0,3 5 0 16,9-2-24-16,3-4 4 16,3 4-20-16,3-4 4 15,3 1 0-15,3-6 0 16,5-2-168-1,-2 3 0-15,-6-6 108 16,-3-3 0-16</inkml:trace>
  <inkml:trace contextRef="#ctx0" brushRef="#br0" timeOffset="24700.4083">3610 15200 176 0,'-6'-31'96'0,"6"46"-64"0,0-9 0 15,0 7-4-15,3 11 0 16,0 2 0-16,3 6 0 16,0 5-24-16,0 3 4 15,0-1-4-15,0-4 0 0,0-3-4 16,-6-6 4-16,3-7-8 16,3-6 0-1,0-5-4-15,3-8 0 16,-6-8 4-16,3-5 4 15,0-3 0-15,2 0 0 16,1 0-8-16,6 3 4 0,-6 2 8 16,0 6 0-16,0 7 0 15,0 9 4-15,3 5-8 16,-9 0 4-16,3 0-16 16,3 7 0-16,0-4-112 15,3-8 0-15,3 4 36 16,-7-12 4-16</inkml:trace>
  <inkml:trace contextRef="#ctx0" brushRef="#br0" timeOffset="25211.562">3902 15409 184 0,'0'3'104'0,"3"15"-68"16,-3-12 4-16,0 4-40 15,3 1 0-15,3 0 0 0,-3-1 4 16,3 1-4-16,0-3 0 16,0 2 4-16,0-7 0 15,-3-3-8-15,-1-5 4 16,4-3-8-16,0-6 0 16,0 1 4-16,0 0 0 0,0 0 4 15,0-1 4-15,0 4-8 16,-3 2 0-16,0 0 4 15,0 8 4 1,0 8 0-16,-3 0 0 16,3 5 0-16,0 0 0 15,0 1-4-15,3-4 4 16,-3-2 0-16,0-3 4 0,3 1-12 16,-6-6 4-16,3-3 0 15,3-10 0-15,0 5-4 16,3-5 4-16,0-1 0 15,5-1 0-15,1-4-4 16,-3 6 4-16,0-6 8 16,0 9 0-16,0 4 12 15,-9 6 0-15,3 0-20 0,0 11 4 16,-3 2-4-16,0 8 0 16,0-2 0-16,3-1 4 15,0-2-80-15,0-2 4 0,3-4-68 16,2 3 4-16</inkml:trace>
  <inkml:trace contextRef="#ctx0" brushRef="#br0" timeOffset="25530.8789">4310 15420 176 0,'-3'-3'96'0,"9"-2"-76"15,-6 2 4-15,3-2-20 16,0 2 4-16,0-5-8 15,2 1 4-15,1-7 8 16,0 4 0 0,-3-4-8-1,0 4 0-15,-3 2-8 16,-3 3 4-16,-3 5 12 16,-3 2 0-16,-2 4 4 0,-1 7 4 15,3 3-12-15,3 8 4 16,6-6-8-16,6 6 0 15,6-6 0-15,11-4 0 16,4-6-56-16,3-6 0 16,0-7-68-16,0-6 0 15,-4 1 68-15,-2-6 0 16</inkml:trace>
  <inkml:trace contextRef="#ctx0" brushRef="#br0" timeOffset="25763.1668">4488 15007 160 0,'-9'13'88'0,"12"16"-36"0,-3-21 0 15,6 8-16-15,0 3 4 16,3 7-4-16,3 9 4 16,3 4-28-16,3 4 0 15,0 2-8-15,2 0 0 0,-2-6-16 16,0 1 4-16,-3-11-72 15,-3-2 0-15,-3-14-16 16,-6 0 0 0,-6-5 16-16,-3-5 4 15</inkml:trace>
  <inkml:trace contextRef="#ctx0" brushRef="#br0" timeOffset="25930.84">4473 15372 172 0,'-29'-8'96'0,"26"0"-44"0,3 8 0 0,6 0-8 15,2-2 4-15,4-1-36 16,3 0 4-16,9 1-12 16,3-1 0-16,0-2-32 15,-1 0 4-15,1 2-64 0,0 0 4 16,-3 1-48-16,0 2 0 16,-4 0 128-16,1 0 4 15</inkml:trace>
  <inkml:trace contextRef="#ctx0" brushRef="#br0" timeOffset="26093.3419">4833 15296 192 0,'0'0'104'0,"0"5"-72"0,0-3 0 0,0 4 4 16,0 10 0-16,0 2-8 15,3 6 4-15,0 5-36 16,0-2 4-16,0-4-20 16,0-1 4-1,3-7-128-15,0-7 4 16,-3-2 60-16,-3-6 0 0</inkml:trace>
  <inkml:trace contextRef="#ctx0" brushRef="#br0" timeOffset="26233.9755">4729 15134 248 0,'0'-5'136'0,"18"-8"-96"0,-12 10 0 0,3-2-40 16,6-1 4-16,3 1-64 15,6 5 0-15,5-3-112 16,4 6 4-16</inkml:trace>
  <inkml:trace contextRef="#ctx0" brushRef="#br0" timeOffset="26547.4466">5146 15272 260 0,'-12'-3'140'0,"-6"-5"-128"0,12 8 4 0,-3 5-12 15,0 1 4-15,-5 2 4 16,-4 5 4-16,0 3-8 15,6 0 0 1,6 2 12-16,6 3 0 16,9 3-12-16,9-8 0 15,6 3 0-15,2-9 0 16,1-5-116-16,0-7 4 16,6-6-56-16,-10-5 0 15</inkml:trace>
  <inkml:trace contextRef="#ctx0" brushRef="#br0" timeOffset="29193.0481">8786 14348 140 0,'-6'-2'80'0,"15"10"-36"0,-9-6 0 16,0 6-32-16,0 8 0 16,0 5-12-16,0 6 0 0,0 4 4 15,0-1 0-15,0-1-20 16,0-3 0-16,0 1-88 16,-3-6 0-16,3 0 56 15,0-5 4-15</inkml:trace>
  <inkml:trace contextRef="#ctx0" brushRef="#br0" timeOffset="29323.691">8750 14219 156 0,'-3'-16'88'0,"6"5"-92"0,-3 11 0 15,0 0-112-15,6 3 4 16</inkml:trace>
  <inkml:trace contextRef="#ctx0" brushRef="#br0" timeOffset="29662.7847">9155 14134 172 0,'-21'-11'96'0,"9"-2"-68"16,7 8 4-16,-1-6-32 0,0 3 4 16,0 0-4-1,-3 6 4-15,-3-3-4 0,3 5 0 16,-3 2 0-16,0 3 4 16,0 1-4-16,0 4 0 15,0 6 0-15,0 5 4 16,4 11 0-16,2 0 0 0,3 8-4 15,3 2 4-15,3 3 0 16,3 0 0-16,-1-3-36 16,1-5 4-16,0-2-44 15,-3-6 0-15,-3-3-4 16,3-2 0-16</inkml:trace>
  <inkml:trace contextRef="#ctx0" brushRef="#br0" timeOffset="29809.4281">8965 14518 188 0,'-3'-3'104'0,"12"-2"-84"0,-6 2 0 0,3 0-20 15,3-2 0-15,5 0-44 32,4 0 0-32,3-1-76 15,9 1 4-15</inkml:trace>
  <inkml:trace contextRef="#ctx0" brushRef="#br0" timeOffset="30145.0318">9444 14354 200 0,'0'-6'108'0,"12"12"-56"0,-12-6 0 16,3 5-44-16,0 8 4 15,3 3-4-15,3 0 4 16,0 0-8-16,0 2 4 0,-1 3-8 16,-2-5 0-16,0-2 8 15,0-4 4-15,-3-2-8 16,3-5 0-16,0-3-8 16,-3-6 0-16,3-4 8 15,3-6 4-15,-3-3-4 16,3-4 0-16,0 1-4 15,0 4 0-15,-3 2-20 16,0 3 4-16,0 2-80 16,-3 3 0-16,0 6-40 0,0 2 4 15</inkml:trace>
  <inkml:trace contextRef="#ctx0" brushRef="#br0" timeOffset="30729.3533">9807 14338 212 0,'6'-13'120'0,"-3"5"-88"0,-3 8 4 0,-3-3-28 16,-3 3 4-16,0 3-12 16,-3 5 0-16,-9-1 4 15,0 4 0-15,1 5-12 16,2 0 0-16,3 0 8 16,9 0 0-16,3-3 0 15,6-3 4 1,3-2-4-16,3-2 0 15,0-1-16-15,-1-5 4 0,1-3 4 16,3-5 0-16,-3-2 12 16,-3-1 0-16,0-2-4 15,-3 0 4-15,-3-1-12 16,0 4 4-16,0 2 4 16,0 3 0-16,-3 2-4 15,3 6 4-15,0-1 4 0,0 6 0 16,3 5 0-16,3-5 4 15,0 3-12-15,2-3 4 16,1-3 4-16,0-2 4 0,3-8 0 31,0-3 0-31,0 0-8 16,0-3 4-16,0-2-4 16,3-3 0-16,-1-3 0 15,-2-4 4-15,0-6 0 16,-3-1 0-16,-3-1 0 15,-3-1 0-15,-3 0-12 16,0 6 0-16,-3 7-4 0,0 9 4 16,0 10 20-16,0 2 0 15,-3 9 0-15,0 5 4 16,3 10-16-16,0 1 4 16,0-1-4-16,6 1 0 15,3-4-36-15,3-1 0 0,6-1-132 16,8-8 4-16,1-8 140 15,-3-5 4-15</inkml:trace>
  <inkml:trace contextRef="#ctx0" brushRef="#br0" timeOffset="31097.0091">10450 14264 176 0,'3'10'100'0,"3"22"-76"0,-6-27 0 0,3 3-20 16,-3 0 4-16,3 3-4 15,3-1 0-15,-3 1 0 0,0-3 0 16,0-3-4-16,0-2 4 16,0-3 0-16,0-5 4 0,0-1-8 15,0-4 0-15,0-4-4 16,3-1 0-16,-1-4 0 15,1-5 4-15,3 3 0 32,0 0 0-32,0 2 16 0,0 6 0 0,0 5 0 15,0 6 0-15,0 7-16 16,0 5 0-16,0 6 0 16,-3 3 4-16,3-1-24 15,-3 3 4 1,3 6-56-16,0-6 4 15,-1-5-56-15,7 0 4 16</inkml:trace>
  <inkml:trace contextRef="#ctx0" brushRef="#br0" timeOffset="31396.9797">10917 14192 200 0,'-9'-10'108'0,"-9"7"-92"16,13 3 0-16,-4 3-8 15,0 2 0-15,0 3-4 0,0 5 0 16,3 0 0-16,3 3 4 16,3 0-8-16,3-3 0 15,3-2 0-15,3-3 4 16,3-3 0-16,0-2 4 16,-1-6 12-1,1-2 4-15,-3-3-12 16,-6-3 0-16,-3-2-4 15,-3-3 4-15,-3-2-12 0,-3-1 0 16,-5 3-72-16,-1 3 4 16,3 2-60-16,0 6 0 15,6 5 88-15,6 0 0 16</inkml:trace>
  <inkml:trace contextRef="#ctx0" brushRef="#br0" timeOffset="31629.2656">10980 13896 212 0,'0'-27'116'0,"6"25"-100"15,-6 2 4-15,3 10-12 0,0 6 0 32,0 8 12-32,3 5 4 15,-3 3-24-15,0 8 4 0,3-1 0 16,-1 1 0-16,1 0-28 15,0-3 4-15,3-8-60 16,0-5 4-16,-3-6-40 16,3-5 0-16</inkml:trace>
  <inkml:trace contextRef="#ctx0" brushRef="#br0" timeOffset="31791.7777">10879 14182 240 0,'0'-3'132'0,"20"-2"-104"0,-14 2 4 16,3 0-24-16,9 1 0 0,0-1-44 16,3 0 0-16,3 1-148 15,-1 4 0 1</inkml:trace>
  <inkml:trace contextRef="#ctx0" brushRef="#br0" timeOffset="32245.8728">11754 14052 192 0,'-3'-21'108'0,"9"-6"-88"0,-9 22 0 0,-3-8-16 15,-3 2 0-15,-3-2 0 16,-3 2 0-16,-3-2-8 16,0 8 4-16,0 5 0 15,1 3 0-15,-1 2 4 16,0 3 0-16,6 8-4 0,-3 2 4 0,3 9-4 16,3 4 4-16,3 6-4 15,6 3 4-15,0 2-16 16,3 3 4-16,3 0-52 15,0-2 0-15,-3-4-52 16,0-7 4-16</inkml:trace>
  <inkml:trace contextRef="#ctx0" brushRef="#br0" timeOffset="32645.8389">11516 14264 156 0,'8'-8'88'0,"16"-3"-68"0,-21 9 4 0,3-1-12 16,3 0 4-16,0 1-8 15,3-1 0-15,3 0 4 16,0 1 0 0,6 2 20-1,-7 0 0-15,-2 2-32 16,-6 4 4-16,-3-1-4 15,-3 3 4-15,-3 0-8 0,-3 2 4 16,0 1-16 0,3 2 4-16,3 3 12 0,3-3 0 15,3 6 0-15,3-6 0 16,3 0 0-16,6-2 0 16,3-6 12-16,0-2 0 15,-3-3-4-15,-4-6 4 16,-2 1-8-16,-6-5 0 15,-6-4-4-15,-6-2 0 16,-3 1-60-16,-2-1 4 0,2 0-20 16,0 3 0-16,3 5-12 15,6 2 4-15</inkml:trace>
  <inkml:trace contextRef="#ctx0" brushRef="#br0" timeOffset="32944.7688">11882 14250 204 0,'3'3'112'0,"-3"10"-80"0,0-10 4 16,0 2-20-16,0 3 4 16,3 3-24-16,0 2 4 15,3-2 0-15,-1-1 0 16,4 1 4-16,3-3 0 16,-3 0-4-16,3-6 4 15,-3-2-8 1,3-2 0-16,0-6 4 15,-3 0 4-15,0-3-4 0,0-5 4 16,-3-5-4-16,3 3 0 16,-4 2-8-16,1 3 4 15,-3 2-12-15,0 3 4 16,0 5-36-16,0 3 0 16,-3 6-52-16,0 2 4 0,0 2 52 15,0-2 0-15</inkml:trace>
  <inkml:trace contextRef="#ctx0" brushRef="#br0" timeOffset="33277.7086">12132 14224 140 0,'3'-13'76'0,"6"2"-40"16,-9 11 0-16,0 0-16 0,0 3 0 16,0 5-12-16,0 2 0 15,3 4-8-15,0-1 0 16,-3 0 4-16,2-2 0 15,1-3 0-15,0-3 0 16,0-3-4-16,0-2 0 16,0 0 0-16,0-5 0 15,0 0 0-15,3-3 0 16,3-3 12-16,0 1 4 16,3-1-12-16,-3 1 0 0,0 2 12 15,-3 2 4-15,0 6-16 16,-3 6 4-16,0 2-12 15,0 2 4-15,0 3-44 32,0-2 0-32,3 0-40 15,6-1 0-15,2 1-4 16,4-3 0-16</inkml:trace>
  <inkml:trace contextRef="#ctx0" brushRef="#br0" timeOffset="33628.0309">12516 14221 152 0,'3'-16'84'0,"8"3"-56"0,-11 13 4 16,-2-2-32-16,-1-1 4 15,-3 3 4-15,-3 0 0 16,-3 3 0-16,-3 2 4 0,0 5-4 16,0 4 0-16,3 2-8 15,0-1 4-15,6 4 4 16,3-3 0-16,3 2 4 0,3-4 0 15,3-4-4-15,6-2 4 16,0-5-8-16,0-1 4 16,0-4 8-16,0-4 4 15,0-4 0 1,-3-3 0-16,-3-9-12 16,-6-1 4-16,0-4-8 15,-3-7 0-15,-6-9-8 16,-3-7 0-16,0 3-28 15,0 7 4-15,-3 3-104 16,6 13 4-16,-3 13 28 0,6 4 4 16</inkml:trace>
  <inkml:trace contextRef="#ctx0" brushRef="#br0" timeOffset="35743.4568">12745 14375 124 0,'6'-13'72'0,"0"23"-20"0,-6-7 0 16,0 5-32-16,-3 2 4 16,0 1-12-16,-3 5 4 15,-3 2-8-15,-3 3 4 0,-3 1-12 16,0-1 0-16,-3-3-24 15,0-2 0-15,7-3-144 0,5 1 4 16</inkml:trace>
  <inkml:trace contextRef="#ctx0" brushRef="#br0" timeOffset="36846.4572">8185 15020 192 0,'0'-15'108'0,"0"15"-84"0,0 0 4 15,0 5-16-15,0 5 4 0,0 6 8 16,0 3 4 0,3 18-20-1,3-8 4-15,0 3-12 16,0-9 0-16,0-4 4 15,3-3 0-15,0-3-8 16,2-10 4-16,1-3-8 16,0-8 4-16,0-3-4 15,0-2 0-15,0 0 4 0,-3 2 0 16,-3 3-8-16,-3 6 0 16,0 4 8-16,0 4 0 15,3 4 4-15,3 1 0 0,3 2 20 16,-1-2 0-16,4 2-12 15,0-8 4-15,6-2-4 16,-6-3 4-16,0-6-12 16,-3-4 0-16,0 2 4 31,-3-3 4-31,-6-7-8 16,-3-1 4-16,-3-2-12 0,-3 5 4 15,0 0-60-15,0 3 0 16,3 3-8-16,3 4 0 15,3-2-24-15,3 8 4 16</inkml:trace>
  <inkml:trace contextRef="#ctx0" brushRef="#br0" timeOffset="37002.7302">8596 15065 212 0,'6'6'116'0,"-3"10"-96"16,-3-9 0-16,0 4-12 15,0 2 4-15,6 1 0 16,-1-1 4-16,-2 3-36 15,0-3 4-15,0 0-56 0,3-2 0 16,-3-6-44-16,6-2 4 16</inkml:trace>
  <inkml:trace contextRef="#ctx0" brushRef="#br0" timeOffset="37426.6312">8753 14922 160 0,'12'-29'88'0,"-12"19"-44"0,0 10 0 16,0 0-24-16,0 0 0 16,-3 2-12-16,3 12 4 0,-3 4 0 15,3 3 0-15,0 1-12 16,0 4 4-16,3 0-4 16,0 1 0-16,3-1 8 15,3 1 0-15,3-6-8 16,3-5 4-16,0-3-4 15,3-5 4-15,3-5 0 16,-4-6 0 0,1-8-8-16,0-7 4 15,-3 2 4-15,-3-8 0 16,-3-10 0-16,-3 2 0 16,-3 0-8-16,0 3 4 15,-3 5-4-15,-3 9 0 0,0 1-4 16,-3 12 4-16,0 10 0 15,0 10 4-15,0 3 12 16,3 8 4-16,0 1-4 16,6-1 0-16,3 0-8 15,3 0 0-15,6-5-96 0,3-6 4 16,2-2-68-16,4-3 0 16</inkml:trace>
  <inkml:trace contextRef="#ctx0" brushRef="#br0" timeOffset="37778.677">9349 15047 204 0,'-3'8'112'0,"18"21"-88"0,-15-21 0 0,3 2-24 16,3 4 4-16,-3-1 0 15,2 0 0-15,1 0 0 16,-3-2 0-16,-3-3 4 16,0 0 0-16,-3-6-12 15,3-2 0-15,-3-5 0 0,3-5 4 16,0-9 0-16,6 1 0 15,3-4 0-15,0 1 0 16,3-8-4-16,3 5 4 16,0 0-40-16,0 3 4 15,0 3-116 1,0 5 4-16</inkml:trace>
  <inkml:trace contextRef="#ctx0" brushRef="#br0" timeOffset="38228.635">9730 14986 160 0,'-3'3'88'0,"3"-11"-48"0,0 8 0 16,0 2-32-16,-3 6 4 16,3 3-8-16,-3 2 4 15,3 6-12-15,3-4 4 16,0 9 4-16,3-8 0 0,3 0-4 16,2-5 0-16,1-1 0 15,3-4 4-15,-3-4-4 16,3-2 4-16,0-8 0 15,0-2 0-15,0-4-4 16,-3-1 0-16,0-7 0 16,-4-1 4-16,-2-1 4 15,0 5 0-15,-3 3 0 16,-3 6 0-16,3 10-4 16,-3 5 0-16,0 3-8 0,0 5 0 15,3 3-44-15,0 0 0 16,0 2-56-16,3-2 0 0,3 3 52 15,6-6 0-15</inkml:trace>
  <inkml:trace contextRef="#ctx0" brushRef="#br0" timeOffset="38595.2612">10048 14994 156 0,'6'-16'84'0,"0"16"-40"15,-6 3 4-15,0 2-32 0,0 3 0 16,0 3-8-16,0-1 0 16,0 1-8-16,3-3 0 15,0 0 4-15,0-3 0 16,0-3-8-16,3-2 4 16,0 0 0-16,0 0 4 0,3-5-8 15,0-3 0-15,3-2 4 0,-1-6 4 16,4-3-8-16,3 3 4 15,-3 3 20-15,0 5 4 16,0 3 4-16,-3 8 4 16,0 5-8-16,3 5 0 15,-4 3-16-15,-5 2 0 0,0 3-4 32,0-2 4-32,0-1-72 15,-3 4 4-15,0-7-56 16,0-1 0-1</inkml:trace>
  <inkml:trace contextRef="#ctx0" brushRef="#br0" timeOffset="38910.863">10643 14928 184 0,'-11'-29'104'0,"11"15"-64"0,0 14 0 0,-6 0-16 15,0 0 4-15,-3 11-20 16,0 2 0-16,-3 6 0 16,3-3 4-16,3 2-8 15,6 6 0-15,0-3-4 16,6-2 4-16,6-3-4 16,6-3 4-16,3-5 0 15,2-6 0-15,1-2 0 16,0-2 4-16,-9-6-4 15,-6-5 0-15,-3-3-4 16,-3-8 0-16,-9-3-36 16,-3 4 0-16,-3-1-64 15,-3 3 0-15,3 5-8 16,6 3 0-16</inkml:trace>
  <inkml:trace contextRef="#ctx0" brushRef="#br0" timeOffset="39195.2093">10992 14713 212 0,'6'-34'116'0,"-12"-8"-96"0,3 31 4 0,-3 1-20 16,-3-4 4-16,-3 6-4 16,-3 3 4-16,-6 2 4 15,6 6 4 1,0 5-12-16,1 8 4 15,-1 5 12-15,6 8 0 16,6 8-4-16,0 14 4 0,6 4-20 16,0 1 4-16,3 2-12 15,-3-8 0-15,0-2-68 16,-3-9 0-16,0-2-60 16,0-10 0-16,-3-9 104 15,-3-4 0-15</inkml:trace>
  <inkml:trace contextRef="#ctx0" brushRef="#br0" timeOffset="39367.0913">10703 14938 196 0,'0'-18'108'0,"33"5"-52"0,-24 10 0 16,3 0-52-16,-1-2 4 0,7 0-8 15,0-1 0-15,0 6-104 16,3-2 4-16,3-3-8 15,2-1 0-15</inkml:trace>
  <inkml:trace contextRef="#ctx0" brushRef="#br0" timeOffset="39645.1655">11251 14756 188 0,'-21'-29'104'0,"12"0"-64"16,3 23 4-16,0-2-36 15,0 0 4-15,-3 0 0 16,-3 1 0-16,0 1-8 16,-6 4 4-1,4 2 0-15,-1 5 0 16,-3 5-8-16,3 6 0 16,0 6 4-16,3 4 0 15,6 11 0-15,0 3 0 16,6-1-4-16,0 6 4 0,0 0-4 15,0-5 0-15,0-3-68 16,0-3 4-16,0-2-24 16,0-8 0-16,-3-8 12 15,-6 2 4-15</inkml:trace>
  <inkml:trace contextRef="#ctx0" brushRef="#br0" timeOffset="39792.074">10971 15073 160 0,'-9'-16'88'0,"24"1"-32"0,-12 12 4 15,0-2-52-15,6 2 4 16,3-2-12-16,5-3 4 16,4 2-24-16,0 1 0 15,3 3-140-15,3-1 0 0,-1 6 148 32,4-3 4-32</inkml:trace>
  <inkml:trace contextRef="#ctx0" brushRef="#br0" timeOffset="40128.4515">11521 15020 140 0,'12'-5'80'0,"15"2"-20"0,-21 1 4 15,0-1-40-15,3 3 0 16,0-5-8-16,0 0 4 15,0-1-20-15,6-4 4 0,-6-4-4 16,0 1 0-16,-4 0 0 16,-2 2 4-16,-3 1-4 15,-3-1 0-15,-5 6-4 16,-4 5 0-16,-6 11 16 16,3 2 4-16,0 3-12 15,6 2 0-15,3 6 0 16,3-3 4-16,9 0-72 15,3-2 0-15,6-3-96 16,3 2 4-16,3-2 144 16,-6-8 0-16</inkml:trace>
  <inkml:trace contextRef="#ctx0" brushRef="#br0" timeOffset="40462.7757">11876 14880 204 0,'9'0'112'0,"-18"16"-88"0,6-8 4 0,0 3-24 16,0 2 0-16,3 0-4 16,0-2 4-16,0-1-4 15,0 1 4 1,0-6-8-16,0 0 4 16,3-2 0-16,0-3 4 15,0-5-8-15,3-6 4 16,0 1-4-16,3-4 4 0,2 1 0 15,1 0 0-15,0 0 24 16,0 5 4-16,-3 2-8 16,0 9 4-16,0 8-20 15,-3 2 4-15,-3 0-12 16,0 0 4-16,0 3-60 16,-3 0 4-16,3-3-32 15,-3 1 0-15,6-7-4 0,0 4 4 16</inkml:trace>
  <inkml:trace contextRef="#ctx0" brushRef="#br0" timeOffset="40810.6793">12200 14891 152 0,'6'-19'84'0,"-6"14"-48"0,0 5 0 0,-3-5-24 15,0 5 0-15,-3 0-12 16,0 5 4-16,-3 3 0 15,0 2 0-15,0 12 0 16,0 1 4-16,1-1 0 16,2-1 0-16,3 3-4 15,3-1 0-15,3-1 0 0,6-7 0 16,2 1 12-16,4-5 0 0,0-11 4 16,3 0 4-16,0-5 4 15,-3-3 4-15,-3-8-20 16,-3 0 4-16,-6-8 0 15,-3-2 4-15,-6-6-16 0,-3-5 4 32,-3-5-16-32,-3 2 4 15,0 11-4-15,3 2 0 16,0 1-96-16,3 7 4 16,3 6-36-16,3 5 0 0,3 5 88 15,-6 3 4-15</inkml:trace>
  <inkml:trace contextRef="#ctx0" brushRef="#br0" timeOffset="41635.3471">8569 15647 124 0,'-3'0'68'0,"-9"-18"-24"0,9 15 4 16,-3 1-36-16,0 4 0 16,-3 1 0-16,0 2 4 15,-3 1-12-15,-3 7 4 16,1-3 0-16,2 11 0 0,3-2-8 15,0 0 4-15,6 2 0 0,3-3 4 32,6-2-4-32,3-3 0 15,6-5 8-15,2-2 4 16,7-6-8-16,3-6 4 16,-3-4-8-16,-3-1 4 15,-3-2-4-15,-4-3 0 16,-2 0 0-16,-12 0 4 0,-12-2-12 15,1-3 4-15,-4 5-36 16,-3 0 4-16,3 5-64 16,3 1 0-1</inkml:trace>
  <inkml:trace contextRef="#ctx0" brushRef="#br0" timeOffset="41976.3794">8941 15534 212 0,'3'-16'116'0,"-6"-32"-104"0,0 40 4 16,0 0-8-16,-3 0 4 16,0 3-8-16,-6 0 4 15,0 2-4-15,0 8 0 16,0 3 4-16,-2 0 4 15,-1 3-8-15,3 5 4 0,0 0-4 16,0 7 4-16,3 9-4 16,6 0 0-16,3 0-8 15,0 7 4-15,3 1 0 16,0-3 0-16,3-2-44 16,0-1 4-16,0 3-8 15,-3-11 4-15,-3-2-64 0,0-16 0 16,0 3 88-16,-3-11 0 15</inkml:trace>
  <inkml:trace contextRef="#ctx0" brushRef="#br0" timeOffset="42140.0658">8742 15777 184 0,'-3'-8'104'0,"8"0"-76"0,-2 3 0 0,3 5-20 15,6-5 0-15,6-3-8 16,3-3 0-16,3 6-28 15,0 0 4-15,2-1-56 16,1 4 4-16,0 2 4 31,-3 2 0-31</inkml:trace>
  <inkml:trace contextRef="#ctx0" brushRef="#br0" timeOffset="42560.5101">9536 15729 148 0,'-6'-10'80'0,"3"-9"-52"16,0 14 4-16,0-3-24 16,-3 5 0-16,0-2 4 15,-3 5 0-15,-5 5-12 16,-1-2 4-16,-6 10 4 15,0 1 4-15,3 1-12 16,3 1 4-16,6-5-12 16,6 5 4-16,3-8 4 15,6 5 0-15,6-8 0 0,0-2 0 16,0-6 0-16,3-2 0 16,0-3 0-16,-3-3 0 15,0 1 0-15,0-1 0 16,-4 1 12-16,1-1 0 15,0 8 16-15,-3 1 4 0,0 4-28 16,0 6 0-16,0 6-4 16,6 2 0-16,-3-3-56 31,3 5 0-31,0-5-88 16,12-2 4-16,-4-6 124 0,1-5 0 15</inkml:trace>
  <inkml:trace contextRef="#ctx0" brushRef="#br0" timeOffset="43072.9693">9753 15708 204 0,'3'6'112'0,"0"12"-92"0,-3-13 4 0,0 6-12 16,3 2 4-16,0 0-16 15,0 3 0-15,0-2 4 16,-3-4 0-16,3-2 4 15,3-3 4-15,-3-5-16 16,0-2 4-16,-3-6 4 0,0-5 0 16,3 2-4-16,0-5 0 15,3 0-4 1,0 0 0-16,0 3-4 16,0 3 0-16,3-4 4 15,0 12 4-15,0-1 0 16,0 0 0-16,0 3 4 15,0 3 0-15,-1 0 4 0,1-1 0 16,0 9 0-16,-3-1 4 16,0 1-4-16,0 2 4 15,0 1-12-15,0-1 4 16,0-3 0-16,-3-2 0 0,0-2-4 16,0-6 4-16,0 0-4 15,0 0 0-15,0-6 0 16,-3-2 0-16,3-2-4 15,3-3 4-15,0-1 4 16,3-2 0-16,3 1-8 0,6-4 4 31,2 0-4-31,-2-2 4 16,0 13-28-16,0 0 0 16,-3 8-76-16,-3 3 4 15,3 2 0-15,5 3 0 16</inkml:trace>
  <inkml:trace contextRef="#ctx0" brushRef="#br0" timeOffset="43560.4435">10453 15708 184 0,'3'-5'104'0,"-12"-11"-100"16,6 13 4-16,-3 3 0 16,-3-5 4-16,0 5 0 0,-6 0 0 15,-3 5 16-15,-2-2 0 16,-7 10-16-16,0-5 4 15,6 11-20-15,3-3 4 0,9-3-4 16,9 3 4-16,6-3-4 16,3-5 4-16,3-3-4 15,0-2 4-15,0-3-8 16,0-3 4-16,0-2 4 16,-3-3 0-16,0-3 8 15,-3 1 4-15,0-1-24 16,0 3 4-16,0 0 20 0,-1 3 4 15,-2 5 8-15,0 0 4 16,3 8-12-16,0 3 0 16,3-1-16-16,0 3 4 15,0-2-84 1,0 0 4-16,3-3-72 16,6-3 0-16,-3-5 120 15,-6 0 0-15</inkml:trace>
  <inkml:trace contextRef="#ctx0" brushRef="#br0" timeOffset="43962.439">10554 15661 208 0,'-3'2'116'0,"6"9"-68"0,-3-11 0 16,0 3-16-16,3 4 4 15,3-4-36-15,3 8 0 16,3-3 0-16,0 2 4 15,3 1-44-15,0-1 4 16,2 1-20-16,4-3 4 0,-3 0 0 0,3-3 4 16,-6-2 8-16,0-3 4 31,-3-3-12-31,0-2 0 16,-1-3 92-16,4 0 4 15,0-3-8-15,-3 1 4 0,3-1-4 16,-3 3 0-16,-3 0-8 15,-3 3 4-15,-3 2-8 16,0 3 4-16,-3 8 4 16,-3 8 4-16,-3 8 20 15,-3 8 4-15,0 7-12 16,-3 9 4-16,-3-3-40 16,0-3 4-16,0 3-60 0,3-10 4 15,7-3-140-15,5-9 4 16,8 1 32-16,1 0 4 0</inkml:trace>
  <inkml:trace contextRef="#ctx0" brushRef="#br0" timeOffset="46474.451">15010 15613 144 0,'-15'-8'80'0,"-9"5"-72"0,12 3 4 0,0 3 8 16,-3 2 0-16,-2 6-8 15,-1 2 4-15,0 6-4 16,3 2 4-16,6 5-4 31,6 1 0-31,6-3-8 16,12-1 4-16,9-1-8 0,3-7 0 15,2-4 0-15,1-6 4 16,-3 1-4-16,-3-12 4 16,-6 1 0-16,-7-6 4 15,-5-4 4-15,-6-4 4 0,-9-2-20 16,-8 5 4-16,-7-2-12 16,0 4 0-16,0 4-28 15,3-1 4-15,6 8-76 16,7 3 0-16,8 0 68 15,8 3 4-15</inkml:trace>
  <inkml:trace contextRef="#ctx0" brushRef="#br0" timeOffset="46827.8076">15147 15687 184 0,'12'0'100'0,"-3"16"-72"0,-9-13 4 16,0 5-16-16,0 2 0 15,0-2-12-15,0 8 0 32,0-3-4-32,3-2 4 0,-3-6-4 15,0-2 0-15,0-6 0 16,3-5 0-16,2-5 0 16,4 2 4-16,3-7-8 15,0-9 4-15,0-4-4 16,3 2 4-16,0-1 0 15,-3 12 4-15,-3 7 16 16,0 9 4-16,0 7-24 16,-3 8 0-16,2 3 0 15,1 5 4 1,0 0-4-16,0 3 0 16,3 0-40-16,0-3 4 15,0-5-104-15,9-3 0 16,3-5 104-16,-4-2 4 15</inkml:trace>
  <inkml:trace contextRef="#ctx0" brushRef="#br0" timeOffset="47211.103">15516 15256 156 0,'0'-11'88'0,"0"17"-32"0,0-1 0 16,0 5-16-16,0 9 0 16,3 10 0-16,0 11 0 15,3 5-24-15,3 0 0 0,-3-3-12 16,3 3 0-16,-1-8-52 16,4 0 4-16,0-8-92 15,-3-5 0-15,6-5 44 16,-6-9 0-16</inkml:trace>
  <inkml:trace contextRef="#ctx0" brushRef="#br0" timeOffset="47393.4116">15685 15565 176 0,'-14'-2'96'0,"17"23"-36"0,-3-16 0 15,3 3-16-15,3 3 0 16,-1-3-44-16,4 2 0 0,6-2-28 15,3-2 0-15,3-1-76 16,6-3 4-16,-6-2-8 16,-1 0 4-16</inkml:trace>
  <inkml:trace contextRef="#ctx0" brushRef="#br0" timeOffset="47578.7564">16007 15518 144 0,'3'-5'80'0,"0"28"-28"0,-6-15 0 16,-6 11-4-16,-3 5 0 0,0 10 12 16,-3 8 4-16,-3 9-32 15,1-1 4-15,2 0-40 16,3-2 0-16,3-6-72 16,3-8 0-16,3-7-88 15,3-9 0 1,3-2 100-16,0-8 4 15</inkml:trace>
  <inkml:trace contextRef="#ctx0" brushRef="#br0" timeOffset="48377.6582">16343 15542 176 0,'-6'-3'100'0,"24"8"-52"0,-15 1 0 16,0-1-8-16,3 5 4 16,3 4-36-16,0-1 0 0,0 5-4 15,-3-2 4-15,0-2-4 16,-3-1 0-16,0-3-4 15,-3-2 0-15,0-2-4 0,0-6 4 16,0 0 4-16,-3-6 0 31,0-4-8-31,0-4 0 16,0-4 0-16,0-3 0 16,3 0 0-16,3-6 0 15,3 3-24-15,0 3 4 0,3 3-12 16,6 7 0-16,5 3-16 15,-2 3 4-15,-3 5 0 16,0 0 0-16,-3 8-24 16,-3 0 4-16,0-6 64 15,0 4 4-15,3-1 156 16,74 106-156 0,-155-219 20-16,87 110 4 15,0 1-12-15,3-6 4 16,-3 3 8-16,0-2 4 0,-3 2-16 15,-1-8 0-15,-5 0-4 16,0 0 4-16,-3 0-8 31,-3-3 4-31,0 6 4 16,-3-3 0-16,-6 5 4 16,-3 6 0-16,-3 2 0 0,-5 9 4 15,-1-1-16-15,3 3 0 16,3 7-8-16,6-1 0 15,6-4-56-15,6-2 0 16,6 0-36-16,3-3 4 0,12-5 28 16,-4 3 4-16</inkml:trace>
  <inkml:trace contextRef="#ctx0" brushRef="#br0" timeOffset="48709.9215">16921 15526 184 0,'9'-35'100'0,"-6"-4"-68"16,-6 33 4-16,0 1-24 15,-3 5 4-15,-6 8-8 16,0 5 4-16,0 3-4 0,0 3 4 16,0 2-12-16,6 3 0 15,3-3-4-15,3-3 4 16,3-2 0-16,3-3 4 16,0-2-8-16,3-6 0 15,0-2-8-15,3-8 4 16,0-3 8-16,0-3 0 15,-3-5 0-15,-3-5 0 16,0 3-4-16,-3-1 4 16,-1 1 0-16,1 7 0 15,0 6 0-15,-3 10 4 0,3 0-8 16,0 6 4-16,0 2-40 16,3 0 0-1,0 3-36-15,9-3 0 0,0 1 0 16,6-4 4-16</inkml:trace>
  <inkml:trace contextRef="#ctx0" brushRef="#br0" timeOffset="49059.8861">17203 15531 168 0,'12'-34'96'0,"-6"-17"-80"0,-6 43 4 16,-3 0-16-16,-3 1 4 16,-3 1 0-16,-2 4 0 15,-10 4-8-15,-3 11 4 16,-3 3 12-16,3 3 0 15,6 5-20-15,7 0 4 16,5 2 0-16,12-8 4 16,2-2 4-16,7-2 4 15,3-4 16-15,0-2 4 32,3-21 4-32,-6-3 0 15,-6-10-24-15,-6-6 4 0,-3 0-12 16,-3-8 0-16,-3-5 12 15,-3 0 4-15,-6 6-40 16,0 4 4-16,0 6-20 16,3 8 4-16,0 3-68 31,3 7 0-31,3 8-8 16,6 6 0-16,6 5 80 15,0 0 0-15</inkml:trace>
  <inkml:trace contextRef="#ctx0" brushRef="#br0" timeOffset="49275.4879">17358 15449 132 0,'18'34'76'0,"-18"3"-40"0,0-26 4 0,-6 0-16 16,3 2 0-16,0 0-24 15,0-2 4-15,3-1-8 16,0-2 0-16,3-3-96 0,0-5 0 16,0 0 40-1,-3-5 4-15</inkml:trace>
  <inkml:trace contextRef="#ctx0" brushRef="#br0" timeOffset="49416.1202">17215 15142 204 0,'3'-8'112'0,"9"11"-112"0,-9-3 0 0,0 2-84 15,3 4 4-15,6 7 8 16,-6 0 4-16</inkml:trace>
  <inkml:trace contextRef="#ctx0" brushRef="#br0" timeOffset="49774.4081">17424 15333 152 0,'3'0'84'0,"15"23"-60"0,-15-17 4 16,0 4-16-16,-1 9 0 16,1 2-12-16,0-3 4 15,0 1 0-15,0-3 0 16,0 0-8-16,-3-6 4 15,3-4 0-15,0-6 4 16,-3 0-4-16,3-11 4 0,0-2-4 16,0 0 0-16,3-3 16 15,0 0 0-15,3 3-4 16,0-1 0-16,0 4 8 0,3-1 4 16,0 9-12-16,0 2 4 15,0 2-8-15,-4 4 4 16,1 1-8-16,-3 4 0 15,0 8-4-15,-3-1 4 16,3 1-60-16,-3-1 4 0,3-2-60 16,0 3 4-16,9-1 32 15,0 1 0-15</inkml:trace>
  <inkml:trace contextRef="#ctx0" brushRef="#br0" timeOffset="50226.4373">17930 15430 208 0,'6'-21'116'0,"0"5"-96"0,-6 11 0 16,0-3-12-16,0 6 4 15,-3-6 4-15,0 2 0 16,-6 4-12-16,-3 2 4 16,-3 2-8-16,0 1 4 15,0 2 0-15,0 3 4 16,3-2-12-16,0 1 4 15,7 4 0-15,5 5 0 16,3-3 0-16,5 3 0 16,1 0-4-1,3 0 4-15,0 0 0 16,3 7 4 0,0 1 8-16,0-3 4 0,0 1-12 15,-3-1 0-15,-6 0 0 16,-6 0 4-16,-3 0-4 15,-6 0 0-15,-9-5-4 16,-3 3 4-16,-6-9-4 0,0-4 0 16,4-6-4-16,8-6 4 15,6-2 16-15,6-2 4 16,3-1 8-16,6-5 0 16,6-5-24-16,3 3 4 0,5-1-12 15,1-2 4-15,3-5-104 16,0-4 0-16,-3-1-52 15,2 2 4-15</inkml:trace>
  <inkml:trace contextRef="#ctx0" brushRef="#br0" timeOffset="62451.3386">13301 5657 132 0,'0'-8'76'0,"12"-19"-72"0,-9 19 4 0,9-5 16 16,3-5 0-16,9-6-12 15,9-3 0-15,8-7 4 16,16 0 4-16,5-1-4 15,22 3 0-15,5 3-8 16,3 6 0-16,6 4-8 16,4 3 4-16,-7 8-4 15,-6 3 4-15,-11 2 12 16,-7 3 0-16,-8 3-80 16,-10 0 4-16,-11-1-52 15,-7 1 4-15,-14 2 76 16,-9 0 0-16</inkml:trace>
  <inkml:trace contextRef="#ctx0" brushRef="#br0" timeOffset="62932.6225">13331 5445 148 0,'-3'-5'84'0,"-6"2"-56"15,3 3 0-15,0 3-12 0,-3 7 0 16,0 6-4-16,-2 3 0 16,-1 2 4-16,-3 0 0 15,3 3-12-15,-3-3 4 0,6 0-8 16,0-2 4-16,6-3 8 15,3-3 0-15,3-3-12 16,6-2 4-16,12-2-4 16,9-1 4-16,5-2-4 15,1-3 4-15,3 2-120 16,2-2 4-16,1 6 16 16,-9-6 0-16</inkml:trace>
  <inkml:trace contextRef="#ctx0" brushRef="#br0" timeOffset="63553.295">15108 5260 140 0,'-9'-3'80'0,"12"19"-52"0,-6-11 4 15,0 3-16-15,0 3 0 16,0 2-8-16,3 0 0 16,0 1 0-16,0-1 0 0,-3-3-4 15,0-2 4-15,0-2-4 16,0-1 4-16,3-5-8 16,0-11 4-16,3 1-4 15,3-6 4-15,3-3 0 16,3-2 0-16,3 0-4 15,3 0 0-15,0 2 0 16,-3 9 4-16,-4 5 0 16,1 2 4-16,-3 6-8 15,-3 4 0-15,0 7 0 16,-3 2 0-16,0 2-60 0,0 1 0 16,3-1-76-16,0-2 0 15</inkml:trace>
  <inkml:trace contextRef="#ctx0" brushRef="#br0" timeOffset="63852.243">15459 5149 184 0,'-15'0'100'0,"-23"24"-72"16,29-16 4-16,-6 2-20 15,0 3 0-15,3 6-8 16,3-1 0-16,3 1 4 0,6-3 0 15,6-3 0-15,6-2 4 16,3-6-12-16,3-2 4 16,0-6 0-16,-3-2 4 15,-1-6-4-15,-5 0 4 16,-6 1-12-16,-6-3 4 16,-3-1-44-16,-3-1 0 15,1-4-68-15,2 14 0 16,3 7 52-16,0-2 4 15</inkml:trace>
  <inkml:trace contextRef="#ctx0" brushRef="#br0" timeOffset="64583.4267">15837 4823 160 0,'-3'0'92'0,"12"32"-60"0,-9-24 4 0,0 11-12 16,0 10 4-16,0 5-24 16,0 6 4-16,3-3 0 15,0 0 0-15,0 0 0 16,0-3 0-16,0-5-4 15,0-5 4-15,0-5-8 16,3-9 0-16,0-4 4 16,3-6 0-16,3-6-4 15,3-4 0-15,0-4-8 16,5 4 4-16,1-1 0 16,6 3 0-16,-3 6 8 15,-3 4 0-15,-6 6 0 0,-1 3 4 31,-5 2 0-31,-3 6 0 16,-6 2-4-16,-3-3 4 0,-6 1-4 16,-8-3 4-16,-4-3-8 15,-3-2 0-15,-6-6-4 16,6-5 0-16,6-5-76 16,7-6 0-16,5-2-64 15,6 5 0-15,0 5 136 0,9-7 0 16</inkml:trace>
  <inkml:trace contextRef="#ctx0" brushRef="#br0" timeOffset="64852.1476">16278 5170 216 0,'-6'-8'120'0,"-9"21"-80"0,9-10 0 0,0 0-32 15,-3 2 4-15,0 3-12 16,-3 2 4-16,6 1-12 15,0 5 4-15,6-3 4 16,6-2 0-16,3-3 4 16,6-3 0-16,-3-3 0 15,0-4 0-15,0-3-4 16,0-3 4-16,-3 0-4 16,-3-3 4-16,-3-2-32 15,-6-6 0-15,-3 3-84 16,0 3 4-16,0 8 24 15,-3-3 0-15</inkml:trace>
  <inkml:trace contextRef="#ctx0" brushRef="#br0" timeOffset="65200.6144">16441 5122 260 0,'9'3'140'0,"-9"31"-104"0,-3-28 4 15,3 2-44-15,0 0 0 0,0 2 4 16,0 1 0-16,3-1 4 16,6 1 0-16,-3-3-4 15,3-6 0-15,0-2-12 16,3-2 4-16,0-1 4 16,0-7 4-16,0-4 0 15,3-2 0 1,3-2 0-1,-4 2 0-15,-2 8 16 16,0 5 4-16,-3 9-12 16,0 2 4-16,-3 2-8 15,3 4 0-15,3-1-32 16,0 0 0-16,0 3-96 16,6-8 0-1,-4 2 24-15,-2-2 0 16</inkml:trace>
  <inkml:trace contextRef="#ctx0" brushRef="#br0" timeOffset="65585.4114">16849 5085 192 0,'6'0'104'0,"-6"6"-80"0,0-4 4 0,0 1-20 15,0 2 4-15,-3 3 20 16,0 3 0-16,0 2-28 15,0 0 4-15,0-2-8 16,0-1 4-16,3-2-8 16,0 0 4-16,0-3 0 15,0 1 4-15,3-4-4 16,3 1 4-16,0-3-4 16,3-3 0-16,0-5 0 15,3 1 4-15,0-4-4 16,3-2 0-16,6-3 4 15,-4 0 4-15,-2 3 0 0,-3 2 4 16,0 3-8-16,-3 6 4 16,3 2-8-16,-3 5 4 15,-3 5-8-15,0 4 4 16,3-1 0-16,0-3 0 16,0 1-76-16,3-3 4 0,2 0-24 15,4-3 0-15,0 1 20 16,3-4 4-16</inkml:trace>
  <inkml:trace contextRef="#ctx0" brushRef="#br0" timeOffset="65935.3759">17349 5030 180 0,'-3'-24'100'0,"6"3"-60"0,-6 15 0 16,3 6-32-16,-3 0 4 16,-3 3-12-16,-6 2 4 15,-2 3-4-15,-7 3 0 16,0 2-4-16,0 3 4 15,3 0 0-15,6 8 0 16,6-3 0-16,6-3 4 16,6-2 0-16,3-5 4 0,6-3 4 15,0-3 4-15,0-5-4 16,0-5 4-16,-3-3 4 16,-3-5 0-16,-3-6 0 15,-3-7 0-15,0-6-12 16,-6 0 4-16,-9-5-12 15,-6-5 0-15,0-1 0 16,-3 9 0-16,0 5-12 16,6 5 4-16,6 6-88 31,6 7 0-31,6 6-36 16,6 5 0-16,3 5 100 15,0 0 0-15</inkml:trace>
  <inkml:trace contextRef="#ctx0" brushRef="#br0" timeOffset="66218.6784">17549 4908 232 0,'6'-3'128'0,"0"-10"-76"0,-6 13 0 0,-6-3-52 16,-3 3 4-16,-3 0-4 16,-3 3 0-16,0 2-4 15,0 1 4-15,0 2-4 16,3 8 0-16,3-1 4 15,7 1 4-15,4-2-8 16,7 1 4-16,6 1 0 16,6 0 4-16,0-3 0 15,0 1 4-15,-6-1 0 16,-9 3 4-16,-6 0-12 16,-9-1 4-16,-6-1-28 15,-6-4 0-15,-3-2-128 16,6 0 0-16,3 3 84 15,-8-3 4-15</inkml:trace>
  <inkml:trace contextRef="#ctx0" brushRef="#br0" timeOffset="66816.8772">15194 5887 184 0,'-9'-13'100'0,"-2"-6"-60"0,5 14 4 16,-3 0-32-16,0-1 0 16,0-2 0-1,-6 3 0-15,0 2-4 16,-6 6 0-16,-9 5 0 0,4 11 0 15,2-1 8-15,3 6 0 16,3 5-4-16,6 0 0 0,6-2-16 16,12 2 4-16,9-8 0 15,9-5 4-15,3-8-88 16,2-3 4-16,1-5-12 16,-3-11 4-16,0-2 12 15,-3-5 0-15</inkml:trace>
  <inkml:trace contextRef="#ctx0" brushRef="#br0" timeOffset="67535.2254">15278 5678 208 0,'-3'-3'112'0,"0"35"-76"0,3-27 0 15,0 9-4-15,0 7 0 16,0 5-8-16,3 6 0 16,0 8-24-16,3-3 4 15,0-3-4-15,0-2 4 16,3-6-4-16,-4-5 4 15,4-5-4-15,0-8 4 16,0-10-8-16,0-6 0 0,3-6 4 16,0-4 0-16,0-3 0 15,0-3 0-15,3 3-4 16,-3 2 0-16,-3 9 8 16,-4 4 0-16,1 6-4 15,0 8 0-15,0 3-4 16,0-1 0-16,6 1 4 15,3 0 0-15,0-3 0 16,3 0 4-16,3-3-16 16,-1 0 0-16,-2-2 8 15,0-3 0 1,3 0 4-16,0-3 4 16,-3-2-4-16,0-3 4 15,-4-3-4-15,1-2 4 16,-3-3-4-16,-3 0 4 15,0 0 0-15,-6 3 4 0,-3 5-12 16,-3 6 4-16,-3 4 0 16,-3 6 0-16,0 3 4 15,0 2 4-15,3 0-12 16,6 0 0-16,6 1-16 16,3-4 0-16,3-4-64 15,6-1 0-15,3-5 28 0,9 0 0 16,-4-5 40-16,-2-3 0 15,0 0 48-15,-3-3 4 16,-3-2 16-16,0-3 4 0,-3 0-12 16,-4 3 4-16,-5-3-28 15,-3 5 4-15,-3 6-12 32,-3 3 4-32,-3 4-4 15,-3 6 4-15,-2 5-12 16,2 3 0-16,3 0 0 15,6 0 4-15,6-3-12 16,6-2 4-16,8-3-12 0,7-3 4 16,6-5-72-16,0-5 0 15,-1-6 0-15,-2-2 0 16,-3-3-16-16,-6-2 4 0</inkml:trace>
  <inkml:trace contextRef="#ctx0" brushRef="#br0" timeOffset="67952.874">16272 5548 156 0,'0'-68'84'0,"0"38"-40"15,0 30 4-15,0 0-24 16,0 0 4-16,0 0-4 0,0 11 4 16,0 8-8-16,-3 7 0 15,0 8-4-15,0 1 4 16,0 4-16-16,3 4 0 16,0 2-4-16,3-3 4 15,3-8-4-15,0-2 4 16,3-8-36-16,0-3 4 15,3-8-8-15,-1-7 4 16,1-4 24-16,-3-7 4 16,0-3 0-1,-3-2 4-15,0-4 4 16,-3-2 4-16,0 3 12 16,-3 3 0-16,0 2-4 0,-3 5 0 0,0 3 0 15,0 3 0-15,0 5-4 16,0 2 4-16,3 3-8 15,3 3 0-15,3-2-8 16,6-1 0-16,3-5 4 16,3-3 0-16,3-5-52 15,-1-3 4-15,7-2-20 16,-6-3 0 0,0 0 16-16,-3-2 0 15,-3-4 4-15,0 4 0 16,-4 2-28-16,1 0 4 15</inkml:trace>
  <inkml:trace contextRef="#ctx0" brushRef="#br0" timeOffset="68137.1217">16674 5675 208 0,'0'-5'116'0,"3"26"-84"0,-3-18 4 0,0 2-12 16,0 3 0-16,0 8-4 15,0 2 4-15,0 4-28 16,3-1 0-16,-3-3 8 15,6 1 0-15,-6-6-96 16,0 0 4-16,0-7-48 16,0-4 0-1</inkml:trace>
  <inkml:trace contextRef="#ctx0" brushRef="#br0" timeOffset="68262.1281">16605 5554 188 0,'-12'-16'104'15,"30"5"-92"-15,-18 11 4 0,6 5-60 0,3 1 0 16,0 2-68-16,3 0 4 16</inkml:trace>
  <inkml:trace contextRef="#ctx0" brushRef="#br0" timeOffset="68917.3849">16834 5707 248 0,'6'27'136'0,"0"-9"-84"0,-6-15 4 0,0 5-52 16,0 0 4-16,0-1-8 16,0 1 4-16,3-2 0 15,0-4 0-15,0-2-4 16,0-2 0-16,3-4 0 16,3-2 0-16,0 1 0 15,3-9 4-15,0-3-4 16,3 1 0-16,-3 2-8 15,-3 5 4-15,-1 1 8 16,-2 7 4-16,-3 6-8 16,0 7 0-16,0 1-48 0,0-1 4 15,3 1-28-15,6 0 4 16,3-1 24-16,3-2 0 16,3-3 36-16,3-2 4 15,-1-3 20-15,1-3 0 0,-3 1 32 16,3-4 4-16,0-2-16 15,-1-2 0-15,-2-3 0 16,-3-1 0-16,-3-1-28 16,-3-1 4-16,-3 5-8 15,-6 6 4-15,-3 2-4 16,-3 3 0 0,-6 3-4-16,-3 5 4 15,3 2-8-15,3 4 0 16,9-1-4-16,6 3 4 15,3 2 4-15,3 6 0 16,0 2 0-16,-3 4 4 0,0 1 0 16,-4 4 4-16,-2 2 0 15,-6 0 0-15,0 0 0 16,-3-5 0-16,-3-6-8 16,-2-7 0-16,-1-9-4 0,0-2 4 15,-3-5 0-15,0-6 4 16,3-10 20-16,0 0 0 15,6-6-8-15,6 1 4 16,6-6-20-16,0-5 4 0,6 2-8 16,6-2 4-16,5 3-48 31,1-1 0-31,6 3-132 16,0 1 0-16,-7-1 100 15,-5 5 4-15</inkml:trace>
  <inkml:trace contextRef="#ctx0" brushRef="#br0" timeOffset="72518.0767">7694 7512 80 0,'0'-11'48'0,"9"3"-60"0,-3 5 0 0,0-2 24 15,0 0 4-15,0-1 8 16,2 1 4-16,1 0-12 16,3 0 0-16,0-3 0 15,0 2 0-15,0-2 0 16,3 0 0-16,3 1-16 16,3-1 4-16,2 2-8 15,4 1 4-15,0 2 0 16,9 3 0-16,-1 6 8 15,-2 4 0-15,0 3 0 16,0 3 0-16,-1 3-4 0,1-1 0 16,6 6 0-16,-6 3 4 15,2-11-4-15,7-3 0 16,3-5-4-16,5-8 0 16,4-6 0-16,-1 1 4 0,-2-3-4 15,-3-2 4-15,2-6-8 16,-5 0 4-16,-4 0 12 15,1 0 0-15,0 3-4 16,-1 0 0-16,-2 5 8 16,3 2 0-16,2 6-8 0,-2 3 0 31,0 2-8-31,2 1 4 16,1 2 0-16,3 0 0 15,5-3-4-15,4-3 0 16,-1 1 4-16,7-3 0 15,-1 0-4-15,4-3 0 0,-7 1 0 16,1-3 4-16,0-3-4 16,2 0 0-16,-2 0 0 15,-1 0 0-15,7 2-4 16,-1 6 0-16,-5 0 0 0,-4 6 4 16,-2-1 0-16,-1 3 0 15,-5 0 0-15,2 3 0 16,1-4 4-16,6 1 0 15,5-2-4-15,1 2 0 0,-1-3 4 16,4-5 0-16,-4 0-8 16,1-3 4-16,2-2 0 31,4 0 4-31,-4-3-4 16,4-3 0-16,-4 1-4 15,-5-1 0-15,-4 3 4 16,-2 5 0-16,-1 3 0 15,-2 6 0-15,2 4 8 0,7 4 0 16,5-1-4-16,1-3 0 16,2-2-48-16,10-2 4 0,8-4-120 15,0-7 4-15</inkml:trace>
  <inkml:trace contextRef="#ctx0" brushRef="#br0" timeOffset="73646.1039">9658 7895 140 0,'0'5'80'0,"6"27"-48"0,-6-21 4 16,0 7 0-16,3 14 0 16,0 5-20-16,0 5 0 0,3 3-16 15,-3 3 4-15,0-3 4 16,0-3 0-16,0-5-48 15,-3-2 0-15,-3-11-72 16,0-6 0-16,0-7 60 16,-3-6 4-16</inkml:trace>
  <inkml:trace contextRef="#ctx0" brushRef="#br0" timeOffset="73917.9422">9623 7956 192 0,'-9'-16'104'0,"12"3"-80"15,-3 8 0-15,6-1-12 0,2 1 4 16,10-3-12-16,3 0 0 16,6 0 0-16,3 0 4 15,-1 6-4-15,1 2 0 16,-6 2 8-16,0 9 0 16,-6 5-4-16,-3 2 4 15,-4 3 4-15,-5 1 0 16,-3 4-8-16,-6-2 4 15,-5-3-8-15,-4-8 0 0,-3-5-8 16,-3-3 4-16,3-5-44 16,3-2 4-16,3-6-56 31,6 0 0-31,6 0-12 16,3-3 0-16</inkml:trace>
  <inkml:trace contextRef="#ctx0" brushRef="#br0" timeOffset="74231.462">10382 7776 220 0,'-6'3'120'0,"12"23"-76"0,-6-23 0 0,-3 2-20 15,0 6 0-15,3 7-16 16,3 1 0-16,2 5 0 16,1 2 0-16,0 3-4 15,3 0 0-15,0 3-24 16,0-8 0-16,-3-3-56 15,3-5 0-15,-3-3-84 16,-3-2 0-16</inkml:trace>
  <inkml:trace contextRef="#ctx0" brushRef="#br0" timeOffset="74434.5989">10268 7988 208 0,'-14'-6'112'0,"25"-4"-60"0,-8 7 0 15,3 1-12-15,6-1 0 16,6 0-28-16,6 1 4 16,3-4-12-16,0 1 4 15,2 0-20-15,4-1 4 16,0 1-84-16,-6 0 4 16,-1 2-84-16,-5 3 4 15</inkml:trace>
  <inkml:trace contextRef="#ctx0" brushRef="#br0" timeOffset="74883.4861">10908 7863 244 0,'-12'3'132'0,"18"-8"-72"0,-6 2 4 16,3 3-48-16,6-3 4 16,3 1-16-16,6-1 0 15,0 1-4-15,3-4 4 0,3 4-4 16,-1-4 4-16,-2 4-36 15,-3-1 4-15,-3 3-56 16,-3 3 0-16,-6-1-72 0,-6 9 0 16</inkml:trace>
  <inkml:trace contextRef="#ctx0" brushRef="#br0" timeOffset="75102.2394">10789 8020 228 0,'-15'-3'124'0,"42"0"-60"0,-21 1 4 0,6-1-36 16,3 3 4-16,6-3-8 15,3 3 0-15,-1-2-28 16,7 2 4-16,-3-3-16 16,0 3 0-16,0-3-108 15,-4 1 4-15,4-1-56 16,-6-2 0-16</inkml:trace>
  <inkml:trace contextRef="#ctx0" brushRef="#br0" timeOffset="75451.1255">11519 7721 252 0,'11'-3'136'0,"4"0"-80"0,-15 3 0 16,3 0-32-16,0 3 0 15,-3 2-4-15,0 6 0 16,-3-1-12 0,0 4 0-16,-3-1-12 15,3 0 4-15,0 3-4 16,0-3 4-16,0 0 0 0,3 3 0 15,3-5 0-15,0-3 0 16,3-3 0-16,0 0 4 16,6-2-4-16,0-3 0 15,3 0-48-15,3 0 0 0,3-3-20 32,-3 1 0-32,-1 2-24 15,1-3 0-15,-3 6 4 16,0-1 0-16</inkml:trace>
  <inkml:trace contextRef="#ctx0" brushRef="#br0" timeOffset="75767.7627">11804 7676 152 0,'-3'-8'84'0,"15"-8"-56"0,-12 16 4 16,3-3-8-16,-3 3 0 0,0 0 12 15,0 3 4-15,-3 5-8 16,0 0 0-16,-3 13 0 16,0 0 0-16,-3 5 0 15,0 6 4-15,3 5-12 16,1 6 0-16,2 2-12 16,0 2 4-16,3 1-16 15,0-3 0-15,0-6 4 16,0-4 0-16,-3-3-40 15,3-6 4-15,0-7-64 16,0-9 0-16,0-5-60 16,9-5 0-16,-9 3 96 15,11-6 0-15</inkml:trace>
  <inkml:trace contextRef="#ctx0" brushRef="#br0" timeOffset="86065.7314">12161 7961 196 0,'-23'6'108'15,"11"-4"-72"-15,9-4 0 0,3 2-8 16,0-6 0-16,3 1-16 16,3 0 0-16,6-1 4 15,5-2 4-15,7 3-4 16,6 3 0-16,9 2-4 0,8 0 4 31,7 0 0-31,-4 0 4 16,4-3-20-16,0 0 4 15,2-2 0-15,-8 0 4 16,-4 2-8-16,-11 0 4 16,-3 1-4-16,-6-1 4 0,-3 3-32 15,-4 0 0-15,-5 0-24 16,0-3 0-16,-3 3-32 16,-3 0 0-16,-3 0-56 15,0 0 4-15</inkml:trace>
  <inkml:trace contextRef="#ctx0" brushRef="#br0" timeOffset="86449.0288">12727 7848 212 0,'-6'-3'120'0,"6"-10"-92"0,0 13 0 0,0-3-12 16,3 0 0-16,0 3 0 15,3 0 0-15,3 0-8 16,0 0 0-16,3 3 0 16,6 0 4-16,2-1-4 15,4 4 4-15,3-1-4 16,3 0 4-16,-1 0-4 16,-2 1 0-16,-3 2 8 15,-3 0 0-15,-6 0-4 16,0 2 0-16,-12 3 0 15,-6 1 0-15,-12 1-8 16,-3 1 4-16,-3 3-8 16,0 2 4-16,-3-2-4 0,4-6 4 15,2 0-20-15,3-2 4 16,3-1-80-16,6-5 0 16,3 3-44-1,6 0 4-15,3-8 52 16,6-8 4-16</inkml:trace>
  <inkml:trace contextRef="#ctx0" brushRef="#br0" timeOffset="87812.2116">13510 7800 200 0,'3'-5'108'0,"-12"-6"-84"0,6 8 4 0,-3-2-16 15,0 2 0-15,-3 1-4 16,-3-1 0-16,-6 3 4 16,3 0 0-16,-3 5-4 15,1 1 0-15,-1-1 0 16,0 0 0-16,3 3-4 0,3 0 0 15,3-3-4-15,6 1 0 16,6-1-4-16,6 0 4 16,6 1 0-16,3 2 0 15,3 0 0-15,0-1 0 16,-4 4 0-16,-2 2 4 0,-3 1 0 31,0-1 4-31,-6 0 0 16,-9 3 0-16,-12-3-4 15,0 0 0-15,-6-2 0 16,1-1 4-16,-1 1-12 0,0-6 4 16,3-2-28-16,6-3 0 15,3-5-96-15,6-6 4 16,3 1 20-16,6-1 0 16</inkml:trace>
  <inkml:trace contextRef="#ctx0" brushRef="#br0" timeOffset="88030.9757">13572 7583 244 0,'9'0'132'0,"9"37"-88"0,-15-32 0 0,0 6-40 15,0 5 4-15,3 5 0 16,0 8 4-16,0 0-8 15,3 6 0-15,0-1-4 16,-3 0 4-16,3 1-76 16,-4-6 4-16,1-5-52 15,-3-6 4-15,3-7 56 0,-15-3 0 16</inkml:trace>
  <inkml:trace contextRef="#ctx0" brushRef="#br0" timeOffset="88531.128">13501 7874 240 0,'21'-3'132'0,"-1"-5"-108"0,-11 6 0 15,3-4-16-15,3 1 0 16,3 0 0-16,0 0 0 16,0-1 8-16,0 4 0 15,-1-1-4-15,1 0 0 0,3 1-4 16,-3-1 0-16,0 0-8 15,-3 3 0-15,0 0 8 16,0 3 0-16,-1 0-8 16,-2 2 0-16,0 6 0 15,-3-1 4-15,0 1 0 16,-3 2 0-16,0 0-4 16,0-2 4-16,-3-1 16 15,0-2 0-15,-3-2-20 16,0-4 4-16,0 1-4 15,0-3 0-15,0-3 0 0,0-5 4 16,0 0-4-16,0-2 0 16,3-1-4-16,3-2 4 15,-3-3 0-15,3 0 0 16,0 0-12-16,0 3 4 16,0 3-20-16,-3-1 0 0,3 3 4 15,-3 3 0-15,-1-1-24 16,7 6 4-16,-3 0 12 15,0 3 0-15,0 0-20 16,3-1 4-16,0 4-24 16,0-4 0-1,-3 4 40-15,6-1 0 16</inkml:trace>
  <inkml:trace contextRef="#ctx0" brushRef="#br0" timeOffset="89116.4831">14114 7731 132 0,'-12'-5'76'0,"24"18"-12"0,-12-10 0 0,0 2-24 15,0 3 4-15,3 3-12 16,0 2 4-16,-3 5-24 16,3 1 0-16,0 5-8 15,0-6 0-15,0 1-24 16,0-6 0-16,0-3-120 15,0-4 4-15,-3-4 40 16,-3-2 0-16</inkml:trace>
  <inkml:trace contextRef="#ctx0" brushRef="#br0" timeOffset="89272.742">14060 7620 272 0,'30'0'152'0,"3"-24"-144"0,-27 22 4 0,3-4-60 16,9-2 4-16,-1 0-128 16,4 0 0-16</inkml:trace>
  <inkml:trace contextRef="#ctx0" brushRef="#br0" timeOffset="89664.3483">14441 7697 204 0,'-3'-6'112'0,"-12"14"-92"0,10-5 4 16,-4 0-8-16,-3 5 0 15,-9 2-4-15,3 3 0 16,0 1-8-16,3 2 0 15,6-1 8-15,3 1 0 16,6 0-4-16,6-3 4 16,6 3-8-16,0-8 4 15,3-3-4-15,3-5 4 16,6 0 0-16,-6-5 4 16,-4-3-8-1,-2-5 4-15,-3-3-8 16,-6-8 0-16,-6 1 4 0,0-12 0 15,-6-2-4-15,-3-8 0 16,1 3-8-16,-1 2 4 16,0 6-60-16,0 2 4 0,6 11-40 15,3 5 0-15,3 5 4 16,9 9 4-16</inkml:trace>
  <inkml:trace contextRef="#ctx0" brushRef="#br0" timeOffset="89999.7357">14584 7750 236 0,'21'18'128'0,"12"1"-96"0,-30-19 0 15,6 0-16-15,0 0 4 16,0-3-8-16,-1 0 4 16,1-2-16-16,0 0 4 15,-3 0 4-15,0-3 0 16,0 0 0-16,-3-3 4 15,-3 3-8-15,-3-5 4 16,-3 2-8-16,-6 6 0 16,-3 5 28-16,-2 3 4 0,-1 2-16 15,3 6 0-15,3 2-8 16,3 0 4-16,9 0-12 31,6 0 0-31,3-2-20 16,3-3 4-16,3-3-100 15,3-2 0-15,-1 0-36 16,4 2 4-16,-3-3 108 16,-3 1 0-16</inkml:trace>
  <inkml:trace contextRef="#ctx0" brushRef="#br0" timeOffset="90963.1886">15078 7342 156 0,'-3'0'84'0,"6"3"-40"0,-3-1 4 15,0 4-8-15,3 7 0 32,3 32 52-32,-3 0 0 0,3 3-88 15,0-1 0-15,-3-4 0 16,0-9 4-16,0-2-92 16,-3-3 4-1,0-11-72-15,0-2 4 16,3-8 76-16,0-3 4 15</inkml:trace>
  <inkml:trace contextRef="#ctx0" brushRef="#br0" timeOffset="91332.9374">15281 7445 236 0,'3'-13'128'0,"9"-3"-72"0,-12 11 0 0,0 2-44 16,0 3 0-16,0 0-4 15,-3 3 4-15,-3 5-8 16,-3 5 4-16,0 3-8 16,0 8 0-16,0 5-4 15,3 3 4-15,3-3 0 16,3 0 4-16,3-3 0 16,6 1 4-16,3-3-4 15,6-1 0-15,5-7 12 16,1-5 4-16,-3-6-16 15,0-2 4-15,0-6 0 0,-6-2 0 16,-3-8-4-16,-6-1 4 16,-6-1-12-16,-3-1 0 15,-6 0 0-15,-6 5 4 16,0 6-32-16,-3 2 0 16,0 6-28-16,3 0 0 0,0-1-52 15,6 1 0-15,6 2 12 16,6-5 0-16</inkml:trace>
  <inkml:trace contextRef="#ctx0" brushRef="#br0" timeOffset="91599.5757">15566 7379 176 0,'6'-18'96'0,"24"12"-48"0,-30 9 0 16,0 2-8-16,3 9 4 16,0 1-16-16,0 7 4 0,0 4-12 15,3 6 4-15,0 2-12 16,0 3 0-16,0-5-32 16,0-3 0-16,-3-2-80 15,0-6 4-15,-3-5-52 16,0-6 4-16,3-2 120 15,-3-5 4-15</inkml:trace>
  <inkml:trace contextRef="#ctx0" brushRef="#br0" timeOffset="92049.5337">15593 7414 236 0,'-6'-24'132'0,"15"11"-72"15,-9 5 0-15,3 5-48 16,6-2 0-16,3-1-4 0,3 1 0 15,0 0-8-15,3 2 4 16,2 1 4-16,1 2 0 16,-3 0 8-16,0 2 4 15,-3 3-16-15,-3 3 0 16,-6 3 0-16,-3 5 4 16,-3-3-8-1,-3 0 4-15,0-2 0 0,0 2 4 0,-9-2-8 16,6-1 0-16,-3-2-4 31,6 0 4-31,0-3 0 16,3 1 0-16,3-4-4 15,0 4 4-15,0-4 0 16,0 1 0-16,3 0 0 0,6-1 0 0,-3 4-4 16,3-1 4-16,0 5-4 31,-1 6 0-31,-2 0 16 15,-3 3 0-15,-6-1-12 16,-6 1 4-16,-3-3-4 16,-2 2 4-16,-4-5 0 0,-3-2 0 15,-3-6-24-15,6-2 4 16,0-6-128-16,9-2 0 16,6 2 12-16,0-7 0 0</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8T00:13:48.950"/>
    </inkml:context>
    <inkml:brush xml:id="br0">
      <inkml:brushProperty name="width" value="0.05292" units="cm"/>
      <inkml:brushProperty name="height" value="0.05292" units="cm"/>
      <inkml:brushProperty name="color" value="#FF0000"/>
    </inkml:brush>
  </inkml:definitions>
  <inkml:trace contextRef="#ctx0" brushRef="#br0">6101 7305 96 0,'6'-5'52'0,"-6"5"-72"0,0 0 4 0,0 0-4 15,0 0 4-15,-3 0 8 16,-3 0 4-16,-2 0 24 15,-4 0 4-15,-6 0 0 16,-3-3 0-16,-3 3-16 16,-3-2 0-16,-2 2-8 15,-7-3 0-15,-3 0 0 16,-6 1 4-16,1-1 0 16,-7 0 4-16,-2-2 0 15,-10 2 0-15,1-2-4 0,-4 2 0 16,-2 1 0-16,-4-1 0 15,-2 1-8-15,-1 2 4 16,-5 2 0-16,3-2 0 16,-4 3 4-16,1-3 0 15,-3 2-4-15,-1 1 0 16,-2 2 4-16,0-2 0 31,-33 8-4-31,11 2 0 16,7 3 0-16,12 2 4 15,6 3 0-15,2 6 0 16,10-3-4-16,5 5 4 0,4 5 0 16,11-2 0-16,4 5 0 15,8 0 0-15,6 0 0 16,6-3 0-16,4 1-4 16,8 5 0-16,6-3 8 15,9 0 4-15,6-3-4 16,6 6 0-16,8-6-8 15,4 3 0-15,9 3 0 16,6 0 4-16,14-6-8 16,-2-2 4-16,11-1 0 15,4 1 0-15,5-3 4 16,10-5 0-16,2 0-4 16,3-3 0-16,13 0 0 15,-4-5 4-15,6 3 0 16,6-4 0-16,6-1-4 0,-3-1 0 15,1 0-4-15,-1-2 0 16,9-1 8-16,-3 1 0 16,0 0-8-16,3-4 4 15,3 1 4-15,-6-2 0 16,0-4-8-16,-3 1 4 16,3 0 0-16,-6-3 0 15,1 0 0-15,-4-3 0 16,-6-2 0-16,3-1 4 15,-6 1-4-15,-2-3 4 0,-10 0-4 16,-3-2 0-16,-2 2 0 16,-10-3 0-16,-3-5 0 15,1 0 4-15,-10-2-4 16,-5 2 0-16,-6-8 0 16,-1 3 4-16,-5-5 0 15,-3-1 0-15,-7 1-8 16,-5-1 0-16,-3-5 8 15,-6 3 0-15,-6 0-8 16,0 0 0-16,-9 0 8 16,-6-3 0-16,-9 6-4 15,-3-3 0-15,-9 0 0 16,-6-1 4-16,-8 1-4 16,-7 0 0-16,-6 3 8 15,-8-6 0-15,-7-5-8 0,-5 0 0 16,-9 5 8-16,-4 0 0 15,-5 1-8-15,-15-4 0 16,-3 1 4-16,-15 5 0 16,0 0-8-16,-18 5 4 15,-9 5 0-15,3 4 4 16,-9-1-8-16,0 8 0 16,4 2 0-16,-4 4 4 15,9-1-36-15,6 3 0 16,3 0-120-16,6 3 4 15</inkml:trace>
  <inkml:trace contextRef="#ctx0" brushRef="#br0" timeOffset="1750.1315">955 7496 116 0,'-15'-11'68'0,"6"11"-48"0,9 0 4 0,0 3 4 16,6 2 4-16,-3 6-20 16,6 7 0-16,6 11-4 15,0 8 0-15,3 3-8 16,3 2 4-16,3 6-4 16,-1-3 0-16,1 0-8 15,0 0 4-15,6-8-56 16,-6-5 0-16,-7-9-36 15,-2-1 4-15</inkml:trace>
  <inkml:trace contextRef="#ctx0" brushRef="#br0" timeOffset="1984.5269">1047 7993 156 0,'-5'-8'88'0,"10"-2"-60"0,-5 4 4 15,3 1-4-15,3-3 4 16,3-3-28-16,6 1 4 16,0-3-8-16,3-3 4 0,12 0-8 15,2-3 4-15,1-2-52 16,-3-3 0-16,-3 3-56 16,-6-3 4-16,2 6 80 15,-11 2 0-15</inkml:trace>
  <inkml:trace contextRef="#ctx0" brushRef="#br0" timeOffset="2297.0399">1348 7697 116 0,'9'13'68'0,"18"19"-44"16,-21-24 0-16,-3 2-8 15,3 1 4-15,3-1-16 16,0 1 4-16,2-3 0 16,-8-3 0-16,3 0-4 0,-6-2 0 15,0-3-4-15,-6-3 0 16,3-4 12-16,-8-1 4 16,-1-3-8-16,0-2 0 15,3 0-4-15,0-1 0 16,3-2-8-16,3-2 4 15,3 2-12-15,3-5 4 16,3 2-64-16,0 6 0 16,6-3-20-16,3 6 4 15</inkml:trace>
  <inkml:trace contextRef="#ctx0" brushRef="#br0" timeOffset="2656.4377">1548 7543 124 0,'-12'0'72'0,"18"0"-48"16,-6 0 0-16,0 0 4 16,0 0 0-16,0 0-12 15,0 0 0-15,0 0 0 16,0 0 0-16,0-2-4 15,0 2 4-15,6 0-4 16,-6 0 4-16,2 0-8 16,4 0 0-16,3 0-4 0,0 0 0 15,3 0-4-15,0 0 0 16,3 0 4 0,0 0 4-16,0 0-12 0,-3 0 4 15,0 0-48-15,-1 0 0 16,1-3-12-16,-9 0 0 15,3-5-8-15,0 3 0 16,-6-3 20-16,0-2 4 16</inkml:trace>
  <inkml:trace contextRef="#ctx0" brushRef="#br0" timeOffset="2828.3312">1705 7403 128 0,'0'-11'72'0,"0"6"-52"0,0 5 4 0,0 3-4 15,0-1 4-15,0 6-4 16,3 6 4-16,3 4-8 15,0 11 0-15,12 8-4 16,-9 6 4-16,6-1-16 16,-6-2 0-16,6-3-8 15,-9 0 0-15,2-8-48 16,1-5 4-16,-6-8-80 16,9-9 4-16</inkml:trace>
  <inkml:trace contextRef="#ctx0" brushRef="#br0" timeOffset="3031.4653">1872 7287 188 0,'3'2'104'0,"-3"4"-84"0,0-4 0 15,0 3-20-15,0 3 0 16,6 6 0-16,-6 2 0 15,6-1-28-15,3-1 4 16,-6 2-112-16,6-11 0 16</inkml:trace>
  <inkml:trace contextRef="#ctx0" brushRef="#br0" timeOffset="3453.3707">1777 7165 28 0,'12'3'20'0,"14"-14"-24"0,-23 11 0 0,3 0 16 16,3 0 4-16,0 0 28 16,6 3 4-16,-6 2-16 15,6 3 4-15,-9 0-16 16,3 5 4-16,0 0-24 15,-3 3 4-15,3-5-4 16,-1-1 4-16,-5-2 0 16,3-2 4-16,0-6-8 15,-3-6 0-15,3-2 0 0,-6-2 4 16,0-9-4-16,0 3 0 16,0-8 4-16,3 3 4 15,0 0-4-15,0 5 0 16,3 0 0-16,-3 6 4 15,3 5 0-15,3 10 0 16,0 3-8-16,0 2 0 16,3 4 0-16,0 1 0 15,0-4-48-15,2 0 4 16,1-6-32-16,3-2 4 0,-6-6 24 16,3-5 0-16</inkml:trace>
  <inkml:trace contextRef="#ctx0" brushRef="#br0" timeOffset="3828.399">2196 6985 124 0,'-9'-21'72'0,"-14"-3"-40"0,17 21 4 0,0 1-16 16,0 2 0-16,0 0-4 15,0 5 4-15,-3 3-20 16,3 0 4-16,3 0 0 16,3 0 0-16,0 2-4 15,6 1 0-15,6 2 0 16,-3 3 4-16,9-3 0 15,5 3 0-15,7 5-4 16,0-5 0-16,-6 0 4 16,-6 8 0-16,0-3 0 15,-7 3 0-15,-2-3 0 16,-18 0 0-16,0 3-4 0,-5-8 0 16,-1-6 0-16,-3-2 0 15,3-5-4-15,0-3 4 16,-3-8 0-16,12-5 0 15,-3-3-4-15,9 0 0 16,0-8 4-16,0-2 0 16,9-3-12-16,0 2 4 15,0 1-60-15,6-3 4 16,3 0-48-16,3-3 4 16</inkml:trace>
  <inkml:trace contextRef="#ctx0" brushRef="#br0" timeOffset="4062.7899">2372 6316 152 0,'-6'-8'84'16,"3"5"-52"-16,3 3 4 0,3 3-20 15,3 5 4-15,9 5 0 16,-6 5 4-16,12 6-20 15,-1 5 0-15,4 6 0 16,3 2 0-16,0 0-28 16,0 0 0-16,-4-3-48 15,-2 1 4-15,-6-9-36 0,0-2 0 16</inkml:trace>
  <inkml:trace contextRef="#ctx0" brushRef="#br0" timeOffset="4437.8194">2521 6654 140 0,'-21'-13'80'0,"27"0"-36"0,-6 5 0 16,0-3-28-16,0-2 4 15,6-3-12-15,3 0 4 16,3-2 0-16,3-1 4 16,-1-2-4-16,1 3 0 0,0-1-8 15,-3-2 4 1,0 8 0-1,-3 5 4-15,-9 8-12 16,3 5 0-16,-3 3 0 16,0 3 0-16,3 4-4 15,0 1 0-15,12-5 0 16,-6-1 4-16,9-4 0 16,2-6 4-16,10-3 4 15,-3-2 0-15,-3-3-4 16,-3-5 0-16,-7-3 0 15,-2-3 4-15,-15 3-8 16,-6-2 0-16,-2 5-16 16,-4 2 4-16,-3 3-88 15,0 5 0-15,3 3-20 16,0 0 4-16</inkml:trace>
  <inkml:trace contextRef="#ctx0" brushRef="#br0" timeOffset="5375.3842">1024 8874 144 0,'-3'-8'80'0,"-9"-2"-52"0,12 7 4 0,-6-2-24 15,0 2 4-15,3 3-12 16,-6 3 0-16,-3 2-4 16,3 6 4-16,0 4 4 15,0 4 0-15,0 5 0 16,3-3 4-16,6-3 0 16,6 1 0-16,-3-3 0 15,9-3 0-15,6-5-4 16,-3-3 0-16,-3-5 8 0,3-2 0 15,-3-6-8-15,0-6 0 16,-6-1-4-16,-6-4 0 16,-9-7 0-16,-6-6 0 15,-3 3 0-15,-12-6 4 16,-3-2-4-16,-2 3 4 16,-1 2-12-16,6 8 4 15,0 6-44-15,7 2 4 16,11 3-56-16,6 2 0 0,12 1 56 15,6-1 0-15</inkml:trace>
  <inkml:trace contextRef="#ctx0" brushRef="#br0" timeOffset="5922.3034">1152 8726 120 0,'0'8'68'0,"0"-11"-52"0,0-2 0 0,0 0-4 16,0-1 0-16,0-2-12 16,3-5 0-16,3 0 16 15,-6 0 4-15,0 0-16 16,0-1 0-16,-6 1 0 16,3 2 4-16,-3-2-8 15,0 5 4-15,-3 6 8 16,0 2 0-16,0 10 0 15,0 9 4-15,0 2 4 0,3 3 0 16,6 2-8-16,3-2 0 16,3-3-16-16,9-5 4 15,0-8 0-15,9-5 0 16,8-6-56-16,-8-8 4 16,6-2 0-16,-6-3 0 15,0-2 4-15,-10-1 0 16,-2 1 40-16,-3-1 0 15,3-2 48-15,-9 3 4 0,3-6-20 16,-6 5 4-16,-6 1 0 16,3 2 0-16,3 3-12 15,-6 2 0-15,6 6-8 16,-3 2 0-16,3 6 4 16,-3 2 0-16,3 3-8 15,0 3 4-15,3 2-4 16,6-3 0-16,0 1-4 15,0-1 4-15,6-2-12 16,0-5 0-16,-3-3-72 16,3-3 4-16,-1-5-24 15,1-2 0-15</inkml:trace>
  <inkml:trace contextRef="#ctx0" brushRef="#br0" timeOffset="6469.2041">1452 8390 148 0,'-15'-8'84'0,"18"3"-48"0,-3 5 4 15,3 0-24-15,6 0 0 16,0 2-8-16,-3 1 0 16,3 2-4-16,0 1 0 15,6 2-4-15,-6-1 4 16,0 1 0-16,-3 0 0 16,3 0-4-16,-9-2 0 15,0-4 0-15,0-2 0 16,-6-5 0-16,3 0 0 15,-3-3-4-15,0-6 4 16,3 1 0-16,-3-3 4 0,3-2-4 16,3-1 4-16,0 3-12 15,0 3 4-15,0 3 0 16,3-4 4-16,3 4 0 16,-3 5 4-16,3-1-8 15,0 1 4-15,3 0 0 16,0-1 4-16,5-2-4 15,-5 0 4-15,6 1-8 16,-6-1 4-16,0-3 0 16,0 0 0-16,3 1 0 15,-9-1 4-15,3 1-8 16,-3-1 4-16,-3 1 8 16,0-4 0-16,-3 4-12 15,3 2 0-15,-6 0 8 16,3 5 0-16,3 6 8 0,0 5 4 15,0 5-4-15,0 6 0 16,0-4-12-16,9 1 4 16,-6 0-4-16,9-5 0 15,0-6-44-15,3-5 0 16,5 0-32-16,-5-5 0 16,0-11-24-16,3 0 4 15</inkml:trace>
  <inkml:trace contextRef="#ctx0" brushRef="#br0" timeOffset="7688.0457">1738 8009 144 0,'-9'-3'80'0,"0"9"-40"0,9-6 0 0,0 0-16 15,0 2 0-15,9 1 0 16,0 2 0-16,6 3-12 16,-6 0 4-16,6-3-12 15,0 1 4-15,-4-1-8 16,1 0 0-16,0-2 4 15,-6-1 4-15,0-2-12 16,-3-2 4-16,3-3-4 16,-6-1 0-16,0-4 0 15,0-1 4-15,-6-2 0 16,6-3 0-16,0-3-4 16,0 6 0-16,0 3 0 15,6 4 4-15,-6 4 0 16,3 4 4-16,3 4-4 15,0 2 0-15,3 0 0 16,-6-1 4-16,3-1-4 16,3 2 4-16,-3-6-4 15,3 1 4-15,-3-6-4 0,3-2 0 16,-6-3 4-16,2-2 0 16,1-4-8-16,3 1 4 15,-6 0 4-15,3 0 0 16,-3-1-8-16,0 4 4 15,0 2-4-15,3 0 4 16,-6 3 4-16,3-1 0 0,3 4-4 16,-3-1 0-16,3 3 4 15,0 0 0-15,0 0-4 16,3 0 4-16,3 0-4 16,0 0 0-16,0-3 4 15,-1 1 0-15,-2-4-4 16,0-1 0-16,-3-1 0 15,3-8 4-15,-9 0-8 16,0 0 4-16,0 0 0 16,0-2 0-16,0 2 0 15,0 5 4-15,-6 3-8 16,3 3 0-16,3 5 0 16,-3 5 4-16,0 6 0 15,3 2 0-15,3-2-4 16,3-1 4-16,3-2 4 15,3-3 0-15,0-2-16 16,0-3 0-16,-3-5-4 0,0-1 0 16,-3-1 16-16,3-4 4 15,-9 0-8-15,3-5 4 16,-3 3-8-16,0-5 4 16,0-6 4-16,0 5 0 15,0 6 8-15,3 3 0 16,-3 2 16-16,3 8 0 15,3 5-8-15,-6 6 0 16,3-1-8-16,5 3 0 16,-2 1 4-1,0-1 0-15,-3-8-8 16,3-5 0-16,-6-3-8 16,0-7 4-16,0-6 0 15,0-3 0-15,0-2 0 16,0-3 0-16,0-2-4 15,0 0 4-15,0-1-4 16,3 9 4-16,3 4 0 16,0 9 4-16,3 5-4 15,-3 8 0-15,6 5 0 16,3 6 0-16,6 5 0 16,-3-6 4-16,-1 3-8 15,4-5 4-15,-9-5-60 16,0-6 0-16,-3-5-8 15,-3-8 0-15,-3-5 20 16,-3-3 4-16,-3-5 20 16,-6-6 0-16,-6-4 24 0,0 1 0 15,0 4 40-15,6 2 4 16,-5 3 0-16,5 3 4 16,0 2-28-16,3 5 4 15,6 6 4-15,0 2 4 16,15 3-16-16,-3 5 4 15,8 6-12-15,4 8 4 16,0-1-12-16,0 3 0 16,6 0-16-16,-7-2 0 0,1-1-64 15,-6-4 0-15,-3 2-60 16,-6-9 4-16</inkml:trace>
  <inkml:trace contextRef="#ctx0" brushRef="#br0" timeOffset="7859.9328">2315 7498 216 0,'-47'0'120'0,"41"-5"-60"0,6 2 0 0,6-2-36 15,3-3 0-15,6-5-24 16,-3-3 4-16,8 0-16 16,4-2 0-16,0-4-80 15,3-1 0-15,8 1-56 16,-2-1 4-16</inkml:trace>
  <inkml:trace contextRef="#ctx0" brushRef="#br0" timeOffset="8203.7109">2786 7022 200 0,'-3'-11'112'0,"-3"-4"-76"0,3 12 4 15,-3 0-16-15,-3 3 4 16,0 3-16-16,-3 2 4 15,0 1 0-15,0 1 0 16,0 7-20-16,6-1 0 16,-3 0 0-16,4 0 4 15,5 1 4-15,5-4 4 0,-2-2-8 16,9-5 4-16,6-1-4 16,9-2 0-16,3 0 0 15,0 3 0-15,-1 0 0 16,-2 2 4-16,-3 0 4 15,-9 6 0-15,-9 2-8 16,-6 3 0-16,-3 2 0 16,-12 1 0-16,-6-3-76 15,6 0 4-15,-3-14-24 16,6-7 4-16,6-11 0 16,0-2 4-16</inkml:trace>
  <inkml:trace contextRef="#ctx0" brushRef="#br0" timeOffset="8375.5935">2845 6834 208 0,'3'13'112'0,"39"9"-76"0,-39-17 0 15,6 5-20-15,3 4 4 16,6 4-20-16,-1-2 0 16,1 0-28-16,0 0 0 15,0-3-48-15,0-2 4 16,-9-6-36-16,0-2 0 15</inkml:trace>
  <inkml:trace contextRef="#ctx0" brushRef="#br0" timeOffset="8531.8504">2741 6818 232 0,'-15'3'128'0,"18"-8"-92"0,-3 5 0 0,6-3-36 16,-3 0 4-16,6-2-48 15,6 0 0-15,9-3-64 16,0 0 0-16,2 3 44 16,-2 5 4-16</inkml:trace>
  <inkml:trace contextRef="#ctx0" brushRef="#br0" timeOffset="8953.7637">3062 6787 208 0,'0'-3'112'0,"0"-5"-68"0,0 8 4 16,0-5-16-16,0-3 0 15,3-5-16-15,3 2 4 16,0 0-16-16,0-2 4 15,3 3 0-15,0-1 4 16,3 0-4-16,-3 6 0 16,0 0-4-16,-6 7 4 15,0 6-16-15,0 6 4 0,0 1 4 16,0 4 0-16,0 2 4 16,3 6 4-16,-3-6-8 15,6 0 4 1,3-3-12-16,-3-2 0 0,5-2 16 15,1-6 4-15,0-6-12 16,3-4 4-16,-3-6-24 16,3-3 0-16,-3 0-64 15,-3 1 4-15,-1-1-24 16,-11 3 0-16,-6 3 20 16,-2 5 0-16</inkml:trace>
  <inkml:trace contextRef="#ctx0" brushRef="#br0" timeOffset="9141.2755">3083 6911 264 0,'3'-3'148'0,"9"-18"-104"0,-9 13 0 16,6 0-40-16,3-2 4 16,0-4-8-16,3 1 4 15,0 0-48-15,0-3 0 16,-1-2-76-16,-2 2 0 15,0 0 28-15,0 8 0 16</inkml:trace>
  <inkml:trace contextRef="#ctx0" brushRef="#br0" timeOffset="9469.4205">3336 6662 228 0,'3'-2'128'0,"18"-20"-108"0,-18 20 4 0,3-6-16 15,0 0 0-15,3 0-8 16,0-8 0-16,0 3 0 16,0 0 4-16,-3-1 0 15,0 1 0-15,-3 0-4 16,-3 2 0-16,-3 3 0 16,-3 3 4-16,-9 2-8 15,6 6 4-15,-6 8 20 16,6 2 4-16,-3 5-8 15,3 1 0-15,6 2 0 16,6 6 0-16,9-6-12 16,6-5 0-16,6-6-4 15,3-2 4-15,2-8-72 0,1-5 4 16,-6-3-92-16,-3-5 0 16,-12-1 104-16,-6 4 4 15</inkml:trace>
  <inkml:trace contextRef="#ctx0" brushRef="#br0" timeOffset="22079.6845">4607 16976 160 0,'-15'-22'92'0,"9"25"-96"16,3 0 4-16,0 7 36 0,0 4 0 15,1 15-20-15,-4 2 0 16,0 9 4-16,-3-3 0 16,0 8 4-16,0 3 0 15,0-1-20-15,-3 1 0 16,-3-3 0-16,3 0 0 15,-3-8 0-15,3-5 4 16,3-6-4-16,1-7 4 16,5-11-8-16,6-8 4 15,0-8-4-15,2-11 0 16,4-7 0-16,6-11 0 0,3-6 0 16,-6 4 0-16,3-25 0 15,3 3 0-15,-3 1-4 16,3 4 4-16,-4 0-4 15,1 11 4-15,0 8 0 16,0 3 0-16,-3 8 4 16,0 4 0-16,-3 14-8 15,3 8 4-15,0 6 4 16,-3 15 4-16,2 8 4 16,7 13 0-16,-3 3 4 15,0 6 0-15,3 7 4 16,0-5 0-16,0 0-16 15,0 7 4-15,2-4-4 16,-2-6 4-16,-3-5-40 16,-3-8 4-16,-3-8-68 15,-9-2 4-15,-3-9-36 0,-3-7 4 16,-6 2 72-16,0-8 0 16</inkml:trace>
  <inkml:trace contextRef="#ctx0" brushRef="#br0" timeOffset="22267.1913">4542 17462 188 0,'-12'-18'104'0,"24"5"-72"0,-9 7 0 0,3 4 12 16,6-3 4-16,0-6-36 15,5 6 0-15,7-3-16 16,0-3 4-16,3 6-76 15,0 0 0-15,5 5-80 16,13 0 4-16</inkml:trace>
  <inkml:trace contextRef="#ctx0" brushRef="#br0" timeOffset="26533.1217">3250 15065 132 0,'-6'-8'72'0,"-3"0"-44"0,6 8 4 15,-3 0-20-15,0 0 4 16,0 6-8-16,-3 4 0 16,0 6 0-16,1-3 4 15,-1 3-8-15,3 3 0 16,3-3-4-16,3 8 4 15,9-6 4-15,-3-2 0 16,5-3-4-16,4 0 0 16,0-7 0-16,0-6 4 0,0-3-4 15,3-5 4-15,-6-5 4 16,0 0 4-16,-9-6-12 16,-3 1 0-16,-3-1-4 15,-9-2 4-15,0 8-12 16,-3-1 4-16,0 7-52 15,0 4 4-15,3 0-68 16,3 1 0-16,9 2 88 16,3 0 4-16</inkml:trace>
  <inkml:trace contextRef="#ctx0" brushRef="#br0" timeOffset="26814.3901">3369 15026 140 0,'0'-3'80'0,"3"22"-32"15,-3-17 4-15,3 3-28 0,3 6 0 16,6 2-20-16,-6-2 0 16,3 2 0-16,0-2 4 15,0-1-8-15,0 1 0 16,-3-3 0-16,-1-3 4 16,-2-2 0-16,0-3 0 15,-3-3-4-15,0-5 0 16,-3-5 4-16,0 0 4 15,0-6-16-15,1 3 0 16,-1-8 4-16,3 11 4 16,3-3-20-16,-1 6 0 15,4 2-64-15,3 0 0 0,3-3-8 16,3 9 4-16</inkml:trace>
  <inkml:trace contextRef="#ctx0" brushRef="#br0" timeOffset="27173.8065">3688 14899 160 0,'8'-14'88'0,"-8"7"-52"0,0 7 0 0,-3-3-24 15,-5 3 0-15,-1 0-8 16,3 3 0-16,-6 4-4 16,3 4 0-16,-3 8 0 15,3 2 4-15,3-3 0 16,0 3 0-16,6-2-8 15,6-1 4-15,0-4 4 16,6-6 4-16,0-6-4 0,6-2 0 16,-6-2 12-16,-1-6 4 15,-5-8-12-15,-3-3 4 16,-3-2-4-16,-6 0 4 16,-5-3-8-16,-4-8 4 15,-9-2-8-15,0 0 0 16,0 2-8-16,3 3 4 15,-2 2-48-15,8 9 4 16,6 5-36-16,3 5 4 16,9 2-16-16,6 9 4 15</inkml:trace>
  <inkml:trace contextRef="#ctx0" brushRef="#br0" timeOffset="27689.4557">3807 14885 192 0,'12'-2'108'16,"-7"-14"-88"-16,-5 11 0 0,0-3-16 16,0-3 0-16,0-2 4 15,-3 0 0-15,-2-1-8 16,-1 4 4-16,0 5-4 16,-6 5 4-16,3 2 0 15,0 9 0-15,3 2-4 16,3 3 0-16,3 5 4 15,6 0 0-15,3-2-4 16,9-1 0-16,3-2-4 16,2-8 4-16,1-3-24 0,-3-10 0 15,0-3 8-15,-6-2 4 16,-3-4 12-16,-3-2 0 16,-4 3 4-16,1-3 0 31,-3-2 4-31,0 7 4 15,0 1-4-15,3 4 0 16,0 4-8-16,0 4 4 16,3 4 0-16,0-1 0 15,0 0-4-15,0 3 4 16,3-5 0-16,-3 5 0 0,-3-6 4 16,-3 1 0-16,0-3-8 15,0-3 4-15,-3-7 16 16,0 2 4-16,0-5-16 15,0-6 0-15,0 1-12 16,3-1 0-16,0-2 0 16,3 5 0-16,0 0-76 15,-1 3 4-15,1 2-60 16,3 3 0-16</inkml:trace>
  <inkml:trace contextRef="#ctx0" brushRef="#br0" timeOffset="28017.6038">4444 14552 156 0,'-9'-18'88'0,"6"12"-44"0,-3 6 4 16,0-2-32-16,0 2 4 16,0 0-16-16,-3 2 4 15,0 4-4-15,-3 4 0 16,0 3-4-16,3 3 0 15,3 0-4-15,3 5 4 16,3-5 4-16,6-3 0 16,12-2 4-16,3-3 4 15,0-3-4-15,0-5 4 0,-4-2 4 16,1-4 0 0,-9-2-16-16,0-5 4 0,-9 0 0 15,-6-6 0-15,-3 1-24 16,-6 2 4-16,-2 0-68 15,2 3 4-15,3 2-56 16,6-2 4-16</inkml:trace>
  <inkml:trace contextRef="#ctx0" brushRef="#br0" timeOffset="28330.1239">4658 14327 188 0,'-3'-13'104'0,"-6"-16"-68"16,6 21 4-16,0-3-16 0,-3 1 4 16,-3-1-28-16,-3 1 0 15,-3 2 8-15,-3 5 4 16,1 6-8-16,-4 5 0 16,3 2 8-16,0 3 0 15,6 6-4-15,0 10 0 16,12 0 4-16,12 3 0 15,3 5-12-15,3 0 0 16,3 0 0-16,3-3 4 16,-1 1-36-16,-2-3 4 15,-3-1-36-15,-6-4 0 16,-6-3-24-16,-6-6 4 0,-3-7 8 16,-6-1 4-16</inkml:trace>
  <inkml:trace contextRef="#ctx0" brushRef="#br0" timeOffset="28486.3849">4429 14679 212 0,'3'-5'120'0,"20"-6"-72"0,-14 6 0 0,6-3-20 15,9-3 4-15,-3 1-32 16,6-6 4-16,-1-3 0 16,1 4 0-16,-3-1-100 15,-3 0 4-15,-3 5-60 16,0 1 0-16</inkml:trace>
  <inkml:trace contextRef="#ctx0" brushRef="#br0" timeOffset="29220.816">3324 15661 228 0,'-3'-11'124'0,"-11"6"-88"0,8 5 4 16,3 0-24-16,-9 0 4 15,0 5-12-15,0 3 0 16,0-3 8-16,0 11 0 16,3 3-16-16,6-3 4 15,3-1 0-15,0 1 0 16,6-5-4-16,3 2 0 0,3-8 0 16,9-2 0-16,-3-6 4 15,3-2 4-15,-4-3-8 16,1-5 4-16,-6-3 0 15,-9 6 0-15,-6-4 0 16,-6-2 0-16,-3-2-8 16,-6 7 0-16,1 6-36 15,-1 2 0-15,6 3-32 16,-3 0 4-16,6 0-24 16,9 0 0-16,0-5 24 15,9 0 0-15</inkml:trace>
  <inkml:trace contextRef="#ctx0" brushRef="#br0" timeOffset="29408.3216">3417 15602 108 0,'6'-10'64'0,"6"23"-16"15,-12-10 0-15,3 2-20 16,2 3 4-16,4 3-4 0,0 7 0 16,3 6-8-16,3 8 0 15,0-1-20-15,0 1 4 16,0 0-4-16,0 0 4 15,-6-1-76-15,0-7 0 16,-7-3-68-16,-2-15 0 16</inkml:trace>
  <inkml:trace contextRef="#ctx0" brushRef="#br0" timeOffset="29658.3449">3321 15592 208 0,'0'-5'116'0,"0"-14"-72"0,0 19 0 0,6-5-40 16,3-1 4-16,3-1 0 16,0 1 0-16,3 1-8 15,3 2 0-15,0 1 4 16,0 2 0-16,-1 2 0 16,-2 4 0-16,-3-4 0 15,-6 9 0-15,-3-1-4 16,-6 1 0-16,-3 0-36 15,-3-6 0-15,0 3-40 16,-3-6 0-16,7-2-40 16,2-10 0-16</inkml:trace>
  <inkml:trace contextRef="#ctx0" brushRef="#br0" timeOffset="30236.5061">3622 15520 180 0,'6'0'100'0,"6"-10"-68"0,-6 5 0 16,-6-6-28-16,3-2 4 15,0 0-8-15,0-1 0 16,-3 1 4-16,0-3 0 16,-3 3 0-16,0 2 0 0,0 3-8 15,-6 3 4-15,0 5 4 16,3 5 4-16,-6 11-4 15,3 5 4-15,6 3-4 16,3-5 0-16,0 5-4 16,3-6 0-16,6 1 0 15,3-9 0-15,0-2 8 16,3-5 0-16,0-6-28 16,-3-5 0-16,0 0 16 15,-4-10 4-15,1 2 0 16,-3 0 4-16,0 0-4 15,0 3 0-15,0 2 20 16,0 3 0-16,0 3-12 16,-3 2 4-16,3 6-8 15,3 5 4-15,0 3-8 16,0 2 4-16,0 0-4 16,3-2 4-16,-6-3 0 15,0 2 4-15,-3-4-4 0,0-4 0 16,-3-2-4-16,0-5 4 15,-3-8-4-15,0 2 0 16,0-5 0-16,0-5 0 16,3 0-4-16,0-3 4 15,0 8-8-15,3-2 4 16,0 4-72-16,3 4 4 16,-1 2-20-16,7 3 4 15,6 5 20-15,3 0 4 16</inkml:trace>
  <inkml:trace contextRef="#ctx0" brushRef="#br0" timeOffset="30611.5293">4030 15325 160 0,'9'-8'92'0,"0"-11"-32"0,-9 14 0 0,3-3-28 15,-3 3 4-15,0-3-24 16,0 2 0-16,-3-1-8 16,0 1 0-16,-3 4-4 15,-3 2 4-15,-3 5-8 16,0 0 4-16,0 8-4 15,3-2 0-15,3 7 4 16,0-2 0-16,6-2-4 16,3-1 0-16,6-5 4 15,0-6 4-15,3 6-4 16,3-5 0-16,0-6 4 16,-3-5 0-16,-3 3 0 15,0-3 0-15,-3-2 8 16,-1 4 0-16,-2-2-8 0,6 3 0 15,-9 0 0-15,3 2 0 32,3 6-8-32,0 5 0 15,3 0-32-15,-6 0 0 16,3-3-32-16,3 0 0 16,0-2 4-16,0-3 0 15,0-5-16-15,0-3 0 16</inkml:trace>
  <inkml:trace contextRef="#ctx0" brushRef="#br0" timeOffset="30814.6744">4137 15018 184 0,'0'2'100'0,"-9"4"-76"0,9-4 0 0,3 6-8 15,3 3 0-15,-3 2 8 16,6 8 4-16,3 0-16 15,0 3 0-15,0 3-12 16,2-1 0-16,1-2-4 16,-3 0 0-16,0-6-76 15,-3-2 0-15,0-3-52 16,-3-7 4-16</inkml:trace>
  <inkml:trace contextRef="#ctx0" brushRef="#br0" timeOffset="31236.5791">4125 15243 148 0,'-6'0'80'0,"18"-3"-24"0,-6 0 4 15,-6 1-44-15,9-4 4 16,3 1 4-16,0-5 4 16,3 2-12-16,2 0 0 15,4 0 0-15,0-3 0 16,0 1-8-16,-3-4 0 0,3 1-8 15,-3 3 4-15,2-1-4 16,-2 3 4-16,0 3-4 16,-3 5 4-16,0 2-4 15,0 4 4-15,-3-1 0 16,0 8 0-16,-1-2-4 16,-2-1 4-16,0 1-8 15,3-3 4-15,-3-3-12 16,-3-2 0-16,-3-3-36 15,0-3 0-15,-3-2 8 16,-3-6 4-16,-3-2 20 16,-6-3 0-16,-6-5 12 15,0-8 0-15,1-6 4 16,2 12 0-16,3-1-8 16,3 5 4-16,3 3-28 15,0 6 4-15,6 5-84 16,12-1 4-16</inkml:trace>
  <inkml:trace contextRef="#ctx0" brushRef="#br0" timeOffset="31830.3709">4634 15012 192 0,'9'-2'108'0,"0"-1"-48"0,-9 3 4 16,0 0-60-16,-3-2 4 15,-3 2-4-15,0 2 0 16,-3 3-8-16,0 1 4 0,0 4-8 15,0 4 4-15,3-1 4 16,3 3 0-16,3-3 4 16,3 0 0-16,3-2-4 15,3-3 0-15,3-6 12 16,0-2 0-16,0-8 4 16,0-5 0-16,-3 3-8 15,-3-4 4-15,-3-4-12 16,-3-3 0-16,-3-1-16 15,-3 4 0-15,0 2-28 16,0 3 0-16,3 2 32 16,3 3 0-16,0 3 12 15,3 2 0-15,3 1 0 16,0 4 0-16,3 4 28 16,0 2 0-16,3 0-8 15,-1 2 4-15,4 1-16 16,-3-1 4-16,0 1-8 0,-3-1 0 15,0-2 0-15,-3 0 0 16,0-5 0-16,-3-3 0 16,0-5-4-16,0-3 0 15,0-5 0-15,0-6 0 16,0 0-4-16,3-2 0 16,0 0 4-16,0 0 0 15,0 2-4-15,0 12 0 16,-3-1 8-16,2 0 0 15,1 8 4-15,0 0 4 16,0 8-12-16,0 0 4 0,3 5-4 16,0 0 0-16,3 5-80 15,3-2 4-15,0-2-24 16,3-4 0-16,3-5 16 16,-4-5 4-16</inkml:trace>
  <inkml:trace contextRef="#ctx0" brushRef="#br0" timeOffset="32174.1413">5098 14827 176 0,'-9'-21'100'0,"3"0"-40"16,4 16 4-16,-1-1-28 15,-3 1 0-15,0 2-20 16,0 3 4-16,0 0-12 16,-3 3 0-16,0 2-8 15,3 3 0-15,0 0 0 16,3 0 0-16,3 3-4 0,6-1 4 15,3-2 0-15,3 0 4 16,3 3-4-16,3-1 4 16,2 6 0-16,-2-3 4 15,0 3 20 1,-3 0 4-16,-3 0-12 0,-6 0 0 16,-3-3-12-16,-3 0 0 15,-6-2-8-15,0-3 4 16,-9-3-8-16,0-2 4 15,-3 0-76-15,0-1 0 16,1 1-32-16,2-1 4 0,-3 6-8 16,12-2 0-16,0-1 80 15,3 0 4-15</inkml:trace>
  <inkml:trace contextRef="#ctx0" brushRef="#br0" timeOffset="42925.4658">15816 17261 188 0,'-3'0'104'0,"0"30"-96"0,1-20 4 0,-1 1 12 16,-3 10 4-16,0 3-16 15,0 7 0-15,3 6 12 16,-3 0 4-16,0-2-16 16,3 2 4-16,0-8-4 15,-3-5 0-15,3-6-8 16,0-10 4-16,0-5-4 16,0-6 0-16,0-10-4 15,3-8 4-15,0-13-4 16,0-9 4-16,3 3 12 15,0-4 0-15,0-4 0 16,0-2 0-16,0-3-8 16,3 10 0-16,-6 4-8 15,3 7 4-15,0 8-4 16,3 8 0-16,0 8 4 0,3 8 0 16,3 6 0-16,2 4 4 15,1 11-8-15,0 3 0 16,3 3 0-16,0 10 4 15,0-6-4-15,3 6 0 16,2-5 4-16,-2-3 0 16,6 8 0-16,-6-13 4 15,0-5-4-15,3-9 0 32,2-12 4-32,-2-17 4 15,-6-5-12-15,0-7 0 16,-3-9 0-16,-3-16 4 15,0-7-4-15,-4 5 0 0,-2-1-4 16,3 4 4-16,-3 10-28 16,0 5 4-16,0 14-192 15,-6 7 4-15</inkml:trace>
  <inkml:trace contextRef="#ctx0" brushRef="#br0" timeOffset="44144.3035">15278 15510 144 0,'0'0'80'0,"3"16"-60"0,-3-16 4 16,3 5-12-16,3 0 4 15,0 3 4-15,5 8 0 16,-2 0-4-16,-3 0 0 0,3 2-8 15,0 4 4-15,-3-1 0 16,0 3 4-16,-6 2 4 16,0-2 4-16,-6 0-24 15,-6-1 4-15,-3-1 4 16,-8-4 4-16,2-5-8 16,-3 3 0-16,0-8-16 15,0-8 4-15,0-5-80 16,4-14 4-16,5 6-44 15,6-5 0-15,0 2 108 16,0 3 4-16</inkml:trace>
  <inkml:trace contextRef="#ctx0" brushRef="#br0" timeOffset="44300.5649">15132 15330 212 0,'-3'0'120'0,"12"0"-116"0,-9 0 0 16,3 0-52-16,3 3 4 16,3-3-76-16,6 5 0 15</inkml:trace>
  <inkml:trace contextRef="#ctx0" brushRef="#br0" timeOffset="44659.9615">15418 15441 184 0,'6'0'104'0,"2"29"-80"0,-8-26 0 0,0 7-16 15,3 1 0-15,3 2-8 16,3 0 4-16,-3 6-4 16,0-3 0-16,0-3 0 15,0-2 0-15,0-3 4 16,0-3 4-16,0-5-8 15,3 0 0-15,0-8 0 16,3-8 0-16,-3 3 0 16,3-8 0-16,-6-3 0 15,0 5 0-15,-1 1 12 16,-2 7 0-16,-3 3 0 16,0 6 0-16,0 10-12 15,0 0 0-15,3 5-4 16,3 0 4-16,3 0-68 0,3 0 0 15,3 1-52-15,9-9 0 32</inkml:trace>
  <inkml:trace contextRef="#ctx0" brushRef="#br0" timeOffset="44956.8601">15778 15362 168 0,'-27'-14'96'0,"3"12"-40"0,18-1 0 15,-3 3-40-15,0 3 4 0,0-1-20 16,0 1 4-16,4 2-4 16,-1 9 0-16,6 2 4 15,6-3 0-15,2 3-4 16,7-1 0-16,0 1 0 16,3 0 0-16,0 0 0 15,3-3 4-15,-6 3 0 16,-3-3 4-16,-6 6-4 15,-4-3 4-15,-4-3-8 16,-4-2 4-16,-6-6-4 16,0-2 4-16,0-6-60 15,-6 0 4-15,6-2-44 16,3-3 0-16,6-5 20 16,0 0 0-16</inkml:trace>
  <inkml:trace contextRef="#ctx0" brushRef="#br0" timeOffset="45191.2535">15846 15195 228 0,'3'0'124'0,"9"11"-76"0,-9-9 0 16,3 6-16-16,3 8 4 15,3 0-40-15,0 2 4 16,9 6 8-16,-1 3 0 15,1 2-36-15,0-3 0 0,0 1-56 16,-6-3 4 0,-3-6-68-1,-9-5 0-15</inkml:trace>
  <inkml:trace contextRef="#ctx0" brushRef="#br0" timeOffset="45347.5139">15840 15404 232 0,'0'0'128'0,"12"-3"-80"0,-6 1 4 0,6-1-32 16,3-2 0-16,12 0-16 15,2-1 0-15,4-2-32 16,6 0 4-16,-6 0-156 16,-4 0 0-16,-2 1 136 15,-12-1 4-15</inkml:trace>
  <inkml:trace contextRef="#ctx0" brushRef="#br0" timeOffset="46378.8339">15813 15915 176 0,'0'0'100'0,"6"0"-80"0,-6 0 4 15,3 2-4-15,3 4 0 16,3 12 8-16,0-2 4 16,3 5-24-16,0 3 0 15,0-5-4-15,0-1 4 16,-3 1-8-16,-3-1 4 15,0-7 0-15,-3 2 4 16,-3-8-8-16,0-5 4 16,-3-5-4-16,-3-8 0 15,0-6 0-15,0-5 0 0,-3-5 0 16,3 5 0-16,0 1-4 16,3-1 0-16,0 0-32 15,3 3 4-15,0 5-60 16,3 0 4-16,0 0-16 15,6 11 4-15</inkml:trace>
  <inkml:trace contextRef="#ctx0" brushRef="#br0" timeOffset="46706.9865">16055 15891 188 0,'6'5'104'0,"5"-7"-80"16,-8-1 0-16,0 0-16 15,3-2 0-15,3-3-8 0,0 5 4 16,0-5-4-16,-3 0 4 16,0-2-4-16,0-3 4 15,-3 2 8-15,-3 0 4 16,-3 1-8-16,0 2 4 16,0 3-4-16,-3 2 4 15,0 6 8-15,-3 2 0 16,0 6-8-16,0 4 4 15,3 4-16-15,3-1 0 16,6-2 4-16,6 3 0 16,3-3-92-16,6-3 4 15,6-10 4-15,-3 2 0 0,3-10-8 16,-1 2 4-16</inkml:trace>
  <inkml:trace contextRef="#ctx0" brushRef="#br0" timeOffset="47019.4995">16361 15788 144 0,'-6'-32'80'15,"-3"8"-28"-15,6 24 0 0,0-3-28 16,-3 3 0-16,-3 3-4 16,0 2 0-16,-2 6-8 15,2 2 4-15,0 3-16 16,0 3 4-16,3-1-4 16,3-5 0-16,3 6 0 15,3-9 4-15,3-4-4 16,0-4 4-16,3-2-4 15,0-2 4-15,0-9-8 0,-1 3 4 16,-2-8 4-16,0 3 0 16,0 0-8-16,-3 0 0 15,0 5 0-15,0 2 4 16,-3 4-4-16,0 4 4 16,0 4-16-16,3 2 4 15,3 0-76-15,3 0 4 16,3-1-12-16,0-1 4 15,9-4 64-15,3-2 4 16</inkml:trace>
  <inkml:trace contextRef="#ctx0" brushRef="#br0" timeOffset="47378.9075">16567 15671 148 0,'0'-16'84'0,"-9"-13"-64"0,3 24 0 0,0 0-8 15,0 5 0-15,-3 0-4 16,-3 5 0-16,0 3 0 15,0 0 4-15,0 2-8 16,3 4 0-16,0 2-4 16,3 2 4-16,6 1-8 15,3-4 4-15,6 1 8 16,6 0 0-16,3-5 8 16,0-6 4-16,0-2 0 15,-3-6 4-15,-1-5-16 16,-2-5 4-16,-3 0 0 15,-6-6 0-15,-6-5 0 16,-12-5 0-16,-5-8-8 16,-7-5 4-16,-3 7-8 0,-3-4 0 15,1 10-8-15,5 2 0 16,3 6 0-16,6 5 4 16,6 6-96-16,9-1 0 15,6 8-40-15,12-5 0 16,15 3 136-16,3-3 4 15</inkml:trace>
  <inkml:trace contextRef="#ctx0" brushRef="#br0" timeOffset="47566.4168">16712 15518 176 0,'12'2'96'0,"9"22"-40"0,-18-18 4 0,3 1-36 16,0 4 0-16,0 5-24 15,3-3 4-15,0 3 4 16,-3-3 0-16,0 1-84 16,0-4 4-16,-3-2-72 15,3-3 4-15,-9 3 128 16,-3-5 4-16</inkml:trace>
  <inkml:trace contextRef="#ctx0" brushRef="#br0" timeOffset="47707.0486">16593 15356 216 0,'6'6'120'0,"18"-1"-124"0,-18-5 4 15,0 0-96-15,6 3 4 16,3-1 24-16,0 6 0 16</inkml:trace>
  <inkml:trace contextRef="#ctx0" brushRef="#br0" timeOffset="48066.4527">16852 15489 188 0,'3'8'104'0,"18"-8"-68"0,-18 5 4 16,3 0-20-16,0 1 4 0,3 1-24 16,0 4 0-16,0-3 8 15,-3-3 0-15,0 6-4 16,-3-9 0-16,0 1 0 15,-3-6 0-15,0-2-8 16,0-8 4-16,-3-8 0 16,0 0 0-16,0-3 4 15,3-3 0-15,0 1 8 16,0 2 4-16,3 0-4 16,0 8 0-16,0 6-4 15,0 5 0-15,3 5-4 16,2 2 4-16,1 3-4 15,3 3 0-15,0 6-4 16,0 4 4-16,0-2-108 16,0-3 0-16,3-2-20 15,6-1 4-15,-1-4 80 0,1-4 0 16</inkml:trace>
  <inkml:trace contextRef="#ctx0" brushRef="#br0" timeOffset="48519.6122">17311 15301 244 0,'3'-19'136'0,"-12"-2"-108"0,6 19 0 16,-3-4-24-16,0 1 4 15,-3 0-4-15,-3 2 0 16,-3 3 0-16,0 0 4 0,-3 5 0 16,0 3 0-1,10 5 4 1,2 3 0-16,6-2-16 15,6-1 0-15,2-3 4 16,4 4 0-16,3-4 0 16,3 3 4-16,0 9-8 15,0-1 4-15,3 0 0 16,-1 3 4-16,1 0-4 16,-3 2 4-16,0 0-4 15,-9-2 4-15,-6 0 4 16,-6 0 0-16,-6 0-8 15,-6-8 0-15,0-3 0 16,0-5 0-16,1-3 4 16,2-8 0-16,0-5-4 15,6-5 0-15,0-8 32 16,6-8 0-16,3-3-24 0,3 0 0 16,3 1-8-16,0 2 0 15,0 2-16-15,-1 3 4 16,1 6-180-16,-3 5 4 15,-3-1 88-15,-9 4 4 16</inkml:trace>
  <inkml:trace contextRef="#ctx0" brushRef="#br0" timeOffset="49347.7908">15933 15849 140 0,'3'-3'80'0,"-3"-2"-44"0,0 5 0 16,0 0-16-16,-3-3 4 15,0 3-4-15,-3 0 0 16,-3 3 0-16,0 2 4 16,0 0-28-16,0 6 4 15,3-3-4-15,3-3 4 16,3 6-168-16,3-1 4 16,0-7 128-16,6 2 0 15</inkml:trace>
  <inkml:trace contextRef="#ctx0" brushRef="#br0" timeOffset="54162.217">20016 16428 176 0,'-15'-13'100'0,"9"10"-100"16,3 3 0-16,-3 3 0 15,0-1 0-15,1 12 8 16,-4 12 0-16,-3 3 12 16,-3 14 4-16,-6 7-4 15,-6 16 0-15,3 11 8 16,1 10 4-16,2-8-20 16,0 11 0-16,9 3 4 15,9-3 0-15,9 0-12 16,6-11 0-16,9-7 0 15,2-9 4-15,7-10-84 0,6-5 4 16,-3-11-104-16,-1-3 0 16</inkml:trace>
  <inkml:trace contextRef="#ctx0" brushRef="#br0" timeOffset="54615.3759">20421 16634 136 0,'0'-8'76'0,"3"8"-40"15,-3 0 4-15,0 0-12 0,0 11 0 16,3 0-8-16,3 2 4 16,0 3 0-16,3 5 4 15,0 5-28-15,0 6 4 16,3 0-4-16,-1-6 4 16,-2-2-84-16,0-3 4 15,-6-2-64-15,-3-9 0 16</inkml:trace>
  <inkml:trace contextRef="#ctx0" brushRef="#br0" timeOffset="55115.4059">20338 16798 232 0,'15'-5'128'0,"20"-3"-88"0,-29 6 4 0,6-4-40 16,3-4 4-16,6 4-8 15,6-10 4-15,-1 11-4 16,1-5 4-16,0-1 0 16,0 0 0-16,0 1-4 15,-7 2 0-15,-2 0 0 16,-6 0 0-16,-6 5-4 16,-3 1 4-16,-3 4 0 15,-3 1 4-15,-3 0-8 16,0 7 0-16,-3 1 4 15,-3-1 4-15,-3 4-8 16,-2 2 4-16,-1-1-52 0,3 1 4 16,-3 0 4-16,3-8 0 31,-3-3-44-31,3-10 0 16,0 0 108-16,1-3 0 15,-1-5 28-15,3-1 4 16,3 1-4-16,3-3 4 15,0 8-16-15,6 0 4 16,3 0-8-16,3 6 0 16,6 2-12-16,6 2 0 15,5 6-8-15,4 0 0 16,3 0-12-16,3 8 4 0,3-3-80 16,-7 1 0-16,-5 4-100 15,0-2 0-15,-6-3 160 16,-3-5 0-16</inkml:trace>
  <inkml:trace contextRef="#ctx0" brushRef="#br0" timeOffset="55584.192">21043 16928 136 0,'-9'-11'76'0,"0"4"-28"0,3 4 0 15,-6 0-32-15,-3 3 4 16,-2 0-12-16,-1 3 0 15,-3 2 0-15,3 3 4 16,3-3-12-16,3 1 4 16,6-4 12-16,3 9 4 15,6-6-16-15,6 3 0 0,6 5-4 16,3-2 4-16,3 7-8 16,3-2 4-16,-1-2 4 15,-2 4 0-15,-3-2-4 16,-6 2 4-16,-6-2 12 15,-9 3 4-15,-6-3-16 16,-9-3 4-16,-3 3-12 16,1-11 4-16,-1-2-72 15,3-3 0-15,6-3-56 16,12-5 0-16,6-5 88 16,3 2 4-16</inkml:trace>
  <inkml:trace contextRef="#ctx0" brushRef="#br0" timeOffset="55771.7002">21201 16886 196 0,'-3'0'108'0,"15"13"-68"0,-12-10 4 15,0 2-4-15,3 5 4 16,3 1-44-16,0 8 4 16,0 2 0-16,2 0 0 15,-2-3-36-15,0 1 0 16,-3 2-88-16,0-8 4 15,3 1 28-15,0-1 0 16</inkml:trace>
  <inkml:trace contextRef="#ctx0" brushRef="#br0" timeOffset="55943.588">21117 16756 296 0,'6'-8'160'0,"21"3"-152"0,-24 5 4 0,6 0-8 16,3-3 0-16,9 3-92 16,3 0 4-16,2 0-68 15,1 3 0-15</inkml:trace>
  <inkml:trace contextRef="#ctx0" brushRef="#br0" timeOffset="56334.2449">21457 16899 200 0,'9'-5'108'0,"12"-9"-96"0,-19 12 0 16,1-4-8-16,3 4 0 16,0-3 8-16,0 5 4 15,6 0-8-15,-3 5 4 0,-3 0 4 16,0 3 0-16,-3 3-12 16,-3 2 0-16,-3 8-4 15,0 3 0-15,0 2 0 16,3-2 0-16,0 3 4 15,3 2 0-15,3-3 8 16,0-5 0-16,3-5-8 16,3-3 0-16,3-5-64 15,3-5 4-15,-1-3-48 16,1 0 0-16,0-3 32 16,3 1 4-16</inkml:trace>
  <inkml:trace contextRef="#ctx0" brushRef="#br0" timeOffset="56740.5255">21519 17063 176 0,'-21'-13'96'0,"45"-6"-76"0,-18 14 0 16,0 2 0-16,3-2 0 16,3 0-8-16,3-3 0 15,3 5 4-15,0-2 4 16,2 0-16-16,4-3 0 15,6 2-4-15,0 4 0 16,0-6 4-16,-1 0 0 16,1 2-4-16,-6-1 4 15,-3-4-4-15,-3 6 4 16,-4-3-4-16,-5-5 4 16,-3 5 0-16,-3 0 0 0,-6 0-12 15,-3 8 4-15,-3 0 4 16,-5 0 0-16,-4 8 20 15,0 0 0-15,3 2 0 16,3 6 0-16,6 3 0 16,6-1 0-16,9-2-8 15,6 5 4-15,6-2-12 16,6-9 0-16,2 1-68 16,1-9 0-16,-3-2-112 15,3-5 0-15,-13-8 124 16,-11-6 0-16</inkml:trace>
  <inkml:trace contextRef="#ctx0" brushRef="#br0" timeOffset="57412.4516">22171 16296 140 0,'-18'-29'80'0,"6"10"-48"0,12 16 4 16,0 3-20-16,0 0 0 15,0 3-4-15,0 5 4 16,9 8 20-16,3 8 0 15,6 15-12-15,12 12 4 16,-3 2 0-16,5 10 4 16,-2 6 0-16,3 5 4 15,-6 3-28-15,-4 5 4 16,-5-8-4-16,-6-5 0 16,-9-11-4-16,-9 0 4 15,-9-5-4-15,-3-8 0 0,-5-5-44 16,-1-6 4-16,0-8-56 15,3-10 0-15,3-5-24 16,6-1 4-16,9-4 32 16,6-4 0-16</inkml:trace>
  <inkml:trace contextRef="#ctx0" brushRef="#br0" timeOffset="57693.7163">22859 16880 244 0,'26'-8'132'0,"46"1"-96"0,-60 4 4 15,0 0-40-15,11-2 4 16,7 0-4-16,0-3 0 15,-3 5-16-15,3-2 4 16,-4-1-60-16,-11 4 0 16,3-1-60-16,-12 3 0 15,-6 5 124-15,-6 1 4 16</inkml:trace>
  <inkml:trace contextRef="#ctx0" brushRef="#br0" timeOffset="58146.8745">23320 16838 156 0,'-15'-3'88'0,"15"3"-24"0,0 0 0 16,0-2-24-16,6-1 4 15,6 0-12-15,6 1 0 16,6-1 4-16,5-2 4 16,1 2-32-16,9-2 4 0,3 0-12 15,-4-1 0-15,10-2-68 16,-9 6 4-16,-7-3-132 15,13 5 0-15</inkml:trace>
  <inkml:trace contextRef="#ctx0" brushRef="#br0" timeOffset="63475.3682">9578 16931 188 0,'-24'-27'104'0,"27"19"-108"0,-3 8 0 0,3 0 24 15,3 3 0-15,0 0-8 0,6 5 4 16,0 2 0-16,12 3 0 16,-4 6 8-16,4-1 0 15,0 9-20-15,3-3 0 16,0 2 0-16,2 1 4 15,1-1-8-15,0-2 0 16,0-3 0-16,-4 0 4 16,1 0 0-16,-3-7 4 15,-3-1-52-15,-3 0 4 16,0-5-40-16,-1-5 0 16,-5 2-28-16,3 3 4 15</inkml:trace>
  <inkml:trace contextRef="#ctx0" brushRef="#br0" timeOffset="63787.8933">10352 16841 156 0,'-6'-24'88'0,"-9"16"-56"15,12 5 0-15,-3 3-8 16,-3 3 0-16,-3 2 8 15,0 8 4-15,-6 6-16 16,1 10 4-16,-7 13-12 16,0 9 4-16,-3 2-4 15,-3 7 0-15,1 4 0 0,2-1 0 16,-3 12-8-16,6-7 0 16,-3 1 8-16,4-13 0 15,2 2-8-15,3-10 4 16,3-6-72-16,0-5 4 15,3-3-88-15,3-5 0 16,-3-5 68-16,3-3 4 16</inkml:trace>
  <inkml:trace contextRef="#ctx0" brushRef="#br0" timeOffset="69710.1911">8084 14293 88 0,'-3'-3'48'0,"6"8"-32"0,-3-5 0 0,0 8 8 16,-3 0 0-16,0 3-12 15,0 10 4-15,0 3 4 16,0 2 4-16,3 3-20 16,-3 6 4-16,0-6-8 15,0-3 0-15,0 1-28 16,0-3 0-16,3-3-92 16,0-3 4-16</inkml:trace>
  <inkml:trace contextRef="#ctx0" brushRef="#br0" timeOffset="69882.0692">8033 14129 48 0,'12'-8'28'0,"6"-5"-64"0,-18 10 4 15</inkml:trace>
  <inkml:trace contextRef="#ctx0" brushRef="#br0" timeOffset="70303.9777">8593 14052 120 0,'3'-24'68'0,"3"19"-68"15,-9 0 0-15,0 2 16 16,-3-5 0-16,-3 3-4 16,0-1 4-16,-3-4-4 15,-3 5 0-15,0 5-8 16,0 0 0-16,-3 0-4 15,-2 5 0-15,-1 5-4 16,0-2 0-16,0 3 12 16,-3 0 0-16,6 2-4 15,1 3 4-15,2 2-4 16,3 6 4-16,3 5-4 16,3 5 0-16,3 4 0 0,0 1 4 15,3 6-12-15,3 0 4 16,0-5 4-16,-3 0 0 15,0-3-4-15,0-3 0 16,0-5-44-16,0-2 0 16,-3-4-76-16,3-4 0 15</inkml:trace>
  <inkml:trace contextRef="#ctx0" brushRef="#br0" timeOffset="70507.1177">8176 14449 148 0,'0'-13'80'0,"42"-11"-60"0,-36 21 0 0,3-2 4 16,5 2 0-16,1-2-20 16,6 0 4-16,3-1-12 15,0 4 4-15,0 2-76 16,-1 0 4-16,4 8-12 15,-6 0 0-15</inkml:trace>
  <inkml:trace contextRef="#ctx0" brushRef="#br0" timeOffset="71225.9151">8825 14338 136 0,'-3'-3'76'0,"15"3"-68"16,-12 0 4-16,0 0 4 16,3 3 0-16,0-1-12 0,3 1 0 15,0 2-8-15,6 1 4 16,-4 2 4-16,1 0 0 15,3-1-8-15,0-4 4 16,0 0 0-16,0-3 4 16,0-3-8-16,0-2 4 15,0 0 0-15,0-3 0 16,-3 0-4-16,-1 0 4 16,1 2-4-16,0 1 4 15,-3 2 4-15,0 3 4 16,-3 3 4-16,0 10 4 0,-3 6 0 15,0 5 4-15,-3 2-12 16,-3 6 0-16,0 0-12 16,0-3 4-16,3-3-8 15,0-2 0-15,0-3-52 16,3-2 4-16,0-3-28 16,3-6 4-16,3-2 56 15,3 0 0-15</inkml:trace>
  <inkml:trace contextRef="#ctx0" brushRef="#br0" timeOffset="71554.0664">9236 14375 132 0,'-15'-21'76'0,"18"15"-80"0,-3 6 0 15,-6-2 4-15,0-1 4 16,-6 3-4-16,6 3 4 15,-6-1 12-15,0 4 0 16,0 4 0-16,3 3 0 16,3 3-12-16,3-2 4 15,3-1-8-15,6-3 0 16,3 1 0-16,3-6 0 16,3-2 4-16,0-3 4 15,0-5-8-15,-3-3 0 16,-3-3 0-16,-3-2 0 15,-3 0-28-15,-3-1 4 0,-6 4-44 16,-3-1 4-16,3 6 8 16,3 0 4-16</inkml:trace>
  <inkml:trace contextRef="#ctx0" brushRef="#br0" timeOffset="71882.213">9337 14327 156 0,'0'-5'88'0,"18"13"-72"0,-18-8 0 0,0 2-4 16,3 1 4-16,0 2-8 15,0 1 0-15,3 2-8 16,-1 2 0-16,1 1 4 16,0-3 0-16,3 0-4 0,0-3 0 15,0-5 0-15,3-3 0 16,0-2-8-16,0-3 4 15,-3 0 4-15,0 0 0 16,-3-2 0-16,0-1 0 16,0 3 0-16,-3 3 4 15,0 2 8-15,0 3 4 16,0 3-16-16,-1 2 4 16,1 3-4-16,3 5 0 15,3 1-36-15,0-1 0 16,3 0-104-16,6-2 4 15</inkml:trace>
  <inkml:trace contextRef="#ctx0" brushRef="#br0" timeOffset="72319.7407">9980 14375 116 0,'0'-24'68'0,"26"11"-76"0,-20 7 4 0,-3 1 20 16,-3 0 4-16,0 0-12 16,-3-1 4-16,-5 4 0 15,-1 2 0-15,-3 0 0 16,-3 2 0 0,-9 9-4-16,3-1 4 15,6 6-12-15,6 3 0 16,3-1 4-16,6 1 4 15,3-3-4-15,6-3 0 16,3 0-4-16,0-2 0 16,3-9 4-16,0-2 0 15,-3-5-4-15,0-11 0 16,-3 0 4-16,-3-5 0 16,0-3 0-16,-6-2 0 15,-3-6 0-15,-9-5 0 16,0 3-4-16,-3-6 4 15,0 3 0-15,-3-3 4 16,3 11-20-16,0 5 4 0,3 9-20 16,3 4 0-16,7 6-76 15,4 7 0-15,4 9 68 16,0 2 4-16</inkml:trace>
  <inkml:trace contextRef="#ctx0" brushRef="#br0" timeOffset="72976.0407">10152 14250 180 0,'6'6'100'0,"-9"-9"-100"15,-3 3 4-15,0 0-4 16,-3 3 0-16,-2 2 0 16,-1 3 4-16,-3 3 4 15,3-1 4-15,0 6-12 0,3 3 0 16,3-1 4-16,3 1 0 15,3-4-4-15,6-4 4 16,3-3 0-16,3-5 0 16,0-3-4-16,0-6 4 15,0-2-4-15,0-2 4 16,-7-3-4-16,-2-1 4 16,-6-2-20-16,-2 1 4 15,-4-1-20-15,0 0 0 16,-3 5 0-16,3 3 0 15,0 6-36-15,3-1 0 16,6 3 48-16,0 0 0 0,0 0 232 31,3 90-212-31,3-175 32 16,3 91 4 0,0 2-24-16,0-1 4 0,0 7-16 15,0-6 4-15,-1 0 0 16,-2 2 4-16,0 1-8 15,-3-3 0-15,0 0 0 16,0-6 4-16,0 1-8 16,-3-3 4-16,0-3 0 15,3-2 4-15,0-3-8 16,6-3 4-16,3-2 0 16,3 0 0-16,0-3-4 15,0 6 4-15,0 2 0 16,-4 2 0-16,1 6 12 15,0 6 0-15,0 2-8 0,3 2 4 16,-3 6-4-16,0 3 4 16,-3-1-8-16,0 3 0 15,0-2 0-15,-3-1 4 16,0-2-80-16,-3-3 0 16,0-5-36-16,-3-2 4 15</inkml:trace>
  <inkml:trace contextRef="#ctx0" brushRef="#br0" timeOffset="73147.9279">10349 14142 120 0,'15'-3'68'0,"3"-2"-56"0,-16 2 0 0,1 3-16 16,0 0 0-16,-3 0-44 15,0 0 0-15,0 3-4 16,3 2 4-16</inkml:trace>
  <inkml:trace contextRef="#ctx0" brushRef="#br0" timeOffset="73397.9466">10489 14031 124 0,'-3'-19'72'0,"6"14"-68"16,-3 5 4-16,0 0 28 0,3 3 0 16,0 5-16-16,3 5 0 15,0 3-4-15,-1 5 0 16,1 5-12-16,0 6 4 16,-3 2-8-16,0-2 0 15,0 5 0-15,0 0 0 16,-3 0-68-16,0-5 4 15,-3-5-48-15,0-4 0 16</inkml:trace>
  <inkml:trace contextRef="#ctx0" brushRef="#br0" timeOffset="73538.5766">10432 14348 200 0,'-9'-10'112'0,"18"4"-88"0,-6 4 4 0,3-1-16 16,3 1 0-16,3-1-12 15,9 3 0-15,-3 0-56 16,2 0 4-16,4 3-84 16,15-1 0-16</inkml:trace>
  <inkml:trace contextRef="#ctx0" brushRef="#br0" timeOffset="74226.132">11024 13928 148 0,'12'21'84'0,"-9"13"-48"15,-3-21 4-15,0 3-36 16,3 5 4-16,0 6-4 15,0 5 0-15,0-1-4 0,-6 6 0 16,6-7 4-16,-3-1 0 16,0-3 0-16,0-5 0 15,0-2 0-15,3-9 0 16,0 1-4-16,0-8 0 16,3-3-4-16,3-8 0 15,0-6 0-15,3-1 4 16,0-1-4-16,0 0 4 15,3 3 0-15,-4 2 4 16,4 3 4-16,-3 3 4 16,-3 7-4-16,0 4 0 15,0 4-8-15,3 4 4 16,-3 1-12-16,0 1 0 16,6 0-64-16,-3 3 0 0,2-6-36 15,4 0 0-15</inkml:trace>
  <inkml:trace contextRef="#ctx0" brushRef="#br0" timeOffset="74632.4111">11545 14303 132 0,'15'-23'76'0,"-3"-1"-48"0,-15 16 4 0,0-3-8 16,-6 1 0-16,0-1-24 15,0 0 4-15,-3 4-4 16,-2 1 0-16,-4 4 8 15,0-1 0-15,0 6-8 0,0 2 4 16,0 3 4-16,3 2 0 16,3 4-8-16,1 2 4 15,8-3-4-15,6 0 0 16,5-2 0-16,1-1 4 16,3-5-4-16,0 3 4 15,0-8-8-15,-3 0 4 16,0-8 4-16,-3 0 0 15,0-2-4-15,-3-1 4 16,0 1-4-16,0 2 0 16,0 3 4-16,0-1 4 15,0 6-8-15,-3 3 0 16,3 2 0-16,0 3 4 0,3 3-8 16,-3-1 0-16,3 1-44 15,0 5 4-15,5-3-16 16,1 0 0-16,0-2-24 15,-3 2 4-15</inkml:trace>
  <inkml:trace contextRef="#ctx0" brushRef="#br0" timeOffset="75194.9515">11599 14306 148 0,'0'-26'84'16,"3"-4"-68"-16,-3 25 4 0,3 3-4 15,0-1 0-15,0 0 0 16,0 3 4-16,0 3-12 15,3 2 4-15,-3 3-4 16,3 0 0-16,0 0-4 0,0 0 0 16,-1 0-4-16,1 0 0 15,-3 2-4-15,0-2 4 16,0-2 8-16,0-4 0 16,0 1-12-16,3-6 0 15,0-2-4-15,0-3 4 16,0-5-4-16,0 0 0 15,0-1-4-15,0 1 4 16,0 0 4-16,0 2 4 16,0 3 0-16,0 3 0 15,3 2 0-15,0 3 0 16,3 0 0-16,-1 3 0 16,1 2 4-16,3 1 0 0,0-4-4 15,0 4 4-15,6-4-4 16,-3-2 0-16,0 0 4 15,-4-2 4-15,1-1-8 16,-3-2 4-16,0-1-8 16,-3-2 4-16,-3 3 0 15,-3 0 0-15,-3 0 0 16,-3-1 4-16,-3 4-8 16,0-1 4-16,-3 3 12 15,0 3 0-15,0 2 8 16,3 3 0-1,9 10-12 1,3 1 0-16,6-3-40 16,3-3 4-16,0 0-92 15,3-2 0-15,0-3 56 16,-15-8 0-16</inkml:trace>
  <inkml:trace contextRef="#ctx0" brushRef="#br0" timeOffset="76195.02">8048 14872 28 0,'0'-10'16'0,"-3"-1"44"15,0 6 0-15,-3-3-32 16,-3 0 0-16,0 0-16 16,-3 0 4-16,-3 0 0 15,-2 3 0-15,-1-1-8 0,-6 6 0 16,0 3 0-16,0 2 0 16,0 3 4-16,4 3 4 15,5 5-12-15,3 8 4 16,6 5-12-16,6 0 4 15,3-5 0-15,6-6 4 16,6-2 0-16,3-5 0 16,2-6-4-16,1-2 4 15,3-6-8-15,0-5 0 16,-3-5 4-16,-3-3 4 16,-4 0-8-16,-2 0 0 15,0 0 4-15,-3 6 4 0,-3 2 0 16,0 2 0-16,0 4 0 15,0 4 4-15,0 9-12 16,6-3 0-16,0 5-16 16,3 0 0-16,2 1-64 15,4-1 4-15,3-3 0 16,6-2 4-16</inkml:trace>
  <inkml:trace contextRef="#ctx0" brushRef="#br0" timeOffset="76648.1744">8509 14803 140 0,'-9'-18'76'0,"-8"2"-64"16,11 13 4-16,-6 1 0 15,-3 2 0-15,-3 5-8 0,-6 3 4 16,-3 3 8-16,1 4 4 16,-1 4-8-16,3 5 0 15,3 2-20-15,6 1 0 16,3 2 4-16,9-3 0 15,9-7-44-15,9-1 4 16,6-4-20-16,6-4 0 16,0-7-8-16,2-1 4 15,4-2 52-15,-3-5 4 16,-3-3 148 0,-45 111-140-1,71-230 20-15,-23 106 0 16,-6 3 4-16,-9-1 0 0,-3 1 0 15,-6 4 0-15,-6 6-8 16,-3 3 0-16,-3 3-8 16,-3 2 4-16,0 2-4 15,-3 3 0-15,0 9-8 16,0 2 4-16,3-1 0 16,6 1 4-16,3 0-12 15,6 0 4-15,3-3-16 16,6 1 0-16,6-7-64 15,3 1 0-15,2-2-4 16,4-1 4-16</inkml:trace>
  <inkml:trace contextRef="#ctx0" brushRef="#br0" timeOffset="76960.697">8819 14978 140 0,'0'-11'80'0,"24"9"-72"0,-21-1 4 15,0-2-8-15,3 0 0 16,3-3-4-16,-4-3 4 16,1 0 0-16,0 4 4 15,0-7-8-15,-3 4 0 16,-3-1 4-16,-3 1 4 16,0-1-8-16,-3 6 0 15,-3-1 20-15,-5 6 0 16,-1 0 4-16,-3 6 4 0,0 2-4 15,0 8 0-15,3-1-28 16,3 7 4-16,3-7 0 16,9 4 0-16,6-1-64 15,6-4 4-15,6-4-12 16,6-2 4-16,3-2-4 16,5-6 4-16</inkml:trace>
  <inkml:trace contextRef="#ctx0" brushRef="#br0" timeOffset="77257.5927">9131 14891 136 0,'9'-24'76'0,"-9"-5"-44"16,-3 26 0-16,0-5-12 16,-3 0 0-16,-2 3-12 15,-4 2 4-15,-3 3 0 16,-3 3 4-16,0 2-20 0,3 1 4 16,0 2-4-16,3-3 4 15,3 8 0-15,3-2 4 16,6 2-8-16,6-5 4 15,6 2 0-15,6 4 0 16,0 1-4-16,0-1 4 16,3 2 0-16,-9-3 0 15,-6 0 8-15,-6 3 0 16,-3-3-8-16,-3-2 0 16,-3-1 0-16,-3 1 0 15,0-6-68-15,3-2 4 16,3-1-52-16,6-2 4 15</inkml:trace>
  <inkml:trace contextRef="#ctx0" brushRef="#br0" timeOffset="77570.1111">9331 14846 156 0,'3'-13'84'0,"0"2"-64"0,-6 8 0 0,0 1-16 16,-3-4 4-16,-6 4 0 15,0 2 0-15,0 0 4 16,0 2 4-16,-3 1-16 16,0 2 4-16,1 1-4 15,-1-1 0-15,6 3-4 16,3 2 4-16,9 1 0 0,0 5 0 16,6 2 0-16,6 4 4 15,-1-4-4-15,1 1 4 16,-3-1-4-1,-3 3 4-15,-3 0 4 0,-6 1 0 16,-6-7-4-16,-3 7 0 16,-12-6-52-16,-2-1 0 15,-1-1-88-15,3-1 0 16</inkml:trace>
  <inkml:trace contextRef="#ctx0" brushRef="#br0" timeOffset="78195.1634">8661 14848 96 0,'-3'-5'56'0,"0"5"-32"0,-3-5 4 0,0 5-20 16,0 0 0-16,-6 0-8 15,3 0 0-15,-2 0 8 16,-1 5 4-16,-3-2 16 16,0 2 0-16,0 3 4 15,0 5 0-15,0 0-8 16,0 9 4-16,3-1-16 15,4-5 0-15,5 2-4 16,6-2 0-16,5 3-4 16,7-6 4-1,21 3-200 1,3 0 4-16,-9-1 152 16,-7-15 0-16</inkml:trace>
  <inkml:trace contextRef="#ctx0" brushRef="#br0" timeOffset="79226.477">9730 14420 136 0,'6'-21'76'0,"-9"50"-64"0,0-27 0 15,-3 9 24-15,6 7 4 16,0 6-32-16,0 5 0 15,-3 6-8-15,6 4 4 0,0 6 0 16,0 0 4-16,-3 3-8 16,3 2 0-16,-3-7-20 15,0-6 4-15,-3-6-52 16,3 1 0-16,-6-11-12 16,6-2 0-16</inkml:trace>
  <inkml:trace contextRef="#ctx0" brushRef="#br0" timeOffset="79617.1358">9620 14777 172 0,'-9'-21'96'0,"12"16"-76"0,-3 2 4 0,3 0-12 16,3 1 4-16,11 2-20 16,1-3 0-16,3 3 8 15,3-3 4-15,0 3-4 16,2-2 4-16,4-1-4 0,-6 0 4 15,0 3-4-15,-3 0 4 16,-3 3-8-16,-4 0 0 16,-2 2 0-16,-6 3 4 15,-3 5-4-15,-3 0 0 16,-3 3 0-16,0 3 4 16,0 2-8-16,0 0 4 15,3-2-4-15,3-4 4 16,3 4 0-16,3-6 4 15,6-8-8-15,3-5 4 16,0-5 4-16,0-5 0 16,-3-1 12-16,2-2 0 0,-8-3-16 15,-6 0 0-15,-3-2-12 16,-6-1 0-16,-8 3-8 16,-1 3 4-16,-3 5-80 15,0 5 4-15,6 3 12 16,0 3 0-16</inkml:trace>
  <inkml:trace contextRef="#ctx0" brushRef="#br0" timeOffset="80414.0651">10367 14785 140 0,'12'-3'76'0,"-1"6"-36"0,-11-3 4 0,3 3-32 16,0 2 0-16,0 3-12 15,0 2 0-15,0 1 4 16,0 2 0-16,0-2-4 16,-3-3 0-16,0 0 4 15,0 0 0-15,0-3 0 16,0-5 4-16,0 0-16 16,3-5 0-16,0-3-8 15,3-3 4-15,3-2 4 16,0 0 4-16,0-3 0 15,3 2 4-15,3 4 0 16,-3 2 0-16,0 3 8 16,-1 2 0-16,-2 6 0 15,0 2 0-15,-3 3-4 0,0 0 0 16,0 0-4-16,0 2 0 16,0-2 0-16,0 0 0 15,-3-2 0-15,0-4 0 16,0 1-8-16,3-6 4 15,0-2-4-15,0 0 0 16,3-6 0-16,0-2 4 16,3 0 0-16,0-1 0 15,-1 1 4-15,1 3 4 0,3 2 4 16,-3 5 0-16,6 3 4 16,-3 3 0-16,0 5-12 15,-3 2 4-15,0 1 0 16,-4-1 0-16,1 1-12 15,0-1 4-15,0 1-56 16,-3-3 0-16,0 0-40 16,3-3 0-16</inkml:trace>
  <inkml:trace contextRef="#ctx0" brushRef="#br0" timeOffset="80695.3349">10914 14848 148 0,'9'-5'84'0,"6"-11"-56"15,-15 11 0-15,3 0-28 16,-3-3 0-16,3 0 0 0,0-3 0 16,0 1 4-16,0-1 0 15,-3-2-8-15,-3 5 4 16,-3 3 8-16,0 2 4 16,-6 3 0-16,0 5 4 15,0 3-4-15,0 5 0 16,4 1-4-16,2-1 0 15,3 0-4-15,3 3 4 16,6 0-8-16,3 0 0 16,2-8-44-16,1 2 0 15,0-4-44-15,3-4 4 0,0-4 20 16,0-4 4-16</inkml:trace>
  <inkml:trace contextRef="#ctx0" brushRef="#br0" timeOffset="81476.6412">11007 14706 124 0,'-3'-16'68'0,"12"21"-56"16,-12-5 4-16,3 3 12 16,-3 5 0-16,6 2-28 15,2 3 4-15,1 3-8 16,0 3 4-16,0-3 4 16,0-3 0-16,0 0-4 15,-3-2 0-15,0-3 0 16,0-3 0-16,0-2-8 15,0-3 4-15,0-3-8 16,3-2 0-16,0-3 12 0,3-3 4 16,0-2-8-16,0 0 4 15,0 2 0-15,0 3 4 16,0 0 12-16,-3 6 4 16,2 2-12-16,-2 2 4 15,0 6-8-15,3 0 4 16,-3 0-4-16,0 3 0 15,0-4-4-15,0 1 0 16,0 0 4-16,0-2 4 16,0-4-20-16,0-2 4 15,0-2 4-15,3-4 4 16,3-2 0-16,3-2 0 0,-3-3-4 16,2-1 0-16,-2 1 4 15,0 3 0-15,0 2 4 16,-3 2 4-16,-3 6 4 15,0 3 4-15,0 2-20 16,0 6 4-16,-3 2-16 16,0-2 4-16,3-1-40 15,0 1 0-15,0-1-52 16,3-2 4-16,2-2 100 16,1-1 0-1,3-8 152 16,6 104-152-31,-21-218 24 16,18 102 0-16,-6-1-8 16,-6 0 4-16,-3 5 0 15,-3 6 4-15,-3 2-16 0,-3 6 0 16,-3 0-4-16,0 5 4 16,3 5-4-16,3-3 0 15,3 1 0-15,3-1 4 16,3-2-8-16,3 0 0 15,6-2 4-15,3-4 0 16,0-2-4-16,2-2 0 16,-2-4 4-16,-3 1 0 15,-3-3-4-15,-3 0 0 16,-3-2-32-16,-3 2 0 16,-6 2-72-16,-3 1 4 0,0 5 64 15,3 3 0-15</inkml:trace>
  <inkml:trace contextRef="#ctx0" brushRef="#br0" timeOffset="81773.5358">11632 14753 176 0,'3'-5'100'0,"11"8"-72"0,-14-3 0 0,3 2-12 16,0 6 4-16,0 0-20 15,3 3 4-15,-3-1-4 16,0 1 4-16,0-1-4 15,-3-2 0-15,0 0 4 16,0-2 0-16,-3-4-4 0,3-2 4 16,-3-2-4-16,3-4 0 15,0-2-4-15,0-2 4 16,3-4-4-16,3 1 4 16,0 0-16-16,0-3 0 15,3 6-44-15,0 4 0 16,-3 1-36-16,0 2 4 15,6 3 76-15,0 3 4 16</inkml:trace>
  <inkml:trace contextRef="#ctx0" brushRef="#br0" timeOffset="81945.4203">11813 14769 188 0,'0'3'104'0,"-3"-1"-76"0,3-2 4 0,3 3-20 15,0 0 0-15,3 2-8 16,0 0 0-16,3 0-4 15,0 1 0-15,6-1-8 16,-3 0 4-16,0 1-40 16,0-1 0-16,-1-2-20 15,-2-1 4-15,3-4-16 16,-3-1 4-16</inkml:trace>
  <inkml:trace contextRef="#ctx0" brushRef="#br0" timeOffset="82148.5654">12019 14743 132 0,'3'-14'76'0,"2"4"-64"15,-5 10 4-15,0 0 16 16,-3 2 0-16,1 6-8 16,2 6 4-16,-3 4 24 0,0 6 4 15,-3 10-20-15,-3 3 4 16,0 6-32-16,-6-1 0 16,0-2 4-16,0-1 0 15,0-2-84-15,0 3 0 16,-3-5-96-16,10-1 0 15,2-8 124-15,6-7 4 16</inkml:trace>
  <inkml:trace contextRef="#ctx0" brushRef="#br0" timeOffset="85305.0383">7985 15550 4 0,'6'5'8'0,"-3"3"176"31,-26 103-184-31,46-217 20 0,-23 119 0 15,3-2-4-15,0 5 4 16,3 0-16-16,0 0 4 16,0 7 4-16,0 1 4 15,0 5-4-15,-3 0 0 32,-6 11 12-32,-6-3 4 15,-3 0-16-15,-3-8 4 16,-2-5-28-16,-4-5 4 15,-3-9-40-15,-3-10 4 16,0-5-20-16,1-8 0 16,2 2-20-16,6-10 0 0</inkml:trace>
  <inkml:trace contextRef="#ctx0" brushRef="#br0" timeOffset="85789.4446">8087 15473 88 0,'9'21'48'0,"17"3"-28"0,-23-22 0 15,0 12 0-15,0-4 0 16,0 6-12-16,0-3 0 16,-6 3-4-16,9-3 4 15,-3 1-12-15,0-4 4 16,3-2 0-16,0-2 4 15,6 1-4-15,-3-4 4 16,3-3-8-16,0-3 4 16,0-4 0-16,0-4 4 15,-1-5-8-15,1 0 4 0,-3 0 20 16,0 3 0-16,-3 5-4 16,-3 3 0-16,0 2-12 15,-3 6 4-15,0 2-12 16,0 3 4-16,3 5-20 15,0-2 4-15,3 2-52 16,0-5 4-16,6 0-12 16,6-3 4-16</inkml:trace>
  <inkml:trace contextRef="#ctx0" brushRef="#br0" timeOffset="86070.7125">8450 15489 156 0,'-9'-6'84'0,"-12"6"-64"15,15 0 0-15,-3 3-20 0,-3 2 0 16,0 1 4-16,3 4 4 16,0 1-8-16,4 2 0 15,2-2-4-15,3-1 4 16,6 6 4-16,2-3 4 16,4-2-16-16,6 5 4 15,-3-3 4-15,0 0 4 16,-3 0 0-16,-6 1 4 15,-3-1 0-15,-6 0 0 16,-3 0-8-16,-6-5 4 16,0 0-68-16,-3-5 0 15,-3-3-32-15,6 0 4 0</inkml:trace>
  <inkml:trace contextRef="#ctx0" brushRef="#br0" timeOffset="86289.4824">8554 15351 140 0,'3'-5'76'0,"9"10"-68"15,-12-5 4-15,0 3 8 16,0 5 0-16,3 8-12 16,0 7 4-1,6 20 4 1,0-6 0-16,0-3-12 15,0 3 0-15,-4-5-84 16,4-3 0-16,-3-2-4 0,3 2 0 16</inkml:trace>
  <inkml:trace contextRef="#ctx0" brushRef="#br0" timeOffset="86461.3607">8608 15671 160 0,'38'-2'88'0,"22"-6"-80"0,-51 8 4 16,3-3-12-16,0 3 4 0,-1 0-20 15,1 0 4-15,0 0-108 16,-3 3 4-16</inkml:trace>
  <inkml:trace contextRef="#ctx0" brushRef="#br0" timeOffset="86695.7554">7965 15393 232 0,'-6'-5'128'0,"30"-3"-128"0,-22 6 0 16,4-4-56-16,6 4 0 15,15 4-68-15,6-4 4 16</inkml:trace>
  <inkml:trace contextRef="#ctx0" brushRef="#br0" timeOffset="87492.6865">9268 15282 132 0,'-3'-16'76'0,"15"35"-48"0,-9-14 0 16,0 6-8-16,0 5 0 15,0 10-8-15,3 9 4 0,0-1-12 16,-3 0 0-16,0 1-4 16,0-3 4-16,-3-1 0 15,0-7 0-15,0 0 4 16,-3-6 0-16,3-4-8 15,0-4 0-15,0-4 0 16,3-6 0 0,12-11-16-1,0-2 0-15,-3-1 12 16,3 4 4-16,2 2 0 16,1 3 0-16,3 2 4 15,0 6 0 1,3 10 0-1,-6 0 4-15,-6-2 0 16,-7 5 0-16,-5-3-8 16,-8 0 4-16,-7-2 0 15,-3-3 0-15,-3-1-8 0,0-7 4 16,0 0-48-16,3 0 0 16,4-7-52-16,8 1 4 15,6 4 60-15,3-6 0 16</inkml:trace>
  <inkml:trace contextRef="#ctx0" brushRef="#br0" timeOffset="87805.2128">9691 15616 200 0,'33'5'112'0,"-12"-18"-108"0,-21 7 0 0,0 1-4 15,3-3 0-15,0 0 4 16,-1-5 0-16,1 0-4 15,0 0 0-15,-3-9 0 16,0 9 0-16,-6 3-4 16,-2 2 0-16,-7 5 8 15,-3 6 4-15,0 5 16 16,-3 2 4-16,3 3-4 16,3 11 0-16,3-5-20 15,7-1 4-15,5-2-4 16,5-3 0-16,13-2 0 15,3-3 4-15,3-3-84 16,3-2 4-16,0-3-4 16,-4-5 0-16,4-6 0 15,-6-2 0-15</inkml:trace>
  <inkml:trace contextRef="#ctx0" brushRef="#br0" timeOffset="88008.3464">9890 15253 148 0,'-3'3'84'0,"-3"13"-48"0,3-11 4 16,1 3-24-16,2 10 4 16,2 4-16-16,1 7 4 15,-3 5-4-15,3-2 0 0,0 2 0 16,-3-2 4-16,3-3-48 16,0 0 4-16,0-8-40 15,3-5 0-15,0-5 8 16,6 2 0-16</inkml:trace>
  <inkml:trace contextRef="#ctx0" brushRef="#br0" timeOffset="88258.368">10051 15531 176 0,'0'-13'96'0,"-12"8"-76"0,6 5 4 0,-3 5-12 16,-3-3 0-16,-2 14-4 15,2-8 4-15,3 11-8 16,0-6 0-16,6-2-4 15,3-1 4-15,6 1 0 16,3-3 0-16,3-3 0 16,0-10 0-16,2 2-4 0,-2-2 4 15,-3-6 8-15,-3 1 4 16,-3-4-16-16,-3-4 4 16,-6-1-52-16,0-2 4 15,0 3-36-15,-3 7 4 16,3 3-8-16,6 8 0 15</inkml:trace>
  <inkml:trace contextRef="#ctx0" brushRef="#br0" timeOffset="88680.2714">10146 15481 212 0,'12'0'116'0,"-9"39"-72"0,-6-25 0 0,3-4-56 16,-3 1 4-16,3 2 16 15,0 0 4-15,0-2-8 16,3-1 0-16,0-2-4 16,3-2 0-16,6-6-4 15,0-3 4-15,0-2-4 16,0-3 4-16,0 0-16 16,3-3 4-16,-3-2 12 15,-4 5 0-15,1 3-4 16,-3 0 0-16,0 5 0 15,0 2 4-15,0 3 4 16,0 6 4-16,3 0-4 16,0-1 0-16,0 1 4 15,3-1 4-15,0-4-4 16,0 2 0-16,0-6 4 0,-1-2 0 16,1-2 0-16,-3-6 0 15,-3 0-12-15,-3-3 0 16,-3-5 0-16,-6-8 4 15,0 1-40-15,-3-1 0 16,-3 3-60-16,4 5 4 16,-1 5-16-16,6 1 0 15</inkml:trace>
  <inkml:trace contextRef="#ctx0" brushRef="#br0" timeOffset="94055.6498">10995 15380 128 0,'6'-10'72'0,"11"2"-60"0,-14 2 0 0,0 1-8 16,-3 2 4-16,0 1-4 16,-3-1 4-16,-3 1 8 15,1 2 4-15,-4 0-12 16,-3 0 0-16,-3 2-4 16,0 3 0-16,0 1-4 15,3-4 0-15,-3 6 0 16,6-2 4-16,6 2-8 15,3 0 4-15,3 5 0 16,6-3 0-16,6 4-4 16,0-4 0-16,0 1 4 0,0 2 0 15,0 0 8 1,-3-2 0-16,-3 2 4 0,-4 0 4 16,-5-2-8-16,-5 5 0 15,-4-6-4-15,0 1 0 16,-3-3 0-16,0-3 0 15,0-5-28-15,0 0 4 16,3-3-44-16,3-5 0 16,0-5-36-16,6 0 4 15</inkml:trace>
  <inkml:trace contextRef="#ctx0" brushRef="#br0" timeOffset="94274.4151">11173 15380 148 0,'0'-2'80'16,"9"4"-44"-16,-9-2 0 0,0 0-12 15,0 0 4-15,0 6-16 16,3 1 0-16,0 9-8 16,0 3 0-16,0-1-4 15,0 1 4-15,0 2-8 16,0-2 0-16,0-4-72 15,-3 7 0-15,0-7-36 16,0 1 4-16</inkml:trace>
  <inkml:trace contextRef="#ctx0" brushRef="#br0" timeOffset="94493.1768">11197 15256 116 0,'12'-11'64'0,"0"-2"-40"0,-12 10 4 16,0 1-28-16,0-1 0 0,3-2-16 16,3 2 0-16,3 1-80 15,6-1 0-15</inkml:trace>
  <inkml:trace contextRef="#ctx0" brushRef="#br0" timeOffset="95071.345">11376 15396 136 0,'0'0'76'0,"6"-8"-68"0,-3 6 0 15,0-4-4-15,5-2 0 16,-2 3 12-16,3 0 0 16,0-1 4-16,0 1 0 0,0 0-12 15,0 2 0-15,3 1-8 16,-3-1 4-16,0-2-4 15,-3 5 0-15,3 5 0 16,-6 0 4-16,0 3-4 16,-9 3 4-16,-3 7-8 15,-3 3 4-15,0 1 12 16,0-1 0-16,0 0-8 16,3-3 0-16,3 1-4 15,3-3 4-15,6 0 0 16,3-6 0-16,6-2-8 15,0-5 0-15,6-1-4 16,0-2 4-16,0-2-36 16,-1-3 0-16,-2 5-20 15,0-6 0-15,-3 1-16 16,0 5 4-16</inkml:trace>
  <inkml:trace contextRef="#ctx0" brushRef="#br0" timeOffset="95383.867">11414 15473 200 0,'15'0'108'0,"9"-5"-104"0,-21-1 4 0,3 1-8 15,3 0 0-15,3-3 4 16,6 2 0-16,-3 1-8 16,2 2 0-16,-2 1-20 15,0 2 4-15,0 0-116 16,0 2 4-16,-3 6 132 15,0 0 0-15</inkml:trace>
  <inkml:trace contextRef="#ctx0" brushRef="#br0" timeOffset="95852.6539">11733 15428 148 0,'-6'-13'84'0,"24"10"-68"0,-18 3 0 16,3-3-16-16,6 3 4 15,3 0 0-15,2-5 0 0,-2 5-4 16,3-3 0-16,0 1 8 15,-3-1 0-15,3-2-8 16,-3 0 4-16,-6-1 0 16,0-4 0-16,-3 2-4 15,-3 0 0-15,-3 2-8 16,-3 1 4-16,-9 3 16 16,-6 2 0-16,3 2 4 15,0 3 0-15,0 1 0 16,1 2 0-16,-1 2 0 15,6 4 4-15,3 4-12 16,6-2 4-16,6-3-12 16,6 0 4-16,9-2-4 15,2-3 0-15,4-3 0 16,3-2 4-16,3-3-28 16,-6 0 4-16,-1-5-76 0,-2-3 0 15,0 2-8-15,-9-2 4 16</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8T00:15:35.383"/>
    </inkml:context>
    <inkml:brush xml:id="br0">
      <inkml:brushProperty name="width" value="0.05292" units="cm"/>
      <inkml:brushProperty name="height" value="0.05292" units="cm"/>
      <inkml:brushProperty name="color" value="#FF0000"/>
    </inkml:brush>
  </inkml:definitions>
  <inkml:trace contextRef="#ctx0" brushRef="#br0">4619 17047 132 0,'-9'0'76'0,"3"11"-40"16,3-9 4-16,3-2-24 0,-3 8 0 16,3-2-8-16,0 4 4 15,0 1 4-15,3 2 0 16,0 3 0-16,0 5 0 16,0 0 0-16,3 3 0 15,-3 2-12-15,0 9 0 16,0-3-4-16,0-3 0 15,0 5 4-15,-3 3 4 16,0 5-4-16,-3-5 0 16,-3-2 4-16,-6 2 0 15,-3-8-4-15,-5-3 4 0,-4-2-8 16,-6-5 4-16,3-14-4 16,-6-2 0-16,7-6-4 15,-1-2 4-15,3-14-4 16,3-2 0-16,3 0 0 15,3-5 0-15,4-1-20 16,2-2 0-16,6 0-12 16,3-6 0-16,6 9-20 15,0-6 4-15,2 0-68 16,10 6 4-16</inkml:trace>
  <inkml:trace contextRef="#ctx0" brushRef="#br0" timeOffset="421.9027">4399 16954 132 0,'-9'0'72'0,"9"3"-8"0,0-3 0 0,0 0-36 16,0 0 0-16,6 0-4 16,0 3 0-16,3-3-8 15,0 5 4-15,3-5-12 16,3 0 4-16,2-5-8 15,7 2 4-15,3 0-4 16,3-2 0-16,2-3-4 16,1 0 4-16,0 6-8 15,0-4 4-15,-1 1 4 16,4 2 4-16,-3-4-80 16,3 4 0-16,-1 0-4 15,-2 1 0-15,0-1-36 16,3 0 4-16</inkml:trace>
  <inkml:trace contextRef="#ctx0" brushRef="#br0" timeOffset="1656.3632">9831 17142 148 0,'-6'3'84'0,"6"42"-52"0,0-42 0 15,-3 10 8-15,3 8 0 16,-3 3-12-16,0 5 4 16,0 3-24-16,0 5 4 15,3 5-8-15,-3-8 0 16,3 1 4-16,0-6 0 15,-3-5 0-15,3-3 4 16,-3-10-8-16,3-11 0 16,0-6-4-16,0-12 4 15,0-6 0-15,3-8 0 16,0-8-4-16,-3-7 4 16,0-3-12-16,0-3 4 15,0 5-4-15,0 3 4 0,0 8 8 16,3 13 4-16,0 0-8 15,3 14 4-15,3 4-4 16,6 9 4-16,3 8-4 16,-1 7 4-16,4 3-4 15,0 1 0-15,0 4 4 16,0 0 4-16,0 4-4 16,0-1 0-16,2 0 0 15,-2-8 0-15,0-5 8 16,-3 0 4-16,0-8-8 15,-3-8 4-15,2 0-8 16,1-11 0-16,0-7 0 16,-9-6 0-16,-3-8-4 0,-6-13 0 15,0-3-4-15,0 3 4 16,0 6-36-16,0 2 0 16,3 5-128-16,9 19 0 15,6-3 60-15,3-3 4 16</inkml:trace>
  <inkml:trace contextRef="#ctx0" brushRef="#br0" timeOffset="3078.3359">15560 16896 200 0,'0'6'112'0,"18"9"-76"0,-18-15 4 15,3 3-12-15,3 2 0 0,3 1-12 16,0-4 4-16,3 9-8 15,3-1 4-15,3 6-8 16,0 3 0-16,-1-3 4 16,4 5 0-16,0 3-8 15,0 0 0-15,6-3-4 16,-3-3 0-16,-1 1 16 16,-2-6 4-16,0 6-16 15,0-12 4-15,-3 7-96 16,-3-9 0-16,-3 6-40 15,-1-6 4-15,4 3 40 16,0 2 4-16</inkml:trace>
  <inkml:trace contextRef="#ctx0" brushRef="#br0" timeOffset="3406.4859">16129 16872 184 0,'3'-2'100'0,"-12"10"-60"0,6-6 0 15,0 4-4-15,0 7 4 16,-3 5-4-16,0 6 0 16,0 8 4-16,-3 2 0 0,0 6-20 15,-3 2 4-15,-2 3-4 16,-4 6 4-16,0 2-20 15,3-6 0-15,-6 3-4 16,3 9 0-16,0-9 4 16,1-2 0-16,2-3-8 15,0-11 0-15,3 3-72 16,3-8 0-16,0-2-80 16,6 4 0-16,6-2 48 15,0-5 4-15</inkml:trace>
  <inkml:trace contextRef="#ctx0" brushRef="#br0" timeOffset="14735.4058">19474 15859 212 0,'-14'3'116'16,"2"-1"-92"-16,12-2 4 0,0 3 0 16,3 5 0-16,0 3-4 0,0 10 4 15,3 3-16-15,0 7 4 16,-4 9-8-16,1-6 4 16,0 1-12-16,-3-1 0 15,3-5 4-15,-3 6 4 16,3-12-64-16,-3-4 0 15,3-8-48-15,0-6 4 16,0-5-12-16,-3-5 0 16</inkml:trace>
  <inkml:trace contextRef="#ctx0" brushRef="#br0" timeOffset="15016.6802">19412 15846 228 0,'-12'-8'124'0,"3"-11"-88"0,9 14 0 0,3-5-32 16,6 2 0-16,3 0 0 16,3 0 0-16,3 0 4 15,0 5 0-15,2 3-4 16,-2 3 0-16,0 5 4 16,0 2 0-16,-3 4-4 15,-3-1 4-15,0 3-4 16,-6 0 0-16,-3-1 8 15,-6-4 0-15,-6 0-12 16,-3-3 4-16,-3-6-32 16,-3-2 0-16,0-2-28 15,3-4 4-15,0-2-24 16,3 0 0-16,4 0-24 0,5 0 0 16</inkml:trace>
  <inkml:trace contextRef="#ctx0" brushRef="#br0" timeOffset="15376.0792">19781 15769 184 0,'-6'-8'104'0,"3"-8"-56"0,0 11 0 16,0 2-32-16,0-2 4 16,3 5-12-16,-6 0 4 0,0 0-16 15,-3 8 0-15,-3 0 4 16,-2 0 0-16,2 8-4 15,3-3 4-15,3 3 0 16,9-3 0-16,0 0 0 16,3 1 0-16,6-9 0 15,-1-2 4-15,4-3 0 16,-3-6 0-16,0-4 0 16,0 2 0-16,-3-3 4 15,-3 1 4-15,0 7-4 16,-3 0 4-16,0 3-12 15,-3 3 0-15,0 0-4 16,0 7 4-16,3-2-36 16,0-3 4-16,3 6-68 15,3-6 4-15,3-2-8 16,2-6 0-16</inkml:trace>
  <inkml:trace contextRef="#ctx0" brushRef="#br0" timeOffset="15657.3612">20025 15722 236 0,'-3'-14'128'0,"-9"6"-92"0,9 6 0 16,-3-1-28-16,-3 3 4 15,-3 3-4-15,1-1 4 16,-1 6-20-16,0 0 4 16,3 0 0-16,3 0 0 0,3 5 0 15,6-5 4 1,9 3 8-1,0-1 0-15,0 1-4 16,-6 0 4-16,-3-3-8 16,-3 5 4-16,-3-3-4 15,0 4 4-15,-6-9-64 16,3-2 0-16,0-3-44 16,3-3 0-16,3-2 28 15,0 2 0-15</inkml:trace>
  <inkml:trace contextRef="#ctx0" brushRef="#br0" timeOffset="16001.1219">20162 15716 200 0,'0'-8'108'0,"3"0"-68"16,-3 8 4-16,0 0-24 0,0-2 0 15,0 2-12-15,0 0 0 16,0 0-4-16,-3 0 0 15,0 2-4-15,-3 1 0 16,0 2 0-16,3 3 0 16,0 0-4-16,3 0 0 15,3 0 4-15,3 0 4 16,6 0-4-16,3 5 4 16,0-2-4-16,0-1 0 15,-3 1 20-15,-4-1 4 16,-5 1-12-16,-6 0 0 0,-5 2-4 15,-7-8 0-15,0 6-4 16,0-6 0-16,0-2-36 16,0-6 0-16,0 0-92 15,9-2 0-15,6-3 12 16,6 0 0-16</inkml:trace>
  <inkml:trace contextRef="#ctx0" brushRef="#br0" timeOffset="16641.7907">20573 15386 228 0,'3'2'128'0,"3"14"-92"0,-6-5 0 0,3 4-12 15,0 9 0-15,0 5-16 16,0 1 0-16,-3 1-4 16,6-2 4-16,-6-2-4 15,0-1 0-15,0-5 0 16,0-5 4-16,0 0-4 15,0-3 0-15,0-7-8 16,3-4 4-16,2-2-4 16,4-2 0-16,3-1 0 15,3-5 4-15,6 5-4 16,-3-2 0-16,-3 5 4 16,0 5 4-16,-6 3-8 15,0 0 4-15,-4 0 4 16,-5 8 4-16,-3-3 0 0,-5-2 0 15,-4-3-4-15,-3-3 4 16,-3-2-24-16,0-3 4 16,3-3-64-16,3-2 4 15,3 0-24-15,3-3 4 16,3 2 4-16,6 1 0 16</inkml:trace>
  <inkml:trace contextRef="#ctx0" brushRef="#br0" timeOffset="16985.5707">20882 15708 204 0,'-9'-2'112'0,"6"12"-52"0,3-10 4 0,0 3-48 15,0 0 0-15,3-1-12 16,3 1 0-16,3-1-4 16,0-2 0-16,3 0 8 15,0-2 0-15,0-1-16 16,3-2 0-16,-3 0 4 15,0-1 4 1,0 1-12 0,-1 2 4-16,1 6 8 15,-3 2 0-15,0 11 12 16,0 8 4-16,-3 5 12 16,0 11 4-16,-3 5 0 15,0 2 4-15,-3-2-32 16,-3-2 0-16,-3-6-4 15,3-8 0-15,-3 0-132 16,0-11 4-16,6 4-32 0,-6-4 0 16,0-18 144-16,0-8 0 15</inkml:trace>
  <inkml:trace contextRef="#ctx0" brushRef="#br0" timeOffset="17594.988">21495 15753 212 0,'0'3'120'0,"3"15"-88"0,-3-12 0 15,0-1-8-15,3 3 0 16,-3 0-16-16,3 0 4 0,0-3 0 15,0-2 0-15,-3-3-8 16,0-3 4-16,-3-7-4 16,0 2 4-16,0-8-8 15,0 3 0-15,0-3-8 16,0-3 4-16,3 1-4 16,3 2 4-16,3-5-24 15,0 5 4-15,0 2-28 16,6 1 0-16,-3 5-8 15,3 3 0-15,0 0-24 16,0 5 4-16,0 5 56 16,3 0 4-16</inkml:trace>
  <inkml:trace contextRef="#ctx0" brushRef="#br0" timeOffset="17891.8787">21704 15703 180 0,'3'5'100'0,"3"-5"-64"16,-6 0 0-16,0 0-28 0,3-2 0 15,0-1-4-15,0-2 4 16,3-1-8-16,0-2 4 16,-6 3 0-16,0-3 0 15,0-2 0-15,-3 2 0 16,-6 0 4-16,6 3 4 16,-6 5 0-16,-3 0 0 15,3 7 8-15,-6 1 0 16,9 0-12-16,0 3 4 31,12 2-12-31,6 0 0 0,6-7-112 16,6-4 4-16,11-2-28 15,-5 0 0 1</inkml:trace>
  <inkml:trace contextRef="#ctx0" brushRef="#br0" timeOffset="18188.7919">22076 15446 228 0,'0'-31'124'0,"-12"15"-112"15,6 13 4-15,0-2 4 16,-3 0 0-16,-3-1-16 16,-3 6 4-16,-3 0-8 15,7 0 0-15,-7 8 4 0,3 0 4 16,0 8-4-16,6 5 4 15,0 3 0-15,6 5 0 16,3 0-4-16,3 6 4 16,3-1 0-16,0 3 0 15,3 0-4-15,-3 0 0 16,0-5-44-16,-3-6 4 16,0-5-36-16,0-5 4 15,-3-5-44-15,0-8 4 16,-3 2 76-16,0-10 4 15</inkml:trace>
  <inkml:trace contextRef="#ctx0" brushRef="#br0" timeOffset="18313.7828">21900 15708 180 0,'-9'-5'100'0,"15"-3"-92"0,-6 5 4 0,6-2-12 16,3 2 4-16,0 3-4 16,6 0 4-16,0 0-104 15,3-5 0-15,11 5 52 16,-5 5 0-16</inkml:trace>
  <inkml:trace contextRef="#ctx0" brushRef="#br0" timeOffset="19032.5892">22201 15700 176 0,'3'0'96'0,"6"-16"-84"0,-9 16 4 0,0-7-8 15,6-1 4-15,-3-3 0 16,0 3 4-16,-3-2-4 0,0 2 4 15,-3 2-12-15,-6 4 0 16,0 2 12-16,0 5 4 16,-6 3-16-16,0 2 4 15,9 4-12-15,-3 2 4 16,0 2 0-16,9-5 0 16,9 3 0-16,0-8 4 15,3 3-48-15,3-6 4 16,3-5 20-16,3-3 4 15,0-2 16-15,-7-3 4 16,4 0-4-16,-3 0 0 16,-3 0 12-16,0 0 4 0,-3 3-8 15,-3-3 0-15,3 8-4 16,0 5 4-16,0 1-4 16,0-1 4-16,-6 0-8 15,5 6 0-15,-2-1 16 16,0-2 4-16,-3 0-16 15,3-2 4-15,-3-4-8 16,-3-2 0-16,0-5 0 16,0 0 0-16,0-6 0 15,3 3 0-15,0-2 0 16,0-4 0-16,3-2-4 16,0 3 4-16,0 3 0 15,6 2 0-15,-3 0-4 16,0 3 0-16,-3 5-8 15,9 0 0-15,-6 5 8 0,2-3 4 16,1 1 0-16,0 0 4 16,0-1-4-16,6 1 4 15,0 0 4-15,0-3 0 16,-3 0-4-16,0 0 0 16,-4-3-4-16,4 0 4 15,-6-5 0-15,0 1 4 16,0 1-12-16,-3-2 4 15,-6 3-4-15,0 0 0 16,0 5 4-16,-3 5 4 16,-3 3 0-16,-3 0 4 15,3 2-12-15,0 4 4 0,3-1 0 16,3 5 0-16,3-4-76 16,3-4 4-16,12-4-72 15,-6-1 4-15</inkml:trace>
  <inkml:trace contextRef="#ctx0" brushRef="#br0" timeOffset="19391.9895">22826 15650 176 0,'3'0'100'0,"6"5"-64"16,-9-2 4-16,0 0-8 16,6-1 0-16,-3 9-28 15,0-1 4-15,0-2-4 16,0 0 4-16,0-2-4 15,0-4 4-15,-3-2-8 16,6 0 4-16,-3-5-4 0,0 0 4 16,0-6-8-16,2 1 4 15,4-4 0-15,3-2 0 16,-6 3-4-16,6 0 0 16,-3 2 0-16,0 3 0 15,0 6 16-15,0 7 0 16,0 3-8-16,-3 3 4 15,0 2-8-15,-3 0 0 16,9 0 4-16,-3 1 0 16,-1-4-76-16,1 3 0 15,0-5-72-15,6-2 4 16,3-4 116-16,-3 1 0 0</inkml:trace>
  <inkml:trace contextRef="#ctx0" brushRef="#br0" timeOffset="19813.8921">23269 15632 200 0,'3'-24'112'0,"-18"16"-76"0,13 8 4 0,-4 0-24 16,-3 0 4-16,0 2-20 15,-3 4 4-15,3 2-8 16,0 0 4-16,0 0 4 16,3 0 0-16,6 5-24 15,0-3 0-15,9-2-32 16,0 0 4-16,3-3 0 15,0 3 4-15,0-5 28 16,0-3 0-16,-1 0 40 16,1-3 4-16,3-2 12 0,0 2 4 15,3 3-28-15,-3-5 4 16,0 3-12-16,9-4 4 16,-7-2-12-16,-2 3 4 15,0-3-4-15,-3-2 4 16,-3 2 8-16,-6-3 0 15,3-2 0-15,-6 5 0 16,-6 0 0-16,-3 3 0 16,3 2 12-16,-6 3 0 15,0 3-24-15,0 2 4 16,0 8 0-16,4-2 4 0,8 5-4 16,6-1 4-16,5 1-28 15,4 0 0-15,6 0-72 16,-3-5 0-16,12-3-52 15,-6-3 4-15</inkml:trace>
  <inkml:trace contextRef="#ctx0" brushRef="#br0" timeOffset="20063.9104">23829 15232 212 0,'0'11'116'0,"0"20"-88"16,0-20 4-16,3 5 4 0,0 10 0 15,6 11-24-15,3 8 4 16,0-2-12-16,-3-4 4 16,-3 4-28-16,2-4 0 15,-2-2-64-15,-6-7 0 16,-6-7-60-16,12-2 0 15</inkml:trace>
  <inkml:trace contextRef="#ctx0" brushRef="#br0" timeOffset="20438.9317">23778 15568 208 0,'-6'-11'112'0,"15"9"-64"0,-6 2 4 0,0 0-44 15,6 0 4-15,6 0-8 16,9-3 4-16,-3 3-4 15,3 0 4-15,-1 0 4 16,1 3 0-16,-3-3-4 16,0 0 0-16,-3 2-4 15,-3-2 0-15,2 3-4 16,-11 2 4-16,3-2-4 16,-9 10 4-16,0-2-8 15,0-1 4-15,6 1-4 16,-3 0 4-16,0-1 4 15,6 1 0-15,0-3-4 16,0-3 0-16,6-5 0 16,0-3 4-16,0 1 0 15,-3-6 4-15,-3-3-4 0,-7-2 0 16,-4-3 0-16,-7-5 0 16,-3-3-60-16,-3 0 4 15,0 3-60-15,0 8 0 16,0 2 4-16,15 9 0 15</inkml:trace>
  <inkml:trace contextRef="#ctx0" brushRef="#br0" timeOffset="20829.5843">24716 15211 228 0,'-9'-24'128'0,"-15"-2"-116"0,21 20 0 0,-9 1-12 16,-6 0 4-16,4 5-4 15,-10 0 4-15,6 0 8 16,-3 8 4-16,3 2 4 16,3 9 4-16,0 7-12 15,7 11 0-15,8 14 0 0,0 1 4 16,8 1-12-16,-2-5 4 16,3-3-8-16,0 0 4 15,-3-8-68-15,0-5 0 16,-6-8-36-16,-6-9 4 15,0-4-4-15,-3-6 0 16</inkml:trace>
  <inkml:trace contextRef="#ctx0" brushRef="#br0" timeOffset="21360.8767">24371 15592 176 0,'-21'-16'100'0,"42"-8"-20"0,-12 22 4 0,3-4-68 15,2 6 0-15,7-2-8 16,3-1 0-16,3 3-4 15,-3-3 0-15,5 3 0 16,1-2 4-16,-3-1 4 16,-3-2 0-16,0-1 0 15,-1 1 0-15,-2 3 4 16,-6-4 4-16,-3 4-16 16,-3-1 0-16,-3-2-4 15,-6 5 0-15,6 0 0 16,-3 0 0-16,-3 0-8 15,0 0 4-15,0 5 4 16,-3 0 4-16,3 1-8 16,0-1 0-16,0-3 4 15,0 4 0-15,-6 2 0 16,6-3 4-16,0-2-8 16,0-1 0-16,0 6 4 0,0-3 0 15,0 1 0-15,0-1 0 16,0 3-12-16,0 0 0 15,0 0 20-15,0 0 4 16,6-3-12-16,-3 0 4 16,12-5 0-16,-6 0 0 15,3 0-4-15,-1-2 4 16,1-4-4-16,0-4 4 16,-3 5 4-16,-3-3 0 15,3-3-8-15,-9-2 0 0,0 2 4 16,-9-2 0-16,-6-3-40 15,6 3 4-15,-9 0-20 16,4-3 0-16,-1 8-36 16,12-3 0-16,-3 6-44 15,12 0 0-15</inkml:trace>
  <inkml:trace contextRef="#ctx0" brushRef="#br0" timeOffset="21689.0195">25005 15544 224 0,'3'-10'124'0,"20"-11"-64"16,-23 15 4-16,0 1-44 15,0-3 0-15,6-3-16 0,-6 6 4 16,-6 0-4-16,3 5 0 16,-8 0-8-16,2 8 0 15,0 0 4-15,0 5 0 16,3 0 8-16,-3 6 4 15,9-3-8-15,6-3 4 16,3 0 4-16,0-2 4 16,9-1 0-16,-4-2 4 15,7-5-4-15,-3-6 4 16,-3 0-12-16,-6-7 4 16,-3 5-8-16,-3-9 4 15,-6-2-12-15,-9-7 0 0,3-1-136 16,0 5 0-16,3 6-16 15,6 3 0-15</inkml:trace>
  <inkml:trace contextRef="#ctx0" brushRef="#br0" timeOffset="24569.5516">19582 16603 180 0,'0'-14'100'0,"3"1"-88"0,-6 10 4 0,0 1 0 16,3 2 4-16,-6-3 4 15,0 6 0-15,-3 2 0 16,-3-2 4-16,-3 10-16 16,0 6 4-16,-3-4-12 15,3 1 4-15,6 0 0 16,6 0 0-16,3 3-4 0,9-4 4 16,6-1 0-16,3-4 0 15,3-2-4-15,0-5 0 16,3-1 0-16,-7-4 4 15,-5 2-8-15,0-8 4 16,-6-5-4 0,-3 2 4-16,-3-5-4 15,-3-5 0-15,-3 5-20 16,-3-2 4-16,0 4-52 16,1 1 0-16,-1 3-24 15,3 4 4-15,6 6-12 16,0 0 4-16</inkml:trace>
  <inkml:trace contextRef="#ctx0" brushRef="#br0" timeOffset="24833.8998">19751 16637 184 0,'6'0'104'0,"3"3"-64"0,-9-1 4 0,3 1-8 16,0 2 4-16,3 3-24 15,0 0 0-15,0 0-12 16,0 3 4-16,0-1-4 15,0-5 0-15,-3 6 0 16,-3-6 4-16,-3-2-4 16,-3-3 0-16,0-3-4 15,0-2 4-15,0-6 0 16,-3 4 0-16,3-9 4 16,3 2 4-16,3-1-20 15,9-4 0-15,3 8 0 16,6-4 4-16,0 4-112 15,3 0 4-15,-1 11-32 16,7-2 0-16</inkml:trace>
  <inkml:trace contextRef="#ctx0" brushRef="#br0" timeOffset="29568.2754">20576 16645 96 0,'-3'-16'52'0,"0"-8"-4"0,3 19 4 16,-3-3-20-16,0-3 4 15,0 9-12-15,3 2 0 16,0 0-12-16,-3 0 4 0,0 8 4 15,0 2 4-15,3 6-20 16,0-3 4-16,0 3-8 16,3 0 0-16,0 0 4 15,3-3 0-15,0-2-4 16,3-1 4-16,0-2-4 16,6-2 4-16,-4-6-4 0,1-3 4 15,0-2-4-15,0-3 0 16,0-5 0-16,-3-6 4 15,0 3-8-15,-3 0 0 16,0 0 4 0,-3 11 0-16,0 0 0 15,0 2 4-15,0 8-4 16,-3 3 4-16,3 3-8 16,0 0 4-16,6-1-44 15,0 1 0-15,-1-3-76 0,4 5 0 16,6-5 52-16,3 0 4 15</inkml:trace>
  <inkml:trace contextRef="#ctx0" brushRef="#br0" timeOffset="29871.1107">20969 16571 156 0,'-15'-19'88'0,"6"-2"-32"0,6 19 4 0,0-4-44 15,-3 1 0-15,-3 2 0 16,0 6 4-16,0 0-16 15,-3 2 0-15,0-2 0 16,3-1 0-16,0 9-4 16,6-3 0-1,0 5-4-15,6-3 0 0,3 4 4 16,3-4 0-16,3 6 0 16,0-3 4-16,-3 1 8 15,0-4 0-15,0 6 0 16,-6-8 4-16,-3 5-8 15,-6-2 4-15,-3-3-16 16,-3-3 4-16,0 0-48 0,0-5 0 31,6 0-156-31,6 0 0 16</inkml:trace>
  <inkml:trace contextRef="#ctx0" brushRef="#br0" timeOffset="30200.2694">21019 16690 156 0,'12'-3'84'0,"18"-15"-36"16,-27 12 4-16,0 1-40 16,3-3 4-16,0 6-4 15,0-6 0-15,3-3-4 16,-3 6 4-16,0-6-12 16,-1-2 4-1,-2 5 0-15,0-3 0 0,-3 9 0 16,-3-1 4-1,-8 6 36 1,-4 7 4-16,0 1-16 16,3 5 0-16,-3-6-20 15,9 6 0-15,6-8-4 16,6 5 0-16,12-2-8 16,0-8 0-16,6 5-104 0,2-6 0 15,4 1-44-15,0 2 4 16,-3-10 84-16,-1 0 0 15</inkml:trace>
  <inkml:trace contextRef="#ctx0" brushRef="#br0" timeOffset="30918.6681">21632 16510 220 0,'9'19'124'0,"0"7"-100"0,-9-15 0 15,6-4-4-15,-3 7 0 16,0 2-16-1,0-1 0-15,-3-4-4 16,3 2 0-16,-3-5 4 16,0-5 0-16,3 2-4 0,0-10 0 15,-3 2-8-15,6-7 0 16,0-6 0-16,0-8 4 16,0 3-12-16,0 0 4 0,0 7 8 15,3 1 4-15,0 3 12 16,0-1 4-16,5 11 0 31,-5 8 4-31,0 3-16 16,6-1 4-16,-6 3-4 15,6 1 0-15,-6-4-4 16,6 1 4-16,-6-3 0 16,0-6 0-16,3-2-4 0,-4-2 4 15,1-4-4-15,0-4 0 16,3-6 0-16,0 3 4 15,-3-3-12-15,0 8 4 0,0 0 4 16,0 0 0-16,0 8 4 16,-3 5 0-16,0 3-4 15,-3 0 0-15,6 5-28 16,-3-2 0-16,0 2-76 16,-1-2 0-1</inkml:trace>
  <inkml:trace contextRef="#ctx0" brushRef="#br0" timeOffset="31951.2931">22251 16481 192 0,'-3'-16'104'0,"-8"8"-96"0,8 5 4 0,-3 3-4 16,0 3 0-16,-3 2 12 31,-6 6 4-31,3 2-4 15,3 0 4-15,-3-2-20 16,9 5 4-16,-3-3-4 16,3-2 0-16,3-6 0 15,0 6 0-15,3-6-8 0,0-3 4 16,3-4-4-16,0-3 4 0,3-6-8 16,-3-2 0-16,3 0 12 15,-3-1 0-15,3 4-8 16,-6 2 4-16,6-3-4 15,-6 11 0-15,0 0 20 0,0 8 0 32,3 3-8-32,-6-1 0 15,11 4-8-15,1-1 4 16,0-3 0-16,0 1 0 0,6-6-4 16,-6-2 4-16,3-6-4 15,0 1 0-15,3-12-8 16,-4-4 0-16,1 5-8 15,0-6 4-15,-3-2 8 16,-3 0 0-16,0-6 8 16,-3 3 0-16,3 1-12 0,-6 4 4 15,0 3 0-15,-3 6 4 16,-3 4 8-16,0 9 0 16,0 2 12-16,-3 11 4 15,6 0-4-15,0 8 0 0,0 2-16 16,9-2 0-16,0 3 0 31,3-6 0-31,3-3-12 16,-1-4 0-16,-2-9-16 15,6-5 0-15,-3-5 4 16,-3-6 4-16,3-5 12 16,-3-2 4-16,0-6-4 15,0-8 4-15,-3-5-4 0,-1 5 4 16,-5-5-4-16,0 5 0 15,-3 9 8-15,6 7 4 0,-6 5 12 16,-6 6 0-16,6 7-8 16,0 9 4-16,0 5-16 15,0 8 4-15,0 5-12 16,0-3 0-16,6 1-68 16,0 2 0-16,3-5 12 15,0-8 4-15,6 5 28 16,-3-19 4-16,-3-2 28 0,-3 0 4 15,6-8 20-15,-3-7 4 16,0 4 12-16,0-2 0 16,-3 0-24-16,-4-1 4 15,4 4-4-15,-3 2 4 16,-3 5 0-16,-3 3 0 16,-3 8-4-16,6 0 4 15,-2 0-16 1,-4 3 0-16,6-1-4 15,6 3 4-15,-4-2-4 0,7-6 4 16,-3 8 0-16,12-7 4 16,-6-4-8-16,0-2 4 0,0-5 0 15,-3-6 4-15,-3 1-4 16,-6-1 0-16,-3-5-8 16,-3-2 0-16,-6 2-68 15,6 0 0-15,0 3-52 16,0 8 0-16,0 2 84 15,12 3 0-15</inkml:trace>
  <inkml:trace contextRef="#ctx0" brushRef="#br0" timeOffset="32201.328">23076 16375 208 0,'-3'-8'112'0,"-3"-5"-76"0,0 10 0 16,-3-2-12-16,3 2 4 0,-3 3-4 15,0 0 0-15,-3 8 0 16,0 0 0-16,4 0 4 16,2 5 0-16,6-2 0 15,6 2 0-15,2-2-28 16,10 5 0-16,3-8-32 16,0-1 0-16,3-4-180 15,0-3 0 1</inkml:trace>
  <inkml:trace contextRef="#ctx0" brushRef="#br0" timeOffset="32819.8035">23606 16462 184 0,'-3'0'104'0,"6"-5"-60"0,-3 5 4 16,0 0-16-16,0 3 0 15,6 2-28-15,-3 8 4 32,-3-2-8-32,6 5 4 15,-3 0-8-15,-3-3 4 0,0 3-88 16,0-3 0-16,-3-5-48 15,3-3 0-15</inkml:trace>
  <inkml:trace contextRef="#ctx0" brushRef="#br0" timeOffset="32970.8093">23510 16317 184 0,'-5'-5'100'0,"19"12"-100"0,-14-4 4 16,9 5-124-16,3-3 4 15,0 1 92-15,0-4 4 16</inkml:trace>
  <inkml:trace contextRef="#ctx0" brushRef="#br0" timeOffset="33252.0893">23743 16460 160 0,'-3'10'88'0,"12"41"-32"0,-9-46 0 16,6 0-24-16,-3 8 4 15,0-5-32-15,-1-2 4 16,1 2 0-16,0-6 0 16,-3-2-12-16,0 0 4 15,0-10-4-15,0-1 4 16,0-5-8-16,3-5 0 16,6-5 0-1,-3 2 4 1,3 3 4-16,-3 7 4 0,3 4-4 15,-3 10 0-15,6 0 0 16,-6 8 0-16,9 2-44 16,-6 3 4-1,15 3-124 1,8 0 0-16</inkml:trace>
  <inkml:trace contextRef="#ctx0" brushRef="#br0" timeOffset="33550.9321">24168 16415 156 0,'-9'-13'84'0,"3"-22"-40"16,6 32 0-16,-9-4-32 16,6-4 0-16,-8 8-4 0,2 1 4 15,3 2-4-15,-6 0 0 16,0 2-8-16,3 6 4 0,0 0-4 16,9 0 0-16,0 3 0 15,6-1 0-15,3 1-4 16,0 2 4-16,9 3 16 15,-3-3 4-15,-1 8-12 16,-5-5 0-16,-3 0 8 0,-6-3 4 16,-6 1-12-16,-3-4 0 31,1 3-8-31,-7-7 4 16,-3-9-76-16,3-5 4 0,0-5-32 15,6-3 4-15,9-8 20 16,3 0 4-16</inkml:trace>
  <inkml:trace contextRef="#ctx0" brushRef="#br0" timeOffset="33753.0455">24231 16174 140 0,'0'-3'80'0,"24"14"-40"16,-24-6 0-16,6 0 0 15,-3 6 4-15,5 10 0 16,4 3 4-16,-3 3-44 0,0 4 0 15,0 4-8 1,6-1 4-16,-6-2-68 16,3-6 0-16,-3 1-32 15,-6-9 4-15,6-7 28 16,-6 2 0-16</inkml:trace>
  <inkml:trace contextRef="#ctx0" brushRef="#br0" timeOffset="34113.2975">24237 16386 208 0,'-9'0'112'0,"9"-6"-80"0,0 4 4 16,3-1-8-16,3-2 0 15,3 5-24-15,0 0 4 0,0 0 4 16,5 0 0-16,4 0-16 16,-3 0 4-16,0 0 4 15,3 0 0-15,3 0-4 16,-3-3 0-16,5 3 0 0,-8-3 4 15,9-2-4-15,-6-3 4 16,-3 0-4-16,-3 0 0 16,0 3 4-1,0-3 0-15,-4 5-8 16,-5 1 4-16,-3 2 4 16,-3 2 4-16,-2 1 0 15,2 10 4-15,-9-5-8 16,9 8 0-16,-3-5-8 15,6 7 0-15,6-4-88 16,-3-1 0-16,12-3 0 16,-1-2 4-16,10-5 12 0,0-3 0 15</inkml:trace>
  <inkml:trace contextRef="#ctx0" brushRef="#br0" timeOffset="34402.985">24761 16338 180 0,'-9'-19'100'0,"3"14"-76"0,-3 5 0 15,3 3-8-15,-3-1 0 16,3 6 12-16,-3 3 0 16,-3-3-16-16,0 8 4 0,3-8-16 15,6 5 0-15,0-5 0 16,3 5 4-16,3-5-4 16,0-5 4-16,6-1-4 15,3 4 4-15,-3-6-8 16,3-8 0-16,0 5 8 15,3-2 0-15,-6 0-8 16,0-3 0-16,-3 5 4 16,-3 3 0-16,2 3-52 15,-2 2 0-15,-3-2-32 16,9 2 4-16,-3-3-8 0,3 1 4 16</inkml:trace>
  <inkml:trace contextRef="#ctx0" brushRef="#br0" timeOffset="34719.6153">24936 16378 156 0,'0'-16'88'0,"21"-5"-44"0,-21 15 0 0,0 1-32 16,-6-3 0-16,-3 5-8 15,0 3 0-15,-3 3 20 16,0 5 4-16,0 3-16 31,1-1 4-31,-1 3-8 16,3 1 4-16,9-1-8 15,0 0 0-15,6-2 4 0,9 2 4 16,-4-5 8-16,10-5 4 16,-6-3 8-16,-3 0 0 0,3-8-4 15,0 2 0-15,-6-12-8 16,-3-6 0-16,-6-2-4 16,-6-4 0-16,-3-1-20 15,-6-4 4-15,0-4-8 16,6-4 4-16,-6-2-144 0,12 14 4 31,3 1-20-31,9 1 0 16</inkml:trace>
  <inkml:trace contextRef="#ctx0" brushRef="#br0" timeOffset="38840.5669">13459 3884 140 0,'-3'8'80'0,"-3"29"-76"0,3-29 0 16,3 5 4-16,0 6 4 15,0 10 8-15,0 0 0 16,0 8-8-16,0 11 4 0,-3 12-4 15,3 7 4-15,3 9-8 0,-3 4 0 16,0 10 0-16,3 2 4 16,0 11 8-16,-3 3 0 15,3 5-12-15,0 14 0 16,3 7 0-16,-6 0 4 16,0 11 0-16,3-3 4 15,0 6-4 1,0 2 0-16,0 3-4 15,3 0 0-15,-3 0-4 16,0-1 4-16,3 7 0 16,0-7 4-16,0-4 4 15,0-1 0-15,0-2-16 16,-3-10 0-16,0-12 0 0,-3-7 0 16,0-11 0-16,0 0 0 15,-3-5-28-15,0-8 0 0,-3-5-24 16,0-11 0-16,3-8-64 15,3-13 4-15,3-16 16 16,3-13 4-16</inkml:trace>
  <inkml:trace contextRef="#ctx0" brushRef="#br0" timeOffset="39888.4001">13355 3776 108 0,'30'-3'64'0,"26"-8"-52"0,-44 6 4 16,12 0 0-16,0-1 4 16,12 4 0-16,5-1 4 15,7 1-12-15,14-4 4 0,16 1-4 16,8-6 4-16,9 1-8 31,9-3 0-31,4-3-4 16,2 5 4-16,0-7 4 15,-3 2 0-15,-3 2-8 16,3 7 0-16,-5-1-4 16,-4 5 0-16,-9 3 0 15,-9 3 0-15,-5 5 20 16,-10-1 4-16,-11 7-12 16,-4 4 0-16,-8 6-8 15,-9 8 0-15,-3 0 12 0,-7 10 0 16,-5 11-12-16,0 8 4 15,0 7-8-15,-3 14 4 16,-3 11 0-16,0 10 0 0,3 8 4 16,-6 6 0-16,-1 5 12 15,1 5 0-15,0 2-16 16,0 11 0-16,0 3 4 0,-3 3 0 16,-3 5-8-16,0 5 4 15,3-5 4-15,0-6 0 16,-3-2 0-16,6 0 4 15,0-6-16-15,3-4 4 16,0 4 4 0,0-2 4-16,-1-5-8 15,1-1 4-15,-3 4-4 16,0-1 4-16,-3-16-4 16,0 1 0-16,0-6 0 15,-3 0 0-15,0-10 0 0,0-1 0 16,0-12 4-16,3-6 0 15,3-8-28-15,-3-6 0 16,3-12-52-16,0-3 4 16,-3-13-28-16,0-6 4 0,-3-5-4 15,-3-5 4-15,3-3 56 16,-15-5 4-16</inkml:trace>
  <inkml:trace contextRef="#ctx0" brushRef="#br0" timeOffset="40521.1614">13459 8530 140 0,'6'5'76'0,"9"3"-48"15,-12-8 4-15,3 3-4 16,3 0 0-16,6-1 0 15,3 1 0-15,11-3-4 16,10 0 4 0,9-3-20-16,17-2 4 15,4-3 12-15,8 0 4 16,9 0-8-16,7 3 4 0,5 0-4 16,12-1 0-1,3 1-16-15,9 0 4 16,12-3-8-16,-3-3 0 15,3 1 0-15,-12-4 0 16,-3 1-4-16,-15 0 4 16,-9 2-68-16,-11 3 4 15,-16 1-36-15,-8-1 4 0,-4 5-16 16,-5 0 0-16,-9 6 88 16,2 2 0-16</inkml:trace>
  <inkml:trace contextRef="#ctx0" brushRef="#br0" timeOffset="42988.1095">14278 8027 144 0,'3'-10'80'0,"-12"-11"-52"15,6 13 4-15,-3-3-16 16,0 1 0-16,-3-4-8 15,-6-2 4-15,0 3 0 16,3 3 4-16,-3 4-12 0,-6 4 4 16,-5 2-8-16,2 5 0 15,0 6 4-15,3 4 0 0,0 7 0 16,7 1 0-16,2 12 8 31,3 2 0-31,6 3-8 0,3-1 4 0,3 4-4 16,0-6 0-16,0-3-28 15,0-5 0-15,0 0-56 32,-3-8 0-32,0-5-32 15,-3-2 4-15</inkml:trace>
  <inkml:trace contextRef="#ctx0" brushRef="#br0" timeOffset="43389.1035">13873 8324 128 0,'0'-6'72'0,"33"-17"-28"0,-27 20 0 0,-1-2-20 16,10-1 0-16,-3 1-24 16,6 0 0-16,-3-3 0 15,6 3 4-15,0-3-4 16,0 0 0-16,-4 0 8 16,4 0 0-16,-3 0 8 15,0 0 4-15,-3 3-4 16,-3-1 4-16,3 1-20 0,-6 2 4 15,-6 3 0 1,-3 6 0-16,0 4-8 16,-3 4 4-16,-3 1-4 15,3 1 0-15,-3 0 4 16,12-3 0-16,0-2 0 16,5 0 4-16,1-6 0 15,3-2 0-15,0-6 0 0,0-2 4 16,-3-6-4-16,-3 3 0 15,-6-2-4-15,-3-1 4 16,-3 3-44-16,-3 0 4 16,0 0-36-16,0 3 4 0,6 0-16 15,0 5 0-15,6-3 48 16,3 0 0-16</inkml:trace>
  <inkml:trace contextRef="#ctx0" brushRef="#br0" timeOffset="43655.7435">14373 8199 156 0,'12'0'88'0,"-6"-10"-32"0,-6 10 0 16,0 0-16-16,0 0 0 16,-6 0-36-16,-3 2 0 15,0 4 0-15,0 2 0 16,0 0-8-16,0 5 4 16,0 0-4-16,3 0 4 15,6 1 8-15,3-4 4 16,3 1-4-16,9-6 0 15,3-2-4-15,6-3 0 0,-6-6 0 16,-4 1 0-16,1 0 0 16,-6-3 0-16,-3-3-16 15,-6 1 4-15,-3-1-68 0,-6-2 4 16,0 0-28-16,3 2 0 0,12 3 36 16,0 3 0-16</inkml:trace>
  <inkml:trace contextRef="#ctx0" brushRef="#br0" timeOffset="43906.7445">14697 8025 220 0,'3'-11'124'0,"-3"1"-84"16,-3 7 0-16,0 3-28 15,-3 0 4-15,-3 3-4 0,-2 5 0 16,-1 2 8-16,-3 11 0 15,3 6-4-15,0 2 4 16,0 0-8-16,9 5 4 16,3-5-16-16,6-5 4 0,9-3-16 15,0-5 0-15,6-5-92 16,-1-6 4-16,1-5-8 16,0-5 4-1,3-3 32-15,-6-3 4 0</inkml:trace>
  <inkml:trace contextRef="#ctx0" brushRef="#br0" timeOffset="44154.3095">14816 7935 196 0,'-9'-8'108'16,"6"13"-72"-16,0-5 4 0,3 5-12 16,0 3 4-16,3 3-16 15,3 2 0-15,3 0 0 16,3 9 0-16,6-1-12 15,-3 5 4-15,3 3-8 0,-9 3 0 16,-3 5 4-16,-6-2 0 16,-3-4-4-16,-3-2 4 0,-3-2-88 15,-3-6 4-15,0-2-52 16,-3-9 4-16,6 1 76 16,-15-3 4-16</inkml:trace>
  <inkml:trace contextRef="#ctx0" brushRef="#br0" timeOffset="44638.981">13736 7771 176 0,'-21'2'100'0,"15"-4"-64"0,6 2 0 0,0-3-12 15,6 1 4-15,6-1 0 16,12-2 4-16,15-1-4 16,14 1 0-16,7-6 0 31,17 1 4-31,15 2-12 16,15 0 4-16,7 0-8 15,-22 3 4-15,45-1-16 16,0 4 0-16,-9-1 0 0,-3-2 0 0,-9 5-4 15,-3 0 4-15,-12 0-24 16,-12-3 4-16,-11 3-72 16,-13-8 4-16,-11 3-28 15,-7-3 0-15,-14 3-8 16,-15-1 0-16</inkml:trace>
  <inkml:trace contextRef="#ctx0" brushRef="#br0" timeOffset="45167.9906">14126 7347 192 0,'-15'0'108'0,"18"0"-64"15,-3 0 4-15,0 0-8 16,3 3 0-16,3 2-16 0,3 3 0 16,3 6-8-16,3-1 0 15,-4 0-8-15,1 3 4 0,0 0-12 16,-3-3 0-16,0 0 8 16,0-2 4-16,0-3 0 15,-3-3 4-15,0-2-16 16,0-6 4-16,0-5 0 15,0-5 4-15,0-3-8 16,0-3 0-16,0 1-4 16,-3-1 0-16,3-2-96 0,0 8 4 15,-1 2-4-15,1 4 4 16,3 4-4-16,3 3 4 16,9 3 76-16,3 2 4 15</inkml:trace>
  <inkml:trace contextRef="#ctx0" brushRef="#br0" timeOffset="45722.21">14566 7406 116 0,'9'5'64'0,"6"-10"-44"0,-15 5 0 0,0 0-12 16,-3-3 4-16,-3 0-8 15,0 1 0-15,-3 2 12 16,-3 2 4-16,-5 4-8 16,-4 2 4-16,0 2-8 15,3 3 4-15,3-2-16 16,3 0 4-16,3-3 4 15,9-1 0-15,6-1 0 16,3-4 0-16,0-2-8 16,3 0 4-16,0-2 0 15,0-4 0-15,-3-1 0 16,0-1 4-16,0-3-4 16,0 0 0-16,-3 1-4 0,-1 2 4 31,1 3 4-31,-3 5 4 15,0 2 4-15,0 4 0 16,0 1 0-16,3 4 0 31,9 0-4-31,0-3 4 0,6-6-8 16,-3-2 4-16,-3-5-12 16,0-3 0-16,-1-5 8 15,-2-3 4-15,0 0-12 16,0-2 4-16,-3-9 0 15,-3 3 0-15,-3-2 4 0,0 2 4 16,-3 3-16-16,0 5 0 16,-3 8 8-16,0 5 4 15,-3 9 16-15,3 4 4 0,0 9-4 16,3 5 0-16,3 5-16 16,3 0 4-16,3 0-8 15,6-5 4-15,3-1-76 16,0-4 4-16,-1-6-76 15,4-5 4-15,6-3 92 16,-9-5 0-16</inkml:trace>
  <inkml:trace contextRef="#ctx0" brushRef="#br0" timeOffset="46223.1879">13563 6977 176 0,'-18'3'100'0,"27"5"-52"0,-6-8 4 15,6 0-20-15,12 0 4 16,9-3-20-16,9 0 4 15,23 1 4-15,10-4 0 16,8 1 8-16,15 0 0 0,9 0-16 16,12-1 4-16,-3-2-16 15,7 0 4-15,-1 0-4 16,3 3 0-16,-9-3-4 16,-21-2 4-16,3-1-4 15,-11 0 0-15,-10 4-24 16,-12-1 4-16,-11 2-40 0,-9 4 0 15,-7 2-76-15,-8 5 4 32,0 3 28-32,0 0 0 15</inkml:trace>
  <inkml:trace contextRef="#ctx0" brushRef="#br0" timeOffset="56961.3434">13522 6181 80 0,'-3'-3'48'0,"-9"-2"-24"16,12 5 4-16,3-3-8 16,0 3 4-16,3 0 8 15,3 0 0-15,5 0 0 16,4-5 0-16,6 2 0 15,6-2 0-15,6 0-16 0,14-6 4 16,7 0-8-16,8 3 4 16,4-2-4-16,11-3 4 15,6-1-4-15,16 1 0 16,-1 0 0-16,3-3 0 16,12 3 0-16,-3 2 4 15,3 1-16-15,-9-1 0 0,-2 1 4 16,-7 4 0-16,-3 1-48 15,-15 0 4-15,-8-3-112 16,-7 2 0-16,-11-2 52 16,-15-2 4-16</inkml:trace>
  <inkml:trace contextRef="#ctx0" brushRef="#br0" timeOffset="58838.8505">18445 3786 116 0,'-6'0'64'0,"9"3"-40"0,-3-1 4 0,0 1 0 16,0 5 4-16,0 3-12 15,0 5 4-15,0 10 0 16,0 0 0-16,0 6-4 15,3 8 0-15,-3 7 0 16,3 9 0-16,0 18-16 16,3 16 4-16,-3 8-4 15,-3 16 4-15,2 18-4 16,-2 6 4-16,0 10 16 16,6 13 4-16,0-2-12 15,3 5 0-15,3 11-4 16,0-6 4-16,3 0 0 0,0-2 4 15,-6-3-8-15,0 0 0 16,-3-3 4-16,-3-4 4 16,0-9-16-16,0-8 0 15,3-2 4-15,-3-14 0 0,3-10-20 16,-4-11 4-16,4-13-40 16,-3-11 4-16,3-15-4 15,-3-9 0-15,0-12-32 16,6-12 0-16,-3-10-24 15,6-13 0-15,6-2 28 16,0-9 4-16</inkml:trace>
  <inkml:trace contextRef="#ctx0" brushRef="#br0" timeOffset="63889.8435">2973 14878 184 0,'3'2'100'0,"-6"1"-64"0,3-3 4 0,0 8-24 16,3 5 4-16,0 8 0 15,0 0 4-15,0 0-24 16,-3 3 4-16,3 0-4 16,-3-3 4-16,3-2 0 15,-3-1 4 1,0-7 0-16,-3-3 0 16,3-6-8-16,0-2 4 0,-3-7-8 15,0-7 4-15,0-4 12 16,0-9 0-16,3-2-12 15,0-3 4-15,3-2-8 16,3 0 4-16,6 2-8 16,-3 3 4-16,6 5-44 0,0 5 0 15,0 6-112-15,2 8 0 16,4 2 128-16,3 3 0 16</inkml:trace>
  <inkml:trace contextRef="#ctx0" brushRef="#br0" timeOffset="64271.0755">3449 14867 148 0,'-3'-8'84'0,"0"0"-36"16,-2 5 4-16,2-2-44 16,0 0 4-16,-3-3-4 0,-3 0 4 0,0 0 0 15,-3 3 4-15,0-1 0 16,0 6 0-16,-3 0 0 16,3 6 0-16,-9 2 0 0,4 2 0 31,2 1-8-31,3 10 4 15,6 0-8-15,0 0 0 16,6 3-4-16,6-5 4 16,-3-3-4-16,6-6 4 15,9 1-84-15,2-6 4 16,7-2-72-16,0-1 0 0,0-10 112 16,-3-5 0-16</inkml:trace>
  <inkml:trace contextRef="#ctx0" brushRef="#br0" timeOffset="64603.0189">3816 14597 176 0,'-6'-26'100'0,"-6"-9"-56"0,6 30 4 15,0 0-32-15,0-1 0 16,-3 1 0-16,-3 2 4 15,-3 3-12-15,0 3 0 16,-3 2-4-16,0 9 0 16,-2 1 8-16,-1 1 0 15,3 3 0-15,6 7 0 16,-3 1-4-16,9 4 0 16,3 1-4-16,3 0 0 0,3 5 0 15,0-3 0-15,0-2-32 16,0 0 4-16,0-3-60 15,0-3 0-15,-3-4-32 16,0-4 4-16,0-7 68 16,-3-3 4-16</inkml:trace>
  <inkml:trace contextRef="#ctx0" brushRef="#br0" timeOffset="64790.5289">3482 14875 212 0,'6'0'116'0,"18"-13"-72"0,-18 13 0 16,6-3-16-16,6 0 4 16,5-2-28-16,-2 2 0 15,0-2-32-15,-3 0 0 16,3 5-184 0,-12-5 4-16</inkml:trace>
  <inkml:trace contextRef="#ctx0" brushRef="#br0" timeOffset="65188.692">3443 14904 116 0,'3'-3'64'0,"-11"1"-32"0,5 2 4 16,-6 0 4-16,0 0 4 16,-6 2-16-16,0-2 0 15,0 0-4-15,0 3 0 16,3 2-20-16,-9 6 0 0,7-3-8 16,2-3 4-16,0 0-60 15,6 1 0-15,3-4-96 31,6-7 0-31</inkml:trace>
  <inkml:trace contextRef="#ctx0" brushRef="#br0" timeOffset="65555.315">3807 14925 184 0,'-6'3'104'0,"6"-6"-100"15,0 3 0-15,0 3-152 16,3-3 4-16</inkml:trace>
  <inkml:trace contextRef="#ctx0" brushRef="#br0" timeOffset="66104.1697">4286 14862 220 0,'3'0'120'0,"12"0"-72"0,-15 0 4 16,3 0-48-16,0 8 4 16,0 5-8-16,0 0 4 15,0 8 0-15,0-5 0 16,-3 0-4-16,0-3 4 16,0 0 0-16,0-2 4 0,0-3-8 31,0-5 0-31,0-3 0 15,0-6 0-15,3-4 0 16,2-4 0-16,1-4-8 16,3-1 0-16,0-2 4 15,3 3 4-15,3 2-4 0,0 3 4 16,3 2-4-16,-3 3 4 16,0 3 0-16,-1 5 0 15,1 5 0-15,0 0 4 16,-3 6 0-16,-3 5 4 15,0-6-72-15,-3 9 0 0,0-1-8 16,0-4 0-16,3-4-24 16,6-4 0-16</inkml:trace>
  <inkml:trace contextRef="#ctx0" brushRef="#br0" timeOffset="66405.2465">4717 14878 140 0,'0'-16'76'0,"-14"10"-24"0,11 4 0 16,-3-1-28-16,0 3 4 15,0 0 4-15,-3 0 0 16,0 3-16-16,3 2 0 31,3 14-16-31,3-4 4 16,6 1 0 0,6-3 0-16,3-2-8 0,2-6 4 0,4-2 8 15,-6-6 0-15,-3-5 0 31,-3-2 4-31,-3-3-12 16,-6-1 0-16,-12-1-20 16,-3-1 4-16,0 8-64 15,-3 0 0-15,7 0-52 16,8 8 0-16,0-3 112 16,9-2 0-16</inkml:trace>
  <inkml:trace contextRef="#ctx0" brushRef="#br0" timeOffset="66772.8996">4896 14806 176 0,'-9'-5'100'0,"15"10"-24"0,-6-2 4 16,3 2-64-16,0 3 4 15,0 0-20-15,3 0 0 16,-3 10 4-16,-3 1 0 0,0-3 0 15,0-3 0-15,-3 3-20 16,0-8 4-16,0-3-4 0,3-5 0 16,0-5 0-16,0-3 0 15,3-5 16-15,3 2 0 16,3-2 0-16,3-3 0 16,-3 0 0-16,3 3 0 0,-4 2 20 31,1 3 0-31,0 6 0 15,0 2 0-15,0 5 4 16,3 3 4-16,0 0-20 16,0 10 4-16,0-2-12 15,0 3 4-15,-3-3-104 16,-3 2 4-16,-3-2-60 0,3-5 0 16,-4-1 140-16,1-7 4 15</inkml:trace>
  <inkml:trace contextRef="#ctx0" brushRef="#br0" timeOffset="67354.1174">5283 14901 176 0,'3'-10'96'0,"6"4"-68"0,-9 6 0 0,3-2-24 16,3-1 4-16,0 1-8 15,3-4 4-15,0 1 0 16,-1-3 4-1,-2 0 4-15,0 0 0 16,-3 0-8-16,-3-2 4 16,-3 2 16-16,-6 2 0 15,-2 4-4-15,2-1 4 16,-6 8 4-16,0 3 0 0,3 3-4 16,3 7 0-16,3 4-16 15,6-1 0-15,6 3-8 16,3-6 0-16,6 1-108 15,3-6 0-15,0-3-12 16,2 1 0-16,10-11 52 16,3-3 0-16</inkml:trace>
  <inkml:trace contextRef="#ctx0" brushRef="#br0" timeOffset="67541.6333">5706 14761 156 0,'-15'-13'88'0,"12"16"-28"0,0-1 0 0,-3 6-52 15,0 3 0-15,-3 2-8 16,0 3 0-16,-3 2-20 16,-3 9 4-16,0-3-60 15,3-1 4-15,0 1-20 16,1-3 0-16</inkml:trace>
  <inkml:trace contextRef="#ctx0" brushRef="#br0" timeOffset="67697.8866">5402 14793 200 0,'-3'-13'112'0,"21"5"-72"0,-15 8 0 0,0 0-12 16,9 5 4-16,3 0-32 16,-1 3 0-16,1 0-60 0,3 0 0 15,3-3-36-15,0 3 4 16,3-5 24-16,-3 0 0 15</inkml:trace>
  <inkml:trace contextRef="#ctx0" brushRef="#br0" timeOffset="67887.4011">5777 14764 148 0,'15'-13'80'0,"-9"13"-40"0,-6 2 4 16,0 9-8-16,3 2 4 15,0 3-16-15,0 2 4 16,0 6-28-16,0 3 0 0,0-4 0 15,0-1 0-15,0-1-68 16,-3-8 4-16,-3-5-28 16,0-8 4-16,0-11 28 15,0 1 0-15</inkml:trace>
  <inkml:trace contextRef="#ctx0" brushRef="#br0" timeOffset="67996.7743">5759 14727 116 0,'0'-29'68'0,"9"13"-64"0,-6 13 0 0,0 0-60 15,3 3 4-15,6 3 12 16,0 5 4-16</inkml:trace>
  <inkml:trace contextRef="#ctx0" brushRef="#br0" timeOffset="68268.6927">5988 14777 184 0,'0'-5'100'0,"6"-6"-56"0,-9 6 0 16,-3 2-24-16,0 1 4 15,0-1-24-15,-2 3 0 16,-1 0 0-16,0 3 4 16,0 2-16-16,0 3 4 15,3 0 4-15,3 0 4 0,6 2 8 16,3 1 4-16,12 2-12 16,2 0 0-16,1 3 0 31,0 3 0-31,-3 4 16 15,-6-1 4-15,-3 1-8 16,-6-1 0-16,-3-7-8 16,-9-1 4-16,-3-4-28 15,-3-4 4-15,0-6-88 16,0-6 0-16,6-7-16 0,3-8 4 16</inkml:trace>
  <inkml:trace contextRef="#ctx0" brushRef="#br0" timeOffset="68471.8295">6069 14494 148 0,'3'5'80'0,"6"14"-20"0,-6-14 4 16,3 6-12-16,2 4 0 0,1 7-12 16,3 7 4-16,0 8-36 15,0 0 0-15,0 2 0 16,0 4 4-16,0 2-64 15,-3-8 0-15,-3-5-64 16,-3-3 4-16,-3-3-8 16,-3-10 4-16</inkml:trace>
  <inkml:trace contextRef="#ctx0" brushRef="#br0" timeOffset="68659.3369">6015 14830 220 0,'0'-8'124'0,"21"0"-64"15,-15 5 4 1,24 1 0 0,5 2 4-16,-5 0-64 0,0 0 4 15,-3-3-68-15,-6 3 0 16,-4 0-96-16,-2 3 4 16,0-6 64-16,-15 3 0 15</inkml:trace>
  <inkml:trace contextRef="#ctx0" brushRef="#br0" timeOffset="69104.9889">5500 14766 160 0,'0'-5'88'0,"-3"5"-36"0,3 0 0 16,0 0-8-16,6 3 0 15,0-1 4-15,3 6 0 16,6 3-12-16,3 2 4 16,0 0-20-16,5 9 0 15,1-1-16-15,0 0 0 16,-6 0-4-16,-3 0 4 15,0-2-104-15,-3-6 4 16,-3-2-76-16,-4-1 0 0,1-7 112 16,-3-3 0-16</inkml:trace>
  <inkml:trace contextRef="#ctx0" brushRef="#br0" timeOffset="70087.1867">6378 14870 200 0,'3'2'112'0,"9"-2"-80"16,-9 0 0-16,0-2-28 15,3-1 0-15,0-2 0 16,0 2 0-16,0-2 12 15,0-3 0-15,-3 0-12 16,0 0 0-16,-3-3-8 16,0 1 4-16,-3 2-4 0,-3 2 4 15,-3 1 0-15,0 5 4 16,-3 3 16-16,0 2 0 16,0 6-4-16,0 2 4 15,3 8-20-15,3-2 4 16,6 4-4-16,6 7 4 15,3-9-44-15,3-5 0 0,3-3-20 32,-3-3 4-32,0-4 16 15,0-6 4-15,0-6 28 16,-3-4 0-16,0-3 12 16,-3-1 0-16,3 1 20 0,-1-3 0 15,1 3-12-15,0 2 4 16,-3 4 0-16,0 1 4 15,0 6 0-15,-3 3 0 16,0 2 8-16,0 6 0 0,0 2-28 16,0 3 0-16,-3-3 0 15,0-2 4-15,0-1 0 16,0-2 0-16,3-5-8 16,3-3 4-16,0-5 0 15,0-3 4 1,0-3-4-16,6-2 0 15,-3-6 0-15,3 3 0 16,-1 3-4-16,1 3 0 16,0 2 16-16,-3 2 0 15,-3 6 0-15,0 3 0 0,0 5 4 16,3 8 0-16,-3 5-16 16,0 3 4-16,-3-6-4 15,0 1 0-15,-3-6-92 16,0 0 0-16,-3-5-44 15,6-5 4-15,0-8 100 0,0-1 0 16</inkml:trace>
  <inkml:trace contextRef="#ctx0" brushRef="#br0" timeOffset="70304.8686">6718 14491 228 0,'3'8'124'0,"11"34"-60"0,-14-31 0 0,3 5-32 16,3 8 4-16,3 10-12 16,3 1 4-16,0 2-24 15,3 8 0-15,-3 0-4 16,-3-6 0-16,0-4-96 16,-3-1 4-16,-6-5-32 15,-3-8 0 1,0-7 44-16,-6-4 0 0</inkml:trace>
  <inkml:trace contextRef="#ctx0" brushRef="#br0" timeOffset="70476.7557">6631 14843 256 0,'6'0'140'0,"21"0"-84"0,-18-5 4 16,6 5-52-16,6-3 0 15,2 1-8-15,4-1 4 16,6-2-52-16,-3 2 4 15,-3 0-136-15,-4 3 4 16,4-2 136-16,-6-1 4 16</inkml:trace>
  <inkml:trace contextRef="#ctx0" brushRef="#br0" timeOffset="71216.0395">3310 15428 252 0,'5'0'136'0,"16"26"-100"0,-12-20 0 0,-3 2-24 15,12 5 0-15,-6 3-8 16,3 0 4-16,0 5-4 15,0-3 0-15,-3-2 0 16,-4-3 0-16,1-2 0 16,-3-3 4-16,0-6-4 15,0-2 0-15,0-5-8 0,0-3 4 16,0-8-4-16,0-7 4 16,3-7 4-16,0 7 0 15,0-1-12-15,0 3 0 16,3-1-96-16,0 7 4 15,2 4-32-15,4 3 4 0,3 3 104 16,3 2 4-16</inkml:trace>
  <inkml:trace contextRef="#ctx0" brushRef="#br0" timeOffset="71554.7465">3854 15444 216 0,'0'-6'120'0,"-9"-12"-76"0,3 15 4 0,0 1-44 16,-3-1 4-16,-2 3-8 15,-4 0 0-15,-3 5 0 16,3 6 0-16,-6 2-4 16,9-2 4-1,6 5 8 1,6-6 4-16,3 1-4 16,3-3 0-16,3 0 0 15,3-3 4 1,0-2-4-16,0-3 4 15,-3-3-4-15,3-10 0 16,-3 7-8-16,-3-2 4 16,-3-2-4-16,-1 5 4 15,-2 2-8-15,0 6 4 0,0 2-28 16,3 3 0-16,0 2-68 16,3-4 4-16,6 4-20 15,3-4 0-15,3-1 84 16,-3-3 0-16</inkml:trace>
  <inkml:trace contextRef="#ctx0" brushRef="#br0" timeOffset="71938.0453">3976 15491 204 0,'3'-2'112'0,"0"4"-64"0,-3 1 0 16,3 0-16-16,0 7 0 16,0 1-24-16,3 2 0 15,-3-2 0-15,0-3 0 16,0-1-4-16,0 1 4 15,-3-5-4-15,0-3 4 0,0 0-8 16,0 0 0-16,-3-3 0 31,3-5 0-31,0 1 0 0,3-4 0 0,0-8-56 16,3 6 0-16,3 0-12 16,0 0 4-1,0 5 20-15,3 3 4 16,0-1 40-16,2 1 0 0,-2 2 24 15,0 1 4-15,0 4 20 16,0 4 4-16,-3 2-8 16,0 2 0-16,3 1-20 15,-3 2 4-15,0 0-24 16,-3 6 0-16,0-3-8 0,0-3 4 16,-4 0-92-16,1-5 0 15,-3-3-20-15,0-5 0 16,0-5 68-16,0 0 4 15</inkml:trace>
  <inkml:trace contextRef="#ctx0" brushRef="#br0" timeOffset="72063.0529">4125 15266 192 0,'-9'-21'104'0,"12"21"-96"0,-3 0 0 0,3 6-28 15,3 2 4-15,9 2-120 16,3 3 4-16</inkml:trace>
  <inkml:trace contextRef="#ctx0" brushRef="#br0" timeOffset="72386.9671">4444 15478 204 0,'-15'-24'112'0,"-12"14"-96"0,21 4 4 16,0 4-12-16,0 2 4 15,-3 2-8-15,0 6 4 16,0 3-12-16,0 0 4 16,0 2 0-16,3 0 4 15,3-2-4-15,3-3 4 0,3-1-8 16,3-1 4-16,3-1 0 16,3-5 0-16,3 0 20 15,0-5 0-15,-3-1 0 16,0 6 4-16,0 0-12 15,-3 11 4-15,0-6-16 16,-1 3 4-16,1 0-8 0,0 0 4 16,0-3-88-16,6-2 4 15,-6 2-48-15,3-10 4 16</inkml:trace>
  <inkml:trace contextRef="#ctx0" brushRef="#br0" timeOffset="72771.3027">4512 15293 184 0,'-9'0'100'0,"6"21"-48"16,0-16 4-1,3 19 0 1,0 0 0-16,3 5-44 16,0-5 0-16,3 0-8 15,0-3 0-15,0-8-4 16,3-2 4-1,3-3 0-15,3-8 4 16,0 0-12-16,2-3 0 0,1-2 8 16,0-1 0-16,-3-4-8 15,0 7 0-15,-3 3 4 16,-3 3 0-16,0 5 0 16,-3 2 0-16,-3 1 4 0,-3 0 0 15,-3 2 12-15,-3 5 0 16,-6-2-12-16,-3-3 0 15,-3-2-12 1,-3-3 4-16,0-8-76 16,0 0 4-16,4-3-20 15,5-5 0-15,3-5-12 16,9-5 0-16,6-6 104 16,3 0 4-16</inkml:trace>
  <inkml:trace contextRef="#ctx0" brushRef="#br0" timeOffset="72946.3323">4700 15256 156 0,'8'-3'84'0,"7"11"-24"0,-15-8 4 16,3 13-16-16,0 3 4 15,0 3-12-15,0 18 0 16,3-3-36-16,3 6 0 16,0 0-8-16,0-6 4 0,0-8-84 15,0 6 0-15,-3-11-60 16,3-2 4-16,0-3 96 15,-3-8 0-15</inkml:trace>
  <inkml:trace contextRef="#ctx0" brushRef="#br0" timeOffset="73266.9325">4881 15544 228 0,'0'8'124'0,"9"-16"-76"15,-6 8 4-15,3 0-40 0,6 0 4 16,0-2-12-16,3-4 0 15,5 4-4-15,-2-6 4 16,-3 0-4-16,0-3 4 16,-3 1-4-16,-3 2 4 15,-3 0-4-15,0 0 4 16,-3 0-4-16,0 0 0 16,-3 3 20-16,-3 2 0 0,-3 6 16 31,-3 2 4-31,-3 8-32 15,-6 3 4-15,3 0-12 16,3 2 0-16,3 4-60 16,9-4 4-16,6-2-64 15,6-3 0-15,6 0 4 16,9-2 0-16,0-3 92 16,-6 0 4-16</inkml:trace>
  <inkml:trace contextRef="#ctx0" brushRef="#br0" timeOffset="73554.5598">5247 15483 208 0,'-3'-31'116'0,"0"17"-64"0,-3 12 4 16,0-1-32-16,0 3 0 15,0 3-16-15,-3 5 0 16,1 0-4-16,2 2 0 16,0 1-8-16,6 5 4 0,0-8 0 15,6 5 4-15,3-3-4 16,2 6 4-16,1-2-8 15,0-1 4-15,-3 3 8 16,-3-3 4-16,-3 3 16 16,-6-3 0-1,-12 0-28 1,0-7 4-16,0 1-120 16,1-4 4-16,2-3-24 15,3 3 0-15,3-1 96 16,0-10 4-16</inkml:trace>
  <inkml:trace contextRef="#ctx0" brushRef="#br0" timeOffset="76453.2599">8718 15198 136 0,'-9'-16'76'0,"3"3"-20"0,3 10 4 0,3-2-40 15,0-1 0-15,3 4 16 16,0-1 4-16,0 3-16 16,3 0 0-16,0 3 0 15,0 5 0-15,0 5-24 16,0 5 4-16,2 4-4 16,1 4 0-16,0-5 0 15,3 0 4-15,-3-2 0 0,0-3 0 16,3 0 8-16,-3-6 4 15,0-5-8-15,0-2 0 16,-3-6-8-16,3-7 4 16,3-6-4-16,-4-5 4 0,1-6-4 15,-3-4 4-15,0-4-8 16,0 6 0-16,-3 3-40 16,0 5 0-16,0 5-72 15,0 8 4-15,3 5-12 16,6 8 0-1,3 6 108-15,0 5 0 16</inkml:trace>
  <inkml:trace contextRef="#ctx0" brushRef="#br0" timeOffset="77221.8951">9245 15150 180 0,'-15'-56'100'0,"-21"46"-68"0,24 7 4 0,-3 3-24 16,-3 6 4-16,-3 4 8 15,-2 1 4-15,-1 2-32 16,6 0 4-16,3-2 0 16,6 5 4-16,3-3-8 15,6-3 4-15,3 1 4 16,3-3 0-16,3 0 0 16,0-3 0-16,3-2-4 0,-3-3 4 0,3-3-4 15,0-2 4-15,0-3-4 16,-1 0 0-16,-5 3-4 31,6-3 0-31,-9 2-4 16,0 4 4-16,-3 2 4 15,3 0 4-15,0 2 12 0,0 4 4 16,6-1-16-16,0 0 0 16,3 1 0-16,0-4 0 15,3-2 0-15,0-2 0 16,2-4 0-16,-2-2 4 15,3-2-8-15,0-9 0 0,3-2 0 16,-9-3 0-16,-3 1 4 16,-3-15 0-16,0 4-4 15,-6 2 0-15,0 3-8 16,0 5 4-16,-3 3-4 0,0 13 0 16,0 8 0-16,3 16 4 15,0 8 8-15,3 5 0 16,3 0-8-16,3 0 4 15,2 0-28-15,4 1 0 0,3-7-20 32,0-4 4-32,0-3 16 15,0-6 4-15,0-4 8 16,-3-6 4-16,-4-3 20 16,1-5 4-16,-3-5-12 15,-3-6 0-15,0-2 4 16,0 8 0-16,3 0 12 0,-3-1 0 15,0 6 8-15,0 14 0 16,0 4-4-16,-3 6 4 16,3 0-8-16,0 3 0 0,0-1-16 15,0-2 4-15,0 0 0 16,-3-3 4-16,0-5-28 16,-3-3 4-16,0-2-4 15,0-3 0-15,-3-5 0 16,0-1 0-16,0-4-12 15,-3-3 4-15,3-3-36 16,3 0 4-16,6 0-12 0,3 8 4 16</inkml:trace>
  <inkml:trace contextRef="#ctx0" brushRef="#br0" timeOffset="77585.4267">9893 15089 168 0,'-3'-5'96'0,"-6"-14"-60"16,4 14 0-16,-1 0-32 16,-3-1 4-16,0 6-8 15,-3 6 4-15,0-1-4 16,0 8 0-16,0 1 4 16,3-4 4-16,3 9-8 0,6-3 4 15,3-3 0-15,3 5 4 16,6-5 8-16,0-5 4 15,3-2 8-15,-3-6 0 16,0-6-8 0,-3-2 4-16,-3-7-4 15,-1-7 0-15,-5-1-8 0,-5-9 4 16,-4-8-16-16,-3 1 0 31,-6-22-12-31,3 2 0 16,3 20-76-16,3 4 0 15,6 14-36-15,3 11 0 0,6 4 60 16,0 6 0-16</inkml:trace>
  <inkml:trace contextRef="#ctx0" brushRef="#br0" timeOffset="78487.4176">8280 15912 132 0,'-18'-16'72'16,"-8"-8"-36"-16,20 19 0 0,-3 0-20 16,0-1 4-16,-6 1-16 15,-3 5 0 1,-3 0 0-16,3 8 0 16,3 0-4-16,3 0 4 15,4 8-4-15,5 2 0 16,3-4 0-16,6 4 0 15,2-7 0-15,4-1 4 16,0-4-4-16,3-9 4 0,3-2-4 16,-3-3 0-16,0-3 0 15,0-7 4-15,-3 4-4 16,-1-1 4-16,-2 1 12 16,-3 4 4-16,0 4-8 15,-3 6 4-15,0 3-16 0,0 5 0 16,3 3 0-16,0 2 0 15,3 5-56-15,3-2 4 16,0-5-84 0,6 2 4-16,3-2 116 15,-1-3 0-15</inkml:trace>
  <inkml:trace contextRef="#ctx0" brushRef="#br0" timeOffset="78835.3265">8545 15833 156 0,'-15'-29'84'0,"0"13"-48"16,9 8 4-16,0 8-36 0,-3-3 4 16,1 3-8-16,-1 3 4 15,0 5 0-15,-3 2 4 16,0 3 0-16,3 1 4 16,0 2-12-16,6-6 4 15,3 9 0-15,0-3 0 16,3-6 0-16,3 3 4 0,0-7 8 15,3-4 0-15,0-4 0 16,-3-4 0 0,0-7-4-16,-3 3 0 15,-3-9 0-15,0-2 0 16,-6-6-4-16,0 4 0 16,-3-1-8-16,-3-3 4 0,0-2-8 15,0 5 0-15,3 1-40 16,-3 7 0-16,12 3-68 15,6 10 4-15,6 3 8 16,6 8 4-16</inkml:trace>
  <inkml:trace contextRef="#ctx0" brushRef="#br0" timeOffset="79148.8201">8750 15777 148 0,'-14'-3'84'0,"5"-7"-36"0,6 7 4 16,-3-2-52-16,-3 5 4 15,-6 0-4-15,-3 5 4 16,0 3 0-16,0 3 4 16,-3 2-8-16,7-2 0 15,11 10 12 1,9-3 0-16,5-5 16 16,7-2 0-16,-3-3-20 15,0-8 4-15,-3 0-4 16,0-5 0-16,-3-9-4 15,-3-1 4-15,-3-9-4 16,-3 3 4-16,-9-1-12 16,-3-1 4-16,-6-1-12 15,0 0 0-15,3 0-80 16,-3 8 0-16,10 6-44 16,8 4 4-16</inkml:trace>
  <inkml:trace contextRef="#ctx0" brushRef="#br0" timeOffset="79620">8837 15737 188 0,'3'19'104'0,"3"-1"-72"0,-6-15 4 16,0 5-32-16,0 0 4 16,0 0-4-16,0 0 4 15,0-3 8-15,0 0 4 16,0-2-20-16,0-3 4 15,0-5 0-15,-3-3 0 16,0-3-8-16,0-2 4 16,3 0-4-16,0-3 4 0,3 5 0 15,3-2 0-15,0 0 0 16,3 2 0-16,2 3 0 16,-2 0 0-16,3 0-4 15,0 8 4-15,0-5 0 16,0 5 4-16,0 0 0 15,0 0 0-15,0 0-8 16,-3 0 4-16,0-2 0 16,0-1 4-16,-1 0-4 0,-2 1 4 15,0-4 12-15,0 6 0 16,-3-2-8-16,0 2 4 16,-3 0-12-16,-3 2 4 15,-3 4-8 1,0 2 0-16,0 2 8 15,0 3 0-15,3-5-68 16,3 6 4-16,6-7-20 16,6-4 4-16,3 2-24 0,0-5 0 15</inkml:trace>
  <inkml:trace contextRef="#ctx0" brushRef="#br0" timeOffset="79888.5257">9221 15687 176 0,'3'-10'96'0,"-3"-9"-60"0,0 14 4 16,-3-3 0-16,0 3 4 0,-3-1-40 15,0 1 0-15,-6 2-4 16,0 1 0-16,3 2 0 16,0 2 4-16,0 4-4 15,3-1 0-15,3-2-4 16,12 4 4-16,3-1 0 16,3-1 4-16,3 0-8 15,0 9 4-15,-3-4 8 16,-3 6 0-16,-4-3-4 15,-2-2 0-15,-6 2-8 16,-3-2 4-16,-3-1-52 16,1-4 0-16,-7-4-52 15,3-2 4 1</inkml:trace>
  <inkml:trace contextRef="#ctx0" brushRef="#br0" timeOffset="80220.5811">9465 15584 184 0,'-3'-8'104'0,"3"-3"-56"0,-6 9 0 15,6 2-28-15,0 0 0 0,-3 0-12 16,-3 2 0-16,0 1-12 16,0 10 4-16,0-5 4 15,3 0 0-15,6 3-4 16,0-3 4-16,6 5-4 31,3-5 0-31,3 2 0 16,3 1 0-16,-4 0 4 15,-2-1 0-15,-3 3 4 0,-3-2 4 0,-6 0 0 16,-3-1 0-16,-3-2-12 16,-3 3 0-16,-2-3 0 15,-4-3 4-15,0-5-68 16,0 0 0-16,3 0-56 15,6-3 0-15,9-2 56 16,-3 5 4 0</inkml:trace>
  <inkml:trace contextRef="#ctx0" brushRef="#br0" timeOffset="80537.2216">9881 15621 232 0,'0'-11'128'0,"0"1"-68"0,0 10 4 0,-3-8-52 16,-2 8 0-16,-1 0 0 15,-3 0 0-15,0 10-12 16,3-2 0-16,0 3-4 16,6 0 0-16,3-3 4 15,6 5 0-15,3-5 0 16,0-6 0-16,2 6 4 15,-2-5 0-15,0-3 4 16,-3-3 0-16,-3 1-8 0,-6-4 4 16,-3-4-12-16,-3-3 0 15,-6 2-68-15,0-2 4 16,0-1-8-16,1 1 0 16,5 3-32-16,6-1 4 15</inkml:trace>
  <inkml:trace contextRef="#ctx0" brushRef="#br0" timeOffset="80837.1896">10012 15550 192 0,'9'10'108'0,"-3"14"-72"0,-6-16 4 0,0 0-4 15,3 2 0-15,-3 1-28 16,3 0 0-16,-3-3-4 16,3 2 0-16,0-2 0 15,0-3 0-15,-3-5-4 16,3 0 4-16,0 0-4 15,0-8 0-15,3-7 0 16,0 4 4-16,0-5-4 16,3-5 0-16,3 5-8 15,0-3 4-15,0 6 16 0,0 11 0 16,-1 2-12 0,4 2 4-16,0 9-8 15,-3-1 4-15,3 4-88 16,3-1 0-16,-3 3-60 15,6 0 4-15,-7 0 132 16,-2 5 4-16</inkml:trace>
  <inkml:trace contextRef="#ctx0" brushRef="#br0" timeOffset="81338.1631">9524 16068 232 0,'-3'-8'128'0,"-15"-13"-124"16,13 21 0-16,-4-3 0 0,-3 3 0 15,-6 3 0-15,0 2 0 16,-3 3 0-16,0 3 0 16,6-1 12-16,4 4 4 15,2-1-8-15,6-3 0 0,6 6-12 31,3-8 0-31,8 11 0 16,4-6 0-16,0 0 0 16,0 0 4-16,0-2 8 15,-3 8 4-15,-3-6 4 16,-6 3 0-16,-6 0-16 16,-3-3 4-16,-6 0-8 15,-3 0 0-15,-3-5-8 0,0-5 4 16,3-3-88-16,3-5 4 15,3-9-4-15,6 4 0 16,15-3 16-16,3-1 0 16</inkml:trace>
  <inkml:trace contextRef="#ctx0" brushRef="#br0" timeOffset="81541.3101">9661 15880 176 0,'-3'-5'100'0,"9"2"-64"16,-6 6 0-16,3 2-4 15,3 9 4-15,3 7 0 0,3 5 0 16,3 6-32-16,-3 2 4 16,3-2-4-16,0 0 4 15,-4-3-56-15,1 0 0 16,0-3-48-16,-6-4 4 16,-3-7-20-16,0-4 4 15</inkml:trace>
  <inkml:trace contextRef="#ctx0" brushRef="#br0" timeOffset="82603.6865">9628 16158 172 0,'-11'-24'96'0,"11"14"-44"0,0 7 4 15,3 0-20-15,8 1 4 0,4-6-16 16,3 8 4-16,6-3-12 16,0 1 0-16,3-4-12 15,2 4 4-15,4-6 4 16,-6 5 0-16,-3-2-20 15,-3-1 4-15,-1 1 12 16,-5 0 4-16,-3 5-8 16,0 0 0-16,-6 0-4 15,-3 8 0-15,-3 0 0 16,-3 0 0 0,-3 8 0-16,-3-3 0 15,3 0-4-15,0 0 4 0,3 0-4 16,3-2 4-16,3-3 0 15,3-3 0-15,3-5-12 16,3 3 4-16,0-6 12 16,0 1 4-16,0-9-16 15,-3-2 4-15,0-6 0 16,-3 6 4-16,0 0 0 16,2 2 0-16,-5 1-4 15,0 7 4-15,0 3 0 0,3 3 0 16,0-3-4-16,0 5 4 15,3 0-92-15,3 3 4 32,12-5-48-32,3-3 0 15,-4 0 120 1,-2-5 0-16,-3-1 84 16,0-4 4-16,-3-1-28 15,-3-2 4-15,-3-3-16 16,0-3 4-16,0 4-12 0,-6-1 4 15,-6 0-20-15,0 3 4 32,-12 21 16-32,6 7 4 0,0-1-32 15,6 2 4-15,9-1-4 16,3-1 0-16,3-4-56 16,9-2 0-16,-4-3-28 15,1-5 0-15,0-2 16 16,-3-6 4-1,-3-8 24-15,-3-5 4 16,-3-3 228 0,0 143-192-1,-12-296 56-15,6 129 0 16,0 11-32-16,0 0 0 0,-3 11 8 16,3 7 4-16,-3 11-20 15,3 11 0-15,3 5 0 16,3 16 0-16,3-1-12 15,3 20 4-15,-1-6-4 16,4 0 4-16,-3 0-12 16,-3-3 4-16,6-5 4 0,-3-10 4 15,-3-1-28-15,6-12 0 16,-6-6 8-16,0-3 4 16,-3-5 4-16,0-10 4 0,0-4 0 15,-1 1 4-15,-2 3-4 31,0-3 0-31,0 5 0 16,0 0 4-16,-3 8-8 16,0 3 4-16,0 5 16 15,-3 2 4-15,0 6 0 0,3 5 0 16,0 1 12-16,3 4 4 16,3 1-8-16,6-3 0 15,6-3-12-15,3 0 4 16,6-2-20-16,5-6 4 0,1 0-40 15,3-5 4-15,-3 0-188 16,-4-5 0-16,-5 2 124 16,-6-2 4-16</inkml:trace>
  <inkml:trace contextRef="#ctx0" brushRef="#br0" timeOffset="88036.4976">12760 14626 120 0,'-6'-16'68'0,"0"-2"-16"0,3 12 0 0,3 1-28 15,0 5 4-15,0 0-4 16,0 3 0-16,0 2 8 15,0 0 4-15,0 9-24 16,0-1 0-16,0 5-8 16,0 4 0-1,0 1-4-15,-3 1 0 16,3-3-60-16,0 1 4 16,-3-4-52-16,0-5 4 0,3-2 28 15,0-6 0-15</inkml:trace>
  <inkml:trace contextRef="#ctx0" brushRef="#br0" timeOffset="88192.7516">12667 14362 192 0,'-12'-11'104'0,"7"8"-72"0,5 3 4 16,0 0-44-16,3 0 4 15,2 3-132-15,4 0 4 16,6 2 96-16,9-2 0 15</inkml:trace>
  <inkml:trace contextRef="#ctx0" brushRef="#br0" timeOffset="88504.1421">13156 14351 228 0,'-15'-11'124'0,"9"-15"-80"0,0 21 0 0,0-1-40 15,0-4 4-15,-3 2-8 16,-3 3 4-16,0 2-4 16,-3 3 0-16,-3 3 4 15,0 2 4-15,1 3 8 16,-1 5 0-16,3 3-8 16,3 8 4-16,3 5 0 0,3 3 0 15,3 2-12-15,3 3 4 16,3-3-4-16,6 1 0 15,0-1-32 1,0 1 4-16,0-9-48 16,3-2 4-16,-6-3-8 15,-3-5 4-15,-6-6-12 16,0-2 0-16</inkml:trace>
  <inkml:trace contextRef="#ctx0" brushRef="#br0" timeOffset="88659.1596">12885 14695 140 0,'-27'-13'76'0,"3"7"-20"0,21 4 0 15,3 2-24-15,3-3 4 16,6 0-12-16,3-2 4 16,3 0-24-16,3 0 0 15,2-1-12-15,4 1 0 16,0 0-124-16,0-1 0 16,6 6 48-16,-15 6 0 15</inkml:trace>
  <inkml:trace contextRef="#ctx0" brushRef="#br0" timeOffset="89112.3164">13816 14467 228 0,'-12'-5'128'0,"-20"8"-112"16,23-1 4-16,-3 1-16 15,-6 2 0-15,0 1 4 0,3 2 0 16,-3 2 0-16,6 1 0 15,4-1-4-15,-1-2 0 16,3 3 0-16,3-3 4 16,6 0-8-16,9 0 4 15,2 2-4-15,7-2 0 16,0 3 4-16,-3-1 0 16,0 4 0-16,-3-4 0 15,-6 1 0-15,-3 2 0 16,-6 0 4-16,-6-2 4 15,-3-1-16-15,-3-2 0 0,-3-2-16 16,-3-6 0-16,3-3-84 16,3-5 4-16,0-3-20 15,15 1 0-15</inkml:trace>
  <inkml:trace contextRef="#ctx0" brushRef="#br0" timeOffset="89331.0826">13903 14245 160 0,'0'-10'88'0,"9"15"-28"16,-6-2 0-16,-1 4-20 15,7 7 4-15,0 4-12 16,0 11 0-16,3 3-28 16,-3 2 0-16,3 3-4 15,0-2 0-15,-3-1-64 0,0-2 4 16,-3-3-40-16,0-5 4 15,0 0-4-15,-3 0 4 16</inkml:trace>
  <inkml:trace contextRef="#ctx0" brushRef="#br0" timeOffset="89799.8643">13855 14528 256 0,'-9'-8'140'0,"6"6"-92"0,3 2 4 16,6-3-28-16,6 3 4 15,3-3-24-15,3 1 0 0,5-1-4 16,4 3 0-16,0-3-48 16,0 1 0-16,0-1-16 15,-4 1 0-15,7 2 36 16,-3-3 4-16,-3-2 16 16,3-1 4-16,-10 1 16 15,-2 0 4-15,-3-1 12 16,-3-2 4-16,-6 3-16 15,-3 0 0-15,-3 5 4 16,-3 5 4-16,-3 0-16 16,0 6 4-16,0 0-12 15,1-1 4-15,2 1 0 16,0 2 0-16,0-2-8 16,6-1 0-16,9-5 4 15,-3 1 4-15,2-4-8 16,4-2 0-16,-3-2 4 0,3-4 4 15,-3 1-4-15,3 0 0 16,-3 0 4-16,0 2 0 16,0 3-8-16,-3 0 0 15,0 3 0-15,0-1 4 16,0 4-52-16,3 1 4 16,-1 4-40-16,4-3 4 15,0 0-4-15,12-3 4 16</inkml:trace>
  <inkml:trace contextRef="#ctx0" brushRef="#br0" timeOffset="90019.6415">14516 14449 152 0,'-3'-37'84'0,"-3"8"-36"0,3 23 4 0,-3 1-36 16,3 0 0-16,-6 2 4 16,0 3 4-16,0 3-4 15,-3 7 0-15,0 6-4 16,3 0 0-16,3 3-20 15,6 2 4-15,6 3-4 16,0-6 4-16,6-2-44 16,0-3 4-16,3-2-40 15,0-8 4-15,0-3-12 16,0-3 0-16,0-8 60 16,-1-5 0-16</inkml:trace>
  <inkml:trace contextRef="#ctx0" brushRef="#br0" timeOffset="90365.9674">14617 14235 160 0,'-12'-59'88'0,"3"9"-44"16,6 45 4-16,0 0-12 0,0 2 0 16,0 3-16-16,0 5 0 15,0 8-4-15,0 14 0 16,3-1-8-16,3 6 4 16,3 2-16-16,0 6 4 15,3 0 0-15,0-6 0 16,6-5 0-16,-6-8 4 15,0-2-20-15,0-8 0 0,3-6 8 16,-3-5 0 0,-1-5 4-16,-2-6 4 15,0-2 0-15,0-3 4 16,-3 0 0-16,-3 3 0 16,3 2 8-16,-3 6 4 15,0 5 0-15,3 3 4 0,3 10 0 16,3 3 4-16,3 2-24 15,3 3 4-15,3-2-48 16,0 2 0-16,2-5-136 16,1 2 4-16,9 1 112 15,-6-14 4-15</inkml:trace>
  <inkml:trace contextRef="#ctx0" brushRef="#br0" timeOffset="90934.4387">15552 14052 184 0,'-9'-19'100'0,"-12"6"-76"0,12 11 4 16,-3-4-16-16,0 4 0 16,-3-1-8-16,-3 3 4 15,0 0 24-15,-2 5 4 16,-1 6-24-16,3 2 0 15,0 3-4-15,3 5 4 16,6 11 0-16,3 5 0 16,6 5-8-16,3 3 0 15,3 3-4-15,0 2 0 16,0-5-28-16,0-5 0 16,-3-3-56-16,-3-3 0 0,-3-7-32 15,-3-6 4-15,0-3 84 16,-6-4 4-16</inkml:trace>
  <inkml:trace contextRef="#ctx0" brushRef="#br0" timeOffset="91592.4279">15239 14534 148 0,'-6'-14'80'0,"6"-2"-32"0,0 11 4 15,3-3-32-15,0-2 0 16,0 2-8-16,3-6 0 16,0 1 12-16,0 3 0 15,3 2-12-15,3 0 0 16,0 5 0-16,2 6 4 15,-2 2-12-15,0 3 0 16,0 0 0-16,0 5 0 16,-3-2-4-16,0-1 0 15,0-2 0-15,-3 0 4 0,0 0 0 16,-3-5 0-16,0-3-4 16,0-3 4-16,0-2-8 15,0-3 4-15,0-5 0 16,0-1 0-16,6-4-4 15,5 2 0-15,1 3 4 32,0 0 0-32,6 2-4 15,0 0 4-15,0 4-4 16,3-1 4-16,-4 2 0 16,1 1 0-16,-3 2 0 15,0 3 4-15,-3-2 4 16,-3 2 0-16,-3-3-8 15,-3 3 0-15,-3 0 0 0,-3 0 4 16,-3 3-8-16,-3-1 4 16,-3 6-4-16,0 3 4 15,0 2-4-15,0-2 0 0,6 2 0 16,3 0 4-16,3 0 0 16,3-5 0-16,3-2 0 15,6-4 0-15,-3 1 0 16,2-3 0-16,-2-8 4 0,0 0 4 31,-3-3-4-31,0-2 4 16,-3 3-12-16,0-1 0 15,-3 3 8-15,0 0 4 16,0 3 16-16,0 2 0 0,0 3-24 16,0 6 4-16,3 4-8 15,0 3 4-15,0 1-40 16,0-1 0-16,0 3-60 15,3-3 0-15,-3 0-12 16,2 0 4-16,1-2 68 16,0-6 4-16</inkml:trace>
  <inkml:trace contextRef="#ctx0" brushRef="#br0" timeOffset="92369.417">15864 14280 152 0,'-3'0'84'0,"6"13"-32"16,-3-11 4-16,0 6-32 0,3 0 0 16,0 6-12-16,0 1 4 15,3 4-12-15,0-1 4 16,-3-2-4-16,3 0 4 16,-3-3-12-16,0-5 4 15,0 0 4-15,0-2 0 16,0-6-12-16,3-3 4 15,0-8 0-15,0 1 4 16,3-3-4-16,-4-3 4 16,4 0-4-16,0 0 4 15,3 3 0-15,-3 2 0 0,0 6 0 0,3 2 0 16,-6 3 8-16,0 3 0 16,0 5-4-16,0 0 4 15,-3 5-4-15,3 0 4 16,0 0-8-16,0 1 0 15,0-4 4-15,0-2 0 16,-3 0-8-16,2-5 4 0,-2-3 0 31,3-6 4-31,0 1-8 16,3-3 0-16,0-2 4 16,3-4 0-16,0 1-4 15,0-3 4-15,0 3 0 16,0 0 0-16,-3 2 0 15,0 3 4-15,-3 3-8 0,-1 2 0 16,1 3 4-16,0 3 4 16,-3 0-4-16,3 2 4 15,0 0 8-15,0 3 0 0,6 0-8 16,-3 5 0-16,3 1-4 16,-3-4 4-16,3-2 0 15,0-5 4-15,0-3-8 16,3-3 0-16,-1-2-4 15,-2 0 4 1,0-3 0-16,0 0 4 0,-3-3 0 0,-3-2 4 16,0 0-8-16,-3-1 0 15,-3-2-4-15,-3 6 4 16,-3 5 0-16,-3 5 0 16,3 2 16-1,0 4 4-15,3 4 4 16,3 6 4-16,6 5-20 15,3 0 4-15,3 3-12 16,3-3 0-16,0 0-64 0,6-2 0 16,-4-3-92-16,4-3 4 15,-3-2 60-15,-3-3 0 16</inkml:trace>
  <inkml:trace contextRef="#ctx0" brushRef="#br0" timeOffset="93733.7001">12968 15356 116 0,'-6'0'64'0,"-3"-13"-20"0,6 8 4 16,0 0-24-16,0-1 4 15,0-2 0-15,0-2 0 16,-3-1 0-16,0-2 0 0,-6 8-20 15,-5-3 4-15,-4 2-4 32,-3 1 4-32,0 10-16 15,0 1 4-15,3 2 0 16,1-3 4-16,5 6-4 0,6-1 4 16,6 1-8-16,6-1 4 15,3 1 0-15,9-3 0 16,8 2 0-16,1 4 0 0,0 7 0 15,6-3 4-15,-3 3-8 16,-1 3 4-16,-2 0 4 16,-3 5 4-16,-3 0-8 15,-6-2 4-15,-3-3 4 16,-3-1 0-16,-12-1-8 16,0-7 0-16,-6-1 4 15,0-6 0-15,0-6-20 16,0-2 0-16,-3-8-4 0,6-2 0 15,3-6 12-15,6-5 0 16,3-3 8 0,3 0 0-16,3 0-4 0,0 0 4 0,0 1 0 15,3 9 4-15,0-1-8 16,0 1 4-16,6 1 0 31,-3 0 0-31,2-3 0 16,-2 0 4-16,0 0 0 15,0-2 0 1,-6-3 4-16,-3 2 4 16,-6 3-16-16,0 6 4 0,-3-1 4 15,0 11 0-15,-3 0 12 16,0 8 0-16,0 0-4 16,3 5 0-16,3 0-16 15,3 1 4-15,6-4-4 16,6 1 4-16,3-3-76 0,3 0 4 31,0-8-12-31,-1-6 0 16,1 1-8-16,0-6 0 15</inkml:trace>
  <inkml:trace contextRef="#ctx0" brushRef="#br0" timeOffset="93926.8693">13307 15005 176 0,'-9'-14'100'0,"0"28"-72"0,6-12 4 0,3 6-16 16,0 8 0-16,0 2 12 16,3 6 0-16,0 0-24 15,3 8 0-15,0 0-4 16,3-1 0-16,-3 4-36 16,3-3 0-16,0-6-40 15,-3-2 0-15,-6-3-24 16,3-5 4-16</inkml:trace>
  <inkml:trace contextRef="#ctx0" brushRef="#br0" timeOffset="94320.2474">13233 15261 156 0,'-6'-13'88'0,"15"2"-48"0,-6 9 4 0,0-1-44 16,6-2 4-16,3 2-4 15,6-5 0-15,-1 3 0 16,7 0 4-16,0-1-8 15,0 1 4-15,0 2 24 16,-4 1 4-16,-2-1 0 16,-3 0 0-16,-3 1-24 15,-3-1 0-15,-6 3 0 16,-3 0 0-16,0 0-4 16,-3 3 0-16,-6 2 8 0,6 0 0 15,0 3 0-15,3 3 4 16,0 2-8-16,3 0 4 15,6 1-4-15,0-4 0 16,0 6-4-16,3 0 0 0,0-3 0 16,0 0 4-16,-3 1 4 31,-3-1 0-31,-1-3-4 16,-5 4 0-16,-2-4-8 15,-7 1 4-15,0-6-44 16,0-2 0-16,0-3-80 0,3-3 4 15,6 3 20-15,0-5 4 16</inkml:trace>
  <inkml:trace contextRef="#ctx0" brushRef="#br0" timeOffset="95168.1039">14081 15256 208 0,'3'-13'112'0,"6"-1"-80"16,-9 9 4-16,-3 0-24 15,0 2 4-15,-3 1-16 16,0-1 4-16,-6 3 0 16,0 3 0-16,-2-1-4 15,-1 9 0-15,-3-1 4 0,-3 1 0 16,3 0-4-16,3-1 4 15,9 1-8-15,6-1 0 16,3 1 4-16,3-3 0 16,3-3-4-16,3 0 4 15,0-2-8-15,0-3 4 16,0-3-12-16,0 1 4 16,0-6 8-16,-1 2 0 15,-2-1 4-15,0-4 0 0,-3 8-4 16,0-2 4-16,-3 2 0 15,3 3 0-15,-3 3 8 16,3 2 0-16,0-2 8 16,0 8 4-16,0-4-20 15,0-1 0-15,3 2 4 16,0-3 0-16,3-5-4 16,6-3 0-16,-4-7 0 15,1 2 4-15,3-8-8 16,0-3 4-1,-3 1 0-15,0-6 4 16,0-5-4-16,-3 0 0 0,-4-3 0 16,-2-5 0-16,-3 3 0 15,0 5 0-15,-3 5-4 16,0 16 4-16,0 8 0 16,-3 5 0-16,3 11 16 15,0 5 0-15,3 6-16 16,0-1 4-16,6 6 0 0,3-3 4 15,3-3-12-15,3-4 0 16,3-1 4-16,-3-8 4 16,-3-5-16-16,2-8 0 0,1-5 8 15,0-3 0-15,-3-8 4 32,0-3 4-32,-3-7-4 15,0-6 0-15,-3-13 0 16,0-3 0-16,-4 9 0 0,1 4 4 15,-3 12 8-15,-3 9 0 16,-3 9 4-16,0 16 4 16,0 7-12-16,1 11 0 15,2 3-8-15,0 2 0 0,2 3-56 16,7-2 0-16,3-6-84 16,3-5 4-16,6-3 68 15,-3-5 0-15</inkml:trace>
  <inkml:trace contextRef="#ctx0" brushRef="#br0" timeOffset="95462.681">14801 15060 228 0,'-8'3'128'0,"-19"7"-112"0,21-10 4 16,-3 11-4-16,-3-1 0 15,3 1-16-15,3 2 4 16,3 3-4-16,6 0 0 15,3 0 4-15,3-3 0 16,3 0-4-16,0-2 4 16,0-6 0-1,0-2 0-15,0-3 8 16,-4-3 0-16,-2-2-8 0,-6-6 4 16,-3-7-8-16,-3-1 0 15,-2-2-20-15,-4 0 4 16,0 5-56-16,0 0 0 15,3 6-36-15,6-1 0 16,6 8 68-16,6 3 0 0</inkml:trace>
  <inkml:trace contextRef="#ctx0" brushRef="#br0" timeOffset="95703.4503">14986 15108 188 0,'0'-19'104'0,"9"11"-28"0,-9 6 4 15,0-6-12 1,-6 2 4-16,-6 4-56 16,0 2 4-16,-3 10-8 15,0 1 0-15,4-1-16 16,2 4 0-16,3-1-4 16,6 3 0-16,12 0-76 0,5-3 0 15,4 0-28-15,3-2 0 16,3-3 0-16,3 0 0 15</inkml:trace>
  <inkml:trace contextRef="#ctx0" brushRef="#br0" timeOffset="96069.0107">15251 15126 188 0,'3'-29'104'0,"-12"-3"-56"0,9 24 4 0,-3 0-16 15,-3 8 0-15,-3-2-24 16,0 4 4-16,-3 4-12 15,-3 2 4-15,1 2-4 16,-1 4 0-16,3-4-8 16,3 6 0-16,6-8 0 15,3 8 4-15,3-8 0 16,3 2 0-16,0-4 0 16,3-1 4-16,0-2-4 0,-1-3 4 15,4-3-4-15,0-2 0 16,3-3-4-16,-3-3 4 15,0 1 4-15,0-1 0 0,-3 6 12 16,-3 5 4-16,0 2 16 16,-3 1 0-16,0 8-32 15,0-1 0-15,0 1-4 16,3-1 0-16,0 1-68 16,2-3 0-16,-2-3-28 15,0-2 0-15,0-3 0 16,3 0 0-16,0-3 44 15,0 0 4-15</inkml:trace>
  <inkml:trace contextRef="#ctx0" brushRef="#br0" timeOffset="96287.7755">15388 14838 156 0,'-9'-45'84'0,"0"-13"-40"0,6 50 0 16,0 2-16-16,3 6 4 15,-3 8-4-15,3 6 0 16,3 7 0-16,3 8 0 15,3 8-28-15,6 3 4 16,-3 5-4-16,0-6 4 16,-3 1-32-16,-1-6 0 15,-2-2-48-15,-3-3 4 16,-3-8-12-16,0-5 0 0,-3-5 16 16,0-3 4-1</inkml:trace>
  <inkml:trace contextRef="#ctx0" brushRef="#br0" timeOffset="96567.9694">15361 15047 156 0,'-18'-27'88'0,"9"9"-36"0,9 18 0 0,0 0-16 16,0-3 4-16,3 1-16 15,3 2 0-15,3 0-12 16,3 0 4-16,3 0-16 16,6 0 4-16,0 0 0 15,2 0 0-15,4-6-4 16,0 4 4-16,0-1 0 15,3-8 0-15,-1 6-4 16,-5-3 0-16,0 0 4 0,-3-2 0 16,-3 2 0-16,-4 0 0 15,1 0-4-15,-3 3 4 16,-3-3-20-16,-3 2 0 0,-3 4-104 16,-3-1 4-16,0-2-20 15,3 5 0-15</inkml:trace>
  <inkml:trace contextRef="#ctx0" brushRef="#br0" timeOffset="97247.9593">15816 15057 176 0,'3'0'96'0,"3"0"-76"0,-6-2 0 15,3 2-12-15,0 0 4 16,3-6-4-16,0 4 4 0,3-3-8 15,0-3 4-15,-3 0-4 16,0-3 0-16,0 3 0 16,-3-2 4-16,-3-4-12 15,0 1 4-15,-6 3 20 16,0 4 0-16,-6 9 4 16,0 2 0-16,0 6-4 15,0 2 4-15,3 3-20 16,1 5 0-16,5 0-4 0,6-2 0 15,2 2-92-15,7-8 4 16,6 3-4-16,0-8 0 16,12 0 16-16,0-3 4 15</inkml:trace>
  <inkml:trace contextRef="#ctx0" brushRef="#br0" timeOffset="97601.2077">16191 15023 156 0,'12'-13'88'0,"6"-19"-40"0,-18 27 0 0,0-3-32 15,-3 0 4-15,0 3-16 16,-3 5 4-16,0 0-4 16,-3 0 0-16,1 2-4 15,-4 4 0-15,-3-1 0 16,3 0 0-16,0 6 0 16,0-1 0-1,6 9 12 1,3-1 0-16,6 1-16 15,3-3 4-15,3 0 8 16,3-6 0-16,3-2 4 0,0-3 4 16,-3-5 0-16,-1-5 4 31,1-3 0-31,-3-8 0 16,0 0 8-16,-9-10 0 15,-6-3-20-15,0-3 0 16,-6-5-12-16,0-11 4 0,1 6-36 15,-1 2 0-15,3 1-108 16,3 4 4-16,9 12 20 16,3-1 0-16</inkml:trace>
  <inkml:trace contextRef="#ctx0" brushRef="#br0" timeOffset="98582.5177">16686 14851 160 0,'3'-16'88'0,"2"14"-36"0,-5 2 0 0,0 0-12 16,-2 2 4-16,-1 1-16 16,-6 2 4-16,3 6-20 15,3 5 0-15,3-1-12 16,3 7 0-16,3 1 0 16,6-4 0-16,2-3 0 15,1-3 0-15,3-2 0 16,0-3 4-16,0-6-12 15,0-2 4-15,-3-2-4 16,-4-4 4-16,1-4 0 16,-3-1 0-16,-3 3 0 15,-3 0 4-15,0 8-4 16,0 0 4-16,0 0 0 16,0 3 0-16,0 0 0 15,3 2 0-15,3 0 0 0,3-2 0 31,3-3 16-31,3-8 0 16,-6 0-8-16,-1-3 0 16,-2 1 0-1,-3-1 0-15,-3-5-8 16,-3 3 0-16,-3 0 4 16,-3-3 4-16,-3 0-20 15,1 0 0-15,-1 3-72 16,3 0 4-16,3 2-56 15,6 3 0-15,12 3 88 16,5-3 0-16</inkml:trace>
  <inkml:trace contextRef="#ctx0" brushRef="#br0" timeOffset="98835.4597">17305 14388 228 0,'3'-8'124'0,"6"35"-60"0,-9-20 0 0,-3 9 0 16,0 13 0-16,-3 6-4 16,3 10 0-16,-6 8-28 15,3 16 4-15,0-1-28 16,-3 6 0-16,0-10-8 16,3-1 4-16,3-10-68 15,0-5 4-15,3-6-88 16,0-5 4-16,3-10-4 15,0-6 4-15,-3 0 92 16,0-5 0-16</inkml:trace>
  <inkml:trace contextRef="#ctx0" brushRef="#br0" timeOffset="99981.0714">12307 16060 148 0,'-18'-10'84'0,"15"-9"-36"16,3 19 4-16,0-5-28 15,3 2 4 1,9 14 36 0,3 5 4-16,-3 5-60 15,0 0 4-15,-3 3-12 0,0 0 4 16,0 2-4-16,0-5 4 15,-3-5 0-15,0 3 0 16,-3-11-4-16,0-1 4 16,0-7-4-16,0-7 4 0,-3 1-4 15,0-7 0-15,0-6-16 16,0-2 4-16,0-2-24 16,0-7 4-16,2 7-20 15,4-1 0-15,0 3 12 16,6 2 0-16,0 3 32 15,0 8 0-15,0 0 8 32,0 8 0-32,3 0 16 15,0 6 0 1,6-1 28-16,2 0 4 16,-2 1-28-16,0-4 0 15,0-2-16-15,-3-8 4 16,0 3-4-16,-4-6 4 15,-2-2-4-15,-3 3 0 0,-3-1 0 16,-3 0 4-16,-3 1 0 16,0 4 4-16,-3 1 0 15,-3 5 4-15,-3 5 16 16,0 3 0-16,0 11-16 16,1 2 4-16,2 6-24 15,3-1 4-15,6-2-4 0,3-3 4 16,5-2-72-16,7-4 0 15,3-4-20-15,9-6 0 16,0 1-28-16,2-12 4 16,-5 4 96-16,-3-6 0 0</inkml:trace>
  <inkml:trace contextRef="#ctx0" brushRef="#br0" timeOffset="100184.2124">12938 15788 200 0,'-6'-40'108'0,"-3"24"-84"0,6 13 4 0,0 3 4 15,0 3 0-15,0 10-4 16,3 6 4-16,0 5-8 16,3 5 0-16,3 13-24 15,3-5 0-15,0 11 0 16,3-6 4-16,0 0-80 16,-3-7 4-16,0 2-16 15,0-8 0-15,-3-3-16 16,-3-2 4-16</inkml:trace>
  <inkml:trace contextRef="#ctx0" brushRef="#br0" timeOffset="100356.0984">12911 16084 216 0,'-5'-16'120'0,"2"6"-72"0,3 7 0 16,3 0-40-16,5-2 4 15,4-3-48-15,6 3 0 16,0-1-116-16,3 1 0 15,0-3 116-15,-6 8 4 16</inkml:trace>
  <inkml:trace contextRef="#ctx0" brushRef="#br0" timeOffset="100496.7364">13218 16071 268 0,'0'0'148'0,"6"-3"-144"0,-6-2 0 0,3 2-116 16,6 1 0-16,3 2 16 15,3-3 0-15</inkml:trace>
  <inkml:trace contextRef="#ctx0" brushRef="#br0" timeOffset="100933.859">13650 15991 256 0,'-6'-23'140'0,"-6"-1"-104"0,6 18 0 15,0 1-24-15,-3 3 0 16,-3-1-8-16,-3 3 4 15,0 5 4-15,-3 6 0 16,-2 2-8 0,2 3 0-16,3 2-4 15,6 4 0-15,6-4-8 16,6-2 4-16,6 0 4 16,6-6 0-16,0 1 0 15,-1-8 0-15,-2 2 0 16,3-10 0-16,-3 2-4 15,-3-5 4-15,0-5 0 0,-6 2 4 16,3-2-4-16,0 2 0 16,-3-2 0-16,0 11 4 15,3 2 12-15,0 2 0 16,0 6-12-16,3 3 4 0,0-1-52 16,2 1 0-16,4-3-92 15,6 5 0-15,0 3 32 16,3-8 4-16</inkml:trace>
  <inkml:trace contextRef="#ctx0" brushRef="#br0" timeOffset="101283.1418">13932 15909 208 0,'-15'-23'112'0,"-11"7"-92"0,20 13 0 15,-3 3-8-15,0 3 4 16,-3 2 8-16,0 6 0 15,0 2-16-15,3 8 4 16,3 0-8-16,3 3 4 16,6-3-4-16,6 3 0 0,6-6-8 15,0-2 4-15,0-5 8 16,0-3 4-16,-3-8 4 16,-3 0 4-16,-6-5-12 15,-3-14 4-15,-6 3 4 16,-3-8 4-16,-3-7-24 15,0 1 4-15,-3-9-4 16,0 4 0-16,0-2-24 31,3 8 0-31,3 5-48 16,3 6 4-16,3 5-24 16,3 2 0-16,6 8 12 0,9 6 0 15</inkml:trace>
  <inkml:trace contextRef="#ctx0" brushRef="#br0" timeOffset="101634.1476">14150 15880 188 0,'-12'-5'104'0,"3"5"-88"0,9 0 4 0,-6 0-20 16,-3 0 0-16,0 0 4 15,-3 8 0-15,3 0 4 16,0 0 4-16,0 13-8 15,3-5 4-15,6 5 0 16,3-2 0-16,3-4 8 16,3-1 0-16,3-4-12 15,3-4 4-15,0-4 8 16,0-2 4-16,-3-8 4 16,3-2 0-16,-7-9 0 15,-2 1 0-15,-9-6 4 16,0 0 0-16,-5-2-20 15,-7-6 0-15,0-3-12 0,-3 1 4 32,3-3-108-32,3 13 0 15,6 0 0-15,3 16 0 16,6 6 12-16,3 7 0 0</inkml:trace>
  <inkml:trace contextRef="#ctx0" brushRef="#br0" timeOffset="101935.1608">14263 15883 148 0,'6'16'84'0,"23"8"-44"15,-26-14 0-15,3 1-24 16,0 7 0-16,0 1-8 16,0-1 4-16,0-2 4 15,-3 0 0-15,0-8-8 0,-3 5 4 16,-3-10 4-16,-3-3 4 15,-3-3 4-15,-3-5 4 16,0-5-16-16,4-5 0 16,2-9-16-16,3-2 0 15,3-5 0-15,6 7 0 16,3 1 4-16,2 2 4 16,10 0-76-16,6 6 0 15,0 4-80-15,6 9 4 16,-7 5 112-16,-5 0 4 15</inkml:trace>
  <inkml:trace contextRef="#ctx0" brushRef="#br0" timeOffset="102735.082">15153 15827 220 0,'-9'-16'120'0,"-12"3"-100"16,15 11 0-16,-3 2-20 16,-6 5 4-16,0 3 12 0,-6 2 4 15,4 4-16-15,2 2 0 16,3-3-8-16,9 0 0 16,3 0 0-16,3-5 4 15,3 5 0-15,3-7 4 31,0-4-4-31,3-2 4 16,-1-2-4-16,-2-4 0 0,3-4 0 16,-3 2 4-16,-3-8-8 15,0 5 4-15,-3-2 0 16,3 5 4-16,0 3 12 16,-3 0 0-16,3 10 4 0,0 3 0 15,0 2-20-15,3 1 4 16,0 2-4-16,3 3 4 15,-1-3-88-15,4-5 0 0,0-5-68 16,3 5 4-16,0-16 132 16,-3 3 0-16</inkml:trace>
  <inkml:trace contextRef="#ctx0" brushRef="#br0" timeOffset="102953.8404">15269 15497 220 0,'-24'-19'120'0,"30"72"-72"0,-6-40 4 15,6 8-24-15,0 3 0 16,3 8-16-16,0 5 4 16,0 5-12-16,6-2 0 15,-4 0-4-15,1 2 4 16,-3-2-88-16,-3-11 0 0,0-5-16 15,-3-6 0-15,-3-7 20 16,0-1 4-16</inkml:trace>
  <inkml:trace contextRef="#ctx0" brushRef="#br0" timeOffset="103125.7324">15197 15827 220 0,'-18'-13'120'0,"16"3"-56"0,2 10 0 0,0-3-28 16,5 0 0-16,7 1 0 15,3-1 0-15,6 0-32 16,6-2 0-16,9 0-136 16,8-1 4-16,1 1-44 15,0 5 4-15,-13 3 164 16,-8-1 0-16</inkml:trace>
  <inkml:trace contextRef="#ctx0" brushRef="#br0" timeOffset="105548.9654">16242 15756 124 0,'0'-3'68'0,"3"1"-24"16,-3 2 4-16,0 0-20 0,0 0 4 16,0 2-8-16,-3 1 4 15,0-3-8 1,0 5 4-16,0 1-16 0,-3-4 0 0,-3 1-4 31,3-1 4-31,0 1-8 16,-6-3 4-16,4-3-8 0,-4 1 4 15,-3-3 0-15,-3-1 4 16,-3 1-4-16,-3-3 0 16,0 0-4-16,1-3 4 15,2-2 4-15,0-3 0 0,0-7-4 16,3-1 0-16,3-3 4 16,0-2 0-16,4 0-8 15,-1 3 0-15,3-3 0 16,0 5 4-16,3 3-4 15,3-1 4-15,0 4-4 16,3-1 4 0,0 1 0-16,0-1 0 15,3 3-8-15,0 6 4 16,0 2 12-16,0 3 4 16,0 5-12-16,0 0 4 15,-3 18 0 1,0 9 0-16,0-1-4 15,0 3 4-15,-3-2-4 16,-3 4 0-16,-3-2 0 16,-3 6 4-16,0-6-8 0,0 0 4 15,3-2 0-15,0 2 0 16,3 0 4-16,0-5 4 16,3-3-8-16,0-8 4 15,3 3-4-15,3-8 4 16,6-8 0-16,3 0 4 15,3 0 0-15,3-6 0 0,9-1-4 32,0-4 4-32,2 3-8 15,-2 0 4-15,3 0-4 16,-3 5 4-16,-3 1-64 0,-1-1 0 16,4 1-88-16,3 2 0 15,-9 7 80-15,-9 1 4 16</inkml:trace>
  <inkml:trace contextRef="#ctx0" brushRef="#br0" timeOffset="106112.897">16388 15581 208 0,'-6'-13'112'0,"24"18"-36"0,-15-2 0 16,3 2-56-16,3 6 0 15,6 2-8-15,2 3 0 0,4 3-12 16,-3-1 4-16,0 3 0 16,0 0 0-1,-3-2 16-15,-3-6 0 0,0 3-12 0,-4-8 0 16,-2-8-4-16,-3 0 0 16,3-3-4-1,0-7 0-15,0-4 4 16,-3-7 4-16,3-3-48 15,0-2 0-15,0 0-44 16,0 2 0-16,3 3-8 16,3 7 4-16,0 9-4 15,0 10 0-15</inkml:trace>
  <inkml:trace contextRef="#ctx0" brushRef="#br0" timeOffset="106699.2831">16855 15658 192 0,'-9'-8'108'0,"0"-13"-68"0,3 21 0 16,-3 0-16-16,-2 0 4 16,-4 3-24-16,-3-1 0 15,3 4-4-15,0-1 4 16,0 0-4-16,6 0 0 16,3 3-4-16,3 0 4 15,6 0 0-15,3-3 4 16,3 3-4-16,3-2 4 0,0-4-4 15,0-2 4 1,0-5 0 0,-3-6 0-16,-3 4-12 15,0-1 4-15,0 0 0 16,-3 2 0-16,0 4 0 16,0 2 0-16,-1 2 16 15,1 4 0-15,3 2-8 0,0 0 4 16,3-1-8-16,3 4 0 15,3-6 8-15,0-2 4 16,0-3-8-16,-3-3 0 0,3-2-4 31,-3-6 0-31,-1-2 0 16,-2-3 0-16,0-5 4 16,-3-5 4-16,-3-6-12 15,-3-2 0-15,-3-6 4 16,-3 6 4-16,3 2-12 15,-3 5 0-15,3 6 0 0,0 5 4 16,0 11 8-16,3 5 0 16,0 5 12-16,0 14 0 15,3 7 16-15,3 6 0 16,0 2-20-16,6-2 0 0,9 3 0 16,3-4 0-16,6-2-16 15,-1-2 4-15,1-6-128 16,0-8 0-16,3 0-16 15,-12-2 4-15</inkml:trace>
  <inkml:trace contextRef="#ctx0" brushRef="#br0" timeOffset="110977.8604">18605 7514 124 0,'-26'-5'72'0,"14"-6"-36"0,12 9 0 16,0-4-24-16,3 1 4 0,3 0 4 15,8-1 4-15,4 1 0 31,6 0 0-31,9 0 4 16,6-1 4-16,8-2-12 16,13-2 4-16,11-3-16 0,12-1 4 15,13 1-12-15,-1 0 0 16,12-3 4-16,0 5 0 16,0 1-4-16,-5-1 4 15,-7 3 0-15,-3-2 4 0,-9 2-24 16,-11 0 0-16,-16-3-68 15,-11 3 4-15,-12 0-12 16,-6 3 4-16,-9 5 12 16,-1 3 0-16</inkml:trace>
  <inkml:trace contextRef="#ctx0" brushRef="#br0" timeOffset="111659.9654">18579 6961 132 0,'0'-5'76'0,"6"2"-36"0,-4 1 0 16,10-4-20-16,6 1 4 15,6 0-8-15,12-3 4 16,8-3 16-16,13-5 0 0,14 0-12 16,13 3 4-16,14-3-8 15,3 0 0-15,12-2-16 16,3 2 0-16,0-2-8 31,-8 2 4-31,-7-5 4 16,-12 7 0-16,-3 1-48 15,-8 5 0-15,-13 0-40 0,-11 6 0 16,-4 2-52-16,-5 10 4 16,-9 1 124-16,-6-11 4 15</inkml:trace>
  <inkml:trace contextRef="#ctx0" brushRef="#br0" timeOffset="114413.5459">18888 7766 156 0,'6'-8'84'0,"-6"21"-48"0,0-8 0 16,3 0-16-16,0 3 0 0,0 3-8 15,0-1 0 1,0 6 8-16,0 3 0 0,-3-3-16 15,3-3 4-15,-3-2 0 16,0-3 4-16,0-3-12 16,0-5 0-16,0 0 0 15,0-8 0-15,-3-3 0 16,6-2 4-16,0-5-4 16,0-6 4-16,3 3 0 15,0-3 0-15,0 3 0 16,0 2 4-16,0 6 0 15,3 5 0-15,-1 3-8 16,1 7 0-16,3 6 0 0,-3 3 0 16,-3 2 0-16,0 3 0 31,0 0-16-31,0 0 4 16,0-1-64-16,0-1 4 15,0-4-84-15,0 4 4 16</inkml:trace>
  <inkml:trace contextRef="#ctx0" brushRef="#br0" timeOffset="114729.1606">19126 7810 184 0,'6'-7'104'0,"12"4"-68"0,-15-2 0 16,0-1-24-16,3 1 0 15,3-3 4-15,0 0 0 16,0-2-12-16,3-1 0 15,-3-2 4-15,2 0 0 16,-5-3 0-16,-3 0 0 16,0-3 0-16,-3 9 4 15,-3 2-8-15,0 8 4 16,-3 2 4-16,-2 6 0 0,2 3-12 16,0 7 0-16,3 1 0 15,3-3 0-15,3 0-16 16,6-3 0-16,2 0-52 15,1-2 0 1,3-3-4-16,0-3 0 0,0 0-24 16,-3 1 0-16</inkml:trace>
  <inkml:trace contextRef="#ctx0" brushRef="#br0" timeOffset="115160.3782">19409 7705 184 0,'9'-32'100'0,"-3"13"-64"16,-6 14 0-16,0 2-4 0,0 3 0 15,0 3-20-15,-3 2 4 16,-3 6-12-16,3 2 0 16,-3 3-8-16,6-3 4 15,0 1 0-15,3-1 0 16,3-3 0-16,0 1 4 16,3-3-4-16,0-3 0 15,3 0 0-15,0-2 4 16,-4-3 0-16,4-5 0 15,0-3-4-15,0 0 0 0,0 0-4 16,-3 0 4-16,0 3-4 16,-3 2 4-16,0 3 0 15,0 3 0-15,0-3-4 16,3 2 0-16,0 4 4 16,0-4 4-16,2 1 0 15,4-3 4-15,0-3 4 16,-6-2 0-16,3 0-4 15,-3-3 4-15,-3-3-8 16,-3-5 0 0,-3-5-4-16,-6 0 4 15,0-5-8-15,-3-1 4 16,0 1-40-16,0-1 0 16,3 3-36-16,3 6 0 0,0 7-64 15,3 9 0-15</inkml:trace>
  <inkml:trace contextRef="#ctx0" brushRef="#br0" timeOffset="118695.4481">18504 3739 136 0,'-24'-14'76'0,"9"9"-68"0,15 5 0 0,-3-5 20 16,1-1 0-16,2 1-12 16,0 3 4-16,2-4-4 15,4 4 0-15,3-1 4 16,6-2 0-16,12-3 0 16,12 2 4-16,2 4-12 15,7-1 0-15,9-7-4 16,11 2 0-16,9 2 0 15,10-4 0-15,8-1-8 0,-3 1 0 32,9-1 0-32,1 3 4 15,-4 3-4-15,6-1 4 16,-15-1-4-16,-2 7 4 0,-10-8-4 16,-3 5 0-16,-2 0 12 15,-7 3 0-15,-8 0-12 16,-9 0 0-16,-4 0 0 15,-8 0 0-15,-6 3 0 16,-7 8 4-16,-2-6-4 16,-3 3 0-16,-3 5 0 0,0 3 0 15,-3 2 0-15,3 4 0 16,-3 1-4-16,0 12 4 16,-1-1 4-16,4 6 0 15,-3 5-4-15,-3 5 0 0,0-2 4 16,0-1 0-16,0 9-4 31,0 2 0-31,0 6 4 16,0-1 0-16,-6 6-4 15,0 0 0-15,-3-3 16 16,0 5 0-16,-3-2-16 0,0 0 0 16,0 2-4-16,0 3 4 15,-3-7 4-15,0-7 4 16,0 1-8-16,0-3 0 0,0 1 0 15,0-4 0-15,0-2 4 16,3 5 0-16,0-5 12 16,0 0 0-16,0-3-16 15,3-2 4-15,-3-3-4 16,3 0 0-16,-3-5 8 16,3-1 0-16,0 1-4 0,0 2 0 15,0-5 0-15,-3 0 4 16,0-2-4-16,0 7 0 15,0-2-4 1,0 0 0-16,3-3 4 16,0 2 0-16,0-2-4 15,-6-2 4-15,3 2 0 16,0 2 0-16,3-1 0 16,0 1 0-16,0 1-4 15,0 0 4-15,0 2-4 16,3 0 4-16,0-2-8 0,3 0 4 15,-3-3 0-15,0 2 4 16,-3-2-4-16,3 3 4 16,-3-3-4-16,3 0 0 15,-3 0 4-15,0 3 4 0,0-6-12 16,0 3 0-16,0 6 4 16,0 4 4-16,0-7-4 15,0 0 0-15,0-1 0 16,0 1 4-16,0-3-4 15,0 0 0-15,0 0 0 16,0 3 4-16,0-3 4 16,0-3 4-1,0-2-16-15,0 2 4 16,0 1 4-16,0-3 0 0,0-3-20 16,0-3 0-16,0-2-56 15,3-8 4-15,-3-6-92 16,0-4 4-16,3-9 60 15,-3-2 4-15</inkml:trace>
  <inkml:trace contextRef="#ctx0" brushRef="#br0" timeOffset="120013.0116">19114 8107 168 0,'9'-5'96'16,"3"-17"-60"-16,-9 17 0 0,3 0-16 15,-3-1 4-15,0-4-4 16,-3-1 4-16,0 1-20 0,-6-3 4 15,0-1 0-15,-6 1 4 16,-3 0-8 0,0 5 0-16,-2 5-8 15,-1 3 0-15,0 3 4 16,0 2 4-16,3 6 4 16,3 5 0-1,6 26 8 1,3 0 0-16,3 1-16 15,0-1 4-15,3-2-4 0,3-3 4 16,-3 0-12-16,0-3 0 16,0-5-52-16,-3-5 4 15,0-3-16-15,-3-8 0 16,0-2-44-16,-3-6 4 16</inkml:trace>
  <inkml:trace contextRef="#ctx0" brushRef="#br0" timeOffset="120659.8483">18915 8387 140 0,'0'-10'76'0,"-3"-4"-40"16,3 9 4-16,3 3-16 16,3-4 0-16,3 1-4 0,0-3 0 15,3 0 4-15,2 0 0 16,1 0-20-16,6 0 4 16,-6 3 4-16,0 5 0 15,0 3-12-15,0 2 4 16,-3 0 0-16,0 3 0 15,2 0-4-15,-5 0 0 16,3 0 4-16,-6-3 0 16,0 1 4-16,-3-4 4 15,3-2-16-15,0-2 4 16,0-1 0-16,0-2 0 0,0-3 0 16,-3-3 4-16,3 0-16 15,3-2 4-15,0-3-48 31,-3 6 4-31,6-1 28 16,2 3 0-16,-2 3 16 16,0 2 4-16,0 1 4 15,0 2 0-15,0 0 8 16,0 0 4-16,-3-3 16 16,-3 3 0-16,0-3 4 15,-3 1 0-15,0 4-24 0,-3-2 0 16,0 0 0-16,-6 3 0 15,0 5-12-15,0 0 4 16,-3 0-4-16,3 0 4 0,3 0 0 16,3 0 0-16,3 2 0 15,0-2 4-15,3 0-4 16,3-3 4-16,3-2 0 16,0-3 4-16,0-3-8 15,-1-2 0-15,1-3 4 0,0 0 0 16,-6-2-4-16,0 2 0 31,0 0-4-31,-6 5 4 16,0 3-4-16,3 3 4 15,-3 2 0-15,0 0 0 0,3 6-24 16,0-3 0-16,0-3-80 16,3 0 0-16,3 3-16 15,-3 0 4-15</inkml:trace>
  <inkml:trace contextRef="#ctx0" brushRef="#br0" timeOffset="121409.7712">19489 8178 192 0,'3'0'104'0,"-3"8"-76"0,0-8 0 15,0 5-16-15,3 3 4 16,0 3-12-16,0 0 0 15,0 2 0-15,3 0 0 16,-3-2 12-16,3-1 0 16,-3-2-16-16,0 0 0 15,0-5 0-15,0-3 4 0,3-6 0 16,0 1 0-16,0-3-8 16,0 0 4-16,0-2 0 15,0-1 4-15,0 1-12 16,0 2 4-16,0 2 16 15,0 4 4-15,-1 2-8 16,-2 5 0-16,3 0-4 16,-3 3 0-16,3 3-4 15,-3-1 0-15,0 1 8 16,0-3 4-16,0 0-12 16,0-6 0-16,0-2 0 0,0 0 4 15,3-5-4-15,3-3 4 16,-3-2-8-16,0-1 4 15,3-2-4 1,3-3 4-16,0-3-4 16,0 4 0-16,0 1 0 15,-4 4 4-15,-2 4 0 16,0 4 0-16,0 4-4 16,0 1 4-16,3 2-4 15,0-2 4-15,0 2 0 16,0 3 0-16,0 0 0 15,3-3 0-15,0-2 0 16,0 2 0-16,0 1 4 16,2-4 0-16,1-2-4 0,0-2 0 15,0-4 8-15,0-2 0 0,-3 1-8 16,-3-7 0-16,0 1 0 16,-3-3 4-16,-3 3-4 15,-3 2 4-15,-3 1-12 0,-3 5 4 31,0 2 8-31,-3 6 4 16,3 4-8-16,0 4 4 16,3 5-8-16,3 2 4 15,6-4 4-15,0-1 0 0,3 0-56 16,3-2 0-16,0-3-72 16,0-3 4-16,-1 3 36 15,-5-5 4-15</inkml:trace>
  <inkml:trace contextRef="#ctx0" brushRef="#br0" timeOffset="122218.0492">18585 7731 196 0,'0'-5'108'0,"0"10"-80"16,0-2 4-16,0 2 0 15,0 8 4-15,2 8-12 16,1-5 4-16,0 27-8 16,0 15 0-16,0 3-16 15,-3 8 0-15,-3-6-4 16,0 6 4-16,0-6-4 16,-2-4 0-16,2-1 0 15,0-8 0-15,3 0 0 0,0-5 4 16,0-5-8-16,3-6 4 15,0-5 4-15,2-5 4 16,4-3-8-16,0-5 4 0,3 0-8 16,3-3 0-16,6-2 20 15,6-3 0-15,3 0-12 16,5-3 4-16,7-2-4 16,6-3 0-16,11 0 0 15,15 0 4-15,16-6-8 16,5-1 0-16,12-1 0 0,3 0 4 31,3 0 8-31,-8-3 0 16,-1 1-12-16,-6 2 0 15,-6 0 0-15,-5 0 4 16,-13 0-4-16,-6-3 4 16,-5 6-8-16,-10 0 4 0,-11-1 0 15,-6 4 4-15,-3-1-4 16,-4 0 4-16,-5 3-76 15,-6 0 0-15,-3 0-40 16,-3 0 4-16,-3-2-32 16,-6-1 4-16</inkml:trace>
  <inkml:trace contextRef="#ctx0" brushRef="#br0" timeOffset="122711.7239">20430 7464 160 0,'3'-16'92'0,"-9"-8"-48"0,3 19 4 16,3 0-20-16,0-1 0 16,0 6-4-16,0 0 4 0,-3 6-4 15,3 4 4-15,0 6 4 16,3 18 4-16,0 9-12 15,3 10 4-15,0 2-12 16,0 11 0-16,0 1-8 16,3 1 4-16,0 9-4 15,-3-5 0-15,-1-4-4 16,1-7 0-16,-3 0 0 16,3-8 4-16,-3-5-12 15,-3-6 0-15,0-8-32 16,0-5 4-16,3-2-52 0,0-6 4 15,0-5-36-15,3-6 0 16,-3 1-4-16,3-6 4 16</inkml:trace>
  <inkml:trace contextRef="#ctx0" brushRef="#br0" timeOffset="123311.6656">20391 7310 152 0,'-3'0'84'0,"-3"-5"-44"0,6 5 4 0,-3-3-20 16,-3 1 4-16,-6-1-4 16,1 1 4-16,-7-1-24 15,-12 3 4-15,-3 0-4 16,0 3 0-16,1-1-8 16,-1 1 4-16,6-1-60 15,0-2 0-15,10 0-96 0,8 3 0 16</inkml:trace>
  <inkml:trace contextRef="#ctx0" brushRef="#br0" timeOffset="123778.2866">20412 6691 148 0,'0'-5'84'0,"-3"5"-40"0,0 0 4 16,-3 0-16-16,-6 0 0 0,-3 0 0 15,-8 3 0-15,-7-1-16 16,-6 6 4-16,-3 0-16 0,1 0 0 16,-1-3-4-16,3 1 0 15,6-1-84-15,7-2 4 16,11 2-84-16,6-2 4 16</inkml:trace>
  <inkml:trace contextRef="#ctx0" brushRef="#br0" timeOffset="128743.4444">18760 7231 124 0,'3'0'72'0,"-3"-13"-32"0,0 13 4 0,0 5-28 15,0-2 0-15,3 5 0 16,3 0 0-16,0 2-4 16,0 1 4-16,0 5-8 15,0-3 4-15,0 0 4 0,0 0 4 16,0 1-12-16,-3-4 4 15,-3-2-8 1,0-3 0-16,0-2-4 16,0-3 0-16,-3-3 0 15,3-5 0-15,-3-2-4 16,3-3 4-16,0-3-4 16,0-3 4-16,3 3-28 15,3 3 4-15,0 0-8 16,3 5 4-16,-4-3 0 0,4 1 0 15,0 5 4-15,0-1 4 16,0 4 20-16,0-1 4 16,0 3 0-16,0 0 0 15,0 0 20-15,0 3 4 0,0-3-16 16,0 0 0-16,0 0-8 16,0-3 0-16,-1-2 0 15,1-1 0-15,-3 4-4 16,3-4 4-16,-3-2 4 15,-3 3 4-15,0-3-4 16,-3 3 0 0,0 0-4-16,0 5 0 15,-3 0 16-15,-3 2 0 16,-3 4-8-16,3 4 0 16,0 6-4-16,0 0 0 0,4-3-12 15,2 3 4-15,2-3 0 16,4-2 4-16,3-3-64 15,3-3 4-15,0 0-8 16,0-2 0-16,0-3-44 16,0 0 0-16,0-8 108 15,-3-2 0-15</inkml:trace>
  <inkml:trace contextRef="#ctx0" brushRef="#br0" timeOffset="128946.5819">19120 7086 176 0,'-6'-56'96'0,"3"24"-68"0,0 27 4 0,3 0-20 16,0-1 0-16,0 6 0 15,0 0 0-15,0 6-4 16,0 7 0-16,0 3 8 16,0 8 0-16,3 5-12 15,0 2 0-15,3 1-4 16,3-3 0-16,0-2-64 16,-3-3 0-16,0-1-24 15,-3-4 0-15,-6-3 24 16,3-3 4-16</inkml:trace>
  <inkml:trace contextRef="#ctx0" brushRef="#br0" timeOffset="129087.2124">19076 7255 200 0,'-3'-21'108'0,"-3"5"-68"16,6 16 4-16,0-5-24 0,3-1 4 16,3 1-24-16,6 0 4 15,2-3-28-15,4 2 4 16,0-2-76-16,3 1 0 15,0 4-4-15,0-2 4 16</inkml:trace>
  <inkml:trace contextRef="#ctx0" brushRef="#br0" timeOffset="129556.7499">19570 7160 124 0,'-6'0'72'16,"3"-24"-32"-16,0 19 4 0,0 2-24 15,0 0 0-15,-3 3-12 16,0-2 0-16,-3 4 4 15,-3 4 4-15,-3 1-8 0,-3 7 0 16,3-1-8-16,1 0 4 31,-1 3-8-31,6-3 0 16,6-2 8-16,6 2 4 16,0-5-4-16,3-3 0 0,6-5-4 15,-3 0 4-15,-1-2-4 16,1-6 0-16,0 0 8 15,-3-5 0-15,0 5-16 16,0-3 0-16,-3 3 4 16,0 3 4-16,0 2 12 15,0 3 0-15,0 3-8 16,0 2 0-16,0 3 0 0,0 0 0 16,3 3-64-16,0 2 0 15,3-5-96-15,0-3 4 16</inkml:trace>
  <inkml:trace contextRef="#ctx0" brushRef="#br0" timeOffset="129871.9964">19751 7154 144 0,'-12'-13'80'16,"9"-13"-40"-16,0 20 0 0,0-2-32 16,0 3 0-16,-5 2-4 15,-1 3 0-15,0 6 0 16,0 2 0-16,0 5-4 15,-3 3 4-15,6 0-4 16,0 2 4-16,3-2-4 16,6-3 4-16,3-2 0 15,0-3 4-15,6-3 4 16,-3-2 0-16,0-6 0 0,-3-7 4 16,-3 2-8-16,-3-6 4 15,-3-2-8-15,0-5 0 16,-3-2 4-16,-3-4 0 15,0-2-12-15,-3-3 4 16,3 6-12-16,0 2 0 16,3 5-64-16,3 6 0 0,3 5-60 15,3 8 0-15</inkml:trace>
  <inkml:trace contextRef="#ctx0" brushRef="#br0" timeOffset="130244.3265">19879 7112 180 0,'3'0'100'0,"0"0"-88"0,-3 0 0 0,-3-3-12 15,-3 1 0-15,0 4 0 16,-6 4 4-16,-2-1 4 16,-1 3 0-16,0 0-8 15,3 2 4-15,0 1 0 16,6 2 4-16,6 0 0 15,3 1 0-15,3-4 4 0,3 1 0 16,3-3 4-16,3-6 4 16,0-2-4-16,-1-2 4 31,-2-9-16-31,0 1 4 16,-6-4-4-16,-3 1 0 15,-3-11-4-15,-6 1 4 16,-3-4-4-16,-3-2 0 0,-3-5-4 15,-2 2 0-15,2 3-52 16,3 2 0-16,3 9-20 16,3 4 4-16,3 4-28 15,6 7 0-15</inkml:trace>
  <inkml:trace contextRef="#ctx0" brushRef="#br0" timeOffset="130509.9728">19972 7027 148 0,'5'24'80'0,"7"16"-36"0,-12-32 0 0,0 2-32 16,3 1 4-16,0 5-12 16,0 0 0-16,0-3 8 15,-3 3 4-15,0-3-12 16,0-2 0-16,-3-1-4 16,-3-7 4-16,0 2 12 15,0-10 0-15,1 0 0 16,2-9 4-16,0-2-20 15,0-7 4-15,3-4-12 16,3 1 0-16,5 2-12 16,4 0 4-16,6 3-84 15,3 5 4-15,3 3-8 16,9 2 0-16</inkml:trace>
  <inkml:trace contextRef="#ctx0" brushRef="#br0" timeOffset="131711.8849">16212 7342 156 0,'-12'0'88'0,"6"0"-56"0,6 0 0 15,3-2-20-15,6-1 4 16,12 0-8-16,6-2 0 16,15-3 8-16,20 0 4 0,16 0 4 15,14-2 0-15,9-1-16 16,18 0 4-16,0-2-8 15,6 0 0-15,6 2-4 16,6-2 4-16,-6-3-4 16,-3 3 0-16,3 0 0 15,-9 2 0-15,-6 1 0 16,-21 2 4-16,-8 0-8 16,-19-3 4-16,-8 6-16 15,-13 0 4-15,-8 2-32 16,-6 0 4-16,-7 3-32 15,-5 0 0-15,-3 3-32 16,0-3 4-16</inkml:trace>
  <inkml:trace contextRef="#ctx0" brushRef="#br0" timeOffset="132077.4909">18343 6988 176 0,'-23'-8'96'0,"5"13"-68"0,18-5 0 0,0 0-8 16,0 0 4-16,0 0-16 15,0 3 4-15,3-3 4 16,3 2 4-16,3 1-8 15,3 0 4-15,2 5 0 16,4 2 0-16,0 6-4 16,0 0 4-16,0 0-4 15,-6 2 4-15,-3-2-8 16,-3 0 0-16,-6 0-8 16,-6 0 0-16,-3 0-84 15,-3-3 0-15,0-3-96 16,-3 9 0-16,0-6 168 0,3 3 0 15</inkml:trace>
  <inkml:trace contextRef="#ctx0" brushRef="#br0" timeOffset="132760.7661">16272 7287 116 0,'6'-6'68'0,"0"-7"-12"0,-6 10 0 0,0 1-28 16,0-3 0-16,0-1 12 15,0 1 4-15,3 0-16 16,-3-1 0-16,0 4-16 16,0 2 4-16,-6 0-16 15,-3 5 4-15,-3 0 4 16,-6 1 0-16,-9 2 0 16,0 2 4-16,-2 3-4 15,-1 1 4-15,3-1-8 16,3-3 0-16,7 4-4 15,5-4 4-15,9 1 0 0,9-1 0 16,5 6-4-16,7-3 0 16,6 1 0-16,6-4 4 15,3-2-64-15,-7-3 0 16,16 3-112-16,3 0 0 0</inkml:trace>
  <inkml:trace contextRef="#ctx0" brushRef="#br0" timeOffset="136143.7729">15828 7998 148 0,'3'-2'84'0,"6"4"-52"16,-6-2 4-16,0 0-20 15,6 0 0-15,3 3-4 16,9 0 4-16,9 2-4 15,5 0 4-15,10 1 8 0,3-1 0 16,2 0-12-16,4 0 0 16,2 1-8-16,13-1 0 15,-7 0-4-15,-2 1 4 16,-1-1 0-16,-8-3 0 16,-6-2 4-16,-4-2 4 0,-2-3-12 15,-6-3 4-15,-1-3-4 16,-5-2 4-16,-3-3-4 15,0-5 4-15,-3 0 0 16,-6-1 4 0,-4 1-4-16,-2-5 0 15,-3-1-4-15,-3-4 0 16,-3-14 0-16,-3-3 4 16,-3-8-4-16,0-7 0 15,3-1-8-15,1-2 4 0,-4-3 0 16,0-2 4-16,-3 0 4 15,-3-3 0-15,0 2-8 16,-3-7 4-16,-3-3 0 16,-6-11 0-16,1-5-4 15,-1-2 4-15,6-1-4 0,0 6 0 16,6 2 4-16,0 14 4 16,6 7-8-16,0 17 4 15,-3 7-4-15,3 6 4 0,3 10 0 16,0 3 0-16,0 5 0 15,0 6 0-15,3-1-36 16,0 3 4-16,0 6-20 16,-2-1 4-16,2 3-32 15,-6 3 4-15,6 5-12 32,0-3 0-32</inkml:trace>
  <inkml:trace contextRef="#ctx0" brushRef="#br0" timeOffset="136541.6525">16546 5874 108 0,'-15'-6'64'0,"-3"14"-40"0,12-5 0 0,0 0-16 16,-3 2 4-16,-3 3 4 15,0 0 0-15,-6 2-8 16,7 1 4-16,-1 2-4 16,3-2 0-16,0 2 4 15,3-10 0-15,6-3-8 16,3 0 4-16,0-6-4 16,3 1 0-16,3-5 4 15,0-4 4-15,-1-2 8 16,10-2 4-16,0-1-12 15,0 1 4-15,-3 2 8 16,0 0 0-16,0 8-4 0,3 6 4 16,-1 7-20-16,7 5 0 15,0 6-4-15,0 0 0 16,0 0-28-16,2 3 0 0,-5-4-100 16,0-1 0-16,3-4 16 15,-6-4 0-15</inkml:trace>
  <inkml:trace contextRef="#ctx0" brushRef="#br0" timeOffset="136964.5499">16727 5469 228 0,'-15'-3'124'0,"0"3"-104"0,15 0 4 0,-3 0-28 16,3 0 0-16,0 6-48 15,3-6 0-15,3 8-88 16,3-1 4-16</inkml:trace>
  <inkml:trace contextRef="#ctx0" brushRef="#br0" timeOffset="137167.6859">16983 5741 184 0,'-3'3'104'0,"-3"2"-64"0,3-5 0 16,-3 0-28-16,0 3 0 16,3 0-12-16,0-1 0 15,0 1-32-15,0 0 0 16,3-1-40-16,0-2 0 16,3 0-16-16,0 3 0 0</inkml:trace>
  <inkml:trace contextRef="#ctx0" brushRef="#br0" timeOffset="137444.6669">17007 5347 160 0,'-12'6'92'0,"-18"12"-48"15,24-10 4-15,-6 0-24 16,-5 5 0-16,-4 11-4 16,-3 5 4-16,-3 3-16 15,-3 0 4-15,4-1-16 16,-1-4 4-16,3-3 8 0,3-3 0 31,3-5-32-31,6-3 0 16,4 0-44-16,2-5 0 15,6 0-72-15,6 0 0 16</inkml:trace>
  <inkml:trace contextRef="#ctx0" brushRef="#br0" timeOffset="137774.8689">17019 5559 172 0,'0'-3'96'0,"3"6"-56"0,-3 0 4 16,3 2-28-16,3 5 0 16,3 1-16-16,3 2 4 15,0 3-4-15,-4 0 0 16,1 0 0-16,0-3 4 16,-3 0 8-16,0 1 4 0,-3-7-12 15,-3-1 0-15,0-4 0 16,-3-2 4-16,-3 0-8 15,0-5 0-15,3-3 0 16,0-5 0-16,6-3 0 16,0-2 0-16,3-4-8 15,6 1 4-15,3 3-84 16,0 4 0-16,3 4-36 16,0 2 4-16</inkml:trace>
  <inkml:trace contextRef="#ctx0" brushRef="#br0" timeOffset="138093.5774">17370 5538 160 0,'0'-11'88'0,"-6"-2"-48"0,3 5 4 15,0 3-32-15,-3-1 0 16,0 1-12-16,0 2 4 16,-6 9 4-16,1-1 0 15,-4 3-8-15,3 3 4 16,3-1-4-16,0 3 4 15,6-2-8-15,3 0 0 16,6-1 8-16,3 1 0 16,3-3-4-16,0 0 0 0,3 0 0 15,2-3 4-15,-2 3-4 16,-3 2 0-16,0 1 12 16,-6-1 0-16,-3-2-8 15,-6 0 4-15,-3 0-4 16,-9-2 4-16,3 2-72 15,0-3 0-15,0-3-88 16,4 1 4-16</inkml:trace>
  <inkml:trace contextRef="#ctx0" brushRef="#br0" timeOffset="138540.4209">17453 5604 176 0,'3'13'100'0,"9"19"-52"0,-12-24 0 16,3 5-24-16,0 6 4 0,3-1-24 15,0 3 4-15,0 3-4 16,-3 0 0-16,0-6 0 16,0 1 4-16,0-6-48 15,-3 0 0-15,0-7 28 16,0-6 4-16,-3-6 4 15,0-7 0-15,0 0 4 16,-3-6 4-16,0-4 12 16,3-7 0-16,0-1 4 15,3-9 0 1,6-5-16-16,3 8 4 16,0 5-8-16,3 3 4 15,3 11-4-15,0 4 0 16,0 6-4-16,-3 6 4 15,-4 7 8-15,-2 6 0 16,-3 2 0-16,-3 0 0 16,-6 3-4-16,-2-3 4 15,-1 0 0-15,-3-2 0 0,0-6-76 16,0 1 4-16,0-4-84 16,6-2 4-16,0 0 112 15,3 0 4-15</inkml:trace>
  <inkml:trace contextRef="#ctx0" brushRef="#br0" timeOffset="139960.0684">16817 6570 148 0,'2'10'84'0,"7"-7"-56"0,-9 2 0 15,3 3-16-15,3 0 4 16,0 8-8-16,0-3 0 0,0 0-4 16,0 3 4-16,0 0-4 15,-3-3 4-15,0-2 0 16,-3-3 0-16,0 0-4 15,0-6 0-15,0-4-4 16,0-4 0-16,-3-4 0 16,0-3 0-16,0-3 0 15,0-3 0-15,0-2-4 16,3 0 0 0,0 0 0-16,3 2 4 15,3 3 0-15,0 3 0 16,0 3 0-16,0-1 4 15,0 3-8-15,0 0 4 16,0 3-4-16,0 0 4 0,3 2-4 16,0 0 4-16,0 1 4 15,0-1 0-15,-1 0-4 16,1 1 0-16,0-1 0 16,0 0 4-16,-3-2 0 0,0 0 0 15,-3 2-8-15,0-2 4 16,0 0 0-16,-3 5 0 15,0 0 0-15,-3 0 4 16,0 5 0 0,-3 0 0-16,0 3 12 15,0 3 4-15,3 5-20 16,0 2 4-16,3-2 0 16,3 0 4-16,6-3 0 15,3 0 0-15,3-5-68 16,3-5 0-16,3-3-100 15,-3-3 0-15,2-7 152 16,-2-6 4-16</inkml:trace>
  <inkml:trace contextRef="#ctx0" brushRef="#br0" timeOffset="140164.3295">17195 6194 168 0,'-9'-5'96'0,"3"7"-68"16,3 1 4-16,3 2-28 15,0 3 4-15,3 5 4 16,0 3 4-16,3 8 8 16,0 5 0-16,2 3-24 15,1 0 4-15,0 7 0 16,3-4 4-16,-3 2-60 16,0-8 4-16,-3 0-112 15,-3-5 0-15</inkml:trace>
  <inkml:trace contextRef="#ctx0" brushRef="#br0" timeOffset="140367.4677">17132 6485 244 0,'-9'-5'136'0,"18"-6"-100"0,-6 6 4 15,9-1-24-15,3-4 0 16,3 2-16-16,2-3 4 0,4 1-28 15,3-3 4-15,3 2-124 16,0 0 4-16,-4 6 60 16,4 2 4-16</inkml:trace>
  <inkml:trace contextRef="#ctx0" brushRef="#br0" timeOffset="147478.1842">8875 6413 72 0,'-6'-13'40'0,"-14"13"-60"0,17 0 0 16,-3-2 8-16,-6-1 4 15,-3 0 24-15,-3 1 0 16,-6-4 8-16,-3 1 4 16,-2 0-8-16,-4-3 0 15,-3 0-20 1,-8 0 4-16,-1 3 0 15,6-1 0-15,-17-2 4 16,-16 1 0-16,1 1-12 16,-4 4 4-16,-11 2 4 15,0 2 0-15,-3 4-4 0,-4-1 0 16,4 3-4-16,0 2 0 16,-1 1 8-16,1 0 0 15,-3-1-4-15,3 6 0 0,2 0 0 16,1 10 0-16,3 6 4 15,-1 0 0-15,1 2-8 16,8 3 4-16,4 3 0 16,9-3 0-16,5 3 8 15,6 5 0-15,10 2-4 16,2 4 0-16,9 4 0 0,12 3 4 16,6 1-12-16,9-7 4 15,9 4 12-15,12 0 0 16,12-1 0-16,12-2 4 15,2-3-12-15,10 6 0 0,8-6 0 32,19 0 0-32,5-7-4 15,6-4 4-15,10-7 0 16,8-5 0-16,9-9-4 16,0-7 0-16,6-6 0 15,6 0 4-15,3-7-4 16,-3-9 4-16,0-5 0 0,9-5 4 15,-6-3-16-15,-4-2 4 16,-2-3 0-16,0-6 0 16,-6 1 4-16,-5 2 4 0,-7-8-4 15,-15 1 0-15,-9-1 0 16,-2-5 4-16,-16 0-4 16,-11-3 0-16,-10 4 0 15,-5-4 0-15,-9-2 0 16,-10 5 0-1,-11-3 0-15,-9-2 0 16,-6-1 4-16,-9-4 0 16,-8-3-4-16,-10-1 4 15,-12 1 0-15,-2-3 4 16,-13 9-4-16,-8-1 0 16,-13 5 0-16,-5 8 0 0,-12 3-8 15,-16 3 4-15,-2 10 0 16,-9 8 0-16,-9 6-32 15,-3 7 0-15,-3 8-24 16,6 3 4-16,-8 8-44 0,11 5 0 16</inkml:trace>
  <inkml:trace contextRef="#ctx0" brushRef="#br0" timeOffset="148645.1636">9551 5874 40 0,'-33'18'24'0,"-14"17"-12"0,32-27 4 16,-9 13 8-16,-9 3 0 0,-11 10-12 16,-13 3 0-16,-8 8-8 15,-19 13 0 1,-17 6-4-16,-9 18 0 15,-15 8 0-15,-15 5 4 16,-12 5 0-16,-8 17 4 16,-10 2-8-16,0-3 0 0,-2 1 0 15,-4 2 0-15,12 0-8 16,4-8 4-16,-4-8-80 16,9-2 4-16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7T19:35:06.690"/>
    </inkml:context>
    <inkml:brush xml:id="br0">
      <inkml:brushProperty name="width" value="0.05292" units="cm"/>
      <inkml:brushProperty name="height" value="0.05292" units="cm"/>
      <inkml:brushProperty name="color" value="#FF0000"/>
    </inkml:brush>
  </inkml:definitions>
  <inkml:trace contextRef="#ctx0" brushRef="#br0">11190 6050 124 0,'-23'0'72'0,"10"12"-44"0,8-8 0 16,1 4-12-16,-1 4 4 0,5 12-16 16,0-4 0-16,0 24 12 15,0-4 0-15,-4 31-8 16,0-7 0-16,-10 23 0 15,5-15 4-15,-4 24-4 16,4-25 0-16,4 17-8 16,1-13 0-16,4 1 0 15,0-12 0-15,4 7 0 16,1-15 4-16,4 8-4 16,0-13 0-16,0 5-4 15,0-12 4-15,4 0 4 16,-4-5 0-16,9 1-4 15,-5-8 0-15,14 0 0 16,0-8 0-16,9-4 12 16,0-4 4-16,13 0-16 15,0-5 0-15,23 1 4 0,4-4 0 16,13 0 0-16,14-8 0 16,9-8 0-16,9 4 0 15,13 0-12-15,1 4 4 16,-6 0 8-16,-8 0 4 15,-4 0 8-15,3 0 0 16,6 0-16-16,-1-4 4 16,5 0 0-16,-9-3 0 15,-5-1-4-15,0-4 4 16,-4 0-4-16,0 0 4 16,-4 4 0-16,-10 0 0 0,-13 4-4 15,-4-4 0-15,-14 0 4 16,-9 0 4-16,-9 8-8 15,-4-8 0-15,-9 8-4 16,-5 0 0-16,-4 0 4 16,0 0 4-16,0-4-4 15,-9 4 0-15,-1 0 4 16,-3 0 0-16,-1-8-4 16,1-4 4-16,-5 4-4 15,0-8 0-15,0-8-4 16,4-3 0-16,0-1 4 15,1-4 4-15,-1-8-4 16,1-12 0-16,-5 5 4 16,4-5 0-16,1-12-4 15,-5-4 0-15,-1 1-4 16,-3-9 4-16,-1 9 0 0,1-1 4 16,-5 12-8-16,0 0 0 15,0 9 4-15,0-5 0 16,0 8 0-16,0 0 4 15,-5 9-8-15,1 3 4 16,-1 4 0-16,1 0 4 16,0 8-4-16,-5 4 4 15,4 0-4-15,-4 4 0 16,0 0 4-16,0 0 0 16,-4 1-4-16,-1-1 0 0,-4 4-4 15,-4 0 4-15,-9 0 12 16,-5 0 4-16,-4 4-16 15,-18 0 4-15,-1 0-4 16,1 0 0-16,0 0 4 16,0 0 4-16,-5 0-4 15,5 0 0-15,-5 4-8 16,-4 0 0-16,-9 0 4 16,-13 0 0-16,8 0 4 15,5-4 0-15,0 0-8 16,4 0 4-16,-4 0 0 15,4 4 0-15,-4 0-8 16,-9 4 0-16,-9 4 8 16,0 0 0-16,5 0 0 15,8 0 0-15,1 0 4 16,8-4 4-16,9 0-16 0,1 0 4 16,-1 0 8-16,-4-4 4 15,0 0 0-15,0-4 0 16,-14 4-12-16,1 0 4 15,-5 0 0-15,8-4 0 16,1 4 8-16,9-4 0 16,0 0-12-16,0-4 4 15,4 0 0-15,10-4 4 16,-1-8 0-16,0-4 0 16,5 0-32-16,0 4 0 15,8 4-20-15,6 5 4 0,8 7-92 16,13 8 0-16,5 11 80 15,0 1 0-15</inkml:trace>
  <inkml:trace contextRef="#ctx0" brushRef="#br0" timeOffset="7053.4853">14282 7280 104 0,'-8'0'56'0,"3"0"-20"0,5 0 0 0,0 0-12 16,0 4 4-16,0 8-20 15,0 8 4-15,5 8 0 16,3 8 0-16,-3 7-4 15,-1 1 0-15,1 8-4 16,-1 0 0-16,5-1 0 16,-4-7 4-16,17-4-8 15,-4 0 4-15,18-24-4 16,9-8 0-16,-1-12 0 0,1-4 4 16,0-8 0-16,-5-12 0 15,-4 0-4-15,-9 0 0 16,-5 0-16-16,-8 4 4 15,-5 5-32-15,-5 7 4 16,-4 0-40-16,-4 8 0 16,4 4 28-16,0 0 4 15</inkml:trace>
  <inkml:trace contextRef="#ctx0" brushRef="#br0" timeOffset="7334.7551">14788 7443 112 0,'5'-20'64'0,"-1"-39"-28"0,-4 51 0 0,0 0-20 16,0-4 4-16,0 4-16 16,0 8 4-16,-4 4-8 15,-5 8 4-15,-5 4 0 16,-4 4 0-16,5-1-12 16,0-3 4-16,-1 0 4 15,5-4 0-15,5-8 0 16,4-4 0-16,0-8-4 15,4-4 0-15,5-4 20 16,0 1 0-16,0 3 0 16,0 4 4-16,4 8-4 15,-4 4 0-15,9 8-12 16,-9-1 0-16,9-3-172 16,13 4 0-16,1-12 140 0,-5 0 4 15</inkml:trace>
  <inkml:trace contextRef="#ctx0" brushRef="#br0" timeOffset="8233.2536">11436 7403 80 0,'-5'-19'44'0,"10"-13"-4"0,-5 24 0 16,0 8-16-16,0 0 0 15,0 8-4-15,0 0 0 0,0 12-8 16,0-1 4-16,0 5-16 16,0-4 4-16,-5 12-4 15,1 0 4-15,-10 0-4 16,1-4 4-16,-14-4-4 15,5-5 0-15,-18 1 0 16,-1-4 4-16,-17 4 0 16,13-4 0-16,1-4-8 15,3-4 4-15,14-12 0 16,5 0 0-16,22-20-72 16,0 4 4-16,9-16-28 15,0 5 0-15</inkml:trace>
  <inkml:trace contextRef="#ctx0" brushRef="#br0" timeOffset="8577.0283">11038 7356 140 0,'0'-20'80'0,"0"24"-72"0,0-4 0 15,-18 12-4-15,4-4 4 16,-8 20 0-16,4-9 4 15,-9 5-4-15,9-4 0 16,0 0-12-16,0 0 0 16,5-12 4-16,0 0 0 15,4-8 0-15,0 0 4 0,4-12 8 16,1-4 0-16,-1 0 0 16,1 4 4-16,4-8-4 15,0 4 4-15,0 4-4 16,0 1 0-16,0 11 8 15,0 0 0-15,4 11-16 16,1-3 4-16,4 8-4 16,-5-4 0-16,14 0-64 15,-5 0 0-15,19-8-100 16,-5 0 4-16</inkml:trace>
  <inkml:trace contextRef="#ctx0" brushRef="#br0" timeOffset="10034.5278">11002 7407 128 0,'27'-11'72'0,"-27"-1"-32"0,0 12 4 0,-9 4-28 16,4-4 0-16,5 11-4 15,0 1 4-15,0 8-20 16,0-4 4-16,9 12 4 15,0-4 0-15,13 0-176 16,-4-4 4-16</inkml:trace>
  <inkml:trace contextRef="#ctx0" brushRef="#br0" timeOffset="25225.3449">22254 5843 124 0,'-27'-15'72'0,"31"-21"-72"0,-4 24 0 16,0-4 0-16,-4 0 0 15,-5-8 4-15,-4 0 0 0,-19-4 8 16,-4 0 4-16,-8 1-12 15,-19 3 4-15,-9 8 8 16,-8 0 0-16,-14 0-32 16,-23 4 4-16,-3 12 8 15,-10 8 0-15,-18 12 4 16,-13 4 0-16,4 16 0 16,19 15 4-16,8 1-4 15,5 12 0-15,13 7-8 16,9 9 4-16,0 7 0 15,18 29 0-15,9 3 0 16,4 4 4-16,5 5 0 16,22 3 0-16,18 12 0 15,18-7 0-15,14-9 0 16,13 0 0-16,13 1 0 0,23-9 0 16,8-4 0-16,28-3 0 15,8-13 0-15,14-3 0 16,9-9 0-16,4-15 0 15,23-12 4-15,-5-5 0 16,5-19 20-16,-5-12 0 16,-8-16-20-16,12-12 4 15,-12-16-4-15,3-20 4 16,-8-16-8-16,4-15 0 16,5-9 4-16,4-3 0 15,5-13 0-15,-9-11 0 0,-9-9 12 16,-10 1 4-16,-17-1-8 15,-13 5 0-15,-14-13-4 16,-4-15 0-16,-14-12 4 16,-14-8 4-16,-17-9-12 15,-22-23 0-15,-32 4-4 16,-31 4 0-16,-41 24-4 16,-26 28 4-16,-27 27-100 15,-32 29 4-15,-22 39-12 16,1 20 0-16</inkml:trace>
  <inkml:trace contextRef="#ctx0" brushRef="#br0" timeOffset="27177.6947">20674 4701 196 0,'-5'-32'108'0,"-35"9"-76"0,27 19 0 15,-10 4-32-15,-8 4 4 16,0 4-4-16,4-1 4 0,-5 17-4 16,6-4 4-16,-1 28-4 15,4-8 4-15,10 35-8 16,4-15 0-16,22 40 4 15,-4-25 0-15,32 29 0 16,-10-25 4-16,18 9-72 16,-8-13 4-16,-6-11-56 15,-3-12 0-15</inkml:trace>
  <inkml:trace contextRef="#ctx0" brushRef="#br0" timeOffset="27474.5912">20387 5633 208 0,'0'0'112'0,"14"-28"-84"0,-14 20 0 16,18-16-32-16,0 4 4 15,9-12-64-15,-5 4 0 16,5 0 12-16,-5 8 4 16,9 1 24-16,-4 3 4 31,9-12 128-31,0 8 0 15,0 0-76-15,-9 4 4 16,4 8 0-16,-9 4 4 16,5 12-40-16,-4-4 4 15,-1 16 0-15,-4-4 4 0,0 8-72 16,0 0 4-16,0-4-72 16,-1-5 0-16,1-11 96 15,-4 0 0-15</inkml:trace>
  <inkml:trace contextRef="#ctx0" brushRef="#br0" timeOffset="27724.6069">21104 5187 224 0,'-9'4'124'0,"9"4"-76"0,0-8 4 0,0 4-52 16,0 0 4-16,4 4-4 15,1-4 0-15,3 12 4 16,1-4 0-16,-4-1 0 15,-1 1 4-15,1-4-12 16,-1-4 4-16,-4-12 0 0,0 0 0 16,0-8 0-16,0 1 0 15,5-9-40-15,-1 4 4 16,10-8-56-16,-5 8 4 16,13-8-12-16,-4 4 0 15</inkml:trace>
  <inkml:trace contextRef="#ctx0" brushRef="#br0" timeOffset="27974.6245">21466 4996 208 0,'0'12'112'0,"-4"-24"-76"0,4 12 0 16,-5-8-16-16,1 0 4 15,-5 4-24-15,0 0 0 16,-5 12-4-16,1-4 4 0,-14 20-4 16,5-4 4-16,4 4-4 15,13-1 0-15,10-7 4 16,4 0 0-16,13-4 0 15,-4-4 0-15,9 8 0 16,-5-4 4-16,-4 8 0 16,0-8 0-16,-13 12-4 15,-5-4 4-15,-5-1 0 16,-4-3 0-16,-4-8-112 16,-1-12 4-16,5-12-8 15,0 5 4-15</inkml:trace>
  <inkml:trace contextRef="#ctx0" brushRef="#br0" timeOffset="28162.1371">21471 4610 208 0,'-14'-4'116'0,"45"28"-64"0,-26-12 4 16,8 7-52-16,-4-3 0 15,18 24 0-15,-4-8 0 16,12 20-52-16,-3-8 4 15,8 3-40-15,-4-3 4 16,-9-8-12-16,-9-4 0 16</inkml:trace>
  <inkml:trace contextRef="#ctx0" brushRef="#br0" timeOffset="28287.1491">21636 4900 220 0,'-13'-16'124'0,"44"-8"-56"0,-22 17 0 0,4-5-60 16,14-4 4-16,0-4-48 15,9-4 0-15,18-8-124 16,13 8 0-16,0-4 112 16,-4 4 0-16</inkml:trace>
  <inkml:trace contextRef="#ctx0" brushRef="#br0" timeOffset="29302.8437">22894 4152 280 0,'18'-32'156'0,"-59"-8"-116"15,24 33 4-15,-6-5-40 16,-4-4 4-16,-4 4-12 16,-5 8 4-16,-4 8-8 0,4 8 4 15,5 8 0-15,4 11 0 16,9 17 0-16,5 8 0 16,8 8 0-16,10 3 4 15,13 9 0-15,4 3 4 16,5-7-20-16,0 0 4 15,-1-5-44-15,-3-3 4 16,-1-16 4-16,-17-16 0 16,-5-13 20-16,-5-11 0 15,-8-8 28-15,-1-4 4 16,1-4 40-16,-1 1 0 16,6-1-4-16,-1-4 4 0,4 0-4 15,5 0 0-15,0-4-28 16,5-4 0-16,4 0-12 15,4 0 4-15,9-4-8 16,14 8 4-16,-5 0-4 16,1 4 4-16,-1 5 12 15,0 3 0-15,1 8-4 16,-5 3 0-16,-5 1-8 16,0 4 4-16,-4 0-4 15,-4-4 4-15,-1 4 0 16,-4-12 0-16,0-12-4 15,-4 0 0-15,-1-4-4 16,1-3 4-16,-1-1-4 16,5 0 4-16,4 0-8 15,-4 0 4-15,5-4 4 16,-1 4 4-16,1 8-8 0,3-4 4 16,1 8-4-16,-4 0 4 15,4 4 0-15,-5-4 0 16,5 8 0-16,-5 0 0 15,1-8 0-15,-1-3 4 16,1-1-4-16,-1 0 4 16,1-4-4-16,-1 0 0 15,-4 0 0-15,0 0 4 16,-5 4-4-16,1 4 0 16,-5 8-4-16,0 0 4 0,0 4-4 15,0 4 0-15,0 0 0 16,4 4 0-16,5-4-24 15,5 0 0-15,4-4 16 16,0 0 0-16,4-8 4 16,-4 0 0-16,-5 0 8 15,1 4 4-15,-1-8-4 16,5 0 0-16,-5 0-4 16,5-4 4-16,0 0 4 15,0-8 0-15,0-4-4 16,4 0 0-16,-4 5 0 15,-4-5 4-15,-5 8 0 16,-5 0 4-16,-4 4 8 16,-4 0 4-16,-5 4-16 15,-5 0 4-15,1 16 4 0,0 4 0 16,-1 12-8-16,10-4 0 16,8 12 4-16,14-9 0 15,9 1-4-15,4-4 4 16,9-8-56-16,1-4 4 15,-1-8-96-15,-9 4 4 16,-13-4 72-16,-9-8 4 16,-9 12 36-16,-9 8 0 15</inkml:trace>
  <inkml:trace contextRef="#ctx0" brushRef="#br0" timeOffset="29693.4968">23028 4936 224 0,'-27'0'124'0,"41"20"-60"15,-14-8 0-15,9 4-48 16,4 8 4-16,5 0-20 16,4 7 0-16,-4 1 4 15,0 0 4-15,-4-4-8 16,-1 0 4-16,-4-8-4 15,0-4 0-15,4-8-8 16,5-4 4-16,-4-8 4 16,-1 4 4-16,5-4-12 15,0 0 4-15,4 4 0 16,1 4 4-16,-1 4 4 16,-4 4 0-16,-9 3 4 0,-5 1 4 15,-8 4-8-15,-10 0 0 16,-8 0 0-16,-5-4 0 15,0-4-12-15,1-8 4 16,3-4-68-16,5-8 0 16,9-12-32-16,9-8 0 15,9-8 16-15,9-19 0 16</inkml:trace>
  <inkml:trace contextRef="#ctx0" brushRef="#br0" timeOffset="29834.1343">23359 4681 248 0,'5'-8'136'0,"8"36"-92"0,-13-8 4 0,5 4-40 16,4 12 4-16,4 16-12 16,9-1 0-16,-4 1-80 15,9 4 4-15,5-12-40 16,3-9 4-16,6-11 56 16,-10-12 4-16</inkml:trace>
  <inkml:trace contextRef="#ctx0" brushRef="#br0" timeOffset="30052.8997">23847 4853 276 0,'-13'-20'152'0,"-5"16"-124"16,13 8 0-16,-4 0-24 15,0 8 0-15,-4 3-8 16,-5 5 4-16,9 4-4 0,5 4 0 16,4 0 0-16,9-8 4 15,9-4 4-15,-5-4 4 16,0-4-16-16,5-8 4 15,-4-4-40-15,-1-8 0 16,1 0-36-16,-5 0 4 16,0 0-40-16,4-4 4 15</inkml:trace>
  <inkml:trace contextRef="#ctx0" brushRef="#br0" timeOffset="30506.0553">24035 4829 236 0,'-13'4'132'0,"13"-12"-64"0,0 8 0 0,-9 0-52 16,0 4 4-16,0 0-20 15,0 8 0-15,4 3-8 16,5 1 0-16,5 8 8 16,8-8 0-16,1 0-20 15,4-12 0-15,4-8 4 16,0-8 4-16,1-8 4 16,-1-8 4-16,-4-7 8 15,-4-5 0-15,-6-8-4 16,-3-12 4-16,-5-3 16 15,-5 3 0-15,1 4-4 16,0 9 4-16,-1 11-24 16,5 12 0-16,5 16 4 15,-1 8 0-15,5 16-4 16,0-4 4-16,9 12 0 16,-5-5 4-16,1 17-4 0,-1-8 0 15,1 4-4-15,-1-8 4 16,5-8-4-16,-5 0 4 15,19-20-4-15,-6 0 4 32,15-20 4-32,-10 4 0 15,-4 12 36-15,0 4 4 16,-14 12-32-16,1 0 0 16,4 12-16-16,-5-4 4 15,18 4-76-15,5-8 4 16,9-8-96-16,0 0 4 0</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8T00:18:09.714"/>
    </inkml:context>
    <inkml:brush xml:id="br0">
      <inkml:brushProperty name="width" value="0.05292" units="cm"/>
      <inkml:brushProperty name="height" value="0.05292" units="cm"/>
      <inkml:brushProperty name="color" value="#FF0000"/>
    </inkml:brush>
  </inkml:definitions>
  <inkml:trace contextRef="#ctx0" brushRef="#br0">3973 15161 4 0,'-9'-16'4'0,"3"16"16"0,3 0 0 15,-6-3 32-15,1-2 4 16,-4-3-24-16,-3 0 4 16,0 0-12-1,0 0 4-15,0-3-20 0,-3 4 0 16,-3-1-12-16,1 2 4 16,-7 6 4-16,0 0 4 15,0 0 0-15,0 11 0 16,1-1-4-16,2 1 0 15,3 2 4-15,3 6 4 0,0 7-8 16,6 6 4-16,3 5 0 16,4 8 4-16,-1 3 8 15,6 5 0-15,0-6-16 16,6 1 4-16,-4-3-4 16,4 0 0-16,0-6-4 15,0-1 4-15,0-7-28 16,0 1 0-1,-3-8-56-15,-3-3 4 16,0-5-40-16,-3-3 4 16</inkml:trace>
  <inkml:trace contextRef="#ctx0" brushRef="#br0" timeOffset="215.6306">3426 15640 156 0,'-9'-8'88'0,"12"-8"-40"16,-3 13 0-16,3 0-32 15,6 3 4-15,5-2-12 0,7-1 0 16,3 0-8-16,3 1 0 16,0-1-64-16,2-2 4 0,-2 5-72 15,0 0 4-15</inkml:trace>
  <inkml:trace contextRef="#ctx0" brushRef="#br0" timeOffset="545.7634">3759 15568 120 0,'-3'-3'68'0,"12"3"-28"0,-9 0 0 16,0 3-12-16,3 2 0 15,0 6-20-15,3-3 4 16,0 5 0-16,0-2 0 0,3 5-4 16,-3-8 0-16,0 5-8 0,0-5 4 15,-3 0 12-15,-1-3 0 16,1-2-20-16,-3-3 4 16,0-3 4-16,0-2 0 15,3-17-8 1,0-1 0-16,0 1-32 31,0 4 4-31,3 2-20 16,0 3 4-16,6 2-48 15,-3 9 4-15,3 2 64 16,0 0 4-16</inkml:trace>
  <inkml:trace contextRef="#ctx0" brushRef="#br0" timeOffset="832.2301">4039 15597 156 0,'0'3'84'0,"12"-11"-64"0,-12 8 4 16,3 0-20-16,3-3 0 15,3-2 0-15,-1 0 0 16,4-6-8-16,-6 6 4 16,0-3 0-16,0-3 4 15,0 6 0-15,-6-14 0 0,-6 17-8 16,0-3 4-1,-3 2 0-15,-3 3 4 16,-2 3 20-16,-1 4 0 16,0 9-20-16,0-2 4 15,6 1-4-15,6-1 4 0,3-1-16 16,6 0 0-16,9-2-100 16,0-1 4-16,0 1 32 15,-1-1 0-15</inkml:trace>
  <inkml:trace contextRef="#ctx0" brushRef="#br0" timeOffset="1162.1159">4152 15602 172 0,'-3'-2'96'0,"18"2"-88"0,-12-3 0 16,0-2-8-16,3 5 0 15,3-5 4-15,3-1 0 0,-1 1-4 16,-2-3 0-16,0 3 0 15,0-3 0-15,0-3 4 16,-3 3 4-16,0-2-8 16,-6 2 4-16,-6 3 4 15,0 2 4-15,0 3 0 16,-3 0 4-16,0 5 12 16,0 6 4-16,-3 2-12 15,7-2 0-15,2 2-16 16,6 0 4-16,2 0-8 15,7-2 4-15,3-3-48 16,3-3 4-16,6-2-52 16,6 2 0-16,-1 0-8 15,-2-2 4-15</inkml:trace>
  <inkml:trace contextRef="#ctx0" brushRef="#br0" timeOffset="2227.8479">4768 15468 184 0,'0'-24'100'0,"-3"3"-80"0,0 18 4 16,-3 0-20-16,-6 3 4 15,0 3-4-15,0 5 0 16,-5 8 8-16,2 0 4 15,0-3-12-15,3 5 4 16,6 1-8-16,3-3 4 16,3 2-4-16,3 1 0 15,3-3 4-15,6-3 0 16,0-5 4-16,3-3 0 0,2-5-4 16,-2-3 4-16,-3-2-4 15,0-3 0-15,-3 0-8 16,-3-5 4-16,0 2 0 15,-3 4 4-15,-3 1-12 16,0 4 4 0,0 2 0-16,0 2 4 15,3-2-44-15,0 8 0 16,3-3-4-16,3 3 4 16,3-5-16-16,3 5 4 15,8-5 4-15,4-1 4 16,0-2 80-16,0-5 4 15,-1-3 12-15,-2 3 4 16,-3-6-16-16,-3-5 4 0,-3-5-24 16,-3 3 0-16,-6 2-12 15,-3 3 4-15,-6 2 0 16,-3 3 4-16,-9 3-4 16,-3 2 4-16,0 8-4 0,0 1 0 15,3 2-8-15,1 0 0 16,2 2 8-16,6 3 0 0,9 1-8 15,12 1 4-15,-1 4-4 16,7-1 4-16,0 1 12 16,3 2 0-16,-3-2-12 15,-3 2 4 17,-9 5 12-32,-6-2 0 15,-6-3-20-15,-6-2 0 16,-9-9 8-16,-3-4 0 15,3-4-16-15,0-4 0 16,3-9 0-16,9 3 4 0,3-2 0 16,6-4 0-16,3-2-4 15,6-5 0-15,0 5-20 16,3 1 4-16,0-4-28 16,3-2 0-16,0 5-76 15,-4 3 0-15,1 2 116 16,0-7 4-16</inkml:trace>
  <inkml:trace contextRef="#ctx0" brushRef="#br0" timeOffset="2612.2737">5274 15378 180 0,'-9'-16'100'0,"0"8"-72"0,3 5 0 16,-3 0-16-16,0 3 4 31,-6 6-4-15,-2 2 4-16,2 2 0 15,3 6 4-15,6 0-20 16,6 0 4-16,3 0-4 0,6-3 4 16,0-2 0-16,0-3 4 15,2-3-36-15,1-5 0 16,0-8 16-16,0-3 0 0,0 1-4 16,0-4 4-16,-3-1 8 15,0-1 0-15,-3-3 0 16,0 6 4-16,0 0 0 15,-3 2 0-15,0 6 0 16,0 0 0-16,0 5 4 16,0 5 4-16,0 0 0 15,3 3 4-15,0 5-12 16,-1 9 4-16,1-4-4 16,3 1 4-1,-3-1-48-15,3-5 4 0,-3-2-84 16,0-3 0-16,-3 0 112 15,0-6 0-15</inkml:trace>
  <inkml:trace contextRef="#ctx0" brushRef="#br0" timeOffset="2757.9756">5283 15198 188 0,'-6'-16'104'0,"3"8"-88"15,3 8 4-15,0 0-28 16,0 0 4-16,3 2-44 15,0 1 4-15,0 2-64 16,6 6 4-16</inkml:trace>
  <inkml:trace contextRef="#ctx0" brushRef="#br0" timeOffset="3096.5964">5447 15322 160 0,'0'5'88'0,"26"24"-72"0,-20-23 4 0,3 2-12 15,-3 2 0-15,-3 9-4 16,3-3 0-16,-3 2 0 16,-3-5 4-16,3-2-8 15,0-3 4-15,-6-3-4 16,0-7 4-16,0-4-4 16,6-2 0-16,-6-5 0 15,3 2 4-15,6-10-8 0,3-2 0 31,0-7 4-31,3 12 0 16,0 2 16-16,-3 3 4 16,3 5-8-16,0 8 4 15,-1 5-16-15,-2 3 4 16,3 3 12-16,0 2 0 0,3 3-80 16,0 8 0-16,3-3-80 15,3-3 4-15</inkml:trace>
  <inkml:trace contextRef="#ctx0" brushRef="#br0" timeOffset="4297.4936">4238 17039 148 0,'-3'11'84'0,"-3"39"-52"16,3-37 4-16,0 8-16 0,3 6 4 15,0 5 4-15,0 10 0 16,3-2-8-1,0-6 0-15,0 11-16 16,3-3 0-16,0-2-8 16,0-6 4-16,0-7-72 15,-3-3 4-15,0 0-80 16,0-11 0-16</inkml:trace>
  <inkml:trace contextRef="#ctx0" brushRef="#br0" timeOffset="4565.2001">4137 17108 172 0,'-30'-11'96'0,"15"6"-84"0,15 2 4 16,3-2 0-16,6-8 0 15,6-6-4-15,6 9 4 16,3-6 12-16,6 8 4 15,2-3-20-15,13 6 4 16,-3 0-12-16,-1 0 0 16,1-3-4-16,0 2 4 15,-1 4-12-15,1-4 0 16,-6-4-72-16,-7 4 0 0,-2 4-56 16,-9 2 0-16</inkml:trace>
  <inkml:trace contextRef="#ctx0" brushRef="#br0" timeOffset="4831.8557">4259 17365 140 0,'-3'5'80'0,"15"-5"-36"0,-9 0 0 15,3 0-20-15,3 0 0 16,6 0-16-16,9-3 0 16,2 3-4-16,4-2 0 15,3-4-4 1,0 4 0-16,-4 2-84 0,1-6 4 16,-6 4-24-16,-3 2 0 15</inkml:trace>
  <inkml:trace contextRef="#ctx0" brushRef="#br0" timeOffset="5098.7244">4268 17656 200 0,'6'10'108'0,"12"-2"-80"16,-12-8 0-16,3 0-12 16,9-2 4-16,5-4-8 0,7 4 0 15,3-1-8 1,3-2 4-16,5-1-20 16,-2-4 0-16,0 7-108 15,-4-2 4-15,1 2 32 16,-3 1 0-16</inkml:trace>
  <inkml:trace contextRef="#ctx0" brushRef="#br0" timeOffset="8330.854">9578 16994 180 0,'-9'-16'100'0,"15"16"-88"16,-3 0 0-16,0 0 12 15,3 0 0-15,3 14-12 16,3-1 0-16,3 8 8 16,2 3 0-16,7 7-16 0,0-7 4 15,0 0-4-15,3 0 4 16,-1-6-36-16,4 1 4 16,-3-1-64-16,0-10 0 15,0 8-16-15,2-8 4 0</inkml:trace>
  <inkml:trace contextRef="#ctx0" brushRef="#br0" timeOffset="8598.1458">10179 16933 176 0,'-18'-2'100'0,"-3"15"-96"15,15-10 0-15,-5 4 16 16,-4 17 4-16,-3 3 0 15,-6 15 0-15,0 8 16 16,-6 6 0-16,-2 5-16 16,-1 10 0-16,0-2-16 15,6 0 0-15,-5-8-12 16,5-3 4-16,0-11-32 16,9 1 4-16,3-8-72 15,12-6 0-15,6-2-24 0,9-14 0 16</inkml:trace>
  <inkml:trace contextRef="#ctx0" brushRef="#br0" timeOffset="9528.845">8530 15534 184 0,'-6'31'100'0,"0"38"-80"15,3-58 4-15,0 7-8 16,0 11 0-16,3 1-12 16,0 1 0-16,0 1 0 15,0 2 0-15,0-2 0 16,0-3 4-1,-3-5-56-15,0-8 4 16,0-3-60-16,0-10 0 16,0-6 64-16,3-7 4 15</inkml:trace>
  <inkml:trace contextRef="#ctx0" brushRef="#br0" timeOffset="9831.3601">8420 15531 224 0,'-27'-37'124'0,"9"-3"-88"0,12 32 0 0,3 0-32 15,3 0 4-15,0 1 0 16,6-1 4-16,3-3-12 16,3 6 0-16,9-3 0 15,-3-3 0-15,0 9 0 16,3-4 4-16,-1 4-4 0,4 2 4 16,-3 2-4-16,-3 6 0 0,3 0 4 15,-3 8 4-15,-9 3-4 16,-3-1 0-16,-6 1 0 31,-6-1 0-31,-3-2-20 16,-6 0 0-16,0-6-32 15,0 4 0-15,0-9-36 16,3-2 4-16,3-6-12 16,6-5 0-1</inkml:trace>
  <inkml:trace contextRef="#ctx0" brushRef="#br0" timeOffset="10144.8827">8750 15386 160 0,'0'0'88'0,"12"13"-48"0,-12-11 0 16,3 1-28-16,0 10 0 16,0 3-8-16,3 0 0 15,0 0 0-15,0 0 0 16,0-3 0-16,-3 0 4 15,0-2-8 1,0-9 4-16,0 4-8 16,-3-6 0-16,3-6-8 15,-3-1 0-15,3-9 0 16,0 2 4-16,0-4-4 16,0-3 0-16,3 0-8 15,0-1 4-15,0 1-12 16,0 8 4-16,3 2-8 0,3 3 0 15,-7 6-36-15,4 2 4 16,0 2 56-16,0 1 0 16</inkml:trace>
  <inkml:trace contextRef="#ctx0" brushRef="#br0" timeOffset="10444.8499">9051 15354 96 0,'-3'-6'56'0,"3"-4"-28"0,0 10 0 0,-3-5 4 15,3 2 0-15,-3-2-16 16,3 5 0-16,-3-3 0 16,-3 3 0-16,0 3-16 15,-3-1 0-15,0 4 4 16,0 4 0-16,1 1-4 16,2 2 0-16,3 6 0 15,3-1 0-15,3-5 4 16,3 0 4-16,2-2-4 0,1-6 0 15,3-5 0-15,-3 0 0 16,0-5 0-16,0-3 0 16,-3 0-32-16,-3-2 4 15,0-4-36-15,-3 1 4 16,0 3-48-16,3-4 4 16</inkml:trace>
  <inkml:trace contextRef="#ctx0" brushRef="#br0" timeOffset="10647.9496">9283 15296 204 0,'-6'-6'112'0,"-9"1"-92"16,9 5 0-16,-3 0-8 15,-2 11 0 1,2-1-12-16,0 1 4 15,3 2-4-15,6 0 4 0,3 0-52 16,3 11 4-16,6-8-100 16,2-3 0-16</inkml:trace>
  <inkml:trace contextRef="#ctx0" brushRef="#br0" timeOffset="10931.2541">9420 15380 156 0,'6'-2'84'0,"21"-14"-88"0,-24 10 4 16,0 1 0-16,3-3 4 15,0-2-4-15,-3 2 0 16,0-3 0-16,0 0 0 16,-3 4 20-1,0-4 4 1,-12 16 12-16,0 1 4 15,0 1-12-15,0 4 0 16,0 0-40-16,3 2 0 16,6 0-8-16,3 0 0 15,6 1-76-15,3-6 4 0,6-3 12 16,3-8 4-16</inkml:trace>
  <inkml:trace contextRef="#ctx0" brushRef="#br0" timeOffset="11245.8138">9640 15211 220 0,'-3'-5'120'0,"-11"7"-108"0,8-2 4 16,3 3-16-16,-3 0 4 0,3 2-8 15,0 3 4-15,3-3 4 16,0 3 0-16,3 0-4 15,3 0 0-15,3-3-4 16,2 6 4-16,1-1 0 0,3-2 4 16,-9 3-4-16,0-3 4 15,-3 2 0-15,-3-2 0 16,-3-2 0-16,-3 4 4 16,0-2-16-16,-3-3 4 15,0-5-84-15,0 0 0 0,3 0-16 31,6-5 4-31</inkml:trace>
  <inkml:trace contextRef="#ctx0" brushRef="#br0" timeOffset="11547.8735">9873 15192 212 0,'-3'-10'116'0,"0"-3"-108"15,3 13 4-15,-6-3-4 0,0 0 0 16,-3 3-8-16,0 3 0 16,-3 0 0-16,3 2 4 15,0 3-8-15,3 0 0 16,3 0 4-16,6 2 0 0,6 1-4 16,6 2 4-16,0 0 4 15,3 1 4-15,-3-1 20 16,-4 0 0-16,-2 0-12 0,-6-2 0 15,-3 5-8-15,-6-8 0 16,-3 5-36-16,1-8 4 16,-4 0-132-1,3-5 4-15,0-2 100 16,3-1 0-16</inkml:trace>
  <inkml:trace contextRef="#ctx0" brushRef="#br0" timeOffset="12098.8345">9105 15933 216 0,'3'0'120'0,"14"-2"-96"0,-11-1 0 0,6-2-20 15,0 2 0-15,6-2 0 16,0-3 0-16,-3-3 4 16,0-2 0-16,0 0-4 15,-4-6 4-15,-2 6-8 16,0-6 4-16,-6 4-4 0,-3 4 4 0,-3 3-12 31,-3 3 4-31,-3 5 20 16,-2 10 0-16,-7 4-4 15,3 1 4-15,3 4-16 16,9 2 4-16,6 3 0 16,6-3 0-16,9-2-64 15,6 2 4-15,2-8-64 0,1-8 4 16,9-13 48-16,-3-2 0 15</inkml:trace>
  <inkml:trace contextRef="#ctx0" brushRef="#br0" timeOffset="12280.0921">9617 15751 148 0,'-3'-11'80'0,"-6"11"-28"16,3 3 4-16,0 2-36 15,-3 3 4-15,-3 8-8 16,0 2 4-16,-3 1-20 15,6-1 0 1,0 6-36-16,0 0 0 16,0-3-64-16,0 0 4 15,4-7 24-15,-7-4 4 0</inkml:trace>
  <inkml:trace contextRef="#ctx0" brushRef="#br0" timeOffset="12463.3997">9355 15833 184 0,'-6'-8'100'0,"15"2"-56"0,-6 6 4 0,3 0-24 16,0 0 0-1,14 6-16-15,4-4 0 16,3-2-76-16,0 6 4 16,0-1-20-16,-4-2 0 0,-2-3 20 15,6 0 0-15</inkml:trace>
  <inkml:trace contextRef="#ctx0" brushRef="#br0" timeOffset="12632.1188">9804 15732 128 0,'18'-8'72'0,"-9"6"-24"15,-9 2 4-15,0 2-24 0,-3 6 0 16,0 3-12-16,-3 2 0 16,3 8 0-16,0-2 0 15,3-1-32-15,0-5 4 31,0 6-64-31,3-9 4 16,0-2-44-16,0-5 0 16</inkml:trace>
  <inkml:trace contextRef="#ctx0" brushRef="#br0" timeOffset="12775.9005">9789 15568 148 0,'6'13'84'0,"21"-2"-104"0,-24-11 0 16,0 0-72-16,6 0 4 16</inkml:trace>
  <inkml:trace contextRef="#ctx0" brushRef="#br0" timeOffset="12980.0229">9965 15483 176 0,'3'6'100'0,"-6"18"-60"16,3-19 0-16,0 8 0 16,3 6 0-16,3 4-24 15,0 4 4-15,0 5-16 0,0-1 0 16,0 9-16-16,2-11 4 16,1 3-68-16,-3-6 0 15,-3-5-72-15,0-5 0 16</inkml:trace>
  <inkml:trace contextRef="#ctx0" brushRef="#br0" timeOffset="13164.3712">9878 15679 216 0,'-5'-5'120'0,"19"2"-92"0,-11 1 4 0,3-4-24 15,6 6 4-15,3-2-28 16,3-1 4-16,3 0-28 15,3 1 4-15,2-4-40 16,-2-1 4-16,0 4-4 31,6 0 0-31</inkml:trace>
  <inkml:trace contextRef="#ctx0" brushRef="#br0" timeOffset="13430.4654">10265 15589 208 0,'-6'-8'112'0,"-5"-5"-84"0,5 10 4 0,-6 3-12 15,0 3 4-15,0-3-12 16,0 8 0-16,0-3-4 16,3 3 0-1,0 0-12-15,3 0 4 16,3 0 4-16,3 0 0 16,3 3-4-16,12-3 4 15,0 2-4-15,0 3 4 16,-3 1-4-16,0 4 4 15,-3 1 0-15,0-1 4 16,-12 1-4-16,-9-3 4 16,-9-6-84-1,0-2 4-15,3-5-104 16,3-3 4-16</inkml:trace>
  <inkml:trace contextRef="#ctx0" brushRef="#br0" timeOffset="15314.1681">15938 17142 116 0,'-8'-10'64'0,"8"15"-48"0,0-5 4 0,-3 3 16 16,3 2 4-16,-3 11-16 16,0 2 0-16,-3 6 0 15,-3 11 4-15,0 2-8 16,-3-3 0-16,0 14-12 0,3-1 0 16,0-2 0-16,0-5 0 15,3-8 0-15,0-6 0 16,3-5 8-16,0-5 0 15,3-11-12 1,0-10 0-16,3-11-4 16,0-7 0-16,0-9 0 15,0-11 4-15,0-7-4 16,0-13 0-16,0-6-4 16,3 11 0-16,-3-3 4 15,0 16 4-15,0 10-12 16,0 6 0-16,3 11 8 15,0 5 0-15,6 21 4 0,3 5 0 16,6 13 0-16,-1 3 4 16,4 6-4-16,3 4 4 0,-3 6-8 15,3-5 4-15,-1 2 0 16,-2-5 0-16,0 0 8 16,-3-2 0-16,-3-11 0 15,-3-14 0-15,-4-7-12 16,1-3 4-16,-3-5 0 15,0-17 0 1,3-1 0-16,0-20 0 16,-3-12 0-16,0-11 0 15,-3-8-8-15,0 7 0 16,3 9-116-16,0 13 0 16,0 8-32-16,6 21 4 0</inkml:trace>
  <inkml:trace contextRef="#ctx0" brushRef="#br0" timeOffset="19663.7543">20227 16510 180 0,'3'-24'100'0,"15"0"-68"0,-18 19 4 16,0-6-24-16,0 1 4 16,-6-3-12-16,0-1 0 15,-3-4-4-15,-5 5 4 0,-4-1-4 0,-3 1 0 16,-3 3-4-16,-6 2 4 15,4 2-4-15,-1 6 4 16,0 6 4-16,0 4 0 31,0 4-8-31,4 4 4 16,5 11 16-16,3 6 4 16,6 10-12-16,3-3 0 15,0 5-4-15,6 6 4 0,0 3-8 16,0-3 4-16,3 10 0 15,-3-7 4-15,0-3-32 16,-3 0 4-16,-3-8-68 0,0-3 4 16,0-8-36-16,-3-4 0 15</inkml:trace>
  <inkml:trace contextRef="#ctx0" brushRef="#br0" timeOffset="19847.0664">19730 16888 192 0,'-6'-2'108'0,"24"-1"-64"16,-15 0 0-16,6-2-28 15,6 2 0-15,6-4-16 16,3 4 4-16,3-5-20 16,-1 3 0-16,1-3-108 15,3 5 4 1,-3 3 48-16,-3 0 4 0</inkml:trace>
  <inkml:trace contextRef="#ctx0" brushRef="#br0" timeOffset="20148.0616">20150 16862 172 0,'3'16'96'0,"0"10"-52"16,-3-20 0-16,0 4-40 0,0 1 4 15,3 7 0-15,0 1 4 16,0-3-8-16,0 2 0 16,0-5 8-16,-3-2 4 15,0-11-16-15,0 0 4 16,-3-8 0 0,0-5 0-16,0 5-8 0,0-11 4 0,0 1-8 15,3-1 4-15,3-5-32 16,3 1 4-1,3 4-20-15,3 3 4 16,0 6-32-16,0-1 0 16,3 11 36-16,-1 0 4 15</inkml:trace>
  <inkml:trace contextRef="#ctx0" brushRef="#br0" timeOffset="20459.5191">20379 16886 120 0,'3'0'68'0,"12"2"-48"16,-12-2 0-16,3 0 0 15,0-2 0-15,3 2-16 16,0-6 0-16,3 1-8 0,0-5 4 31,3 2 4-31,-1-3 4 0,-2 0-8 0,0 1 0 16,0-3 4 0,-3 2 4-16,-3 0 0 15,0 1 4-15,-3-1-12 16,-6 9 4-16,-3 2 12 15,-3 2 0-15,-3 12 4 16,0 1 4-16,3 1-8 16,3 8 4-16,6-3-20 0,6 0 4 15,6-2-44-15,3-1 0 16,3-4-100-16,0-9 0 16,0 0 104-16,15-5 4 15</inkml:trace>
  <inkml:trace contextRef="#ctx0" brushRef="#br0" timeOffset="20763.6491">20760 16857 184 0,'-15'0'100'0,"39"8"-76"0,-21-8 0 0,0 0-20 16,0 0 4-16,6-3-8 15,0 3 0-15,0-5 4 16,3-1 4-16,3-4-8 15,-3 4 0-15,-3-4 4 16,-6-1 0-16,-1 1-8 16,-2-1 4-16,-2 6-4 15,-7 0 4-15,-6 5 16 16,-6 5 0-16,3 0 12 16,3 11 0-16,6-3-16 0,3 3 4 15,9 0-12-15,6 0 4 16,9-3-24-16,3 0 0 15,9-2-100-15,-1-1 0 16,4-10 8-16,0-5 0 16</inkml:trace>
  <inkml:trace contextRef="#ctx0" brushRef="#br0" timeOffset="21062.5716">21359 16367 180 0,'5'-21'100'0,"-10"18"-64"0,5 3 4 16,-9 0-24-16,3 11 4 16,-12 2 4-16,3 8 4 15,-6 14-8-15,-3 7 4 16,3 3 0-16,4 0 4 0,2 5-8 0,6 6 0 31,6-6-20-31,6 0 4 16,6 1-24-16,9-4 4 15,5-4-84-15,4-12 0 16,3 1-44-16,0-16 0 16,-7 0 116-16,-5-16 0 0</inkml:trace>
  <inkml:trace contextRef="#ctx0" brushRef="#br0" timeOffset="21280.2648">21433 16719 208 0,'-6'-3'116'0,"21"6"-72"15,-15-3 0-15,3 3-36 0,3-1 0 16,3 6-8-16,3 0 0 15,0 0 4-15,2 8 0 16,1-5-76-16,3-1 0 0,0-5-72 31,0 3 4-31</inkml:trace>
  <inkml:trace contextRef="#ctx0" brushRef="#br0" timeOffset="21494.8273">21737 16682 176 0,'0'-8'100'0,"-21"29"-60"0,15-18 0 16,-6 5 4-16,6 5 0 15,-3 6 4-15,-3 10 0 0,0-3-28 16,0 8 4-16,0 1-20 16,3 2 4-16,3-3-48 15,1-2 0-15,-1-5-76 0,3-6 0 16,0-5-24-16,3-3 0 15</inkml:trace>
  <inkml:trace contextRef="#ctx0" brushRef="#br0" timeOffset="21861.4591">21936 16269 180 0,'-18'6'100'0,"24"31"-56"15,-3-30 4-15,3 7-16 16,3-1 0-16,6 16-16 0,9 8 4 15,-1 5 4-15,1 1 0 16,-6 2-12-16,3 5 0 16,-6 6 0-16,-6-6 4 15,-6 5-8-15,-3 6 0 32,-6-5-4-32,-12 2 0 15,0-10-92-15,-3-9 0 16,-3-4-88-16,4 2 4 0,-1-3 136 15,6-2 4-15</inkml:trace>
  <inkml:trace contextRef="#ctx0" brushRef="#br0" timeOffset="23511.3085">19713 17515 108 0,'6'-18'64'0,"-9"10"-24"0,3 8 0 15,0 0-12-15,-3-3 0 16,0 3-12-16,-3 3 4 15,0 2-4-15,-6 8 0 16,-3 1 4-16,0 10 0 0,0-1-12 16,0-2 4-16,0 1-8 15,0-1 4-15,1 0-8 16,-1-8 0-16,0 6 4 0,3-3 0 16,0-6-24-16,3 3 0 15,-3-5-20-15,6-2 0 16,3 4 8-16,0-2 0 0,3-5-32 15,3-1 0-15,3 4-4 16,3-1 0-16</inkml:trace>
  <inkml:trace contextRef="#ctx0" brushRef="#br0" timeOffset="24163.3138">19751 17444 64 0,'3'-5'40'0,"-18"-3"0"0,12 8 4 16,-6 0-32-16,1 0 0 0,-7 0-12 16,-3 5 0-16,-3-2 12 15,3-1 4-15,0 4-12 31,3-4 0-31,0 1 12 16,4 0 0-16,2 2-16 0,3-5 4 16,6 0 0-16,3 0 0 15,3-5-4-15,3-1 0 16,5 4 0-16,4-4 0 16,3-4 8-16,0 4 0 15,0 4-4-15,-6-3 4 0,0-1-4 16,-4 1 0-16,1 5 0 15,-3 5 4-15,0 1-4 16,0 1 0-16,-3-1-4 16,0 7 4-16,0-2 4 0,0 4 0 15,-3 1 4-15,-3-2 0 16,-6 4 0-16,-3-2 0 31,-3-5-8-31,-6-6 4 16,-3 3 0-16,1-6 0 0,-1-7-4 15,-3-5 0-15,3 4-8 16,6-2 4-16,0-2-68 16,6 4 4-16,6 1-92 15,12-3 4-15</inkml:trace>
  <inkml:trace contextRef="#ctx0" brushRef="#br0" timeOffset="24879.9206">18424 18248 124 0,'-6'-18'72'0,"3"28"-48"0,0-7 0 0,0 2 8 16,3 1 4-16,0 9 0 15,3 7 0 1,0 7-8-16,0 0 0 16,3 5-24-16,0 3 0 15,0 6 0-15,0-6 4 16,-3-6-76-16,0-7 0 0,-3 0-64 15,0-11 4-15,0-5 100 16,3-5 0-16</inkml:trace>
  <inkml:trace contextRef="#ctx0" brushRef="#br0" timeOffset="25629.8537">18424 18280 200 0,'-12'-34'108'0,"12"-17"-56"0,0 38 0 15,0 5-32-15,0-5 4 16,0 0-20-16,3-3 0 15,3 3-4-15,6-1 0 16,3 6-4-16,-1 8 4 16,4 6 0-16,3-1 0 15,6 8 0-15,-3-2 4 16,0 7-4 0,-7-2 0-16,-2-2 8 15,-6 1 0-15,-9-4-4 0,-6 5 4 16,-6-8-4-16,-2 2 4 15,-4-4-48-15,0-4 4 16,3-2-20-16,-3-2 4 16,6-4 8-16,6-7 0 15,3 5 16-15,6-8 0 16,12-5 52 0,6 5 4-16,-3 3 16 15,-3-3 0-15,-3 11-12 16,2 8 4-16,1 7 0 15,0 1 0-15,0 2-32 16,0-2 4 0,0 4-4-16,0-4 4 15,-3 5-4-15,0-8 4 16,-4 5-4-16,-2-8 4 16,0-2-4-16,0-3 4 15,0 0-8-15,-3-3 4 0,0-5-16 16,3-5 4-16,3 3-16 15,0-6 4-15,0 0-12 16,3 5 0-16,3-2 28 16,0 5 0-16,0 0 4 15,-1-8 0-15,-2 6 0 16,0-1 4-16,0 11-4 16,-3-3 0-16,-3 1 16 15,-3 2 0-15,0 0-16 16,-3 5 4-16,-3 6-4 15,-3 2 0-15,0 3 0 16,0-3 0 0,9 6 8-1,0-4 4-15,6-7-8 16,3 6 4-16,0-9 0 0,0-3 0 16,0-4-4-16,-3-3 0 15,-3-6-8-15,-1 0 4 16,-5-4-88-16,-3-4 0 15,-2-5-20-15,-4 6 0 0,0-4 72 16,0 4 0-16</inkml:trace>
  <inkml:trace contextRef="#ctx0" brushRef="#br0" timeOffset="26011.0991">18977 17902 148 0,'12'-6'80'0,"3"6"-28"15,-15 0 0-15,0 3-8 0,3 8 4 16,0-1-28-16,3 11 0 15,0 6-12-15,0-1 0 16,3 6-4-16,0-3 0 16,0-5-4-16,0-3 4 15,-3-2 0-15,0-6 4 16,3 3-4-16,-1-8 0 16,4-6-8-16,0 1 4 15,0-3 0 1,0-3 0-16,3 3-4 15,3 0 0-15,0 3 4 0,0 5 0 16,2 0 0-16,-5-3 0 16,-3 8-4-16,-3-5 4 0,-3 6 4 15,-6-7 0-15,-6-1 0 16,-3 2 4-16,-9-3-4 16,-3 0 0-16,-2-5-12 15,2 0 4-15,0 0-80 16,6 0 4-16,6-2-64 15,9-1 0-15,12-2 116 0,3-6 4 32</inkml:trace>
  <inkml:trace contextRef="#ctx0" brushRef="#br0" timeOffset="26182.9844">19540 18230 220 0,'-12'2'124'0,"3"-4"-100"0,6 2 4 0,3 0-36 16,0 0 0-16,0 0-88 16,3 0 0-16,9 2 8 15,6-7 0-15</inkml:trace>
  <inkml:trace contextRef="#ctx0" brushRef="#br0" timeOffset="26558.9292">20010 18137 136 0,'-12'-2'76'0,"-14"-1"-40"16,14 6 4-16,-3 7-28 0,0-2 4 15,-3-3-8-15,0 3 0 31,3 0-8-31,6-2 4 16,3 7-8-16,3-5 4 16,6-3 0-16,3 3 4 15,3-3-4-15,3-2 0 0,0-3 0 16,6 0 0-16,-6-3 4 16,0-2 0-16,0-3 0 15,-3 5 4-15,-3 3 4 0,-1-2 0 16,1 2 20-16,0 2 0 15,-3-2-16-15,3 11 4 16,0-3-16 0,0-3 0-1,9 8-88 1,0-5 0-16,3 0-72 16,12 5 0-16</inkml:trace>
  <inkml:trace contextRef="#ctx0" brushRef="#br0" timeOffset="26845.3506">20480 17804 156 0,'3'2'84'0,"18"17"-28"0,-18-16 4 15,0 12-24-15,0 1 4 16,3 8-36-16,0 0 4 16,0 10-4-16,3 3 0 15,0 3 0-15,3 2 0 16,-3-5-28-16,0-2 4 16,-3-1-68-16,0-5 4 0,-3-5-36 15,3 3 4-15</inkml:trace>
  <inkml:trace contextRef="#ctx0" brushRef="#br0" timeOffset="27029.7104">20406 18219 244 0,'-3'-16'132'0,"30"11"-84"0,-21 2 4 15,6-2-48-15,3-3 4 16,5 3-16-16,7-3 4 15,6 0 8-15,6 3 0 16,2 2-96-16,-2-2 4 16,0-6-60-1,-4 6 0-15</inkml:trace>
  <inkml:trace contextRef="#ctx0" brushRef="#br0" timeOffset="27394.2596">20850 18103 176 0,'-12'2'100'0,"6"6"-52"0,9-2 0 0,0-4-28 16,6 1 4-16,2 2-24 15,7-2 4-15,-3-3-8 16,3 0 4-16,3 0 4 15,0 0 0-15,0-3-4 16,-4-2 4-16,1 0-4 0,-3-6 0 16,-3 11-4-1,0 5 0-15,-3 9 12 16,0-4 0-16,-6 14 4 16,-3 0 4-16,-3 5-8 15,-9 0 0-15,3 0-8 16,3 0 4-16,-6 6-28 15,0-6 0-15,0-5-108 0,0-6 0 16,7-10 48-16,2-3 4 16</inkml:trace>
  <inkml:trace contextRef="#ctx0" brushRef="#br0" timeOffset="27841.097">21266 18156 200 0,'-18'0'112'0,"33"45"-40"16,-18-40 4-16,3 8-48 16,3 0 4-16,0 6-28 15,3 2 0-15,3 6 0 16,3-4 0 0,-6-1 0-16,-3-1 4 0,3-11-72 15,-6 1 0-15,0-8 32 16,-6-6 0-16,0-8 24 15,-6 1 0-15,3-9 4 16,-3-7 4-16,3-9 4 16,0-7 4-16,3 2-4 15,1 3 4-15,5 3 0 0,3 5 0 16,5 2 12-16,4 6 4 16,3 3-16-16,6 10 0 15,0 0-4-15,0 5 0 16,0 3 4-16,-1 8 4 0,-5 3 0 15,-3 2 0-15,-6-3-4 32,-6 9 0-32,-6-6-4 15,-9 3 0-15,-3-5-28 16,-2-3 0-16,-4-3-60 16,12-5 0-16,0-3-52 15,12-2 0-15,9 0 128 0,6-6 0 16</inkml:trace>
  <inkml:trace contextRef="#ctx0" brushRef="#br0" timeOffset="28113.6548">21626 17992 212 0,'-6'-14'116'0,"15"4"-80"0,-9 7 0 16,0 3-8-16,0 0 0 16,-6 0-28-16,0 3 0 15,-2 2 0-15,-1 8 0 0,3 6 0 16,3-3 4-16,0 2-4 15,3 3 4-15,3 1-4 16,6-4 4-16,6-5 4 16,2 3 0-16,1-10 0 15,0 4 4-15,-3-10 4 0,-3-10 0 16,-3-1-16-16,-6-5 4 16,-6-5 0-16,-6-3 0 0,-6-2-32 31,-3 2 0-31,0-5-140 15,0 10 4-15,7 3 84 0,-4 8 4 16</inkml:trace>
  <inkml:trace contextRef="#ctx0" brushRef="#br0" timeOffset="35563.2449">4554 10634 28 0,'-3'5'16'0,"12"19"-16"0,-9-16 4 0,0 13-8 16,3 8 0-16,-3 13 4 15,0 3 0-15,0 11 0 16,0 10 4-16,0 13-4 16,3 3 0-16,-3-2-4 15,0 4 4-15,0-7 16 16,0 0 4-16,3-3 4 16,3-3 4-16,2-10-24 0,4-8 4 15,3-8-4-15,3-8 0 16,6-5-4-16,3-6 0 15,5-2 0-15,16 0 4 0,0-6 0 16,2 1 4-16,7-6-8 16,5 0 4-16,1-5 0 15,2-2 0-15,10-4-4 16,-1 1 0-16,1-3-12 16,-4 0 4-16,3-3 4 15,-8-2 0-15,-4 0 4 16,1-3 0-1,-7 3 0-15,-2-1 4 16,-6 1-4-16,-1 0 0 16,-8-1-8-16,-6 1 4 0,-4 0 4 15,-2-1 0-15,-3 1 0 16,-3 0 0-16,0 0 0 16,-6-1 0-16,-1-7 0 15,4-3 4-15,-3 0-4 16,-3 0 4-16,0-5-4 15,3 0 4-15,-3-5-4 16,0-3 4-16,0-6-8 0,-3 1 4 16,2-3 0-16,1-6 4 15,0-15-4-15,0 5 0 16,0 0 12-16,-3 0 0 16,0 6-8-1,-3 4 4-15,0 1-4 16,-3 8 0-16,-6 2-12 15,-6 3 4-15,3 2 8 16,-6 1 0-16,0 2-8 0,-3-2 4 16,-3 2 0-16,-2-5 4 15,-7 2 4-15,-6-2 0 16,-3 8-4-16,-8-3 4 16,-4 11-8-16,-5-3 0 15,-7 6 0-15,-8-1 4 0,-7-2-4 16,-2-3 4-16,-13 0-4 15,-2 0 4-15,-18-2 0 16,-3-1 0-16,-9 3 8 16,0 0 0-16,-6 0-12 15,9 3 4-15,9 5-136 0,8 6 4 32,16 2 124-32,9-6 4 15</inkml:trace>
  <inkml:trace contextRef="#ctx0" brushRef="#br0" timeOffset="37508.1858">6182 11425 72 0,'9'-3'40'0,"23"0"-40"0,-26-2 0 16,9 0 8-16,6 0 4 16,9 2 4-16,15 0 0 15,5-2-4-15,10 0 4 0,2-1-12 16,10 1 0 0,32-8-4-1,-9 2 0-15,-6 1 4 16,-11-1 0-16,-10 3-72 15,-11 0 0-15,-7-5 40 16,-5 2 0-16</inkml:trace>
  <inkml:trace contextRef="#ctx0" brushRef="#br0" timeOffset="37795.3342">7182 11094 140 0,'-18'-16'76'0,"12"13"-80"0,6 3 0 16,3 3 4-16,0 0 0 0,3 2-4 15,3 3 4-15,6 0 0 16,0 0 0-16,3 0 4 16,5 0 0-16,-2 0-4 15,-3 0 4-15,-3 2 4 16,-3 3 0-16,-6 6-4 15,-6 5 0-15,-3 5-4 16,-9-3 4-16,-3 3-32 16,-3-2 4-16,-3-1-68 15,0 1 4-15</inkml:trace>
  <inkml:trace contextRef="#ctx0" brushRef="#br0" timeOffset="39227.494">7759 11205 184 0,'-6'-13'100'0,"-6"0"-60"0,12 13 4 0,0 0-16 16,0 0 0-16,0 0-16 15,3 2 4-15,0 4 0 16,3 2 4-16,6 5-20 16,3 5 4-16,0 1-4 15,0-1 0-15,3-2 4 16,0 0 0-16,-4-3-80 16,1-5 4-16,0 0-16 0,0-3 4 15,0-5-4-15,0 0 4 16</inkml:trace>
  <inkml:trace contextRef="#ctx0" brushRef="#br0" timeOffset="39428.5142">8039 11160 140 0,'-3'-3'80'0,"-9"6"-44"0,9-3 4 0,0 5-20 16,-3 3 4-16,0 11 12 15,-3 5 4-15,-3 7-16 16,-2 9 4-16,-4 2-16 15,-3 6 0 1,3 0-12-16,0-1 0 16,3-4-16-16,3-4 0 15,3-7-80-15,4-8 0 0,2-6-36 16,6-7 4-16</inkml:trace>
  <inkml:trace contextRef="#ctx0" brushRef="#br0" timeOffset="39895.1435">8500 11300 152 0,'-3'0'84'0,"-3"-13"-40"0,4 13 4 16,-1 5-24-16,0 1 4 15,0 2 0-15,0 2 4 16,0 1-28-16,0 2 4 0,0 0-8 15,3 0 4-15,-3 3-76 16,3-10 0-16,0-4-80 16,3-2 0-16</inkml:trace>
  <inkml:trace contextRef="#ctx0" brushRef="#br0" timeOffset="40262.7928">8423 10956 156 0,'0'-13'88'0,"6"-11"-64"0,-6 16 4 0,3 0-12 15,3 1 0-15,0-1 0 16,3 2 0-16,0 4 4 15,3-4 0-15,0 1-12 16,-1 2 4 0,1 3-16-16,0 3 4 15,-3 0 0-15,0 2 4 16,-3 6 0-16,-3-1 4 0,-3 1-8 16,-3 5 4-16,-3 0-8 15,-3-1 4-15,0 4-4 16,0-1 4-16,0-2-4 15,3 3 4-15,3-3-128 0,3 0 4 16,6-3 40-16,0-5 4 16</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8T00:19:04.704"/>
    </inkml:context>
    <inkml:brush xml:id="br0">
      <inkml:brushProperty name="width" value="0.05292" units="cm"/>
      <inkml:brushProperty name="height" value="0.05292" units="cm"/>
      <inkml:brushProperty name="color" value="#FF0000"/>
    </inkml:brush>
  </inkml:definitions>
  <inkml:trace contextRef="#ctx0" brushRef="#br0">8286 15372 140 0,'-3'29'80'0,"15"48"-56"0,-9-58 4 15,0 4-40-15,0 7 0 0,3-1 24 16,0 2 4-16,0-1-148 15,3-7 0-15</inkml:trace>
  <inkml:trace contextRef="#ctx0" brushRef="#br0" timeOffset="292.9185">8218 15290 204 0,'-6'-16'112'16,"15"1"-88"-16,-6 9 0 0,6 4-28 16,5-4 4-16,7 1 4 15,6 0 4-15,0 2-8 16,0 3 0-16,-4 3 4 16,-2 2 4-16,-3 3-4 0,-6 3 0 15,-6 2 8 1,-6 0 4-16,-3 0-12 15,-6-2 0-15,-3 5-44 16,-6-8 0-16,3 0-24 16,1-3 4-16,2-5-48 15,9-3 0-15</inkml:trace>
  <inkml:trace contextRef="#ctx0" brushRef="#br0" timeOffset="826.1909">8557 15200 176 0,'-3'0'96'0,"6"19"-52"0,-3-14 4 16,0 0-40-16,3 6 4 0,0 0-12 15,0-1 0-15,3 6 16 16,0-3 0-16,-3-2-16 16,0-3 4-16,0 2 4 0,-3-4 0 31,0-4-8-31,0-2 0 15,-3-5-4-15,3-3 4 16,0-3-4-16,3-2 0 16,0 0 0-16,6-3 4 15,6 6-12-15,2-4 0 16,-2 4 12-16,0-1 0 0,0 6-8 16,0 0 0-16,0 2 8 15,3 0 4-15,0 1-4 16,-4-1 0-16,-2 0-4 15,0 1 4-15,-3 2 0 0,0 0 0 16,-3 0 4-16,-3 2 0 16,-3 6-8-16,-3 3 4 15,-3 5 0-15,0 0 0 16,6 0-4-16,0-3 4 0,6 0 0 16,3-5 4-16,0-3-4 15,0-2 4 16,3-11 12-15,-3 0 0-16,-3-3-12 16,-3-2 0-16,-3 5-36 15,-3-2 0-15,0 4-40 16,0 1 4-16,0 2-40 0,3 1 0 16</inkml:trace>
  <inkml:trace contextRef="#ctx0" brushRef="#br0" timeOffset="1241.7811">9033 15171 148 0,'0'-5'84'0,"-3"0"-24"0,3 5 4 0,-6 0-52 15,0 2 0-15,0 4-12 16,-3 1 0-16,0 4-4 0,4 2 4 16,2 3 0-16,3 0 4 15,6-3-12-15,2-2 4 16,7-6-28-1,0 3 4-15,6-8 8 16,3-3 0-16,0-2 8 16,-3 3 4-16,-4-4 8 15,-2 1 0-15,-3 0 12 16,0-3 4-16,0 0-4 16,0-5 4-16,0 2-16 15,0-2 4-15,0-3 8 16,-1 0 0-16,1 3-4 0,-3 2 4 15,-3-2-8-15,-3 10 4 16,-3 1 0-16,-3 4 4 16,-3 1 4-16,0 8 4 0,0-1-20 15,0 1 4-15,3 2 0 16,3-3 0-16,3 1-52 16,6 0 0-16,3-6-84 15,6-2 0-15,6-3 100 16,3 0 0-1</inkml:trace>
  <inkml:trace contextRef="#ctx0" brushRef="#br0" timeOffset="1507.3812">9495 15084 220 0,'-3'-21'120'0,"-12"15"-92"0,9 6 4 16,0 0-16-16,0 0 4 0,0 3-20 15,0 0 4-15,0 5-4 16,0 0 0-16,3 0 0 15,0-1 0-15,6 4 0 16,3-3 4-16,3 0-4 16,0 0 4-16,3 2-8 0,-3 1 0 15,0 0 8-15,-3-1 4 16,-6 3-8-16,-3-2 4 16,0 0-44-16,-3-3 0 0,0-3-68 31,0-5 0-31,6 0 32 15,9 0 0-15</inkml:trace>
  <inkml:trace contextRef="#ctx0" brushRef="#br0" timeOffset="1792.7671">9685 15057 184 0,'-12'-13'100'0,"15"-5"-60"0,-6 15 0 0,-3 0-32 0,-3 3 0 15,0 0-8-15,-3 3 0 16,0 2 0-16,1 3 0 16,-1 0-8-16,3 5 4 15,3 3 4-15,3-5 4 16,3-1-4-16,6 1 4 0,3 0-4 0,6-1 0 16,2 1 12-16,1-3 0 15,-6 8 0-15,-6-6 4 16,-6 3-16-1,-3 1 4 1,-9-4-148 0,0-2 4-16,3 3 68 15,1-3 4-15</inkml:trace>
  <inkml:trace contextRef="#ctx0" brushRef="#br0" timeOffset="2323.9744">9277 15740 228 0,'15'0'128'0,"9"-11"-120"16,-15 9 0-16,-3-3-4 0,3-1 0 16,0-2-4-16,0 0 0 15,0 0 0-15,-3 0 4 16,-4-7-4-16,-2 4 4 0,-2 3-8 16,-7 5 4-16,-3 3-4 15,-3 3 4-15,0 5 28 31,-9 5 4-31,3 3-24 16,3 5 4-16,9 0-4 16,6 3 0-16,9-3-8 15,9-5 0-15,6-2-120 16,6-4 4-16,6-5-4 0,-1-2 4 16</inkml:trace>
  <inkml:trace contextRef="#ctx0" brushRef="#br0" timeOffset="2486.1083">9697 15634 212 0,'-6'6'120'0,"-18"12"-88"0,18-15 0 0,-3 5-20 16,0 2 0-16,0 6-8 16,-2-3 4-16,2 8-68 15,0-2 0-15,0-3-96 16,0-3 4-16</inkml:trace>
  <inkml:trace contextRef="#ctx0" brushRef="#br0" timeOffset="2642.3809">9471 15708 184 0,'-15'-5'104'0,"30"10"-44"0,-15-5 4 15,3 0-28-15,6 6 0 16,11-4-100-1,4 1 4-15,6-3-116 16,3 0 4-16</inkml:trace>
  <inkml:trace contextRef="#ctx0" brushRef="#br0" timeOffset="2814.2693">9822 15655 192 0,'0'3'108'0,"3"0"-76"16,-3-1 0-16,0 4 0 15,0 2 4-15,0 2-36 16,3 6 0-16,0-3 4 16,0 0 0-16,0 1-108 15,0-6 0-15,0-3-8 16,0-5 4-16</inkml:trace>
  <inkml:trace contextRef="#ctx0" brushRef="#br0" timeOffset="2954.9016">9727 15430 200 0,'18'11'112'0,"-10"8"-112"0,-2-17 4 15,3 4-116-15,6-1 0 16,3 0 72-16,0 0 0 16</inkml:trace>
  <inkml:trace contextRef="#ctx0" brushRef="#br0" timeOffset="3142.4161">9944 15303 184 0,'3'-7'104'0,"-12"14"-68"0,9-1 0 0,0 2 4 16,0 5 4-16,3 8-28 16,0 8 0-16,3 8-12 15,3 0 0-15,0 0 0 16,0-2 0-16,0 2-108 15,0-8 4-15,0 3-40 16,2-6 4-16</inkml:trace>
  <inkml:trace contextRef="#ctx0" brushRef="#br0" timeOffset="3539.4835">9941 15632 200 0,'-9'-24'112'0,"18"26"-76"0,-9-4 0 16,3-1-36-16,3-2 4 15,3-3-16-15,3 5 0 16,3-2-24-16,3 0 0 16,5-6 32-16,1 8 0 15,0-5 8-15,3 1 4 16,-6 1 24-16,-4-2 4 16,-5-2-28-16,-3 2 4 15,-6 3-8 1,-3 5 4-16,-6 0 8 15,-3 2 0-15,0 3-12 16,0 1 4-16,4 4-8 0,2-2 4 16,3 0 0-16,3 0 0 0,2 0-4 15,7 5 0-15,6-2 4 16,-3 2 0-16,0-2-4 16,0 5 4-16,-3-1 16 31,-6 1 4-31,-6 5-20 15,-6-5 4-15,-3 0-20 16,-3-3 0-16,0-2-148 0,0-3 4 16,0-3 68-16,3-2 4 15</inkml:trace>
  <inkml:trace contextRef="#ctx0" brushRef="#br0" timeOffset="5392.4215">4247 17190 88 0,'-3'-37'52'0,"6"5"-12"0,-3 30 0 0,0-4-8 15,0 4 0-15,3 4-12 16,3 1 4-16,-3 2 0 16,0 14 4-16,0-1 0 15,-3 9 4-15,0 4-12 16,3 14 4-16,0 3-20 0,3 8 0 16,0-1 0-16,-3-2 4 15,0-5-4-15,0-3 0 16,0-8-44-16,-3-6 4 15,0-4-68-15,0-3 4 16,3-8-12-16,0-6 0 16</inkml:trace>
  <inkml:trace contextRef="#ctx0" brushRef="#br0" timeOffset="5825.261">4173 17227 132 0,'3'-26'76'0,"0"4"-36"0,-3 14 4 15,0 3-12-15,0 5 4 16,3-2-12 0,0-1 4-16,3 0-20 15,2 1 0-15,4-1-4 16,3-2 4-16,3 2 4 15,6 3 4-15,6 0-4 16,5 8 0-16,4 3-4 16,0 2 4-1,17 16-12 1,-5 3 4-16,-9 5-4 0,-10-3 4 16,-8 8 0-16,-9 6 4 15,-12 0-4-15,-9-1 0 16,-9-4-4-16,-9-9 4 15,-11 3 0-15,-4-8 0 16,-6-5 8-16,7 0 4 16,-1-11-76-16,6-5 0 15,6-5-84-15,10-3 4 16,11-3 56-16,3-5 4 0</inkml:trace>
  <inkml:trace contextRef="#ctx0" brushRef="#br0" timeOffset="11529.4172">9599 16960 140 0,'-15'-11'80'0,"12"6"-36"0,3 5 0 16,0 0-28-16,0 0 4 16,0 0-4-16,0 3 4 0,0-1 8 31,3 3 4-31,0-2-4 15,3 8 4-15,3-1-16 16,0 9 0-16,5-1 4 16,4 4 4-16,3 1-20 15,0 4 4-15,0-3-8 0,3-1 4 16,-1 4-4-16,4-3 0 16,-3-3 4-16,-3 0 0 15,3-5 0-15,-3 2 0 16,-1-4-76-16,-2-4 0 15,-3-4-48-15,0-1 4 16,-3-3 4-16,3-2 4 16</inkml:trace>
  <inkml:trace contextRef="#ctx0" brushRef="#br0" timeOffset="11852.4132">10155 16941 104 0,'-18'-13'60'0,"4"5"-24"16,14 8 0-16,-3 0-8 15,0 0 4-15,0 3-16 16,0 2 4-16,0 0 8 16,0 14 4-16,-3 7 4 0,-3 3 4 15,-6 11-4-15,-3 8 0 16,-6 5 8-16,-5 10 0 15,-1 11-24-15,-3 6 0 16,3-14-20-16,0 0 4 16,1-3-4-16,2-10 4 0,0 0-28 31,3-5 4-31,6-8-100 16,10-14 0-16,2-2-28 15,9-3 0-15,5-5 104 16,1-8 4-16</inkml:trace>
  <inkml:trace contextRef="#ctx0" brushRef="#br0" timeOffset="13721.9982">15745 17177 148 0,'-12'-11'84'0,"0"14"-56"0,9-1 4 16,0 9 0-16,-3 0 4 0,-3 10-20 15,0 5 0-15,1 9 8 16,-4-1 0-16,0 14-16 16,3 2 0-16,3-5-4 31,0 0 4-31,0-5-4 15,3-9 0-15,0-10 4 16,3-5 4-16,0-8-12 0,3-10 4 16,3-17 0-16,0-2 0 15,3-5-8-15,3-22 4 16,0 0 0-16,2-5 0 16,-2-13-4-16,0 3 4 15,-3 7 0-15,0 9 0 0,-3 4 12 16,0 14 0-16,-3 5-16 15,3 6 4-15,0 18 0 16,3 10 0-16,0 11 8 16,3 3 0-16,3 5-4 15,2 6 4 1,1 10-8-16,0 0 4 16,3 0 4-16,3 0 0 15,0 0-4-15,-4-11 0 16,1 0 8-16,0-7 0 0,0-14-4 15,-3-5 0-15,0-11 8 16,-3-7 0-16,-1-14-12 16,1-5 4-16,0-16-8 15,0-21 0-15,-3-8 0 16,0-8 0-16,0 5-4 16,-3 8 4-16,0 16-80 15,0 8 0-15,-1 8-116 16,-2 21 4-16</inkml:trace>
  <inkml:trace contextRef="#ctx0" brushRef="#br0" timeOffset="15988.447">20186 15909 148 0,'-15'-15'80'0,"6"-12"-56"0,3 19 0 16,0-2-12-16,-3-6 0 0,-6 2-4 15,0-1 0-15,-2 7 0 16,-4-3 4-16,-3 3-8 16,0 5 0-16,-3 3 4 15,4 3 4-15,-1 5-8 16,3 8 4-16,0 2 16 15,0 14 0-15,9 8-16 16,3 5 4-16,6 2-4 16,0 9 0-16,3 0-4 15,3-1 0-15,0-5 0 16,0-2 0-16,0 0-28 16,0-6 4-16,-3-10-36 15,0 0 0-15,-3-19-24 0,0-5 4 16,-3-3 0-16,0-5 0 15</inkml:trace>
  <inkml:trace contextRef="#ctx0" brushRef="#br0" timeOffset="16680.4775">19722 16248 192 0,'5'-11'104'0,"10"-4"-84"0,-12 9 4 0,3 1-16 15,3-3 4-15,3 8-12 31,3-3 0-31,0 1 0 16,0-1 0-16,0 0-16 16,0 1 0-16,-4-1 0 0,1-2 0 15,0 5 12-15,-3-3 0 16,0 3 4-16,3 0 0 16,-3 0 0-16,0 0 4 15,3 0 8-15,0 0 0 0,0 8 0 16,-3 0 4-16,-1 0-12 15,1 5 4-15,0-2-8 0,-3 7 4 16,0-2-4-16,0-2 4 16,0 1 0-16,-3 1 4 15,0-8-12-15,-3-3 4 16,0-5 4 0,0 0 0-16,0-2-4 15,0-6 0-15,3-5-4 16,0-1 0-16,0 1 4 15,3 0 0-15,0 2-4 16,0-4 4-16,3 7-4 16,0 0 4-16,0-3 0 15,0 8 4-15,-1 1-8 0,1 2 0 16,0 0 0-16,3 0 4 16,3 2 0-16,-3 1 4 15,0-3-4-15,0 3 0 16,0 2 0-16,0-2 0 0,0-3 0 15,-1 0 0-15,4-3 0 16,0-2 0-16,0 2 0 16,0 0 0-16,-3-2 0 15,0 0 0-15,-6-6-4 16,-3 9 4-16,-3-4 0 16,-3 1 0-16,-3 5 4 15,-3 0 0-15,-3 3 4 16,3 2 4-16,0 0-8 15,3 8 0 1,3-2-4-16,3 5 0 16,3-5-40-16,6 2 4 15,0-5-48-15,3 2 4 16,0-4 12-16,0-4 0 16</inkml:trace>
  <inkml:trace contextRef="#ctx0" brushRef="#br0" timeOffset="17017.0207">20418 16235 156 0,'-3'0'88'0,"6"2"-44"0,-3-2 0 0,3 0-32 16,0 0 0-16,3 0-12 15,3-2 4-15,0-3-8 16,3 2 4-16,-3-2 0 16,2-1 4-16,1 1-4 15,-3-3 4-15,0 5-4 16,-3-2 0-16,-3-3 0 15,-3 0 4-15,-6 3-4 0,0 2 0 16,-3 3 28-16,-3 3 0 16,1 2-8-16,-1 6 4 15,3-1-12-15,3 1 0 16,3 2-8-16,6 0 0 0,6-2-4 16,6 0 4-16,2-3-44 15,4-3 0-15,3-2-80 16,-3-3 4-16,6 0 28 15,8 0 4-15</inkml:trace>
  <inkml:trace contextRef="#ctx0" brushRef="#br0" timeOffset="17251.8878">20900 15870 180 0,'-9'-14'100'0,"12"4"-72"0,-6 10 4 15,0 3 4-15,-3-1 4 16,0 9-8-16,-3 2 4 16,3 8-8-16,1 11 4 15,2 2 0-15,0 3 4 0,3-2-36 16,0-1 0-16,3 1-4 16,2-4 4-16,7 4-84 15,3-9 0-15,3-7-44 16,3-6 4-16,6-3 32 15,0-2 4-15</inkml:trace>
  <inkml:trace contextRef="#ctx0" brushRef="#br0" timeOffset="17454.9733">21284 16052 196 0,'-21'-5'108'0,"18"21"-40"16,-3-16 0-16,-3 10-40 15,1 4 4 1,-4 4-32-16,0 1 0 16,-3 5 0-16,0-3 4 0,0 0-48 15,3 0 0-15,0-5-72 16,0 2 0-16,3-4 28 16,0-4 0-16</inkml:trace>
  <inkml:trace contextRef="#ctx0" brushRef="#br0" timeOffset="17653.9224">21046 16084 228 0,'6'8'124'0,"18"-3"-64"0,-21 1 4 16,3 1-12-16,3 7 4 0,3-4-48 16,2 9 4-16,1-3-8 15,3-6 0-15,6 6-84 16,-3-8 4-16,-3 3-84 15,5-6 4-15,-2 0 88 32,-6-2 4-32</inkml:trace>
  <inkml:trace contextRef="#ctx0" brushRef="#br0" timeOffset="17937.2338">21332 15767 184 0,'-12'-11'100'0,"18"16"-44"0,0-2 4 0,-3 2-36 16,6 6 4-16,6 2-8 15,2 5 0 1,7 9 4-16,0 7 0 16,0 6 4-16,-3 2 0 15,-3 3 8-15,-4-5 0 0,-2 5-28 16,0-5 4-16,-9 2-8 15,-3-8 0-15,-3-4-32 16,-3-1 0-16,-3-13-96 16,0 2 0-16,0-5-20 15,4-2 4-15,-1-6 88 16,0 3 4-16</inkml:trace>
  <inkml:trace contextRef="#ctx0" brushRef="#br0" timeOffset="21321.2679">22394 15767 104 0,'-6'-11'56'0,"3"16"-20"0,0-5 0 16,3 6 0-16,0 4 4 16,0 6-12-16,3 5 0 15,0 16 0-15,0 3 0 0,0 5-16 16,-3 0 0-16,0 2-4 15,0-2 0-15,0 0-4 0,0 3 0 16,0-11 0-16,-3 0 0 16,0-8-64-16,0-5 0 15,3-3-12-15,3-8 0 16,0-2-32-16,6-6 4 16</inkml:trace>
  <inkml:trace contextRef="#ctx0" brushRef="#br0" timeOffset="21751.7239">22704 16235 124 0,'9'-13'72'0,"-3"-6"-48"16,-6 16 0-16,0-2 0 16,0-3 0-16,0 0-8 0,-3 3 4 15,-3 0-20-15,-3 5 4 16,-6 0-4-16,0 2 0 0,-3 4 0 15,3-1 0-15,1 5 0 16,-1 1 4-16,9 0-8 16,0-1 0-16,3-4 4 15,3 1 4-15,6-1-4 16,3-4 0-16,0-2 4 16,2-2 0-16,1-4-4 0,0-4 0 15,0 5 0-15,3-3 4 31,-3-3 4-31,-3 6 0 16,-6-1 8-16,6 1 0 16,-6 5-4-16,0 3 0 15,-3 2-12-15,6 3 0 0,-3 3 0 16,6-1 0-16,-3 1-24 16,8-1 4-16,1 1-40 15,3-3 0-15,0-5-24 16,-3-3 0-16,0-3 44 0,0 0 4 15</inkml:trace>
  <inkml:trace contextRef="#ctx0" brushRef="#br0" timeOffset="21953.5166">22906 15732 148 0,'3'0'84'0,"-12"24"-60"0,3-16 0 0,6 8 0 16,0 8 0-16,6 13-4 15,0 5 4-15,-3 6-16 16,9-3 4 0,-3 5 0-16,0-3 0 15,0-2-36-15,-3-5 4 0,-3-3-52 16,-3-8 0-16,0-8-40 16,0-5 4-16</inkml:trace>
  <inkml:trace contextRef="#ctx0" brushRef="#br0" timeOffset="22166.7106">22877 16158 180 0,'-6'5'100'0,"12"-2"-68"15,-4-3 0-15,4 0-16 0,15 0 4 16,0 3-16-16,3-3 0 16,3-3 0-16,-1-5 0 15,10 5-4 1,-3-2 0-16,0-3 0 15,-1 0 4-15,-8 3-8 16,0 2 0-16,-6-2-60 16,-3 2 4-16,-3 1-72 15,-3 2 4-15</inkml:trace>
  <inkml:trace contextRef="#ctx0" brushRef="#br0" timeOffset="22785.7275">23275 16216 140 0,'6'3'76'0,"12"-8"-72"0,-15 2 4 15,0-2-4-15,12 2 4 0,-6-2 4 16,0-1 0-16,0-4-4 15,-3 5 4-15,-6-3-12 16,0-3 0-16,0 6 4 16,-6 0 0-16,-3 7 8 15,-3 1 0-15,-3-1 0 16,0 9 4-16,0 0-12 16,9 2 0-16,0 0 0 15,6 3 0-15,6-5-4 0,0 2 4 16,12-5-12-16,0-3 0 15,3-2-12-15,3-3 0 16,-3 0 16-16,-4-3 0 16,-2-2 0-16,0-3 4 0,-6 2 4 31,6-1 0-31,-6 4 8 16,-3 0 0-16,3 3 0 15,0 3 4-15,-3 0-4 16,3 7 4-16,-1 1-12 15,1 2 4-15,0-2 0 16,-3 4 0-16,3-1-4 16,0-4 4-16,-3-5 0 15,-6 3 0-15,6-8-8 16,-3 0 4-16,-3-8 8 0,0 1 4 0,0-9-16 16,0 0 4-16,9-5-4 15,-3-3 0-15,9 3-4 16,-6-1 4-16,9 4-28 15,-4-1 0-15,1 12-148 16,9 12 0-16,15 0 144 0,-6-8 4 16</inkml:trace>
  <inkml:trace contextRef="#ctx0" brushRef="#br0" timeOffset="23520.032">20382 16775 136 0,'-9'-8'76'0,"-29"26"-40"15,29-13 4-15,-9 11-16 16,-6 8 4-16,0 11 20 0,-3 17 0 16,1 4-4-16,2 2 0 15,6 16-8-15,6-8 4 16,6 16-40-16,6-7 4 16,6-4-4-16,9-15 4 15,3-1-20-15,0-7 4 0,3-11-84 16,2-3 0-16,1-7-52 15,0-6 0-15,0 3 104 16,-6-6 0-16</inkml:trace>
  <inkml:trace contextRef="#ctx0" brushRef="#br0" timeOffset="23936.6636">20665 17341 180 0,'-15'-21'100'0,"-3"2"-76"0,12 16 4 0,0 1-28 15,-3 2 4-15,-2 5 4 32,-10 3 0-32,3 5-8 15,3-2 4-15,0 7-4 16,6-2 0-16,3 0 8 0,6 0 0 31,9-11-8-31,3 3 0 16,0-8 0-16,0-5 4 0,0 0-4 15,0-3 0-15,3-6 28 16,-4 4 4-16,-2-1-20 16,0 6 4-16,-3 0-4 15,0 5 4 1,0 2-8-16,-3 4 0 15,3 7-8-15,0 0 0 16,0 3 0-16,3-3 0 16,0-2-96-16,3-3 4 0,3 2-32 15,-3-4 0-15,2-6 92 16,4-6 4-16</inkml:trace>
  <inkml:trace contextRef="#ctx0" brushRef="#br0" timeOffset="24145.6904">20847 16994 148 0,'-15'-16'84'0,"6"19"-40"0,6 0 0 16,3 7-24-16,3 3 0 15,3 9-16-15,3 9 4 16,0 4-4-16,2 2 0 16,1 0-4-16,0 8 4 15,0-3-36 1,-3-7 4-16,-3 4-60 0,0-10 4 0,-3 11 12 15,-3-14 4-15</inkml:trace>
  <inkml:trace contextRef="#ctx0" brushRef="#br0" timeOffset="24302.2561">20769 17354 216 0,'-9'-19'120'0,"-9"17"-60"15,21-1 4-15,3 1-44 0,6-1 0 16,3 0-20-16,6 1 4 15,9-6-8-15,2 5 4 16,4 0-128-16,3 1 0 16,3 2 12-16,8 5 0 15</inkml:trace>
  <inkml:trace contextRef="#ctx0" brushRef="#br0" timeOffset="24719.9149">21489 16978 204 0,'-8'-26'112'0,"5"28"-52"0,3-2 0 0,0 11-52 15,0 5 4-15,3 10-12 16,0 9 4-16,0-1 0 31,-3 6 4-15,0 8-8-1,2-6 4-15,1-5 0 16,3-5 0-16,0-9-4 16,0-9 4-16,6-4-4 15,0-7 0-15,3-6-4 16,3-2 4-16,0-3-4 16,3 5 0-16,-1 1 4 15,-2 2 4-15,0 2-8 16,-6 1 4-16,6 10 0 0,-12-2 4 15,3 2-4-15,-6-2 4 16,-3-1 0-16,-6 1 0 16,-6-1 0-16,-6-2 0 15,3-5-8-15,-6-3 0 0,3-3-56 16,1-2 0-16,5-6-12 16,3 1 4-16,6-3-44 15,9-1 4-15</inkml:trace>
  <inkml:trace contextRef="#ctx0" brushRef="#br0" timeOffset="25000.1069">21859 17243 244 0,'6'0'132'0,"-30"5"-104"0,15-2 0 16,0 2-20-16,-3 0 0 16,3 9-8-16,0-4 0 15,9 3 0-15,0-2 0 0,9 5 4 16,0-8 0-16,6 5-4 15,3-5 0-15,0-5 4 32,-4-3 4-32,-2 0-4 15,-3-6 4-15,-6-4-12 16,-3-3 4-16,-6-6 4 0,-6 1 0 16,-5 2-20-16,-4-3 4 0,0 1-60 15,3-6 4-15,6 11-36 16,3-1 0-16,9 4 56 15,9-1 0-15</inkml:trace>
  <inkml:trace contextRef="#ctx0" brushRef="#br0" timeOffset="25218.8288">22052 16910 176 0,'-6'-22'100'0,"3"20"-48"15,3 2 4-15,-3 2-16 16,3 6 4-16,0 3-24 0,3 15 0 15,0 6-20-15,-3 5 4 16,6 5 0-16,0 1 0 16,0-6-28-1,0 5 4-15,-6-2-64 16,0-6 0-16,0-2-32 16,-3-6 0-16,0-7 80 15,-3-8 4-15</inkml:trace>
  <inkml:trace contextRef="#ctx0" brushRef="#br0" timeOffset="25565.6807">21885 17253 280 0,'-3'0'156'0,"18"0"-136"0,-9 0 4 0,6 0-24 16,3-2 0-16,6-6 0 16,3 3 4-16,5-3-48 15,1-8 0-15,0 5 20 16,-3-5 0-16,-3-2 20 15,-1-3 4 1,-2-6-4-16,0 1 4 16,-3 2 0-16,-3-3 0 0,-3 4 12 15,-3 4 4-15,-6 6 16 16,6 2 0-16,-4 11-12 16,1 0 4-16,-3 16 0 15,6 5 0-15,0 6-16 16,-3 5 4-16,3 2-8 15,-3 0 4-15,0 3 0 0,-6-2 4 16,3 2-76-16,-3-5 0 16,0-6-36-16,0-5 4 15,0-5-28-15,-3-5 4 16</inkml:trace>
  <inkml:trace contextRef="#ctx0" brushRef="#br0" timeOffset="25985.4203">22141 17272 208 0,'-18'-8'112'0,"21"5"-64"0,-3 1 4 0,3-1-44 16,3 0 0-16,6 1-4 15,3-1 0-15,6-5 4 16,9 6 4-16,-6 2-12 31,8-3 4-31,1 3 8 16,0-3 4-16,-3 1-8 15,-1-1 4-15,-5 0-4 0,6-5 0 16,-12 8-8-16,-3 0 4 16,-6 0-4-16,-3 8 4 15,-6-2-8-15,0-1 4 16,-6 0 0-16,3 8 0 16,0-5 0-16,3 8 0 15,3-5-4-15,6 2 4 16,2-5 0-16,4 0 0 15,0-3 4-15,0-5 0 0,0 0 0 16,-3-5 0-16,-6-3 0 16,3 3 0-16,-9-8-4 15,-3 2 0-15,-6-5-44 16,-3 5 4-16,0-2-40 16,0 5 4-16,0 0-16 15,3-2 4-15,9 10 24 0,3 10 0 16</inkml:trace>
  <inkml:trace contextRef="#ctx0" brushRef="#br0" timeOffset="26498.9613">22680 17251 232 0,'9'2'128'0,"-6"6"-84"0,-3-5 0 0,0 0-32 16,3 5 0-16,0 0-8 15,0-3 0-15,0 8 0 16,6-5 4-16,-3 3-4 15,-6-6 0-15,9-2 0 16,-9-3 0-16,9-3-12 16,-6-2 4-16,0-6 4 15,5 3 0 1,-2-8 0-16,3 3 0 16,0-3-4-16,0 0 0 0,-3 11 0 15,6 0 4-15,-3 2 0 16,0 3 0-16,-3 3-4 15,-3 2 0-15,3-2 12 16,-3 2 0-16,6 5-8 16,-3-4 4-16,-3-4 0 15,3 1 0-15,0 0-8 16,3 2 4-16,-1-5 0 16,1-5 0-16,6 2 0 15,-3 0 4-15,0 3-4 0,0-5 4 16,0 0-8-16,0-3 4 15,0 3 0-15,0 5 0 16,-3-3-4-16,-1 3 0 16,1 0 20-16,0 3 4 15,-3-1-16-15,0 9 0 16,0-1-4-16,0 1 4 16,0 0-4-16,0-6 0 15,-3 5-112-15,6-4 0 0,-3-4-16 16,3 1 0-16,0 0 100 15,-3 2 0-15</inkml:trace>
  <inkml:trace contextRef="#ctx0" brushRef="#br0" timeOffset="26836.3813">23109 16611 160 0,'-9'2'88'0,"24"22"-68"16,-9-19 4-16,-3 3-12 15,11 8 4-15,4 3 12 0,-3 7 0 16,6 6 16-16,-3 13 0 16,3 5-12-16,3 8 0 15,-4 0-8-15,1 3 4 16,-6-2-20-16,-3 1 4 15,-6-4-4-15,-6-6 4 16,-3 1-8-16,-9 1 4 16,-6-4-12-16,-3-14 0 15,-2 1-100-15,-4-9 0 32,-3 3-96-17,3-2 0-15</inkml:trace>
  <inkml:trace contextRef="#ctx0" brushRef="#br0" timeOffset="29652.7761">2792 15393 132 0,'-9'-15'72'0,"-6"-1"-36"0,9 10 4 0,3 1-28 15,-9 0 0-15,3 0-4 16,-3 2 0-16,-3 6-4 16,-6 2 4-16,-2 5 0 15,-4 14 0-15,3 0-4 16,3 2 0-16,3-2-8 0,6 0 4 16,4-5 0-16,5 4 0 15,3-4 0-15,5-8 0 16,4-6 4-16,3-5 0 15,0-3 0-15,0-5 4 16,0-10-12-16,0-1 4 0,0 1 0 16,3 2 0-16,-6 0-4 15,0 3 4-15,-3 5 8 16,2 2 4-16,-8 6-12 16,3 11 4-16,3 2-4 15,-3 3 4-15,3 0-48 16,3 0 4-16,3 0-108 0,3 2 0 15,9-10 144-15,0 0 4 16</inkml:trace>
  <inkml:trace contextRef="#ctx0" brushRef="#br0" timeOffset="29901.7479">3027 15380 168 0,'3'-16'96'0,"0"0"-52"15,-6 14 4-15,3-1-32 16,0 1 0-16,-3-1-4 16,-3 3 0-16,0 3 0 15,-6 2 0-15,0 3-12 0,-3 5 0 16,0 8-4-16,3 0 0 16,3 0 4-16,4 3 0 15,5-5-4-15,2-1 0 16,10-4-60-1,3-4 4-15,12-5-84 32,3-10 4-32</inkml:trace>
  <inkml:trace contextRef="#ctx0" brushRef="#br0" timeOffset="30070.4259">3211 15367 148 0,'0'-11'84'0,"-9"9"-44"0,3 2 4 16,0 2-32-16,-2 6 0 0,-1 8-8 15,-3 5 4-15,-3 1 0 16,3 4 0-16,3-2-8 16,6 0 0-16,3-3 0 15,9 0 4-15,-3-5-44 16,6-6 4-16,3-2-108 16,0 0 4-16</inkml:trace>
  <inkml:trace contextRef="#ctx0" brushRef="#br0" timeOffset="30403.7275">3301 15510 172 0,'6'0'96'0,"2"-5"-72"16,-2 5 0-16,-3-3-16 16,3-2 4-16,9 5-12 15,-6-8 0-15,6 0 4 16,-6 0 0-16,6 0-4 15,-3-3 0-15,0-2 4 0,-3 2 0 0,-3-2-4 16,0 0 0-16,-3 5 0 16,-3 0 0-16,-3 0 12 15,-6 8 0-15,-3 0 12 32,-9 6 4-32,3 1-12 15,0 9 4-15,3 3-24 16,-3-3 4-16,12 0-4 0,-2-3 4 15,8 0-60-15,8-2 0 16,10-3-32-16,0-3 0 16,3 0 20-16,3-5 4 15</inkml:trace>
  <inkml:trace contextRef="#ctx0" brushRef="#br0" timeOffset="30699.5597">3628 15391 152 0,'0'-19'84'0,"-6"9"-36"16,0 4 4-16,0 6-32 15,0 6 0-15,-6-4-12 16,0 4 0-16,-2 2-8 16,-1 0 4-16,6-1 4 0,0 4 4 15,6 2-8-15,3 0 4 16,6 1-8 0,3-4 0-16,3 4 4 15,5-4 4-15,-2 3-8 16,-3-2 4-16,0 0 4 15,-3 2 0-15,-6 0-4 16,-3-2 0-16,-3-1-28 16,-6 3 0-16,-3-2-44 0,0-6 0 15,0-2-68-15,3 7 0 16</inkml:trace>
  <inkml:trace contextRef="#ctx0" brushRef="#br0" timeOffset="31020.3328">3842 15277 228 0,'-6'-11'128'0,"-20"14"-116"16,20 0 0-16,-6-1-12 15,0 6 4-15,0 3-4 16,0 2 4-16,0 0-4 15,3 1 0-15,3 1 4 16,6-1 0-16,3 4 8 16,6-2 0-16,3 0-8 15,3 0 4-15,3 0-4 16,0 0 0-16,-6-3 12 16,-7 3 4-16,-5-3-16 15,-2 3 4-15,-7 0-8 0,-3-6 0 16,-6 3-64-16,3-5 4 15,-3 0-72-15,0 3 4 16,6 2 80-16,-6-10 4 16</inkml:trace>
  <inkml:trace contextRef="#ctx0" brushRef="#br0" timeOffset="31501.5591">4697 15211 148 0,'-24'-24'80'0,"3"8"-52"0,12 11 4 0,-3 0-32 16,-6-1 4-16,-3 4-4 16,-11 2 0-16,-1 2 8 31,0 4 0-31,-3 2-4 15,7 5 4-15,2 5 4 16,3 9 0-16,6-1-4 16,6 3 4-16,6 11-8 15,6 2 4-15,0 3-4 0,0-2 0 16,3-4-8-16,-3 1 4 16,0-6-48-16,-3-7 4 15,0 2-80-15,-3-5 4 16,0-6 100-16,-2-4 4 15</inkml:trace>
  <inkml:trace contextRef="#ctx0" brushRef="#br0" timeOffset="31920.2483">4223 15592 156 0,'0'-5'88'0,"12"-14"-52"16,-9 16 4-16,0-2-28 15,3 0 4-15,6-6-8 0,0 6 4 16,3-3 12-16,0-3 0 15,0 11-8-15,-1-2 4 16,1 2-16-16,0 2 4 16,0 4-8-16,0 7 0 15,-3-2 0-15,0 2 4 0,3 0-8 32,-3-2 4-32,-3-1 8 15,-1-2 0-15,1 0-12 0,-3-5 4 16,-3 5-12-16,0-6 4 15,0-2 8-15,-3-2 0 16,0-6-4-16,6-3 4 16,0-2-12-16,0-3 0 15,3 0-4-15,3-2 0 16,0-4 12-16,0 7 4 0,0-1-4 16,0 5 0-16,-1 3 0 15,1 3 0-15,0 8-8 16,-3-1 4-16,3 1-16 15,0 5 0 1,0-3-16-16,0-2 4 16,-3 2-40-16,0-2 0 15,-3-3 40-15,0 8 0 16</inkml:trace>
  <inkml:trace contextRef="#ctx0" brushRef="#br0" timeOffset="32284.8136">4729 15555 188 0,'6'5'104'0,"9"-5"-88"0,-12 0 4 16,3 0-20-16,3 0 0 16,0-3 4-1,3-2 4-15,-3 3-8 16,0-4 0-16,0 1 4 15,0 0 4-15,-4-3-8 16,-2 0 4-16,0 3-4 16,-3-6 0-16,0 11-4 15,-6-5 0-15,-2 10 16 0,-4 0 4 16,0 6-12-16,0 5 4 16,3-6-8-16,3 9 0 15,3-3 0-15,6-3 0 16,3-3-48-16,6-4 4 15,3-1-80-15,0-5 0 0,-1 0 104 16,4 0 0-16</inkml:trace>
  <inkml:trace contextRef="#ctx0" brushRef="#br0" timeOffset="32585.8261">4985 15576 132 0,'0'-3'76'0,"-12"-2"-36"0,12 5 0 0,0 0-24 0,3-3 0 15,0 1-8-15,0-1 0 16,3 3-8-16,3 0 4 15,0 0 8-15,3 0 0 16,0 0-12-16,3 0 0 16,0-3 0-1,0 3 4-15,-1-2-4 16,-2-3 4-16,0-1 0 16,-3-2 0-16,0-2-4 15,-6 2 4-15,0 0 0 16,-3 3 0-16,-6-3 8 0,-3 8 0 15,-6 8 0-15,0 0 0 16,-2 10-16 0,8-5 4-16,6 6-48 15,6-6 4-15,3-2-24 32,5-6 0-32,1 0-32 15,3-2 0-15</inkml:trace>
  <inkml:trace contextRef="#ctx0" brushRef="#br0" timeOffset="32951.4167">5274 15552 128 0,'9'-18'72'0,"0"-6"-40"0,-6 11 0 16,0 7-8-16,0-4 4 15,0 2-8-15,-3 3 0 16,0 2-12-16,-6 6 4 16,0 2-12-16,-3 8 4 15,0-2-8-15,0 7 4 0,3 1-4 16,3-1 4-16,3-2 4 15,3-3 0-15,6-2-8 16,3 2 0-16,0-5 12 16,3-5 4-16,0-3 16 15,-3 0 0-15,-1-6-8 0,-2-4 4 16,-3-3-12-16,-6-9 4 16,-3-4-12-16,-3-3 4 0,-3-8-8 31,-2-3 0-31,-4-7-8 15,0-14 0-15,0 2-8 16,0-7 0-16,0 11-56 16,3 12 0-16,0 6-48 15,3 19 4-15,-3 13 64 0,1 2 4 16</inkml:trace>
  <inkml:trace contextRef="#ctx0" brushRef="#br0" timeOffset="33901.3338">3089 15999 148 0,'3'24'80'0,"3"3"-44"15,-6-22 0-15,3 3-24 16,3 10 4-16,0-2-12 16,0-3 0-16,0 6 0 15,0-6 0-15,-3 0 0 16,0-5 4-16,0-2-8 16,3-6 4-16,3-6-4 15,-6-4 0-15,3-11-4 16,3 5 4-16,0-13 0 15,-1 5 4-15,4 0-8 16,-9 0 0-16,6 11 0 16,-3-3 0-16,0 8 0 15,0 6 4-15,0 7 8 16,0 5 4-16,3 4-8 16,-3-4 0-16,0 6-4 0,3-3 4 15,-6-2-4-15,0-3 4 16,0 0-4-16,0-3 4 15,3-5-4-15,0-3 0 16,6-2 0-16,-1-5 0 0,7-9 0 16,0 6 0-16,-3-3 0 15,0-3 0-15,0 6 8 16,0 3 0-16,-6 2 16 16,0 8 0-16,-1 5-24 15,1 6 0-15,-3 4 0 16,3 1 0-1,0 0 4-15,0 0 0 16,3-3-88-16,-3-2 4 16,3-1-60-16,0 1 4 0</inkml:trace>
  <inkml:trace contextRef="#ctx0" brushRef="#br0" timeOffset="34202.994">3622 16063 188 0,'6'8'104'0,"12"-16"-88"16,-18 5 4-16,3-2-16 16,0-3 4-16,3 0-8 15,0-3 4-15,0-2 4 16,0 0 4-16,-3-3-8 0,0 6 0 16,-3-1-8-16,-3 3 4 15,-3 3 4-15,-3-1 4 16,0 12 16-16,0 7 0 15,-6 3-8-15,6 5 4 16,0-2-20-16,6-1 4 16,3 3 0-16,6-5 0 15,6-5-52-15,6-1 0 16,-3-7-28-16,6-3 0 16,-1-3-36-16,-2 1 4 0</inkml:trace>
  <inkml:trace contextRef="#ctx0" brushRef="#br0" timeOffset="34700.2112">3824 15952 148 0,'-8'-11'80'0,"2"11"-40"16,6 0 4-16,-3 3-24 15,0 5 0-15,0 5-4 16,3 3 4-16,0 2-16 0,0-2 0 16,0 3 4-16,3-3 4 15,0 2-8-15,3-7 0 16,0-3 0-16,-1-3 4 15,1-5-12-15,3 0 4 16,0-5-4-16,-3-3 4 16,3-8-4-1,0 3 0-15,3-3 4 16,0 3 0-16,0-1-16 16,0 4 4-16,-3-1 12 0,0 8 0 15,-1 11 0-15,-2-2 0 16,0 4 16-16,0 4 0 15,0-1-12-15,-3 0 4 16,3-2-8 0,0-1 4-16,0-5 0 15,0-2 0-15,0-3-8 16,3 0 4-16,6-3 0 16,-3-7 4-1,3 2-8-15,0-3 0 16,-4 1 0-16,1-1 4 15,-3 9-4-15,3 4 0 16,-9 1 4-16,6 7 0 16,-3 1 4-16,0 2 4 0,0-2-56 15,3-1 4-15,0-4-28 16,3 4 0-16,3-4-28 16,-1-6 4-16</inkml:trace>
  <inkml:trace contextRef="#ctx0" brushRef="#br0" timeOffset="35253.2604">4342 16052 144 0,'0'-16'80'0,"-12"-15"-36"16,9 25 4-16,-2-2-28 0,-1 8 0 16,-3 8-8-16,0 0 4 15,0 0 0-15,0 3 0 16,3 2-16-16,3 0 0 16,3-2 8-16,6 2 4 15,3-2-4-15,3-1 4 16,6-4-4-16,2-4 0 15,-2-2 0-15,0-2 4 16,-6-1-12-16,-6-5 4 16,-6 0 0-16,-6-5 0 15,-3-3-32-15,-6 0 4 16,0 0-8-16,0 3 0 0,1 0-12 16,2-1 4-16,6 7-16 15,3 4 0-15,3-2-36 16,3 5 4-16,6 0 84 15,3 0 4-15,2 0 232 32,-85 119-232-32,166-238 48 15,-74 119 4-15,0 0-12 16,-3 10 4 0,3 14-4-1,-1-3 0-15,-5-5-40 16,3 5 4-16,-6-5 0 15,-3 0 4-15,0-3-8 16,-3-10 4-16,0 7-4 16,-3-10 4-16,0-2-12 15,0-6 0-15,0 3 8 16,3-6 4-16,0 0-4 0,0-2 0 16,0 0-20-16,0-3 4 15,2 8-56-15,1-2 0 16,0 4-52-16,0 12 0 15,0 1 84-15,-3-4 0 16</inkml:trace>
  <inkml:trace contextRef="#ctx0" brushRef="#br0" timeOffset="35467.8447">4703 16039 184 0,'0'-5'104'15,"0"7"-64"-15,0-2 4 0,0 3-12 16,2-3 0-16,4 8-8 15,3 0 0-15,0 0-16 0,0 2 4 16,3 1-12-16,-3-3 0 31,0 3-72-31,0-6 4 16,0-3-12-16,0 4 4 0,3-6-28 16,0 0 4-16</inkml:trace>
  <inkml:trace contextRef="#ctx0" brushRef="#br0" timeOffset="35642.8718">4926 16015 188 0,'0'-13'104'0,"-3"-3"-80"0,3 16 4 0,-3 5-8 0,-3 3 4 15,0 6 12-15,0 1 0 16,-3 9-4-16,-6 3 4 16,-3 2 0-16,0 11 4 15,1-6-36-15,-1 3 0 16,3-5-32-1,0-1 4-15,0-1-96 0,6-9 4 0,3-8-44 16,-3 3 0-16</inkml:trace>
  <inkml:trace contextRef="#ctx0" brushRef="#br0" timeOffset="39151.866">2815 6488 128 0,'0'-6'72'0,"51"22"-72"0,-39-13 0 16,0 7-8-16,6 1 0 15,3 2 0-15,2 3 0 16,4 0 4-16,0-5 4 0,0 2 4 16,2-5 4-16,4 2-4 15,-3-4 4-15,9-6-8 16,-7 0 0-16,22-22-4 0,-6 4 4 31,8-3 0-31,1-3 4 16,-1 0 0-16,1 6 0 15,-1 4 4-15,-8 9 0 16,3 8-4-16,-7 5 0 16,1 5 0-16,3 0 0 0,-1 0-4 15,1-2 0-15,-1-6 4 16,4-2 0-16,6-6-4 16,-4-5 4-16,10 0-8 15,-1 0 4-15,4-2 0 0,-4-3 4 16,4-3-4-16,5-5 4 15,-3 2-8-15,10 0 4 16,2 4 20-16,-5 1 0 16,-4 6-12-16,1 8 0 0,-7 6-8 15,-2 4 0-15,-1 4 4 16,12 4 4-16,-2-2-8 31,-1 2 0-31,7-10 4 0,-1-2 4 0,9-6-28 16,13-6 0-16,-1-4-80 31,3-9 0-31,-3 6 64 16,-8 0 4-16</inkml:trace>
  <inkml:trace contextRef="#ctx0" brushRef="#br0" timeOffset="41136.0286">10045 10988 64 0,'0'-13'40'0,"-3"5"-28"0,0 5 4 0,0 1-16 15,0-4 0-15,0-2 4 16,-3-2 4-16,-6-1 4 16,-2-5 4-16,-4 1-4 15,-6-1 4-15,-9-3-12 16,-6-7 0-16,-8-1-4 0,-7 3 4 15,-11 3-4-15,-1-3 0 16,-2 3 4-16,-13 0 4 16,-2 0-8-16,-6 0 4 15,-9 2 0-15,-7-2 0 16,-14 0-4-16,-9 5 4 16,-14 3-8-1,-10 5 4-15,0 5 0 16,-3 1 4-16,-3 2-4 15,4 5 0-15,-1 5 0 16,0 4 4-16,6 2-4 16,6 15 0-16,1 4 0 15,2 2 0-15,3 5 0 16,6 3 4-16,9 0 8 0,12 0 0 16,5 5-8-16,16 1 0 15,12 12-4-15,17 6 4 16,19-3 0-16,14 3 0 15,12 2-4-15,15 3 4 0,15 6-4 16,15-1 4-16,11-2-8 16,19-6 4-16,14 1 8 15,12-9 4-15,16 1-4 16,17-9 4-16,15-5-12 0,6-7 4 16,17-6-4-16,10-8 4 15,9-3 0-15,5-4 0 16,1-12 4-16,5-5 0 15,1-7-8-15,-10-9 0 16,7-2 0 0,-4-11 0-16,-5 0 4 15,0-2 0-15,-16-1-8 16,-11-4 4-16,-18-6 0 16,-12-3 4-16,-12 0 0 0,-8 3 0 15,-13-5 0-15,-12 2 0 16,-14 1-4-16,-10-4 0 15,-11 1 4-15,-12 2 0 16,-9-2-8-16,-12-8 4 0,-12-3 8 16,-9 0 4-16,-12 0-16 15,-9 3 4-15,-11 2-8 16,-13-5 0-16,-17 8 8 16,-4 3 4-16,-8-1 0 15,-12-2 4 1,-3 0-24-16,-9-5 0 15,3 5-36-15,-4 11 4 16,1 7-88-16,-3 25 0 16</inkml:trace>
  <inkml:trace contextRef="#ctx0" brushRef="#br0" timeOffset="43285.8215">10373 11210 192 0,'-12'-2'108'0,"12"-4"-80"0,0 6 4 16,3-5-16-1,3-3 0-15,8-2 4 0,7-4 0 16,6-4-16-16,12-1 0 16,11-2 0-16,7 3 0 15,2 2-4-15,-2-3 4 16,6 6-4-16,-7 0 4 15,1 0-44-15,-4 2 0 16,1 0-28-16,-7 1 0 16,-11 2-48-16,-3 0 4 15</inkml:trace>
  <inkml:trace contextRef="#ctx0" brushRef="#br0" timeOffset="43817.0348">11072 10874 184 0,'-3'-5'100'0,"3"-3"-68"16,0 8 4-16,0 0-24 16,0-3 0-16,3 1-12 0,0-1 0 15,3 3 20-15,3 0 0 16,0 3-20-16,0 2 4 16,3 6 0-16,0 2 4 15,-1 3-4-15,-2 5 4 16,6 3-8-16,-6 0 4 15,0-1 0 1,0-1 0-16,-3-4-20 0,0-2 0 16,0-5-40-16,-3-6 0 15,-3-5 12-15,0-5 0 16,-3-6 28-16,-3-2 0 16,-3-3 20-1,0-3 0-15,-3 1 36 16,0-3 0-16,-3 2-16 15,4 1 4-15,-1-1-8 16,3 6 4-16,3 0-16 16,3 5 4-16,6 0 0 15,3 2 0-15,3 1-8 16,3 3 0-16,2 2-12 0,13 2 4 16,0 3 4-16,0 3 4 15,3 3-4-15,-4 0 0 16,1-1 4-16,-6 3 0 0,-6 3 4 15,-9-2 0-15,-6 1-4 16,-6 1 0-16,-12 0-12 16,-3 0 0-16,0 0-88 15,0 0 0-15,4 0-24 16,5-6 4-16</inkml:trace>
  <inkml:trace contextRef="#ctx0" brushRef="#br0" timeOffset="45199.2063">11873 10980 184 0,'-9'-8'104'0,"-30"3"-88"0,27 5 0 0,-3 0-12 15,0 0 4-15,-2 3-4 16,-4 5 0-16,-3 2-4 16,0 9 4-16,0 2-8 31,0 5 4-31,4 3-4 15,-1-5 4-15,9-3 0 0,9-7 0 0,6-4 0 16,6-5 4-16,3-5-8 16,6-2 4-16,-4-6 0 15,1 0 0-15,0 0 0 16,-3 0 0-16,0 0 0 16,-3 3 0-16,3 2 0 15,-9 6 0-15,0 2 0 16,0 3 4-16,0 3 0 15,0-1 4 1,-3 1-4-16,3-1 0 16,3 1-8-16,0-3 4 15,6-3 0-15,2-2 4 16,1-3-4-16,3-3 0 16,0-5 0-16,3-5 4 0,-3-3-4 15,3-5 0-15,-1-3 0 16,1-5 0-16,0-8-8 15,0 0 4-15,-6-16 4 16,0-8 4-16,-3 0-4 16,-4 6 0-16,-5 5 0 15,0 10 0-15,-3 13 8 16,-6 12 0-16,-2 9-4 16,-4 14 0-16,0 11 16 15,3 10 0-15,0 10-12 16,3 4 4-16,6-1-8 15,3 0 0-15,3-2 0 16,6-3 4-16,3-8-32 16,3-8 4-16,2-5-28 0,1-8 4 15,3-8-12-15,-3-2 0 16,-3-6-28-16,-3-6 4 16,-1-1 72-16,-2-4 0 0,-3 1 92 15,-3 2 0-15,-3 0-40 16,0 3 4-16,-3 2-20 15,0 8 4-15,3 1-20 16,0 7 4-16,0 6 0 16,3 2 4-16,0 5-16 15,0-2 4-15,0 0-4 0,0 0 0 16,0-3 4-16,0-2 0 16,0-3 0-16,-3-3 4 15,0-5-16-15,-3-3 4 16,0-2 4-1,0-3 0-15,3-2-16 16,0-6 4-16,6-3 8 16,5-2 0-16,-2-3-36 15,3 3 0-15,3 0-32 16,-3 2 0-16,0 6-52 0,0 5 0 16</inkml:trace>
  <inkml:trace contextRef="#ctx0" brushRef="#br0" timeOffset="46066.8258">12554 10882 140 0,'3'14'80'0,"15"-14"-36"0,-15-3 0 15,0-2-32-15,3-1 4 0,0 1-16 16,0-3 0-16,-3-3 12 16,0-2 0-16,0 3-4 15,-3-6 4-15,0 0 4 16,-3 3 4-16,-3 2-12 15,0 8 0-15,-3 9-4 16,0 2 0 0,0 5-4-16,-3 5 4 0,3 1-8 15,0-1 0-15,9-2-28 16,6-5 0-16,6-3-20 16,6-3 0-16,3-7 4 15,3-1 4-15,0-5 36 16,-1 0 0-16,-2-3 16 15,-3 1 4-15,0-3 32 0,-6-3 4 16,-3 5-16-16,-3-2 0 16,-3 2-8-16,-3 6 0 15,-6 5-8-15,0 3 4 16,0 2-12-16,0 3 0 0,0 3-16 31,3-4 4-31,3 1 8 16,3-2 4-16,3-4-12 15,3 1 0-15,3-3 8 16,3-3 4-16,0-2-8 16,-1-3 4-16,1-2-4 0,0-4 0 15,-3 4-4-15,-3-1 4 16,0 3 0-16,0 0 4 16,-3 8-4-16,0 3 0 15,0 2-16-15,0 0 0 16,3 1-44-16,5 2 4 0,4-3-8 15,3-5 4-15,0-3 0 16,0-2 4-16,3 0 52 16,-9-6 4-16,-1-5 72 0,-2 3 0 15,-6 0-32-15,0 0 0 16,-3-1-16-16,-3 1 0 16,0 3-8-16,-3 2 0 15,0 2-16 1,-3 4 0-16,-3 4 12 15,0 6 0-15,3 6-8 16,1 1 0-16,5 1 0 16,3 3 4-16,2-3 4 15,7 0 4-15,3-9-12 16,0-1 4-16,0-6 8 16,0-3 4-16,-3-7-8 0,0-6 0 15,-3 0-8-15,-3-3 4 16,-6-5-8-16,-3-5 4 15,-3-2-4-15,-6-6 4 16,0-6-8-16,-3 4 4 0,0-1-36 16,3 5 4-1,12 20-188 1,3 7 4-16</inkml:trace>
  <inkml:trace contextRef="#ctx0" brushRef="#br0" timeOffset="46550.1085">13248 10636 236 0,'0'11'128'0,"0"2"-84"0,0-10 0 15,0 2-32-15,3 0 0 16,0 3-8-16,3 0 4 16,0-5-4-16,3-1 0 15,5-2-4-15,1 0 4 16,3-2-8-16,-3-1 0 0,0-2 0 31,0 0 0-31,-3-3 4 16,0 0 0-16,0 0-4 15,-3 2 4-15,-4 1-8 16,4 5 0-16,0 3 4 0,3 2 0 0,9 14 0 16,-3 4 4-16,0 7 8 15,-3 4 0-15,0 6-4 16,-4-3 0-16,-5 2 4 15,0 4 4-15,-6-6-8 16,-6-3 4-16,-3-7 0 31,-2-6 0-31,-1-5-8 16,-3-8 0-16,-3-8-4 0,0-6 4 16,0-4 16-16,6-4 0 15,9-1-16-15,3-7 4 16,6-4-8-16,6-6 0 0,9-5-16 15,0 3 0-15,0 2-64 16,0 6 4-16,-1 2-72 16,-8 0 0-16,-3 5 136 15,-6 1 4-15</inkml:trace>
  <inkml:trace contextRef="#ctx0" brushRef="#br0" timeOffset="47934.3531">14385 10472 236 0,'-12'-10'128'0,"-6"-6"-80"0,12 10 0 16,-3-4-36-16,-3-1 4 15,-3-2-16-15,-3 0 0 32,-2 5 0-32,2 0 0 15,0 5-4-15,-3 3 0 0,0 6 8 16,0 2 4-16,1 2-4 15,2 6 0-15,3 5-8 16,6 11 4-16,6 0-4 16,6 2 4-16,6 8 8 0,0 3 0 15,3-5-20-15,3 0 0 16,-6-3-40-16,-1-3 0 0,-5-7 4 16,0-6 0-16,-6-5 0 31,0-8 4-31,-3-3 36 15,-2-2 4-15,-7-3 36 16,3-3 0-16,-3-5 8 16,3 3 4-16,0-3-16 15,3-3 0-15,6 1-24 16,3-4 0-16,6-2 8 0,3 3 0 16,0-3-8-16,6 3 4 15,0 0 4-15,3 2 0 16,-6 3 4-16,-1 0 0 15,1 3-12-15,0 0 0 0,0 2-4 16,0 3 4-16,0 3-4 16,0 2 4-16,3 8-4 15,0 3 0-15,-1 0 0 16,-2 0 4-16,0 3 4 16,-3-6 0-16,0-3-4 15,-3-2 4-15,0-2-4 16,-3-6 4-16,0-3-12 15,-3-2 4-15,0-9 0 16,0-1 4-16,0-7-12 16,0 4 4-16,0-1-12 15,3 1 0-15,0 2 4 16,3 3 4-16,3 2 4 16,3 3 4-16,0 3-4 15,0 2 4-15,-1 3-4 0,1 3 0 16,0 0 4-16,3 2 4 15,3-3-4-15,0 1 4 16,0-3 0-16,3-3 4 16,-1-2-8-16,1-3 4 0,-3 0-4 15,0-2 4-15,-6-1-4 16,-3-2 4-16,-3 5-4 16,-3 0 0-16,-3 5-4 15,-3 3 0-15,-3 3 0 16,0 0 4-1,-3 7-4-15,3 6 0 16,-3-3-8-16,6 3 0 16,6 0-16-16,9-5 0 15,0 2 20-15,0-5 0 0,0-3 4 16,0-2 4-16,-1-3 0 16,1 0 4-16,-3-3-4 15,0 1 0-15,0-1 16 16,0 0 4-16,0-2-16 15,0 0 0-15,3-3-4 16,0 0 4-16,0-3 0 16,0-2 0-16,-1 0 4 0,-2-3 0 15,0 3 0-15,-6-1 4 16,0 6-4-16,-6 3 0 16,-3 3-4-16,-3 2 4 0,1 5 0 31,-1 5 4-31,-3 4-16 15,3-1 4-15,3 3 4 16,6-3 4-16,3 3-44 16,6-6 0-16,6 1-68 15,2-6 0-15,7-2-16 16,6-3 0-16</inkml:trace>
  <inkml:trace contextRef="#ctx0" brushRef="#br0" timeOffset="48418.6602">15066 10639 104 0,'0'-3'56'0,"18"-5"-80"0,-18 6 0 0,3-4-20 16,0 1 4-16,3 2 28 15,0 1 4-15,3-1 92 16,-3-2 0-16,3 2-48 16,-3-2 4-16,0 0-8 15,0-1 0-15,-3 1-12 16,3-3 4-16,-3 0 8 15,-3 0 0-15,0 0-12 0,0 0 4 16,0 3-12-16,-3 0 0 16,0 2-8-1,-3 0 0-15,0 1-4 16,-6 2 0-16,0 2 4 16,-3 4 0-16,0 2-4 15,-3 5 4-15,6 0-8 16,7 3 0-16,2-3 4 15,6 3 4-15,5-3-4 16,4-2 4-16,3-3 0 16,3-3 0-16,-3-5 8 0,0-2 4 15,0-4 0-15,0-2 4 0,-3-5-8 16,-7-8 4-16,-2 2-16 16,-3-4 4-16,-5-9 4 15,-7-5 0-15,-9-21-8 16,0-3 0-16,0 0-44 15,3 3 0 1,3 13-40-16,9 8 0 16,6 8-32-16,12 15 4 15,-3 9 40-15,3 2 0 16</inkml:trace>
  <inkml:trace contextRef="#ctx0" brushRef="#br0" timeOffset="48650.9436">15552 10541 228 0,'-6'-3'128'0,"3"9"-76"16,3-6 4-16,0 2-24 0,-3 4 0 16,3 2-32-16,0-1 4 15,0 1 0-15,3 0 0 16,0-2-68-1,3-4 0-15,2-2-104 0,4-2 0 0,-3-4 132 16,-6 1 4-16</inkml:trace>
  <inkml:trace contextRef="#ctx0" brushRef="#br0" timeOffset="48947.7997">15432 9943 212 0,'-17'-21'116'0,"-1"10"-56"0,15 9 0 0,0 2-24 16,-3 0 0-16,3 2-12 16,0 4 4-16,3 4 4 15,3 9 0-15,0 7-24 16,6 6 0-16,3 0-8 15,3 2 4-15,2 0-28 16,-2-4 4-16,-3-4-108 16,0-5 0-16,0-5-36 15,-3-8 4-15,0-3 144 16,-3-13 4-16</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8T00:19:58.355"/>
    </inkml:context>
    <inkml:brush xml:id="br0">
      <inkml:brushProperty name="width" value="0.05292" units="cm"/>
      <inkml:brushProperty name="height" value="0.05292" units="cm"/>
      <inkml:brushProperty name="color" value="#FF0000"/>
    </inkml:brush>
  </inkml:definitions>
  <inkml:trace contextRef="#ctx0" brushRef="#br0">3622 13089 124 0,'0'3'68'0,"9"5"-52"0,-6-8 0 0,0 2-8 16,6 1 0-16,3-1 16 16,3-2 0-16,5 0-20 15,4-2 0-15,3-3-4 0,12-3 4 16,5 2 0-16,4-2 0 15,6-8-4-15,2 3 0 16,7 0 0-16,-7 2 0 16,4 1 0-16,2 5 4 15,4-1-4-15,-1 1 0 0,1 2-4 16,5 1 0-16,-2 2 8 16,2 0 0-16,0 0-4 15,1 0 0-15,-4-3 8 16,1 6 0-16,-1-3-8 15,-2 0 4-15,-1 0 0 16,13 5 0 0,-7-2-4-16,3-1 4 15,10 1-4-15,-7-6 0 16,-2 1 0-16,-4-4 0 16,24 4-4-1,-8 2 4-15,-1-3-4 16,-9 0 4-16,-8 3 0 15,2 3 4-15,-2 2-8 16,2 1 4-16,4 2 0 16,-4-3 4-16,9 0 0 0,7-2 4 15,5-3-8-15,3 0 0 16,9-6 4-16,3 1 0 16,7-3 4-16,-4 0 0 15,6 3-8-15,-9 0 4 0,-6-1-4 31,-12 4 4-31,-2 2-44 0,-4 2 0 0,-14 4-108 32,-1 10 0-32</inkml:trace>
  <inkml:trace contextRef="#ctx0" brushRef="#br0" timeOffset="2466.4335">8599 12774 200 0,'-9'0'108'0,"3"3"-84"0,6-3 0 0,6 0 12 16,6 0 0-16,5 0-20 15,16 0 0-15,9 0 0 16,3-3 0-16,5 0-12 16,4 1 4-16,2-1-4 15,-2 0 0-15,-10-4-20 16,-2 1 4-16,-6 1-68 16,-6 2 4-16,-10-2-20 15,-8 2 0 1,-6 1 32-16,-9 2 4 15</inkml:trace>
  <inkml:trace contextRef="#ctx0" brushRef="#br0" timeOffset="2850.7518">8646 12666 184 0,'0'-11'104'0,"0"8"-68"16,0 3 4-16,-6 0-40 15,-3 3 4-15,-8 2 4 0,-1 6 4 16,-3 2 8-16,-3 0 0 16,3 1-8-16,0 1 4 15,3-4-8-15,7 2 4 16,2 0 0-16,3 1 0 16,6-4-4-16,6 1 4 15,6-1-12-15,2 4 0 0,7 2 0 16,3-1 0-16,9 1-68 15,3 0 0-15,2 0-120 16,-8 0 4-16</inkml:trace>
  <inkml:trace contextRef="#ctx0" brushRef="#br0" timeOffset="3881.9303">9620 12742 172 0,'-6'-13'96'0,"-9"3"-64"0,9 7 0 0,-3 3-32 15,0 0 4-15,0 3 4 16,-3 2 0-16,-3 3 4 15,3 2 4-15,3 4-8 16,3 7 4-16,6-5 0 16,3 2 4-16,6-5-4 15,3 1 0-15,6-6-4 16,0-6 0-16,0-2-4 16,-3-5 4-16,-3-6-4 15,-4 1 0-15,-5-4-4 0,-3-1 4 16,-3-1-4-16,-5 0 0 15,-4 0-24-15,0 5 0 16,0 3-84-16,6 3 4 0,6 5-8 16,3 0 0-16</inkml:trace>
  <inkml:trace contextRef="#ctx0" brushRef="#br0" timeOffset="4231.0135">9745 12716 220 0,'3'8'120'0,"5"10"-76"16,-8-12 0-16,0 2-32 16,0 7 4-16,0-1-8 15,0-4 0 1,0 1-4-16,0-3 4 16,0-3-4-16,0 0 4 15,0-10-12-15,0 0 4 16,3-3 4-16,-3-3 0 0,3-5-12 15,3 0 4-15,6-2 0 16,-3 2 4-16,3 3-8 0,0 5 4 16,0 5 4-16,0 3 4 15,0 6 4-15,0 2 4 16,-3-1-8-16,-1 4 4 16,1 0-8-16,0 2 4 0,-3-5-64 15,-3 0 0-15,0 0-32 16,0 2 0-16,0-7-8 31,0 5 0-31</inkml:trace>
  <inkml:trace contextRef="#ctx0" brushRef="#br0" timeOffset="4449.5741">10012 12502 180 0,'-20'-32'100'0,"17"42"-60"0,0-7 4 15,6 5 0-15,0 0 0 16,3 5-16-16,2 6 0 16,7 4-24-16,-3 4 0 0,3 2 0 15,0-3 4-15,0 1-96 0,-3-1 0 16,0 4-48-16,-3-9 0 16,-3 2 96-16,0-7 4 15</inkml:trace>
  <inkml:trace contextRef="#ctx0" brushRef="#br0" timeOffset="4767.2361">10185 12708 220 0,'0'3'120'0,"0"15"-68"0,0-15 4 0,3-1-52 16,0 1 4-16,6 2 0 15,6 1 0-15,0-4-28 16,6 1 4-16,-4-3-20 0,4-3 4 15,-3-2 28-15,0 0 4 16,-3-1 0-16,0 1 0 0,0 0-8 16,-1 2 4-16,-2 3 4 15,0 5 4-15,0 9 28 16,-3 9 0-16,0 4 24 16,-3 5 0-16,-3 2-12 15,0-2 0-15,-3 2-36 16,0-5 0-1,0-2-8-15,3-9 0 16,0-4-156-16,-3-7 4 16,15 4-4-16,3-3 4 15,0-5 144-15,-10-17 0 16</inkml:trace>
  <inkml:trace contextRef="#ctx0" brushRef="#br0" timeOffset="5132.8446">11477 12520 244 0,'3'-11'136'0,"-9"-18"-108"0,3 24 4 16,-6-3-32-16,-3-2 0 15,-3-6-8-15,-3 5 4 16,-3 6 8-16,-8 2 4 16,2 6 4-16,-3 5 4 15,3 2-12-15,1 6 4 16,2 3 8-16,6 5 0 16,3 5-12-16,9 5 0 0,3 0-4 15,6 14 4 1,3-3-24-16,-3-3 0 0,3 1-32 15,-3-9 0-15,-3-5-40 16,0-5 0 0</inkml:trace>
  <inkml:trace contextRef="#ctx0" brushRef="#br0" timeOffset="5332.8209">11146 12774 236 0,'3'-5'128'0,"9"-11"-80"0,-12 11 0 15,6-1-48-15,3 1 0 16,0 0 0-16,3-1 0 16,3 4 0-1,3-1 4-15,-3 3-4 16,-3 0 0-16,-1 3-40 16,-2 2 0-16,0 0-32 15,0 1 0-15,0-1-44 16,0 0 4-16</inkml:trace>
  <inkml:trace contextRef="#ctx0" brushRef="#br0" timeOffset="6412.9302">11379 12766 132 0,'0'-5'76'0,"-3"-6"-44"0,3 11 4 0,0-2-20 16,3-1 0-16,0 3 0 15,0 3 4-15,0-1-4 16,2 9 4-16,1-3-4 15,0 8 4 1,3 0-20-16,-3 2 4 16,3 1-4-16,-3-4 4 15,0-1 4-15,0-4 4 16,-3-4-8-16,0-1 0 0,0-8-8 16,0 1 0-16,0-9 8 15,0-2 0-15,0 0-8 16,3-1 4-16,0 1-4 15,0 0 4-15,3 0-4 16,0 2 4-16,0 3-28 16,-1 3 4-16,1-1-16 0,-3 4 0 15,0 2 4-15,0 0 4 16,0 2 32-16,0 1 4 16,3 0 8-16,0-1 4 0,0-2 0 15,3 0 4-15,0 0-8 16,3-2 4-16,-3-1-12 15,-1-2 0-15,1-6 0 16,-3 3 0-16,0 0-4 31,-3 0 4-31,-3 3-4 16,0 0 4-16,-3 5 0 16,-3 3 4-16,-3-1 16 15,0 6 4-15,-3 3-20 0,3 10 0 16,3-3-8-16,3-2 0 0,3 0-4 15,3-3 4-15,3-2-48 16,3-6 4-16,0 1 20 16,0-4 0-16,0-7 20 15,0 0 0-15,0-1 4 16,-3 1 4-16,3 0 0 16,-1-1 4-16,1 1 16 0,0 0 4 15,0 0-16-15,0-1 0 16,0 1 8-16,3 0 0 15,-3-3-16-15,0 0 0 16,0 0-4-16,-1-3 0 16,1 3 0-1,-3 0 4-15,-3 0 4 16,0 1 0-16,-6 1 4 16,0 6 0-16,-6 0 4 15,-3 3 4-15,0 5-4 16,0 0 0-16,1 5-16 0,5 3 0 15,0 0 0-15,6 2 0 16,5-2-80-16,4 0 0 16,0-8 12-16,3-5 0 15,-3-1 32-15,3-7 4 0,-3 0 32 16,3-6 0-16,-3 0 28 16,0-2 0-16,-1-3 8 15,1-2 4-15,-3-3-12 16,0 2 4-16,-3 3 8 15,0 3 4 1,-3 2-28-16,-3 4 0 16,0 7-16-16,-6 0 4 15,0 5-4-15,3 3 0 16,0 0-4-16,3 0 4 16,6 2 0-16,3 1 4 0,9-1-4 15,-3 4 0-15,3 7 0 16,-3-5 0-16,-3 2 4 15,-7-2 4-15,-5-3 8 16,-5 3 4-16,-4-3-20 16,0-5 0-16,-3-2-92 0,-3-4 4 15,0 4-88-15,-3-9 4 16</inkml:trace>
  <inkml:trace contextRef="#ctx0" brushRef="#br0" timeOffset="6916.0063">13039 12480 148 0,'-6'-5'84'0,"-17"-13"-44"0,17 10 4 0,-9 2-28 15,0 4 0-15,-3-1-4 16,-3 0 4-16,0 3-8 16,-2 6 4-16,2-1 12 15,3 8 4-15,3 0-4 16,0 6 0-16,6 5 4 0,3 5 0 15,6 5-28-15,0 6 0 16,3 2 0-16,3 3 0 16,0-5-56-16,3 0 0 15,-6-11-48-15,-3-3 4 0,-6-5-16 16,-3-2 0-16</inkml:trace>
  <inkml:trace contextRef="#ctx0" brushRef="#br0" timeOffset="7242.0321">12611 12838 244 0,'15'-16'136'0,"12"2"-100"0,-19 12 4 15,4-3-40-15,6-1 0 16,3-2 0-16,9 3 0 31,3 0-16-31,-4-1 0 16,1-2 4-16,-6 1 0 15,0-1 12-15,-6 2 0 0,-4 1 8 16,1 0 0-16,-3 2-8 16,-3 3 4-16,0 3 8 15,0 2 4-15,0 3 8 0,-3 3 4 16,3 12-12-16,3 1 0 16,-3-3-12-16,0-2 0 15,-3-3-32-15,-3 2 0 16,-1-7-128-16,-2-1 4 15,0-7 68-15,0-3 0 16</inkml:trace>
  <inkml:trace contextRef="#ctx0" brushRef="#br0" timeOffset="7527.254">13129 12766 244 0,'3'-3'132'0,"3"11"-60"0,-6-5 4 0,3 2-48 16,0 6 0-16,3 2-20 16,-3-2 0-16,0-1-4 15,0 1 0-15,-1-3 4 16,1-3 0-16,-3-5-28 16,0 0 0-16,0-5 8 15,3-6 0-15,0 1 4 0,0-4 4 31,3-1-40-31,0-1 4 16,3 0-44-16,3-3 4 16,0 9-48-16,6 2 4 15,-6 3 104-15,6 2 0 16</inkml:trace>
  <inkml:trace contextRef="#ctx0" brushRef="#br0" timeOffset="7799.2499">13447 12726 216 0,'3'-7'120'0,"3"-12"-68"0,-6 14 4 0,-3-1-44 16,0 1 4-16,0 0-16 16,-6 0 4-16,-3 2-4 15,0 3 0-15,1 3 8 16,-1 2 0-16,3 3-4 16,0 2 0-16,3 1 4 15,3 0 0-15,6 2-8 16,3 0 0-16,3 5 4 15,-3-2 0-15,0 3-8 16,0-6 4-16,-6 3 0 16,-3-3 4-16,-6-2-24 0,-3-3 4 15,-3 0-68-15,0-8 4 16,0-3-52-16,3-5 4 16,3-2 96-16,3-12 4 0</inkml:trace>
  <inkml:trace contextRef="#ctx0" brushRef="#br0" timeOffset="8011.7846">13563 12459 208 0,'36'6'116'0,"-15"25"-48"16,-18-23 4-16,3 8-44 15,0 8 4-15,0 5-28 16,-3 5 4-16,0 6-8 0,-3-3 4 15,0-2-72 1,0-4 4-16,-3-2-40 16,0-5 4-16,0-8 0 15,-3-5 0-15</inkml:trace>
  <inkml:trace contextRef="#ctx0" brushRef="#br0" timeOffset="8183.6674">13510 12689 296 0,'6'-2'164'0,"29"-1"-152"16,-29 0 0-16,6 1-16 15,3-1 0-15,3 1-88 0,3-1 0 16,0 3-52-16,5 0 0 31</inkml:trace>
  <inkml:trace contextRef="#ctx0" brushRef="#br0" timeOffset="8532.5098">14040 12618 208 0,'0'0'116'0,"8"11"-84"0,-5-9 4 16,0 6 8-16,3 5 0 0,0 3-40 16,3 0 0-16,0 0-4 15,0 0 4-15,0 0 0 16,-3 2 0-16,-3-5 0 15,0-5 4-15,-3-5-12 0,3 0 4 16,0-6 0-16,0 0 0 16,0-5 0-16,6-5 0 15,0 0 0-15,3-3 0 16,0 0-4-16,-1 3 4 0,-2 2-4 16,0 4 4-16,0 1 4 15,0 6 0-15,-3 3-8 31,0 2 4-31,0 3-4 0,0 3 0 0,0-1-100 16,3-2 0-16,-3 0-36 16,6-3 4-1,-3-2 136-15,3-3 0 16</inkml:trace>
  <inkml:trace contextRef="#ctx0" brushRef="#br0" timeOffset="8796.0422">14456 12668 180 0,'15'-18'100'0,"-6"-3"-68"0,-12 18 0 0,-3 0-12 16,-3 3 4-16,-3 3 4 16,-3 2 0-16,1 3-16 15,-1 5 0-15,6 1-8 16,3 1 4-16,6-1-8 16,0-1 4-16,6 3 0 0,6-3 0 15,0-2 0-15,2-6 4 16,1-2-8-1,-3-3 4-15,-3-6-4 16,-6-2 0-16,-3-5-16 16,-6-5 4-16,-3-1-52 15,-3 3 4-15,-3 0-20 16,1 6 4-16,2 2-20 16,3 8 4-16</inkml:trace>
  <inkml:trace contextRef="#ctx0" brushRef="#br0" timeOffset="9168.5264">14617 12642 212 0,'36'-11'120'0,"-7"-2"-88"0,-23 10 0 16,-3-2 4-16,0 2 4 16,0-2-40-16,-3 5 4 15,-3 0-4-15,-6 5 0 0,0 3 0 16,-5 0 0-16,-1 3-8 15,3 2 4 1,0 3 4-16,6 0 0 16,6 0 0-16,3-3 4 15,3 3 0-15,3-6 0 16,6-4 0-16,0-4 0 16,2-4 16-16,-2-4 0 0,0-4 8 15,-3-6 4-15,-6-3-24 16,-3-4 4-16,-6-4-12 15,-3-5 0-15,-6-7 0 16,-6-1 4-16,0 0-16 16,1 1 0-16,-1 12-64 15,3 6 4-15,3 8-56 16,-3 10 4-16,15 6 36 16,3-1 0-16</inkml:trace>
  <inkml:trace contextRef="#ctx0" brushRef="#br0" timeOffset="9616.7699">14855 12692 200 0,'-6'-5'112'0,"12"2"-60"0,-6 0 4 16,3 1-56-16,3-1 4 0,3 1-4 16,0-4 0-16,3 1 0 15,0 0 4-15,0-1-8 16,-4-2 4-16,1 0 4 15,-3 1 4-15,0-4-8 16,-3 3 0-16,-3 0-4 16,-3 3 0-16,-3 2 24 15,-3 3 4-15,-2 3 4 16,-1 7 0-16,3 1 4 16,0 2 4-16,6 3-24 15,3 3 4-15,3-1-16 0,6-2 4 16,6 3-92-16,2-1 4 15,4-5-56-15,3 0 0 16,3-7 56-16,-3-6 0 16</inkml:trace>
  <inkml:trace contextRef="#ctx0" brushRef="#br0" timeOffset="9799.0631">15299 12671 244 0,'-6'5'136'0,"-6"14"-96"15,9-14 0-15,3 3-24 16,0 3 4-16,0-1-16 16,0 3 0-16,0-2-72 15,0-1 0-15,0-2-104 16,3-2 4-16,-6-9 156 16,-9-2 0-16</inkml:trace>
  <inkml:trace contextRef="#ctx0" brushRef="#br0" timeOffset="10064.7009">15147 12197 252 0,'3'-2'136'0,"6"4"-60"0,-9 1 0 15,3 2-16-15,3 6 4 16,0 7-40-16,2 6 4 16,1 3-24-16,0 4 0 15,0-2-12-15,0-2 0 16,-3-3-192-16,-3 0 4 0,-6 2 44 16,0 0 0-16</inkml:trace>
  <inkml:trace contextRef="#ctx0" brushRef="#br0" timeOffset="12782.9537">19177 16769 180 0,'-15'6'100'0,"9"7"-84"0,6-11 4 0,3 9-8 15,0 0 4-15,3-1-12 16,0 1 0-16,0-3 0 16,0 5 4-16,0-5 4 0,-3 0 4 0,-3-3-4 15,0-2 4-15,0-3-16 16,-6-3 4-16,0-7-8 16,0 2 4-16,0-8 0 15,3 2 4-15,3-4-8 16,6-1 4-16,0-4 0 15,3-1 0-15,6 11-12 16,2-3 0-16,1 2-40 0,-3 12 4 16,0-3-96-16,3 5 4 31,-3 5 140-31,-3 8 0 16</inkml:trace>
  <inkml:trace contextRef="#ctx0" brushRef="#br0" timeOffset="13149.7616">19480 16740 148 0,'0'0'80'0,"9"0"-40"15,-6 0 0-15,0 0-28 16,3-2 4-16,0-1-8 15,0-2 4-15,0-3-4 0,0 5 0 16,-3-8-4-16,0 1 0 16,0 5 4-16,-3-3 0 15,-3 0 4-15,-3 5 0 16,-3 3-4-16,0 3 4 16,-3 7 8-16,0 1 0 15,3-1-20-15,4 4 0 16,2-1 0-16,3-3 4 15,5 6-12-15,4-8 4 16,3 3-88-16,0-3 4 16,3-6-12-16,0-2 0 0,6 0 56 15,6 0 4-15</inkml:trace>
  <inkml:trace contextRef="#ctx0" brushRef="#br0" timeOffset="13399.7369">19790 16695 136 0,'-3'-5'76'0,"6"-8"-48"0,-3 13 4 15,0 0-20-15,0 0 4 16,0 0 8-16,0-3 4 16,0 3-8-1,-3 0 4-15,-3 0 0 0,-3 3 0 0,0 2-12 32,0 0 0-32,-3 1-8 15,0 1 4-15,4 7-8 16,8-6 4-16,2 5-4 0,7-5 4 15,3 2-4-15,3-2 4 16,3-2-100-16,0-6 0 16,0 0-40-16,0 0 0 15,-1 0 124-15,-2 0 4 16</inkml:trace>
  <inkml:trace contextRef="#ctx0" brushRef="#br0" timeOffset="13697.6397">19977 16626 152 0,'-2'0'84'0,"-7"0"-36"15,9 0 0-15,-3 8-20 16,0 0 0-16,3 0 4 16,0 5 4-16,0-2-32 15,3 5 4-15,0-6-8 0,3 4 4 16,2-6-4-16,1 2 4 31,3-7 0-31,0-3 0 16,0-3-12-16,0-5 0 0,0 6 8 15,-3-9 0-15,0-2 0 16,0 0 4-16,-3-1-8 16,0 4 4-16,-3 2-8 15,0 5 4-15,-3 6 0 16,0 5 0-16,0 0-76 0,3-3 0 16,0 8-52-16,2-2 4 15,10-1 116-15,9 1 4 0</inkml:trace>
  <inkml:trace contextRef="#ctx0" brushRef="#br0" timeOffset="14230.2148">20287 16629 204 0,'-3'0'112'0,"9"8"-84"16,-6-5 0-16,0 2 0 16,3 0 0-16,3 8-24 15,3-2 4-15,0 0-4 16,-3-1 0-16,3 1 0 15,0-1 0 1,-3-4 0-16,0-4 4 16,-1-2-8-16,1-2 4 0,3 2-4 15,-6-6 0-15,6-4-16 16,0-3 0-16,0-6-60 16,0 3 4-16,3 0 0 15,0 0 0-15,3 8 4 16,0-5 0-16,-1 5 128 0,4 0 0 15,-3-2-4-15,0 7 4 16,-3-2-8-16,-3-8 4 16,-3 5-8-16,0 0 0 15,-6-3-32-15,0 9 4 16,-3-1-12 0,-3 3 4-16,0 0-12 15,0 5 4-15,3-2-4 16,0 5 0-16,3 0-4 15,3-3 0-15,3 6 8 0,3-4 0 16,3-1-4-16,3 7 4 16,0 0-4-16,2 3 0 15,-5-3 4-15,-3-2 4 16,-6-3 0-16,-3 5 0 16,-6-5-16-16,-3 3 0 15,-5-6-80-15,-1-2 4 0,3-6-44 16,6 0 0-16,6-7 80 15,6 2 4-15</inkml:trace>
  <inkml:trace contextRef="#ctx0" brushRef="#br0" timeOffset="14414.2437">20817 16486 196 0,'6'3'108'0,"6"18"-48"0,-12-16 0 16,0 6-16-16,3 5 4 15,3 0-32-15,-3 5 4 16,3 3-16-16,-3-3 0 16,-1-3-72-16,1-2 0 15,0-3-48-15,0-2 4 0,0 0 16 0,-3-6 4 16</inkml:trace>
  <inkml:trace contextRef="#ctx0" brushRef="#br0" timeOffset="14547.5785">20766 16417 184 0,'-21'-26'100'0,"27"15"-76"0,-6 11 0 0,0 0-28 16,3 0 0-16,3 3-152 15,3 2 0-15,3-2 152 32,0 5 4-32</inkml:trace>
  <inkml:trace contextRef="#ctx0" brushRef="#br0" timeOffset="15062.0104">20963 16465 160 0,'0'5'88'0,"9"11"-20"0,-6-5 4 16,0 2-28-16,3 6 4 15,2 2-24-15,1 0 0 16,3 0-20-16,0 0 0 0,0-5-4 16,0 0 4-16,3-8 4 15,-6 2 0-15,0-4-8 0,-3-4 0 16,0-4-4-16,-3-6 0 15,0-3 0-15,-3-5 4 32,3-5-8-32,0-5 4 15,2 5 0-15,1 2 4 16,0 3-8-16,3 3 0 16,0 2 4-16,0 6 4 0,3 2 0 15,0 6 4-15,0 2-4 16,3-2 4-16,0 5-4 15,0-3 0-15,2 1 0 16,1-4 0-16,6-2 4 0,-3 0 4 16,0-2-8-16,-3-6 4 15,-4-3-4-15,-2 6 4 16,-3-3-4-16,-3-3 4 0,-6 6-8 16,-3 0 4-16,-3 2-8 15,-3 3 4-15,-5 5 4 16,2 6 0-16,0 7 4 31,3 1 0-31,3-1-4 16,6 1 4-16,6-3-4 15,9 2 4-15,3-2-104 16,5-5 4-16,1-9-32 0,3 1 0 16,0-3 88-16,-3-3 0 15</inkml:trace>
  <inkml:trace contextRef="#ctx0" brushRef="#br0" timeOffset="15265.197">21775 16227 236 0,'-15'0'132'0,"-11"21"-88"0,20-13 4 16,-6 26 40-1,0 19 4-15,0-5-76 16,0 7 0-16,0-2-12 15,3-2 0-15,0-4-44 0,3-2 0 16,3-5-144-16,3-8 4 16,3-3 68-16,3-5 0 15</inkml:trace>
  <inkml:trace contextRef="#ctx0" brushRef="#br0" timeOffset="15865.1439">22138 16460 248 0,'-3'2'136'0,"-14"46"-104"0,17-37 0 0,0 2-16 16,-3 8 0-16,3 0-16 15,0-5 4 1,0 5-4-16,0-8 0 0,0 3-116 15,0-8 0-15,-3 0-8 16,-3 0 4-16</inkml:trace>
  <inkml:trace contextRef="#ctx0" brushRef="#br0" timeOffset="16016.1535">21993 16354 200 0,'-21'-19'108'0,"18"25"-68"0,3-4 0 16,0-2-44-16,6 8 4 15,6-2-32 1,-1-1 0-16,7-3-124 16,3 1 4-16</inkml:trace>
  <inkml:trace contextRef="#ctx0" brushRef="#br0" timeOffset="16225.5758">22260 16174 192 0,'0'-24'108'0,"-3"16"-88"0,0 14 4 16,3-1-4-16,-3 0 4 16,3 11 4-16,0 2 4 15,0 9-20-15,3 2 0 16,3 3-8-16,0 7 0 16,3 1-12-16,0-5 0 15,-3 2-88-15,-3-6 0 0,-3 1-36 16,0-3 0-16</inkml:trace>
  <inkml:trace contextRef="#ctx0" brushRef="#br0" timeOffset="16397.4591">22174 16476 244 0,'3'-16'132'0,"9"-5"-92"0,-6 18 0 15,3-2-28-15,9-1 4 16,3-2-16-16,2 6 0 15,4-1-52-15,0 0 0 16,0 3-48-16,-3 0 0 16,5 3 12-16,-5-3 4 15</inkml:trace>
  <inkml:trace contextRef="#ctx0" brushRef="#br0" timeOffset="17227.5644">22609 16439 136 0,'12'0'76'0,"-1"-11"-32"0,-11 8 0 0,0-5-32 16,6 6 0-16,-3-6-8 16,0 0 0-16,-3 0 0 15,0 0 4-15,-3 3-8 16,-6-3 4-16,6 5-8 16,-5 6 4-16,-4 5 28 15,-3 0 0 1,3 5-16-16,3 3 0 15,3 8-12-15,6-1 0 0,6-1 4 16,3-4 4-16,3-5-4 16,3-2 0-16,0-6-4 15,-1-5 4-15,1-5 0 16,-3-3 0-16,3-3-4 16,-3-2 0-16,0 0-4 0,0-3 4 15,0 8-8-15,0-3 4 16,-1 4 4-16,1 7 0 15,-3 2 0 1,0 6 0-16,0 3 8 16,3-1 0-16,-3 4-4 15,0-1 4-15,-3-3-4 16,0 1 0-16,-3-3 0 16,0-5 4-16,-3-9-4 15,6-2 0-15,-3 0-8 16,0-2 0-16,3-1 4 15,0-2 0-15,6 0-4 16,-1-6 4-16,4 11-72 0,0 0 4 16,0-2 12-16,3 10 4 15,0-3 40-15,-3 3 0 0,6 0 16 16,-4 0 0-16,1 0 40 16,-3 0 4-16,0-3-12 15,0 1 4-15,-6-3-4 16,6-3 0-16,-6 5-28 15,-3-2 0-15,-3 2-8 16,-3 3 4-16,-3 3-4 0,-3 2 0 16,-3 3-4-16,3 0 0 15,-3 0 0-15,6 2 4 32,0 1 0-32,3-6 4 15,6 11-4-15,3-11 0 16,3-5-4-16,0 0 4 0,2 0 0 15,4-2 4-15,-3-4 4 16,0-2 0-16,0 1 16 16,-6 4 4-16,6-2-12 0,-6 2 4 15,6 3-12-15,-7 0 0 16,1 3-8-16,-3 2 4 16,3 0-32-16,0 3 0 15,0 3-64-15,-3-9 0 0,6 1-12 16,0-3 0-1,-3 0 32-15,3-3 4 16</inkml:trace>
  <inkml:trace contextRef="#ctx0" brushRef="#br0" timeOffset="17447.7808">23377 16129 136 0,'-9'-45'76'15,"18"13"-32"-15,-9 27 4 0,0 2-28 16,0 6 0-16,6 8-4 15,-1 7 4 1,1 3 4-16,0 8 0 16,3 8-20-16,3 3 0 0,0 0 0 15,3-1 0-15,0 9-44 16,-6-11 4-16,3 3-48 16,-9-11 0-16,3-3-12 15,-6-4 0-15</inkml:trace>
  <inkml:trace contextRef="#ctx0" brushRef="#br0" timeOffset="17795.1781">23293 16431 216 0,'-6'-8'120'0,"9"-3"-76"0,-3 8 0 0,6 1-36 16,3-1 0-16,6 1-4 16,6-6 0-16,6 5-4 31,-1-2 4-31,4-1-4 15,3 1 0-15,-3-3-44 16,-7 0 4-16,1 3 20 16,-6-3 4-16,-3 5 12 15,0 3 4-15,3-2-4 0,-6-1 4 16,-3 3-4-16,0 0 4 0,-1 3 16 16,-2-1 4-16,3 12 20 15,-3-4 0-15,-3 9-20 16,3 2 0-16,-3 0-16 15,0-3 4-15,0 1 0 16,-3-6 0-16,0-5-92 0,0-8 0 47,-6-10-80-47,-6-4 0 16</inkml:trace>
  <inkml:trace contextRef="#ctx0" brushRef="#br0" timeOffset="17898.2739">23558 16275 136 0,'0'-24'76'0,"9"0"-48"0,-9 21 0 0,6 1-24 16,0-1 0-16,-3 0-120 16,12 3 4-16,-6 6 88 15,-3-1 4-15</inkml:trace>
  <inkml:trace contextRef="#ctx0" brushRef="#br0" timeOffset="18447.1888">23802 16251 244 0,'3'-6'132'0,"0"6"-88"0,-3 3 4 0,3 0-28 16,3 10 4-16,6-2-24 15,0 10 4-15,3 2-4 16,-3-1 4-16,3-4 0 16,-1 3 0-16,-5-7 0 15,6 1 0-15,-6-7-4 16,0 0 4-16,0-5-16 15,-3-3 4-15,3-3 4 16,3-7 4-16,-3 2 0 16,0-8 0-16,0 3-8 15,0-3 4-15,-1-3 0 16,-2 9 0-16,3-4 0 16,6 7 4-16,-6 1-4 15,6 4 4-15,-6 2 0 0,6 2 0 16,0 4 0-16,0-1 0 47,2-3 4-47,7 6 4 0,-3-8-8 15,-3 0 4-15,3-5 0 16,-3 2 0-16,0-4-4 16,-4-1 4-16,1-3-4 15,-6 3 4-15,-3-2-4 16,-6 4 0-16,-6 1-4 15,3 2 4-15,-9 3-4 0,0 3 0 16,1 5 4-16,2 2 0 16,6 6 8-16,3 5 0 15,3-2-8-15,6 0 4 16,11-1-32-16,-2-2 0 0,6-3-156 16,0-2 4-16,0 5 132 15,-6-1 0-15</inkml:trace>
  <inkml:trace contextRef="#ctx0" brushRef="#br0" timeOffset="19231.4948">19736 17275 112 0,'6'-11'64'0,"3"-2"-28"0,-12 5 0 15,-6 3 0-15,3-9 0 16,-20-9-12 0,-7 4 0-16,3 3-28 15,0 6 4-15,-5 2 12 31,-1 8 0-31,0 5 4 16,3 6 4-16,1 2-4 16,8 5 4-16,6 17-12 0,6-1 0 15,9 11-8-15,6 16 4 16,3-6 0-16,3-4 4 16,-3-4-20-16,0 6 0 0,0-13-52 15,-3 2 0-15,-3-10-40 16,0 0 4-16,-3-6 36 15,-3-7 0-15</inkml:trace>
  <inkml:trace contextRef="#ctx0" brushRef="#br0" timeOffset="19964.7509">19311 17656 172 0,'0'-19'96'0,"12"-2"-56"0,-9 18 0 16,3-7-36-16,6-4 0 15,2 7-8-15,4-7 4 16,0 6 4-16,0-2 0 0,0 5-4 16,3-1 4-16,-6 4-4 15,-1 2 0-15,1 0 0 16,-3 0 0-16,0 0 0 0,0 0 0 16,0 0 0-16,-3 5 0 15,0 0 0-15,0 3 0 16,0 0 12-16,-3 0 4 0,3 8-12 15,-4-8 0-15,1 8 8 32,3-8 4-32,-3 2-8 15,0-2 0-15,0 3 4 16,-3-6 0-16,0-2-12 16,-3-3 4-16,0-3-4 0,0-8 4 31,6-12-8-31,3-1 4 15,3 5-4-15,3-2 0 16,-3 3 4-16,0-1 4 16,0 1-12-16,-1 10 4 15,1 0-44-15,-3 0 4 0,0 8 4 16,3 0 4-16,-3 2 16 16,0 6 4-16,0-2 0 15,0 2 4-15,0-1-16 16,0-1 0-16,0 2 20 15,-3 2 4-15,0-4 20 16,-1-1 0-16,-2-5 8 16,0 0 0-16,0-3-4 15,0 1 4-15,0-4-16 16,3-4 0-16,0 7-4 0,3-5 4 16,0-2 4-16,-3 4 4 15,6-4-8-15,-6-1 4 16,0 6-4-16,-3-3 0 15,-3 0-4-15,-3 5 4 16,-3 3 16-16,0 3 4 16,-6 7-20-16,6 4 4 15,0 7-8-15,6 0 0 16,3 3-4-16,6-6 4 0,6-7-20 16,-3 5 0-16,3-11-116 15,0 3 4-15,0 0 44 16,-1-5 0-16</inkml:trace>
  <inkml:trace contextRef="#ctx0" brushRef="#br0" timeOffset="20324.1094">20085 17492 180 0,'3'0'100'0,"6"-3"-84"0,-6 3 0 16,-1 0 0-16,4 0 4 15,3 0-12-15,3 0 4 16,9 0-12-16,-6 0 4 16,3-3 0-16,-3-5 0 0,0 3-4 15,-1 0 4-15,1-3 0 16,-3-3 0-16,0 1-4 16,-3-4 0-16,-6 7 0 15,-3-7 4-15,-3 9 4 0,-3 2 0 16,-3 3 4-16,-6 3 4 15,0 0 0 1,1 10 4-16,2-3 4 16,6 9 0-16,6 5 8 15,9 0 0-15,6-1-28 16,5 4 4-16,7-9-12 16,0-2 4-16,0-3-140 15,0-7 0-15,-1 2-16 16,-5 0 4-16</inkml:trace>
  <inkml:trace contextRef="#ctx0" brushRef="#br0" timeOffset="25798.5446">21094 17473 184 0,'-6'-11'100'0,"-3"-4"-76"0,6 9 0 15,-3 1-16-15,3-3 4 16,-3 5-12-16,-3 3 4 15,3 0 12-15,-6 6 4 16,-3 7 4 0,3 5 4-16,0 6-28 15,3 3 4-15,4-1-4 0,5-2 4 16,8-3-4-16,4-5 4 16,6-3 0-16,0-7 4 0,6-1-4 15,-3-10 0-15,-3-1-4 16,-7-7 0-16,1-3 4 15,-6-2 4-15,-3-3-8 16,-6-3 4-16,-3 3-8 16,-3 7 0-16,1 1-64 15,-1 2 4-15,0 4-40 0,6 1 4 16,6 6 32-16,3 0 0 31</inkml:trace>
  <inkml:trace contextRef="#ctx0" brushRef="#br0" timeOffset="26628.6995">21260 17418 212 0,'-29'-16'116'0,"32"16"-116"15,0 2 4-15,2 6 28 16,4 0 0-16,0 0-4 16,3 11 4-16,0 2-20 0,6 0 4 15,-3 3-8-15,0-3 0 16,0-5-8-16,0 0 4 15,-4-6 0-15,1-4 0 0,0-6 0 32,-3-6 4-32,-6-7-8 15,3-3 4-15,-3 3-8 16,-3-8 4-16,0-3-4 16,0 0 4-16,0 3-40 15,0 0 0-15,0 2-32 16,3 9 0-16,3-1 4 0,0 6 0 15,3 5 16-15,0 0 4 16,0 5 68-16,3 3 0 16,-3-3 32-16,-1 1 4 15,1-4-20-15,0 6 4 0,3-5-16 16,-3-3 4-16,3-3-24 16,0-2 0-16,0 0-4 15,0-1 0-15,0-2 4 16,0-2 4-16,-3-3-4 15,-3 2 0-15,-6 3 8 0,-3 3 0 16,-3-1 4-16,-3 12 0 31,-6 2-4-31,0 2 4 16,0 9-8-16,3 2 0 0,3 0-8 16,9 6 4-16,6-1-8 15,3-5 4-15,6-2-40 16,6-9 0-16,0 6-4 15,-1-10 0-15,1-9 16 16,0-5 0-16,-6-5 24 16,-3 2 4-16,-6-2 16 0,3-6 0 15,-3 9 4-15,-3-6 0 16,0 8-4-16,0 0 0 16,-3 0 4-16,9 8 0 0,-3 3 0 15,2 5 0-15,7 0-12 16,-6 0 4-16,3 5-8 15,0-5 4-15,-3 5-8 16,0-5 4-16,-3-5 4 16,0-1 0-16,-3-2-8 15,-3 0 4 1,0-5 4-16,-3-3 0 16,3-8 8-16,0-2 4 15,3-1-20-15,3-2 0 16,3 0-8-16,3 0 4 15,3 5-64-15,-1 5 0 0,4 0-84 16,0 11 4-16,0 8 112 16,-6-2 0-16</inkml:trace>
  <inkml:trace contextRef="#ctx0" brushRef="#br0" timeOffset="27296.3238">22436 17500 196 0,'24'-11'108'0,"6"-18"-108"0,-30 18 4 16,9 1-4-16,-1-9 4 15,4-2 0-15,-3-8 0 0,0-6 8 16,3 1 4-16,-6-11-12 16,-3-3 4-16,-3 6-4 15,-3 13 0-15,-3 3-8 16,-6 10 4-16,3 10 16 16,-6 12 4-16,6 4 4 15,-5 6 4-15,8 8-12 16,0 2 0-16,6 9-16 15,3-3 4-15,3 2 0 16,8-2 0-16,-2-6 0 16,6-5 0-16,0-5-4 0,0-5 0 15,0-9-16-15,-3-4 4 16,0-6 4-16,-1-5 0 16,-2-3 8-16,0 0 0 15,0-3-8 1,3 1 4-16,-6 10 8 15,0 3 0-15,-3 2 12 16,0 6 4-16,0 5 0 16,-3 5 0-16,6 3-16 0,0 5 0 15,-3-3-4-15,2 1 0 16,7-1 0-16,-6-4 4 16,6-1-48-16,-6-5 0 15,-6-6 8-15,-3-4 0 16,-3-6 24-16,-6-5 4 0,3-6 8 15,-6-5 4-15,0 0-8 32,1-2 4-32,-1-3-24 15,3 2 4-15,6 9-44 16,3-3 0-16,3 13-28 16,12 8 0-16</inkml:trace>
  <inkml:trace contextRef="#ctx0" brushRef="#br0" timeOffset="27595.2767">23040 17235 220 0,'12'-21'120'0,"-27"-6"-84"0,6 22 0 0,6 0-24 15,-9-3 4-15,1 5-12 16,-4 3 4-16,3 0-8 16,0 5 4-16,3 6-4 15,0-3 4-15,6-3-8 16,6 8 4-16,6 3 0 0,3-2 0 15,3 1 0-15,3-1 4 16,-4 4 0 0,-2 3 4-16,-3-2 0 15,-6-1 4-15,-6-4-8 16,-6 2 4-16,-3-1-4 16,-5-7 0-16,-4-5-28 15,3-3 0-15,-6-5-96 16,15-9 0-16,3 4 12 0,6-3 0 15</inkml:trace>
  <inkml:trace contextRef="#ctx0" brushRef="#br0" timeOffset="27798.3539">23115 16941 200 0,'-6'-16'108'0,"18"27"-96"0,-12-6 0 0,3 3 28 16,5 8 4-16,4 8-12 15,3 8 4-15,3 5-20 16,0 2 4-16,-3 1-20 16,6 0 4-16,-3-3-24 15,-4 5 4-15,1-13-124 16,-3 3 0 0,-3-6 40-16,-6-12 0 0</inkml:trace>
  <inkml:trace contextRef="#ctx0" brushRef="#br0" timeOffset="27923.3742">23135 17243 240 0,'12'-8'132'0,"60"0"-96"16,-57 5 4-16,14-5-40 0,10 6 4 16,6 2-188-16,8 2 4 15,1 9 136-15</inkml:trace>
  <inkml:trace contextRef="#ctx0" brushRef="#br0" timeOffset="30313.7522">15819 17256 204 0,'6'0'112'0,"3"21"-92"15,-9-13 4-15,0 11 8 16,-3 5 4-16,0 5-16 0,0 21 4 16,0-2-8-16,0-1 0 0,0 1-8 15,0-6 4-15,0-5-8 16,3-5 0-16,0-8 4 15,0-3 4-15,0-13 0 16,3 0 0-16,-3-16-8 16,0-3 0-16,-3-18-4 15,-2-8 4 1,-1-11-8-16,-3-10 4 16,3-8-4-16,-3-3 4 15,3-2-16-15,-3 7 4 16,6 9 28-16,3 13 0 15,0 7 4-15,3 14 0 0,6 13-20 16,3 19 0-16,3 10 0 16,2 5 0-16,4 6 4 15,3 16 0-15,9-1-4 16,3 9 4-16,2 2 8 16,7-5 4-16,-9-8-8 15,-4-3 0-15,-2-13 0 0,-3-5 0 16,-3-8 0-16,-3-16 0 15,-4-16-4-15,-2-8 0 16,3-5-4-16,-9-18 4 16,0-9-4-1,-6-23 0-15,-3-3-4 16,3-3 0-16,-3 11-64 16,0 8 4-16,0 15-92 15,0 12 4-15,0 20 24 0,0 9 4 16</inkml:trace>
  <inkml:trace contextRef="#ctx0" brushRef="#br0" timeOffset="31379.2839">9712 17333 184 0,'0'-24'100'0,"24"40"-96"15,-24-11 4-15,0 8 24 16,0 9 4-16,-6 12-20 0,-3 3 4 15,-3 3 4-15,0 5 4 16,0 2-20 0,0-10 4-16,3-5-8 15,0-8 4-15,0 0-4 16,3-8 0-16,3-8-4 16,3-8 0-16,0-8 0 15,0-14 0-15,3-9 4 0,0-9 0 16,0-8-8-16,0-10 4 15,3-3 0-15,0-7 4 16,0-1-12-16,0 5 4 16,6 11 12-16,-3 11 0 15,3 8 0-15,0 10 4 0,3 8 0 16,3 13 0-16,2 9 12 16,7 15 4-16,0 3 8 15,0 2 0-15,2 11-28 16,7 5 0-16,0-5-4 0,0 6 0 15,2 2 0-15,-2 0 4 16,-3-8-4-16,-6-3 4 16,-7-10 12-16,-2-11 0 15,-3-8-20 1,-3-12 0-16,-6-7 0 16,0-12 4-16,-6-9-4 15,3-12 4-15,-3-14-4 16,-3-16 0-16,0-2-16 15,3 2 0-15,3 11-88 16,6 8 0-16,0 8-72 0,6 15 4 16,3 19 84-16,-4 8 4 15</inkml:trace>
  <inkml:trace contextRef="#ctx0" brushRef="#br0" timeOffset="34096.7142">4268 16825 112 0,'0'13'64'0,"3"53"-44"0,-3-45 0 0,3 11 20 16,0 13 0-16,0 5-20 16,0 14 0-16,-3-3-4 15,3 0 0-15,0 5-12 16,0-5 0-16,0-3 0 16,-3-13 4-16,3-3-16 15,-3-7 4-15,3-9-88 16,0-5 0-16,0-2 0 0,0-17 0 15</inkml:trace>
  <inkml:trace contextRef="#ctx0" brushRef="#br0" timeOffset="34374.8415">4173 16960 196 0,'-24'-16'108'15,"21"0"-96"-15,6 13 4 0,3-2 0 16,3-5 0-16,6 4-4 16,8 1 4-16,7 0 16 15,15-1 0-15,3 6-24 16,2 6 4 0,7-6-8-16,5 2 0 15,-2-2 0-15,2 3 0 0,1 0 0 16,-4-1 4-1,-11-2-76-15,-6 3 0 0,-10 0-44 16,-5 7 4-16,-18 1 36 16,-15-1 4-16</inkml:trace>
  <inkml:trace contextRef="#ctx0" brushRef="#br0" timeOffset="34612.3006">4185 17367 192 0,'-21'-13'104'0,"33"8"-92"0,-6-1 0 15,6-2 24-15,5 3 4 16,7-3-20-16,15-2 4 16,3 4-28-16,2 1 4 15,4 5 0-15,-1 0 4 16,4 0-152-16,-3 5 0 15,-4 6 80-15,-5 0 0 16</inkml:trace>
  <inkml:trace contextRef="#ctx0" brushRef="#br0" timeOffset="41346.0249">3021 15573 152 0,'-6'0'84'0,"3"6"-52"0,0-4 0 15,0 9 0 1,0 5 0-16,3-3-24 16,0 0 0-16,0 0-4 15,0 1 4-15,-3-1 4 16,0-3 0-16,3 1-8 0,-6-6 4 16,3-2-12-16,3-3 4 15,0-5 0-15,0-6 0 16,0 1 0-16,0-4 0 15,3-2-4-15,3-2 0 0,-3-3 12 16,3-6 0-16,3 6-12 31,-3-3 4-31,0 3 0 16,0 8 4-16,0 5 0 16,3 8 4-16,0 3-4 15,-1 10 0-15,-2-3 0 16,3 12 4-16,-3-4-12 0,-3-2 4 15,3-3 4-15,0-2 0 16,0-1 0-16,-3-4 0 16,0 2 0-16,-3-6 0 15,3-4-8-15,0-6 0 16,0 2 4-16,0-7 0 16,3-3 0-16,-3-5 0 15,3 0 0-15,0-3 0 16,3 6-8-16,0 4 0 15,0 1 4-15,0 3 4 16,-1 2 12-16,4 5 4 0,0 8-4 16,0 6 4-16,0 5-4 15,0 0 0-15,-6 7-8 16,0 1 0-16,0-3 0 16,0-2 0-16,0-3-60 15,-3-3 0-15,0-2-68 16,0-3 0-16,0 0 32 15,3-1 0-15</inkml:trace>
  <inkml:trace contextRef="#ctx0" brushRef="#br0" timeOffset="41692.1968">3473 15550 188 0,'6'0'104'0,"12"-14"-92"0,-15 12 4 16,3-6-8-16,3 0 0 0,0 0-4 16,0-5 4-16,0-1 0 15,-3 1 4-15,0 3-4 16,-3-1 4-16,-3 0 0 16,-3 3 4-16,0 1-12 15,-3 4 4-15,-3 0-4 16,0 6 4-16,0 7 12 15,-3 4 0-15,3 4-4 16,0 1 0-16,6-3-8 16,3 5 4-16,6 0-12 15,3-5 4-15,3-3-24 16,3-5 4-16,0-3-68 16,3-2 0-16,-1-3-80 0,-2 0 4 15</inkml:trace>
  <inkml:trace contextRef="#ctx0" brushRef="#br0" timeOffset="42513.6049">3699 15388 200 0,'-3'3'112'0,"0"7"-88"0,3-7 0 16,0 13-24-16,0 2 4 0,3 1-4 15,0 2 4-15,0-2-4 16,0-1 4-1,0 3 0-15,0-5 0 16,3-5 0-16,-6-6 0 16,3 0-4-16,0-5 0 15,0-5-4-15,0 0 4 0,0-6 0 16,6-5 4-16,-6-5-8 16,3 3 0-16,0 4 20 15,3 1 4-15,-3 3-12 16,0 4 4-16,3 9-12 15,-3 5 0-15,3 0 0 16,-3 5 4-16,0-2-4 0,0 2 0 16,2-3 4-16,1 1 4 15,0-6-8-15,-3-2 4 16,0-3-4-16,3-3 0 0,3-7 0 31,-3-1 0-31,6-2 0 16,0 0 0-16,0-3-4 15,-1 0 0-15,-2 3 4 16,0 2 4-16,-3 6 8 0,-3 2 4 16,0 6-16-16,-3 5 0 15,3 2 4-15,-3 4 0 16,3-1-32-16,0 0 4 16,0-2-32-16,6 2 4 0,0-8 4 15,0 0 0-15,0-5 12 16,2 0 0-1,7-7 80 1,-3-9 0-16,-3 8-8 16,-3-8 0-16,-3 5-12 15,0 1 0 1,-3-1-8-16,-3 6 0 16,-3-1 0-16,0 6 4 15,-3 3-16-15,0 5 4 16,0 0-12-16,3 3 0 15,0 2 0-15,3-3 4 0,3 1 0 16,3-3 4-16,3-3 4 16,2 1 4-16,1-4-8 15,0-2 0-15,6-5 0 16,-9-8 0-16,0 2 4 16,-6-2 0-16,-3 2-4 15,-6 1 0-15,-6-1-8 16,-3 0 4-16,-3 4-32 0,-3 4 4 15,3 0-36-15,3 3 4 16,3 0-72-16,6 3 0 16,3 0 108-16,9-3 4 15</inkml:trace>
  <inkml:trace contextRef="#ctx0" brushRef="#br0" timeOffset="42811.5159">4342 15401 232 0,'9'0'128'0,"6"19"-88"0,-12-16 0 16,3 7-12-16,3 6 4 16,6 0-28-16,0 2 0 15,-3-4 0-15,0 7 0 16,0-5 4-16,-4 0 0 16,-2-6-4-16,0-2 0 0,-3-8-4 15,-3 5 4-15,0-10-4 16,0 2 0-16,-3-7-4 0,0-3 4 15,3-9-4 1,3 7 4-16,0-1-28 0,0 0 4 16,3 3-36-16,3 2 4 15,-3 3-20-15,0 3 4 16,0-1-36-16,0 1 0 31</inkml:trace>
  <inkml:trace contextRef="#ctx0" brushRef="#br0" timeOffset="43028.1565">4592 15412 204 0,'0'0'112'0,"0"-3"-88"15,0 3 4-15,0 0 20 16,3 3 4-16,0 0-36 0,3 2 4 16,0 5-16-16,0 1 0 15,3 0-4-15,0-3 0 16,0 0-4-16,3 2 4 15,0-2-40-15,0 0 0 16,0 0-28-16,0-3 0 16,2 1-64-16,-2-4 0 0,0-2 124 15,0-2 0 1</inkml:trace>
  <inkml:trace contextRef="#ctx0" brushRef="#br0" timeOffset="43229.1766">4783 15380 184 0,'3'-18'104'0,"-6"7"-80"0,3 11 4 16,0 0-4-16,-3 3 4 16,0 5 8-16,0 10 0 0,0 6 0 15,-3 5 0-15,0 6-4 16,-3-1 0-16,0 6-28 16,3-3 0-16,0 0-4 0,0 0 4 15,0-6-76-15,-3 1 4 16,4-8-72-16,2-8 4 15,-6 2 40-15,0-7 4 16</inkml:trace>
  <inkml:trace contextRef="#ctx0" brushRef="#br0" timeOffset="43742.6728">3685 15851 140 0,'-21'0'80'0,"18"11"-32"16,3-9 4-16,0 6-24 16,3 6 0-16,3 7 12 15,-3 5 0-15,3 6-20 0,0 8 0 16,2-6-16-16,-5 0 4 16,3 1-8-16,0-3 4 15,-3-3-40-15,3-6 4 0,-6-4-68 16,3-6 0-16,3-2-20 15,0-6 4-15</inkml:trace>
  <inkml:trace contextRef="#ctx0" brushRef="#br0" timeOffset="44477.104">3821 16129 180 0,'-2'0'100'0,"10"-5"-76"15,-8 2 4-15,3 3-8 0,6 0 0 16,3 3 8-16,3-1 0 16,3 4-16-16,-3-4 0 15,0 4-4-15,0-6 0 16,2 0-4-16,1-6 0 16,-3 4-8-16,0-4 4 15,-3 1 4-15,0-6 0 16,0 6 0-16,-6-8 0 15,0 2-4-15,-3-7 4 16,-3 5-4-16,-3-1 4 0,-3 4-8 16,-3 7 0-16,-6 6 0 15,3 7 4-15,0 4 4 16,-3-1 0-16,-3 11 0 16,9-6 0-16,4 1-4 15,5-1 4-15,5-2-36 16,4 3 4-16,6-6-40 15,3-3 0-15,0-4 8 16,6-1 4-16,-6-5 8 16,0-5 0-16,-1 2 64 15,1 0 0-15,0-7 32 16,0-3 4-16,-9-1-12 16,0 1 4-16,0-5-16 15,-3 7 4-15,-3-2-12 16,-3 10 4-16,0 3-12 15,-6 3 4-15,-3 5-8 16,0 2 4-16,0-2-20 0,6 8 4 16,-6-8 0-16,9 3 4 15,0-3 0-15,3-6 0 16,3 1 4-16,3-3 0 16,0 0 0-16,0-3 0 15,0-2-12-15,0-3 4 16,0-3 4-16,-3 6 0 15,-1-3 0-15,1 0 4 16,0 6 4-16,0 4 4 16,0 6-4-16,0 5 4 0,3-5-12 15,0 3 4-15,6-3-4 16,-3 2 4-16,0-2-36 16,0-5 0-16,-3 5-40 15,0-5 4-15,-1-3-12 16,1-3 4-16,3-2 8 15,0-3 0-15</inkml:trace>
  <inkml:trace contextRef="#ctx0" brushRef="#br0" timeOffset="45312.3128">4420 15767 144 0,'-18'-16'80'0,"30"8"-32"0,-12 8 60 31,3 24-44-31,6 5-28 16,0 2 0-16,0 14-20 15,-3 0 4-15,-1-2-8 32,1-1 4-32,0-5-16 15,-3-3 0-15,0-2-52 0,-3-8 0 16,0 0-16-16,0-8 0 16,0-6 8-16,0-7 0 0,3 2-12 15,0-5 0-15,0-5 72 16,3 0 0-16,-3-3 52 15,0-6 0-15,-3 1-4 16,0 3 0-16,0-4-16 16,0 4 4-16,3-1-8 15,0 1 0 1,3-1 0-16,0-2 4 16,3 8-16-16,3-6 0 15,0 3-4-15,0-3 0 0,0 4-4 16,-4 1 0-16,1 4 4 15,0 2 0-15,-3 2-4 16,-3 9 4-16,-3-3-8 16,0 2 4-16,-3 6-8 15,-3-3 0-15,-3 1 0 0,0 2 0 16,1-3-16-16,2-3 0 16,3-2 12-16,3 6 4 15,3-7 12-15,3 1 0 16,0 0-12-16,5-2 4 15,1-4-4-15,3 6 4 0,3-3-4 16,3-2 0-16,0 0 0 16,3-1 4-16,2 1-48 15,-5 0 0-15,0 5-116 16,0 0 4 0,-9 5 68-16,6 0 0 15</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7T19:36:46.913"/>
    </inkml:context>
    <inkml:brush xml:id="br0">
      <inkml:brushProperty name="width" value="0.05292" units="cm"/>
      <inkml:brushProperty name="height" value="0.05292" units="cm"/>
      <inkml:brushProperty name="color" value="#FF0000"/>
    </inkml:brush>
  </inkml:definitions>
  <inkml:trace contextRef="#ctx0" brushRef="#br0">21420 5167 192 0,'5'20'108'15,"4"55"-88"-15,-9-67 0 0,0 28-12 16,0-8 0-16,0 24-4 15,0-4 0-15,0 15 0 16,0-11 0-16,4-4-4 16,-4-5 4-16,5-27-4 15,-1 0 4-15,10-20-8 16,-5 0 4-16,13-31-4 16,0 7 4-16,5-8 0 15,-4 8 4-15,-1 8 20 16,-4 0 4-16,0 24-4 0,0 0 4 15,0 20-24 1,-5-4 0-16,0 8-4 0,1-4 4 16,4 8-80-16,0-5 4 15,4-7-60-15,-4 0 0 16,-5-28 92-16,1 0 4 16</inkml:trace>
  <inkml:trace contextRef="#ctx0" brushRef="#br0" timeOffset="250.0182">22002 5720 200 0,'23'-12'108'0,"-1"-8"-96"0,-22 16 0 0,9-16-16 16,-5 4 4-16,5-19 0 16,0 7 4-16,0-4 16 15,0 4 4-15,-9 8 0 16,0 4 0-16,-9 16-16 15,5 0 0-15,-10 20-12 16,1-4 4-16,13 12-12 16,0-4 4-16,13-4-60 15,-4 0 0-15,23-8-52 16,-5 3 0-16,17-19 104 16,-8-3 0-16</inkml:trace>
  <inkml:trace contextRef="#ctx0" brushRef="#br0" timeOffset="515.6613">22566 5449 192 0,'-4'-23'104'16,"-5"11"-68"-16,9 12 0 0,-9 0-12 0,0 0 4 16,-9 8-28-16,5 0 0 15,-5 7-4-15,4 1 0 16,1 4-4-16,4-4 4 16,9-4 8-16,0 0 4 15,9-8-8-15,0 0 0 16,9-8 4-16,-5 0 0 15,0-4 4-15,1 4 0 16,-5 0 12-16,0 0 4 16,-5 8-20-16,1 0 0 0,4 4-4 15,0 0 0-15,4 4-56 16,1-4 4-16,8-4-72 16,-4 0 4-16,31-8 56 15,-13 0 0-15</inkml:trace>
  <inkml:trace contextRef="#ctx0" brushRef="#br0" timeOffset="781.3049">23005 5370 192 0,'-14'-16'108'15,"5"12"-76"-15,9 4 4 0,-13 0-40 16,4 0 4-16,-9 8 0 16,5-4 0-16,-10 16 0 15,5 4 0-15,1 4 0 16,3-9 0-16,19 5-4 15,-1-4 4-15,10-4 16 16,-6-4 0-16,15-12 16 0,-5 0 0 16,0-16 0-16,0 4 4 15,-9-20-12-15,-1 9 0 16,-3-37-20-16,-1 12 0 16,-8-47-4-16,-1 11 4 15,1-12-36-15,0 21 4 16,8 3-172-16,0 16 0 15</inkml:trace>
  <inkml:trace contextRef="#ctx0" brushRef="#br0" timeOffset="39929.455">18019 6241 104 0,'0'-16'56'0,"-5"9"-52"0,5 7 4 0,-4-8 8 16,-1 0 4-16,5 0-12 16,0 0 0-16,-4-4-4 15,-1 0 4-15,-4-4 8 16,-8 4 0-16,-10 0-12 15,-9 4 4-15,-4-4-4 16,-10 4 0-16,1-4 0 16,-5 0 0-16,-4-4 0 0,-9 0 4 15,-4 1-16-15,-10-1 4 16,0 4 8-16,-4-4 0 16,-9 8-4-16,-9-4 0 15,-4 0-4-15,-5 8 4 16,-4 0 4-16,8-4 0 15,1 8-4-15,-5 0 0 16,0 0 4-16,-9 0 0 16,-4 4-4-16,4 0 0 15,0 4-4-15,-4 8 4 16,4-4 0-16,-4 8 0 16,-1 0-4-16,15 3 4 0,3 5 0 15,1 0 0-15,8 8 0 16,5 4 0-16,0 0 4 15,9 3 0-15,9 1-4 16,0 16 0-16,4-4 0 16,5 7 0-16,9 1-4 15,9 0 4-15,13-5-4 16,9 1 0-16,9 0 4 16,14 7 4-16,17-3 0 15,10 0 4-15,17 11-12 16,9 1 4-16,14-8 0 15,22 3 4-15,18-3 0 16,18-5 4-16,17-3 4 16,6-4 0-16,21-8-4 15,5-5 4-15,5-7-12 0,-5-8 0 16,13-4 0-16,-8-4 4 16,0 0 0-16,-10-12 0 15,1-4-8-15,-1-4 0 16,-8-4 8-16,-9-4 4 15,-10-4-8-15,-8-12 4 16,-18 0 8-16,-9-4 4 16,-4-8-20-16,-19-7 4 15,-4-9 0-15,-4-4 4 16,-9 0-8-16,-1 1 4 16,-13-1 4-16,-8-4 0 0,-10 5-4 15,-9 3 4-15,-8 0-8 16,-10-4 4-16,-8 1-4 15,-1-1 0-15,1-8 8 16,-1-3 4-16,1 7-8 16,-5 4 4-16,-4 1 4 15,-5-1 0-15,-9 8-8 16,-14 0 4-16,-8 9 0 16,-18-1 0-16,-4-8-4 15,-23 8 0-15,-5-4-20 16,-13 1 0-16,0 7-20 15,-9-8 0-15,-13 4-68 16,9 20 4-16,-9 8 40 16,-5 8 0-16</inkml:trace>
  <inkml:trace contextRef="#ctx0" brushRef="#br0" timeOffset="59810.2202">14026 15797 148 0,'-35'-16'80'0,"3"24"-80"0,28-8 4 0,-5 0 0 16,4 0 4-16,5 0 4 16,0 0 0-16,5 4 4 15,8 0 0-15,14-1-8 16,13 1 4-16,19 0-8 15,3 0 4-15,14-4 4 16,9 0 0-16,9 0-8 16,5-4 0-16,-1 4-8 15,-4 0 4-15,-4 0 0 16,-14 0 4-16,-4 0-4 16,-10 0 4-16,-4 0-12 0,-4 0 0 15,-14-4-24-15,-4 4 0 16,-13 0-60-16,-14 0 4 15,-9 4 36-15,0-4 4 16</inkml:trace>
  <inkml:trace contextRef="#ctx0" brushRef="#br0" timeOffset="60091.4896">15114 15717 176 0,'-4'4'100'0,"17"-20"-96"0,-9 16 0 0,5 0 0 16,5 0 4-16,8 4-4 16,10 4 0-16,-1 0 4 15,5 4 0-15,-5 0-4 16,0 0 4-16,-4 4-8 16,-4-4 4-16,-6 3 4 15,1 5 4-15,-13-4-4 16,-10 4 0-16,-13 8-4 15,-4 0 0-15,-9 0 0 16,-9-4 0-16,-5 3-56 16,0-11 4-16,0 4-92 15,-4 0 0-15</inkml:trace>
  <inkml:trace contextRef="#ctx0" brushRef="#br0" timeOffset="60497.7695">14009 15665 144 0,'-5'-4'80'0,"-8"12"-44"0,4-8 0 0,-9 8-28 16,-9 4 0-16,-4 4-8 15,-10 8 4-15,-3 0-8 16,-1 0 4-16,0-1 4 15,5 1 0-15,4-4 0 16,9 0 0-16,14 0 12 16,13-4 0-16,13 8-8 15,9-12 0-15,19-4-8 16,4 0 4-16,8 8-172 16,10 4 4-16</inkml:trace>
  <inkml:trace contextRef="#ctx0" brushRef="#br0" timeOffset="67800.5184">15042 13628 4 0,'-17'-16'8'0</inkml:trace>
  <inkml:trace contextRef="#ctx0" brushRef="#br0" timeOffset="68128.6606">14845 13600 96 0,'-44'8'56'0,"-1"24"-52"0,36-21 4 0,-4 5 0 16,-5 4 0-16,0 0 0 15,0 16 4-15,0 8-4 16,5 0 4-16,4 3-4 15,4 5 0-15,10 4-8 16,8-8 0-16,9-5 4 16,14-3 0-16,18-4 16 15,0-8 0-15,4-8-16 16,0-16 4-16,0-16-4 16,0-8 4-16,5-8 0 15,-9-16 4-15,-9-4-4 16,-10-7 0-16,-8-9 0 15,-13 8 0-15,-14 9-8 0,-18 7 0 16,-18 12 0-16,-13 12 0 16,-14 8-4-16,-9 12 0 15,10 4-20-15,4 4 0 16,8-4-24-16,14 0 4 16,14-4-56-16,13-4 0 15</inkml:trace>
  <inkml:trace contextRef="#ctx0" brushRef="#br0" timeOffset="69034.9826">14957 14169 116 0,'32'32'68'0,"-32"-4"-68"16,0-24 4-16,0 15 4 15,4 9 4-15,-4 12 0 16,5 4 4-16,-1 8 8 15,1 11 0-15,-1 1-16 0,1-12 0 16,-1 31-8-16,1-15 0 16,-1 23 0-16,0-11 4 15,1 16-8-15,-1 3 4 16,-8 1 8-16,4-21 4 16,-5 33-8-16,1-29 0 15,4 25 0-15,0-25 0 16,0 17-4-16,0-17 4 15,0 9-4-15,0-21 4 16,0 25 0-16,0-25 0 16,4 13-4-16,-4-12 0 15,0 11 4-15,0-15 0 0,0 19 4 16,0-19 0-16,0 12-4 16,0-9 0-16,0 1 0 15,0-12 0-15,0 3-8 16,0-15 0-16,0-4-8 15,0-4 4-15,-4-5-8 16,0-3 4-16,-5 0-4 16,4-8 4-16,-4 0-32 15,5-4 4-15,-5 0 24 16,0-4 4-16,-5 0 8 16,1-1 0-16,4-3 4 15,0 0 4-15,0-8-8 16,5 0 4-16,-10-8 0 15,5 0 4-15,-4-8-4 16,4 4 0-16,-5-3 16 0,5-1 0 16,-4 4 12-16,4 0 0 15,0 4-20-15,0 0 4 16,0 4-4-16,5 0 4 16,4 8 0-16,0 0 0 15,4 8-8-15,1-1 4 16,8 13-4-16,1-8 0 15,8 16-4-15,-4-8 0 16,4 4 8-16,-4-4 0 16,4-5 12-16,-4-3 0 15,5-8-8-15,-5-4 4 0,4-16-8 16,-4 0 0-16,0-20-4 16,9-7 0-16,-9-9-8 15,0 8 4-15,-5-12 4 16,0 13 0-16,-4 3-100 15,0 4 4-15,-4 12-24 16,-1 4 0-16</inkml:trace>
  <inkml:trace contextRef="#ctx0" brushRef="#br0" timeOffset="172666.772">5840 15522 96 0,'-4'-24'52'0,"4"52"-32"0,0-28 4 0,0 4-8 16,0 0 0-16,0 8 12 16,0 8 0-16,0 16-8 15,0-1 0-15,0 9-12 16,-5 4 4-16,5 16-12 15,0 3 0-15,0-3-4 16,0-4 4-16,0-5 4 16,0-3 0-16,0-8 0 15,0-4 0-15,5-5-4 16,-1-3 0-16,10-4 4 0,4 0 0 16,8-8-4-16,15 0 0 15,17-8 0-15,9 0 4 16,14 0-8-16,8-4 0 15,10-5 4-15,8 1 0 16,5 0 4-16,-9 0 0 16,-5 0-8-16,-4 0 4 15,-13-4 0-15,-10 4 4 16,-8 0-8-16,-5 0 0 16,-8 0 8-16,-10 0 0 15,-4 0-24-15,-5-4 0 16,-4 4-40-16,-9 0 4 0,-5-4-44 15,-8 4 0-15</inkml:trace>
  <inkml:trace contextRef="#ctx0" brushRef="#br0" timeOffset="173276.1893">5581 15578 148 0,'-5'-24'80'0,"63"32"-48"0,-40-12 0 16,23 0-20-16,21-4 0 16,28 0-12-16,26-4 4 15,27 0 4-15,18 4 0 16,14 0 0-16,-9 0 0 16,-5 0-8-16,-14 0 4 15,-17 8 0-15,-13 0 0 16,-19-4-4-16,-17 4 0 0,-14 0 4 15,-14 8 0-15,-17-4-4 16,-9 0 0-16,-4 4-4 16,-6 0 4-16,1 0-4 15,0 0 4-15,0 4-4 16,0 0 4-16,-5 4 0 16,1 4 4-16,4 11-12 15,-9 1 0 1,-5 24 12-1,-4 12 0-15,0 3-4 16,0-7 0-16,-4 4 4 16,-1-9 4-16,1 1-8 15,-1-12 0-15,1-4 8 16,-5-5 4-16,-9-3-48 16,-4 0 0-16,-14-12-96 15,-13 0 0-15,-5 4 108 0,-9-9 4 16</inkml:trace>
  <inkml:trace contextRef="#ctx0" brushRef="#br0" timeOffset="173635.5913">6382 15812 160 0,'-9'-15'92'0,"22"42"-64"15,-13-23 0-15,0 8-20 16,5 4 0-16,4 16-4 16,0 12 0-16,9 0-4 15,-5-1 4-15,-4 1 4 16,-5-4 0-16,1-8-40 16,-1-8 4-16,-4-8-116 15,0-4 4-15</inkml:trace>
  <inkml:trace contextRef="#ctx0" brushRef="#br0" timeOffset="173838.7359">6297 15800 184 0,'36'-15'100'0,"75"-9"-72"0,-93 16 0 15,18-4-32-15,9 0 4 16,0 0 4-16,-1 0 0 15,-8 4-12-15,-4 0 0 16,-10 0-128-16,-4 4 4 0,-9 4 104 16,-5 4 4-16</inkml:trace>
  <inkml:trace contextRef="#ctx0" brushRef="#br0" timeOffset="173963.7428">6400 15888 184 0,'-54'-8'104'0,"58"8"-40"15,1-8 0-15,8 0-36 16,5 0 4-16,14-4-32 16,3 4 4-16,15 4-132 15,3 12 4-15,28 0 12 16,4-12 4-16</inkml:trace>
  <inkml:trace contextRef="#ctx0" brushRef="#br0" timeOffset="177567.2988">5258 16218 4 0,'-22'4'8'15</inkml:trace>
  <inkml:trace contextRef="#ctx0" brushRef="#br0" timeOffset="177770.4361">5326 16187 108 0,'0'-28'64'0,"35"0"-144"0,-30 20 0 15</inkml:trace>
  <inkml:trace contextRef="#ctx0" brushRef="#br0" timeOffset="177879.8217">5169 16155 4 0,'-63'24'8'0</inkml:trace>
  <inkml:trace contextRef="#ctx0" brushRef="#br0" timeOffset="178004.8289">4726 16258 4 0,'9'-12'8'0</inkml:trace>
  <inkml:trace contextRef="#ctx0" brushRef="#br0" timeOffset="178098.5846">4162 16409 32 0,'-14'0'20'0,"32"48"-44"0,-22-44 4 16</inkml:trace>
  <inkml:trace contextRef="#ctx0" brushRef="#br0" timeOffset="179378.357">18516 15856 120 0,'26'-44'68'0,"64"40"-160"0,-81 0 4 0</inkml:trace>
  <inkml:trace contextRef="#ctx0" brushRef="#br0" timeOffset="179487.7397">19115 15785 4 0,'5'-20'4'0</inkml:trace>
  <inkml:trace contextRef="#ctx0" brushRef="#br0" timeOffset="179612.7478">19411 15140 44 0,'53'-60'24'0,"10"-15"-56"0,-40 59 4 16</inkml:trace>
  <inkml:trace contextRef="#ctx0" brushRef="#br0" timeOffset="179706.5063">20105 14380 4 0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7T19:41:06.079"/>
    </inkml:context>
    <inkml:brush xml:id="br0">
      <inkml:brushProperty name="width" value="0.05292" units="cm"/>
      <inkml:brushProperty name="height" value="0.05292" units="cm"/>
      <inkml:brushProperty name="color" value="#FF0000"/>
    </inkml:brush>
  </inkml:definitions>
  <inkml:trace contextRef="#ctx0" brushRef="#br0">15307 7137 96 0,'31'-16'52'0,"-9"-8"-76"0,-22 20 4 15,0 0 16-15,0 0 4 16,5-4-48-16,-1 0 4 15</inkml:trace>
  <inkml:trace contextRef="#ctx0" brushRef="#br0" timeOffset="296.8966">15535 6990 124 0,'0'-4'72'0,"-5"4"-28"0,1 0 4 0,-5 4-24 15,-5 8 4-15,-8 11-16 16,-9 5 4-16,-19 8 12 16,-8 20 0-16,-9 7-4 15,-18 13 4-15,0-4-24 16,13-13 0-16,-4 5-4 15,9-8 4-15,5-12-72 16,12-17 4-16,19-11-96 16,13-8 0-16,5-24 144 15,8-15 0-15</inkml:trace>
  <inkml:trace contextRef="#ctx0" brushRef="#br0" timeOffset="750.049">15320 5254 212 0,'-36'20'116'0,"-49"24"-72"15,58-36 4-15,-26 12-32 16,-15 8 0-16,1 12-16 16,0-1 0-16,9-3-12 15,4 0 0-15,9-8-68 0,14-4 4 16,9-4-56-16,26-4 0 15</inkml:trace>
  <inkml:trace contextRef="#ctx0" brushRef="#br0" timeOffset="984.4405">16237 5720 312 0,'-44'32'172'0,"-46"28"-140"0,68-44 0 0,-18 7-32 16,-19 9 0-16,-17 8-4 15,-4 0 0-15,-1 0 0 16,14-1 0-16,13-3-88 16,18 0 0-16,14-12-60 15,18 4 4-15,17-4 128 16,18-4 0-16</inkml:trace>
  <inkml:trace contextRef="#ctx0" brushRef="#br0" timeOffset="1312.5886">16126 7666 332 0,'-112'68'184'0,"-76"15"-132"0,134-59 0 16,-22 12-52-16,0 4 4 16,0 12-20-16,9-13 4 0,17-3-136 15,15-12 4-15,30-20 0 16,-13-20 4-16</inkml:trace>
  <inkml:trace contextRef="#ctx0" brushRef="#br0" timeOffset="2016.4735">9595 7511 260 0,'-80'28'140'0,"-32"31"-116"0,94-51 0 15,-36 16-4-15,14-4 4 16,-36 32-20-16,9-8 4 16,-36 15-4-16,22-11 0 15,-22 4-76-15,18-12 0 16,5-12-104-16,17-13 4 15,-17-22 164-15,8-1 0 0</inkml:trace>
  <inkml:trace contextRef="#ctx0" brushRef="#br0" timeOffset="2235.2357">8436 7252 228 0,'-94'32'124'0,"5"44"-104"16,71-68 0-16,-31 16-4 15,4-5 4-15,-36 21-16 16,14 0 4-16,-13 0-8 16,17-4 0-16,0-9-60 15,14-3 0-15,13-12-100 0,9-4 4 16</inkml:trace>
  <inkml:trace contextRef="#ctx0" brushRef="#br0" timeOffset="2563.3832">8481 5382 212 0,'-9'-12'120'0,"-36"24"-72"0,27-4 0 0,-13 20-28 15,4-8 4-15,-31 27-20 16,9-11 0-16,-36 24-4 15,13-12 4-15,-17 15-16 16,17-15 4-16,0-4-64 16,5-8 4-16,22-17-44 15,23-7 0-15,22-8 64 16,22-16 4-16</inkml:trace>
  <inkml:trace contextRef="#ctx0" brushRef="#br0" timeOffset="2782.1537">9237 5704 272 0,'-58'52'148'0,"-13"27"-72"0,53-59 0 15,-9 8-52-15,-13 8 4 16,-19 8-24-16,-17 8 0 15,-4 3-20-15,4 5 0 16,-5 8-252 0,-4-1 0-16</inkml:trace>
  <inkml:trace contextRef="#ctx0" brushRef="#br0" timeOffset="4781.8196">18811 5668 200 0,'-31'-4'108'0,"8"16"-56"0,10-8 4 0,-9 8-12 16,-5 16 0-16,-9 8-4 15,-9 12 0-15,-9 3-28 16,-8 5 4-16,4-4-20 15,4-4 4-15,9-5-188 16,18-11 4-16,14 0 68 16,-1-8 4-16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7T19:42:53.218"/>
    </inkml:context>
    <inkml:brush xml:id="br0">
      <inkml:brushProperty name="width" value="0.05292" units="cm"/>
      <inkml:brushProperty name="height" value="0.05292" units="cm"/>
      <inkml:brushProperty name="color" value="#FF0000"/>
    </inkml:brush>
  </inkml:definitions>
  <inkml:trace contextRef="#ctx0" brushRef="#br0">2094 15625 128 0,'0'4'72'0,"0"0"-60"16,0-4 0-16,5 0-8 15,-1-4 4-15,9 0 12 0,5-4 0 16,9 0-12-16,0 1 4 16,4-1-12-16,5 4 4 15,4-4 0-15,5 4 4 16,-9-4-8-16,13 0 4 15,9 4-8-15,-8-4 0 16,8 4 4-16,0-8 0 16,0 4 4-16,5 8 4 15,-5 0-4-15,0 0 4 16,0 4-8-16,10 0 0 0,-1-4-4 16,-9 0 4-16,9 4 0 15,5 0 4-15,4 0-8 16,-14 0 4-16,19 0 0 15,-9 0 4-15,4 0-4 16,9 0 4-16,-5-4-8 16,5 4 4-16,0-4 0 15,0 0 4 1,32 0-8 0,-5 4 4-16,0 0 0 15,-27-4 0-15,22 0 0 16,5-4 4-16,-9 0-8 15,13 0 4-15,1 4 0 16,-10 0 0-16,0 0 0 16,5-4 0-16,0 4 0 15,-4-4 0-15,8 0 0 0,9 0 0 16,-8 0 0-16,-5 0 0 16,4 0-4-16,-4-8 4 15,0 0 12-15,9 0 0 16,-1 4-8-16,15 0 0 15,-6 0-4-15,6 4 4 16,12 0 0-16,-3 4 0 16,3-4-4-16,-3 4 4 15,-6-8-4-15,1 0 0 16,-5 0 4-16,-4 4 0 16,-9-4-4-16,-9-8 4 0,-5 5-20 15,-13-1 4-15,-9 0-20 16,-9 4 0-16,-8 8-48 15,-1 4 4-15,-14 4 12 16,-12 4 0-16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420.86804" units="1/cm"/>
          <inkml:channelProperty channel="Y" name="resolution" value="473.37277" units="1/cm"/>
          <inkml:channelProperty channel="T" name="resolution" value="1" units="1/dev"/>
        </inkml:channelProperties>
      </inkml:inkSource>
      <inkml:timestamp xml:id="ts0" timeString="2018-03-07T19:43:22.012"/>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1" timeString="2018-03-07T19:43:23.278"/>
    </inkml:context>
  </inkml:definitions>
  <inkml:trace contextRef="#ctx0" brushRef="#br0">20619 17086 0,'0'0'0</inkml:trace>
  <inkml:trace contextRef="#ctx1" brushRef="#br0">671 10468 132 0,'-23'24'76'0,"41"4"-76"0,-18-28 4 16,0 19 0-16,0-3 4 0,5 40 20 15,-5-8 4-15,13 51-16 16,-13-19 4-16,0 63-8 16,0-31 4-16,-9 67-12 15,0-40 4-15,-9 64-8 16,5-44 0-16,4 52 8 15,-4-48 4-15,4 60 12 16,0-56 4-16,18 40-20 16,0-48 4-16,4 16-4 15,0-39 0-15,10-13-8 16,-1-23 0-16,-4-13 4 16,0-19 0-16,4-16-4 15,-4-9 0-15,5 1-4 16,-1-4 4-16,0-20 0 15,1-4 4-15,8-4-4 0,-9 0 0 16,10-12 0-16,-5 0 0 16,17-4 4-16,-17 0 0 15,18 0-4-15,-18 4 0 16,9 4 0-16,-5 0 0 16,-4 12 0-16,0-5 0 15,4 5 0-15,-4-4 0 16,9 8 0-16,-5-4 0 15,-4-8 4-15,-5 0 0 16,5-4-8-16,-4 0 4 16,-1 0 0-16,0 0 0 15,-8-4 0-15,8 0 0 0,-8-4-4 16,8 0 4-16,-4-16 0 16,0 4 0-16,-14-20-4 15,5 5 4-15,-4-21 0 16,-1 8 0-16,-4-36 0 15,0 17 4-15,5-21-8 16,-5 13 4-16,0-37-4 16,0 21 4-16,8-41 4 15,-8 21 0-15,0-37-8 16,0 25 0-16,0-4 4 16,0 19 4-16,-8-19-4 15,3 23 4-15,1-23-4 16,-1 20 0-16,1-37-4 15,4 25 4-15,-5-12-4 16,1 19 4-16,4-3 0 16,0 15 0-16,0 5 0 0,0 15 4 15,0-12-8-15,0 17 4 16,0-21 0-16,0 13 0 16,0 7 0-16,0 12 4 15,0 1-8-15,0 11 4 16,0 0 4-16,0 8 0 15,-9 8-8-15,9 1 4 16,-5 3 0-16,5 4 0 16,0-4 0-16,0 4 4 15,-4-4-4-15,4 8 0 0,-5-7 8 16,1 7 0-16,-5 4-4 16,-5 4 0-16,-8 0 0 15,-5 4 0-15,-4 8 0 16,-5 0 0-16,-13 0 8 15,13 0 0-15,-22 4-12 16,9 0 4-16,-23 12-8 16,23-8 4-16,-9 8 0 15,8-4 4-15,6 0-116 16,-1-1 4-16,18-18 8 16,5-1 0-16</inkml:trace>
  <inkml:trace contextRef="#ctx1" brushRef="#br0" timeOffset="1119.6275">756 11061 160 0,'-18'20'92'0,"13"-8"-60"0,5-12 0 15,0 4-8-15,5 0 4 16,17-4 0-16,-4 0 4 15,31-8-16-15,-13 0 4 16,36 0-20-16,-23 0 4 16,45-8 0-16,-22 4 4 15,26 0-32-15,-17 0 4 16,-10 0-92-16,-8 0 4 16,-14 4 4-16,-9 0 0 15</inkml:trace>
  <inkml:trace contextRef="#ctx1" brushRef="#br0" timeOffset="1510.2755">528 11785 192 0,'-23'52'104'0,"37"-36"-68"0,-14-16 4 15,35 4-8-15,-12 0 4 16,26-8-16-16,-4 0 0 15,26-12-8-15,-8 4 4 16,22-12-12-16,-18 4 4 16,23 0-32-16,-14 4 4 15,-9 8-52-15,0 0 0 16,-27 20-20-16,-4-4 0 16,-5 24 20-16,-4-8 4 0</inkml:trace>
  <inkml:trace contextRef="#ctx1" brushRef="#br0" timeOffset="1979.0579">648 12593 180 0,'-53'24'100'0,"48"-12"-56"0,5-12 4 16,0 4-8-16,0 0 4 15,23 8-24-15,-10-4 0 16,23 4 0-16,-14-5 0 31,54 5 0-31,-9-4 4 16,9 0-20-16,-8-4 4 0,12-4-4 15,-8 0 4-15,-1-4-68 16,-8 0 0-16,-14 4-44 16,-4 0 0-16,-9 4 12 15,-9 0 4-15,-5-4 44 16,0 0 4-16</inkml:trace>
  <inkml:trace contextRef="#ctx1" brushRef="#br0" timeOffset="3963.9751">1194 10611 116 0,'-9'16'64'0,"9"-12"-48"0,0-4 0 0,5 4-8 16,-1 0 4-16,10 4-4 16,4-4 4-16,22 8-4 15,-9 0 4-15,23-8-8 16,-5 0 0-16,14-8-4 16,-5 0 4-16,23-20 4 15,-23 4 4-15,18-16-4 16,-13 8 0-16,26-8-8 15,-8 9 0-15,4-17 4 16,-27 12 0-16,9-12-4 16,-13 8 4-16,-1-11-4 15,-12 3 4-15,8-16-4 16,-13 12 0-16,-14-15 0 16,1 11 4-16,-10-24 8 0,0 21 0 15,-8-9-8-15,-1 8 4 16,-4-11-8-16,0 11 4 15,-4-12-4-15,-1 9 4 16,-4-21 12-16,1 16 0 16,-6-19-12-16,10 19 0 15,-14 0 4-15,9 9 0 16,0-5-4-16,0 16 0 16,9-4 0-16,0 9 0 15,13-5 0-15,-4 0 4 16,14 4-12-16,-1 8 4 15,14 1 0-15,-5 3 4 0,9 0-4 16,1 4 0-16,-1 8 4 16,-9-4 0-16,5 8 0 15,-5 4 4-15,-4 0-8 16,-4 4 4-16,-1 0-36 16,-4 0 0-16,0-4-24 15,-14 0 4-15,1-3-8 16,-1 3 4-16,1 0 20 15,-1 0 4-15,-4 0 16 16,0 0 4-16,0 0 44 16,0 4 4-16,-4 0-8 15,-1 0 4-15,-4 4 0 16,5 0 4-16,4 4-20 16,-9-4 0-16,4 12-12 15,1-4 0-15,4 12-4 16,0-4 4-16,4 7-4 0,-4-3 4 15,5-4-4-15,4 0 4 16,-9-12 0-16,4 4 0 16,-4-20-8-16,0 8 0 15,-4-16 0-15,4 4 4 16,-9-8 0-16,4 5 4 16,-4-9 12-16,1 4 0 15,3 0 8-15,-8 4 4 16,4 0-24-16,4 4 0 15,5 4-8-15,0 4 4 0,5 8-4 16,-1 0 4-16,14 8 0 16,-9 4 4-16,9 0 0 15,-5-4 0-15,10 8 0 16,-5-4 0-16,-9 8 0 16,0-4 0-16,-14 12-4 15,1-4 0-15,-14 11 4 16,-5-7 0-16,1 8-20 15,0-8 4-15,8-4-116 16,1-4 4-16,22-8 32 16,-5 0 4-16,41-12 80 15,-9 0 4-15</inkml:trace>
  <inkml:trace contextRef="#ctx1" brushRef="#br0" timeOffset="4823.401">1297 11499 148 0,'-4'15'80'0,"4"-11"-60"0,0-4 4 16,4 4-24-16,1 0 4 15,22 4 16-15,-5 0 0 16,18 4-8-16,-4-4 0 16,22 0-8-16,-13-4 4 15,27-8-8-15,-28 0 4 16,28-8 0-16,-9 0 4 15,17-16-8-15,-4 5 4 16,5-13 0-16,-23 8 0 0,5-12-4 16,-5 8 0-16,-13-16 0 15,-1 13 4-15,-8-25-4 16,-4 8 4-16,-1-7-8 16,-4 11 4-16,-9-12-4 15,0 8 4-15,-5 5 0 16,0 7 4-16,1-4-8 15,-1 8 4-15,5-4 0 16,-4 1 0-16,4 3-4 16,-1 4 0-16,15 0 0 15,-5 8 4-15,13 4 4 16,-9 4 0-16,18 1-4 16,-4 3 0-16,4 4 0 15,-4-4 4-15,4 8 0 16,-8 0 4-16,-5 0-40 15,-5 0 0-15,-4 0-36 0,-5 0 4 16,-8-4-32-16,-1 0 0 16</inkml:trace>
  <inkml:trace contextRef="#ctx1" brushRef="#br0" timeOffset="5276.5592">3101 10257 168 0,'-4'12'96'0,"-10"0"-76"0,14-12 4 31,0 24-20-31,0-4 0 16,-4 11 0-16,4-3 4 0,-9 8-12 15,4-8 4-15,5-4 4 16,0-4 0-16,0-4-8 16,0-4 4-16,0-20 0 15,0 0 0-15,-9-8-4 16,0 4 4-16,-9-8-4 15,5 4 4-15,-5-4 12 16,5 4 0-16,-1 0 4 16,5 0 4-16,-4 4-16 15,4 4 0-15,9 4-4 16,0 4 0-16,18 0 0 16,-5 0 4-16,10 4-8 15,-1 0 4-15,9 4 4 16,1 0 0-16,-5 4-4 15,-1 0 0-15,-3 8 16 0,-1-4 0 16,-8 12-8-16,-5-4 0 16,-23 12-4-16,5-9 0 15,-22-3-4-15,4-4 4 16,-4 0-112-16,4-4 4 16,9-4 8-16,-4 0 0 15,26-8 76-15,0-4 0 16</inkml:trace>
  <inkml:trace contextRef="#ctx1" brushRef="#br0" timeOffset="5776.5963">1262 12386 176 0,'4'4'100'0,"9"-52"-80"0,-13 40 0 15,14-8-20-15,-10 4 4 16,28 0 8-16,-5 4 0 15,22-7 4-15,-9-1 0 16,18 8-12-16,-9 0 4 16,23-8 4-16,-18 0 4 0,13 12-16 15,-13 0 4-15,8 8 0 16,1 0 4-16,-5-8-56 16,-18 0 0-16,5 8-12 15,-9 0 4-15,-5-8-52 16,-4 0 4-16</inkml:trace>
  <inkml:trace contextRef="#ctx1" brushRef="#br0" timeOffset="6386.0136">2116 12123 156 0,'-13'40'88'0,"4"-36"-64"16,9-4 4-16,0-4-24 15,0 4 0-15,13-16-8 16,5 4 4-16,0 0 4 0,0 0 0 16,0 20-8-16,0-8 4 15,0 12 0-15,0 0 0 16,-5 4 12-16,10-4 4 16,-19 12-12-16,5-4 0 15,0 4-4-15,-5-4 4 16,5 7 0-16,-9-3 0 15,0-8-4-15,0 0 0 16,0 0 0-16,-9-8 4 16,-4 0-8-16,4 0 4 15,5-4 0-15,-14 0 4 0,9-4-8 16,0 0 4-16,0-12 0 16,4 0 0-16,1-4-4 15,-1-4 0-15,-4-12 4 16,5 5 4-16,-9-1-8 15,4 8 4-15,0 4 0 16,4 4 0-16,10-8 4 16,-1 4 0-16,14 12-8 15,-5 0 0-15,10-8 8 16,-1 0 0-16,14 8-4 16,-14 4 0-16,5 8 0 15,-4 0 4-15,-1 8 0 16,-4-4 4-16,-9 12 8 15,0-4 0-15,-9 8-12 16,-9-8 4-16,-9 7-8 0,9-3 4 16,-22-8-4-16,8-4 4 15,-4 8-92-15,5-8 0 16,22-4-24-16,0 0 4 16,5-16 96-16,-1 0 4 15</inkml:trace>
  <inkml:trace contextRef="#ctx1" brushRef="#br0" timeOffset="7011.0557">1226 13524 152 0,'-36'16'84'0,"40"-28"-52"0,-4 12 4 16,5-12-20-16,4 4 0 16,9-20-16-16,0 8 4 15,22-3-4-15,-9 3 4 16,18 8 0-16,-8 0 4 15,12 8-4-15,-17 4 0 16,9 16-4-16,0-4 0 16,-5 20 12-16,-9-9 0 15,10 17-8-15,-6-12 4 16,-3 28-8-16,-5-12 0 0,0 23 8 16,-5-7 0-16,0 16-8 15,-4-13 0-15,0 13 0 16,-4-17 0-16,12-3-4 15,-3-12 4-15,-1-12 4 16,-8 0 4-16,8-8-40 16,-4-5 4-16,9 1-20 15,0-4 0-15,-14-4 0 16,9 0 4-16,-22-8-36 16,5 0 4-16,-5-8 68 15,0 0 0-15</inkml:trace>
  <inkml:trace contextRef="#ctx1" brushRef="#br0" timeOffset="7479.84">1924 14360 164 0,'0'4'92'0,"0"0"-68"0,0-4 4 15,0 4-16-15,4 0 0 16,5 0-8-16,0 0 0 15,9 12-4-15,0 0 4 16,5-8 0-16,-6-1 0 16,15-7-4-16,-14 0 4 15,4 0-4-15,-4 0 4 16,4-7 0-16,-4 3 0 0,-9-12-4 16,0 4 0-16,0-20 0 15,-4 8 0-15,-1-16 0 16,5 8 0-16,-9 1 0 15,4 3 0-15,5 0 4 16,0 8 4-16,5 8-12 16,-14 4 4-16,4 4 0 15,1 0 0-15,-1 0 0 16,1 0 0-16,-10 8 0 16,1 0 4-16,-5 4-4 15,-9-4 4-15,0 16-4 16,5-4 4-16,-10 20 16 15,5-9 4-15,0 1-16 16,-4-8 4-16,0 0-16 16,4-4 4-16,0-4-32 15,4 0 0-15,5-12-92 0,5 0 0 16,13-16 60-16,-5 4 0 16</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7T19:49:06.393"/>
    </inkml:context>
    <inkml:brush xml:id="br0">
      <inkml:brushProperty name="width" value="0.05292" units="cm"/>
      <inkml:brushProperty name="height" value="0.05292" units="cm"/>
      <inkml:brushProperty name="color" value="#FF0000"/>
    </inkml:brush>
  </inkml:definitions>
  <inkml:trace contextRef="#ctx0" brushRef="#br0">5151 8271 40 0,'4'4'24'0,"23"0"-12"0,-22-4 0 16,8 0-4-16,5 0 4 0,9 0 8 15,13 0 4-15,5 0-20 16,13 0 0-16,5-4-4 16,8-4 0-16,6 0 0 15,3 0 4-15,10 0-8 16,-1 0 4-16,5 4 4 15,-9 0 0-15,5 0-4 16,-10 0 4-16,-8 4-8 16,-9 0 4-16,-10 0 0 15,-4-4 4-15,-13 0 0 16,-9 0 0-16,-9 0-4 16,-5 0 4-16,-13 4-4 15,-8 0 0-15,-24 0 0 16,10 0 4-16,-45 4-4 15,-5 4 0-15,-13 0-4 0,-4 4 4 16,-10 0 0-16,10-4 4 16,-10 0-4-16,1 0 0 15,4 0 12-15,18-4 0 16,8 0-8-16,10 0 4 16,13 0-12-16,14 0 4 15,13 0 8-15,14-4 0 16,17 0-4-16,23 0 0 15,13 0-4-15,18-4 0 16,14 0 0-16,17 0 0 16,5 4 12-16,9 0 0 0,0-4-64 15,4 8 0-15,-13 8-24 16,-13-4 0 0</inkml:trace>
  <inkml:trace contextRef="#ctx0" brushRef="#br0" timeOffset="1453.2248">5070 8279 88 0,'-17'20'48'0,"-33"-4"-32"0,37-16 4 0,-10 4-8 16,-3-4 4-16,-10 0-12 15,-13 4 0-15,-14-4-4 16,-13 4 0-16,-14 0 4 16,-8-4 0-16,-5-8-4 15,-9-4 4-15,0-8-4 16,0-12 0-16,-4-4-4 16,13 0 4-16,4-3-4 15,10 3 4-15,8 0 0 16,10-4 4-16,4 0-8 15,13 1 4-15,14-5-4 16,8 4 4-16,10 4 0 16,0 0 0-16,13 1 0 0,9-1 4 15,0 0 0-15,9 0 0 16,4 8-4-16,0 4 4 16,1 5-8-16,4 3 4 15,-14 8 0-15,5 8 4 16,0 8-4-16,-9 4 0 15,-4 3 0-15,-1 5 0 16,1 0 4-16,-5 0 0 16,0 0-4-16,0-4 0 15,4 0 4-15,1 0 0 16,4-12-4-16,0-4 0 0,0-8-24 16,4-8 4-16,1-4 12 15,-1-4 4-15,1-12 0 16,4 1 0-16,-9-9 12 15,0 0 4-15,0 0-8 16,0 8 0-16,4 5-4 16,1 3 4-16,4 0-4 15,0 4 4-15,4 0-8 16,5 8 4-16,0-4 0 16,0 12 4-16,4 0-4 15,5 8 0-15,-9 0 4 16,4 8 0-16,1 0-4 15,-5 4 0-15,-5-4 4 16,0 8 0-16,-13-4-4 16,0 4 0-16,-18 0 8 15,1 0 4-15,-6 0-4 0,-4 4 4 16,-4-1-16-16,4 1 4 16,-4-4 4-16,8 4 4 15,6-4-20-15,8 4 0 16,4-8-64-16,5 4 0 15,0 12 28-15,0 4 0 16</inkml:trace>
  <inkml:trace contextRef="#ctx0" brushRef="#br0" timeOffset="34605.3839">21935 13313 112 0,'81'-24'64'0,"22"20"-48"0,-90 0 0 0,5-4 16 15,0-4 4-15,-5 5-32 16,-8-5 0-16,-10 0-4 15,-17-4 4-15,-18-4-4 16,-19 0 0-16,-30 4 4 16,-23 0 0-16,-31 0-8 15,-32 8 4-15,-17 8-4 16,-19 12 4-16,1 4-4 16,13 20 4-16,14 12 0 15,26 15 4-15,18 17 4 16,45 11 4-16,32 5 0 15,30-5 4-15,32 5-4 0,32-12 4 16,39-1-8-16,37-3 0 16,26-17-4-16,31-11 4 15,32-12 8-15,14-16 4 16,13-16-20-16,8-20 0 16,-8-12 0-16,-14-12 4 15,-26-8 0-15,-32-15 4 16,-40-21-4-16,-40-3 0 15,-45-5-40-15,-41-4 4 16,-35 9-28-16,-45-9 4 0,-27 9-32 16,-36 3 0-16,-8 5 48 15,-19 11 0-15</inkml:trace>
  <inkml:trace contextRef="#ctx0" brushRef="#br0" timeOffset="36480.5121">15517 13512 108 0,'-5'-40'60'0,"5"-3"-52"0,0 31 4 15,0-4-8-15,-4 0 4 16,-5-4-8-16,0 0 4 16,-4-4-4-16,-10 4 0 0,-4 0 0 15,-22 0 0-15,-5 9 4 16,-17 3 4-16,-14 4-12 16,-18 4 4-16,-9 4 0 15,-4 4 0-15,-5 3-4 16,-5 13 4-16,6 4 0 15,8 8 0-15,13 0 4 16,14 20 4-16,18 7-4 16,22-3 0-16,18 4 4 15,18-5 4-15,36-3 0 16,14-4 0-16,21-4-4 16,14-5 4-16,14-7 0 15,26-12 0-15,1 0 0 16,8-16 0-16,9-4-8 15,-4-8 4-15,-9-12-4 16,4-4 4-16,-22-8-8 0,-13-8 0 16,-10-19 8-16,-26-5 0 15,-18-12-8-15,-32 5 0 16,-17-1 0-16,-23 0 0 16,-18 1 0-16,-31 3 4 15,-13 4-8-15,-19-3 0 16,-12 11 4-16,-1 8 4 15,-5 8-32-15,-3 8 0 16,8 13-64-16,9 18 4 16,0 25 20-16,14-4 0 15</inkml:trace>
  <inkml:trace contextRef="#ctx0" brushRef="#br0" timeOffset="41043.3301">2873 14969 92 0,'0'-48'52'0,"27"32"-60"15,-18 12 4-15,4-12-8 16,9 4 0-16,5 0 32 16,0 4 4-16,4 0-20 15,1 4 4-15,4 4-4 0,4 4 0 16,9 0-4-16,5 0 0 15,13 0 8-15,5 0 4 16,13-4-8-16,9 4 0 16,9 0-8-16,4-4 4 15,5 0 0-15,4 0 4 16,14-4-4-16,-14 4 0 16,10-4 0-16,-5-4 4 15,-5 0-8-15,5-4 4 16,4 0 4-16,-9 1 0 15,1-1 0-15,-10-8 0 16,-8-8-4-16,-5-4 4 0,-14-8-4 16,-8-15 0-16,-9 3 0 15,-14 0 4-15,-9 4-4 16,-13-7 0-16,-5 7 4 16,-17-4 0-16,-5 4-4 15,-9 5 0-15,-9-1 0 16,0 0 0-16,-9 0-4 15,-4 4 0-15,-14 1 4 16,-9 7 0-16,-13 4 4 16,-9 8 0-16,-18 8-8 15,-13 8 0-15,-23 12 8 16,-31 0 0-16,-18 8-4 16,-32 12 0-16,-21 4 0 15,-10 3 4-15,-13 5-8 16,4 8 0-16,10 8 0 15,8 19 4-15,22 1-8 16,37 0 4-16,26-5 4 0,36-7 4 16,36 0 0-16,22-1 0 15,37-7-4-15,39-4 4 16,32-5 0-16,26-7 4 16,37 0-24-16,26-8 0 15,13-4-84-15,37-4 0 16</inkml:trace>
  <inkml:trace contextRef="#ctx0" brushRef="#br0" timeOffset="42530.093">14528 14491 92 0,'58'-123'52'0,"-31"95"-48"0,-23 20 0 0,1-8-4 15,-5-8 4-15,-5-4-4 16,-8 0 0-16,-19-3 8 16,-17-5 0-16,-27 4-4 15,-27 4 0-15,-27 4-4 16,-31 4 4-16,-31 8-8 16,-23 4 4-16,-18 8-4 15,-13 12 4-15,4 16-4 16,14 12 4-16,13 4-4 15,23 27 4-15,35 5 12 16,41 4 0-16,26-1-4 16,46 1 4-16,44 3 4 15,44 1 0-15,50-4-8 16,41 3 4-16,35-3 4 16,22-29 0-16,32-15-12 0,0-24 0 15,13-12 4-15,-9-16 0 16,-4-19-8-16,-14-13 4 15,-17-16 0-15,-32-19 0 16,-27-13 0-16,-40-7 4 16,-40 7-4-16,-50 4 0 15,-44 9-8-15,-63 7 4 16,-49 5-40-16,-49 7 4 16,-28 20-52-16,-39 28 4 15,-19 16 36-15,14 12 0 16</inkml:trace>
  <inkml:trace contextRef="#ctx0" brushRef="#br0" timeOffset="43577.0425">24495 13250 124 0,'-85'-68'68'0,"-85"-44"-60"0,125 97 0 0,-31-13-8 16,-36-8 0-16,-22 8 0 15,-40 16 0-15,-19 16-8 16,-26 20 4-16,-9 16 0 16,-14 15 0-16,18 13 12 15,36 24 4-15,31 23-16 16,41 0 4-16,49 9 8 15,40-9 0-15,49 1 20 16,41-13 0-16,40 1-12 16,45-25 4-16,22-35-12 15,27-16 4-15,18-20-12 16,17-28 0-16,-3-16 8 16,-15-16 0-16,-21-23-8 15,-36-25 4-15,-41-7-4 0,-62-5 4 16,-63 5-8-16,-81-9 0 15,-71 17-16-15,-90 11 4 16,-57 49-116-16,-59 55 4 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7T19:52:34.174"/>
    </inkml:context>
    <inkml:brush xml:id="br0">
      <inkml:brushProperty name="width" value="0.05292" units="cm"/>
      <inkml:brushProperty name="height" value="0.05292" units="cm"/>
      <inkml:brushProperty name="color" value="#FF0000"/>
    </inkml:brush>
  </inkml:definitions>
  <inkml:trace contextRef="#ctx0" brushRef="#br0">7358 9672 144 0,'-5'4'80'0,"-8"4"-52"0,13-8 4 15,0 12-12-15,0 0 4 16,4 16-8-16,1-5 4 16,4 29-16-16,-1-12 0 0,1 16-4 15,0-9 0-15,0 5-40 16,-4-4 0-16,-1-16-52 16,1-4 0-16,4-20 40 15,-5-4 0-15</inkml:trace>
  <inkml:trace contextRef="#ctx0" brushRef="#br0" timeOffset="296.8959">7358 9795 228 0,'-14'-8'124'0,"19"-8"-84"16,-5 16 0-16,0 0-36 16,0 0 0-16,9-12-4 15,-5 0 0-15,14-3-4 16,-5-1 4-16,5 8 4 0,-4 0 4 15,-5 16-8-15,0-4 4 16,-9 16 0-16,0-5 0 16,-5 9 0-16,1-4 4 15,-1 12 0-15,1-8 0 16,4 0 0-16,0-4 0 16,9-8-8-16,0-4 0 15,17-4-4-15,-8-4 0 16,9 4-88-16,-4 0 0 15,8 4-24-15,-4-1 4 16,9 17 72-16,-5-4 4 0</inkml:trace>
  <inkml:trace contextRef="#ctx0" brushRef="#br0" timeOffset="921.9367">10696 9640 200 0,'-4'8'108'0,"4"44"-84"16,0-48 0-16,0 24-12 16,0-9 0-16,0 33-12 15,0-12 0-15,4 4 0 16,-4-8 0-16,5-9-72 15,-1-3 0-15,5-16-44 0,-4-4 4 16</inkml:trace>
  <inkml:trace contextRef="#ctx0" brushRef="#br0" timeOffset="1218.8358">10643 9592 176 0,'-9'-4'96'0,"13"4"-48"0,-4 0 4 16,5 0-16-16,-1 0 0 15,10 0-24-15,-1 0 0 16,9-4-8-16,-4 0 0 16,14 0 0-16,-5 0 0 0,-1 4-4 15,-3 0 4-15,-14 12 0 16,-5-4 0-16,-4 20-8 16,0-8 4-16,-9 8 4 15,5-8 0-15,-1 8-12 16,1-4 4-16,8-1-4 15,1-3 4-15,26 0 8 16,-9-8 0-16,23-4-60 16,-9 0 0-16,9 0-76 15,-9-4 4 1</inkml:trace>
  <inkml:trace contextRef="#ctx0" brushRef="#br0" timeOffset="1859.5053">14282 9819 176 0,'4'0'100'0,"-13"4"-68"0,9-4 4 16,-9 4 4-16,5 0 4 15,-5 16-20-15,4-4 0 16,1 12-20-16,-1-4 4 16,5 7-12-16,0-3 4 15,0 0-28-15,0 0 0 0,9-12-100 16,-4 0 4-16,4-8 40 16,-5-4 4-16</inkml:trace>
  <inkml:trace contextRef="#ctx0" brushRef="#br0" timeOffset="2172.0318">14241 9875 184 0,'-31'24'104'0,"31"-44"-56"0,0 16 0 0,4-4 0 15,1 4 4-15,13-12-44 16,0 4 0-16,9-12-8 16,-5 0 0-16,0 8 4 15,-4 4 4-15,0 16-4 16,4-4 0-16,-17 16 4 15,-1-4 4-15,-8 16 8 16,-1-8 4-16,1 8-16 0,-5-8 4 16,5 4-8-16,-1-4 0 15,5 7 0-15,0-7 4 16,9 8 4-16,4-8 4 16,5 8 0-16,0-8 0 15,5-4-20-15,-5-4 4 16,13-4-16-16,-4-4 4 15,4 0-204-15,-4 0 4 16,-9 7 140-16,0 1 4 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7T19:55:38.887"/>
    </inkml:context>
    <inkml:brush xml:id="br0">
      <inkml:brushProperty name="width" value="0.05292" units="cm"/>
      <inkml:brushProperty name="height" value="0.05292" units="cm"/>
      <inkml:brushProperty name="color" value="#FF0000"/>
    </inkml:brush>
  </inkml:definitions>
  <inkml:trace contextRef="#ctx0" brushRef="#br0">24186 14571 132 0,'-67'-72'76'0,"45"-7"-76"0,17 71 0 16,-4 0 8-16,5 0 4 15,4 0 8-15,4 0 4 16,5 0-20-16,9 4 4 15,5 0-8-15,4 4 0 16,4 0 0-16,5 8 4 0,0 12 4 16,-5 4 0-16,0 11 0 15,1 9 0-15,-6 8-4 16,-3 16 4-16,-1 19-8 16,-4 17 0-16,-5 15 8 15,-4 4 4-15,-4 13-12 16,-1 3 0-16,1 24 4 15,-1-12 4-15,5-7-4 16,-4 3 0-16,4-8-4 16,-5-4 4-16,5 5 0 15,0-13 0-15,0-12-4 16,0-15 0-16,-5-5 0 16,1-15 4-16,-5-8 12 15,-5-5 0-15,-8-11 0 16,-14-8 4-16,-18-4-12 15,-22-5 0-15,-13 5-4 0,-28-4 0 16,-30 0-4-16,-19 4 0 16,-4 11-60-16,-5 13 4 15,1 0-76-15,3 19 4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12/1/2017</a:t>
            </a: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A5C75A-6A06-4608-900C-CFA238C8421B}" type="slidenum">
              <a:rPr lang="en-US" smtClean="0"/>
              <a:t>‹#›</a:t>
            </a:fld>
            <a:endParaRPr lang="en-US"/>
          </a:p>
        </p:txBody>
      </p:sp>
    </p:spTree>
    <p:extLst>
      <p:ext uri="{BB962C8B-B14F-4D97-AF65-F5344CB8AC3E}">
        <p14:creationId xmlns:p14="http://schemas.microsoft.com/office/powerpoint/2010/main" val="61480184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2" name="Header Placeholder 1"/>
          <p:cNvSpPr>
            <a:spLocks noGrp="1"/>
          </p:cNvSpPr>
          <p:nvPr>
            <p:ph type="hdr" sz="quarter" idx="10"/>
          </p:nvPr>
        </p:nvSpPr>
        <p:spPr>
          <a:xfrm>
            <a:off x="0" y="1"/>
            <a:ext cx="3962399" cy="344091"/>
          </a:xfrm>
          <a:prstGeom prst="rect">
            <a:avLst/>
          </a:prstGeom>
        </p:spPr>
        <p:txBody>
          <a:bodyPr/>
          <a:lstStyle/>
          <a:p>
            <a:endParaRPr lang="en-US"/>
          </a:p>
        </p:txBody>
      </p:sp>
      <p:sp>
        <p:nvSpPr>
          <p:cNvPr id="3" name="Date Placeholder 2"/>
          <p:cNvSpPr>
            <a:spLocks noGrp="1"/>
          </p:cNvSpPr>
          <p:nvPr>
            <p:ph type="dt" idx="11"/>
          </p:nvPr>
        </p:nvSpPr>
        <p:spPr/>
        <p:txBody>
          <a:bodyPr/>
          <a:lstStyle/>
          <a:p>
            <a:r>
              <a:rPr lang="en-US"/>
              <a:t>12/1/2017</a:t>
            </a:r>
          </a:p>
        </p:txBody>
      </p:sp>
    </p:spTree>
    <p:extLst>
      <p:ext uri="{BB962C8B-B14F-4D97-AF65-F5344CB8AC3E}">
        <p14:creationId xmlns:p14="http://schemas.microsoft.com/office/powerpoint/2010/main" val="614358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65538"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dirty="0"/>
              <a:t>When out of space,</a:t>
            </a:r>
            <a:r>
              <a:rPr lang="en-US" baseline="0" dirty="0"/>
              <a:t> </a:t>
            </a:r>
            <a:r>
              <a:rPr lang="en-US" i="1" baseline="0" dirty="0"/>
              <a:t>or</a:t>
            </a:r>
            <a:r>
              <a:rPr lang="en-US" baseline="0" dirty="0"/>
              <a:t> when you periodically decide to run the garbage collector…</a:t>
            </a:r>
          </a:p>
          <a:p>
            <a:r>
              <a:rPr lang="en-US" dirty="0"/>
              <a:t>Note that the arrows in this example denote memory references, not free list pointers!</a:t>
            </a:r>
          </a:p>
        </p:txBody>
      </p:sp>
      <p:sp>
        <p:nvSpPr>
          <p:cNvPr id="2" name="Date Placeholder 1"/>
          <p:cNvSpPr>
            <a:spLocks noGrp="1"/>
          </p:cNvSpPr>
          <p:nvPr>
            <p:ph type="dt" idx="10"/>
          </p:nvPr>
        </p:nvSpPr>
        <p:spPr/>
        <p:txBody>
          <a:bodyPr/>
          <a:lstStyle/>
          <a:p>
            <a:r>
              <a:rPr lang="en-US"/>
              <a:t>12/1/2017</a:t>
            </a:r>
          </a:p>
        </p:txBody>
      </p:sp>
    </p:spTree>
    <p:extLst>
      <p:ext uri="{BB962C8B-B14F-4D97-AF65-F5344CB8AC3E}">
        <p14:creationId xmlns:p14="http://schemas.microsoft.com/office/powerpoint/2010/main" val="695758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64514"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GB" b="1" dirty="0">
                <a:latin typeface="Anonymous Pro" panose="02060609030202000504" pitchFamily="49" charset="0"/>
              </a:rPr>
              <a:t>b</a:t>
            </a:r>
            <a:r>
              <a:rPr lang="en-US" dirty="0"/>
              <a:t> is pointer that is used by application: first word in payload</a:t>
            </a:r>
          </a:p>
          <a:p>
            <a:endParaRPr lang="en-US" dirty="0"/>
          </a:p>
        </p:txBody>
      </p:sp>
      <p:sp>
        <p:nvSpPr>
          <p:cNvPr id="2" name="Date Placeholder 1"/>
          <p:cNvSpPr>
            <a:spLocks noGrp="1"/>
          </p:cNvSpPr>
          <p:nvPr>
            <p:ph type="dt" idx="10"/>
          </p:nvPr>
        </p:nvSpPr>
        <p:spPr/>
        <p:txBody>
          <a:bodyPr/>
          <a:lstStyle/>
          <a:p>
            <a:r>
              <a:rPr lang="en-US"/>
              <a:t>12/1/2017</a:t>
            </a:r>
          </a:p>
        </p:txBody>
      </p:sp>
    </p:spTree>
    <p:extLst>
      <p:ext uri="{BB962C8B-B14F-4D97-AF65-F5344CB8AC3E}">
        <p14:creationId xmlns:p14="http://schemas.microsoft.com/office/powerpoint/2010/main" val="1033199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6656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dirty="0"/>
              <a:t>mark() is called once on every root</a:t>
            </a:r>
            <a:r>
              <a:rPr lang="en-US" baseline="0" dirty="0"/>
              <a:t> node; sweep() is called just once for the entire heap.</a:t>
            </a:r>
            <a:endParaRPr lang="en-US" dirty="0"/>
          </a:p>
          <a:p>
            <a:r>
              <a:rPr lang="en-US" dirty="0"/>
              <a:t>Running times of these algorithms are proportional to the size of the</a:t>
            </a:r>
            <a:r>
              <a:rPr lang="en-US" baseline="0" dirty="0"/>
              <a:t> heap.</a:t>
            </a:r>
          </a:p>
          <a:p>
            <a:endParaRPr lang="en-US" dirty="0"/>
          </a:p>
          <a:p>
            <a:r>
              <a:rPr lang="en-US" dirty="0"/>
              <a:t>Stop</a:t>
            </a:r>
            <a:r>
              <a:rPr lang="en-US" baseline="0" dirty="0"/>
              <a:t> if marked block found because presumably all pointers in this block have already been checked.</a:t>
            </a:r>
            <a:endParaRPr lang="en-US" dirty="0"/>
          </a:p>
        </p:txBody>
      </p:sp>
      <p:sp>
        <p:nvSpPr>
          <p:cNvPr id="2" name="Date Placeholder 1"/>
          <p:cNvSpPr>
            <a:spLocks noGrp="1"/>
          </p:cNvSpPr>
          <p:nvPr>
            <p:ph type="dt" idx="10"/>
          </p:nvPr>
        </p:nvSpPr>
        <p:spPr/>
        <p:txBody>
          <a:bodyPr/>
          <a:lstStyle/>
          <a:p>
            <a:r>
              <a:rPr lang="en-US"/>
              <a:t>12/1/2017</a:t>
            </a:r>
          </a:p>
        </p:txBody>
      </p:sp>
    </p:spTree>
    <p:extLst>
      <p:ext uri="{BB962C8B-B14F-4D97-AF65-F5344CB8AC3E}">
        <p14:creationId xmlns:p14="http://schemas.microsoft.com/office/powerpoint/2010/main" val="3996030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6656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a:t>mark() is called once on every root</a:t>
            </a:r>
            <a:r>
              <a:rPr lang="en-US" baseline="0"/>
              <a:t> node; sweep() is called just once for the entire heap.</a:t>
            </a:r>
            <a:endParaRPr lang="en-US"/>
          </a:p>
          <a:p>
            <a:r>
              <a:rPr lang="en-US"/>
              <a:t>Running times of these algorithms are proportional to the size of the</a:t>
            </a:r>
            <a:r>
              <a:rPr lang="en-US" baseline="0"/>
              <a:t> heap.</a:t>
            </a:r>
          </a:p>
          <a:p>
            <a:endParaRPr lang="en-US"/>
          </a:p>
        </p:txBody>
      </p:sp>
      <p:sp>
        <p:nvSpPr>
          <p:cNvPr id="2" name="Date Placeholder 1"/>
          <p:cNvSpPr>
            <a:spLocks noGrp="1"/>
          </p:cNvSpPr>
          <p:nvPr>
            <p:ph type="dt" idx="10"/>
          </p:nvPr>
        </p:nvSpPr>
        <p:spPr/>
        <p:txBody>
          <a:bodyPr/>
          <a:lstStyle/>
          <a:p>
            <a:r>
              <a:rPr lang="en-US"/>
              <a:t>12/1/2017</a:t>
            </a:r>
          </a:p>
        </p:txBody>
      </p:sp>
    </p:spTree>
    <p:extLst>
      <p:ext uri="{BB962C8B-B14F-4D97-AF65-F5344CB8AC3E}">
        <p14:creationId xmlns:p14="http://schemas.microsoft.com/office/powerpoint/2010/main" val="3074690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67586"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a:t>Textbook section 9.10.3 has a more detailed (but somewhat confusing) explanation of this.</a:t>
            </a:r>
          </a:p>
          <a:p>
            <a:endParaRPr lang="en-US"/>
          </a:p>
        </p:txBody>
      </p:sp>
      <p:sp>
        <p:nvSpPr>
          <p:cNvPr id="2" name="Date Placeholder 1"/>
          <p:cNvSpPr>
            <a:spLocks noGrp="1"/>
          </p:cNvSpPr>
          <p:nvPr>
            <p:ph type="dt" idx="10"/>
          </p:nvPr>
        </p:nvSpPr>
        <p:spPr/>
        <p:txBody>
          <a:bodyPr/>
          <a:lstStyle/>
          <a:p>
            <a:r>
              <a:rPr lang="en-US"/>
              <a:t>12/1/2017</a:t>
            </a:r>
          </a:p>
        </p:txBody>
      </p:sp>
    </p:spTree>
    <p:extLst>
      <p:ext uri="{BB962C8B-B14F-4D97-AF65-F5344CB8AC3E}">
        <p14:creationId xmlns:p14="http://schemas.microsoft.com/office/powerpoint/2010/main" val="1330286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68610"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
        <p:nvSpPr>
          <p:cNvPr id="2" name="Date Placeholder 1"/>
          <p:cNvSpPr>
            <a:spLocks noGrp="1"/>
          </p:cNvSpPr>
          <p:nvPr>
            <p:ph type="dt" idx="10"/>
          </p:nvPr>
        </p:nvSpPr>
        <p:spPr/>
        <p:txBody>
          <a:bodyPr/>
          <a:lstStyle/>
          <a:p>
            <a:r>
              <a:rPr lang="en-US"/>
              <a:t>12/1/2017</a:t>
            </a:r>
          </a:p>
        </p:txBody>
      </p:sp>
    </p:spTree>
    <p:extLst>
      <p:ext uri="{BB962C8B-B14F-4D97-AF65-F5344CB8AC3E}">
        <p14:creationId xmlns:p14="http://schemas.microsoft.com/office/powerpoint/2010/main" val="3044436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69634"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dirty="0"/>
              <a:t>Dereference</a:t>
            </a:r>
            <a:r>
              <a:rPr lang="en-US" baseline="0" dirty="0"/>
              <a:t> a non-pointer</a:t>
            </a:r>
            <a:endParaRPr lang="en-US" dirty="0"/>
          </a:p>
          <a:p>
            <a:r>
              <a:rPr lang="en-US" dirty="0" err="1"/>
              <a:t>Segfault</a:t>
            </a:r>
            <a:r>
              <a:rPr lang="en-US" dirty="0"/>
              <a:t>, security</a:t>
            </a:r>
            <a:r>
              <a:rPr lang="en-US" baseline="0" dirty="0"/>
              <a:t> flaw</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Fix:</a:t>
            </a:r>
            <a:r>
              <a:rPr lang="en-US" dirty="0"/>
              <a:t>  &amp;</a:t>
            </a:r>
            <a:r>
              <a:rPr lang="en-US" dirty="0" err="1"/>
              <a:t>val</a:t>
            </a:r>
            <a:r>
              <a:rPr lang="en-US" dirty="0"/>
              <a:t>, not </a:t>
            </a:r>
            <a:r>
              <a:rPr lang="en-US" dirty="0" err="1"/>
              <a:t>val</a:t>
            </a:r>
            <a:endParaRPr lang="en-US" dirty="0"/>
          </a:p>
        </p:txBody>
      </p:sp>
      <p:sp>
        <p:nvSpPr>
          <p:cNvPr id="2" name="Date Placeholder 1"/>
          <p:cNvSpPr>
            <a:spLocks noGrp="1"/>
          </p:cNvSpPr>
          <p:nvPr>
            <p:ph type="dt" idx="10"/>
          </p:nvPr>
        </p:nvSpPr>
        <p:spPr/>
        <p:txBody>
          <a:bodyPr/>
          <a:lstStyle/>
          <a:p>
            <a:r>
              <a:rPr lang="en-US"/>
              <a:t>12/1/2017</a:t>
            </a:r>
          </a:p>
        </p:txBody>
      </p:sp>
    </p:spTree>
    <p:extLst>
      <p:ext uri="{BB962C8B-B14F-4D97-AF65-F5344CB8AC3E}">
        <p14:creationId xmlns:p14="http://schemas.microsoft.com/office/powerpoint/2010/main" val="815909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70658"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b="0" dirty="0"/>
              <a:t>Reading</a:t>
            </a:r>
            <a:r>
              <a:rPr lang="en-US" b="0" baseline="0" dirty="0"/>
              <a:t> uninitialized memory</a:t>
            </a:r>
          </a:p>
          <a:p>
            <a:r>
              <a:rPr lang="en-US" b="0" baseline="0" dirty="0"/>
              <a:t>No </a:t>
            </a:r>
            <a:r>
              <a:rPr lang="en-US" b="0" baseline="0" dirty="0" err="1"/>
              <a:t>segfault</a:t>
            </a:r>
            <a:r>
              <a:rPr lang="en-US" b="0" baseline="0" dirty="0"/>
              <a:t>, no security flaw</a:t>
            </a:r>
            <a:endParaRPr lang="en-US" b="0" dirty="0"/>
          </a:p>
          <a:p>
            <a:r>
              <a:rPr lang="en-US" b="1" dirty="0"/>
              <a:t>Fix:</a:t>
            </a:r>
            <a:r>
              <a:rPr lang="en-US" dirty="0"/>
              <a:t>  explicitly zero y[</a:t>
            </a:r>
            <a:r>
              <a:rPr lang="en-US" dirty="0" err="1"/>
              <a:t>i</a:t>
            </a:r>
            <a:r>
              <a:rPr lang="en-US" dirty="0"/>
              <a:t>], or</a:t>
            </a:r>
            <a:r>
              <a:rPr lang="en-US" baseline="0" dirty="0"/>
              <a:t> use </a:t>
            </a:r>
            <a:r>
              <a:rPr lang="en-US" baseline="0" dirty="0" err="1"/>
              <a:t>calloc</a:t>
            </a:r>
            <a:r>
              <a:rPr lang="en-US" baseline="0" dirty="0"/>
              <a:t>()</a:t>
            </a:r>
          </a:p>
        </p:txBody>
      </p:sp>
      <p:sp>
        <p:nvSpPr>
          <p:cNvPr id="2" name="Date Placeholder 1"/>
          <p:cNvSpPr>
            <a:spLocks noGrp="1"/>
          </p:cNvSpPr>
          <p:nvPr>
            <p:ph type="dt" idx="10"/>
          </p:nvPr>
        </p:nvSpPr>
        <p:spPr/>
        <p:txBody>
          <a:bodyPr/>
          <a:lstStyle/>
          <a:p>
            <a:r>
              <a:rPr lang="en-US"/>
              <a:t>12/1/2017</a:t>
            </a:r>
          </a:p>
        </p:txBody>
      </p:sp>
    </p:spTree>
    <p:extLst>
      <p:ext uri="{BB962C8B-B14F-4D97-AF65-F5344CB8AC3E}">
        <p14:creationId xmlns:p14="http://schemas.microsoft.com/office/powerpoint/2010/main" val="1278025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7168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b="0" dirty="0"/>
              <a:t>Wrong allocation size</a:t>
            </a:r>
          </a:p>
          <a:p>
            <a:r>
              <a:rPr lang="en-US" b="0" dirty="0" err="1"/>
              <a:t>Segfault</a:t>
            </a:r>
            <a:r>
              <a:rPr lang="en-US" b="0" dirty="0"/>
              <a:t>, no security flaw</a:t>
            </a:r>
          </a:p>
          <a:p>
            <a:r>
              <a:rPr lang="en-US" b="1" dirty="0"/>
              <a:t>Fix:</a:t>
            </a:r>
            <a:r>
              <a:rPr lang="en-US" dirty="0"/>
              <a:t>  p = </a:t>
            </a:r>
            <a:r>
              <a:rPr lang="en-US" dirty="0" err="1"/>
              <a:t>malloc</a:t>
            </a:r>
            <a:r>
              <a:rPr lang="en-US" dirty="0"/>
              <a:t>(N * </a:t>
            </a:r>
            <a:r>
              <a:rPr lang="en-US" dirty="0" err="1"/>
              <a:t>sizeof</a:t>
            </a:r>
            <a:r>
              <a:rPr lang="en-US" dirty="0"/>
              <a:t>(</a:t>
            </a:r>
            <a:r>
              <a:rPr lang="en-US" dirty="0" err="1"/>
              <a:t>int</a:t>
            </a:r>
            <a:r>
              <a:rPr lang="en-US" b="1" dirty="0"/>
              <a:t> *</a:t>
            </a:r>
            <a:r>
              <a:rPr lang="en-US" dirty="0"/>
              <a:t>))</a:t>
            </a:r>
          </a:p>
        </p:txBody>
      </p:sp>
      <p:sp>
        <p:nvSpPr>
          <p:cNvPr id="2" name="Date Placeholder 1"/>
          <p:cNvSpPr>
            <a:spLocks noGrp="1"/>
          </p:cNvSpPr>
          <p:nvPr>
            <p:ph type="dt" idx="10"/>
          </p:nvPr>
        </p:nvSpPr>
        <p:spPr/>
        <p:txBody>
          <a:bodyPr/>
          <a:lstStyle/>
          <a:p>
            <a:r>
              <a:rPr lang="en-US"/>
              <a:t>12/1/2017</a:t>
            </a:r>
          </a:p>
        </p:txBody>
      </p:sp>
    </p:spTree>
    <p:extLst>
      <p:ext uri="{BB962C8B-B14F-4D97-AF65-F5344CB8AC3E}">
        <p14:creationId xmlns:p14="http://schemas.microsoft.com/office/powerpoint/2010/main" val="242377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72706"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b="0" dirty="0"/>
              <a:t>Off-by-one</a:t>
            </a:r>
            <a:r>
              <a:rPr lang="en-US" b="0" baseline="0" dirty="0"/>
              <a:t> error</a:t>
            </a:r>
          </a:p>
          <a:p>
            <a:r>
              <a:rPr lang="en-US" b="0" dirty="0" err="1"/>
              <a:t>Segfault</a:t>
            </a:r>
            <a:r>
              <a:rPr lang="en-US" b="0" baseline="0" dirty="0"/>
              <a:t> (unlikely, but possible), no security flaw</a:t>
            </a:r>
            <a:endParaRPr lang="en-US" b="0" dirty="0"/>
          </a:p>
          <a:p>
            <a:r>
              <a:rPr lang="en-US" b="1" dirty="0"/>
              <a:t>Fix:</a:t>
            </a:r>
            <a:r>
              <a:rPr lang="en-US" dirty="0"/>
              <a:t> </a:t>
            </a:r>
            <a:r>
              <a:rPr lang="en-US" baseline="0" dirty="0"/>
              <a:t> </a:t>
            </a:r>
            <a:r>
              <a:rPr lang="en-US" baseline="0" dirty="0" err="1"/>
              <a:t>i</a:t>
            </a:r>
            <a:r>
              <a:rPr lang="en-US" baseline="0" dirty="0"/>
              <a:t> &lt; N, rather than </a:t>
            </a:r>
            <a:r>
              <a:rPr lang="en-US" baseline="0" dirty="0" err="1"/>
              <a:t>i</a:t>
            </a:r>
            <a:r>
              <a:rPr lang="en-US" baseline="0" dirty="0"/>
              <a:t> &lt;= N</a:t>
            </a:r>
          </a:p>
          <a:p>
            <a:endParaRPr lang="en-US" dirty="0"/>
          </a:p>
        </p:txBody>
      </p:sp>
      <p:sp>
        <p:nvSpPr>
          <p:cNvPr id="2" name="Date Placeholder 1"/>
          <p:cNvSpPr>
            <a:spLocks noGrp="1"/>
          </p:cNvSpPr>
          <p:nvPr>
            <p:ph type="dt" idx="10"/>
          </p:nvPr>
        </p:nvSpPr>
        <p:spPr/>
        <p:txBody>
          <a:bodyPr/>
          <a:lstStyle/>
          <a:p>
            <a:r>
              <a:rPr lang="en-US"/>
              <a:t>12/1/2017</a:t>
            </a:r>
          </a:p>
        </p:txBody>
      </p:sp>
    </p:spTree>
    <p:extLst>
      <p:ext uri="{BB962C8B-B14F-4D97-AF65-F5344CB8AC3E}">
        <p14:creationId xmlns:p14="http://schemas.microsoft.com/office/powerpoint/2010/main" val="3033952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Can still use boundary tags (don’t need to search free list).</a:t>
            </a:r>
          </a:p>
          <a:p>
            <a:endParaRPr lang="en-US" baseline="0" dirty="0"/>
          </a:p>
          <a:p>
            <a:r>
              <a:rPr lang="en-US" baseline="0" dirty="0"/>
              <a:t>Other implementations are possible (see Lab 5)</a:t>
            </a:r>
          </a:p>
        </p:txBody>
      </p:sp>
      <p:sp>
        <p:nvSpPr>
          <p:cNvPr id="4" name="Slide Number Placeholder 3"/>
          <p:cNvSpPr>
            <a:spLocks noGrp="1"/>
          </p:cNvSpPr>
          <p:nvPr>
            <p:ph type="sldNum" sz="quarter" idx="10"/>
          </p:nvPr>
        </p:nvSpPr>
        <p:spPr/>
        <p:txBody>
          <a:bodyPr/>
          <a:lstStyle/>
          <a:p>
            <a:fld id="{BC62D05B-7092-47BD-9C13-F0337E5C71AF}" type="slidenum">
              <a:rPr lang="en-US" smtClean="0"/>
              <a:t>3</a:t>
            </a:fld>
            <a:endParaRPr lang="en-US"/>
          </a:p>
        </p:txBody>
      </p:sp>
      <p:sp>
        <p:nvSpPr>
          <p:cNvPr id="5" name="Date Placeholder 4"/>
          <p:cNvSpPr>
            <a:spLocks noGrp="1"/>
          </p:cNvSpPr>
          <p:nvPr>
            <p:ph type="dt" idx="11"/>
          </p:nvPr>
        </p:nvSpPr>
        <p:spPr/>
        <p:txBody>
          <a:bodyPr/>
          <a:lstStyle/>
          <a:p>
            <a:r>
              <a:rPr lang="en-US"/>
              <a:t>11/29/2017</a:t>
            </a:r>
          </a:p>
        </p:txBody>
      </p:sp>
    </p:spTree>
    <p:extLst>
      <p:ext uri="{BB962C8B-B14F-4D97-AF65-F5344CB8AC3E}">
        <p14:creationId xmlns:p14="http://schemas.microsoft.com/office/powerpoint/2010/main" val="1232981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73730"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dirty="0"/>
              <a:t>No bounds checking</a:t>
            </a:r>
          </a:p>
          <a:p>
            <a:r>
              <a:rPr lang="en-US" dirty="0" err="1"/>
              <a:t>Segfault</a:t>
            </a:r>
            <a:r>
              <a:rPr lang="en-US" baseline="0" dirty="0"/>
              <a:t>, security flaw (buffer overflow!)</a:t>
            </a:r>
            <a:endParaRPr lang="en-US" dirty="0"/>
          </a:p>
          <a:p>
            <a:r>
              <a:rPr lang="en-US" b="1" dirty="0"/>
              <a:t>Fix:</a:t>
            </a:r>
            <a:r>
              <a:rPr lang="en-US" dirty="0"/>
              <a:t>  use </a:t>
            </a:r>
            <a:r>
              <a:rPr lang="en-US" dirty="0" err="1"/>
              <a:t>fgets</a:t>
            </a:r>
            <a:r>
              <a:rPr lang="en-US" dirty="0"/>
              <a:t>()</a:t>
            </a:r>
          </a:p>
        </p:txBody>
      </p:sp>
      <p:sp>
        <p:nvSpPr>
          <p:cNvPr id="2" name="Date Placeholder 1"/>
          <p:cNvSpPr>
            <a:spLocks noGrp="1"/>
          </p:cNvSpPr>
          <p:nvPr>
            <p:ph type="dt" idx="10"/>
          </p:nvPr>
        </p:nvSpPr>
        <p:spPr/>
        <p:txBody>
          <a:bodyPr/>
          <a:lstStyle/>
          <a:p>
            <a:r>
              <a:rPr lang="en-US"/>
              <a:t>12/1/2017</a:t>
            </a:r>
          </a:p>
        </p:txBody>
      </p:sp>
    </p:spTree>
    <p:extLst>
      <p:ext uri="{BB962C8B-B14F-4D97-AF65-F5344CB8AC3E}">
        <p14:creationId xmlns:p14="http://schemas.microsoft.com/office/powerpoint/2010/main" val="3931662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74754"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dirty="0"/>
              <a:t>Bad pointer arithmetic</a:t>
            </a:r>
          </a:p>
          <a:p>
            <a:r>
              <a:rPr lang="en-US" dirty="0" err="1"/>
              <a:t>Segfault</a:t>
            </a:r>
            <a:r>
              <a:rPr lang="en-US" dirty="0"/>
              <a:t>, no security flaw (reading)</a:t>
            </a:r>
          </a:p>
          <a:p>
            <a:r>
              <a:rPr lang="en-US" b="1" dirty="0"/>
              <a:t>Fix:</a:t>
            </a:r>
            <a:r>
              <a:rPr lang="en-US" dirty="0"/>
              <a:t>  should be p++</a:t>
            </a:r>
          </a:p>
          <a:p>
            <a:endParaRPr lang="en-US" dirty="0"/>
          </a:p>
        </p:txBody>
      </p:sp>
      <p:sp>
        <p:nvSpPr>
          <p:cNvPr id="2" name="Date Placeholder 1"/>
          <p:cNvSpPr>
            <a:spLocks noGrp="1"/>
          </p:cNvSpPr>
          <p:nvPr>
            <p:ph type="dt" idx="10"/>
          </p:nvPr>
        </p:nvSpPr>
        <p:spPr/>
        <p:txBody>
          <a:bodyPr/>
          <a:lstStyle/>
          <a:p>
            <a:r>
              <a:rPr lang="en-US"/>
              <a:t>12/1/2017</a:t>
            </a:r>
          </a:p>
        </p:txBody>
      </p:sp>
    </p:spTree>
    <p:extLst>
      <p:ext uri="{BB962C8B-B14F-4D97-AF65-F5344CB8AC3E}">
        <p14:creationId xmlns:p14="http://schemas.microsoft.com/office/powerpoint/2010/main" val="3113536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84994"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dirty="0"/>
              <a:t>Bad order of operations</a:t>
            </a:r>
          </a:p>
          <a:p>
            <a:r>
              <a:rPr lang="en-US" dirty="0" err="1"/>
              <a:t>Segfault</a:t>
            </a:r>
            <a:r>
              <a:rPr lang="en-US" dirty="0"/>
              <a:t>,</a:t>
            </a:r>
            <a:r>
              <a:rPr lang="en-US" baseline="0" dirty="0"/>
              <a:t> no security flaw (read only)</a:t>
            </a:r>
            <a:endParaRPr lang="en-US" dirty="0"/>
          </a:p>
          <a:p>
            <a:r>
              <a:rPr lang="en-US" b="1" dirty="0"/>
              <a:t>Fix:</a:t>
            </a:r>
            <a:r>
              <a:rPr lang="en-US" dirty="0"/>
              <a:t>  should be (*size)--</a:t>
            </a:r>
            <a:endParaRPr lang="en-US" baseline="0" dirty="0"/>
          </a:p>
          <a:p>
            <a:endParaRPr lang="en-US" dirty="0"/>
          </a:p>
        </p:txBody>
      </p:sp>
      <p:sp>
        <p:nvSpPr>
          <p:cNvPr id="2" name="Date Placeholder 1"/>
          <p:cNvSpPr>
            <a:spLocks noGrp="1"/>
          </p:cNvSpPr>
          <p:nvPr>
            <p:ph type="dt" idx="10"/>
          </p:nvPr>
        </p:nvSpPr>
        <p:spPr/>
        <p:txBody>
          <a:bodyPr/>
          <a:lstStyle/>
          <a:p>
            <a:r>
              <a:rPr lang="en-US"/>
              <a:t>12/1/2017</a:t>
            </a:r>
          </a:p>
        </p:txBody>
      </p:sp>
    </p:spTree>
    <p:extLst>
      <p:ext uri="{BB962C8B-B14F-4D97-AF65-F5344CB8AC3E}">
        <p14:creationId xmlns:p14="http://schemas.microsoft.com/office/powerpoint/2010/main" val="3013066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75778"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dirty="0"/>
              <a:t>Referencing nonexistent variable</a:t>
            </a:r>
          </a:p>
          <a:p>
            <a:r>
              <a:rPr lang="en-US" dirty="0"/>
              <a:t>No </a:t>
            </a:r>
            <a:r>
              <a:rPr lang="en-US" dirty="0" err="1"/>
              <a:t>segfault</a:t>
            </a:r>
            <a:r>
              <a:rPr lang="en-US" baseline="0" dirty="0"/>
              <a:t> (unless casting to pointer &amp; </a:t>
            </a:r>
            <a:r>
              <a:rPr lang="en-US" baseline="0" dirty="0" err="1"/>
              <a:t>deref</a:t>
            </a:r>
            <a:r>
              <a:rPr lang="en-US" baseline="0" dirty="0"/>
              <a:t>), no security flaw (except in very strange case)</a:t>
            </a:r>
            <a:endParaRPr lang="en-US" dirty="0"/>
          </a:p>
          <a:p>
            <a:r>
              <a:rPr lang="en-US" b="1" dirty="0"/>
              <a:t>Fix:</a:t>
            </a:r>
            <a:r>
              <a:rPr lang="en-US" dirty="0"/>
              <a:t>  allocate </a:t>
            </a:r>
            <a:r>
              <a:rPr lang="en-US" dirty="0" err="1"/>
              <a:t>val</a:t>
            </a:r>
            <a:r>
              <a:rPr lang="en-US" dirty="0"/>
              <a:t> dynamically, rather than as a local variable.</a:t>
            </a:r>
          </a:p>
          <a:p>
            <a:endParaRPr lang="en-US" dirty="0"/>
          </a:p>
        </p:txBody>
      </p:sp>
      <p:sp>
        <p:nvSpPr>
          <p:cNvPr id="2" name="Date Placeholder 1"/>
          <p:cNvSpPr>
            <a:spLocks noGrp="1"/>
          </p:cNvSpPr>
          <p:nvPr>
            <p:ph type="dt" idx="10"/>
          </p:nvPr>
        </p:nvSpPr>
        <p:spPr/>
        <p:txBody>
          <a:bodyPr/>
          <a:lstStyle/>
          <a:p>
            <a:r>
              <a:rPr lang="en-US"/>
              <a:t>12/1/2017</a:t>
            </a:r>
          </a:p>
        </p:txBody>
      </p:sp>
    </p:spTree>
    <p:extLst>
      <p:ext uri="{BB962C8B-B14F-4D97-AF65-F5344CB8AC3E}">
        <p14:creationId xmlns:p14="http://schemas.microsoft.com/office/powerpoint/2010/main" val="1403124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7680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b="0" dirty="0"/>
              <a:t>Freed block – free again</a:t>
            </a:r>
          </a:p>
          <a:p>
            <a:r>
              <a:rPr lang="en-US" b="0" dirty="0"/>
              <a:t>Program</a:t>
            </a:r>
            <a:r>
              <a:rPr lang="en-US" b="0" baseline="0" dirty="0"/>
              <a:t> aborts (but not a </a:t>
            </a:r>
            <a:r>
              <a:rPr lang="en-US" b="0" baseline="0" dirty="0" err="1"/>
              <a:t>segfault</a:t>
            </a:r>
            <a:r>
              <a:rPr lang="en-US" b="0" baseline="0" dirty="0"/>
              <a:t>), no security flaw</a:t>
            </a:r>
            <a:endParaRPr lang="en-US" b="0" dirty="0"/>
          </a:p>
          <a:p>
            <a:r>
              <a:rPr lang="en-US" b="1" dirty="0"/>
              <a:t>Fix:</a:t>
            </a:r>
            <a:r>
              <a:rPr lang="en-US" dirty="0"/>
              <a:t>  free(x)</a:t>
            </a:r>
            <a:r>
              <a:rPr lang="en-US" baseline="0" dirty="0"/>
              <a:t> just once, fix typo to free(y)</a:t>
            </a:r>
            <a:endParaRPr lang="en-US" dirty="0"/>
          </a:p>
          <a:p>
            <a:r>
              <a:rPr lang="en-US" dirty="0"/>
              <a:t>Difficult</a:t>
            </a:r>
            <a:r>
              <a:rPr lang="en-US" baseline="0" dirty="0"/>
              <a:t> to diagnose / resolve because free() itself doesn’t (can’t) return any errors – errors are only encountered later on!</a:t>
            </a:r>
          </a:p>
          <a:p>
            <a:endParaRPr lang="en-US" baseline="0" dirty="0"/>
          </a:p>
        </p:txBody>
      </p:sp>
      <p:sp>
        <p:nvSpPr>
          <p:cNvPr id="2" name="Date Placeholder 1"/>
          <p:cNvSpPr>
            <a:spLocks noGrp="1"/>
          </p:cNvSpPr>
          <p:nvPr>
            <p:ph type="dt" idx="10"/>
          </p:nvPr>
        </p:nvSpPr>
        <p:spPr/>
        <p:txBody>
          <a:bodyPr/>
          <a:lstStyle/>
          <a:p>
            <a:r>
              <a:rPr lang="en-US"/>
              <a:t>12/1/2017</a:t>
            </a:r>
          </a:p>
        </p:txBody>
      </p:sp>
    </p:spTree>
    <p:extLst>
      <p:ext uri="{BB962C8B-B14F-4D97-AF65-F5344CB8AC3E}">
        <p14:creationId xmlns:p14="http://schemas.microsoft.com/office/powerpoint/2010/main" val="1240075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77826"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dirty="0"/>
              <a:t>Freed block</a:t>
            </a:r>
            <a:r>
              <a:rPr lang="en-US" baseline="0" dirty="0"/>
              <a:t> – access again</a:t>
            </a:r>
          </a:p>
          <a:p>
            <a:r>
              <a:rPr lang="en-US" baseline="0" dirty="0"/>
              <a:t>Aborts (x unallocated – also possible reassigned to y), no security flaw</a:t>
            </a:r>
            <a:endParaRPr lang="en-US" dirty="0"/>
          </a:p>
          <a:p>
            <a:r>
              <a:rPr lang="en-US" b="1" dirty="0"/>
              <a:t>Fix:</a:t>
            </a:r>
            <a:r>
              <a:rPr lang="en-US" dirty="0"/>
              <a:t>  free(x)</a:t>
            </a:r>
            <a:r>
              <a:rPr lang="en-US" baseline="0" dirty="0"/>
              <a:t> </a:t>
            </a:r>
            <a:r>
              <a:rPr lang="en-US" i="1" baseline="0" dirty="0"/>
              <a:t>after</a:t>
            </a:r>
            <a:r>
              <a:rPr lang="en-US" i="0" baseline="0" dirty="0"/>
              <a:t> the for loop…</a:t>
            </a:r>
          </a:p>
        </p:txBody>
      </p:sp>
      <p:sp>
        <p:nvSpPr>
          <p:cNvPr id="2" name="Date Placeholder 1"/>
          <p:cNvSpPr>
            <a:spLocks noGrp="1"/>
          </p:cNvSpPr>
          <p:nvPr>
            <p:ph type="dt" idx="10"/>
          </p:nvPr>
        </p:nvSpPr>
        <p:spPr/>
        <p:txBody>
          <a:bodyPr/>
          <a:lstStyle/>
          <a:p>
            <a:r>
              <a:rPr lang="en-US"/>
              <a:t>12/1/2017</a:t>
            </a:r>
          </a:p>
        </p:txBody>
      </p:sp>
    </p:spTree>
    <p:extLst>
      <p:ext uri="{BB962C8B-B14F-4D97-AF65-F5344CB8AC3E}">
        <p14:creationId xmlns:p14="http://schemas.microsoft.com/office/powerpoint/2010/main" val="456936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79874"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dirty="0"/>
              <a:t>Memory</a:t>
            </a:r>
            <a:r>
              <a:rPr lang="en-US" baseline="0" dirty="0"/>
              <a:t> leak</a:t>
            </a:r>
          </a:p>
          <a:p>
            <a:r>
              <a:rPr lang="en-US" dirty="0"/>
              <a:t>No program stop,</a:t>
            </a:r>
            <a:r>
              <a:rPr lang="en-US" baseline="0" dirty="0"/>
              <a:t> no security flaw</a:t>
            </a:r>
            <a:endParaRPr lang="en-US" dirty="0"/>
          </a:p>
          <a:p>
            <a:r>
              <a:rPr lang="en-US" b="1" dirty="0"/>
              <a:t>Fix: </a:t>
            </a:r>
            <a:r>
              <a:rPr lang="en-US" dirty="0"/>
              <a:t>save next = head-&gt;next before free(head), then free</a:t>
            </a:r>
            <a:r>
              <a:rPr lang="en-US" baseline="0" dirty="0"/>
              <a:t> next (and all other nodes following it) too…</a:t>
            </a:r>
          </a:p>
          <a:p>
            <a:endParaRPr lang="en-US" dirty="0"/>
          </a:p>
        </p:txBody>
      </p:sp>
      <p:sp>
        <p:nvSpPr>
          <p:cNvPr id="2" name="Date Placeholder 1"/>
          <p:cNvSpPr>
            <a:spLocks noGrp="1"/>
          </p:cNvSpPr>
          <p:nvPr>
            <p:ph type="dt" idx="10"/>
          </p:nvPr>
        </p:nvSpPr>
        <p:spPr/>
        <p:txBody>
          <a:bodyPr/>
          <a:lstStyle/>
          <a:p>
            <a:r>
              <a:rPr lang="en-US"/>
              <a:t>12/1/2017</a:t>
            </a:r>
          </a:p>
        </p:txBody>
      </p:sp>
    </p:spTree>
    <p:extLst>
      <p:ext uri="{BB962C8B-B14F-4D97-AF65-F5344CB8AC3E}">
        <p14:creationId xmlns:p14="http://schemas.microsoft.com/office/powerpoint/2010/main" val="2927671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80898"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
        <p:nvSpPr>
          <p:cNvPr id="2" name="Date Placeholder 1"/>
          <p:cNvSpPr>
            <a:spLocks noGrp="1"/>
          </p:cNvSpPr>
          <p:nvPr>
            <p:ph type="dt" idx="10"/>
          </p:nvPr>
        </p:nvSpPr>
        <p:spPr/>
        <p:txBody>
          <a:bodyPr/>
          <a:lstStyle/>
          <a:p>
            <a:r>
              <a:rPr lang="en-US"/>
              <a:t>12/1/2017</a:t>
            </a:r>
          </a:p>
        </p:txBody>
      </p:sp>
    </p:spTree>
    <p:extLst>
      <p:ext uri="{BB962C8B-B14F-4D97-AF65-F5344CB8AC3E}">
        <p14:creationId xmlns:p14="http://schemas.microsoft.com/office/powerpoint/2010/main" val="3574744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8192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
        <p:nvSpPr>
          <p:cNvPr id="2" name="Date Placeholder 1"/>
          <p:cNvSpPr>
            <a:spLocks noGrp="1"/>
          </p:cNvSpPr>
          <p:nvPr>
            <p:ph type="dt" idx="10"/>
          </p:nvPr>
        </p:nvSpPr>
        <p:spPr/>
        <p:txBody>
          <a:bodyPr/>
          <a:lstStyle/>
          <a:p>
            <a:r>
              <a:rPr lang="en-US"/>
              <a:t>12/1/2017</a:t>
            </a:r>
          </a:p>
        </p:txBody>
      </p:sp>
    </p:spTree>
    <p:extLst>
      <p:ext uri="{BB962C8B-B14F-4D97-AF65-F5344CB8AC3E}">
        <p14:creationId xmlns:p14="http://schemas.microsoft.com/office/powerpoint/2010/main" val="840940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all blue “next” pointers and red “previous” pointers should probably point to either the header</a:t>
            </a:r>
            <a:r>
              <a:rPr lang="en-US" baseline="0" dirty="0"/>
              <a:t> or footer of the next/previous block – it shouldn’t matter which (I think), as long as it’s done consistently. The diagrams on this slide and on the next few do not always show pointers to the exact word for the block header/footer.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4</a:t>
            </a:fld>
            <a:endParaRPr lang="en-US"/>
          </a:p>
        </p:txBody>
      </p:sp>
      <p:sp>
        <p:nvSpPr>
          <p:cNvPr id="5" name="Date Placeholder 4"/>
          <p:cNvSpPr>
            <a:spLocks noGrp="1"/>
          </p:cNvSpPr>
          <p:nvPr>
            <p:ph type="dt" idx="11"/>
          </p:nvPr>
        </p:nvSpPr>
        <p:spPr/>
        <p:txBody>
          <a:bodyPr/>
          <a:lstStyle/>
          <a:p>
            <a:r>
              <a:rPr lang="en-US"/>
              <a:t>11/29/2017</a:t>
            </a:r>
          </a:p>
        </p:txBody>
      </p:sp>
    </p:spTree>
    <p:extLst>
      <p:ext uri="{BB962C8B-B14F-4D97-AF65-F5344CB8AC3E}">
        <p14:creationId xmlns:p14="http://schemas.microsoft.com/office/powerpoint/2010/main" val="2322094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all blue “next” pointers and red “previous” pointers should probably point to either the header</a:t>
            </a:r>
            <a:r>
              <a:rPr lang="en-US" baseline="0" dirty="0"/>
              <a:t> or footer of the next/previous block – it shouldn’t matter which (I think), as long as it’s done consistently. The diagrams on this slide and on the next few do not always show pointers to the exact word for the block header/footer.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5</a:t>
            </a:fld>
            <a:endParaRPr lang="en-US"/>
          </a:p>
        </p:txBody>
      </p:sp>
      <p:sp>
        <p:nvSpPr>
          <p:cNvPr id="5" name="Date Placeholder 4"/>
          <p:cNvSpPr>
            <a:spLocks noGrp="1"/>
          </p:cNvSpPr>
          <p:nvPr>
            <p:ph type="dt" idx="11"/>
          </p:nvPr>
        </p:nvSpPr>
        <p:spPr/>
        <p:txBody>
          <a:bodyPr/>
          <a:lstStyle/>
          <a:p>
            <a:r>
              <a:rPr lang="en-US"/>
              <a:t>11/29/2017</a:t>
            </a:r>
          </a:p>
        </p:txBody>
      </p:sp>
    </p:spTree>
    <p:extLst>
      <p:ext uri="{BB962C8B-B14F-4D97-AF65-F5344CB8AC3E}">
        <p14:creationId xmlns:p14="http://schemas.microsoft.com/office/powerpoint/2010/main" val="1590479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all blue “next” pointers and red “previous” pointers should probably point to either the header</a:t>
            </a:r>
            <a:r>
              <a:rPr lang="en-US" baseline="0" dirty="0"/>
              <a:t> or footer of the next/previous block – it shouldn’t matter which (I think), as long as it’s done consistently. The diagrams on this slide and on the next few do not always show pointers to the exact word for the block header/footer.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6</a:t>
            </a:fld>
            <a:endParaRPr lang="en-US"/>
          </a:p>
        </p:txBody>
      </p:sp>
      <p:sp>
        <p:nvSpPr>
          <p:cNvPr id="5" name="Date Placeholder 4"/>
          <p:cNvSpPr>
            <a:spLocks noGrp="1"/>
          </p:cNvSpPr>
          <p:nvPr>
            <p:ph type="dt" idx="11"/>
          </p:nvPr>
        </p:nvSpPr>
        <p:spPr/>
        <p:txBody>
          <a:bodyPr/>
          <a:lstStyle/>
          <a:p>
            <a:r>
              <a:rPr lang="en-US"/>
              <a:t>11/29/2017</a:t>
            </a:r>
          </a:p>
        </p:txBody>
      </p:sp>
    </p:spTree>
    <p:extLst>
      <p:ext uri="{BB962C8B-B14F-4D97-AF65-F5344CB8AC3E}">
        <p14:creationId xmlns:p14="http://schemas.microsoft.com/office/powerpoint/2010/main" val="4119661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9</a:t>
            </a:fld>
            <a:endParaRPr lang="en-US"/>
          </a:p>
        </p:txBody>
      </p:sp>
      <p:sp>
        <p:nvSpPr>
          <p:cNvPr id="5" name="Date Placeholder 4"/>
          <p:cNvSpPr>
            <a:spLocks noGrp="1"/>
          </p:cNvSpPr>
          <p:nvPr>
            <p:ph type="dt" idx="11"/>
          </p:nvPr>
        </p:nvSpPr>
        <p:spPr/>
        <p:txBody>
          <a:bodyPr/>
          <a:lstStyle/>
          <a:p>
            <a:r>
              <a:rPr lang="en-US"/>
              <a:t>12/1/2017</a:t>
            </a:r>
          </a:p>
        </p:txBody>
      </p:sp>
    </p:spTree>
    <p:extLst>
      <p:ext uri="{BB962C8B-B14F-4D97-AF65-F5344CB8AC3E}">
        <p14:creationId xmlns:p14="http://schemas.microsoft.com/office/powerpoint/2010/main" val="2084978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Deferred</a:t>
            </a:r>
            <a:r>
              <a:rPr lang="en-US" b="1" baseline="0" dirty="0"/>
              <a:t> coalescing:</a:t>
            </a:r>
            <a:r>
              <a:rPr lang="en-US" baseline="0" dirty="0"/>
              <a:t>  if string of frees in same area of heap, can coalesce just once later.  </a:t>
            </a:r>
            <a:r>
              <a:rPr lang="en-US" u="sng" baseline="0" dirty="0"/>
              <a:t>Example</a:t>
            </a:r>
            <a:r>
              <a:rPr lang="en-US" baseline="0" dirty="0"/>
              <a:t>:  freeing a entire linked list.</a:t>
            </a:r>
            <a:endParaRPr lang="en-US" dirty="0"/>
          </a:p>
        </p:txBody>
      </p:sp>
      <p:sp>
        <p:nvSpPr>
          <p:cNvPr id="4" name="Slide Number Placeholder 3"/>
          <p:cNvSpPr>
            <a:spLocks noGrp="1"/>
          </p:cNvSpPr>
          <p:nvPr>
            <p:ph type="sldNum" sz="quarter" idx="10"/>
          </p:nvPr>
        </p:nvSpPr>
        <p:spPr/>
        <p:txBody>
          <a:bodyPr/>
          <a:lstStyle/>
          <a:p>
            <a:fld id="{BC62D05B-7092-47BD-9C13-F0337E5C71AF}" type="slidenum">
              <a:rPr lang="en-US" smtClean="0"/>
              <a:t>11</a:t>
            </a:fld>
            <a:endParaRPr lang="en-US"/>
          </a:p>
        </p:txBody>
      </p:sp>
      <p:sp>
        <p:nvSpPr>
          <p:cNvPr id="5" name="Date Placeholder 4"/>
          <p:cNvSpPr>
            <a:spLocks noGrp="1"/>
          </p:cNvSpPr>
          <p:nvPr>
            <p:ph type="dt" idx="11"/>
          </p:nvPr>
        </p:nvSpPr>
        <p:spPr/>
        <p:txBody>
          <a:bodyPr/>
          <a:lstStyle/>
          <a:p>
            <a:r>
              <a:rPr lang="en-US"/>
              <a:t>12/1/2017</a:t>
            </a:r>
          </a:p>
        </p:txBody>
      </p:sp>
    </p:spTree>
    <p:extLst>
      <p:ext uri="{BB962C8B-B14F-4D97-AF65-F5344CB8AC3E}">
        <p14:creationId xmlns:p14="http://schemas.microsoft.com/office/powerpoint/2010/main" val="3837636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this the “reachability graph.”</a:t>
            </a:r>
          </a:p>
          <a:p>
            <a:r>
              <a:rPr lang="en-US" dirty="0"/>
              <a:t>Specifically: an edge p</a:t>
            </a:r>
            <a:r>
              <a:rPr lang="en-US" baseline="0" dirty="0"/>
              <a:t> -&gt; q means that some location in block p points to some location in block q.</a:t>
            </a:r>
          </a:p>
        </p:txBody>
      </p:sp>
      <p:sp>
        <p:nvSpPr>
          <p:cNvPr id="4" name="Slide Number Placeholder 3"/>
          <p:cNvSpPr>
            <a:spLocks noGrp="1"/>
          </p:cNvSpPr>
          <p:nvPr>
            <p:ph type="sldNum" sz="quarter" idx="10"/>
          </p:nvPr>
        </p:nvSpPr>
        <p:spPr/>
        <p:txBody>
          <a:bodyPr/>
          <a:lstStyle/>
          <a:p>
            <a:fld id="{BC62D05B-7092-47BD-9C13-F0337E5C71AF}" type="slidenum">
              <a:rPr lang="en-US" smtClean="0"/>
              <a:t>17</a:t>
            </a:fld>
            <a:endParaRPr lang="en-US"/>
          </a:p>
        </p:txBody>
      </p:sp>
      <p:sp>
        <p:nvSpPr>
          <p:cNvPr id="5" name="Date Placeholder 4"/>
          <p:cNvSpPr>
            <a:spLocks noGrp="1"/>
          </p:cNvSpPr>
          <p:nvPr>
            <p:ph type="dt" idx="11"/>
          </p:nvPr>
        </p:nvSpPr>
        <p:spPr/>
        <p:txBody>
          <a:bodyPr/>
          <a:lstStyle/>
          <a:p>
            <a:r>
              <a:rPr lang="en-US"/>
              <a:t>12/1/2017</a:t>
            </a:r>
          </a:p>
        </p:txBody>
      </p:sp>
    </p:spTree>
    <p:extLst>
      <p:ext uri="{BB962C8B-B14F-4D97-AF65-F5344CB8AC3E}">
        <p14:creationId xmlns:p14="http://schemas.microsoft.com/office/powerpoint/2010/main" val="4288001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6144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dirty="0"/>
              <a:t>Pretty major</a:t>
            </a:r>
            <a:r>
              <a:rPr lang="en-US" baseline="0" dirty="0"/>
              <a:t> assumptions in C, but not so much in other languages</a:t>
            </a:r>
            <a:endParaRPr lang="en-US" dirty="0"/>
          </a:p>
        </p:txBody>
      </p:sp>
      <p:sp>
        <p:nvSpPr>
          <p:cNvPr id="2" name="Date Placeholder 1"/>
          <p:cNvSpPr>
            <a:spLocks noGrp="1"/>
          </p:cNvSpPr>
          <p:nvPr>
            <p:ph type="dt" idx="10"/>
          </p:nvPr>
        </p:nvSpPr>
        <p:spPr/>
        <p:txBody>
          <a:bodyPr/>
          <a:lstStyle/>
          <a:p>
            <a:r>
              <a:rPr lang="en-US"/>
              <a:t>12/1/2017</a:t>
            </a:r>
          </a:p>
        </p:txBody>
      </p:sp>
    </p:spTree>
    <p:extLst>
      <p:ext uri="{BB962C8B-B14F-4D97-AF65-F5344CB8AC3E}">
        <p14:creationId xmlns:p14="http://schemas.microsoft.com/office/powerpoint/2010/main" val="507911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0F00AE6E-C483-4C75-BDA9-8B13FA0D6F81}" type="slidenum">
              <a:rPr lang="en-US" smtClean="0"/>
              <a:t>‹#›</a:t>
            </a:fld>
            <a:endParaRPr lang="en-US"/>
          </a:p>
        </p:txBody>
      </p:sp>
    </p:spTree>
    <p:extLst>
      <p:ext uri="{BB962C8B-B14F-4D97-AF65-F5344CB8AC3E}">
        <p14:creationId xmlns:p14="http://schemas.microsoft.com/office/powerpoint/2010/main" val="336292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0F00AE6E-C483-4C75-BDA9-8B13FA0D6F81}" type="slidenum">
              <a:rPr lang="en-US" smtClean="0"/>
              <a:t>‹#›</a:t>
            </a:fld>
            <a:endParaRPr lang="en-US"/>
          </a:p>
        </p:txBody>
      </p:sp>
    </p:spTree>
    <p:extLst>
      <p:ext uri="{BB962C8B-B14F-4D97-AF65-F5344CB8AC3E}">
        <p14:creationId xmlns:p14="http://schemas.microsoft.com/office/powerpoint/2010/main" val="8985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0F00AE6E-C483-4C75-BDA9-8B13FA0D6F81}"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092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F00AE6E-C483-4C75-BDA9-8B13FA0D6F81}" type="slidenum">
              <a:rPr lang="en-US" smtClean="0"/>
              <a:t>‹#›</a:t>
            </a:fld>
            <a:endParaRPr lang="en-US"/>
          </a:p>
        </p:txBody>
      </p:sp>
    </p:spTree>
    <p:extLst>
      <p:ext uri="{BB962C8B-B14F-4D97-AF65-F5344CB8AC3E}">
        <p14:creationId xmlns:p14="http://schemas.microsoft.com/office/powerpoint/2010/main" val="326414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F00AE6E-C483-4C75-BDA9-8B13FA0D6F81}" type="slidenum">
              <a:rPr lang="en-US" smtClean="0"/>
              <a:t>‹#›</a:t>
            </a:fld>
            <a:endParaRPr lang="en-US"/>
          </a:p>
        </p:txBody>
      </p:sp>
    </p:spTree>
    <p:extLst>
      <p:ext uri="{BB962C8B-B14F-4D97-AF65-F5344CB8AC3E}">
        <p14:creationId xmlns:p14="http://schemas.microsoft.com/office/powerpoint/2010/main" val="2502392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0F00AE6E-C483-4C75-BDA9-8B13FA0D6F81}"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6" name="TextBox 15"/>
          <p:cNvSpPr txBox="1"/>
          <p:nvPr/>
        </p:nvSpPr>
        <p:spPr>
          <a:xfrm>
            <a:off x="7843643" y="-2231"/>
            <a:ext cx="1300357"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CSE351</a:t>
            </a:r>
            <a:r>
              <a:rPr lang="en-US" sz="900" b="0" i="0" baseline="0" dirty="0">
                <a:solidFill>
                  <a:schemeClr val="bg1"/>
                </a:solidFill>
                <a:latin typeface="Roboto Regular" charset="0"/>
                <a:ea typeface="Roboto Regular" charset="0"/>
                <a:cs typeface="Roboto Regular" charset="0"/>
              </a:rPr>
              <a:t>, Winter 2018</a:t>
            </a:r>
            <a:endParaRPr lang="en-US" sz="900" b="0" i="0" dirty="0">
              <a:solidFill>
                <a:schemeClr val="bg1"/>
              </a:solidFill>
              <a:latin typeface="Roboto Regular" charset="0"/>
              <a:ea typeface="Roboto Regular" charset="0"/>
              <a:cs typeface="Roboto Regular" charset="0"/>
            </a:endParaRPr>
          </a:p>
        </p:txBody>
      </p:sp>
      <p:sp>
        <p:nvSpPr>
          <p:cNvPr id="22" name="TextBox 21"/>
          <p:cNvSpPr txBox="1"/>
          <p:nvPr/>
        </p:nvSpPr>
        <p:spPr>
          <a:xfrm>
            <a:off x="3796799" y="-2231"/>
            <a:ext cx="1550425"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L25:  Memory Allocation III</a:t>
            </a:r>
          </a:p>
        </p:txBody>
      </p:sp>
    </p:spTree>
    <p:extLst>
      <p:ext uri="{BB962C8B-B14F-4D97-AF65-F5344CB8AC3E}">
        <p14:creationId xmlns:p14="http://schemas.microsoft.com/office/powerpoint/2010/main" val="176030826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hyperlink" Target="https://xkcd.com/835/"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3" Type="http://schemas.openxmlformats.org/officeDocument/2006/relationships/tags" Target="../tags/tag457.xml"/><Relationship Id="rId18" Type="http://schemas.openxmlformats.org/officeDocument/2006/relationships/tags" Target="../tags/tag462.xml"/><Relationship Id="rId26" Type="http://schemas.openxmlformats.org/officeDocument/2006/relationships/tags" Target="../tags/tag470.xml"/><Relationship Id="rId39" Type="http://schemas.openxmlformats.org/officeDocument/2006/relationships/tags" Target="../tags/tag483.xml"/><Relationship Id="rId21" Type="http://schemas.openxmlformats.org/officeDocument/2006/relationships/tags" Target="../tags/tag465.xml"/><Relationship Id="rId34" Type="http://schemas.openxmlformats.org/officeDocument/2006/relationships/tags" Target="../tags/tag478.xml"/><Relationship Id="rId42" Type="http://schemas.openxmlformats.org/officeDocument/2006/relationships/tags" Target="../tags/tag486.xml"/><Relationship Id="rId47" Type="http://schemas.openxmlformats.org/officeDocument/2006/relationships/tags" Target="../tags/tag491.xml"/><Relationship Id="rId50" Type="http://schemas.openxmlformats.org/officeDocument/2006/relationships/tags" Target="../tags/tag494.xml"/><Relationship Id="rId55" Type="http://schemas.openxmlformats.org/officeDocument/2006/relationships/tags" Target="../tags/tag499.xml"/><Relationship Id="rId63" Type="http://schemas.openxmlformats.org/officeDocument/2006/relationships/tags" Target="../tags/tag507.xml"/><Relationship Id="rId68" Type="http://schemas.openxmlformats.org/officeDocument/2006/relationships/customXml" Target="../ink/ink6.xml"/><Relationship Id="rId7" Type="http://schemas.openxmlformats.org/officeDocument/2006/relationships/tags" Target="../tags/tag451.xml"/><Relationship Id="rId2" Type="http://schemas.openxmlformats.org/officeDocument/2006/relationships/tags" Target="../tags/tag446.xml"/><Relationship Id="rId16" Type="http://schemas.openxmlformats.org/officeDocument/2006/relationships/tags" Target="../tags/tag460.xml"/><Relationship Id="rId29" Type="http://schemas.openxmlformats.org/officeDocument/2006/relationships/tags" Target="../tags/tag473.xml"/><Relationship Id="rId1" Type="http://schemas.openxmlformats.org/officeDocument/2006/relationships/tags" Target="../tags/tag445.xml"/><Relationship Id="rId6" Type="http://schemas.openxmlformats.org/officeDocument/2006/relationships/tags" Target="../tags/tag450.xml"/><Relationship Id="rId11" Type="http://schemas.openxmlformats.org/officeDocument/2006/relationships/tags" Target="../tags/tag455.xml"/><Relationship Id="rId24" Type="http://schemas.openxmlformats.org/officeDocument/2006/relationships/tags" Target="../tags/tag468.xml"/><Relationship Id="rId32" Type="http://schemas.openxmlformats.org/officeDocument/2006/relationships/tags" Target="../tags/tag476.xml"/><Relationship Id="rId37" Type="http://schemas.openxmlformats.org/officeDocument/2006/relationships/tags" Target="../tags/tag481.xml"/><Relationship Id="rId40" Type="http://schemas.openxmlformats.org/officeDocument/2006/relationships/tags" Target="../tags/tag484.xml"/><Relationship Id="rId45" Type="http://schemas.openxmlformats.org/officeDocument/2006/relationships/tags" Target="../tags/tag489.xml"/><Relationship Id="rId53" Type="http://schemas.openxmlformats.org/officeDocument/2006/relationships/tags" Target="../tags/tag497.xml"/><Relationship Id="rId58" Type="http://schemas.openxmlformats.org/officeDocument/2006/relationships/tags" Target="../tags/tag502.xml"/><Relationship Id="rId66" Type="http://schemas.openxmlformats.org/officeDocument/2006/relationships/tags" Target="../tags/tag510.xml"/><Relationship Id="rId5" Type="http://schemas.openxmlformats.org/officeDocument/2006/relationships/tags" Target="../tags/tag449.xml"/><Relationship Id="rId15" Type="http://schemas.openxmlformats.org/officeDocument/2006/relationships/tags" Target="../tags/tag459.xml"/><Relationship Id="rId23" Type="http://schemas.openxmlformats.org/officeDocument/2006/relationships/tags" Target="../tags/tag467.xml"/><Relationship Id="rId28" Type="http://schemas.openxmlformats.org/officeDocument/2006/relationships/tags" Target="../tags/tag472.xml"/><Relationship Id="rId36" Type="http://schemas.openxmlformats.org/officeDocument/2006/relationships/tags" Target="../tags/tag480.xml"/><Relationship Id="rId49" Type="http://schemas.openxmlformats.org/officeDocument/2006/relationships/tags" Target="../tags/tag493.xml"/><Relationship Id="rId57" Type="http://schemas.openxmlformats.org/officeDocument/2006/relationships/tags" Target="../tags/tag501.xml"/><Relationship Id="rId61" Type="http://schemas.openxmlformats.org/officeDocument/2006/relationships/tags" Target="../tags/tag505.xml"/><Relationship Id="rId10" Type="http://schemas.openxmlformats.org/officeDocument/2006/relationships/tags" Target="../tags/tag454.xml"/><Relationship Id="rId19" Type="http://schemas.openxmlformats.org/officeDocument/2006/relationships/tags" Target="../tags/tag463.xml"/><Relationship Id="rId31" Type="http://schemas.openxmlformats.org/officeDocument/2006/relationships/tags" Target="../tags/tag475.xml"/><Relationship Id="rId44" Type="http://schemas.openxmlformats.org/officeDocument/2006/relationships/tags" Target="../tags/tag488.xml"/><Relationship Id="rId52" Type="http://schemas.openxmlformats.org/officeDocument/2006/relationships/tags" Target="../tags/tag496.xml"/><Relationship Id="rId60" Type="http://schemas.openxmlformats.org/officeDocument/2006/relationships/tags" Target="../tags/tag504.xml"/><Relationship Id="rId65" Type="http://schemas.openxmlformats.org/officeDocument/2006/relationships/tags" Target="../tags/tag509.xml"/><Relationship Id="rId4" Type="http://schemas.openxmlformats.org/officeDocument/2006/relationships/tags" Target="../tags/tag448.xml"/><Relationship Id="rId9" Type="http://schemas.openxmlformats.org/officeDocument/2006/relationships/tags" Target="../tags/tag453.xml"/><Relationship Id="rId14" Type="http://schemas.openxmlformats.org/officeDocument/2006/relationships/tags" Target="../tags/tag458.xml"/><Relationship Id="rId22" Type="http://schemas.openxmlformats.org/officeDocument/2006/relationships/tags" Target="../tags/tag466.xml"/><Relationship Id="rId27" Type="http://schemas.openxmlformats.org/officeDocument/2006/relationships/tags" Target="../tags/tag471.xml"/><Relationship Id="rId30" Type="http://schemas.openxmlformats.org/officeDocument/2006/relationships/tags" Target="../tags/tag474.xml"/><Relationship Id="rId35" Type="http://schemas.openxmlformats.org/officeDocument/2006/relationships/tags" Target="../tags/tag479.xml"/><Relationship Id="rId43" Type="http://schemas.openxmlformats.org/officeDocument/2006/relationships/tags" Target="../tags/tag487.xml"/><Relationship Id="rId48" Type="http://schemas.openxmlformats.org/officeDocument/2006/relationships/tags" Target="../tags/tag492.xml"/><Relationship Id="rId56" Type="http://schemas.openxmlformats.org/officeDocument/2006/relationships/tags" Target="../tags/tag500.xml"/><Relationship Id="rId64" Type="http://schemas.openxmlformats.org/officeDocument/2006/relationships/tags" Target="../tags/tag508.xml"/><Relationship Id="rId69" Type="http://schemas.openxmlformats.org/officeDocument/2006/relationships/image" Target="../media/image8.png"/><Relationship Id="rId8" Type="http://schemas.openxmlformats.org/officeDocument/2006/relationships/tags" Target="../tags/tag452.xml"/><Relationship Id="rId51" Type="http://schemas.openxmlformats.org/officeDocument/2006/relationships/tags" Target="../tags/tag495.xml"/><Relationship Id="rId3" Type="http://schemas.openxmlformats.org/officeDocument/2006/relationships/tags" Target="../tags/tag447.xml"/><Relationship Id="rId12" Type="http://schemas.openxmlformats.org/officeDocument/2006/relationships/tags" Target="../tags/tag456.xml"/><Relationship Id="rId17" Type="http://schemas.openxmlformats.org/officeDocument/2006/relationships/tags" Target="../tags/tag461.xml"/><Relationship Id="rId25" Type="http://schemas.openxmlformats.org/officeDocument/2006/relationships/tags" Target="../tags/tag469.xml"/><Relationship Id="rId33" Type="http://schemas.openxmlformats.org/officeDocument/2006/relationships/tags" Target="../tags/tag477.xml"/><Relationship Id="rId38" Type="http://schemas.openxmlformats.org/officeDocument/2006/relationships/tags" Target="../tags/tag482.xml"/><Relationship Id="rId46" Type="http://schemas.openxmlformats.org/officeDocument/2006/relationships/tags" Target="../tags/tag490.xml"/><Relationship Id="rId59" Type="http://schemas.openxmlformats.org/officeDocument/2006/relationships/tags" Target="../tags/tag503.xml"/><Relationship Id="rId67" Type="http://schemas.openxmlformats.org/officeDocument/2006/relationships/slideLayout" Target="../slideLayouts/slideLayout2.xml"/><Relationship Id="rId20" Type="http://schemas.openxmlformats.org/officeDocument/2006/relationships/tags" Target="../tags/tag464.xml"/><Relationship Id="rId41" Type="http://schemas.openxmlformats.org/officeDocument/2006/relationships/tags" Target="../tags/tag485.xml"/><Relationship Id="rId54" Type="http://schemas.openxmlformats.org/officeDocument/2006/relationships/tags" Target="../tags/tag498.xml"/><Relationship Id="rId62" Type="http://schemas.openxmlformats.org/officeDocument/2006/relationships/tags" Target="../tags/tag50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513.xml"/><Relationship Id="rId2" Type="http://schemas.openxmlformats.org/officeDocument/2006/relationships/tags" Target="../tags/tag512.xml"/><Relationship Id="rId1" Type="http://schemas.openxmlformats.org/officeDocument/2006/relationships/tags" Target="../tags/tag511.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slideLayout" Target="../slideLayouts/slideLayout2.xml"/><Relationship Id="rId1" Type="http://schemas.openxmlformats.org/officeDocument/2006/relationships/tags" Target="../tags/tag51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522.xml"/><Relationship Id="rId13" Type="http://schemas.openxmlformats.org/officeDocument/2006/relationships/tags" Target="../tags/tag527.xml"/><Relationship Id="rId18" Type="http://schemas.openxmlformats.org/officeDocument/2006/relationships/tags" Target="../tags/tag532.xml"/><Relationship Id="rId26" Type="http://schemas.openxmlformats.org/officeDocument/2006/relationships/tags" Target="../tags/tag540.xml"/><Relationship Id="rId3" Type="http://schemas.openxmlformats.org/officeDocument/2006/relationships/tags" Target="../tags/tag517.xml"/><Relationship Id="rId21" Type="http://schemas.openxmlformats.org/officeDocument/2006/relationships/tags" Target="../tags/tag535.xml"/><Relationship Id="rId34" Type="http://schemas.openxmlformats.org/officeDocument/2006/relationships/tags" Target="../tags/tag548.xml"/><Relationship Id="rId7" Type="http://schemas.openxmlformats.org/officeDocument/2006/relationships/tags" Target="../tags/tag521.xml"/><Relationship Id="rId12" Type="http://schemas.openxmlformats.org/officeDocument/2006/relationships/tags" Target="../tags/tag526.xml"/><Relationship Id="rId17" Type="http://schemas.openxmlformats.org/officeDocument/2006/relationships/tags" Target="../tags/tag531.xml"/><Relationship Id="rId25" Type="http://schemas.openxmlformats.org/officeDocument/2006/relationships/tags" Target="../tags/tag539.xml"/><Relationship Id="rId33" Type="http://schemas.openxmlformats.org/officeDocument/2006/relationships/tags" Target="../tags/tag547.xml"/><Relationship Id="rId38" Type="http://schemas.openxmlformats.org/officeDocument/2006/relationships/image" Target="../media/image10.png"/><Relationship Id="rId2" Type="http://schemas.openxmlformats.org/officeDocument/2006/relationships/tags" Target="../tags/tag516.xml"/><Relationship Id="rId16" Type="http://schemas.openxmlformats.org/officeDocument/2006/relationships/tags" Target="../tags/tag530.xml"/><Relationship Id="rId20" Type="http://schemas.openxmlformats.org/officeDocument/2006/relationships/tags" Target="../tags/tag534.xml"/><Relationship Id="rId29" Type="http://schemas.openxmlformats.org/officeDocument/2006/relationships/tags" Target="../tags/tag543.xml"/><Relationship Id="rId1" Type="http://schemas.openxmlformats.org/officeDocument/2006/relationships/tags" Target="../tags/tag515.xml"/><Relationship Id="rId6" Type="http://schemas.openxmlformats.org/officeDocument/2006/relationships/tags" Target="../tags/tag520.xml"/><Relationship Id="rId11" Type="http://schemas.openxmlformats.org/officeDocument/2006/relationships/tags" Target="../tags/tag525.xml"/><Relationship Id="rId24" Type="http://schemas.openxmlformats.org/officeDocument/2006/relationships/tags" Target="../tags/tag538.xml"/><Relationship Id="rId32" Type="http://schemas.openxmlformats.org/officeDocument/2006/relationships/tags" Target="../tags/tag546.xml"/><Relationship Id="rId37" Type="http://schemas.openxmlformats.org/officeDocument/2006/relationships/customXml" Target="../ink/ink8.xml"/><Relationship Id="rId5" Type="http://schemas.openxmlformats.org/officeDocument/2006/relationships/tags" Target="../tags/tag519.xml"/><Relationship Id="rId15" Type="http://schemas.openxmlformats.org/officeDocument/2006/relationships/tags" Target="../tags/tag529.xml"/><Relationship Id="rId23" Type="http://schemas.openxmlformats.org/officeDocument/2006/relationships/tags" Target="../tags/tag537.xml"/><Relationship Id="rId28" Type="http://schemas.openxmlformats.org/officeDocument/2006/relationships/tags" Target="../tags/tag542.xml"/><Relationship Id="rId36" Type="http://schemas.openxmlformats.org/officeDocument/2006/relationships/notesSlide" Target="../notesSlides/notesSlide8.xml"/><Relationship Id="rId10" Type="http://schemas.openxmlformats.org/officeDocument/2006/relationships/tags" Target="../tags/tag524.xml"/><Relationship Id="rId19" Type="http://schemas.openxmlformats.org/officeDocument/2006/relationships/tags" Target="../tags/tag533.xml"/><Relationship Id="rId31" Type="http://schemas.openxmlformats.org/officeDocument/2006/relationships/tags" Target="../tags/tag545.xml"/><Relationship Id="rId4" Type="http://schemas.openxmlformats.org/officeDocument/2006/relationships/tags" Target="../tags/tag518.xml"/><Relationship Id="rId9" Type="http://schemas.openxmlformats.org/officeDocument/2006/relationships/tags" Target="../tags/tag523.xml"/><Relationship Id="rId14" Type="http://schemas.openxmlformats.org/officeDocument/2006/relationships/tags" Target="../tags/tag528.xml"/><Relationship Id="rId22" Type="http://schemas.openxmlformats.org/officeDocument/2006/relationships/tags" Target="../tags/tag536.xml"/><Relationship Id="rId27" Type="http://schemas.openxmlformats.org/officeDocument/2006/relationships/tags" Target="../tags/tag541.xml"/><Relationship Id="rId30" Type="http://schemas.openxmlformats.org/officeDocument/2006/relationships/tags" Target="../tags/tag544.xml"/><Relationship Id="rId35"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0.xml"/><Relationship Id="rId1" Type="http://schemas.openxmlformats.org/officeDocument/2006/relationships/tags" Target="../tags/tag549.xml"/><Relationship Id="rId4"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tags" Target="../tags/tag563.xml"/><Relationship Id="rId18" Type="http://schemas.openxmlformats.org/officeDocument/2006/relationships/tags" Target="../tags/tag568.xml"/><Relationship Id="rId26" Type="http://schemas.openxmlformats.org/officeDocument/2006/relationships/tags" Target="../tags/tag576.xml"/><Relationship Id="rId39" Type="http://schemas.openxmlformats.org/officeDocument/2006/relationships/tags" Target="../tags/tag589.xml"/><Relationship Id="rId21" Type="http://schemas.openxmlformats.org/officeDocument/2006/relationships/tags" Target="../tags/tag571.xml"/><Relationship Id="rId34" Type="http://schemas.openxmlformats.org/officeDocument/2006/relationships/tags" Target="../tags/tag584.xml"/><Relationship Id="rId42" Type="http://schemas.openxmlformats.org/officeDocument/2006/relationships/tags" Target="../tags/tag592.xml"/><Relationship Id="rId47" Type="http://schemas.openxmlformats.org/officeDocument/2006/relationships/tags" Target="../tags/tag597.xml"/><Relationship Id="rId50" Type="http://schemas.openxmlformats.org/officeDocument/2006/relationships/tags" Target="../tags/tag600.xml"/><Relationship Id="rId55" Type="http://schemas.openxmlformats.org/officeDocument/2006/relationships/tags" Target="../tags/tag605.xml"/><Relationship Id="rId63" Type="http://schemas.openxmlformats.org/officeDocument/2006/relationships/tags" Target="../tags/tag613.xml"/><Relationship Id="rId68" Type="http://schemas.openxmlformats.org/officeDocument/2006/relationships/tags" Target="../tags/tag618.xml"/><Relationship Id="rId76" Type="http://schemas.openxmlformats.org/officeDocument/2006/relationships/tags" Target="../tags/tag626.xml"/><Relationship Id="rId7" Type="http://schemas.openxmlformats.org/officeDocument/2006/relationships/tags" Target="../tags/tag557.xml"/><Relationship Id="rId71" Type="http://schemas.openxmlformats.org/officeDocument/2006/relationships/tags" Target="../tags/tag621.xml"/><Relationship Id="rId2" Type="http://schemas.openxmlformats.org/officeDocument/2006/relationships/tags" Target="../tags/tag552.xml"/><Relationship Id="rId16" Type="http://schemas.openxmlformats.org/officeDocument/2006/relationships/tags" Target="../tags/tag566.xml"/><Relationship Id="rId29" Type="http://schemas.openxmlformats.org/officeDocument/2006/relationships/tags" Target="../tags/tag579.xml"/><Relationship Id="rId11" Type="http://schemas.openxmlformats.org/officeDocument/2006/relationships/tags" Target="../tags/tag561.xml"/><Relationship Id="rId24" Type="http://schemas.openxmlformats.org/officeDocument/2006/relationships/tags" Target="../tags/tag574.xml"/><Relationship Id="rId32" Type="http://schemas.openxmlformats.org/officeDocument/2006/relationships/tags" Target="../tags/tag582.xml"/><Relationship Id="rId37" Type="http://schemas.openxmlformats.org/officeDocument/2006/relationships/tags" Target="../tags/tag587.xml"/><Relationship Id="rId40" Type="http://schemas.openxmlformats.org/officeDocument/2006/relationships/tags" Target="../tags/tag590.xml"/><Relationship Id="rId45" Type="http://schemas.openxmlformats.org/officeDocument/2006/relationships/tags" Target="../tags/tag595.xml"/><Relationship Id="rId53" Type="http://schemas.openxmlformats.org/officeDocument/2006/relationships/tags" Target="../tags/tag603.xml"/><Relationship Id="rId58" Type="http://schemas.openxmlformats.org/officeDocument/2006/relationships/tags" Target="../tags/tag608.xml"/><Relationship Id="rId66" Type="http://schemas.openxmlformats.org/officeDocument/2006/relationships/tags" Target="../tags/tag616.xml"/><Relationship Id="rId74" Type="http://schemas.openxmlformats.org/officeDocument/2006/relationships/tags" Target="../tags/tag624.xml"/><Relationship Id="rId79" Type="http://schemas.openxmlformats.org/officeDocument/2006/relationships/slideLayout" Target="../slideLayouts/slideLayout2.xml"/><Relationship Id="rId5" Type="http://schemas.openxmlformats.org/officeDocument/2006/relationships/tags" Target="../tags/tag555.xml"/><Relationship Id="rId61" Type="http://schemas.openxmlformats.org/officeDocument/2006/relationships/tags" Target="../tags/tag611.xml"/><Relationship Id="rId82" Type="http://schemas.openxmlformats.org/officeDocument/2006/relationships/image" Target="../media/image12.png"/><Relationship Id="rId10" Type="http://schemas.openxmlformats.org/officeDocument/2006/relationships/tags" Target="../tags/tag560.xml"/><Relationship Id="rId19" Type="http://schemas.openxmlformats.org/officeDocument/2006/relationships/tags" Target="../tags/tag569.xml"/><Relationship Id="rId31" Type="http://schemas.openxmlformats.org/officeDocument/2006/relationships/tags" Target="../tags/tag581.xml"/><Relationship Id="rId44" Type="http://schemas.openxmlformats.org/officeDocument/2006/relationships/tags" Target="../tags/tag594.xml"/><Relationship Id="rId52" Type="http://schemas.openxmlformats.org/officeDocument/2006/relationships/tags" Target="../tags/tag602.xml"/><Relationship Id="rId60" Type="http://schemas.openxmlformats.org/officeDocument/2006/relationships/tags" Target="../tags/tag610.xml"/><Relationship Id="rId65" Type="http://schemas.openxmlformats.org/officeDocument/2006/relationships/tags" Target="../tags/tag615.xml"/><Relationship Id="rId73" Type="http://schemas.openxmlformats.org/officeDocument/2006/relationships/tags" Target="../tags/tag623.xml"/><Relationship Id="rId78" Type="http://schemas.openxmlformats.org/officeDocument/2006/relationships/tags" Target="../tags/tag628.xml"/><Relationship Id="rId81" Type="http://schemas.openxmlformats.org/officeDocument/2006/relationships/customXml" Target="../ink/ink10.xml"/><Relationship Id="rId4" Type="http://schemas.openxmlformats.org/officeDocument/2006/relationships/tags" Target="../tags/tag554.xml"/><Relationship Id="rId9" Type="http://schemas.openxmlformats.org/officeDocument/2006/relationships/tags" Target="../tags/tag559.xml"/><Relationship Id="rId14" Type="http://schemas.openxmlformats.org/officeDocument/2006/relationships/tags" Target="../tags/tag564.xml"/><Relationship Id="rId22" Type="http://schemas.openxmlformats.org/officeDocument/2006/relationships/tags" Target="../tags/tag572.xml"/><Relationship Id="rId27" Type="http://schemas.openxmlformats.org/officeDocument/2006/relationships/tags" Target="../tags/tag577.xml"/><Relationship Id="rId30" Type="http://schemas.openxmlformats.org/officeDocument/2006/relationships/tags" Target="../tags/tag580.xml"/><Relationship Id="rId35" Type="http://schemas.openxmlformats.org/officeDocument/2006/relationships/tags" Target="../tags/tag585.xml"/><Relationship Id="rId43" Type="http://schemas.openxmlformats.org/officeDocument/2006/relationships/tags" Target="../tags/tag593.xml"/><Relationship Id="rId48" Type="http://schemas.openxmlformats.org/officeDocument/2006/relationships/tags" Target="../tags/tag598.xml"/><Relationship Id="rId56" Type="http://schemas.openxmlformats.org/officeDocument/2006/relationships/tags" Target="../tags/tag606.xml"/><Relationship Id="rId64" Type="http://schemas.openxmlformats.org/officeDocument/2006/relationships/tags" Target="../tags/tag614.xml"/><Relationship Id="rId69" Type="http://schemas.openxmlformats.org/officeDocument/2006/relationships/tags" Target="../tags/tag619.xml"/><Relationship Id="rId77" Type="http://schemas.openxmlformats.org/officeDocument/2006/relationships/tags" Target="../tags/tag627.xml"/><Relationship Id="rId8" Type="http://schemas.openxmlformats.org/officeDocument/2006/relationships/tags" Target="../tags/tag558.xml"/><Relationship Id="rId51" Type="http://schemas.openxmlformats.org/officeDocument/2006/relationships/tags" Target="../tags/tag601.xml"/><Relationship Id="rId72" Type="http://schemas.openxmlformats.org/officeDocument/2006/relationships/tags" Target="../tags/tag622.xml"/><Relationship Id="rId80" Type="http://schemas.openxmlformats.org/officeDocument/2006/relationships/notesSlide" Target="../notesSlides/notesSlide10.xml"/><Relationship Id="rId3" Type="http://schemas.openxmlformats.org/officeDocument/2006/relationships/tags" Target="../tags/tag553.xml"/><Relationship Id="rId12" Type="http://schemas.openxmlformats.org/officeDocument/2006/relationships/tags" Target="../tags/tag562.xml"/><Relationship Id="rId17" Type="http://schemas.openxmlformats.org/officeDocument/2006/relationships/tags" Target="../tags/tag567.xml"/><Relationship Id="rId25" Type="http://schemas.openxmlformats.org/officeDocument/2006/relationships/tags" Target="../tags/tag575.xml"/><Relationship Id="rId33" Type="http://schemas.openxmlformats.org/officeDocument/2006/relationships/tags" Target="../tags/tag583.xml"/><Relationship Id="rId38" Type="http://schemas.openxmlformats.org/officeDocument/2006/relationships/tags" Target="../tags/tag588.xml"/><Relationship Id="rId46" Type="http://schemas.openxmlformats.org/officeDocument/2006/relationships/tags" Target="../tags/tag596.xml"/><Relationship Id="rId59" Type="http://schemas.openxmlformats.org/officeDocument/2006/relationships/tags" Target="../tags/tag609.xml"/><Relationship Id="rId67" Type="http://schemas.openxmlformats.org/officeDocument/2006/relationships/tags" Target="../tags/tag617.xml"/><Relationship Id="rId20" Type="http://schemas.openxmlformats.org/officeDocument/2006/relationships/tags" Target="../tags/tag570.xml"/><Relationship Id="rId41" Type="http://schemas.openxmlformats.org/officeDocument/2006/relationships/tags" Target="../tags/tag591.xml"/><Relationship Id="rId54" Type="http://schemas.openxmlformats.org/officeDocument/2006/relationships/tags" Target="../tags/tag604.xml"/><Relationship Id="rId62" Type="http://schemas.openxmlformats.org/officeDocument/2006/relationships/tags" Target="../tags/tag612.xml"/><Relationship Id="rId70" Type="http://schemas.openxmlformats.org/officeDocument/2006/relationships/tags" Target="../tags/tag620.xml"/><Relationship Id="rId75" Type="http://schemas.openxmlformats.org/officeDocument/2006/relationships/tags" Target="../tags/tag625.xml"/><Relationship Id="rId1" Type="http://schemas.openxmlformats.org/officeDocument/2006/relationships/tags" Target="../tags/tag551.xml"/><Relationship Id="rId6" Type="http://schemas.openxmlformats.org/officeDocument/2006/relationships/tags" Target="../tags/tag556.xml"/><Relationship Id="rId15" Type="http://schemas.openxmlformats.org/officeDocument/2006/relationships/tags" Target="../tags/tag565.xml"/><Relationship Id="rId23" Type="http://schemas.openxmlformats.org/officeDocument/2006/relationships/tags" Target="../tags/tag573.xml"/><Relationship Id="rId28" Type="http://schemas.openxmlformats.org/officeDocument/2006/relationships/tags" Target="../tags/tag578.xml"/><Relationship Id="rId36" Type="http://schemas.openxmlformats.org/officeDocument/2006/relationships/tags" Target="../tags/tag586.xml"/><Relationship Id="rId49" Type="http://schemas.openxmlformats.org/officeDocument/2006/relationships/tags" Target="../tags/tag599.xml"/><Relationship Id="rId57" Type="http://schemas.openxmlformats.org/officeDocument/2006/relationships/tags" Target="../tags/tag607.xml"/></Relationships>
</file>

<file path=ppt/slides/_rels/slide21.xml.rels><?xml version="1.0" encoding="UTF-8" standalone="yes"?>
<Relationships xmlns="http://schemas.openxmlformats.org/package/2006/relationships"><Relationship Id="rId3" Type="http://schemas.openxmlformats.org/officeDocument/2006/relationships/tags" Target="../tags/tag631.xml"/><Relationship Id="rId2" Type="http://schemas.openxmlformats.org/officeDocument/2006/relationships/tags" Target="../tags/tag630.xml"/><Relationship Id="rId1" Type="http://schemas.openxmlformats.org/officeDocument/2006/relationships/tags" Target="../tags/tag629.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3" Type="http://schemas.openxmlformats.org/officeDocument/2006/relationships/tags" Target="../tags/tag644.xml"/><Relationship Id="rId18" Type="http://schemas.openxmlformats.org/officeDocument/2006/relationships/tags" Target="../tags/tag649.xml"/><Relationship Id="rId26" Type="http://schemas.openxmlformats.org/officeDocument/2006/relationships/tags" Target="../tags/tag657.xml"/><Relationship Id="rId39" Type="http://schemas.openxmlformats.org/officeDocument/2006/relationships/tags" Target="../tags/tag670.xml"/><Relationship Id="rId21" Type="http://schemas.openxmlformats.org/officeDocument/2006/relationships/tags" Target="../tags/tag652.xml"/><Relationship Id="rId34" Type="http://schemas.openxmlformats.org/officeDocument/2006/relationships/tags" Target="../tags/tag665.xml"/><Relationship Id="rId42" Type="http://schemas.openxmlformats.org/officeDocument/2006/relationships/tags" Target="../tags/tag673.xml"/><Relationship Id="rId47" Type="http://schemas.openxmlformats.org/officeDocument/2006/relationships/tags" Target="../tags/tag678.xml"/><Relationship Id="rId50" Type="http://schemas.openxmlformats.org/officeDocument/2006/relationships/tags" Target="../tags/tag681.xml"/><Relationship Id="rId55" Type="http://schemas.openxmlformats.org/officeDocument/2006/relationships/slideLayout" Target="../slideLayouts/slideLayout2.xml"/><Relationship Id="rId7" Type="http://schemas.openxmlformats.org/officeDocument/2006/relationships/tags" Target="../tags/tag638.xml"/><Relationship Id="rId12" Type="http://schemas.openxmlformats.org/officeDocument/2006/relationships/tags" Target="../tags/tag643.xml"/><Relationship Id="rId17" Type="http://schemas.openxmlformats.org/officeDocument/2006/relationships/tags" Target="../tags/tag648.xml"/><Relationship Id="rId25" Type="http://schemas.openxmlformats.org/officeDocument/2006/relationships/tags" Target="../tags/tag656.xml"/><Relationship Id="rId33" Type="http://schemas.openxmlformats.org/officeDocument/2006/relationships/tags" Target="../tags/tag664.xml"/><Relationship Id="rId38" Type="http://schemas.openxmlformats.org/officeDocument/2006/relationships/tags" Target="../tags/tag669.xml"/><Relationship Id="rId46" Type="http://schemas.openxmlformats.org/officeDocument/2006/relationships/tags" Target="../tags/tag677.xml"/><Relationship Id="rId2" Type="http://schemas.openxmlformats.org/officeDocument/2006/relationships/tags" Target="../tags/tag633.xml"/><Relationship Id="rId16" Type="http://schemas.openxmlformats.org/officeDocument/2006/relationships/tags" Target="../tags/tag647.xml"/><Relationship Id="rId20" Type="http://schemas.openxmlformats.org/officeDocument/2006/relationships/tags" Target="../tags/tag651.xml"/><Relationship Id="rId29" Type="http://schemas.openxmlformats.org/officeDocument/2006/relationships/tags" Target="../tags/tag660.xml"/><Relationship Id="rId41" Type="http://schemas.openxmlformats.org/officeDocument/2006/relationships/tags" Target="../tags/tag672.xml"/><Relationship Id="rId54" Type="http://schemas.openxmlformats.org/officeDocument/2006/relationships/tags" Target="../tags/tag685.xml"/><Relationship Id="rId1" Type="http://schemas.openxmlformats.org/officeDocument/2006/relationships/tags" Target="../tags/tag632.xml"/><Relationship Id="rId6" Type="http://schemas.openxmlformats.org/officeDocument/2006/relationships/tags" Target="../tags/tag637.xml"/><Relationship Id="rId11" Type="http://schemas.openxmlformats.org/officeDocument/2006/relationships/tags" Target="../tags/tag642.xml"/><Relationship Id="rId24" Type="http://schemas.openxmlformats.org/officeDocument/2006/relationships/tags" Target="../tags/tag655.xml"/><Relationship Id="rId32" Type="http://schemas.openxmlformats.org/officeDocument/2006/relationships/tags" Target="../tags/tag663.xml"/><Relationship Id="rId37" Type="http://schemas.openxmlformats.org/officeDocument/2006/relationships/tags" Target="../tags/tag668.xml"/><Relationship Id="rId40" Type="http://schemas.openxmlformats.org/officeDocument/2006/relationships/tags" Target="../tags/tag671.xml"/><Relationship Id="rId45" Type="http://schemas.openxmlformats.org/officeDocument/2006/relationships/tags" Target="../tags/tag676.xml"/><Relationship Id="rId53" Type="http://schemas.openxmlformats.org/officeDocument/2006/relationships/tags" Target="../tags/tag684.xml"/><Relationship Id="rId5" Type="http://schemas.openxmlformats.org/officeDocument/2006/relationships/tags" Target="../tags/tag636.xml"/><Relationship Id="rId15" Type="http://schemas.openxmlformats.org/officeDocument/2006/relationships/tags" Target="../tags/tag646.xml"/><Relationship Id="rId23" Type="http://schemas.openxmlformats.org/officeDocument/2006/relationships/tags" Target="../tags/tag654.xml"/><Relationship Id="rId28" Type="http://schemas.openxmlformats.org/officeDocument/2006/relationships/tags" Target="../tags/tag659.xml"/><Relationship Id="rId36" Type="http://schemas.openxmlformats.org/officeDocument/2006/relationships/tags" Target="../tags/tag667.xml"/><Relationship Id="rId49" Type="http://schemas.openxmlformats.org/officeDocument/2006/relationships/tags" Target="../tags/tag680.xml"/><Relationship Id="rId10" Type="http://schemas.openxmlformats.org/officeDocument/2006/relationships/tags" Target="../tags/tag641.xml"/><Relationship Id="rId19" Type="http://schemas.openxmlformats.org/officeDocument/2006/relationships/tags" Target="../tags/tag650.xml"/><Relationship Id="rId31" Type="http://schemas.openxmlformats.org/officeDocument/2006/relationships/tags" Target="../tags/tag662.xml"/><Relationship Id="rId44" Type="http://schemas.openxmlformats.org/officeDocument/2006/relationships/tags" Target="../tags/tag675.xml"/><Relationship Id="rId52" Type="http://schemas.openxmlformats.org/officeDocument/2006/relationships/tags" Target="../tags/tag683.xml"/><Relationship Id="rId4" Type="http://schemas.openxmlformats.org/officeDocument/2006/relationships/tags" Target="../tags/tag635.xml"/><Relationship Id="rId9" Type="http://schemas.openxmlformats.org/officeDocument/2006/relationships/tags" Target="../tags/tag640.xml"/><Relationship Id="rId14" Type="http://schemas.openxmlformats.org/officeDocument/2006/relationships/tags" Target="../tags/tag645.xml"/><Relationship Id="rId22" Type="http://schemas.openxmlformats.org/officeDocument/2006/relationships/tags" Target="../tags/tag653.xml"/><Relationship Id="rId27" Type="http://schemas.openxmlformats.org/officeDocument/2006/relationships/tags" Target="../tags/tag658.xml"/><Relationship Id="rId30" Type="http://schemas.openxmlformats.org/officeDocument/2006/relationships/tags" Target="../tags/tag661.xml"/><Relationship Id="rId35" Type="http://schemas.openxmlformats.org/officeDocument/2006/relationships/tags" Target="../tags/tag666.xml"/><Relationship Id="rId43" Type="http://schemas.openxmlformats.org/officeDocument/2006/relationships/tags" Target="../tags/tag674.xml"/><Relationship Id="rId48" Type="http://schemas.openxmlformats.org/officeDocument/2006/relationships/tags" Target="../tags/tag679.xml"/><Relationship Id="rId56" Type="http://schemas.openxmlformats.org/officeDocument/2006/relationships/notesSlide" Target="../notesSlides/notesSlide12.xml"/><Relationship Id="rId8" Type="http://schemas.openxmlformats.org/officeDocument/2006/relationships/tags" Target="../tags/tag639.xml"/><Relationship Id="rId51" Type="http://schemas.openxmlformats.org/officeDocument/2006/relationships/tags" Target="../tags/tag682.xml"/><Relationship Id="rId3" Type="http://schemas.openxmlformats.org/officeDocument/2006/relationships/tags" Target="../tags/tag634.xml"/></Relationships>
</file>

<file path=ppt/slides/_rels/slide23.xml.rels><?xml version="1.0" encoding="UTF-8" standalone="yes"?>
<Relationships xmlns="http://schemas.openxmlformats.org/package/2006/relationships"><Relationship Id="rId13" Type="http://schemas.openxmlformats.org/officeDocument/2006/relationships/tags" Target="../tags/tag698.xml"/><Relationship Id="rId18" Type="http://schemas.openxmlformats.org/officeDocument/2006/relationships/tags" Target="../tags/tag703.xml"/><Relationship Id="rId26" Type="http://schemas.openxmlformats.org/officeDocument/2006/relationships/tags" Target="../tags/tag711.xml"/><Relationship Id="rId39" Type="http://schemas.openxmlformats.org/officeDocument/2006/relationships/tags" Target="../tags/tag724.xml"/><Relationship Id="rId21" Type="http://schemas.openxmlformats.org/officeDocument/2006/relationships/tags" Target="../tags/tag706.xml"/><Relationship Id="rId34" Type="http://schemas.openxmlformats.org/officeDocument/2006/relationships/tags" Target="../tags/tag719.xml"/><Relationship Id="rId42" Type="http://schemas.openxmlformats.org/officeDocument/2006/relationships/tags" Target="../tags/tag727.xml"/><Relationship Id="rId47" Type="http://schemas.openxmlformats.org/officeDocument/2006/relationships/tags" Target="../tags/tag732.xml"/><Relationship Id="rId50" Type="http://schemas.openxmlformats.org/officeDocument/2006/relationships/tags" Target="../tags/tag735.xml"/><Relationship Id="rId55" Type="http://schemas.openxmlformats.org/officeDocument/2006/relationships/tags" Target="../tags/tag740.xml"/><Relationship Id="rId7" Type="http://schemas.openxmlformats.org/officeDocument/2006/relationships/tags" Target="../tags/tag692.xml"/><Relationship Id="rId12" Type="http://schemas.openxmlformats.org/officeDocument/2006/relationships/tags" Target="../tags/tag697.xml"/><Relationship Id="rId17" Type="http://schemas.openxmlformats.org/officeDocument/2006/relationships/tags" Target="../tags/tag702.xml"/><Relationship Id="rId25" Type="http://schemas.openxmlformats.org/officeDocument/2006/relationships/tags" Target="../tags/tag710.xml"/><Relationship Id="rId33" Type="http://schemas.openxmlformats.org/officeDocument/2006/relationships/tags" Target="../tags/tag718.xml"/><Relationship Id="rId38" Type="http://schemas.openxmlformats.org/officeDocument/2006/relationships/tags" Target="../tags/tag723.xml"/><Relationship Id="rId46" Type="http://schemas.openxmlformats.org/officeDocument/2006/relationships/tags" Target="../tags/tag731.xml"/><Relationship Id="rId2" Type="http://schemas.openxmlformats.org/officeDocument/2006/relationships/tags" Target="../tags/tag687.xml"/><Relationship Id="rId16" Type="http://schemas.openxmlformats.org/officeDocument/2006/relationships/tags" Target="../tags/tag701.xml"/><Relationship Id="rId20" Type="http://schemas.openxmlformats.org/officeDocument/2006/relationships/tags" Target="../tags/tag705.xml"/><Relationship Id="rId29" Type="http://schemas.openxmlformats.org/officeDocument/2006/relationships/tags" Target="../tags/tag714.xml"/><Relationship Id="rId41" Type="http://schemas.openxmlformats.org/officeDocument/2006/relationships/tags" Target="../tags/tag726.xml"/><Relationship Id="rId54" Type="http://schemas.openxmlformats.org/officeDocument/2006/relationships/tags" Target="../tags/tag739.xml"/><Relationship Id="rId1" Type="http://schemas.openxmlformats.org/officeDocument/2006/relationships/tags" Target="../tags/tag686.xml"/><Relationship Id="rId6" Type="http://schemas.openxmlformats.org/officeDocument/2006/relationships/tags" Target="../tags/tag691.xml"/><Relationship Id="rId11" Type="http://schemas.openxmlformats.org/officeDocument/2006/relationships/tags" Target="../tags/tag696.xml"/><Relationship Id="rId24" Type="http://schemas.openxmlformats.org/officeDocument/2006/relationships/tags" Target="../tags/tag709.xml"/><Relationship Id="rId32" Type="http://schemas.openxmlformats.org/officeDocument/2006/relationships/tags" Target="../tags/tag717.xml"/><Relationship Id="rId37" Type="http://schemas.openxmlformats.org/officeDocument/2006/relationships/tags" Target="../tags/tag722.xml"/><Relationship Id="rId40" Type="http://schemas.openxmlformats.org/officeDocument/2006/relationships/tags" Target="../tags/tag725.xml"/><Relationship Id="rId45" Type="http://schemas.openxmlformats.org/officeDocument/2006/relationships/tags" Target="../tags/tag730.xml"/><Relationship Id="rId53" Type="http://schemas.openxmlformats.org/officeDocument/2006/relationships/tags" Target="../tags/tag738.xml"/><Relationship Id="rId5" Type="http://schemas.openxmlformats.org/officeDocument/2006/relationships/tags" Target="../tags/tag690.xml"/><Relationship Id="rId15" Type="http://schemas.openxmlformats.org/officeDocument/2006/relationships/tags" Target="../tags/tag700.xml"/><Relationship Id="rId23" Type="http://schemas.openxmlformats.org/officeDocument/2006/relationships/tags" Target="../tags/tag708.xml"/><Relationship Id="rId28" Type="http://schemas.openxmlformats.org/officeDocument/2006/relationships/tags" Target="../tags/tag713.xml"/><Relationship Id="rId36" Type="http://schemas.openxmlformats.org/officeDocument/2006/relationships/tags" Target="../tags/tag721.xml"/><Relationship Id="rId49" Type="http://schemas.openxmlformats.org/officeDocument/2006/relationships/tags" Target="../tags/tag734.xml"/><Relationship Id="rId57" Type="http://schemas.openxmlformats.org/officeDocument/2006/relationships/notesSlide" Target="../notesSlides/notesSlide13.xml"/><Relationship Id="rId10" Type="http://schemas.openxmlformats.org/officeDocument/2006/relationships/tags" Target="../tags/tag695.xml"/><Relationship Id="rId19" Type="http://schemas.openxmlformats.org/officeDocument/2006/relationships/tags" Target="../tags/tag704.xml"/><Relationship Id="rId31" Type="http://schemas.openxmlformats.org/officeDocument/2006/relationships/tags" Target="../tags/tag716.xml"/><Relationship Id="rId44" Type="http://schemas.openxmlformats.org/officeDocument/2006/relationships/tags" Target="../tags/tag729.xml"/><Relationship Id="rId52" Type="http://schemas.openxmlformats.org/officeDocument/2006/relationships/tags" Target="../tags/tag737.xml"/><Relationship Id="rId4" Type="http://schemas.openxmlformats.org/officeDocument/2006/relationships/tags" Target="../tags/tag689.xml"/><Relationship Id="rId9" Type="http://schemas.openxmlformats.org/officeDocument/2006/relationships/tags" Target="../tags/tag694.xml"/><Relationship Id="rId14" Type="http://schemas.openxmlformats.org/officeDocument/2006/relationships/tags" Target="../tags/tag699.xml"/><Relationship Id="rId22" Type="http://schemas.openxmlformats.org/officeDocument/2006/relationships/tags" Target="../tags/tag707.xml"/><Relationship Id="rId27" Type="http://schemas.openxmlformats.org/officeDocument/2006/relationships/tags" Target="../tags/tag712.xml"/><Relationship Id="rId30" Type="http://schemas.openxmlformats.org/officeDocument/2006/relationships/tags" Target="../tags/tag715.xml"/><Relationship Id="rId35" Type="http://schemas.openxmlformats.org/officeDocument/2006/relationships/tags" Target="../tags/tag720.xml"/><Relationship Id="rId43" Type="http://schemas.openxmlformats.org/officeDocument/2006/relationships/tags" Target="../tags/tag728.xml"/><Relationship Id="rId48" Type="http://schemas.openxmlformats.org/officeDocument/2006/relationships/tags" Target="../tags/tag733.xml"/><Relationship Id="rId56" Type="http://schemas.openxmlformats.org/officeDocument/2006/relationships/slideLayout" Target="../slideLayouts/slideLayout2.xml"/><Relationship Id="rId8" Type="http://schemas.openxmlformats.org/officeDocument/2006/relationships/tags" Target="../tags/tag693.xml"/><Relationship Id="rId51" Type="http://schemas.openxmlformats.org/officeDocument/2006/relationships/tags" Target="../tags/tag736.xml"/><Relationship Id="rId3" Type="http://schemas.openxmlformats.org/officeDocument/2006/relationships/tags" Target="../tags/tag688.xml"/></Relationships>
</file>

<file path=ppt/slides/_rels/slide24.xml.rels><?xml version="1.0" encoding="UTF-8" standalone="yes"?>
<Relationships xmlns="http://schemas.openxmlformats.org/package/2006/relationships"><Relationship Id="rId8" Type="http://schemas.openxmlformats.org/officeDocument/2006/relationships/tags" Target="../tags/tag748.xml"/><Relationship Id="rId13" Type="http://schemas.openxmlformats.org/officeDocument/2006/relationships/slideLayout" Target="../slideLayouts/slideLayout2.xml"/><Relationship Id="rId3" Type="http://schemas.openxmlformats.org/officeDocument/2006/relationships/tags" Target="../tags/tag743.xml"/><Relationship Id="rId7" Type="http://schemas.openxmlformats.org/officeDocument/2006/relationships/tags" Target="../tags/tag747.xml"/><Relationship Id="rId12" Type="http://schemas.openxmlformats.org/officeDocument/2006/relationships/tags" Target="../tags/tag752.xml"/><Relationship Id="rId2" Type="http://schemas.openxmlformats.org/officeDocument/2006/relationships/tags" Target="../tags/tag742.xml"/><Relationship Id="rId1" Type="http://schemas.openxmlformats.org/officeDocument/2006/relationships/tags" Target="../tags/tag741.xml"/><Relationship Id="rId6" Type="http://schemas.openxmlformats.org/officeDocument/2006/relationships/tags" Target="../tags/tag746.xml"/><Relationship Id="rId11" Type="http://schemas.openxmlformats.org/officeDocument/2006/relationships/tags" Target="../tags/tag751.xml"/><Relationship Id="rId5" Type="http://schemas.openxmlformats.org/officeDocument/2006/relationships/tags" Target="../tags/tag745.xml"/><Relationship Id="rId10" Type="http://schemas.openxmlformats.org/officeDocument/2006/relationships/tags" Target="../tags/tag750.xml"/><Relationship Id="rId4" Type="http://schemas.openxmlformats.org/officeDocument/2006/relationships/tags" Target="../tags/tag744.xml"/><Relationship Id="rId9" Type="http://schemas.openxmlformats.org/officeDocument/2006/relationships/tags" Target="../tags/tag749.xml"/><Relationship Id="rId14"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4.xml"/><Relationship Id="rId1" Type="http://schemas.openxmlformats.org/officeDocument/2006/relationships/tags" Target="../tags/tag753.xml"/><Relationship Id="rId6" Type="http://schemas.openxmlformats.org/officeDocument/2006/relationships/image" Target="../media/image13.png"/><Relationship Id="rId5" Type="http://schemas.openxmlformats.org/officeDocument/2006/relationships/customXml" Target="../ink/ink11.xml"/><Relationship Id="rId4"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tags" Target="../tags/tag757.xml"/><Relationship Id="rId7" Type="http://schemas.openxmlformats.org/officeDocument/2006/relationships/customXml" Target="../ink/ink12.xml"/><Relationship Id="rId2" Type="http://schemas.openxmlformats.org/officeDocument/2006/relationships/tags" Target="../tags/tag756.xml"/><Relationship Id="rId1" Type="http://schemas.openxmlformats.org/officeDocument/2006/relationships/tags" Target="../tags/tag755.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758.xml"/></Relationships>
</file>

<file path=ppt/slides/_rels/slide27.xml.rels><?xml version="1.0" encoding="UTF-8" standalone="yes"?>
<Relationships xmlns="http://schemas.openxmlformats.org/package/2006/relationships"><Relationship Id="rId3" Type="http://schemas.openxmlformats.org/officeDocument/2006/relationships/tags" Target="../tags/tag761.xml"/><Relationship Id="rId7" Type="http://schemas.openxmlformats.org/officeDocument/2006/relationships/image" Target="../media/image14.png"/><Relationship Id="rId2" Type="http://schemas.openxmlformats.org/officeDocument/2006/relationships/tags" Target="../tags/tag760.xml"/><Relationship Id="rId1" Type="http://schemas.openxmlformats.org/officeDocument/2006/relationships/tags" Target="../tags/tag759.xml"/><Relationship Id="rId6" Type="http://schemas.openxmlformats.org/officeDocument/2006/relationships/customXml" Target="../ink/ink13.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764.xml"/><Relationship Id="rId7" Type="http://schemas.openxmlformats.org/officeDocument/2006/relationships/image" Target="../media/image15.png"/><Relationship Id="rId2" Type="http://schemas.openxmlformats.org/officeDocument/2006/relationships/tags" Target="../tags/tag763.xml"/><Relationship Id="rId1" Type="http://schemas.openxmlformats.org/officeDocument/2006/relationships/tags" Target="../tags/tag762.xml"/><Relationship Id="rId6" Type="http://schemas.openxmlformats.org/officeDocument/2006/relationships/customXml" Target="../ink/ink14.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767.xml"/><Relationship Id="rId7" Type="http://schemas.openxmlformats.org/officeDocument/2006/relationships/image" Target="../media/image16.png"/><Relationship Id="rId2" Type="http://schemas.openxmlformats.org/officeDocument/2006/relationships/tags" Target="../tags/tag766.xml"/><Relationship Id="rId1" Type="http://schemas.openxmlformats.org/officeDocument/2006/relationships/tags" Target="../tags/tag765.xml"/><Relationship Id="rId6" Type="http://schemas.openxmlformats.org/officeDocument/2006/relationships/customXml" Target="../ink/ink15.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3" Type="http://schemas.openxmlformats.org/officeDocument/2006/relationships/tags" Target="../tags/tag5.xml"/><Relationship Id="rId21" Type="http://schemas.openxmlformats.org/officeDocument/2006/relationships/customXml" Target="../ink/ink1.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notesSlide" Target="../notesSlides/notesSlide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10" Type="http://schemas.openxmlformats.org/officeDocument/2006/relationships/tags" Target="../tags/tag12.xml"/><Relationship Id="rId19" Type="http://schemas.openxmlformats.org/officeDocument/2006/relationships/slideLayout" Target="../slideLayouts/slideLayout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tags" Target="../tags/tag770.xml"/><Relationship Id="rId7" Type="http://schemas.openxmlformats.org/officeDocument/2006/relationships/image" Target="../media/image17.png"/><Relationship Id="rId2" Type="http://schemas.openxmlformats.org/officeDocument/2006/relationships/tags" Target="../tags/tag769.xml"/><Relationship Id="rId1" Type="http://schemas.openxmlformats.org/officeDocument/2006/relationships/tags" Target="../tags/tag768.xml"/><Relationship Id="rId6" Type="http://schemas.openxmlformats.org/officeDocument/2006/relationships/customXml" Target="../ink/ink16.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773.xml"/><Relationship Id="rId7" Type="http://schemas.openxmlformats.org/officeDocument/2006/relationships/image" Target="../media/image18.png"/><Relationship Id="rId2" Type="http://schemas.openxmlformats.org/officeDocument/2006/relationships/tags" Target="../tags/tag772.xml"/><Relationship Id="rId1" Type="http://schemas.openxmlformats.org/officeDocument/2006/relationships/tags" Target="../tags/tag771.xml"/><Relationship Id="rId6" Type="http://schemas.openxmlformats.org/officeDocument/2006/relationships/customXml" Target="../ink/ink17.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776.xml"/><Relationship Id="rId7" Type="http://schemas.openxmlformats.org/officeDocument/2006/relationships/customXml" Target="../ink/ink18.xml"/><Relationship Id="rId2" Type="http://schemas.openxmlformats.org/officeDocument/2006/relationships/tags" Target="../tags/tag775.xml"/><Relationship Id="rId1" Type="http://schemas.openxmlformats.org/officeDocument/2006/relationships/tags" Target="../tags/tag774.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777.xml"/></Relationships>
</file>

<file path=ppt/slides/_rels/slide33.xml.rels><?xml version="1.0" encoding="UTF-8" standalone="yes"?>
<Relationships xmlns="http://schemas.openxmlformats.org/package/2006/relationships"><Relationship Id="rId3" Type="http://schemas.openxmlformats.org/officeDocument/2006/relationships/tags" Target="../tags/tag780.xml"/><Relationship Id="rId7" Type="http://schemas.openxmlformats.org/officeDocument/2006/relationships/image" Target="../media/image4.emf"/><Relationship Id="rId2" Type="http://schemas.openxmlformats.org/officeDocument/2006/relationships/tags" Target="../tags/tag779.xml"/><Relationship Id="rId1" Type="http://schemas.openxmlformats.org/officeDocument/2006/relationships/tags" Target="../tags/tag778.xml"/><Relationship Id="rId6" Type="http://schemas.openxmlformats.org/officeDocument/2006/relationships/customXml" Target="../ink/ink19.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783.xml"/><Relationship Id="rId7" Type="http://schemas.openxmlformats.org/officeDocument/2006/relationships/image" Target="../media/image5.emf"/><Relationship Id="rId2" Type="http://schemas.openxmlformats.org/officeDocument/2006/relationships/tags" Target="../tags/tag782.xml"/><Relationship Id="rId1" Type="http://schemas.openxmlformats.org/officeDocument/2006/relationships/tags" Target="../tags/tag781.xml"/><Relationship Id="rId6" Type="http://schemas.openxmlformats.org/officeDocument/2006/relationships/customXml" Target="../ink/ink20.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786.xml"/><Relationship Id="rId7" Type="http://schemas.openxmlformats.org/officeDocument/2006/relationships/image" Target="../media/image6.emf"/><Relationship Id="rId2" Type="http://schemas.openxmlformats.org/officeDocument/2006/relationships/tags" Target="../tags/tag785.xml"/><Relationship Id="rId1" Type="http://schemas.openxmlformats.org/officeDocument/2006/relationships/tags" Target="../tags/tag784.xml"/><Relationship Id="rId6" Type="http://schemas.openxmlformats.org/officeDocument/2006/relationships/customXml" Target="../ink/ink21.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789.xml"/><Relationship Id="rId7" Type="http://schemas.openxmlformats.org/officeDocument/2006/relationships/image" Target="../media/image7.emf"/><Relationship Id="rId2" Type="http://schemas.openxmlformats.org/officeDocument/2006/relationships/tags" Target="../tags/tag788.xml"/><Relationship Id="rId1" Type="http://schemas.openxmlformats.org/officeDocument/2006/relationships/tags" Target="../tags/tag787.xml"/><Relationship Id="rId6" Type="http://schemas.openxmlformats.org/officeDocument/2006/relationships/customXml" Target="../ink/ink22.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792.xml"/><Relationship Id="rId2" Type="http://schemas.openxmlformats.org/officeDocument/2006/relationships/tags" Target="../tags/tag791.xml"/><Relationship Id="rId1" Type="http://schemas.openxmlformats.org/officeDocument/2006/relationships/tags" Target="../tags/tag790.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795.xml"/><Relationship Id="rId2" Type="http://schemas.openxmlformats.org/officeDocument/2006/relationships/tags" Target="../tags/tag794.xml"/><Relationship Id="rId1" Type="http://schemas.openxmlformats.org/officeDocument/2006/relationships/tags" Target="../tags/tag793.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798.xml"/><Relationship Id="rId2" Type="http://schemas.openxmlformats.org/officeDocument/2006/relationships/tags" Target="../tags/tag797.xml"/><Relationship Id="rId1" Type="http://schemas.openxmlformats.org/officeDocument/2006/relationships/tags" Target="../tags/tag796.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tags" Target="../tags/tag33.xml"/><Relationship Id="rId18" Type="http://schemas.openxmlformats.org/officeDocument/2006/relationships/tags" Target="../tags/tag38.xml"/><Relationship Id="rId26" Type="http://schemas.openxmlformats.org/officeDocument/2006/relationships/tags" Target="../tags/tag46.xml"/><Relationship Id="rId39" Type="http://schemas.openxmlformats.org/officeDocument/2006/relationships/tags" Target="../tags/tag59.xml"/><Relationship Id="rId21" Type="http://schemas.openxmlformats.org/officeDocument/2006/relationships/tags" Target="../tags/tag41.xml"/><Relationship Id="rId34" Type="http://schemas.openxmlformats.org/officeDocument/2006/relationships/tags" Target="../tags/tag54.xml"/><Relationship Id="rId42" Type="http://schemas.openxmlformats.org/officeDocument/2006/relationships/tags" Target="../tags/tag62.xml"/><Relationship Id="rId47" Type="http://schemas.openxmlformats.org/officeDocument/2006/relationships/tags" Target="../tags/tag67.xml"/><Relationship Id="rId50" Type="http://schemas.openxmlformats.org/officeDocument/2006/relationships/tags" Target="../tags/tag70.xml"/><Relationship Id="rId55" Type="http://schemas.openxmlformats.org/officeDocument/2006/relationships/tags" Target="../tags/tag75.xml"/><Relationship Id="rId7" Type="http://schemas.openxmlformats.org/officeDocument/2006/relationships/tags" Target="../tags/tag27.xml"/><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tags" Target="../tags/tag40.xml"/><Relationship Id="rId29" Type="http://schemas.openxmlformats.org/officeDocument/2006/relationships/tags" Target="../tags/tag49.xml"/><Relationship Id="rId41" Type="http://schemas.openxmlformats.org/officeDocument/2006/relationships/tags" Target="../tags/tag61.xml"/><Relationship Id="rId54" Type="http://schemas.openxmlformats.org/officeDocument/2006/relationships/tags" Target="../tags/tag74.xml"/><Relationship Id="rId62" Type="http://schemas.openxmlformats.org/officeDocument/2006/relationships/image" Target="../media/image4.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24" Type="http://schemas.openxmlformats.org/officeDocument/2006/relationships/tags" Target="../tags/tag44.xml"/><Relationship Id="rId32" Type="http://schemas.openxmlformats.org/officeDocument/2006/relationships/tags" Target="../tags/tag52.xml"/><Relationship Id="rId37" Type="http://schemas.openxmlformats.org/officeDocument/2006/relationships/tags" Target="../tags/tag57.xml"/><Relationship Id="rId40" Type="http://schemas.openxmlformats.org/officeDocument/2006/relationships/tags" Target="../tags/tag60.xml"/><Relationship Id="rId45" Type="http://schemas.openxmlformats.org/officeDocument/2006/relationships/tags" Target="../tags/tag65.xml"/><Relationship Id="rId53" Type="http://schemas.openxmlformats.org/officeDocument/2006/relationships/tags" Target="../tags/tag73.xml"/><Relationship Id="rId58" Type="http://schemas.openxmlformats.org/officeDocument/2006/relationships/tags" Target="../tags/tag78.xml"/><Relationship Id="rId5" Type="http://schemas.openxmlformats.org/officeDocument/2006/relationships/tags" Target="../tags/tag25.xml"/><Relationship Id="rId15" Type="http://schemas.openxmlformats.org/officeDocument/2006/relationships/tags" Target="../tags/tag35.xml"/><Relationship Id="rId23" Type="http://schemas.openxmlformats.org/officeDocument/2006/relationships/tags" Target="../tags/tag43.xml"/><Relationship Id="rId28" Type="http://schemas.openxmlformats.org/officeDocument/2006/relationships/tags" Target="../tags/tag48.xml"/><Relationship Id="rId36" Type="http://schemas.openxmlformats.org/officeDocument/2006/relationships/tags" Target="../tags/tag56.xml"/><Relationship Id="rId49" Type="http://schemas.openxmlformats.org/officeDocument/2006/relationships/tags" Target="../tags/tag69.xml"/><Relationship Id="rId57" Type="http://schemas.openxmlformats.org/officeDocument/2006/relationships/tags" Target="../tags/tag77.xml"/><Relationship Id="rId61" Type="http://schemas.openxmlformats.org/officeDocument/2006/relationships/customXml" Target="../ink/ink2.xml"/><Relationship Id="rId10" Type="http://schemas.openxmlformats.org/officeDocument/2006/relationships/tags" Target="../tags/tag30.xml"/><Relationship Id="rId19" Type="http://schemas.openxmlformats.org/officeDocument/2006/relationships/tags" Target="../tags/tag39.xml"/><Relationship Id="rId31" Type="http://schemas.openxmlformats.org/officeDocument/2006/relationships/tags" Target="../tags/tag51.xml"/><Relationship Id="rId44" Type="http://schemas.openxmlformats.org/officeDocument/2006/relationships/tags" Target="../tags/tag64.xml"/><Relationship Id="rId52" Type="http://schemas.openxmlformats.org/officeDocument/2006/relationships/tags" Target="../tags/tag72.xml"/><Relationship Id="rId60" Type="http://schemas.openxmlformats.org/officeDocument/2006/relationships/notesSlide" Target="../notesSlides/notesSlide3.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tags" Target="../tags/tag42.xml"/><Relationship Id="rId27" Type="http://schemas.openxmlformats.org/officeDocument/2006/relationships/tags" Target="../tags/tag47.xml"/><Relationship Id="rId30" Type="http://schemas.openxmlformats.org/officeDocument/2006/relationships/tags" Target="../tags/tag50.xml"/><Relationship Id="rId35" Type="http://schemas.openxmlformats.org/officeDocument/2006/relationships/tags" Target="../tags/tag55.xml"/><Relationship Id="rId43" Type="http://schemas.openxmlformats.org/officeDocument/2006/relationships/tags" Target="../tags/tag63.xml"/><Relationship Id="rId48" Type="http://schemas.openxmlformats.org/officeDocument/2006/relationships/tags" Target="../tags/tag68.xml"/><Relationship Id="rId56" Type="http://schemas.openxmlformats.org/officeDocument/2006/relationships/tags" Target="../tags/tag76.xml"/><Relationship Id="rId8" Type="http://schemas.openxmlformats.org/officeDocument/2006/relationships/tags" Target="../tags/tag28.xml"/><Relationship Id="rId51" Type="http://schemas.openxmlformats.org/officeDocument/2006/relationships/tags" Target="../tags/tag71.xml"/><Relationship Id="rId3" Type="http://schemas.openxmlformats.org/officeDocument/2006/relationships/tags" Target="../tags/tag23.xml"/><Relationship Id="rId12" Type="http://schemas.openxmlformats.org/officeDocument/2006/relationships/tags" Target="../tags/tag32.xml"/><Relationship Id="rId17" Type="http://schemas.openxmlformats.org/officeDocument/2006/relationships/tags" Target="../tags/tag37.xml"/><Relationship Id="rId25" Type="http://schemas.openxmlformats.org/officeDocument/2006/relationships/tags" Target="../tags/tag45.xml"/><Relationship Id="rId33" Type="http://schemas.openxmlformats.org/officeDocument/2006/relationships/tags" Target="../tags/tag53.xml"/><Relationship Id="rId38" Type="http://schemas.openxmlformats.org/officeDocument/2006/relationships/tags" Target="../tags/tag58.xml"/><Relationship Id="rId46" Type="http://schemas.openxmlformats.org/officeDocument/2006/relationships/tags" Target="../tags/tag66.xml"/><Relationship Id="rId59"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tags" Target="../tags/tag806.xml"/><Relationship Id="rId13" Type="http://schemas.openxmlformats.org/officeDocument/2006/relationships/tags" Target="../tags/tag811.xml"/><Relationship Id="rId18" Type="http://schemas.openxmlformats.org/officeDocument/2006/relationships/tags" Target="../tags/tag816.xml"/><Relationship Id="rId26" Type="http://schemas.openxmlformats.org/officeDocument/2006/relationships/tags" Target="../tags/tag824.xml"/><Relationship Id="rId3" Type="http://schemas.openxmlformats.org/officeDocument/2006/relationships/tags" Target="../tags/tag801.xml"/><Relationship Id="rId21" Type="http://schemas.openxmlformats.org/officeDocument/2006/relationships/tags" Target="../tags/tag819.xml"/><Relationship Id="rId34" Type="http://schemas.openxmlformats.org/officeDocument/2006/relationships/tags" Target="../tags/tag832.xml"/><Relationship Id="rId7" Type="http://schemas.openxmlformats.org/officeDocument/2006/relationships/tags" Target="../tags/tag805.xml"/><Relationship Id="rId12" Type="http://schemas.openxmlformats.org/officeDocument/2006/relationships/tags" Target="../tags/tag810.xml"/><Relationship Id="rId17" Type="http://schemas.openxmlformats.org/officeDocument/2006/relationships/tags" Target="../tags/tag815.xml"/><Relationship Id="rId25" Type="http://schemas.openxmlformats.org/officeDocument/2006/relationships/tags" Target="../tags/tag823.xml"/><Relationship Id="rId33" Type="http://schemas.openxmlformats.org/officeDocument/2006/relationships/tags" Target="../tags/tag831.xml"/><Relationship Id="rId2" Type="http://schemas.openxmlformats.org/officeDocument/2006/relationships/tags" Target="../tags/tag800.xml"/><Relationship Id="rId16" Type="http://schemas.openxmlformats.org/officeDocument/2006/relationships/tags" Target="../tags/tag814.xml"/><Relationship Id="rId20" Type="http://schemas.openxmlformats.org/officeDocument/2006/relationships/tags" Target="../tags/tag818.xml"/><Relationship Id="rId29" Type="http://schemas.openxmlformats.org/officeDocument/2006/relationships/tags" Target="../tags/tag827.xml"/><Relationship Id="rId1" Type="http://schemas.openxmlformats.org/officeDocument/2006/relationships/tags" Target="../tags/tag799.xml"/><Relationship Id="rId6" Type="http://schemas.openxmlformats.org/officeDocument/2006/relationships/tags" Target="../tags/tag804.xml"/><Relationship Id="rId11" Type="http://schemas.openxmlformats.org/officeDocument/2006/relationships/tags" Target="../tags/tag809.xml"/><Relationship Id="rId24" Type="http://schemas.openxmlformats.org/officeDocument/2006/relationships/tags" Target="../tags/tag822.xml"/><Relationship Id="rId32" Type="http://schemas.openxmlformats.org/officeDocument/2006/relationships/tags" Target="../tags/tag830.xml"/><Relationship Id="rId37" Type="http://schemas.openxmlformats.org/officeDocument/2006/relationships/slideLayout" Target="../slideLayouts/slideLayout2.xml"/><Relationship Id="rId5" Type="http://schemas.openxmlformats.org/officeDocument/2006/relationships/tags" Target="../tags/tag803.xml"/><Relationship Id="rId15" Type="http://schemas.openxmlformats.org/officeDocument/2006/relationships/tags" Target="../tags/tag813.xml"/><Relationship Id="rId23" Type="http://schemas.openxmlformats.org/officeDocument/2006/relationships/tags" Target="../tags/tag821.xml"/><Relationship Id="rId28" Type="http://schemas.openxmlformats.org/officeDocument/2006/relationships/tags" Target="../tags/tag826.xml"/><Relationship Id="rId36" Type="http://schemas.openxmlformats.org/officeDocument/2006/relationships/tags" Target="../tags/tag834.xml"/><Relationship Id="rId10" Type="http://schemas.openxmlformats.org/officeDocument/2006/relationships/tags" Target="../tags/tag808.xml"/><Relationship Id="rId19" Type="http://schemas.openxmlformats.org/officeDocument/2006/relationships/tags" Target="../tags/tag817.xml"/><Relationship Id="rId31" Type="http://schemas.openxmlformats.org/officeDocument/2006/relationships/tags" Target="../tags/tag829.xml"/><Relationship Id="rId4" Type="http://schemas.openxmlformats.org/officeDocument/2006/relationships/tags" Target="../tags/tag802.xml"/><Relationship Id="rId9" Type="http://schemas.openxmlformats.org/officeDocument/2006/relationships/tags" Target="../tags/tag807.xml"/><Relationship Id="rId14" Type="http://schemas.openxmlformats.org/officeDocument/2006/relationships/tags" Target="../tags/tag812.xml"/><Relationship Id="rId22" Type="http://schemas.openxmlformats.org/officeDocument/2006/relationships/tags" Target="../tags/tag820.xml"/><Relationship Id="rId27" Type="http://schemas.openxmlformats.org/officeDocument/2006/relationships/tags" Target="../tags/tag825.xml"/><Relationship Id="rId30" Type="http://schemas.openxmlformats.org/officeDocument/2006/relationships/tags" Target="../tags/tag828.xml"/><Relationship Id="rId35" Type="http://schemas.openxmlformats.org/officeDocument/2006/relationships/tags" Target="../tags/tag833.xml"/></Relationships>
</file>

<file path=ppt/slides/_rels/slide5.xml.rels><?xml version="1.0" encoding="UTF-8" standalone="yes"?>
<Relationships xmlns="http://schemas.openxmlformats.org/package/2006/relationships"><Relationship Id="rId26" Type="http://schemas.openxmlformats.org/officeDocument/2006/relationships/tags" Target="../tags/tag104.xml"/><Relationship Id="rId21" Type="http://schemas.openxmlformats.org/officeDocument/2006/relationships/tags" Target="../tags/tag99.xml"/><Relationship Id="rId34" Type="http://schemas.openxmlformats.org/officeDocument/2006/relationships/tags" Target="../tags/tag112.xml"/><Relationship Id="rId42" Type="http://schemas.openxmlformats.org/officeDocument/2006/relationships/tags" Target="../tags/tag120.xml"/><Relationship Id="rId47" Type="http://schemas.openxmlformats.org/officeDocument/2006/relationships/tags" Target="../tags/tag125.xml"/><Relationship Id="rId50" Type="http://schemas.openxmlformats.org/officeDocument/2006/relationships/tags" Target="../tags/tag128.xml"/><Relationship Id="rId55" Type="http://schemas.openxmlformats.org/officeDocument/2006/relationships/tags" Target="../tags/tag133.xml"/><Relationship Id="rId63" Type="http://schemas.openxmlformats.org/officeDocument/2006/relationships/tags" Target="../tags/tag141.xml"/><Relationship Id="rId68" Type="http://schemas.openxmlformats.org/officeDocument/2006/relationships/tags" Target="../tags/tag146.xml"/><Relationship Id="rId76" Type="http://schemas.openxmlformats.org/officeDocument/2006/relationships/tags" Target="../tags/tag154.xml"/><Relationship Id="rId84" Type="http://schemas.openxmlformats.org/officeDocument/2006/relationships/tags" Target="../tags/tag162.xml"/><Relationship Id="rId89" Type="http://schemas.openxmlformats.org/officeDocument/2006/relationships/tags" Target="../tags/tag167.xml"/><Relationship Id="rId97" Type="http://schemas.openxmlformats.org/officeDocument/2006/relationships/customXml" Target="../ink/ink3.xml"/><Relationship Id="rId7" Type="http://schemas.openxmlformats.org/officeDocument/2006/relationships/tags" Target="../tags/tag85.xml"/><Relationship Id="rId71" Type="http://schemas.openxmlformats.org/officeDocument/2006/relationships/tags" Target="../tags/tag149.xml"/><Relationship Id="rId92" Type="http://schemas.openxmlformats.org/officeDocument/2006/relationships/tags" Target="../tags/tag170.xml"/><Relationship Id="rId2" Type="http://schemas.openxmlformats.org/officeDocument/2006/relationships/tags" Target="../tags/tag80.xml"/><Relationship Id="rId16" Type="http://schemas.openxmlformats.org/officeDocument/2006/relationships/tags" Target="../tags/tag94.xml"/><Relationship Id="rId29" Type="http://schemas.openxmlformats.org/officeDocument/2006/relationships/tags" Target="../tags/tag107.xml"/><Relationship Id="rId11" Type="http://schemas.openxmlformats.org/officeDocument/2006/relationships/tags" Target="../tags/tag89.xml"/><Relationship Id="rId24" Type="http://schemas.openxmlformats.org/officeDocument/2006/relationships/tags" Target="../tags/tag102.xml"/><Relationship Id="rId32" Type="http://schemas.openxmlformats.org/officeDocument/2006/relationships/tags" Target="../tags/tag110.xml"/><Relationship Id="rId37" Type="http://schemas.openxmlformats.org/officeDocument/2006/relationships/tags" Target="../tags/tag115.xml"/><Relationship Id="rId40" Type="http://schemas.openxmlformats.org/officeDocument/2006/relationships/tags" Target="../tags/tag118.xml"/><Relationship Id="rId45" Type="http://schemas.openxmlformats.org/officeDocument/2006/relationships/tags" Target="../tags/tag123.xml"/><Relationship Id="rId53" Type="http://schemas.openxmlformats.org/officeDocument/2006/relationships/tags" Target="../tags/tag131.xml"/><Relationship Id="rId58" Type="http://schemas.openxmlformats.org/officeDocument/2006/relationships/tags" Target="../tags/tag136.xml"/><Relationship Id="rId66" Type="http://schemas.openxmlformats.org/officeDocument/2006/relationships/tags" Target="../tags/tag144.xml"/><Relationship Id="rId74" Type="http://schemas.openxmlformats.org/officeDocument/2006/relationships/tags" Target="../tags/tag152.xml"/><Relationship Id="rId79" Type="http://schemas.openxmlformats.org/officeDocument/2006/relationships/tags" Target="../tags/tag157.xml"/><Relationship Id="rId87" Type="http://schemas.openxmlformats.org/officeDocument/2006/relationships/tags" Target="../tags/tag165.xml"/><Relationship Id="rId5" Type="http://schemas.openxmlformats.org/officeDocument/2006/relationships/tags" Target="../tags/tag83.xml"/><Relationship Id="rId61" Type="http://schemas.openxmlformats.org/officeDocument/2006/relationships/tags" Target="../tags/tag139.xml"/><Relationship Id="rId82" Type="http://schemas.openxmlformats.org/officeDocument/2006/relationships/tags" Target="../tags/tag160.xml"/><Relationship Id="rId90" Type="http://schemas.openxmlformats.org/officeDocument/2006/relationships/tags" Target="../tags/tag168.xml"/><Relationship Id="rId95" Type="http://schemas.openxmlformats.org/officeDocument/2006/relationships/slideLayout" Target="../slideLayouts/slideLayout2.xml"/><Relationship Id="rId19" Type="http://schemas.openxmlformats.org/officeDocument/2006/relationships/tags" Target="../tags/tag97.xml"/><Relationship Id="rId14" Type="http://schemas.openxmlformats.org/officeDocument/2006/relationships/tags" Target="../tags/tag92.xml"/><Relationship Id="rId22" Type="http://schemas.openxmlformats.org/officeDocument/2006/relationships/tags" Target="../tags/tag100.xml"/><Relationship Id="rId27" Type="http://schemas.openxmlformats.org/officeDocument/2006/relationships/tags" Target="../tags/tag105.xml"/><Relationship Id="rId30" Type="http://schemas.openxmlformats.org/officeDocument/2006/relationships/tags" Target="../tags/tag108.xml"/><Relationship Id="rId35" Type="http://schemas.openxmlformats.org/officeDocument/2006/relationships/tags" Target="../tags/tag113.xml"/><Relationship Id="rId43" Type="http://schemas.openxmlformats.org/officeDocument/2006/relationships/tags" Target="../tags/tag121.xml"/><Relationship Id="rId48" Type="http://schemas.openxmlformats.org/officeDocument/2006/relationships/tags" Target="../tags/tag126.xml"/><Relationship Id="rId56" Type="http://schemas.openxmlformats.org/officeDocument/2006/relationships/tags" Target="../tags/tag134.xml"/><Relationship Id="rId64" Type="http://schemas.openxmlformats.org/officeDocument/2006/relationships/tags" Target="../tags/tag142.xml"/><Relationship Id="rId69" Type="http://schemas.openxmlformats.org/officeDocument/2006/relationships/tags" Target="../tags/tag147.xml"/><Relationship Id="rId77" Type="http://schemas.openxmlformats.org/officeDocument/2006/relationships/tags" Target="../tags/tag155.xml"/><Relationship Id="rId8" Type="http://schemas.openxmlformats.org/officeDocument/2006/relationships/tags" Target="../tags/tag86.xml"/><Relationship Id="rId51" Type="http://schemas.openxmlformats.org/officeDocument/2006/relationships/tags" Target="../tags/tag129.xml"/><Relationship Id="rId72" Type="http://schemas.openxmlformats.org/officeDocument/2006/relationships/tags" Target="../tags/tag150.xml"/><Relationship Id="rId80" Type="http://schemas.openxmlformats.org/officeDocument/2006/relationships/tags" Target="../tags/tag158.xml"/><Relationship Id="rId85" Type="http://schemas.openxmlformats.org/officeDocument/2006/relationships/tags" Target="../tags/tag163.xml"/><Relationship Id="rId93" Type="http://schemas.openxmlformats.org/officeDocument/2006/relationships/tags" Target="../tags/tag171.xml"/><Relationship Id="rId98" Type="http://schemas.openxmlformats.org/officeDocument/2006/relationships/image" Target="../media/image5.png"/><Relationship Id="rId3" Type="http://schemas.openxmlformats.org/officeDocument/2006/relationships/tags" Target="../tags/tag81.xml"/><Relationship Id="rId12" Type="http://schemas.openxmlformats.org/officeDocument/2006/relationships/tags" Target="../tags/tag90.xml"/><Relationship Id="rId17" Type="http://schemas.openxmlformats.org/officeDocument/2006/relationships/tags" Target="../tags/tag95.xml"/><Relationship Id="rId25" Type="http://schemas.openxmlformats.org/officeDocument/2006/relationships/tags" Target="../tags/tag103.xml"/><Relationship Id="rId33" Type="http://schemas.openxmlformats.org/officeDocument/2006/relationships/tags" Target="../tags/tag111.xml"/><Relationship Id="rId38" Type="http://schemas.openxmlformats.org/officeDocument/2006/relationships/tags" Target="../tags/tag116.xml"/><Relationship Id="rId46" Type="http://schemas.openxmlformats.org/officeDocument/2006/relationships/tags" Target="../tags/tag124.xml"/><Relationship Id="rId59" Type="http://schemas.openxmlformats.org/officeDocument/2006/relationships/tags" Target="../tags/tag137.xml"/><Relationship Id="rId67" Type="http://schemas.openxmlformats.org/officeDocument/2006/relationships/tags" Target="../tags/tag145.xml"/><Relationship Id="rId20" Type="http://schemas.openxmlformats.org/officeDocument/2006/relationships/tags" Target="../tags/tag98.xml"/><Relationship Id="rId41" Type="http://schemas.openxmlformats.org/officeDocument/2006/relationships/tags" Target="../tags/tag119.xml"/><Relationship Id="rId54" Type="http://schemas.openxmlformats.org/officeDocument/2006/relationships/tags" Target="../tags/tag132.xml"/><Relationship Id="rId62" Type="http://schemas.openxmlformats.org/officeDocument/2006/relationships/tags" Target="../tags/tag140.xml"/><Relationship Id="rId70" Type="http://schemas.openxmlformats.org/officeDocument/2006/relationships/tags" Target="../tags/tag148.xml"/><Relationship Id="rId75" Type="http://schemas.openxmlformats.org/officeDocument/2006/relationships/tags" Target="../tags/tag153.xml"/><Relationship Id="rId83" Type="http://schemas.openxmlformats.org/officeDocument/2006/relationships/tags" Target="../tags/tag161.xml"/><Relationship Id="rId88" Type="http://schemas.openxmlformats.org/officeDocument/2006/relationships/tags" Target="../tags/tag166.xml"/><Relationship Id="rId91" Type="http://schemas.openxmlformats.org/officeDocument/2006/relationships/tags" Target="../tags/tag169.xml"/><Relationship Id="rId96" Type="http://schemas.openxmlformats.org/officeDocument/2006/relationships/notesSlide" Target="../notesSlides/notesSlide4.xml"/><Relationship Id="rId1" Type="http://schemas.openxmlformats.org/officeDocument/2006/relationships/tags" Target="../tags/tag79.xml"/><Relationship Id="rId6" Type="http://schemas.openxmlformats.org/officeDocument/2006/relationships/tags" Target="../tags/tag84.xml"/><Relationship Id="rId15" Type="http://schemas.openxmlformats.org/officeDocument/2006/relationships/tags" Target="../tags/tag93.xml"/><Relationship Id="rId23" Type="http://schemas.openxmlformats.org/officeDocument/2006/relationships/tags" Target="../tags/tag101.xml"/><Relationship Id="rId28" Type="http://schemas.openxmlformats.org/officeDocument/2006/relationships/tags" Target="../tags/tag106.xml"/><Relationship Id="rId36" Type="http://schemas.openxmlformats.org/officeDocument/2006/relationships/tags" Target="../tags/tag114.xml"/><Relationship Id="rId49" Type="http://schemas.openxmlformats.org/officeDocument/2006/relationships/tags" Target="../tags/tag127.xml"/><Relationship Id="rId57" Type="http://schemas.openxmlformats.org/officeDocument/2006/relationships/tags" Target="../tags/tag135.xml"/><Relationship Id="rId10" Type="http://schemas.openxmlformats.org/officeDocument/2006/relationships/tags" Target="../tags/tag88.xml"/><Relationship Id="rId31" Type="http://schemas.openxmlformats.org/officeDocument/2006/relationships/tags" Target="../tags/tag109.xml"/><Relationship Id="rId44" Type="http://schemas.openxmlformats.org/officeDocument/2006/relationships/tags" Target="../tags/tag122.xml"/><Relationship Id="rId52" Type="http://schemas.openxmlformats.org/officeDocument/2006/relationships/tags" Target="../tags/tag130.xml"/><Relationship Id="rId60" Type="http://schemas.openxmlformats.org/officeDocument/2006/relationships/tags" Target="../tags/tag138.xml"/><Relationship Id="rId65" Type="http://schemas.openxmlformats.org/officeDocument/2006/relationships/tags" Target="../tags/tag143.xml"/><Relationship Id="rId73" Type="http://schemas.openxmlformats.org/officeDocument/2006/relationships/tags" Target="../tags/tag151.xml"/><Relationship Id="rId78" Type="http://schemas.openxmlformats.org/officeDocument/2006/relationships/tags" Target="../tags/tag156.xml"/><Relationship Id="rId81" Type="http://schemas.openxmlformats.org/officeDocument/2006/relationships/tags" Target="../tags/tag159.xml"/><Relationship Id="rId86" Type="http://schemas.openxmlformats.org/officeDocument/2006/relationships/tags" Target="../tags/tag164.xml"/><Relationship Id="rId94" Type="http://schemas.openxmlformats.org/officeDocument/2006/relationships/tags" Target="../tags/tag172.xml"/><Relationship Id="rId4" Type="http://schemas.openxmlformats.org/officeDocument/2006/relationships/tags" Target="../tags/tag82.xml"/><Relationship Id="rId9" Type="http://schemas.openxmlformats.org/officeDocument/2006/relationships/tags" Target="../tags/tag87.xml"/><Relationship Id="rId13" Type="http://schemas.openxmlformats.org/officeDocument/2006/relationships/tags" Target="../tags/tag91.xml"/><Relationship Id="rId18" Type="http://schemas.openxmlformats.org/officeDocument/2006/relationships/tags" Target="../tags/tag96.xml"/><Relationship Id="rId39" Type="http://schemas.openxmlformats.org/officeDocument/2006/relationships/tags" Target="../tags/tag117.xml"/></Relationships>
</file>

<file path=ppt/slides/_rels/slide6.xml.rels><?xml version="1.0" encoding="UTF-8" standalone="yes"?>
<Relationships xmlns="http://schemas.openxmlformats.org/package/2006/relationships"><Relationship Id="rId13" Type="http://schemas.openxmlformats.org/officeDocument/2006/relationships/tags" Target="../tags/tag185.xml"/><Relationship Id="rId18" Type="http://schemas.openxmlformats.org/officeDocument/2006/relationships/tags" Target="../tags/tag190.xml"/><Relationship Id="rId26" Type="http://schemas.openxmlformats.org/officeDocument/2006/relationships/tags" Target="../tags/tag198.xml"/><Relationship Id="rId39" Type="http://schemas.openxmlformats.org/officeDocument/2006/relationships/tags" Target="../tags/tag211.xml"/><Relationship Id="rId21" Type="http://schemas.openxmlformats.org/officeDocument/2006/relationships/tags" Target="../tags/tag193.xml"/><Relationship Id="rId34" Type="http://schemas.openxmlformats.org/officeDocument/2006/relationships/tags" Target="../tags/tag206.xml"/><Relationship Id="rId42" Type="http://schemas.openxmlformats.org/officeDocument/2006/relationships/tags" Target="../tags/tag214.xml"/><Relationship Id="rId47" Type="http://schemas.openxmlformats.org/officeDocument/2006/relationships/tags" Target="../tags/tag219.xml"/><Relationship Id="rId50" Type="http://schemas.openxmlformats.org/officeDocument/2006/relationships/tags" Target="../tags/tag222.xml"/><Relationship Id="rId55" Type="http://schemas.openxmlformats.org/officeDocument/2006/relationships/tags" Target="../tags/tag227.xml"/><Relationship Id="rId63" Type="http://schemas.openxmlformats.org/officeDocument/2006/relationships/tags" Target="../tags/tag235.xml"/><Relationship Id="rId68" Type="http://schemas.openxmlformats.org/officeDocument/2006/relationships/tags" Target="../tags/tag240.xml"/><Relationship Id="rId76" Type="http://schemas.openxmlformats.org/officeDocument/2006/relationships/tags" Target="../tags/tag248.xml"/><Relationship Id="rId84" Type="http://schemas.openxmlformats.org/officeDocument/2006/relationships/tags" Target="../tags/tag256.xml"/><Relationship Id="rId89" Type="http://schemas.openxmlformats.org/officeDocument/2006/relationships/tags" Target="../tags/tag261.xml"/><Relationship Id="rId7" Type="http://schemas.openxmlformats.org/officeDocument/2006/relationships/tags" Target="../tags/tag179.xml"/><Relationship Id="rId71" Type="http://schemas.openxmlformats.org/officeDocument/2006/relationships/tags" Target="../tags/tag243.xml"/><Relationship Id="rId92" Type="http://schemas.openxmlformats.org/officeDocument/2006/relationships/tags" Target="../tags/tag264.xml"/><Relationship Id="rId2" Type="http://schemas.openxmlformats.org/officeDocument/2006/relationships/tags" Target="../tags/tag174.xml"/><Relationship Id="rId16" Type="http://schemas.openxmlformats.org/officeDocument/2006/relationships/tags" Target="../tags/tag188.xml"/><Relationship Id="rId29" Type="http://schemas.openxmlformats.org/officeDocument/2006/relationships/tags" Target="../tags/tag201.xml"/><Relationship Id="rId11" Type="http://schemas.openxmlformats.org/officeDocument/2006/relationships/tags" Target="../tags/tag183.xml"/><Relationship Id="rId24" Type="http://schemas.openxmlformats.org/officeDocument/2006/relationships/tags" Target="../tags/tag196.xml"/><Relationship Id="rId32" Type="http://schemas.openxmlformats.org/officeDocument/2006/relationships/tags" Target="../tags/tag204.xml"/><Relationship Id="rId37" Type="http://schemas.openxmlformats.org/officeDocument/2006/relationships/tags" Target="../tags/tag209.xml"/><Relationship Id="rId40" Type="http://schemas.openxmlformats.org/officeDocument/2006/relationships/tags" Target="../tags/tag212.xml"/><Relationship Id="rId45" Type="http://schemas.openxmlformats.org/officeDocument/2006/relationships/tags" Target="../tags/tag217.xml"/><Relationship Id="rId53" Type="http://schemas.openxmlformats.org/officeDocument/2006/relationships/tags" Target="../tags/tag225.xml"/><Relationship Id="rId58" Type="http://schemas.openxmlformats.org/officeDocument/2006/relationships/tags" Target="../tags/tag230.xml"/><Relationship Id="rId66" Type="http://schemas.openxmlformats.org/officeDocument/2006/relationships/tags" Target="../tags/tag238.xml"/><Relationship Id="rId74" Type="http://schemas.openxmlformats.org/officeDocument/2006/relationships/tags" Target="../tags/tag246.xml"/><Relationship Id="rId79" Type="http://schemas.openxmlformats.org/officeDocument/2006/relationships/tags" Target="../tags/tag251.xml"/><Relationship Id="rId87" Type="http://schemas.openxmlformats.org/officeDocument/2006/relationships/tags" Target="../tags/tag259.xml"/><Relationship Id="rId5" Type="http://schemas.openxmlformats.org/officeDocument/2006/relationships/tags" Target="../tags/tag177.xml"/><Relationship Id="rId61" Type="http://schemas.openxmlformats.org/officeDocument/2006/relationships/tags" Target="../tags/tag233.xml"/><Relationship Id="rId82" Type="http://schemas.openxmlformats.org/officeDocument/2006/relationships/tags" Target="../tags/tag254.xml"/><Relationship Id="rId90" Type="http://schemas.openxmlformats.org/officeDocument/2006/relationships/tags" Target="../tags/tag262.xml"/><Relationship Id="rId95" Type="http://schemas.openxmlformats.org/officeDocument/2006/relationships/slideLayout" Target="../slideLayouts/slideLayout2.xml"/><Relationship Id="rId19" Type="http://schemas.openxmlformats.org/officeDocument/2006/relationships/tags" Target="../tags/tag191.xml"/><Relationship Id="rId14" Type="http://schemas.openxmlformats.org/officeDocument/2006/relationships/tags" Target="../tags/tag186.xml"/><Relationship Id="rId22" Type="http://schemas.openxmlformats.org/officeDocument/2006/relationships/tags" Target="../tags/tag194.xml"/><Relationship Id="rId27" Type="http://schemas.openxmlformats.org/officeDocument/2006/relationships/tags" Target="../tags/tag199.xml"/><Relationship Id="rId30" Type="http://schemas.openxmlformats.org/officeDocument/2006/relationships/tags" Target="../tags/tag202.xml"/><Relationship Id="rId35" Type="http://schemas.openxmlformats.org/officeDocument/2006/relationships/tags" Target="../tags/tag207.xml"/><Relationship Id="rId43" Type="http://schemas.openxmlformats.org/officeDocument/2006/relationships/tags" Target="../tags/tag215.xml"/><Relationship Id="rId48" Type="http://schemas.openxmlformats.org/officeDocument/2006/relationships/tags" Target="../tags/tag220.xml"/><Relationship Id="rId56" Type="http://schemas.openxmlformats.org/officeDocument/2006/relationships/tags" Target="../tags/tag228.xml"/><Relationship Id="rId64" Type="http://schemas.openxmlformats.org/officeDocument/2006/relationships/tags" Target="../tags/tag236.xml"/><Relationship Id="rId69" Type="http://schemas.openxmlformats.org/officeDocument/2006/relationships/tags" Target="../tags/tag241.xml"/><Relationship Id="rId77" Type="http://schemas.openxmlformats.org/officeDocument/2006/relationships/tags" Target="../tags/tag249.xml"/><Relationship Id="rId8" Type="http://schemas.openxmlformats.org/officeDocument/2006/relationships/tags" Target="../tags/tag180.xml"/><Relationship Id="rId51" Type="http://schemas.openxmlformats.org/officeDocument/2006/relationships/tags" Target="../tags/tag223.xml"/><Relationship Id="rId72" Type="http://schemas.openxmlformats.org/officeDocument/2006/relationships/tags" Target="../tags/tag244.xml"/><Relationship Id="rId80" Type="http://schemas.openxmlformats.org/officeDocument/2006/relationships/tags" Target="../tags/tag252.xml"/><Relationship Id="rId85" Type="http://schemas.openxmlformats.org/officeDocument/2006/relationships/tags" Target="../tags/tag257.xml"/><Relationship Id="rId93" Type="http://schemas.openxmlformats.org/officeDocument/2006/relationships/tags" Target="../tags/tag265.xml"/><Relationship Id="rId3" Type="http://schemas.openxmlformats.org/officeDocument/2006/relationships/tags" Target="../tags/tag175.xml"/><Relationship Id="rId12" Type="http://schemas.openxmlformats.org/officeDocument/2006/relationships/tags" Target="../tags/tag184.xml"/><Relationship Id="rId17" Type="http://schemas.openxmlformats.org/officeDocument/2006/relationships/tags" Target="../tags/tag189.xml"/><Relationship Id="rId25" Type="http://schemas.openxmlformats.org/officeDocument/2006/relationships/tags" Target="../tags/tag197.xml"/><Relationship Id="rId33" Type="http://schemas.openxmlformats.org/officeDocument/2006/relationships/tags" Target="../tags/tag205.xml"/><Relationship Id="rId38" Type="http://schemas.openxmlformats.org/officeDocument/2006/relationships/tags" Target="../tags/tag210.xml"/><Relationship Id="rId46" Type="http://schemas.openxmlformats.org/officeDocument/2006/relationships/tags" Target="../tags/tag218.xml"/><Relationship Id="rId59" Type="http://schemas.openxmlformats.org/officeDocument/2006/relationships/tags" Target="../tags/tag231.xml"/><Relationship Id="rId67" Type="http://schemas.openxmlformats.org/officeDocument/2006/relationships/tags" Target="../tags/tag239.xml"/><Relationship Id="rId20" Type="http://schemas.openxmlformats.org/officeDocument/2006/relationships/tags" Target="../tags/tag192.xml"/><Relationship Id="rId41" Type="http://schemas.openxmlformats.org/officeDocument/2006/relationships/tags" Target="../tags/tag213.xml"/><Relationship Id="rId54" Type="http://schemas.openxmlformats.org/officeDocument/2006/relationships/tags" Target="../tags/tag226.xml"/><Relationship Id="rId62" Type="http://schemas.openxmlformats.org/officeDocument/2006/relationships/tags" Target="../tags/tag234.xml"/><Relationship Id="rId70" Type="http://schemas.openxmlformats.org/officeDocument/2006/relationships/tags" Target="../tags/tag242.xml"/><Relationship Id="rId75" Type="http://schemas.openxmlformats.org/officeDocument/2006/relationships/tags" Target="../tags/tag247.xml"/><Relationship Id="rId83" Type="http://schemas.openxmlformats.org/officeDocument/2006/relationships/tags" Target="../tags/tag255.xml"/><Relationship Id="rId88" Type="http://schemas.openxmlformats.org/officeDocument/2006/relationships/tags" Target="../tags/tag260.xml"/><Relationship Id="rId91" Type="http://schemas.openxmlformats.org/officeDocument/2006/relationships/tags" Target="../tags/tag263.xml"/><Relationship Id="rId96" Type="http://schemas.openxmlformats.org/officeDocument/2006/relationships/notesSlide" Target="../notesSlides/notesSlide5.xml"/><Relationship Id="rId1" Type="http://schemas.openxmlformats.org/officeDocument/2006/relationships/tags" Target="../tags/tag173.xml"/><Relationship Id="rId6" Type="http://schemas.openxmlformats.org/officeDocument/2006/relationships/tags" Target="../tags/tag178.xml"/><Relationship Id="rId15" Type="http://schemas.openxmlformats.org/officeDocument/2006/relationships/tags" Target="../tags/tag187.xml"/><Relationship Id="rId23" Type="http://schemas.openxmlformats.org/officeDocument/2006/relationships/tags" Target="../tags/tag195.xml"/><Relationship Id="rId28" Type="http://schemas.openxmlformats.org/officeDocument/2006/relationships/tags" Target="../tags/tag200.xml"/><Relationship Id="rId36" Type="http://schemas.openxmlformats.org/officeDocument/2006/relationships/tags" Target="../tags/tag208.xml"/><Relationship Id="rId49" Type="http://schemas.openxmlformats.org/officeDocument/2006/relationships/tags" Target="../tags/tag221.xml"/><Relationship Id="rId57" Type="http://schemas.openxmlformats.org/officeDocument/2006/relationships/tags" Target="../tags/tag229.xml"/><Relationship Id="rId10" Type="http://schemas.openxmlformats.org/officeDocument/2006/relationships/tags" Target="../tags/tag182.xml"/><Relationship Id="rId31" Type="http://schemas.openxmlformats.org/officeDocument/2006/relationships/tags" Target="../tags/tag203.xml"/><Relationship Id="rId44" Type="http://schemas.openxmlformats.org/officeDocument/2006/relationships/tags" Target="../tags/tag216.xml"/><Relationship Id="rId52" Type="http://schemas.openxmlformats.org/officeDocument/2006/relationships/tags" Target="../tags/tag224.xml"/><Relationship Id="rId60" Type="http://schemas.openxmlformats.org/officeDocument/2006/relationships/tags" Target="../tags/tag232.xml"/><Relationship Id="rId65" Type="http://schemas.openxmlformats.org/officeDocument/2006/relationships/tags" Target="../tags/tag237.xml"/><Relationship Id="rId73" Type="http://schemas.openxmlformats.org/officeDocument/2006/relationships/tags" Target="../tags/tag245.xml"/><Relationship Id="rId78" Type="http://schemas.openxmlformats.org/officeDocument/2006/relationships/tags" Target="../tags/tag250.xml"/><Relationship Id="rId81" Type="http://schemas.openxmlformats.org/officeDocument/2006/relationships/tags" Target="../tags/tag253.xml"/><Relationship Id="rId86" Type="http://schemas.openxmlformats.org/officeDocument/2006/relationships/tags" Target="../tags/tag258.xml"/><Relationship Id="rId94" Type="http://schemas.openxmlformats.org/officeDocument/2006/relationships/tags" Target="../tags/tag266.xml"/><Relationship Id="rId4" Type="http://schemas.openxmlformats.org/officeDocument/2006/relationships/tags" Target="../tags/tag176.xml"/><Relationship Id="rId9" Type="http://schemas.openxmlformats.org/officeDocument/2006/relationships/tags" Target="../tags/tag181.xml"/></Relationships>
</file>

<file path=ppt/slides/_rels/slide7.xml.rels><?xml version="1.0" encoding="UTF-8" standalone="yes"?>
<Relationships xmlns="http://schemas.openxmlformats.org/package/2006/relationships"><Relationship Id="rId26" Type="http://schemas.openxmlformats.org/officeDocument/2006/relationships/tags" Target="../tags/tag292.xml"/><Relationship Id="rId117" Type="http://schemas.openxmlformats.org/officeDocument/2006/relationships/tags" Target="../tags/tag383.xml"/><Relationship Id="rId21" Type="http://schemas.openxmlformats.org/officeDocument/2006/relationships/tags" Target="../tags/tag287.xml"/><Relationship Id="rId42" Type="http://schemas.openxmlformats.org/officeDocument/2006/relationships/tags" Target="../tags/tag308.xml"/><Relationship Id="rId47" Type="http://schemas.openxmlformats.org/officeDocument/2006/relationships/tags" Target="../tags/tag313.xml"/><Relationship Id="rId63" Type="http://schemas.openxmlformats.org/officeDocument/2006/relationships/tags" Target="../tags/tag329.xml"/><Relationship Id="rId68" Type="http://schemas.openxmlformats.org/officeDocument/2006/relationships/tags" Target="../tags/tag334.xml"/><Relationship Id="rId84" Type="http://schemas.openxmlformats.org/officeDocument/2006/relationships/tags" Target="../tags/tag350.xml"/><Relationship Id="rId89" Type="http://schemas.openxmlformats.org/officeDocument/2006/relationships/tags" Target="../tags/tag355.xml"/><Relationship Id="rId112" Type="http://schemas.openxmlformats.org/officeDocument/2006/relationships/tags" Target="../tags/tag378.xml"/><Relationship Id="rId133" Type="http://schemas.openxmlformats.org/officeDocument/2006/relationships/image" Target="../media/image6.png"/><Relationship Id="rId16" Type="http://schemas.openxmlformats.org/officeDocument/2006/relationships/tags" Target="../tags/tag282.xml"/><Relationship Id="rId107" Type="http://schemas.openxmlformats.org/officeDocument/2006/relationships/tags" Target="../tags/tag373.xml"/><Relationship Id="rId11" Type="http://schemas.openxmlformats.org/officeDocument/2006/relationships/tags" Target="../tags/tag277.xml"/><Relationship Id="rId32" Type="http://schemas.openxmlformats.org/officeDocument/2006/relationships/tags" Target="../tags/tag298.xml"/><Relationship Id="rId37" Type="http://schemas.openxmlformats.org/officeDocument/2006/relationships/tags" Target="../tags/tag303.xml"/><Relationship Id="rId53" Type="http://schemas.openxmlformats.org/officeDocument/2006/relationships/tags" Target="../tags/tag319.xml"/><Relationship Id="rId58" Type="http://schemas.openxmlformats.org/officeDocument/2006/relationships/tags" Target="../tags/tag324.xml"/><Relationship Id="rId74" Type="http://schemas.openxmlformats.org/officeDocument/2006/relationships/tags" Target="../tags/tag340.xml"/><Relationship Id="rId79" Type="http://schemas.openxmlformats.org/officeDocument/2006/relationships/tags" Target="../tags/tag345.xml"/><Relationship Id="rId102" Type="http://schemas.openxmlformats.org/officeDocument/2006/relationships/tags" Target="../tags/tag368.xml"/><Relationship Id="rId123" Type="http://schemas.openxmlformats.org/officeDocument/2006/relationships/tags" Target="../tags/tag389.xml"/><Relationship Id="rId128" Type="http://schemas.openxmlformats.org/officeDocument/2006/relationships/tags" Target="../tags/tag394.xml"/><Relationship Id="rId5" Type="http://schemas.openxmlformats.org/officeDocument/2006/relationships/tags" Target="../tags/tag271.xml"/><Relationship Id="rId90" Type="http://schemas.openxmlformats.org/officeDocument/2006/relationships/tags" Target="../tags/tag356.xml"/><Relationship Id="rId95" Type="http://schemas.openxmlformats.org/officeDocument/2006/relationships/tags" Target="../tags/tag361.xml"/><Relationship Id="rId14" Type="http://schemas.openxmlformats.org/officeDocument/2006/relationships/tags" Target="../tags/tag280.xml"/><Relationship Id="rId22" Type="http://schemas.openxmlformats.org/officeDocument/2006/relationships/tags" Target="../tags/tag288.xml"/><Relationship Id="rId27" Type="http://schemas.openxmlformats.org/officeDocument/2006/relationships/tags" Target="../tags/tag293.xml"/><Relationship Id="rId30" Type="http://schemas.openxmlformats.org/officeDocument/2006/relationships/tags" Target="../tags/tag296.xml"/><Relationship Id="rId35" Type="http://schemas.openxmlformats.org/officeDocument/2006/relationships/tags" Target="../tags/tag301.xml"/><Relationship Id="rId43" Type="http://schemas.openxmlformats.org/officeDocument/2006/relationships/tags" Target="../tags/tag309.xml"/><Relationship Id="rId48" Type="http://schemas.openxmlformats.org/officeDocument/2006/relationships/tags" Target="../tags/tag314.xml"/><Relationship Id="rId56" Type="http://schemas.openxmlformats.org/officeDocument/2006/relationships/tags" Target="../tags/tag322.xml"/><Relationship Id="rId64" Type="http://schemas.openxmlformats.org/officeDocument/2006/relationships/tags" Target="../tags/tag330.xml"/><Relationship Id="rId69" Type="http://schemas.openxmlformats.org/officeDocument/2006/relationships/tags" Target="../tags/tag335.xml"/><Relationship Id="rId77" Type="http://schemas.openxmlformats.org/officeDocument/2006/relationships/tags" Target="../tags/tag343.xml"/><Relationship Id="rId100" Type="http://schemas.openxmlformats.org/officeDocument/2006/relationships/tags" Target="../tags/tag366.xml"/><Relationship Id="rId105" Type="http://schemas.openxmlformats.org/officeDocument/2006/relationships/tags" Target="../tags/tag371.xml"/><Relationship Id="rId113" Type="http://schemas.openxmlformats.org/officeDocument/2006/relationships/tags" Target="../tags/tag379.xml"/><Relationship Id="rId118" Type="http://schemas.openxmlformats.org/officeDocument/2006/relationships/tags" Target="../tags/tag384.xml"/><Relationship Id="rId126" Type="http://schemas.openxmlformats.org/officeDocument/2006/relationships/tags" Target="../tags/tag392.xml"/><Relationship Id="rId8" Type="http://schemas.openxmlformats.org/officeDocument/2006/relationships/tags" Target="../tags/tag274.xml"/><Relationship Id="rId51" Type="http://schemas.openxmlformats.org/officeDocument/2006/relationships/tags" Target="../tags/tag317.xml"/><Relationship Id="rId72" Type="http://schemas.openxmlformats.org/officeDocument/2006/relationships/tags" Target="../tags/tag338.xml"/><Relationship Id="rId80" Type="http://schemas.openxmlformats.org/officeDocument/2006/relationships/tags" Target="../tags/tag346.xml"/><Relationship Id="rId85" Type="http://schemas.openxmlformats.org/officeDocument/2006/relationships/tags" Target="../tags/tag351.xml"/><Relationship Id="rId93" Type="http://schemas.openxmlformats.org/officeDocument/2006/relationships/tags" Target="../tags/tag359.xml"/><Relationship Id="rId98" Type="http://schemas.openxmlformats.org/officeDocument/2006/relationships/tags" Target="../tags/tag364.xml"/><Relationship Id="rId121" Type="http://schemas.openxmlformats.org/officeDocument/2006/relationships/tags" Target="../tags/tag387.xml"/><Relationship Id="rId3" Type="http://schemas.openxmlformats.org/officeDocument/2006/relationships/tags" Target="../tags/tag269.xml"/><Relationship Id="rId12" Type="http://schemas.openxmlformats.org/officeDocument/2006/relationships/tags" Target="../tags/tag278.xml"/><Relationship Id="rId17" Type="http://schemas.openxmlformats.org/officeDocument/2006/relationships/tags" Target="../tags/tag283.xml"/><Relationship Id="rId25" Type="http://schemas.openxmlformats.org/officeDocument/2006/relationships/tags" Target="../tags/tag291.xml"/><Relationship Id="rId33" Type="http://schemas.openxmlformats.org/officeDocument/2006/relationships/tags" Target="../tags/tag299.xml"/><Relationship Id="rId38" Type="http://schemas.openxmlformats.org/officeDocument/2006/relationships/tags" Target="../tags/tag304.xml"/><Relationship Id="rId46" Type="http://schemas.openxmlformats.org/officeDocument/2006/relationships/tags" Target="../tags/tag312.xml"/><Relationship Id="rId59" Type="http://schemas.openxmlformats.org/officeDocument/2006/relationships/tags" Target="../tags/tag325.xml"/><Relationship Id="rId67" Type="http://schemas.openxmlformats.org/officeDocument/2006/relationships/tags" Target="../tags/tag333.xml"/><Relationship Id="rId103" Type="http://schemas.openxmlformats.org/officeDocument/2006/relationships/tags" Target="../tags/tag369.xml"/><Relationship Id="rId108" Type="http://schemas.openxmlformats.org/officeDocument/2006/relationships/tags" Target="../tags/tag374.xml"/><Relationship Id="rId116" Type="http://schemas.openxmlformats.org/officeDocument/2006/relationships/tags" Target="../tags/tag382.xml"/><Relationship Id="rId124" Type="http://schemas.openxmlformats.org/officeDocument/2006/relationships/tags" Target="../tags/tag390.xml"/><Relationship Id="rId129" Type="http://schemas.openxmlformats.org/officeDocument/2006/relationships/tags" Target="../tags/tag395.xml"/><Relationship Id="rId20" Type="http://schemas.openxmlformats.org/officeDocument/2006/relationships/tags" Target="../tags/tag286.xml"/><Relationship Id="rId41" Type="http://schemas.openxmlformats.org/officeDocument/2006/relationships/tags" Target="../tags/tag307.xml"/><Relationship Id="rId54" Type="http://schemas.openxmlformats.org/officeDocument/2006/relationships/tags" Target="../tags/tag320.xml"/><Relationship Id="rId62" Type="http://schemas.openxmlformats.org/officeDocument/2006/relationships/tags" Target="../tags/tag328.xml"/><Relationship Id="rId70" Type="http://schemas.openxmlformats.org/officeDocument/2006/relationships/tags" Target="../tags/tag336.xml"/><Relationship Id="rId75" Type="http://schemas.openxmlformats.org/officeDocument/2006/relationships/tags" Target="../tags/tag341.xml"/><Relationship Id="rId83" Type="http://schemas.openxmlformats.org/officeDocument/2006/relationships/tags" Target="../tags/tag349.xml"/><Relationship Id="rId88" Type="http://schemas.openxmlformats.org/officeDocument/2006/relationships/tags" Target="../tags/tag354.xml"/><Relationship Id="rId91" Type="http://schemas.openxmlformats.org/officeDocument/2006/relationships/tags" Target="../tags/tag357.xml"/><Relationship Id="rId96" Type="http://schemas.openxmlformats.org/officeDocument/2006/relationships/tags" Target="../tags/tag362.xml"/><Relationship Id="rId111" Type="http://schemas.openxmlformats.org/officeDocument/2006/relationships/tags" Target="../tags/tag377.xml"/><Relationship Id="rId132" Type="http://schemas.openxmlformats.org/officeDocument/2006/relationships/customXml" Target="../ink/ink4.xml"/><Relationship Id="rId1" Type="http://schemas.openxmlformats.org/officeDocument/2006/relationships/tags" Target="../tags/tag267.xml"/><Relationship Id="rId6" Type="http://schemas.openxmlformats.org/officeDocument/2006/relationships/tags" Target="../tags/tag272.xml"/><Relationship Id="rId15" Type="http://schemas.openxmlformats.org/officeDocument/2006/relationships/tags" Target="../tags/tag281.xml"/><Relationship Id="rId23" Type="http://schemas.openxmlformats.org/officeDocument/2006/relationships/tags" Target="../tags/tag289.xml"/><Relationship Id="rId28" Type="http://schemas.openxmlformats.org/officeDocument/2006/relationships/tags" Target="../tags/tag294.xml"/><Relationship Id="rId36" Type="http://schemas.openxmlformats.org/officeDocument/2006/relationships/tags" Target="../tags/tag302.xml"/><Relationship Id="rId49" Type="http://schemas.openxmlformats.org/officeDocument/2006/relationships/tags" Target="../tags/tag315.xml"/><Relationship Id="rId57" Type="http://schemas.openxmlformats.org/officeDocument/2006/relationships/tags" Target="../tags/tag323.xml"/><Relationship Id="rId106" Type="http://schemas.openxmlformats.org/officeDocument/2006/relationships/tags" Target="../tags/tag372.xml"/><Relationship Id="rId114" Type="http://schemas.openxmlformats.org/officeDocument/2006/relationships/tags" Target="../tags/tag380.xml"/><Relationship Id="rId119" Type="http://schemas.openxmlformats.org/officeDocument/2006/relationships/tags" Target="../tags/tag385.xml"/><Relationship Id="rId127" Type="http://schemas.openxmlformats.org/officeDocument/2006/relationships/tags" Target="../tags/tag393.xml"/><Relationship Id="rId10" Type="http://schemas.openxmlformats.org/officeDocument/2006/relationships/tags" Target="../tags/tag276.xml"/><Relationship Id="rId31" Type="http://schemas.openxmlformats.org/officeDocument/2006/relationships/tags" Target="../tags/tag297.xml"/><Relationship Id="rId44" Type="http://schemas.openxmlformats.org/officeDocument/2006/relationships/tags" Target="../tags/tag310.xml"/><Relationship Id="rId52" Type="http://schemas.openxmlformats.org/officeDocument/2006/relationships/tags" Target="../tags/tag318.xml"/><Relationship Id="rId60" Type="http://schemas.openxmlformats.org/officeDocument/2006/relationships/tags" Target="../tags/tag326.xml"/><Relationship Id="rId65" Type="http://schemas.openxmlformats.org/officeDocument/2006/relationships/tags" Target="../tags/tag331.xml"/><Relationship Id="rId73" Type="http://schemas.openxmlformats.org/officeDocument/2006/relationships/tags" Target="../tags/tag339.xml"/><Relationship Id="rId78" Type="http://schemas.openxmlformats.org/officeDocument/2006/relationships/tags" Target="../tags/tag344.xml"/><Relationship Id="rId81" Type="http://schemas.openxmlformats.org/officeDocument/2006/relationships/tags" Target="../tags/tag347.xml"/><Relationship Id="rId86" Type="http://schemas.openxmlformats.org/officeDocument/2006/relationships/tags" Target="../tags/tag352.xml"/><Relationship Id="rId94" Type="http://schemas.openxmlformats.org/officeDocument/2006/relationships/tags" Target="../tags/tag360.xml"/><Relationship Id="rId99" Type="http://schemas.openxmlformats.org/officeDocument/2006/relationships/tags" Target="../tags/tag365.xml"/><Relationship Id="rId101" Type="http://schemas.openxmlformats.org/officeDocument/2006/relationships/tags" Target="../tags/tag367.xml"/><Relationship Id="rId122" Type="http://schemas.openxmlformats.org/officeDocument/2006/relationships/tags" Target="../tags/tag388.xml"/><Relationship Id="rId130" Type="http://schemas.openxmlformats.org/officeDocument/2006/relationships/tags" Target="../tags/tag396.xml"/><Relationship Id="rId4" Type="http://schemas.openxmlformats.org/officeDocument/2006/relationships/tags" Target="../tags/tag270.xml"/><Relationship Id="rId9" Type="http://schemas.openxmlformats.org/officeDocument/2006/relationships/tags" Target="../tags/tag275.xml"/><Relationship Id="rId13" Type="http://schemas.openxmlformats.org/officeDocument/2006/relationships/tags" Target="../tags/tag279.xml"/><Relationship Id="rId18" Type="http://schemas.openxmlformats.org/officeDocument/2006/relationships/tags" Target="../tags/tag284.xml"/><Relationship Id="rId39" Type="http://schemas.openxmlformats.org/officeDocument/2006/relationships/tags" Target="../tags/tag305.xml"/><Relationship Id="rId109" Type="http://schemas.openxmlformats.org/officeDocument/2006/relationships/tags" Target="../tags/tag375.xml"/><Relationship Id="rId34" Type="http://schemas.openxmlformats.org/officeDocument/2006/relationships/tags" Target="../tags/tag300.xml"/><Relationship Id="rId50" Type="http://schemas.openxmlformats.org/officeDocument/2006/relationships/tags" Target="../tags/tag316.xml"/><Relationship Id="rId55" Type="http://schemas.openxmlformats.org/officeDocument/2006/relationships/tags" Target="../tags/tag321.xml"/><Relationship Id="rId76" Type="http://schemas.openxmlformats.org/officeDocument/2006/relationships/tags" Target="../tags/tag342.xml"/><Relationship Id="rId97" Type="http://schemas.openxmlformats.org/officeDocument/2006/relationships/tags" Target="../tags/tag363.xml"/><Relationship Id="rId104" Type="http://schemas.openxmlformats.org/officeDocument/2006/relationships/tags" Target="../tags/tag370.xml"/><Relationship Id="rId120" Type="http://schemas.openxmlformats.org/officeDocument/2006/relationships/tags" Target="../tags/tag386.xml"/><Relationship Id="rId125" Type="http://schemas.openxmlformats.org/officeDocument/2006/relationships/tags" Target="../tags/tag391.xml"/><Relationship Id="rId7" Type="http://schemas.openxmlformats.org/officeDocument/2006/relationships/tags" Target="../tags/tag273.xml"/><Relationship Id="rId71" Type="http://schemas.openxmlformats.org/officeDocument/2006/relationships/tags" Target="../tags/tag337.xml"/><Relationship Id="rId92" Type="http://schemas.openxmlformats.org/officeDocument/2006/relationships/tags" Target="../tags/tag358.xml"/><Relationship Id="rId2" Type="http://schemas.openxmlformats.org/officeDocument/2006/relationships/tags" Target="../tags/tag268.xml"/><Relationship Id="rId29" Type="http://schemas.openxmlformats.org/officeDocument/2006/relationships/tags" Target="../tags/tag295.xml"/><Relationship Id="rId24" Type="http://schemas.openxmlformats.org/officeDocument/2006/relationships/tags" Target="../tags/tag290.xml"/><Relationship Id="rId40" Type="http://schemas.openxmlformats.org/officeDocument/2006/relationships/tags" Target="../tags/tag306.xml"/><Relationship Id="rId45" Type="http://schemas.openxmlformats.org/officeDocument/2006/relationships/tags" Target="../tags/tag311.xml"/><Relationship Id="rId66" Type="http://schemas.openxmlformats.org/officeDocument/2006/relationships/tags" Target="../tags/tag332.xml"/><Relationship Id="rId87" Type="http://schemas.openxmlformats.org/officeDocument/2006/relationships/tags" Target="../tags/tag353.xml"/><Relationship Id="rId110" Type="http://schemas.openxmlformats.org/officeDocument/2006/relationships/tags" Target="../tags/tag376.xml"/><Relationship Id="rId115" Type="http://schemas.openxmlformats.org/officeDocument/2006/relationships/tags" Target="../tags/tag381.xml"/><Relationship Id="rId131" Type="http://schemas.openxmlformats.org/officeDocument/2006/relationships/slideLayout" Target="../slideLayouts/slideLayout2.xml"/><Relationship Id="rId61" Type="http://schemas.openxmlformats.org/officeDocument/2006/relationships/tags" Target="../tags/tag327.xml"/><Relationship Id="rId82" Type="http://schemas.openxmlformats.org/officeDocument/2006/relationships/tags" Target="../tags/tag348.xml"/><Relationship Id="rId19" Type="http://schemas.openxmlformats.org/officeDocument/2006/relationships/tags" Target="../tags/tag28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tags" Target="../tags/tag409.xml"/><Relationship Id="rId18" Type="http://schemas.openxmlformats.org/officeDocument/2006/relationships/tags" Target="../tags/tag414.xml"/><Relationship Id="rId26" Type="http://schemas.openxmlformats.org/officeDocument/2006/relationships/tags" Target="../tags/tag422.xml"/><Relationship Id="rId39" Type="http://schemas.openxmlformats.org/officeDocument/2006/relationships/tags" Target="../tags/tag435.xml"/><Relationship Id="rId3" Type="http://schemas.openxmlformats.org/officeDocument/2006/relationships/tags" Target="../tags/tag399.xml"/><Relationship Id="rId21" Type="http://schemas.openxmlformats.org/officeDocument/2006/relationships/tags" Target="../tags/tag417.xml"/><Relationship Id="rId34" Type="http://schemas.openxmlformats.org/officeDocument/2006/relationships/tags" Target="../tags/tag430.xml"/><Relationship Id="rId42" Type="http://schemas.openxmlformats.org/officeDocument/2006/relationships/tags" Target="../tags/tag438.xml"/><Relationship Id="rId47" Type="http://schemas.openxmlformats.org/officeDocument/2006/relationships/tags" Target="../tags/tag443.xml"/><Relationship Id="rId50" Type="http://schemas.openxmlformats.org/officeDocument/2006/relationships/notesSlide" Target="../notesSlides/notesSlide6.xml"/><Relationship Id="rId7" Type="http://schemas.openxmlformats.org/officeDocument/2006/relationships/tags" Target="../tags/tag403.xml"/><Relationship Id="rId12" Type="http://schemas.openxmlformats.org/officeDocument/2006/relationships/tags" Target="../tags/tag408.xml"/><Relationship Id="rId17" Type="http://schemas.openxmlformats.org/officeDocument/2006/relationships/tags" Target="../tags/tag413.xml"/><Relationship Id="rId25" Type="http://schemas.openxmlformats.org/officeDocument/2006/relationships/tags" Target="../tags/tag421.xml"/><Relationship Id="rId33" Type="http://schemas.openxmlformats.org/officeDocument/2006/relationships/tags" Target="../tags/tag429.xml"/><Relationship Id="rId38" Type="http://schemas.openxmlformats.org/officeDocument/2006/relationships/tags" Target="../tags/tag434.xml"/><Relationship Id="rId46" Type="http://schemas.openxmlformats.org/officeDocument/2006/relationships/tags" Target="../tags/tag442.xml"/><Relationship Id="rId2" Type="http://schemas.openxmlformats.org/officeDocument/2006/relationships/tags" Target="../tags/tag398.xml"/><Relationship Id="rId16" Type="http://schemas.openxmlformats.org/officeDocument/2006/relationships/tags" Target="../tags/tag412.xml"/><Relationship Id="rId20" Type="http://schemas.openxmlformats.org/officeDocument/2006/relationships/tags" Target="../tags/tag416.xml"/><Relationship Id="rId29" Type="http://schemas.openxmlformats.org/officeDocument/2006/relationships/tags" Target="../tags/tag425.xml"/><Relationship Id="rId41" Type="http://schemas.openxmlformats.org/officeDocument/2006/relationships/tags" Target="../tags/tag437.xml"/><Relationship Id="rId1" Type="http://schemas.openxmlformats.org/officeDocument/2006/relationships/tags" Target="../tags/tag397.xml"/><Relationship Id="rId6" Type="http://schemas.openxmlformats.org/officeDocument/2006/relationships/tags" Target="../tags/tag402.xml"/><Relationship Id="rId11" Type="http://schemas.openxmlformats.org/officeDocument/2006/relationships/tags" Target="../tags/tag407.xml"/><Relationship Id="rId24" Type="http://schemas.openxmlformats.org/officeDocument/2006/relationships/tags" Target="../tags/tag420.xml"/><Relationship Id="rId32" Type="http://schemas.openxmlformats.org/officeDocument/2006/relationships/tags" Target="../tags/tag428.xml"/><Relationship Id="rId37" Type="http://schemas.openxmlformats.org/officeDocument/2006/relationships/tags" Target="../tags/tag433.xml"/><Relationship Id="rId40" Type="http://schemas.openxmlformats.org/officeDocument/2006/relationships/tags" Target="../tags/tag436.xml"/><Relationship Id="rId45" Type="http://schemas.openxmlformats.org/officeDocument/2006/relationships/tags" Target="../tags/tag441.xml"/><Relationship Id="rId5" Type="http://schemas.openxmlformats.org/officeDocument/2006/relationships/tags" Target="../tags/tag401.xml"/><Relationship Id="rId15" Type="http://schemas.openxmlformats.org/officeDocument/2006/relationships/tags" Target="../tags/tag411.xml"/><Relationship Id="rId23" Type="http://schemas.openxmlformats.org/officeDocument/2006/relationships/tags" Target="../tags/tag419.xml"/><Relationship Id="rId28" Type="http://schemas.openxmlformats.org/officeDocument/2006/relationships/tags" Target="../tags/tag424.xml"/><Relationship Id="rId36" Type="http://schemas.openxmlformats.org/officeDocument/2006/relationships/tags" Target="../tags/tag432.xml"/><Relationship Id="rId49" Type="http://schemas.openxmlformats.org/officeDocument/2006/relationships/slideLayout" Target="../slideLayouts/slideLayout2.xml"/><Relationship Id="rId10" Type="http://schemas.openxmlformats.org/officeDocument/2006/relationships/tags" Target="../tags/tag406.xml"/><Relationship Id="rId19" Type="http://schemas.openxmlformats.org/officeDocument/2006/relationships/tags" Target="../tags/tag415.xml"/><Relationship Id="rId31" Type="http://schemas.openxmlformats.org/officeDocument/2006/relationships/tags" Target="../tags/tag427.xml"/><Relationship Id="rId44" Type="http://schemas.openxmlformats.org/officeDocument/2006/relationships/tags" Target="../tags/tag440.xml"/><Relationship Id="rId4" Type="http://schemas.openxmlformats.org/officeDocument/2006/relationships/tags" Target="../tags/tag400.xml"/><Relationship Id="rId9" Type="http://schemas.openxmlformats.org/officeDocument/2006/relationships/tags" Target="../tags/tag405.xml"/><Relationship Id="rId14" Type="http://schemas.openxmlformats.org/officeDocument/2006/relationships/tags" Target="../tags/tag410.xml"/><Relationship Id="rId22" Type="http://schemas.openxmlformats.org/officeDocument/2006/relationships/tags" Target="../tags/tag418.xml"/><Relationship Id="rId27" Type="http://schemas.openxmlformats.org/officeDocument/2006/relationships/tags" Target="../tags/tag423.xml"/><Relationship Id="rId30" Type="http://schemas.openxmlformats.org/officeDocument/2006/relationships/tags" Target="../tags/tag426.xml"/><Relationship Id="rId35" Type="http://schemas.openxmlformats.org/officeDocument/2006/relationships/tags" Target="../tags/tag431.xml"/><Relationship Id="rId43" Type="http://schemas.openxmlformats.org/officeDocument/2006/relationships/tags" Target="../tags/tag439.xml"/><Relationship Id="rId48" Type="http://schemas.openxmlformats.org/officeDocument/2006/relationships/tags" Target="../tags/tag444.xml"/><Relationship Id="rId8" Type="http://schemas.openxmlformats.org/officeDocument/2006/relationships/tags" Target="../tags/tag4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lstStyle/>
          <a:p>
            <a:pPr marL="0" indent="0"/>
            <a:r>
              <a:rPr lang="en-US" dirty="0"/>
              <a:t>Memory Allocation III</a:t>
            </a:r>
            <a:br>
              <a:rPr lang="en-US" dirty="0"/>
            </a:br>
            <a:r>
              <a:rPr lang="en-US" sz="2000" b="0" dirty="0"/>
              <a:t>CSE 351 Winter 2018</a:t>
            </a:r>
          </a:p>
        </p:txBody>
      </p:sp>
      <p:sp>
        <p:nvSpPr>
          <p:cNvPr id="9219" name="Subtitle 2"/>
          <p:cNvSpPr>
            <a:spLocks noGrp="1"/>
          </p:cNvSpPr>
          <p:nvPr>
            <p:ph type="subTitle" idx="1"/>
            <p:custDataLst>
              <p:tags r:id="rId2"/>
            </p:custDataLst>
          </p:nvPr>
        </p:nvSpPr>
        <p:spPr>
          <a:xfrm>
            <a:off x="304800" y="1737360"/>
            <a:ext cx="3505200" cy="4572000"/>
          </a:xfrm>
        </p:spPr>
        <p:txBody>
          <a:bodyPr/>
          <a:lstStyle/>
          <a:p>
            <a:pPr algn="l"/>
            <a:r>
              <a:rPr lang="en-US" sz="2000" b="1" dirty="0"/>
              <a:t>Instructor:</a:t>
            </a:r>
            <a:r>
              <a:rPr lang="en-US" sz="2000" dirty="0"/>
              <a:t> </a:t>
            </a:r>
          </a:p>
          <a:p>
            <a:pPr algn="l"/>
            <a:r>
              <a:rPr lang="en-US" sz="2000" dirty="0"/>
              <a:t>Mark Wyse</a:t>
            </a:r>
          </a:p>
          <a:p>
            <a:pPr algn="l"/>
            <a:endParaRPr lang="en-US" sz="1000" dirty="0"/>
          </a:p>
          <a:p>
            <a:pPr algn="l"/>
            <a:r>
              <a:rPr lang="en-US" sz="2000" b="1" dirty="0"/>
              <a:t>Teaching Assistants:</a:t>
            </a:r>
          </a:p>
          <a:p>
            <a:pPr algn="l">
              <a:spcBef>
                <a:spcPts val="480"/>
              </a:spcBef>
            </a:pPr>
            <a:r>
              <a:rPr lang="en-US" sz="2000" dirty="0"/>
              <a:t>Kevin Bi</a:t>
            </a:r>
          </a:p>
          <a:p>
            <a:pPr algn="l">
              <a:spcBef>
                <a:spcPts val="480"/>
              </a:spcBef>
            </a:pPr>
            <a:r>
              <a:rPr lang="en-US" sz="2000" dirty="0"/>
              <a:t>Parker </a:t>
            </a:r>
            <a:r>
              <a:rPr lang="en-US" sz="2000" dirty="0" err="1"/>
              <a:t>DeWilde</a:t>
            </a:r>
            <a:endParaRPr lang="en-US" sz="2000" dirty="0"/>
          </a:p>
          <a:p>
            <a:pPr algn="l">
              <a:spcBef>
                <a:spcPts val="480"/>
              </a:spcBef>
            </a:pPr>
            <a:r>
              <a:rPr lang="en-US" sz="2000" dirty="0"/>
              <a:t>Emily </a:t>
            </a:r>
            <a:r>
              <a:rPr lang="en-US" sz="2000" dirty="0" err="1"/>
              <a:t>Furst</a:t>
            </a:r>
            <a:endParaRPr lang="en-US" sz="2000" dirty="0"/>
          </a:p>
          <a:p>
            <a:pPr algn="l">
              <a:spcBef>
                <a:spcPts val="480"/>
              </a:spcBef>
            </a:pPr>
            <a:r>
              <a:rPr lang="en-US" sz="2000" dirty="0"/>
              <a:t>Sarah House</a:t>
            </a:r>
          </a:p>
          <a:p>
            <a:pPr algn="l">
              <a:spcBef>
                <a:spcPts val="480"/>
              </a:spcBef>
            </a:pPr>
            <a:r>
              <a:rPr lang="en-US" sz="2000" dirty="0"/>
              <a:t>Waylon Huang</a:t>
            </a:r>
          </a:p>
          <a:p>
            <a:pPr algn="l">
              <a:spcBef>
                <a:spcPts val="480"/>
              </a:spcBef>
            </a:pPr>
            <a:r>
              <a:rPr lang="en-US" sz="2000" dirty="0"/>
              <a:t>Vinny </a:t>
            </a:r>
            <a:r>
              <a:rPr lang="en-US" sz="2000" dirty="0" err="1"/>
              <a:t>Palaniappan</a:t>
            </a:r>
            <a:endParaRPr lang="en-US" sz="2000" dirty="0"/>
          </a:p>
        </p:txBody>
      </p:sp>
      <p:sp>
        <p:nvSpPr>
          <p:cNvPr id="7" name="TextBox 6"/>
          <p:cNvSpPr txBox="1"/>
          <p:nvPr/>
        </p:nvSpPr>
        <p:spPr>
          <a:xfrm>
            <a:off x="3972257" y="6023364"/>
            <a:ext cx="3657600" cy="307777"/>
          </a:xfrm>
          <a:prstGeom prst="rect">
            <a:avLst/>
          </a:prstGeom>
          <a:noFill/>
        </p:spPr>
        <p:txBody>
          <a:bodyPr wrap="square" rtlCol="0">
            <a:spAutoFit/>
          </a:bodyPr>
          <a:lstStyle/>
          <a:p>
            <a:pPr algn="ctr"/>
            <a:r>
              <a:rPr lang="en-US" sz="1400" b="0" dirty="0">
                <a:solidFill>
                  <a:srgbClr val="4B2A85"/>
                </a:solidFill>
                <a:latin typeface="Calibri" panose="020F0502020204030204" pitchFamily="34" charset="0"/>
                <a:ea typeface="Roboto" charset="0"/>
                <a:cs typeface="Calibri" panose="020F0502020204030204" pitchFamily="34" charset="0"/>
                <a:hlinkClick r:id="rId5"/>
              </a:rPr>
              <a:t>https://xkcd.com/835/</a:t>
            </a:r>
            <a:endParaRPr lang="en-US" sz="1400" b="0" dirty="0">
              <a:solidFill>
                <a:srgbClr val="4B2A85"/>
              </a:solidFill>
              <a:latin typeface="Calibri" panose="020F0502020204030204" pitchFamily="34" charset="0"/>
              <a:ea typeface="Roboto" charset="0"/>
              <a:cs typeface="Calibri" panose="020F0502020204030204" pitchFamily="34"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4977" y="1774825"/>
            <a:ext cx="5852160" cy="4248539"/>
          </a:xfrm>
          <a:prstGeom prst="rect">
            <a:avLst/>
          </a:prstGeom>
        </p:spPr>
      </p:pic>
    </p:spTree>
    <p:extLst>
      <p:ext uri="{BB962C8B-B14F-4D97-AF65-F5344CB8AC3E}">
        <p14:creationId xmlns:p14="http://schemas.microsoft.com/office/powerpoint/2010/main" val="2679050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Segregated List (</a:t>
            </a:r>
            <a:r>
              <a:rPr lang="en-US" dirty="0" err="1"/>
              <a:t>SegList</a:t>
            </a:r>
            <a:r>
              <a:rPr lang="en-US" dirty="0"/>
              <a:t>) Allocators</a:t>
            </a:r>
          </a:p>
        </p:txBody>
      </p:sp>
      <p:sp>
        <p:nvSpPr>
          <p:cNvPr id="3" name="Content Placeholder 2"/>
          <p:cNvSpPr>
            <a:spLocks noGrp="1"/>
          </p:cNvSpPr>
          <p:nvPr>
            <p:ph idx="1"/>
          </p:nvPr>
        </p:nvSpPr>
        <p:spPr/>
        <p:txBody>
          <a:bodyPr/>
          <a:lstStyle/>
          <a:p>
            <a:pPr>
              <a:lnSpc>
                <a:spcPct val="95000"/>
              </a:lnSpc>
            </a:pPr>
            <a:r>
              <a:rPr lang="en-GB" sz="2400" dirty="0"/>
              <a:t>Each </a:t>
            </a:r>
            <a:r>
              <a:rPr lang="en-GB" sz="2400" i="1" dirty="0">
                <a:solidFill>
                  <a:srgbClr val="C00000"/>
                </a:solidFill>
              </a:rPr>
              <a:t>size class</a:t>
            </a:r>
            <a:r>
              <a:rPr lang="en-GB" sz="2400" dirty="0">
                <a:solidFill>
                  <a:srgbClr val="C00000"/>
                </a:solidFill>
              </a:rPr>
              <a:t> </a:t>
            </a:r>
            <a:r>
              <a:rPr lang="en-GB" sz="2400" dirty="0"/>
              <a:t>of blocks has its own free list</a:t>
            </a:r>
          </a:p>
          <a:p>
            <a:pPr>
              <a:lnSpc>
                <a:spcPct val="95000"/>
              </a:lnSpc>
            </a:pPr>
            <a:r>
              <a:rPr lang="en-GB" sz="2400" dirty="0"/>
              <a:t>Organized as an </a:t>
            </a:r>
            <a:r>
              <a:rPr lang="en-GB" sz="2400" u="sng" dirty="0"/>
              <a:t>array of free lists</a:t>
            </a:r>
            <a:endParaRPr lang="en-GB" sz="2400" dirty="0"/>
          </a:p>
          <a:p>
            <a:pPr>
              <a:lnSpc>
                <a:spcPct val="95000"/>
              </a:lnSpc>
            </a:pPr>
            <a:endParaRPr lang="en-GB" sz="2400" dirty="0"/>
          </a:p>
          <a:p>
            <a:pPr>
              <a:lnSpc>
                <a:spcPct val="95000"/>
              </a:lnSpc>
            </a:pPr>
            <a:endParaRPr lang="en-GB" sz="2400" dirty="0"/>
          </a:p>
          <a:p>
            <a:pPr>
              <a:lnSpc>
                <a:spcPct val="95000"/>
              </a:lnSpc>
            </a:pPr>
            <a:endParaRPr lang="en-GB" sz="2400" dirty="0"/>
          </a:p>
          <a:p>
            <a:pPr>
              <a:lnSpc>
                <a:spcPct val="95000"/>
              </a:lnSpc>
            </a:pPr>
            <a:endParaRPr lang="en-GB" sz="2400" dirty="0"/>
          </a:p>
          <a:p>
            <a:pPr>
              <a:lnSpc>
                <a:spcPct val="95000"/>
              </a:lnSpc>
            </a:pPr>
            <a:endParaRPr lang="en-GB" sz="2400" dirty="0"/>
          </a:p>
          <a:p>
            <a:pPr>
              <a:lnSpc>
                <a:spcPct val="95000"/>
              </a:lnSpc>
            </a:pPr>
            <a:endParaRPr lang="en-GB" sz="2400" dirty="0"/>
          </a:p>
          <a:p>
            <a:pPr>
              <a:lnSpc>
                <a:spcPct val="95000"/>
              </a:lnSpc>
            </a:pPr>
            <a:endParaRPr lang="en-GB" sz="2400" dirty="0"/>
          </a:p>
          <a:p>
            <a:pPr>
              <a:lnSpc>
                <a:spcPct val="95000"/>
              </a:lnSpc>
            </a:pPr>
            <a:endParaRPr lang="en-US" sz="2400" dirty="0"/>
          </a:p>
          <a:p>
            <a:pPr>
              <a:lnSpc>
                <a:spcPct val="95000"/>
              </a:lnSpc>
            </a:pPr>
            <a:r>
              <a:rPr lang="en-GB" sz="2400" dirty="0"/>
              <a:t>Often have separate classes for each small size</a:t>
            </a:r>
          </a:p>
          <a:p>
            <a:pPr>
              <a:lnSpc>
                <a:spcPct val="95000"/>
              </a:lnSpc>
            </a:pPr>
            <a:r>
              <a:rPr lang="en-GB" sz="2400" dirty="0"/>
              <a:t>For larger sizes: One class for each two-power size</a:t>
            </a:r>
          </a:p>
          <a:p>
            <a:endParaRPr lang="en-US" sz="2400" dirty="0"/>
          </a:p>
        </p:txBody>
      </p:sp>
      <p:sp>
        <p:nvSpPr>
          <p:cNvPr id="4" name="Slide Number Placeholder 3"/>
          <p:cNvSpPr>
            <a:spLocks noGrp="1"/>
          </p:cNvSpPr>
          <p:nvPr>
            <p:ph type="sldNum" sz="quarter" idx="10"/>
          </p:nvPr>
        </p:nvSpPr>
        <p:spPr/>
        <p:txBody>
          <a:bodyPr/>
          <a:lstStyle/>
          <a:p>
            <a:fld id="{C0BB463C-2B8D-41E5-9457-1404AA9BBE8D}" type="slidenum">
              <a:rPr lang="en-US" smtClean="0"/>
              <a:t>10</a:t>
            </a:fld>
            <a:endParaRPr lang="en-US"/>
          </a:p>
        </p:txBody>
      </p:sp>
      <p:grpSp>
        <p:nvGrpSpPr>
          <p:cNvPr id="5" name="Group 4"/>
          <p:cNvGrpSpPr/>
          <p:nvPr>
            <p:custDataLst>
              <p:tags r:id="rId1"/>
            </p:custDataLst>
          </p:nvPr>
        </p:nvGrpSpPr>
        <p:grpSpPr>
          <a:xfrm>
            <a:off x="744773" y="2926080"/>
            <a:ext cx="5865812" cy="2416009"/>
            <a:chOff x="744773" y="1893005"/>
            <a:chExt cx="5865812" cy="2416009"/>
          </a:xfrm>
        </p:grpSpPr>
        <p:sp>
          <p:nvSpPr>
            <p:cNvPr id="6" name="Rectangle 23"/>
            <p:cNvSpPr>
              <a:spLocks noChangeArrowheads="1"/>
            </p:cNvSpPr>
            <p:nvPr>
              <p:custDataLst>
                <p:tags r:id="rId3"/>
              </p:custDataLst>
            </p:nvPr>
          </p:nvSpPr>
          <p:spPr bwMode="auto">
            <a:xfrm>
              <a:off x="14289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 name="Rectangle 24"/>
            <p:cNvSpPr>
              <a:spLocks noChangeArrowheads="1"/>
            </p:cNvSpPr>
            <p:nvPr>
              <p:custDataLst>
                <p:tags r:id="rId4"/>
              </p:custDataLst>
            </p:nvPr>
          </p:nvSpPr>
          <p:spPr bwMode="auto">
            <a:xfrm>
              <a:off x="17337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 name="Rectangle 25"/>
            <p:cNvSpPr>
              <a:spLocks noChangeArrowheads="1"/>
            </p:cNvSpPr>
            <p:nvPr>
              <p:custDataLst>
                <p:tags r:id="rId5"/>
              </p:custDataLst>
            </p:nvPr>
          </p:nvSpPr>
          <p:spPr bwMode="auto">
            <a:xfrm>
              <a:off x="20385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 name="Rectangle 26"/>
            <p:cNvSpPr>
              <a:spLocks noChangeArrowheads="1"/>
            </p:cNvSpPr>
            <p:nvPr>
              <p:custDataLst>
                <p:tags r:id="rId6"/>
              </p:custDataLst>
            </p:nvPr>
          </p:nvSpPr>
          <p:spPr bwMode="auto">
            <a:xfrm>
              <a:off x="23433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 name="Rectangle 27"/>
            <p:cNvSpPr>
              <a:spLocks noChangeArrowheads="1"/>
            </p:cNvSpPr>
            <p:nvPr>
              <p:custDataLst>
                <p:tags r:id="rId7"/>
              </p:custDataLst>
            </p:nvPr>
          </p:nvSpPr>
          <p:spPr bwMode="auto">
            <a:xfrm>
              <a:off x="29529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1" name="Rectangle 28"/>
            <p:cNvSpPr>
              <a:spLocks noChangeArrowheads="1"/>
            </p:cNvSpPr>
            <p:nvPr>
              <p:custDataLst>
                <p:tags r:id="rId8"/>
              </p:custDataLst>
            </p:nvPr>
          </p:nvSpPr>
          <p:spPr bwMode="auto">
            <a:xfrm>
              <a:off x="32577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2" name="Rectangle 29"/>
            <p:cNvSpPr>
              <a:spLocks noChangeArrowheads="1"/>
            </p:cNvSpPr>
            <p:nvPr>
              <p:custDataLst>
                <p:tags r:id="rId9"/>
              </p:custDataLst>
            </p:nvPr>
          </p:nvSpPr>
          <p:spPr bwMode="auto">
            <a:xfrm>
              <a:off x="35625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 name="Rectangle 30"/>
            <p:cNvSpPr>
              <a:spLocks noChangeArrowheads="1"/>
            </p:cNvSpPr>
            <p:nvPr>
              <p:custDataLst>
                <p:tags r:id="rId10"/>
              </p:custDataLst>
            </p:nvPr>
          </p:nvSpPr>
          <p:spPr bwMode="auto">
            <a:xfrm>
              <a:off x="38673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4" name="Rectangle 31"/>
            <p:cNvSpPr>
              <a:spLocks noChangeArrowheads="1"/>
            </p:cNvSpPr>
            <p:nvPr>
              <p:custDataLst>
                <p:tags r:id="rId11"/>
              </p:custDataLst>
            </p:nvPr>
          </p:nvSpPr>
          <p:spPr bwMode="auto">
            <a:xfrm>
              <a:off x="44769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 name="Rectangle 32"/>
            <p:cNvSpPr>
              <a:spLocks noChangeArrowheads="1"/>
            </p:cNvSpPr>
            <p:nvPr>
              <p:custDataLst>
                <p:tags r:id="rId12"/>
              </p:custDataLst>
            </p:nvPr>
          </p:nvSpPr>
          <p:spPr bwMode="auto">
            <a:xfrm>
              <a:off x="47817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6" name="Rectangle 33"/>
            <p:cNvSpPr>
              <a:spLocks noChangeArrowheads="1"/>
            </p:cNvSpPr>
            <p:nvPr>
              <p:custDataLst>
                <p:tags r:id="rId13"/>
              </p:custDataLst>
            </p:nvPr>
          </p:nvSpPr>
          <p:spPr bwMode="auto">
            <a:xfrm>
              <a:off x="50865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Rectangle 34"/>
            <p:cNvSpPr>
              <a:spLocks noChangeArrowheads="1"/>
            </p:cNvSpPr>
            <p:nvPr>
              <p:custDataLst>
                <p:tags r:id="rId14"/>
              </p:custDataLst>
            </p:nvPr>
          </p:nvSpPr>
          <p:spPr bwMode="auto">
            <a:xfrm>
              <a:off x="53913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8" name="Rectangle 35"/>
            <p:cNvSpPr>
              <a:spLocks noChangeArrowheads="1"/>
            </p:cNvSpPr>
            <p:nvPr>
              <p:custDataLst>
                <p:tags r:id="rId15"/>
              </p:custDataLst>
            </p:nvPr>
          </p:nvSpPr>
          <p:spPr bwMode="auto">
            <a:xfrm>
              <a:off x="14289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9" name="Rectangle 36"/>
            <p:cNvSpPr>
              <a:spLocks noChangeArrowheads="1"/>
            </p:cNvSpPr>
            <p:nvPr>
              <p:custDataLst>
                <p:tags r:id="rId16"/>
              </p:custDataLst>
            </p:nvPr>
          </p:nvSpPr>
          <p:spPr bwMode="auto">
            <a:xfrm>
              <a:off x="17337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0" name="Rectangle 37"/>
            <p:cNvSpPr>
              <a:spLocks noChangeArrowheads="1"/>
            </p:cNvSpPr>
            <p:nvPr>
              <p:custDataLst>
                <p:tags r:id="rId17"/>
              </p:custDataLst>
            </p:nvPr>
          </p:nvSpPr>
          <p:spPr bwMode="auto">
            <a:xfrm>
              <a:off x="20385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1" name="Rectangle 38"/>
            <p:cNvSpPr>
              <a:spLocks noChangeArrowheads="1"/>
            </p:cNvSpPr>
            <p:nvPr>
              <p:custDataLst>
                <p:tags r:id="rId18"/>
              </p:custDataLst>
            </p:nvPr>
          </p:nvSpPr>
          <p:spPr bwMode="auto">
            <a:xfrm>
              <a:off x="23433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2" name="Rectangle 39"/>
            <p:cNvSpPr>
              <a:spLocks noChangeArrowheads="1"/>
            </p:cNvSpPr>
            <p:nvPr>
              <p:custDataLst>
                <p:tags r:id="rId19"/>
              </p:custDataLst>
            </p:nvPr>
          </p:nvSpPr>
          <p:spPr bwMode="auto">
            <a:xfrm>
              <a:off x="26481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3" name="Rectangle 40"/>
            <p:cNvSpPr>
              <a:spLocks noChangeArrowheads="1"/>
            </p:cNvSpPr>
            <p:nvPr>
              <p:custDataLst>
                <p:tags r:id="rId20"/>
              </p:custDataLst>
            </p:nvPr>
          </p:nvSpPr>
          <p:spPr bwMode="auto">
            <a:xfrm>
              <a:off x="29529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 name="Rectangle 41"/>
            <p:cNvSpPr>
              <a:spLocks noChangeArrowheads="1"/>
            </p:cNvSpPr>
            <p:nvPr>
              <p:custDataLst>
                <p:tags r:id="rId21"/>
              </p:custDataLst>
            </p:nvPr>
          </p:nvSpPr>
          <p:spPr bwMode="auto">
            <a:xfrm>
              <a:off x="32577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42"/>
            <p:cNvSpPr>
              <a:spLocks noChangeArrowheads="1"/>
            </p:cNvSpPr>
            <p:nvPr>
              <p:custDataLst>
                <p:tags r:id="rId22"/>
              </p:custDataLst>
            </p:nvPr>
          </p:nvSpPr>
          <p:spPr bwMode="auto">
            <a:xfrm>
              <a:off x="35625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Rectangle 43"/>
            <p:cNvSpPr>
              <a:spLocks noChangeArrowheads="1"/>
            </p:cNvSpPr>
            <p:nvPr>
              <p:custDataLst>
                <p:tags r:id="rId23"/>
              </p:custDataLst>
            </p:nvPr>
          </p:nvSpPr>
          <p:spPr bwMode="auto">
            <a:xfrm>
              <a:off x="41721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 name="Rectangle 44"/>
            <p:cNvSpPr>
              <a:spLocks noChangeArrowheads="1"/>
            </p:cNvSpPr>
            <p:nvPr>
              <p:custDataLst>
                <p:tags r:id="rId24"/>
              </p:custDataLst>
            </p:nvPr>
          </p:nvSpPr>
          <p:spPr bwMode="auto">
            <a:xfrm>
              <a:off x="44769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8" name="Rectangle 45"/>
            <p:cNvSpPr>
              <a:spLocks noChangeArrowheads="1"/>
            </p:cNvSpPr>
            <p:nvPr>
              <p:custDataLst>
                <p:tags r:id="rId25"/>
              </p:custDataLst>
            </p:nvPr>
          </p:nvSpPr>
          <p:spPr bwMode="auto">
            <a:xfrm>
              <a:off x="47817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9" name="Rectangle 46"/>
            <p:cNvSpPr>
              <a:spLocks noChangeArrowheads="1"/>
            </p:cNvSpPr>
            <p:nvPr>
              <p:custDataLst>
                <p:tags r:id="rId26"/>
              </p:custDataLst>
            </p:nvPr>
          </p:nvSpPr>
          <p:spPr bwMode="auto">
            <a:xfrm>
              <a:off x="50865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0" name="Rectangle 47"/>
            <p:cNvSpPr>
              <a:spLocks noChangeArrowheads="1"/>
            </p:cNvSpPr>
            <p:nvPr>
              <p:custDataLst>
                <p:tags r:id="rId27"/>
              </p:custDataLst>
            </p:nvPr>
          </p:nvSpPr>
          <p:spPr bwMode="auto">
            <a:xfrm>
              <a:off x="53913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1" name="Rectangle 48"/>
            <p:cNvSpPr>
              <a:spLocks noChangeArrowheads="1"/>
            </p:cNvSpPr>
            <p:nvPr>
              <p:custDataLst>
                <p:tags r:id="rId28"/>
              </p:custDataLst>
            </p:nvPr>
          </p:nvSpPr>
          <p:spPr bwMode="auto">
            <a:xfrm>
              <a:off x="56961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2" name="Rectangle 52"/>
            <p:cNvSpPr>
              <a:spLocks noChangeArrowheads="1"/>
            </p:cNvSpPr>
            <p:nvPr>
              <p:custDataLst>
                <p:tags r:id="rId29"/>
              </p:custDataLst>
            </p:nvPr>
          </p:nvSpPr>
          <p:spPr bwMode="auto">
            <a:xfrm>
              <a:off x="14289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3" name="Rectangle 53"/>
            <p:cNvSpPr>
              <a:spLocks noChangeArrowheads="1"/>
            </p:cNvSpPr>
            <p:nvPr>
              <p:custDataLst>
                <p:tags r:id="rId30"/>
              </p:custDataLst>
            </p:nvPr>
          </p:nvSpPr>
          <p:spPr bwMode="auto">
            <a:xfrm>
              <a:off x="17337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4" name="Rectangle 54"/>
            <p:cNvSpPr>
              <a:spLocks noChangeArrowheads="1"/>
            </p:cNvSpPr>
            <p:nvPr>
              <p:custDataLst>
                <p:tags r:id="rId31"/>
              </p:custDataLst>
            </p:nvPr>
          </p:nvSpPr>
          <p:spPr bwMode="auto">
            <a:xfrm>
              <a:off x="20385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5" name="Rectangle 55"/>
            <p:cNvSpPr>
              <a:spLocks noChangeArrowheads="1"/>
            </p:cNvSpPr>
            <p:nvPr>
              <p:custDataLst>
                <p:tags r:id="rId32"/>
              </p:custDataLst>
            </p:nvPr>
          </p:nvSpPr>
          <p:spPr bwMode="auto">
            <a:xfrm>
              <a:off x="23433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6" name="Rectangle 56"/>
            <p:cNvSpPr>
              <a:spLocks noChangeArrowheads="1"/>
            </p:cNvSpPr>
            <p:nvPr>
              <p:custDataLst>
                <p:tags r:id="rId33"/>
              </p:custDataLst>
            </p:nvPr>
          </p:nvSpPr>
          <p:spPr bwMode="auto">
            <a:xfrm>
              <a:off x="26481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7" name="Rectangle 57"/>
            <p:cNvSpPr>
              <a:spLocks noChangeArrowheads="1"/>
            </p:cNvSpPr>
            <p:nvPr>
              <p:custDataLst>
                <p:tags r:id="rId34"/>
              </p:custDataLst>
            </p:nvPr>
          </p:nvSpPr>
          <p:spPr bwMode="auto">
            <a:xfrm>
              <a:off x="29529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8" name="Rectangle 58"/>
            <p:cNvSpPr>
              <a:spLocks noChangeArrowheads="1"/>
            </p:cNvSpPr>
            <p:nvPr>
              <p:custDataLst>
                <p:tags r:id="rId35"/>
              </p:custDataLst>
            </p:nvPr>
          </p:nvSpPr>
          <p:spPr bwMode="auto">
            <a:xfrm>
              <a:off x="32577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9" name="Rectangle 59"/>
            <p:cNvSpPr>
              <a:spLocks noChangeArrowheads="1"/>
            </p:cNvSpPr>
            <p:nvPr>
              <p:custDataLst>
                <p:tags r:id="rId36"/>
              </p:custDataLst>
            </p:nvPr>
          </p:nvSpPr>
          <p:spPr bwMode="auto">
            <a:xfrm>
              <a:off x="35625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0" name="Rectangle 60"/>
            <p:cNvSpPr>
              <a:spLocks noChangeArrowheads="1"/>
            </p:cNvSpPr>
            <p:nvPr>
              <p:custDataLst>
                <p:tags r:id="rId37"/>
              </p:custDataLst>
            </p:nvPr>
          </p:nvSpPr>
          <p:spPr bwMode="auto">
            <a:xfrm>
              <a:off x="38673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1" name="Rectangle 61"/>
            <p:cNvSpPr>
              <a:spLocks noChangeArrowheads="1"/>
            </p:cNvSpPr>
            <p:nvPr>
              <p:custDataLst>
                <p:tags r:id="rId38"/>
              </p:custDataLst>
            </p:nvPr>
          </p:nvSpPr>
          <p:spPr bwMode="auto">
            <a:xfrm>
              <a:off x="41721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2" name="Rectangle 62"/>
            <p:cNvSpPr>
              <a:spLocks noChangeArrowheads="1"/>
            </p:cNvSpPr>
            <p:nvPr>
              <p:custDataLst>
                <p:tags r:id="rId39"/>
              </p:custDataLst>
            </p:nvPr>
          </p:nvSpPr>
          <p:spPr bwMode="auto">
            <a:xfrm>
              <a:off x="44769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3" name="Rectangle 63"/>
            <p:cNvSpPr>
              <a:spLocks noChangeArrowheads="1"/>
            </p:cNvSpPr>
            <p:nvPr>
              <p:custDataLst>
                <p:tags r:id="rId40"/>
              </p:custDataLst>
            </p:nvPr>
          </p:nvSpPr>
          <p:spPr bwMode="auto">
            <a:xfrm>
              <a:off x="47817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4" name="Rectangle 64"/>
            <p:cNvSpPr>
              <a:spLocks noChangeArrowheads="1"/>
            </p:cNvSpPr>
            <p:nvPr>
              <p:custDataLst>
                <p:tags r:id="rId41"/>
              </p:custDataLst>
            </p:nvPr>
          </p:nvSpPr>
          <p:spPr bwMode="auto">
            <a:xfrm>
              <a:off x="50865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5" name="Rectangle 65"/>
            <p:cNvSpPr>
              <a:spLocks noChangeArrowheads="1"/>
            </p:cNvSpPr>
            <p:nvPr>
              <p:custDataLst>
                <p:tags r:id="rId42"/>
              </p:custDataLst>
            </p:nvPr>
          </p:nvSpPr>
          <p:spPr bwMode="auto">
            <a:xfrm>
              <a:off x="53913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6" name="Rectangle 66"/>
            <p:cNvSpPr>
              <a:spLocks noChangeArrowheads="1"/>
            </p:cNvSpPr>
            <p:nvPr>
              <p:custDataLst>
                <p:tags r:id="rId43"/>
              </p:custDataLst>
            </p:nvPr>
          </p:nvSpPr>
          <p:spPr bwMode="auto">
            <a:xfrm>
              <a:off x="56961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7" name="Rectangle 67"/>
            <p:cNvSpPr>
              <a:spLocks noChangeArrowheads="1"/>
            </p:cNvSpPr>
            <p:nvPr>
              <p:custDataLst>
                <p:tags r:id="rId44"/>
              </p:custDataLst>
            </p:nvPr>
          </p:nvSpPr>
          <p:spPr bwMode="auto">
            <a:xfrm>
              <a:off x="60009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8" name="Text Box 70"/>
            <p:cNvSpPr txBox="1">
              <a:spLocks noChangeArrowheads="1"/>
            </p:cNvSpPr>
            <p:nvPr>
              <p:custDataLst>
                <p:tags r:id="rId45"/>
              </p:custDataLst>
            </p:nvPr>
          </p:nvSpPr>
          <p:spPr bwMode="auto">
            <a:xfrm>
              <a:off x="1032110" y="2580804"/>
              <a:ext cx="390148"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Arial Unicode MS" panose="020B0604020202020204" pitchFamily="34" charset="-128"/>
                  <a:cs typeface="Calibri" panose="020F0502020204030204" pitchFamily="34" charset="0"/>
                </a:rPr>
                <a:t>16</a:t>
              </a:r>
            </a:p>
          </p:txBody>
        </p:sp>
        <p:sp>
          <p:nvSpPr>
            <p:cNvPr id="49" name="Text Box 71"/>
            <p:cNvSpPr txBox="1">
              <a:spLocks noChangeArrowheads="1"/>
            </p:cNvSpPr>
            <p:nvPr>
              <p:custDataLst>
                <p:tags r:id="rId46"/>
              </p:custDataLst>
            </p:nvPr>
          </p:nvSpPr>
          <p:spPr bwMode="auto">
            <a:xfrm>
              <a:off x="784289" y="3282479"/>
              <a:ext cx="661056"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Arial Unicode MS" panose="020B0604020202020204" pitchFamily="34" charset="-128"/>
                  <a:cs typeface="Calibri" panose="020F0502020204030204" pitchFamily="34" charset="0"/>
                </a:rPr>
                <a:t>24-32</a:t>
              </a:r>
            </a:p>
          </p:txBody>
        </p:sp>
        <p:sp>
          <p:nvSpPr>
            <p:cNvPr id="50" name="Text Box 72"/>
            <p:cNvSpPr txBox="1">
              <a:spLocks noChangeArrowheads="1"/>
            </p:cNvSpPr>
            <p:nvPr>
              <p:custDataLst>
                <p:tags r:id="rId47"/>
              </p:custDataLst>
            </p:nvPr>
          </p:nvSpPr>
          <p:spPr bwMode="auto">
            <a:xfrm>
              <a:off x="744773" y="3968279"/>
              <a:ext cx="677599"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Arial Unicode MS" panose="020B0604020202020204" pitchFamily="34" charset="-128"/>
                  <a:cs typeface="Calibri" panose="020F0502020204030204" pitchFamily="34" charset="0"/>
                </a:rPr>
                <a:t>40-inf</a:t>
              </a:r>
            </a:p>
          </p:txBody>
        </p:sp>
        <p:sp>
          <p:nvSpPr>
            <p:cNvPr id="51" name="Line 75"/>
            <p:cNvSpPr>
              <a:spLocks noChangeShapeType="1"/>
            </p:cNvSpPr>
            <p:nvPr>
              <p:custDataLst>
                <p:tags r:id="rId48"/>
              </p:custDataLst>
            </p:nvPr>
          </p:nvSpPr>
          <p:spPr bwMode="auto">
            <a:xfrm>
              <a:off x="3867385" y="3434879"/>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2" name="Line 80"/>
            <p:cNvSpPr>
              <a:spLocks noChangeShapeType="1"/>
            </p:cNvSpPr>
            <p:nvPr>
              <p:custDataLst>
                <p:tags r:id="rId49"/>
              </p:custDataLst>
            </p:nvPr>
          </p:nvSpPr>
          <p:spPr bwMode="auto">
            <a:xfrm>
              <a:off x="2648185" y="2749079"/>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3" name="Line 82"/>
            <p:cNvSpPr>
              <a:spLocks noChangeShapeType="1"/>
            </p:cNvSpPr>
            <p:nvPr>
              <p:custDataLst>
                <p:tags r:id="rId50"/>
              </p:custDataLst>
            </p:nvPr>
          </p:nvSpPr>
          <p:spPr bwMode="auto">
            <a:xfrm>
              <a:off x="4172185" y="2749079"/>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4" name="Line 85"/>
            <p:cNvSpPr>
              <a:spLocks noChangeShapeType="1"/>
            </p:cNvSpPr>
            <p:nvPr>
              <p:custDataLst>
                <p:tags r:id="rId51"/>
              </p:custDataLst>
            </p:nvPr>
          </p:nvSpPr>
          <p:spPr bwMode="auto">
            <a:xfrm>
              <a:off x="6000985" y="3434879"/>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5" name="Line 86"/>
            <p:cNvSpPr>
              <a:spLocks noChangeShapeType="1"/>
            </p:cNvSpPr>
            <p:nvPr>
              <p:custDataLst>
                <p:tags r:id="rId52"/>
              </p:custDataLst>
            </p:nvPr>
          </p:nvSpPr>
          <p:spPr bwMode="auto">
            <a:xfrm>
              <a:off x="5696185" y="2749079"/>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6" name="Line 87"/>
            <p:cNvSpPr>
              <a:spLocks noChangeShapeType="1"/>
            </p:cNvSpPr>
            <p:nvPr>
              <p:custDataLst>
                <p:tags r:id="rId53"/>
              </p:custDataLst>
            </p:nvPr>
          </p:nvSpPr>
          <p:spPr bwMode="auto">
            <a:xfrm>
              <a:off x="6305785" y="4120679"/>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7" name="Rectangle 3"/>
            <p:cNvSpPr>
              <a:spLocks noChangeArrowheads="1"/>
            </p:cNvSpPr>
            <p:nvPr>
              <p:custDataLst>
                <p:tags r:id="rId54"/>
              </p:custDataLst>
            </p:nvPr>
          </p:nvSpPr>
          <p:spPr bwMode="auto">
            <a:xfrm>
              <a:off x="14007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8" name="Rectangle 4"/>
            <p:cNvSpPr>
              <a:spLocks noChangeArrowheads="1"/>
            </p:cNvSpPr>
            <p:nvPr>
              <p:custDataLst>
                <p:tags r:id="rId55"/>
              </p:custDataLst>
            </p:nvPr>
          </p:nvSpPr>
          <p:spPr bwMode="auto">
            <a:xfrm>
              <a:off x="17055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9" name="Rectangle 5"/>
            <p:cNvSpPr>
              <a:spLocks noChangeArrowheads="1"/>
            </p:cNvSpPr>
            <p:nvPr>
              <p:custDataLst>
                <p:tags r:id="rId56"/>
              </p:custDataLst>
            </p:nvPr>
          </p:nvSpPr>
          <p:spPr bwMode="auto">
            <a:xfrm>
              <a:off x="23151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0" name="Rectangle 6"/>
            <p:cNvSpPr>
              <a:spLocks noChangeArrowheads="1"/>
            </p:cNvSpPr>
            <p:nvPr>
              <p:custDataLst>
                <p:tags r:id="rId57"/>
              </p:custDataLst>
            </p:nvPr>
          </p:nvSpPr>
          <p:spPr bwMode="auto">
            <a:xfrm>
              <a:off x="26199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1" name="Rectangle 7"/>
            <p:cNvSpPr>
              <a:spLocks noChangeArrowheads="1"/>
            </p:cNvSpPr>
            <p:nvPr>
              <p:custDataLst>
                <p:tags r:id="rId58"/>
              </p:custDataLst>
            </p:nvPr>
          </p:nvSpPr>
          <p:spPr bwMode="auto">
            <a:xfrm>
              <a:off x="32295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2" name="Rectangle 8"/>
            <p:cNvSpPr>
              <a:spLocks noChangeArrowheads="1"/>
            </p:cNvSpPr>
            <p:nvPr>
              <p:custDataLst>
                <p:tags r:id="rId59"/>
              </p:custDataLst>
            </p:nvPr>
          </p:nvSpPr>
          <p:spPr bwMode="auto">
            <a:xfrm>
              <a:off x="35343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3" name="Rectangle 9"/>
            <p:cNvSpPr>
              <a:spLocks noChangeArrowheads="1"/>
            </p:cNvSpPr>
            <p:nvPr>
              <p:custDataLst>
                <p:tags r:id="rId60"/>
              </p:custDataLst>
            </p:nvPr>
          </p:nvSpPr>
          <p:spPr bwMode="auto">
            <a:xfrm>
              <a:off x="41439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4" name="Rectangle 10"/>
            <p:cNvSpPr>
              <a:spLocks noChangeArrowheads="1"/>
            </p:cNvSpPr>
            <p:nvPr>
              <p:custDataLst>
                <p:tags r:id="rId61"/>
              </p:custDataLst>
            </p:nvPr>
          </p:nvSpPr>
          <p:spPr bwMode="auto">
            <a:xfrm>
              <a:off x="44487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5" name="Text Box 68"/>
            <p:cNvSpPr txBox="1">
              <a:spLocks noChangeArrowheads="1"/>
            </p:cNvSpPr>
            <p:nvPr>
              <p:custDataLst>
                <p:tags r:id="rId62"/>
              </p:custDataLst>
            </p:nvPr>
          </p:nvSpPr>
          <p:spPr bwMode="auto">
            <a:xfrm>
              <a:off x="1057099" y="1893005"/>
              <a:ext cx="285954"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Arial Unicode MS" panose="020B0604020202020204" pitchFamily="34" charset="-128"/>
                  <a:cs typeface="Calibri" panose="020F0502020204030204" pitchFamily="34" charset="0"/>
                </a:rPr>
                <a:t>8</a:t>
              </a:r>
            </a:p>
          </p:txBody>
        </p:sp>
        <p:sp>
          <p:nvSpPr>
            <p:cNvPr id="66" name="Line 73"/>
            <p:cNvSpPr>
              <a:spLocks noChangeShapeType="1"/>
            </p:cNvSpPr>
            <p:nvPr>
              <p:custDataLst>
                <p:tags r:id="rId63"/>
              </p:custDataLst>
            </p:nvPr>
          </p:nvSpPr>
          <p:spPr bwMode="auto">
            <a:xfrm>
              <a:off x="2010363" y="2054812"/>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67" name="Line 74"/>
            <p:cNvSpPr>
              <a:spLocks noChangeShapeType="1"/>
            </p:cNvSpPr>
            <p:nvPr>
              <p:custDataLst>
                <p:tags r:id="rId64"/>
              </p:custDataLst>
            </p:nvPr>
          </p:nvSpPr>
          <p:spPr bwMode="auto">
            <a:xfrm>
              <a:off x="2924763" y="2054812"/>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68" name="Line 76"/>
            <p:cNvSpPr>
              <a:spLocks noChangeShapeType="1"/>
            </p:cNvSpPr>
            <p:nvPr>
              <p:custDataLst>
                <p:tags r:id="rId65"/>
              </p:custDataLst>
            </p:nvPr>
          </p:nvSpPr>
          <p:spPr bwMode="auto">
            <a:xfrm>
              <a:off x="3839163" y="2054812"/>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69" name="Line 83"/>
            <p:cNvSpPr>
              <a:spLocks noChangeShapeType="1"/>
            </p:cNvSpPr>
            <p:nvPr>
              <p:custDataLst>
                <p:tags r:id="rId66"/>
              </p:custDataLst>
            </p:nvPr>
          </p:nvSpPr>
          <p:spPr bwMode="auto">
            <a:xfrm>
              <a:off x="4753563" y="2054812"/>
              <a:ext cx="304800" cy="1588"/>
            </a:xfrm>
            <a:prstGeom prst="line">
              <a:avLst/>
            </a:prstGeom>
            <a:noFill/>
            <a:ln w="1905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sp>
        <p:nvSpPr>
          <p:cNvPr id="70" name="TextBox 69"/>
          <p:cNvSpPr txBox="1"/>
          <p:nvPr>
            <p:custDataLst>
              <p:tags r:id="rId2"/>
            </p:custDataLst>
          </p:nvPr>
        </p:nvSpPr>
        <p:spPr>
          <a:xfrm>
            <a:off x="548640" y="2377440"/>
            <a:ext cx="959943" cy="584775"/>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Size class</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(in bytes)</a:t>
            </a:r>
          </a:p>
        </p:txBody>
      </p:sp>
      <mc:AlternateContent xmlns:mc="http://schemas.openxmlformats.org/markup-compatibility/2006" xmlns:p14="http://schemas.microsoft.com/office/powerpoint/2010/main">
        <mc:Choice Requires="p14">
          <p:contentPart p14:bwMode="auto" r:id="rId68">
            <p14:nvContentPartPr>
              <p14:cNvPr id="71" name="Ink 70">
                <a:extLst>
                  <a:ext uri="{FF2B5EF4-FFF2-40B4-BE49-F238E27FC236}">
                    <a16:creationId xmlns:a16="http://schemas.microsoft.com/office/drawing/2014/main" id="{8E057A27-62C5-47A0-9F84-2C84835B85B4}"/>
                  </a:ext>
                </a:extLst>
              </p14:cNvPr>
              <p14:cNvContentPartPr/>
              <p14:nvPr/>
            </p14:nvContentPartPr>
            <p14:xfrm>
              <a:off x="181800" y="3023280"/>
              <a:ext cx="7241400" cy="3128040"/>
            </p14:xfrm>
          </p:contentPart>
        </mc:Choice>
        <mc:Fallback xmlns="">
          <p:pic>
            <p:nvPicPr>
              <p:cNvPr id="71" name="Ink 70">
                <a:extLst>
                  <a:ext uri="{FF2B5EF4-FFF2-40B4-BE49-F238E27FC236}">
                    <a16:creationId xmlns:a16="http://schemas.microsoft.com/office/drawing/2014/main" id="{8E057A27-62C5-47A0-9F84-2C84835B85B4}"/>
                  </a:ext>
                </a:extLst>
              </p:cNvPr>
              <p:cNvPicPr/>
              <p:nvPr/>
            </p:nvPicPr>
            <p:blipFill>
              <a:blip r:embed="rId69"/>
              <a:stretch>
                <a:fillRect/>
              </a:stretch>
            </p:blipFill>
            <p:spPr>
              <a:xfrm>
                <a:off x="172440" y="3013920"/>
                <a:ext cx="7260120" cy="3146760"/>
              </a:xfrm>
              <a:prstGeom prst="rect">
                <a:avLst/>
              </a:prstGeom>
            </p:spPr>
          </p:pic>
        </mc:Fallback>
      </mc:AlternateContent>
    </p:spTree>
    <p:extLst>
      <p:ext uri="{BB962C8B-B14F-4D97-AF65-F5344CB8AC3E}">
        <p14:creationId xmlns:p14="http://schemas.microsoft.com/office/powerpoint/2010/main" val="3820500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Allocation Policy Tradeoffs</a:t>
            </a:r>
          </a:p>
        </p:txBody>
      </p:sp>
      <p:sp>
        <p:nvSpPr>
          <p:cNvPr id="3" name="Content Placeholder 2"/>
          <p:cNvSpPr>
            <a:spLocks noGrp="1"/>
          </p:cNvSpPr>
          <p:nvPr>
            <p:ph idx="1"/>
          </p:nvPr>
        </p:nvSpPr>
        <p:spPr/>
        <p:txBody>
          <a:bodyPr/>
          <a:lstStyle/>
          <a:p>
            <a:r>
              <a:rPr lang="en-US" dirty="0"/>
              <a:t>Data structure of blocks on lists</a:t>
            </a:r>
          </a:p>
          <a:p>
            <a:pPr lvl="1"/>
            <a:r>
              <a:rPr lang="en-US" dirty="0"/>
              <a:t>Implicit (free/allocated), explicit (free), segregated (many free lists) – others possible!</a:t>
            </a:r>
          </a:p>
          <a:p>
            <a:r>
              <a:rPr lang="en-US" dirty="0"/>
              <a:t>Placement policy:  first-fit, next-fit, best-fit</a:t>
            </a:r>
          </a:p>
          <a:p>
            <a:pPr lvl="1"/>
            <a:r>
              <a:rPr lang="en-US" dirty="0"/>
              <a:t>Throughput vs. amount of fragmentation</a:t>
            </a:r>
          </a:p>
          <a:p>
            <a:r>
              <a:rPr lang="en-US" dirty="0"/>
              <a:t>When do we split free blocks?</a:t>
            </a:r>
          </a:p>
          <a:p>
            <a:pPr lvl="1"/>
            <a:r>
              <a:rPr lang="en-US" dirty="0"/>
              <a:t>How much internal fragmentation are we willing to tolerate?</a:t>
            </a:r>
          </a:p>
          <a:p>
            <a:r>
              <a:rPr lang="en-US" dirty="0"/>
              <a:t>When do we coalesce free blocks?</a:t>
            </a:r>
          </a:p>
          <a:p>
            <a:pPr lvl="1"/>
            <a:r>
              <a:rPr lang="en-US" b="1" dirty="0">
                <a:solidFill>
                  <a:srgbClr val="C00000"/>
                </a:solidFill>
              </a:rPr>
              <a:t>Immediate coalescing:</a:t>
            </a:r>
            <a:r>
              <a:rPr lang="en-US" dirty="0">
                <a:solidFill>
                  <a:srgbClr val="C00000"/>
                </a:solidFill>
              </a:rPr>
              <a:t>  </a:t>
            </a:r>
            <a:r>
              <a:rPr lang="en-US" dirty="0"/>
              <a:t>Every time </a:t>
            </a:r>
            <a:r>
              <a:rPr lang="en-US" dirty="0">
                <a:latin typeface="Courier New" panose="02070309020205020404" pitchFamily="49" charset="0"/>
                <a:cs typeface="Courier New" panose="02070309020205020404" pitchFamily="49" charset="0"/>
              </a:rPr>
              <a:t>free</a:t>
            </a:r>
            <a:r>
              <a:rPr lang="en-US" dirty="0"/>
              <a:t> is called</a:t>
            </a:r>
          </a:p>
          <a:p>
            <a:pPr lvl="1"/>
            <a:r>
              <a:rPr lang="en-US" b="1" dirty="0">
                <a:solidFill>
                  <a:srgbClr val="C00000"/>
                </a:solidFill>
              </a:rPr>
              <a:t>Deferred coalescing:</a:t>
            </a:r>
            <a:r>
              <a:rPr lang="en-US" dirty="0">
                <a:solidFill>
                  <a:srgbClr val="C00000"/>
                </a:solidFill>
              </a:rPr>
              <a:t>  </a:t>
            </a:r>
            <a:r>
              <a:rPr lang="en-US" dirty="0"/>
              <a:t>Defer coalescing until needed</a:t>
            </a:r>
          </a:p>
          <a:p>
            <a:pPr lvl="2"/>
            <a:r>
              <a:rPr lang="en-US" dirty="0"/>
              <a:t>e.g.  when scanning free list for </a:t>
            </a:r>
            <a:r>
              <a:rPr lang="en-US" dirty="0" err="1">
                <a:latin typeface="Courier New" panose="02070309020205020404" pitchFamily="49" charset="0"/>
                <a:cs typeface="Courier New" panose="02070309020205020404" pitchFamily="49" charset="0"/>
              </a:rPr>
              <a:t>malloc</a:t>
            </a:r>
            <a:r>
              <a:rPr lang="en-US" dirty="0"/>
              <a:t> or when external fragmentation reaches some threshold</a:t>
            </a:r>
          </a:p>
        </p:txBody>
      </p:sp>
      <p:sp>
        <p:nvSpPr>
          <p:cNvPr id="4" name="Slide Number Placeholder 3"/>
          <p:cNvSpPr>
            <a:spLocks noGrp="1"/>
          </p:cNvSpPr>
          <p:nvPr>
            <p:ph type="sldNum" sz="quarter" idx="10"/>
          </p:nvPr>
        </p:nvSpPr>
        <p:spPr/>
        <p:txBody>
          <a:bodyPr/>
          <a:lstStyle/>
          <a:p>
            <a:fld id="{C0BB463C-2B8D-41E5-9457-1404AA9BBE8D}" type="slidenum">
              <a:rPr lang="en-US" smtClean="0"/>
              <a:t>11</a:t>
            </a:fld>
            <a:endParaRPr lang="en-US"/>
          </a:p>
        </p:txBody>
      </p:sp>
    </p:spTree>
    <p:extLst>
      <p:ext uri="{BB962C8B-B14F-4D97-AF65-F5344CB8AC3E}">
        <p14:creationId xmlns:p14="http://schemas.microsoft.com/office/powerpoint/2010/main" val="309889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Info on Allocators</a:t>
            </a:r>
          </a:p>
        </p:txBody>
      </p:sp>
      <p:sp>
        <p:nvSpPr>
          <p:cNvPr id="3" name="Content Placeholder 2"/>
          <p:cNvSpPr>
            <a:spLocks noGrp="1"/>
          </p:cNvSpPr>
          <p:nvPr>
            <p:ph idx="1"/>
          </p:nvPr>
        </p:nvSpPr>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D. Knuth, “</a:t>
            </a:r>
            <a:r>
              <a:rPr lang="en-GB" i="1" dirty="0"/>
              <a:t>The Art of Computer Programming</a:t>
            </a:r>
            <a:r>
              <a:rPr lang="en-GB" dirty="0"/>
              <a:t>”, 2</a:t>
            </a:r>
            <a:r>
              <a:rPr lang="en-GB" baseline="30000" dirty="0"/>
              <a:t>nd</a:t>
            </a:r>
            <a:r>
              <a:rPr lang="en-GB" dirty="0"/>
              <a:t> edition, Addison Wesley, 1973</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The classic reference on dynamic storage allocation</a:t>
            </a:r>
          </a:p>
          <a:p>
            <a:pPr lvl="1">
              <a:lnSpc>
                <a:spcPct val="100000"/>
              </a:lnSpc>
              <a:buFont typeface="Wingdings"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Wilson et al, “</a:t>
            </a:r>
            <a:r>
              <a:rPr lang="en-GB" i="1" dirty="0"/>
              <a:t>Dynamic Storage Allocation: A Survey and Critical Review</a:t>
            </a:r>
            <a:r>
              <a:rPr lang="en-GB" dirty="0"/>
              <a:t>”, Proc. 1995 Int’l Workshop on Memory Management, Kinross, Scotland, Sept, 1995.</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Comprehensive survey</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Available from CS:APP student site (csapp.cs.cmu.edu)</a:t>
            </a:r>
          </a:p>
        </p:txBody>
      </p:sp>
      <p:sp>
        <p:nvSpPr>
          <p:cNvPr id="4" name="Slide Number Placeholder 3"/>
          <p:cNvSpPr>
            <a:spLocks noGrp="1"/>
          </p:cNvSpPr>
          <p:nvPr>
            <p:ph type="sldNum" sz="quarter" idx="10"/>
          </p:nvPr>
        </p:nvSpPr>
        <p:spPr/>
        <p:txBody>
          <a:bodyPr/>
          <a:lstStyle/>
          <a:p>
            <a:fld id="{C0BB463C-2B8D-41E5-9457-1404AA9BBE8D}" type="slidenum">
              <a:rPr lang="en-US" smtClean="0"/>
              <a:t>12</a:t>
            </a:fld>
            <a:endParaRPr lang="en-US"/>
          </a:p>
        </p:txBody>
      </p:sp>
    </p:spTree>
    <p:extLst>
      <p:ext uri="{BB962C8B-B14F-4D97-AF65-F5344CB8AC3E}">
        <p14:creationId xmlns:p14="http://schemas.microsoft.com/office/powerpoint/2010/main" val="4035609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Allocation</a:t>
            </a:r>
          </a:p>
        </p:txBody>
      </p:sp>
      <p:sp>
        <p:nvSpPr>
          <p:cNvPr id="3" name="Content Placeholder 2"/>
          <p:cNvSpPr>
            <a:spLocks noGrp="1"/>
          </p:cNvSpPr>
          <p:nvPr>
            <p:ph idx="1"/>
          </p:nvPr>
        </p:nvSpPr>
        <p:spPr/>
        <p:txBody>
          <a:bodyPr/>
          <a:lstStyle/>
          <a:p>
            <a:r>
              <a:rPr lang="en-US" dirty="0"/>
              <a:t>Dynamic memory allocation</a:t>
            </a:r>
          </a:p>
          <a:p>
            <a:pPr lvl="1"/>
            <a:r>
              <a:rPr lang="en-US" dirty="0"/>
              <a:t>Introduction and goals</a:t>
            </a:r>
          </a:p>
          <a:p>
            <a:pPr lvl="1"/>
            <a:r>
              <a:rPr lang="en-US" dirty="0"/>
              <a:t>Allocation and deallocation (free)</a:t>
            </a:r>
          </a:p>
          <a:p>
            <a:pPr lvl="1"/>
            <a:r>
              <a:rPr lang="en-US" dirty="0"/>
              <a:t>Fragmentation</a:t>
            </a:r>
          </a:p>
          <a:p>
            <a:r>
              <a:rPr lang="en-US" dirty="0"/>
              <a:t>Explicit allocation implementation</a:t>
            </a:r>
          </a:p>
          <a:p>
            <a:pPr lvl="1"/>
            <a:r>
              <a:rPr lang="en-US" dirty="0"/>
              <a:t>Implicit free lists</a:t>
            </a:r>
          </a:p>
          <a:p>
            <a:pPr lvl="1"/>
            <a:r>
              <a:rPr lang="en-US" dirty="0"/>
              <a:t>Explicit free lists (Lab 5)</a:t>
            </a:r>
          </a:p>
          <a:p>
            <a:pPr lvl="1"/>
            <a:r>
              <a:rPr lang="en-US" dirty="0"/>
              <a:t>Segregated free lists</a:t>
            </a:r>
          </a:p>
          <a:p>
            <a:r>
              <a:rPr lang="en-US" b="1" dirty="0">
                <a:solidFill>
                  <a:srgbClr val="4B2A85"/>
                </a:solidFill>
              </a:rPr>
              <a:t>Implicit deallocation:  garbage collection</a:t>
            </a:r>
          </a:p>
          <a:p>
            <a:r>
              <a:rPr lang="en-US" b="1" dirty="0">
                <a:solidFill>
                  <a:srgbClr val="4B2A85"/>
                </a:solidFill>
              </a:rPr>
              <a:t>Common memory-related bugs in C</a:t>
            </a:r>
          </a:p>
        </p:txBody>
      </p:sp>
      <p:sp>
        <p:nvSpPr>
          <p:cNvPr id="4" name="Slide Number Placeholder 3"/>
          <p:cNvSpPr>
            <a:spLocks noGrp="1"/>
          </p:cNvSpPr>
          <p:nvPr>
            <p:ph type="sldNum" sz="quarter" idx="10"/>
          </p:nvPr>
        </p:nvSpPr>
        <p:spPr/>
        <p:txBody>
          <a:bodyPr/>
          <a:lstStyle/>
          <a:p>
            <a:fld id="{E27C8F36-2C5D-4980-8FC5-5544ECC98AD7}" type="slidenum">
              <a:rPr lang="en-US" smtClean="0"/>
              <a:t>13</a:t>
            </a:fld>
            <a:endParaRPr lang="en-US"/>
          </a:p>
        </p:txBody>
      </p:sp>
    </p:spTree>
    <p:extLst>
      <p:ext uri="{BB962C8B-B14F-4D97-AF65-F5344CB8AC3E}">
        <p14:creationId xmlns:p14="http://schemas.microsoft.com/office/powerpoint/2010/main" val="164031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Wouldn’t it be nice…</a:t>
            </a:r>
          </a:p>
        </p:txBody>
      </p:sp>
      <p:sp>
        <p:nvSpPr>
          <p:cNvPr id="3" name="Content Placeholder 2"/>
          <p:cNvSpPr>
            <a:spLocks noGrp="1"/>
          </p:cNvSpPr>
          <p:nvPr>
            <p:ph idx="1"/>
            <p:custDataLst>
              <p:tags r:id="rId2"/>
            </p:custDataLst>
          </p:nvPr>
        </p:nvSpPr>
        <p:spPr/>
        <p:txBody>
          <a:bodyPr/>
          <a:lstStyle/>
          <a:p>
            <a:r>
              <a:rPr lang="en-US" dirty="0"/>
              <a:t>If we never had to free memory?</a:t>
            </a:r>
          </a:p>
          <a:p>
            <a:r>
              <a:rPr lang="en-US" dirty="0"/>
              <a:t>Do you free objects in Java?</a:t>
            </a:r>
          </a:p>
          <a:p>
            <a:pPr lvl="1"/>
            <a:r>
              <a:rPr lang="en-US" dirty="0"/>
              <a:t>Reminder:  </a:t>
            </a:r>
            <a:r>
              <a:rPr lang="en-US" i="1" dirty="0"/>
              <a:t>implicit</a:t>
            </a:r>
            <a:r>
              <a:rPr lang="en-US" dirty="0"/>
              <a:t> allocator</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14</a:t>
            </a:fld>
            <a:endParaRPr lang="en-US"/>
          </a:p>
        </p:txBody>
      </p:sp>
    </p:spTree>
    <p:extLst>
      <p:ext uri="{BB962C8B-B14F-4D97-AF65-F5344CB8AC3E}">
        <p14:creationId xmlns:p14="http://schemas.microsoft.com/office/powerpoint/2010/main" val="2133441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Garbage Collection (GC)</a:t>
            </a:r>
          </a:p>
        </p:txBody>
      </p:sp>
      <p:sp>
        <p:nvSpPr>
          <p:cNvPr id="3" name="Content Placeholder 2"/>
          <p:cNvSpPr>
            <a:spLocks noGrp="1"/>
          </p:cNvSpPr>
          <p:nvPr>
            <p:ph idx="1"/>
          </p:nvPr>
        </p:nvSpPr>
        <p:spPr>
          <a:xfrm>
            <a:off x="396875" y="1554480"/>
            <a:ext cx="8366125" cy="4937760"/>
          </a:xfrm>
        </p:spPr>
        <p:txBody>
          <a:bodyPr/>
          <a:lstStyle/>
          <a:p>
            <a:pPr>
              <a:lnSpc>
                <a:spcPct val="95000"/>
              </a:lnSpc>
            </a:pPr>
            <a:r>
              <a:rPr lang="en-GB" sz="2400" i="1" dirty="0">
                <a:solidFill>
                  <a:srgbClr val="FF0000"/>
                </a:solidFill>
              </a:rPr>
              <a:t>Garbage collection:  </a:t>
            </a:r>
            <a:r>
              <a:rPr lang="en-GB" sz="2400" dirty="0"/>
              <a:t>automatic reclamation of heap-allocated storage – application never explicitly frees memory</a:t>
            </a:r>
          </a:p>
          <a:p>
            <a:pPr lvl="1">
              <a:lnSpc>
                <a:spcPct val="95000"/>
              </a:lnSpc>
            </a:pPr>
            <a:endParaRPr lang="en-GB" sz="2000" dirty="0"/>
          </a:p>
          <a:p>
            <a:pPr lvl="1">
              <a:lnSpc>
                <a:spcPct val="95000"/>
              </a:lnSpc>
            </a:pPr>
            <a:endParaRPr lang="en-GB" sz="2000" dirty="0"/>
          </a:p>
          <a:p>
            <a:pPr>
              <a:lnSpc>
                <a:spcPct val="95000"/>
              </a:lnSpc>
            </a:pPr>
            <a:endParaRPr lang="en-GB" dirty="0"/>
          </a:p>
          <a:p>
            <a:pPr>
              <a:lnSpc>
                <a:spcPct val="95000"/>
              </a:lnSpc>
            </a:pPr>
            <a:endParaRPr lang="en-GB" sz="2400" dirty="0"/>
          </a:p>
          <a:p>
            <a:pPr>
              <a:lnSpc>
                <a:spcPct val="95000"/>
              </a:lnSpc>
            </a:pPr>
            <a:r>
              <a:rPr lang="en-GB" sz="2400" dirty="0">
                <a:ea typeface="Arial Unicode MS" panose="020B0604020202020204" pitchFamily="34" charset="-128"/>
                <a:cs typeface="Arial Unicode MS" panose="020B0604020202020204" pitchFamily="34" charset="-128"/>
              </a:rPr>
              <a:t>Common in implementations of functional languages, scripting languages, and modern object oriented languages:</a:t>
            </a:r>
          </a:p>
          <a:p>
            <a:pPr lvl="1">
              <a:lnSpc>
                <a:spcPct val="95000"/>
              </a:lnSpc>
            </a:pPr>
            <a:r>
              <a:rPr lang="en-GB" sz="2000" dirty="0">
                <a:ea typeface="Arial Unicode MS" panose="020B0604020202020204" pitchFamily="34" charset="-128"/>
                <a:cs typeface="Arial Unicode MS" panose="020B0604020202020204" pitchFamily="34" charset="-128"/>
              </a:rPr>
              <a:t>Lisp, Racket, </a:t>
            </a:r>
            <a:r>
              <a:rPr lang="en-GB" sz="2000" dirty="0" err="1">
                <a:ea typeface="Arial Unicode MS" panose="020B0604020202020204" pitchFamily="34" charset="-128"/>
                <a:cs typeface="Arial Unicode MS" panose="020B0604020202020204" pitchFamily="34" charset="-128"/>
              </a:rPr>
              <a:t>Erlang</a:t>
            </a:r>
            <a:r>
              <a:rPr lang="en-GB" sz="2000" dirty="0">
                <a:ea typeface="Arial Unicode MS" panose="020B0604020202020204" pitchFamily="34" charset="-128"/>
                <a:cs typeface="Arial Unicode MS" panose="020B0604020202020204" pitchFamily="34" charset="-128"/>
              </a:rPr>
              <a:t>, ML, Haskell, Scala, Java, C#, Perl, Ruby, Python, </a:t>
            </a:r>
            <a:r>
              <a:rPr lang="en-GB" sz="2000" dirty="0" err="1">
                <a:ea typeface="Arial Unicode MS" panose="020B0604020202020204" pitchFamily="34" charset="-128"/>
                <a:cs typeface="Arial Unicode MS" panose="020B0604020202020204" pitchFamily="34" charset="-128"/>
              </a:rPr>
              <a:t>Lua</a:t>
            </a:r>
            <a:r>
              <a:rPr lang="en-GB" sz="2000" dirty="0">
                <a:ea typeface="Arial Unicode MS" panose="020B0604020202020204" pitchFamily="34" charset="-128"/>
                <a:cs typeface="Arial Unicode MS" panose="020B0604020202020204" pitchFamily="34" charset="-128"/>
              </a:rPr>
              <a:t>, JavaScript, Dart, Mathematica, MATLAB, many more…</a:t>
            </a:r>
          </a:p>
          <a:p>
            <a:pPr lvl="2">
              <a:lnSpc>
                <a:spcPct val="95000"/>
              </a:lnSpc>
            </a:pPr>
            <a:endParaRPr lang="en-GB" sz="1600" dirty="0">
              <a:ea typeface="Arial Unicode MS" panose="020B0604020202020204" pitchFamily="34" charset="-128"/>
              <a:cs typeface="Arial Unicode MS" panose="020B0604020202020204" pitchFamily="34" charset="-128"/>
            </a:endParaRPr>
          </a:p>
          <a:p>
            <a:pPr>
              <a:lnSpc>
                <a:spcPct val="95000"/>
              </a:lnSpc>
            </a:pPr>
            <a:r>
              <a:rPr lang="en-GB" sz="2400" dirty="0">
                <a:ea typeface="Arial Unicode MS" panose="020B0604020202020204" pitchFamily="34" charset="-128"/>
                <a:cs typeface="Arial Unicode MS" panose="020B0604020202020204" pitchFamily="34" charset="-128"/>
              </a:rPr>
              <a:t>Variants (“conservative” garbage collectors) exist for C and C++</a:t>
            </a:r>
          </a:p>
          <a:p>
            <a:pPr lvl="1">
              <a:lnSpc>
                <a:spcPct val="95000"/>
              </a:lnSpc>
            </a:pPr>
            <a:r>
              <a:rPr lang="en-GB" sz="2000" dirty="0">
                <a:ea typeface="Arial Unicode MS" panose="020B0604020202020204" pitchFamily="34" charset="-128"/>
                <a:cs typeface="Arial Unicode MS" panose="020B0604020202020204" pitchFamily="34" charset="-128"/>
              </a:rPr>
              <a:t>However, cannot necessarily collect all garbage</a:t>
            </a:r>
          </a:p>
        </p:txBody>
      </p:sp>
      <p:sp>
        <p:nvSpPr>
          <p:cNvPr id="4" name="Slide Number Placeholder 3"/>
          <p:cNvSpPr>
            <a:spLocks noGrp="1"/>
          </p:cNvSpPr>
          <p:nvPr>
            <p:ph type="sldNum" sz="quarter" idx="10"/>
          </p:nvPr>
        </p:nvSpPr>
        <p:spPr/>
        <p:txBody>
          <a:bodyPr/>
          <a:lstStyle/>
          <a:p>
            <a:fld id="{C0BB463C-2B8D-41E5-9457-1404AA9BBE8D}" type="slidenum">
              <a:rPr lang="en-US" smtClean="0"/>
              <a:t>15</a:t>
            </a:fld>
            <a:endParaRPr lang="en-US"/>
          </a:p>
        </p:txBody>
      </p:sp>
      <p:sp>
        <p:nvSpPr>
          <p:cNvPr id="5" name="Text Box 4"/>
          <p:cNvSpPr txBox="1">
            <a:spLocks noChangeArrowheads="1"/>
          </p:cNvSpPr>
          <p:nvPr>
            <p:custDataLst>
              <p:tags r:id="rId1"/>
            </p:custDataLst>
          </p:nvPr>
        </p:nvSpPr>
        <p:spPr bwMode="auto">
          <a:xfrm>
            <a:off x="914400" y="2377440"/>
            <a:ext cx="5833946" cy="1202510"/>
          </a:xfrm>
          <a:prstGeom prst="rect">
            <a:avLst/>
          </a:prstGeom>
          <a:solidFill>
            <a:schemeClr val="bg1">
              <a:lumMod val="95000"/>
            </a:schemeClr>
          </a:solidFill>
          <a:ln w="3240">
            <a:solidFill>
              <a:srgbClr val="000066"/>
            </a:solidFill>
            <a:miter lim="800000"/>
            <a:headEnd/>
            <a:tailEnd/>
          </a:ln>
          <a:effectLst/>
        </p:spPr>
        <p:txBody>
          <a:bodyPr wrap="none" lIns="90000" tIns="46800" rIns="90000" bIns="46800">
            <a:spAutoFit/>
          </a:bodyPr>
          <a:lstStyle/>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void</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err="1">
                <a:latin typeface="Courier New" panose="02070309020205020404" pitchFamily="49" charset="0"/>
                <a:ea typeface="Arial Unicode MS" panose="020B0604020202020204" pitchFamily="34" charset="-128"/>
                <a:cs typeface="Courier New" panose="02070309020205020404" pitchFamily="49" charset="0"/>
              </a:rPr>
              <a:t>foo</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b="1" dirty="0">
                <a:latin typeface="Courier New" panose="02070309020205020404" pitchFamily="49" charset="0"/>
                <a:ea typeface="Arial Unicode MS" panose="020B0604020202020204" pitchFamily="34" charset="-128"/>
                <a:cs typeface="Courier New" panose="02070309020205020404" pitchFamily="49" charset="0"/>
              </a:rPr>
              <a:t>*</a:t>
            </a:r>
            <a:r>
              <a:rPr lang="en-GB" b="0" dirty="0">
                <a:latin typeface="Courier New" panose="02070309020205020404" pitchFamily="49" charset="0"/>
                <a:ea typeface="Arial Unicode MS" panose="020B0604020202020204" pitchFamily="34" charset="-128"/>
                <a:cs typeface="Courier New" panose="02070309020205020404" pitchFamily="49" charset="0"/>
              </a:rPr>
              <a:t> p = (</a:t>
            </a:r>
            <a:r>
              <a:rPr lang="en-GB"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b="1" dirty="0">
                <a:latin typeface="Courier New" panose="02070309020205020404" pitchFamily="49" charset="0"/>
                <a:ea typeface="Arial Unicode MS" panose="020B0604020202020204" pitchFamily="34" charset="-128"/>
                <a:cs typeface="Courier New" panose="02070309020205020404" pitchFamily="49" charset="0"/>
              </a:rPr>
              <a:t>*</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b="0" dirty="0">
                <a:latin typeface="Courier New" panose="02070309020205020404" pitchFamily="49" charset="0"/>
                <a:ea typeface="Arial Unicode MS" panose="020B0604020202020204" pitchFamily="34" charset="-128"/>
                <a:cs typeface="Courier New" panose="02070309020205020404" pitchFamily="49" charset="0"/>
              </a:rPr>
              <a:t>(128);</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a:latin typeface="Courier New" panose="02070309020205020404" pitchFamily="49" charset="0"/>
                <a:ea typeface="Arial Unicode MS" panose="020B0604020202020204" pitchFamily="34" charset="-128"/>
                <a:cs typeface="Courier New" panose="02070309020205020404" pitchFamily="49" charset="0"/>
              </a:rPr>
              <a:t>return</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0" i="1" dirty="0">
                <a:solidFill>
                  <a:srgbClr val="C00000"/>
                </a:solidFill>
                <a:latin typeface="Courier New" panose="02070309020205020404" pitchFamily="49" charset="0"/>
                <a:ea typeface="Arial Unicode MS" panose="020B0604020202020204" pitchFamily="34" charset="-128"/>
                <a:cs typeface="Courier New" panose="02070309020205020404" pitchFamily="49" charset="0"/>
              </a:rPr>
              <a:t>/* p block is now garbage!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a:t>
            </a:r>
          </a:p>
        </p:txBody>
      </p:sp>
      <p:sp>
        <p:nvSpPr>
          <p:cNvPr id="6" name="TextBox 5"/>
          <p:cNvSpPr txBox="1"/>
          <p:nvPr/>
        </p:nvSpPr>
        <p:spPr>
          <a:xfrm>
            <a:off x="356616" y="960120"/>
            <a:ext cx="4754880" cy="461665"/>
          </a:xfrm>
          <a:prstGeom prst="rect">
            <a:avLst/>
          </a:prstGeom>
          <a:noFill/>
        </p:spPr>
        <p:txBody>
          <a:bodyPr wrap="square" rtlCol="0">
            <a:spAutoFit/>
          </a:bodyPr>
          <a:lstStyle/>
          <a:p>
            <a:r>
              <a:rPr lang="en-US" sz="2400" b="1" dirty="0">
                <a:latin typeface="Calibri" pitchFamily="34" charset="0"/>
              </a:rPr>
              <a:t>(Automatic Memory Management)</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F3572A37-3232-4066-92C6-064DD4A1AC5C}"/>
                  </a:ext>
                </a:extLst>
              </p14:cNvPr>
              <p14:cNvContentPartPr/>
              <p14:nvPr/>
            </p14:nvContentPartPr>
            <p14:xfrm>
              <a:off x="816840" y="2604960"/>
              <a:ext cx="8001720" cy="2818440"/>
            </p14:xfrm>
          </p:contentPart>
        </mc:Choice>
        <mc:Fallback xmlns="">
          <p:pic>
            <p:nvPicPr>
              <p:cNvPr id="7" name="Ink 6">
                <a:extLst>
                  <a:ext uri="{FF2B5EF4-FFF2-40B4-BE49-F238E27FC236}">
                    <a16:creationId xmlns:a16="http://schemas.microsoft.com/office/drawing/2014/main" id="{F3572A37-3232-4066-92C6-064DD4A1AC5C}"/>
                  </a:ext>
                </a:extLst>
              </p:cNvPr>
              <p:cNvPicPr/>
              <p:nvPr/>
            </p:nvPicPr>
            <p:blipFill>
              <a:blip r:embed="rId4"/>
              <a:stretch>
                <a:fillRect/>
              </a:stretch>
            </p:blipFill>
            <p:spPr>
              <a:xfrm>
                <a:off x="807480" y="2595600"/>
                <a:ext cx="8020440" cy="2837160"/>
              </a:xfrm>
              <a:prstGeom prst="rect">
                <a:avLst/>
              </a:prstGeom>
            </p:spPr>
          </p:pic>
        </mc:Fallback>
      </mc:AlternateContent>
    </p:spTree>
    <p:extLst>
      <p:ext uri="{BB962C8B-B14F-4D97-AF65-F5344CB8AC3E}">
        <p14:creationId xmlns:p14="http://schemas.microsoft.com/office/powerpoint/2010/main" val="33933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Garbage Collection</a:t>
            </a:r>
          </a:p>
        </p:txBody>
      </p:sp>
      <p:sp>
        <p:nvSpPr>
          <p:cNvPr id="3" name="Content Placeholder 2"/>
          <p:cNvSpPr>
            <a:spLocks noGrp="1"/>
          </p:cNvSpPr>
          <p:nvPr>
            <p:ph idx="1"/>
          </p:nvPr>
        </p:nvSpPr>
        <p:spPr/>
        <p:txBody>
          <a:bodyPr/>
          <a:lstStyle/>
          <a:p>
            <a:r>
              <a:rPr lang="en-US" dirty="0"/>
              <a:t>How does the memory allocator know when memory can be freed? </a:t>
            </a:r>
          </a:p>
          <a:p>
            <a:pPr lvl="1"/>
            <a:r>
              <a:rPr lang="en-US" dirty="0"/>
              <a:t>In general, we cannot know </a:t>
            </a:r>
            <a:r>
              <a:rPr lang="en-GB" dirty="0"/>
              <a:t>what is going to be used in the future since it depends on conditionals</a:t>
            </a:r>
          </a:p>
          <a:p>
            <a:pPr lvl="1"/>
            <a:r>
              <a:rPr lang="en-GB" dirty="0"/>
              <a:t>But, we can tell that certain blocks cannot be used if they are </a:t>
            </a:r>
            <a:r>
              <a:rPr lang="en-GB" i="1" dirty="0"/>
              <a:t>unreachable</a:t>
            </a:r>
            <a:r>
              <a:rPr lang="en-GB" dirty="0"/>
              <a:t> (via pointers in registers/stack/</a:t>
            </a:r>
            <a:r>
              <a:rPr lang="en-GB" dirty="0" err="1"/>
              <a:t>globals</a:t>
            </a:r>
            <a:r>
              <a:rPr lang="en-GB" dirty="0"/>
              <a:t>)</a:t>
            </a:r>
          </a:p>
          <a:p>
            <a:pPr lvl="1"/>
            <a:endParaRPr lang="en-GB" dirty="0"/>
          </a:p>
          <a:p>
            <a:r>
              <a:rPr lang="en-GB" dirty="0"/>
              <a:t>Memory allocator needs to know what is a pointer and what is not – how can it do this?</a:t>
            </a:r>
          </a:p>
          <a:p>
            <a:pPr lvl="1"/>
            <a:r>
              <a:rPr lang="en-GB" dirty="0"/>
              <a:t>Sometimes with help from the compiler</a:t>
            </a:r>
          </a:p>
          <a:p>
            <a:pPr lvl="1"/>
            <a:endParaRPr lang="en-US" dirty="0"/>
          </a:p>
        </p:txBody>
      </p:sp>
      <p:sp>
        <p:nvSpPr>
          <p:cNvPr id="4" name="Slide Number Placeholder 3"/>
          <p:cNvSpPr>
            <a:spLocks noGrp="1"/>
          </p:cNvSpPr>
          <p:nvPr>
            <p:ph type="sldNum" sz="quarter" idx="10"/>
          </p:nvPr>
        </p:nvSpPr>
        <p:spPr/>
        <p:txBody>
          <a:bodyPr/>
          <a:lstStyle/>
          <a:p>
            <a:fld id="{C0BB463C-2B8D-41E5-9457-1404AA9BBE8D}" type="slidenum">
              <a:rPr lang="en-US" smtClean="0"/>
              <a:t>16</a:t>
            </a:fld>
            <a:endParaRPr lang="en-US"/>
          </a:p>
        </p:txBody>
      </p:sp>
    </p:spTree>
    <p:extLst>
      <p:ext uri="{BB962C8B-B14F-4D97-AF65-F5344CB8AC3E}">
        <p14:creationId xmlns:p14="http://schemas.microsoft.com/office/powerpoint/2010/main" val="317890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as a Graph</a:t>
            </a:r>
          </a:p>
        </p:txBody>
      </p:sp>
      <p:sp>
        <p:nvSpPr>
          <p:cNvPr id="3" name="Content Placeholder 2"/>
          <p:cNvSpPr>
            <a:spLocks noGrp="1"/>
          </p:cNvSpPr>
          <p:nvPr>
            <p:ph idx="1"/>
          </p:nvPr>
        </p:nvSpPr>
        <p:spPr>
          <a:xfrm>
            <a:off x="396875" y="1362075"/>
            <a:ext cx="8366125" cy="2011680"/>
          </a:xfrm>
        </p:spPr>
        <p:txBody>
          <a:bodyPr/>
          <a:lstStyle/>
          <a:p>
            <a:r>
              <a:rPr lang="en-US" sz="2400" dirty="0"/>
              <a:t>We view memory as a directed graph</a:t>
            </a:r>
          </a:p>
          <a:p>
            <a:pPr lvl="1"/>
            <a:r>
              <a:rPr lang="en-US" sz="2000" dirty="0"/>
              <a:t>Each allocated heap block is a node in the graph</a:t>
            </a:r>
          </a:p>
          <a:p>
            <a:pPr lvl="1"/>
            <a:r>
              <a:rPr lang="en-US" sz="2000" dirty="0"/>
              <a:t>Each pointer is an edge in the graph</a:t>
            </a:r>
          </a:p>
          <a:p>
            <a:pPr lvl="1"/>
            <a:r>
              <a:rPr lang="en-US" sz="2000" dirty="0"/>
              <a:t>Locations not in the heap that contain pointers into the heap are called </a:t>
            </a:r>
            <a:r>
              <a:rPr lang="en-US" sz="2000" b="1" i="1" dirty="0">
                <a:solidFill>
                  <a:srgbClr val="C00000"/>
                </a:solidFill>
              </a:rPr>
              <a:t>root</a:t>
            </a:r>
            <a:r>
              <a:rPr lang="en-US" sz="2000" dirty="0"/>
              <a:t> nodes (e.g. registers, stack locations, global variables)</a:t>
            </a:r>
          </a:p>
        </p:txBody>
      </p:sp>
      <p:sp>
        <p:nvSpPr>
          <p:cNvPr id="4" name="Slide Number Placeholder 3"/>
          <p:cNvSpPr>
            <a:spLocks noGrp="1"/>
          </p:cNvSpPr>
          <p:nvPr>
            <p:ph type="sldNum" sz="quarter" idx="10"/>
          </p:nvPr>
        </p:nvSpPr>
        <p:spPr/>
        <p:txBody>
          <a:bodyPr/>
          <a:lstStyle/>
          <a:p>
            <a:fld id="{C0BB463C-2B8D-41E5-9457-1404AA9BBE8D}" type="slidenum">
              <a:rPr lang="en-US" smtClean="0"/>
              <a:t>17</a:t>
            </a:fld>
            <a:endParaRPr lang="en-US"/>
          </a:p>
        </p:txBody>
      </p:sp>
      <p:sp>
        <p:nvSpPr>
          <p:cNvPr id="34" name="Rectangle 32"/>
          <p:cNvSpPr>
            <a:spLocks noChangeArrowheads="1"/>
          </p:cNvSpPr>
          <p:nvPr>
            <p:custDataLst>
              <p:tags r:id="rId1"/>
            </p:custDataLst>
          </p:nvPr>
        </p:nvSpPr>
        <p:spPr bwMode="auto">
          <a:xfrm>
            <a:off x="843951" y="5943600"/>
            <a:ext cx="8205026" cy="640080"/>
          </a:xfrm>
          <a:prstGeom prst="rect">
            <a:avLst/>
          </a:prstGeom>
          <a:noFill/>
          <a:ln w="9525">
            <a:noFill/>
            <a:round/>
            <a:headEnd/>
            <a:tailEnd/>
          </a:ln>
          <a:effectLst/>
        </p:spPr>
        <p:txBody>
          <a:bodyPr lIns="90360" tIns="44280" rIns="90360" bIns="44280"/>
          <a:lstStyle/>
          <a:p>
            <a:pPr marL="384175" indent="-384175" eaLnBrk="1" hangingPunct="1">
              <a:lnSpc>
                <a:spcPct val="95000"/>
              </a:lnSpc>
              <a:buClr>
                <a:srgbClr val="660033"/>
              </a:buClr>
              <a:buFont typeface="Wingdings" charset="2"/>
              <a:buNone/>
            </a:pPr>
            <a:r>
              <a:rPr lang="en-GB" sz="1800" dirty="0">
                <a:latin typeface="Calibri" panose="020F0502020204030204" pitchFamily="34" charset="0"/>
                <a:ea typeface="Arial Unicode MS" panose="020B0604020202020204" pitchFamily="34" charset="-128"/>
                <a:cs typeface="Calibri" panose="020F0502020204030204" pitchFamily="34" charset="0"/>
              </a:rPr>
              <a:t>A node (block) is </a:t>
            </a:r>
            <a:r>
              <a:rPr lang="en-GB" sz="1800" i="1" dirty="0">
                <a:solidFill>
                  <a:srgbClr val="C00000"/>
                </a:solidFill>
                <a:latin typeface="Calibri" panose="020F0502020204030204" pitchFamily="34" charset="0"/>
                <a:ea typeface="Arial Unicode MS" panose="020B0604020202020204" pitchFamily="34" charset="-128"/>
                <a:cs typeface="Calibri" panose="020F0502020204030204" pitchFamily="34" charset="0"/>
              </a:rPr>
              <a:t>reachable</a:t>
            </a:r>
            <a:r>
              <a:rPr lang="en-GB" sz="1800" dirty="0">
                <a:latin typeface="Calibri" panose="020F0502020204030204" pitchFamily="34" charset="0"/>
                <a:ea typeface="Arial Unicode MS" panose="020B0604020202020204" pitchFamily="34" charset="-128"/>
                <a:cs typeface="Calibri" panose="020F0502020204030204" pitchFamily="34" charset="0"/>
              </a:rPr>
              <a:t> if there is a path from any root to that node</a:t>
            </a:r>
          </a:p>
          <a:p>
            <a:pPr marL="384175" indent="-384175" eaLnBrk="1" hangingPunct="1">
              <a:lnSpc>
                <a:spcPct val="95000"/>
              </a:lnSpc>
              <a:buClr>
                <a:srgbClr val="660033"/>
              </a:buClr>
              <a:buFont typeface="Wingdings" charset="2"/>
              <a:buNone/>
            </a:pPr>
            <a:r>
              <a:rPr lang="en-GB" sz="1800" dirty="0">
                <a:latin typeface="Calibri" panose="020F0502020204030204" pitchFamily="34" charset="0"/>
                <a:ea typeface="Arial Unicode MS" panose="020B0604020202020204" pitchFamily="34" charset="-128"/>
                <a:cs typeface="Calibri" panose="020F0502020204030204" pitchFamily="34" charset="0"/>
              </a:rPr>
              <a:t>Non-reachable nodes are </a:t>
            </a:r>
            <a:r>
              <a:rPr lang="en-GB" sz="1800" i="1" dirty="0">
                <a:solidFill>
                  <a:srgbClr val="C00000"/>
                </a:solidFill>
                <a:latin typeface="Calibri" panose="020F0502020204030204" pitchFamily="34" charset="0"/>
                <a:ea typeface="Arial Unicode MS" panose="020B0604020202020204" pitchFamily="34" charset="-128"/>
                <a:cs typeface="Calibri" panose="020F0502020204030204" pitchFamily="34" charset="0"/>
              </a:rPr>
              <a:t>garbage </a:t>
            </a:r>
            <a:r>
              <a:rPr lang="en-GB" sz="1800" dirty="0">
                <a:latin typeface="Calibri" panose="020F0502020204030204" pitchFamily="34" charset="0"/>
                <a:ea typeface="Arial Unicode MS" panose="020B0604020202020204" pitchFamily="34" charset="-128"/>
                <a:cs typeface="Calibri" panose="020F0502020204030204" pitchFamily="34" charset="0"/>
              </a:rPr>
              <a:t>(cannot be needed by the application)</a:t>
            </a:r>
          </a:p>
        </p:txBody>
      </p:sp>
      <p:grpSp>
        <p:nvGrpSpPr>
          <p:cNvPr id="39" name="Group 38"/>
          <p:cNvGrpSpPr/>
          <p:nvPr/>
        </p:nvGrpSpPr>
        <p:grpSpPr>
          <a:xfrm>
            <a:off x="932851" y="3383280"/>
            <a:ext cx="7948324" cy="2478064"/>
            <a:chOff x="932851" y="3383280"/>
            <a:chExt cx="7948324" cy="2478064"/>
          </a:xfrm>
        </p:grpSpPr>
        <p:sp>
          <p:nvSpPr>
            <p:cNvPr id="5" name="Rectangle 1"/>
            <p:cNvSpPr>
              <a:spLocks noChangeArrowheads="1"/>
            </p:cNvSpPr>
            <p:nvPr>
              <p:custDataLst>
                <p:tags r:id="rId2"/>
              </p:custDataLst>
            </p:nvPr>
          </p:nvSpPr>
          <p:spPr bwMode="auto">
            <a:xfrm>
              <a:off x="932851" y="3803944"/>
              <a:ext cx="5984875" cy="2057400"/>
            </a:xfrm>
            <a:prstGeom prst="rect">
              <a:avLst/>
            </a:prstGeom>
            <a:solidFill>
              <a:schemeClr val="bg2">
                <a:lumMod val="20000"/>
                <a:lumOff val="80000"/>
              </a:schemeClr>
            </a:solidFill>
            <a:ln w="63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 name="Oval 4"/>
            <p:cNvSpPr>
              <a:spLocks noChangeArrowheads="1"/>
            </p:cNvSpPr>
            <p:nvPr>
              <p:custDataLst>
                <p:tags r:id="rId3"/>
              </p:custDataLst>
            </p:nvPr>
          </p:nvSpPr>
          <p:spPr bwMode="auto">
            <a:xfrm>
              <a:off x="2516075" y="3398349"/>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 name="Oval 5"/>
            <p:cNvSpPr>
              <a:spLocks noChangeArrowheads="1"/>
            </p:cNvSpPr>
            <p:nvPr>
              <p:custDataLst>
                <p:tags r:id="rId4"/>
              </p:custDataLst>
            </p:nvPr>
          </p:nvSpPr>
          <p:spPr bwMode="auto">
            <a:xfrm>
              <a:off x="3710976" y="3398349"/>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 name="Oval 6"/>
            <p:cNvSpPr>
              <a:spLocks noChangeArrowheads="1"/>
            </p:cNvSpPr>
            <p:nvPr>
              <p:custDataLst>
                <p:tags r:id="rId5"/>
              </p:custDataLst>
            </p:nvPr>
          </p:nvSpPr>
          <p:spPr bwMode="auto">
            <a:xfrm>
              <a:off x="5006376" y="33975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 name="Line 7"/>
            <p:cNvSpPr>
              <a:spLocks noChangeShapeType="1"/>
            </p:cNvSpPr>
            <p:nvPr>
              <p:custDataLst>
                <p:tags r:id="rId6"/>
              </p:custDataLst>
            </p:nvPr>
          </p:nvSpPr>
          <p:spPr bwMode="auto">
            <a:xfrm flipH="1">
              <a:off x="2337787" y="3690938"/>
              <a:ext cx="276825" cy="646405"/>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0" name="Text Box 8"/>
            <p:cNvSpPr txBox="1">
              <a:spLocks noChangeArrowheads="1"/>
            </p:cNvSpPr>
            <p:nvPr>
              <p:custDataLst>
                <p:tags r:id="rId7"/>
              </p:custDataLst>
            </p:nvPr>
          </p:nvSpPr>
          <p:spPr bwMode="auto">
            <a:xfrm>
              <a:off x="932851" y="3383280"/>
              <a:ext cx="1147984"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Root nodes</a:t>
              </a:r>
            </a:p>
          </p:txBody>
        </p:sp>
        <p:sp>
          <p:nvSpPr>
            <p:cNvPr id="11" name="Text Box 9"/>
            <p:cNvSpPr txBox="1">
              <a:spLocks noChangeArrowheads="1"/>
            </p:cNvSpPr>
            <p:nvPr>
              <p:custDataLst>
                <p:tags r:id="rId8"/>
              </p:custDataLst>
            </p:nvPr>
          </p:nvSpPr>
          <p:spPr bwMode="auto">
            <a:xfrm>
              <a:off x="939383" y="3803944"/>
              <a:ext cx="1202871"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Heap nodes</a:t>
              </a:r>
            </a:p>
          </p:txBody>
        </p:sp>
        <p:sp>
          <p:nvSpPr>
            <p:cNvPr id="12" name="Line 10"/>
            <p:cNvSpPr>
              <a:spLocks noChangeShapeType="1"/>
            </p:cNvSpPr>
            <p:nvPr>
              <p:custDataLst>
                <p:tags r:id="rId9"/>
              </p:custDataLst>
            </p:nvPr>
          </p:nvSpPr>
          <p:spPr bwMode="auto">
            <a:xfrm>
              <a:off x="3863974" y="3703148"/>
              <a:ext cx="989" cy="634195"/>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3" name="Line 11"/>
            <p:cNvSpPr>
              <a:spLocks noChangeShapeType="1"/>
            </p:cNvSpPr>
            <p:nvPr>
              <p:custDataLst>
                <p:tags r:id="rId10"/>
              </p:custDataLst>
            </p:nvPr>
          </p:nvSpPr>
          <p:spPr bwMode="auto">
            <a:xfrm>
              <a:off x="5233388" y="3679824"/>
              <a:ext cx="365612" cy="676673"/>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4" name="Oval 12"/>
            <p:cNvSpPr>
              <a:spLocks noChangeArrowheads="1"/>
            </p:cNvSpPr>
            <p:nvPr>
              <p:custDataLst>
                <p:tags r:id="rId11"/>
              </p:custDataLst>
            </p:nvPr>
          </p:nvSpPr>
          <p:spPr bwMode="auto">
            <a:xfrm>
              <a:off x="2186976" y="43373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 name="Oval 13"/>
            <p:cNvSpPr>
              <a:spLocks noChangeArrowheads="1"/>
            </p:cNvSpPr>
            <p:nvPr>
              <p:custDataLst>
                <p:tags r:id="rId12"/>
              </p:custDataLst>
            </p:nvPr>
          </p:nvSpPr>
          <p:spPr bwMode="auto">
            <a:xfrm>
              <a:off x="3710976" y="43373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6" name="Oval 14"/>
            <p:cNvSpPr>
              <a:spLocks noChangeArrowheads="1"/>
            </p:cNvSpPr>
            <p:nvPr>
              <p:custDataLst>
                <p:tags r:id="rId13"/>
              </p:custDataLst>
            </p:nvPr>
          </p:nvSpPr>
          <p:spPr bwMode="auto">
            <a:xfrm>
              <a:off x="5539776" y="43373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Line 15"/>
            <p:cNvSpPr>
              <a:spLocks noChangeShapeType="1"/>
            </p:cNvSpPr>
            <p:nvPr>
              <p:custDataLst>
                <p:tags r:id="rId14"/>
              </p:custDataLst>
            </p:nvPr>
          </p:nvSpPr>
          <p:spPr bwMode="auto">
            <a:xfrm flipH="1">
              <a:off x="1729775" y="4593431"/>
              <a:ext cx="498475" cy="684609"/>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8" name="Oval 16"/>
            <p:cNvSpPr>
              <a:spLocks noChangeArrowheads="1"/>
            </p:cNvSpPr>
            <p:nvPr>
              <p:custDataLst>
                <p:tags r:id="rId15"/>
              </p:custDataLst>
            </p:nvPr>
          </p:nvSpPr>
          <p:spPr bwMode="auto">
            <a:xfrm>
              <a:off x="1501176" y="52517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9" name="Line 17"/>
            <p:cNvSpPr>
              <a:spLocks noChangeShapeType="1"/>
            </p:cNvSpPr>
            <p:nvPr>
              <p:custDataLst>
                <p:tags r:id="rId16"/>
              </p:custDataLst>
            </p:nvPr>
          </p:nvSpPr>
          <p:spPr bwMode="auto">
            <a:xfrm>
              <a:off x="2450502" y="4593431"/>
              <a:ext cx="463549" cy="684610"/>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0" name="Oval 18"/>
            <p:cNvSpPr>
              <a:spLocks noChangeArrowheads="1"/>
            </p:cNvSpPr>
            <p:nvPr>
              <p:custDataLst>
                <p:tags r:id="rId17"/>
              </p:custDataLst>
            </p:nvPr>
          </p:nvSpPr>
          <p:spPr bwMode="auto">
            <a:xfrm>
              <a:off x="2872776" y="52517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1" name="Line 19"/>
            <p:cNvSpPr>
              <a:spLocks noChangeShapeType="1"/>
            </p:cNvSpPr>
            <p:nvPr>
              <p:custDataLst>
                <p:tags r:id="rId18"/>
              </p:custDataLst>
            </p:nvPr>
          </p:nvSpPr>
          <p:spPr bwMode="auto">
            <a:xfrm>
              <a:off x="5692176" y="4642144"/>
              <a:ext cx="202" cy="600178"/>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2" name="Oval 20"/>
            <p:cNvSpPr>
              <a:spLocks noChangeArrowheads="1"/>
            </p:cNvSpPr>
            <p:nvPr>
              <p:custDataLst>
                <p:tags r:id="rId19"/>
              </p:custDataLst>
            </p:nvPr>
          </p:nvSpPr>
          <p:spPr bwMode="auto">
            <a:xfrm>
              <a:off x="5539776" y="52517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3" name="Oval 21"/>
            <p:cNvSpPr>
              <a:spLocks noChangeArrowheads="1"/>
            </p:cNvSpPr>
            <p:nvPr>
              <p:custDataLst>
                <p:tags r:id="rId20"/>
              </p:custDataLst>
            </p:nvPr>
          </p:nvSpPr>
          <p:spPr bwMode="auto">
            <a:xfrm>
              <a:off x="4590451" y="46421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 name="Oval 22"/>
            <p:cNvSpPr>
              <a:spLocks noChangeArrowheads="1"/>
            </p:cNvSpPr>
            <p:nvPr>
              <p:custDataLst>
                <p:tags r:id="rId21"/>
              </p:custDataLst>
            </p:nvPr>
          </p:nvSpPr>
          <p:spPr bwMode="auto">
            <a:xfrm>
              <a:off x="4590451" y="54041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Line 23"/>
            <p:cNvSpPr>
              <a:spLocks noChangeShapeType="1"/>
            </p:cNvSpPr>
            <p:nvPr>
              <p:custDataLst>
                <p:tags r:id="rId22"/>
              </p:custDataLst>
            </p:nvPr>
          </p:nvSpPr>
          <p:spPr bwMode="auto">
            <a:xfrm>
              <a:off x="4742851" y="4946944"/>
              <a:ext cx="1588" cy="457200"/>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6" name="Oval 24"/>
            <p:cNvSpPr>
              <a:spLocks noChangeArrowheads="1"/>
            </p:cNvSpPr>
            <p:nvPr>
              <p:custDataLst>
                <p:tags r:id="rId23"/>
              </p:custDataLst>
            </p:nvPr>
          </p:nvSpPr>
          <p:spPr bwMode="auto">
            <a:xfrm>
              <a:off x="3828451" y="50993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 name="Line 25"/>
            <p:cNvSpPr>
              <a:spLocks noChangeShapeType="1"/>
            </p:cNvSpPr>
            <p:nvPr>
              <p:custDataLst>
                <p:tags r:id="rId24"/>
              </p:custDataLst>
            </p:nvPr>
          </p:nvSpPr>
          <p:spPr bwMode="auto">
            <a:xfrm flipH="1" flipV="1">
              <a:off x="4121944" y="5321888"/>
              <a:ext cx="468506" cy="183050"/>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8" name="Line 26"/>
            <p:cNvSpPr>
              <a:spLocks noChangeShapeType="1"/>
            </p:cNvSpPr>
            <p:nvPr>
              <p:custDataLst>
                <p:tags r:id="rId25"/>
              </p:custDataLst>
            </p:nvPr>
          </p:nvSpPr>
          <p:spPr bwMode="auto">
            <a:xfrm flipV="1">
              <a:off x="4111026" y="4880371"/>
              <a:ext cx="495502" cy="293585"/>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9" name="Oval 27"/>
            <p:cNvSpPr>
              <a:spLocks noChangeArrowheads="1"/>
            </p:cNvSpPr>
            <p:nvPr>
              <p:custDataLst>
                <p:tags r:id="rId26"/>
              </p:custDataLst>
            </p:nvPr>
          </p:nvSpPr>
          <p:spPr bwMode="auto">
            <a:xfrm>
              <a:off x="6266851" y="47945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0" name="Oval 28"/>
            <p:cNvSpPr>
              <a:spLocks noChangeArrowheads="1"/>
            </p:cNvSpPr>
            <p:nvPr>
              <p:custDataLst>
                <p:tags r:id="rId27"/>
              </p:custDataLst>
            </p:nvPr>
          </p:nvSpPr>
          <p:spPr bwMode="auto">
            <a:xfrm>
              <a:off x="7170139" y="39309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1" name="Oval 29"/>
            <p:cNvSpPr>
              <a:spLocks noChangeArrowheads="1"/>
            </p:cNvSpPr>
            <p:nvPr>
              <p:custDataLst>
                <p:tags r:id="rId28"/>
              </p:custDataLst>
            </p:nvPr>
          </p:nvSpPr>
          <p:spPr bwMode="auto">
            <a:xfrm>
              <a:off x="7170139" y="43881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2" name="Text Box 30"/>
            <p:cNvSpPr txBox="1">
              <a:spLocks noChangeArrowheads="1"/>
            </p:cNvSpPr>
            <p:nvPr>
              <p:custDataLst>
                <p:tags r:id="rId29"/>
              </p:custDataLst>
            </p:nvPr>
          </p:nvSpPr>
          <p:spPr bwMode="auto">
            <a:xfrm>
              <a:off x="7549551" y="4337344"/>
              <a:ext cx="1331624" cy="586957"/>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not reachable</a:t>
              </a:r>
              <a:br>
                <a:rPr lang="en-GB" sz="1600" dirty="0">
                  <a:latin typeface="Calibri" panose="020F0502020204030204" pitchFamily="34" charset="0"/>
                  <a:ea typeface="Arial Unicode MS" panose="020B0604020202020204" pitchFamily="34" charset="-128"/>
                  <a:cs typeface="Calibri" panose="020F0502020204030204" pitchFamily="34" charset="0"/>
                </a:rPr>
              </a:br>
              <a:r>
                <a:rPr lang="en-GB" sz="1600" dirty="0">
                  <a:latin typeface="Calibri" panose="020F0502020204030204" pitchFamily="34" charset="0"/>
                  <a:ea typeface="Arial Unicode MS" panose="020B0604020202020204" pitchFamily="34" charset="-128"/>
                  <a:cs typeface="Calibri" panose="020F0502020204030204" pitchFamily="34" charset="0"/>
                </a:rPr>
                <a:t>(garbage)</a:t>
              </a:r>
            </a:p>
          </p:txBody>
        </p:sp>
        <p:sp>
          <p:nvSpPr>
            <p:cNvPr id="33" name="Text Box 31"/>
            <p:cNvSpPr txBox="1">
              <a:spLocks noChangeArrowheads="1"/>
            </p:cNvSpPr>
            <p:nvPr>
              <p:custDataLst>
                <p:tags r:id="rId30"/>
              </p:custDataLst>
            </p:nvPr>
          </p:nvSpPr>
          <p:spPr bwMode="auto">
            <a:xfrm>
              <a:off x="7560664" y="3880144"/>
              <a:ext cx="1017821"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reachable</a:t>
              </a:r>
            </a:p>
          </p:txBody>
        </p:sp>
        <p:sp>
          <p:nvSpPr>
            <p:cNvPr id="35" name="Oval 27"/>
            <p:cNvSpPr>
              <a:spLocks noChangeArrowheads="1"/>
            </p:cNvSpPr>
            <p:nvPr>
              <p:custDataLst>
                <p:tags r:id="rId31"/>
              </p:custDataLst>
            </p:nvPr>
          </p:nvSpPr>
          <p:spPr bwMode="auto">
            <a:xfrm>
              <a:off x="4798502" y="3933987"/>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6" name="Oval 27"/>
            <p:cNvSpPr>
              <a:spLocks noChangeArrowheads="1"/>
            </p:cNvSpPr>
            <p:nvPr>
              <p:custDataLst>
                <p:tags r:id="rId32"/>
              </p:custDataLst>
            </p:nvPr>
          </p:nvSpPr>
          <p:spPr bwMode="auto">
            <a:xfrm>
              <a:off x="5082576" y="45659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7" name="Line 17"/>
            <p:cNvSpPr>
              <a:spLocks noChangeShapeType="1"/>
            </p:cNvSpPr>
            <p:nvPr>
              <p:custDataLst>
                <p:tags r:id="rId33"/>
              </p:custDataLst>
            </p:nvPr>
          </p:nvSpPr>
          <p:spPr bwMode="auto">
            <a:xfrm>
              <a:off x="5018484" y="4220879"/>
              <a:ext cx="159430" cy="345065"/>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38" name="Line 17"/>
            <p:cNvSpPr>
              <a:spLocks noChangeShapeType="1"/>
            </p:cNvSpPr>
            <p:nvPr>
              <p:custDataLst>
                <p:tags r:id="rId34"/>
              </p:custDataLst>
            </p:nvPr>
          </p:nvSpPr>
          <p:spPr bwMode="auto">
            <a:xfrm>
              <a:off x="5317526" y="4841081"/>
              <a:ext cx="281983" cy="436960"/>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mc:AlternateContent xmlns:mc="http://schemas.openxmlformats.org/markup-compatibility/2006" xmlns:p14="http://schemas.microsoft.com/office/powerpoint/2010/main">
        <mc:Choice Requires="p14">
          <p:contentPart p14:bwMode="auto" r:id="rId37">
            <p14:nvContentPartPr>
              <p14:cNvPr id="40" name="Ink 39">
                <a:extLst>
                  <a:ext uri="{FF2B5EF4-FFF2-40B4-BE49-F238E27FC236}">
                    <a16:creationId xmlns:a16="http://schemas.microsoft.com/office/drawing/2014/main" id="{A663B12F-F541-4B28-9739-E478FCEAA3C1}"/>
                  </a:ext>
                </a:extLst>
              </p14:cNvPr>
              <p14:cNvContentPartPr/>
              <p14:nvPr/>
            </p14:nvContentPartPr>
            <p14:xfrm>
              <a:off x="2642400" y="3445920"/>
              <a:ext cx="2618640" cy="206640"/>
            </p14:xfrm>
          </p:contentPart>
        </mc:Choice>
        <mc:Fallback xmlns="">
          <p:pic>
            <p:nvPicPr>
              <p:cNvPr id="40" name="Ink 39">
                <a:extLst>
                  <a:ext uri="{FF2B5EF4-FFF2-40B4-BE49-F238E27FC236}">
                    <a16:creationId xmlns:a16="http://schemas.microsoft.com/office/drawing/2014/main" id="{A663B12F-F541-4B28-9739-E478FCEAA3C1}"/>
                  </a:ext>
                </a:extLst>
              </p:cNvPr>
              <p:cNvPicPr/>
              <p:nvPr/>
            </p:nvPicPr>
            <p:blipFill>
              <a:blip r:embed="rId38"/>
              <a:stretch>
                <a:fillRect/>
              </a:stretch>
            </p:blipFill>
            <p:spPr>
              <a:xfrm>
                <a:off x="2633040" y="3436560"/>
                <a:ext cx="2637360" cy="225360"/>
              </a:xfrm>
              <a:prstGeom prst="rect">
                <a:avLst/>
              </a:prstGeom>
            </p:spPr>
          </p:pic>
        </mc:Fallback>
      </mc:AlternateContent>
    </p:spTree>
    <p:extLst>
      <p:ext uri="{BB962C8B-B14F-4D97-AF65-F5344CB8AC3E}">
        <p14:creationId xmlns:p14="http://schemas.microsoft.com/office/powerpoint/2010/main" val="3428149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custDataLst>
              <p:tags r:id="rId1"/>
            </p:custDataLst>
          </p:nvPr>
        </p:nvSpPr>
        <p:spPr>
          <a:xfrm>
            <a:off x="356616" y="438912"/>
            <a:ext cx="8403336" cy="758952"/>
          </a:xfrm>
          <a:ln/>
        </p:spPr>
        <p:txBody>
          <a:bodyPr/>
          <a:lstStyle/>
          <a:p>
            <a:r>
              <a:rPr lang="en-GB" dirty="0"/>
              <a:t>Garbage Collection</a:t>
            </a:r>
          </a:p>
        </p:txBody>
      </p:sp>
      <p:sp>
        <p:nvSpPr>
          <p:cNvPr id="20482" name="Rectangle 2"/>
          <p:cNvSpPr>
            <a:spLocks noGrp="1" noChangeArrowheads="1"/>
          </p:cNvSpPr>
          <p:nvPr>
            <p:ph idx="1"/>
            <p:custDataLst>
              <p:tags r:id="rId2"/>
            </p:custDataLst>
          </p:nvPr>
        </p:nvSpPr>
        <p:spPr>
          <a:xfrm>
            <a:off x="393192" y="1362456"/>
            <a:ext cx="8366760" cy="4974336"/>
          </a:xfrm>
          <a:ln/>
        </p:spPr>
        <p:txBody>
          <a:bodyPr/>
          <a:lstStyle/>
          <a:p>
            <a:r>
              <a:rPr lang="en-GB" dirty="0"/>
              <a:t>Dynamic memory allocator can free blocks if there are </a:t>
            </a:r>
            <a:r>
              <a:rPr lang="en-GB" u="sng" dirty="0"/>
              <a:t>no pointers to them</a:t>
            </a:r>
          </a:p>
          <a:p>
            <a:pPr lvl="2"/>
            <a:endParaRPr lang="en-GB" dirty="0"/>
          </a:p>
          <a:p>
            <a:r>
              <a:rPr lang="en-GB" dirty="0"/>
              <a:t>How can it know what is a pointer and what is not?</a:t>
            </a:r>
          </a:p>
          <a:p>
            <a:pPr lvl="2"/>
            <a:endParaRPr lang="en-GB" dirty="0"/>
          </a:p>
          <a:p>
            <a:r>
              <a:rPr lang="en-GB" dirty="0"/>
              <a:t>We’ll make some </a:t>
            </a:r>
            <a:r>
              <a:rPr lang="en-GB" i="1" dirty="0">
                <a:solidFill>
                  <a:srgbClr val="C00000"/>
                </a:solidFill>
              </a:rPr>
              <a:t>assumptions</a:t>
            </a:r>
            <a:r>
              <a:rPr lang="en-GB" dirty="0">
                <a:solidFill>
                  <a:srgbClr val="C00000"/>
                </a:solidFill>
              </a:rPr>
              <a:t> </a:t>
            </a:r>
            <a:r>
              <a:rPr lang="en-GB" dirty="0"/>
              <a:t>about pointers:</a:t>
            </a:r>
          </a:p>
          <a:p>
            <a:pPr lvl="1">
              <a:buSzPct val="100000"/>
            </a:pPr>
            <a:r>
              <a:rPr lang="en-GB" dirty="0"/>
              <a:t>Memory allocator can distinguish pointers from non-pointers</a:t>
            </a:r>
          </a:p>
          <a:p>
            <a:pPr lvl="1">
              <a:buSzPct val="100000"/>
            </a:pPr>
            <a:r>
              <a:rPr lang="en-GB" dirty="0"/>
              <a:t>All pointers point to the start of a block in the heap</a:t>
            </a:r>
          </a:p>
          <a:p>
            <a:pPr lvl="1">
              <a:buSzPct val="100000"/>
            </a:pPr>
            <a:r>
              <a:rPr lang="en-GB" dirty="0"/>
              <a:t>Application cannot hide pointers </a:t>
            </a:r>
            <a:br>
              <a:rPr lang="en-GB" dirty="0"/>
            </a:br>
            <a:r>
              <a:rPr lang="en-GB" dirty="0"/>
              <a:t>(e.g. by coercing them to an </a:t>
            </a:r>
            <a:r>
              <a:rPr lang="en-GB" dirty="0" err="1">
                <a:latin typeface="Courier New" pitchFamily="49" charset="0"/>
              </a:rPr>
              <a:t>int</a:t>
            </a:r>
            <a:r>
              <a:rPr lang="en-GB" dirty="0"/>
              <a:t>, and then back again)</a:t>
            </a:r>
          </a:p>
        </p:txBody>
      </p:sp>
      <p:sp>
        <p:nvSpPr>
          <p:cNvPr id="2" name="Slide Number Placeholder 1"/>
          <p:cNvSpPr>
            <a:spLocks noGrp="1"/>
          </p:cNvSpPr>
          <p:nvPr>
            <p:ph type="sldNum" sz="quarter" idx="10"/>
          </p:nvPr>
        </p:nvSpPr>
        <p:spPr/>
        <p:txBody>
          <a:bodyPr/>
          <a:lstStyle/>
          <a:p>
            <a:fld id="{0F00AE6E-C483-4C75-BDA9-8B13FA0D6F81}" type="slidenum">
              <a:rPr lang="en-US" smtClean="0"/>
              <a:t>18</a:t>
            </a:fld>
            <a:endParaRPr lang="en-US"/>
          </a:p>
        </p:txBody>
      </p:sp>
    </p:spTree>
    <p:extLst>
      <p:ext uri="{BB962C8B-B14F-4D97-AF65-F5344CB8AC3E}">
        <p14:creationId xmlns:p14="http://schemas.microsoft.com/office/powerpoint/2010/main" val="34582465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xEl>
                                              <p:pRg st="4" end="4"/>
                                            </p:txEl>
                                          </p:spTgt>
                                        </p:tgtEl>
                                        <p:attrNameLst>
                                          <p:attrName>style.visibility</p:attrName>
                                        </p:attrNameLst>
                                      </p:cBhvr>
                                      <p:to>
                                        <p:strVal val="visible"/>
                                      </p:to>
                                    </p:set>
                                    <p:animEffect transition="in" filter="fade">
                                      <p:cBhvr>
                                        <p:cTn id="7" dur="500"/>
                                        <p:tgtEl>
                                          <p:spTgt spid="2048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482">
                                            <p:txEl>
                                              <p:pRg st="5" end="5"/>
                                            </p:txEl>
                                          </p:spTgt>
                                        </p:tgtEl>
                                        <p:attrNameLst>
                                          <p:attrName>style.visibility</p:attrName>
                                        </p:attrNameLst>
                                      </p:cBhvr>
                                      <p:to>
                                        <p:strVal val="visible"/>
                                      </p:to>
                                    </p:set>
                                    <p:animEffect transition="in" filter="fade">
                                      <p:cBhvr>
                                        <p:cTn id="10" dur="500"/>
                                        <p:tgtEl>
                                          <p:spTgt spid="2048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482">
                                            <p:txEl>
                                              <p:pRg st="6" end="6"/>
                                            </p:txEl>
                                          </p:spTgt>
                                        </p:tgtEl>
                                        <p:attrNameLst>
                                          <p:attrName>style.visibility</p:attrName>
                                        </p:attrNameLst>
                                      </p:cBhvr>
                                      <p:to>
                                        <p:strVal val="visible"/>
                                      </p:to>
                                    </p:set>
                                    <p:animEffect transition="in" filter="fade">
                                      <p:cBhvr>
                                        <p:cTn id="13" dur="500"/>
                                        <p:tgtEl>
                                          <p:spTgt spid="2048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482">
                                            <p:txEl>
                                              <p:pRg st="7" end="7"/>
                                            </p:txEl>
                                          </p:spTgt>
                                        </p:tgtEl>
                                        <p:attrNameLst>
                                          <p:attrName>style.visibility</p:attrName>
                                        </p:attrNameLst>
                                      </p:cBhvr>
                                      <p:to>
                                        <p:strVal val="visible"/>
                                      </p:to>
                                    </p:set>
                                    <p:animEffect transition="in" filter="fade">
                                      <p:cBhvr>
                                        <p:cTn id="16" dur="500"/>
                                        <p:tgtEl>
                                          <p:spTgt spid="2048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GC Algorithms</a:t>
            </a:r>
          </a:p>
        </p:txBody>
      </p:sp>
      <p:sp>
        <p:nvSpPr>
          <p:cNvPr id="3" name="Content Placeholder 2"/>
          <p:cNvSpPr>
            <a:spLocks noGrp="1"/>
          </p:cNvSpPr>
          <p:nvPr>
            <p:ph idx="1"/>
          </p:nvPr>
        </p:nvSpPr>
        <p:spPr/>
        <p:txBody>
          <a:bodyPr/>
          <a:lstStyle/>
          <a:p>
            <a:pPr>
              <a:lnSpc>
                <a:spcPct val="95000"/>
              </a:lnSpc>
            </a:pPr>
            <a:r>
              <a:rPr lang="en-GB" sz="2400" b="1" u="sng" dirty="0">
                <a:solidFill>
                  <a:srgbClr val="FF0000"/>
                </a:solidFill>
              </a:rPr>
              <a:t>Mark-and-sweep collection </a:t>
            </a:r>
            <a:r>
              <a:rPr lang="en-GB" sz="2400" dirty="0"/>
              <a:t>(McCarthy, 1960)</a:t>
            </a:r>
          </a:p>
          <a:p>
            <a:pPr lvl="1">
              <a:lnSpc>
                <a:spcPct val="100000"/>
              </a:lnSpc>
            </a:pPr>
            <a:r>
              <a:rPr lang="en-GB" sz="2000" dirty="0"/>
              <a:t>Does not move blocks (unless you also “compact”)</a:t>
            </a:r>
          </a:p>
          <a:p>
            <a:pPr>
              <a:lnSpc>
                <a:spcPct val="95000"/>
              </a:lnSpc>
            </a:pPr>
            <a:r>
              <a:rPr lang="en-GB" sz="2400" dirty="0"/>
              <a:t>Reference counting (Collins, 1960)</a:t>
            </a:r>
          </a:p>
          <a:p>
            <a:pPr lvl="1">
              <a:lnSpc>
                <a:spcPct val="100000"/>
              </a:lnSpc>
            </a:pPr>
            <a:r>
              <a:rPr lang="en-GB" sz="2000" dirty="0"/>
              <a:t>Does not move blocks (not discussed)</a:t>
            </a:r>
          </a:p>
          <a:p>
            <a:pPr>
              <a:lnSpc>
                <a:spcPct val="95000"/>
              </a:lnSpc>
            </a:pPr>
            <a:r>
              <a:rPr lang="en-GB" sz="2400" dirty="0"/>
              <a:t>Copying collection (Minsky, 1963)</a:t>
            </a:r>
          </a:p>
          <a:p>
            <a:pPr lvl="1">
              <a:lnSpc>
                <a:spcPct val="100000"/>
              </a:lnSpc>
            </a:pPr>
            <a:r>
              <a:rPr lang="en-GB" sz="2000" dirty="0"/>
              <a:t>Moves blocks (not discussed)</a:t>
            </a:r>
          </a:p>
          <a:p>
            <a:pPr>
              <a:lnSpc>
                <a:spcPct val="95000"/>
              </a:lnSpc>
            </a:pPr>
            <a:r>
              <a:rPr lang="en-GB" sz="2400" dirty="0"/>
              <a:t>Generational Collectors (Lieberman and Hewitt, 1983)</a:t>
            </a:r>
          </a:p>
          <a:p>
            <a:pPr lvl="1">
              <a:lnSpc>
                <a:spcPct val="107000"/>
              </a:lnSpc>
            </a:pPr>
            <a:r>
              <a:rPr lang="en-GB" sz="2000" dirty="0"/>
              <a:t>Most allocations become garbage very soon, so</a:t>
            </a:r>
            <a:br>
              <a:rPr lang="en-GB" sz="2000" dirty="0"/>
            </a:br>
            <a:r>
              <a:rPr lang="en-GB" sz="2000" dirty="0"/>
              <a:t>focus reclamation work on zones of memory recently allocated.</a:t>
            </a:r>
          </a:p>
          <a:p>
            <a:pPr>
              <a:lnSpc>
                <a:spcPct val="95000"/>
              </a:lnSpc>
            </a:pPr>
            <a:r>
              <a:rPr lang="en-GB" sz="2400" dirty="0"/>
              <a:t>For more information:</a:t>
            </a:r>
          </a:p>
          <a:p>
            <a:pPr lvl="1">
              <a:lnSpc>
                <a:spcPct val="95000"/>
              </a:lnSpc>
            </a:pPr>
            <a:r>
              <a:rPr lang="en-GB" sz="2000" dirty="0"/>
              <a:t>Jones, Hosking, and Moss, </a:t>
            </a:r>
            <a:r>
              <a:rPr lang="en-GB" sz="2000" i="1" dirty="0"/>
              <a:t>The Garbage Collection Handbook: The Art of Automatic Memory Management</a:t>
            </a:r>
            <a:r>
              <a:rPr lang="en-GB" sz="2000" dirty="0"/>
              <a:t>, CRC Press, 2012.</a:t>
            </a:r>
          </a:p>
          <a:p>
            <a:pPr lvl="1">
              <a:lnSpc>
                <a:spcPct val="95000"/>
              </a:lnSpc>
            </a:pPr>
            <a:r>
              <a:rPr lang="en-GB" sz="2000" dirty="0"/>
              <a:t>Jones and Lin, </a:t>
            </a:r>
            <a:r>
              <a:rPr lang="en-GB" sz="2000" i="1" dirty="0"/>
              <a:t>Garbage Collection: Algorithms for Automatic Dynamic Memory</a:t>
            </a:r>
            <a:r>
              <a:rPr lang="en-GB" sz="2000" dirty="0"/>
              <a:t>, John Wiley &amp; Sons, 1996.</a:t>
            </a:r>
          </a:p>
        </p:txBody>
      </p:sp>
      <p:sp>
        <p:nvSpPr>
          <p:cNvPr id="4" name="Slide Number Placeholder 3"/>
          <p:cNvSpPr>
            <a:spLocks noGrp="1"/>
          </p:cNvSpPr>
          <p:nvPr>
            <p:ph type="sldNum" sz="quarter" idx="10"/>
          </p:nvPr>
        </p:nvSpPr>
        <p:spPr/>
        <p:txBody>
          <a:bodyPr/>
          <a:lstStyle/>
          <a:p>
            <a:fld id="{C0BB463C-2B8D-41E5-9457-1404AA9BBE8D}" type="slidenum">
              <a:rPr lang="en-US" smtClean="0"/>
              <a:t>19</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26423AB-F841-44E3-9C34-BD68CAD52D5C}"/>
                  </a:ext>
                </a:extLst>
              </p14:cNvPr>
              <p14:cNvContentPartPr/>
              <p14:nvPr/>
            </p14:nvContentPartPr>
            <p14:xfrm>
              <a:off x="8375040" y="5171040"/>
              <a:ext cx="466200" cy="1176480"/>
            </p14:xfrm>
          </p:contentPart>
        </mc:Choice>
        <mc:Fallback xmlns="">
          <p:pic>
            <p:nvPicPr>
              <p:cNvPr id="5" name="Ink 4">
                <a:extLst>
                  <a:ext uri="{FF2B5EF4-FFF2-40B4-BE49-F238E27FC236}">
                    <a16:creationId xmlns:a16="http://schemas.microsoft.com/office/drawing/2014/main" id="{226423AB-F841-44E3-9C34-BD68CAD52D5C}"/>
                  </a:ext>
                </a:extLst>
              </p:cNvPr>
              <p:cNvPicPr/>
              <p:nvPr/>
            </p:nvPicPr>
            <p:blipFill>
              <a:blip r:embed="rId3"/>
              <a:stretch>
                <a:fillRect/>
              </a:stretch>
            </p:blipFill>
            <p:spPr>
              <a:xfrm>
                <a:off x="8365680" y="5161680"/>
                <a:ext cx="484920" cy="1195200"/>
              </a:xfrm>
              <a:prstGeom prst="rect">
                <a:avLst/>
              </a:prstGeom>
            </p:spPr>
          </p:pic>
        </mc:Fallback>
      </mc:AlternateContent>
    </p:spTree>
    <p:extLst>
      <p:ext uri="{BB962C8B-B14F-4D97-AF65-F5344CB8AC3E}">
        <p14:creationId xmlns:p14="http://schemas.microsoft.com/office/powerpoint/2010/main" val="321809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Administrivia</a:t>
            </a:r>
            <a:endParaRPr lang="en-US" dirty="0"/>
          </a:p>
        </p:txBody>
      </p:sp>
      <p:sp>
        <p:nvSpPr>
          <p:cNvPr id="3" name="Content Placeholder 2"/>
          <p:cNvSpPr>
            <a:spLocks noGrp="1"/>
          </p:cNvSpPr>
          <p:nvPr>
            <p:ph idx="1"/>
          </p:nvPr>
        </p:nvSpPr>
        <p:spPr/>
        <p:txBody>
          <a:bodyPr/>
          <a:lstStyle/>
          <a:p>
            <a:r>
              <a:rPr lang="en-US" dirty="0"/>
              <a:t>Homework 5 due tonight</a:t>
            </a:r>
          </a:p>
          <a:p>
            <a:r>
              <a:rPr lang="en-US" dirty="0"/>
              <a:t>Lab 5 due Saturday (3/10)</a:t>
            </a:r>
          </a:p>
          <a:p>
            <a:pPr lvl="1"/>
            <a:r>
              <a:rPr lang="en-US" dirty="0"/>
              <a:t>Recommended that you watch the Lab 5 helper videos</a:t>
            </a:r>
          </a:p>
          <a:p>
            <a:r>
              <a:rPr lang="en-US" dirty="0"/>
              <a:t>Course </a:t>
            </a:r>
            <a:r>
              <a:rPr lang="en-US" dirty="0" err="1"/>
              <a:t>Evals</a:t>
            </a:r>
            <a:r>
              <a:rPr lang="en-US" dirty="0"/>
              <a:t> – due Sun, March 11</a:t>
            </a:r>
          </a:p>
          <a:p>
            <a:endParaRPr lang="en-US" dirty="0"/>
          </a:p>
          <a:p>
            <a:r>
              <a:rPr lang="en-US" b="1" dirty="0"/>
              <a:t>Final Exam:  </a:t>
            </a:r>
            <a:r>
              <a:rPr lang="en-US" dirty="0"/>
              <a:t>Wed, March 14 @ 2:30pm in KNE 110</a:t>
            </a:r>
          </a:p>
          <a:p>
            <a:pPr lvl="1"/>
            <a:r>
              <a:rPr lang="en-US" dirty="0"/>
              <a:t>Review Packet posted</a:t>
            </a:r>
          </a:p>
          <a:p>
            <a:r>
              <a:rPr lang="en-US" b="1" dirty="0"/>
              <a:t>Final Review:</a:t>
            </a:r>
            <a:r>
              <a:rPr lang="en-US" dirty="0"/>
              <a:t> Mon, March 12 @ 4:30pm in SIG 134</a:t>
            </a:r>
          </a:p>
          <a:p>
            <a:pPr lvl="1"/>
            <a:r>
              <a:rPr lang="en-US" dirty="0"/>
              <a:t>Go over problems from review packet</a:t>
            </a:r>
          </a:p>
          <a:p>
            <a:pPr lvl="1"/>
            <a:r>
              <a:rPr lang="en-US" dirty="0"/>
              <a:t>4:30 – 6:30 pm</a:t>
            </a:r>
          </a:p>
          <a:p>
            <a:endParaRPr lang="en-US" dirty="0"/>
          </a:p>
        </p:txBody>
      </p:sp>
      <p:sp>
        <p:nvSpPr>
          <p:cNvPr id="4" name="Slide Number Placeholder 3"/>
          <p:cNvSpPr>
            <a:spLocks noGrp="1"/>
          </p:cNvSpPr>
          <p:nvPr>
            <p:ph type="sldNum" sz="quarter" idx="10"/>
          </p:nvPr>
        </p:nvSpPr>
        <p:spPr/>
        <p:txBody>
          <a:bodyPr/>
          <a:lstStyle/>
          <a:p>
            <a:fld id="{0E334A2B-0BDD-42EE-B3BF-DEDD8F36CA72}" type="slidenum">
              <a:rPr lang="en-US" smtClean="0"/>
              <a:t>2</a:t>
            </a:fld>
            <a:endParaRPr lang="en-US"/>
          </a:p>
        </p:txBody>
      </p:sp>
    </p:spTree>
    <p:extLst>
      <p:ext uri="{BB962C8B-B14F-4D97-AF65-F5344CB8AC3E}">
        <p14:creationId xmlns:p14="http://schemas.microsoft.com/office/powerpoint/2010/main" val="2413731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custDataLst>
              <p:tags r:id="rId1"/>
            </p:custDataLst>
          </p:nvPr>
        </p:nvSpPr>
        <p:spPr>
          <a:ln/>
        </p:spPr>
        <p:txBody>
          <a:bodyPr/>
          <a:lstStyle/>
          <a:p>
            <a:r>
              <a:rPr lang="en-GB" dirty="0"/>
              <a:t>Mark and Sweep Collecting</a:t>
            </a:r>
          </a:p>
        </p:txBody>
      </p:sp>
      <p:sp>
        <p:nvSpPr>
          <p:cNvPr id="24581" name="Rectangle 5"/>
          <p:cNvSpPr>
            <a:spLocks noGrp="1" noChangeArrowheads="1"/>
          </p:cNvSpPr>
          <p:nvPr>
            <p:ph idx="1"/>
            <p:custDataLst>
              <p:tags r:id="rId2"/>
            </p:custDataLst>
          </p:nvPr>
        </p:nvSpPr>
        <p:spPr>
          <a:xfrm>
            <a:off x="396875" y="1362075"/>
            <a:ext cx="8366125" cy="2743200"/>
          </a:xfrm>
          <a:ln/>
        </p:spPr>
        <p:txBody>
          <a:bodyPr/>
          <a:lstStyle/>
          <a:p>
            <a:pPr>
              <a:lnSpc>
                <a:spcPct val="95000"/>
              </a:lnSpc>
            </a:pPr>
            <a:r>
              <a:rPr lang="en-GB" sz="2400" dirty="0"/>
              <a:t>Can build on top of </a:t>
            </a:r>
            <a:r>
              <a:rPr lang="en-GB" sz="2400" dirty="0" err="1">
                <a:latin typeface="Courier New" panose="02070309020205020404" pitchFamily="49" charset="0"/>
                <a:cs typeface="Courier New" panose="02070309020205020404" pitchFamily="49" charset="0"/>
              </a:rPr>
              <a:t>malloc</a:t>
            </a:r>
            <a:r>
              <a:rPr lang="en-GB" sz="2400" dirty="0"/>
              <a:t>/</a:t>
            </a:r>
            <a:r>
              <a:rPr lang="en-GB" sz="2400" dirty="0">
                <a:latin typeface="Courier New" panose="02070309020205020404" pitchFamily="49" charset="0"/>
                <a:cs typeface="Courier New" panose="02070309020205020404" pitchFamily="49" charset="0"/>
              </a:rPr>
              <a:t>free</a:t>
            </a:r>
            <a:r>
              <a:rPr lang="en-GB" sz="2400" dirty="0"/>
              <a:t> package</a:t>
            </a:r>
          </a:p>
          <a:p>
            <a:pPr lvl="1">
              <a:lnSpc>
                <a:spcPct val="100000"/>
              </a:lnSpc>
            </a:pPr>
            <a:r>
              <a:rPr lang="en-GB" sz="2000" b="0" dirty="0"/>
              <a:t>Allocate using </a:t>
            </a:r>
            <a:r>
              <a:rPr lang="en-GB" sz="2000" dirty="0" err="1">
                <a:latin typeface="Courier New" panose="02070309020205020404" pitchFamily="49" charset="0"/>
                <a:cs typeface="Courier New" panose="02070309020205020404" pitchFamily="49" charset="0"/>
              </a:rPr>
              <a:t>malloc</a:t>
            </a:r>
            <a:r>
              <a:rPr lang="en-GB" sz="2000" b="0" dirty="0"/>
              <a:t> until you “run out of space”</a:t>
            </a:r>
          </a:p>
          <a:p>
            <a:pPr>
              <a:lnSpc>
                <a:spcPct val="95000"/>
              </a:lnSpc>
            </a:pPr>
            <a:r>
              <a:rPr lang="en-GB" sz="2400" dirty="0"/>
              <a:t>When out of space:</a:t>
            </a:r>
          </a:p>
          <a:p>
            <a:pPr lvl="1">
              <a:lnSpc>
                <a:spcPct val="100000"/>
              </a:lnSpc>
            </a:pPr>
            <a:r>
              <a:rPr lang="en-GB" sz="2000" b="0" dirty="0"/>
              <a:t>Use extra </a:t>
            </a:r>
            <a:r>
              <a:rPr lang="en-GB" sz="2000" b="1" i="1" u="sng" dirty="0">
                <a:solidFill>
                  <a:srgbClr val="C00000"/>
                </a:solidFill>
              </a:rPr>
              <a:t>mark bit</a:t>
            </a:r>
            <a:r>
              <a:rPr lang="en-GB" sz="2000" b="1" dirty="0">
                <a:solidFill>
                  <a:srgbClr val="C00000"/>
                </a:solidFill>
              </a:rPr>
              <a:t> </a:t>
            </a:r>
            <a:r>
              <a:rPr lang="en-GB" sz="2000" b="0" dirty="0"/>
              <a:t>in the header of each block</a:t>
            </a:r>
          </a:p>
          <a:p>
            <a:pPr lvl="1">
              <a:lnSpc>
                <a:spcPct val="100000"/>
              </a:lnSpc>
            </a:pPr>
            <a:r>
              <a:rPr lang="en-GB" sz="2000" b="1" i="1" dirty="0">
                <a:solidFill>
                  <a:srgbClr val="C00000"/>
                </a:solidFill>
              </a:rPr>
              <a:t>Mark:</a:t>
            </a:r>
            <a:r>
              <a:rPr lang="en-GB" sz="2000" dirty="0"/>
              <a:t>  </a:t>
            </a:r>
            <a:r>
              <a:rPr lang="en-GB" sz="2000" b="0" dirty="0"/>
              <a:t>Start at roots and set </a:t>
            </a:r>
            <a:r>
              <a:rPr lang="en-GB" sz="2000" dirty="0"/>
              <a:t>mark bit</a:t>
            </a:r>
            <a:r>
              <a:rPr lang="en-GB" sz="2000" b="0" dirty="0"/>
              <a:t> on each reachable block</a:t>
            </a:r>
          </a:p>
          <a:p>
            <a:pPr lvl="1">
              <a:lnSpc>
                <a:spcPct val="100000"/>
              </a:lnSpc>
            </a:pPr>
            <a:r>
              <a:rPr lang="en-GB" sz="2000" b="1" i="1" dirty="0">
                <a:solidFill>
                  <a:srgbClr val="C00000"/>
                </a:solidFill>
              </a:rPr>
              <a:t>Sweep:</a:t>
            </a:r>
            <a:r>
              <a:rPr lang="en-GB" sz="2000" dirty="0"/>
              <a:t>  </a:t>
            </a:r>
            <a:r>
              <a:rPr lang="en-GB" sz="2000" b="0" dirty="0"/>
              <a:t>Scan all blocks and </a:t>
            </a:r>
            <a:r>
              <a:rPr lang="en-GB" sz="2000" dirty="0"/>
              <a:t>free</a:t>
            </a:r>
            <a:r>
              <a:rPr lang="en-GB" sz="2000" b="0" dirty="0"/>
              <a:t> blocks that are </a:t>
            </a:r>
            <a:r>
              <a:rPr lang="en-GB" sz="2000" dirty="0"/>
              <a:t>not marked</a:t>
            </a:r>
          </a:p>
          <a:p>
            <a:pPr>
              <a:lnSpc>
                <a:spcPct val="95000"/>
              </a:lnSpc>
            </a:pPr>
            <a:endParaRPr lang="en-GB" sz="2400" dirty="0"/>
          </a:p>
        </p:txBody>
      </p:sp>
      <p:sp>
        <p:nvSpPr>
          <p:cNvPr id="77" name="Slide Number Placeholder 76"/>
          <p:cNvSpPr>
            <a:spLocks noGrp="1"/>
          </p:cNvSpPr>
          <p:nvPr>
            <p:ph type="sldNum" sz="quarter" idx="10"/>
            <p:custDataLst>
              <p:tags r:id="rId3"/>
            </p:custDataLst>
          </p:nvPr>
        </p:nvSpPr>
        <p:spPr/>
        <p:txBody>
          <a:bodyPr/>
          <a:lstStyle/>
          <a:p>
            <a:fld id="{7CBE8339-D2AD-46DC-A898-FD1E949067F0}" type="slidenum">
              <a:rPr lang="en-US" smtClean="0"/>
              <a:pPr/>
              <a:t>20</a:t>
            </a:fld>
            <a:endParaRPr lang="en-US"/>
          </a:p>
        </p:txBody>
      </p:sp>
      <p:grpSp>
        <p:nvGrpSpPr>
          <p:cNvPr id="7" name="Group 6"/>
          <p:cNvGrpSpPr/>
          <p:nvPr/>
        </p:nvGrpSpPr>
        <p:grpSpPr>
          <a:xfrm>
            <a:off x="274320" y="3657600"/>
            <a:ext cx="6554787" cy="1141798"/>
            <a:chOff x="379413" y="3461952"/>
            <a:chExt cx="6554787" cy="1141798"/>
          </a:xfrm>
        </p:grpSpPr>
        <p:sp>
          <p:nvSpPr>
            <p:cNvPr id="6" name="Rectangle 5"/>
            <p:cNvSpPr/>
            <p:nvPr/>
          </p:nvSpPr>
          <p:spPr bwMode="auto">
            <a:xfrm>
              <a:off x="2057400" y="4080485"/>
              <a:ext cx="4873752" cy="301752"/>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nvGrpSpPr>
            <p:cNvPr id="2" name="Group 2"/>
            <p:cNvGrpSpPr/>
            <p:nvPr>
              <p:custDataLst>
                <p:tags r:id="rId56"/>
              </p:custDataLst>
            </p:nvPr>
          </p:nvGrpSpPr>
          <p:grpSpPr>
            <a:xfrm>
              <a:off x="379413" y="3461952"/>
              <a:ext cx="6554787" cy="1141798"/>
              <a:chOff x="379413" y="3461952"/>
              <a:chExt cx="6554787" cy="1141798"/>
            </a:xfrm>
          </p:grpSpPr>
          <p:sp>
            <p:nvSpPr>
              <p:cNvPr id="24582" name="Freeform 6"/>
              <p:cNvSpPr>
                <a:spLocks/>
              </p:cNvSpPr>
              <p:nvPr>
                <p:custDataLst>
                  <p:tags r:id="rId57"/>
                </p:custDataLst>
              </p:nvPr>
            </p:nvSpPr>
            <p:spPr bwMode="auto">
              <a:xfrm>
                <a:off x="3657600" y="368935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83" name="Freeform 7"/>
              <p:cNvSpPr>
                <a:spLocks/>
              </p:cNvSpPr>
              <p:nvPr>
                <p:custDataLst>
                  <p:tags r:id="rId58"/>
                </p:custDataLst>
              </p:nvPr>
            </p:nvSpPr>
            <p:spPr bwMode="auto">
              <a:xfrm>
                <a:off x="4648200" y="366395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84" name="Freeform 8"/>
              <p:cNvSpPr>
                <a:spLocks/>
              </p:cNvSpPr>
              <p:nvPr>
                <p:custDataLst>
                  <p:tags r:id="rId59"/>
                </p:custDataLst>
              </p:nvPr>
            </p:nvSpPr>
            <p:spPr bwMode="auto">
              <a:xfrm>
                <a:off x="2362200" y="4222750"/>
                <a:ext cx="13716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85" name="Text Box 9"/>
              <p:cNvSpPr txBox="1">
                <a:spLocks noChangeArrowheads="1"/>
              </p:cNvSpPr>
              <p:nvPr>
                <p:custDataLst>
                  <p:tags r:id="rId60"/>
                </p:custDataLst>
              </p:nvPr>
            </p:nvSpPr>
            <p:spPr bwMode="auto">
              <a:xfrm>
                <a:off x="379413" y="4035340"/>
                <a:ext cx="1512250"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Before mark</a:t>
                </a:r>
              </a:p>
            </p:txBody>
          </p:sp>
          <p:sp>
            <p:nvSpPr>
              <p:cNvPr id="24586" name="Line 10"/>
              <p:cNvSpPr>
                <a:spLocks noChangeShapeType="1"/>
              </p:cNvSpPr>
              <p:nvPr>
                <p:custDataLst>
                  <p:tags r:id="rId61"/>
                </p:custDataLst>
              </p:nvPr>
            </p:nvSpPr>
            <p:spPr bwMode="auto">
              <a:xfrm>
                <a:off x="4343400" y="3816350"/>
                <a:ext cx="1588" cy="228600"/>
              </a:xfrm>
              <a:prstGeom prst="line">
                <a:avLst/>
              </a:prstGeom>
              <a:noFill/>
              <a:ln w="57150">
                <a:solidFill>
                  <a:srgbClr val="C00000"/>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4587" name="Text Box 11"/>
              <p:cNvSpPr txBox="1">
                <a:spLocks noChangeArrowheads="1"/>
              </p:cNvSpPr>
              <p:nvPr>
                <p:custDataLst>
                  <p:tags r:id="rId62"/>
                </p:custDataLst>
              </p:nvPr>
            </p:nvSpPr>
            <p:spPr bwMode="auto">
              <a:xfrm>
                <a:off x="4030807" y="3461952"/>
                <a:ext cx="633869"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C00000"/>
                    </a:solidFill>
                    <a:latin typeface="Calibri" panose="020F0502020204030204" pitchFamily="34" charset="0"/>
                    <a:ea typeface="Arial Unicode MS" panose="020B0604020202020204" pitchFamily="34" charset="-128"/>
                    <a:cs typeface="Calibri" panose="020F0502020204030204" pitchFamily="34" charset="0"/>
                  </a:rPr>
                  <a:t>root</a:t>
                </a:r>
              </a:p>
            </p:txBody>
          </p:sp>
          <p:sp>
            <p:nvSpPr>
              <p:cNvPr id="24588" name="Rectangle 12"/>
              <p:cNvSpPr>
                <a:spLocks noChangeArrowheads="1"/>
              </p:cNvSpPr>
              <p:nvPr>
                <p:custDataLst>
                  <p:tags r:id="rId63"/>
                </p:custDataLst>
              </p:nvPr>
            </p:nvSpPr>
            <p:spPr bwMode="auto">
              <a:xfrm>
                <a:off x="2057400" y="407035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89" name="Rectangle 13"/>
              <p:cNvSpPr>
                <a:spLocks noChangeArrowheads="1"/>
              </p:cNvSpPr>
              <p:nvPr>
                <p:custDataLst>
                  <p:tags r:id="rId64"/>
                </p:custDataLst>
              </p:nvPr>
            </p:nvSpPr>
            <p:spPr bwMode="auto">
              <a:xfrm>
                <a:off x="2667000" y="407035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90" name="Rectangle 14"/>
              <p:cNvSpPr>
                <a:spLocks noChangeArrowheads="1"/>
              </p:cNvSpPr>
              <p:nvPr>
                <p:custDataLst>
                  <p:tags r:id="rId65"/>
                </p:custDataLst>
              </p:nvPr>
            </p:nvSpPr>
            <p:spPr bwMode="auto">
              <a:xfrm>
                <a:off x="3276600" y="407035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91" name="Rectangle 15"/>
              <p:cNvSpPr>
                <a:spLocks noChangeArrowheads="1"/>
              </p:cNvSpPr>
              <p:nvPr>
                <p:custDataLst>
                  <p:tags r:id="rId66"/>
                </p:custDataLst>
              </p:nvPr>
            </p:nvSpPr>
            <p:spPr bwMode="auto">
              <a:xfrm>
                <a:off x="3886200" y="407035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92" name="Rectangle 16"/>
              <p:cNvSpPr>
                <a:spLocks noChangeArrowheads="1"/>
              </p:cNvSpPr>
              <p:nvPr>
                <p:custDataLst>
                  <p:tags r:id="rId67"/>
                </p:custDataLst>
              </p:nvPr>
            </p:nvSpPr>
            <p:spPr bwMode="auto">
              <a:xfrm>
                <a:off x="4800600" y="4070350"/>
                <a:ext cx="12192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93" name="Rectangle 17"/>
              <p:cNvSpPr>
                <a:spLocks noChangeArrowheads="1"/>
              </p:cNvSpPr>
              <p:nvPr>
                <p:custDataLst>
                  <p:tags r:id="rId68"/>
                </p:custDataLst>
              </p:nvPr>
            </p:nvSpPr>
            <p:spPr bwMode="auto">
              <a:xfrm>
                <a:off x="6019800" y="407035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94" name="Line 18"/>
              <p:cNvSpPr>
                <a:spLocks noChangeShapeType="1"/>
              </p:cNvSpPr>
              <p:nvPr>
                <p:custDataLst>
                  <p:tags r:id="rId69"/>
                </p:custDataLst>
              </p:nvPr>
            </p:nvSpPr>
            <p:spPr bwMode="auto">
              <a:xfrm>
                <a:off x="29718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595" name="Line 19"/>
              <p:cNvSpPr>
                <a:spLocks noChangeShapeType="1"/>
              </p:cNvSpPr>
              <p:nvPr>
                <p:custDataLst>
                  <p:tags r:id="rId70"/>
                </p:custDataLst>
              </p:nvPr>
            </p:nvSpPr>
            <p:spPr bwMode="auto">
              <a:xfrm>
                <a:off x="23622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596" name="Line 20"/>
              <p:cNvSpPr>
                <a:spLocks noChangeShapeType="1"/>
              </p:cNvSpPr>
              <p:nvPr>
                <p:custDataLst>
                  <p:tags r:id="rId71"/>
                </p:custDataLst>
              </p:nvPr>
            </p:nvSpPr>
            <p:spPr bwMode="auto">
              <a:xfrm>
                <a:off x="35814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597" name="Line 21"/>
              <p:cNvSpPr>
                <a:spLocks noChangeShapeType="1"/>
              </p:cNvSpPr>
              <p:nvPr>
                <p:custDataLst>
                  <p:tags r:id="rId72"/>
                </p:custDataLst>
              </p:nvPr>
            </p:nvSpPr>
            <p:spPr bwMode="auto">
              <a:xfrm>
                <a:off x="41910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598" name="Line 22"/>
              <p:cNvSpPr>
                <a:spLocks noChangeShapeType="1"/>
              </p:cNvSpPr>
              <p:nvPr>
                <p:custDataLst>
                  <p:tags r:id="rId73"/>
                </p:custDataLst>
              </p:nvPr>
            </p:nvSpPr>
            <p:spPr bwMode="auto">
              <a:xfrm>
                <a:off x="44958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599" name="Line 23"/>
              <p:cNvSpPr>
                <a:spLocks noChangeShapeType="1"/>
              </p:cNvSpPr>
              <p:nvPr>
                <p:custDataLst>
                  <p:tags r:id="rId74"/>
                </p:custDataLst>
              </p:nvPr>
            </p:nvSpPr>
            <p:spPr bwMode="auto">
              <a:xfrm>
                <a:off x="51054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00" name="Line 24"/>
              <p:cNvSpPr>
                <a:spLocks noChangeShapeType="1"/>
              </p:cNvSpPr>
              <p:nvPr>
                <p:custDataLst>
                  <p:tags r:id="rId75"/>
                </p:custDataLst>
              </p:nvPr>
            </p:nvSpPr>
            <p:spPr bwMode="auto">
              <a:xfrm>
                <a:off x="54102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01" name="Line 25"/>
              <p:cNvSpPr>
                <a:spLocks noChangeShapeType="1"/>
              </p:cNvSpPr>
              <p:nvPr>
                <p:custDataLst>
                  <p:tags r:id="rId76"/>
                </p:custDataLst>
              </p:nvPr>
            </p:nvSpPr>
            <p:spPr bwMode="auto">
              <a:xfrm>
                <a:off x="57150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02" name="Line 26"/>
              <p:cNvSpPr>
                <a:spLocks noChangeShapeType="1"/>
              </p:cNvSpPr>
              <p:nvPr>
                <p:custDataLst>
                  <p:tags r:id="rId77"/>
                </p:custDataLst>
              </p:nvPr>
            </p:nvSpPr>
            <p:spPr bwMode="auto">
              <a:xfrm>
                <a:off x="63246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03" name="Line 27"/>
              <p:cNvSpPr>
                <a:spLocks noChangeShapeType="1"/>
              </p:cNvSpPr>
              <p:nvPr>
                <p:custDataLst>
                  <p:tags r:id="rId78"/>
                </p:custDataLst>
              </p:nvPr>
            </p:nvSpPr>
            <p:spPr bwMode="auto">
              <a:xfrm>
                <a:off x="66294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grpSp>
      </p:grpSp>
      <p:grpSp>
        <p:nvGrpSpPr>
          <p:cNvPr id="8" name="Group 7"/>
          <p:cNvGrpSpPr/>
          <p:nvPr/>
        </p:nvGrpSpPr>
        <p:grpSpPr>
          <a:xfrm>
            <a:off x="274320" y="4846416"/>
            <a:ext cx="8551679" cy="939800"/>
            <a:chOff x="377825" y="4711306"/>
            <a:chExt cx="8551679" cy="939800"/>
          </a:xfrm>
        </p:grpSpPr>
        <p:sp>
          <p:nvSpPr>
            <p:cNvPr id="83" name="Rectangle 82"/>
            <p:cNvSpPr/>
            <p:nvPr/>
          </p:nvSpPr>
          <p:spPr bwMode="auto">
            <a:xfrm>
              <a:off x="2057400" y="5118665"/>
              <a:ext cx="4873752" cy="301752"/>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nvGrpSpPr>
            <p:cNvPr id="3" name="Group 3"/>
            <p:cNvGrpSpPr/>
            <p:nvPr>
              <p:custDataLst>
                <p:tags r:id="rId28"/>
              </p:custDataLst>
            </p:nvPr>
          </p:nvGrpSpPr>
          <p:grpSpPr>
            <a:xfrm>
              <a:off x="377825" y="4711306"/>
              <a:ext cx="8551679" cy="939800"/>
              <a:chOff x="377825" y="4724400"/>
              <a:chExt cx="8551679" cy="939800"/>
            </a:xfrm>
          </p:grpSpPr>
          <p:sp>
            <p:nvSpPr>
              <p:cNvPr id="24577" name="Rectangle 1"/>
              <p:cNvSpPr>
                <a:spLocks noChangeArrowheads="1"/>
              </p:cNvSpPr>
              <p:nvPr>
                <p:custDataLst>
                  <p:tags r:id="rId29"/>
                </p:custDataLst>
              </p:nvPr>
            </p:nvSpPr>
            <p:spPr bwMode="auto">
              <a:xfrm>
                <a:off x="60198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78" name="Rectangle 2"/>
              <p:cNvSpPr>
                <a:spLocks noChangeArrowheads="1"/>
              </p:cNvSpPr>
              <p:nvPr>
                <p:custDataLst>
                  <p:tags r:id="rId30"/>
                </p:custDataLst>
              </p:nvPr>
            </p:nvSpPr>
            <p:spPr bwMode="auto">
              <a:xfrm>
                <a:off x="38862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579" name="Rectangle 3"/>
              <p:cNvSpPr>
                <a:spLocks noChangeArrowheads="1"/>
              </p:cNvSpPr>
              <p:nvPr>
                <p:custDataLst>
                  <p:tags r:id="rId31"/>
                </p:custDataLst>
              </p:nvPr>
            </p:nvSpPr>
            <p:spPr bwMode="auto">
              <a:xfrm>
                <a:off x="32766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04" name="Freeform 28"/>
              <p:cNvSpPr>
                <a:spLocks/>
              </p:cNvSpPr>
              <p:nvPr>
                <p:custDataLst>
                  <p:tags r:id="rId32"/>
                </p:custDataLst>
              </p:nvPr>
            </p:nvSpPr>
            <p:spPr bwMode="auto">
              <a:xfrm>
                <a:off x="3657600" y="474980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05" name="Freeform 29"/>
              <p:cNvSpPr>
                <a:spLocks/>
              </p:cNvSpPr>
              <p:nvPr>
                <p:custDataLst>
                  <p:tags r:id="rId33"/>
                </p:custDataLst>
              </p:nvPr>
            </p:nvSpPr>
            <p:spPr bwMode="auto">
              <a:xfrm>
                <a:off x="4648200" y="472440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06" name="Freeform 30"/>
              <p:cNvSpPr>
                <a:spLocks/>
              </p:cNvSpPr>
              <p:nvPr>
                <p:custDataLst>
                  <p:tags r:id="rId34"/>
                </p:custDataLst>
              </p:nvPr>
            </p:nvSpPr>
            <p:spPr bwMode="auto">
              <a:xfrm>
                <a:off x="2514600" y="5283200"/>
                <a:ext cx="12192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07" name="Text Box 31"/>
              <p:cNvSpPr txBox="1">
                <a:spLocks noChangeArrowheads="1"/>
              </p:cNvSpPr>
              <p:nvPr>
                <p:custDataLst>
                  <p:tags r:id="rId35"/>
                </p:custDataLst>
              </p:nvPr>
            </p:nvSpPr>
            <p:spPr bwMode="auto">
              <a:xfrm>
                <a:off x="377825" y="5086866"/>
                <a:ext cx="1301103"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After mark</a:t>
                </a:r>
              </a:p>
            </p:txBody>
          </p:sp>
          <p:sp>
            <p:nvSpPr>
              <p:cNvPr id="24625" name="Rectangle 49"/>
              <p:cNvSpPr>
                <a:spLocks noChangeArrowheads="1"/>
              </p:cNvSpPr>
              <p:nvPr>
                <p:custDataLst>
                  <p:tags r:id="rId36"/>
                </p:custDataLst>
              </p:nvPr>
            </p:nvSpPr>
            <p:spPr bwMode="auto">
              <a:xfrm>
                <a:off x="20574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08" name="Line 32"/>
              <p:cNvSpPr>
                <a:spLocks noChangeShapeType="1"/>
              </p:cNvSpPr>
              <p:nvPr>
                <p:custDataLst>
                  <p:tags r:id="rId37"/>
                </p:custDataLst>
              </p:nvPr>
            </p:nvSpPr>
            <p:spPr bwMode="auto">
              <a:xfrm>
                <a:off x="4343400" y="4876800"/>
                <a:ext cx="1588" cy="228600"/>
              </a:xfrm>
              <a:prstGeom prst="line">
                <a:avLst/>
              </a:prstGeom>
              <a:noFill/>
              <a:ln w="57150">
                <a:solidFill>
                  <a:srgbClr val="C00000"/>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4609" name="Rectangle 33"/>
              <p:cNvSpPr>
                <a:spLocks noChangeArrowheads="1"/>
              </p:cNvSpPr>
              <p:nvPr>
                <p:custDataLst>
                  <p:tags r:id="rId38"/>
                </p:custDataLst>
              </p:nvPr>
            </p:nvSpPr>
            <p:spPr bwMode="auto">
              <a:xfrm>
                <a:off x="2057400" y="51308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10" name="Rectangle 34"/>
              <p:cNvSpPr>
                <a:spLocks noChangeArrowheads="1"/>
              </p:cNvSpPr>
              <p:nvPr>
                <p:custDataLst>
                  <p:tags r:id="rId39"/>
                </p:custDataLst>
              </p:nvPr>
            </p:nvSpPr>
            <p:spPr bwMode="auto">
              <a:xfrm>
                <a:off x="2667000" y="51308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11" name="Rectangle 35"/>
              <p:cNvSpPr>
                <a:spLocks noChangeArrowheads="1"/>
              </p:cNvSpPr>
              <p:nvPr>
                <p:custDataLst>
                  <p:tags r:id="rId40"/>
                </p:custDataLst>
              </p:nvPr>
            </p:nvSpPr>
            <p:spPr bwMode="auto">
              <a:xfrm>
                <a:off x="3276600" y="51308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12" name="Rectangle 36"/>
              <p:cNvSpPr>
                <a:spLocks noChangeArrowheads="1"/>
              </p:cNvSpPr>
              <p:nvPr>
                <p:custDataLst>
                  <p:tags r:id="rId41"/>
                </p:custDataLst>
              </p:nvPr>
            </p:nvSpPr>
            <p:spPr bwMode="auto">
              <a:xfrm>
                <a:off x="3886200" y="51308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13" name="Rectangle 37"/>
              <p:cNvSpPr>
                <a:spLocks noChangeArrowheads="1"/>
              </p:cNvSpPr>
              <p:nvPr>
                <p:custDataLst>
                  <p:tags r:id="rId42"/>
                </p:custDataLst>
              </p:nvPr>
            </p:nvSpPr>
            <p:spPr bwMode="auto">
              <a:xfrm>
                <a:off x="4800600" y="5130800"/>
                <a:ext cx="12192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14" name="Rectangle 38"/>
              <p:cNvSpPr>
                <a:spLocks noChangeArrowheads="1"/>
              </p:cNvSpPr>
              <p:nvPr>
                <p:custDataLst>
                  <p:tags r:id="rId43"/>
                </p:custDataLst>
              </p:nvPr>
            </p:nvSpPr>
            <p:spPr bwMode="auto">
              <a:xfrm>
                <a:off x="6019800" y="51308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15" name="Line 39"/>
              <p:cNvSpPr>
                <a:spLocks noChangeShapeType="1"/>
              </p:cNvSpPr>
              <p:nvPr>
                <p:custDataLst>
                  <p:tags r:id="rId44"/>
                </p:custDataLst>
              </p:nvPr>
            </p:nvSpPr>
            <p:spPr bwMode="auto">
              <a:xfrm>
                <a:off x="29718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16" name="Line 40"/>
              <p:cNvSpPr>
                <a:spLocks noChangeShapeType="1"/>
              </p:cNvSpPr>
              <p:nvPr>
                <p:custDataLst>
                  <p:tags r:id="rId45"/>
                </p:custDataLst>
              </p:nvPr>
            </p:nvSpPr>
            <p:spPr bwMode="auto">
              <a:xfrm>
                <a:off x="23622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17" name="Line 41"/>
              <p:cNvSpPr>
                <a:spLocks noChangeShapeType="1"/>
              </p:cNvSpPr>
              <p:nvPr>
                <p:custDataLst>
                  <p:tags r:id="rId46"/>
                </p:custDataLst>
              </p:nvPr>
            </p:nvSpPr>
            <p:spPr bwMode="auto">
              <a:xfrm>
                <a:off x="35814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18" name="Line 42"/>
              <p:cNvSpPr>
                <a:spLocks noChangeShapeType="1"/>
              </p:cNvSpPr>
              <p:nvPr>
                <p:custDataLst>
                  <p:tags r:id="rId47"/>
                </p:custDataLst>
              </p:nvPr>
            </p:nvSpPr>
            <p:spPr bwMode="auto">
              <a:xfrm>
                <a:off x="41910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19" name="Line 43"/>
              <p:cNvSpPr>
                <a:spLocks noChangeShapeType="1"/>
              </p:cNvSpPr>
              <p:nvPr>
                <p:custDataLst>
                  <p:tags r:id="rId48"/>
                </p:custDataLst>
              </p:nvPr>
            </p:nvSpPr>
            <p:spPr bwMode="auto">
              <a:xfrm>
                <a:off x="44958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20" name="Line 44"/>
              <p:cNvSpPr>
                <a:spLocks noChangeShapeType="1"/>
              </p:cNvSpPr>
              <p:nvPr>
                <p:custDataLst>
                  <p:tags r:id="rId49"/>
                </p:custDataLst>
              </p:nvPr>
            </p:nvSpPr>
            <p:spPr bwMode="auto">
              <a:xfrm>
                <a:off x="51054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21" name="Line 45"/>
              <p:cNvSpPr>
                <a:spLocks noChangeShapeType="1"/>
              </p:cNvSpPr>
              <p:nvPr>
                <p:custDataLst>
                  <p:tags r:id="rId50"/>
                </p:custDataLst>
              </p:nvPr>
            </p:nvSpPr>
            <p:spPr bwMode="auto">
              <a:xfrm>
                <a:off x="54102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22" name="Line 46"/>
              <p:cNvSpPr>
                <a:spLocks noChangeShapeType="1"/>
              </p:cNvSpPr>
              <p:nvPr>
                <p:custDataLst>
                  <p:tags r:id="rId51"/>
                </p:custDataLst>
              </p:nvPr>
            </p:nvSpPr>
            <p:spPr bwMode="auto">
              <a:xfrm>
                <a:off x="57150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23" name="Line 47"/>
              <p:cNvSpPr>
                <a:spLocks noChangeShapeType="1"/>
              </p:cNvSpPr>
              <p:nvPr>
                <p:custDataLst>
                  <p:tags r:id="rId52"/>
                </p:custDataLst>
              </p:nvPr>
            </p:nvSpPr>
            <p:spPr bwMode="auto">
              <a:xfrm>
                <a:off x="63246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24" name="Line 48"/>
              <p:cNvSpPr>
                <a:spLocks noChangeShapeType="1"/>
              </p:cNvSpPr>
              <p:nvPr>
                <p:custDataLst>
                  <p:tags r:id="rId53"/>
                </p:custDataLst>
              </p:nvPr>
            </p:nvSpPr>
            <p:spPr bwMode="auto">
              <a:xfrm>
                <a:off x="66294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48" name="Rectangle 72"/>
              <p:cNvSpPr>
                <a:spLocks noChangeArrowheads="1"/>
              </p:cNvSpPr>
              <p:nvPr>
                <p:custDataLst>
                  <p:tags r:id="rId54"/>
                </p:custDataLst>
              </p:nvPr>
            </p:nvSpPr>
            <p:spPr bwMode="auto">
              <a:xfrm>
                <a:off x="7391400" y="5111341"/>
                <a:ext cx="304800" cy="304800"/>
              </a:xfrm>
              <a:prstGeom prst="rect">
                <a:avLst/>
              </a:prstGeom>
              <a:solidFill>
                <a:srgbClr val="EBAFAF"/>
              </a:solidFill>
              <a:ln w="255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49" name="Text Box 73"/>
              <p:cNvSpPr txBox="1">
                <a:spLocks noChangeArrowheads="1"/>
              </p:cNvSpPr>
              <p:nvPr>
                <p:custDataLst>
                  <p:tags r:id="rId55"/>
                </p:custDataLst>
              </p:nvPr>
            </p:nvSpPr>
            <p:spPr bwMode="auto">
              <a:xfrm>
                <a:off x="7718425" y="5111341"/>
                <a:ext cx="1211079" cy="340735"/>
              </a:xfrm>
              <a:prstGeom prst="rect">
                <a:avLst/>
              </a:prstGeom>
              <a:noFill/>
              <a:ln w="9525">
                <a:noFill/>
                <a:round/>
                <a:headEnd/>
                <a:tailEnd/>
              </a:ln>
              <a:effectLst/>
            </p:spPr>
            <p:txBody>
              <a:bodyPr wrap="none" lIns="90000" tIns="46800" rIns="90000" bIns="46800">
                <a:spAutoFit/>
              </a:bodyP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Mark bit set</a:t>
                </a:r>
              </a:p>
            </p:txBody>
          </p:sp>
        </p:grpSp>
      </p:grpSp>
      <p:grpSp>
        <p:nvGrpSpPr>
          <p:cNvPr id="9" name="Group 8"/>
          <p:cNvGrpSpPr/>
          <p:nvPr/>
        </p:nvGrpSpPr>
        <p:grpSpPr>
          <a:xfrm>
            <a:off x="274320" y="5852160"/>
            <a:ext cx="6551612" cy="939800"/>
            <a:chOff x="382588" y="5789624"/>
            <a:chExt cx="6551612" cy="939800"/>
          </a:xfrm>
        </p:grpSpPr>
        <p:sp>
          <p:nvSpPr>
            <p:cNvPr id="85" name="Rectangle 84"/>
            <p:cNvSpPr/>
            <p:nvPr/>
          </p:nvSpPr>
          <p:spPr bwMode="auto">
            <a:xfrm>
              <a:off x="2057400" y="6195384"/>
              <a:ext cx="4873752" cy="301752"/>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nvGrpSpPr>
            <p:cNvPr id="4" name="Group 5"/>
            <p:cNvGrpSpPr/>
            <p:nvPr>
              <p:custDataLst>
                <p:tags r:id="rId4"/>
              </p:custDataLst>
            </p:nvPr>
          </p:nvGrpSpPr>
          <p:grpSpPr>
            <a:xfrm>
              <a:off x="382588" y="5789624"/>
              <a:ext cx="6551612" cy="939800"/>
              <a:chOff x="382588" y="5842000"/>
              <a:chExt cx="6551612" cy="939800"/>
            </a:xfrm>
          </p:grpSpPr>
          <p:sp>
            <p:nvSpPr>
              <p:cNvPr id="24627" name="Freeform 51"/>
              <p:cNvSpPr>
                <a:spLocks/>
              </p:cNvSpPr>
              <p:nvPr>
                <p:custDataLst>
                  <p:tags r:id="rId5"/>
                </p:custDataLst>
              </p:nvPr>
            </p:nvSpPr>
            <p:spPr bwMode="auto">
              <a:xfrm>
                <a:off x="4648200" y="584200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26" name="Freeform 50"/>
              <p:cNvSpPr>
                <a:spLocks/>
              </p:cNvSpPr>
              <p:nvPr>
                <p:custDataLst>
                  <p:tags r:id="rId6"/>
                </p:custDataLst>
              </p:nvPr>
            </p:nvSpPr>
            <p:spPr bwMode="auto">
              <a:xfrm>
                <a:off x="3657600" y="586740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28" name="Freeform 52"/>
              <p:cNvSpPr>
                <a:spLocks/>
              </p:cNvSpPr>
              <p:nvPr>
                <p:custDataLst>
                  <p:tags r:id="rId7"/>
                </p:custDataLst>
              </p:nvPr>
            </p:nvSpPr>
            <p:spPr bwMode="auto">
              <a:xfrm>
                <a:off x="2514600" y="6400800"/>
                <a:ext cx="12192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29" name="Text Box 53"/>
              <p:cNvSpPr txBox="1">
                <a:spLocks noChangeArrowheads="1"/>
              </p:cNvSpPr>
              <p:nvPr>
                <p:custDataLst>
                  <p:tags r:id="rId8"/>
                </p:custDataLst>
              </p:nvPr>
            </p:nvSpPr>
            <p:spPr bwMode="auto">
              <a:xfrm>
                <a:off x="382588" y="6202395"/>
                <a:ext cx="1470572"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After sweep</a:t>
                </a:r>
              </a:p>
            </p:txBody>
          </p:sp>
          <p:sp>
            <p:nvSpPr>
              <p:cNvPr id="24630" name="Line 54"/>
              <p:cNvSpPr>
                <a:spLocks noChangeShapeType="1"/>
              </p:cNvSpPr>
              <p:nvPr>
                <p:custDataLst>
                  <p:tags r:id="rId9"/>
                </p:custDataLst>
              </p:nvPr>
            </p:nvSpPr>
            <p:spPr bwMode="auto">
              <a:xfrm>
                <a:off x="4343400" y="5994400"/>
                <a:ext cx="1588" cy="228600"/>
              </a:xfrm>
              <a:prstGeom prst="line">
                <a:avLst/>
              </a:prstGeom>
              <a:noFill/>
              <a:ln w="57150">
                <a:solidFill>
                  <a:srgbClr val="C00000"/>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4631" name="Rectangle 55"/>
              <p:cNvSpPr>
                <a:spLocks noChangeArrowheads="1"/>
              </p:cNvSpPr>
              <p:nvPr>
                <p:custDataLst>
                  <p:tags r:id="rId10"/>
                </p:custDataLst>
              </p:nvPr>
            </p:nvSpPr>
            <p:spPr bwMode="auto">
              <a:xfrm>
                <a:off x="2057400" y="62484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32" name="Rectangle 56"/>
              <p:cNvSpPr>
                <a:spLocks noChangeArrowheads="1"/>
              </p:cNvSpPr>
              <p:nvPr>
                <p:custDataLst>
                  <p:tags r:id="rId11"/>
                </p:custDataLst>
              </p:nvPr>
            </p:nvSpPr>
            <p:spPr bwMode="auto">
              <a:xfrm>
                <a:off x="2667000" y="62484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33" name="Rectangle 57"/>
              <p:cNvSpPr>
                <a:spLocks noChangeArrowheads="1"/>
              </p:cNvSpPr>
              <p:nvPr>
                <p:custDataLst>
                  <p:tags r:id="rId12"/>
                </p:custDataLst>
              </p:nvPr>
            </p:nvSpPr>
            <p:spPr bwMode="auto">
              <a:xfrm>
                <a:off x="3276600" y="62484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47" name="Rectangle 71"/>
              <p:cNvSpPr>
                <a:spLocks noChangeArrowheads="1"/>
              </p:cNvSpPr>
              <p:nvPr>
                <p:custDataLst>
                  <p:tags r:id="rId13"/>
                </p:custDataLst>
              </p:nvPr>
            </p:nvSpPr>
            <p:spPr bwMode="auto">
              <a:xfrm>
                <a:off x="4800600" y="6252008"/>
                <a:ext cx="1219200" cy="304800"/>
              </a:xfrm>
              <a:prstGeom prst="rect">
                <a:avLst/>
              </a:prstGeom>
              <a:solidFill>
                <a:schemeClr val="bg1"/>
              </a:solidFill>
              <a:ln w="3175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free</a:t>
                </a:r>
              </a:p>
            </p:txBody>
          </p:sp>
          <p:sp>
            <p:nvSpPr>
              <p:cNvPr id="24634" name="Rectangle 58"/>
              <p:cNvSpPr>
                <a:spLocks noChangeArrowheads="1"/>
              </p:cNvSpPr>
              <p:nvPr>
                <p:custDataLst>
                  <p:tags r:id="rId14"/>
                </p:custDataLst>
              </p:nvPr>
            </p:nvSpPr>
            <p:spPr bwMode="auto">
              <a:xfrm>
                <a:off x="3886200" y="62484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35" name="Rectangle 59"/>
              <p:cNvSpPr>
                <a:spLocks noChangeArrowheads="1"/>
              </p:cNvSpPr>
              <p:nvPr>
                <p:custDataLst>
                  <p:tags r:id="rId15"/>
                </p:custDataLst>
              </p:nvPr>
            </p:nvSpPr>
            <p:spPr bwMode="auto">
              <a:xfrm>
                <a:off x="4800600" y="6248400"/>
                <a:ext cx="12192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50" name="Rectangle 74"/>
              <p:cNvSpPr>
                <a:spLocks noChangeArrowheads="1"/>
              </p:cNvSpPr>
              <p:nvPr>
                <p:custDataLst>
                  <p:tags r:id="rId16"/>
                </p:custDataLst>
              </p:nvPr>
            </p:nvSpPr>
            <p:spPr bwMode="auto">
              <a:xfrm>
                <a:off x="2667000" y="6248400"/>
                <a:ext cx="609600" cy="304800"/>
              </a:xfrm>
              <a:prstGeom prst="rect">
                <a:avLst/>
              </a:prstGeom>
              <a:solidFill>
                <a:schemeClr val="bg1"/>
              </a:solidFill>
              <a:ln w="3175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free</a:t>
                </a:r>
              </a:p>
            </p:txBody>
          </p:sp>
          <p:sp>
            <p:nvSpPr>
              <p:cNvPr id="24636" name="Rectangle 60"/>
              <p:cNvSpPr>
                <a:spLocks noChangeArrowheads="1"/>
              </p:cNvSpPr>
              <p:nvPr>
                <p:custDataLst>
                  <p:tags r:id="rId17"/>
                </p:custDataLst>
              </p:nvPr>
            </p:nvSpPr>
            <p:spPr bwMode="auto">
              <a:xfrm>
                <a:off x="6019800" y="62484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637" name="Line 61"/>
              <p:cNvSpPr>
                <a:spLocks noChangeShapeType="1"/>
              </p:cNvSpPr>
              <p:nvPr>
                <p:custDataLst>
                  <p:tags r:id="rId18"/>
                </p:custDataLst>
              </p:nvPr>
            </p:nvSpPr>
            <p:spPr bwMode="auto">
              <a:xfrm>
                <a:off x="29718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38" name="Line 62"/>
              <p:cNvSpPr>
                <a:spLocks noChangeShapeType="1"/>
              </p:cNvSpPr>
              <p:nvPr>
                <p:custDataLst>
                  <p:tags r:id="rId19"/>
                </p:custDataLst>
              </p:nvPr>
            </p:nvSpPr>
            <p:spPr bwMode="auto">
              <a:xfrm>
                <a:off x="23622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39" name="Line 63"/>
              <p:cNvSpPr>
                <a:spLocks noChangeShapeType="1"/>
              </p:cNvSpPr>
              <p:nvPr>
                <p:custDataLst>
                  <p:tags r:id="rId20"/>
                </p:custDataLst>
              </p:nvPr>
            </p:nvSpPr>
            <p:spPr bwMode="auto">
              <a:xfrm>
                <a:off x="35814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40" name="Line 64"/>
              <p:cNvSpPr>
                <a:spLocks noChangeShapeType="1"/>
              </p:cNvSpPr>
              <p:nvPr>
                <p:custDataLst>
                  <p:tags r:id="rId21"/>
                </p:custDataLst>
              </p:nvPr>
            </p:nvSpPr>
            <p:spPr bwMode="auto">
              <a:xfrm>
                <a:off x="41910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41" name="Line 65"/>
              <p:cNvSpPr>
                <a:spLocks noChangeShapeType="1"/>
              </p:cNvSpPr>
              <p:nvPr>
                <p:custDataLst>
                  <p:tags r:id="rId22"/>
                </p:custDataLst>
              </p:nvPr>
            </p:nvSpPr>
            <p:spPr bwMode="auto">
              <a:xfrm>
                <a:off x="44958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42" name="Line 66"/>
              <p:cNvSpPr>
                <a:spLocks noChangeShapeType="1"/>
              </p:cNvSpPr>
              <p:nvPr>
                <p:custDataLst>
                  <p:tags r:id="rId23"/>
                </p:custDataLst>
              </p:nvPr>
            </p:nvSpPr>
            <p:spPr bwMode="auto">
              <a:xfrm>
                <a:off x="51054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43" name="Line 67"/>
              <p:cNvSpPr>
                <a:spLocks noChangeShapeType="1"/>
              </p:cNvSpPr>
              <p:nvPr>
                <p:custDataLst>
                  <p:tags r:id="rId24"/>
                </p:custDataLst>
              </p:nvPr>
            </p:nvSpPr>
            <p:spPr bwMode="auto">
              <a:xfrm>
                <a:off x="54102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44" name="Line 68"/>
              <p:cNvSpPr>
                <a:spLocks noChangeShapeType="1"/>
              </p:cNvSpPr>
              <p:nvPr>
                <p:custDataLst>
                  <p:tags r:id="rId25"/>
                </p:custDataLst>
              </p:nvPr>
            </p:nvSpPr>
            <p:spPr bwMode="auto">
              <a:xfrm>
                <a:off x="57150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45" name="Line 69"/>
              <p:cNvSpPr>
                <a:spLocks noChangeShapeType="1"/>
              </p:cNvSpPr>
              <p:nvPr>
                <p:custDataLst>
                  <p:tags r:id="rId26"/>
                </p:custDataLst>
              </p:nvPr>
            </p:nvSpPr>
            <p:spPr bwMode="auto">
              <a:xfrm>
                <a:off x="63246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24646" name="Line 70"/>
              <p:cNvSpPr>
                <a:spLocks noChangeShapeType="1"/>
              </p:cNvSpPr>
              <p:nvPr>
                <p:custDataLst>
                  <p:tags r:id="rId27"/>
                </p:custDataLst>
              </p:nvPr>
            </p:nvSpPr>
            <p:spPr bwMode="auto">
              <a:xfrm>
                <a:off x="66294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grpSp>
      </p:grpSp>
      <p:sp>
        <p:nvSpPr>
          <p:cNvPr id="5" name="Rounded Rectangle 4"/>
          <p:cNvSpPr/>
          <p:nvPr/>
        </p:nvSpPr>
        <p:spPr bwMode="auto">
          <a:xfrm>
            <a:off x="7132320" y="4023360"/>
            <a:ext cx="1828800" cy="73152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C00000"/>
                </a:solidFill>
                <a:latin typeface="Calibri" charset="0"/>
                <a:ea typeface="Calibri" charset="0"/>
                <a:cs typeface="Calibri" charset="0"/>
              </a:rPr>
              <a:t>Arrows are NOT free list pointers</a:t>
            </a:r>
          </a:p>
        </p:txBody>
      </p:sp>
      <mc:AlternateContent xmlns:mc="http://schemas.openxmlformats.org/markup-compatibility/2006" xmlns:p14="http://schemas.microsoft.com/office/powerpoint/2010/main">
        <mc:Choice Requires="p14">
          <p:contentPart p14:bwMode="auto" r:id="rId81">
            <p14:nvContentPartPr>
              <p14:cNvPr id="10" name="Ink 9">
                <a:extLst>
                  <a:ext uri="{FF2B5EF4-FFF2-40B4-BE49-F238E27FC236}">
                    <a16:creationId xmlns:a16="http://schemas.microsoft.com/office/drawing/2014/main" id="{4A7E6F11-01BE-4904-AEB7-B9A464408922}"/>
                  </a:ext>
                </a:extLst>
              </p14:cNvPr>
              <p14:cNvContentPartPr/>
              <p14:nvPr/>
            </p14:nvContentPartPr>
            <p14:xfrm>
              <a:off x="2049480" y="572040"/>
              <a:ext cx="6960960" cy="4991760"/>
            </p14:xfrm>
          </p:contentPart>
        </mc:Choice>
        <mc:Fallback xmlns="">
          <p:pic>
            <p:nvPicPr>
              <p:cNvPr id="10" name="Ink 9">
                <a:extLst>
                  <a:ext uri="{FF2B5EF4-FFF2-40B4-BE49-F238E27FC236}">
                    <a16:creationId xmlns:a16="http://schemas.microsoft.com/office/drawing/2014/main" id="{4A7E6F11-01BE-4904-AEB7-B9A464408922}"/>
                  </a:ext>
                </a:extLst>
              </p:cNvPr>
              <p:cNvPicPr/>
              <p:nvPr/>
            </p:nvPicPr>
            <p:blipFill>
              <a:blip r:embed="rId82"/>
              <a:stretch>
                <a:fillRect/>
              </a:stretch>
            </p:blipFill>
            <p:spPr>
              <a:xfrm>
                <a:off x="2040120" y="562680"/>
                <a:ext cx="6979680" cy="5010480"/>
              </a:xfrm>
              <a:prstGeom prst="rect">
                <a:avLst/>
              </a:prstGeom>
            </p:spPr>
          </p:pic>
        </mc:Fallback>
      </mc:AlternateContent>
    </p:spTree>
    <p:extLst>
      <p:ext uri="{BB962C8B-B14F-4D97-AF65-F5344CB8AC3E}">
        <p14:creationId xmlns:p14="http://schemas.microsoft.com/office/powerpoint/2010/main" val="368396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3" name="Rectangle 1"/>
          <p:cNvSpPr>
            <a:spLocks noGrp="1" noChangeArrowheads="1"/>
          </p:cNvSpPr>
          <p:nvPr>
            <p:ph type="title"/>
            <p:custDataLst>
              <p:tags r:id="rId1"/>
            </p:custDataLst>
          </p:nvPr>
        </p:nvSpPr>
        <p:spPr/>
        <p:txBody>
          <a:bodyPr/>
          <a:lstStyle/>
          <a:p>
            <a:r>
              <a:rPr lang="en-GB" i="1" dirty="0">
                <a:solidFill>
                  <a:srgbClr val="FF0000"/>
                </a:solidFill>
              </a:rPr>
              <a:t>Assumptions</a:t>
            </a:r>
            <a:r>
              <a:rPr lang="en-GB" dirty="0">
                <a:solidFill>
                  <a:srgbClr val="FF0000"/>
                </a:solidFill>
              </a:rPr>
              <a:t> </a:t>
            </a:r>
            <a:r>
              <a:rPr lang="en-GB" dirty="0"/>
              <a:t>For a Simple Implementation</a:t>
            </a:r>
          </a:p>
        </p:txBody>
      </p:sp>
      <p:sp>
        <p:nvSpPr>
          <p:cNvPr id="23554" name="Rectangle 2"/>
          <p:cNvSpPr>
            <a:spLocks noGrp="1" noChangeArrowheads="1"/>
          </p:cNvSpPr>
          <p:nvPr>
            <p:ph idx="1"/>
            <p:custDataLst>
              <p:tags r:id="rId2"/>
            </p:custDataLst>
          </p:nvPr>
        </p:nvSpPr>
        <p:spPr/>
        <p:txBody>
          <a:bodyPr/>
          <a:lstStyle/>
          <a:p>
            <a:r>
              <a:rPr lang="en-GB" sz="2400" dirty="0"/>
              <a:t>Application can use functions to allocate memory:</a:t>
            </a:r>
          </a:p>
          <a:p>
            <a:pPr lvl="1">
              <a:tabLst>
                <a:tab pos="2055813" algn="l"/>
              </a:tabLst>
            </a:pPr>
            <a:r>
              <a:rPr lang="en-GB" sz="2000" dirty="0">
                <a:latin typeface="Courier New" panose="02070309020205020404" pitchFamily="49" charset="0"/>
                <a:cs typeface="Courier New" panose="02070309020205020404" pitchFamily="49" charset="0"/>
              </a:rPr>
              <a:t>b=new(n)</a:t>
            </a:r>
            <a:r>
              <a:rPr lang="en-GB" sz="2000" dirty="0">
                <a:cs typeface="Courier New" panose="02070309020205020404" pitchFamily="49" charset="0"/>
              </a:rPr>
              <a:t>	</a:t>
            </a:r>
            <a:r>
              <a:rPr lang="en-GB" sz="2000" dirty="0"/>
              <a:t>returns pointer, </a:t>
            </a:r>
            <a:r>
              <a:rPr lang="en-GB" sz="2000" dirty="0">
                <a:latin typeface="Courier New" panose="02070309020205020404" pitchFamily="49" charset="0"/>
                <a:cs typeface="Courier New" panose="02070309020205020404" pitchFamily="49" charset="0"/>
              </a:rPr>
              <a:t>b</a:t>
            </a:r>
            <a:r>
              <a:rPr lang="en-GB" sz="2000" dirty="0"/>
              <a:t>, to new block with all locations cleared</a:t>
            </a:r>
          </a:p>
          <a:p>
            <a:pPr lvl="1">
              <a:tabLst>
                <a:tab pos="2055813" algn="l"/>
              </a:tabLst>
            </a:pPr>
            <a:r>
              <a:rPr lang="en-GB" sz="2000" dirty="0">
                <a:latin typeface="Courier New" panose="02070309020205020404" pitchFamily="49" charset="0"/>
                <a:cs typeface="Courier New" panose="02070309020205020404" pitchFamily="49" charset="0"/>
              </a:rPr>
              <a:t>b[</a:t>
            </a:r>
            <a:r>
              <a:rPr lang="en-GB" sz="2000" dirty="0" err="1">
                <a:latin typeface="Courier New" panose="02070309020205020404" pitchFamily="49" charset="0"/>
                <a:cs typeface="Courier New" panose="02070309020205020404" pitchFamily="49" charset="0"/>
              </a:rPr>
              <a:t>i</a:t>
            </a:r>
            <a:r>
              <a:rPr lang="en-GB" sz="2000" dirty="0">
                <a:latin typeface="Courier New" panose="02070309020205020404" pitchFamily="49" charset="0"/>
                <a:cs typeface="Courier New" panose="02070309020205020404" pitchFamily="49" charset="0"/>
              </a:rPr>
              <a:t>]</a:t>
            </a:r>
            <a:r>
              <a:rPr lang="en-GB" sz="2000" dirty="0"/>
              <a:t>	read location </a:t>
            </a:r>
            <a:r>
              <a:rPr lang="en-GB" sz="2000" dirty="0" err="1">
                <a:latin typeface="Courier New" panose="02070309020205020404" pitchFamily="49" charset="0"/>
                <a:cs typeface="Courier New" panose="02070309020205020404" pitchFamily="49" charset="0"/>
              </a:rPr>
              <a:t>i</a:t>
            </a:r>
            <a:r>
              <a:rPr lang="en-GB" sz="2000" dirty="0"/>
              <a:t> of block </a:t>
            </a:r>
            <a:r>
              <a:rPr lang="en-GB" sz="2000" dirty="0">
                <a:latin typeface="Courier New" panose="02070309020205020404" pitchFamily="49" charset="0"/>
                <a:cs typeface="Courier New" panose="02070309020205020404" pitchFamily="49" charset="0"/>
              </a:rPr>
              <a:t>b</a:t>
            </a:r>
            <a:r>
              <a:rPr lang="en-GB" sz="2000" dirty="0"/>
              <a:t> into register</a:t>
            </a:r>
          </a:p>
          <a:p>
            <a:pPr lvl="1">
              <a:tabLst>
                <a:tab pos="2055813" algn="l"/>
              </a:tabLst>
            </a:pPr>
            <a:r>
              <a:rPr lang="en-GB" sz="2000" dirty="0">
                <a:latin typeface="Courier New" panose="02070309020205020404" pitchFamily="49" charset="0"/>
                <a:cs typeface="Courier New" panose="02070309020205020404" pitchFamily="49" charset="0"/>
              </a:rPr>
              <a:t>b[</a:t>
            </a:r>
            <a:r>
              <a:rPr lang="en-GB" sz="2000" dirty="0" err="1">
                <a:latin typeface="Courier New" panose="02070309020205020404" pitchFamily="49" charset="0"/>
                <a:cs typeface="Courier New" panose="02070309020205020404" pitchFamily="49" charset="0"/>
              </a:rPr>
              <a:t>i</a:t>
            </a:r>
            <a:r>
              <a:rPr lang="en-GB" sz="2000" dirty="0">
                <a:latin typeface="Courier New" panose="02070309020205020404" pitchFamily="49" charset="0"/>
                <a:cs typeface="Courier New" panose="02070309020205020404" pitchFamily="49" charset="0"/>
              </a:rPr>
              <a:t>]=v</a:t>
            </a:r>
            <a:r>
              <a:rPr lang="en-GB" sz="2000" dirty="0">
                <a:cs typeface="Courier New" panose="02070309020205020404" pitchFamily="49" charset="0"/>
              </a:rPr>
              <a:t>	</a:t>
            </a:r>
            <a:r>
              <a:rPr lang="en-GB" sz="2000" dirty="0"/>
              <a:t>write </a:t>
            </a:r>
            <a:r>
              <a:rPr lang="en-GB" sz="2000" dirty="0">
                <a:latin typeface="Courier New" panose="02070309020205020404" pitchFamily="49" charset="0"/>
                <a:cs typeface="Courier New" panose="02070309020205020404" pitchFamily="49" charset="0"/>
              </a:rPr>
              <a:t>v</a:t>
            </a:r>
            <a:r>
              <a:rPr lang="en-GB" sz="2000" dirty="0"/>
              <a:t> into location </a:t>
            </a:r>
            <a:r>
              <a:rPr lang="en-GB" sz="2000" dirty="0" err="1">
                <a:latin typeface="Courier New" panose="02070309020205020404" pitchFamily="49" charset="0"/>
                <a:cs typeface="Courier New" panose="02070309020205020404" pitchFamily="49" charset="0"/>
              </a:rPr>
              <a:t>i</a:t>
            </a:r>
            <a:r>
              <a:rPr lang="en-GB" sz="2000" dirty="0"/>
              <a:t> of block </a:t>
            </a:r>
            <a:r>
              <a:rPr lang="en-GB" sz="2000" dirty="0">
                <a:latin typeface="Courier New" panose="02070309020205020404" pitchFamily="49" charset="0"/>
                <a:cs typeface="Courier New" panose="02070309020205020404" pitchFamily="49" charset="0"/>
              </a:rPr>
              <a:t>b</a:t>
            </a:r>
          </a:p>
          <a:p>
            <a:pPr lvl="1">
              <a:tabLst>
                <a:tab pos="2055813" algn="l"/>
              </a:tabLst>
            </a:pPr>
            <a:endParaRPr lang="en-GB" sz="2000" dirty="0">
              <a:latin typeface="Courier New" panose="02070309020205020404" pitchFamily="49" charset="0"/>
              <a:cs typeface="Courier New" panose="02070309020205020404" pitchFamily="49" charset="0"/>
            </a:endParaRPr>
          </a:p>
          <a:p>
            <a:r>
              <a:rPr lang="en-GB" sz="2400" dirty="0"/>
              <a:t>Each block will have a header word (accessed at </a:t>
            </a:r>
            <a:r>
              <a:rPr lang="en-GB" sz="2400" dirty="0">
                <a:latin typeface="Courier New" panose="02070309020205020404" pitchFamily="49" charset="0"/>
                <a:cs typeface="Courier New" panose="02070309020205020404" pitchFamily="49" charset="0"/>
              </a:rPr>
              <a:t>b[-1]</a:t>
            </a:r>
            <a:r>
              <a:rPr lang="en-GB" sz="2400" dirty="0"/>
              <a:t>)</a:t>
            </a:r>
          </a:p>
          <a:p>
            <a:pPr lvl="1"/>
            <a:endParaRPr lang="en-GB" sz="2000" dirty="0"/>
          </a:p>
          <a:p>
            <a:r>
              <a:rPr lang="en-GB" sz="2400" dirty="0"/>
              <a:t>Functions used by the garbage collector:</a:t>
            </a:r>
          </a:p>
          <a:p>
            <a:pPr lvl="1">
              <a:tabLst>
                <a:tab pos="2516188" algn="l"/>
              </a:tabLst>
            </a:pPr>
            <a:r>
              <a:rPr lang="en-GB" sz="2000" dirty="0" err="1">
                <a:latin typeface="Courier New" panose="02070309020205020404" pitchFamily="49" charset="0"/>
                <a:cs typeface="Courier New" panose="02070309020205020404" pitchFamily="49" charset="0"/>
              </a:rPr>
              <a:t>is_ptr</a:t>
            </a:r>
            <a:r>
              <a:rPr lang="en-GB" sz="2000" dirty="0">
                <a:latin typeface="Courier New" panose="02070309020205020404" pitchFamily="49" charset="0"/>
                <a:cs typeface="Courier New" panose="02070309020205020404" pitchFamily="49" charset="0"/>
              </a:rPr>
              <a:t>(p)	</a:t>
            </a:r>
            <a:r>
              <a:rPr lang="en-GB" sz="2000" dirty="0"/>
              <a:t>determines whether </a:t>
            </a:r>
            <a:r>
              <a:rPr lang="en-GB" sz="2000" dirty="0">
                <a:latin typeface="Courier New" panose="02070309020205020404" pitchFamily="49" charset="0"/>
                <a:cs typeface="Courier New" panose="02070309020205020404" pitchFamily="49" charset="0"/>
              </a:rPr>
              <a:t>p</a:t>
            </a:r>
            <a:r>
              <a:rPr lang="en-GB" sz="2000" dirty="0"/>
              <a:t> is a pointer to a block</a:t>
            </a:r>
          </a:p>
          <a:p>
            <a:pPr lvl="1">
              <a:tabLst>
                <a:tab pos="2516188" algn="l"/>
              </a:tabLst>
            </a:pPr>
            <a:r>
              <a:rPr lang="en-GB" sz="2000" dirty="0">
                <a:latin typeface="Courier New" panose="02070309020205020404" pitchFamily="49" charset="0"/>
                <a:cs typeface="Courier New" panose="02070309020205020404" pitchFamily="49" charset="0"/>
              </a:rPr>
              <a:t>length(p)	</a:t>
            </a:r>
            <a:r>
              <a:rPr lang="en-GB" sz="2000" dirty="0"/>
              <a:t>returns length of block pointed to by </a:t>
            </a:r>
            <a:r>
              <a:rPr lang="en-GB" sz="2000" dirty="0">
                <a:latin typeface="Courier New" panose="02070309020205020404" pitchFamily="49" charset="0"/>
                <a:cs typeface="Courier New" panose="02070309020205020404" pitchFamily="49" charset="0"/>
              </a:rPr>
              <a:t>p</a:t>
            </a:r>
            <a:r>
              <a:rPr lang="en-GB" sz="2000" dirty="0"/>
              <a:t>, not including</a:t>
            </a:r>
            <a:br>
              <a:rPr lang="en-GB" sz="2000" dirty="0"/>
            </a:br>
            <a:r>
              <a:rPr lang="en-GB" sz="2000" dirty="0"/>
              <a:t>	header</a:t>
            </a:r>
          </a:p>
          <a:p>
            <a:pPr lvl="1">
              <a:tabLst>
                <a:tab pos="2516188" algn="l"/>
              </a:tabLst>
            </a:pPr>
            <a:r>
              <a:rPr lang="en-GB" sz="2000" dirty="0" err="1">
                <a:latin typeface="Courier New" panose="02070309020205020404" pitchFamily="49" charset="0"/>
                <a:cs typeface="Courier New" panose="02070309020205020404" pitchFamily="49" charset="0"/>
              </a:rPr>
              <a:t>get_roots</a:t>
            </a:r>
            <a:r>
              <a:rPr lang="en-GB" sz="2000" dirty="0">
                <a:latin typeface="Courier New" panose="02070309020205020404" pitchFamily="49" charset="0"/>
                <a:cs typeface="Courier New" panose="02070309020205020404" pitchFamily="49" charset="0"/>
              </a:rPr>
              <a:t>()</a:t>
            </a:r>
            <a:r>
              <a:rPr lang="en-GB" sz="2000" dirty="0">
                <a:cs typeface="Courier New" panose="02070309020205020404" pitchFamily="49" charset="0"/>
              </a:rPr>
              <a:t>	</a:t>
            </a:r>
            <a:r>
              <a:rPr lang="en-GB" sz="2000" dirty="0"/>
              <a:t>returns all the roots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21</a:t>
            </a:fld>
            <a:endParaRPr lang="en-US"/>
          </a:p>
        </p:txBody>
      </p:sp>
      <p:sp>
        <p:nvSpPr>
          <p:cNvPr id="6" name="Rounded Rectangle 5"/>
          <p:cNvSpPr/>
          <p:nvPr/>
        </p:nvSpPr>
        <p:spPr bwMode="auto">
          <a:xfrm>
            <a:off x="7132320" y="1097280"/>
            <a:ext cx="1785257" cy="534282"/>
          </a:xfrm>
          <a:prstGeom prst="roundRect">
            <a:avLst/>
          </a:prstGeom>
          <a:solidFill>
            <a:schemeClr val="bg1"/>
          </a:solidFill>
          <a:ln w="25400" cap="flat" cmpd="sng" algn="ctr">
            <a:solidFill>
              <a:srgbClr val="C00000"/>
            </a:solidFill>
            <a:prstDash val="solid"/>
            <a:round/>
            <a:headEnd type="none" w="med" len="med"/>
            <a:tailEnd type="arrow" w="med" len="med"/>
          </a:ln>
          <a:effectLst/>
        </p:spPr>
        <p:txBody>
          <a:bodyPr rtlCol="0" anchor="ctr"/>
          <a:lstStyle/>
          <a:p>
            <a:pPr algn="ctr"/>
            <a:r>
              <a:rPr lang="en-US" sz="1600" dirty="0">
                <a:solidFill>
                  <a:srgbClr val="C00000"/>
                </a:solidFill>
                <a:latin typeface="Calibri" panose="020F0502020204030204" pitchFamily="34" charset="0"/>
                <a:cs typeface="Calibri" panose="020F0502020204030204" pitchFamily="34" charset="0"/>
              </a:rPr>
              <a:t>Non-testable Material</a:t>
            </a:r>
          </a:p>
        </p:txBody>
      </p:sp>
    </p:spTree>
    <p:extLst>
      <p:ext uri="{BB962C8B-B14F-4D97-AF65-F5344CB8AC3E}">
        <p14:creationId xmlns:p14="http://schemas.microsoft.com/office/powerpoint/2010/main" val="34063384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1" name="Rectangle 1"/>
          <p:cNvSpPr>
            <a:spLocks noGrp="1" noChangeArrowheads="1"/>
          </p:cNvSpPr>
          <p:nvPr>
            <p:ph type="title"/>
            <p:custDataLst>
              <p:tags r:id="rId1"/>
            </p:custDataLst>
          </p:nvPr>
        </p:nvSpPr>
        <p:spPr>
          <a:ln/>
        </p:spPr>
        <p:txBody>
          <a:bodyPr/>
          <a:lstStyle/>
          <a:p>
            <a:r>
              <a:rPr lang="en-GB" dirty="0"/>
              <a:t>Mark</a:t>
            </a:r>
          </a:p>
        </p:txBody>
      </p:sp>
      <p:sp>
        <p:nvSpPr>
          <p:cNvPr id="4" name="Content Placeholder 3"/>
          <p:cNvSpPr>
            <a:spLocks noGrp="1"/>
          </p:cNvSpPr>
          <p:nvPr>
            <p:ph idx="1"/>
          </p:nvPr>
        </p:nvSpPr>
        <p:spPr>
          <a:xfrm>
            <a:off x="396875" y="1362075"/>
            <a:ext cx="8366125" cy="548640"/>
          </a:xfrm>
        </p:spPr>
        <p:txBody>
          <a:bodyPr/>
          <a:lstStyle/>
          <a:p>
            <a:r>
              <a:rPr lang="en-US" sz="2400" dirty="0"/>
              <a:t>Mark using depth-first traversal of the memory graph</a:t>
            </a:r>
          </a:p>
        </p:txBody>
      </p:sp>
      <p:sp>
        <p:nvSpPr>
          <p:cNvPr id="8" name="Slide Number Placeholder 7"/>
          <p:cNvSpPr>
            <a:spLocks noGrp="1"/>
          </p:cNvSpPr>
          <p:nvPr>
            <p:ph type="sldNum" sz="quarter" idx="10"/>
            <p:custDataLst>
              <p:tags r:id="rId2"/>
            </p:custDataLst>
          </p:nvPr>
        </p:nvSpPr>
        <p:spPr/>
        <p:txBody>
          <a:bodyPr/>
          <a:lstStyle/>
          <a:p>
            <a:fld id="{7CBE8339-D2AD-46DC-A898-FD1E949067F0}" type="slidenum">
              <a:rPr lang="en-US" smtClean="0"/>
              <a:pPr/>
              <a:t>22</a:t>
            </a:fld>
            <a:endParaRPr lang="en-US"/>
          </a:p>
        </p:txBody>
      </p:sp>
      <p:sp>
        <p:nvSpPr>
          <p:cNvPr id="25602" name="Text Box 2"/>
          <p:cNvSpPr txBox="1">
            <a:spLocks noChangeArrowheads="1"/>
          </p:cNvSpPr>
          <p:nvPr>
            <p:custDataLst>
              <p:tags r:id="rId3"/>
            </p:custDataLst>
          </p:nvPr>
        </p:nvSpPr>
        <p:spPr bwMode="auto">
          <a:xfrm>
            <a:off x="594360" y="2011680"/>
            <a:ext cx="7955280" cy="2064284"/>
          </a:xfrm>
          <a:prstGeom prst="rect">
            <a:avLst/>
          </a:prstGeom>
          <a:solidFill>
            <a:schemeClr val="bg1">
              <a:lumMod val="95000"/>
            </a:schemeClr>
          </a:solidFill>
          <a:ln w="12700">
            <a:solidFill>
              <a:schemeClr val="tx1"/>
            </a:solidFill>
            <a:miter lim="800000"/>
            <a:headEnd/>
            <a:tailEnd/>
          </a:ln>
          <a:effectLst/>
        </p:spPr>
        <p:txBody>
          <a:bodyPr wrap="square" lIns="90000" tIns="46800" rIns="90000" bIns="46800">
            <a:spAutoFit/>
          </a:bodyPr>
          <a:lstStyle/>
          <a:p>
            <a:pPr>
              <a:lnSpc>
                <a:spcPct val="100000"/>
              </a:lnSpc>
              <a:buFont typeface="Courier New" pitchFamily="49" charset="0"/>
              <a:buNone/>
            </a:pPr>
            <a:r>
              <a:rPr lang="en-GB" sz="1600" b="1" dirty="0" err="1">
                <a:latin typeface="Courier New" panose="02070309020205020404" pitchFamily="49" charset="0"/>
                <a:ea typeface="Arial Unicode MS" panose="020B0604020202020204" pitchFamily="34" charset="-128"/>
                <a:cs typeface="Courier New" panose="02070309020205020404" pitchFamily="49" charset="0"/>
              </a:rPr>
              <a:t>ptr</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mark(</a:t>
            </a:r>
            <a:r>
              <a:rPr lang="en-GB" sz="1600" b="1" dirty="0" err="1">
                <a:latin typeface="Courier New" panose="02070309020205020404" pitchFamily="49" charset="0"/>
                <a:ea typeface="Arial Unicode MS" panose="020B0604020202020204" pitchFamily="34" charset="-128"/>
                <a:cs typeface="Courier New" panose="02070309020205020404" pitchFamily="49" charset="0"/>
              </a:rPr>
              <a:t>ptr</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p) {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p: some word in a heap block</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if</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is_ptr</a:t>
            </a:r>
            <a:r>
              <a:rPr lang="en-GB" sz="1600" b="0" dirty="0">
                <a:latin typeface="Courier New" panose="02070309020205020404" pitchFamily="49" charset="0"/>
                <a:ea typeface="Arial Unicode MS" panose="020B0604020202020204" pitchFamily="34" charset="-128"/>
                <a:cs typeface="Courier New" panose="02070309020205020404" pitchFamily="49" charset="0"/>
              </a:rPr>
              <a:t>(p))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return</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do nothing if not pointer</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if</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markBitSet</a:t>
            </a:r>
            <a:r>
              <a:rPr lang="en-GB" sz="1600" b="0" dirty="0">
                <a:latin typeface="Courier New" panose="02070309020205020404" pitchFamily="49" charset="0"/>
                <a:ea typeface="Arial Unicode MS" panose="020B0604020202020204" pitchFamily="34" charset="-128"/>
                <a:cs typeface="Courier New" panose="02070309020205020404" pitchFamily="49" charset="0"/>
              </a:rPr>
              <a:t>(p))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return</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check if already marked</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setMarkBit</a:t>
            </a:r>
            <a:r>
              <a:rPr lang="en-GB" sz="1600" b="0" dirty="0">
                <a:latin typeface="Courier New" panose="02070309020205020404" pitchFamily="49" charset="0"/>
                <a:ea typeface="Arial Unicode MS" panose="020B0604020202020204" pitchFamily="34" charset="-128"/>
                <a:cs typeface="Courier New" panose="02070309020205020404" pitchFamily="49" charset="0"/>
              </a:rPr>
              <a:t>(p);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set the mark bit</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for</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1600" b="0" dirty="0">
                <a:latin typeface="Courier New" panose="02070309020205020404" pitchFamily="49" charset="0"/>
                <a:ea typeface="Arial Unicode MS" panose="020B0604020202020204" pitchFamily="34" charset="-128"/>
                <a:cs typeface="Courier New" panose="02070309020205020404" pitchFamily="49" charset="0"/>
              </a:rPr>
              <a:t>=0;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1600" b="0" dirty="0">
                <a:latin typeface="Courier New" panose="02070309020205020404" pitchFamily="49" charset="0"/>
                <a:ea typeface="Arial Unicode MS" panose="020B0604020202020204" pitchFamily="34" charset="-128"/>
                <a:cs typeface="Courier New" panose="02070309020205020404" pitchFamily="49" charset="0"/>
              </a:rPr>
              <a:t>&lt;length(p);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recursively call mark on</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mark(p[</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all words in the block</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return</a:t>
            </a:r>
            <a:r>
              <a:rPr lang="en-GB" sz="1600" b="0" dirty="0">
                <a:latin typeface="Courier New" panose="02070309020205020404" pitchFamily="49" charset="0"/>
                <a:ea typeface="Arial Unicode MS" panose="020B0604020202020204" pitchFamily="34" charset="-128"/>
                <a:cs typeface="Courier New" panose="02070309020205020404" pitchFamily="49" charset="0"/>
              </a:rPr>
              <a:t>;</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p>
        </p:txBody>
      </p:sp>
      <p:grpSp>
        <p:nvGrpSpPr>
          <p:cNvPr id="116" name="Group 115"/>
          <p:cNvGrpSpPr/>
          <p:nvPr/>
        </p:nvGrpSpPr>
        <p:grpSpPr>
          <a:xfrm>
            <a:off x="379413" y="4114800"/>
            <a:ext cx="6554787" cy="1141798"/>
            <a:chOff x="379413" y="3461952"/>
            <a:chExt cx="6554787" cy="1141798"/>
          </a:xfrm>
        </p:grpSpPr>
        <p:sp>
          <p:nvSpPr>
            <p:cNvPr id="117" name="Rectangle 116"/>
            <p:cNvSpPr/>
            <p:nvPr/>
          </p:nvSpPr>
          <p:spPr bwMode="auto">
            <a:xfrm>
              <a:off x="2057400" y="4080485"/>
              <a:ext cx="4873752" cy="301752"/>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nvGrpSpPr>
            <p:cNvPr id="118" name="Group 2"/>
            <p:cNvGrpSpPr/>
            <p:nvPr>
              <p:custDataLst>
                <p:tags r:id="rId32"/>
              </p:custDataLst>
            </p:nvPr>
          </p:nvGrpSpPr>
          <p:grpSpPr>
            <a:xfrm>
              <a:off x="379413" y="3461952"/>
              <a:ext cx="6554787" cy="1141798"/>
              <a:chOff x="379413" y="3461952"/>
              <a:chExt cx="6554787" cy="1141798"/>
            </a:xfrm>
          </p:grpSpPr>
          <p:sp>
            <p:nvSpPr>
              <p:cNvPr id="119" name="Freeform 6"/>
              <p:cNvSpPr>
                <a:spLocks/>
              </p:cNvSpPr>
              <p:nvPr>
                <p:custDataLst>
                  <p:tags r:id="rId33"/>
                </p:custDataLst>
              </p:nvPr>
            </p:nvSpPr>
            <p:spPr bwMode="auto">
              <a:xfrm>
                <a:off x="3657600" y="368935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20" name="Freeform 7"/>
              <p:cNvSpPr>
                <a:spLocks/>
              </p:cNvSpPr>
              <p:nvPr>
                <p:custDataLst>
                  <p:tags r:id="rId34"/>
                </p:custDataLst>
              </p:nvPr>
            </p:nvSpPr>
            <p:spPr bwMode="auto">
              <a:xfrm>
                <a:off x="4648200" y="366395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21" name="Freeform 8"/>
              <p:cNvSpPr>
                <a:spLocks/>
              </p:cNvSpPr>
              <p:nvPr>
                <p:custDataLst>
                  <p:tags r:id="rId35"/>
                </p:custDataLst>
              </p:nvPr>
            </p:nvSpPr>
            <p:spPr bwMode="auto">
              <a:xfrm>
                <a:off x="2362200" y="4222750"/>
                <a:ext cx="13716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22" name="Text Box 9"/>
              <p:cNvSpPr txBox="1">
                <a:spLocks noChangeArrowheads="1"/>
              </p:cNvSpPr>
              <p:nvPr>
                <p:custDataLst>
                  <p:tags r:id="rId36"/>
                </p:custDataLst>
              </p:nvPr>
            </p:nvSpPr>
            <p:spPr bwMode="auto">
              <a:xfrm>
                <a:off x="379413" y="4035340"/>
                <a:ext cx="1512250"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Before mark</a:t>
                </a:r>
              </a:p>
            </p:txBody>
          </p:sp>
          <p:sp>
            <p:nvSpPr>
              <p:cNvPr id="123" name="Line 10"/>
              <p:cNvSpPr>
                <a:spLocks noChangeShapeType="1"/>
              </p:cNvSpPr>
              <p:nvPr>
                <p:custDataLst>
                  <p:tags r:id="rId37"/>
                </p:custDataLst>
              </p:nvPr>
            </p:nvSpPr>
            <p:spPr bwMode="auto">
              <a:xfrm>
                <a:off x="4343400" y="3816350"/>
                <a:ext cx="1588" cy="228600"/>
              </a:xfrm>
              <a:prstGeom prst="line">
                <a:avLst/>
              </a:prstGeom>
              <a:noFill/>
              <a:ln w="57150">
                <a:solidFill>
                  <a:srgbClr val="C00000"/>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24" name="Text Box 11"/>
              <p:cNvSpPr txBox="1">
                <a:spLocks noChangeArrowheads="1"/>
              </p:cNvSpPr>
              <p:nvPr>
                <p:custDataLst>
                  <p:tags r:id="rId38"/>
                </p:custDataLst>
              </p:nvPr>
            </p:nvSpPr>
            <p:spPr bwMode="auto">
              <a:xfrm>
                <a:off x="4030807" y="3461952"/>
                <a:ext cx="633869"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C00000"/>
                    </a:solidFill>
                    <a:latin typeface="Calibri" panose="020F0502020204030204" pitchFamily="34" charset="0"/>
                    <a:ea typeface="Arial Unicode MS" panose="020B0604020202020204" pitchFamily="34" charset="-128"/>
                    <a:cs typeface="Calibri" panose="020F0502020204030204" pitchFamily="34" charset="0"/>
                  </a:rPr>
                  <a:t>root</a:t>
                </a:r>
              </a:p>
            </p:txBody>
          </p:sp>
          <p:sp>
            <p:nvSpPr>
              <p:cNvPr id="125" name="Rectangle 12"/>
              <p:cNvSpPr>
                <a:spLocks noChangeArrowheads="1"/>
              </p:cNvSpPr>
              <p:nvPr>
                <p:custDataLst>
                  <p:tags r:id="rId39"/>
                </p:custDataLst>
              </p:nvPr>
            </p:nvSpPr>
            <p:spPr bwMode="auto">
              <a:xfrm>
                <a:off x="2057400" y="407035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26" name="Rectangle 13"/>
              <p:cNvSpPr>
                <a:spLocks noChangeArrowheads="1"/>
              </p:cNvSpPr>
              <p:nvPr>
                <p:custDataLst>
                  <p:tags r:id="rId40"/>
                </p:custDataLst>
              </p:nvPr>
            </p:nvSpPr>
            <p:spPr bwMode="auto">
              <a:xfrm>
                <a:off x="2667000" y="407035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27" name="Rectangle 14"/>
              <p:cNvSpPr>
                <a:spLocks noChangeArrowheads="1"/>
              </p:cNvSpPr>
              <p:nvPr>
                <p:custDataLst>
                  <p:tags r:id="rId41"/>
                </p:custDataLst>
              </p:nvPr>
            </p:nvSpPr>
            <p:spPr bwMode="auto">
              <a:xfrm>
                <a:off x="3276600" y="407035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28" name="Rectangle 15"/>
              <p:cNvSpPr>
                <a:spLocks noChangeArrowheads="1"/>
              </p:cNvSpPr>
              <p:nvPr>
                <p:custDataLst>
                  <p:tags r:id="rId42"/>
                </p:custDataLst>
              </p:nvPr>
            </p:nvSpPr>
            <p:spPr bwMode="auto">
              <a:xfrm>
                <a:off x="3886200" y="407035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29" name="Rectangle 16"/>
              <p:cNvSpPr>
                <a:spLocks noChangeArrowheads="1"/>
              </p:cNvSpPr>
              <p:nvPr>
                <p:custDataLst>
                  <p:tags r:id="rId43"/>
                </p:custDataLst>
              </p:nvPr>
            </p:nvSpPr>
            <p:spPr bwMode="auto">
              <a:xfrm>
                <a:off x="4800600" y="4070350"/>
                <a:ext cx="12192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0" name="Rectangle 17"/>
              <p:cNvSpPr>
                <a:spLocks noChangeArrowheads="1"/>
              </p:cNvSpPr>
              <p:nvPr>
                <p:custDataLst>
                  <p:tags r:id="rId44"/>
                </p:custDataLst>
              </p:nvPr>
            </p:nvSpPr>
            <p:spPr bwMode="auto">
              <a:xfrm>
                <a:off x="6019800" y="407035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1" name="Line 18"/>
              <p:cNvSpPr>
                <a:spLocks noChangeShapeType="1"/>
              </p:cNvSpPr>
              <p:nvPr>
                <p:custDataLst>
                  <p:tags r:id="rId45"/>
                </p:custDataLst>
              </p:nvPr>
            </p:nvSpPr>
            <p:spPr bwMode="auto">
              <a:xfrm>
                <a:off x="29718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32" name="Line 19"/>
              <p:cNvSpPr>
                <a:spLocks noChangeShapeType="1"/>
              </p:cNvSpPr>
              <p:nvPr>
                <p:custDataLst>
                  <p:tags r:id="rId46"/>
                </p:custDataLst>
              </p:nvPr>
            </p:nvSpPr>
            <p:spPr bwMode="auto">
              <a:xfrm>
                <a:off x="23622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33" name="Line 20"/>
              <p:cNvSpPr>
                <a:spLocks noChangeShapeType="1"/>
              </p:cNvSpPr>
              <p:nvPr>
                <p:custDataLst>
                  <p:tags r:id="rId47"/>
                </p:custDataLst>
              </p:nvPr>
            </p:nvSpPr>
            <p:spPr bwMode="auto">
              <a:xfrm>
                <a:off x="35814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34" name="Line 21"/>
              <p:cNvSpPr>
                <a:spLocks noChangeShapeType="1"/>
              </p:cNvSpPr>
              <p:nvPr>
                <p:custDataLst>
                  <p:tags r:id="rId48"/>
                </p:custDataLst>
              </p:nvPr>
            </p:nvSpPr>
            <p:spPr bwMode="auto">
              <a:xfrm>
                <a:off x="41910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35" name="Line 22"/>
              <p:cNvSpPr>
                <a:spLocks noChangeShapeType="1"/>
              </p:cNvSpPr>
              <p:nvPr>
                <p:custDataLst>
                  <p:tags r:id="rId49"/>
                </p:custDataLst>
              </p:nvPr>
            </p:nvSpPr>
            <p:spPr bwMode="auto">
              <a:xfrm>
                <a:off x="44958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36" name="Line 23"/>
              <p:cNvSpPr>
                <a:spLocks noChangeShapeType="1"/>
              </p:cNvSpPr>
              <p:nvPr>
                <p:custDataLst>
                  <p:tags r:id="rId50"/>
                </p:custDataLst>
              </p:nvPr>
            </p:nvSpPr>
            <p:spPr bwMode="auto">
              <a:xfrm>
                <a:off x="51054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37" name="Line 24"/>
              <p:cNvSpPr>
                <a:spLocks noChangeShapeType="1"/>
              </p:cNvSpPr>
              <p:nvPr>
                <p:custDataLst>
                  <p:tags r:id="rId51"/>
                </p:custDataLst>
              </p:nvPr>
            </p:nvSpPr>
            <p:spPr bwMode="auto">
              <a:xfrm>
                <a:off x="54102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38" name="Line 25"/>
              <p:cNvSpPr>
                <a:spLocks noChangeShapeType="1"/>
              </p:cNvSpPr>
              <p:nvPr>
                <p:custDataLst>
                  <p:tags r:id="rId52"/>
                </p:custDataLst>
              </p:nvPr>
            </p:nvSpPr>
            <p:spPr bwMode="auto">
              <a:xfrm>
                <a:off x="57150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39" name="Line 26"/>
              <p:cNvSpPr>
                <a:spLocks noChangeShapeType="1"/>
              </p:cNvSpPr>
              <p:nvPr>
                <p:custDataLst>
                  <p:tags r:id="rId53"/>
                </p:custDataLst>
              </p:nvPr>
            </p:nvSpPr>
            <p:spPr bwMode="auto">
              <a:xfrm>
                <a:off x="63246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40" name="Line 27"/>
              <p:cNvSpPr>
                <a:spLocks noChangeShapeType="1"/>
              </p:cNvSpPr>
              <p:nvPr>
                <p:custDataLst>
                  <p:tags r:id="rId54"/>
                </p:custDataLst>
              </p:nvPr>
            </p:nvSpPr>
            <p:spPr bwMode="auto">
              <a:xfrm>
                <a:off x="6629400" y="407035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grpSp>
      </p:grpSp>
      <p:grpSp>
        <p:nvGrpSpPr>
          <p:cNvPr id="141" name="Group 140"/>
          <p:cNvGrpSpPr/>
          <p:nvPr/>
        </p:nvGrpSpPr>
        <p:grpSpPr>
          <a:xfrm>
            <a:off x="377825" y="5303520"/>
            <a:ext cx="8551679" cy="939800"/>
            <a:chOff x="377825" y="4711306"/>
            <a:chExt cx="8551679" cy="939800"/>
          </a:xfrm>
        </p:grpSpPr>
        <p:sp>
          <p:nvSpPr>
            <p:cNvPr id="142" name="Rectangle 141"/>
            <p:cNvSpPr/>
            <p:nvPr/>
          </p:nvSpPr>
          <p:spPr bwMode="auto">
            <a:xfrm>
              <a:off x="2057400" y="5118665"/>
              <a:ext cx="4873752" cy="301752"/>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nvGrpSpPr>
            <p:cNvPr id="143" name="Group 3"/>
            <p:cNvGrpSpPr/>
            <p:nvPr>
              <p:custDataLst>
                <p:tags r:id="rId4"/>
              </p:custDataLst>
            </p:nvPr>
          </p:nvGrpSpPr>
          <p:grpSpPr>
            <a:xfrm>
              <a:off x="377825" y="4711306"/>
              <a:ext cx="8551679" cy="939800"/>
              <a:chOff x="377825" y="4724400"/>
              <a:chExt cx="8551679" cy="939800"/>
            </a:xfrm>
          </p:grpSpPr>
          <p:sp>
            <p:nvSpPr>
              <p:cNvPr id="144" name="Rectangle 1"/>
              <p:cNvSpPr>
                <a:spLocks noChangeArrowheads="1"/>
              </p:cNvSpPr>
              <p:nvPr>
                <p:custDataLst>
                  <p:tags r:id="rId5"/>
                </p:custDataLst>
              </p:nvPr>
            </p:nvSpPr>
            <p:spPr bwMode="auto">
              <a:xfrm>
                <a:off x="60198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45" name="Rectangle 2"/>
              <p:cNvSpPr>
                <a:spLocks noChangeArrowheads="1"/>
              </p:cNvSpPr>
              <p:nvPr>
                <p:custDataLst>
                  <p:tags r:id="rId6"/>
                </p:custDataLst>
              </p:nvPr>
            </p:nvSpPr>
            <p:spPr bwMode="auto">
              <a:xfrm>
                <a:off x="38862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46" name="Rectangle 3"/>
              <p:cNvSpPr>
                <a:spLocks noChangeArrowheads="1"/>
              </p:cNvSpPr>
              <p:nvPr>
                <p:custDataLst>
                  <p:tags r:id="rId7"/>
                </p:custDataLst>
              </p:nvPr>
            </p:nvSpPr>
            <p:spPr bwMode="auto">
              <a:xfrm>
                <a:off x="32766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47" name="Freeform 28"/>
              <p:cNvSpPr>
                <a:spLocks/>
              </p:cNvSpPr>
              <p:nvPr>
                <p:custDataLst>
                  <p:tags r:id="rId8"/>
                </p:custDataLst>
              </p:nvPr>
            </p:nvSpPr>
            <p:spPr bwMode="auto">
              <a:xfrm>
                <a:off x="3657600" y="474980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48" name="Freeform 29"/>
              <p:cNvSpPr>
                <a:spLocks/>
              </p:cNvSpPr>
              <p:nvPr>
                <p:custDataLst>
                  <p:tags r:id="rId9"/>
                </p:custDataLst>
              </p:nvPr>
            </p:nvSpPr>
            <p:spPr bwMode="auto">
              <a:xfrm>
                <a:off x="4648200" y="472440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49" name="Freeform 30"/>
              <p:cNvSpPr>
                <a:spLocks/>
              </p:cNvSpPr>
              <p:nvPr>
                <p:custDataLst>
                  <p:tags r:id="rId10"/>
                </p:custDataLst>
              </p:nvPr>
            </p:nvSpPr>
            <p:spPr bwMode="auto">
              <a:xfrm>
                <a:off x="2514600" y="5283200"/>
                <a:ext cx="12192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0" name="Text Box 31"/>
              <p:cNvSpPr txBox="1">
                <a:spLocks noChangeArrowheads="1"/>
              </p:cNvSpPr>
              <p:nvPr>
                <p:custDataLst>
                  <p:tags r:id="rId11"/>
                </p:custDataLst>
              </p:nvPr>
            </p:nvSpPr>
            <p:spPr bwMode="auto">
              <a:xfrm>
                <a:off x="377825" y="5086866"/>
                <a:ext cx="1301103"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After mark</a:t>
                </a:r>
              </a:p>
            </p:txBody>
          </p:sp>
          <p:sp>
            <p:nvSpPr>
              <p:cNvPr id="151" name="Rectangle 49"/>
              <p:cNvSpPr>
                <a:spLocks noChangeArrowheads="1"/>
              </p:cNvSpPr>
              <p:nvPr>
                <p:custDataLst>
                  <p:tags r:id="rId12"/>
                </p:custDataLst>
              </p:nvPr>
            </p:nvSpPr>
            <p:spPr bwMode="auto">
              <a:xfrm>
                <a:off x="20574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2" name="Line 32"/>
              <p:cNvSpPr>
                <a:spLocks noChangeShapeType="1"/>
              </p:cNvSpPr>
              <p:nvPr>
                <p:custDataLst>
                  <p:tags r:id="rId13"/>
                </p:custDataLst>
              </p:nvPr>
            </p:nvSpPr>
            <p:spPr bwMode="auto">
              <a:xfrm>
                <a:off x="4343400" y="4876800"/>
                <a:ext cx="1588" cy="228600"/>
              </a:xfrm>
              <a:prstGeom prst="line">
                <a:avLst/>
              </a:prstGeom>
              <a:noFill/>
              <a:ln w="57150">
                <a:solidFill>
                  <a:srgbClr val="C00000"/>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53" name="Rectangle 33"/>
              <p:cNvSpPr>
                <a:spLocks noChangeArrowheads="1"/>
              </p:cNvSpPr>
              <p:nvPr>
                <p:custDataLst>
                  <p:tags r:id="rId14"/>
                </p:custDataLst>
              </p:nvPr>
            </p:nvSpPr>
            <p:spPr bwMode="auto">
              <a:xfrm>
                <a:off x="2057400" y="51308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4" name="Rectangle 34"/>
              <p:cNvSpPr>
                <a:spLocks noChangeArrowheads="1"/>
              </p:cNvSpPr>
              <p:nvPr>
                <p:custDataLst>
                  <p:tags r:id="rId15"/>
                </p:custDataLst>
              </p:nvPr>
            </p:nvSpPr>
            <p:spPr bwMode="auto">
              <a:xfrm>
                <a:off x="2667000" y="51308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5" name="Rectangle 35"/>
              <p:cNvSpPr>
                <a:spLocks noChangeArrowheads="1"/>
              </p:cNvSpPr>
              <p:nvPr>
                <p:custDataLst>
                  <p:tags r:id="rId16"/>
                </p:custDataLst>
              </p:nvPr>
            </p:nvSpPr>
            <p:spPr bwMode="auto">
              <a:xfrm>
                <a:off x="3276600" y="51308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6" name="Rectangle 36"/>
              <p:cNvSpPr>
                <a:spLocks noChangeArrowheads="1"/>
              </p:cNvSpPr>
              <p:nvPr>
                <p:custDataLst>
                  <p:tags r:id="rId17"/>
                </p:custDataLst>
              </p:nvPr>
            </p:nvSpPr>
            <p:spPr bwMode="auto">
              <a:xfrm>
                <a:off x="3886200" y="51308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7" name="Rectangle 37"/>
              <p:cNvSpPr>
                <a:spLocks noChangeArrowheads="1"/>
              </p:cNvSpPr>
              <p:nvPr>
                <p:custDataLst>
                  <p:tags r:id="rId18"/>
                </p:custDataLst>
              </p:nvPr>
            </p:nvSpPr>
            <p:spPr bwMode="auto">
              <a:xfrm>
                <a:off x="4800600" y="5130800"/>
                <a:ext cx="12192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8" name="Rectangle 38"/>
              <p:cNvSpPr>
                <a:spLocks noChangeArrowheads="1"/>
              </p:cNvSpPr>
              <p:nvPr>
                <p:custDataLst>
                  <p:tags r:id="rId19"/>
                </p:custDataLst>
              </p:nvPr>
            </p:nvSpPr>
            <p:spPr bwMode="auto">
              <a:xfrm>
                <a:off x="6019800" y="51308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9" name="Line 39"/>
              <p:cNvSpPr>
                <a:spLocks noChangeShapeType="1"/>
              </p:cNvSpPr>
              <p:nvPr>
                <p:custDataLst>
                  <p:tags r:id="rId20"/>
                </p:custDataLst>
              </p:nvPr>
            </p:nvSpPr>
            <p:spPr bwMode="auto">
              <a:xfrm>
                <a:off x="29718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0" name="Line 40"/>
              <p:cNvSpPr>
                <a:spLocks noChangeShapeType="1"/>
              </p:cNvSpPr>
              <p:nvPr>
                <p:custDataLst>
                  <p:tags r:id="rId21"/>
                </p:custDataLst>
              </p:nvPr>
            </p:nvSpPr>
            <p:spPr bwMode="auto">
              <a:xfrm>
                <a:off x="23622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1" name="Line 41"/>
              <p:cNvSpPr>
                <a:spLocks noChangeShapeType="1"/>
              </p:cNvSpPr>
              <p:nvPr>
                <p:custDataLst>
                  <p:tags r:id="rId22"/>
                </p:custDataLst>
              </p:nvPr>
            </p:nvSpPr>
            <p:spPr bwMode="auto">
              <a:xfrm>
                <a:off x="35814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2" name="Line 42"/>
              <p:cNvSpPr>
                <a:spLocks noChangeShapeType="1"/>
              </p:cNvSpPr>
              <p:nvPr>
                <p:custDataLst>
                  <p:tags r:id="rId23"/>
                </p:custDataLst>
              </p:nvPr>
            </p:nvSpPr>
            <p:spPr bwMode="auto">
              <a:xfrm>
                <a:off x="41910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3" name="Line 43"/>
              <p:cNvSpPr>
                <a:spLocks noChangeShapeType="1"/>
              </p:cNvSpPr>
              <p:nvPr>
                <p:custDataLst>
                  <p:tags r:id="rId24"/>
                </p:custDataLst>
              </p:nvPr>
            </p:nvSpPr>
            <p:spPr bwMode="auto">
              <a:xfrm>
                <a:off x="44958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4" name="Line 44"/>
              <p:cNvSpPr>
                <a:spLocks noChangeShapeType="1"/>
              </p:cNvSpPr>
              <p:nvPr>
                <p:custDataLst>
                  <p:tags r:id="rId25"/>
                </p:custDataLst>
              </p:nvPr>
            </p:nvSpPr>
            <p:spPr bwMode="auto">
              <a:xfrm>
                <a:off x="51054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5" name="Line 45"/>
              <p:cNvSpPr>
                <a:spLocks noChangeShapeType="1"/>
              </p:cNvSpPr>
              <p:nvPr>
                <p:custDataLst>
                  <p:tags r:id="rId26"/>
                </p:custDataLst>
              </p:nvPr>
            </p:nvSpPr>
            <p:spPr bwMode="auto">
              <a:xfrm>
                <a:off x="54102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6" name="Line 46"/>
              <p:cNvSpPr>
                <a:spLocks noChangeShapeType="1"/>
              </p:cNvSpPr>
              <p:nvPr>
                <p:custDataLst>
                  <p:tags r:id="rId27"/>
                </p:custDataLst>
              </p:nvPr>
            </p:nvSpPr>
            <p:spPr bwMode="auto">
              <a:xfrm>
                <a:off x="57150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7" name="Line 47"/>
              <p:cNvSpPr>
                <a:spLocks noChangeShapeType="1"/>
              </p:cNvSpPr>
              <p:nvPr>
                <p:custDataLst>
                  <p:tags r:id="rId28"/>
                </p:custDataLst>
              </p:nvPr>
            </p:nvSpPr>
            <p:spPr bwMode="auto">
              <a:xfrm>
                <a:off x="63246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8" name="Line 48"/>
              <p:cNvSpPr>
                <a:spLocks noChangeShapeType="1"/>
              </p:cNvSpPr>
              <p:nvPr>
                <p:custDataLst>
                  <p:tags r:id="rId29"/>
                </p:custDataLst>
              </p:nvPr>
            </p:nvSpPr>
            <p:spPr bwMode="auto">
              <a:xfrm>
                <a:off x="66294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69" name="Rectangle 72"/>
              <p:cNvSpPr>
                <a:spLocks noChangeArrowheads="1"/>
              </p:cNvSpPr>
              <p:nvPr>
                <p:custDataLst>
                  <p:tags r:id="rId30"/>
                </p:custDataLst>
              </p:nvPr>
            </p:nvSpPr>
            <p:spPr bwMode="auto">
              <a:xfrm>
                <a:off x="7391400" y="5111341"/>
                <a:ext cx="304800" cy="304800"/>
              </a:xfrm>
              <a:prstGeom prst="rect">
                <a:avLst/>
              </a:prstGeom>
              <a:solidFill>
                <a:srgbClr val="EBAFAF"/>
              </a:solidFill>
              <a:ln w="255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0" name="Text Box 73"/>
              <p:cNvSpPr txBox="1">
                <a:spLocks noChangeArrowheads="1"/>
              </p:cNvSpPr>
              <p:nvPr>
                <p:custDataLst>
                  <p:tags r:id="rId31"/>
                </p:custDataLst>
              </p:nvPr>
            </p:nvSpPr>
            <p:spPr bwMode="auto">
              <a:xfrm>
                <a:off x="7718425" y="5111341"/>
                <a:ext cx="1211079" cy="340735"/>
              </a:xfrm>
              <a:prstGeom prst="rect">
                <a:avLst/>
              </a:prstGeom>
              <a:noFill/>
              <a:ln w="9525">
                <a:noFill/>
                <a:round/>
                <a:headEnd/>
                <a:tailEnd/>
              </a:ln>
              <a:effectLst/>
            </p:spPr>
            <p:txBody>
              <a:bodyPr wrap="none" lIns="90000" tIns="46800" rIns="90000" bIns="46800">
                <a:spAutoFit/>
              </a:bodyP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Mark bit set</a:t>
                </a:r>
              </a:p>
            </p:txBody>
          </p:sp>
        </p:grpSp>
      </p:grpSp>
      <p:sp>
        <p:nvSpPr>
          <p:cNvPr id="171" name="Rounded Rectangle 170"/>
          <p:cNvSpPr/>
          <p:nvPr/>
        </p:nvSpPr>
        <p:spPr bwMode="auto">
          <a:xfrm>
            <a:off x="7132320" y="457200"/>
            <a:ext cx="1785257" cy="534282"/>
          </a:xfrm>
          <a:prstGeom prst="roundRect">
            <a:avLst/>
          </a:prstGeom>
          <a:solidFill>
            <a:schemeClr val="bg1"/>
          </a:solidFill>
          <a:ln w="25400" cap="flat" cmpd="sng" algn="ctr">
            <a:solidFill>
              <a:srgbClr val="C00000"/>
            </a:solidFill>
            <a:prstDash val="solid"/>
            <a:round/>
            <a:headEnd type="none" w="med" len="med"/>
            <a:tailEnd type="arrow" w="med" len="med"/>
          </a:ln>
          <a:effectLst/>
        </p:spPr>
        <p:txBody>
          <a:bodyPr rtlCol="0" anchor="ctr"/>
          <a:lstStyle/>
          <a:p>
            <a:pPr algn="ctr"/>
            <a:r>
              <a:rPr lang="en-US" sz="1600" dirty="0">
                <a:solidFill>
                  <a:srgbClr val="C00000"/>
                </a:solidFill>
                <a:latin typeface="Calibri" panose="020F0502020204030204" pitchFamily="34" charset="0"/>
                <a:cs typeface="Calibri" panose="020F0502020204030204" pitchFamily="34" charset="0"/>
              </a:rPr>
              <a:t>Non-testable Material</a:t>
            </a:r>
          </a:p>
        </p:txBody>
      </p:sp>
    </p:spTree>
    <p:extLst>
      <p:ext uri="{BB962C8B-B14F-4D97-AF65-F5344CB8AC3E}">
        <p14:creationId xmlns:p14="http://schemas.microsoft.com/office/powerpoint/2010/main" val="48367098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1" name="Rectangle 1"/>
          <p:cNvSpPr>
            <a:spLocks noGrp="1" noChangeArrowheads="1"/>
          </p:cNvSpPr>
          <p:nvPr>
            <p:ph type="title"/>
            <p:custDataLst>
              <p:tags r:id="rId1"/>
            </p:custDataLst>
          </p:nvPr>
        </p:nvSpPr>
        <p:spPr>
          <a:ln/>
        </p:spPr>
        <p:txBody>
          <a:bodyPr/>
          <a:lstStyle/>
          <a:p>
            <a:r>
              <a:rPr lang="en-GB" dirty="0"/>
              <a:t>Sweep</a:t>
            </a:r>
          </a:p>
        </p:txBody>
      </p:sp>
      <p:sp>
        <p:nvSpPr>
          <p:cNvPr id="4" name="Content Placeholder 3"/>
          <p:cNvSpPr>
            <a:spLocks noGrp="1"/>
          </p:cNvSpPr>
          <p:nvPr>
            <p:ph idx="1"/>
          </p:nvPr>
        </p:nvSpPr>
        <p:spPr>
          <a:xfrm>
            <a:off x="396875" y="1363244"/>
            <a:ext cx="8366125" cy="548640"/>
          </a:xfrm>
        </p:spPr>
        <p:txBody>
          <a:bodyPr/>
          <a:lstStyle/>
          <a:p>
            <a:r>
              <a:rPr lang="en-US" sz="2400" dirty="0"/>
              <a:t>Sweep using sizes in headers</a:t>
            </a:r>
          </a:p>
        </p:txBody>
      </p:sp>
      <p:sp>
        <p:nvSpPr>
          <p:cNvPr id="8" name="Slide Number Placeholder 7"/>
          <p:cNvSpPr>
            <a:spLocks noGrp="1"/>
          </p:cNvSpPr>
          <p:nvPr>
            <p:ph type="sldNum" sz="quarter" idx="10"/>
            <p:custDataLst>
              <p:tags r:id="rId2"/>
            </p:custDataLst>
          </p:nvPr>
        </p:nvSpPr>
        <p:spPr/>
        <p:txBody>
          <a:bodyPr/>
          <a:lstStyle/>
          <a:p>
            <a:fld id="{7CBE8339-D2AD-46DC-A898-FD1E949067F0}" type="slidenum">
              <a:rPr lang="en-US" smtClean="0"/>
              <a:pPr/>
              <a:t>23</a:t>
            </a:fld>
            <a:endParaRPr lang="en-US"/>
          </a:p>
        </p:txBody>
      </p:sp>
      <p:sp>
        <p:nvSpPr>
          <p:cNvPr id="25605" name="Text Box 5"/>
          <p:cNvSpPr txBox="1">
            <a:spLocks noChangeArrowheads="1"/>
          </p:cNvSpPr>
          <p:nvPr>
            <p:custDataLst>
              <p:tags r:id="rId3"/>
            </p:custDataLst>
          </p:nvPr>
        </p:nvSpPr>
        <p:spPr bwMode="auto">
          <a:xfrm>
            <a:off x="457200" y="2011680"/>
            <a:ext cx="8229600" cy="2310505"/>
          </a:xfrm>
          <a:prstGeom prst="rect">
            <a:avLst/>
          </a:prstGeom>
          <a:solidFill>
            <a:schemeClr val="bg1">
              <a:lumMod val="95000"/>
            </a:schemeClr>
          </a:solidFill>
          <a:ln w="12700">
            <a:solidFill>
              <a:schemeClr val="tx1"/>
            </a:solidFill>
            <a:miter lim="800000"/>
            <a:headEnd/>
            <a:tailEnd/>
          </a:ln>
          <a:effectLst/>
        </p:spPr>
        <p:txBody>
          <a:bodyPr wrap="square" lIns="90000" tIns="46800" rIns="90000" bIns="46800">
            <a:spAutoFit/>
          </a:bodyPr>
          <a:lstStyle/>
          <a:p>
            <a:pPr>
              <a:lnSpc>
                <a:spcPct val="100000"/>
              </a:lnSpc>
              <a:buFont typeface="Courier New" pitchFamily="49" charset="0"/>
              <a:buNone/>
            </a:pPr>
            <a:r>
              <a:rPr lang="en-GB" sz="1600" b="1" dirty="0" err="1">
                <a:latin typeface="Courier New" panose="02070309020205020404" pitchFamily="49" charset="0"/>
                <a:ea typeface="Arial Unicode MS" panose="020B0604020202020204" pitchFamily="34" charset="-128"/>
                <a:cs typeface="Courier New" panose="02070309020205020404" pitchFamily="49" charset="0"/>
              </a:rPr>
              <a:t>ptr</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sweep(</a:t>
            </a:r>
            <a:r>
              <a:rPr lang="en-GB" sz="1600" b="1" dirty="0" err="1">
                <a:latin typeface="Courier New" panose="02070309020205020404" pitchFamily="49" charset="0"/>
                <a:ea typeface="Arial Unicode MS" panose="020B0604020202020204" pitchFamily="34" charset="-128"/>
                <a:cs typeface="Courier New" panose="02070309020205020404" pitchFamily="49" charset="0"/>
              </a:rPr>
              <a:t>ptr</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p, </a:t>
            </a:r>
            <a:r>
              <a:rPr lang="en-GB" sz="1600" b="1" dirty="0" err="1">
                <a:latin typeface="Courier New" panose="02070309020205020404" pitchFamily="49" charset="0"/>
                <a:ea typeface="Arial Unicode MS" panose="020B0604020202020204" pitchFamily="34" charset="-128"/>
                <a:cs typeface="Courier New" panose="02070309020205020404" pitchFamily="49" charset="0"/>
              </a:rPr>
              <a:t>ptr</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end) {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ptrs to start &amp; end of heap</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while</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(p &lt; end) {  </a:t>
            </a:r>
            <a:r>
              <a:rPr lang="en-GB" sz="160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while not at end of heap</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if</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markBitSet</a:t>
            </a:r>
            <a:r>
              <a:rPr lang="en-GB" sz="1600" b="0" dirty="0">
                <a:latin typeface="Courier New" panose="02070309020205020404" pitchFamily="49" charset="0"/>
                <a:ea typeface="Arial Unicode MS" panose="020B0604020202020204" pitchFamily="34" charset="-128"/>
                <a:cs typeface="Courier New" panose="02070309020205020404" pitchFamily="49" charset="0"/>
              </a:rPr>
              <a:t>(p))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check if block is marked</a:t>
            </a:r>
            <a:br>
              <a:rPr lang="en-GB" sz="1600" b="0" dirty="0">
                <a:latin typeface="Courier New" panose="02070309020205020404" pitchFamily="49" charset="0"/>
                <a:ea typeface="Arial Unicode MS" panose="020B0604020202020204" pitchFamily="34" charset="-128"/>
                <a:cs typeface="Courier New" panose="02070309020205020404" pitchFamily="49" charset="0"/>
              </a:rPr>
            </a:b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clearMarkBit</a:t>
            </a:r>
            <a:r>
              <a:rPr lang="en-GB" sz="1600" b="0" dirty="0">
                <a:latin typeface="Courier New" panose="02070309020205020404" pitchFamily="49" charset="0"/>
                <a:ea typeface="Arial Unicode MS" panose="020B0604020202020204" pitchFamily="34" charset="-128"/>
                <a:cs typeface="Courier New" panose="02070309020205020404" pitchFamily="49" charset="0"/>
              </a:rPr>
              <a:t>(p);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if so, reset mark bit</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else</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dirty="0">
                <a:latin typeface="Courier New" panose="02070309020205020404" pitchFamily="49" charset="0"/>
                <a:ea typeface="Arial Unicode MS" panose="020B0604020202020204" pitchFamily="34" charset="-128"/>
                <a:cs typeface="Courier New" panose="02070309020205020404" pitchFamily="49" charset="0"/>
              </a:rPr>
              <a:t>if</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allocateBitSet(p</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if not marked, but allocated</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free(p</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free the block</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r>
              <a:rPr lang="en-GB" sz="1600" b="0" dirty="0" err="1">
                <a:latin typeface="Courier New" panose="02070309020205020404" pitchFamily="49" charset="0"/>
                <a:ea typeface="Arial Unicode MS" panose="020B0604020202020204" pitchFamily="34" charset="-128"/>
                <a:cs typeface="Courier New" panose="02070309020205020404" pitchFamily="49" charset="0"/>
              </a:rPr>
              <a:t>p</a:t>
            </a:r>
            <a:r>
              <a:rPr lang="en-GB" sz="1600" b="0" dirty="0">
                <a:latin typeface="Courier New" panose="02070309020205020404" pitchFamily="49" charset="0"/>
                <a:ea typeface="Arial Unicode MS" panose="020B0604020202020204" pitchFamily="34" charset="-128"/>
                <a:cs typeface="Courier New" panose="02070309020205020404" pitchFamily="49" charset="0"/>
              </a:rPr>
              <a:t> += length(p);             </a:t>
            </a:r>
            <a:r>
              <a:rPr lang="en-GB" sz="16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adjust pointer to next block</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p>
          <a:p>
            <a:pPr>
              <a:lnSpc>
                <a:spcPct val="100000"/>
              </a:lnSpc>
              <a:buFont typeface="Courier New" pitchFamily="49" charset="0"/>
              <a:buNone/>
            </a:pPr>
            <a:r>
              <a:rPr lang="en-GB" sz="1600" b="0" dirty="0">
                <a:latin typeface="Courier New" panose="02070309020205020404" pitchFamily="49" charset="0"/>
                <a:ea typeface="Arial Unicode MS" panose="020B0604020202020204" pitchFamily="34" charset="-128"/>
                <a:cs typeface="Courier New" panose="02070309020205020404" pitchFamily="49" charset="0"/>
              </a:rPr>
              <a:t>}     </a:t>
            </a:r>
          </a:p>
        </p:txBody>
      </p:sp>
      <p:sp>
        <p:nvSpPr>
          <p:cNvPr id="61" name="Rounded Rectangle 60"/>
          <p:cNvSpPr/>
          <p:nvPr/>
        </p:nvSpPr>
        <p:spPr bwMode="auto">
          <a:xfrm>
            <a:off x="7132320" y="457200"/>
            <a:ext cx="1785257" cy="534282"/>
          </a:xfrm>
          <a:prstGeom prst="roundRect">
            <a:avLst/>
          </a:prstGeom>
          <a:solidFill>
            <a:schemeClr val="bg1"/>
          </a:solidFill>
          <a:ln w="25400" cap="flat" cmpd="sng" algn="ctr">
            <a:solidFill>
              <a:srgbClr val="C00000"/>
            </a:solidFill>
            <a:prstDash val="solid"/>
            <a:round/>
            <a:headEnd type="none" w="med" len="med"/>
            <a:tailEnd type="arrow" w="med" len="med"/>
          </a:ln>
          <a:effectLst/>
        </p:spPr>
        <p:txBody>
          <a:bodyPr rtlCol="0" anchor="ctr"/>
          <a:lstStyle/>
          <a:p>
            <a:pPr algn="ctr"/>
            <a:r>
              <a:rPr lang="en-US" sz="1600" dirty="0">
                <a:solidFill>
                  <a:srgbClr val="C00000"/>
                </a:solidFill>
                <a:latin typeface="Calibri" panose="020F0502020204030204" pitchFamily="34" charset="0"/>
                <a:cs typeface="Calibri" panose="020F0502020204030204" pitchFamily="34" charset="0"/>
              </a:rPr>
              <a:t>Non-testable Material</a:t>
            </a:r>
          </a:p>
        </p:txBody>
      </p:sp>
      <p:grpSp>
        <p:nvGrpSpPr>
          <p:cNvPr id="63" name="Group 62"/>
          <p:cNvGrpSpPr/>
          <p:nvPr/>
        </p:nvGrpSpPr>
        <p:grpSpPr>
          <a:xfrm>
            <a:off x="384048" y="4297680"/>
            <a:ext cx="8551679" cy="939800"/>
            <a:chOff x="377825" y="4711306"/>
            <a:chExt cx="8551679" cy="939800"/>
          </a:xfrm>
        </p:grpSpPr>
        <p:sp>
          <p:nvSpPr>
            <p:cNvPr id="64" name="Rectangle 63"/>
            <p:cNvSpPr/>
            <p:nvPr/>
          </p:nvSpPr>
          <p:spPr bwMode="auto">
            <a:xfrm>
              <a:off x="2057400" y="5118665"/>
              <a:ext cx="4873752" cy="301752"/>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nvGrpSpPr>
            <p:cNvPr id="65" name="Group 3"/>
            <p:cNvGrpSpPr/>
            <p:nvPr>
              <p:custDataLst>
                <p:tags r:id="rId28"/>
              </p:custDataLst>
            </p:nvPr>
          </p:nvGrpSpPr>
          <p:grpSpPr>
            <a:xfrm>
              <a:off x="377825" y="4711306"/>
              <a:ext cx="8551679" cy="939800"/>
              <a:chOff x="377825" y="4724400"/>
              <a:chExt cx="8551679" cy="939800"/>
            </a:xfrm>
          </p:grpSpPr>
          <p:sp>
            <p:nvSpPr>
              <p:cNvPr id="66" name="Rectangle 1"/>
              <p:cNvSpPr>
                <a:spLocks noChangeArrowheads="1"/>
              </p:cNvSpPr>
              <p:nvPr>
                <p:custDataLst>
                  <p:tags r:id="rId29"/>
                </p:custDataLst>
              </p:nvPr>
            </p:nvSpPr>
            <p:spPr bwMode="auto">
              <a:xfrm>
                <a:off x="60198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7" name="Rectangle 2"/>
              <p:cNvSpPr>
                <a:spLocks noChangeArrowheads="1"/>
              </p:cNvSpPr>
              <p:nvPr>
                <p:custDataLst>
                  <p:tags r:id="rId30"/>
                </p:custDataLst>
              </p:nvPr>
            </p:nvSpPr>
            <p:spPr bwMode="auto">
              <a:xfrm>
                <a:off x="38862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8" name="Rectangle 3"/>
              <p:cNvSpPr>
                <a:spLocks noChangeArrowheads="1"/>
              </p:cNvSpPr>
              <p:nvPr>
                <p:custDataLst>
                  <p:tags r:id="rId31"/>
                </p:custDataLst>
              </p:nvPr>
            </p:nvSpPr>
            <p:spPr bwMode="auto">
              <a:xfrm>
                <a:off x="32766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9" name="Freeform 28"/>
              <p:cNvSpPr>
                <a:spLocks/>
              </p:cNvSpPr>
              <p:nvPr>
                <p:custDataLst>
                  <p:tags r:id="rId32"/>
                </p:custDataLst>
              </p:nvPr>
            </p:nvSpPr>
            <p:spPr bwMode="auto">
              <a:xfrm>
                <a:off x="3657600" y="474980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0" name="Freeform 29"/>
              <p:cNvSpPr>
                <a:spLocks/>
              </p:cNvSpPr>
              <p:nvPr>
                <p:custDataLst>
                  <p:tags r:id="rId33"/>
                </p:custDataLst>
              </p:nvPr>
            </p:nvSpPr>
            <p:spPr bwMode="auto">
              <a:xfrm>
                <a:off x="4648200" y="472440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1" name="Freeform 30"/>
              <p:cNvSpPr>
                <a:spLocks/>
              </p:cNvSpPr>
              <p:nvPr>
                <p:custDataLst>
                  <p:tags r:id="rId34"/>
                </p:custDataLst>
              </p:nvPr>
            </p:nvSpPr>
            <p:spPr bwMode="auto">
              <a:xfrm>
                <a:off x="2514600" y="5283200"/>
                <a:ext cx="12192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2" name="Text Box 31"/>
              <p:cNvSpPr txBox="1">
                <a:spLocks noChangeArrowheads="1"/>
              </p:cNvSpPr>
              <p:nvPr>
                <p:custDataLst>
                  <p:tags r:id="rId35"/>
                </p:custDataLst>
              </p:nvPr>
            </p:nvSpPr>
            <p:spPr bwMode="auto">
              <a:xfrm>
                <a:off x="377825" y="5086866"/>
                <a:ext cx="1301103"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After mark</a:t>
                </a:r>
              </a:p>
            </p:txBody>
          </p:sp>
          <p:sp>
            <p:nvSpPr>
              <p:cNvPr id="73" name="Rectangle 49"/>
              <p:cNvSpPr>
                <a:spLocks noChangeArrowheads="1"/>
              </p:cNvSpPr>
              <p:nvPr>
                <p:custDataLst>
                  <p:tags r:id="rId36"/>
                </p:custDataLst>
              </p:nvPr>
            </p:nvSpPr>
            <p:spPr bwMode="auto">
              <a:xfrm>
                <a:off x="20574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4" name="Line 32"/>
              <p:cNvSpPr>
                <a:spLocks noChangeShapeType="1"/>
              </p:cNvSpPr>
              <p:nvPr>
                <p:custDataLst>
                  <p:tags r:id="rId37"/>
                </p:custDataLst>
              </p:nvPr>
            </p:nvSpPr>
            <p:spPr bwMode="auto">
              <a:xfrm>
                <a:off x="4343400" y="4876800"/>
                <a:ext cx="1588" cy="228600"/>
              </a:xfrm>
              <a:prstGeom prst="line">
                <a:avLst/>
              </a:prstGeom>
              <a:noFill/>
              <a:ln w="57150">
                <a:solidFill>
                  <a:srgbClr val="C00000"/>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75" name="Rectangle 33"/>
              <p:cNvSpPr>
                <a:spLocks noChangeArrowheads="1"/>
              </p:cNvSpPr>
              <p:nvPr>
                <p:custDataLst>
                  <p:tags r:id="rId38"/>
                </p:custDataLst>
              </p:nvPr>
            </p:nvSpPr>
            <p:spPr bwMode="auto">
              <a:xfrm>
                <a:off x="2057400" y="51308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6" name="Rectangle 34"/>
              <p:cNvSpPr>
                <a:spLocks noChangeArrowheads="1"/>
              </p:cNvSpPr>
              <p:nvPr>
                <p:custDataLst>
                  <p:tags r:id="rId39"/>
                </p:custDataLst>
              </p:nvPr>
            </p:nvSpPr>
            <p:spPr bwMode="auto">
              <a:xfrm>
                <a:off x="2667000" y="51308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7" name="Rectangle 35"/>
              <p:cNvSpPr>
                <a:spLocks noChangeArrowheads="1"/>
              </p:cNvSpPr>
              <p:nvPr>
                <p:custDataLst>
                  <p:tags r:id="rId40"/>
                </p:custDataLst>
              </p:nvPr>
            </p:nvSpPr>
            <p:spPr bwMode="auto">
              <a:xfrm>
                <a:off x="3276600" y="51308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8" name="Rectangle 36"/>
              <p:cNvSpPr>
                <a:spLocks noChangeArrowheads="1"/>
              </p:cNvSpPr>
              <p:nvPr>
                <p:custDataLst>
                  <p:tags r:id="rId41"/>
                </p:custDataLst>
              </p:nvPr>
            </p:nvSpPr>
            <p:spPr bwMode="auto">
              <a:xfrm>
                <a:off x="3886200" y="51308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9" name="Rectangle 37"/>
              <p:cNvSpPr>
                <a:spLocks noChangeArrowheads="1"/>
              </p:cNvSpPr>
              <p:nvPr>
                <p:custDataLst>
                  <p:tags r:id="rId42"/>
                </p:custDataLst>
              </p:nvPr>
            </p:nvSpPr>
            <p:spPr bwMode="auto">
              <a:xfrm>
                <a:off x="4800600" y="5130800"/>
                <a:ext cx="12192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0" name="Rectangle 38"/>
              <p:cNvSpPr>
                <a:spLocks noChangeArrowheads="1"/>
              </p:cNvSpPr>
              <p:nvPr>
                <p:custDataLst>
                  <p:tags r:id="rId43"/>
                </p:custDataLst>
              </p:nvPr>
            </p:nvSpPr>
            <p:spPr bwMode="auto">
              <a:xfrm>
                <a:off x="6019800" y="51308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1" name="Line 39"/>
              <p:cNvSpPr>
                <a:spLocks noChangeShapeType="1"/>
              </p:cNvSpPr>
              <p:nvPr>
                <p:custDataLst>
                  <p:tags r:id="rId44"/>
                </p:custDataLst>
              </p:nvPr>
            </p:nvSpPr>
            <p:spPr bwMode="auto">
              <a:xfrm>
                <a:off x="29718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82" name="Line 40"/>
              <p:cNvSpPr>
                <a:spLocks noChangeShapeType="1"/>
              </p:cNvSpPr>
              <p:nvPr>
                <p:custDataLst>
                  <p:tags r:id="rId45"/>
                </p:custDataLst>
              </p:nvPr>
            </p:nvSpPr>
            <p:spPr bwMode="auto">
              <a:xfrm>
                <a:off x="23622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83" name="Line 41"/>
              <p:cNvSpPr>
                <a:spLocks noChangeShapeType="1"/>
              </p:cNvSpPr>
              <p:nvPr>
                <p:custDataLst>
                  <p:tags r:id="rId46"/>
                </p:custDataLst>
              </p:nvPr>
            </p:nvSpPr>
            <p:spPr bwMode="auto">
              <a:xfrm>
                <a:off x="35814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84" name="Line 42"/>
              <p:cNvSpPr>
                <a:spLocks noChangeShapeType="1"/>
              </p:cNvSpPr>
              <p:nvPr>
                <p:custDataLst>
                  <p:tags r:id="rId47"/>
                </p:custDataLst>
              </p:nvPr>
            </p:nvSpPr>
            <p:spPr bwMode="auto">
              <a:xfrm>
                <a:off x="41910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85" name="Line 43"/>
              <p:cNvSpPr>
                <a:spLocks noChangeShapeType="1"/>
              </p:cNvSpPr>
              <p:nvPr>
                <p:custDataLst>
                  <p:tags r:id="rId48"/>
                </p:custDataLst>
              </p:nvPr>
            </p:nvSpPr>
            <p:spPr bwMode="auto">
              <a:xfrm>
                <a:off x="44958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86" name="Line 44"/>
              <p:cNvSpPr>
                <a:spLocks noChangeShapeType="1"/>
              </p:cNvSpPr>
              <p:nvPr>
                <p:custDataLst>
                  <p:tags r:id="rId49"/>
                </p:custDataLst>
              </p:nvPr>
            </p:nvSpPr>
            <p:spPr bwMode="auto">
              <a:xfrm>
                <a:off x="51054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87" name="Line 45"/>
              <p:cNvSpPr>
                <a:spLocks noChangeShapeType="1"/>
              </p:cNvSpPr>
              <p:nvPr>
                <p:custDataLst>
                  <p:tags r:id="rId50"/>
                </p:custDataLst>
              </p:nvPr>
            </p:nvSpPr>
            <p:spPr bwMode="auto">
              <a:xfrm>
                <a:off x="54102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88" name="Line 46"/>
              <p:cNvSpPr>
                <a:spLocks noChangeShapeType="1"/>
              </p:cNvSpPr>
              <p:nvPr>
                <p:custDataLst>
                  <p:tags r:id="rId51"/>
                </p:custDataLst>
              </p:nvPr>
            </p:nvSpPr>
            <p:spPr bwMode="auto">
              <a:xfrm>
                <a:off x="57150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89" name="Line 47"/>
              <p:cNvSpPr>
                <a:spLocks noChangeShapeType="1"/>
              </p:cNvSpPr>
              <p:nvPr>
                <p:custDataLst>
                  <p:tags r:id="rId52"/>
                </p:custDataLst>
              </p:nvPr>
            </p:nvSpPr>
            <p:spPr bwMode="auto">
              <a:xfrm>
                <a:off x="6324600" y="5130800"/>
                <a:ext cx="1588" cy="304800"/>
              </a:xfrm>
              <a:prstGeom prst="line">
                <a:avLst/>
              </a:prstGeom>
              <a:noFill/>
              <a:ln w="1260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90" name="Line 48"/>
              <p:cNvSpPr>
                <a:spLocks noChangeShapeType="1"/>
              </p:cNvSpPr>
              <p:nvPr>
                <p:custDataLst>
                  <p:tags r:id="rId53"/>
                </p:custDataLst>
              </p:nvPr>
            </p:nvSpPr>
            <p:spPr bwMode="auto">
              <a:xfrm>
                <a:off x="6629400" y="51308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91" name="Rectangle 72"/>
              <p:cNvSpPr>
                <a:spLocks noChangeArrowheads="1"/>
              </p:cNvSpPr>
              <p:nvPr>
                <p:custDataLst>
                  <p:tags r:id="rId54"/>
                </p:custDataLst>
              </p:nvPr>
            </p:nvSpPr>
            <p:spPr bwMode="auto">
              <a:xfrm>
                <a:off x="7391400" y="5111341"/>
                <a:ext cx="304800" cy="304800"/>
              </a:xfrm>
              <a:prstGeom prst="rect">
                <a:avLst/>
              </a:prstGeom>
              <a:solidFill>
                <a:srgbClr val="EBAFAF"/>
              </a:solidFill>
              <a:ln w="255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2" name="Text Box 73"/>
              <p:cNvSpPr txBox="1">
                <a:spLocks noChangeArrowheads="1"/>
              </p:cNvSpPr>
              <p:nvPr>
                <p:custDataLst>
                  <p:tags r:id="rId55"/>
                </p:custDataLst>
              </p:nvPr>
            </p:nvSpPr>
            <p:spPr bwMode="auto">
              <a:xfrm>
                <a:off x="7718425" y="5111341"/>
                <a:ext cx="1211079" cy="340735"/>
              </a:xfrm>
              <a:prstGeom prst="rect">
                <a:avLst/>
              </a:prstGeom>
              <a:noFill/>
              <a:ln w="9525">
                <a:noFill/>
                <a:round/>
                <a:headEnd/>
                <a:tailEnd/>
              </a:ln>
              <a:effectLst/>
            </p:spPr>
            <p:txBody>
              <a:bodyPr wrap="none" lIns="90000" tIns="46800" rIns="90000" bIns="46800">
                <a:spAutoFit/>
              </a:bodyP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Mark bit set</a:t>
                </a:r>
              </a:p>
            </p:txBody>
          </p:sp>
        </p:grpSp>
      </p:grpSp>
      <p:grpSp>
        <p:nvGrpSpPr>
          <p:cNvPr id="93" name="Group 92"/>
          <p:cNvGrpSpPr/>
          <p:nvPr/>
        </p:nvGrpSpPr>
        <p:grpSpPr>
          <a:xfrm>
            <a:off x="384048" y="5303520"/>
            <a:ext cx="6551612" cy="939800"/>
            <a:chOff x="382588" y="5789624"/>
            <a:chExt cx="6551612" cy="939800"/>
          </a:xfrm>
        </p:grpSpPr>
        <p:sp>
          <p:nvSpPr>
            <p:cNvPr id="94" name="Rectangle 93"/>
            <p:cNvSpPr/>
            <p:nvPr/>
          </p:nvSpPr>
          <p:spPr bwMode="auto">
            <a:xfrm>
              <a:off x="2057400" y="6195384"/>
              <a:ext cx="4873752" cy="301752"/>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grpSp>
          <p:nvGrpSpPr>
            <p:cNvPr id="95" name="Group 5"/>
            <p:cNvGrpSpPr/>
            <p:nvPr>
              <p:custDataLst>
                <p:tags r:id="rId4"/>
              </p:custDataLst>
            </p:nvPr>
          </p:nvGrpSpPr>
          <p:grpSpPr>
            <a:xfrm>
              <a:off x="382588" y="5789624"/>
              <a:ext cx="6551612" cy="939800"/>
              <a:chOff x="382588" y="5842000"/>
              <a:chExt cx="6551612" cy="939800"/>
            </a:xfrm>
          </p:grpSpPr>
          <p:sp>
            <p:nvSpPr>
              <p:cNvPr id="96" name="Freeform 51"/>
              <p:cNvSpPr>
                <a:spLocks/>
              </p:cNvSpPr>
              <p:nvPr>
                <p:custDataLst>
                  <p:tags r:id="rId5"/>
                </p:custDataLst>
              </p:nvPr>
            </p:nvSpPr>
            <p:spPr bwMode="auto">
              <a:xfrm>
                <a:off x="4648200" y="584200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7" name="Freeform 50"/>
              <p:cNvSpPr>
                <a:spLocks/>
              </p:cNvSpPr>
              <p:nvPr>
                <p:custDataLst>
                  <p:tags r:id="rId6"/>
                </p:custDataLst>
              </p:nvPr>
            </p:nvSpPr>
            <p:spPr bwMode="auto">
              <a:xfrm>
                <a:off x="3657600" y="586740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8" name="Freeform 52"/>
              <p:cNvSpPr>
                <a:spLocks/>
              </p:cNvSpPr>
              <p:nvPr>
                <p:custDataLst>
                  <p:tags r:id="rId7"/>
                </p:custDataLst>
              </p:nvPr>
            </p:nvSpPr>
            <p:spPr bwMode="auto">
              <a:xfrm>
                <a:off x="2514600" y="6400800"/>
                <a:ext cx="12192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9" name="Text Box 53"/>
              <p:cNvSpPr txBox="1">
                <a:spLocks noChangeArrowheads="1"/>
              </p:cNvSpPr>
              <p:nvPr>
                <p:custDataLst>
                  <p:tags r:id="rId8"/>
                </p:custDataLst>
              </p:nvPr>
            </p:nvSpPr>
            <p:spPr bwMode="auto">
              <a:xfrm>
                <a:off x="382588" y="6202395"/>
                <a:ext cx="1470572"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After sweep</a:t>
                </a:r>
              </a:p>
            </p:txBody>
          </p:sp>
          <p:sp>
            <p:nvSpPr>
              <p:cNvPr id="100" name="Line 54"/>
              <p:cNvSpPr>
                <a:spLocks noChangeShapeType="1"/>
              </p:cNvSpPr>
              <p:nvPr>
                <p:custDataLst>
                  <p:tags r:id="rId9"/>
                </p:custDataLst>
              </p:nvPr>
            </p:nvSpPr>
            <p:spPr bwMode="auto">
              <a:xfrm>
                <a:off x="4343400" y="5994400"/>
                <a:ext cx="1588" cy="228600"/>
              </a:xfrm>
              <a:prstGeom prst="line">
                <a:avLst/>
              </a:prstGeom>
              <a:noFill/>
              <a:ln w="57150">
                <a:solidFill>
                  <a:srgbClr val="C00000"/>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01" name="Rectangle 55"/>
              <p:cNvSpPr>
                <a:spLocks noChangeArrowheads="1"/>
              </p:cNvSpPr>
              <p:nvPr>
                <p:custDataLst>
                  <p:tags r:id="rId10"/>
                </p:custDataLst>
              </p:nvPr>
            </p:nvSpPr>
            <p:spPr bwMode="auto">
              <a:xfrm>
                <a:off x="2057400" y="62484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2" name="Rectangle 56"/>
              <p:cNvSpPr>
                <a:spLocks noChangeArrowheads="1"/>
              </p:cNvSpPr>
              <p:nvPr>
                <p:custDataLst>
                  <p:tags r:id="rId11"/>
                </p:custDataLst>
              </p:nvPr>
            </p:nvSpPr>
            <p:spPr bwMode="auto">
              <a:xfrm>
                <a:off x="2667000" y="62484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3" name="Rectangle 57"/>
              <p:cNvSpPr>
                <a:spLocks noChangeArrowheads="1"/>
              </p:cNvSpPr>
              <p:nvPr>
                <p:custDataLst>
                  <p:tags r:id="rId12"/>
                </p:custDataLst>
              </p:nvPr>
            </p:nvSpPr>
            <p:spPr bwMode="auto">
              <a:xfrm>
                <a:off x="3276600" y="6248400"/>
                <a:ext cx="6096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4" name="Rectangle 71"/>
              <p:cNvSpPr>
                <a:spLocks noChangeArrowheads="1"/>
              </p:cNvSpPr>
              <p:nvPr>
                <p:custDataLst>
                  <p:tags r:id="rId13"/>
                </p:custDataLst>
              </p:nvPr>
            </p:nvSpPr>
            <p:spPr bwMode="auto">
              <a:xfrm>
                <a:off x="4800600" y="6252008"/>
                <a:ext cx="1219200" cy="304800"/>
              </a:xfrm>
              <a:prstGeom prst="rect">
                <a:avLst/>
              </a:prstGeom>
              <a:solidFill>
                <a:schemeClr val="bg1"/>
              </a:solidFill>
              <a:ln w="3175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free</a:t>
                </a:r>
              </a:p>
            </p:txBody>
          </p:sp>
          <p:sp>
            <p:nvSpPr>
              <p:cNvPr id="105" name="Rectangle 58"/>
              <p:cNvSpPr>
                <a:spLocks noChangeArrowheads="1"/>
              </p:cNvSpPr>
              <p:nvPr>
                <p:custDataLst>
                  <p:tags r:id="rId14"/>
                </p:custDataLst>
              </p:nvPr>
            </p:nvSpPr>
            <p:spPr bwMode="auto">
              <a:xfrm>
                <a:off x="3886200" y="62484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6" name="Rectangle 59"/>
              <p:cNvSpPr>
                <a:spLocks noChangeArrowheads="1"/>
              </p:cNvSpPr>
              <p:nvPr>
                <p:custDataLst>
                  <p:tags r:id="rId15"/>
                </p:custDataLst>
              </p:nvPr>
            </p:nvSpPr>
            <p:spPr bwMode="auto">
              <a:xfrm>
                <a:off x="4800600" y="6248400"/>
                <a:ext cx="12192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7" name="Rectangle 74"/>
              <p:cNvSpPr>
                <a:spLocks noChangeArrowheads="1"/>
              </p:cNvSpPr>
              <p:nvPr>
                <p:custDataLst>
                  <p:tags r:id="rId16"/>
                </p:custDataLst>
              </p:nvPr>
            </p:nvSpPr>
            <p:spPr bwMode="auto">
              <a:xfrm>
                <a:off x="2667000" y="6248400"/>
                <a:ext cx="609600" cy="304800"/>
              </a:xfrm>
              <a:prstGeom prst="rect">
                <a:avLst/>
              </a:prstGeom>
              <a:solidFill>
                <a:schemeClr val="bg1"/>
              </a:solidFill>
              <a:ln w="3175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free</a:t>
                </a:r>
              </a:p>
            </p:txBody>
          </p:sp>
          <p:sp>
            <p:nvSpPr>
              <p:cNvPr id="108" name="Rectangle 60"/>
              <p:cNvSpPr>
                <a:spLocks noChangeArrowheads="1"/>
              </p:cNvSpPr>
              <p:nvPr>
                <p:custDataLst>
                  <p:tags r:id="rId17"/>
                </p:custDataLst>
              </p:nvPr>
            </p:nvSpPr>
            <p:spPr bwMode="auto">
              <a:xfrm>
                <a:off x="6019800" y="6248400"/>
                <a:ext cx="914400" cy="304800"/>
              </a:xfrm>
              <a:prstGeom prst="rect">
                <a:avLst/>
              </a:prstGeom>
              <a:noFill/>
              <a:ln w="381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9" name="Line 61"/>
              <p:cNvSpPr>
                <a:spLocks noChangeShapeType="1"/>
              </p:cNvSpPr>
              <p:nvPr>
                <p:custDataLst>
                  <p:tags r:id="rId18"/>
                </p:custDataLst>
              </p:nvPr>
            </p:nvSpPr>
            <p:spPr bwMode="auto">
              <a:xfrm>
                <a:off x="29718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10" name="Line 62"/>
              <p:cNvSpPr>
                <a:spLocks noChangeShapeType="1"/>
              </p:cNvSpPr>
              <p:nvPr>
                <p:custDataLst>
                  <p:tags r:id="rId19"/>
                </p:custDataLst>
              </p:nvPr>
            </p:nvSpPr>
            <p:spPr bwMode="auto">
              <a:xfrm>
                <a:off x="23622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11" name="Line 63"/>
              <p:cNvSpPr>
                <a:spLocks noChangeShapeType="1"/>
              </p:cNvSpPr>
              <p:nvPr>
                <p:custDataLst>
                  <p:tags r:id="rId20"/>
                </p:custDataLst>
              </p:nvPr>
            </p:nvSpPr>
            <p:spPr bwMode="auto">
              <a:xfrm>
                <a:off x="35814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12" name="Line 64"/>
              <p:cNvSpPr>
                <a:spLocks noChangeShapeType="1"/>
              </p:cNvSpPr>
              <p:nvPr>
                <p:custDataLst>
                  <p:tags r:id="rId21"/>
                </p:custDataLst>
              </p:nvPr>
            </p:nvSpPr>
            <p:spPr bwMode="auto">
              <a:xfrm>
                <a:off x="41910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13" name="Line 65"/>
              <p:cNvSpPr>
                <a:spLocks noChangeShapeType="1"/>
              </p:cNvSpPr>
              <p:nvPr>
                <p:custDataLst>
                  <p:tags r:id="rId22"/>
                </p:custDataLst>
              </p:nvPr>
            </p:nvSpPr>
            <p:spPr bwMode="auto">
              <a:xfrm>
                <a:off x="44958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14" name="Line 66"/>
              <p:cNvSpPr>
                <a:spLocks noChangeShapeType="1"/>
              </p:cNvSpPr>
              <p:nvPr>
                <p:custDataLst>
                  <p:tags r:id="rId23"/>
                </p:custDataLst>
              </p:nvPr>
            </p:nvSpPr>
            <p:spPr bwMode="auto">
              <a:xfrm>
                <a:off x="51054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15" name="Line 67"/>
              <p:cNvSpPr>
                <a:spLocks noChangeShapeType="1"/>
              </p:cNvSpPr>
              <p:nvPr>
                <p:custDataLst>
                  <p:tags r:id="rId24"/>
                </p:custDataLst>
              </p:nvPr>
            </p:nvSpPr>
            <p:spPr bwMode="auto">
              <a:xfrm>
                <a:off x="54102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16" name="Line 68"/>
              <p:cNvSpPr>
                <a:spLocks noChangeShapeType="1"/>
              </p:cNvSpPr>
              <p:nvPr>
                <p:custDataLst>
                  <p:tags r:id="rId25"/>
                </p:custDataLst>
              </p:nvPr>
            </p:nvSpPr>
            <p:spPr bwMode="auto">
              <a:xfrm>
                <a:off x="57150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17" name="Line 69"/>
              <p:cNvSpPr>
                <a:spLocks noChangeShapeType="1"/>
              </p:cNvSpPr>
              <p:nvPr>
                <p:custDataLst>
                  <p:tags r:id="rId26"/>
                </p:custDataLst>
              </p:nvPr>
            </p:nvSpPr>
            <p:spPr bwMode="auto">
              <a:xfrm>
                <a:off x="63246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sp>
            <p:nvSpPr>
              <p:cNvPr id="118" name="Line 70"/>
              <p:cNvSpPr>
                <a:spLocks noChangeShapeType="1"/>
              </p:cNvSpPr>
              <p:nvPr>
                <p:custDataLst>
                  <p:tags r:id="rId27"/>
                </p:custDataLst>
              </p:nvPr>
            </p:nvSpPr>
            <p:spPr bwMode="auto">
              <a:xfrm>
                <a:off x="6629400" y="6248400"/>
                <a:ext cx="1588" cy="304800"/>
              </a:xfrm>
              <a:prstGeom prst="line">
                <a:avLst/>
              </a:prstGeom>
              <a:noFill/>
              <a:ln w="6350">
                <a:solidFill>
                  <a:schemeClr val="tx1"/>
                </a:solidFill>
                <a:miter lim="800000"/>
                <a:headEnd/>
                <a:tailEnd/>
              </a:ln>
              <a:effectLst/>
            </p:spPr>
            <p:txBody>
              <a:bodyPr/>
              <a:lstStyle/>
              <a:p>
                <a:endParaRPr lang="en-US" dirty="0">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51000555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Rectangle 1"/>
          <p:cNvSpPr>
            <a:spLocks noGrp="1" noChangeArrowheads="1"/>
          </p:cNvSpPr>
          <p:nvPr>
            <p:ph type="title"/>
            <p:custDataLst>
              <p:tags r:id="rId1"/>
            </p:custDataLst>
          </p:nvPr>
        </p:nvSpPr>
        <p:spPr/>
        <p:txBody>
          <a:bodyPr/>
          <a:lstStyle/>
          <a:p>
            <a:r>
              <a:rPr lang="en-GB" dirty="0"/>
              <a:t>Conservative Mark &amp; Sweep in C</a:t>
            </a:r>
          </a:p>
        </p:txBody>
      </p:sp>
      <p:sp>
        <p:nvSpPr>
          <p:cNvPr id="26626" name="Rectangle 2"/>
          <p:cNvSpPr>
            <a:spLocks noGrp="1" noChangeArrowheads="1"/>
          </p:cNvSpPr>
          <p:nvPr>
            <p:ph idx="1"/>
            <p:custDataLst>
              <p:tags r:id="rId2"/>
            </p:custDataLst>
          </p:nvPr>
        </p:nvSpPr>
        <p:spPr>
          <a:xfrm>
            <a:off x="396875" y="1358934"/>
            <a:ext cx="8366125" cy="4972050"/>
          </a:xfrm>
        </p:spPr>
        <p:txBody>
          <a:bodyPr/>
          <a:lstStyle/>
          <a:p>
            <a:r>
              <a:rPr lang="en-GB" sz="2400" dirty="0"/>
              <a:t>Would mark &amp; sweep work in C?</a:t>
            </a:r>
          </a:p>
          <a:p>
            <a:pPr lvl="1"/>
            <a:r>
              <a:rPr lang="en-GB" sz="2000" dirty="0" err="1">
                <a:latin typeface="Courier New" panose="02070309020205020404" pitchFamily="49" charset="0"/>
                <a:cs typeface="Courier New" panose="02070309020205020404" pitchFamily="49" charset="0"/>
              </a:rPr>
              <a:t>is_ptr</a:t>
            </a:r>
            <a:r>
              <a:rPr lang="en-GB" sz="2000" dirty="0"/>
              <a:t> determines if a word is a pointer by checking if it points to an allocated block of memory</a:t>
            </a:r>
          </a:p>
          <a:p>
            <a:pPr lvl="1"/>
            <a:r>
              <a:rPr lang="en-GB" sz="2000" dirty="0"/>
              <a:t>But in C, pointers can point into the middle of allocated blocks </a:t>
            </a:r>
            <a:br>
              <a:rPr lang="en-GB" sz="2000" dirty="0"/>
            </a:br>
            <a:r>
              <a:rPr lang="en-GB" sz="2000" dirty="0"/>
              <a:t>(not so in Java)</a:t>
            </a:r>
          </a:p>
          <a:p>
            <a:pPr lvl="2"/>
            <a:r>
              <a:rPr lang="en-GB" sz="1800" dirty="0"/>
              <a:t>Makes it tricky to find all allocated blocks in mark phase</a:t>
            </a:r>
          </a:p>
          <a:p>
            <a:pPr lvl="1"/>
            <a:endParaRPr lang="en-GB" sz="2000" dirty="0"/>
          </a:p>
          <a:p>
            <a:pPr lvl="1"/>
            <a:endParaRPr lang="en-GB" sz="2000" dirty="0"/>
          </a:p>
          <a:p>
            <a:pPr lvl="1"/>
            <a:endParaRPr lang="en-GB" sz="2000" dirty="0"/>
          </a:p>
          <a:p>
            <a:pPr lvl="1"/>
            <a:r>
              <a:rPr lang="en-GB" sz="2000" dirty="0"/>
              <a:t>There are ways to solve/avoid this problem in C, but the resulting garbage collector is conservative:</a:t>
            </a:r>
          </a:p>
          <a:p>
            <a:pPr lvl="2"/>
            <a:r>
              <a:rPr lang="en-GB" sz="1800" dirty="0"/>
              <a:t>Every reachable node correctly identified as reachable, but some unreachable nodes might be incorrectly marked as reachable</a:t>
            </a:r>
          </a:p>
          <a:p>
            <a:pPr lvl="1"/>
            <a:r>
              <a:rPr lang="en-GB" sz="2000" dirty="0"/>
              <a:t>In Java, all pointers (i.e. references) point to the starting address of an object structure – the start of an allocated block</a:t>
            </a:r>
          </a:p>
        </p:txBody>
      </p:sp>
      <p:sp>
        <p:nvSpPr>
          <p:cNvPr id="25" name="Slide Number Placeholder 24"/>
          <p:cNvSpPr>
            <a:spLocks noGrp="1"/>
          </p:cNvSpPr>
          <p:nvPr>
            <p:ph type="sldNum" sz="quarter" idx="10"/>
            <p:custDataLst>
              <p:tags r:id="rId3"/>
            </p:custDataLst>
          </p:nvPr>
        </p:nvSpPr>
        <p:spPr/>
        <p:txBody>
          <a:bodyPr/>
          <a:lstStyle/>
          <a:p>
            <a:fld id="{7CBE8339-D2AD-46DC-A898-FD1E949067F0}" type="slidenum">
              <a:rPr lang="en-US" smtClean="0"/>
              <a:pPr/>
              <a:t>24</a:t>
            </a:fld>
            <a:endParaRPr lang="en-US"/>
          </a:p>
        </p:txBody>
      </p:sp>
      <p:grpSp>
        <p:nvGrpSpPr>
          <p:cNvPr id="2" name="Group 1"/>
          <p:cNvGrpSpPr/>
          <p:nvPr>
            <p:custDataLst>
              <p:tags r:id="rId4"/>
            </p:custDataLst>
          </p:nvPr>
        </p:nvGrpSpPr>
        <p:grpSpPr>
          <a:xfrm>
            <a:off x="1444936" y="3474720"/>
            <a:ext cx="4572000" cy="930275"/>
            <a:chOff x="1235676" y="2590800"/>
            <a:chExt cx="4572000" cy="930275"/>
          </a:xfrm>
        </p:grpSpPr>
        <p:sp>
          <p:nvSpPr>
            <p:cNvPr id="26627" name="Rectangle 3"/>
            <p:cNvSpPr>
              <a:spLocks noChangeArrowheads="1"/>
            </p:cNvSpPr>
            <p:nvPr>
              <p:custDataLst>
                <p:tags r:id="rId5"/>
              </p:custDataLst>
            </p:nvPr>
          </p:nvSpPr>
          <p:spPr bwMode="auto">
            <a:xfrm>
              <a:off x="2607276" y="3216275"/>
              <a:ext cx="3200400" cy="304800"/>
            </a:xfrm>
            <a:prstGeom prst="rect">
              <a:avLst/>
            </a:prstGeom>
            <a:solidFill>
              <a:schemeClr val="bg1">
                <a:lumMod val="95000"/>
              </a:schemeClr>
            </a:solidFill>
            <a:ln w="255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628" name="Rectangle 4"/>
            <p:cNvSpPr>
              <a:spLocks noChangeArrowheads="1"/>
            </p:cNvSpPr>
            <p:nvPr>
              <p:custDataLst>
                <p:tags r:id="rId6"/>
              </p:custDataLst>
            </p:nvPr>
          </p:nvSpPr>
          <p:spPr bwMode="auto">
            <a:xfrm>
              <a:off x="2607276" y="3216275"/>
              <a:ext cx="304800" cy="304800"/>
            </a:xfrm>
            <a:prstGeom prst="rect">
              <a:avLst/>
            </a:prstGeom>
            <a:solidFill>
              <a:srgbClr val="F1C7C7"/>
            </a:solidFill>
            <a:ln w="255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629" name="Text Box 5"/>
            <p:cNvSpPr txBox="1">
              <a:spLocks noChangeArrowheads="1"/>
            </p:cNvSpPr>
            <p:nvPr>
              <p:custDataLst>
                <p:tags r:id="rId7"/>
              </p:custDataLst>
            </p:nvPr>
          </p:nvSpPr>
          <p:spPr bwMode="auto">
            <a:xfrm>
              <a:off x="2376048" y="2886761"/>
              <a:ext cx="771663" cy="340735"/>
            </a:xfrm>
            <a:prstGeom prst="rect">
              <a:avLst/>
            </a:prstGeom>
            <a:noFill/>
            <a:ln w="9525">
              <a:noFill/>
              <a:round/>
              <a:headEnd/>
              <a:tailEnd/>
            </a:ln>
            <a:effectLst/>
          </p:spPr>
          <p:txBody>
            <a:bodyPr wrap="none" lIns="90000" tIns="46800" rIns="90000" bIns="46800">
              <a:spAutoFit/>
            </a:bodyP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header</a:t>
              </a:r>
            </a:p>
          </p:txBody>
        </p:sp>
        <p:sp>
          <p:nvSpPr>
            <p:cNvPr id="26630" name="Text Box 6"/>
            <p:cNvSpPr txBox="1">
              <a:spLocks noChangeArrowheads="1"/>
            </p:cNvSpPr>
            <p:nvPr>
              <p:custDataLst>
                <p:tags r:id="rId8"/>
              </p:custDataLst>
            </p:nvPr>
          </p:nvSpPr>
          <p:spPr bwMode="auto">
            <a:xfrm>
              <a:off x="3841207" y="2590800"/>
              <a:ext cx="429325" cy="340735"/>
            </a:xfrm>
            <a:prstGeom prst="rect">
              <a:avLst/>
            </a:prstGeom>
            <a:noFill/>
            <a:ln w="9525">
              <a:noFill/>
              <a:round/>
              <a:headEnd/>
              <a:tailEnd/>
            </a:ln>
            <a:effectLst/>
          </p:spPr>
          <p:txBody>
            <a:bodyPr wrap="none" lIns="90000" tIns="46800" rIns="90000" bIns="46800">
              <a:spAutoFit/>
            </a:bodyP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alibri" panose="020F0502020204030204" pitchFamily="34" charset="0"/>
                  <a:ea typeface="Arial Unicode MS" panose="020B0604020202020204" pitchFamily="34" charset="-128"/>
                  <a:cs typeface="Calibri" panose="020F0502020204030204" pitchFamily="34" charset="0"/>
                </a:rPr>
                <a:t>ptr</a:t>
              </a:r>
              <a:endParaRPr lang="en-GB" sz="1600"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26631" name="Line 7"/>
            <p:cNvSpPr>
              <a:spLocks noChangeShapeType="1"/>
            </p:cNvSpPr>
            <p:nvPr>
              <p:custDataLst>
                <p:tags r:id="rId9"/>
              </p:custDataLst>
            </p:nvPr>
          </p:nvSpPr>
          <p:spPr bwMode="auto">
            <a:xfrm>
              <a:off x="4055076" y="2911475"/>
              <a:ext cx="1588" cy="304800"/>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6632" name="Rectangle 8"/>
            <p:cNvSpPr>
              <a:spLocks noChangeArrowheads="1"/>
            </p:cNvSpPr>
            <p:nvPr>
              <p:custDataLst>
                <p:tags r:id="rId10"/>
              </p:custDataLst>
            </p:nvPr>
          </p:nvSpPr>
          <p:spPr bwMode="auto">
            <a:xfrm>
              <a:off x="1235676" y="3216275"/>
              <a:ext cx="1371600" cy="304800"/>
            </a:xfrm>
            <a:prstGeom prst="rect">
              <a:avLst/>
            </a:prstGeom>
            <a:solidFill>
              <a:schemeClr val="bg1">
                <a:lumMod val="95000"/>
              </a:schemeClr>
            </a:solidFill>
            <a:ln w="255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633" name="Rectangle 9"/>
            <p:cNvSpPr>
              <a:spLocks noChangeArrowheads="1"/>
            </p:cNvSpPr>
            <p:nvPr>
              <p:custDataLst>
                <p:tags r:id="rId11"/>
              </p:custDataLst>
            </p:nvPr>
          </p:nvSpPr>
          <p:spPr bwMode="auto">
            <a:xfrm>
              <a:off x="1235676" y="3216275"/>
              <a:ext cx="304800" cy="304800"/>
            </a:xfrm>
            <a:prstGeom prst="rect">
              <a:avLst/>
            </a:prstGeom>
            <a:solidFill>
              <a:srgbClr val="F1C7C7"/>
            </a:solidFill>
            <a:ln w="255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634" name="Rectangle 10"/>
            <p:cNvSpPr>
              <a:spLocks noChangeArrowheads="1"/>
            </p:cNvSpPr>
            <p:nvPr>
              <p:custDataLst>
                <p:tags r:id="rId12"/>
              </p:custDataLst>
            </p:nvPr>
          </p:nvSpPr>
          <p:spPr bwMode="auto">
            <a:xfrm>
              <a:off x="4969476" y="3216275"/>
              <a:ext cx="304800" cy="304800"/>
            </a:xfrm>
            <a:prstGeom prst="rect">
              <a:avLst/>
            </a:prstGeom>
            <a:solidFill>
              <a:srgbClr val="F1C7C7"/>
            </a:solidFill>
            <a:ln w="2556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sp>
        <p:nvSpPr>
          <p:cNvPr id="15" name="Rounded Rectangle 14"/>
          <p:cNvSpPr/>
          <p:nvPr/>
        </p:nvSpPr>
        <p:spPr bwMode="auto">
          <a:xfrm>
            <a:off x="7132320" y="457200"/>
            <a:ext cx="1785257" cy="534282"/>
          </a:xfrm>
          <a:prstGeom prst="roundRect">
            <a:avLst/>
          </a:prstGeom>
          <a:solidFill>
            <a:schemeClr val="bg1"/>
          </a:solidFill>
          <a:ln w="25400" cap="flat" cmpd="sng" algn="ctr">
            <a:solidFill>
              <a:srgbClr val="C00000"/>
            </a:solidFill>
            <a:prstDash val="solid"/>
            <a:round/>
            <a:headEnd type="none" w="med" len="med"/>
            <a:tailEnd type="arrow" w="med" len="med"/>
          </a:ln>
          <a:effectLst/>
        </p:spPr>
        <p:txBody>
          <a:bodyPr rtlCol="0" anchor="ctr"/>
          <a:lstStyle/>
          <a:p>
            <a:pPr algn="ctr"/>
            <a:r>
              <a:rPr lang="en-US" sz="1600" dirty="0">
                <a:solidFill>
                  <a:srgbClr val="C00000"/>
                </a:solidFill>
                <a:latin typeface="Calibri" panose="020F0502020204030204" pitchFamily="34" charset="0"/>
                <a:cs typeface="Calibri" panose="020F0502020204030204" pitchFamily="34" charset="0"/>
              </a:rPr>
              <a:t>Non-testable Material</a:t>
            </a:r>
          </a:p>
        </p:txBody>
      </p:sp>
    </p:spTree>
    <p:extLst>
      <p:ext uri="{BB962C8B-B14F-4D97-AF65-F5344CB8AC3E}">
        <p14:creationId xmlns:p14="http://schemas.microsoft.com/office/powerpoint/2010/main" val="92172405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custDataLst>
              <p:tags r:id="rId1"/>
            </p:custDataLst>
          </p:nvPr>
        </p:nvSpPr>
        <p:spPr>
          <a:xfrm>
            <a:off x="356286" y="438912"/>
            <a:ext cx="8403336" cy="758952"/>
          </a:xfrm>
          <a:ln/>
        </p:spPr>
        <p:txBody>
          <a:bodyPr/>
          <a:lstStyle/>
          <a:p>
            <a:r>
              <a:rPr lang="en-GB" dirty="0"/>
              <a:t>Memory-Related Perils and Pitfalls in C</a:t>
            </a:r>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25</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598602330"/>
              </p:ext>
            </p:extLst>
          </p:nvPr>
        </p:nvGraphicFramePr>
        <p:xfrm>
          <a:off x="457200" y="1005840"/>
          <a:ext cx="8229600" cy="5608320"/>
        </p:xfrm>
        <a:graphic>
          <a:graphicData uri="http://schemas.openxmlformats.org/drawingml/2006/table">
            <a:tbl>
              <a:tblPr firstRow="1" bandRow="1">
                <a:tableStyleId>{5940675A-B579-460E-94D1-54222C63F5DA}</a:tableStyleId>
              </a:tblPr>
              <a:tblGrid>
                <a:gridCol w="365760">
                  <a:extLst>
                    <a:ext uri="{9D8B030D-6E8A-4147-A177-3AD203B41FA5}">
                      <a16:colId xmlns:a16="http://schemas.microsoft.com/office/drawing/2014/main" val="20000"/>
                    </a:ext>
                  </a:extLst>
                </a:gridCol>
                <a:gridCol w="493776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1097280">
                  <a:extLst>
                    <a:ext uri="{9D8B030D-6E8A-4147-A177-3AD203B41FA5}">
                      <a16:colId xmlns:a16="http://schemas.microsoft.com/office/drawing/2014/main" val="20004"/>
                    </a:ext>
                  </a:extLst>
                </a:gridCol>
              </a:tblGrid>
              <a:tr h="370840">
                <a:tc>
                  <a:txBody>
                    <a:bodyPr/>
                    <a:lstStyle/>
                    <a:p>
                      <a:endParaRPr lang="en-US" sz="1600" dirty="0">
                        <a:latin typeface="Calibri" panose="020F0502020204030204" pitchFamily="34" charset="0"/>
                        <a:cs typeface="Calibri" panose="020F0502020204030204" pitchFamily="34" charset="0"/>
                      </a:endParaRPr>
                    </a:p>
                  </a:txBody>
                  <a:tcPr marL="0" marR="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Calibri" panose="020F0502020204030204" pitchFamily="34" charset="0"/>
                          <a:cs typeface="Calibri" panose="020F0502020204030204" pitchFamily="34" charset="0"/>
                        </a:rPr>
                        <a:t>Slide</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err="1">
                          <a:latin typeface="Calibri" panose="020F0502020204030204" pitchFamily="34" charset="0"/>
                          <a:cs typeface="Calibri" panose="020F0502020204030204" pitchFamily="34" charset="0"/>
                        </a:rPr>
                        <a:t>Prog</a:t>
                      </a:r>
                      <a:r>
                        <a:rPr lang="en-US" sz="1600" dirty="0">
                          <a:latin typeface="Calibri" panose="020F0502020204030204" pitchFamily="34" charset="0"/>
                          <a:cs typeface="Calibri" panose="020F0502020204030204" pitchFamily="34" charset="0"/>
                        </a:rPr>
                        <a:t> stop</a:t>
                      </a:r>
                    </a:p>
                    <a:p>
                      <a:pPr algn="ctr"/>
                      <a:r>
                        <a:rPr lang="en-US" sz="1600" baseline="0" dirty="0">
                          <a:latin typeface="Calibri" panose="020F0502020204030204" pitchFamily="34" charset="0"/>
                          <a:cs typeface="Calibri" panose="020F0502020204030204" pitchFamily="34" charset="0"/>
                        </a:rPr>
                        <a:t>Possible?</a:t>
                      </a:r>
                      <a:endParaRPr lang="en-US" sz="16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Calibri" panose="020F0502020204030204" pitchFamily="34" charset="0"/>
                          <a:cs typeface="Calibri" panose="020F0502020204030204" pitchFamily="34" charset="0"/>
                        </a:rPr>
                        <a:t>Security Flaw?</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b="1" dirty="0">
                          <a:solidFill>
                            <a:srgbClr val="4B2A85"/>
                          </a:solidFill>
                          <a:latin typeface="Calibri" panose="020F0502020204030204" pitchFamily="34" charset="0"/>
                          <a:cs typeface="Calibri" panose="020F0502020204030204" pitchFamily="34" charset="0"/>
                        </a:rPr>
                        <a:t>A)</a:t>
                      </a:r>
                    </a:p>
                  </a:txBody>
                  <a:tcPr marL="0" marR="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Bad order of operations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endParaRPr lang="en-US" sz="2400" dirty="0">
                        <a:latin typeface="Calibri" panose="020F0502020204030204" pitchFamily="34" charset="0"/>
                        <a:cs typeface="Calibri" panose="020F0502020204030204" pitchFamily="34" charset="0"/>
                      </a:endParaRPr>
                    </a:p>
                  </a:txBody>
                  <a:tcPr>
                    <a:lnT w="12700" cap="flat" cmpd="sng" algn="ctr">
                      <a:solidFill>
                        <a:schemeClr val="tx1"/>
                      </a:solidFill>
                      <a:prstDash val="solid"/>
                      <a:round/>
                      <a:headEnd type="none" w="med" len="med"/>
                      <a:tailEnd type="none" w="med" len="med"/>
                    </a:lnT>
                    <a:noFill/>
                  </a:tcPr>
                </a:tc>
                <a:tc>
                  <a:txBody>
                    <a:bodyPr/>
                    <a:lstStyle/>
                    <a:p>
                      <a:endParaRPr lang="en-US" sz="2400" dirty="0">
                        <a:latin typeface="Calibri" panose="020F0502020204030204" pitchFamily="34" charset="0"/>
                        <a:cs typeface="Calibri" panose="020F0502020204030204" pitchFamily="34" charset="0"/>
                      </a:endParaRPr>
                    </a:p>
                  </a:txBody>
                  <a:tcPr>
                    <a:lnT w="12700" cap="flat" cmpd="sng" algn="ctr">
                      <a:solidFill>
                        <a:schemeClr val="tx1"/>
                      </a:solidFill>
                      <a:prstDash val="solid"/>
                      <a:round/>
                      <a:headEnd type="none" w="med" len="med"/>
                      <a:tailEnd type="none" w="med" len="med"/>
                    </a:lnT>
                    <a:noFill/>
                  </a:tcPr>
                </a:tc>
                <a:tc>
                  <a:txBody>
                    <a:bodyPr/>
                    <a:lstStyle/>
                    <a:p>
                      <a:endParaRPr lang="en-US" sz="2400" dirty="0">
                        <a:latin typeface="Calibri" panose="020F0502020204030204" pitchFamily="34" charset="0"/>
                        <a:cs typeface="Calibri" panose="020F0502020204030204" pitchFamily="34" charset="0"/>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1" dirty="0">
                          <a:solidFill>
                            <a:srgbClr val="4B2A85"/>
                          </a:solidFill>
                          <a:latin typeface="Calibri" panose="020F0502020204030204" pitchFamily="34" charset="0"/>
                          <a:cs typeface="Calibri" panose="020F0502020204030204" pitchFamily="34" charset="0"/>
                        </a:rPr>
                        <a:t>B)</a:t>
                      </a:r>
                    </a:p>
                  </a:txBody>
                  <a:tcPr marL="0" marR="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Bad pointer arithmetic</a:t>
                      </a:r>
                    </a:p>
                  </a:txBody>
                  <a:tcPr>
                    <a:lnL w="12700" cap="flat" cmpd="sng" algn="ctr">
                      <a:solidFill>
                        <a:schemeClr val="tx1"/>
                      </a:solidFill>
                      <a:prstDash val="solid"/>
                      <a:round/>
                      <a:headEnd type="none" w="med" len="med"/>
                      <a:tailEnd type="none" w="med" len="med"/>
                    </a:lnL>
                    <a:noFill/>
                  </a:tcPr>
                </a:tc>
                <a:tc>
                  <a:txBody>
                    <a:bodyPr/>
                    <a:lstStyle/>
                    <a:p>
                      <a:endParaRPr lang="en-US" sz="2400" dirty="0">
                        <a:latin typeface="Calibri" panose="020F0502020204030204" pitchFamily="34" charset="0"/>
                        <a:cs typeface="Calibri" panose="020F0502020204030204" pitchFamily="34" charset="0"/>
                      </a:endParaRPr>
                    </a:p>
                  </a:txBody>
                  <a:tcPr>
                    <a:noFill/>
                  </a:tcPr>
                </a:tc>
                <a:tc>
                  <a:txBody>
                    <a:bodyPr/>
                    <a:lstStyle/>
                    <a:p>
                      <a:endParaRPr lang="en-US" sz="2400">
                        <a:latin typeface="Calibri" panose="020F0502020204030204" pitchFamily="34" charset="0"/>
                        <a:cs typeface="Calibri" panose="020F0502020204030204" pitchFamily="34" charset="0"/>
                      </a:endParaRPr>
                    </a:p>
                  </a:txBody>
                  <a:tcPr>
                    <a:noFill/>
                  </a:tcPr>
                </a:tc>
                <a:tc>
                  <a:txBody>
                    <a:bodyPr/>
                    <a:lstStyle/>
                    <a:p>
                      <a:endParaRPr lang="en-US" sz="2400" dirty="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1" dirty="0">
                          <a:solidFill>
                            <a:srgbClr val="4B2A85"/>
                          </a:solidFill>
                          <a:latin typeface="Calibri" panose="020F0502020204030204" pitchFamily="34" charset="0"/>
                          <a:cs typeface="Calibri" panose="020F0502020204030204" pitchFamily="34" charset="0"/>
                        </a:rPr>
                        <a:t>C)</a:t>
                      </a:r>
                    </a:p>
                  </a:txBody>
                  <a:tcPr marL="0" marR="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Dereferencing</a:t>
                      </a:r>
                      <a:r>
                        <a:rPr lang="en-US" sz="2400" baseline="0" dirty="0">
                          <a:latin typeface="Calibri" panose="020F0502020204030204" pitchFamily="34" charset="0"/>
                          <a:cs typeface="Calibri" panose="020F0502020204030204" pitchFamily="34" charset="0"/>
                        </a:rPr>
                        <a:t> a non-pointer</a:t>
                      </a:r>
                      <a:endParaRPr lang="en-US" sz="2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noFill/>
                  </a:tcPr>
                </a:tc>
                <a:tc>
                  <a:txBody>
                    <a:bodyPr/>
                    <a:lstStyle/>
                    <a:p>
                      <a:endParaRPr lang="en-US" sz="2400" dirty="0">
                        <a:latin typeface="Calibri" panose="020F0502020204030204" pitchFamily="34" charset="0"/>
                        <a:cs typeface="Calibri" panose="020F0502020204030204" pitchFamily="34" charset="0"/>
                      </a:endParaRPr>
                    </a:p>
                  </a:txBody>
                  <a:tcPr>
                    <a:noFill/>
                  </a:tcPr>
                </a:tc>
                <a:tc>
                  <a:txBody>
                    <a:bodyPr/>
                    <a:lstStyle/>
                    <a:p>
                      <a:endParaRPr lang="en-US" sz="2400" dirty="0">
                        <a:latin typeface="Calibri" panose="020F0502020204030204" pitchFamily="34" charset="0"/>
                        <a:cs typeface="Calibri" panose="020F0502020204030204" pitchFamily="34" charset="0"/>
                      </a:endParaRPr>
                    </a:p>
                  </a:txBody>
                  <a:tcPr>
                    <a:noFill/>
                  </a:tcPr>
                </a:tc>
                <a:tc>
                  <a:txBody>
                    <a:bodyPr/>
                    <a:lstStyle/>
                    <a:p>
                      <a:endParaRPr lang="en-US" sz="2400" dirty="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1" dirty="0">
                          <a:solidFill>
                            <a:srgbClr val="4B2A85"/>
                          </a:solidFill>
                          <a:latin typeface="Calibri" panose="020F0502020204030204" pitchFamily="34" charset="0"/>
                          <a:cs typeface="Calibri" panose="020F0502020204030204" pitchFamily="34" charset="0"/>
                        </a:rPr>
                        <a:t>D)</a:t>
                      </a:r>
                    </a:p>
                  </a:txBody>
                  <a:tcPr marL="0" marR="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Freed block – access again</a:t>
                      </a:r>
                    </a:p>
                  </a:txBody>
                  <a:tcPr>
                    <a:lnL w="12700" cap="flat" cmpd="sng" algn="ctr">
                      <a:solidFill>
                        <a:schemeClr val="tx1"/>
                      </a:solidFill>
                      <a:prstDash val="solid"/>
                      <a:round/>
                      <a:headEnd type="none" w="med" len="med"/>
                      <a:tailEnd type="none" w="med" len="med"/>
                    </a:lnL>
                    <a:noFill/>
                  </a:tcPr>
                </a:tc>
                <a:tc>
                  <a:txBody>
                    <a:bodyPr/>
                    <a:lstStyle/>
                    <a:p>
                      <a:endParaRPr lang="en-US" sz="2400" dirty="0">
                        <a:latin typeface="Calibri" panose="020F0502020204030204" pitchFamily="34" charset="0"/>
                        <a:cs typeface="Calibri" panose="020F0502020204030204" pitchFamily="34" charset="0"/>
                      </a:endParaRPr>
                    </a:p>
                  </a:txBody>
                  <a:tcPr>
                    <a:noFill/>
                  </a:tcPr>
                </a:tc>
                <a:tc>
                  <a:txBody>
                    <a:bodyPr/>
                    <a:lstStyle/>
                    <a:p>
                      <a:endParaRPr lang="en-US" sz="2400" dirty="0">
                        <a:latin typeface="Calibri" panose="020F0502020204030204" pitchFamily="34" charset="0"/>
                        <a:cs typeface="Calibri" panose="020F0502020204030204" pitchFamily="34" charset="0"/>
                      </a:endParaRPr>
                    </a:p>
                  </a:txBody>
                  <a:tcPr>
                    <a:noFill/>
                  </a:tcPr>
                </a:tc>
                <a:tc>
                  <a:txBody>
                    <a:bodyPr/>
                    <a:lstStyle/>
                    <a:p>
                      <a:endParaRPr lang="en-US" sz="2400" dirty="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1" dirty="0">
                          <a:solidFill>
                            <a:srgbClr val="4B2A85"/>
                          </a:solidFill>
                          <a:latin typeface="Calibri" panose="020F0502020204030204" pitchFamily="34" charset="0"/>
                          <a:cs typeface="Calibri" panose="020F0502020204030204" pitchFamily="34" charset="0"/>
                        </a:rPr>
                        <a:t>E)</a:t>
                      </a:r>
                    </a:p>
                  </a:txBody>
                  <a:tcPr marL="0" marR="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Freed block – free again</a:t>
                      </a:r>
                    </a:p>
                  </a:txBody>
                  <a:tcPr>
                    <a:lnL w="12700" cap="flat" cmpd="sng" algn="ctr">
                      <a:solidFill>
                        <a:schemeClr val="tx1"/>
                      </a:solidFill>
                      <a:prstDash val="solid"/>
                      <a:round/>
                      <a:headEnd type="none" w="med" len="med"/>
                      <a:tailEnd type="none" w="med" len="med"/>
                    </a:lnL>
                    <a:noFill/>
                  </a:tcPr>
                </a:tc>
                <a:tc>
                  <a:txBody>
                    <a:bodyPr/>
                    <a:lstStyle/>
                    <a:p>
                      <a:endParaRPr lang="en-US" sz="2400" dirty="0">
                        <a:latin typeface="Calibri" panose="020F0502020204030204" pitchFamily="34" charset="0"/>
                        <a:cs typeface="Calibri" panose="020F0502020204030204" pitchFamily="34" charset="0"/>
                      </a:endParaRPr>
                    </a:p>
                  </a:txBody>
                  <a:tcPr>
                    <a:noFill/>
                  </a:tcPr>
                </a:tc>
                <a:tc>
                  <a:txBody>
                    <a:bodyPr/>
                    <a:lstStyle/>
                    <a:p>
                      <a:endParaRPr lang="en-US" sz="2400" dirty="0">
                        <a:latin typeface="Calibri" panose="020F0502020204030204" pitchFamily="34" charset="0"/>
                        <a:cs typeface="Calibri" panose="020F0502020204030204" pitchFamily="34" charset="0"/>
                      </a:endParaRPr>
                    </a:p>
                  </a:txBody>
                  <a:tcPr>
                    <a:noFill/>
                  </a:tcPr>
                </a:tc>
                <a:tc>
                  <a:txBody>
                    <a:bodyPr/>
                    <a:lstStyle/>
                    <a:p>
                      <a:endParaRPr lang="en-US" sz="240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1" dirty="0">
                          <a:solidFill>
                            <a:srgbClr val="4B2A85"/>
                          </a:solidFill>
                          <a:latin typeface="Calibri" panose="020F0502020204030204" pitchFamily="34" charset="0"/>
                          <a:cs typeface="Calibri" panose="020F0502020204030204" pitchFamily="34" charset="0"/>
                        </a:rPr>
                        <a:t>F)</a:t>
                      </a:r>
                    </a:p>
                  </a:txBody>
                  <a:tcPr marL="0" marR="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Memory leak – failing to free memory</a:t>
                      </a:r>
                    </a:p>
                  </a:txBody>
                  <a:tcPr>
                    <a:lnL w="12700" cap="flat" cmpd="sng" algn="ctr">
                      <a:solidFill>
                        <a:schemeClr val="tx1"/>
                      </a:solidFill>
                      <a:prstDash val="solid"/>
                      <a:round/>
                      <a:headEnd type="none" w="med" len="med"/>
                      <a:tailEnd type="none" w="med" len="med"/>
                    </a:lnL>
                    <a:noFill/>
                  </a:tcPr>
                </a:tc>
                <a:tc>
                  <a:txBody>
                    <a:bodyPr/>
                    <a:lstStyle/>
                    <a:p>
                      <a:endParaRPr lang="en-US" sz="2400" dirty="0">
                        <a:latin typeface="Calibri" panose="020F0502020204030204" pitchFamily="34" charset="0"/>
                        <a:cs typeface="Calibri" panose="020F0502020204030204" pitchFamily="34" charset="0"/>
                      </a:endParaRPr>
                    </a:p>
                  </a:txBody>
                  <a:tcPr>
                    <a:noFill/>
                  </a:tcPr>
                </a:tc>
                <a:tc>
                  <a:txBody>
                    <a:bodyPr/>
                    <a:lstStyle/>
                    <a:p>
                      <a:endParaRPr lang="en-US" sz="2400" dirty="0">
                        <a:latin typeface="Calibri" panose="020F0502020204030204" pitchFamily="34" charset="0"/>
                        <a:cs typeface="Calibri" panose="020F0502020204030204" pitchFamily="34" charset="0"/>
                      </a:endParaRPr>
                    </a:p>
                  </a:txBody>
                  <a:tcPr>
                    <a:noFill/>
                  </a:tcPr>
                </a:tc>
                <a:tc>
                  <a:txBody>
                    <a:bodyPr/>
                    <a:lstStyle/>
                    <a:p>
                      <a:endParaRPr lang="en-US" sz="2400" dirty="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1" dirty="0">
                          <a:solidFill>
                            <a:srgbClr val="4B2A85"/>
                          </a:solidFill>
                          <a:latin typeface="Calibri" panose="020F0502020204030204" pitchFamily="34" charset="0"/>
                          <a:cs typeface="Calibri" panose="020F0502020204030204" pitchFamily="34" charset="0"/>
                        </a:rPr>
                        <a:t>G)</a:t>
                      </a:r>
                    </a:p>
                  </a:txBody>
                  <a:tcPr marL="0" marR="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400" dirty="0">
                          <a:latin typeface="Calibri" panose="020F0502020204030204" pitchFamily="34" charset="0"/>
                          <a:cs typeface="Calibri" panose="020F0502020204030204" pitchFamily="34" charset="0"/>
                        </a:rPr>
                        <a:t>No bounds checking</a:t>
                      </a:r>
                    </a:p>
                  </a:txBody>
                  <a:tcPr>
                    <a:lnL w="12700" cap="flat" cmpd="sng" algn="ctr">
                      <a:solidFill>
                        <a:schemeClr val="tx1"/>
                      </a:solidFill>
                      <a:prstDash val="solid"/>
                      <a:round/>
                      <a:headEnd type="none" w="med" len="med"/>
                      <a:tailEnd type="none" w="med" len="med"/>
                    </a:lnL>
                    <a:noFill/>
                  </a:tcPr>
                </a:tc>
                <a:tc>
                  <a:txBody>
                    <a:bodyPr/>
                    <a:lstStyle/>
                    <a:p>
                      <a:endParaRPr lang="en-US" sz="2400" dirty="0">
                        <a:latin typeface="Calibri" panose="020F0502020204030204" pitchFamily="34" charset="0"/>
                        <a:cs typeface="Calibri" panose="020F0502020204030204" pitchFamily="34" charset="0"/>
                      </a:endParaRPr>
                    </a:p>
                  </a:txBody>
                  <a:tcPr>
                    <a:noFill/>
                  </a:tcPr>
                </a:tc>
                <a:tc>
                  <a:txBody>
                    <a:bodyPr/>
                    <a:lstStyle/>
                    <a:p>
                      <a:endParaRPr lang="en-US" sz="2400" dirty="0">
                        <a:latin typeface="Calibri" panose="020F0502020204030204" pitchFamily="34" charset="0"/>
                        <a:cs typeface="Calibri" panose="020F0502020204030204" pitchFamily="34" charset="0"/>
                      </a:endParaRPr>
                    </a:p>
                  </a:txBody>
                  <a:tcPr>
                    <a:noFill/>
                  </a:tcPr>
                </a:tc>
                <a:tc>
                  <a:txBody>
                    <a:bodyPr/>
                    <a:lstStyle/>
                    <a:p>
                      <a:endParaRPr lang="en-US" sz="2400" dirty="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7"/>
                  </a:ext>
                </a:extLst>
              </a:tr>
              <a:tr h="370840">
                <a:tc>
                  <a:txBody>
                    <a:bodyPr/>
                    <a:lstStyle/>
                    <a:p>
                      <a:r>
                        <a:rPr lang="en-US" sz="2400" b="1" dirty="0">
                          <a:solidFill>
                            <a:srgbClr val="4B2A85"/>
                          </a:solidFill>
                          <a:latin typeface="Calibri" panose="020F0502020204030204" pitchFamily="34" charset="0"/>
                          <a:cs typeface="Calibri" panose="020F0502020204030204" pitchFamily="34" charset="0"/>
                        </a:rPr>
                        <a:t>H)</a:t>
                      </a:r>
                    </a:p>
                  </a:txBody>
                  <a:tcPr marL="0" marR="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400" dirty="0">
                          <a:latin typeface="Calibri" panose="020F0502020204030204" pitchFamily="34" charset="0"/>
                          <a:cs typeface="Calibri" panose="020F0502020204030204" pitchFamily="34" charset="0"/>
                        </a:rPr>
                        <a:t>Off-by-one error</a:t>
                      </a:r>
                    </a:p>
                  </a:txBody>
                  <a:tcPr>
                    <a:lnL w="12700" cap="flat" cmpd="sng" algn="ctr">
                      <a:solidFill>
                        <a:schemeClr val="tx1"/>
                      </a:solidFill>
                      <a:prstDash val="solid"/>
                      <a:round/>
                      <a:headEnd type="none" w="med" len="med"/>
                      <a:tailEnd type="none" w="med" len="med"/>
                    </a:lnL>
                    <a:noFill/>
                  </a:tcPr>
                </a:tc>
                <a:tc>
                  <a:txBody>
                    <a:bodyPr/>
                    <a:lstStyle/>
                    <a:p>
                      <a:endParaRPr lang="en-US" sz="2400" dirty="0">
                        <a:latin typeface="Calibri" panose="020F0502020204030204" pitchFamily="34" charset="0"/>
                        <a:cs typeface="Calibri" panose="020F0502020204030204" pitchFamily="34" charset="0"/>
                      </a:endParaRPr>
                    </a:p>
                  </a:txBody>
                  <a:tcPr>
                    <a:noFill/>
                  </a:tcPr>
                </a:tc>
                <a:tc>
                  <a:txBody>
                    <a:bodyPr/>
                    <a:lstStyle/>
                    <a:p>
                      <a:endParaRPr lang="en-US" sz="2400" dirty="0">
                        <a:latin typeface="Calibri" panose="020F0502020204030204" pitchFamily="34" charset="0"/>
                        <a:cs typeface="Calibri" panose="020F0502020204030204" pitchFamily="34" charset="0"/>
                      </a:endParaRPr>
                    </a:p>
                  </a:txBody>
                  <a:tcPr>
                    <a:noFill/>
                  </a:tcPr>
                </a:tc>
                <a:tc>
                  <a:txBody>
                    <a:bodyPr/>
                    <a:lstStyle/>
                    <a:p>
                      <a:endParaRPr lang="en-US" sz="2400" dirty="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8"/>
                  </a:ext>
                </a:extLst>
              </a:tr>
              <a:tr h="370840">
                <a:tc>
                  <a:txBody>
                    <a:bodyPr/>
                    <a:lstStyle/>
                    <a:p>
                      <a:r>
                        <a:rPr lang="en-US" sz="2400" b="1" dirty="0">
                          <a:solidFill>
                            <a:srgbClr val="4B2A85"/>
                          </a:solidFill>
                          <a:latin typeface="Calibri" panose="020F0502020204030204" pitchFamily="34" charset="0"/>
                          <a:cs typeface="Calibri" panose="020F0502020204030204" pitchFamily="34" charset="0"/>
                        </a:rPr>
                        <a:t>I)</a:t>
                      </a:r>
                    </a:p>
                  </a:txBody>
                  <a:tcPr marL="0" marR="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400" dirty="0">
                          <a:latin typeface="Calibri" panose="020F0502020204030204" pitchFamily="34" charset="0"/>
                          <a:cs typeface="Calibri" panose="020F0502020204030204" pitchFamily="34" charset="0"/>
                        </a:rPr>
                        <a:t>Reading uninitialized memory</a:t>
                      </a:r>
                    </a:p>
                  </a:txBody>
                  <a:tcPr>
                    <a:lnL w="12700" cap="flat" cmpd="sng" algn="ctr">
                      <a:solidFill>
                        <a:schemeClr val="tx1"/>
                      </a:solidFill>
                      <a:prstDash val="solid"/>
                      <a:round/>
                      <a:headEnd type="none" w="med" len="med"/>
                      <a:tailEnd type="none" w="med" len="med"/>
                    </a:lnL>
                    <a:noFill/>
                  </a:tcPr>
                </a:tc>
                <a:tc>
                  <a:txBody>
                    <a:bodyPr/>
                    <a:lstStyle/>
                    <a:p>
                      <a:endParaRPr lang="en-US" sz="2400" dirty="0">
                        <a:latin typeface="Calibri" panose="020F0502020204030204" pitchFamily="34" charset="0"/>
                        <a:cs typeface="Calibri" panose="020F0502020204030204" pitchFamily="34" charset="0"/>
                      </a:endParaRPr>
                    </a:p>
                  </a:txBody>
                  <a:tcPr>
                    <a:noFill/>
                  </a:tcPr>
                </a:tc>
                <a:tc>
                  <a:txBody>
                    <a:bodyPr/>
                    <a:lstStyle/>
                    <a:p>
                      <a:endParaRPr lang="en-US" sz="2400" dirty="0">
                        <a:latin typeface="Calibri" panose="020F0502020204030204" pitchFamily="34" charset="0"/>
                        <a:cs typeface="Calibri" panose="020F0502020204030204" pitchFamily="34" charset="0"/>
                      </a:endParaRPr>
                    </a:p>
                  </a:txBody>
                  <a:tcPr>
                    <a:noFill/>
                  </a:tcPr>
                </a:tc>
                <a:tc>
                  <a:txBody>
                    <a:bodyPr/>
                    <a:lstStyle/>
                    <a:p>
                      <a:endParaRPr lang="en-US" sz="2400" dirty="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9"/>
                  </a:ext>
                </a:extLst>
              </a:tr>
              <a:tr h="370840">
                <a:tc>
                  <a:txBody>
                    <a:bodyPr/>
                    <a:lstStyle/>
                    <a:p>
                      <a:r>
                        <a:rPr lang="en-US" sz="2400" b="1" dirty="0">
                          <a:solidFill>
                            <a:srgbClr val="4B2A85"/>
                          </a:solidFill>
                          <a:latin typeface="Calibri" panose="020F0502020204030204" pitchFamily="34" charset="0"/>
                          <a:cs typeface="Calibri" panose="020F0502020204030204" pitchFamily="34" charset="0"/>
                        </a:rPr>
                        <a:t>J)</a:t>
                      </a:r>
                    </a:p>
                  </a:txBody>
                  <a:tcPr marL="0" marR="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400" dirty="0">
                          <a:latin typeface="Calibri" panose="020F0502020204030204" pitchFamily="34" charset="0"/>
                          <a:cs typeface="Calibri" panose="020F0502020204030204" pitchFamily="34" charset="0"/>
                        </a:rPr>
                        <a:t>Referencing nonexistent variable</a:t>
                      </a:r>
                    </a:p>
                  </a:txBody>
                  <a:tcPr>
                    <a:lnL w="12700" cap="flat" cmpd="sng" algn="ctr">
                      <a:solidFill>
                        <a:schemeClr val="tx1"/>
                      </a:solidFill>
                      <a:prstDash val="solid"/>
                      <a:round/>
                      <a:headEnd type="none" w="med" len="med"/>
                      <a:tailEnd type="none" w="med" len="med"/>
                    </a:lnL>
                    <a:noFill/>
                  </a:tcPr>
                </a:tc>
                <a:tc>
                  <a:txBody>
                    <a:bodyPr/>
                    <a:lstStyle/>
                    <a:p>
                      <a:endParaRPr lang="en-US" sz="2400" dirty="0">
                        <a:latin typeface="Calibri" panose="020F0502020204030204" pitchFamily="34" charset="0"/>
                        <a:cs typeface="Calibri" panose="020F0502020204030204" pitchFamily="34" charset="0"/>
                      </a:endParaRPr>
                    </a:p>
                  </a:txBody>
                  <a:tcPr>
                    <a:noFill/>
                  </a:tcPr>
                </a:tc>
                <a:tc>
                  <a:txBody>
                    <a:bodyPr/>
                    <a:lstStyle/>
                    <a:p>
                      <a:endParaRPr lang="en-US" sz="2400" dirty="0">
                        <a:latin typeface="Calibri" panose="020F0502020204030204" pitchFamily="34" charset="0"/>
                        <a:cs typeface="Calibri" panose="020F0502020204030204" pitchFamily="34" charset="0"/>
                      </a:endParaRPr>
                    </a:p>
                  </a:txBody>
                  <a:tcPr>
                    <a:noFill/>
                  </a:tcPr>
                </a:tc>
                <a:tc>
                  <a:txBody>
                    <a:bodyPr/>
                    <a:lstStyle/>
                    <a:p>
                      <a:endParaRPr lang="en-US" sz="2400" dirty="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10"/>
                  </a:ext>
                </a:extLst>
              </a:tr>
              <a:tr h="370840">
                <a:tc>
                  <a:txBody>
                    <a:bodyPr/>
                    <a:lstStyle/>
                    <a:p>
                      <a:r>
                        <a:rPr lang="en-US" sz="2400" b="1" dirty="0">
                          <a:solidFill>
                            <a:srgbClr val="4B2A85"/>
                          </a:solidFill>
                          <a:latin typeface="Calibri" panose="020F0502020204030204" pitchFamily="34" charset="0"/>
                          <a:cs typeface="Calibri" panose="020F0502020204030204" pitchFamily="34" charset="0"/>
                        </a:rPr>
                        <a:t>K)</a:t>
                      </a:r>
                    </a:p>
                  </a:txBody>
                  <a:tcPr marL="0" marR="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400" dirty="0">
                          <a:latin typeface="Calibri" panose="020F0502020204030204" pitchFamily="34" charset="0"/>
                          <a:cs typeface="Calibri" panose="020F0502020204030204" pitchFamily="34" charset="0"/>
                        </a:rPr>
                        <a:t>Wrong allocation size</a:t>
                      </a:r>
                    </a:p>
                  </a:txBody>
                  <a:tcPr>
                    <a:lnL w="12700" cap="flat" cmpd="sng" algn="ctr">
                      <a:solidFill>
                        <a:schemeClr val="tx1"/>
                      </a:solidFill>
                      <a:prstDash val="solid"/>
                      <a:round/>
                      <a:headEnd type="none" w="med" len="med"/>
                      <a:tailEnd type="none" w="med" len="med"/>
                    </a:lnL>
                    <a:noFill/>
                  </a:tcPr>
                </a:tc>
                <a:tc>
                  <a:txBody>
                    <a:bodyPr/>
                    <a:lstStyle/>
                    <a:p>
                      <a:endParaRPr lang="en-US" sz="2400" dirty="0">
                        <a:latin typeface="Calibri" panose="020F0502020204030204" pitchFamily="34" charset="0"/>
                        <a:cs typeface="Calibri" panose="020F0502020204030204" pitchFamily="34" charset="0"/>
                      </a:endParaRPr>
                    </a:p>
                  </a:txBody>
                  <a:tcPr>
                    <a:noFill/>
                  </a:tcPr>
                </a:tc>
                <a:tc>
                  <a:txBody>
                    <a:bodyPr/>
                    <a:lstStyle/>
                    <a:p>
                      <a:endParaRPr lang="en-US" sz="2400" dirty="0">
                        <a:latin typeface="Calibri" panose="020F0502020204030204" pitchFamily="34" charset="0"/>
                        <a:cs typeface="Calibri" panose="020F0502020204030204" pitchFamily="34" charset="0"/>
                      </a:endParaRPr>
                    </a:p>
                  </a:txBody>
                  <a:tcPr>
                    <a:noFill/>
                  </a:tcPr>
                </a:tc>
                <a:tc>
                  <a:txBody>
                    <a:bodyPr/>
                    <a:lstStyle/>
                    <a:p>
                      <a:endParaRPr lang="en-US" sz="2400" dirty="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11"/>
                  </a:ext>
                </a:extLst>
              </a:tr>
            </a:tbl>
          </a:graphicData>
        </a:graphic>
      </p:graphicFrame>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1EE4B1AD-DEF3-470C-9D61-B5A65E55716B}"/>
                  </a:ext>
                </a:extLst>
              </p14:cNvPr>
              <p14:cNvContentPartPr/>
              <p14:nvPr/>
            </p14:nvContentPartPr>
            <p14:xfrm>
              <a:off x="5951160" y="1700280"/>
              <a:ext cx="2295360" cy="4884840"/>
            </p14:xfrm>
          </p:contentPart>
        </mc:Choice>
        <mc:Fallback xmlns="">
          <p:pic>
            <p:nvPicPr>
              <p:cNvPr id="3" name="Ink 2">
                <a:extLst>
                  <a:ext uri="{FF2B5EF4-FFF2-40B4-BE49-F238E27FC236}">
                    <a16:creationId xmlns:a16="http://schemas.microsoft.com/office/drawing/2014/main" id="{1EE4B1AD-DEF3-470C-9D61-B5A65E55716B}"/>
                  </a:ext>
                </a:extLst>
              </p:cNvPr>
              <p:cNvPicPr/>
              <p:nvPr/>
            </p:nvPicPr>
            <p:blipFill>
              <a:blip r:embed="rId6"/>
              <a:stretch>
                <a:fillRect/>
              </a:stretch>
            </p:blipFill>
            <p:spPr>
              <a:xfrm>
                <a:off x="5941800" y="1690920"/>
                <a:ext cx="2314080" cy="4903560"/>
              </a:xfrm>
              <a:prstGeom prst="rect">
                <a:avLst/>
              </a:prstGeom>
            </p:spPr>
          </p:pic>
        </mc:Fallback>
      </mc:AlternateContent>
    </p:spTree>
    <p:extLst>
      <p:ext uri="{BB962C8B-B14F-4D97-AF65-F5344CB8AC3E}">
        <p14:creationId xmlns:p14="http://schemas.microsoft.com/office/powerpoint/2010/main" val="21552329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custDataLst>
              <p:tags r:id="rId1"/>
            </p:custDataLst>
          </p:nvPr>
        </p:nvSpPr>
        <p:spPr>
          <a:ln/>
        </p:spPr>
        <p:txBody>
          <a:bodyPr/>
          <a:lstStyle/>
          <a:p>
            <a:r>
              <a:rPr lang="en-GB" dirty="0"/>
              <a:t>Find That Bug!  (Slide </a:t>
            </a:r>
            <a:fld id="{79F778B0-A060-40DC-A0EB-D0715266F194}" type="slidenum">
              <a:rPr lang="en-GB" smtClean="0"/>
              <a:t>26</a:t>
            </a:fld>
            <a:r>
              <a:rPr lang="en-GB" dirty="0"/>
              <a:t>)</a:t>
            </a:r>
          </a:p>
        </p:txBody>
      </p:sp>
      <p:sp>
        <p:nvSpPr>
          <p:cNvPr id="28674" name="Rectangle 2"/>
          <p:cNvSpPr>
            <a:spLocks noGrp="1" noChangeArrowheads="1"/>
          </p:cNvSpPr>
          <p:nvPr>
            <p:ph idx="1"/>
            <p:custDataLst>
              <p:tags r:id="rId2"/>
            </p:custDataLst>
          </p:nvPr>
        </p:nvSpPr>
        <p:spPr>
          <a:xfrm>
            <a:off x="396875" y="1362075"/>
            <a:ext cx="8366125" cy="914400"/>
          </a:xfrm>
          <a:ln/>
        </p:spPr>
        <p:txBody>
          <a:bodyPr/>
          <a:lstStyle/>
          <a:p>
            <a:r>
              <a:rPr lang="en-GB" sz="2400" dirty="0"/>
              <a:t>The classic </a:t>
            </a:r>
            <a:r>
              <a:rPr lang="en-GB" sz="2400" dirty="0" err="1">
                <a:latin typeface="Courier New" panose="02070309020205020404" pitchFamily="49" charset="0"/>
                <a:cs typeface="Courier New" panose="02070309020205020404" pitchFamily="49" charset="0"/>
              </a:rPr>
              <a:t>scanf</a:t>
            </a:r>
            <a:r>
              <a:rPr lang="en-GB" sz="2400" dirty="0"/>
              <a:t> bug</a:t>
            </a:r>
          </a:p>
          <a:p>
            <a:pPr lvl="1"/>
            <a:r>
              <a:rPr lang="en-GB" sz="2000" b="1" dirty="0" err="1">
                <a:latin typeface="Courier New" panose="02070309020205020404" pitchFamily="49" charset="0"/>
                <a:cs typeface="Courier New" panose="02070309020205020404" pitchFamily="49" charset="0"/>
              </a:rPr>
              <a:t>int</a:t>
            </a:r>
            <a:r>
              <a:rPr lang="en-GB" sz="2000" dirty="0">
                <a:latin typeface="Courier New" panose="02070309020205020404" pitchFamily="49" charset="0"/>
                <a:cs typeface="Courier New" panose="02070309020205020404" pitchFamily="49" charset="0"/>
              </a:rPr>
              <a:t> </a:t>
            </a:r>
            <a:r>
              <a:rPr lang="en-GB" sz="2000" dirty="0" err="1">
                <a:latin typeface="Courier New" panose="02070309020205020404" pitchFamily="49" charset="0"/>
                <a:cs typeface="Courier New" panose="02070309020205020404" pitchFamily="49" charset="0"/>
              </a:rPr>
              <a:t>scanf</a:t>
            </a:r>
            <a:r>
              <a:rPr lang="en-GB" sz="2000" dirty="0">
                <a:latin typeface="Courier New" panose="02070309020205020404" pitchFamily="49" charset="0"/>
                <a:cs typeface="Courier New" panose="02070309020205020404" pitchFamily="49" charset="0"/>
              </a:rPr>
              <a:t>(</a:t>
            </a:r>
            <a:r>
              <a:rPr lang="en-GB" sz="2000" b="1" dirty="0" err="1">
                <a:latin typeface="Courier New" panose="02070309020205020404" pitchFamily="49" charset="0"/>
                <a:cs typeface="Courier New" panose="02070309020205020404" pitchFamily="49" charset="0"/>
              </a:rPr>
              <a:t>const</a:t>
            </a:r>
            <a:r>
              <a:rPr lang="en-GB" sz="2000" b="1" dirty="0">
                <a:latin typeface="Courier New" panose="02070309020205020404" pitchFamily="49" charset="0"/>
                <a:cs typeface="Courier New" panose="02070309020205020404" pitchFamily="49" charset="0"/>
              </a:rPr>
              <a:t> char *</a:t>
            </a:r>
            <a:r>
              <a:rPr lang="en-GB" sz="2000" dirty="0">
                <a:latin typeface="Courier New" panose="02070309020205020404" pitchFamily="49" charset="0"/>
                <a:cs typeface="Courier New" panose="02070309020205020404" pitchFamily="49" charset="0"/>
              </a:rPr>
              <a:t>format)</a:t>
            </a:r>
          </a:p>
          <a:p>
            <a:endParaRPr lang="en-GB" sz="2400" dirty="0"/>
          </a:p>
          <a:p>
            <a:endParaRPr lang="en-GB" sz="2400" dirty="0"/>
          </a:p>
          <a:p>
            <a:endParaRPr lang="en-GB" sz="2400" dirty="0"/>
          </a:p>
        </p:txBody>
      </p:sp>
      <p:sp>
        <p:nvSpPr>
          <p:cNvPr id="6" name="Slide Number Placeholder 5"/>
          <p:cNvSpPr>
            <a:spLocks noGrp="1"/>
          </p:cNvSpPr>
          <p:nvPr>
            <p:ph type="sldNum" sz="quarter" idx="10"/>
            <p:custDataLst>
              <p:tags r:id="rId3"/>
            </p:custDataLst>
          </p:nvPr>
        </p:nvSpPr>
        <p:spPr/>
        <p:txBody>
          <a:bodyPr/>
          <a:lstStyle/>
          <a:p>
            <a:fld id="{7CBE8339-D2AD-46DC-A898-FD1E949067F0}" type="slidenum">
              <a:rPr lang="en-US" smtClean="0"/>
              <a:pPr/>
              <a:t>26</a:t>
            </a:fld>
            <a:endParaRPr lang="en-US"/>
          </a:p>
        </p:txBody>
      </p:sp>
      <p:sp>
        <p:nvSpPr>
          <p:cNvPr id="28675" name="Text Box 3"/>
          <p:cNvSpPr txBox="1">
            <a:spLocks noChangeArrowheads="1"/>
          </p:cNvSpPr>
          <p:nvPr>
            <p:custDataLst>
              <p:tags r:id="rId4"/>
            </p:custDataLst>
          </p:nvPr>
        </p:nvSpPr>
        <p:spPr bwMode="auto">
          <a:xfrm>
            <a:off x="914400" y="2286000"/>
            <a:ext cx="2797859" cy="1017844"/>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pPr>
              <a:lnSpc>
                <a:spcPct val="100000"/>
              </a:lnSpc>
              <a:buFont typeface="Courier New" pitchFamily="49" charset="0"/>
              <a:buNone/>
            </a:pPr>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val</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a:p>
            <a:pPr>
              <a:lnSpc>
                <a:spcPct val="100000"/>
              </a:lnSpc>
              <a:buFont typeface="Courier New" pitchFamily="49" charset="0"/>
              <a:buNone/>
            </a:pP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a:p>
            <a:pPr>
              <a:lnSpc>
                <a:spcPct val="100000"/>
              </a:lnSpc>
              <a:buFont typeface="Courier New" pitchFamily="49" charset="0"/>
              <a:buNone/>
            </a:pP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scanf</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r>
              <a:rPr lang="en-US" sz="2000" b="0"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%d</a:t>
            </a:r>
            <a:r>
              <a:rPr lang="en-US" sz="2000" b="0"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val);</a:t>
            </a:r>
          </a:p>
        </p:txBody>
      </p:sp>
      <p:graphicFrame>
        <p:nvGraphicFramePr>
          <p:cNvPr id="4" name="Table 3"/>
          <p:cNvGraphicFramePr>
            <a:graphicFrameLocks noGrp="1"/>
          </p:cNvGraphicFramePr>
          <p:nvPr>
            <p:extLst>
              <p:ext uri="{D42A27DB-BD31-4B8C-83A1-F6EECF244321}">
                <p14:modId xmlns:p14="http://schemas.microsoft.com/office/powerpoint/2010/main" val="2377888250"/>
              </p:ext>
            </p:extLst>
          </p:nvPr>
        </p:nvGraphicFramePr>
        <p:xfrm>
          <a:off x="640080" y="5943600"/>
          <a:ext cx="7863840" cy="54864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137160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274320">
                  <a:extLst>
                    <a:ext uri="{9D8B030D-6E8A-4147-A177-3AD203B41FA5}">
                      <a16:colId xmlns:a16="http://schemas.microsoft.com/office/drawing/2014/main" val="20008"/>
                    </a:ext>
                  </a:extLst>
                </a:gridCol>
                <a:gridCol w="2194560">
                  <a:extLst>
                    <a:ext uri="{9D8B030D-6E8A-4147-A177-3AD203B41FA5}">
                      <a16:colId xmlns:a16="http://schemas.microsoft.com/office/drawing/2014/main" val="20009"/>
                    </a:ext>
                  </a:extLst>
                </a:gridCol>
              </a:tblGrid>
              <a:tr h="182880">
                <a:tc>
                  <a:txBody>
                    <a:bodyPr/>
                    <a:lstStyle/>
                    <a:p>
                      <a:r>
                        <a:rPr lang="en-US" b="1" dirty="0">
                          <a:latin typeface="Calibri" panose="020F0502020204030204" pitchFamily="34" charset="0"/>
                          <a:cs typeface="Calibri" panose="020F0502020204030204" pitchFamily="34" charset="0"/>
                        </a:rPr>
                        <a:t>Error </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err="1">
                          <a:latin typeface="Calibri" panose="020F0502020204030204" pitchFamily="34" charset="0"/>
                          <a:cs typeface="Calibri" panose="020F0502020204030204" pitchFamily="34" charset="0"/>
                        </a:rPr>
                        <a:t>Prog</a:t>
                      </a:r>
                      <a:r>
                        <a:rPr lang="en-US" b="1" dirty="0">
                          <a:latin typeface="Calibri" panose="020F0502020204030204" pitchFamily="34" charset="0"/>
                          <a:cs typeface="Calibri" panose="020F0502020204030204" pitchFamily="34" charset="0"/>
                        </a:rPr>
                        <a:t> stop</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Security flaw</a:t>
                      </a:r>
                    </a:p>
                  </a:txBody>
                  <a:tcPr marR="0"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Fix: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b="1" dirty="0">
                          <a:latin typeface="Calibri" panose="020F0502020204030204" pitchFamily="34" charset="0"/>
                          <a:cs typeface="Calibri" panose="020F0502020204030204" pitchFamily="34" charset="0"/>
                        </a:rPr>
                        <a:t>Type: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latin typeface="Calibri" panose="020F0502020204030204" pitchFamily="34" charset="0"/>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D4159E4B-D2B0-4138-8443-1BB466F24896}"/>
                  </a:ext>
                </a:extLst>
              </p14:cNvPr>
              <p14:cNvContentPartPr/>
              <p14:nvPr/>
            </p14:nvContentPartPr>
            <p14:xfrm>
              <a:off x="1477440" y="2129400"/>
              <a:ext cx="7068960" cy="4336920"/>
            </p14:xfrm>
          </p:contentPart>
        </mc:Choice>
        <mc:Fallback xmlns="">
          <p:pic>
            <p:nvPicPr>
              <p:cNvPr id="2" name="Ink 1">
                <a:extLst>
                  <a:ext uri="{FF2B5EF4-FFF2-40B4-BE49-F238E27FC236}">
                    <a16:creationId xmlns:a16="http://schemas.microsoft.com/office/drawing/2014/main" id="{D4159E4B-D2B0-4138-8443-1BB466F24896}"/>
                  </a:ext>
                </a:extLst>
              </p:cNvPr>
              <p:cNvPicPr/>
              <p:nvPr/>
            </p:nvPicPr>
            <p:blipFill>
              <a:blip r:embed="rId8"/>
              <a:stretch>
                <a:fillRect/>
              </a:stretch>
            </p:blipFill>
            <p:spPr>
              <a:xfrm>
                <a:off x="1468080" y="2120040"/>
                <a:ext cx="7087680" cy="4355640"/>
              </a:xfrm>
              <a:prstGeom prst="rect">
                <a:avLst/>
              </a:prstGeom>
            </p:spPr>
          </p:pic>
        </mc:Fallback>
      </mc:AlternateContent>
    </p:spTree>
    <p:extLst>
      <p:ext uri="{BB962C8B-B14F-4D97-AF65-F5344CB8AC3E}">
        <p14:creationId xmlns:p14="http://schemas.microsoft.com/office/powerpoint/2010/main" val="130399437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custDataLst>
              <p:tags r:id="rId1"/>
            </p:custDataLst>
          </p:nvPr>
        </p:nvSpPr>
        <p:spPr>
          <a:ln/>
        </p:spPr>
        <p:txBody>
          <a:bodyPr/>
          <a:lstStyle/>
          <a:p>
            <a:r>
              <a:rPr lang="en-GB" dirty="0"/>
              <a:t>Find That Bug!  (Slide </a:t>
            </a:r>
            <a:fld id="{190644EC-9D4D-4D2B-BB88-7D0F85800EE9}" type="slidenum">
              <a:rPr lang="en-GB" smtClean="0"/>
              <a:t>27</a:t>
            </a:fld>
            <a:r>
              <a:rPr lang="en-GB" dirty="0"/>
              <a:t>)</a:t>
            </a:r>
          </a:p>
        </p:txBody>
      </p:sp>
      <p:sp>
        <p:nvSpPr>
          <p:cNvPr id="2" name="Content Placeholder 1"/>
          <p:cNvSpPr>
            <a:spLocks noGrp="1"/>
          </p:cNvSpPr>
          <p:nvPr>
            <p:ph idx="1"/>
          </p:nvPr>
        </p:nvSpPr>
        <p:spPr/>
        <p:txBody>
          <a:bodyPr/>
          <a:lstStyle/>
          <a:p>
            <a:endParaRPr lang="en-US" dirty="0"/>
          </a:p>
          <a:p>
            <a:endParaRPr lang="en-US" dirty="0"/>
          </a:p>
          <a:p>
            <a:endParaRPr lang="en-US" dirty="0"/>
          </a:p>
          <a:p>
            <a:endParaRPr lang="en-US" dirty="0"/>
          </a:p>
          <a:p>
            <a:endParaRPr lang="en-US" dirty="0"/>
          </a:p>
          <a:p>
            <a:pPr lvl="2"/>
            <a:endParaRPr lang="en-US" dirty="0"/>
          </a:p>
          <a:p>
            <a:pPr lvl="2"/>
            <a:endParaRPr lang="en-US" dirty="0"/>
          </a:p>
          <a:p>
            <a:pPr lvl="2"/>
            <a:r>
              <a:rPr lang="en-US" dirty="0">
                <a:latin typeface="Courier New" panose="02070309020205020404" pitchFamily="49" charset="0"/>
                <a:cs typeface="Courier New" panose="02070309020205020404" pitchFamily="49" charset="0"/>
              </a:rPr>
              <a:t>A</a:t>
            </a:r>
            <a:r>
              <a:rPr lang="en-US" dirty="0"/>
              <a:t> is </a:t>
            </a:r>
            <a:r>
              <a:rPr lang="en-US" dirty="0" err="1">
                <a:latin typeface="Courier New" panose="02070309020205020404" pitchFamily="49" charset="0"/>
                <a:cs typeface="Courier New" panose="02070309020205020404" pitchFamily="49" charset="0"/>
              </a:rPr>
              <a:t>N</a:t>
            </a:r>
            <a:r>
              <a:rPr lang="en-US" dirty="0" err="1"/>
              <a:t>x</a:t>
            </a:r>
            <a:r>
              <a:rPr lang="en-US" dirty="0" err="1">
                <a:latin typeface="Courier New" panose="02070309020205020404" pitchFamily="49" charset="0"/>
                <a:cs typeface="Courier New" panose="02070309020205020404" pitchFamily="49" charset="0"/>
              </a:rPr>
              <a:t>N</a:t>
            </a:r>
            <a:r>
              <a:rPr lang="en-US" dirty="0"/>
              <a:t> matrix, </a:t>
            </a:r>
            <a:r>
              <a:rPr lang="en-US" dirty="0">
                <a:latin typeface="Courier New" panose="02070309020205020404" pitchFamily="49" charset="0"/>
                <a:cs typeface="Courier New" panose="02070309020205020404" pitchFamily="49" charset="0"/>
              </a:rPr>
              <a:t>x</a:t>
            </a:r>
            <a:r>
              <a:rPr lang="en-US" dirty="0"/>
              <a:t> is </a:t>
            </a:r>
            <a:r>
              <a:rPr lang="en-US" dirty="0">
                <a:latin typeface="Courier New" panose="02070309020205020404" pitchFamily="49" charset="0"/>
                <a:cs typeface="Courier New" panose="02070309020205020404" pitchFamily="49" charset="0"/>
              </a:rPr>
              <a:t>N</a:t>
            </a:r>
            <a:r>
              <a:rPr lang="en-US" dirty="0"/>
              <a:t>-sized vector (so product is vector of size </a:t>
            </a:r>
            <a:r>
              <a:rPr lang="en-US" dirty="0">
                <a:latin typeface="Courier New" panose="02070309020205020404" pitchFamily="49" charset="0"/>
                <a:cs typeface="Courier New" panose="02070309020205020404" pitchFamily="49" charset="0"/>
              </a:rPr>
              <a:t>N</a:t>
            </a:r>
            <a:r>
              <a:rPr lang="en-US" dirty="0"/>
              <a:t>)</a:t>
            </a:r>
          </a:p>
          <a:p>
            <a:pPr lvl="2"/>
            <a:r>
              <a:rPr lang="en-US" dirty="0">
                <a:latin typeface="Courier New" panose="02070309020205020404" pitchFamily="49" charset="0"/>
                <a:cs typeface="Courier New" panose="02070309020205020404" pitchFamily="49" charset="0"/>
              </a:rPr>
              <a:t>N</a:t>
            </a:r>
            <a:r>
              <a:rPr lang="en-US" dirty="0"/>
              <a:t> defined elsewhere (</a:t>
            </a:r>
            <a:r>
              <a:rPr lang="en-US" dirty="0">
                <a:latin typeface="Courier New" panose="02070309020205020404" pitchFamily="49" charset="0"/>
                <a:cs typeface="Courier New" panose="02070309020205020404" pitchFamily="49" charset="0"/>
              </a:rPr>
              <a:t>#define</a:t>
            </a:r>
            <a:r>
              <a:rPr lang="en-US" dirty="0"/>
              <a:t>)</a:t>
            </a:r>
          </a:p>
        </p:txBody>
      </p:sp>
      <p:sp>
        <p:nvSpPr>
          <p:cNvPr id="6" name="Slide Number Placeholder 5"/>
          <p:cNvSpPr>
            <a:spLocks noGrp="1"/>
          </p:cNvSpPr>
          <p:nvPr>
            <p:ph type="sldNum" sz="quarter" idx="10"/>
            <p:custDataLst>
              <p:tags r:id="rId2"/>
            </p:custDataLst>
          </p:nvPr>
        </p:nvSpPr>
        <p:spPr/>
        <p:txBody>
          <a:bodyPr/>
          <a:lstStyle/>
          <a:p>
            <a:fld id="{7CBE8339-D2AD-46DC-A898-FD1E949067F0}" type="slidenum">
              <a:rPr lang="en-US" smtClean="0"/>
              <a:pPr/>
              <a:t>27</a:t>
            </a:fld>
            <a:endParaRPr lang="en-US"/>
          </a:p>
        </p:txBody>
      </p:sp>
      <p:sp>
        <p:nvSpPr>
          <p:cNvPr id="29699" name="Text Box 3"/>
          <p:cNvSpPr txBox="1">
            <a:spLocks noChangeArrowheads="1"/>
          </p:cNvSpPr>
          <p:nvPr>
            <p:custDataLst>
              <p:tags r:id="rId3"/>
            </p:custDataLst>
          </p:nvPr>
        </p:nvSpPr>
        <p:spPr bwMode="auto">
          <a:xfrm>
            <a:off x="914400" y="1371600"/>
            <a:ext cx="6109663" cy="3141502"/>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r>
              <a:rPr lang="en-GB"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return y = </a:t>
            </a:r>
            <a:r>
              <a:rPr lang="en-GB" b="1" i="1" dirty="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Ax</a:t>
            </a:r>
            <a:r>
              <a:rPr lang="en-GB"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a:t>
            </a:r>
          </a:p>
          <a:p>
            <a:r>
              <a:rPr lang="en-GB"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b="1"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err="1">
                <a:latin typeface="Courier New" panose="02070309020205020404" pitchFamily="49" charset="0"/>
                <a:ea typeface="Arial Unicode MS" panose="020B0604020202020204" pitchFamily="34" charset="-128"/>
                <a:cs typeface="Courier New" panose="02070309020205020404" pitchFamily="49" charset="0"/>
              </a:rPr>
              <a:t>matvec</a:t>
            </a:r>
            <a:r>
              <a:rPr lang="en-GB" b="0" dirty="0">
                <a:latin typeface="Courier New" panose="02070309020205020404" pitchFamily="49" charset="0"/>
                <a:ea typeface="Arial Unicode MS" panose="020B0604020202020204" pitchFamily="34" charset="-128"/>
                <a:cs typeface="Courier New" panose="02070309020205020404" pitchFamily="49" charset="0"/>
              </a:rPr>
              <a:t>(</a:t>
            </a:r>
            <a:r>
              <a:rPr lang="en-GB"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b="1"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a:latin typeface="Courier New" panose="02070309020205020404" pitchFamily="49" charset="0"/>
                <a:ea typeface="Arial Unicode MS" panose="020B0604020202020204" pitchFamily="34" charset="-128"/>
                <a:cs typeface="Courier New" panose="02070309020205020404" pitchFamily="49" charset="0"/>
              </a:rPr>
              <a:t>A, </a:t>
            </a:r>
            <a:r>
              <a:rPr lang="en-GB"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b="1"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a:latin typeface="Courier New" panose="02070309020205020404" pitchFamily="49" charset="0"/>
                <a:ea typeface="Arial Unicode MS" panose="020B0604020202020204" pitchFamily="34" charset="-128"/>
                <a:cs typeface="Courier New" panose="02070309020205020404" pitchFamily="49" charset="0"/>
              </a:rPr>
              <a:t>x) { </a:t>
            </a:r>
          </a:p>
          <a:p>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b="1"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a:latin typeface="Courier New" panose="02070309020205020404" pitchFamily="49" charset="0"/>
                <a:ea typeface="Arial Unicode MS" panose="020B0604020202020204" pitchFamily="34" charset="-128"/>
                <a:cs typeface="Courier New" panose="02070309020205020404" pitchFamily="49" charset="0"/>
              </a:rPr>
              <a:t>y = (</a:t>
            </a:r>
            <a:r>
              <a:rPr lang="en-GB" b="1" dirty="0">
                <a:latin typeface="Courier New" panose="02070309020205020404" pitchFamily="49" charset="0"/>
                <a:ea typeface="Arial Unicode MS" panose="020B0604020202020204" pitchFamily="34" charset="-128"/>
                <a:cs typeface="Courier New" panose="02070309020205020404" pitchFamily="49" charset="0"/>
              </a:rPr>
              <a:t>int *</a:t>
            </a:r>
            <a:r>
              <a:rPr lang="en-GB" b="0" dirty="0">
                <a:latin typeface="Courier New" panose="02070309020205020404" pitchFamily="49" charset="0"/>
                <a:ea typeface="Arial Unicode MS" panose="020B0604020202020204" pitchFamily="34" charset="-128"/>
                <a:cs typeface="Courier New" panose="02070309020205020404" pitchFamily="49" charset="0"/>
              </a:rPr>
              <a:t>)</a:t>
            </a:r>
            <a:r>
              <a:rPr lang="en-GB" b="0"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b="0" dirty="0">
                <a:latin typeface="Courier New" panose="02070309020205020404" pitchFamily="49" charset="0"/>
                <a:ea typeface="Arial Unicode MS" panose="020B0604020202020204" pitchFamily="34" charset="-128"/>
                <a:cs typeface="Courier New" panose="02070309020205020404" pitchFamily="49" charset="0"/>
              </a:rPr>
              <a:t>( N*</a:t>
            </a:r>
            <a:r>
              <a:rPr lang="en-GB" b="0" dirty="0" err="1">
                <a:latin typeface="Courier New" panose="02070309020205020404" pitchFamily="49" charset="0"/>
                <a:ea typeface="Arial Unicode MS" panose="020B0604020202020204" pitchFamily="34" charset="-128"/>
                <a:cs typeface="Courier New" panose="02070309020205020404" pitchFamily="49" charset="0"/>
              </a:rPr>
              <a:t>sizeof</a:t>
            </a:r>
            <a:r>
              <a:rPr lang="en-GB" b="0" dirty="0">
                <a:latin typeface="Courier New" panose="02070309020205020404" pitchFamily="49" charset="0"/>
                <a:ea typeface="Arial Unicode MS" panose="020B0604020202020204" pitchFamily="34" charset="-128"/>
                <a:cs typeface="Courier New" panose="02070309020205020404" pitchFamily="49" charset="0"/>
              </a:rPr>
              <a:t>(</a:t>
            </a:r>
            <a:r>
              <a:rPr lang="en-GB"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p>
          <a:p>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err="1">
                <a:latin typeface="Courier New" panose="02070309020205020404" pitchFamily="49" charset="0"/>
                <a:ea typeface="Arial Unicode MS" panose="020B0604020202020204" pitchFamily="34" charset="-128"/>
                <a:cs typeface="Courier New" panose="02070309020205020404" pitchFamily="49" charset="0"/>
              </a:rPr>
              <a:t>i</a:t>
            </a:r>
            <a:r>
              <a:rPr lang="en-GB" b="0" dirty="0">
                <a:latin typeface="Courier New" panose="02070309020205020404" pitchFamily="49" charset="0"/>
                <a:ea typeface="Arial Unicode MS" panose="020B0604020202020204" pitchFamily="34" charset="-128"/>
                <a:cs typeface="Courier New" panose="02070309020205020404" pitchFamily="49" charset="0"/>
              </a:rPr>
              <a:t>, j;</a:t>
            </a:r>
          </a:p>
          <a:p>
            <a:endParaRPr lang="en-GB" b="0" dirty="0">
              <a:latin typeface="Courier New" panose="02070309020205020404" pitchFamily="49" charset="0"/>
              <a:ea typeface="Arial Unicode MS" panose="020B0604020202020204" pitchFamily="34" charset="-128"/>
              <a:cs typeface="Courier New" panose="02070309020205020404" pitchFamily="49" charset="0"/>
            </a:endParaRPr>
          </a:p>
          <a:p>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a:latin typeface="Courier New" panose="02070309020205020404" pitchFamily="49" charset="0"/>
                <a:ea typeface="Arial Unicode MS" panose="020B0604020202020204" pitchFamily="34" charset="-128"/>
                <a:cs typeface="Courier New" panose="02070309020205020404" pitchFamily="49" charset="0"/>
              </a:rPr>
              <a:t>for</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err="1">
                <a:latin typeface="Courier New" panose="02070309020205020404" pitchFamily="49" charset="0"/>
                <a:ea typeface="Arial Unicode MS" panose="020B0604020202020204" pitchFamily="34" charset="-128"/>
                <a:cs typeface="Courier New" panose="02070309020205020404" pitchFamily="49" charset="0"/>
              </a:rPr>
              <a:t>i</a:t>
            </a:r>
            <a:r>
              <a:rPr lang="en-GB" b="0" dirty="0">
                <a:latin typeface="Courier New" panose="02070309020205020404" pitchFamily="49" charset="0"/>
                <a:ea typeface="Arial Unicode MS" panose="020B0604020202020204" pitchFamily="34" charset="-128"/>
                <a:cs typeface="Courier New" panose="02070309020205020404" pitchFamily="49" charset="0"/>
              </a:rPr>
              <a:t>=0; </a:t>
            </a:r>
            <a:r>
              <a:rPr lang="en-GB" b="0" dirty="0" err="1">
                <a:latin typeface="Courier New" panose="02070309020205020404" pitchFamily="49" charset="0"/>
                <a:ea typeface="Arial Unicode MS" panose="020B0604020202020204" pitchFamily="34" charset="-128"/>
                <a:cs typeface="Courier New" panose="02070309020205020404" pitchFamily="49" charset="0"/>
              </a:rPr>
              <a:t>i</a:t>
            </a:r>
            <a:r>
              <a:rPr lang="en-GB" b="0" dirty="0">
                <a:latin typeface="Courier New" panose="02070309020205020404" pitchFamily="49" charset="0"/>
                <a:ea typeface="Arial Unicode MS" panose="020B0604020202020204" pitchFamily="34" charset="-128"/>
                <a:cs typeface="Courier New" panose="02070309020205020404" pitchFamily="49" charset="0"/>
              </a:rPr>
              <a:t>&lt;N; </a:t>
            </a:r>
            <a:r>
              <a:rPr lang="en-GB" b="0" dirty="0" err="1">
                <a:latin typeface="Courier New" panose="02070309020205020404" pitchFamily="49" charset="0"/>
                <a:ea typeface="Arial Unicode MS" panose="020B0604020202020204" pitchFamily="34" charset="-128"/>
                <a:cs typeface="Courier New" panose="02070309020205020404" pitchFamily="49" charset="0"/>
              </a:rPr>
              <a:t>i</a:t>
            </a:r>
            <a:r>
              <a:rPr lang="en-GB" b="0" dirty="0">
                <a:latin typeface="Courier New" panose="02070309020205020404" pitchFamily="49" charset="0"/>
                <a:ea typeface="Arial Unicode MS" panose="020B0604020202020204" pitchFamily="34" charset="-128"/>
                <a:cs typeface="Courier New" panose="02070309020205020404" pitchFamily="49" charset="0"/>
              </a:rPr>
              <a:t>++)</a:t>
            </a:r>
          </a:p>
          <a:p>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a:latin typeface="Courier New" panose="02070309020205020404" pitchFamily="49" charset="0"/>
                <a:ea typeface="Arial Unicode MS" panose="020B0604020202020204" pitchFamily="34" charset="-128"/>
                <a:cs typeface="Courier New" panose="02070309020205020404" pitchFamily="49" charset="0"/>
              </a:rPr>
              <a:t>for</a:t>
            </a:r>
            <a:r>
              <a:rPr lang="en-GB" b="0" dirty="0">
                <a:latin typeface="Courier New" panose="02070309020205020404" pitchFamily="49" charset="0"/>
                <a:ea typeface="Arial Unicode MS" panose="020B0604020202020204" pitchFamily="34" charset="-128"/>
                <a:cs typeface="Courier New" panose="02070309020205020404" pitchFamily="49" charset="0"/>
              </a:rPr>
              <a:t> (j=0; j&lt;N; </a:t>
            </a:r>
            <a:r>
              <a:rPr lang="en-GB" b="0" dirty="0" err="1">
                <a:latin typeface="Courier New" panose="02070309020205020404" pitchFamily="49" charset="0"/>
                <a:ea typeface="Arial Unicode MS" panose="020B0604020202020204" pitchFamily="34" charset="-128"/>
                <a:cs typeface="Courier New" panose="02070309020205020404" pitchFamily="49" charset="0"/>
              </a:rPr>
              <a:t>j++</a:t>
            </a:r>
            <a:r>
              <a:rPr lang="en-GB" b="0" dirty="0">
                <a:latin typeface="Courier New" panose="02070309020205020404" pitchFamily="49" charset="0"/>
                <a:ea typeface="Arial Unicode MS" panose="020B0604020202020204" pitchFamily="34" charset="-128"/>
                <a:cs typeface="Courier New" panose="02070309020205020404" pitchFamily="49" charset="0"/>
              </a:rPr>
              <a:t>)</a:t>
            </a:r>
          </a:p>
          <a:p>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err="1">
                <a:latin typeface="Courier New" panose="02070309020205020404" pitchFamily="49" charset="0"/>
                <a:ea typeface="Arial Unicode MS" panose="020B0604020202020204" pitchFamily="34" charset="-128"/>
                <a:cs typeface="Courier New" panose="02070309020205020404" pitchFamily="49" charset="0"/>
              </a:rPr>
              <a:t>y[i</a:t>
            </a:r>
            <a:r>
              <a:rPr lang="en-GB" b="0" dirty="0">
                <a:latin typeface="Courier New" panose="02070309020205020404" pitchFamily="49" charset="0"/>
                <a:ea typeface="Arial Unicode MS" panose="020B0604020202020204" pitchFamily="34" charset="-128"/>
                <a:cs typeface="Courier New" panose="02070309020205020404" pitchFamily="49" charset="0"/>
              </a:rPr>
              <a:t>] += </a:t>
            </a:r>
            <a:r>
              <a:rPr lang="en-GB" b="0" dirty="0" err="1">
                <a:latin typeface="Courier New" panose="02070309020205020404" pitchFamily="49" charset="0"/>
                <a:ea typeface="Arial Unicode MS" panose="020B0604020202020204" pitchFamily="34" charset="-128"/>
                <a:cs typeface="Courier New" panose="02070309020205020404" pitchFamily="49" charset="0"/>
              </a:rPr>
              <a:t>A[i][j</a:t>
            </a:r>
            <a:r>
              <a:rPr lang="en-GB" b="0" dirty="0">
                <a:latin typeface="Courier New" panose="02070309020205020404" pitchFamily="49" charset="0"/>
                <a:ea typeface="Arial Unicode MS" panose="020B0604020202020204" pitchFamily="34" charset="-128"/>
                <a:cs typeface="Courier New" panose="02070309020205020404" pitchFamily="49" charset="0"/>
              </a:rPr>
              <a:t>] * </a:t>
            </a:r>
            <a:r>
              <a:rPr lang="en-GB" b="0" dirty="0" err="1">
                <a:latin typeface="Courier New" panose="02070309020205020404" pitchFamily="49" charset="0"/>
                <a:ea typeface="Arial Unicode MS" panose="020B0604020202020204" pitchFamily="34" charset="-128"/>
                <a:cs typeface="Courier New" panose="02070309020205020404" pitchFamily="49" charset="0"/>
              </a:rPr>
              <a:t>x[j</a:t>
            </a:r>
            <a:r>
              <a:rPr lang="en-GB" b="0" dirty="0">
                <a:latin typeface="Courier New" panose="02070309020205020404" pitchFamily="49" charset="0"/>
                <a:ea typeface="Arial Unicode MS" panose="020B0604020202020204" pitchFamily="34" charset="-128"/>
                <a:cs typeface="Courier New" panose="02070309020205020404" pitchFamily="49" charset="0"/>
              </a:rPr>
              <a:t>];</a:t>
            </a:r>
          </a:p>
          <a:p>
            <a:endParaRPr lang="en-GB" b="1" dirty="0">
              <a:latin typeface="Courier New" panose="02070309020205020404" pitchFamily="49" charset="0"/>
              <a:ea typeface="Arial Unicode MS" panose="020B0604020202020204" pitchFamily="34" charset="-128"/>
              <a:cs typeface="Courier New" panose="02070309020205020404" pitchFamily="49" charset="0"/>
            </a:endParaRPr>
          </a:p>
          <a:p>
            <a:r>
              <a:rPr lang="en-GB" b="1" dirty="0">
                <a:latin typeface="Courier New" panose="02070309020205020404" pitchFamily="49" charset="0"/>
                <a:ea typeface="Arial Unicode MS" panose="020B0604020202020204" pitchFamily="34" charset="-128"/>
                <a:cs typeface="Courier New" panose="02070309020205020404" pitchFamily="49" charset="0"/>
              </a:rPr>
              <a:t>   return</a:t>
            </a:r>
            <a:r>
              <a:rPr lang="en-GB" b="0" dirty="0">
                <a:latin typeface="Courier New" panose="02070309020205020404" pitchFamily="49" charset="0"/>
                <a:ea typeface="Arial Unicode MS" panose="020B0604020202020204" pitchFamily="34" charset="-128"/>
                <a:cs typeface="Courier New" panose="02070309020205020404" pitchFamily="49" charset="0"/>
              </a:rPr>
              <a:t> y;</a:t>
            </a:r>
          </a:p>
          <a:p>
            <a:r>
              <a:rPr lang="en-GB" b="0" dirty="0">
                <a:latin typeface="Courier New" panose="02070309020205020404" pitchFamily="49" charset="0"/>
                <a:ea typeface="Arial Unicode MS" panose="020B0604020202020204" pitchFamily="34" charset="-128"/>
                <a:cs typeface="Courier New" panose="02070309020205020404" pitchFamily="49" charset="0"/>
              </a:rPr>
              <a:t>}</a:t>
            </a:r>
          </a:p>
        </p:txBody>
      </p:sp>
      <p:graphicFrame>
        <p:nvGraphicFramePr>
          <p:cNvPr id="9" name="Table 8"/>
          <p:cNvGraphicFramePr>
            <a:graphicFrameLocks noGrp="1"/>
          </p:cNvGraphicFramePr>
          <p:nvPr>
            <p:extLst>
              <p:ext uri="{D42A27DB-BD31-4B8C-83A1-F6EECF244321}">
                <p14:modId xmlns:p14="http://schemas.microsoft.com/office/powerpoint/2010/main" val="355591409"/>
              </p:ext>
            </p:extLst>
          </p:nvPr>
        </p:nvGraphicFramePr>
        <p:xfrm>
          <a:off x="640080" y="5943600"/>
          <a:ext cx="7863840" cy="54864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137160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274320">
                  <a:extLst>
                    <a:ext uri="{9D8B030D-6E8A-4147-A177-3AD203B41FA5}">
                      <a16:colId xmlns:a16="http://schemas.microsoft.com/office/drawing/2014/main" val="20008"/>
                    </a:ext>
                  </a:extLst>
                </a:gridCol>
                <a:gridCol w="2194560">
                  <a:extLst>
                    <a:ext uri="{9D8B030D-6E8A-4147-A177-3AD203B41FA5}">
                      <a16:colId xmlns:a16="http://schemas.microsoft.com/office/drawing/2014/main" val="20009"/>
                    </a:ext>
                  </a:extLst>
                </a:gridCol>
              </a:tblGrid>
              <a:tr h="182880">
                <a:tc>
                  <a:txBody>
                    <a:bodyPr/>
                    <a:lstStyle/>
                    <a:p>
                      <a:r>
                        <a:rPr lang="en-US" b="1" dirty="0">
                          <a:latin typeface="Calibri" panose="020F0502020204030204" pitchFamily="34" charset="0"/>
                          <a:cs typeface="Calibri" panose="020F0502020204030204" pitchFamily="34" charset="0"/>
                        </a:rPr>
                        <a:t>Error </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err="1">
                          <a:latin typeface="Calibri" panose="020F0502020204030204" pitchFamily="34" charset="0"/>
                          <a:cs typeface="Calibri" panose="020F0502020204030204" pitchFamily="34" charset="0"/>
                        </a:rPr>
                        <a:t>Prog</a:t>
                      </a:r>
                      <a:r>
                        <a:rPr lang="en-US" b="1" dirty="0">
                          <a:latin typeface="Calibri" panose="020F0502020204030204" pitchFamily="34" charset="0"/>
                          <a:cs typeface="Calibri" panose="020F0502020204030204" pitchFamily="34" charset="0"/>
                        </a:rPr>
                        <a:t> stop</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Security flaw</a:t>
                      </a:r>
                    </a:p>
                  </a:txBody>
                  <a:tcPr marR="0"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Fix: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b="1" dirty="0">
                          <a:latin typeface="Calibri" panose="020F0502020204030204" pitchFamily="34" charset="0"/>
                          <a:cs typeface="Calibri" panose="020F0502020204030204" pitchFamily="34" charset="0"/>
                        </a:rPr>
                        <a:t>Type: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latin typeface="Calibri" panose="020F0502020204030204" pitchFamily="34" charset="0"/>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037F4197-C5C3-41CA-8F5B-5F96FC8E1CE2}"/>
                  </a:ext>
                </a:extLst>
              </p14:cNvPr>
              <p14:cNvContentPartPr/>
              <p14:nvPr/>
            </p14:nvContentPartPr>
            <p14:xfrm>
              <a:off x="856800" y="3364560"/>
              <a:ext cx="7565400" cy="3087720"/>
            </p14:xfrm>
          </p:contentPart>
        </mc:Choice>
        <mc:Fallback xmlns="">
          <p:pic>
            <p:nvPicPr>
              <p:cNvPr id="3" name="Ink 2">
                <a:extLst>
                  <a:ext uri="{FF2B5EF4-FFF2-40B4-BE49-F238E27FC236}">
                    <a16:creationId xmlns:a16="http://schemas.microsoft.com/office/drawing/2014/main" id="{037F4197-C5C3-41CA-8F5B-5F96FC8E1CE2}"/>
                  </a:ext>
                </a:extLst>
              </p:cNvPr>
              <p:cNvPicPr/>
              <p:nvPr/>
            </p:nvPicPr>
            <p:blipFill>
              <a:blip r:embed="rId7"/>
              <a:stretch>
                <a:fillRect/>
              </a:stretch>
            </p:blipFill>
            <p:spPr>
              <a:xfrm>
                <a:off x="847440" y="3355200"/>
                <a:ext cx="7584120" cy="3106440"/>
              </a:xfrm>
              <a:prstGeom prst="rect">
                <a:avLst/>
              </a:prstGeom>
            </p:spPr>
          </p:pic>
        </mc:Fallback>
      </mc:AlternateContent>
    </p:spTree>
    <p:extLst>
      <p:ext uri="{BB962C8B-B14F-4D97-AF65-F5344CB8AC3E}">
        <p14:creationId xmlns:p14="http://schemas.microsoft.com/office/powerpoint/2010/main" val="76631332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custDataLst>
              <p:tags r:id="rId1"/>
            </p:custDataLst>
          </p:nvPr>
        </p:nvSpPr>
        <p:spPr>
          <a:ln/>
        </p:spPr>
        <p:txBody>
          <a:bodyPr/>
          <a:lstStyle/>
          <a:p>
            <a:r>
              <a:rPr lang="en-GB" dirty="0"/>
              <a:t>Find That Bug!  (Slide </a:t>
            </a:r>
            <a:fld id="{F250E430-BDD3-4E52-B424-0448193D8CBC}" type="slidenum">
              <a:rPr lang="en-GB" smtClean="0"/>
              <a:t>28</a:t>
            </a:fld>
            <a:r>
              <a:rPr lang="en-GB" dirty="0"/>
              <a:t>)</a:t>
            </a:r>
          </a:p>
        </p:txBody>
      </p:sp>
      <p:sp>
        <p:nvSpPr>
          <p:cNvPr id="3" name="Content Placeholder 2"/>
          <p:cNvSpPr>
            <a:spLocks noGrp="1"/>
          </p:cNvSpPr>
          <p:nvPr>
            <p:ph idx="1"/>
          </p:nvPr>
        </p:nvSpPr>
        <p:spPr/>
        <p:txBody>
          <a:bodyPr/>
          <a:lstStyle/>
          <a:p>
            <a:endParaRPr lang="en-US" dirty="0"/>
          </a:p>
          <a:p>
            <a:endParaRPr lang="en-US" dirty="0"/>
          </a:p>
          <a:p>
            <a:endParaRPr lang="en-US" dirty="0"/>
          </a:p>
          <a:p>
            <a:pPr lvl="1"/>
            <a:endParaRPr lang="en-US" dirty="0"/>
          </a:p>
          <a:p>
            <a:pPr lvl="2"/>
            <a:endParaRPr lang="en-US" dirty="0"/>
          </a:p>
          <a:p>
            <a:pPr lvl="2"/>
            <a:r>
              <a:rPr lang="en-US" dirty="0">
                <a:latin typeface="Courier New" panose="02070309020205020404" pitchFamily="49" charset="0"/>
                <a:cs typeface="Courier New" panose="02070309020205020404" pitchFamily="49" charset="0"/>
              </a:rPr>
              <a:t>N</a:t>
            </a:r>
            <a:r>
              <a:rPr lang="en-US" dirty="0"/>
              <a:t> and </a:t>
            </a:r>
            <a:r>
              <a:rPr lang="en-US" dirty="0">
                <a:latin typeface="Courier New" panose="02070309020205020404" pitchFamily="49" charset="0"/>
                <a:cs typeface="Courier New" panose="02070309020205020404" pitchFamily="49" charset="0"/>
              </a:rPr>
              <a:t>M</a:t>
            </a:r>
            <a:r>
              <a:rPr lang="en-US" dirty="0"/>
              <a:t> defined elsewhere (</a:t>
            </a:r>
            <a:r>
              <a:rPr lang="en-US" dirty="0">
                <a:latin typeface="Courier New" panose="02070309020205020404" pitchFamily="49" charset="0"/>
                <a:cs typeface="Courier New" panose="02070309020205020404" pitchFamily="49" charset="0"/>
              </a:rPr>
              <a:t>#define</a:t>
            </a:r>
            <a:r>
              <a:rPr lang="en-US" dirty="0"/>
              <a:t>)</a:t>
            </a:r>
          </a:p>
        </p:txBody>
      </p:sp>
      <p:sp>
        <p:nvSpPr>
          <p:cNvPr id="6" name="Slide Number Placeholder 5"/>
          <p:cNvSpPr>
            <a:spLocks noGrp="1"/>
          </p:cNvSpPr>
          <p:nvPr>
            <p:ph type="sldNum" sz="quarter" idx="10"/>
            <p:custDataLst>
              <p:tags r:id="rId2"/>
            </p:custDataLst>
          </p:nvPr>
        </p:nvSpPr>
        <p:spPr/>
        <p:txBody>
          <a:bodyPr/>
          <a:lstStyle/>
          <a:p>
            <a:fld id="{7CBE8339-D2AD-46DC-A898-FD1E949067F0}" type="slidenum">
              <a:rPr lang="en-US" smtClean="0"/>
              <a:pPr/>
              <a:t>28</a:t>
            </a:fld>
            <a:endParaRPr lang="en-US"/>
          </a:p>
        </p:txBody>
      </p:sp>
      <p:sp>
        <p:nvSpPr>
          <p:cNvPr id="30723" name="Text Box 3"/>
          <p:cNvSpPr txBox="1">
            <a:spLocks noChangeArrowheads="1"/>
          </p:cNvSpPr>
          <p:nvPr>
            <p:custDataLst>
              <p:tags r:id="rId3"/>
            </p:custDataLst>
          </p:nvPr>
        </p:nvSpPr>
        <p:spPr bwMode="auto">
          <a:xfrm>
            <a:off x="914400" y="1371600"/>
            <a:ext cx="6798954" cy="2248950"/>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p</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a:p>
            <a:endParaRPr lang="en-GB" sz="2000" b="0" dirty="0">
              <a:latin typeface="Courier New" panose="02070309020205020404" pitchFamily="49" charset="0"/>
              <a:ea typeface="Arial Unicode MS" panose="020B0604020202020204" pitchFamily="34" charset="-128"/>
              <a:cs typeface="Courier New" panose="02070309020205020404" pitchFamily="49" charset="0"/>
            </a:endParaRPr>
          </a:p>
          <a:p>
            <a:r>
              <a:rPr lang="en-GB" sz="2000" b="0" dirty="0" err="1">
                <a:latin typeface="Courier New" panose="02070309020205020404" pitchFamily="49" charset="0"/>
                <a:ea typeface="Arial Unicode MS" panose="020B0604020202020204" pitchFamily="34" charset="-128"/>
                <a:cs typeface="Courier New" panose="02070309020205020404" pitchFamily="49" charset="0"/>
              </a:rPr>
              <a:t>p</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N *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sizeof(</a:t>
            </a:r>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endParaRPr lang="en-GB" sz="2000" b="0" dirty="0">
              <a:latin typeface="Courier New" panose="02070309020205020404" pitchFamily="49" charset="0"/>
              <a:ea typeface="Arial Unicode MS" panose="020B0604020202020204" pitchFamily="34" charset="-128"/>
              <a:cs typeface="Courier New" panose="02070309020205020404" pitchFamily="49" charset="0"/>
            </a:endParaRPr>
          </a:p>
          <a:p>
            <a:r>
              <a:rPr lang="en-GB" sz="2000" b="1" dirty="0">
                <a:latin typeface="Courier New" panose="02070309020205020404" pitchFamily="49" charset="0"/>
                <a:ea typeface="Arial Unicode MS" panose="020B0604020202020204" pitchFamily="34" charset="-128"/>
                <a:cs typeface="Courier New" panose="02070309020205020404" pitchFamily="49" charset="0"/>
              </a:rPr>
              <a:t>for</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=0;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&lt;N;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p[i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M *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sizeof(</a:t>
            </a:r>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p:txBody>
      </p:sp>
      <p:graphicFrame>
        <p:nvGraphicFramePr>
          <p:cNvPr id="9" name="Table 8"/>
          <p:cNvGraphicFramePr>
            <a:graphicFrameLocks noGrp="1"/>
          </p:cNvGraphicFramePr>
          <p:nvPr>
            <p:extLst>
              <p:ext uri="{D42A27DB-BD31-4B8C-83A1-F6EECF244321}">
                <p14:modId xmlns:p14="http://schemas.microsoft.com/office/powerpoint/2010/main" val="355591409"/>
              </p:ext>
            </p:extLst>
          </p:nvPr>
        </p:nvGraphicFramePr>
        <p:xfrm>
          <a:off x="640080" y="5943600"/>
          <a:ext cx="7863840" cy="54864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137160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274320">
                  <a:extLst>
                    <a:ext uri="{9D8B030D-6E8A-4147-A177-3AD203B41FA5}">
                      <a16:colId xmlns:a16="http://schemas.microsoft.com/office/drawing/2014/main" val="20008"/>
                    </a:ext>
                  </a:extLst>
                </a:gridCol>
                <a:gridCol w="2194560">
                  <a:extLst>
                    <a:ext uri="{9D8B030D-6E8A-4147-A177-3AD203B41FA5}">
                      <a16:colId xmlns:a16="http://schemas.microsoft.com/office/drawing/2014/main" val="20009"/>
                    </a:ext>
                  </a:extLst>
                </a:gridCol>
              </a:tblGrid>
              <a:tr h="182880">
                <a:tc>
                  <a:txBody>
                    <a:bodyPr/>
                    <a:lstStyle/>
                    <a:p>
                      <a:r>
                        <a:rPr lang="en-US" b="1" dirty="0">
                          <a:latin typeface="Calibri" panose="020F0502020204030204" pitchFamily="34" charset="0"/>
                          <a:cs typeface="Calibri" panose="020F0502020204030204" pitchFamily="34" charset="0"/>
                        </a:rPr>
                        <a:t>Error </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err="1">
                          <a:latin typeface="Calibri" panose="020F0502020204030204" pitchFamily="34" charset="0"/>
                          <a:cs typeface="Calibri" panose="020F0502020204030204" pitchFamily="34" charset="0"/>
                        </a:rPr>
                        <a:t>Prog</a:t>
                      </a:r>
                      <a:r>
                        <a:rPr lang="en-US" b="1" dirty="0">
                          <a:latin typeface="Calibri" panose="020F0502020204030204" pitchFamily="34" charset="0"/>
                          <a:cs typeface="Calibri" panose="020F0502020204030204" pitchFamily="34" charset="0"/>
                        </a:rPr>
                        <a:t> stop</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Security flaw</a:t>
                      </a:r>
                    </a:p>
                  </a:txBody>
                  <a:tcPr marR="0"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Fix: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b="1" dirty="0">
                          <a:latin typeface="Calibri" panose="020F0502020204030204" pitchFamily="34" charset="0"/>
                          <a:cs typeface="Calibri" panose="020F0502020204030204" pitchFamily="34" charset="0"/>
                        </a:rPr>
                        <a:t>Type: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latin typeface="Calibri" panose="020F0502020204030204" pitchFamily="34" charset="0"/>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48145984-548C-4CE2-868A-42E66D49BB17}"/>
                  </a:ext>
                </a:extLst>
              </p14:cNvPr>
              <p14:cNvContentPartPr/>
              <p14:nvPr/>
            </p14:nvContentPartPr>
            <p14:xfrm>
              <a:off x="786240" y="1424520"/>
              <a:ext cx="8308080" cy="5054760"/>
            </p14:xfrm>
          </p:contentPart>
        </mc:Choice>
        <mc:Fallback xmlns="">
          <p:pic>
            <p:nvPicPr>
              <p:cNvPr id="2" name="Ink 1">
                <a:extLst>
                  <a:ext uri="{FF2B5EF4-FFF2-40B4-BE49-F238E27FC236}">
                    <a16:creationId xmlns:a16="http://schemas.microsoft.com/office/drawing/2014/main" id="{48145984-548C-4CE2-868A-42E66D49BB17}"/>
                  </a:ext>
                </a:extLst>
              </p:cNvPr>
              <p:cNvPicPr/>
              <p:nvPr/>
            </p:nvPicPr>
            <p:blipFill>
              <a:blip r:embed="rId7"/>
              <a:stretch>
                <a:fillRect/>
              </a:stretch>
            </p:blipFill>
            <p:spPr>
              <a:xfrm>
                <a:off x="776880" y="1415160"/>
                <a:ext cx="8326800" cy="5073480"/>
              </a:xfrm>
              <a:prstGeom prst="rect">
                <a:avLst/>
              </a:prstGeom>
            </p:spPr>
          </p:pic>
        </mc:Fallback>
      </mc:AlternateContent>
    </p:spTree>
    <p:extLst>
      <p:ext uri="{BB962C8B-B14F-4D97-AF65-F5344CB8AC3E}">
        <p14:creationId xmlns:p14="http://schemas.microsoft.com/office/powerpoint/2010/main" val="307623278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custDataLst>
              <p:tags r:id="rId1"/>
            </p:custDataLst>
          </p:nvPr>
        </p:nvSpPr>
        <p:spPr>
          <a:ln/>
        </p:spPr>
        <p:txBody>
          <a:bodyPr/>
          <a:lstStyle/>
          <a:p>
            <a:r>
              <a:rPr lang="en-GB" dirty="0"/>
              <a:t>Find That Bug!  (Slide </a:t>
            </a:r>
            <a:fld id="{0571442F-BE6B-4CDA-9DF9-BDED79A29821}" type="slidenum">
              <a:rPr lang="en-GB" smtClean="0"/>
              <a:t>29</a:t>
            </a:fld>
            <a:r>
              <a:rPr lang="en-GB" dirty="0"/>
              <a:t>)</a:t>
            </a:r>
          </a:p>
        </p:txBody>
      </p:sp>
      <p:sp>
        <p:nvSpPr>
          <p:cNvPr id="6" name="Slide Number Placeholder 5"/>
          <p:cNvSpPr>
            <a:spLocks noGrp="1"/>
          </p:cNvSpPr>
          <p:nvPr>
            <p:ph type="sldNum" sz="quarter" idx="10"/>
            <p:custDataLst>
              <p:tags r:id="rId2"/>
            </p:custDataLst>
          </p:nvPr>
        </p:nvSpPr>
        <p:spPr/>
        <p:txBody>
          <a:bodyPr/>
          <a:lstStyle/>
          <a:p>
            <a:fld id="{7CBE8339-D2AD-46DC-A898-FD1E949067F0}" type="slidenum">
              <a:rPr lang="en-US" smtClean="0"/>
              <a:pPr/>
              <a:t>29</a:t>
            </a:fld>
            <a:endParaRPr lang="en-US"/>
          </a:p>
        </p:txBody>
      </p:sp>
      <p:sp>
        <p:nvSpPr>
          <p:cNvPr id="31747" name="Text Box 3"/>
          <p:cNvSpPr txBox="1">
            <a:spLocks noChangeArrowheads="1"/>
          </p:cNvSpPr>
          <p:nvPr>
            <p:custDataLst>
              <p:tags r:id="rId3"/>
            </p:custDataLst>
          </p:nvPr>
        </p:nvSpPr>
        <p:spPr bwMode="auto">
          <a:xfrm>
            <a:off x="914400" y="1371600"/>
            <a:ext cx="6798954" cy="2248950"/>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1"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p</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dirty="0">
              <a:latin typeface="Courier New" panose="02070309020205020404" pitchFamily="49" charset="0"/>
              <a:ea typeface="Arial Unicode MS" panose="020B0604020202020204" pitchFamily="34" charset="-128"/>
              <a:cs typeface="Courier New" panose="02070309020205020404" pitchFamily="49" charset="0"/>
            </a:endParaRP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p =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 **</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N *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sizeof</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1"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dirty="0">
              <a:latin typeface="Courier New" panose="02070309020205020404" pitchFamily="49" charset="0"/>
              <a:ea typeface="Arial Unicode MS" panose="020B0604020202020204" pitchFamily="34" charset="-128"/>
              <a:cs typeface="Courier New" panose="02070309020205020404" pitchFamily="49" charset="0"/>
            </a:endParaRP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latin typeface="Courier New" panose="02070309020205020404" pitchFamily="49" charset="0"/>
                <a:ea typeface="Arial Unicode MS" panose="020B0604020202020204" pitchFamily="34" charset="-128"/>
                <a:cs typeface="Courier New" panose="02070309020205020404" pitchFamily="49" charset="0"/>
              </a:rPr>
              <a:t>for</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=0;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&lt;=N;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p[i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M *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sizeof(</a:t>
            </a:r>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p:txBody>
      </p:sp>
      <p:graphicFrame>
        <p:nvGraphicFramePr>
          <p:cNvPr id="9" name="Table 8"/>
          <p:cNvGraphicFramePr>
            <a:graphicFrameLocks noGrp="1"/>
          </p:cNvGraphicFramePr>
          <p:nvPr>
            <p:extLst>
              <p:ext uri="{D42A27DB-BD31-4B8C-83A1-F6EECF244321}">
                <p14:modId xmlns:p14="http://schemas.microsoft.com/office/powerpoint/2010/main" val="355591409"/>
              </p:ext>
            </p:extLst>
          </p:nvPr>
        </p:nvGraphicFramePr>
        <p:xfrm>
          <a:off x="640080" y="5943600"/>
          <a:ext cx="7863840" cy="54864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137160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274320">
                  <a:extLst>
                    <a:ext uri="{9D8B030D-6E8A-4147-A177-3AD203B41FA5}">
                      <a16:colId xmlns:a16="http://schemas.microsoft.com/office/drawing/2014/main" val="20008"/>
                    </a:ext>
                  </a:extLst>
                </a:gridCol>
                <a:gridCol w="2194560">
                  <a:extLst>
                    <a:ext uri="{9D8B030D-6E8A-4147-A177-3AD203B41FA5}">
                      <a16:colId xmlns:a16="http://schemas.microsoft.com/office/drawing/2014/main" val="20009"/>
                    </a:ext>
                  </a:extLst>
                </a:gridCol>
              </a:tblGrid>
              <a:tr h="182880">
                <a:tc>
                  <a:txBody>
                    <a:bodyPr/>
                    <a:lstStyle/>
                    <a:p>
                      <a:r>
                        <a:rPr lang="en-US" b="1" dirty="0">
                          <a:latin typeface="Calibri" panose="020F0502020204030204" pitchFamily="34" charset="0"/>
                          <a:cs typeface="Calibri" panose="020F0502020204030204" pitchFamily="34" charset="0"/>
                        </a:rPr>
                        <a:t>Error </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err="1">
                          <a:latin typeface="Calibri" panose="020F0502020204030204" pitchFamily="34" charset="0"/>
                          <a:cs typeface="Calibri" panose="020F0502020204030204" pitchFamily="34" charset="0"/>
                        </a:rPr>
                        <a:t>Prog</a:t>
                      </a:r>
                      <a:r>
                        <a:rPr lang="en-US" b="1" dirty="0">
                          <a:latin typeface="Calibri" panose="020F0502020204030204" pitchFamily="34" charset="0"/>
                          <a:cs typeface="Calibri" panose="020F0502020204030204" pitchFamily="34" charset="0"/>
                        </a:rPr>
                        <a:t> stop</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Security flaw</a:t>
                      </a:r>
                    </a:p>
                  </a:txBody>
                  <a:tcPr marR="0"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Fix: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b="1" dirty="0">
                          <a:latin typeface="Calibri" panose="020F0502020204030204" pitchFamily="34" charset="0"/>
                          <a:cs typeface="Calibri" panose="020F0502020204030204" pitchFamily="34" charset="0"/>
                        </a:rPr>
                        <a:t>Type: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latin typeface="Calibri" panose="020F0502020204030204" pitchFamily="34" charset="0"/>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AB3CE7B9-226F-431E-ACAD-E9EF3A5B418E}"/>
                  </a:ext>
                </a:extLst>
              </p14:cNvPr>
              <p14:cNvContentPartPr/>
              <p14:nvPr/>
            </p14:nvContentPartPr>
            <p14:xfrm>
              <a:off x="858600" y="2196720"/>
              <a:ext cx="7119000" cy="4241160"/>
            </p14:xfrm>
          </p:contentPart>
        </mc:Choice>
        <mc:Fallback xmlns="">
          <p:pic>
            <p:nvPicPr>
              <p:cNvPr id="2" name="Ink 1">
                <a:extLst>
                  <a:ext uri="{FF2B5EF4-FFF2-40B4-BE49-F238E27FC236}">
                    <a16:creationId xmlns:a16="http://schemas.microsoft.com/office/drawing/2014/main" id="{AB3CE7B9-226F-431E-ACAD-E9EF3A5B418E}"/>
                  </a:ext>
                </a:extLst>
              </p:cNvPr>
              <p:cNvPicPr/>
              <p:nvPr/>
            </p:nvPicPr>
            <p:blipFill>
              <a:blip r:embed="rId7"/>
              <a:stretch>
                <a:fillRect/>
              </a:stretch>
            </p:blipFill>
            <p:spPr>
              <a:xfrm>
                <a:off x="849240" y="2187360"/>
                <a:ext cx="7137720" cy="4259880"/>
              </a:xfrm>
              <a:prstGeom prst="rect">
                <a:avLst/>
              </a:prstGeom>
            </p:spPr>
          </p:pic>
        </mc:Fallback>
      </mc:AlternateContent>
    </p:spTree>
    <p:extLst>
      <p:ext uri="{BB962C8B-B14F-4D97-AF65-F5344CB8AC3E}">
        <p14:creationId xmlns:p14="http://schemas.microsoft.com/office/powerpoint/2010/main" val="276851648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Coalescing in Explicit Free Lists</a:t>
            </a:r>
          </a:p>
        </p:txBody>
      </p:sp>
      <p:sp>
        <p:nvSpPr>
          <p:cNvPr id="3" name="Content Placeholder 2"/>
          <p:cNvSpPr>
            <a:spLocks noGrp="1"/>
          </p:cNvSpPr>
          <p:nvPr>
            <p:ph idx="1"/>
          </p:nvPr>
        </p:nvSpPr>
        <p:spPr>
          <a:xfrm>
            <a:off x="396875" y="3291840"/>
            <a:ext cx="8366125" cy="3291840"/>
          </a:xfrm>
        </p:spPr>
        <p:txBody>
          <a:bodyPr/>
          <a:lstStyle/>
          <a:p>
            <a:r>
              <a:rPr lang="en-US" dirty="0"/>
              <a:t>Neighboring free blocks are </a:t>
            </a:r>
            <a:r>
              <a:rPr lang="en-US" i="1" dirty="0"/>
              <a:t>already part of the free list</a:t>
            </a:r>
            <a:endParaRPr lang="en-US" dirty="0"/>
          </a:p>
          <a:p>
            <a:pPr marL="820674" lvl="1" indent="-457200">
              <a:buFont typeface="+mj-lt"/>
              <a:buAutoNum type="arabicParenR"/>
            </a:pPr>
            <a:r>
              <a:rPr lang="en-US" dirty="0"/>
              <a:t>Remove old block from free list</a:t>
            </a:r>
          </a:p>
          <a:p>
            <a:pPr marL="820674" lvl="1" indent="-457200">
              <a:buFont typeface="+mj-lt"/>
              <a:buAutoNum type="arabicParenR"/>
            </a:pPr>
            <a:r>
              <a:rPr lang="en-US" dirty="0"/>
              <a:t>Create new, larger coalesced block</a:t>
            </a:r>
          </a:p>
          <a:p>
            <a:pPr marL="820674" lvl="1" indent="-457200">
              <a:buFont typeface="+mj-lt"/>
              <a:buAutoNum type="arabicParenR"/>
            </a:pPr>
            <a:r>
              <a:rPr lang="en-US" dirty="0"/>
              <a:t>Add new block to free list (insertion policy)</a:t>
            </a:r>
          </a:p>
          <a:p>
            <a:pPr lvl="2"/>
            <a:endParaRPr lang="en-US" dirty="0"/>
          </a:p>
          <a:p>
            <a:r>
              <a:rPr lang="en-US" dirty="0"/>
              <a:t>How do we tell if a neighboring block if free?</a:t>
            </a:r>
          </a:p>
          <a:p>
            <a:endParaRPr lang="en-US" dirty="0"/>
          </a:p>
        </p:txBody>
      </p:sp>
      <p:sp>
        <p:nvSpPr>
          <p:cNvPr id="4" name="Slide Number Placeholder 3"/>
          <p:cNvSpPr>
            <a:spLocks noGrp="1"/>
          </p:cNvSpPr>
          <p:nvPr>
            <p:ph type="sldNum" sz="quarter" idx="10"/>
          </p:nvPr>
        </p:nvSpPr>
        <p:spPr/>
        <p:txBody>
          <a:bodyPr/>
          <a:lstStyle/>
          <a:p>
            <a:fld id="{C0BB463C-2B8D-41E5-9457-1404AA9BBE8D}" type="slidenum">
              <a:rPr lang="en-US" smtClean="0"/>
              <a:t>3</a:t>
            </a:fld>
            <a:endParaRPr lang="en-US"/>
          </a:p>
        </p:txBody>
      </p:sp>
      <p:grpSp>
        <p:nvGrpSpPr>
          <p:cNvPr id="5" name="Group 4"/>
          <p:cNvGrpSpPr/>
          <p:nvPr/>
        </p:nvGrpSpPr>
        <p:grpSpPr>
          <a:xfrm>
            <a:off x="124338" y="1371600"/>
            <a:ext cx="8029062" cy="1447800"/>
            <a:chOff x="124338" y="2057400"/>
            <a:chExt cx="8029062" cy="1447800"/>
          </a:xfrm>
        </p:grpSpPr>
        <p:sp>
          <p:nvSpPr>
            <p:cNvPr id="6" name="Text Box 14"/>
            <p:cNvSpPr txBox="1">
              <a:spLocks noChangeArrowheads="1"/>
            </p:cNvSpPr>
            <p:nvPr>
              <p:custDataLst>
                <p:tags r:id="rId1"/>
              </p:custDataLst>
            </p:nvPr>
          </p:nvSpPr>
          <p:spPr bwMode="auto">
            <a:xfrm>
              <a:off x="124338" y="2834401"/>
              <a:ext cx="1810602" cy="365999"/>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alibri" panose="020F0502020204030204" pitchFamily="34" charset="0"/>
                  <a:cs typeface="Calibri" panose="020F0502020204030204" pitchFamily="34" charset="0"/>
                </a:rPr>
                <a:t>Block being freed</a:t>
              </a:r>
            </a:p>
          </p:txBody>
        </p:sp>
        <p:sp>
          <p:nvSpPr>
            <p:cNvPr id="7" name="Line 15"/>
            <p:cNvSpPr>
              <a:spLocks noChangeShapeType="1"/>
            </p:cNvSpPr>
            <p:nvPr>
              <p:custDataLst>
                <p:tags r:id="rId2"/>
              </p:custDataLst>
            </p:nvPr>
          </p:nvSpPr>
          <p:spPr bwMode="auto">
            <a:xfrm>
              <a:off x="1934940" y="3048000"/>
              <a:ext cx="457200" cy="1588"/>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nvGrpSpPr>
            <p:cNvPr id="8" name="Group 7"/>
            <p:cNvGrpSpPr/>
            <p:nvPr/>
          </p:nvGrpSpPr>
          <p:grpSpPr>
            <a:xfrm>
              <a:off x="2438400" y="2057400"/>
              <a:ext cx="1143000" cy="1447800"/>
              <a:chOff x="2438400" y="2057400"/>
              <a:chExt cx="1143000" cy="1447800"/>
            </a:xfrm>
          </p:grpSpPr>
          <p:sp>
            <p:nvSpPr>
              <p:cNvPr id="24" name="Rectangle 2"/>
              <p:cNvSpPr>
                <a:spLocks noChangeArrowheads="1"/>
              </p:cNvSpPr>
              <p:nvPr>
                <p:custDataLst>
                  <p:tags r:id="rId15"/>
                </p:custDataLst>
              </p:nvPr>
            </p:nvSpPr>
            <p:spPr bwMode="auto">
              <a:xfrm>
                <a:off x="2438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3"/>
              <p:cNvSpPr>
                <a:spLocks noChangeArrowheads="1"/>
              </p:cNvSpPr>
              <p:nvPr>
                <p:custDataLst>
                  <p:tags r:id="rId16"/>
                </p:custDataLst>
              </p:nvPr>
            </p:nvSpPr>
            <p:spPr bwMode="auto">
              <a:xfrm>
                <a:off x="2438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6" name="Rectangle 4"/>
              <p:cNvSpPr>
                <a:spLocks noChangeArrowheads="1"/>
              </p:cNvSpPr>
              <p:nvPr>
                <p:custDataLst>
                  <p:tags r:id="rId17"/>
                </p:custDataLst>
              </p:nvPr>
            </p:nvSpPr>
            <p:spPr bwMode="auto">
              <a:xfrm>
                <a:off x="2438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7" name="Text Box 16"/>
              <p:cNvSpPr txBox="1">
                <a:spLocks noChangeArrowheads="1"/>
              </p:cNvSpPr>
              <p:nvPr>
                <p:custDataLst>
                  <p:tags r:id="rId18"/>
                </p:custDataLst>
              </p:nvPr>
            </p:nvSpPr>
            <p:spPr bwMode="auto">
              <a:xfrm>
                <a:off x="2489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1</a:t>
                </a:r>
              </a:p>
            </p:txBody>
          </p:sp>
        </p:grpSp>
        <p:grpSp>
          <p:nvGrpSpPr>
            <p:cNvPr id="9" name="Group 8"/>
            <p:cNvGrpSpPr/>
            <p:nvPr/>
          </p:nvGrpSpPr>
          <p:grpSpPr>
            <a:xfrm>
              <a:off x="3962400" y="2057400"/>
              <a:ext cx="1143000" cy="1447800"/>
              <a:chOff x="3962400" y="2057400"/>
              <a:chExt cx="1143000" cy="1447800"/>
            </a:xfrm>
          </p:grpSpPr>
          <p:sp>
            <p:nvSpPr>
              <p:cNvPr id="20" name="Rectangle 5"/>
              <p:cNvSpPr>
                <a:spLocks noChangeArrowheads="1"/>
              </p:cNvSpPr>
              <p:nvPr>
                <p:custDataLst>
                  <p:tags r:id="rId11"/>
                </p:custDataLst>
              </p:nvPr>
            </p:nvSpPr>
            <p:spPr bwMode="auto">
              <a:xfrm>
                <a:off x="3962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1" name="Rectangle 6"/>
              <p:cNvSpPr>
                <a:spLocks noChangeArrowheads="1"/>
              </p:cNvSpPr>
              <p:nvPr>
                <p:custDataLst>
                  <p:tags r:id="rId12"/>
                </p:custDataLst>
              </p:nvPr>
            </p:nvSpPr>
            <p:spPr bwMode="auto">
              <a:xfrm>
                <a:off x="3962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2" name="Rectangle 7"/>
              <p:cNvSpPr>
                <a:spLocks noChangeArrowheads="1"/>
              </p:cNvSpPr>
              <p:nvPr>
                <p:custDataLst>
                  <p:tags r:id="rId13"/>
                </p:custDataLst>
              </p:nvPr>
            </p:nvSpPr>
            <p:spPr bwMode="auto">
              <a:xfrm>
                <a:off x="3962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23" name="Text Box 17"/>
              <p:cNvSpPr txBox="1">
                <a:spLocks noChangeArrowheads="1"/>
              </p:cNvSpPr>
              <p:nvPr>
                <p:custDataLst>
                  <p:tags r:id="rId14"/>
                </p:custDataLst>
              </p:nvPr>
            </p:nvSpPr>
            <p:spPr bwMode="auto">
              <a:xfrm>
                <a:off x="4013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2</a:t>
                </a:r>
              </a:p>
            </p:txBody>
          </p:sp>
        </p:grpSp>
        <p:grpSp>
          <p:nvGrpSpPr>
            <p:cNvPr id="10" name="Group 9"/>
            <p:cNvGrpSpPr/>
            <p:nvPr/>
          </p:nvGrpSpPr>
          <p:grpSpPr>
            <a:xfrm>
              <a:off x="5486400" y="2057400"/>
              <a:ext cx="1143000" cy="1447800"/>
              <a:chOff x="5486400" y="2057400"/>
              <a:chExt cx="1143000" cy="1447800"/>
            </a:xfrm>
          </p:grpSpPr>
          <p:sp>
            <p:nvSpPr>
              <p:cNvPr id="16" name="Rectangle 8"/>
              <p:cNvSpPr>
                <a:spLocks noChangeArrowheads="1"/>
              </p:cNvSpPr>
              <p:nvPr>
                <p:custDataLst>
                  <p:tags r:id="rId7"/>
                </p:custDataLst>
              </p:nvPr>
            </p:nvSpPr>
            <p:spPr bwMode="auto">
              <a:xfrm>
                <a:off x="5486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Rectangle 9"/>
              <p:cNvSpPr>
                <a:spLocks noChangeArrowheads="1"/>
              </p:cNvSpPr>
              <p:nvPr>
                <p:custDataLst>
                  <p:tags r:id="rId8"/>
                </p:custDataLst>
              </p:nvPr>
            </p:nvSpPr>
            <p:spPr bwMode="auto">
              <a:xfrm>
                <a:off x="5486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18" name="Rectangle 10"/>
              <p:cNvSpPr>
                <a:spLocks noChangeArrowheads="1"/>
              </p:cNvSpPr>
              <p:nvPr>
                <p:custDataLst>
                  <p:tags r:id="rId9"/>
                </p:custDataLst>
              </p:nvPr>
            </p:nvSpPr>
            <p:spPr bwMode="auto">
              <a:xfrm>
                <a:off x="5486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19" name="Text Box 18"/>
              <p:cNvSpPr txBox="1">
                <a:spLocks noChangeArrowheads="1"/>
              </p:cNvSpPr>
              <p:nvPr>
                <p:custDataLst>
                  <p:tags r:id="rId10"/>
                </p:custDataLst>
              </p:nvPr>
            </p:nvSpPr>
            <p:spPr bwMode="auto">
              <a:xfrm>
                <a:off x="5537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3</a:t>
                </a:r>
              </a:p>
            </p:txBody>
          </p:sp>
        </p:grpSp>
        <p:grpSp>
          <p:nvGrpSpPr>
            <p:cNvPr id="11" name="Group 10"/>
            <p:cNvGrpSpPr/>
            <p:nvPr/>
          </p:nvGrpSpPr>
          <p:grpSpPr>
            <a:xfrm>
              <a:off x="7010400" y="2057400"/>
              <a:ext cx="1143000" cy="1447800"/>
              <a:chOff x="7010400" y="2057400"/>
              <a:chExt cx="1143000" cy="1447800"/>
            </a:xfrm>
          </p:grpSpPr>
          <p:sp>
            <p:nvSpPr>
              <p:cNvPr id="12" name="Rectangle 11"/>
              <p:cNvSpPr>
                <a:spLocks noChangeArrowheads="1"/>
              </p:cNvSpPr>
              <p:nvPr>
                <p:custDataLst>
                  <p:tags r:id="rId3"/>
                </p:custDataLst>
              </p:nvPr>
            </p:nvSpPr>
            <p:spPr bwMode="auto">
              <a:xfrm>
                <a:off x="7010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 name="Rectangle 12"/>
              <p:cNvSpPr>
                <a:spLocks noChangeArrowheads="1"/>
              </p:cNvSpPr>
              <p:nvPr>
                <p:custDataLst>
                  <p:tags r:id="rId4"/>
                </p:custDataLst>
              </p:nvPr>
            </p:nvSpPr>
            <p:spPr bwMode="auto">
              <a:xfrm>
                <a:off x="7010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14" name="Rectangle 13"/>
              <p:cNvSpPr>
                <a:spLocks noChangeArrowheads="1"/>
              </p:cNvSpPr>
              <p:nvPr>
                <p:custDataLst>
                  <p:tags r:id="rId5"/>
                </p:custDataLst>
              </p:nvPr>
            </p:nvSpPr>
            <p:spPr bwMode="auto">
              <a:xfrm>
                <a:off x="7010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15" name="Text Box 19"/>
              <p:cNvSpPr txBox="1">
                <a:spLocks noChangeArrowheads="1"/>
              </p:cNvSpPr>
              <p:nvPr>
                <p:custDataLst>
                  <p:tags r:id="rId6"/>
                </p:custDataLst>
              </p:nvPr>
            </p:nvSpPr>
            <p:spPr bwMode="auto">
              <a:xfrm>
                <a:off x="7061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4</a:t>
                </a:r>
              </a:p>
            </p:txBody>
          </p:sp>
        </p:grpSp>
      </p:grpSp>
      <mc:AlternateContent xmlns:mc="http://schemas.openxmlformats.org/markup-compatibility/2006" xmlns:p14="http://schemas.microsoft.com/office/powerpoint/2010/main">
        <mc:Choice Requires="p14">
          <p:contentPart p14:bwMode="auto" r:id="rId21">
            <p14:nvContentPartPr>
              <p14:cNvPr id="28" name="Ink 27">
                <a:extLst>
                  <a:ext uri="{FF2B5EF4-FFF2-40B4-BE49-F238E27FC236}">
                    <a16:creationId xmlns:a16="http://schemas.microsoft.com/office/drawing/2014/main" id="{F4E790D5-1E96-430D-8727-403473308D52}"/>
                  </a:ext>
                </a:extLst>
              </p14:cNvPr>
              <p14:cNvContentPartPr/>
              <p14:nvPr/>
            </p14:nvContentPartPr>
            <p14:xfrm>
              <a:off x="5608800" y="6337080"/>
              <a:ext cx="1734120" cy="351360"/>
            </p14:xfrm>
          </p:contentPart>
        </mc:Choice>
        <mc:Fallback xmlns="">
          <p:pic>
            <p:nvPicPr>
              <p:cNvPr id="28" name="Ink 27">
                <a:extLst>
                  <a:ext uri="{FF2B5EF4-FFF2-40B4-BE49-F238E27FC236}">
                    <a16:creationId xmlns:a16="http://schemas.microsoft.com/office/drawing/2014/main" id="{F4E790D5-1E96-430D-8727-403473308D52}"/>
                  </a:ext>
                </a:extLst>
              </p:cNvPr>
              <p:cNvPicPr/>
              <p:nvPr/>
            </p:nvPicPr>
            <p:blipFill>
              <a:blip r:embed="rId22"/>
              <a:stretch>
                <a:fillRect/>
              </a:stretch>
            </p:blipFill>
            <p:spPr>
              <a:xfrm>
                <a:off x="5599440" y="6327720"/>
                <a:ext cx="1752840" cy="370080"/>
              </a:xfrm>
              <a:prstGeom prst="rect">
                <a:avLst/>
              </a:prstGeom>
            </p:spPr>
          </p:pic>
        </mc:Fallback>
      </mc:AlternateContent>
    </p:spTree>
    <p:extLst>
      <p:ext uri="{BB962C8B-B14F-4D97-AF65-F5344CB8AC3E}">
        <p14:creationId xmlns:p14="http://schemas.microsoft.com/office/powerpoint/2010/main" val="243183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custDataLst>
              <p:tags r:id="rId1"/>
            </p:custDataLst>
          </p:nvPr>
        </p:nvSpPr>
        <p:spPr>
          <a:ln/>
        </p:spPr>
        <p:txBody>
          <a:bodyPr/>
          <a:lstStyle/>
          <a:p>
            <a:r>
              <a:rPr lang="en-GB" dirty="0"/>
              <a:t>Find That Bug!  (Slide </a:t>
            </a:r>
            <a:fld id="{713E43D8-BF6F-4FF2-8E66-96D6B0700127}" type="slidenum">
              <a:rPr lang="en-GB" smtClean="0"/>
              <a:t>30</a:t>
            </a:fld>
            <a:r>
              <a:rPr lang="en-GB" dirty="0"/>
              <a:t>)</a:t>
            </a:r>
          </a:p>
        </p:txBody>
      </p:sp>
      <p:sp>
        <p:nvSpPr>
          <p:cNvPr id="6" name="Slide Number Placeholder 5"/>
          <p:cNvSpPr>
            <a:spLocks noGrp="1"/>
          </p:cNvSpPr>
          <p:nvPr>
            <p:ph type="sldNum" sz="quarter" idx="10"/>
            <p:custDataLst>
              <p:tags r:id="rId2"/>
            </p:custDataLst>
          </p:nvPr>
        </p:nvSpPr>
        <p:spPr/>
        <p:txBody>
          <a:bodyPr/>
          <a:lstStyle/>
          <a:p>
            <a:fld id="{7CBE8339-D2AD-46DC-A898-FD1E949067F0}" type="slidenum">
              <a:rPr lang="en-US" smtClean="0"/>
              <a:pPr/>
              <a:t>30</a:t>
            </a:fld>
            <a:endParaRPr lang="en-US"/>
          </a:p>
        </p:txBody>
      </p:sp>
      <p:sp>
        <p:nvSpPr>
          <p:cNvPr id="32771" name="Text Box 3"/>
          <p:cNvSpPr txBox="1">
            <a:spLocks noChangeArrowheads="1"/>
          </p:cNvSpPr>
          <p:nvPr>
            <p:custDataLst>
              <p:tags r:id="rId3"/>
            </p:custDataLst>
          </p:nvPr>
        </p:nvSpPr>
        <p:spPr bwMode="auto">
          <a:xfrm>
            <a:off x="914400" y="1371600"/>
            <a:ext cx="7106730" cy="1325620"/>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latin typeface="Courier New" panose="02070309020205020404" pitchFamily="49" charset="0"/>
                <a:ea typeface="Arial Unicode MS" panose="020B0604020202020204" pitchFamily="34" charset="-128"/>
                <a:cs typeface="Courier New" panose="02070309020205020404" pitchFamily="49" charset="0"/>
              </a:rPr>
              <a:t>char</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s[8];</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dirty="0">
              <a:latin typeface="Courier New" panose="02070309020205020404" pitchFamily="49" charset="0"/>
              <a:ea typeface="Arial Unicode MS" panose="020B0604020202020204" pitchFamily="34" charset="-128"/>
              <a:cs typeface="Courier New" panose="02070309020205020404" pitchFamily="49"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gets(s);  </a:t>
            </a:r>
            <a:r>
              <a:rPr lang="en-GB" sz="20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reads “123456789” from </a:t>
            </a:r>
            <a:r>
              <a:rPr lang="en-GB" sz="2000" b="1" i="1" dirty="0" err="1">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stdin</a:t>
            </a:r>
            <a:r>
              <a:rPr lang="en-GB" sz="20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 </a:t>
            </a:r>
          </a:p>
        </p:txBody>
      </p:sp>
      <p:graphicFrame>
        <p:nvGraphicFramePr>
          <p:cNvPr id="9" name="Table 8"/>
          <p:cNvGraphicFramePr>
            <a:graphicFrameLocks noGrp="1"/>
          </p:cNvGraphicFramePr>
          <p:nvPr>
            <p:extLst>
              <p:ext uri="{D42A27DB-BD31-4B8C-83A1-F6EECF244321}">
                <p14:modId xmlns:p14="http://schemas.microsoft.com/office/powerpoint/2010/main" val="355591409"/>
              </p:ext>
            </p:extLst>
          </p:nvPr>
        </p:nvGraphicFramePr>
        <p:xfrm>
          <a:off x="640080" y="5943600"/>
          <a:ext cx="7863840" cy="54864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137160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274320">
                  <a:extLst>
                    <a:ext uri="{9D8B030D-6E8A-4147-A177-3AD203B41FA5}">
                      <a16:colId xmlns:a16="http://schemas.microsoft.com/office/drawing/2014/main" val="20008"/>
                    </a:ext>
                  </a:extLst>
                </a:gridCol>
                <a:gridCol w="2194560">
                  <a:extLst>
                    <a:ext uri="{9D8B030D-6E8A-4147-A177-3AD203B41FA5}">
                      <a16:colId xmlns:a16="http://schemas.microsoft.com/office/drawing/2014/main" val="20009"/>
                    </a:ext>
                  </a:extLst>
                </a:gridCol>
              </a:tblGrid>
              <a:tr h="182880">
                <a:tc>
                  <a:txBody>
                    <a:bodyPr/>
                    <a:lstStyle/>
                    <a:p>
                      <a:r>
                        <a:rPr lang="en-US" b="1" dirty="0">
                          <a:latin typeface="Calibri" panose="020F0502020204030204" pitchFamily="34" charset="0"/>
                          <a:cs typeface="Calibri" panose="020F0502020204030204" pitchFamily="34" charset="0"/>
                        </a:rPr>
                        <a:t>Error </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err="1">
                          <a:latin typeface="Calibri" panose="020F0502020204030204" pitchFamily="34" charset="0"/>
                          <a:cs typeface="Calibri" panose="020F0502020204030204" pitchFamily="34" charset="0"/>
                        </a:rPr>
                        <a:t>Prog</a:t>
                      </a:r>
                      <a:r>
                        <a:rPr lang="en-US" b="1" dirty="0">
                          <a:latin typeface="Calibri" panose="020F0502020204030204" pitchFamily="34" charset="0"/>
                          <a:cs typeface="Calibri" panose="020F0502020204030204" pitchFamily="34" charset="0"/>
                        </a:rPr>
                        <a:t> stop</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Security flaw</a:t>
                      </a:r>
                    </a:p>
                  </a:txBody>
                  <a:tcPr marR="0"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Fix: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b="1" dirty="0">
                          <a:latin typeface="Calibri" panose="020F0502020204030204" pitchFamily="34" charset="0"/>
                          <a:cs typeface="Calibri" panose="020F0502020204030204" pitchFamily="34" charset="0"/>
                        </a:rPr>
                        <a:t>Type: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latin typeface="Calibri" panose="020F0502020204030204" pitchFamily="34" charset="0"/>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6755CE1C-49B4-4F85-90C8-B2FF7D9C7FFB}"/>
                  </a:ext>
                </a:extLst>
              </p14:cNvPr>
              <p14:cNvContentPartPr/>
              <p14:nvPr/>
            </p14:nvContentPartPr>
            <p14:xfrm>
              <a:off x="988920" y="4872960"/>
              <a:ext cx="7620120" cy="1632240"/>
            </p14:xfrm>
          </p:contentPart>
        </mc:Choice>
        <mc:Fallback xmlns="">
          <p:pic>
            <p:nvPicPr>
              <p:cNvPr id="2" name="Ink 1">
                <a:extLst>
                  <a:ext uri="{FF2B5EF4-FFF2-40B4-BE49-F238E27FC236}">
                    <a16:creationId xmlns:a16="http://schemas.microsoft.com/office/drawing/2014/main" id="{6755CE1C-49B4-4F85-90C8-B2FF7D9C7FFB}"/>
                  </a:ext>
                </a:extLst>
              </p:cNvPr>
              <p:cNvPicPr/>
              <p:nvPr/>
            </p:nvPicPr>
            <p:blipFill>
              <a:blip r:embed="rId7"/>
              <a:stretch>
                <a:fillRect/>
              </a:stretch>
            </p:blipFill>
            <p:spPr>
              <a:xfrm>
                <a:off x="979560" y="4863600"/>
                <a:ext cx="7638840" cy="1650960"/>
              </a:xfrm>
              <a:prstGeom prst="rect">
                <a:avLst/>
              </a:prstGeom>
            </p:spPr>
          </p:pic>
        </mc:Fallback>
      </mc:AlternateContent>
    </p:spTree>
    <p:extLst>
      <p:ext uri="{BB962C8B-B14F-4D97-AF65-F5344CB8AC3E}">
        <p14:creationId xmlns:p14="http://schemas.microsoft.com/office/powerpoint/2010/main" val="315625575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custDataLst>
              <p:tags r:id="rId1"/>
            </p:custDataLst>
          </p:nvPr>
        </p:nvSpPr>
        <p:spPr>
          <a:ln/>
        </p:spPr>
        <p:txBody>
          <a:bodyPr/>
          <a:lstStyle/>
          <a:p>
            <a:r>
              <a:rPr lang="en-GB" dirty="0"/>
              <a:t>Find That Bug!  (Slide </a:t>
            </a:r>
            <a:fld id="{4DB6AFC6-F5ED-4652-A47F-74C28EE9533B}" type="slidenum">
              <a:rPr lang="en-GB" smtClean="0"/>
              <a:t>31</a:t>
            </a:fld>
            <a:r>
              <a:rPr lang="en-GB" dirty="0"/>
              <a:t>)</a:t>
            </a:r>
          </a:p>
        </p:txBody>
      </p:sp>
      <p:sp>
        <p:nvSpPr>
          <p:cNvPr id="6" name="Slide Number Placeholder 5"/>
          <p:cNvSpPr>
            <a:spLocks noGrp="1"/>
          </p:cNvSpPr>
          <p:nvPr>
            <p:ph type="sldNum" sz="quarter" idx="10"/>
            <p:custDataLst>
              <p:tags r:id="rId2"/>
            </p:custDataLst>
          </p:nvPr>
        </p:nvSpPr>
        <p:spPr/>
        <p:txBody>
          <a:bodyPr/>
          <a:lstStyle/>
          <a:p>
            <a:fld id="{7CBE8339-D2AD-46DC-A898-FD1E949067F0}" type="slidenum">
              <a:rPr lang="en-US" smtClean="0"/>
              <a:pPr/>
              <a:t>31</a:t>
            </a:fld>
            <a:endParaRPr lang="en-US"/>
          </a:p>
        </p:txBody>
      </p:sp>
      <p:sp>
        <p:nvSpPr>
          <p:cNvPr id="33795" name="Text Box 3"/>
          <p:cNvSpPr txBox="1">
            <a:spLocks noChangeArrowheads="1"/>
          </p:cNvSpPr>
          <p:nvPr>
            <p:custDataLst>
              <p:tags r:id="rId3"/>
            </p:custDataLst>
          </p:nvPr>
        </p:nvSpPr>
        <p:spPr bwMode="auto">
          <a:xfrm>
            <a:off x="914400" y="1371600"/>
            <a:ext cx="4798406" cy="2248950"/>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search(</a:t>
            </a:r>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1"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a:latin typeface="Courier New" panose="02070309020205020404" pitchFamily="49" charset="0"/>
                <a:ea typeface="Arial Unicode MS" panose="020B0604020202020204" pitchFamily="34" charset="-128"/>
                <a:cs typeface="Courier New" panose="02070309020205020404" pitchFamily="49" charset="0"/>
              </a:rPr>
              <a:t>p, </a:t>
            </a:r>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val</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while</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(p &amp;&amp; *p !=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val</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p +=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sizeof</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dirty="0">
              <a:latin typeface="Courier New" panose="02070309020205020404" pitchFamily="49" charset="0"/>
              <a:ea typeface="Arial Unicode MS" panose="020B0604020202020204" pitchFamily="34" charset="-128"/>
              <a:cs typeface="Courier New" panose="02070309020205020404" pitchFamily="49" charset="0"/>
            </a:endParaRP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return</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p;</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p:txBody>
      </p:sp>
      <p:graphicFrame>
        <p:nvGraphicFramePr>
          <p:cNvPr id="9" name="Table 8"/>
          <p:cNvGraphicFramePr>
            <a:graphicFrameLocks noGrp="1"/>
          </p:cNvGraphicFramePr>
          <p:nvPr>
            <p:extLst>
              <p:ext uri="{D42A27DB-BD31-4B8C-83A1-F6EECF244321}">
                <p14:modId xmlns:p14="http://schemas.microsoft.com/office/powerpoint/2010/main" val="355591409"/>
              </p:ext>
            </p:extLst>
          </p:nvPr>
        </p:nvGraphicFramePr>
        <p:xfrm>
          <a:off x="640080" y="5943600"/>
          <a:ext cx="7863840" cy="54864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137160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274320">
                  <a:extLst>
                    <a:ext uri="{9D8B030D-6E8A-4147-A177-3AD203B41FA5}">
                      <a16:colId xmlns:a16="http://schemas.microsoft.com/office/drawing/2014/main" val="20008"/>
                    </a:ext>
                  </a:extLst>
                </a:gridCol>
                <a:gridCol w="2194560">
                  <a:extLst>
                    <a:ext uri="{9D8B030D-6E8A-4147-A177-3AD203B41FA5}">
                      <a16:colId xmlns:a16="http://schemas.microsoft.com/office/drawing/2014/main" val="20009"/>
                    </a:ext>
                  </a:extLst>
                </a:gridCol>
              </a:tblGrid>
              <a:tr h="182880">
                <a:tc>
                  <a:txBody>
                    <a:bodyPr/>
                    <a:lstStyle/>
                    <a:p>
                      <a:r>
                        <a:rPr lang="en-US" b="1" dirty="0">
                          <a:latin typeface="Calibri" panose="020F0502020204030204" pitchFamily="34" charset="0"/>
                          <a:cs typeface="Calibri" panose="020F0502020204030204" pitchFamily="34" charset="0"/>
                        </a:rPr>
                        <a:t>Error </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err="1">
                          <a:latin typeface="Calibri" panose="020F0502020204030204" pitchFamily="34" charset="0"/>
                          <a:cs typeface="Calibri" panose="020F0502020204030204" pitchFamily="34" charset="0"/>
                        </a:rPr>
                        <a:t>Prog</a:t>
                      </a:r>
                      <a:r>
                        <a:rPr lang="en-US" b="1" dirty="0">
                          <a:latin typeface="Calibri" panose="020F0502020204030204" pitchFamily="34" charset="0"/>
                          <a:cs typeface="Calibri" panose="020F0502020204030204" pitchFamily="34" charset="0"/>
                        </a:rPr>
                        <a:t> stop</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Security flaw</a:t>
                      </a:r>
                    </a:p>
                  </a:txBody>
                  <a:tcPr marR="0"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Fix: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b="1" dirty="0">
                          <a:latin typeface="Calibri" panose="020F0502020204030204" pitchFamily="34" charset="0"/>
                          <a:cs typeface="Calibri" panose="020F0502020204030204" pitchFamily="34" charset="0"/>
                        </a:rPr>
                        <a:t>Type: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latin typeface="Calibri" panose="020F0502020204030204" pitchFamily="34" charset="0"/>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747FC5C3-511D-44FD-B1AD-5A88BCF7736A}"/>
                  </a:ext>
                </a:extLst>
              </p14:cNvPr>
              <p14:cNvContentPartPr/>
              <p14:nvPr/>
            </p14:nvContentPartPr>
            <p14:xfrm>
              <a:off x="906480" y="1719360"/>
              <a:ext cx="8028000" cy="4744800"/>
            </p14:xfrm>
          </p:contentPart>
        </mc:Choice>
        <mc:Fallback xmlns="">
          <p:pic>
            <p:nvPicPr>
              <p:cNvPr id="2" name="Ink 1">
                <a:extLst>
                  <a:ext uri="{FF2B5EF4-FFF2-40B4-BE49-F238E27FC236}">
                    <a16:creationId xmlns:a16="http://schemas.microsoft.com/office/drawing/2014/main" id="{747FC5C3-511D-44FD-B1AD-5A88BCF7736A}"/>
                  </a:ext>
                </a:extLst>
              </p:cNvPr>
              <p:cNvPicPr/>
              <p:nvPr/>
            </p:nvPicPr>
            <p:blipFill>
              <a:blip r:embed="rId7"/>
              <a:stretch>
                <a:fillRect/>
              </a:stretch>
            </p:blipFill>
            <p:spPr>
              <a:xfrm>
                <a:off x="897120" y="1710000"/>
                <a:ext cx="8046720" cy="4763520"/>
              </a:xfrm>
              <a:prstGeom prst="rect">
                <a:avLst/>
              </a:prstGeom>
            </p:spPr>
          </p:pic>
        </mc:Fallback>
      </mc:AlternateContent>
    </p:spTree>
    <p:extLst>
      <p:ext uri="{BB962C8B-B14F-4D97-AF65-F5344CB8AC3E}">
        <p14:creationId xmlns:p14="http://schemas.microsoft.com/office/powerpoint/2010/main" val="123982417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custDataLst>
              <p:tags r:id="rId1"/>
            </p:custDataLst>
          </p:nvPr>
        </p:nvSpPr>
        <p:spPr>
          <a:ln/>
        </p:spPr>
        <p:txBody>
          <a:bodyPr/>
          <a:lstStyle/>
          <a:p>
            <a:r>
              <a:rPr lang="en-GB" dirty="0"/>
              <a:t>Find That Bug!  (Slide </a:t>
            </a:r>
            <a:fld id="{9EA04857-6E10-438A-85C4-5961DC39D337}" type="slidenum">
              <a:rPr lang="en-GB"/>
              <a:t>32</a:t>
            </a:fld>
            <a:r>
              <a:rPr lang="en-GB" dirty="0"/>
              <a:t>)</a:t>
            </a:r>
          </a:p>
        </p:txBody>
      </p:sp>
      <p:sp>
        <p:nvSpPr>
          <p:cNvPr id="44034" name="Rectangle 2"/>
          <p:cNvSpPr>
            <a:spLocks noGrp="1" noChangeArrowheads="1"/>
          </p:cNvSpPr>
          <p:nvPr>
            <p:ph idx="1"/>
            <p:custDataLst>
              <p:tags r:id="rId2"/>
            </p:custDataLst>
          </p:nvPr>
        </p:nvSpPr>
        <p:spPr>
          <a:xfrm>
            <a:off x="396875" y="4023360"/>
            <a:ext cx="8366125" cy="1097280"/>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US" sz="2400" dirty="0"/>
              <a:t>‘ </a:t>
            </a:r>
            <a:r>
              <a:rPr lang="en-US" sz="2400" dirty="0">
                <a:latin typeface="Courier New" panose="02070309020205020404" pitchFamily="49" charset="0"/>
                <a:cs typeface="Courier New" panose="02070309020205020404" pitchFamily="49" charset="0"/>
              </a:rPr>
              <a:t>--</a:t>
            </a:r>
            <a:r>
              <a:rPr lang="en-US" sz="2400" dirty="0"/>
              <a:t> ’ happens first</a:t>
            </a:r>
          </a:p>
        </p:txBody>
      </p:sp>
      <p:sp>
        <p:nvSpPr>
          <p:cNvPr id="6" name="Slide Number Placeholder 5"/>
          <p:cNvSpPr>
            <a:spLocks noGrp="1"/>
          </p:cNvSpPr>
          <p:nvPr>
            <p:ph type="sldNum" sz="quarter" idx="10"/>
            <p:custDataLst>
              <p:tags r:id="rId3"/>
            </p:custDataLst>
          </p:nvPr>
        </p:nvSpPr>
        <p:spPr/>
        <p:txBody>
          <a:bodyPr/>
          <a:lstStyle/>
          <a:p>
            <a:fld id="{7CBE8339-D2AD-46DC-A898-FD1E949067F0}" type="slidenum">
              <a:rPr lang="en-US" smtClean="0"/>
              <a:pPr/>
              <a:t>32</a:t>
            </a:fld>
            <a:endParaRPr lang="en-US"/>
          </a:p>
        </p:txBody>
      </p:sp>
      <p:sp>
        <p:nvSpPr>
          <p:cNvPr id="44035" name="Text Box 3"/>
          <p:cNvSpPr txBox="1">
            <a:spLocks noChangeArrowheads="1"/>
          </p:cNvSpPr>
          <p:nvPr>
            <p:custDataLst>
              <p:tags r:id="rId4"/>
            </p:custDataLst>
          </p:nvPr>
        </p:nvSpPr>
        <p:spPr bwMode="auto">
          <a:xfrm>
            <a:off x="914400" y="1371600"/>
            <a:ext cx="6645066" cy="2556727"/>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US" sz="2000" b="1"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a:latin typeface="Courier New" panose="02070309020205020404" pitchFamily="49" charset="0"/>
                <a:ea typeface="Arial Unicode MS" panose="020B0604020202020204" pitchFamily="34" charset="-128"/>
                <a:cs typeface="Courier New" panose="02070309020205020404" pitchFamily="49" charset="0"/>
              </a:rPr>
              <a:t>getPacket(</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US"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a:latin typeface="Courier New" panose="02070309020205020404" pitchFamily="49" charset="0"/>
                <a:ea typeface="Arial Unicode MS" panose="020B0604020202020204" pitchFamily="34" charset="-128"/>
                <a:cs typeface="Courier New" panose="02070309020205020404" pitchFamily="49" charset="0"/>
              </a:rPr>
              <a:t>packets,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US"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a:latin typeface="Courier New" panose="02070309020205020404" pitchFamily="49" charset="0"/>
                <a:ea typeface="Arial Unicode MS" panose="020B0604020202020204" pitchFamily="34" charset="-128"/>
                <a:cs typeface="Courier New" panose="02070309020205020404" pitchFamily="49" charset="0"/>
              </a:rPr>
              <a:t>size)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US" sz="2000" b="1"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a:latin typeface="Courier New" panose="02070309020205020404" pitchFamily="49" charset="0"/>
                <a:ea typeface="Arial Unicode MS" panose="020B0604020202020204" pitchFamily="34" charset="-128"/>
                <a:cs typeface="Courier New" panose="02070309020205020404" pitchFamily="49" charset="0"/>
              </a:rPr>
              <a:t>packet;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packet = packets[0];</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packets[0] = packets[*size - 1];</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*size--;</a:t>
            </a:r>
            <a:r>
              <a:rPr lang="en-GB" sz="2000" b="0" dirty="0">
                <a:solidFill>
                  <a:srgbClr val="C00000"/>
                </a:solidFill>
                <a:latin typeface="Courier New" panose="02070309020205020404" pitchFamily="49" charset="0"/>
                <a:ea typeface="Arial Unicode MS" panose="020B0604020202020204" pitchFamily="34" charset="-128"/>
                <a:cs typeface="Courier New" panose="02070309020205020404" pitchFamily="49" charset="0"/>
              </a:rPr>
              <a:t>   </a:t>
            </a:r>
            <a:r>
              <a:rPr lang="en-GB" sz="2000" b="1" i="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 what is happening here?</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reorderPackets(packets</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*size);</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return</a:t>
            </a:r>
            <a:r>
              <a:rPr lang="en-US"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a:latin typeface="Courier New" panose="02070309020205020404" pitchFamily="49" charset="0"/>
                <a:ea typeface="Arial Unicode MS" panose="020B0604020202020204" pitchFamily="34" charset="-128"/>
                <a:cs typeface="Courier New" panose="02070309020205020404" pitchFamily="49" charset="0"/>
              </a:rPr>
              <a:t>packet;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p:txBody>
      </p:sp>
      <p:graphicFrame>
        <p:nvGraphicFramePr>
          <p:cNvPr id="9" name="Table 8"/>
          <p:cNvGraphicFramePr>
            <a:graphicFrameLocks noGrp="1"/>
          </p:cNvGraphicFramePr>
          <p:nvPr>
            <p:extLst>
              <p:ext uri="{D42A27DB-BD31-4B8C-83A1-F6EECF244321}">
                <p14:modId xmlns:p14="http://schemas.microsoft.com/office/powerpoint/2010/main" val="355591409"/>
              </p:ext>
            </p:extLst>
          </p:nvPr>
        </p:nvGraphicFramePr>
        <p:xfrm>
          <a:off x="640080" y="5943600"/>
          <a:ext cx="7863840" cy="54864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137160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274320">
                  <a:extLst>
                    <a:ext uri="{9D8B030D-6E8A-4147-A177-3AD203B41FA5}">
                      <a16:colId xmlns:a16="http://schemas.microsoft.com/office/drawing/2014/main" val="20008"/>
                    </a:ext>
                  </a:extLst>
                </a:gridCol>
                <a:gridCol w="2194560">
                  <a:extLst>
                    <a:ext uri="{9D8B030D-6E8A-4147-A177-3AD203B41FA5}">
                      <a16:colId xmlns:a16="http://schemas.microsoft.com/office/drawing/2014/main" val="20009"/>
                    </a:ext>
                  </a:extLst>
                </a:gridCol>
              </a:tblGrid>
              <a:tr h="182880">
                <a:tc>
                  <a:txBody>
                    <a:bodyPr/>
                    <a:lstStyle/>
                    <a:p>
                      <a:r>
                        <a:rPr lang="en-US" b="1" dirty="0">
                          <a:latin typeface="Calibri" panose="020F0502020204030204" pitchFamily="34" charset="0"/>
                          <a:cs typeface="Calibri" panose="020F0502020204030204" pitchFamily="34" charset="0"/>
                        </a:rPr>
                        <a:t>Error </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err="1">
                          <a:latin typeface="Calibri" panose="020F0502020204030204" pitchFamily="34" charset="0"/>
                          <a:cs typeface="Calibri" panose="020F0502020204030204" pitchFamily="34" charset="0"/>
                        </a:rPr>
                        <a:t>Prog</a:t>
                      </a:r>
                      <a:r>
                        <a:rPr lang="en-US" b="1" dirty="0">
                          <a:latin typeface="Calibri" panose="020F0502020204030204" pitchFamily="34" charset="0"/>
                          <a:cs typeface="Calibri" panose="020F0502020204030204" pitchFamily="34" charset="0"/>
                        </a:rPr>
                        <a:t> stop</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Security flaw</a:t>
                      </a:r>
                    </a:p>
                  </a:txBody>
                  <a:tcPr marR="0"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Fix: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b="1" dirty="0">
                          <a:latin typeface="Calibri" panose="020F0502020204030204" pitchFamily="34" charset="0"/>
                          <a:cs typeface="Calibri" panose="020F0502020204030204" pitchFamily="34" charset="0"/>
                        </a:rPr>
                        <a:t>Type: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latin typeface="Calibri" panose="020F0502020204030204" pitchFamily="34" charset="0"/>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FC83C3F1-966F-471A-9ED6-DC5726B930E5}"/>
                  </a:ext>
                </a:extLst>
              </p14:cNvPr>
              <p14:cNvContentPartPr/>
              <p14:nvPr/>
            </p14:nvContentPartPr>
            <p14:xfrm>
              <a:off x="275400" y="2269800"/>
              <a:ext cx="8259480" cy="4127400"/>
            </p14:xfrm>
          </p:contentPart>
        </mc:Choice>
        <mc:Fallback>
          <p:pic>
            <p:nvPicPr>
              <p:cNvPr id="2" name="Ink 1">
                <a:extLst>
                  <a:ext uri="{FF2B5EF4-FFF2-40B4-BE49-F238E27FC236}">
                    <a16:creationId xmlns:a16="http://schemas.microsoft.com/office/drawing/2014/main" id="{FC83C3F1-966F-471A-9ED6-DC5726B930E5}"/>
                  </a:ext>
                </a:extLst>
              </p:cNvPr>
              <p:cNvPicPr/>
              <p:nvPr/>
            </p:nvPicPr>
            <p:blipFill>
              <a:blip r:embed="rId8"/>
              <a:stretch>
                <a:fillRect/>
              </a:stretch>
            </p:blipFill>
            <p:spPr>
              <a:xfrm>
                <a:off x="266040" y="2260440"/>
                <a:ext cx="8278200" cy="4146120"/>
              </a:xfrm>
              <a:prstGeom prst="rect">
                <a:avLst/>
              </a:prstGeom>
            </p:spPr>
          </p:pic>
        </mc:Fallback>
      </mc:AlternateContent>
    </p:spTree>
    <p:extLst>
      <p:ext uri="{BB962C8B-B14F-4D97-AF65-F5344CB8AC3E}">
        <p14:creationId xmlns:p14="http://schemas.microsoft.com/office/powerpoint/2010/main" val="15439261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custDataLst>
              <p:tags r:id="rId1"/>
            </p:custDataLst>
          </p:nvPr>
        </p:nvSpPr>
        <p:spPr>
          <a:ln/>
        </p:spPr>
        <p:txBody>
          <a:bodyPr/>
          <a:lstStyle/>
          <a:p>
            <a:r>
              <a:rPr lang="en-GB" dirty="0"/>
              <a:t>Find That Bug!  (Slide </a:t>
            </a:r>
            <a:fld id="{63B07D7A-42A7-4D62-A0C1-29E9764CFB69}" type="slidenum">
              <a:rPr lang="en-GB" smtClean="0"/>
              <a:t>33</a:t>
            </a:fld>
            <a:r>
              <a:rPr lang="en-GB" dirty="0"/>
              <a:t>)</a:t>
            </a:r>
          </a:p>
        </p:txBody>
      </p:sp>
      <p:sp>
        <p:nvSpPr>
          <p:cNvPr id="6" name="Slide Number Placeholder 5"/>
          <p:cNvSpPr>
            <a:spLocks noGrp="1"/>
          </p:cNvSpPr>
          <p:nvPr>
            <p:ph type="sldNum" sz="quarter" idx="10"/>
            <p:custDataLst>
              <p:tags r:id="rId2"/>
            </p:custDataLst>
          </p:nvPr>
        </p:nvSpPr>
        <p:spPr/>
        <p:txBody>
          <a:bodyPr/>
          <a:lstStyle/>
          <a:p>
            <a:fld id="{7CBE8339-D2AD-46DC-A898-FD1E949067F0}" type="slidenum">
              <a:rPr lang="en-US" smtClean="0"/>
              <a:pPr/>
              <a:t>33</a:t>
            </a:fld>
            <a:endParaRPr lang="en-US"/>
          </a:p>
        </p:txBody>
      </p:sp>
      <p:sp>
        <p:nvSpPr>
          <p:cNvPr id="34819" name="Text Box 3"/>
          <p:cNvSpPr txBox="1">
            <a:spLocks noChangeArrowheads="1"/>
          </p:cNvSpPr>
          <p:nvPr>
            <p:custDataLst>
              <p:tags r:id="rId3"/>
            </p:custDataLst>
          </p:nvPr>
        </p:nvSpPr>
        <p:spPr bwMode="auto">
          <a:xfrm>
            <a:off x="914400" y="1371600"/>
            <a:ext cx="2490082" cy="1633397"/>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US" sz="2000" b="1"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a:latin typeface="Courier New" panose="02070309020205020404" pitchFamily="49" charset="0"/>
                <a:ea typeface="Arial Unicode MS" panose="020B0604020202020204" pitchFamily="34" charset="-128"/>
                <a:cs typeface="Courier New" panose="02070309020205020404" pitchFamily="49" charset="0"/>
              </a:rPr>
              <a:t>foo()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val</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dirty="0">
              <a:latin typeface="Courier New" panose="02070309020205020404" pitchFamily="49" charset="0"/>
              <a:ea typeface="Arial Unicode MS" panose="020B0604020202020204" pitchFamily="34" charset="-128"/>
              <a:cs typeface="Courier New" panose="02070309020205020404" pitchFamily="49"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return</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&amp;</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val</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p:txBody>
      </p:sp>
      <p:graphicFrame>
        <p:nvGraphicFramePr>
          <p:cNvPr id="9" name="Table 8"/>
          <p:cNvGraphicFramePr>
            <a:graphicFrameLocks noGrp="1"/>
          </p:cNvGraphicFramePr>
          <p:nvPr>
            <p:extLst>
              <p:ext uri="{D42A27DB-BD31-4B8C-83A1-F6EECF244321}">
                <p14:modId xmlns:p14="http://schemas.microsoft.com/office/powerpoint/2010/main" val="355591409"/>
              </p:ext>
            </p:extLst>
          </p:nvPr>
        </p:nvGraphicFramePr>
        <p:xfrm>
          <a:off x="640080" y="5943600"/>
          <a:ext cx="7863840" cy="54864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137160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274320">
                  <a:extLst>
                    <a:ext uri="{9D8B030D-6E8A-4147-A177-3AD203B41FA5}">
                      <a16:colId xmlns:a16="http://schemas.microsoft.com/office/drawing/2014/main" val="20008"/>
                    </a:ext>
                  </a:extLst>
                </a:gridCol>
                <a:gridCol w="2194560">
                  <a:extLst>
                    <a:ext uri="{9D8B030D-6E8A-4147-A177-3AD203B41FA5}">
                      <a16:colId xmlns:a16="http://schemas.microsoft.com/office/drawing/2014/main" val="20009"/>
                    </a:ext>
                  </a:extLst>
                </a:gridCol>
              </a:tblGrid>
              <a:tr h="182880">
                <a:tc>
                  <a:txBody>
                    <a:bodyPr/>
                    <a:lstStyle/>
                    <a:p>
                      <a:r>
                        <a:rPr lang="en-US" b="1" dirty="0">
                          <a:latin typeface="Calibri" panose="020F0502020204030204" pitchFamily="34" charset="0"/>
                          <a:cs typeface="Calibri" panose="020F0502020204030204" pitchFamily="34" charset="0"/>
                        </a:rPr>
                        <a:t>Error </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err="1">
                          <a:latin typeface="Calibri" panose="020F0502020204030204" pitchFamily="34" charset="0"/>
                          <a:cs typeface="Calibri" panose="020F0502020204030204" pitchFamily="34" charset="0"/>
                        </a:rPr>
                        <a:t>Prog</a:t>
                      </a:r>
                      <a:r>
                        <a:rPr lang="en-US" b="1" dirty="0">
                          <a:latin typeface="Calibri" panose="020F0502020204030204" pitchFamily="34" charset="0"/>
                          <a:cs typeface="Calibri" panose="020F0502020204030204" pitchFamily="34" charset="0"/>
                        </a:rPr>
                        <a:t> stop</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Security flaw</a:t>
                      </a:r>
                    </a:p>
                  </a:txBody>
                  <a:tcPr marR="0"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Fix: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b="1" dirty="0">
                          <a:latin typeface="Calibri" panose="020F0502020204030204" pitchFamily="34" charset="0"/>
                          <a:cs typeface="Calibri" panose="020F0502020204030204" pitchFamily="34" charset="0"/>
                        </a:rPr>
                        <a:t>Type: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latin typeface="Calibri" panose="020F0502020204030204" pitchFamily="34" charset="0"/>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2981A67E-ED8E-47E9-9B2F-E52C1353AB49}"/>
                  </a:ext>
                </a:extLst>
              </p14:cNvPr>
              <p14:cNvContentPartPr/>
              <p14:nvPr/>
            </p14:nvContentPartPr>
            <p14:xfrm>
              <a:off x="1070280" y="1281960"/>
              <a:ext cx="7967160" cy="5107680"/>
            </p14:xfrm>
          </p:contentPart>
        </mc:Choice>
        <mc:Fallback>
          <p:pic>
            <p:nvPicPr>
              <p:cNvPr id="2" name="Ink 1">
                <a:extLst>
                  <a:ext uri="{FF2B5EF4-FFF2-40B4-BE49-F238E27FC236}">
                    <a16:creationId xmlns:a16="http://schemas.microsoft.com/office/drawing/2014/main" id="{2981A67E-ED8E-47E9-9B2F-E52C1353AB49}"/>
                  </a:ext>
                </a:extLst>
              </p:cNvPr>
              <p:cNvPicPr/>
              <p:nvPr/>
            </p:nvPicPr>
            <p:blipFill>
              <a:blip r:embed="rId7"/>
              <a:stretch>
                <a:fillRect/>
              </a:stretch>
            </p:blipFill>
            <p:spPr>
              <a:xfrm>
                <a:off x="1060920" y="1272600"/>
                <a:ext cx="7985880" cy="5126400"/>
              </a:xfrm>
              <a:prstGeom prst="rect">
                <a:avLst/>
              </a:prstGeom>
            </p:spPr>
          </p:pic>
        </mc:Fallback>
      </mc:AlternateContent>
    </p:spTree>
    <p:extLst>
      <p:ext uri="{BB962C8B-B14F-4D97-AF65-F5344CB8AC3E}">
        <p14:creationId xmlns:p14="http://schemas.microsoft.com/office/powerpoint/2010/main" val="355729276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custDataLst>
              <p:tags r:id="rId1"/>
            </p:custDataLst>
          </p:nvPr>
        </p:nvSpPr>
        <p:spPr>
          <a:ln/>
        </p:spPr>
        <p:txBody>
          <a:bodyPr/>
          <a:lstStyle/>
          <a:p>
            <a:r>
              <a:rPr lang="en-GB" dirty="0"/>
              <a:t>Find That Bug!  (Slide </a:t>
            </a:r>
            <a:fld id="{D55B4FD4-3D85-41A1-90A5-496B0192B4D7}" type="slidenum">
              <a:rPr lang="en-GB" smtClean="0"/>
              <a:t>34</a:t>
            </a:fld>
            <a:r>
              <a:rPr lang="en-GB" dirty="0"/>
              <a:t>)</a:t>
            </a:r>
          </a:p>
        </p:txBody>
      </p:sp>
      <p:sp>
        <p:nvSpPr>
          <p:cNvPr id="6" name="Slide Number Placeholder 5"/>
          <p:cNvSpPr>
            <a:spLocks noGrp="1"/>
          </p:cNvSpPr>
          <p:nvPr>
            <p:ph type="sldNum" sz="quarter" idx="10"/>
            <p:custDataLst>
              <p:tags r:id="rId2"/>
            </p:custDataLst>
          </p:nvPr>
        </p:nvSpPr>
        <p:spPr/>
        <p:txBody>
          <a:bodyPr/>
          <a:lstStyle/>
          <a:p>
            <a:fld id="{7CBE8339-D2AD-46DC-A898-FD1E949067F0}" type="slidenum">
              <a:rPr lang="en-US" smtClean="0"/>
              <a:pPr/>
              <a:t>34</a:t>
            </a:fld>
            <a:endParaRPr lang="en-US"/>
          </a:p>
        </p:txBody>
      </p:sp>
      <p:sp>
        <p:nvSpPr>
          <p:cNvPr id="35843" name="Text Box 3"/>
          <p:cNvSpPr txBox="1">
            <a:spLocks noChangeArrowheads="1"/>
          </p:cNvSpPr>
          <p:nvPr>
            <p:custDataLst>
              <p:tags r:id="rId3"/>
            </p:custDataLst>
          </p:nvPr>
        </p:nvSpPr>
        <p:spPr bwMode="auto">
          <a:xfrm>
            <a:off x="914400" y="1371600"/>
            <a:ext cx="5721736" cy="2864503"/>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x =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)malloc( N * sizeof(</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solidFill>
                  <a:srgbClr val="C00000"/>
                </a:solidFill>
                <a:latin typeface="Courier New" panose="02070309020205020404" pitchFamily="49" charset="0"/>
                <a:ea typeface="Arial Unicode MS" panose="020B0604020202020204" pitchFamily="34" charset="-128"/>
                <a:cs typeface="Courier New" panose="02070309020205020404" pitchFamily="49" charset="0"/>
              </a:rPr>
              <a:t>   &lt;manipulate x&gt;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free(x);</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dirty="0">
              <a:latin typeface="Courier New" panose="02070309020205020404" pitchFamily="49" charset="0"/>
              <a:ea typeface="Arial Unicode MS" panose="020B0604020202020204" pitchFamily="34" charset="-128"/>
              <a:cs typeface="Courier New" panose="02070309020205020404" pitchFamily="49" charset="0"/>
            </a:endParaRP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dirty="0">
              <a:latin typeface="Courier New" panose="02070309020205020404" pitchFamily="49" charset="0"/>
              <a:ea typeface="Arial Unicode MS" panose="020B0604020202020204" pitchFamily="34" charset="-128"/>
              <a:cs typeface="Courier New" panose="02070309020205020404" pitchFamily="49" charset="0"/>
            </a:endParaRP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y =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)malloc( M * sizeof(</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solidFill>
                  <a:srgbClr val="C00000"/>
                </a:solidFill>
                <a:latin typeface="Courier New" panose="02070309020205020404" pitchFamily="49" charset="0"/>
                <a:ea typeface="Arial Unicode MS" panose="020B0604020202020204" pitchFamily="34" charset="-128"/>
                <a:cs typeface="Courier New" panose="02070309020205020404" pitchFamily="49" charset="0"/>
              </a:rPr>
              <a:t>   &lt;manipulate y&gt;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anose="02070309020205020404" pitchFamily="49" charset="0"/>
                <a:ea typeface="Arial Unicode MS" panose="020B0604020202020204" pitchFamily="34" charset="-128"/>
                <a:cs typeface="Courier New" panose="02070309020205020404" pitchFamily="49" charset="0"/>
              </a:rPr>
              <a:t>free(x);</a:t>
            </a:r>
          </a:p>
        </p:txBody>
      </p:sp>
      <p:graphicFrame>
        <p:nvGraphicFramePr>
          <p:cNvPr id="9" name="Table 8"/>
          <p:cNvGraphicFramePr>
            <a:graphicFrameLocks noGrp="1"/>
          </p:cNvGraphicFramePr>
          <p:nvPr>
            <p:extLst>
              <p:ext uri="{D42A27DB-BD31-4B8C-83A1-F6EECF244321}">
                <p14:modId xmlns:p14="http://schemas.microsoft.com/office/powerpoint/2010/main" val="355591409"/>
              </p:ext>
            </p:extLst>
          </p:nvPr>
        </p:nvGraphicFramePr>
        <p:xfrm>
          <a:off x="640080" y="5943600"/>
          <a:ext cx="7863840" cy="54864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137160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274320">
                  <a:extLst>
                    <a:ext uri="{9D8B030D-6E8A-4147-A177-3AD203B41FA5}">
                      <a16:colId xmlns:a16="http://schemas.microsoft.com/office/drawing/2014/main" val="20008"/>
                    </a:ext>
                  </a:extLst>
                </a:gridCol>
                <a:gridCol w="2194560">
                  <a:extLst>
                    <a:ext uri="{9D8B030D-6E8A-4147-A177-3AD203B41FA5}">
                      <a16:colId xmlns:a16="http://schemas.microsoft.com/office/drawing/2014/main" val="20009"/>
                    </a:ext>
                  </a:extLst>
                </a:gridCol>
              </a:tblGrid>
              <a:tr h="182880">
                <a:tc>
                  <a:txBody>
                    <a:bodyPr/>
                    <a:lstStyle/>
                    <a:p>
                      <a:r>
                        <a:rPr lang="en-US" b="1" dirty="0">
                          <a:latin typeface="Calibri" panose="020F0502020204030204" pitchFamily="34" charset="0"/>
                          <a:cs typeface="Calibri" panose="020F0502020204030204" pitchFamily="34" charset="0"/>
                        </a:rPr>
                        <a:t>Error </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err="1">
                          <a:latin typeface="Calibri" panose="020F0502020204030204" pitchFamily="34" charset="0"/>
                          <a:cs typeface="Calibri" panose="020F0502020204030204" pitchFamily="34" charset="0"/>
                        </a:rPr>
                        <a:t>Prog</a:t>
                      </a:r>
                      <a:r>
                        <a:rPr lang="en-US" b="1" dirty="0">
                          <a:latin typeface="Calibri" panose="020F0502020204030204" pitchFamily="34" charset="0"/>
                          <a:cs typeface="Calibri" panose="020F0502020204030204" pitchFamily="34" charset="0"/>
                        </a:rPr>
                        <a:t> stop</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Security flaw</a:t>
                      </a:r>
                    </a:p>
                  </a:txBody>
                  <a:tcPr marR="0"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Fix: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b="1" dirty="0">
                          <a:latin typeface="Calibri" panose="020F0502020204030204" pitchFamily="34" charset="0"/>
                          <a:cs typeface="Calibri" panose="020F0502020204030204" pitchFamily="34" charset="0"/>
                        </a:rPr>
                        <a:t>Type: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latin typeface="Calibri" panose="020F0502020204030204" pitchFamily="34" charset="0"/>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5E47AF64-C958-43C6-B4F1-A5CECA1D4EA5}"/>
                  </a:ext>
                </a:extLst>
              </p14:cNvPr>
              <p14:cNvContentPartPr/>
              <p14:nvPr/>
            </p14:nvContentPartPr>
            <p14:xfrm>
              <a:off x="1230120" y="3823200"/>
              <a:ext cx="6724080" cy="2874240"/>
            </p14:xfrm>
          </p:contentPart>
        </mc:Choice>
        <mc:Fallback>
          <p:pic>
            <p:nvPicPr>
              <p:cNvPr id="2" name="Ink 1">
                <a:extLst>
                  <a:ext uri="{FF2B5EF4-FFF2-40B4-BE49-F238E27FC236}">
                    <a16:creationId xmlns:a16="http://schemas.microsoft.com/office/drawing/2014/main" id="{5E47AF64-C958-43C6-B4F1-A5CECA1D4EA5}"/>
                  </a:ext>
                </a:extLst>
              </p:cNvPr>
              <p:cNvPicPr/>
              <p:nvPr/>
            </p:nvPicPr>
            <p:blipFill>
              <a:blip r:embed="rId7"/>
              <a:stretch>
                <a:fillRect/>
              </a:stretch>
            </p:blipFill>
            <p:spPr>
              <a:xfrm>
                <a:off x="1220760" y="3813840"/>
                <a:ext cx="6742800" cy="2892960"/>
              </a:xfrm>
              <a:prstGeom prst="rect">
                <a:avLst/>
              </a:prstGeom>
            </p:spPr>
          </p:pic>
        </mc:Fallback>
      </mc:AlternateContent>
    </p:spTree>
    <p:extLst>
      <p:ext uri="{BB962C8B-B14F-4D97-AF65-F5344CB8AC3E}">
        <p14:creationId xmlns:p14="http://schemas.microsoft.com/office/powerpoint/2010/main" val="161360959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custDataLst>
              <p:tags r:id="rId1"/>
            </p:custDataLst>
          </p:nvPr>
        </p:nvSpPr>
        <p:spPr>
          <a:ln/>
        </p:spPr>
        <p:txBody>
          <a:bodyPr/>
          <a:lstStyle/>
          <a:p>
            <a:r>
              <a:rPr lang="en-GB" dirty="0"/>
              <a:t>Find That Bug!  (Slide </a:t>
            </a:r>
            <a:fld id="{DC4EDC38-02D3-411D-9370-A3E9A6D37E53}" type="slidenum">
              <a:rPr lang="en-GB" smtClean="0"/>
              <a:t>35</a:t>
            </a:fld>
            <a:r>
              <a:rPr lang="en-GB" dirty="0"/>
              <a:t>)</a:t>
            </a:r>
          </a:p>
        </p:txBody>
      </p:sp>
      <p:sp>
        <p:nvSpPr>
          <p:cNvPr id="6" name="Slide Number Placeholder 5"/>
          <p:cNvSpPr>
            <a:spLocks noGrp="1"/>
          </p:cNvSpPr>
          <p:nvPr>
            <p:ph type="sldNum" sz="quarter" idx="10"/>
            <p:custDataLst>
              <p:tags r:id="rId2"/>
            </p:custDataLst>
          </p:nvPr>
        </p:nvSpPr>
        <p:spPr/>
        <p:txBody>
          <a:bodyPr/>
          <a:lstStyle/>
          <a:p>
            <a:fld id="{7CBE8339-D2AD-46DC-A898-FD1E949067F0}" type="slidenum">
              <a:rPr lang="en-US" smtClean="0"/>
              <a:pPr/>
              <a:t>35</a:t>
            </a:fld>
            <a:endParaRPr lang="en-US"/>
          </a:p>
        </p:txBody>
      </p:sp>
      <p:sp>
        <p:nvSpPr>
          <p:cNvPr id="36867" name="Text Box 3"/>
          <p:cNvSpPr txBox="1">
            <a:spLocks noChangeArrowheads="1"/>
          </p:cNvSpPr>
          <p:nvPr>
            <p:custDataLst>
              <p:tags r:id="rId3"/>
            </p:custDataLst>
          </p:nvPr>
        </p:nvSpPr>
        <p:spPr bwMode="auto">
          <a:xfrm>
            <a:off x="914400" y="1371600"/>
            <a:ext cx="5721736" cy="2864503"/>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x =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)malloc( N * sizeof(</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solidFill>
                  <a:srgbClr val="C00000"/>
                </a:solidFill>
                <a:latin typeface="Courier New" panose="02070309020205020404" pitchFamily="49" charset="0"/>
                <a:ea typeface="Arial Unicode MS" panose="020B0604020202020204" pitchFamily="34" charset="-128"/>
                <a:cs typeface="Courier New" panose="02070309020205020404" pitchFamily="49" charset="0"/>
              </a:rPr>
              <a:t>   &lt;manipulate x&gt;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free(x);</a:t>
            </a:r>
            <a:endParaRPr lang="en-US" sz="2000" b="0" dirty="0">
              <a:latin typeface="Courier New" panose="02070309020205020404" pitchFamily="49" charset="0"/>
              <a:ea typeface="Arial Unicode MS" panose="020B0604020202020204" pitchFamily="34" charset="-128"/>
              <a:cs typeface="Courier New" panose="02070309020205020404" pitchFamily="49"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dirty="0">
              <a:latin typeface="Courier New" panose="02070309020205020404" pitchFamily="49" charset="0"/>
              <a:ea typeface="Arial Unicode MS" panose="020B0604020202020204" pitchFamily="34" charset="-128"/>
              <a:cs typeface="Courier New" panose="02070309020205020404" pitchFamily="49"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endParaRPr lang="en-US" sz="2000" b="0" dirty="0">
              <a:latin typeface="Courier New" panose="02070309020205020404" pitchFamily="49" charset="0"/>
              <a:ea typeface="Arial Unicode MS" panose="020B0604020202020204" pitchFamily="34" charset="-128"/>
              <a:cs typeface="Courier New" panose="02070309020205020404" pitchFamily="49"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dirty="0">
              <a:latin typeface="Courier New" panose="02070309020205020404" pitchFamily="49" charset="0"/>
              <a:ea typeface="Arial Unicode MS" panose="020B0604020202020204" pitchFamily="34" charset="-128"/>
              <a:cs typeface="Courier New" panose="02070309020205020404" pitchFamily="49"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y = (</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)malloc( M * sizeof(</a:t>
            </a:r>
            <a:r>
              <a:rPr lang="en-GB" sz="2000" b="1" dirty="0">
                <a:latin typeface="Courier New" panose="02070309020205020404" pitchFamily="49" charset="0"/>
                <a:ea typeface="Arial Unicode MS" panose="020B0604020202020204" pitchFamily="34" charset="-128"/>
                <a:cs typeface="Courier New" panose="02070309020205020404" pitchFamily="49" charset="0"/>
              </a:rPr>
              <a:t>int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latin typeface="Courier New" panose="02070309020205020404" pitchFamily="49" charset="0"/>
                <a:ea typeface="Arial Unicode MS" panose="020B0604020202020204" pitchFamily="34" charset="-128"/>
                <a:cs typeface="Courier New" panose="02070309020205020404" pitchFamily="49" charset="0"/>
              </a:rPr>
              <a:t>for</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=0;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&lt;M; </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dirty="0">
                <a:latin typeface="Courier New" panose="02070309020205020404" pitchFamily="49" charset="0"/>
                <a:ea typeface="Arial Unicode MS" panose="020B0604020202020204" pitchFamily="34" charset="-128"/>
                <a:cs typeface="Courier New" panose="02070309020205020404" pitchFamily="49" charset="0"/>
              </a:rPr>
              <a:t>   y[</a:t>
            </a:r>
            <a:r>
              <a:rPr lang="en-GB" sz="2000" b="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b="0" dirty="0">
                <a:latin typeface="Courier New" panose="02070309020205020404" pitchFamily="49" charset="0"/>
                <a:ea typeface="Arial Unicode MS" panose="020B0604020202020204" pitchFamily="34" charset="-128"/>
                <a:cs typeface="Courier New" panose="02070309020205020404" pitchFamily="49" charset="0"/>
              </a:rPr>
              <a:t>] = </a:t>
            </a:r>
            <a:r>
              <a:rPr lang="en-GB" sz="2000" dirty="0">
                <a:latin typeface="Courier New" panose="02070309020205020404" pitchFamily="49" charset="0"/>
                <a:ea typeface="Arial Unicode MS" panose="020B0604020202020204" pitchFamily="34" charset="-128"/>
                <a:cs typeface="Courier New" panose="02070309020205020404" pitchFamily="49" charset="0"/>
              </a:rPr>
              <a:t>x[</a:t>
            </a:r>
            <a:r>
              <a:rPr lang="en-GB" sz="2000" dirty="0" err="1">
                <a:latin typeface="Courier New" panose="02070309020205020404" pitchFamily="49" charset="0"/>
                <a:ea typeface="Arial Unicode MS" panose="020B0604020202020204" pitchFamily="34" charset="-128"/>
                <a:cs typeface="Courier New" panose="02070309020205020404" pitchFamily="49" charset="0"/>
              </a:rPr>
              <a:t>i</a:t>
            </a:r>
            <a:r>
              <a:rPr lang="en-GB" sz="2000" dirty="0">
                <a:latin typeface="Courier New" panose="02070309020205020404" pitchFamily="49" charset="0"/>
                <a:ea typeface="Arial Unicode MS" panose="020B0604020202020204" pitchFamily="34" charset="-128"/>
                <a:cs typeface="Courier New" panose="02070309020205020404" pitchFamily="49" charset="0"/>
              </a:rPr>
              <a:t>]</a:t>
            </a:r>
            <a:r>
              <a:rPr lang="en-GB" sz="2000" b="0" dirty="0">
                <a:latin typeface="Courier New" panose="02070309020205020404" pitchFamily="49" charset="0"/>
                <a:ea typeface="Arial Unicode MS" panose="020B0604020202020204" pitchFamily="34" charset="-128"/>
                <a:cs typeface="Courier New" panose="02070309020205020404" pitchFamily="49" charset="0"/>
              </a:rPr>
              <a:t>++;</a:t>
            </a:r>
          </a:p>
        </p:txBody>
      </p:sp>
      <p:graphicFrame>
        <p:nvGraphicFramePr>
          <p:cNvPr id="9" name="Table 8"/>
          <p:cNvGraphicFramePr>
            <a:graphicFrameLocks noGrp="1"/>
          </p:cNvGraphicFramePr>
          <p:nvPr>
            <p:extLst>
              <p:ext uri="{D42A27DB-BD31-4B8C-83A1-F6EECF244321}">
                <p14:modId xmlns:p14="http://schemas.microsoft.com/office/powerpoint/2010/main" val="355591409"/>
              </p:ext>
            </p:extLst>
          </p:nvPr>
        </p:nvGraphicFramePr>
        <p:xfrm>
          <a:off x="640080" y="5943600"/>
          <a:ext cx="7863840" cy="54864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137160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274320">
                  <a:extLst>
                    <a:ext uri="{9D8B030D-6E8A-4147-A177-3AD203B41FA5}">
                      <a16:colId xmlns:a16="http://schemas.microsoft.com/office/drawing/2014/main" val="20008"/>
                    </a:ext>
                  </a:extLst>
                </a:gridCol>
                <a:gridCol w="2194560">
                  <a:extLst>
                    <a:ext uri="{9D8B030D-6E8A-4147-A177-3AD203B41FA5}">
                      <a16:colId xmlns:a16="http://schemas.microsoft.com/office/drawing/2014/main" val="20009"/>
                    </a:ext>
                  </a:extLst>
                </a:gridCol>
              </a:tblGrid>
              <a:tr h="182880">
                <a:tc>
                  <a:txBody>
                    <a:bodyPr/>
                    <a:lstStyle/>
                    <a:p>
                      <a:r>
                        <a:rPr lang="en-US" b="1" dirty="0">
                          <a:latin typeface="Calibri" panose="020F0502020204030204" pitchFamily="34" charset="0"/>
                          <a:cs typeface="Calibri" panose="020F0502020204030204" pitchFamily="34" charset="0"/>
                        </a:rPr>
                        <a:t>Error </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err="1">
                          <a:latin typeface="Calibri" panose="020F0502020204030204" pitchFamily="34" charset="0"/>
                          <a:cs typeface="Calibri" panose="020F0502020204030204" pitchFamily="34" charset="0"/>
                        </a:rPr>
                        <a:t>Prog</a:t>
                      </a:r>
                      <a:r>
                        <a:rPr lang="en-US" b="1" dirty="0">
                          <a:latin typeface="Calibri" panose="020F0502020204030204" pitchFamily="34" charset="0"/>
                          <a:cs typeface="Calibri" panose="020F0502020204030204" pitchFamily="34" charset="0"/>
                        </a:rPr>
                        <a:t> stop</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Security flaw</a:t>
                      </a:r>
                    </a:p>
                  </a:txBody>
                  <a:tcPr marR="0"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Fix: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b="1" dirty="0">
                          <a:latin typeface="Calibri" panose="020F0502020204030204" pitchFamily="34" charset="0"/>
                          <a:cs typeface="Calibri" panose="020F0502020204030204" pitchFamily="34" charset="0"/>
                        </a:rPr>
                        <a:t>Type: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latin typeface="Calibri" panose="020F0502020204030204" pitchFamily="34" charset="0"/>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38AC4B06-276E-4C10-BDB8-C49C163EC020}"/>
                  </a:ext>
                </a:extLst>
              </p14:cNvPr>
              <p14:cNvContentPartPr/>
              <p14:nvPr/>
            </p14:nvContentPartPr>
            <p14:xfrm>
              <a:off x="919440" y="2295360"/>
              <a:ext cx="7630560" cy="4130640"/>
            </p14:xfrm>
          </p:contentPart>
        </mc:Choice>
        <mc:Fallback>
          <p:pic>
            <p:nvPicPr>
              <p:cNvPr id="2" name="Ink 1">
                <a:extLst>
                  <a:ext uri="{FF2B5EF4-FFF2-40B4-BE49-F238E27FC236}">
                    <a16:creationId xmlns:a16="http://schemas.microsoft.com/office/drawing/2014/main" id="{38AC4B06-276E-4C10-BDB8-C49C163EC020}"/>
                  </a:ext>
                </a:extLst>
              </p:cNvPr>
              <p:cNvPicPr/>
              <p:nvPr/>
            </p:nvPicPr>
            <p:blipFill>
              <a:blip r:embed="rId7"/>
              <a:stretch>
                <a:fillRect/>
              </a:stretch>
            </p:blipFill>
            <p:spPr>
              <a:xfrm>
                <a:off x="910080" y="2286000"/>
                <a:ext cx="7649280" cy="4149360"/>
              </a:xfrm>
              <a:prstGeom prst="rect">
                <a:avLst/>
              </a:prstGeom>
            </p:spPr>
          </p:pic>
        </mc:Fallback>
      </mc:AlternateContent>
    </p:spTree>
    <p:extLst>
      <p:ext uri="{BB962C8B-B14F-4D97-AF65-F5344CB8AC3E}">
        <p14:creationId xmlns:p14="http://schemas.microsoft.com/office/powerpoint/2010/main" val="185200782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custDataLst>
              <p:tags r:id="rId1"/>
            </p:custDataLst>
          </p:nvPr>
        </p:nvSpPr>
        <p:spPr>
          <a:ln/>
        </p:spPr>
        <p:txBody>
          <a:bodyPr/>
          <a:lstStyle/>
          <a:p>
            <a:r>
              <a:rPr lang="en-GB" dirty="0"/>
              <a:t>Find That Bug!  (Slide </a:t>
            </a:r>
            <a:fld id="{CD8E5E6F-D7CD-4D4C-9F2B-AEF07D75A604}" type="slidenum">
              <a:rPr lang="en-GB" smtClean="0"/>
              <a:t>36</a:t>
            </a:fld>
            <a:r>
              <a:rPr lang="en-GB" dirty="0"/>
              <a:t>)</a:t>
            </a:r>
          </a:p>
        </p:txBody>
      </p:sp>
      <p:sp>
        <p:nvSpPr>
          <p:cNvPr id="6" name="Slide Number Placeholder 5"/>
          <p:cNvSpPr>
            <a:spLocks noGrp="1"/>
          </p:cNvSpPr>
          <p:nvPr>
            <p:ph type="sldNum" sz="quarter" idx="10"/>
            <p:custDataLst>
              <p:tags r:id="rId2"/>
            </p:custDataLst>
          </p:nvPr>
        </p:nvSpPr>
        <p:spPr/>
        <p:txBody>
          <a:bodyPr/>
          <a:lstStyle/>
          <a:p>
            <a:fld id="{7CBE8339-D2AD-46DC-A898-FD1E949067F0}" type="slidenum">
              <a:rPr lang="en-US" smtClean="0"/>
              <a:pPr/>
              <a:t>36</a:t>
            </a:fld>
            <a:endParaRPr lang="en-US"/>
          </a:p>
        </p:txBody>
      </p:sp>
      <p:sp>
        <p:nvSpPr>
          <p:cNvPr id="38915" name="Text Box 3"/>
          <p:cNvSpPr txBox="1">
            <a:spLocks noChangeArrowheads="1"/>
          </p:cNvSpPr>
          <p:nvPr>
            <p:custDataLst>
              <p:tags r:id="rId3"/>
            </p:custDataLst>
          </p:nvPr>
        </p:nvSpPr>
        <p:spPr bwMode="auto">
          <a:xfrm>
            <a:off x="914400" y="1371600"/>
            <a:ext cx="7074670" cy="3972499"/>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err="1">
                <a:latin typeface="Courier New" panose="02070309020205020404" pitchFamily="49" charset="0"/>
                <a:ea typeface="Arial Unicode MS" panose="020B0604020202020204" pitchFamily="34" charset="-128"/>
                <a:cs typeface="Courier New" panose="02070309020205020404" pitchFamily="49" charset="0"/>
              </a:rPr>
              <a:t>typedef</a:t>
            </a:r>
            <a:r>
              <a:rPr lang="en-GB"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err="1">
                <a:latin typeface="Courier New" panose="02070309020205020404" pitchFamily="49" charset="0"/>
                <a:ea typeface="Arial Unicode MS" panose="020B0604020202020204" pitchFamily="34" charset="-128"/>
                <a:cs typeface="Courier New" panose="02070309020205020404" pitchFamily="49" charset="0"/>
              </a:rPr>
              <a:t>struct</a:t>
            </a:r>
            <a:r>
              <a:rPr lang="en-GB" b="1" dirty="0">
                <a:latin typeface="Courier New" panose="02070309020205020404" pitchFamily="49" charset="0"/>
                <a:ea typeface="Arial Unicode MS" panose="020B0604020202020204" pitchFamily="34" charset="-128"/>
                <a:cs typeface="Courier New" panose="02070309020205020404" pitchFamily="49" charset="0"/>
              </a:rPr>
              <a:t> L</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err="1">
                <a:latin typeface="Courier New" panose="02070309020205020404" pitchFamily="49" charset="0"/>
                <a:ea typeface="Arial Unicode MS" panose="020B0604020202020204" pitchFamily="34" charset="-128"/>
                <a:cs typeface="Courier New" panose="02070309020205020404" pitchFamily="49" charset="0"/>
              </a:rPr>
              <a:t>int</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err="1">
                <a:latin typeface="Courier New" panose="02070309020205020404" pitchFamily="49" charset="0"/>
                <a:ea typeface="Arial Unicode MS" panose="020B0604020202020204" pitchFamily="34" charset="-128"/>
                <a:cs typeface="Courier New" panose="02070309020205020404" pitchFamily="49" charset="0"/>
              </a:rPr>
              <a:t>val</a:t>
            </a:r>
            <a:r>
              <a:rPr lang="en-GB" b="0" dirty="0">
                <a:latin typeface="Courier New" panose="02070309020205020404" pitchFamily="49" charset="0"/>
                <a:ea typeface="Arial Unicode MS" panose="020B0604020202020204" pitchFamily="34" charset="-128"/>
                <a:cs typeface="Courier New" panose="02070309020205020404" pitchFamily="49"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err="1">
                <a:latin typeface="Courier New" panose="02070309020205020404" pitchFamily="49" charset="0"/>
                <a:ea typeface="Arial Unicode MS" panose="020B0604020202020204" pitchFamily="34" charset="-128"/>
                <a:cs typeface="Courier New" panose="02070309020205020404" pitchFamily="49" charset="0"/>
              </a:rPr>
              <a:t>struct</a:t>
            </a:r>
            <a:r>
              <a:rPr lang="en-GB" b="1" dirty="0">
                <a:latin typeface="Courier New" panose="02070309020205020404" pitchFamily="49" charset="0"/>
                <a:ea typeface="Arial Unicode MS" panose="020B0604020202020204" pitchFamily="34" charset="-128"/>
                <a:cs typeface="Courier New" panose="02070309020205020404" pitchFamily="49" charset="0"/>
              </a:rPr>
              <a:t> L *</a:t>
            </a:r>
            <a:r>
              <a:rPr lang="en-GB" b="0" dirty="0">
                <a:latin typeface="Courier New" panose="02070309020205020404" pitchFamily="49" charset="0"/>
                <a:ea typeface="Arial Unicode MS" panose="020B0604020202020204" pitchFamily="34" charset="-128"/>
                <a:cs typeface="Courier New" panose="02070309020205020404" pitchFamily="49" charset="0"/>
              </a:rPr>
              <a:t>next;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list</a:t>
            </a:r>
            <a:r>
              <a:rPr lang="en-GB" b="0" dirty="0">
                <a:latin typeface="Courier New" panose="02070309020205020404" pitchFamily="49" charset="0"/>
                <a:ea typeface="Arial Unicode MS" panose="020B0604020202020204" pitchFamily="34" charset="-128"/>
                <a:cs typeface="Courier New" panose="02070309020205020404" pitchFamily="49"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0" dirty="0">
              <a:latin typeface="Courier New" panose="02070309020205020404" pitchFamily="49" charset="0"/>
              <a:ea typeface="Arial Unicode MS" panose="020B0604020202020204" pitchFamily="34" charset="-128"/>
              <a:cs typeface="Courier New" panose="02070309020205020404" pitchFamily="49"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latin typeface="Courier New" panose="02070309020205020404" pitchFamily="49" charset="0"/>
                <a:ea typeface="Arial Unicode MS" panose="020B0604020202020204" pitchFamily="34" charset="-128"/>
                <a:cs typeface="Courier New" panose="02070309020205020404" pitchFamily="49" charset="0"/>
              </a:rPr>
              <a:t>void</a:t>
            </a:r>
            <a:r>
              <a:rPr lang="en-US" b="0"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a:latin typeface="Courier New" panose="02070309020205020404" pitchFamily="49" charset="0"/>
                <a:ea typeface="Arial Unicode MS" panose="020B0604020202020204" pitchFamily="34" charset="-128"/>
                <a:cs typeface="Courier New" panose="02070309020205020404" pitchFamily="49" charset="0"/>
              </a:rPr>
              <a:t>foo()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list *</a:t>
            </a:r>
            <a:r>
              <a:rPr lang="en-GB" b="0" dirty="0">
                <a:latin typeface="Courier New" panose="02070309020205020404" pitchFamily="49" charset="0"/>
                <a:ea typeface="Arial Unicode MS" panose="020B0604020202020204" pitchFamily="34" charset="-128"/>
                <a:cs typeface="Courier New" panose="02070309020205020404" pitchFamily="49" charset="0"/>
              </a:rPr>
              <a:t>head = (</a:t>
            </a:r>
            <a:r>
              <a:rPr lang="en-GB" b="1"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list *</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0" dirty="0" err="1">
                <a:latin typeface="Courier New" panose="02070309020205020404" pitchFamily="49" charset="0"/>
                <a:ea typeface="Arial Unicode MS" panose="020B0604020202020204" pitchFamily="34" charset="-128"/>
                <a:cs typeface="Courier New" panose="02070309020205020404" pitchFamily="49" charset="0"/>
              </a:rPr>
              <a:t>sizeof</a:t>
            </a:r>
            <a:r>
              <a:rPr lang="en-GB" b="0" dirty="0">
                <a:latin typeface="Courier New" panose="02070309020205020404" pitchFamily="49" charset="0"/>
                <a:ea typeface="Arial Unicode MS" panose="020B0604020202020204" pitchFamily="34" charset="-128"/>
                <a:cs typeface="Courier New" panose="02070309020205020404" pitchFamily="49" charset="0"/>
              </a:rPr>
              <a:t>(</a:t>
            </a:r>
            <a:r>
              <a:rPr lang="en-GB" dirty="0">
                <a:solidFill>
                  <a:srgbClr val="0070C0"/>
                </a:solidFill>
                <a:latin typeface="Courier New" panose="02070309020205020404" pitchFamily="49" charset="0"/>
                <a:ea typeface="Arial Unicode MS" panose="020B0604020202020204" pitchFamily="34" charset="-128"/>
                <a:cs typeface="Courier New" panose="02070309020205020404" pitchFamily="49" charset="0"/>
              </a:rPr>
              <a:t>list</a:t>
            </a:r>
            <a:r>
              <a:rPr lang="en-GB" b="0" dirty="0">
                <a:latin typeface="Courier New" panose="02070309020205020404" pitchFamily="49" charset="0"/>
                <a:ea typeface="Arial Unicode MS" panose="020B0604020202020204" pitchFamily="34" charset="-128"/>
                <a:cs typeface="Courier New" panose="02070309020205020404" pitchFamily="49"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head-&gt;</a:t>
            </a:r>
            <a:r>
              <a:rPr lang="en-GB" b="0" dirty="0" err="1">
                <a:latin typeface="Courier New" panose="02070309020205020404" pitchFamily="49" charset="0"/>
                <a:ea typeface="Arial Unicode MS" panose="020B0604020202020204" pitchFamily="34" charset="-128"/>
                <a:cs typeface="Courier New" panose="02070309020205020404" pitchFamily="49" charset="0"/>
              </a:rPr>
              <a:t>val</a:t>
            </a:r>
            <a:r>
              <a:rPr lang="en-GB" b="0" dirty="0">
                <a:latin typeface="Courier New" panose="02070309020205020404" pitchFamily="49" charset="0"/>
                <a:ea typeface="Arial Unicode MS" panose="020B0604020202020204" pitchFamily="34" charset="-128"/>
                <a:cs typeface="Courier New" panose="02070309020205020404" pitchFamily="49" charset="0"/>
              </a:rPr>
              <a:t> = 0;</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head-&gt;next = NULL;</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solidFill>
                  <a:srgbClr val="C00000"/>
                </a:solidFill>
                <a:latin typeface="Courier New" panose="02070309020205020404" pitchFamily="49" charset="0"/>
                <a:ea typeface="Arial Unicode MS" panose="020B0604020202020204" pitchFamily="34" charset="-128"/>
                <a:cs typeface="Courier New" panose="02070309020205020404" pitchFamily="49" charset="0"/>
              </a:rPr>
              <a:t>      &lt;create and manipulate the rest of the list&gt;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free(head);</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   </a:t>
            </a:r>
            <a:r>
              <a:rPr lang="en-GB" b="1" dirty="0">
                <a:latin typeface="Courier New" panose="02070309020205020404" pitchFamily="49" charset="0"/>
                <a:ea typeface="Arial Unicode MS" panose="020B0604020202020204" pitchFamily="34" charset="-128"/>
                <a:cs typeface="Courier New" panose="02070309020205020404" pitchFamily="49" charset="0"/>
              </a:rPr>
              <a:t>return</a:t>
            </a:r>
            <a:r>
              <a:rPr lang="en-GB" b="0" dirty="0">
                <a:latin typeface="Courier New" panose="02070309020205020404" pitchFamily="49" charset="0"/>
                <a:ea typeface="Arial Unicode MS" panose="020B0604020202020204" pitchFamily="34" charset="-128"/>
                <a:cs typeface="Courier New" panose="02070309020205020404" pitchFamily="49"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dirty="0">
                <a:latin typeface="Courier New" panose="02070309020205020404" pitchFamily="49" charset="0"/>
                <a:ea typeface="Arial Unicode MS" panose="020B0604020202020204" pitchFamily="34" charset="-128"/>
                <a:cs typeface="Courier New" panose="02070309020205020404" pitchFamily="49" charset="0"/>
              </a:rPr>
              <a:t>}</a:t>
            </a:r>
          </a:p>
        </p:txBody>
      </p:sp>
      <p:graphicFrame>
        <p:nvGraphicFramePr>
          <p:cNvPr id="10" name="Table 9"/>
          <p:cNvGraphicFramePr>
            <a:graphicFrameLocks noGrp="1"/>
          </p:cNvGraphicFramePr>
          <p:nvPr>
            <p:extLst>
              <p:ext uri="{D42A27DB-BD31-4B8C-83A1-F6EECF244321}">
                <p14:modId xmlns:p14="http://schemas.microsoft.com/office/powerpoint/2010/main" val="355591409"/>
              </p:ext>
            </p:extLst>
          </p:nvPr>
        </p:nvGraphicFramePr>
        <p:xfrm>
          <a:off x="640080" y="5943600"/>
          <a:ext cx="7863840" cy="54864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274320">
                  <a:extLst>
                    <a:ext uri="{9D8B030D-6E8A-4147-A177-3AD203B41FA5}">
                      <a16:colId xmlns:a16="http://schemas.microsoft.com/office/drawing/2014/main" val="20005"/>
                    </a:ext>
                  </a:extLst>
                </a:gridCol>
                <a:gridCol w="137160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274320">
                  <a:extLst>
                    <a:ext uri="{9D8B030D-6E8A-4147-A177-3AD203B41FA5}">
                      <a16:colId xmlns:a16="http://schemas.microsoft.com/office/drawing/2014/main" val="20008"/>
                    </a:ext>
                  </a:extLst>
                </a:gridCol>
                <a:gridCol w="2194560">
                  <a:extLst>
                    <a:ext uri="{9D8B030D-6E8A-4147-A177-3AD203B41FA5}">
                      <a16:colId xmlns:a16="http://schemas.microsoft.com/office/drawing/2014/main" val="20009"/>
                    </a:ext>
                  </a:extLst>
                </a:gridCol>
              </a:tblGrid>
              <a:tr h="182880">
                <a:tc>
                  <a:txBody>
                    <a:bodyPr/>
                    <a:lstStyle/>
                    <a:p>
                      <a:r>
                        <a:rPr lang="en-US" b="1" dirty="0">
                          <a:latin typeface="Calibri" panose="020F0502020204030204" pitchFamily="34" charset="0"/>
                          <a:cs typeface="Calibri" panose="020F0502020204030204" pitchFamily="34" charset="0"/>
                        </a:rPr>
                        <a:t>Error </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err="1">
                          <a:latin typeface="Calibri" panose="020F0502020204030204" pitchFamily="34" charset="0"/>
                          <a:cs typeface="Calibri" panose="020F0502020204030204" pitchFamily="34" charset="0"/>
                        </a:rPr>
                        <a:t>Prog</a:t>
                      </a:r>
                      <a:r>
                        <a:rPr lang="en-US" b="1" dirty="0">
                          <a:latin typeface="Calibri" panose="020F0502020204030204" pitchFamily="34" charset="0"/>
                          <a:cs typeface="Calibri" panose="020F0502020204030204" pitchFamily="34" charset="0"/>
                        </a:rPr>
                        <a:t> stop</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Security flaw</a:t>
                      </a:r>
                    </a:p>
                  </a:txBody>
                  <a:tcPr marR="0"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Fix: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880">
                <a:tc>
                  <a:txBody>
                    <a:bodyPr/>
                    <a:lstStyle/>
                    <a:p>
                      <a:r>
                        <a:rPr lang="en-US" b="1" dirty="0">
                          <a:latin typeface="Calibri" panose="020F0502020204030204" pitchFamily="34" charset="0"/>
                          <a:cs typeface="Calibri" panose="020F0502020204030204" pitchFamily="34" charset="0"/>
                        </a:rPr>
                        <a:t>Type: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latin typeface="Calibri" panose="020F0502020204030204" pitchFamily="34" charset="0"/>
                          <a:cs typeface="Calibri" panose="020F0502020204030204" pitchFamily="34" charset="0"/>
                        </a:rPr>
                        <a:t>Possible?</a:t>
                      </a:r>
                    </a:p>
                  </a:txBody>
                  <a:tcPr marT="0" marB="0">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alibri" panose="020F0502020204030204" pitchFamily="34" charset="0"/>
                        <a:cs typeface="Calibri" panose="020F0502020204030204" pitchFamily="34" charset="0"/>
                      </a:endParaRPr>
                    </a:p>
                  </a:txBody>
                  <a:tcPr marT="0" marB="0">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latin typeface="Calibri" panose="020F0502020204030204" pitchFamily="34" charset="0"/>
                        <a:cs typeface="Calibri" panose="020F050202020403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85DB43E2-89F5-4248-A94F-89F5A148ED48}"/>
                  </a:ext>
                </a:extLst>
              </p14:cNvPr>
              <p14:cNvContentPartPr/>
              <p14:nvPr/>
            </p14:nvContentPartPr>
            <p14:xfrm>
              <a:off x="1075680" y="4390200"/>
              <a:ext cx="7705800" cy="2006280"/>
            </p14:xfrm>
          </p:contentPart>
        </mc:Choice>
        <mc:Fallback>
          <p:pic>
            <p:nvPicPr>
              <p:cNvPr id="2" name="Ink 1">
                <a:extLst>
                  <a:ext uri="{FF2B5EF4-FFF2-40B4-BE49-F238E27FC236}">
                    <a16:creationId xmlns:a16="http://schemas.microsoft.com/office/drawing/2014/main" id="{85DB43E2-89F5-4248-A94F-89F5A148ED48}"/>
                  </a:ext>
                </a:extLst>
              </p:cNvPr>
              <p:cNvPicPr/>
              <p:nvPr/>
            </p:nvPicPr>
            <p:blipFill>
              <a:blip r:embed="rId7"/>
              <a:stretch>
                <a:fillRect/>
              </a:stretch>
            </p:blipFill>
            <p:spPr>
              <a:xfrm>
                <a:off x="1066320" y="4380840"/>
                <a:ext cx="7724520" cy="2025000"/>
              </a:xfrm>
              <a:prstGeom prst="rect">
                <a:avLst/>
              </a:prstGeom>
            </p:spPr>
          </p:pic>
        </mc:Fallback>
      </mc:AlternateContent>
    </p:spTree>
    <p:extLst>
      <p:ext uri="{BB962C8B-B14F-4D97-AF65-F5344CB8AC3E}">
        <p14:creationId xmlns:p14="http://schemas.microsoft.com/office/powerpoint/2010/main" val="327114966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custDataLst>
              <p:tags r:id="rId1"/>
            </p:custDataLst>
          </p:nvPr>
        </p:nvSpPr>
        <p:spPr>
          <a:ln/>
        </p:spPr>
        <p:txBody>
          <a:bodyPr/>
          <a:lstStyle/>
          <a:p>
            <a:r>
              <a:rPr lang="en-GB" dirty="0"/>
              <a:t>Dealing With Memory Bugs</a:t>
            </a:r>
          </a:p>
        </p:txBody>
      </p:sp>
      <p:sp>
        <p:nvSpPr>
          <p:cNvPr id="39938" name="Rectangle 2"/>
          <p:cNvSpPr>
            <a:spLocks noGrp="1" noChangeArrowheads="1"/>
          </p:cNvSpPr>
          <p:nvPr>
            <p:ph idx="1"/>
            <p:custDataLst>
              <p:tags r:id="rId2"/>
            </p:custDataLst>
          </p:nvPr>
        </p:nvSpPr>
        <p:spPr>
          <a:ln/>
        </p:spPr>
        <p:txBody>
          <a:bodyPr/>
          <a:lstStyle/>
          <a:p>
            <a:pPr>
              <a:lnSpc>
                <a:spcPct val="85000"/>
              </a:lnSpc>
            </a:pPr>
            <a:r>
              <a:rPr lang="en-GB" dirty="0"/>
              <a:t>Conventional debugger (</a:t>
            </a:r>
            <a:r>
              <a:rPr lang="en-GB" dirty="0" err="1">
                <a:latin typeface="Courier New" panose="02070309020205020404" pitchFamily="49" charset="0"/>
                <a:cs typeface="Courier New" panose="02070309020205020404" pitchFamily="49" charset="0"/>
              </a:rPr>
              <a:t>gdb</a:t>
            </a:r>
            <a:r>
              <a:rPr lang="en-GB" dirty="0"/>
              <a:t>)</a:t>
            </a:r>
          </a:p>
          <a:p>
            <a:pPr lvl="1">
              <a:lnSpc>
                <a:spcPct val="90000"/>
              </a:lnSpc>
            </a:pPr>
            <a:r>
              <a:rPr lang="en-GB" dirty="0"/>
              <a:t>Good for finding bad pointer dereferences</a:t>
            </a:r>
          </a:p>
          <a:p>
            <a:pPr lvl="1">
              <a:lnSpc>
                <a:spcPct val="90000"/>
              </a:lnSpc>
            </a:pPr>
            <a:r>
              <a:rPr lang="en-GB" dirty="0"/>
              <a:t>Hard to detect the other memory bugs</a:t>
            </a:r>
          </a:p>
          <a:p>
            <a:pPr>
              <a:lnSpc>
                <a:spcPct val="85000"/>
              </a:lnSpc>
            </a:pPr>
            <a:r>
              <a:rPr lang="en-GB" dirty="0"/>
              <a:t>Debugging </a:t>
            </a:r>
            <a:r>
              <a:rPr lang="en-GB" dirty="0" err="1">
                <a:latin typeface="Courier New" panose="02070309020205020404" pitchFamily="49" charset="0"/>
                <a:cs typeface="Courier New" panose="02070309020205020404" pitchFamily="49" charset="0"/>
              </a:rPr>
              <a:t>malloc</a:t>
            </a:r>
            <a:r>
              <a:rPr lang="en-GB" dirty="0"/>
              <a:t> (</a:t>
            </a:r>
            <a:r>
              <a:rPr lang="en-GB" dirty="0" err="1"/>
              <a:t>UToronto</a:t>
            </a:r>
            <a:r>
              <a:rPr lang="en-GB" dirty="0"/>
              <a:t> CSRI </a:t>
            </a:r>
            <a:r>
              <a:rPr lang="en-GB" dirty="0" err="1">
                <a:latin typeface="Courier New" panose="02070309020205020404" pitchFamily="49" charset="0"/>
                <a:cs typeface="Courier New" panose="02070309020205020404" pitchFamily="49" charset="0"/>
              </a:rPr>
              <a:t>malloc</a:t>
            </a:r>
            <a:r>
              <a:rPr lang="en-GB" dirty="0"/>
              <a:t>)</a:t>
            </a:r>
          </a:p>
          <a:p>
            <a:pPr lvl="1">
              <a:lnSpc>
                <a:spcPct val="90000"/>
              </a:lnSpc>
            </a:pPr>
            <a:r>
              <a:rPr lang="en-GB" dirty="0"/>
              <a:t>Wrapper around conventional </a:t>
            </a:r>
            <a:r>
              <a:rPr lang="en-GB" dirty="0" err="1">
                <a:latin typeface="Courier New" panose="02070309020205020404" pitchFamily="49" charset="0"/>
                <a:cs typeface="Courier New" panose="02070309020205020404" pitchFamily="49" charset="0"/>
              </a:rPr>
              <a:t>malloc</a:t>
            </a:r>
            <a:endParaRPr lang="en-GB" dirty="0">
              <a:latin typeface="Courier New" panose="02070309020205020404" pitchFamily="49" charset="0"/>
              <a:cs typeface="Courier New" panose="02070309020205020404" pitchFamily="49" charset="0"/>
            </a:endParaRPr>
          </a:p>
          <a:p>
            <a:pPr lvl="1">
              <a:lnSpc>
                <a:spcPct val="90000"/>
              </a:lnSpc>
            </a:pPr>
            <a:r>
              <a:rPr lang="en-GB" dirty="0"/>
              <a:t>Detects memory bugs at </a:t>
            </a:r>
            <a:r>
              <a:rPr lang="en-GB" dirty="0" err="1">
                <a:latin typeface="Courier New" panose="02070309020205020404" pitchFamily="49" charset="0"/>
                <a:cs typeface="Courier New" panose="02070309020205020404" pitchFamily="49" charset="0"/>
              </a:rPr>
              <a:t>malloc</a:t>
            </a:r>
            <a:r>
              <a:rPr lang="en-GB" dirty="0"/>
              <a:t> and </a:t>
            </a:r>
            <a:r>
              <a:rPr lang="en-GB" dirty="0">
                <a:latin typeface="Courier New" panose="02070309020205020404" pitchFamily="49" charset="0"/>
                <a:cs typeface="Courier New" panose="02070309020205020404" pitchFamily="49" charset="0"/>
              </a:rPr>
              <a:t>free</a:t>
            </a:r>
            <a:r>
              <a:rPr lang="en-GB" dirty="0"/>
              <a:t> boundaries</a:t>
            </a:r>
          </a:p>
          <a:p>
            <a:pPr lvl="2">
              <a:lnSpc>
                <a:spcPct val="97000"/>
              </a:lnSpc>
            </a:pPr>
            <a:r>
              <a:rPr lang="en-GB" dirty="0"/>
              <a:t>Memory overwrites that corrupt heap structures</a:t>
            </a:r>
          </a:p>
          <a:p>
            <a:pPr lvl="2">
              <a:lnSpc>
                <a:spcPct val="97000"/>
              </a:lnSpc>
            </a:pPr>
            <a:r>
              <a:rPr lang="en-GB" dirty="0"/>
              <a:t>Some instances of freeing blocks multiple times</a:t>
            </a:r>
          </a:p>
          <a:p>
            <a:pPr lvl="2">
              <a:lnSpc>
                <a:spcPct val="97000"/>
              </a:lnSpc>
            </a:pPr>
            <a:r>
              <a:rPr lang="en-GB" dirty="0"/>
              <a:t>Memory leaks</a:t>
            </a:r>
          </a:p>
          <a:p>
            <a:pPr lvl="1">
              <a:lnSpc>
                <a:spcPct val="90000"/>
              </a:lnSpc>
            </a:pPr>
            <a:r>
              <a:rPr lang="en-GB" dirty="0"/>
              <a:t>Cannot detect all memory bugs</a:t>
            </a:r>
          </a:p>
          <a:p>
            <a:pPr lvl="2">
              <a:lnSpc>
                <a:spcPct val="97000"/>
              </a:lnSpc>
            </a:pPr>
            <a:r>
              <a:rPr lang="en-GB" dirty="0"/>
              <a:t>Overwrites into the middle of allocated blocks</a:t>
            </a:r>
          </a:p>
          <a:p>
            <a:pPr lvl="2">
              <a:lnSpc>
                <a:spcPct val="97000"/>
              </a:lnSpc>
            </a:pPr>
            <a:r>
              <a:rPr lang="en-GB" dirty="0"/>
              <a:t>Freeing block twice that has been reallocated in the interim</a:t>
            </a:r>
          </a:p>
          <a:p>
            <a:pPr lvl="2">
              <a:lnSpc>
                <a:spcPct val="97000"/>
              </a:lnSpc>
            </a:pPr>
            <a:r>
              <a:rPr lang="en-GB" dirty="0"/>
              <a:t>Referencing freed blocks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37</a:t>
            </a:fld>
            <a:endParaRPr lang="en-US"/>
          </a:p>
        </p:txBody>
      </p:sp>
    </p:spTree>
    <p:extLst>
      <p:ext uri="{BB962C8B-B14F-4D97-AF65-F5344CB8AC3E}">
        <p14:creationId xmlns:p14="http://schemas.microsoft.com/office/powerpoint/2010/main" val="13391208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custDataLst>
              <p:tags r:id="rId1"/>
            </p:custDataLst>
          </p:nvPr>
        </p:nvSpPr>
        <p:spPr>
          <a:ln/>
        </p:spPr>
        <p:txBody>
          <a:bodyPr/>
          <a:lstStyle/>
          <a:p>
            <a:r>
              <a:rPr lang="en-GB" dirty="0"/>
              <a:t>Dealing With Memory Bugs (cont.)</a:t>
            </a:r>
          </a:p>
        </p:txBody>
      </p:sp>
      <p:sp>
        <p:nvSpPr>
          <p:cNvPr id="40962" name="Rectangle 2"/>
          <p:cNvSpPr>
            <a:spLocks noGrp="1" noChangeArrowheads="1"/>
          </p:cNvSpPr>
          <p:nvPr>
            <p:ph idx="1"/>
            <p:custDataLst>
              <p:tags r:id="rId2"/>
            </p:custDataLst>
          </p:nvPr>
        </p:nvSpPr>
        <p:spPr>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Some </a:t>
            </a:r>
            <a:r>
              <a:rPr lang="en-GB" dirty="0" err="1">
                <a:latin typeface="Courier New" panose="02070309020205020404" pitchFamily="49" charset="0"/>
                <a:cs typeface="Courier New" panose="02070309020205020404" pitchFamily="49" charset="0"/>
              </a:rPr>
              <a:t>malloc</a:t>
            </a:r>
            <a:r>
              <a:rPr lang="en-GB" dirty="0"/>
              <a:t> implementations contain checking code</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Linux </a:t>
            </a:r>
            <a:r>
              <a:rPr lang="en-GB" dirty="0" err="1"/>
              <a:t>glibc</a:t>
            </a:r>
            <a:r>
              <a:rPr lang="en-GB" dirty="0"/>
              <a:t> </a:t>
            </a:r>
            <a:r>
              <a:rPr lang="en-GB" dirty="0" err="1"/>
              <a:t>malloc</a:t>
            </a:r>
            <a:r>
              <a:rPr lang="en-GB" dirty="0"/>
              <a:t>:  </a:t>
            </a:r>
            <a:r>
              <a:rPr lang="en-GB" b="1" dirty="0" err="1">
                <a:latin typeface="Courier New" panose="02070309020205020404" pitchFamily="49" charset="0"/>
                <a:cs typeface="Courier New" panose="02070309020205020404" pitchFamily="49" charset="0"/>
              </a:rPr>
              <a:t>setenv</a:t>
            </a:r>
            <a:r>
              <a:rPr lang="en-GB" b="1" dirty="0">
                <a:latin typeface="Courier New" panose="02070309020205020404" pitchFamily="49" charset="0"/>
                <a:cs typeface="Courier New" panose="02070309020205020404" pitchFamily="49" charset="0"/>
              </a:rPr>
              <a:t> MALLOC_CHECK_ 2 </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FreeBSD:  </a:t>
            </a:r>
            <a:r>
              <a:rPr lang="en-GB" b="1" dirty="0" err="1">
                <a:latin typeface="Courier New" panose="02070309020205020404" pitchFamily="49" charset="0"/>
                <a:cs typeface="Courier New" panose="02070309020205020404" pitchFamily="49" charset="0"/>
              </a:rPr>
              <a:t>setenv</a:t>
            </a:r>
            <a:r>
              <a:rPr lang="en-GB" b="1" dirty="0">
                <a:latin typeface="Courier New" panose="02070309020205020404" pitchFamily="49" charset="0"/>
                <a:cs typeface="Courier New" panose="02070309020205020404" pitchFamily="49" charset="0"/>
              </a:rPr>
              <a:t> MALLOC_OPTIONS AJR </a:t>
            </a: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Binary translator:  </a:t>
            </a:r>
            <a:r>
              <a:rPr lang="en-GB" dirty="0" err="1">
                <a:solidFill>
                  <a:srgbClr val="C00000"/>
                </a:solidFill>
              </a:rPr>
              <a:t>valgrind</a:t>
            </a:r>
            <a:r>
              <a:rPr lang="en-GB" dirty="0">
                <a:solidFill>
                  <a:srgbClr val="C00000"/>
                </a:solidFill>
              </a:rPr>
              <a:t> </a:t>
            </a:r>
            <a:r>
              <a:rPr lang="en-GB" dirty="0"/>
              <a:t>(Linux), Purify</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Powerful debugging and analysis technique</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Rewrites text section of executable object file</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Can detect all errors as debugging </a:t>
            </a:r>
            <a:r>
              <a:rPr lang="en-GB" b="1" dirty="0" err="1">
                <a:latin typeface="Courier New" panose="02070309020205020404" pitchFamily="49" charset="0"/>
                <a:cs typeface="Courier New" panose="02070309020205020404" pitchFamily="49" charset="0"/>
              </a:rPr>
              <a:t>malloc</a:t>
            </a:r>
            <a:endParaRPr lang="en-GB" b="1" dirty="0">
              <a:latin typeface="Courier New" panose="02070309020205020404" pitchFamily="49" charset="0"/>
              <a:cs typeface="Courier New" panose="02070309020205020404" pitchFamily="49" charset="0"/>
            </a:endParaRP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Can also check each individual reference at runtime</a:t>
            </a:r>
          </a:p>
          <a:p>
            <a:pPr lvl="2">
              <a:lnSpc>
                <a:spcPct val="10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Bad pointers</a:t>
            </a:r>
          </a:p>
          <a:p>
            <a:pPr lvl="2">
              <a:lnSpc>
                <a:spcPct val="10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Overwriting</a:t>
            </a:r>
          </a:p>
          <a:p>
            <a:pPr lvl="2">
              <a:lnSpc>
                <a:spcPct val="10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Referencing outside of allocated block</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38</a:t>
            </a:fld>
            <a:endParaRPr lang="en-US"/>
          </a:p>
        </p:txBody>
      </p:sp>
    </p:spTree>
    <p:extLst>
      <p:ext uri="{BB962C8B-B14F-4D97-AF65-F5344CB8AC3E}">
        <p14:creationId xmlns:p14="http://schemas.microsoft.com/office/powerpoint/2010/main" val="14424063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What about Java or ML or Python or …?</a:t>
            </a:r>
          </a:p>
        </p:txBody>
      </p:sp>
      <p:sp>
        <p:nvSpPr>
          <p:cNvPr id="3" name="Content Placeholder 2"/>
          <p:cNvSpPr>
            <a:spLocks noGrp="1"/>
          </p:cNvSpPr>
          <p:nvPr>
            <p:ph idx="1"/>
            <p:custDataLst>
              <p:tags r:id="rId2"/>
            </p:custDataLst>
          </p:nvPr>
        </p:nvSpPr>
        <p:spPr/>
        <p:txBody>
          <a:bodyPr/>
          <a:lstStyle/>
          <a:p>
            <a:r>
              <a:rPr lang="en-US" dirty="0"/>
              <a:t>In </a:t>
            </a:r>
            <a:r>
              <a:rPr lang="en-US" i="1" dirty="0"/>
              <a:t>memory-safe languages</a:t>
            </a:r>
            <a:r>
              <a:rPr lang="en-US" dirty="0"/>
              <a:t>, most of these bugs are impossible</a:t>
            </a:r>
          </a:p>
          <a:p>
            <a:pPr lvl="1"/>
            <a:r>
              <a:rPr lang="en-US" dirty="0"/>
              <a:t>Cannot perform arbitrary pointer manipulation</a:t>
            </a:r>
          </a:p>
          <a:p>
            <a:pPr lvl="1"/>
            <a:r>
              <a:rPr lang="en-US" dirty="0"/>
              <a:t>Cannot get around the type system</a:t>
            </a:r>
          </a:p>
          <a:p>
            <a:pPr lvl="1"/>
            <a:r>
              <a:rPr lang="en-US" dirty="0"/>
              <a:t>Array bounds checking, null pointer checking</a:t>
            </a:r>
          </a:p>
          <a:p>
            <a:pPr lvl="1"/>
            <a:r>
              <a:rPr lang="en-US" dirty="0"/>
              <a:t>Automatic memory management</a:t>
            </a:r>
          </a:p>
          <a:p>
            <a:r>
              <a:rPr lang="en-US" dirty="0"/>
              <a:t>But one of the bugs we saw earlier is possible.  Which one?</a:t>
            </a:r>
          </a:p>
          <a:p>
            <a:endParaRPr lang="en-US"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39</a:t>
            </a:fld>
            <a:endParaRPr lang="en-US"/>
          </a:p>
        </p:txBody>
      </p:sp>
    </p:spTree>
    <p:extLst>
      <p:ext uri="{BB962C8B-B14F-4D97-AF65-F5344CB8AC3E}">
        <p14:creationId xmlns:p14="http://schemas.microsoft.com/office/powerpoint/2010/main" val="1548504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1</a:t>
            </a:r>
            <a:r>
              <a:rPr lang="en-US" dirty="0"/>
              <a:t>)</a:t>
            </a:r>
          </a:p>
        </p:txBody>
      </p:sp>
      <p:sp>
        <p:nvSpPr>
          <p:cNvPr id="3" name="Content Placeholder 2"/>
          <p:cNvSpPr>
            <a:spLocks noGrp="1"/>
          </p:cNvSpPr>
          <p:nvPr>
            <p:ph idx="1"/>
          </p:nvPr>
        </p:nvSpPr>
        <p:spPr>
          <a:xfrm>
            <a:off x="396875" y="3474720"/>
            <a:ext cx="8366125" cy="1097280"/>
          </a:xfrm>
        </p:spPr>
        <p:txBody>
          <a:bodyPr/>
          <a:lstStyle/>
          <a:p>
            <a:r>
              <a:rPr lang="en-GB" sz="2400" dirty="0"/>
              <a:t>Insert the freed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4</a:t>
            </a:fld>
            <a:endParaRPr lang="en-US"/>
          </a:p>
        </p:txBody>
      </p:sp>
      <p:grpSp>
        <p:nvGrpSpPr>
          <p:cNvPr id="89" name="Group 88"/>
          <p:cNvGrpSpPr/>
          <p:nvPr/>
        </p:nvGrpSpPr>
        <p:grpSpPr>
          <a:xfrm>
            <a:off x="393192" y="1365318"/>
            <a:ext cx="8366760" cy="2130425"/>
            <a:chOff x="393192" y="1362456"/>
            <a:chExt cx="8366760" cy="2130425"/>
          </a:xfrm>
        </p:grpSpPr>
        <p:sp>
          <p:nvSpPr>
            <p:cNvPr id="6" name="Rectangle 95"/>
            <p:cNvSpPr>
              <a:spLocks noChangeArrowheads="1"/>
            </p:cNvSpPr>
            <p:nvPr>
              <p:custDataLst>
                <p:tags r:id="rId57"/>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7" name="Text Box 63"/>
            <p:cNvSpPr txBox="1">
              <a:spLocks noChangeArrowheads="1"/>
            </p:cNvSpPr>
            <p:nvPr>
              <p:custDataLst>
                <p:tags r:id="rId58"/>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86" name="Group 85"/>
          <p:cNvGrpSpPr/>
          <p:nvPr/>
        </p:nvGrpSpPr>
        <p:grpSpPr>
          <a:xfrm>
            <a:off x="393192" y="4498975"/>
            <a:ext cx="8366760" cy="2130425"/>
            <a:chOff x="393192" y="4498975"/>
            <a:chExt cx="8366760" cy="2130425"/>
          </a:xfrm>
        </p:grpSpPr>
        <p:sp>
          <p:nvSpPr>
            <p:cNvPr id="8" name="Rectangle 96"/>
            <p:cNvSpPr>
              <a:spLocks noChangeArrowheads="1"/>
            </p:cNvSpPr>
            <p:nvPr>
              <p:custDataLst>
                <p:tags r:id="rId55"/>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9" name="Text Box 64"/>
            <p:cNvSpPr txBox="1">
              <a:spLocks noChangeArrowheads="1"/>
            </p:cNvSpPr>
            <p:nvPr>
              <p:custDataLst>
                <p:tags r:id="rId56"/>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88" name="Group 87"/>
          <p:cNvGrpSpPr/>
          <p:nvPr/>
        </p:nvGrpSpPr>
        <p:grpSpPr>
          <a:xfrm>
            <a:off x="644616" y="2288862"/>
            <a:ext cx="852997" cy="304800"/>
            <a:chOff x="644616" y="2286000"/>
            <a:chExt cx="852997" cy="304800"/>
          </a:xfrm>
        </p:grpSpPr>
        <p:sp>
          <p:nvSpPr>
            <p:cNvPr id="10" name="Rectangle 41"/>
            <p:cNvSpPr>
              <a:spLocks noChangeArrowheads="1"/>
            </p:cNvSpPr>
            <p:nvPr>
              <p:custDataLst>
                <p:tags r:id="rId53"/>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54"/>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sp>
        <p:nvSpPr>
          <p:cNvPr id="12" name="Freeform 8"/>
          <p:cNvSpPr>
            <a:spLocks/>
          </p:cNvSpPr>
          <p:nvPr>
            <p:custDataLst>
              <p:tags r:id="rId1"/>
            </p:custDataLst>
          </p:nvPr>
        </p:nvSpPr>
        <p:spPr bwMode="auto">
          <a:xfrm>
            <a:off x="1489676" y="2049463"/>
            <a:ext cx="5862637" cy="388937"/>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21" name="Group 20"/>
          <p:cNvGrpSpPr/>
          <p:nvPr/>
        </p:nvGrpSpPr>
        <p:grpSpPr>
          <a:xfrm>
            <a:off x="7365013" y="2209800"/>
            <a:ext cx="1065213" cy="762000"/>
            <a:chOff x="7365013" y="2209800"/>
            <a:chExt cx="1065213" cy="762000"/>
          </a:xfrm>
        </p:grpSpPr>
        <p:grpSp>
          <p:nvGrpSpPr>
            <p:cNvPr id="13" name="Group 42"/>
            <p:cNvGrpSpPr>
              <a:grpSpLocks/>
            </p:cNvGrpSpPr>
            <p:nvPr>
              <p:custDataLst>
                <p:tags r:id="rId45"/>
              </p:custDataLst>
            </p:nvPr>
          </p:nvGrpSpPr>
          <p:grpSpPr bwMode="auto">
            <a:xfrm>
              <a:off x="7365013" y="2209800"/>
              <a:ext cx="1065213" cy="455613"/>
              <a:chOff x="4560" y="1308"/>
              <a:chExt cx="671" cy="287"/>
            </a:xfrm>
          </p:grpSpPr>
          <p:sp>
            <p:nvSpPr>
              <p:cNvPr id="14" name="Rectangle 43"/>
              <p:cNvSpPr>
                <a:spLocks noChangeArrowheads="1"/>
              </p:cNvSpPr>
              <p:nvPr>
                <p:custDataLst>
                  <p:tags r:id="rId49"/>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 name="Rectangle 44"/>
              <p:cNvSpPr>
                <a:spLocks noChangeArrowheads="1"/>
              </p:cNvSpPr>
              <p:nvPr>
                <p:custDataLst>
                  <p:tags r:id="rId50"/>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 name="Rectangle 45"/>
              <p:cNvSpPr>
                <a:spLocks noChangeArrowheads="1"/>
              </p:cNvSpPr>
              <p:nvPr>
                <p:custDataLst>
                  <p:tags r:id="rId51"/>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 name="Rectangle 46"/>
              <p:cNvSpPr>
                <a:spLocks noChangeArrowheads="1"/>
              </p:cNvSpPr>
              <p:nvPr>
                <p:custDataLst>
                  <p:tags r:id="rId52"/>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8" name="Line 48"/>
            <p:cNvSpPr>
              <a:spLocks noChangeShapeType="1"/>
            </p:cNvSpPr>
            <p:nvPr>
              <p:custDataLst>
                <p:tags r:id="rId46"/>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9" name="Oval 47"/>
            <p:cNvSpPr>
              <a:spLocks noChangeArrowheads="1"/>
            </p:cNvSpPr>
            <p:nvPr>
              <p:custDataLst>
                <p:tags r:id="rId47"/>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20" name="Oval 49"/>
            <p:cNvSpPr>
              <a:spLocks noChangeArrowheads="1"/>
            </p:cNvSpPr>
            <p:nvPr>
              <p:custDataLst>
                <p:tags r:id="rId48"/>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22" name="Rounded Rectangle 21"/>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36" name="Group 35"/>
          <p:cNvGrpSpPr/>
          <p:nvPr/>
        </p:nvGrpSpPr>
        <p:grpSpPr>
          <a:xfrm>
            <a:off x="2788920" y="2212848"/>
            <a:ext cx="3657600" cy="457200"/>
            <a:chOff x="2778125" y="2616201"/>
            <a:chExt cx="3657600" cy="457200"/>
          </a:xfrm>
        </p:grpSpPr>
        <p:sp>
          <p:nvSpPr>
            <p:cNvPr id="23" name="Rectangle 1"/>
            <p:cNvSpPr>
              <a:spLocks noChangeArrowheads="1"/>
            </p:cNvSpPr>
            <p:nvPr>
              <p:custDataLst>
                <p:tags r:id="rId32"/>
              </p:custDataLst>
            </p:nvPr>
          </p:nvSpPr>
          <p:spPr bwMode="auto">
            <a:xfrm>
              <a:off x="3997325" y="2616201"/>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4" name="Rectangle 5"/>
            <p:cNvSpPr>
              <a:spLocks noChangeArrowheads="1"/>
            </p:cNvSpPr>
            <p:nvPr>
              <p:custDataLst>
                <p:tags r:id="rId33"/>
              </p:custDataLst>
            </p:nvPr>
          </p:nvSpPr>
          <p:spPr bwMode="auto">
            <a:xfrm>
              <a:off x="39973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5" name="Rectangle 6"/>
            <p:cNvSpPr>
              <a:spLocks noChangeArrowheads="1"/>
            </p:cNvSpPr>
            <p:nvPr>
              <p:custDataLst>
                <p:tags r:id="rId34"/>
              </p:custDataLst>
            </p:nvPr>
          </p:nvSpPr>
          <p:spPr bwMode="auto">
            <a:xfrm>
              <a:off x="4302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6" name="Rectangle 7"/>
            <p:cNvSpPr>
              <a:spLocks noChangeArrowheads="1"/>
            </p:cNvSpPr>
            <p:nvPr>
              <p:custDataLst>
                <p:tags r:id="rId35"/>
              </p:custDataLst>
            </p:nvPr>
          </p:nvSpPr>
          <p:spPr bwMode="auto">
            <a:xfrm>
              <a:off x="4606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8"/>
            <p:cNvSpPr>
              <a:spLocks noChangeArrowheads="1"/>
            </p:cNvSpPr>
            <p:nvPr>
              <p:custDataLst>
                <p:tags r:id="rId36"/>
              </p:custDataLst>
            </p:nvPr>
          </p:nvSpPr>
          <p:spPr bwMode="auto">
            <a:xfrm>
              <a:off x="49117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8" name="Rectangle 9"/>
            <p:cNvSpPr>
              <a:spLocks noChangeArrowheads="1"/>
            </p:cNvSpPr>
            <p:nvPr>
              <p:custDataLst>
                <p:tags r:id="rId37"/>
              </p:custDataLst>
            </p:nvPr>
          </p:nvSpPr>
          <p:spPr bwMode="auto">
            <a:xfrm>
              <a:off x="5826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9" name="Rectangle 10"/>
            <p:cNvSpPr>
              <a:spLocks noChangeArrowheads="1"/>
            </p:cNvSpPr>
            <p:nvPr>
              <p:custDataLst>
                <p:tags r:id="rId38"/>
              </p:custDataLst>
            </p:nvPr>
          </p:nvSpPr>
          <p:spPr bwMode="auto">
            <a:xfrm>
              <a:off x="6130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0" name="Rectangle 11"/>
            <p:cNvSpPr>
              <a:spLocks noChangeArrowheads="1"/>
            </p:cNvSpPr>
            <p:nvPr>
              <p:custDataLst>
                <p:tags r:id="rId39"/>
              </p:custDataLst>
            </p:nvPr>
          </p:nvSpPr>
          <p:spPr bwMode="auto">
            <a:xfrm>
              <a:off x="2778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1" name="Rectangle 12"/>
            <p:cNvSpPr>
              <a:spLocks noChangeArrowheads="1"/>
            </p:cNvSpPr>
            <p:nvPr>
              <p:custDataLst>
                <p:tags r:id="rId40"/>
              </p:custDataLst>
            </p:nvPr>
          </p:nvSpPr>
          <p:spPr bwMode="auto">
            <a:xfrm>
              <a:off x="3082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2" name="Rectangle 13"/>
            <p:cNvSpPr>
              <a:spLocks noChangeArrowheads="1"/>
            </p:cNvSpPr>
            <p:nvPr>
              <p:custDataLst>
                <p:tags r:id="rId41"/>
              </p:custDataLst>
            </p:nvPr>
          </p:nvSpPr>
          <p:spPr bwMode="auto">
            <a:xfrm>
              <a:off x="33877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3" name="Rectangle 14"/>
            <p:cNvSpPr>
              <a:spLocks noChangeArrowheads="1"/>
            </p:cNvSpPr>
            <p:nvPr>
              <p:custDataLst>
                <p:tags r:id="rId42"/>
              </p:custDataLst>
            </p:nvPr>
          </p:nvSpPr>
          <p:spPr bwMode="auto">
            <a:xfrm>
              <a:off x="36925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4" name="Rectangle 15"/>
            <p:cNvSpPr>
              <a:spLocks noChangeArrowheads="1"/>
            </p:cNvSpPr>
            <p:nvPr>
              <p:custDataLst>
                <p:tags r:id="rId43"/>
              </p:custDataLst>
            </p:nvPr>
          </p:nvSpPr>
          <p:spPr bwMode="auto">
            <a:xfrm>
              <a:off x="52165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5" name="Rectangle 16"/>
            <p:cNvSpPr>
              <a:spLocks noChangeArrowheads="1"/>
            </p:cNvSpPr>
            <p:nvPr>
              <p:custDataLst>
                <p:tags r:id="rId44"/>
              </p:custDataLst>
            </p:nvPr>
          </p:nvSpPr>
          <p:spPr bwMode="auto">
            <a:xfrm>
              <a:off x="55213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grpSp>
      <p:grpSp>
        <p:nvGrpSpPr>
          <p:cNvPr id="90" name="Group 89"/>
          <p:cNvGrpSpPr/>
          <p:nvPr/>
        </p:nvGrpSpPr>
        <p:grpSpPr>
          <a:xfrm>
            <a:off x="3877056" y="1424645"/>
            <a:ext cx="1057341" cy="861355"/>
            <a:chOff x="3877056" y="1424645"/>
            <a:chExt cx="1057341" cy="861355"/>
          </a:xfrm>
        </p:grpSpPr>
        <p:sp>
          <p:nvSpPr>
            <p:cNvPr id="37" name="Text Box 26"/>
            <p:cNvSpPr txBox="1">
              <a:spLocks noChangeArrowheads="1"/>
            </p:cNvSpPr>
            <p:nvPr>
              <p:custDataLst>
                <p:tags r:id="rId29"/>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38" name="Oval 27"/>
            <p:cNvSpPr>
              <a:spLocks noChangeArrowheads="1"/>
            </p:cNvSpPr>
            <p:nvPr>
              <p:custDataLst>
                <p:tags r:id="rId30"/>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39" name="Line 28"/>
            <p:cNvSpPr>
              <a:spLocks noChangeShapeType="1"/>
            </p:cNvSpPr>
            <p:nvPr>
              <p:custDataLst>
                <p:tags r:id="rId31"/>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75" name="Group 74"/>
          <p:cNvGrpSpPr/>
          <p:nvPr/>
        </p:nvGrpSpPr>
        <p:grpSpPr>
          <a:xfrm>
            <a:off x="2793013" y="5527675"/>
            <a:ext cx="3657600" cy="304800"/>
            <a:chOff x="2793013" y="5527675"/>
            <a:chExt cx="3657600" cy="304800"/>
          </a:xfrm>
        </p:grpSpPr>
        <p:sp>
          <p:nvSpPr>
            <p:cNvPr id="61" name="Rectangle 53"/>
            <p:cNvSpPr>
              <a:spLocks noChangeArrowheads="1"/>
            </p:cNvSpPr>
            <p:nvPr>
              <p:custDataLst>
                <p:tags r:id="rId15"/>
              </p:custDataLst>
            </p:nvPr>
          </p:nvSpPr>
          <p:spPr bwMode="auto">
            <a:xfrm>
              <a:off x="4012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2" name="Rectangle 54"/>
            <p:cNvSpPr>
              <a:spLocks noChangeArrowheads="1"/>
            </p:cNvSpPr>
            <p:nvPr>
              <p:custDataLst>
                <p:tags r:id="rId16"/>
              </p:custDataLst>
            </p:nvPr>
          </p:nvSpPr>
          <p:spPr bwMode="auto">
            <a:xfrm>
              <a:off x="4317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3" name="Rectangle 55"/>
            <p:cNvSpPr>
              <a:spLocks noChangeArrowheads="1"/>
            </p:cNvSpPr>
            <p:nvPr>
              <p:custDataLst>
                <p:tags r:id="rId17"/>
              </p:custDataLst>
            </p:nvPr>
          </p:nvSpPr>
          <p:spPr bwMode="auto">
            <a:xfrm>
              <a:off x="4621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4" name="Rectangle 56"/>
            <p:cNvSpPr>
              <a:spLocks noChangeArrowheads="1"/>
            </p:cNvSpPr>
            <p:nvPr>
              <p:custDataLst>
                <p:tags r:id="rId18"/>
              </p:custDataLst>
            </p:nvPr>
          </p:nvSpPr>
          <p:spPr bwMode="auto">
            <a:xfrm>
              <a:off x="49266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5" name="Rectangle 57"/>
            <p:cNvSpPr>
              <a:spLocks noChangeArrowheads="1"/>
            </p:cNvSpPr>
            <p:nvPr>
              <p:custDataLst>
                <p:tags r:id="rId19"/>
              </p:custDataLst>
            </p:nvPr>
          </p:nvSpPr>
          <p:spPr bwMode="auto">
            <a:xfrm>
              <a:off x="5841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6" name="Rectangle 58"/>
            <p:cNvSpPr>
              <a:spLocks noChangeArrowheads="1"/>
            </p:cNvSpPr>
            <p:nvPr>
              <p:custDataLst>
                <p:tags r:id="rId20"/>
              </p:custDataLst>
            </p:nvPr>
          </p:nvSpPr>
          <p:spPr bwMode="auto">
            <a:xfrm>
              <a:off x="6145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7" name="Rectangle 59"/>
            <p:cNvSpPr>
              <a:spLocks noChangeArrowheads="1"/>
            </p:cNvSpPr>
            <p:nvPr>
              <p:custDataLst>
                <p:tags r:id="rId21"/>
              </p:custDataLst>
            </p:nvPr>
          </p:nvSpPr>
          <p:spPr bwMode="auto">
            <a:xfrm>
              <a:off x="2793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8" name="Rectangle 60"/>
            <p:cNvSpPr>
              <a:spLocks noChangeArrowheads="1"/>
            </p:cNvSpPr>
            <p:nvPr>
              <p:custDataLst>
                <p:tags r:id="rId22"/>
              </p:custDataLst>
            </p:nvPr>
          </p:nvSpPr>
          <p:spPr bwMode="auto">
            <a:xfrm>
              <a:off x="3097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9" name="Rectangle 61"/>
            <p:cNvSpPr>
              <a:spLocks noChangeArrowheads="1"/>
            </p:cNvSpPr>
            <p:nvPr>
              <p:custDataLst>
                <p:tags r:id="rId23"/>
              </p:custDataLst>
            </p:nvPr>
          </p:nvSpPr>
          <p:spPr bwMode="auto">
            <a:xfrm>
              <a:off x="34026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0" name="Rectangle 62"/>
            <p:cNvSpPr>
              <a:spLocks noChangeArrowheads="1"/>
            </p:cNvSpPr>
            <p:nvPr>
              <p:custDataLst>
                <p:tags r:id="rId24"/>
              </p:custDataLst>
            </p:nvPr>
          </p:nvSpPr>
          <p:spPr bwMode="auto">
            <a:xfrm>
              <a:off x="3707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1" name="Oval 63"/>
            <p:cNvSpPr>
              <a:spLocks noChangeArrowheads="1"/>
            </p:cNvSpPr>
            <p:nvPr>
              <p:custDataLst>
                <p:tags r:id="rId25"/>
              </p:custDataLst>
            </p:nvPr>
          </p:nvSpPr>
          <p:spPr bwMode="auto">
            <a:xfrm>
              <a:off x="40884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72" name="Rectangle 64"/>
            <p:cNvSpPr>
              <a:spLocks noChangeArrowheads="1"/>
            </p:cNvSpPr>
            <p:nvPr>
              <p:custDataLst>
                <p:tags r:id="rId26"/>
              </p:custDataLst>
            </p:nvPr>
          </p:nvSpPr>
          <p:spPr bwMode="auto">
            <a:xfrm>
              <a:off x="55362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3" name="Rectangle 82"/>
            <p:cNvSpPr>
              <a:spLocks noChangeArrowheads="1"/>
            </p:cNvSpPr>
            <p:nvPr>
              <p:custDataLst>
                <p:tags r:id="rId27"/>
              </p:custDataLst>
            </p:nvPr>
          </p:nvSpPr>
          <p:spPr bwMode="auto">
            <a:xfrm>
              <a:off x="5231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Oval 83"/>
            <p:cNvSpPr>
              <a:spLocks noChangeArrowheads="1"/>
            </p:cNvSpPr>
            <p:nvPr>
              <p:custDataLst>
                <p:tags r:id="rId28"/>
              </p:custDataLst>
            </p:nvPr>
          </p:nvSpPr>
          <p:spPr bwMode="auto">
            <a:xfrm>
              <a:off x="4393213" y="5603875"/>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57" name="Freeform 51"/>
          <p:cNvSpPr>
            <a:spLocks/>
          </p:cNvSpPr>
          <p:nvPr>
            <p:custDataLst>
              <p:tags r:id="rId2"/>
            </p:custDataLst>
          </p:nvPr>
        </p:nvSpPr>
        <p:spPr bwMode="auto">
          <a:xfrm>
            <a:off x="4149725" y="5376672"/>
            <a:ext cx="3200400" cy="304800"/>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60" name="Freeform 58"/>
          <p:cNvSpPr>
            <a:spLocks/>
          </p:cNvSpPr>
          <p:nvPr>
            <p:custDataLst>
              <p:tags r:id="rId3"/>
            </p:custDataLst>
          </p:nvPr>
        </p:nvSpPr>
        <p:spPr bwMode="auto">
          <a:xfrm>
            <a:off x="1481052" y="5248656"/>
            <a:ext cx="2671763" cy="441325"/>
          </a:xfrm>
          <a:custGeom>
            <a:avLst/>
            <a:gdLst/>
            <a:ahLst/>
            <a:cxnLst>
              <a:cxn ang="0">
                <a:pos x="0" y="278"/>
              </a:cxn>
              <a:cxn ang="0">
                <a:pos x="480" y="41"/>
              </a:cxn>
              <a:cxn ang="0">
                <a:pos x="1445" y="30"/>
              </a:cxn>
              <a:cxn ang="0">
                <a:pos x="1683" y="182"/>
              </a:cxn>
            </a:cxnLst>
            <a:rect l="0" t="0" r="r" b="b"/>
            <a:pathLst>
              <a:path w="1683" h="278">
                <a:moveTo>
                  <a:pt x="0" y="278"/>
                </a:moveTo>
                <a:cubicBezTo>
                  <a:pt x="80" y="238"/>
                  <a:pt x="239" y="82"/>
                  <a:pt x="480" y="41"/>
                </a:cubicBezTo>
                <a:cubicBezTo>
                  <a:pt x="721" y="0"/>
                  <a:pt x="1245" y="7"/>
                  <a:pt x="1445" y="30"/>
                </a:cubicBezTo>
                <a:cubicBezTo>
                  <a:pt x="1645" y="53"/>
                  <a:pt x="1634" y="150"/>
                  <a:pt x="1683" y="182"/>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84" name="Group 83"/>
          <p:cNvGrpSpPr/>
          <p:nvPr/>
        </p:nvGrpSpPr>
        <p:grpSpPr>
          <a:xfrm>
            <a:off x="7365013" y="5452872"/>
            <a:ext cx="1065213" cy="762000"/>
            <a:chOff x="7365013" y="5451475"/>
            <a:chExt cx="1065213" cy="762000"/>
          </a:xfrm>
        </p:grpSpPr>
        <p:grpSp>
          <p:nvGrpSpPr>
            <p:cNvPr id="76" name="Group 74"/>
            <p:cNvGrpSpPr>
              <a:grpSpLocks/>
            </p:cNvGrpSpPr>
            <p:nvPr>
              <p:custDataLst>
                <p:tags r:id="rId7"/>
              </p:custDataLst>
            </p:nvPr>
          </p:nvGrpSpPr>
          <p:grpSpPr bwMode="auto">
            <a:xfrm>
              <a:off x="7365013" y="5451475"/>
              <a:ext cx="1065213" cy="455613"/>
              <a:chOff x="4560" y="3350"/>
              <a:chExt cx="671" cy="287"/>
            </a:xfrm>
          </p:grpSpPr>
          <p:sp>
            <p:nvSpPr>
              <p:cNvPr id="77" name="Rectangle 75"/>
              <p:cNvSpPr>
                <a:spLocks noChangeArrowheads="1"/>
              </p:cNvSpPr>
              <p:nvPr>
                <p:custDataLst>
                  <p:tags r:id="rId11"/>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8" name="Rectangle 76"/>
              <p:cNvSpPr>
                <a:spLocks noChangeArrowheads="1"/>
              </p:cNvSpPr>
              <p:nvPr>
                <p:custDataLst>
                  <p:tags r:id="rId12"/>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9" name="Rectangle 77"/>
              <p:cNvSpPr>
                <a:spLocks noChangeArrowheads="1"/>
              </p:cNvSpPr>
              <p:nvPr>
                <p:custDataLst>
                  <p:tags r:id="rId13"/>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0" name="Rectangle 78"/>
              <p:cNvSpPr>
                <a:spLocks noChangeArrowheads="1"/>
              </p:cNvSpPr>
              <p:nvPr>
                <p:custDataLst>
                  <p:tags r:id="rId14"/>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81" name="Oval 79"/>
            <p:cNvSpPr>
              <a:spLocks noChangeArrowheads="1"/>
            </p:cNvSpPr>
            <p:nvPr>
              <p:custDataLst>
                <p:tags r:id="rId8"/>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2" name="Line 80"/>
            <p:cNvSpPr>
              <a:spLocks noChangeShapeType="1"/>
            </p:cNvSpPr>
            <p:nvPr>
              <p:custDataLst>
                <p:tags r:id="rId9"/>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83" name="Oval 81"/>
            <p:cNvSpPr>
              <a:spLocks noChangeArrowheads="1"/>
            </p:cNvSpPr>
            <p:nvPr>
              <p:custDataLst>
                <p:tags r:id="rId10"/>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58" name="Freeform 52"/>
          <p:cNvSpPr>
            <a:spLocks/>
          </p:cNvSpPr>
          <p:nvPr>
            <p:custDataLst>
              <p:tags r:id="rId4"/>
            </p:custDataLst>
          </p:nvPr>
        </p:nvSpPr>
        <p:spPr bwMode="auto">
          <a:xfrm>
            <a:off x="5059363" y="5696712"/>
            <a:ext cx="2752725" cy="371475"/>
          </a:xfrm>
          <a:custGeom>
            <a:avLst/>
            <a:gdLst/>
            <a:ahLst/>
            <a:cxnLst>
              <a:cxn ang="0">
                <a:pos x="1734" y="0"/>
              </a:cxn>
              <a:cxn ang="0">
                <a:pos x="1481" y="192"/>
              </a:cxn>
              <a:cxn ang="0">
                <a:pos x="304" y="217"/>
              </a:cxn>
              <a:cxn ang="0">
                <a:pos x="0" y="91"/>
              </a:cxn>
            </a:cxnLst>
            <a:rect l="0" t="0" r="r" b="b"/>
            <a:pathLst>
              <a:path w="1734" h="234">
                <a:moveTo>
                  <a:pt x="1734" y="0"/>
                </a:moveTo>
                <a:cubicBezTo>
                  <a:pt x="1692" y="32"/>
                  <a:pt x="1719" y="156"/>
                  <a:pt x="1481" y="192"/>
                </a:cubicBezTo>
                <a:cubicBezTo>
                  <a:pt x="1243" y="228"/>
                  <a:pt x="551" y="234"/>
                  <a:pt x="304" y="217"/>
                </a:cubicBezTo>
                <a:cubicBezTo>
                  <a:pt x="57" y="200"/>
                  <a:pt x="63" y="117"/>
                  <a:pt x="0" y="91"/>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87" name="Group 86"/>
          <p:cNvGrpSpPr/>
          <p:nvPr/>
        </p:nvGrpSpPr>
        <p:grpSpPr>
          <a:xfrm>
            <a:off x="638510" y="5527675"/>
            <a:ext cx="859103" cy="309245"/>
            <a:chOff x="638510" y="5527675"/>
            <a:chExt cx="859103" cy="309245"/>
          </a:xfrm>
        </p:grpSpPr>
        <p:sp>
          <p:nvSpPr>
            <p:cNvPr id="52" name="Rectangle 41"/>
            <p:cNvSpPr>
              <a:spLocks noChangeArrowheads="1"/>
            </p:cNvSpPr>
            <p:nvPr>
              <p:custDataLst>
                <p:tags r:id="rId5"/>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5" name="Text Box 90"/>
            <p:cNvSpPr txBox="1">
              <a:spLocks noChangeArrowheads="1"/>
            </p:cNvSpPr>
            <p:nvPr>
              <p:custDataLst>
                <p:tags r:id="rId6"/>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mc:AlternateContent xmlns:mc="http://schemas.openxmlformats.org/markup-compatibility/2006" xmlns:p14="http://schemas.microsoft.com/office/powerpoint/2010/main">
        <mc:Choice Requires="p14">
          <p:contentPart p14:bwMode="auto" r:id="rId61">
            <p14:nvContentPartPr>
              <p14:cNvPr id="5" name="Ink 4">
                <a:extLst>
                  <a:ext uri="{FF2B5EF4-FFF2-40B4-BE49-F238E27FC236}">
                    <a16:creationId xmlns:a16="http://schemas.microsoft.com/office/drawing/2014/main" id="{CEC86E29-A52B-437B-A8CB-5EC52DC82E7F}"/>
                  </a:ext>
                </a:extLst>
              </p14:cNvPr>
              <p14:cNvContentPartPr/>
              <p14:nvPr/>
            </p14:nvContentPartPr>
            <p14:xfrm>
              <a:off x="3896280" y="1450440"/>
              <a:ext cx="4992120" cy="1539000"/>
            </p14:xfrm>
          </p:contentPart>
        </mc:Choice>
        <mc:Fallback xmlns="">
          <p:pic>
            <p:nvPicPr>
              <p:cNvPr id="5" name="Ink 4">
                <a:extLst>
                  <a:ext uri="{FF2B5EF4-FFF2-40B4-BE49-F238E27FC236}">
                    <a16:creationId xmlns:a16="http://schemas.microsoft.com/office/drawing/2014/main" id="{CEC86E29-A52B-437B-A8CB-5EC52DC82E7F}"/>
                  </a:ext>
                </a:extLst>
              </p:cNvPr>
              <p:cNvPicPr/>
              <p:nvPr/>
            </p:nvPicPr>
            <p:blipFill>
              <a:blip r:embed="rId62"/>
              <a:stretch>
                <a:fillRect/>
              </a:stretch>
            </p:blipFill>
            <p:spPr>
              <a:xfrm>
                <a:off x="3886920" y="1441080"/>
                <a:ext cx="5010840" cy="1557720"/>
              </a:xfrm>
              <a:prstGeom prst="rect">
                <a:avLst/>
              </a:prstGeom>
            </p:spPr>
          </p:pic>
        </mc:Fallback>
      </mc:AlternateContent>
    </p:spTree>
    <p:extLst>
      <p:ext uri="{BB962C8B-B14F-4D97-AF65-F5344CB8AC3E}">
        <p14:creationId xmlns:p14="http://schemas.microsoft.com/office/powerpoint/2010/main" val="368150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7" grpId="0" animBg="1"/>
      <p:bldP spid="60" grpId="0" animBg="1"/>
      <p:bldP spid="5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custDataLst>
              <p:tags r:id="rId1"/>
            </p:custDataLst>
          </p:nvPr>
        </p:nvSpPr>
        <p:spPr/>
        <p:txBody>
          <a:bodyPr/>
          <a:lstStyle/>
          <a:p>
            <a:r>
              <a:rPr lang="en-US" dirty="0"/>
              <a:t>Memory Leaks with GC</a:t>
            </a:r>
          </a:p>
        </p:txBody>
      </p:sp>
      <p:sp>
        <p:nvSpPr>
          <p:cNvPr id="36" name="Content Placeholder 35"/>
          <p:cNvSpPr>
            <a:spLocks noGrp="1"/>
          </p:cNvSpPr>
          <p:nvPr>
            <p:ph idx="1"/>
            <p:custDataLst>
              <p:tags r:id="rId2"/>
            </p:custDataLst>
          </p:nvPr>
        </p:nvSpPr>
        <p:spPr/>
        <p:txBody>
          <a:bodyPr/>
          <a:lstStyle/>
          <a:p>
            <a:r>
              <a:rPr lang="en-US" sz="2400" dirty="0"/>
              <a:t>Not because of forgotten </a:t>
            </a:r>
            <a:r>
              <a:rPr lang="en-US" sz="2400" dirty="0">
                <a:latin typeface="Courier New" panose="02070309020205020404" pitchFamily="49" charset="0"/>
                <a:cs typeface="Courier New" panose="02070309020205020404" pitchFamily="49" charset="0"/>
              </a:rPr>
              <a:t>free</a:t>
            </a:r>
            <a:r>
              <a:rPr lang="en-US" sz="2400" dirty="0"/>
              <a:t> — we have GC!</a:t>
            </a:r>
          </a:p>
          <a:p>
            <a:r>
              <a:rPr lang="en-US" sz="2400" dirty="0"/>
              <a:t>Unneeded “leftover” roots keep objects reachable</a:t>
            </a:r>
          </a:p>
          <a:p>
            <a:r>
              <a:rPr lang="en-US" sz="2400" i="1" dirty="0"/>
              <a:t>Sometimes</a:t>
            </a:r>
            <a:r>
              <a:rPr lang="en-US" sz="2400" dirty="0"/>
              <a:t> nullifying a variable is not needed for correctness but is for performance</a:t>
            </a:r>
          </a:p>
          <a:p>
            <a:r>
              <a:rPr lang="en-US" sz="2400" dirty="0"/>
              <a:t>Example: Don’t leave big data structures you’re done with in a static field</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40</a:t>
            </a:fld>
            <a:endParaRPr lang="en-US"/>
          </a:p>
        </p:txBody>
      </p:sp>
      <p:grpSp>
        <p:nvGrpSpPr>
          <p:cNvPr id="38" name="Group 37"/>
          <p:cNvGrpSpPr/>
          <p:nvPr/>
        </p:nvGrpSpPr>
        <p:grpSpPr>
          <a:xfrm>
            <a:off x="822960" y="4114800"/>
            <a:ext cx="7948324" cy="2478064"/>
            <a:chOff x="932851" y="3383280"/>
            <a:chExt cx="7948324" cy="2478064"/>
          </a:xfrm>
        </p:grpSpPr>
        <p:sp>
          <p:nvSpPr>
            <p:cNvPr id="43" name="Rectangle 1"/>
            <p:cNvSpPr>
              <a:spLocks noChangeArrowheads="1"/>
            </p:cNvSpPr>
            <p:nvPr>
              <p:custDataLst>
                <p:tags r:id="rId4"/>
              </p:custDataLst>
            </p:nvPr>
          </p:nvSpPr>
          <p:spPr bwMode="auto">
            <a:xfrm>
              <a:off x="932851" y="3803944"/>
              <a:ext cx="5984875" cy="2057400"/>
            </a:xfrm>
            <a:prstGeom prst="rect">
              <a:avLst/>
            </a:prstGeom>
            <a:solidFill>
              <a:schemeClr val="bg2">
                <a:lumMod val="20000"/>
                <a:lumOff val="80000"/>
              </a:schemeClr>
            </a:solidFill>
            <a:ln w="63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4" name="Oval 4"/>
            <p:cNvSpPr>
              <a:spLocks noChangeArrowheads="1"/>
            </p:cNvSpPr>
            <p:nvPr>
              <p:custDataLst>
                <p:tags r:id="rId5"/>
              </p:custDataLst>
            </p:nvPr>
          </p:nvSpPr>
          <p:spPr bwMode="auto">
            <a:xfrm>
              <a:off x="2516075" y="3398349"/>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5" name="Oval 5"/>
            <p:cNvSpPr>
              <a:spLocks noChangeArrowheads="1"/>
            </p:cNvSpPr>
            <p:nvPr>
              <p:custDataLst>
                <p:tags r:id="rId6"/>
              </p:custDataLst>
            </p:nvPr>
          </p:nvSpPr>
          <p:spPr bwMode="auto">
            <a:xfrm>
              <a:off x="3710976" y="3398349"/>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6" name="Oval 6"/>
            <p:cNvSpPr>
              <a:spLocks noChangeArrowheads="1"/>
            </p:cNvSpPr>
            <p:nvPr>
              <p:custDataLst>
                <p:tags r:id="rId7"/>
              </p:custDataLst>
            </p:nvPr>
          </p:nvSpPr>
          <p:spPr bwMode="auto">
            <a:xfrm>
              <a:off x="5006376" y="33975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7" name="Line 7"/>
            <p:cNvSpPr>
              <a:spLocks noChangeShapeType="1"/>
            </p:cNvSpPr>
            <p:nvPr>
              <p:custDataLst>
                <p:tags r:id="rId8"/>
              </p:custDataLst>
            </p:nvPr>
          </p:nvSpPr>
          <p:spPr bwMode="auto">
            <a:xfrm flipH="1">
              <a:off x="2337787" y="3690938"/>
              <a:ext cx="276825" cy="646405"/>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48" name="Text Box 8"/>
            <p:cNvSpPr txBox="1">
              <a:spLocks noChangeArrowheads="1"/>
            </p:cNvSpPr>
            <p:nvPr>
              <p:custDataLst>
                <p:tags r:id="rId9"/>
              </p:custDataLst>
            </p:nvPr>
          </p:nvSpPr>
          <p:spPr bwMode="auto">
            <a:xfrm>
              <a:off x="932851" y="3383280"/>
              <a:ext cx="1147984"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Root nodes</a:t>
              </a:r>
            </a:p>
          </p:txBody>
        </p:sp>
        <p:sp>
          <p:nvSpPr>
            <p:cNvPr id="49" name="Text Box 9"/>
            <p:cNvSpPr txBox="1">
              <a:spLocks noChangeArrowheads="1"/>
            </p:cNvSpPr>
            <p:nvPr>
              <p:custDataLst>
                <p:tags r:id="rId10"/>
              </p:custDataLst>
            </p:nvPr>
          </p:nvSpPr>
          <p:spPr bwMode="auto">
            <a:xfrm>
              <a:off x="939383" y="3803944"/>
              <a:ext cx="1202871"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dirty="0">
                  <a:solidFill>
                    <a:schemeClr val="tx1">
                      <a:lumMod val="65000"/>
                      <a:lumOff val="35000"/>
                    </a:schemeClr>
                  </a:solidFill>
                  <a:latin typeface="Calibri" panose="020F0502020204030204" pitchFamily="34" charset="0"/>
                  <a:ea typeface="Arial Unicode MS" panose="020B0604020202020204" pitchFamily="34" charset="-128"/>
                  <a:cs typeface="Calibri" panose="020F0502020204030204" pitchFamily="34" charset="0"/>
                </a:rPr>
                <a:t>Heap nodes</a:t>
              </a:r>
            </a:p>
          </p:txBody>
        </p:sp>
        <p:sp>
          <p:nvSpPr>
            <p:cNvPr id="50" name="Line 10"/>
            <p:cNvSpPr>
              <a:spLocks noChangeShapeType="1"/>
            </p:cNvSpPr>
            <p:nvPr>
              <p:custDataLst>
                <p:tags r:id="rId11"/>
              </p:custDataLst>
            </p:nvPr>
          </p:nvSpPr>
          <p:spPr bwMode="auto">
            <a:xfrm>
              <a:off x="3863974" y="3703148"/>
              <a:ext cx="989" cy="634195"/>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1" name="Line 11"/>
            <p:cNvSpPr>
              <a:spLocks noChangeShapeType="1"/>
            </p:cNvSpPr>
            <p:nvPr>
              <p:custDataLst>
                <p:tags r:id="rId12"/>
              </p:custDataLst>
            </p:nvPr>
          </p:nvSpPr>
          <p:spPr bwMode="auto">
            <a:xfrm>
              <a:off x="5233388" y="3679824"/>
              <a:ext cx="365612" cy="676673"/>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2" name="Oval 12"/>
            <p:cNvSpPr>
              <a:spLocks noChangeArrowheads="1"/>
            </p:cNvSpPr>
            <p:nvPr>
              <p:custDataLst>
                <p:tags r:id="rId13"/>
              </p:custDataLst>
            </p:nvPr>
          </p:nvSpPr>
          <p:spPr bwMode="auto">
            <a:xfrm>
              <a:off x="2186976" y="43373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3" name="Oval 13"/>
            <p:cNvSpPr>
              <a:spLocks noChangeArrowheads="1"/>
            </p:cNvSpPr>
            <p:nvPr>
              <p:custDataLst>
                <p:tags r:id="rId14"/>
              </p:custDataLst>
            </p:nvPr>
          </p:nvSpPr>
          <p:spPr bwMode="auto">
            <a:xfrm>
              <a:off x="3710976" y="43373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4" name="Oval 14"/>
            <p:cNvSpPr>
              <a:spLocks noChangeArrowheads="1"/>
            </p:cNvSpPr>
            <p:nvPr>
              <p:custDataLst>
                <p:tags r:id="rId15"/>
              </p:custDataLst>
            </p:nvPr>
          </p:nvSpPr>
          <p:spPr bwMode="auto">
            <a:xfrm>
              <a:off x="5539776" y="43373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5" name="Line 15"/>
            <p:cNvSpPr>
              <a:spLocks noChangeShapeType="1"/>
            </p:cNvSpPr>
            <p:nvPr>
              <p:custDataLst>
                <p:tags r:id="rId16"/>
              </p:custDataLst>
            </p:nvPr>
          </p:nvSpPr>
          <p:spPr bwMode="auto">
            <a:xfrm flipH="1">
              <a:off x="1729775" y="4593431"/>
              <a:ext cx="498475" cy="684609"/>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6" name="Oval 16"/>
            <p:cNvSpPr>
              <a:spLocks noChangeArrowheads="1"/>
            </p:cNvSpPr>
            <p:nvPr>
              <p:custDataLst>
                <p:tags r:id="rId17"/>
              </p:custDataLst>
            </p:nvPr>
          </p:nvSpPr>
          <p:spPr bwMode="auto">
            <a:xfrm>
              <a:off x="1501176" y="52517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7" name="Line 17"/>
            <p:cNvSpPr>
              <a:spLocks noChangeShapeType="1"/>
            </p:cNvSpPr>
            <p:nvPr>
              <p:custDataLst>
                <p:tags r:id="rId18"/>
              </p:custDataLst>
            </p:nvPr>
          </p:nvSpPr>
          <p:spPr bwMode="auto">
            <a:xfrm>
              <a:off x="2450502" y="4593431"/>
              <a:ext cx="463549" cy="684610"/>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58" name="Oval 18"/>
            <p:cNvSpPr>
              <a:spLocks noChangeArrowheads="1"/>
            </p:cNvSpPr>
            <p:nvPr>
              <p:custDataLst>
                <p:tags r:id="rId19"/>
              </p:custDataLst>
            </p:nvPr>
          </p:nvSpPr>
          <p:spPr bwMode="auto">
            <a:xfrm>
              <a:off x="2872776" y="52517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9" name="Line 19"/>
            <p:cNvSpPr>
              <a:spLocks noChangeShapeType="1"/>
            </p:cNvSpPr>
            <p:nvPr>
              <p:custDataLst>
                <p:tags r:id="rId20"/>
              </p:custDataLst>
            </p:nvPr>
          </p:nvSpPr>
          <p:spPr bwMode="auto">
            <a:xfrm>
              <a:off x="5692176" y="4642144"/>
              <a:ext cx="202" cy="600178"/>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60" name="Oval 20"/>
            <p:cNvSpPr>
              <a:spLocks noChangeArrowheads="1"/>
            </p:cNvSpPr>
            <p:nvPr>
              <p:custDataLst>
                <p:tags r:id="rId21"/>
              </p:custDataLst>
            </p:nvPr>
          </p:nvSpPr>
          <p:spPr bwMode="auto">
            <a:xfrm>
              <a:off x="5539776" y="52517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1" name="Oval 21"/>
            <p:cNvSpPr>
              <a:spLocks noChangeArrowheads="1"/>
            </p:cNvSpPr>
            <p:nvPr>
              <p:custDataLst>
                <p:tags r:id="rId22"/>
              </p:custDataLst>
            </p:nvPr>
          </p:nvSpPr>
          <p:spPr bwMode="auto">
            <a:xfrm>
              <a:off x="4590451" y="46421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2" name="Oval 22"/>
            <p:cNvSpPr>
              <a:spLocks noChangeArrowheads="1"/>
            </p:cNvSpPr>
            <p:nvPr>
              <p:custDataLst>
                <p:tags r:id="rId23"/>
              </p:custDataLst>
            </p:nvPr>
          </p:nvSpPr>
          <p:spPr bwMode="auto">
            <a:xfrm>
              <a:off x="4590451" y="54041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3" name="Line 23"/>
            <p:cNvSpPr>
              <a:spLocks noChangeShapeType="1"/>
            </p:cNvSpPr>
            <p:nvPr>
              <p:custDataLst>
                <p:tags r:id="rId24"/>
              </p:custDataLst>
            </p:nvPr>
          </p:nvSpPr>
          <p:spPr bwMode="auto">
            <a:xfrm>
              <a:off x="4742851" y="4946944"/>
              <a:ext cx="1588" cy="457200"/>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64" name="Oval 24"/>
            <p:cNvSpPr>
              <a:spLocks noChangeArrowheads="1"/>
            </p:cNvSpPr>
            <p:nvPr>
              <p:custDataLst>
                <p:tags r:id="rId25"/>
              </p:custDataLst>
            </p:nvPr>
          </p:nvSpPr>
          <p:spPr bwMode="auto">
            <a:xfrm>
              <a:off x="3828451" y="50993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5" name="Line 25"/>
            <p:cNvSpPr>
              <a:spLocks noChangeShapeType="1"/>
            </p:cNvSpPr>
            <p:nvPr>
              <p:custDataLst>
                <p:tags r:id="rId26"/>
              </p:custDataLst>
            </p:nvPr>
          </p:nvSpPr>
          <p:spPr bwMode="auto">
            <a:xfrm flipH="1" flipV="1">
              <a:off x="4121944" y="5321888"/>
              <a:ext cx="468506" cy="183050"/>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66" name="Line 26"/>
            <p:cNvSpPr>
              <a:spLocks noChangeShapeType="1"/>
            </p:cNvSpPr>
            <p:nvPr>
              <p:custDataLst>
                <p:tags r:id="rId27"/>
              </p:custDataLst>
            </p:nvPr>
          </p:nvSpPr>
          <p:spPr bwMode="auto">
            <a:xfrm flipV="1">
              <a:off x="4111026" y="4880371"/>
              <a:ext cx="495502" cy="293585"/>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67" name="Oval 27"/>
            <p:cNvSpPr>
              <a:spLocks noChangeArrowheads="1"/>
            </p:cNvSpPr>
            <p:nvPr>
              <p:custDataLst>
                <p:tags r:id="rId28"/>
              </p:custDataLst>
            </p:nvPr>
          </p:nvSpPr>
          <p:spPr bwMode="auto">
            <a:xfrm>
              <a:off x="6266851" y="47945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8" name="Oval 28"/>
            <p:cNvSpPr>
              <a:spLocks noChangeArrowheads="1"/>
            </p:cNvSpPr>
            <p:nvPr>
              <p:custDataLst>
                <p:tags r:id="rId29"/>
              </p:custDataLst>
            </p:nvPr>
          </p:nvSpPr>
          <p:spPr bwMode="auto">
            <a:xfrm>
              <a:off x="7170139" y="39309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9" name="Oval 29"/>
            <p:cNvSpPr>
              <a:spLocks noChangeArrowheads="1"/>
            </p:cNvSpPr>
            <p:nvPr>
              <p:custDataLst>
                <p:tags r:id="rId30"/>
              </p:custDataLst>
            </p:nvPr>
          </p:nvSpPr>
          <p:spPr bwMode="auto">
            <a:xfrm>
              <a:off x="7170139" y="43881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0" name="Text Box 30"/>
            <p:cNvSpPr txBox="1">
              <a:spLocks noChangeArrowheads="1"/>
            </p:cNvSpPr>
            <p:nvPr>
              <p:custDataLst>
                <p:tags r:id="rId31"/>
              </p:custDataLst>
            </p:nvPr>
          </p:nvSpPr>
          <p:spPr bwMode="auto">
            <a:xfrm>
              <a:off x="7549551" y="4337344"/>
              <a:ext cx="1331624" cy="586957"/>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not reachable</a:t>
              </a:r>
              <a:br>
                <a:rPr lang="en-GB" sz="1600" dirty="0">
                  <a:latin typeface="Calibri" panose="020F0502020204030204" pitchFamily="34" charset="0"/>
                  <a:ea typeface="Arial Unicode MS" panose="020B0604020202020204" pitchFamily="34" charset="-128"/>
                  <a:cs typeface="Calibri" panose="020F0502020204030204" pitchFamily="34" charset="0"/>
                </a:rPr>
              </a:br>
              <a:r>
                <a:rPr lang="en-GB" sz="1600" dirty="0">
                  <a:latin typeface="Calibri" panose="020F0502020204030204" pitchFamily="34" charset="0"/>
                  <a:ea typeface="Arial Unicode MS" panose="020B0604020202020204" pitchFamily="34" charset="-128"/>
                  <a:cs typeface="Calibri" panose="020F0502020204030204" pitchFamily="34" charset="0"/>
                </a:rPr>
                <a:t>(garbage)</a:t>
              </a:r>
            </a:p>
          </p:txBody>
        </p:sp>
        <p:sp>
          <p:nvSpPr>
            <p:cNvPr id="71" name="Text Box 31"/>
            <p:cNvSpPr txBox="1">
              <a:spLocks noChangeArrowheads="1"/>
            </p:cNvSpPr>
            <p:nvPr>
              <p:custDataLst>
                <p:tags r:id="rId32"/>
              </p:custDataLst>
            </p:nvPr>
          </p:nvSpPr>
          <p:spPr bwMode="auto">
            <a:xfrm>
              <a:off x="7560664" y="3880144"/>
              <a:ext cx="1017821"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reachable</a:t>
              </a:r>
            </a:p>
          </p:txBody>
        </p:sp>
        <p:sp>
          <p:nvSpPr>
            <p:cNvPr id="72" name="Oval 27"/>
            <p:cNvSpPr>
              <a:spLocks noChangeArrowheads="1"/>
            </p:cNvSpPr>
            <p:nvPr>
              <p:custDataLst>
                <p:tags r:id="rId33"/>
              </p:custDataLst>
            </p:nvPr>
          </p:nvSpPr>
          <p:spPr bwMode="auto">
            <a:xfrm>
              <a:off x="4798502" y="3933987"/>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3" name="Oval 27"/>
            <p:cNvSpPr>
              <a:spLocks noChangeArrowheads="1"/>
            </p:cNvSpPr>
            <p:nvPr>
              <p:custDataLst>
                <p:tags r:id="rId34"/>
              </p:custDataLst>
            </p:nvPr>
          </p:nvSpPr>
          <p:spPr bwMode="auto">
            <a:xfrm>
              <a:off x="5082576" y="45659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4" name="Line 17"/>
            <p:cNvSpPr>
              <a:spLocks noChangeShapeType="1"/>
            </p:cNvSpPr>
            <p:nvPr>
              <p:custDataLst>
                <p:tags r:id="rId35"/>
              </p:custDataLst>
            </p:nvPr>
          </p:nvSpPr>
          <p:spPr bwMode="auto">
            <a:xfrm>
              <a:off x="5018484" y="4220879"/>
              <a:ext cx="159430" cy="345065"/>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75" name="Line 17"/>
            <p:cNvSpPr>
              <a:spLocks noChangeShapeType="1"/>
            </p:cNvSpPr>
            <p:nvPr>
              <p:custDataLst>
                <p:tags r:id="rId36"/>
              </p:custDataLst>
            </p:nvPr>
          </p:nvSpPr>
          <p:spPr bwMode="auto">
            <a:xfrm>
              <a:off x="5317526" y="4841081"/>
              <a:ext cx="281983" cy="436960"/>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83287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2</a:t>
            </a:r>
            <a:r>
              <a:rPr lang="en-US" dirty="0"/>
              <a:t>)</a:t>
            </a:r>
          </a:p>
        </p:txBody>
      </p:sp>
      <p:sp>
        <p:nvSpPr>
          <p:cNvPr id="3" name="Content Placeholder 2"/>
          <p:cNvSpPr>
            <a:spLocks noGrp="1"/>
          </p:cNvSpPr>
          <p:nvPr>
            <p:ph idx="1"/>
          </p:nvPr>
        </p:nvSpPr>
        <p:spPr>
          <a:xfrm>
            <a:off x="393827" y="3474720"/>
            <a:ext cx="8366125" cy="1097280"/>
          </a:xfrm>
        </p:spPr>
        <p:txBody>
          <a:bodyPr/>
          <a:lstStyle/>
          <a:p>
            <a:r>
              <a:rPr lang="en-GB" sz="2400" dirty="0"/>
              <a:t>Splice </a:t>
            </a:r>
            <a:r>
              <a:rPr lang="en-GB" sz="2400" i="1" u="sng" dirty="0"/>
              <a:t>successor</a:t>
            </a:r>
            <a:r>
              <a:rPr lang="en-GB" sz="2400" dirty="0"/>
              <a:t> block out of list, coalesce both memory blocks, and insert the new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5</a:t>
            </a:fld>
            <a:endParaRPr lang="en-US"/>
          </a:p>
        </p:txBody>
      </p:sp>
      <p:sp>
        <p:nvSpPr>
          <p:cNvPr id="5" name="Rounded Rectangle 4"/>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6" name="Group 5"/>
          <p:cNvGrpSpPr/>
          <p:nvPr/>
        </p:nvGrpSpPr>
        <p:grpSpPr>
          <a:xfrm>
            <a:off x="393192" y="1368108"/>
            <a:ext cx="8366760" cy="2130425"/>
            <a:chOff x="393192" y="1362456"/>
            <a:chExt cx="8366760" cy="2130425"/>
          </a:xfrm>
        </p:grpSpPr>
        <p:sp>
          <p:nvSpPr>
            <p:cNvPr id="7" name="Rectangle 95"/>
            <p:cNvSpPr>
              <a:spLocks noChangeArrowheads="1"/>
            </p:cNvSpPr>
            <p:nvPr>
              <p:custDataLst>
                <p:tags r:id="rId93"/>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 name="Text Box 63"/>
            <p:cNvSpPr txBox="1">
              <a:spLocks noChangeArrowheads="1"/>
            </p:cNvSpPr>
            <p:nvPr>
              <p:custDataLst>
                <p:tags r:id="rId94"/>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9" name="Group 8"/>
          <p:cNvGrpSpPr/>
          <p:nvPr/>
        </p:nvGrpSpPr>
        <p:grpSpPr>
          <a:xfrm>
            <a:off x="644616" y="2291652"/>
            <a:ext cx="852997" cy="304800"/>
            <a:chOff x="644616" y="2286000"/>
            <a:chExt cx="852997" cy="304800"/>
          </a:xfrm>
        </p:grpSpPr>
        <p:sp>
          <p:nvSpPr>
            <p:cNvPr id="10" name="Rectangle 41"/>
            <p:cNvSpPr>
              <a:spLocks noChangeArrowheads="1"/>
            </p:cNvSpPr>
            <p:nvPr>
              <p:custDataLst>
                <p:tags r:id="rId91"/>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92"/>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12" name="Group 11"/>
          <p:cNvGrpSpPr/>
          <p:nvPr/>
        </p:nvGrpSpPr>
        <p:grpSpPr>
          <a:xfrm>
            <a:off x="7365013" y="2212590"/>
            <a:ext cx="1065213" cy="762000"/>
            <a:chOff x="7365013" y="2209800"/>
            <a:chExt cx="1065213" cy="762000"/>
          </a:xfrm>
        </p:grpSpPr>
        <p:grpSp>
          <p:nvGrpSpPr>
            <p:cNvPr id="13" name="Group 42"/>
            <p:cNvGrpSpPr>
              <a:grpSpLocks/>
            </p:cNvGrpSpPr>
            <p:nvPr>
              <p:custDataLst>
                <p:tags r:id="rId83"/>
              </p:custDataLst>
            </p:nvPr>
          </p:nvGrpSpPr>
          <p:grpSpPr bwMode="auto">
            <a:xfrm>
              <a:off x="7365013" y="2209800"/>
              <a:ext cx="1065213" cy="455613"/>
              <a:chOff x="4560" y="1308"/>
              <a:chExt cx="671" cy="287"/>
            </a:xfrm>
          </p:grpSpPr>
          <p:sp>
            <p:nvSpPr>
              <p:cNvPr id="17" name="Rectangle 43"/>
              <p:cNvSpPr>
                <a:spLocks noChangeArrowheads="1"/>
              </p:cNvSpPr>
              <p:nvPr>
                <p:custDataLst>
                  <p:tags r:id="rId87"/>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8" name="Rectangle 44"/>
              <p:cNvSpPr>
                <a:spLocks noChangeArrowheads="1"/>
              </p:cNvSpPr>
              <p:nvPr>
                <p:custDataLst>
                  <p:tags r:id="rId88"/>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 name="Rectangle 45"/>
              <p:cNvSpPr>
                <a:spLocks noChangeArrowheads="1"/>
              </p:cNvSpPr>
              <p:nvPr>
                <p:custDataLst>
                  <p:tags r:id="rId89"/>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 name="Rectangle 46"/>
              <p:cNvSpPr>
                <a:spLocks noChangeArrowheads="1"/>
              </p:cNvSpPr>
              <p:nvPr>
                <p:custDataLst>
                  <p:tags r:id="rId90"/>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 name="Line 48"/>
            <p:cNvSpPr>
              <a:spLocks noChangeShapeType="1"/>
            </p:cNvSpPr>
            <p:nvPr>
              <p:custDataLst>
                <p:tags r:id="rId84"/>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5" name="Oval 47"/>
            <p:cNvSpPr>
              <a:spLocks noChangeArrowheads="1"/>
            </p:cNvSpPr>
            <p:nvPr>
              <p:custDataLst>
                <p:tags r:id="rId85"/>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6" name="Oval 49"/>
            <p:cNvSpPr>
              <a:spLocks noChangeArrowheads="1"/>
            </p:cNvSpPr>
            <p:nvPr>
              <p:custDataLst>
                <p:tags r:id="rId86"/>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60" name="Freeform 8"/>
          <p:cNvSpPr>
            <a:spLocks/>
          </p:cNvSpPr>
          <p:nvPr>
            <p:custDataLst>
              <p:tags r:id="rId1"/>
            </p:custDataLst>
          </p:nvPr>
        </p:nvSpPr>
        <p:spPr bwMode="auto">
          <a:xfrm>
            <a:off x="1489676" y="2049463"/>
            <a:ext cx="5862637" cy="388937"/>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36" name="Group 35"/>
          <p:cNvGrpSpPr/>
          <p:nvPr/>
        </p:nvGrpSpPr>
        <p:grpSpPr>
          <a:xfrm>
            <a:off x="2793013" y="2209800"/>
            <a:ext cx="3657600" cy="457200"/>
            <a:chOff x="2793013" y="2209800"/>
            <a:chExt cx="3657600" cy="457200"/>
          </a:xfrm>
        </p:grpSpPr>
        <p:sp>
          <p:nvSpPr>
            <p:cNvPr id="21" name="Rectangle 1"/>
            <p:cNvSpPr>
              <a:spLocks noChangeArrowheads="1"/>
            </p:cNvSpPr>
            <p:nvPr>
              <p:custDataLst>
                <p:tags r:id="rId68"/>
              </p:custDataLst>
            </p:nvPr>
          </p:nvSpPr>
          <p:spPr bwMode="auto">
            <a:xfrm>
              <a:off x="4012213" y="2209800"/>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2" name="Rectangle 11"/>
            <p:cNvSpPr>
              <a:spLocks noChangeArrowheads="1"/>
            </p:cNvSpPr>
            <p:nvPr>
              <p:custDataLst>
                <p:tags r:id="rId69"/>
              </p:custDataLst>
            </p:nvPr>
          </p:nvSpPr>
          <p:spPr bwMode="auto">
            <a:xfrm>
              <a:off x="40122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3" name="Rectangle 12"/>
            <p:cNvSpPr>
              <a:spLocks noChangeArrowheads="1"/>
            </p:cNvSpPr>
            <p:nvPr>
              <p:custDataLst>
                <p:tags r:id="rId70"/>
              </p:custDataLst>
            </p:nvPr>
          </p:nvSpPr>
          <p:spPr bwMode="auto">
            <a:xfrm>
              <a:off x="43170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4" name="Rectangle 13"/>
            <p:cNvSpPr>
              <a:spLocks noChangeArrowheads="1"/>
            </p:cNvSpPr>
            <p:nvPr>
              <p:custDataLst>
                <p:tags r:id="rId71"/>
              </p:custDataLst>
            </p:nvPr>
          </p:nvSpPr>
          <p:spPr bwMode="auto">
            <a:xfrm>
              <a:off x="46218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5" name="Rectangle 14"/>
            <p:cNvSpPr>
              <a:spLocks noChangeArrowheads="1"/>
            </p:cNvSpPr>
            <p:nvPr>
              <p:custDataLst>
                <p:tags r:id="rId72"/>
              </p:custDataLst>
            </p:nvPr>
          </p:nvSpPr>
          <p:spPr bwMode="auto">
            <a:xfrm>
              <a:off x="49266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6" name="Rectangle 15"/>
            <p:cNvSpPr>
              <a:spLocks noChangeArrowheads="1"/>
            </p:cNvSpPr>
            <p:nvPr>
              <p:custDataLst>
                <p:tags r:id="rId73"/>
              </p:custDataLst>
            </p:nvPr>
          </p:nvSpPr>
          <p:spPr bwMode="auto">
            <a:xfrm>
              <a:off x="58410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7" name="Rectangle 16"/>
            <p:cNvSpPr>
              <a:spLocks noChangeArrowheads="1"/>
            </p:cNvSpPr>
            <p:nvPr>
              <p:custDataLst>
                <p:tags r:id="rId74"/>
              </p:custDataLst>
            </p:nvPr>
          </p:nvSpPr>
          <p:spPr bwMode="auto">
            <a:xfrm>
              <a:off x="61458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8" name="Rectangle 17"/>
            <p:cNvSpPr>
              <a:spLocks noChangeArrowheads="1"/>
            </p:cNvSpPr>
            <p:nvPr>
              <p:custDataLst>
                <p:tags r:id="rId75"/>
              </p:custDataLst>
            </p:nvPr>
          </p:nvSpPr>
          <p:spPr bwMode="auto">
            <a:xfrm>
              <a:off x="27930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9" name="Rectangle 18"/>
            <p:cNvSpPr>
              <a:spLocks noChangeArrowheads="1"/>
            </p:cNvSpPr>
            <p:nvPr>
              <p:custDataLst>
                <p:tags r:id="rId76"/>
              </p:custDataLst>
            </p:nvPr>
          </p:nvSpPr>
          <p:spPr bwMode="auto">
            <a:xfrm>
              <a:off x="30978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0" name="Rectangle 19"/>
            <p:cNvSpPr>
              <a:spLocks noChangeArrowheads="1"/>
            </p:cNvSpPr>
            <p:nvPr>
              <p:custDataLst>
                <p:tags r:id="rId77"/>
              </p:custDataLst>
            </p:nvPr>
          </p:nvSpPr>
          <p:spPr bwMode="auto">
            <a:xfrm>
              <a:off x="34026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0"/>
            <p:cNvSpPr>
              <a:spLocks noChangeArrowheads="1"/>
            </p:cNvSpPr>
            <p:nvPr>
              <p:custDataLst>
                <p:tags r:id="rId78"/>
              </p:custDataLst>
            </p:nvPr>
          </p:nvSpPr>
          <p:spPr bwMode="auto">
            <a:xfrm>
              <a:off x="37074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1"/>
            <p:cNvSpPr>
              <a:spLocks noChangeArrowheads="1"/>
            </p:cNvSpPr>
            <p:nvPr>
              <p:custDataLst>
                <p:tags r:id="rId79"/>
              </p:custDataLst>
            </p:nvPr>
          </p:nvSpPr>
          <p:spPr bwMode="auto">
            <a:xfrm>
              <a:off x="52314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3" name="Rectangle 22"/>
            <p:cNvSpPr>
              <a:spLocks noChangeArrowheads="1"/>
            </p:cNvSpPr>
            <p:nvPr>
              <p:custDataLst>
                <p:tags r:id="rId80"/>
              </p:custDataLst>
            </p:nvPr>
          </p:nvSpPr>
          <p:spPr bwMode="auto">
            <a:xfrm>
              <a:off x="55362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4" name="Oval 33"/>
            <p:cNvSpPr>
              <a:spLocks noChangeArrowheads="1"/>
            </p:cNvSpPr>
            <p:nvPr>
              <p:custDataLst>
                <p:tags r:id="rId81"/>
              </p:custDataLst>
            </p:nvPr>
          </p:nvSpPr>
          <p:spPr bwMode="auto">
            <a:xfrm>
              <a:off x="53076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35" name="Oval 39"/>
            <p:cNvSpPr>
              <a:spLocks noChangeArrowheads="1"/>
            </p:cNvSpPr>
            <p:nvPr>
              <p:custDataLst>
                <p:tags r:id="rId82"/>
              </p:custDataLst>
            </p:nvPr>
          </p:nvSpPr>
          <p:spPr bwMode="auto">
            <a:xfrm flipV="1">
              <a:off x="5612413" y="23622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55" name="Group 54"/>
          <p:cNvGrpSpPr/>
          <p:nvPr/>
        </p:nvGrpSpPr>
        <p:grpSpPr>
          <a:xfrm>
            <a:off x="5231413" y="1524000"/>
            <a:ext cx="1065213" cy="1827213"/>
            <a:chOff x="5231413" y="1524000"/>
            <a:chExt cx="1065213" cy="1827213"/>
          </a:xfrm>
        </p:grpSpPr>
        <p:grpSp>
          <p:nvGrpSpPr>
            <p:cNvPr id="37" name="Group 23"/>
            <p:cNvGrpSpPr>
              <a:grpSpLocks/>
            </p:cNvGrpSpPr>
            <p:nvPr>
              <p:custDataLst>
                <p:tags r:id="rId50"/>
              </p:custDataLst>
            </p:nvPr>
          </p:nvGrpSpPr>
          <p:grpSpPr bwMode="auto">
            <a:xfrm>
              <a:off x="5231413" y="1524000"/>
              <a:ext cx="1065213" cy="455613"/>
              <a:chOff x="3216" y="876"/>
              <a:chExt cx="671" cy="287"/>
            </a:xfrm>
          </p:grpSpPr>
          <p:sp>
            <p:nvSpPr>
              <p:cNvPr id="38" name="Rectangle 24"/>
              <p:cNvSpPr>
                <a:spLocks noChangeArrowheads="1"/>
              </p:cNvSpPr>
              <p:nvPr>
                <p:custDataLst>
                  <p:tags r:id="rId64"/>
                </p:custDataLst>
              </p:nvPr>
            </p:nvSpPr>
            <p:spPr bwMode="auto">
              <a:xfrm>
                <a:off x="3216"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9" name="Rectangle 25"/>
              <p:cNvSpPr>
                <a:spLocks noChangeArrowheads="1"/>
              </p:cNvSpPr>
              <p:nvPr>
                <p:custDataLst>
                  <p:tags r:id="rId65"/>
                </p:custDataLst>
              </p:nvPr>
            </p:nvSpPr>
            <p:spPr bwMode="auto">
              <a:xfrm>
                <a:off x="3408"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0" name="Rectangle 26"/>
              <p:cNvSpPr>
                <a:spLocks noChangeArrowheads="1"/>
              </p:cNvSpPr>
              <p:nvPr>
                <p:custDataLst>
                  <p:tags r:id="rId66"/>
                </p:custDataLst>
              </p:nvPr>
            </p:nvSpPr>
            <p:spPr bwMode="auto">
              <a:xfrm>
                <a:off x="3600"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1" name="Rectangle 27"/>
              <p:cNvSpPr>
                <a:spLocks noChangeArrowheads="1"/>
              </p:cNvSpPr>
              <p:nvPr>
                <p:custDataLst>
                  <p:tags r:id="rId67"/>
                </p:custDataLst>
              </p:nvPr>
            </p:nvSpPr>
            <p:spPr bwMode="auto">
              <a:xfrm>
                <a:off x="3696" y="876"/>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42" name="Group 28"/>
            <p:cNvGrpSpPr>
              <a:grpSpLocks/>
            </p:cNvGrpSpPr>
            <p:nvPr>
              <p:custDataLst>
                <p:tags r:id="rId51"/>
              </p:custDataLst>
            </p:nvPr>
          </p:nvGrpSpPr>
          <p:grpSpPr bwMode="auto">
            <a:xfrm>
              <a:off x="5231413" y="2895600"/>
              <a:ext cx="1065213" cy="455613"/>
              <a:chOff x="3216" y="1740"/>
              <a:chExt cx="671" cy="287"/>
            </a:xfrm>
          </p:grpSpPr>
          <p:sp>
            <p:nvSpPr>
              <p:cNvPr id="43" name="Rectangle 29"/>
              <p:cNvSpPr>
                <a:spLocks noChangeArrowheads="1"/>
              </p:cNvSpPr>
              <p:nvPr>
                <p:custDataLst>
                  <p:tags r:id="rId60"/>
                </p:custDataLst>
              </p:nvPr>
            </p:nvSpPr>
            <p:spPr bwMode="auto">
              <a:xfrm>
                <a:off x="3216"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4" name="Rectangle 30"/>
              <p:cNvSpPr>
                <a:spLocks noChangeArrowheads="1"/>
              </p:cNvSpPr>
              <p:nvPr>
                <p:custDataLst>
                  <p:tags r:id="rId61"/>
                </p:custDataLst>
              </p:nvPr>
            </p:nvSpPr>
            <p:spPr bwMode="auto">
              <a:xfrm>
                <a:off x="3408"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5" name="Rectangle 31"/>
              <p:cNvSpPr>
                <a:spLocks noChangeArrowheads="1"/>
              </p:cNvSpPr>
              <p:nvPr>
                <p:custDataLst>
                  <p:tags r:id="rId62"/>
                </p:custDataLst>
              </p:nvPr>
            </p:nvSpPr>
            <p:spPr bwMode="auto">
              <a:xfrm>
                <a:off x="3600"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6" name="Rectangle 32"/>
              <p:cNvSpPr>
                <a:spLocks noChangeArrowheads="1"/>
              </p:cNvSpPr>
              <p:nvPr>
                <p:custDataLst>
                  <p:tags r:id="rId63"/>
                </p:custDataLst>
              </p:nvPr>
            </p:nvSpPr>
            <p:spPr bwMode="auto">
              <a:xfrm>
                <a:off x="3696" y="174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47" name="Line 34"/>
            <p:cNvSpPr>
              <a:spLocks noChangeShapeType="1"/>
            </p:cNvSpPr>
            <p:nvPr>
              <p:custDataLst>
                <p:tags r:id="rId52"/>
              </p:custDataLst>
            </p:nvPr>
          </p:nvSpPr>
          <p:spPr bwMode="auto">
            <a:xfrm>
              <a:off x="53838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48" name="Oval 35"/>
            <p:cNvSpPr>
              <a:spLocks noChangeArrowheads="1"/>
            </p:cNvSpPr>
            <p:nvPr>
              <p:custDataLst>
                <p:tags r:id="rId53"/>
              </p:custDataLst>
            </p:nvPr>
          </p:nvSpPr>
          <p:spPr bwMode="auto">
            <a:xfrm>
              <a:off x="5307613" y="16764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49" name="Line 36"/>
            <p:cNvSpPr>
              <a:spLocks noChangeShapeType="1"/>
            </p:cNvSpPr>
            <p:nvPr>
              <p:custDataLst>
                <p:tags r:id="rId54"/>
              </p:custDataLst>
            </p:nvPr>
          </p:nvSpPr>
          <p:spPr bwMode="auto">
            <a:xfrm>
              <a:off x="5383813" y="17526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50" name="Oval 37"/>
            <p:cNvSpPr>
              <a:spLocks noChangeArrowheads="1"/>
            </p:cNvSpPr>
            <p:nvPr>
              <p:custDataLst>
                <p:tags r:id="rId55"/>
              </p:custDataLst>
            </p:nvPr>
          </p:nvSpPr>
          <p:spPr bwMode="auto">
            <a:xfrm flipV="1">
              <a:off x="5612413" y="30480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51" name="Line 38"/>
            <p:cNvSpPr>
              <a:spLocks noChangeShapeType="1"/>
            </p:cNvSpPr>
            <p:nvPr>
              <p:custDataLst>
                <p:tags r:id="rId56"/>
              </p:custDataLst>
            </p:nvPr>
          </p:nvSpPr>
          <p:spPr bwMode="auto">
            <a:xfrm flipV="1">
              <a:off x="5688613" y="25892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2" name="Line 40"/>
            <p:cNvSpPr>
              <a:spLocks noChangeShapeType="1"/>
            </p:cNvSpPr>
            <p:nvPr>
              <p:custDataLst>
                <p:tags r:id="rId57"/>
              </p:custDataLst>
            </p:nvPr>
          </p:nvSpPr>
          <p:spPr bwMode="auto">
            <a:xfrm flipV="1">
              <a:off x="5688613" y="19034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3" name="Oval 86"/>
            <p:cNvSpPr>
              <a:spLocks noChangeArrowheads="1"/>
            </p:cNvSpPr>
            <p:nvPr>
              <p:custDataLst>
                <p:tags r:id="rId58"/>
              </p:custDataLst>
            </p:nvPr>
          </p:nvSpPr>
          <p:spPr bwMode="auto">
            <a:xfrm>
              <a:off x="5307613" y="30480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54" name="Oval 89"/>
            <p:cNvSpPr>
              <a:spLocks noChangeArrowheads="1"/>
            </p:cNvSpPr>
            <p:nvPr>
              <p:custDataLst>
                <p:tags r:id="rId59"/>
              </p:custDataLst>
            </p:nvPr>
          </p:nvSpPr>
          <p:spPr bwMode="auto">
            <a:xfrm flipV="1">
              <a:off x="5612413" y="1676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56" name="Group 55"/>
          <p:cNvGrpSpPr/>
          <p:nvPr/>
        </p:nvGrpSpPr>
        <p:grpSpPr>
          <a:xfrm>
            <a:off x="3877056" y="1427435"/>
            <a:ext cx="1057341" cy="861355"/>
            <a:chOff x="3877056" y="1424645"/>
            <a:chExt cx="1057341" cy="861355"/>
          </a:xfrm>
        </p:grpSpPr>
        <p:sp>
          <p:nvSpPr>
            <p:cNvPr id="57" name="Text Box 26"/>
            <p:cNvSpPr txBox="1">
              <a:spLocks noChangeArrowheads="1"/>
            </p:cNvSpPr>
            <p:nvPr>
              <p:custDataLst>
                <p:tags r:id="rId47"/>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58" name="Oval 27"/>
            <p:cNvSpPr>
              <a:spLocks noChangeArrowheads="1"/>
            </p:cNvSpPr>
            <p:nvPr>
              <p:custDataLst>
                <p:tags r:id="rId48"/>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59" name="Line 28"/>
            <p:cNvSpPr>
              <a:spLocks noChangeShapeType="1"/>
            </p:cNvSpPr>
            <p:nvPr>
              <p:custDataLst>
                <p:tags r:id="rId49"/>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61" name="Group 60"/>
          <p:cNvGrpSpPr/>
          <p:nvPr/>
        </p:nvGrpSpPr>
        <p:grpSpPr>
          <a:xfrm>
            <a:off x="393192" y="4498975"/>
            <a:ext cx="8366760" cy="2130425"/>
            <a:chOff x="393192" y="4498975"/>
            <a:chExt cx="8366760" cy="2130425"/>
          </a:xfrm>
        </p:grpSpPr>
        <p:sp>
          <p:nvSpPr>
            <p:cNvPr id="62" name="Rectangle 96"/>
            <p:cNvSpPr>
              <a:spLocks noChangeArrowheads="1"/>
            </p:cNvSpPr>
            <p:nvPr>
              <p:custDataLst>
                <p:tags r:id="rId45"/>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63" name="Text Box 64"/>
            <p:cNvSpPr txBox="1">
              <a:spLocks noChangeArrowheads="1"/>
            </p:cNvSpPr>
            <p:nvPr>
              <p:custDataLst>
                <p:tags r:id="rId46"/>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64" name="Group 63"/>
          <p:cNvGrpSpPr/>
          <p:nvPr/>
        </p:nvGrpSpPr>
        <p:grpSpPr>
          <a:xfrm>
            <a:off x="638510" y="5527675"/>
            <a:ext cx="859103" cy="309245"/>
            <a:chOff x="638510" y="5527675"/>
            <a:chExt cx="859103" cy="309245"/>
          </a:xfrm>
        </p:grpSpPr>
        <p:sp>
          <p:nvSpPr>
            <p:cNvPr id="65" name="Rectangle 41"/>
            <p:cNvSpPr>
              <a:spLocks noChangeArrowheads="1"/>
            </p:cNvSpPr>
            <p:nvPr>
              <p:custDataLst>
                <p:tags r:id="rId43"/>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66" name="Text Box 90"/>
            <p:cNvSpPr txBox="1">
              <a:spLocks noChangeArrowheads="1"/>
            </p:cNvSpPr>
            <p:nvPr>
              <p:custDataLst>
                <p:tags r:id="rId44"/>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119" name="Group 118"/>
          <p:cNvGrpSpPr/>
          <p:nvPr/>
        </p:nvGrpSpPr>
        <p:grpSpPr>
          <a:xfrm>
            <a:off x="5231413" y="6139656"/>
            <a:ext cx="1065213" cy="455613"/>
            <a:chOff x="5231413" y="6137275"/>
            <a:chExt cx="1065213" cy="455613"/>
          </a:xfrm>
        </p:grpSpPr>
        <p:grpSp>
          <p:nvGrpSpPr>
            <p:cNvPr id="67" name="Group 2"/>
            <p:cNvGrpSpPr>
              <a:grpSpLocks/>
            </p:cNvGrpSpPr>
            <p:nvPr>
              <p:custDataLst>
                <p:tags r:id="rId36"/>
              </p:custDataLst>
            </p:nvPr>
          </p:nvGrpSpPr>
          <p:grpSpPr bwMode="auto">
            <a:xfrm>
              <a:off x="5231413" y="6137275"/>
              <a:ext cx="1065213" cy="455613"/>
              <a:chOff x="3216" y="3782"/>
              <a:chExt cx="671" cy="287"/>
            </a:xfrm>
          </p:grpSpPr>
          <p:sp>
            <p:nvSpPr>
              <p:cNvPr id="68" name="Rectangle 3"/>
              <p:cNvSpPr>
                <a:spLocks noChangeArrowheads="1"/>
              </p:cNvSpPr>
              <p:nvPr>
                <p:custDataLst>
                  <p:tags r:id="rId39"/>
                </p:custDataLst>
              </p:nvPr>
            </p:nvSpPr>
            <p:spPr bwMode="auto">
              <a:xfrm>
                <a:off x="3216"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9" name="Rectangle 4"/>
              <p:cNvSpPr>
                <a:spLocks noChangeArrowheads="1"/>
              </p:cNvSpPr>
              <p:nvPr>
                <p:custDataLst>
                  <p:tags r:id="rId40"/>
                </p:custDataLst>
              </p:nvPr>
            </p:nvSpPr>
            <p:spPr bwMode="auto">
              <a:xfrm>
                <a:off x="3408"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0" name="Rectangle 5"/>
              <p:cNvSpPr>
                <a:spLocks noChangeArrowheads="1"/>
              </p:cNvSpPr>
              <p:nvPr>
                <p:custDataLst>
                  <p:tags r:id="rId41"/>
                </p:custDataLst>
              </p:nvPr>
            </p:nvSpPr>
            <p:spPr bwMode="auto">
              <a:xfrm>
                <a:off x="3600"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1" name="Rectangle 6"/>
              <p:cNvSpPr>
                <a:spLocks noChangeArrowheads="1"/>
              </p:cNvSpPr>
              <p:nvPr>
                <p:custDataLst>
                  <p:tags r:id="rId42"/>
                </p:custDataLst>
              </p:nvPr>
            </p:nvSpPr>
            <p:spPr bwMode="auto">
              <a:xfrm>
                <a:off x="3696" y="3782"/>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2" name="Oval 72"/>
            <p:cNvSpPr>
              <a:spLocks noChangeArrowheads="1"/>
            </p:cNvSpPr>
            <p:nvPr>
              <p:custDataLst>
                <p:tags r:id="rId37"/>
              </p:custDataLst>
            </p:nvPr>
          </p:nvSpPr>
          <p:spPr bwMode="auto">
            <a:xfrm flipV="1">
              <a:off x="5612413" y="62880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105" name="Oval 87"/>
            <p:cNvSpPr>
              <a:spLocks noChangeArrowheads="1"/>
            </p:cNvSpPr>
            <p:nvPr>
              <p:custDataLst>
                <p:tags r:id="rId38"/>
              </p:custDataLst>
            </p:nvPr>
          </p:nvSpPr>
          <p:spPr bwMode="auto">
            <a:xfrm>
              <a:off x="5307613" y="62896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118" name="Group 117"/>
          <p:cNvGrpSpPr/>
          <p:nvPr/>
        </p:nvGrpSpPr>
        <p:grpSpPr>
          <a:xfrm>
            <a:off x="5231413" y="4765675"/>
            <a:ext cx="1065213" cy="455613"/>
            <a:chOff x="5231413" y="4765675"/>
            <a:chExt cx="1065213" cy="455613"/>
          </a:xfrm>
        </p:grpSpPr>
        <p:grpSp>
          <p:nvGrpSpPr>
            <p:cNvPr id="85" name="Group 65"/>
            <p:cNvGrpSpPr>
              <a:grpSpLocks/>
            </p:cNvGrpSpPr>
            <p:nvPr>
              <p:custDataLst>
                <p:tags r:id="rId29"/>
              </p:custDataLst>
            </p:nvPr>
          </p:nvGrpSpPr>
          <p:grpSpPr bwMode="auto">
            <a:xfrm>
              <a:off x="5231413" y="4765675"/>
              <a:ext cx="1065213" cy="455613"/>
              <a:chOff x="3216" y="2918"/>
              <a:chExt cx="671" cy="287"/>
            </a:xfrm>
          </p:grpSpPr>
          <p:sp>
            <p:nvSpPr>
              <p:cNvPr id="86" name="Rectangle 66"/>
              <p:cNvSpPr>
                <a:spLocks noChangeArrowheads="1"/>
              </p:cNvSpPr>
              <p:nvPr>
                <p:custDataLst>
                  <p:tags r:id="rId32"/>
                </p:custDataLst>
              </p:nvPr>
            </p:nvSpPr>
            <p:spPr bwMode="auto">
              <a:xfrm>
                <a:off x="3216"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7" name="Rectangle 67"/>
              <p:cNvSpPr>
                <a:spLocks noChangeArrowheads="1"/>
              </p:cNvSpPr>
              <p:nvPr>
                <p:custDataLst>
                  <p:tags r:id="rId33"/>
                </p:custDataLst>
              </p:nvPr>
            </p:nvSpPr>
            <p:spPr bwMode="auto">
              <a:xfrm>
                <a:off x="3408"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8" name="Rectangle 68"/>
              <p:cNvSpPr>
                <a:spLocks noChangeArrowheads="1"/>
              </p:cNvSpPr>
              <p:nvPr>
                <p:custDataLst>
                  <p:tags r:id="rId34"/>
                </p:custDataLst>
              </p:nvPr>
            </p:nvSpPr>
            <p:spPr bwMode="auto">
              <a:xfrm>
                <a:off x="3600"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9" name="Rectangle 69"/>
              <p:cNvSpPr>
                <a:spLocks noChangeArrowheads="1"/>
              </p:cNvSpPr>
              <p:nvPr>
                <p:custDataLst>
                  <p:tags r:id="rId35"/>
                </p:custDataLst>
              </p:nvPr>
            </p:nvSpPr>
            <p:spPr bwMode="auto">
              <a:xfrm>
                <a:off x="3696" y="291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0" name="Oval 70"/>
            <p:cNvSpPr>
              <a:spLocks noChangeArrowheads="1"/>
            </p:cNvSpPr>
            <p:nvPr>
              <p:custDataLst>
                <p:tags r:id="rId30"/>
              </p:custDataLst>
            </p:nvPr>
          </p:nvSpPr>
          <p:spPr bwMode="auto">
            <a:xfrm>
              <a:off x="5307613" y="49180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06" name="Oval 88"/>
            <p:cNvSpPr>
              <a:spLocks noChangeArrowheads="1"/>
            </p:cNvSpPr>
            <p:nvPr>
              <p:custDataLst>
                <p:tags r:id="rId31"/>
              </p:custDataLst>
            </p:nvPr>
          </p:nvSpPr>
          <p:spPr bwMode="auto">
            <a:xfrm flipV="1">
              <a:off x="5612413" y="49164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72" name="Line 7"/>
          <p:cNvSpPr>
            <a:spLocks noChangeShapeType="1"/>
          </p:cNvSpPr>
          <p:nvPr>
            <p:custDataLst>
              <p:tags r:id="rId2"/>
            </p:custDataLst>
          </p:nvPr>
        </p:nvSpPr>
        <p:spPr bwMode="auto">
          <a:xfrm flipV="1">
            <a:off x="5688613" y="5145088"/>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91" name="Line 71"/>
          <p:cNvSpPr>
            <a:spLocks noChangeShapeType="1"/>
          </p:cNvSpPr>
          <p:nvPr>
            <p:custDataLst>
              <p:tags r:id="rId3"/>
            </p:custDataLst>
          </p:nvPr>
        </p:nvSpPr>
        <p:spPr bwMode="auto">
          <a:xfrm>
            <a:off x="5383813" y="4994275"/>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grpSp>
        <p:nvGrpSpPr>
          <p:cNvPr id="120" name="Group 119"/>
          <p:cNvGrpSpPr/>
          <p:nvPr/>
        </p:nvGrpSpPr>
        <p:grpSpPr>
          <a:xfrm>
            <a:off x="2793013" y="5527675"/>
            <a:ext cx="3657600" cy="304800"/>
            <a:chOff x="2793013" y="5527675"/>
            <a:chExt cx="3657600" cy="304800"/>
          </a:xfrm>
        </p:grpSpPr>
        <p:sp>
          <p:nvSpPr>
            <p:cNvPr id="73" name="Rectangle 53"/>
            <p:cNvSpPr>
              <a:spLocks noChangeArrowheads="1"/>
            </p:cNvSpPr>
            <p:nvPr>
              <p:custDataLst>
                <p:tags r:id="rId15"/>
              </p:custDataLst>
            </p:nvPr>
          </p:nvSpPr>
          <p:spPr bwMode="auto">
            <a:xfrm>
              <a:off x="4012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Rectangle 54"/>
            <p:cNvSpPr>
              <a:spLocks noChangeArrowheads="1"/>
            </p:cNvSpPr>
            <p:nvPr>
              <p:custDataLst>
                <p:tags r:id="rId16"/>
              </p:custDataLst>
            </p:nvPr>
          </p:nvSpPr>
          <p:spPr bwMode="auto">
            <a:xfrm>
              <a:off x="4317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5" name="Rectangle 55"/>
            <p:cNvSpPr>
              <a:spLocks noChangeArrowheads="1"/>
            </p:cNvSpPr>
            <p:nvPr>
              <p:custDataLst>
                <p:tags r:id="rId17"/>
              </p:custDataLst>
            </p:nvPr>
          </p:nvSpPr>
          <p:spPr bwMode="auto">
            <a:xfrm>
              <a:off x="4621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6" name="Rectangle 56"/>
            <p:cNvSpPr>
              <a:spLocks noChangeArrowheads="1"/>
            </p:cNvSpPr>
            <p:nvPr>
              <p:custDataLst>
                <p:tags r:id="rId18"/>
              </p:custDataLst>
            </p:nvPr>
          </p:nvSpPr>
          <p:spPr bwMode="auto">
            <a:xfrm>
              <a:off x="49266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7" name="Rectangle 57"/>
            <p:cNvSpPr>
              <a:spLocks noChangeArrowheads="1"/>
            </p:cNvSpPr>
            <p:nvPr>
              <p:custDataLst>
                <p:tags r:id="rId19"/>
              </p:custDataLst>
            </p:nvPr>
          </p:nvSpPr>
          <p:spPr bwMode="auto">
            <a:xfrm>
              <a:off x="5841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8" name="Rectangle 58"/>
            <p:cNvSpPr>
              <a:spLocks noChangeArrowheads="1"/>
            </p:cNvSpPr>
            <p:nvPr>
              <p:custDataLst>
                <p:tags r:id="rId20"/>
              </p:custDataLst>
            </p:nvPr>
          </p:nvSpPr>
          <p:spPr bwMode="auto">
            <a:xfrm>
              <a:off x="6145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9" name="Rectangle 59"/>
            <p:cNvSpPr>
              <a:spLocks noChangeArrowheads="1"/>
            </p:cNvSpPr>
            <p:nvPr>
              <p:custDataLst>
                <p:tags r:id="rId21"/>
              </p:custDataLst>
            </p:nvPr>
          </p:nvSpPr>
          <p:spPr bwMode="auto">
            <a:xfrm>
              <a:off x="2793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0" name="Rectangle 60"/>
            <p:cNvSpPr>
              <a:spLocks noChangeArrowheads="1"/>
            </p:cNvSpPr>
            <p:nvPr>
              <p:custDataLst>
                <p:tags r:id="rId22"/>
              </p:custDataLst>
            </p:nvPr>
          </p:nvSpPr>
          <p:spPr bwMode="auto">
            <a:xfrm>
              <a:off x="3097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1" name="Rectangle 61"/>
            <p:cNvSpPr>
              <a:spLocks noChangeArrowheads="1"/>
            </p:cNvSpPr>
            <p:nvPr>
              <p:custDataLst>
                <p:tags r:id="rId23"/>
              </p:custDataLst>
            </p:nvPr>
          </p:nvSpPr>
          <p:spPr bwMode="auto">
            <a:xfrm>
              <a:off x="34026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2" name="Rectangle 62"/>
            <p:cNvSpPr>
              <a:spLocks noChangeArrowheads="1"/>
            </p:cNvSpPr>
            <p:nvPr>
              <p:custDataLst>
                <p:tags r:id="rId24"/>
              </p:custDataLst>
            </p:nvPr>
          </p:nvSpPr>
          <p:spPr bwMode="auto">
            <a:xfrm>
              <a:off x="3707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3" name="Oval 63"/>
            <p:cNvSpPr>
              <a:spLocks noChangeArrowheads="1"/>
            </p:cNvSpPr>
            <p:nvPr>
              <p:custDataLst>
                <p:tags r:id="rId25"/>
              </p:custDataLst>
            </p:nvPr>
          </p:nvSpPr>
          <p:spPr bwMode="auto">
            <a:xfrm>
              <a:off x="40884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4" name="Rectangle 64"/>
            <p:cNvSpPr>
              <a:spLocks noChangeArrowheads="1"/>
            </p:cNvSpPr>
            <p:nvPr>
              <p:custDataLst>
                <p:tags r:id="rId26"/>
              </p:custDataLst>
            </p:nvPr>
          </p:nvSpPr>
          <p:spPr bwMode="auto">
            <a:xfrm>
              <a:off x="5536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1" name="Rectangle 82"/>
            <p:cNvSpPr>
              <a:spLocks noChangeArrowheads="1"/>
            </p:cNvSpPr>
            <p:nvPr>
              <p:custDataLst>
                <p:tags r:id="rId27"/>
              </p:custDataLst>
            </p:nvPr>
          </p:nvSpPr>
          <p:spPr bwMode="auto">
            <a:xfrm>
              <a:off x="52314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2" name="Oval 83"/>
            <p:cNvSpPr>
              <a:spLocks noChangeArrowheads="1"/>
            </p:cNvSpPr>
            <p:nvPr>
              <p:custDataLst>
                <p:tags r:id="rId28"/>
              </p:custDataLst>
            </p:nvPr>
          </p:nvSpPr>
          <p:spPr bwMode="auto">
            <a:xfrm>
              <a:off x="4393213" y="5603875"/>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103" name="Freeform 84"/>
          <p:cNvSpPr>
            <a:spLocks/>
          </p:cNvSpPr>
          <p:nvPr>
            <p:custDataLst>
              <p:tags r:id="rId4"/>
            </p:custDataLst>
          </p:nvPr>
        </p:nvSpPr>
        <p:spPr bwMode="auto">
          <a:xfrm>
            <a:off x="4151913" y="5326063"/>
            <a:ext cx="3213100" cy="354012"/>
          </a:xfrm>
          <a:custGeom>
            <a:avLst/>
            <a:gdLst/>
            <a:ahLst/>
            <a:cxnLst>
              <a:cxn ang="0">
                <a:pos x="0" y="223"/>
              </a:cxn>
              <a:cxn ang="0">
                <a:pos x="288" y="31"/>
              </a:cxn>
              <a:cxn ang="0">
                <a:pos x="1349" y="36"/>
              </a:cxn>
              <a:cxn ang="0">
                <a:pos x="2024" y="223"/>
              </a:cxn>
            </a:cxnLst>
            <a:rect l="0" t="0" r="r" b="b"/>
            <a:pathLst>
              <a:path w="2024" h="223">
                <a:moveTo>
                  <a:pt x="0" y="223"/>
                </a:moveTo>
                <a:cubicBezTo>
                  <a:pt x="48" y="191"/>
                  <a:pt x="63" y="62"/>
                  <a:pt x="288" y="31"/>
                </a:cubicBezTo>
                <a:cubicBezTo>
                  <a:pt x="513" y="0"/>
                  <a:pt x="1060" y="4"/>
                  <a:pt x="1349" y="36"/>
                </a:cubicBezTo>
                <a:cubicBezTo>
                  <a:pt x="1638" y="68"/>
                  <a:pt x="1884" y="184"/>
                  <a:pt x="2024" y="223"/>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107" name="Freeform 94"/>
          <p:cNvSpPr>
            <a:spLocks/>
          </p:cNvSpPr>
          <p:nvPr>
            <p:custDataLst>
              <p:tags r:id="rId5"/>
            </p:custDataLst>
          </p:nvPr>
        </p:nvSpPr>
        <p:spPr bwMode="auto">
          <a:xfrm>
            <a:off x="1481738" y="5235575"/>
            <a:ext cx="2662238" cy="436563"/>
          </a:xfrm>
          <a:custGeom>
            <a:avLst/>
            <a:gdLst/>
            <a:ahLst/>
            <a:cxnLst>
              <a:cxn ang="0">
                <a:pos x="0" y="275"/>
              </a:cxn>
              <a:cxn ang="0">
                <a:pos x="515" y="43"/>
              </a:cxn>
              <a:cxn ang="0">
                <a:pos x="1389" y="22"/>
              </a:cxn>
              <a:cxn ang="0">
                <a:pos x="1677" y="174"/>
              </a:cxn>
            </a:cxnLst>
            <a:rect l="0" t="0" r="r" b="b"/>
            <a:pathLst>
              <a:path w="1677" h="275">
                <a:moveTo>
                  <a:pt x="0" y="275"/>
                </a:moveTo>
                <a:cubicBezTo>
                  <a:pt x="86" y="236"/>
                  <a:pt x="284" y="85"/>
                  <a:pt x="515" y="43"/>
                </a:cubicBezTo>
                <a:cubicBezTo>
                  <a:pt x="746" y="1"/>
                  <a:pt x="1195" y="0"/>
                  <a:pt x="1389" y="22"/>
                </a:cubicBezTo>
                <a:cubicBezTo>
                  <a:pt x="1583" y="44"/>
                  <a:pt x="1617" y="142"/>
                  <a:pt x="1677" y="174"/>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109" name="Group 108"/>
          <p:cNvGrpSpPr/>
          <p:nvPr/>
        </p:nvGrpSpPr>
        <p:grpSpPr>
          <a:xfrm>
            <a:off x="7365013" y="5452872"/>
            <a:ext cx="1065213" cy="762000"/>
            <a:chOff x="7365013" y="5451475"/>
            <a:chExt cx="1065213" cy="762000"/>
          </a:xfrm>
        </p:grpSpPr>
        <p:grpSp>
          <p:nvGrpSpPr>
            <p:cNvPr id="110" name="Group 74"/>
            <p:cNvGrpSpPr>
              <a:grpSpLocks/>
            </p:cNvGrpSpPr>
            <p:nvPr>
              <p:custDataLst>
                <p:tags r:id="rId7"/>
              </p:custDataLst>
            </p:nvPr>
          </p:nvGrpSpPr>
          <p:grpSpPr bwMode="auto">
            <a:xfrm>
              <a:off x="7365013" y="5451475"/>
              <a:ext cx="1065213" cy="455613"/>
              <a:chOff x="4560" y="3350"/>
              <a:chExt cx="671" cy="287"/>
            </a:xfrm>
          </p:grpSpPr>
          <p:sp>
            <p:nvSpPr>
              <p:cNvPr id="114" name="Rectangle 75"/>
              <p:cNvSpPr>
                <a:spLocks noChangeArrowheads="1"/>
              </p:cNvSpPr>
              <p:nvPr>
                <p:custDataLst>
                  <p:tags r:id="rId11"/>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5" name="Rectangle 76"/>
              <p:cNvSpPr>
                <a:spLocks noChangeArrowheads="1"/>
              </p:cNvSpPr>
              <p:nvPr>
                <p:custDataLst>
                  <p:tags r:id="rId12"/>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6" name="Rectangle 77"/>
              <p:cNvSpPr>
                <a:spLocks noChangeArrowheads="1"/>
              </p:cNvSpPr>
              <p:nvPr>
                <p:custDataLst>
                  <p:tags r:id="rId13"/>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7" name="Rectangle 78"/>
              <p:cNvSpPr>
                <a:spLocks noChangeArrowheads="1"/>
              </p:cNvSpPr>
              <p:nvPr>
                <p:custDataLst>
                  <p:tags r:id="rId14"/>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11" name="Oval 79"/>
            <p:cNvSpPr>
              <a:spLocks noChangeArrowheads="1"/>
            </p:cNvSpPr>
            <p:nvPr>
              <p:custDataLst>
                <p:tags r:id="rId8"/>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2" name="Line 80"/>
            <p:cNvSpPr>
              <a:spLocks noChangeShapeType="1"/>
            </p:cNvSpPr>
            <p:nvPr>
              <p:custDataLst>
                <p:tags r:id="rId9"/>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13" name="Oval 81"/>
            <p:cNvSpPr>
              <a:spLocks noChangeArrowheads="1"/>
            </p:cNvSpPr>
            <p:nvPr>
              <p:custDataLst>
                <p:tags r:id="rId10"/>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104" name="Freeform 85"/>
          <p:cNvSpPr>
            <a:spLocks/>
          </p:cNvSpPr>
          <p:nvPr>
            <p:custDataLst>
              <p:tags r:id="rId6"/>
            </p:custDataLst>
          </p:nvPr>
        </p:nvSpPr>
        <p:spPr bwMode="auto">
          <a:xfrm>
            <a:off x="4696425" y="5656263"/>
            <a:ext cx="3125788" cy="325112"/>
          </a:xfrm>
          <a:custGeom>
            <a:avLst/>
            <a:gdLst/>
            <a:ahLst/>
            <a:cxnLst>
              <a:cxn ang="0">
                <a:pos x="864" y="15"/>
              </a:cxn>
              <a:cxn ang="0">
                <a:pos x="745" y="227"/>
              </a:cxn>
              <a:cxn ang="0">
                <a:pos x="210" y="35"/>
              </a:cxn>
              <a:cxn ang="0">
                <a:pos x="0" y="15"/>
              </a:cxn>
            </a:cxnLst>
            <a:rect l="0" t="0" r="r" b="b"/>
            <a:pathLst>
              <a:path w="864" h="230">
                <a:moveTo>
                  <a:pt x="864" y="15"/>
                </a:moveTo>
                <a:cubicBezTo>
                  <a:pt x="844" y="50"/>
                  <a:pt x="854" y="224"/>
                  <a:pt x="745" y="227"/>
                </a:cubicBezTo>
                <a:cubicBezTo>
                  <a:pt x="636" y="230"/>
                  <a:pt x="334" y="70"/>
                  <a:pt x="210" y="35"/>
                </a:cubicBezTo>
                <a:cubicBezTo>
                  <a:pt x="86" y="0"/>
                  <a:pt x="44" y="19"/>
                  <a:pt x="0" y="15"/>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mc:AlternateContent xmlns:mc="http://schemas.openxmlformats.org/markup-compatibility/2006" xmlns:p14="http://schemas.microsoft.com/office/powerpoint/2010/main">
        <mc:Choice Requires="p14">
          <p:contentPart p14:bwMode="auto" r:id="rId97">
            <p14:nvContentPartPr>
              <p14:cNvPr id="93" name="Ink 92">
                <a:extLst>
                  <a:ext uri="{FF2B5EF4-FFF2-40B4-BE49-F238E27FC236}">
                    <a16:creationId xmlns:a16="http://schemas.microsoft.com/office/drawing/2014/main" id="{0B21DF7E-EDC9-4945-8137-BEAA0FDD7AAB}"/>
                  </a:ext>
                </a:extLst>
              </p14:cNvPr>
              <p14:cNvContentPartPr/>
              <p14:nvPr/>
            </p14:nvContentPartPr>
            <p14:xfrm>
              <a:off x="1493280" y="1748160"/>
              <a:ext cx="6788880" cy="4589280"/>
            </p14:xfrm>
          </p:contentPart>
        </mc:Choice>
        <mc:Fallback xmlns="">
          <p:pic>
            <p:nvPicPr>
              <p:cNvPr id="93" name="Ink 92">
                <a:extLst>
                  <a:ext uri="{FF2B5EF4-FFF2-40B4-BE49-F238E27FC236}">
                    <a16:creationId xmlns:a16="http://schemas.microsoft.com/office/drawing/2014/main" id="{0B21DF7E-EDC9-4945-8137-BEAA0FDD7AAB}"/>
                  </a:ext>
                </a:extLst>
              </p:cNvPr>
              <p:cNvPicPr/>
              <p:nvPr/>
            </p:nvPicPr>
            <p:blipFill>
              <a:blip r:embed="rId98"/>
              <a:stretch>
                <a:fillRect/>
              </a:stretch>
            </p:blipFill>
            <p:spPr>
              <a:xfrm>
                <a:off x="1483920" y="1738800"/>
                <a:ext cx="6807600" cy="4608000"/>
              </a:xfrm>
              <a:prstGeom prst="rect">
                <a:avLst/>
              </a:prstGeom>
            </p:spPr>
          </p:pic>
        </mc:Fallback>
      </mc:AlternateContent>
    </p:spTree>
    <p:extLst>
      <p:ext uri="{BB962C8B-B14F-4D97-AF65-F5344CB8AC3E}">
        <p14:creationId xmlns:p14="http://schemas.microsoft.com/office/powerpoint/2010/main" val="94666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2" grpId="0" animBg="1"/>
      <p:bldP spid="91" grpId="0" animBg="1"/>
      <p:bldP spid="103" grpId="0" animBg="1"/>
      <p:bldP spid="107" grpId="0" animBg="1"/>
      <p:bldP spid="10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3</a:t>
            </a:r>
            <a:r>
              <a:rPr lang="en-US" dirty="0"/>
              <a:t>)</a:t>
            </a:r>
          </a:p>
        </p:txBody>
      </p:sp>
      <p:sp>
        <p:nvSpPr>
          <p:cNvPr id="3" name="Content Placeholder 2"/>
          <p:cNvSpPr>
            <a:spLocks noGrp="1"/>
          </p:cNvSpPr>
          <p:nvPr>
            <p:ph idx="1"/>
          </p:nvPr>
        </p:nvSpPr>
        <p:spPr>
          <a:xfrm>
            <a:off x="393827" y="3474815"/>
            <a:ext cx="8366125" cy="1097280"/>
          </a:xfrm>
        </p:spPr>
        <p:txBody>
          <a:bodyPr/>
          <a:lstStyle/>
          <a:p>
            <a:r>
              <a:rPr lang="en-GB" sz="2400" dirty="0"/>
              <a:t>Splice </a:t>
            </a:r>
            <a:r>
              <a:rPr lang="en-GB" sz="2400" i="1" u="sng" dirty="0"/>
              <a:t>predecessor</a:t>
            </a:r>
            <a:r>
              <a:rPr lang="en-GB" sz="2400" dirty="0"/>
              <a:t> block out of list, coalesce both memory blocks, and insert the new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6</a:t>
            </a:fld>
            <a:endParaRPr lang="en-US"/>
          </a:p>
        </p:txBody>
      </p:sp>
      <p:sp>
        <p:nvSpPr>
          <p:cNvPr id="5" name="Rounded Rectangle 4"/>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6" name="Group 5"/>
          <p:cNvGrpSpPr/>
          <p:nvPr/>
        </p:nvGrpSpPr>
        <p:grpSpPr>
          <a:xfrm>
            <a:off x="393192" y="1368108"/>
            <a:ext cx="8366760" cy="2130425"/>
            <a:chOff x="393192" y="1362456"/>
            <a:chExt cx="8366760" cy="2130425"/>
          </a:xfrm>
        </p:grpSpPr>
        <p:sp>
          <p:nvSpPr>
            <p:cNvPr id="7" name="Rectangle 95"/>
            <p:cNvSpPr>
              <a:spLocks noChangeArrowheads="1"/>
            </p:cNvSpPr>
            <p:nvPr>
              <p:custDataLst>
                <p:tags r:id="rId93"/>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 name="Text Box 63"/>
            <p:cNvSpPr txBox="1">
              <a:spLocks noChangeArrowheads="1"/>
            </p:cNvSpPr>
            <p:nvPr>
              <p:custDataLst>
                <p:tags r:id="rId94"/>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25" name="Group 24"/>
          <p:cNvGrpSpPr/>
          <p:nvPr/>
        </p:nvGrpSpPr>
        <p:grpSpPr>
          <a:xfrm>
            <a:off x="2793013" y="2206625"/>
            <a:ext cx="3657600" cy="457200"/>
            <a:chOff x="2793013" y="2206625"/>
            <a:chExt cx="3657600" cy="457200"/>
          </a:xfrm>
        </p:grpSpPr>
        <p:sp>
          <p:nvSpPr>
            <p:cNvPr id="26" name="Rectangle 1"/>
            <p:cNvSpPr>
              <a:spLocks noChangeArrowheads="1"/>
            </p:cNvSpPr>
            <p:nvPr>
              <p:custDataLst>
                <p:tags r:id="rId78"/>
              </p:custDataLst>
            </p:nvPr>
          </p:nvSpPr>
          <p:spPr bwMode="auto">
            <a:xfrm>
              <a:off x="4012213" y="2206625"/>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17"/>
            <p:cNvSpPr>
              <a:spLocks noChangeArrowheads="1"/>
            </p:cNvSpPr>
            <p:nvPr>
              <p:custDataLst>
                <p:tags r:id="rId79"/>
              </p:custDataLst>
            </p:nvPr>
          </p:nvSpPr>
          <p:spPr bwMode="auto">
            <a:xfrm>
              <a:off x="40122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8" name="Rectangle 18"/>
            <p:cNvSpPr>
              <a:spLocks noChangeArrowheads="1"/>
            </p:cNvSpPr>
            <p:nvPr>
              <p:custDataLst>
                <p:tags r:id="rId80"/>
              </p:custDataLst>
            </p:nvPr>
          </p:nvSpPr>
          <p:spPr bwMode="auto">
            <a:xfrm>
              <a:off x="43170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9" name="Rectangle 19"/>
            <p:cNvSpPr>
              <a:spLocks noChangeArrowheads="1"/>
            </p:cNvSpPr>
            <p:nvPr>
              <p:custDataLst>
                <p:tags r:id="rId81"/>
              </p:custDataLst>
            </p:nvPr>
          </p:nvSpPr>
          <p:spPr bwMode="auto">
            <a:xfrm>
              <a:off x="46218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0" name="Rectangle 20"/>
            <p:cNvSpPr>
              <a:spLocks noChangeArrowheads="1"/>
            </p:cNvSpPr>
            <p:nvPr>
              <p:custDataLst>
                <p:tags r:id="rId82"/>
              </p:custDataLst>
            </p:nvPr>
          </p:nvSpPr>
          <p:spPr bwMode="auto">
            <a:xfrm>
              <a:off x="49266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1"/>
            <p:cNvSpPr>
              <a:spLocks noChangeArrowheads="1"/>
            </p:cNvSpPr>
            <p:nvPr>
              <p:custDataLst>
                <p:tags r:id="rId83"/>
              </p:custDataLst>
            </p:nvPr>
          </p:nvSpPr>
          <p:spPr bwMode="auto">
            <a:xfrm>
              <a:off x="58410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2"/>
            <p:cNvSpPr>
              <a:spLocks noChangeArrowheads="1"/>
            </p:cNvSpPr>
            <p:nvPr>
              <p:custDataLst>
                <p:tags r:id="rId84"/>
              </p:custDataLst>
            </p:nvPr>
          </p:nvSpPr>
          <p:spPr bwMode="auto">
            <a:xfrm>
              <a:off x="61458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3" name="Rectangle 23"/>
            <p:cNvSpPr>
              <a:spLocks noChangeArrowheads="1"/>
            </p:cNvSpPr>
            <p:nvPr>
              <p:custDataLst>
                <p:tags r:id="rId85"/>
              </p:custDataLst>
            </p:nvPr>
          </p:nvSpPr>
          <p:spPr bwMode="auto">
            <a:xfrm>
              <a:off x="27930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4" name="Rectangle 24"/>
            <p:cNvSpPr>
              <a:spLocks noChangeArrowheads="1"/>
            </p:cNvSpPr>
            <p:nvPr>
              <p:custDataLst>
                <p:tags r:id="rId86"/>
              </p:custDataLst>
            </p:nvPr>
          </p:nvSpPr>
          <p:spPr bwMode="auto">
            <a:xfrm>
              <a:off x="30978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5" name="Rectangle 25"/>
            <p:cNvSpPr>
              <a:spLocks noChangeArrowheads="1"/>
            </p:cNvSpPr>
            <p:nvPr>
              <p:custDataLst>
                <p:tags r:id="rId87"/>
              </p:custDataLst>
            </p:nvPr>
          </p:nvSpPr>
          <p:spPr bwMode="auto">
            <a:xfrm>
              <a:off x="34026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6" name="Rectangle 26"/>
            <p:cNvSpPr>
              <a:spLocks noChangeArrowheads="1"/>
            </p:cNvSpPr>
            <p:nvPr>
              <p:custDataLst>
                <p:tags r:id="rId88"/>
              </p:custDataLst>
            </p:nvPr>
          </p:nvSpPr>
          <p:spPr bwMode="auto">
            <a:xfrm>
              <a:off x="37074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7" name="Oval 37"/>
            <p:cNvSpPr>
              <a:spLocks noChangeArrowheads="1"/>
            </p:cNvSpPr>
            <p:nvPr>
              <p:custDataLst>
                <p:tags r:id="rId89"/>
              </p:custDataLst>
            </p:nvPr>
          </p:nvSpPr>
          <p:spPr bwMode="auto">
            <a:xfrm>
              <a:off x="2869213" y="23590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38" name="Oval 43"/>
            <p:cNvSpPr>
              <a:spLocks noChangeArrowheads="1"/>
            </p:cNvSpPr>
            <p:nvPr>
              <p:custDataLst>
                <p:tags r:id="rId90"/>
              </p:custDataLst>
            </p:nvPr>
          </p:nvSpPr>
          <p:spPr bwMode="auto">
            <a:xfrm flipV="1">
              <a:off x="3174013" y="23574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39" name="Rectangle 45"/>
            <p:cNvSpPr>
              <a:spLocks noChangeArrowheads="1"/>
            </p:cNvSpPr>
            <p:nvPr>
              <p:custDataLst>
                <p:tags r:id="rId91"/>
              </p:custDataLst>
            </p:nvPr>
          </p:nvSpPr>
          <p:spPr bwMode="auto">
            <a:xfrm>
              <a:off x="52314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0" name="Rectangle 46"/>
            <p:cNvSpPr>
              <a:spLocks noChangeArrowheads="1"/>
            </p:cNvSpPr>
            <p:nvPr>
              <p:custDataLst>
                <p:tags r:id="rId92"/>
              </p:custDataLst>
            </p:nvPr>
          </p:nvSpPr>
          <p:spPr bwMode="auto">
            <a:xfrm>
              <a:off x="55362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grpSp>
      <p:sp>
        <p:nvSpPr>
          <p:cNvPr id="61" name="Freeform 14"/>
          <p:cNvSpPr>
            <a:spLocks/>
          </p:cNvSpPr>
          <p:nvPr>
            <p:custDataLst>
              <p:tags r:id="rId1"/>
            </p:custDataLst>
          </p:nvPr>
        </p:nvSpPr>
        <p:spPr bwMode="auto">
          <a:xfrm>
            <a:off x="1497613" y="2046287"/>
            <a:ext cx="5862637" cy="388938"/>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9" name="Group 8"/>
          <p:cNvGrpSpPr/>
          <p:nvPr/>
        </p:nvGrpSpPr>
        <p:grpSpPr>
          <a:xfrm>
            <a:off x="644616" y="2291652"/>
            <a:ext cx="852997" cy="304800"/>
            <a:chOff x="644616" y="2286000"/>
            <a:chExt cx="852997" cy="304800"/>
          </a:xfrm>
        </p:grpSpPr>
        <p:sp>
          <p:nvSpPr>
            <p:cNvPr id="10" name="Rectangle 41"/>
            <p:cNvSpPr>
              <a:spLocks noChangeArrowheads="1"/>
            </p:cNvSpPr>
            <p:nvPr>
              <p:custDataLst>
                <p:tags r:id="rId76"/>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77"/>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12" name="Group 11"/>
          <p:cNvGrpSpPr/>
          <p:nvPr/>
        </p:nvGrpSpPr>
        <p:grpSpPr>
          <a:xfrm>
            <a:off x="7365013" y="2212590"/>
            <a:ext cx="1065213" cy="762000"/>
            <a:chOff x="7365013" y="2209800"/>
            <a:chExt cx="1065213" cy="762000"/>
          </a:xfrm>
        </p:grpSpPr>
        <p:grpSp>
          <p:nvGrpSpPr>
            <p:cNvPr id="13" name="Group 42"/>
            <p:cNvGrpSpPr>
              <a:grpSpLocks/>
            </p:cNvGrpSpPr>
            <p:nvPr>
              <p:custDataLst>
                <p:tags r:id="rId68"/>
              </p:custDataLst>
            </p:nvPr>
          </p:nvGrpSpPr>
          <p:grpSpPr bwMode="auto">
            <a:xfrm>
              <a:off x="7365013" y="2209800"/>
              <a:ext cx="1065213" cy="455613"/>
              <a:chOff x="4560" y="1308"/>
              <a:chExt cx="671" cy="287"/>
            </a:xfrm>
          </p:grpSpPr>
          <p:sp>
            <p:nvSpPr>
              <p:cNvPr id="17" name="Rectangle 43"/>
              <p:cNvSpPr>
                <a:spLocks noChangeArrowheads="1"/>
              </p:cNvSpPr>
              <p:nvPr>
                <p:custDataLst>
                  <p:tags r:id="rId72"/>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8" name="Rectangle 44"/>
              <p:cNvSpPr>
                <a:spLocks noChangeArrowheads="1"/>
              </p:cNvSpPr>
              <p:nvPr>
                <p:custDataLst>
                  <p:tags r:id="rId73"/>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 name="Rectangle 45"/>
              <p:cNvSpPr>
                <a:spLocks noChangeArrowheads="1"/>
              </p:cNvSpPr>
              <p:nvPr>
                <p:custDataLst>
                  <p:tags r:id="rId74"/>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 name="Rectangle 46"/>
              <p:cNvSpPr>
                <a:spLocks noChangeArrowheads="1"/>
              </p:cNvSpPr>
              <p:nvPr>
                <p:custDataLst>
                  <p:tags r:id="rId75"/>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 name="Line 48"/>
            <p:cNvSpPr>
              <a:spLocks noChangeShapeType="1"/>
            </p:cNvSpPr>
            <p:nvPr>
              <p:custDataLst>
                <p:tags r:id="rId69"/>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5" name="Oval 47"/>
            <p:cNvSpPr>
              <a:spLocks noChangeArrowheads="1"/>
            </p:cNvSpPr>
            <p:nvPr>
              <p:custDataLst>
                <p:tags r:id="rId70"/>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6" name="Oval 49"/>
            <p:cNvSpPr>
              <a:spLocks noChangeArrowheads="1"/>
            </p:cNvSpPr>
            <p:nvPr>
              <p:custDataLst>
                <p:tags r:id="rId71"/>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grpSp>
        <p:nvGrpSpPr>
          <p:cNvPr id="21" name="Group 20"/>
          <p:cNvGrpSpPr/>
          <p:nvPr/>
        </p:nvGrpSpPr>
        <p:grpSpPr>
          <a:xfrm>
            <a:off x="3877056" y="1427435"/>
            <a:ext cx="1057341" cy="861355"/>
            <a:chOff x="3877056" y="1424645"/>
            <a:chExt cx="1057341" cy="861355"/>
          </a:xfrm>
        </p:grpSpPr>
        <p:sp>
          <p:nvSpPr>
            <p:cNvPr id="22" name="Text Box 26"/>
            <p:cNvSpPr txBox="1">
              <a:spLocks noChangeArrowheads="1"/>
            </p:cNvSpPr>
            <p:nvPr>
              <p:custDataLst>
                <p:tags r:id="rId65"/>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23" name="Oval 27"/>
            <p:cNvSpPr>
              <a:spLocks noChangeArrowheads="1"/>
            </p:cNvSpPr>
            <p:nvPr>
              <p:custDataLst>
                <p:tags r:id="rId66"/>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24" name="Line 28"/>
            <p:cNvSpPr>
              <a:spLocks noChangeShapeType="1"/>
            </p:cNvSpPr>
            <p:nvPr>
              <p:custDataLst>
                <p:tags r:id="rId67"/>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41" name="Group 40"/>
          <p:cNvGrpSpPr/>
          <p:nvPr/>
        </p:nvGrpSpPr>
        <p:grpSpPr>
          <a:xfrm>
            <a:off x="2793013" y="1520825"/>
            <a:ext cx="1065213" cy="914400"/>
            <a:chOff x="2793013" y="1520825"/>
            <a:chExt cx="1065213" cy="914400"/>
          </a:xfrm>
        </p:grpSpPr>
        <p:grpSp>
          <p:nvGrpSpPr>
            <p:cNvPr id="42" name="Group 27"/>
            <p:cNvGrpSpPr>
              <a:grpSpLocks/>
            </p:cNvGrpSpPr>
            <p:nvPr>
              <p:custDataLst>
                <p:tags r:id="rId56"/>
              </p:custDataLst>
            </p:nvPr>
          </p:nvGrpSpPr>
          <p:grpSpPr bwMode="auto">
            <a:xfrm>
              <a:off x="2793013" y="1520825"/>
              <a:ext cx="1065213" cy="455612"/>
              <a:chOff x="1680" y="831"/>
              <a:chExt cx="671" cy="287"/>
            </a:xfrm>
          </p:grpSpPr>
          <p:sp>
            <p:nvSpPr>
              <p:cNvPr id="47" name="Rectangle 28"/>
              <p:cNvSpPr>
                <a:spLocks noChangeArrowheads="1"/>
              </p:cNvSpPr>
              <p:nvPr>
                <p:custDataLst>
                  <p:tags r:id="rId61"/>
                </p:custDataLst>
              </p:nvPr>
            </p:nvSpPr>
            <p:spPr bwMode="auto">
              <a:xfrm>
                <a:off x="1680"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8" name="Rectangle 29"/>
              <p:cNvSpPr>
                <a:spLocks noChangeArrowheads="1"/>
              </p:cNvSpPr>
              <p:nvPr>
                <p:custDataLst>
                  <p:tags r:id="rId62"/>
                </p:custDataLst>
              </p:nvPr>
            </p:nvSpPr>
            <p:spPr bwMode="auto">
              <a:xfrm>
                <a:off x="1872"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9" name="Rectangle 30"/>
              <p:cNvSpPr>
                <a:spLocks noChangeArrowheads="1"/>
              </p:cNvSpPr>
              <p:nvPr>
                <p:custDataLst>
                  <p:tags r:id="rId63"/>
                </p:custDataLst>
              </p:nvPr>
            </p:nvSpPr>
            <p:spPr bwMode="auto">
              <a:xfrm>
                <a:off x="2064"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0" name="Rectangle 31"/>
              <p:cNvSpPr>
                <a:spLocks noChangeArrowheads="1"/>
              </p:cNvSpPr>
              <p:nvPr>
                <p:custDataLst>
                  <p:tags r:id="rId64"/>
                </p:custDataLst>
              </p:nvPr>
            </p:nvSpPr>
            <p:spPr bwMode="auto">
              <a:xfrm>
                <a:off x="2160" y="831"/>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43" name="Oval 39"/>
            <p:cNvSpPr>
              <a:spLocks noChangeArrowheads="1"/>
            </p:cNvSpPr>
            <p:nvPr>
              <p:custDataLst>
                <p:tags r:id="rId57"/>
              </p:custDataLst>
            </p:nvPr>
          </p:nvSpPr>
          <p:spPr bwMode="auto">
            <a:xfrm>
              <a:off x="2869213" y="16732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44" name="Line 40"/>
            <p:cNvSpPr>
              <a:spLocks noChangeShapeType="1"/>
            </p:cNvSpPr>
            <p:nvPr>
              <p:custDataLst>
                <p:tags r:id="rId58"/>
              </p:custDataLst>
            </p:nvPr>
          </p:nvSpPr>
          <p:spPr bwMode="auto">
            <a:xfrm>
              <a:off x="2945413" y="17494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45" name="Line 44"/>
            <p:cNvSpPr>
              <a:spLocks noChangeShapeType="1"/>
            </p:cNvSpPr>
            <p:nvPr>
              <p:custDataLst>
                <p:tags r:id="rId59"/>
              </p:custDataLst>
            </p:nvPr>
          </p:nvSpPr>
          <p:spPr bwMode="auto">
            <a:xfrm flipV="1">
              <a:off x="3250213" y="18986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46" name="Oval 90"/>
            <p:cNvSpPr>
              <a:spLocks noChangeArrowheads="1"/>
            </p:cNvSpPr>
            <p:nvPr>
              <p:custDataLst>
                <p:tags r:id="rId60"/>
              </p:custDataLst>
            </p:nvPr>
          </p:nvSpPr>
          <p:spPr bwMode="auto">
            <a:xfrm flipV="1">
              <a:off x="3174013" y="16716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51" name="Group 50"/>
          <p:cNvGrpSpPr/>
          <p:nvPr/>
        </p:nvGrpSpPr>
        <p:grpSpPr>
          <a:xfrm>
            <a:off x="2793013" y="2435225"/>
            <a:ext cx="1065213" cy="912812"/>
            <a:chOff x="2793013" y="2435225"/>
            <a:chExt cx="1065213" cy="912812"/>
          </a:xfrm>
        </p:grpSpPr>
        <p:grpSp>
          <p:nvGrpSpPr>
            <p:cNvPr id="52" name="Group 32"/>
            <p:cNvGrpSpPr>
              <a:grpSpLocks/>
            </p:cNvGrpSpPr>
            <p:nvPr>
              <p:custDataLst>
                <p:tags r:id="rId47"/>
              </p:custDataLst>
            </p:nvPr>
          </p:nvGrpSpPr>
          <p:grpSpPr bwMode="auto">
            <a:xfrm>
              <a:off x="2793013" y="2892425"/>
              <a:ext cx="1065213" cy="455612"/>
              <a:chOff x="1680" y="1695"/>
              <a:chExt cx="671" cy="287"/>
            </a:xfrm>
          </p:grpSpPr>
          <p:sp>
            <p:nvSpPr>
              <p:cNvPr id="57" name="Rectangle 33"/>
              <p:cNvSpPr>
                <a:spLocks noChangeArrowheads="1"/>
              </p:cNvSpPr>
              <p:nvPr>
                <p:custDataLst>
                  <p:tags r:id="rId52"/>
                </p:custDataLst>
              </p:nvPr>
            </p:nvSpPr>
            <p:spPr bwMode="auto">
              <a:xfrm>
                <a:off x="1680"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8" name="Rectangle 34"/>
              <p:cNvSpPr>
                <a:spLocks noChangeArrowheads="1"/>
              </p:cNvSpPr>
              <p:nvPr>
                <p:custDataLst>
                  <p:tags r:id="rId53"/>
                </p:custDataLst>
              </p:nvPr>
            </p:nvSpPr>
            <p:spPr bwMode="auto">
              <a:xfrm>
                <a:off x="1872"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9" name="Rectangle 35"/>
              <p:cNvSpPr>
                <a:spLocks noChangeArrowheads="1"/>
              </p:cNvSpPr>
              <p:nvPr>
                <p:custDataLst>
                  <p:tags r:id="rId54"/>
                </p:custDataLst>
              </p:nvPr>
            </p:nvSpPr>
            <p:spPr bwMode="auto">
              <a:xfrm>
                <a:off x="2064"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0" name="Rectangle 36"/>
              <p:cNvSpPr>
                <a:spLocks noChangeArrowheads="1"/>
              </p:cNvSpPr>
              <p:nvPr>
                <p:custDataLst>
                  <p:tags r:id="rId55"/>
                </p:custDataLst>
              </p:nvPr>
            </p:nvSpPr>
            <p:spPr bwMode="auto">
              <a:xfrm>
                <a:off x="2160" y="1695"/>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53" name="Line 38"/>
            <p:cNvSpPr>
              <a:spLocks noChangeShapeType="1"/>
            </p:cNvSpPr>
            <p:nvPr>
              <p:custDataLst>
                <p:tags r:id="rId48"/>
              </p:custDataLst>
            </p:nvPr>
          </p:nvSpPr>
          <p:spPr bwMode="auto">
            <a:xfrm>
              <a:off x="2945413" y="24352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54" name="Oval 41"/>
            <p:cNvSpPr>
              <a:spLocks noChangeArrowheads="1"/>
            </p:cNvSpPr>
            <p:nvPr>
              <p:custDataLst>
                <p:tags r:id="rId49"/>
              </p:custDataLst>
            </p:nvPr>
          </p:nvSpPr>
          <p:spPr bwMode="auto">
            <a:xfrm flipV="1">
              <a:off x="3174013" y="30432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55" name="Line 42"/>
            <p:cNvSpPr>
              <a:spLocks noChangeShapeType="1"/>
            </p:cNvSpPr>
            <p:nvPr>
              <p:custDataLst>
                <p:tags r:id="rId50"/>
              </p:custDataLst>
            </p:nvPr>
          </p:nvSpPr>
          <p:spPr bwMode="auto">
            <a:xfrm flipV="1">
              <a:off x="3250213" y="25844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6" name="Oval 87"/>
            <p:cNvSpPr>
              <a:spLocks noChangeArrowheads="1"/>
            </p:cNvSpPr>
            <p:nvPr>
              <p:custDataLst>
                <p:tags r:id="rId51"/>
              </p:custDataLst>
            </p:nvPr>
          </p:nvSpPr>
          <p:spPr bwMode="auto">
            <a:xfrm>
              <a:off x="2869213" y="30448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62" name="Group 61"/>
          <p:cNvGrpSpPr/>
          <p:nvPr/>
        </p:nvGrpSpPr>
        <p:grpSpPr>
          <a:xfrm>
            <a:off x="393192" y="4462400"/>
            <a:ext cx="8366760" cy="2130425"/>
            <a:chOff x="393192" y="4498975"/>
            <a:chExt cx="8366760" cy="2130425"/>
          </a:xfrm>
        </p:grpSpPr>
        <p:sp>
          <p:nvSpPr>
            <p:cNvPr id="63" name="Rectangle 96"/>
            <p:cNvSpPr>
              <a:spLocks noChangeArrowheads="1"/>
            </p:cNvSpPr>
            <p:nvPr>
              <p:custDataLst>
                <p:tags r:id="rId45"/>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64" name="Text Box 64"/>
            <p:cNvSpPr txBox="1">
              <a:spLocks noChangeArrowheads="1"/>
            </p:cNvSpPr>
            <p:nvPr>
              <p:custDataLst>
                <p:tags r:id="rId46"/>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65" name="Group 64"/>
          <p:cNvGrpSpPr/>
          <p:nvPr/>
        </p:nvGrpSpPr>
        <p:grpSpPr>
          <a:xfrm>
            <a:off x="638510" y="5527613"/>
            <a:ext cx="859103" cy="309245"/>
            <a:chOff x="638510" y="5527675"/>
            <a:chExt cx="859103" cy="309245"/>
          </a:xfrm>
        </p:grpSpPr>
        <p:sp>
          <p:nvSpPr>
            <p:cNvPr id="66" name="Rectangle 41"/>
            <p:cNvSpPr>
              <a:spLocks noChangeArrowheads="1"/>
            </p:cNvSpPr>
            <p:nvPr>
              <p:custDataLst>
                <p:tags r:id="rId43"/>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67" name="Text Box 90"/>
            <p:cNvSpPr txBox="1">
              <a:spLocks noChangeArrowheads="1"/>
            </p:cNvSpPr>
            <p:nvPr>
              <p:custDataLst>
                <p:tags r:id="rId44"/>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68" name="Group 67"/>
          <p:cNvGrpSpPr/>
          <p:nvPr/>
        </p:nvGrpSpPr>
        <p:grpSpPr>
          <a:xfrm>
            <a:off x="7365013" y="5452810"/>
            <a:ext cx="1065213" cy="762000"/>
            <a:chOff x="7365013" y="5451475"/>
            <a:chExt cx="1065213" cy="762000"/>
          </a:xfrm>
        </p:grpSpPr>
        <p:grpSp>
          <p:nvGrpSpPr>
            <p:cNvPr id="69" name="Group 74"/>
            <p:cNvGrpSpPr>
              <a:grpSpLocks/>
            </p:cNvGrpSpPr>
            <p:nvPr>
              <p:custDataLst>
                <p:tags r:id="rId35"/>
              </p:custDataLst>
            </p:nvPr>
          </p:nvGrpSpPr>
          <p:grpSpPr bwMode="auto">
            <a:xfrm>
              <a:off x="7365013" y="5451475"/>
              <a:ext cx="1065213" cy="455613"/>
              <a:chOff x="4560" y="3350"/>
              <a:chExt cx="671" cy="287"/>
            </a:xfrm>
          </p:grpSpPr>
          <p:sp>
            <p:nvSpPr>
              <p:cNvPr id="73" name="Rectangle 75"/>
              <p:cNvSpPr>
                <a:spLocks noChangeArrowheads="1"/>
              </p:cNvSpPr>
              <p:nvPr>
                <p:custDataLst>
                  <p:tags r:id="rId39"/>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Rectangle 76"/>
              <p:cNvSpPr>
                <a:spLocks noChangeArrowheads="1"/>
              </p:cNvSpPr>
              <p:nvPr>
                <p:custDataLst>
                  <p:tags r:id="rId40"/>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5" name="Rectangle 77"/>
              <p:cNvSpPr>
                <a:spLocks noChangeArrowheads="1"/>
              </p:cNvSpPr>
              <p:nvPr>
                <p:custDataLst>
                  <p:tags r:id="rId41"/>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6" name="Rectangle 78"/>
              <p:cNvSpPr>
                <a:spLocks noChangeArrowheads="1"/>
              </p:cNvSpPr>
              <p:nvPr>
                <p:custDataLst>
                  <p:tags r:id="rId42"/>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70" name="Oval 79"/>
            <p:cNvSpPr>
              <a:spLocks noChangeArrowheads="1"/>
            </p:cNvSpPr>
            <p:nvPr>
              <p:custDataLst>
                <p:tags r:id="rId36"/>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71" name="Line 80"/>
            <p:cNvSpPr>
              <a:spLocks noChangeShapeType="1"/>
            </p:cNvSpPr>
            <p:nvPr>
              <p:custDataLst>
                <p:tags r:id="rId37"/>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72" name="Oval 81"/>
            <p:cNvSpPr>
              <a:spLocks noChangeArrowheads="1"/>
            </p:cNvSpPr>
            <p:nvPr>
              <p:custDataLst>
                <p:tags r:id="rId38"/>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91" name="Group 90"/>
          <p:cNvGrpSpPr/>
          <p:nvPr/>
        </p:nvGrpSpPr>
        <p:grpSpPr>
          <a:xfrm>
            <a:off x="2793013" y="6135624"/>
            <a:ext cx="1065213" cy="455613"/>
            <a:chOff x="2793013" y="6097587"/>
            <a:chExt cx="1065213" cy="455613"/>
          </a:xfrm>
        </p:grpSpPr>
        <p:grpSp>
          <p:nvGrpSpPr>
            <p:cNvPr id="92" name="Group 2"/>
            <p:cNvGrpSpPr>
              <a:grpSpLocks/>
            </p:cNvGrpSpPr>
            <p:nvPr>
              <p:custDataLst>
                <p:tags r:id="rId28"/>
              </p:custDataLst>
            </p:nvPr>
          </p:nvGrpSpPr>
          <p:grpSpPr bwMode="auto">
            <a:xfrm>
              <a:off x="2793013" y="6097587"/>
              <a:ext cx="1065213" cy="455613"/>
              <a:chOff x="1680" y="3714"/>
              <a:chExt cx="671" cy="287"/>
            </a:xfrm>
          </p:grpSpPr>
          <p:sp>
            <p:nvSpPr>
              <p:cNvPr id="95" name="Rectangle 3"/>
              <p:cNvSpPr>
                <a:spLocks noChangeArrowheads="1"/>
              </p:cNvSpPr>
              <p:nvPr>
                <p:custDataLst>
                  <p:tags r:id="rId31"/>
                </p:custDataLst>
              </p:nvPr>
            </p:nvSpPr>
            <p:spPr bwMode="auto">
              <a:xfrm>
                <a:off x="1680"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6" name="Rectangle 4"/>
              <p:cNvSpPr>
                <a:spLocks noChangeArrowheads="1"/>
              </p:cNvSpPr>
              <p:nvPr>
                <p:custDataLst>
                  <p:tags r:id="rId32"/>
                </p:custDataLst>
              </p:nvPr>
            </p:nvSpPr>
            <p:spPr bwMode="auto">
              <a:xfrm>
                <a:off x="1872"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7" name="Rectangle 5"/>
              <p:cNvSpPr>
                <a:spLocks noChangeArrowheads="1"/>
              </p:cNvSpPr>
              <p:nvPr>
                <p:custDataLst>
                  <p:tags r:id="rId33"/>
                </p:custDataLst>
              </p:nvPr>
            </p:nvSpPr>
            <p:spPr bwMode="auto">
              <a:xfrm>
                <a:off x="2064"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8" name="Rectangle 6"/>
              <p:cNvSpPr>
                <a:spLocks noChangeArrowheads="1"/>
              </p:cNvSpPr>
              <p:nvPr>
                <p:custDataLst>
                  <p:tags r:id="rId34"/>
                </p:custDataLst>
              </p:nvPr>
            </p:nvSpPr>
            <p:spPr bwMode="auto">
              <a:xfrm>
                <a:off x="2160" y="3714"/>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3" name="Oval 71"/>
            <p:cNvSpPr>
              <a:spLocks noChangeArrowheads="1"/>
            </p:cNvSpPr>
            <p:nvPr>
              <p:custDataLst>
                <p:tags r:id="rId29"/>
              </p:custDataLst>
            </p:nvPr>
          </p:nvSpPr>
          <p:spPr bwMode="auto">
            <a:xfrm flipV="1">
              <a:off x="3174013" y="6248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94" name="Oval 88"/>
            <p:cNvSpPr>
              <a:spLocks noChangeArrowheads="1"/>
            </p:cNvSpPr>
            <p:nvPr>
              <p:custDataLst>
                <p:tags r:id="rId30"/>
              </p:custDataLst>
            </p:nvPr>
          </p:nvSpPr>
          <p:spPr bwMode="auto">
            <a:xfrm>
              <a:off x="2869213" y="62499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99" name="Group 98"/>
          <p:cNvGrpSpPr/>
          <p:nvPr/>
        </p:nvGrpSpPr>
        <p:grpSpPr>
          <a:xfrm>
            <a:off x="2793013" y="4769386"/>
            <a:ext cx="1065213" cy="455613"/>
            <a:chOff x="2793013" y="4725987"/>
            <a:chExt cx="1065213" cy="455613"/>
          </a:xfrm>
        </p:grpSpPr>
        <p:grpSp>
          <p:nvGrpSpPr>
            <p:cNvPr id="100" name="Group 8"/>
            <p:cNvGrpSpPr>
              <a:grpSpLocks/>
            </p:cNvGrpSpPr>
            <p:nvPr>
              <p:custDataLst>
                <p:tags r:id="rId21"/>
              </p:custDataLst>
            </p:nvPr>
          </p:nvGrpSpPr>
          <p:grpSpPr bwMode="auto">
            <a:xfrm>
              <a:off x="2793013" y="4725987"/>
              <a:ext cx="1065213" cy="455613"/>
              <a:chOff x="1680" y="2850"/>
              <a:chExt cx="671" cy="287"/>
            </a:xfrm>
          </p:grpSpPr>
          <p:sp>
            <p:nvSpPr>
              <p:cNvPr id="103" name="Rectangle 9"/>
              <p:cNvSpPr>
                <a:spLocks noChangeArrowheads="1"/>
              </p:cNvSpPr>
              <p:nvPr>
                <p:custDataLst>
                  <p:tags r:id="rId24"/>
                </p:custDataLst>
              </p:nvPr>
            </p:nvSpPr>
            <p:spPr bwMode="auto">
              <a:xfrm>
                <a:off x="1680"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4" name="Rectangle 10"/>
              <p:cNvSpPr>
                <a:spLocks noChangeArrowheads="1"/>
              </p:cNvSpPr>
              <p:nvPr>
                <p:custDataLst>
                  <p:tags r:id="rId25"/>
                </p:custDataLst>
              </p:nvPr>
            </p:nvSpPr>
            <p:spPr bwMode="auto">
              <a:xfrm>
                <a:off x="1872"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5" name="Rectangle 11"/>
              <p:cNvSpPr>
                <a:spLocks noChangeArrowheads="1"/>
              </p:cNvSpPr>
              <p:nvPr>
                <p:custDataLst>
                  <p:tags r:id="rId26"/>
                </p:custDataLst>
              </p:nvPr>
            </p:nvSpPr>
            <p:spPr bwMode="auto">
              <a:xfrm>
                <a:off x="2064"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6" name="Rectangle 12"/>
              <p:cNvSpPr>
                <a:spLocks noChangeArrowheads="1"/>
              </p:cNvSpPr>
              <p:nvPr>
                <p:custDataLst>
                  <p:tags r:id="rId27"/>
                </p:custDataLst>
              </p:nvPr>
            </p:nvSpPr>
            <p:spPr bwMode="auto">
              <a:xfrm>
                <a:off x="2160" y="28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01" name="Oval 70"/>
            <p:cNvSpPr>
              <a:spLocks noChangeArrowheads="1"/>
            </p:cNvSpPr>
            <p:nvPr>
              <p:custDataLst>
                <p:tags r:id="rId22"/>
              </p:custDataLst>
            </p:nvPr>
          </p:nvSpPr>
          <p:spPr bwMode="auto">
            <a:xfrm>
              <a:off x="2869213" y="48783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02" name="Oval 89"/>
            <p:cNvSpPr>
              <a:spLocks noChangeArrowheads="1"/>
            </p:cNvSpPr>
            <p:nvPr>
              <p:custDataLst>
                <p:tags r:id="rId23"/>
              </p:custDataLst>
            </p:nvPr>
          </p:nvSpPr>
          <p:spPr bwMode="auto">
            <a:xfrm flipV="1">
              <a:off x="3174013" y="48768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122" name="Line 7"/>
          <p:cNvSpPr>
            <a:spLocks noChangeShapeType="1"/>
          </p:cNvSpPr>
          <p:nvPr>
            <p:custDataLst>
              <p:tags r:id="rId2"/>
            </p:custDataLst>
          </p:nvPr>
        </p:nvSpPr>
        <p:spPr bwMode="auto">
          <a:xfrm flipV="1">
            <a:off x="3250213" y="5148072"/>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123" name="Line 13"/>
          <p:cNvSpPr>
            <a:spLocks noChangeShapeType="1"/>
          </p:cNvSpPr>
          <p:nvPr>
            <p:custDataLst>
              <p:tags r:id="rId3"/>
            </p:custDataLst>
          </p:nvPr>
        </p:nvSpPr>
        <p:spPr bwMode="auto">
          <a:xfrm>
            <a:off x="2945413" y="5001768"/>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grpSp>
        <p:nvGrpSpPr>
          <p:cNvPr id="107" name="Group 106"/>
          <p:cNvGrpSpPr/>
          <p:nvPr/>
        </p:nvGrpSpPr>
        <p:grpSpPr>
          <a:xfrm>
            <a:off x="2793013" y="5537482"/>
            <a:ext cx="3657600" cy="304800"/>
            <a:chOff x="2793013" y="5487987"/>
            <a:chExt cx="3657600" cy="304800"/>
          </a:xfrm>
        </p:grpSpPr>
        <p:sp>
          <p:nvSpPr>
            <p:cNvPr id="108" name="Rectangle 59"/>
            <p:cNvSpPr>
              <a:spLocks noChangeArrowheads="1"/>
            </p:cNvSpPr>
            <p:nvPr>
              <p:custDataLst>
                <p:tags r:id="rId7"/>
              </p:custDataLst>
            </p:nvPr>
          </p:nvSpPr>
          <p:spPr bwMode="auto">
            <a:xfrm>
              <a:off x="40122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9" name="Rectangle 60"/>
            <p:cNvSpPr>
              <a:spLocks noChangeArrowheads="1"/>
            </p:cNvSpPr>
            <p:nvPr>
              <p:custDataLst>
                <p:tags r:id="rId8"/>
              </p:custDataLst>
            </p:nvPr>
          </p:nvSpPr>
          <p:spPr bwMode="auto">
            <a:xfrm>
              <a:off x="4317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0" name="Rectangle 61"/>
            <p:cNvSpPr>
              <a:spLocks noChangeArrowheads="1"/>
            </p:cNvSpPr>
            <p:nvPr>
              <p:custDataLst>
                <p:tags r:id="rId9"/>
              </p:custDataLst>
            </p:nvPr>
          </p:nvSpPr>
          <p:spPr bwMode="auto">
            <a:xfrm>
              <a:off x="4621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1" name="Rectangle 62"/>
            <p:cNvSpPr>
              <a:spLocks noChangeArrowheads="1"/>
            </p:cNvSpPr>
            <p:nvPr>
              <p:custDataLst>
                <p:tags r:id="rId10"/>
              </p:custDataLst>
            </p:nvPr>
          </p:nvSpPr>
          <p:spPr bwMode="auto">
            <a:xfrm>
              <a:off x="4926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2" name="Rectangle 63"/>
            <p:cNvSpPr>
              <a:spLocks noChangeArrowheads="1"/>
            </p:cNvSpPr>
            <p:nvPr>
              <p:custDataLst>
                <p:tags r:id="rId11"/>
              </p:custDataLst>
            </p:nvPr>
          </p:nvSpPr>
          <p:spPr bwMode="auto">
            <a:xfrm>
              <a:off x="58410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3" name="Rectangle 64"/>
            <p:cNvSpPr>
              <a:spLocks noChangeArrowheads="1"/>
            </p:cNvSpPr>
            <p:nvPr>
              <p:custDataLst>
                <p:tags r:id="rId12"/>
              </p:custDataLst>
            </p:nvPr>
          </p:nvSpPr>
          <p:spPr bwMode="auto">
            <a:xfrm>
              <a:off x="61458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4" name="Rectangle 65"/>
            <p:cNvSpPr>
              <a:spLocks noChangeArrowheads="1"/>
            </p:cNvSpPr>
            <p:nvPr>
              <p:custDataLst>
                <p:tags r:id="rId13"/>
              </p:custDataLst>
            </p:nvPr>
          </p:nvSpPr>
          <p:spPr bwMode="auto">
            <a:xfrm>
              <a:off x="2793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5" name="Rectangle 66"/>
            <p:cNvSpPr>
              <a:spLocks noChangeArrowheads="1"/>
            </p:cNvSpPr>
            <p:nvPr>
              <p:custDataLst>
                <p:tags r:id="rId14"/>
              </p:custDataLst>
            </p:nvPr>
          </p:nvSpPr>
          <p:spPr bwMode="auto">
            <a:xfrm>
              <a:off x="3097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6" name="Rectangle 67"/>
            <p:cNvSpPr>
              <a:spLocks noChangeArrowheads="1"/>
            </p:cNvSpPr>
            <p:nvPr>
              <p:custDataLst>
                <p:tags r:id="rId15"/>
              </p:custDataLst>
            </p:nvPr>
          </p:nvSpPr>
          <p:spPr bwMode="auto">
            <a:xfrm>
              <a:off x="3402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7" name="Rectangle 68"/>
            <p:cNvSpPr>
              <a:spLocks noChangeArrowheads="1"/>
            </p:cNvSpPr>
            <p:nvPr>
              <p:custDataLst>
                <p:tags r:id="rId16"/>
              </p:custDataLst>
            </p:nvPr>
          </p:nvSpPr>
          <p:spPr bwMode="auto">
            <a:xfrm>
              <a:off x="37074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8" name="Oval 69"/>
            <p:cNvSpPr>
              <a:spLocks noChangeArrowheads="1"/>
            </p:cNvSpPr>
            <p:nvPr>
              <p:custDataLst>
                <p:tags r:id="rId17"/>
              </p:custDataLst>
            </p:nvPr>
          </p:nvSpPr>
          <p:spPr bwMode="auto">
            <a:xfrm>
              <a:off x="2869213" y="55641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9" name="Rectangle 72"/>
            <p:cNvSpPr>
              <a:spLocks noChangeArrowheads="1"/>
            </p:cNvSpPr>
            <p:nvPr>
              <p:custDataLst>
                <p:tags r:id="rId18"/>
              </p:custDataLst>
            </p:nvPr>
          </p:nvSpPr>
          <p:spPr bwMode="auto">
            <a:xfrm>
              <a:off x="55362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20" name="Rectangle 83"/>
            <p:cNvSpPr>
              <a:spLocks noChangeArrowheads="1"/>
            </p:cNvSpPr>
            <p:nvPr>
              <p:custDataLst>
                <p:tags r:id="rId19"/>
              </p:custDataLst>
            </p:nvPr>
          </p:nvSpPr>
          <p:spPr bwMode="auto">
            <a:xfrm>
              <a:off x="52314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21" name="Oval 84"/>
            <p:cNvSpPr>
              <a:spLocks noChangeArrowheads="1"/>
            </p:cNvSpPr>
            <p:nvPr>
              <p:custDataLst>
                <p:tags r:id="rId20"/>
              </p:custDataLst>
            </p:nvPr>
          </p:nvSpPr>
          <p:spPr bwMode="auto">
            <a:xfrm>
              <a:off x="3174013" y="5564187"/>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124" name="Line 82"/>
          <p:cNvSpPr>
            <a:spLocks noChangeShapeType="1"/>
          </p:cNvSpPr>
          <p:nvPr>
            <p:custDataLst>
              <p:tags r:id="rId4"/>
            </p:custDataLst>
          </p:nvPr>
        </p:nvSpPr>
        <p:spPr bwMode="auto">
          <a:xfrm>
            <a:off x="1421413" y="5687568"/>
            <a:ext cx="1371600" cy="1588"/>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25" name="Freeform 85"/>
          <p:cNvSpPr>
            <a:spLocks/>
          </p:cNvSpPr>
          <p:nvPr>
            <p:custDataLst>
              <p:tags r:id="rId5"/>
            </p:custDataLst>
          </p:nvPr>
        </p:nvSpPr>
        <p:spPr bwMode="auto">
          <a:xfrm>
            <a:off x="2945413" y="5340096"/>
            <a:ext cx="4419600" cy="346075"/>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126" name="Freeform 86"/>
          <p:cNvSpPr>
            <a:spLocks/>
          </p:cNvSpPr>
          <p:nvPr>
            <p:custDataLst>
              <p:tags r:id="rId6"/>
            </p:custDataLst>
          </p:nvPr>
        </p:nvSpPr>
        <p:spPr bwMode="auto">
          <a:xfrm>
            <a:off x="3401025" y="5687568"/>
            <a:ext cx="4421188" cy="381000"/>
          </a:xfrm>
          <a:custGeom>
            <a:avLst/>
            <a:gdLst/>
            <a:ahLst/>
            <a:cxnLst>
              <a:cxn ang="0">
                <a:pos x="1720" y="0"/>
              </a:cxn>
              <a:cxn ang="0">
                <a:pos x="1389" y="212"/>
              </a:cxn>
              <a:cxn ang="0">
                <a:pos x="262" y="222"/>
              </a:cxn>
              <a:cxn ang="0">
                <a:pos x="0" y="101"/>
              </a:cxn>
            </a:cxnLst>
            <a:rect l="0" t="0" r="r" b="b"/>
            <a:pathLst>
              <a:path w="1720" h="249">
                <a:moveTo>
                  <a:pt x="1720" y="0"/>
                </a:moveTo>
                <a:cubicBezTo>
                  <a:pt x="1665" y="35"/>
                  <a:pt x="1632" y="175"/>
                  <a:pt x="1389" y="212"/>
                </a:cubicBezTo>
                <a:cubicBezTo>
                  <a:pt x="1146" y="249"/>
                  <a:pt x="493" y="240"/>
                  <a:pt x="262" y="222"/>
                </a:cubicBezTo>
                <a:cubicBezTo>
                  <a:pt x="31" y="204"/>
                  <a:pt x="55" y="126"/>
                  <a:pt x="0" y="101"/>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spTree>
    <p:extLst>
      <p:ext uri="{BB962C8B-B14F-4D97-AF65-F5344CB8AC3E}">
        <p14:creationId xmlns:p14="http://schemas.microsoft.com/office/powerpoint/2010/main" val="150297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2" grpId="0" animBg="1"/>
      <p:bldP spid="123" grpId="0" animBg="1"/>
      <p:bldP spid="124" grpId="0" animBg="1"/>
      <p:bldP spid="125" grpId="0" animBg="1"/>
      <p:bldP spid="1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4</a:t>
            </a:r>
            <a:r>
              <a:rPr lang="en-US" dirty="0"/>
              <a:t>)</a:t>
            </a:r>
          </a:p>
        </p:txBody>
      </p:sp>
      <p:sp>
        <p:nvSpPr>
          <p:cNvPr id="3" name="Content Placeholder 2"/>
          <p:cNvSpPr>
            <a:spLocks noGrp="1"/>
          </p:cNvSpPr>
          <p:nvPr>
            <p:ph idx="1"/>
          </p:nvPr>
        </p:nvSpPr>
        <p:spPr>
          <a:xfrm>
            <a:off x="396875" y="3474720"/>
            <a:ext cx="8366125" cy="1097280"/>
          </a:xfrm>
        </p:spPr>
        <p:txBody>
          <a:bodyPr/>
          <a:lstStyle/>
          <a:p>
            <a:r>
              <a:rPr lang="en-US" sz="2400" dirty="0"/>
              <a:t>Splice </a:t>
            </a:r>
            <a:r>
              <a:rPr lang="en-US" sz="2400" i="1" u="sng" dirty="0"/>
              <a:t>predecessor</a:t>
            </a:r>
            <a:r>
              <a:rPr lang="en-US" sz="2400" dirty="0"/>
              <a:t> and </a:t>
            </a:r>
            <a:r>
              <a:rPr lang="en-US" sz="2400" i="1" u="sng" dirty="0"/>
              <a:t>successor</a:t>
            </a:r>
            <a:r>
              <a:rPr lang="en-US" sz="2400" dirty="0"/>
              <a:t> blocks out of list, coalesce all 3 memory blocks, and insert the new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7</a:t>
            </a:fld>
            <a:endParaRPr lang="en-US"/>
          </a:p>
        </p:txBody>
      </p:sp>
      <p:sp>
        <p:nvSpPr>
          <p:cNvPr id="5" name="Rounded Rectangle 4"/>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6" name="Group 5"/>
          <p:cNvGrpSpPr/>
          <p:nvPr/>
        </p:nvGrpSpPr>
        <p:grpSpPr>
          <a:xfrm>
            <a:off x="393192" y="1368108"/>
            <a:ext cx="8366760" cy="2130425"/>
            <a:chOff x="393192" y="1362456"/>
            <a:chExt cx="8366760" cy="2130425"/>
          </a:xfrm>
        </p:grpSpPr>
        <p:sp>
          <p:nvSpPr>
            <p:cNvPr id="7" name="Rectangle 95"/>
            <p:cNvSpPr>
              <a:spLocks noChangeArrowheads="1"/>
            </p:cNvSpPr>
            <p:nvPr>
              <p:custDataLst>
                <p:tags r:id="rId129"/>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 name="Text Box 63"/>
            <p:cNvSpPr txBox="1">
              <a:spLocks noChangeArrowheads="1"/>
            </p:cNvSpPr>
            <p:nvPr>
              <p:custDataLst>
                <p:tags r:id="rId130"/>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64" name="Group 63"/>
          <p:cNvGrpSpPr/>
          <p:nvPr/>
        </p:nvGrpSpPr>
        <p:grpSpPr>
          <a:xfrm>
            <a:off x="2788920" y="2203704"/>
            <a:ext cx="3657600" cy="457200"/>
            <a:chOff x="2800866" y="2224087"/>
            <a:chExt cx="3657600" cy="457200"/>
          </a:xfrm>
        </p:grpSpPr>
        <p:sp>
          <p:nvSpPr>
            <p:cNvPr id="65" name="Rectangle 1"/>
            <p:cNvSpPr>
              <a:spLocks noChangeArrowheads="1"/>
            </p:cNvSpPr>
            <p:nvPr>
              <p:custDataLst>
                <p:tags r:id="rId112"/>
              </p:custDataLst>
            </p:nvPr>
          </p:nvSpPr>
          <p:spPr bwMode="auto">
            <a:xfrm>
              <a:off x="4020066" y="2224087"/>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6" name="Rectangle 23"/>
            <p:cNvSpPr>
              <a:spLocks noChangeArrowheads="1"/>
            </p:cNvSpPr>
            <p:nvPr>
              <p:custDataLst>
                <p:tags r:id="rId113"/>
              </p:custDataLst>
            </p:nvPr>
          </p:nvSpPr>
          <p:spPr bwMode="auto">
            <a:xfrm>
              <a:off x="40200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7" name="Rectangle 24"/>
            <p:cNvSpPr>
              <a:spLocks noChangeArrowheads="1"/>
            </p:cNvSpPr>
            <p:nvPr>
              <p:custDataLst>
                <p:tags r:id="rId114"/>
              </p:custDataLst>
            </p:nvPr>
          </p:nvSpPr>
          <p:spPr bwMode="auto">
            <a:xfrm>
              <a:off x="43248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8" name="Rectangle 25"/>
            <p:cNvSpPr>
              <a:spLocks noChangeArrowheads="1"/>
            </p:cNvSpPr>
            <p:nvPr>
              <p:custDataLst>
                <p:tags r:id="rId115"/>
              </p:custDataLst>
            </p:nvPr>
          </p:nvSpPr>
          <p:spPr bwMode="auto">
            <a:xfrm>
              <a:off x="46296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9" name="Rectangle 26"/>
            <p:cNvSpPr>
              <a:spLocks noChangeArrowheads="1"/>
            </p:cNvSpPr>
            <p:nvPr>
              <p:custDataLst>
                <p:tags r:id="rId116"/>
              </p:custDataLst>
            </p:nvPr>
          </p:nvSpPr>
          <p:spPr bwMode="auto">
            <a:xfrm>
              <a:off x="49344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0" name="Rectangle 27"/>
            <p:cNvSpPr>
              <a:spLocks noChangeArrowheads="1"/>
            </p:cNvSpPr>
            <p:nvPr>
              <p:custDataLst>
                <p:tags r:id="rId117"/>
              </p:custDataLst>
            </p:nvPr>
          </p:nvSpPr>
          <p:spPr bwMode="auto">
            <a:xfrm>
              <a:off x="58488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1" name="Rectangle 28"/>
            <p:cNvSpPr>
              <a:spLocks noChangeArrowheads="1"/>
            </p:cNvSpPr>
            <p:nvPr>
              <p:custDataLst>
                <p:tags r:id="rId118"/>
              </p:custDataLst>
            </p:nvPr>
          </p:nvSpPr>
          <p:spPr bwMode="auto">
            <a:xfrm>
              <a:off x="61536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2" name="Rectangle 29"/>
            <p:cNvSpPr>
              <a:spLocks noChangeArrowheads="1"/>
            </p:cNvSpPr>
            <p:nvPr>
              <p:custDataLst>
                <p:tags r:id="rId119"/>
              </p:custDataLst>
            </p:nvPr>
          </p:nvSpPr>
          <p:spPr bwMode="auto">
            <a:xfrm>
              <a:off x="2800866" y="2300287"/>
              <a:ext cx="304800" cy="304800"/>
            </a:xfrm>
            <a:prstGeom prst="rect">
              <a:avLst/>
            </a:prstGeom>
            <a:solidFill>
              <a:schemeClr val="bg1"/>
            </a:solidFill>
            <a:ln w="3240">
              <a:solidFill>
                <a:srgbClr val="0000FF"/>
              </a:solidFill>
              <a:miter lim="800000"/>
              <a:headEnd/>
              <a:tailEnd/>
            </a:ln>
            <a:effectLst/>
          </p:spPr>
          <p:txBody>
            <a:bodyPr wrap="none" anchor="ctr"/>
            <a:lstStyle/>
            <a:p>
              <a:endParaRPr lang="en-US" dirty="0">
                <a:latin typeface="Lato" panose="020F0502020204030203" pitchFamily="34" charset="0"/>
              </a:endParaRPr>
            </a:p>
          </p:txBody>
        </p:sp>
        <p:sp>
          <p:nvSpPr>
            <p:cNvPr id="73" name="Rectangle 30"/>
            <p:cNvSpPr>
              <a:spLocks noChangeArrowheads="1"/>
            </p:cNvSpPr>
            <p:nvPr>
              <p:custDataLst>
                <p:tags r:id="rId120"/>
              </p:custDataLst>
            </p:nvPr>
          </p:nvSpPr>
          <p:spPr bwMode="auto">
            <a:xfrm>
              <a:off x="31056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Rectangle 31"/>
            <p:cNvSpPr>
              <a:spLocks noChangeArrowheads="1"/>
            </p:cNvSpPr>
            <p:nvPr>
              <p:custDataLst>
                <p:tags r:id="rId121"/>
              </p:custDataLst>
            </p:nvPr>
          </p:nvSpPr>
          <p:spPr bwMode="auto">
            <a:xfrm>
              <a:off x="34104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5" name="Rectangle 32"/>
            <p:cNvSpPr>
              <a:spLocks noChangeArrowheads="1"/>
            </p:cNvSpPr>
            <p:nvPr>
              <p:custDataLst>
                <p:tags r:id="rId122"/>
              </p:custDataLst>
            </p:nvPr>
          </p:nvSpPr>
          <p:spPr bwMode="auto">
            <a:xfrm>
              <a:off x="37152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6" name="Oval 43"/>
            <p:cNvSpPr>
              <a:spLocks noChangeArrowheads="1"/>
            </p:cNvSpPr>
            <p:nvPr>
              <p:custDataLst>
                <p:tags r:id="rId123"/>
              </p:custDataLst>
            </p:nvPr>
          </p:nvSpPr>
          <p:spPr bwMode="auto">
            <a:xfrm>
              <a:off x="2877066" y="23764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77" name="Oval 49"/>
            <p:cNvSpPr>
              <a:spLocks noChangeArrowheads="1"/>
            </p:cNvSpPr>
            <p:nvPr>
              <p:custDataLst>
                <p:tags r:id="rId124"/>
              </p:custDataLst>
            </p:nvPr>
          </p:nvSpPr>
          <p:spPr bwMode="auto">
            <a:xfrm flipV="1">
              <a:off x="3181866" y="237648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78" name="Rectangle 51"/>
            <p:cNvSpPr>
              <a:spLocks noChangeArrowheads="1"/>
            </p:cNvSpPr>
            <p:nvPr>
              <p:custDataLst>
                <p:tags r:id="rId125"/>
              </p:custDataLst>
            </p:nvPr>
          </p:nvSpPr>
          <p:spPr bwMode="auto">
            <a:xfrm>
              <a:off x="52392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9" name="Rectangle 52"/>
            <p:cNvSpPr>
              <a:spLocks noChangeArrowheads="1"/>
            </p:cNvSpPr>
            <p:nvPr>
              <p:custDataLst>
                <p:tags r:id="rId126"/>
              </p:custDataLst>
            </p:nvPr>
          </p:nvSpPr>
          <p:spPr bwMode="auto">
            <a:xfrm>
              <a:off x="55440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0" name="Oval 63"/>
            <p:cNvSpPr>
              <a:spLocks noChangeArrowheads="1"/>
            </p:cNvSpPr>
            <p:nvPr>
              <p:custDataLst>
                <p:tags r:id="rId127"/>
              </p:custDataLst>
            </p:nvPr>
          </p:nvSpPr>
          <p:spPr bwMode="auto">
            <a:xfrm>
              <a:off x="5315466" y="23764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1" name="Oval 69"/>
            <p:cNvSpPr>
              <a:spLocks noChangeArrowheads="1"/>
            </p:cNvSpPr>
            <p:nvPr>
              <p:custDataLst>
                <p:tags r:id="rId128"/>
              </p:custDataLst>
            </p:nvPr>
          </p:nvSpPr>
          <p:spPr bwMode="auto">
            <a:xfrm flipV="1">
              <a:off x="5620266" y="237648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9" name="Group 8"/>
          <p:cNvGrpSpPr/>
          <p:nvPr/>
        </p:nvGrpSpPr>
        <p:grpSpPr>
          <a:xfrm>
            <a:off x="644616" y="2291652"/>
            <a:ext cx="852997" cy="304800"/>
            <a:chOff x="644616" y="2286000"/>
            <a:chExt cx="852997" cy="304800"/>
          </a:xfrm>
        </p:grpSpPr>
        <p:sp>
          <p:nvSpPr>
            <p:cNvPr id="10" name="Rectangle 41"/>
            <p:cNvSpPr>
              <a:spLocks noChangeArrowheads="1"/>
            </p:cNvSpPr>
            <p:nvPr>
              <p:custDataLst>
                <p:tags r:id="rId110"/>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111"/>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sp>
        <p:nvSpPr>
          <p:cNvPr id="214" name="Freeform 14"/>
          <p:cNvSpPr>
            <a:spLocks/>
          </p:cNvSpPr>
          <p:nvPr>
            <p:custDataLst>
              <p:tags r:id="rId1"/>
            </p:custDataLst>
          </p:nvPr>
        </p:nvSpPr>
        <p:spPr bwMode="auto">
          <a:xfrm>
            <a:off x="1497613" y="2046287"/>
            <a:ext cx="5862637" cy="388938"/>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12" name="Group 11"/>
          <p:cNvGrpSpPr/>
          <p:nvPr/>
        </p:nvGrpSpPr>
        <p:grpSpPr>
          <a:xfrm>
            <a:off x="7365013" y="2212590"/>
            <a:ext cx="1065213" cy="762000"/>
            <a:chOff x="7365013" y="2209800"/>
            <a:chExt cx="1065213" cy="762000"/>
          </a:xfrm>
        </p:grpSpPr>
        <p:grpSp>
          <p:nvGrpSpPr>
            <p:cNvPr id="13" name="Group 42"/>
            <p:cNvGrpSpPr>
              <a:grpSpLocks/>
            </p:cNvGrpSpPr>
            <p:nvPr>
              <p:custDataLst>
                <p:tags r:id="rId102"/>
              </p:custDataLst>
            </p:nvPr>
          </p:nvGrpSpPr>
          <p:grpSpPr bwMode="auto">
            <a:xfrm>
              <a:off x="7365013" y="2209800"/>
              <a:ext cx="1065213" cy="455613"/>
              <a:chOff x="4560" y="1308"/>
              <a:chExt cx="671" cy="287"/>
            </a:xfrm>
          </p:grpSpPr>
          <p:sp>
            <p:nvSpPr>
              <p:cNvPr id="17" name="Rectangle 43"/>
              <p:cNvSpPr>
                <a:spLocks noChangeArrowheads="1"/>
              </p:cNvSpPr>
              <p:nvPr>
                <p:custDataLst>
                  <p:tags r:id="rId106"/>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8" name="Rectangle 44"/>
              <p:cNvSpPr>
                <a:spLocks noChangeArrowheads="1"/>
              </p:cNvSpPr>
              <p:nvPr>
                <p:custDataLst>
                  <p:tags r:id="rId107"/>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 name="Rectangle 45"/>
              <p:cNvSpPr>
                <a:spLocks noChangeArrowheads="1"/>
              </p:cNvSpPr>
              <p:nvPr>
                <p:custDataLst>
                  <p:tags r:id="rId108"/>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 name="Rectangle 46"/>
              <p:cNvSpPr>
                <a:spLocks noChangeArrowheads="1"/>
              </p:cNvSpPr>
              <p:nvPr>
                <p:custDataLst>
                  <p:tags r:id="rId109"/>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 name="Line 48"/>
            <p:cNvSpPr>
              <a:spLocks noChangeShapeType="1"/>
            </p:cNvSpPr>
            <p:nvPr>
              <p:custDataLst>
                <p:tags r:id="rId103"/>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5" name="Oval 47"/>
            <p:cNvSpPr>
              <a:spLocks noChangeArrowheads="1"/>
            </p:cNvSpPr>
            <p:nvPr>
              <p:custDataLst>
                <p:tags r:id="rId104"/>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6" name="Oval 49"/>
            <p:cNvSpPr>
              <a:spLocks noChangeArrowheads="1"/>
            </p:cNvSpPr>
            <p:nvPr>
              <p:custDataLst>
                <p:tags r:id="rId105"/>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grpSp>
        <p:nvGrpSpPr>
          <p:cNvPr id="21" name="Group 20"/>
          <p:cNvGrpSpPr/>
          <p:nvPr/>
        </p:nvGrpSpPr>
        <p:grpSpPr>
          <a:xfrm>
            <a:off x="3877056" y="1427435"/>
            <a:ext cx="1057341" cy="861355"/>
            <a:chOff x="3877056" y="1424645"/>
            <a:chExt cx="1057341" cy="861355"/>
          </a:xfrm>
        </p:grpSpPr>
        <p:sp>
          <p:nvSpPr>
            <p:cNvPr id="22" name="Text Box 26"/>
            <p:cNvSpPr txBox="1">
              <a:spLocks noChangeArrowheads="1"/>
            </p:cNvSpPr>
            <p:nvPr>
              <p:custDataLst>
                <p:tags r:id="rId99"/>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23" name="Oval 27"/>
            <p:cNvSpPr>
              <a:spLocks noChangeArrowheads="1"/>
            </p:cNvSpPr>
            <p:nvPr>
              <p:custDataLst>
                <p:tags r:id="rId100"/>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24" name="Line 28"/>
            <p:cNvSpPr>
              <a:spLocks noChangeShapeType="1"/>
            </p:cNvSpPr>
            <p:nvPr>
              <p:custDataLst>
                <p:tags r:id="rId101"/>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25" name="Group 24"/>
          <p:cNvGrpSpPr/>
          <p:nvPr/>
        </p:nvGrpSpPr>
        <p:grpSpPr>
          <a:xfrm>
            <a:off x="2793013" y="1520825"/>
            <a:ext cx="1065213" cy="914400"/>
            <a:chOff x="2793013" y="1520825"/>
            <a:chExt cx="1065213" cy="914400"/>
          </a:xfrm>
        </p:grpSpPr>
        <p:grpSp>
          <p:nvGrpSpPr>
            <p:cNvPr id="26" name="Group 27"/>
            <p:cNvGrpSpPr>
              <a:grpSpLocks/>
            </p:cNvGrpSpPr>
            <p:nvPr>
              <p:custDataLst>
                <p:tags r:id="rId90"/>
              </p:custDataLst>
            </p:nvPr>
          </p:nvGrpSpPr>
          <p:grpSpPr bwMode="auto">
            <a:xfrm>
              <a:off x="2793013" y="1520825"/>
              <a:ext cx="1065213" cy="455612"/>
              <a:chOff x="1680" y="831"/>
              <a:chExt cx="671" cy="287"/>
            </a:xfrm>
          </p:grpSpPr>
          <p:sp>
            <p:nvSpPr>
              <p:cNvPr id="31" name="Rectangle 28"/>
              <p:cNvSpPr>
                <a:spLocks noChangeArrowheads="1"/>
              </p:cNvSpPr>
              <p:nvPr>
                <p:custDataLst>
                  <p:tags r:id="rId95"/>
                </p:custDataLst>
              </p:nvPr>
            </p:nvSpPr>
            <p:spPr bwMode="auto">
              <a:xfrm>
                <a:off x="1680"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9"/>
              <p:cNvSpPr>
                <a:spLocks noChangeArrowheads="1"/>
              </p:cNvSpPr>
              <p:nvPr>
                <p:custDataLst>
                  <p:tags r:id="rId96"/>
                </p:custDataLst>
              </p:nvPr>
            </p:nvSpPr>
            <p:spPr bwMode="auto">
              <a:xfrm>
                <a:off x="1872"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3" name="Rectangle 30"/>
              <p:cNvSpPr>
                <a:spLocks noChangeArrowheads="1"/>
              </p:cNvSpPr>
              <p:nvPr>
                <p:custDataLst>
                  <p:tags r:id="rId97"/>
                </p:custDataLst>
              </p:nvPr>
            </p:nvSpPr>
            <p:spPr bwMode="auto">
              <a:xfrm>
                <a:off x="2064"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4" name="Rectangle 31"/>
              <p:cNvSpPr>
                <a:spLocks noChangeArrowheads="1"/>
              </p:cNvSpPr>
              <p:nvPr>
                <p:custDataLst>
                  <p:tags r:id="rId98"/>
                </p:custDataLst>
              </p:nvPr>
            </p:nvSpPr>
            <p:spPr bwMode="auto">
              <a:xfrm>
                <a:off x="2160" y="831"/>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27" name="Oval 39"/>
            <p:cNvSpPr>
              <a:spLocks noChangeArrowheads="1"/>
            </p:cNvSpPr>
            <p:nvPr>
              <p:custDataLst>
                <p:tags r:id="rId91"/>
              </p:custDataLst>
            </p:nvPr>
          </p:nvSpPr>
          <p:spPr bwMode="auto">
            <a:xfrm>
              <a:off x="2869213" y="16732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28" name="Line 40"/>
            <p:cNvSpPr>
              <a:spLocks noChangeShapeType="1"/>
            </p:cNvSpPr>
            <p:nvPr>
              <p:custDataLst>
                <p:tags r:id="rId92"/>
              </p:custDataLst>
            </p:nvPr>
          </p:nvSpPr>
          <p:spPr bwMode="auto">
            <a:xfrm>
              <a:off x="2945413" y="17494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29" name="Line 44"/>
            <p:cNvSpPr>
              <a:spLocks noChangeShapeType="1"/>
            </p:cNvSpPr>
            <p:nvPr>
              <p:custDataLst>
                <p:tags r:id="rId93"/>
              </p:custDataLst>
            </p:nvPr>
          </p:nvSpPr>
          <p:spPr bwMode="auto">
            <a:xfrm flipV="1">
              <a:off x="3250213" y="18986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30" name="Oval 90"/>
            <p:cNvSpPr>
              <a:spLocks noChangeArrowheads="1"/>
            </p:cNvSpPr>
            <p:nvPr>
              <p:custDataLst>
                <p:tags r:id="rId94"/>
              </p:custDataLst>
            </p:nvPr>
          </p:nvSpPr>
          <p:spPr bwMode="auto">
            <a:xfrm flipV="1">
              <a:off x="3174013" y="16716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35" name="Group 34"/>
          <p:cNvGrpSpPr/>
          <p:nvPr/>
        </p:nvGrpSpPr>
        <p:grpSpPr>
          <a:xfrm>
            <a:off x="2793013" y="2435225"/>
            <a:ext cx="1065213" cy="912812"/>
            <a:chOff x="2793013" y="2435225"/>
            <a:chExt cx="1065213" cy="912812"/>
          </a:xfrm>
        </p:grpSpPr>
        <p:grpSp>
          <p:nvGrpSpPr>
            <p:cNvPr id="36" name="Group 32"/>
            <p:cNvGrpSpPr>
              <a:grpSpLocks/>
            </p:cNvGrpSpPr>
            <p:nvPr>
              <p:custDataLst>
                <p:tags r:id="rId81"/>
              </p:custDataLst>
            </p:nvPr>
          </p:nvGrpSpPr>
          <p:grpSpPr bwMode="auto">
            <a:xfrm>
              <a:off x="2793013" y="2892425"/>
              <a:ext cx="1065213" cy="455612"/>
              <a:chOff x="1680" y="1695"/>
              <a:chExt cx="671" cy="287"/>
            </a:xfrm>
          </p:grpSpPr>
          <p:sp>
            <p:nvSpPr>
              <p:cNvPr id="41" name="Rectangle 33"/>
              <p:cNvSpPr>
                <a:spLocks noChangeArrowheads="1"/>
              </p:cNvSpPr>
              <p:nvPr>
                <p:custDataLst>
                  <p:tags r:id="rId86"/>
                </p:custDataLst>
              </p:nvPr>
            </p:nvSpPr>
            <p:spPr bwMode="auto">
              <a:xfrm>
                <a:off x="1680"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2" name="Rectangle 34"/>
              <p:cNvSpPr>
                <a:spLocks noChangeArrowheads="1"/>
              </p:cNvSpPr>
              <p:nvPr>
                <p:custDataLst>
                  <p:tags r:id="rId87"/>
                </p:custDataLst>
              </p:nvPr>
            </p:nvSpPr>
            <p:spPr bwMode="auto">
              <a:xfrm>
                <a:off x="1872"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3" name="Rectangle 35"/>
              <p:cNvSpPr>
                <a:spLocks noChangeArrowheads="1"/>
              </p:cNvSpPr>
              <p:nvPr>
                <p:custDataLst>
                  <p:tags r:id="rId88"/>
                </p:custDataLst>
              </p:nvPr>
            </p:nvSpPr>
            <p:spPr bwMode="auto">
              <a:xfrm>
                <a:off x="2064"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4" name="Rectangle 36"/>
              <p:cNvSpPr>
                <a:spLocks noChangeArrowheads="1"/>
              </p:cNvSpPr>
              <p:nvPr>
                <p:custDataLst>
                  <p:tags r:id="rId89"/>
                </p:custDataLst>
              </p:nvPr>
            </p:nvSpPr>
            <p:spPr bwMode="auto">
              <a:xfrm>
                <a:off x="2160" y="1695"/>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37" name="Line 38"/>
            <p:cNvSpPr>
              <a:spLocks noChangeShapeType="1"/>
            </p:cNvSpPr>
            <p:nvPr>
              <p:custDataLst>
                <p:tags r:id="rId82"/>
              </p:custDataLst>
            </p:nvPr>
          </p:nvSpPr>
          <p:spPr bwMode="auto">
            <a:xfrm>
              <a:off x="2945413" y="24352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38" name="Oval 41"/>
            <p:cNvSpPr>
              <a:spLocks noChangeArrowheads="1"/>
            </p:cNvSpPr>
            <p:nvPr>
              <p:custDataLst>
                <p:tags r:id="rId83"/>
              </p:custDataLst>
            </p:nvPr>
          </p:nvSpPr>
          <p:spPr bwMode="auto">
            <a:xfrm flipV="1">
              <a:off x="3174013" y="30432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39" name="Line 42"/>
            <p:cNvSpPr>
              <a:spLocks noChangeShapeType="1"/>
            </p:cNvSpPr>
            <p:nvPr>
              <p:custDataLst>
                <p:tags r:id="rId84"/>
              </p:custDataLst>
            </p:nvPr>
          </p:nvSpPr>
          <p:spPr bwMode="auto">
            <a:xfrm flipV="1">
              <a:off x="3250213" y="25844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40" name="Oval 87"/>
            <p:cNvSpPr>
              <a:spLocks noChangeArrowheads="1"/>
            </p:cNvSpPr>
            <p:nvPr>
              <p:custDataLst>
                <p:tags r:id="rId85"/>
              </p:custDataLst>
            </p:nvPr>
          </p:nvSpPr>
          <p:spPr bwMode="auto">
            <a:xfrm>
              <a:off x="2869213" y="30448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45" name="Group 44"/>
          <p:cNvGrpSpPr/>
          <p:nvPr/>
        </p:nvGrpSpPr>
        <p:grpSpPr>
          <a:xfrm>
            <a:off x="5231413" y="1524000"/>
            <a:ext cx="1065213" cy="1827213"/>
            <a:chOff x="5231413" y="1524000"/>
            <a:chExt cx="1065213" cy="1827213"/>
          </a:xfrm>
        </p:grpSpPr>
        <p:grpSp>
          <p:nvGrpSpPr>
            <p:cNvPr id="46" name="Group 23"/>
            <p:cNvGrpSpPr>
              <a:grpSpLocks/>
            </p:cNvGrpSpPr>
            <p:nvPr>
              <p:custDataLst>
                <p:tags r:id="rId63"/>
              </p:custDataLst>
            </p:nvPr>
          </p:nvGrpSpPr>
          <p:grpSpPr bwMode="auto">
            <a:xfrm>
              <a:off x="5231413" y="1524000"/>
              <a:ext cx="1065213" cy="455613"/>
              <a:chOff x="3216" y="876"/>
              <a:chExt cx="671" cy="287"/>
            </a:xfrm>
          </p:grpSpPr>
          <p:sp>
            <p:nvSpPr>
              <p:cNvPr id="60" name="Rectangle 24"/>
              <p:cNvSpPr>
                <a:spLocks noChangeArrowheads="1"/>
              </p:cNvSpPr>
              <p:nvPr>
                <p:custDataLst>
                  <p:tags r:id="rId77"/>
                </p:custDataLst>
              </p:nvPr>
            </p:nvSpPr>
            <p:spPr bwMode="auto">
              <a:xfrm>
                <a:off x="3216"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1" name="Rectangle 25"/>
              <p:cNvSpPr>
                <a:spLocks noChangeArrowheads="1"/>
              </p:cNvSpPr>
              <p:nvPr>
                <p:custDataLst>
                  <p:tags r:id="rId78"/>
                </p:custDataLst>
              </p:nvPr>
            </p:nvSpPr>
            <p:spPr bwMode="auto">
              <a:xfrm>
                <a:off x="3408"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2" name="Rectangle 26"/>
              <p:cNvSpPr>
                <a:spLocks noChangeArrowheads="1"/>
              </p:cNvSpPr>
              <p:nvPr>
                <p:custDataLst>
                  <p:tags r:id="rId79"/>
                </p:custDataLst>
              </p:nvPr>
            </p:nvSpPr>
            <p:spPr bwMode="auto">
              <a:xfrm>
                <a:off x="3600"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3" name="Rectangle 27"/>
              <p:cNvSpPr>
                <a:spLocks noChangeArrowheads="1"/>
              </p:cNvSpPr>
              <p:nvPr>
                <p:custDataLst>
                  <p:tags r:id="rId80"/>
                </p:custDataLst>
              </p:nvPr>
            </p:nvSpPr>
            <p:spPr bwMode="auto">
              <a:xfrm>
                <a:off x="3696" y="876"/>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47" name="Group 28"/>
            <p:cNvGrpSpPr>
              <a:grpSpLocks/>
            </p:cNvGrpSpPr>
            <p:nvPr>
              <p:custDataLst>
                <p:tags r:id="rId64"/>
              </p:custDataLst>
            </p:nvPr>
          </p:nvGrpSpPr>
          <p:grpSpPr bwMode="auto">
            <a:xfrm>
              <a:off x="5231413" y="2895600"/>
              <a:ext cx="1065213" cy="455613"/>
              <a:chOff x="3216" y="1740"/>
              <a:chExt cx="671" cy="287"/>
            </a:xfrm>
          </p:grpSpPr>
          <p:sp>
            <p:nvSpPr>
              <p:cNvPr id="56" name="Rectangle 29"/>
              <p:cNvSpPr>
                <a:spLocks noChangeArrowheads="1"/>
              </p:cNvSpPr>
              <p:nvPr>
                <p:custDataLst>
                  <p:tags r:id="rId73"/>
                </p:custDataLst>
              </p:nvPr>
            </p:nvSpPr>
            <p:spPr bwMode="auto">
              <a:xfrm>
                <a:off x="3216"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7" name="Rectangle 30"/>
              <p:cNvSpPr>
                <a:spLocks noChangeArrowheads="1"/>
              </p:cNvSpPr>
              <p:nvPr>
                <p:custDataLst>
                  <p:tags r:id="rId74"/>
                </p:custDataLst>
              </p:nvPr>
            </p:nvSpPr>
            <p:spPr bwMode="auto">
              <a:xfrm>
                <a:off x="3408"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8" name="Rectangle 31"/>
              <p:cNvSpPr>
                <a:spLocks noChangeArrowheads="1"/>
              </p:cNvSpPr>
              <p:nvPr>
                <p:custDataLst>
                  <p:tags r:id="rId75"/>
                </p:custDataLst>
              </p:nvPr>
            </p:nvSpPr>
            <p:spPr bwMode="auto">
              <a:xfrm>
                <a:off x="3600"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9" name="Rectangle 32"/>
              <p:cNvSpPr>
                <a:spLocks noChangeArrowheads="1"/>
              </p:cNvSpPr>
              <p:nvPr>
                <p:custDataLst>
                  <p:tags r:id="rId76"/>
                </p:custDataLst>
              </p:nvPr>
            </p:nvSpPr>
            <p:spPr bwMode="auto">
              <a:xfrm>
                <a:off x="3696" y="174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48" name="Line 34"/>
            <p:cNvSpPr>
              <a:spLocks noChangeShapeType="1"/>
            </p:cNvSpPr>
            <p:nvPr>
              <p:custDataLst>
                <p:tags r:id="rId65"/>
              </p:custDataLst>
            </p:nvPr>
          </p:nvSpPr>
          <p:spPr bwMode="auto">
            <a:xfrm>
              <a:off x="53838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49" name="Oval 35"/>
            <p:cNvSpPr>
              <a:spLocks noChangeArrowheads="1"/>
            </p:cNvSpPr>
            <p:nvPr>
              <p:custDataLst>
                <p:tags r:id="rId66"/>
              </p:custDataLst>
            </p:nvPr>
          </p:nvSpPr>
          <p:spPr bwMode="auto">
            <a:xfrm>
              <a:off x="5307613" y="16764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50" name="Line 36"/>
            <p:cNvSpPr>
              <a:spLocks noChangeShapeType="1"/>
            </p:cNvSpPr>
            <p:nvPr>
              <p:custDataLst>
                <p:tags r:id="rId67"/>
              </p:custDataLst>
            </p:nvPr>
          </p:nvSpPr>
          <p:spPr bwMode="auto">
            <a:xfrm>
              <a:off x="5383813" y="17526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51" name="Oval 37"/>
            <p:cNvSpPr>
              <a:spLocks noChangeArrowheads="1"/>
            </p:cNvSpPr>
            <p:nvPr>
              <p:custDataLst>
                <p:tags r:id="rId68"/>
              </p:custDataLst>
            </p:nvPr>
          </p:nvSpPr>
          <p:spPr bwMode="auto">
            <a:xfrm flipV="1">
              <a:off x="5612413" y="30480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52" name="Line 38"/>
            <p:cNvSpPr>
              <a:spLocks noChangeShapeType="1"/>
            </p:cNvSpPr>
            <p:nvPr>
              <p:custDataLst>
                <p:tags r:id="rId69"/>
              </p:custDataLst>
            </p:nvPr>
          </p:nvSpPr>
          <p:spPr bwMode="auto">
            <a:xfrm flipV="1">
              <a:off x="5688613" y="25892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3" name="Line 40"/>
            <p:cNvSpPr>
              <a:spLocks noChangeShapeType="1"/>
            </p:cNvSpPr>
            <p:nvPr>
              <p:custDataLst>
                <p:tags r:id="rId70"/>
              </p:custDataLst>
            </p:nvPr>
          </p:nvSpPr>
          <p:spPr bwMode="auto">
            <a:xfrm flipV="1">
              <a:off x="5688613" y="19034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4" name="Oval 86"/>
            <p:cNvSpPr>
              <a:spLocks noChangeArrowheads="1"/>
            </p:cNvSpPr>
            <p:nvPr>
              <p:custDataLst>
                <p:tags r:id="rId71"/>
              </p:custDataLst>
            </p:nvPr>
          </p:nvSpPr>
          <p:spPr bwMode="auto">
            <a:xfrm>
              <a:off x="5307613" y="30480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55" name="Oval 89"/>
            <p:cNvSpPr>
              <a:spLocks noChangeArrowheads="1"/>
            </p:cNvSpPr>
            <p:nvPr>
              <p:custDataLst>
                <p:tags r:id="rId72"/>
              </p:custDataLst>
            </p:nvPr>
          </p:nvSpPr>
          <p:spPr bwMode="auto">
            <a:xfrm flipV="1">
              <a:off x="5612413" y="1676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82" name="Group 81"/>
          <p:cNvGrpSpPr/>
          <p:nvPr/>
        </p:nvGrpSpPr>
        <p:grpSpPr>
          <a:xfrm>
            <a:off x="393192" y="4462400"/>
            <a:ext cx="8366760" cy="2130425"/>
            <a:chOff x="393192" y="4498975"/>
            <a:chExt cx="8366760" cy="2130425"/>
          </a:xfrm>
        </p:grpSpPr>
        <p:sp>
          <p:nvSpPr>
            <p:cNvPr id="83" name="Rectangle 96"/>
            <p:cNvSpPr>
              <a:spLocks noChangeArrowheads="1"/>
            </p:cNvSpPr>
            <p:nvPr>
              <p:custDataLst>
                <p:tags r:id="rId61"/>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4" name="Text Box 64"/>
            <p:cNvSpPr txBox="1">
              <a:spLocks noChangeArrowheads="1"/>
            </p:cNvSpPr>
            <p:nvPr>
              <p:custDataLst>
                <p:tags r:id="rId62"/>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85" name="Group 84"/>
          <p:cNvGrpSpPr/>
          <p:nvPr/>
        </p:nvGrpSpPr>
        <p:grpSpPr>
          <a:xfrm>
            <a:off x="638510" y="5527613"/>
            <a:ext cx="859103" cy="309245"/>
            <a:chOff x="638510" y="5527675"/>
            <a:chExt cx="859103" cy="309245"/>
          </a:xfrm>
        </p:grpSpPr>
        <p:sp>
          <p:nvSpPr>
            <p:cNvPr id="86" name="Rectangle 41"/>
            <p:cNvSpPr>
              <a:spLocks noChangeArrowheads="1"/>
            </p:cNvSpPr>
            <p:nvPr>
              <p:custDataLst>
                <p:tags r:id="rId59"/>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7" name="Text Box 90"/>
            <p:cNvSpPr txBox="1">
              <a:spLocks noChangeArrowheads="1"/>
            </p:cNvSpPr>
            <p:nvPr>
              <p:custDataLst>
                <p:tags r:id="rId60"/>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88" name="Group 87"/>
          <p:cNvGrpSpPr/>
          <p:nvPr/>
        </p:nvGrpSpPr>
        <p:grpSpPr>
          <a:xfrm>
            <a:off x="7365013" y="5452810"/>
            <a:ext cx="1065213" cy="762000"/>
            <a:chOff x="7365013" y="5451475"/>
            <a:chExt cx="1065213" cy="762000"/>
          </a:xfrm>
        </p:grpSpPr>
        <p:grpSp>
          <p:nvGrpSpPr>
            <p:cNvPr id="89" name="Group 74"/>
            <p:cNvGrpSpPr>
              <a:grpSpLocks/>
            </p:cNvGrpSpPr>
            <p:nvPr>
              <p:custDataLst>
                <p:tags r:id="rId51"/>
              </p:custDataLst>
            </p:nvPr>
          </p:nvGrpSpPr>
          <p:grpSpPr bwMode="auto">
            <a:xfrm>
              <a:off x="7365013" y="5451475"/>
              <a:ext cx="1065213" cy="455613"/>
              <a:chOff x="4560" y="3350"/>
              <a:chExt cx="671" cy="287"/>
            </a:xfrm>
          </p:grpSpPr>
          <p:sp>
            <p:nvSpPr>
              <p:cNvPr id="93" name="Rectangle 75"/>
              <p:cNvSpPr>
                <a:spLocks noChangeArrowheads="1"/>
              </p:cNvSpPr>
              <p:nvPr>
                <p:custDataLst>
                  <p:tags r:id="rId55"/>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4" name="Rectangle 76"/>
              <p:cNvSpPr>
                <a:spLocks noChangeArrowheads="1"/>
              </p:cNvSpPr>
              <p:nvPr>
                <p:custDataLst>
                  <p:tags r:id="rId56"/>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5" name="Rectangle 77"/>
              <p:cNvSpPr>
                <a:spLocks noChangeArrowheads="1"/>
              </p:cNvSpPr>
              <p:nvPr>
                <p:custDataLst>
                  <p:tags r:id="rId57"/>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6" name="Rectangle 78"/>
              <p:cNvSpPr>
                <a:spLocks noChangeArrowheads="1"/>
              </p:cNvSpPr>
              <p:nvPr>
                <p:custDataLst>
                  <p:tags r:id="rId58"/>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0" name="Oval 79"/>
            <p:cNvSpPr>
              <a:spLocks noChangeArrowheads="1"/>
            </p:cNvSpPr>
            <p:nvPr>
              <p:custDataLst>
                <p:tags r:id="rId52"/>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91" name="Line 80"/>
            <p:cNvSpPr>
              <a:spLocks noChangeShapeType="1"/>
            </p:cNvSpPr>
            <p:nvPr>
              <p:custDataLst>
                <p:tags r:id="rId53"/>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92" name="Oval 81"/>
            <p:cNvSpPr>
              <a:spLocks noChangeArrowheads="1"/>
            </p:cNvSpPr>
            <p:nvPr>
              <p:custDataLst>
                <p:tags r:id="rId54"/>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144" name="Group 143"/>
          <p:cNvGrpSpPr/>
          <p:nvPr/>
        </p:nvGrpSpPr>
        <p:grpSpPr>
          <a:xfrm>
            <a:off x="2793013" y="6135624"/>
            <a:ext cx="1065213" cy="455613"/>
            <a:chOff x="2793013" y="6097587"/>
            <a:chExt cx="1065213" cy="455613"/>
          </a:xfrm>
        </p:grpSpPr>
        <p:grpSp>
          <p:nvGrpSpPr>
            <p:cNvPr id="145" name="Group 2"/>
            <p:cNvGrpSpPr>
              <a:grpSpLocks/>
            </p:cNvGrpSpPr>
            <p:nvPr>
              <p:custDataLst>
                <p:tags r:id="rId44"/>
              </p:custDataLst>
            </p:nvPr>
          </p:nvGrpSpPr>
          <p:grpSpPr bwMode="auto">
            <a:xfrm>
              <a:off x="2793013" y="6097587"/>
              <a:ext cx="1065213" cy="455613"/>
              <a:chOff x="1680" y="3714"/>
              <a:chExt cx="671" cy="287"/>
            </a:xfrm>
          </p:grpSpPr>
          <p:sp>
            <p:nvSpPr>
              <p:cNvPr id="148" name="Rectangle 3"/>
              <p:cNvSpPr>
                <a:spLocks noChangeArrowheads="1"/>
              </p:cNvSpPr>
              <p:nvPr>
                <p:custDataLst>
                  <p:tags r:id="rId47"/>
                </p:custDataLst>
              </p:nvPr>
            </p:nvSpPr>
            <p:spPr bwMode="auto">
              <a:xfrm>
                <a:off x="1680"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49" name="Rectangle 4"/>
              <p:cNvSpPr>
                <a:spLocks noChangeArrowheads="1"/>
              </p:cNvSpPr>
              <p:nvPr>
                <p:custDataLst>
                  <p:tags r:id="rId48"/>
                </p:custDataLst>
              </p:nvPr>
            </p:nvSpPr>
            <p:spPr bwMode="auto">
              <a:xfrm>
                <a:off x="1872"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0" name="Rectangle 5"/>
              <p:cNvSpPr>
                <a:spLocks noChangeArrowheads="1"/>
              </p:cNvSpPr>
              <p:nvPr>
                <p:custDataLst>
                  <p:tags r:id="rId49"/>
                </p:custDataLst>
              </p:nvPr>
            </p:nvSpPr>
            <p:spPr bwMode="auto">
              <a:xfrm>
                <a:off x="2064"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1" name="Rectangle 6"/>
              <p:cNvSpPr>
                <a:spLocks noChangeArrowheads="1"/>
              </p:cNvSpPr>
              <p:nvPr>
                <p:custDataLst>
                  <p:tags r:id="rId50"/>
                </p:custDataLst>
              </p:nvPr>
            </p:nvSpPr>
            <p:spPr bwMode="auto">
              <a:xfrm>
                <a:off x="2160" y="3714"/>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6" name="Oval 71"/>
            <p:cNvSpPr>
              <a:spLocks noChangeArrowheads="1"/>
            </p:cNvSpPr>
            <p:nvPr>
              <p:custDataLst>
                <p:tags r:id="rId45"/>
              </p:custDataLst>
            </p:nvPr>
          </p:nvSpPr>
          <p:spPr bwMode="auto">
            <a:xfrm flipV="1">
              <a:off x="3174013" y="6248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147" name="Oval 88"/>
            <p:cNvSpPr>
              <a:spLocks noChangeArrowheads="1"/>
            </p:cNvSpPr>
            <p:nvPr>
              <p:custDataLst>
                <p:tags r:id="rId46"/>
              </p:custDataLst>
            </p:nvPr>
          </p:nvSpPr>
          <p:spPr bwMode="auto">
            <a:xfrm>
              <a:off x="2869213" y="62499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152" name="Group 151"/>
          <p:cNvGrpSpPr/>
          <p:nvPr/>
        </p:nvGrpSpPr>
        <p:grpSpPr>
          <a:xfrm>
            <a:off x="2793013" y="4769386"/>
            <a:ext cx="1065213" cy="455613"/>
            <a:chOff x="2793013" y="4725987"/>
            <a:chExt cx="1065213" cy="455613"/>
          </a:xfrm>
        </p:grpSpPr>
        <p:grpSp>
          <p:nvGrpSpPr>
            <p:cNvPr id="153" name="Group 8"/>
            <p:cNvGrpSpPr>
              <a:grpSpLocks/>
            </p:cNvGrpSpPr>
            <p:nvPr>
              <p:custDataLst>
                <p:tags r:id="rId37"/>
              </p:custDataLst>
            </p:nvPr>
          </p:nvGrpSpPr>
          <p:grpSpPr bwMode="auto">
            <a:xfrm>
              <a:off x="2793013" y="4725987"/>
              <a:ext cx="1065213" cy="455613"/>
              <a:chOff x="1680" y="2850"/>
              <a:chExt cx="671" cy="287"/>
            </a:xfrm>
          </p:grpSpPr>
          <p:sp>
            <p:nvSpPr>
              <p:cNvPr id="156" name="Rectangle 9"/>
              <p:cNvSpPr>
                <a:spLocks noChangeArrowheads="1"/>
              </p:cNvSpPr>
              <p:nvPr>
                <p:custDataLst>
                  <p:tags r:id="rId40"/>
                </p:custDataLst>
              </p:nvPr>
            </p:nvSpPr>
            <p:spPr bwMode="auto">
              <a:xfrm>
                <a:off x="1680"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7" name="Rectangle 10"/>
              <p:cNvSpPr>
                <a:spLocks noChangeArrowheads="1"/>
              </p:cNvSpPr>
              <p:nvPr>
                <p:custDataLst>
                  <p:tags r:id="rId41"/>
                </p:custDataLst>
              </p:nvPr>
            </p:nvSpPr>
            <p:spPr bwMode="auto">
              <a:xfrm>
                <a:off x="1872"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8" name="Rectangle 11"/>
              <p:cNvSpPr>
                <a:spLocks noChangeArrowheads="1"/>
              </p:cNvSpPr>
              <p:nvPr>
                <p:custDataLst>
                  <p:tags r:id="rId42"/>
                </p:custDataLst>
              </p:nvPr>
            </p:nvSpPr>
            <p:spPr bwMode="auto">
              <a:xfrm>
                <a:off x="2064"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9" name="Rectangle 12"/>
              <p:cNvSpPr>
                <a:spLocks noChangeArrowheads="1"/>
              </p:cNvSpPr>
              <p:nvPr>
                <p:custDataLst>
                  <p:tags r:id="rId43"/>
                </p:custDataLst>
              </p:nvPr>
            </p:nvSpPr>
            <p:spPr bwMode="auto">
              <a:xfrm>
                <a:off x="2160" y="28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54" name="Oval 70"/>
            <p:cNvSpPr>
              <a:spLocks noChangeArrowheads="1"/>
            </p:cNvSpPr>
            <p:nvPr>
              <p:custDataLst>
                <p:tags r:id="rId38"/>
              </p:custDataLst>
            </p:nvPr>
          </p:nvSpPr>
          <p:spPr bwMode="auto">
            <a:xfrm>
              <a:off x="2869213" y="48783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55" name="Oval 89"/>
            <p:cNvSpPr>
              <a:spLocks noChangeArrowheads="1"/>
            </p:cNvSpPr>
            <p:nvPr>
              <p:custDataLst>
                <p:tags r:id="rId39"/>
              </p:custDataLst>
            </p:nvPr>
          </p:nvSpPr>
          <p:spPr bwMode="auto">
            <a:xfrm flipV="1">
              <a:off x="3174013" y="48768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207" name="Line 7"/>
          <p:cNvSpPr>
            <a:spLocks noChangeShapeType="1"/>
          </p:cNvSpPr>
          <p:nvPr>
            <p:custDataLst>
              <p:tags r:id="rId2"/>
            </p:custDataLst>
          </p:nvPr>
        </p:nvSpPr>
        <p:spPr bwMode="auto">
          <a:xfrm flipV="1">
            <a:off x="3246120" y="5148072"/>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grpSp>
        <p:nvGrpSpPr>
          <p:cNvPr id="199" name="Group 198"/>
          <p:cNvGrpSpPr/>
          <p:nvPr/>
        </p:nvGrpSpPr>
        <p:grpSpPr>
          <a:xfrm>
            <a:off x="5231413" y="4765675"/>
            <a:ext cx="1065213" cy="455613"/>
            <a:chOff x="5231413" y="4765675"/>
            <a:chExt cx="1065213" cy="455613"/>
          </a:xfrm>
        </p:grpSpPr>
        <p:grpSp>
          <p:nvGrpSpPr>
            <p:cNvPr id="200" name="Group 65"/>
            <p:cNvGrpSpPr>
              <a:grpSpLocks/>
            </p:cNvGrpSpPr>
            <p:nvPr>
              <p:custDataLst>
                <p:tags r:id="rId30"/>
              </p:custDataLst>
            </p:nvPr>
          </p:nvGrpSpPr>
          <p:grpSpPr bwMode="auto">
            <a:xfrm>
              <a:off x="5231413" y="4765675"/>
              <a:ext cx="1065213" cy="455613"/>
              <a:chOff x="3216" y="2918"/>
              <a:chExt cx="671" cy="287"/>
            </a:xfrm>
          </p:grpSpPr>
          <p:sp>
            <p:nvSpPr>
              <p:cNvPr id="203" name="Rectangle 66"/>
              <p:cNvSpPr>
                <a:spLocks noChangeArrowheads="1"/>
              </p:cNvSpPr>
              <p:nvPr>
                <p:custDataLst>
                  <p:tags r:id="rId33"/>
                </p:custDataLst>
              </p:nvPr>
            </p:nvSpPr>
            <p:spPr bwMode="auto">
              <a:xfrm>
                <a:off x="3216"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4" name="Rectangle 67"/>
              <p:cNvSpPr>
                <a:spLocks noChangeArrowheads="1"/>
              </p:cNvSpPr>
              <p:nvPr>
                <p:custDataLst>
                  <p:tags r:id="rId34"/>
                </p:custDataLst>
              </p:nvPr>
            </p:nvSpPr>
            <p:spPr bwMode="auto">
              <a:xfrm>
                <a:off x="3408"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5" name="Rectangle 68"/>
              <p:cNvSpPr>
                <a:spLocks noChangeArrowheads="1"/>
              </p:cNvSpPr>
              <p:nvPr>
                <p:custDataLst>
                  <p:tags r:id="rId35"/>
                </p:custDataLst>
              </p:nvPr>
            </p:nvSpPr>
            <p:spPr bwMode="auto">
              <a:xfrm>
                <a:off x="3600"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6" name="Rectangle 69"/>
              <p:cNvSpPr>
                <a:spLocks noChangeArrowheads="1"/>
              </p:cNvSpPr>
              <p:nvPr>
                <p:custDataLst>
                  <p:tags r:id="rId36"/>
                </p:custDataLst>
              </p:nvPr>
            </p:nvSpPr>
            <p:spPr bwMode="auto">
              <a:xfrm>
                <a:off x="3696" y="291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201" name="Oval 70"/>
            <p:cNvSpPr>
              <a:spLocks noChangeArrowheads="1"/>
            </p:cNvSpPr>
            <p:nvPr>
              <p:custDataLst>
                <p:tags r:id="rId31"/>
              </p:custDataLst>
            </p:nvPr>
          </p:nvSpPr>
          <p:spPr bwMode="auto">
            <a:xfrm>
              <a:off x="5307613" y="49180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202" name="Oval 88"/>
            <p:cNvSpPr>
              <a:spLocks noChangeArrowheads="1"/>
            </p:cNvSpPr>
            <p:nvPr>
              <p:custDataLst>
                <p:tags r:id="rId32"/>
              </p:custDataLst>
            </p:nvPr>
          </p:nvSpPr>
          <p:spPr bwMode="auto">
            <a:xfrm flipV="1">
              <a:off x="5612413" y="49164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208" name="Line 13"/>
          <p:cNvSpPr>
            <a:spLocks noChangeShapeType="1"/>
          </p:cNvSpPr>
          <p:nvPr>
            <p:custDataLst>
              <p:tags r:id="rId3"/>
            </p:custDataLst>
          </p:nvPr>
        </p:nvSpPr>
        <p:spPr bwMode="auto">
          <a:xfrm>
            <a:off x="2944368" y="5001768"/>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210" name="Line 103"/>
          <p:cNvSpPr>
            <a:spLocks noChangeShapeType="1"/>
          </p:cNvSpPr>
          <p:nvPr>
            <p:custDataLst>
              <p:tags r:id="rId4"/>
            </p:custDataLst>
          </p:nvPr>
        </p:nvSpPr>
        <p:spPr bwMode="auto">
          <a:xfrm>
            <a:off x="5385816" y="5001768"/>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grpSp>
        <p:nvGrpSpPr>
          <p:cNvPr id="191" name="Group 190"/>
          <p:cNvGrpSpPr/>
          <p:nvPr/>
        </p:nvGrpSpPr>
        <p:grpSpPr>
          <a:xfrm>
            <a:off x="5230870" y="6139740"/>
            <a:ext cx="1065213" cy="455613"/>
            <a:chOff x="5231413" y="6137275"/>
            <a:chExt cx="1065213" cy="455613"/>
          </a:xfrm>
        </p:grpSpPr>
        <p:grpSp>
          <p:nvGrpSpPr>
            <p:cNvPr id="192" name="Group 2"/>
            <p:cNvGrpSpPr>
              <a:grpSpLocks/>
            </p:cNvGrpSpPr>
            <p:nvPr>
              <p:custDataLst>
                <p:tags r:id="rId23"/>
              </p:custDataLst>
            </p:nvPr>
          </p:nvGrpSpPr>
          <p:grpSpPr bwMode="auto">
            <a:xfrm>
              <a:off x="5231413" y="6137275"/>
              <a:ext cx="1065213" cy="455613"/>
              <a:chOff x="3216" y="3782"/>
              <a:chExt cx="671" cy="287"/>
            </a:xfrm>
          </p:grpSpPr>
          <p:sp>
            <p:nvSpPr>
              <p:cNvPr id="195" name="Rectangle 3"/>
              <p:cNvSpPr>
                <a:spLocks noChangeArrowheads="1"/>
              </p:cNvSpPr>
              <p:nvPr>
                <p:custDataLst>
                  <p:tags r:id="rId26"/>
                </p:custDataLst>
              </p:nvPr>
            </p:nvSpPr>
            <p:spPr bwMode="auto">
              <a:xfrm>
                <a:off x="3216"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6" name="Rectangle 4"/>
              <p:cNvSpPr>
                <a:spLocks noChangeArrowheads="1"/>
              </p:cNvSpPr>
              <p:nvPr>
                <p:custDataLst>
                  <p:tags r:id="rId27"/>
                </p:custDataLst>
              </p:nvPr>
            </p:nvSpPr>
            <p:spPr bwMode="auto">
              <a:xfrm>
                <a:off x="3408"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7" name="Rectangle 5"/>
              <p:cNvSpPr>
                <a:spLocks noChangeArrowheads="1"/>
              </p:cNvSpPr>
              <p:nvPr>
                <p:custDataLst>
                  <p:tags r:id="rId28"/>
                </p:custDataLst>
              </p:nvPr>
            </p:nvSpPr>
            <p:spPr bwMode="auto">
              <a:xfrm>
                <a:off x="3600"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8" name="Rectangle 6"/>
              <p:cNvSpPr>
                <a:spLocks noChangeArrowheads="1"/>
              </p:cNvSpPr>
              <p:nvPr>
                <p:custDataLst>
                  <p:tags r:id="rId29"/>
                </p:custDataLst>
              </p:nvPr>
            </p:nvSpPr>
            <p:spPr bwMode="auto">
              <a:xfrm>
                <a:off x="3696" y="3782"/>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93" name="Oval 72"/>
            <p:cNvSpPr>
              <a:spLocks noChangeArrowheads="1"/>
            </p:cNvSpPr>
            <p:nvPr>
              <p:custDataLst>
                <p:tags r:id="rId24"/>
              </p:custDataLst>
            </p:nvPr>
          </p:nvSpPr>
          <p:spPr bwMode="auto">
            <a:xfrm flipV="1">
              <a:off x="5612413" y="62880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194" name="Oval 87"/>
            <p:cNvSpPr>
              <a:spLocks noChangeArrowheads="1"/>
            </p:cNvSpPr>
            <p:nvPr>
              <p:custDataLst>
                <p:tags r:id="rId25"/>
              </p:custDataLst>
            </p:nvPr>
          </p:nvSpPr>
          <p:spPr bwMode="auto">
            <a:xfrm>
              <a:off x="5307613" y="62896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sp>
        <p:nvSpPr>
          <p:cNvPr id="209" name="Line 19"/>
          <p:cNvSpPr>
            <a:spLocks noChangeShapeType="1"/>
          </p:cNvSpPr>
          <p:nvPr>
            <p:custDataLst>
              <p:tags r:id="rId5"/>
            </p:custDataLst>
          </p:nvPr>
        </p:nvSpPr>
        <p:spPr bwMode="auto">
          <a:xfrm flipV="1">
            <a:off x="5687568" y="5148072"/>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grpSp>
        <p:nvGrpSpPr>
          <p:cNvPr id="160" name="Group 159"/>
          <p:cNvGrpSpPr/>
          <p:nvPr/>
        </p:nvGrpSpPr>
        <p:grpSpPr>
          <a:xfrm>
            <a:off x="2793013" y="5537482"/>
            <a:ext cx="3657600" cy="304800"/>
            <a:chOff x="2793013" y="5487987"/>
            <a:chExt cx="3657600" cy="304800"/>
          </a:xfrm>
        </p:grpSpPr>
        <p:sp>
          <p:nvSpPr>
            <p:cNvPr id="161" name="Rectangle 59"/>
            <p:cNvSpPr>
              <a:spLocks noChangeArrowheads="1"/>
            </p:cNvSpPr>
            <p:nvPr>
              <p:custDataLst>
                <p:tags r:id="rId9"/>
              </p:custDataLst>
            </p:nvPr>
          </p:nvSpPr>
          <p:spPr bwMode="auto">
            <a:xfrm>
              <a:off x="40122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2" name="Rectangle 60"/>
            <p:cNvSpPr>
              <a:spLocks noChangeArrowheads="1"/>
            </p:cNvSpPr>
            <p:nvPr>
              <p:custDataLst>
                <p:tags r:id="rId10"/>
              </p:custDataLst>
            </p:nvPr>
          </p:nvSpPr>
          <p:spPr bwMode="auto">
            <a:xfrm>
              <a:off x="4317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3" name="Rectangle 61"/>
            <p:cNvSpPr>
              <a:spLocks noChangeArrowheads="1"/>
            </p:cNvSpPr>
            <p:nvPr>
              <p:custDataLst>
                <p:tags r:id="rId11"/>
              </p:custDataLst>
            </p:nvPr>
          </p:nvSpPr>
          <p:spPr bwMode="auto">
            <a:xfrm>
              <a:off x="4621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4" name="Rectangle 62"/>
            <p:cNvSpPr>
              <a:spLocks noChangeArrowheads="1"/>
            </p:cNvSpPr>
            <p:nvPr>
              <p:custDataLst>
                <p:tags r:id="rId12"/>
              </p:custDataLst>
            </p:nvPr>
          </p:nvSpPr>
          <p:spPr bwMode="auto">
            <a:xfrm>
              <a:off x="4926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5" name="Rectangle 63"/>
            <p:cNvSpPr>
              <a:spLocks noChangeArrowheads="1"/>
            </p:cNvSpPr>
            <p:nvPr>
              <p:custDataLst>
                <p:tags r:id="rId13"/>
              </p:custDataLst>
            </p:nvPr>
          </p:nvSpPr>
          <p:spPr bwMode="auto">
            <a:xfrm>
              <a:off x="58410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6" name="Rectangle 64"/>
            <p:cNvSpPr>
              <a:spLocks noChangeArrowheads="1"/>
            </p:cNvSpPr>
            <p:nvPr>
              <p:custDataLst>
                <p:tags r:id="rId14"/>
              </p:custDataLst>
            </p:nvPr>
          </p:nvSpPr>
          <p:spPr bwMode="auto">
            <a:xfrm>
              <a:off x="61458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7" name="Rectangle 65"/>
            <p:cNvSpPr>
              <a:spLocks noChangeArrowheads="1"/>
            </p:cNvSpPr>
            <p:nvPr>
              <p:custDataLst>
                <p:tags r:id="rId15"/>
              </p:custDataLst>
            </p:nvPr>
          </p:nvSpPr>
          <p:spPr bwMode="auto">
            <a:xfrm>
              <a:off x="2793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8" name="Rectangle 66"/>
            <p:cNvSpPr>
              <a:spLocks noChangeArrowheads="1"/>
            </p:cNvSpPr>
            <p:nvPr>
              <p:custDataLst>
                <p:tags r:id="rId16"/>
              </p:custDataLst>
            </p:nvPr>
          </p:nvSpPr>
          <p:spPr bwMode="auto">
            <a:xfrm>
              <a:off x="3097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9" name="Rectangle 67"/>
            <p:cNvSpPr>
              <a:spLocks noChangeArrowheads="1"/>
            </p:cNvSpPr>
            <p:nvPr>
              <p:custDataLst>
                <p:tags r:id="rId17"/>
              </p:custDataLst>
            </p:nvPr>
          </p:nvSpPr>
          <p:spPr bwMode="auto">
            <a:xfrm>
              <a:off x="3402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0" name="Rectangle 68"/>
            <p:cNvSpPr>
              <a:spLocks noChangeArrowheads="1"/>
            </p:cNvSpPr>
            <p:nvPr>
              <p:custDataLst>
                <p:tags r:id="rId18"/>
              </p:custDataLst>
            </p:nvPr>
          </p:nvSpPr>
          <p:spPr bwMode="auto">
            <a:xfrm>
              <a:off x="37074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1" name="Oval 69"/>
            <p:cNvSpPr>
              <a:spLocks noChangeArrowheads="1"/>
            </p:cNvSpPr>
            <p:nvPr>
              <p:custDataLst>
                <p:tags r:id="rId19"/>
              </p:custDataLst>
            </p:nvPr>
          </p:nvSpPr>
          <p:spPr bwMode="auto">
            <a:xfrm>
              <a:off x="2869213" y="55641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72" name="Rectangle 72"/>
            <p:cNvSpPr>
              <a:spLocks noChangeArrowheads="1"/>
            </p:cNvSpPr>
            <p:nvPr>
              <p:custDataLst>
                <p:tags r:id="rId20"/>
              </p:custDataLst>
            </p:nvPr>
          </p:nvSpPr>
          <p:spPr bwMode="auto">
            <a:xfrm>
              <a:off x="55362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3" name="Rectangle 83"/>
            <p:cNvSpPr>
              <a:spLocks noChangeArrowheads="1"/>
            </p:cNvSpPr>
            <p:nvPr>
              <p:custDataLst>
                <p:tags r:id="rId21"/>
              </p:custDataLst>
            </p:nvPr>
          </p:nvSpPr>
          <p:spPr bwMode="auto">
            <a:xfrm>
              <a:off x="52314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4" name="Oval 84"/>
            <p:cNvSpPr>
              <a:spLocks noChangeArrowheads="1"/>
            </p:cNvSpPr>
            <p:nvPr>
              <p:custDataLst>
                <p:tags r:id="rId22"/>
              </p:custDataLst>
            </p:nvPr>
          </p:nvSpPr>
          <p:spPr bwMode="auto">
            <a:xfrm>
              <a:off x="3174013" y="5564187"/>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211" name="Freeform 117"/>
          <p:cNvSpPr>
            <a:spLocks/>
          </p:cNvSpPr>
          <p:nvPr>
            <p:custDataLst>
              <p:tags r:id="rId6"/>
            </p:custDataLst>
          </p:nvPr>
        </p:nvSpPr>
        <p:spPr bwMode="auto">
          <a:xfrm>
            <a:off x="2953266" y="5340096"/>
            <a:ext cx="4419600" cy="346075"/>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212" name="Freeform 118"/>
          <p:cNvSpPr>
            <a:spLocks/>
          </p:cNvSpPr>
          <p:nvPr>
            <p:custDataLst>
              <p:tags r:id="rId7"/>
            </p:custDataLst>
          </p:nvPr>
        </p:nvSpPr>
        <p:spPr bwMode="auto">
          <a:xfrm>
            <a:off x="3485078" y="5660136"/>
            <a:ext cx="4344988" cy="174625"/>
          </a:xfrm>
          <a:custGeom>
            <a:avLst/>
            <a:gdLst/>
            <a:ahLst/>
            <a:cxnLst>
              <a:cxn ang="0">
                <a:pos x="864" y="15"/>
              </a:cxn>
              <a:cxn ang="0">
                <a:pos x="745" y="227"/>
              </a:cxn>
              <a:cxn ang="0">
                <a:pos x="210" y="35"/>
              </a:cxn>
              <a:cxn ang="0">
                <a:pos x="0" y="15"/>
              </a:cxn>
            </a:cxnLst>
            <a:rect l="0" t="0" r="r" b="b"/>
            <a:pathLst>
              <a:path w="864" h="230">
                <a:moveTo>
                  <a:pt x="864" y="15"/>
                </a:moveTo>
                <a:cubicBezTo>
                  <a:pt x="844" y="50"/>
                  <a:pt x="854" y="224"/>
                  <a:pt x="745" y="227"/>
                </a:cubicBezTo>
                <a:cubicBezTo>
                  <a:pt x="636" y="230"/>
                  <a:pt x="334" y="70"/>
                  <a:pt x="210" y="35"/>
                </a:cubicBezTo>
                <a:cubicBezTo>
                  <a:pt x="86" y="0"/>
                  <a:pt x="44" y="19"/>
                  <a:pt x="0" y="15"/>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sp>
        <p:nvSpPr>
          <p:cNvPr id="213" name="Line 114"/>
          <p:cNvSpPr>
            <a:spLocks noChangeShapeType="1"/>
          </p:cNvSpPr>
          <p:nvPr>
            <p:custDataLst>
              <p:tags r:id="rId8"/>
            </p:custDataLst>
          </p:nvPr>
        </p:nvSpPr>
        <p:spPr bwMode="auto">
          <a:xfrm>
            <a:off x="1417320" y="5687568"/>
            <a:ext cx="1371600" cy="1587"/>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mc:AlternateContent xmlns:mc="http://schemas.openxmlformats.org/markup-compatibility/2006" xmlns:p14="http://schemas.microsoft.com/office/powerpoint/2010/main">
        <mc:Choice Requires="p14">
          <p:contentPart p14:bwMode="auto" r:id="rId132">
            <p14:nvContentPartPr>
              <p14:cNvPr id="97" name="Ink 96">
                <a:extLst>
                  <a:ext uri="{FF2B5EF4-FFF2-40B4-BE49-F238E27FC236}">
                    <a16:creationId xmlns:a16="http://schemas.microsoft.com/office/drawing/2014/main" id="{CFB54223-8FBE-4632-BAA5-A91DA3A9ECBE}"/>
                  </a:ext>
                </a:extLst>
              </p14:cNvPr>
              <p14:cNvContentPartPr/>
              <p14:nvPr/>
            </p14:nvContentPartPr>
            <p14:xfrm>
              <a:off x="2763000" y="1891440"/>
              <a:ext cx="4009320" cy="1014840"/>
            </p14:xfrm>
          </p:contentPart>
        </mc:Choice>
        <mc:Fallback xmlns="">
          <p:pic>
            <p:nvPicPr>
              <p:cNvPr id="97" name="Ink 96">
                <a:extLst>
                  <a:ext uri="{FF2B5EF4-FFF2-40B4-BE49-F238E27FC236}">
                    <a16:creationId xmlns:a16="http://schemas.microsoft.com/office/drawing/2014/main" id="{CFB54223-8FBE-4632-BAA5-A91DA3A9ECBE}"/>
                  </a:ext>
                </a:extLst>
              </p:cNvPr>
              <p:cNvPicPr/>
              <p:nvPr/>
            </p:nvPicPr>
            <p:blipFill>
              <a:blip r:embed="rId133"/>
              <a:stretch>
                <a:fillRect/>
              </a:stretch>
            </p:blipFill>
            <p:spPr>
              <a:xfrm>
                <a:off x="2753640" y="1882080"/>
                <a:ext cx="4028040" cy="1033560"/>
              </a:xfrm>
              <a:prstGeom prst="rect">
                <a:avLst/>
              </a:prstGeom>
            </p:spPr>
          </p:pic>
        </mc:Fallback>
      </mc:AlternateContent>
    </p:spTree>
    <p:extLst>
      <p:ext uri="{BB962C8B-B14F-4D97-AF65-F5344CB8AC3E}">
        <p14:creationId xmlns:p14="http://schemas.microsoft.com/office/powerpoint/2010/main" val="189448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P spid="208" grpId="0" animBg="1"/>
      <p:bldP spid="210" grpId="0" animBg="1"/>
      <p:bldP spid="209" grpId="0" animBg="1"/>
      <p:bldP spid="211" grpId="0" animBg="1"/>
      <p:bldP spid="212" grpId="0" animBg="1"/>
      <p:bldP spid="2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Explicit List Summary</a:t>
            </a:r>
          </a:p>
        </p:txBody>
      </p:sp>
      <p:sp>
        <p:nvSpPr>
          <p:cNvPr id="3" name="Content Placeholder 2"/>
          <p:cNvSpPr>
            <a:spLocks noGrp="1"/>
          </p:cNvSpPr>
          <p:nvPr>
            <p:ph idx="1"/>
          </p:nvPr>
        </p:nvSpPr>
        <p:spPr/>
        <p:txBody>
          <a:bodyPr/>
          <a:lstStyle/>
          <a:p>
            <a:pPr>
              <a:lnSpc>
                <a:spcPct val="95000"/>
              </a:lnSpc>
            </a:pPr>
            <a:r>
              <a:rPr lang="en-GB" sz="2400" dirty="0"/>
              <a:t>Comparison with implicit list:</a:t>
            </a:r>
          </a:p>
          <a:p>
            <a:pPr lvl="1">
              <a:lnSpc>
                <a:spcPct val="100000"/>
              </a:lnSpc>
            </a:pPr>
            <a:r>
              <a:rPr lang="en-GB" sz="2000" dirty="0"/>
              <a:t>Block allocation is linear time in number of </a:t>
            </a:r>
            <a:r>
              <a:rPr lang="en-GB" sz="2000" b="1" i="1" dirty="0">
                <a:solidFill>
                  <a:srgbClr val="C00000"/>
                </a:solidFill>
              </a:rPr>
              <a:t>free</a:t>
            </a:r>
            <a:r>
              <a:rPr lang="en-GB" sz="2000" dirty="0"/>
              <a:t> blocks instead of </a:t>
            </a:r>
            <a:r>
              <a:rPr lang="en-GB" sz="2000" b="1" i="1" dirty="0">
                <a:solidFill>
                  <a:srgbClr val="C00000"/>
                </a:solidFill>
              </a:rPr>
              <a:t>all</a:t>
            </a:r>
            <a:r>
              <a:rPr lang="en-GB" sz="2000" dirty="0"/>
              <a:t> blocks</a:t>
            </a:r>
          </a:p>
          <a:p>
            <a:pPr lvl="2">
              <a:lnSpc>
                <a:spcPct val="107000"/>
              </a:lnSpc>
            </a:pPr>
            <a:r>
              <a:rPr lang="en-GB" sz="1800" b="1" i="1" dirty="0">
                <a:solidFill>
                  <a:srgbClr val="C00000"/>
                </a:solidFill>
              </a:rPr>
              <a:t>Much faster </a:t>
            </a:r>
            <a:r>
              <a:rPr lang="en-GB" sz="1800" dirty="0"/>
              <a:t>when most of the memory is full </a:t>
            </a:r>
          </a:p>
          <a:p>
            <a:pPr lvl="1">
              <a:lnSpc>
                <a:spcPct val="100000"/>
              </a:lnSpc>
            </a:pPr>
            <a:r>
              <a:rPr lang="en-GB" sz="2000" dirty="0"/>
              <a:t>Slightly more complicated allocate and free since we need to splice blocks in and out of the list</a:t>
            </a:r>
          </a:p>
          <a:p>
            <a:pPr lvl="1">
              <a:lnSpc>
                <a:spcPct val="100000"/>
              </a:lnSpc>
            </a:pPr>
            <a:r>
              <a:rPr lang="en-GB" sz="2000" dirty="0"/>
              <a:t>Some extra space for the links (2 extra pointers needed for each free block)</a:t>
            </a:r>
          </a:p>
          <a:p>
            <a:pPr lvl="2"/>
            <a:r>
              <a:rPr lang="en-GB" sz="1800" dirty="0"/>
              <a:t>Increases minimum block size, leading to more internal fragmentation</a:t>
            </a:r>
          </a:p>
          <a:p>
            <a:pPr lvl="2"/>
            <a:endParaRPr lang="en-GB" sz="1800" dirty="0"/>
          </a:p>
          <a:p>
            <a:pPr>
              <a:lnSpc>
                <a:spcPct val="95000"/>
              </a:lnSpc>
            </a:pPr>
            <a:r>
              <a:rPr lang="en-GB" sz="2400" dirty="0"/>
              <a:t>Most common use of explicit lists is in conjunction with </a:t>
            </a:r>
            <a:r>
              <a:rPr lang="en-GB" sz="2400" i="1" dirty="0"/>
              <a:t>segregated free lists</a:t>
            </a:r>
          </a:p>
          <a:p>
            <a:pPr lvl="1">
              <a:lnSpc>
                <a:spcPct val="100000"/>
              </a:lnSpc>
            </a:pPr>
            <a:r>
              <a:rPr lang="en-GB" sz="2000" dirty="0"/>
              <a:t>Keep multiple linked lists of different size classes, or possibly for different types of objects</a:t>
            </a:r>
          </a:p>
        </p:txBody>
      </p:sp>
      <p:sp>
        <p:nvSpPr>
          <p:cNvPr id="4" name="Slide Number Placeholder 3"/>
          <p:cNvSpPr>
            <a:spLocks noGrp="1"/>
          </p:cNvSpPr>
          <p:nvPr>
            <p:ph type="sldNum" sz="quarter" idx="10"/>
          </p:nvPr>
        </p:nvSpPr>
        <p:spPr/>
        <p:txBody>
          <a:bodyPr/>
          <a:lstStyle/>
          <a:p>
            <a:fld id="{C0BB463C-2B8D-41E5-9457-1404AA9BBE8D}" type="slidenum">
              <a:rPr lang="en-US" smtClean="0"/>
              <a:t>8</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A9CDA259-856B-47ED-9601-C164AD297FF8}"/>
                  </a:ext>
                </a:extLst>
              </p14:cNvPr>
              <p14:cNvContentPartPr/>
              <p14:nvPr/>
            </p14:nvContentPartPr>
            <p14:xfrm>
              <a:off x="753840" y="5533560"/>
              <a:ext cx="2481840" cy="94680"/>
            </p14:xfrm>
          </p:contentPart>
        </mc:Choice>
        <mc:Fallback xmlns="">
          <p:pic>
            <p:nvPicPr>
              <p:cNvPr id="5" name="Ink 4">
                <a:extLst>
                  <a:ext uri="{FF2B5EF4-FFF2-40B4-BE49-F238E27FC236}">
                    <a16:creationId xmlns:a16="http://schemas.microsoft.com/office/drawing/2014/main" id="{A9CDA259-856B-47ED-9601-C164AD297FF8}"/>
                  </a:ext>
                </a:extLst>
              </p:cNvPr>
              <p:cNvPicPr/>
              <p:nvPr/>
            </p:nvPicPr>
            <p:blipFill>
              <a:blip r:embed="rId3"/>
              <a:stretch>
                <a:fillRect/>
              </a:stretch>
            </p:blipFill>
            <p:spPr>
              <a:xfrm>
                <a:off x="744480" y="5524200"/>
                <a:ext cx="2500560" cy="113400"/>
              </a:xfrm>
              <a:prstGeom prst="rect">
                <a:avLst/>
              </a:prstGeom>
            </p:spPr>
          </p:pic>
        </mc:Fallback>
      </mc:AlternateContent>
    </p:spTree>
    <p:extLst>
      <p:ext uri="{BB962C8B-B14F-4D97-AF65-F5344CB8AC3E}">
        <p14:creationId xmlns:p14="http://schemas.microsoft.com/office/powerpoint/2010/main" val="4034961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custDataLst>
              <p:tags r:id="rId1"/>
            </p:custDataLst>
          </p:nvPr>
        </p:nvSpPr>
        <p:spPr bwMode="auto">
          <a:xfrm>
            <a:off x="393192" y="4480560"/>
            <a:ext cx="8366760" cy="914400"/>
          </a:xfrm>
          <a:prstGeom prst="rect">
            <a:avLst/>
          </a:prstGeom>
          <a:solidFill>
            <a:schemeClr val="bg2">
              <a:lumMod val="20000"/>
              <a:lumOff val="80000"/>
            </a:schemeClr>
          </a:solidFill>
          <a:ln w="12700" cap="flat" cmpd="sng" algn="ctr">
            <a:noFill/>
            <a:prstDash val="solid"/>
            <a:round/>
            <a:headEnd type="none" w="med" len="med"/>
            <a:tailEnd type="arrow" w="med" len="med"/>
          </a:ln>
          <a:effectLst/>
        </p:spPr>
        <p:txBody>
          <a:bodyPr rtlCol="0" anchor="ctr"/>
          <a:lstStyle/>
          <a:p>
            <a:pPr algn="ctr"/>
            <a:endParaRPr lang="en-US" sz="1600" dirty="0">
              <a:latin typeface="+mn-lt"/>
            </a:endParaRPr>
          </a:p>
        </p:txBody>
      </p:sp>
      <p:sp>
        <p:nvSpPr>
          <p:cNvPr id="2" name="Title 1"/>
          <p:cNvSpPr>
            <a:spLocks noGrp="1"/>
          </p:cNvSpPr>
          <p:nvPr>
            <p:ph type="title"/>
            <p:custDataLst>
              <p:tags r:id="rId2"/>
            </p:custDataLst>
          </p:nvPr>
        </p:nvSpPr>
        <p:spPr/>
        <p:txBody>
          <a:bodyPr/>
          <a:lstStyle/>
          <a:p>
            <a:r>
              <a:rPr lang="en-US" dirty="0"/>
              <a:t>Keeping Track of Free Blocks</a:t>
            </a:r>
          </a:p>
        </p:txBody>
      </p:sp>
      <p:sp>
        <p:nvSpPr>
          <p:cNvPr id="3" name="Content Placeholder 2"/>
          <p:cNvSpPr>
            <a:spLocks noGrp="1"/>
          </p:cNvSpPr>
          <p:nvPr>
            <p:ph idx="1"/>
            <p:custDataLst>
              <p:tags r:id="rId3"/>
            </p:custDataLst>
          </p:nvPr>
        </p:nvSpPr>
        <p:spPr>
          <a:xfrm>
            <a:off x="393192" y="1362456"/>
            <a:ext cx="8366760" cy="4974336"/>
          </a:xfrm>
        </p:spPr>
        <p:txBody>
          <a:bodyPr/>
          <a:lstStyle/>
          <a:p>
            <a:pPr marL="288925" indent="-288925">
              <a:buSzPct val="100000"/>
              <a:buFont typeface="+mj-lt"/>
              <a:buAutoNum type="arabicParenR"/>
            </a:pPr>
            <a:r>
              <a:rPr lang="en-US" sz="2400" dirty="0"/>
              <a:t> </a:t>
            </a:r>
            <a:r>
              <a:rPr lang="en-US" sz="2400" i="1" dirty="0">
                <a:solidFill>
                  <a:srgbClr val="C00000"/>
                </a:solidFill>
              </a:rPr>
              <a:t>Implicit free list </a:t>
            </a:r>
            <a:r>
              <a:rPr lang="en-US" sz="2400" dirty="0"/>
              <a:t>using length – links </a:t>
            </a:r>
            <a:r>
              <a:rPr lang="en-US" sz="2400" u="sng" dirty="0"/>
              <a:t>all</a:t>
            </a:r>
            <a:r>
              <a:rPr lang="en-US" sz="2400" dirty="0"/>
              <a:t> blocks using math</a:t>
            </a:r>
            <a:endParaRPr lang="en-US" sz="1800" dirty="0"/>
          </a:p>
          <a:p>
            <a:pPr lvl="1"/>
            <a:r>
              <a:rPr lang="en-US" sz="2000" dirty="0"/>
              <a:t>No actual pointers, and must check each block if allocated or free</a:t>
            </a:r>
          </a:p>
          <a:p>
            <a:endParaRPr lang="en-US" sz="2400" dirty="0"/>
          </a:p>
          <a:p>
            <a:endParaRPr lang="en-US" sz="2400" dirty="0"/>
          </a:p>
          <a:p>
            <a:pPr marL="288925" indent="-288925">
              <a:buSzPct val="100000"/>
              <a:buFont typeface="+mj-lt"/>
              <a:buAutoNum type="arabicParenR" startAt="2"/>
            </a:pPr>
            <a:r>
              <a:rPr lang="en-US" sz="2400" dirty="0"/>
              <a:t> </a:t>
            </a:r>
            <a:r>
              <a:rPr lang="en-GB" sz="2400" i="1" dirty="0">
                <a:solidFill>
                  <a:srgbClr val="C00000"/>
                </a:solidFill>
              </a:rPr>
              <a:t>Explicit free list</a:t>
            </a:r>
            <a:r>
              <a:rPr lang="en-GB" sz="2400" dirty="0">
                <a:solidFill>
                  <a:srgbClr val="C00000"/>
                </a:solidFill>
              </a:rPr>
              <a:t> </a:t>
            </a:r>
            <a:r>
              <a:rPr lang="en-GB" sz="2400" dirty="0"/>
              <a:t>among </a:t>
            </a:r>
            <a:r>
              <a:rPr lang="en-GB" sz="2400" u="sng" dirty="0"/>
              <a:t>only the free blocks</a:t>
            </a:r>
            <a:r>
              <a:rPr lang="en-GB" sz="2400" dirty="0"/>
              <a:t>, using pointers</a:t>
            </a:r>
            <a:endParaRPr lang="en-GB" sz="1800" dirty="0"/>
          </a:p>
          <a:p>
            <a:pPr lvl="1"/>
            <a:endParaRPr lang="en-GB" sz="2000" dirty="0"/>
          </a:p>
          <a:p>
            <a:pPr lvl="1"/>
            <a:endParaRPr lang="en-GB" sz="2000" dirty="0"/>
          </a:p>
          <a:p>
            <a:pPr lvl="1"/>
            <a:endParaRPr lang="en-GB" sz="2000" dirty="0"/>
          </a:p>
          <a:p>
            <a:pPr marL="288925" indent="-288925">
              <a:lnSpc>
                <a:spcPct val="83000"/>
              </a:lnSpc>
              <a:buSzPct val="100000"/>
              <a:buFont typeface="+mj-lt"/>
              <a:buAutoNum type="arabicParenR" startAt="3"/>
            </a:pPr>
            <a:r>
              <a:rPr lang="en-GB" sz="2400" dirty="0"/>
              <a:t> </a:t>
            </a:r>
            <a:r>
              <a:rPr lang="en-GB" sz="2400" i="1" dirty="0">
                <a:solidFill>
                  <a:srgbClr val="C00000"/>
                </a:solidFill>
              </a:rPr>
              <a:t>Segregated free list</a:t>
            </a:r>
          </a:p>
          <a:p>
            <a:pPr lvl="1">
              <a:lnSpc>
                <a:spcPct val="88000"/>
              </a:lnSpc>
            </a:pPr>
            <a:r>
              <a:rPr lang="en-GB" sz="2000" dirty="0"/>
              <a:t>Different free lists for different size “classes”</a:t>
            </a:r>
            <a:endParaRPr lang="en-US" sz="2000" dirty="0"/>
          </a:p>
          <a:p>
            <a:pPr lvl="1">
              <a:lnSpc>
                <a:spcPct val="88000"/>
              </a:lnSpc>
            </a:pPr>
            <a:endParaRPr lang="en-US" sz="2000" dirty="0"/>
          </a:p>
          <a:p>
            <a:pPr marL="288925" indent="-288925">
              <a:lnSpc>
                <a:spcPct val="83000"/>
              </a:lnSpc>
              <a:buSzPct val="100000"/>
              <a:buFont typeface="+mj-lt"/>
              <a:buAutoNum type="arabicParenR" startAt="4"/>
            </a:pPr>
            <a:r>
              <a:rPr lang="en-US" sz="2400" dirty="0"/>
              <a:t> </a:t>
            </a:r>
            <a:r>
              <a:rPr lang="en-GB" sz="2400" i="1" dirty="0">
                <a:solidFill>
                  <a:srgbClr val="C00000"/>
                </a:solidFill>
              </a:rPr>
              <a:t>Blocks sorted by size</a:t>
            </a:r>
          </a:p>
          <a:p>
            <a:pPr lvl="1">
              <a:lnSpc>
                <a:spcPct val="88000"/>
              </a:lnSpc>
            </a:pPr>
            <a:r>
              <a:rPr lang="en-GB" sz="2000" dirty="0"/>
              <a:t>Can use a balanced binary tree (e.g. red-black tree) with pointers within each free block, and the length used as a key</a:t>
            </a:r>
          </a:p>
        </p:txBody>
      </p:sp>
      <p:sp>
        <p:nvSpPr>
          <p:cNvPr id="44" name="Slide Number Placeholder 43"/>
          <p:cNvSpPr>
            <a:spLocks noGrp="1"/>
          </p:cNvSpPr>
          <p:nvPr>
            <p:ph type="sldNum" sz="quarter" idx="10"/>
            <p:custDataLst>
              <p:tags r:id="rId4"/>
            </p:custDataLst>
          </p:nvPr>
        </p:nvSpPr>
        <p:spPr/>
        <p:txBody>
          <a:bodyPr/>
          <a:lstStyle/>
          <a:p>
            <a:fld id="{7CBE8339-D2AD-46DC-A898-FD1E949067F0}" type="slidenum">
              <a:rPr lang="en-US" smtClean="0"/>
              <a:pPr/>
              <a:t>9</a:t>
            </a:fld>
            <a:endParaRPr lang="en-US"/>
          </a:p>
        </p:txBody>
      </p:sp>
      <p:grpSp>
        <p:nvGrpSpPr>
          <p:cNvPr id="46" name="Group 45"/>
          <p:cNvGrpSpPr/>
          <p:nvPr/>
        </p:nvGrpSpPr>
        <p:grpSpPr>
          <a:xfrm>
            <a:off x="1600200" y="2194560"/>
            <a:ext cx="5181600" cy="541638"/>
            <a:chOff x="1600200" y="1972962"/>
            <a:chExt cx="5181600" cy="541638"/>
          </a:xfrm>
        </p:grpSpPr>
        <p:sp>
          <p:nvSpPr>
            <p:cNvPr id="4" name="Rectangle 4"/>
            <p:cNvSpPr>
              <a:spLocks noChangeArrowheads="1"/>
            </p:cNvSpPr>
            <p:nvPr>
              <p:custDataLst>
                <p:tags r:id="rId29"/>
              </p:custDataLst>
            </p:nvPr>
          </p:nvSpPr>
          <p:spPr bwMode="auto">
            <a:xfrm>
              <a:off x="16002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20</a:t>
              </a:r>
            </a:p>
          </p:txBody>
        </p:sp>
        <p:sp>
          <p:nvSpPr>
            <p:cNvPr id="5" name="Rectangle 5"/>
            <p:cNvSpPr>
              <a:spLocks noChangeArrowheads="1"/>
            </p:cNvSpPr>
            <p:nvPr>
              <p:custDataLst>
                <p:tags r:id="rId30"/>
              </p:custDataLst>
            </p:nvPr>
          </p:nvSpPr>
          <p:spPr bwMode="auto">
            <a:xfrm>
              <a:off x="1905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 name="Rectangle 6"/>
            <p:cNvSpPr>
              <a:spLocks noChangeArrowheads="1"/>
            </p:cNvSpPr>
            <p:nvPr>
              <p:custDataLst>
                <p:tags r:id="rId31"/>
              </p:custDataLst>
            </p:nvPr>
          </p:nvSpPr>
          <p:spPr bwMode="auto">
            <a:xfrm>
              <a:off x="2209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 name="Rectangle 7"/>
            <p:cNvSpPr>
              <a:spLocks noChangeArrowheads="1"/>
            </p:cNvSpPr>
            <p:nvPr>
              <p:custDataLst>
                <p:tags r:id="rId32"/>
              </p:custDataLst>
            </p:nvPr>
          </p:nvSpPr>
          <p:spPr bwMode="auto">
            <a:xfrm>
              <a:off x="2514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 name="Rectangle 8"/>
            <p:cNvSpPr>
              <a:spLocks noChangeArrowheads="1"/>
            </p:cNvSpPr>
            <p:nvPr>
              <p:custDataLst>
                <p:tags r:id="rId33"/>
              </p:custDataLst>
            </p:nvPr>
          </p:nvSpPr>
          <p:spPr bwMode="auto">
            <a:xfrm>
              <a:off x="2819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9" name="Rectangle 9"/>
            <p:cNvSpPr>
              <a:spLocks noChangeArrowheads="1"/>
            </p:cNvSpPr>
            <p:nvPr>
              <p:custDataLst>
                <p:tags r:id="rId34"/>
              </p:custDataLst>
            </p:nvPr>
          </p:nvSpPr>
          <p:spPr bwMode="auto">
            <a:xfrm>
              <a:off x="3124200" y="22098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16</a:t>
              </a:r>
            </a:p>
          </p:txBody>
        </p:sp>
        <p:sp>
          <p:nvSpPr>
            <p:cNvPr id="10" name="Rectangle 10"/>
            <p:cNvSpPr>
              <a:spLocks noChangeArrowheads="1"/>
            </p:cNvSpPr>
            <p:nvPr>
              <p:custDataLst>
                <p:tags r:id="rId35"/>
              </p:custDataLst>
            </p:nvPr>
          </p:nvSpPr>
          <p:spPr bwMode="auto">
            <a:xfrm>
              <a:off x="34290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 name="Rectangle 11"/>
            <p:cNvSpPr>
              <a:spLocks noChangeArrowheads="1"/>
            </p:cNvSpPr>
            <p:nvPr>
              <p:custDataLst>
                <p:tags r:id="rId36"/>
              </p:custDataLst>
            </p:nvPr>
          </p:nvSpPr>
          <p:spPr bwMode="auto">
            <a:xfrm>
              <a:off x="37338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2" name="Rectangle 12"/>
            <p:cNvSpPr>
              <a:spLocks noChangeArrowheads="1"/>
            </p:cNvSpPr>
            <p:nvPr>
              <p:custDataLst>
                <p:tags r:id="rId37"/>
              </p:custDataLst>
            </p:nvPr>
          </p:nvSpPr>
          <p:spPr bwMode="auto">
            <a:xfrm>
              <a:off x="40386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 name="Rectangle 13"/>
            <p:cNvSpPr>
              <a:spLocks noChangeArrowheads="1"/>
            </p:cNvSpPr>
            <p:nvPr>
              <p:custDataLst>
                <p:tags r:id="rId38"/>
              </p:custDataLst>
            </p:nvPr>
          </p:nvSpPr>
          <p:spPr bwMode="auto">
            <a:xfrm>
              <a:off x="46482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4" name="Rectangle 14"/>
            <p:cNvSpPr>
              <a:spLocks noChangeArrowheads="1"/>
            </p:cNvSpPr>
            <p:nvPr>
              <p:custDataLst>
                <p:tags r:id="rId39"/>
              </p:custDataLst>
            </p:nvPr>
          </p:nvSpPr>
          <p:spPr bwMode="auto">
            <a:xfrm>
              <a:off x="4953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5" name="Rectangle 15"/>
            <p:cNvSpPr>
              <a:spLocks noChangeArrowheads="1"/>
            </p:cNvSpPr>
            <p:nvPr>
              <p:custDataLst>
                <p:tags r:id="rId40"/>
              </p:custDataLst>
            </p:nvPr>
          </p:nvSpPr>
          <p:spPr bwMode="auto">
            <a:xfrm>
              <a:off x="5257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6" name="Rectangle 16"/>
            <p:cNvSpPr>
              <a:spLocks noChangeArrowheads="1"/>
            </p:cNvSpPr>
            <p:nvPr>
              <p:custDataLst>
                <p:tags r:id="rId41"/>
              </p:custDataLst>
            </p:nvPr>
          </p:nvSpPr>
          <p:spPr bwMode="auto">
            <a:xfrm>
              <a:off x="5562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7" name="Rectangle 17"/>
            <p:cNvSpPr>
              <a:spLocks noChangeArrowheads="1"/>
            </p:cNvSpPr>
            <p:nvPr>
              <p:custDataLst>
                <p:tags r:id="rId42"/>
              </p:custDataLst>
            </p:nvPr>
          </p:nvSpPr>
          <p:spPr bwMode="auto">
            <a:xfrm>
              <a:off x="5867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8" name="Rectangle 18"/>
            <p:cNvSpPr>
              <a:spLocks noChangeArrowheads="1"/>
            </p:cNvSpPr>
            <p:nvPr>
              <p:custDataLst>
                <p:tags r:id="rId43"/>
              </p:custDataLst>
            </p:nvPr>
          </p:nvSpPr>
          <p:spPr bwMode="auto">
            <a:xfrm>
              <a:off x="6172200" y="22098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8</a:t>
              </a:r>
            </a:p>
          </p:txBody>
        </p:sp>
        <p:sp>
          <p:nvSpPr>
            <p:cNvPr id="19" name="Rectangle 19"/>
            <p:cNvSpPr>
              <a:spLocks noChangeArrowheads="1"/>
            </p:cNvSpPr>
            <p:nvPr>
              <p:custDataLst>
                <p:tags r:id="rId44"/>
              </p:custDataLst>
            </p:nvPr>
          </p:nvSpPr>
          <p:spPr bwMode="auto">
            <a:xfrm>
              <a:off x="64770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0" name="Rectangle 20"/>
            <p:cNvSpPr>
              <a:spLocks noChangeArrowheads="1"/>
            </p:cNvSpPr>
            <p:nvPr>
              <p:custDataLst>
                <p:tags r:id="rId45"/>
              </p:custDataLst>
            </p:nvPr>
          </p:nvSpPr>
          <p:spPr bwMode="auto">
            <a:xfrm>
              <a:off x="43434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24</a:t>
              </a:r>
            </a:p>
          </p:txBody>
        </p:sp>
        <p:sp>
          <p:nvSpPr>
            <p:cNvPr id="21" name="Freeform 39"/>
            <p:cNvSpPr>
              <a:spLocks/>
            </p:cNvSpPr>
            <p:nvPr>
              <p:custDataLst>
                <p:tags r:id="rId46"/>
              </p:custDataLst>
            </p:nvPr>
          </p:nvSpPr>
          <p:spPr bwMode="auto">
            <a:xfrm>
              <a:off x="1752600" y="1972962"/>
              <a:ext cx="1524000" cy="228600"/>
            </a:xfrm>
            <a:custGeom>
              <a:avLst/>
              <a:gdLst/>
              <a:ahLst/>
              <a:cxnLst>
                <a:cxn ang="0">
                  <a:pos x="0" y="144"/>
                </a:cxn>
                <a:cxn ang="0">
                  <a:pos x="528" y="0"/>
                </a:cxn>
                <a:cxn ang="0">
                  <a:pos x="960" y="144"/>
                </a:cxn>
              </a:cxnLst>
              <a:rect l="0" t="0" r="r" b="b"/>
              <a:pathLst>
                <a:path w="960" h="144">
                  <a:moveTo>
                    <a:pt x="0" y="144"/>
                  </a:moveTo>
                  <a:cubicBezTo>
                    <a:pt x="184" y="72"/>
                    <a:pt x="368" y="0"/>
                    <a:pt x="528" y="0"/>
                  </a:cubicBezTo>
                  <a:cubicBezTo>
                    <a:pt x="688" y="0"/>
                    <a:pt x="824" y="72"/>
                    <a:pt x="960"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sp>
          <p:nvSpPr>
            <p:cNvPr id="22" name="Freeform 40"/>
            <p:cNvSpPr>
              <a:spLocks/>
            </p:cNvSpPr>
            <p:nvPr>
              <p:custDataLst>
                <p:tags r:id="rId47"/>
              </p:custDataLst>
            </p:nvPr>
          </p:nvSpPr>
          <p:spPr bwMode="auto">
            <a:xfrm>
              <a:off x="3276600" y="19729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sp>
          <p:nvSpPr>
            <p:cNvPr id="23" name="Freeform 41"/>
            <p:cNvSpPr>
              <a:spLocks/>
            </p:cNvSpPr>
            <p:nvPr>
              <p:custDataLst>
                <p:tags r:id="rId48"/>
              </p:custDataLst>
            </p:nvPr>
          </p:nvSpPr>
          <p:spPr bwMode="auto">
            <a:xfrm>
              <a:off x="4495800" y="19729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grpSp>
      <p:grpSp>
        <p:nvGrpSpPr>
          <p:cNvPr id="45" name="Group 44"/>
          <p:cNvGrpSpPr/>
          <p:nvPr/>
        </p:nvGrpSpPr>
        <p:grpSpPr>
          <a:xfrm>
            <a:off x="1600200" y="3547530"/>
            <a:ext cx="5181600" cy="635000"/>
            <a:chOff x="1600200" y="3547530"/>
            <a:chExt cx="5181600" cy="635000"/>
          </a:xfrm>
        </p:grpSpPr>
        <p:sp>
          <p:nvSpPr>
            <p:cNvPr id="24" name="Rectangle 21"/>
            <p:cNvSpPr>
              <a:spLocks noChangeArrowheads="1"/>
            </p:cNvSpPr>
            <p:nvPr>
              <p:custDataLst>
                <p:tags r:id="rId11"/>
              </p:custDataLst>
            </p:nvPr>
          </p:nvSpPr>
          <p:spPr bwMode="auto">
            <a:xfrm>
              <a:off x="16002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20</a:t>
              </a:r>
            </a:p>
          </p:txBody>
        </p:sp>
        <p:sp>
          <p:nvSpPr>
            <p:cNvPr id="25" name="Rectangle 22"/>
            <p:cNvSpPr>
              <a:spLocks noChangeArrowheads="1"/>
            </p:cNvSpPr>
            <p:nvPr>
              <p:custDataLst>
                <p:tags r:id="rId12"/>
              </p:custDataLst>
            </p:nvPr>
          </p:nvSpPr>
          <p:spPr bwMode="auto">
            <a:xfrm>
              <a:off x="1905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6" name="Rectangle 23"/>
            <p:cNvSpPr>
              <a:spLocks noChangeArrowheads="1"/>
            </p:cNvSpPr>
            <p:nvPr>
              <p:custDataLst>
                <p:tags r:id="rId13"/>
              </p:custDataLst>
            </p:nvPr>
          </p:nvSpPr>
          <p:spPr bwMode="auto">
            <a:xfrm>
              <a:off x="2209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24"/>
            <p:cNvSpPr>
              <a:spLocks noChangeArrowheads="1"/>
            </p:cNvSpPr>
            <p:nvPr>
              <p:custDataLst>
                <p:tags r:id="rId14"/>
              </p:custDataLst>
            </p:nvPr>
          </p:nvSpPr>
          <p:spPr bwMode="auto">
            <a:xfrm>
              <a:off x="2514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8" name="Rectangle 25"/>
            <p:cNvSpPr>
              <a:spLocks noChangeArrowheads="1"/>
            </p:cNvSpPr>
            <p:nvPr>
              <p:custDataLst>
                <p:tags r:id="rId15"/>
              </p:custDataLst>
            </p:nvPr>
          </p:nvSpPr>
          <p:spPr bwMode="auto">
            <a:xfrm>
              <a:off x="2819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9" name="Rectangle 26"/>
            <p:cNvSpPr>
              <a:spLocks noChangeArrowheads="1"/>
            </p:cNvSpPr>
            <p:nvPr>
              <p:custDataLst>
                <p:tags r:id="rId16"/>
              </p:custDataLst>
            </p:nvPr>
          </p:nvSpPr>
          <p:spPr bwMode="auto">
            <a:xfrm>
              <a:off x="3124200" y="387773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16</a:t>
              </a:r>
            </a:p>
          </p:txBody>
        </p:sp>
        <p:sp>
          <p:nvSpPr>
            <p:cNvPr id="30" name="Rectangle 27"/>
            <p:cNvSpPr>
              <a:spLocks noChangeArrowheads="1"/>
            </p:cNvSpPr>
            <p:nvPr>
              <p:custDataLst>
                <p:tags r:id="rId17"/>
              </p:custDataLst>
            </p:nvPr>
          </p:nvSpPr>
          <p:spPr bwMode="auto">
            <a:xfrm>
              <a:off x="34290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8"/>
            <p:cNvSpPr>
              <a:spLocks noChangeArrowheads="1"/>
            </p:cNvSpPr>
            <p:nvPr>
              <p:custDataLst>
                <p:tags r:id="rId18"/>
              </p:custDataLst>
            </p:nvPr>
          </p:nvSpPr>
          <p:spPr bwMode="auto">
            <a:xfrm>
              <a:off x="37338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9"/>
            <p:cNvSpPr>
              <a:spLocks noChangeArrowheads="1"/>
            </p:cNvSpPr>
            <p:nvPr>
              <p:custDataLst>
                <p:tags r:id="rId19"/>
              </p:custDataLst>
            </p:nvPr>
          </p:nvSpPr>
          <p:spPr bwMode="auto">
            <a:xfrm>
              <a:off x="40386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3" name="Rectangle 30"/>
            <p:cNvSpPr>
              <a:spLocks noChangeArrowheads="1"/>
            </p:cNvSpPr>
            <p:nvPr>
              <p:custDataLst>
                <p:tags r:id="rId20"/>
              </p:custDataLst>
            </p:nvPr>
          </p:nvSpPr>
          <p:spPr bwMode="auto">
            <a:xfrm>
              <a:off x="46482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4" name="Rectangle 31"/>
            <p:cNvSpPr>
              <a:spLocks noChangeArrowheads="1"/>
            </p:cNvSpPr>
            <p:nvPr>
              <p:custDataLst>
                <p:tags r:id="rId21"/>
              </p:custDataLst>
            </p:nvPr>
          </p:nvSpPr>
          <p:spPr bwMode="auto">
            <a:xfrm>
              <a:off x="4953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5" name="Rectangle 32"/>
            <p:cNvSpPr>
              <a:spLocks noChangeArrowheads="1"/>
            </p:cNvSpPr>
            <p:nvPr>
              <p:custDataLst>
                <p:tags r:id="rId22"/>
              </p:custDataLst>
            </p:nvPr>
          </p:nvSpPr>
          <p:spPr bwMode="auto">
            <a:xfrm>
              <a:off x="5257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6" name="Rectangle 33"/>
            <p:cNvSpPr>
              <a:spLocks noChangeArrowheads="1"/>
            </p:cNvSpPr>
            <p:nvPr>
              <p:custDataLst>
                <p:tags r:id="rId23"/>
              </p:custDataLst>
            </p:nvPr>
          </p:nvSpPr>
          <p:spPr bwMode="auto">
            <a:xfrm>
              <a:off x="5562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7" name="Rectangle 34"/>
            <p:cNvSpPr>
              <a:spLocks noChangeArrowheads="1"/>
            </p:cNvSpPr>
            <p:nvPr>
              <p:custDataLst>
                <p:tags r:id="rId24"/>
              </p:custDataLst>
            </p:nvPr>
          </p:nvSpPr>
          <p:spPr bwMode="auto">
            <a:xfrm>
              <a:off x="5867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8" name="Rectangle 35"/>
            <p:cNvSpPr>
              <a:spLocks noChangeArrowheads="1"/>
            </p:cNvSpPr>
            <p:nvPr>
              <p:custDataLst>
                <p:tags r:id="rId25"/>
              </p:custDataLst>
            </p:nvPr>
          </p:nvSpPr>
          <p:spPr bwMode="auto">
            <a:xfrm>
              <a:off x="6172200" y="387773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8</a:t>
              </a:r>
            </a:p>
          </p:txBody>
        </p:sp>
        <p:sp>
          <p:nvSpPr>
            <p:cNvPr id="39" name="Rectangle 36"/>
            <p:cNvSpPr>
              <a:spLocks noChangeArrowheads="1"/>
            </p:cNvSpPr>
            <p:nvPr>
              <p:custDataLst>
                <p:tags r:id="rId26"/>
              </p:custDataLst>
            </p:nvPr>
          </p:nvSpPr>
          <p:spPr bwMode="auto">
            <a:xfrm>
              <a:off x="64770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40" name="Rectangle 37"/>
            <p:cNvSpPr>
              <a:spLocks noChangeArrowheads="1"/>
            </p:cNvSpPr>
            <p:nvPr>
              <p:custDataLst>
                <p:tags r:id="rId27"/>
              </p:custDataLst>
            </p:nvPr>
          </p:nvSpPr>
          <p:spPr bwMode="auto">
            <a:xfrm>
              <a:off x="43434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24</a:t>
              </a:r>
            </a:p>
          </p:txBody>
        </p:sp>
        <p:sp>
          <p:nvSpPr>
            <p:cNvPr id="41" name="Freeform 38"/>
            <p:cNvSpPr>
              <a:spLocks/>
            </p:cNvSpPr>
            <p:nvPr>
              <p:custDataLst>
                <p:tags r:id="rId28"/>
              </p:custDataLst>
            </p:nvPr>
          </p:nvSpPr>
          <p:spPr bwMode="auto">
            <a:xfrm>
              <a:off x="2057400" y="3547530"/>
              <a:ext cx="2438400" cy="482600"/>
            </a:xfrm>
            <a:custGeom>
              <a:avLst/>
              <a:gdLst/>
              <a:ahLst/>
              <a:cxnLst>
                <a:cxn ang="0">
                  <a:pos x="0" y="304"/>
                </a:cxn>
                <a:cxn ang="0">
                  <a:pos x="912" y="16"/>
                </a:cxn>
                <a:cxn ang="0">
                  <a:pos x="1536" y="208"/>
                </a:cxn>
              </a:cxnLst>
              <a:rect l="0" t="0" r="r" b="b"/>
              <a:pathLst>
                <a:path w="1536" h="304">
                  <a:moveTo>
                    <a:pt x="0" y="304"/>
                  </a:moveTo>
                  <a:cubicBezTo>
                    <a:pt x="328" y="167"/>
                    <a:pt x="656" y="31"/>
                    <a:pt x="912" y="16"/>
                  </a:cubicBezTo>
                  <a:cubicBezTo>
                    <a:pt x="1167" y="0"/>
                    <a:pt x="1351" y="104"/>
                    <a:pt x="1536" y="208"/>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53" name="Group 52"/>
          <p:cNvGrpSpPr/>
          <p:nvPr/>
        </p:nvGrpSpPr>
        <p:grpSpPr>
          <a:xfrm>
            <a:off x="6583680" y="457200"/>
            <a:ext cx="2307400" cy="670560"/>
            <a:chOff x="6583680" y="640080"/>
            <a:chExt cx="2307400" cy="670560"/>
          </a:xfrm>
        </p:grpSpPr>
        <p:grpSp>
          <p:nvGrpSpPr>
            <p:cNvPr id="54" name="Group 53"/>
            <p:cNvGrpSpPr/>
            <p:nvPr>
              <p:custDataLst>
                <p:tags r:id="rId5"/>
              </p:custDataLst>
            </p:nvPr>
          </p:nvGrpSpPr>
          <p:grpSpPr>
            <a:xfrm>
              <a:off x="6583680" y="640080"/>
              <a:ext cx="1934990" cy="307108"/>
              <a:chOff x="6704583" y="677030"/>
              <a:chExt cx="1934990" cy="307108"/>
            </a:xfrm>
          </p:grpSpPr>
          <p:sp>
            <p:nvSpPr>
              <p:cNvPr id="58" name="Rectangle 18"/>
              <p:cNvSpPr>
                <a:spLocks noChangeArrowheads="1"/>
              </p:cNvSpPr>
              <p:nvPr>
                <p:custDataLst>
                  <p:tags r:id="rId9"/>
                </p:custDataLst>
              </p:nvPr>
            </p:nvSpPr>
            <p:spPr bwMode="auto">
              <a:xfrm>
                <a:off x="6704583" y="67933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9" name="TextBox 58"/>
              <p:cNvSpPr txBox="1"/>
              <p:nvPr>
                <p:custDataLst>
                  <p:tags r:id="rId10"/>
                </p:custDataLst>
              </p:nvPr>
            </p:nvSpPr>
            <p:spPr>
              <a:xfrm>
                <a:off x="7009383" y="677030"/>
                <a:ext cx="1630190" cy="301752"/>
              </a:xfrm>
              <a:prstGeom prst="rect">
                <a:avLst/>
              </a:prstGeom>
              <a:noFill/>
            </p:spPr>
            <p:txBody>
              <a:bodyPr wrap="none" tIns="0" bIns="0" rtlCol="0" anchor="ctr" anchorCtr="0">
                <a:normAutofit/>
              </a:bodyPr>
              <a:lstStyle/>
              <a:p>
                <a:r>
                  <a:rPr lang="en-US" sz="1600" dirty="0">
                    <a:latin typeface="Calibri" panose="020F0502020204030204" pitchFamily="34" charset="0"/>
                    <a:cs typeface="Calibri" panose="020F0502020204030204" pitchFamily="34" charset="0"/>
                  </a:rPr>
                  <a:t>= 4-byte box (free)</a:t>
                </a:r>
              </a:p>
            </p:txBody>
          </p:sp>
        </p:grpSp>
        <p:grpSp>
          <p:nvGrpSpPr>
            <p:cNvPr id="55" name="Group 54"/>
            <p:cNvGrpSpPr/>
            <p:nvPr>
              <p:custDataLst>
                <p:tags r:id="rId6"/>
              </p:custDataLst>
            </p:nvPr>
          </p:nvGrpSpPr>
          <p:grpSpPr>
            <a:xfrm>
              <a:off x="6583680" y="1005840"/>
              <a:ext cx="2307400" cy="304800"/>
              <a:chOff x="6704583" y="1219863"/>
              <a:chExt cx="2307400" cy="304800"/>
            </a:xfrm>
          </p:grpSpPr>
          <p:sp>
            <p:nvSpPr>
              <p:cNvPr id="56" name="Rectangle 55"/>
              <p:cNvSpPr>
                <a:spLocks noChangeArrowheads="1"/>
              </p:cNvSpPr>
              <p:nvPr>
                <p:custDataLst>
                  <p:tags r:id="rId7"/>
                </p:custDataLst>
              </p:nvPr>
            </p:nvSpPr>
            <p:spPr bwMode="auto">
              <a:xfrm>
                <a:off x="6704583" y="1219863"/>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7" name="TextBox 56"/>
              <p:cNvSpPr txBox="1"/>
              <p:nvPr>
                <p:custDataLst>
                  <p:tags r:id="rId8"/>
                </p:custDataLst>
              </p:nvPr>
            </p:nvSpPr>
            <p:spPr>
              <a:xfrm>
                <a:off x="7009383" y="1222911"/>
                <a:ext cx="2002600" cy="301752"/>
              </a:xfrm>
              <a:prstGeom prst="rect">
                <a:avLst/>
              </a:prstGeom>
              <a:noFill/>
            </p:spPr>
            <p:txBody>
              <a:bodyPr wrap="none" tIns="0" bIns="0" rtlCol="0" anchor="ctr" anchorCtr="0">
                <a:normAutofit/>
              </a:bodyPr>
              <a:lstStyle/>
              <a:p>
                <a:r>
                  <a:rPr lang="en-US" sz="1600" dirty="0">
                    <a:latin typeface="Calibri" panose="020F0502020204030204" pitchFamily="34" charset="0"/>
                    <a:cs typeface="Calibri" panose="020F0502020204030204" pitchFamily="34" charset="0"/>
                  </a:rPr>
                  <a:t>= 4-byte box (allocated)</a:t>
                </a:r>
              </a:p>
            </p:txBody>
          </p:sp>
        </p:grpSp>
      </p:grpSp>
    </p:spTree>
    <p:extLst>
      <p:ext uri="{BB962C8B-B14F-4D97-AF65-F5344CB8AC3E}">
        <p14:creationId xmlns:p14="http://schemas.microsoft.com/office/powerpoint/2010/main" val="27721628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7">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7" id="{7302119E-D817-4400-B64D-716D5ECC4B33}" vid="{5CC1F176-B9F3-44BC-A806-5CC77F7B74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UWTheme-351-Au17</Template>
  <TotalTime>0</TotalTime>
  <Words>3559</Words>
  <Application>Microsoft Office PowerPoint</Application>
  <PresentationFormat>On-screen Show (4:3)</PresentationFormat>
  <Paragraphs>676</Paragraphs>
  <Slides>40</Slides>
  <Notes>28</Notes>
  <HiddenSlides>5</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Anonymous Pro</vt:lpstr>
      <vt:lpstr>Arial</vt:lpstr>
      <vt:lpstr>Arial Narrow</vt:lpstr>
      <vt:lpstr>Arial Unicode MS</vt:lpstr>
      <vt:lpstr>Calibri</vt:lpstr>
      <vt:lpstr>Courier New</vt:lpstr>
      <vt:lpstr>Helvetica</vt:lpstr>
      <vt:lpstr>Lato</vt:lpstr>
      <vt:lpstr>Roboto</vt:lpstr>
      <vt:lpstr>Roboto Regular</vt:lpstr>
      <vt:lpstr>Times New Roman</vt:lpstr>
      <vt:lpstr>Wingdings</vt:lpstr>
      <vt:lpstr>UWTheme-351-Au17</vt:lpstr>
      <vt:lpstr>Memory Allocation III CSE 351 Winter 2018</vt:lpstr>
      <vt:lpstr>Administrivia</vt:lpstr>
      <vt:lpstr>Coalescing in Explicit Free Lists</vt:lpstr>
      <vt:lpstr>Freeing with LIFO Policy (Case 1)</vt:lpstr>
      <vt:lpstr>Freeing with LIFO Policy (Case 2)</vt:lpstr>
      <vt:lpstr>Freeing with LIFO Policy (Case 3)</vt:lpstr>
      <vt:lpstr>Freeing with LIFO Policy (Case 4)</vt:lpstr>
      <vt:lpstr>Explicit List Summary</vt:lpstr>
      <vt:lpstr>Keeping Track of Free Blocks</vt:lpstr>
      <vt:lpstr>Segregated List (SegList) Allocators</vt:lpstr>
      <vt:lpstr>Allocation Policy Tradeoffs</vt:lpstr>
      <vt:lpstr>More Info on Allocators</vt:lpstr>
      <vt:lpstr>Memory Allocation</vt:lpstr>
      <vt:lpstr>Wouldn’t it be nice…</vt:lpstr>
      <vt:lpstr>Garbage Collection (GC)</vt:lpstr>
      <vt:lpstr>Garbage Collection</vt:lpstr>
      <vt:lpstr>Memory as a Graph</vt:lpstr>
      <vt:lpstr>Garbage Collection</vt:lpstr>
      <vt:lpstr>Classical GC Algorithms</vt:lpstr>
      <vt:lpstr>Mark and Sweep Collecting</vt:lpstr>
      <vt:lpstr>Assumptions For a Simple Implementation</vt:lpstr>
      <vt:lpstr>Mark</vt:lpstr>
      <vt:lpstr>Sweep</vt:lpstr>
      <vt:lpstr>Conservative Mark &amp; Sweep in C</vt:lpstr>
      <vt:lpstr>Memory-Related Perils and Pitfalls in C</vt:lpstr>
      <vt:lpstr>Find That Bug!  (Slide 26)</vt:lpstr>
      <vt:lpstr>Find That Bug!  (Slide 27)</vt:lpstr>
      <vt:lpstr>Find That Bug!  (Slide 28)</vt:lpstr>
      <vt:lpstr>Find That Bug!  (Slide 29)</vt:lpstr>
      <vt:lpstr>Find That Bug!  (Slide 30)</vt:lpstr>
      <vt:lpstr>Find That Bug!  (Slide 31)</vt:lpstr>
      <vt:lpstr>Find That Bug!  (Slide 32)</vt:lpstr>
      <vt:lpstr>Find That Bug!  (Slide 33)</vt:lpstr>
      <vt:lpstr>Find That Bug!  (Slide 34)</vt:lpstr>
      <vt:lpstr>Find That Bug!  (Slide 35)</vt:lpstr>
      <vt:lpstr>Find That Bug!  (Slide 36)</vt:lpstr>
      <vt:lpstr>Dealing With Memory Bugs</vt:lpstr>
      <vt:lpstr>Dealing With Memory Bugs (cont.)</vt:lpstr>
      <vt:lpstr>What about Java or ML or Python or …?</vt:lpstr>
      <vt:lpstr>Memory Leaks with GC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2018-03-06T22:25:33Z</dcterms:created>
  <dcterms:modified xsi:type="dcterms:W3CDTF">2018-03-08T00:27:15Z</dcterms:modified>
</cp:coreProperties>
</file>